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0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71587-2067-49CB-A462-3F151C6EE3CF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F9B82-C140-4444-A950-3842F7179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8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dirty="0" smtClean="0">
                <a:solidFill>
                  <a:prstClr val="black"/>
                </a:solidFill>
              </a:rPr>
              <a:t>8/31/2015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 dirty="0" smtClean="0">
                <a:solidFill>
                  <a:prstClr val="black"/>
                </a:solidFill>
              </a:rPr>
              <a:t>&lt;#&gt;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noProof="0" dirty="0" smtClean="0"/>
              <a:t>Image: Data</a:t>
            </a:r>
            <a:r>
              <a:rPr lang="en-US" altLang="en-US" baseline="0" noProof="0" dirty="0" smtClean="0"/>
              <a:t> not available</a:t>
            </a:r>
          </a:p>
          <a:p>
            <a:pPr>
              <a:spcBef>
                <a:spcPct val="0"/>
              </a:spcBef>
            </a:pPr>
            <a:r>
              <a:rPr lang="en-US" altLang="en-US" baseline="0" noProof="0" dirty="0" smtClean="0"/>
              <a:t>Source: PAHO-WHO/UNICEF from PAHO-WHO/UNICEF joint reporting forms (JRF) received in 2015. Preliminary data.</a:t>
            </a:r>
            <a:endParaRPr lang="en-US" altLang="en-US" noProof="0" dirty="0"/>
          </a:p>
        </p:txBody>
      </p:sp>
      <p:sp>
        <p:nvSpPr>
          <p:cNvPr id="91140" name="Text Box 4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prstClr val="black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05083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FC77-0E97-4D2C-A90F-A7B48C0B934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B002-624B-4A15-9738-2D34BAC9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3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FC77-0E97-4D2C-A90F-A7B48C0B934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B002-624B-4A15-9738-2D34BAC9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4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FC77-0E97-4D2C-A90F-A7B48C0B934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B002-624B-4A15-9738-2D34BAC9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5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FC77-0E97-4D2C-A90F-A7B48C0B934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B002-624B-4A15-9738-2D34BAC9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FC77-0E97-4D2C-A90F-A7B48C0B934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B002-624B-4A15-9738-2D34BAC9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7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FC77-0E97-4D2C-A90F-A7B48C0B934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B002-624B-4A15-9738-2D34BAC9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9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FC77-0E97-4D2C-A90F-A7B48C0B934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B002-624B-4A15-9738-2D34BAC9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FC77-0E97-4D2C-A90F-A7B48C0B934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B002-624B-4A15-9738-2D34BAC9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6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FC77-0E97-4D2C-A90F-A7B48C0B934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B002-624B-4A15-9738-2D34BAC9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7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FC77-0E97-4D2C-A90F-A7B48C0B934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B002-624B-4A15-9738-2D34BAC9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0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FC77-0E97-4D2C-A90F-A7B48C0B934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B002-624B-4A15-9738-2D34BAC9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7FC77-0E97-4D2C-A90F-A7B48C0B934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FB002-624B-4A15-9738-2D34BAC9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1" name="Picture 266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8" t="11453" r="30763" b="5844"/>
          <a:stretch/>
        </p:blipFill>
        <p:spPr>
          <a:xfrm>
            <a:off x="-7284" y="2675991"/>
            <a:ext cx="3839056" cy="4087368"/>
          </a:xfrm>
          <a:prstGeom prst="rect">
            <a:avLst/>
          </a:prstGeom>
        </p:spPr>
      </p:pic>
      <p:pic>
        <p:nvPicPr>
          <p:cNvPr id="8301" name="Picture 830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3594" r="14084" b="15691"/>
          <a:stretch/>
        </p:blipFill>
        <p:spPr>
          <a:xfrm>
            <a:off x="6056683" y="1219200"/>
            <a:ext cx="3031695" cy="200511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674" name="Group 5673"/>
          <p:cNvGrpSpPr>
            <a:grpSpLocks noChangeAspect="1"/>
          </p:cNvGrpSpPr>
          <p:nvPr/>
        </p:nvGrpSpPr>
        <p:grpSpPr bwMode="auto">
          <a:xfrm>
            <a:off x="4456959" y="2713037"/>
            <a:ext cx="4108451" cy="4449763"/>
            <a:chOff x="1440" y="768"/>
            <a:chExt cx="2588" cy="2803"/>
          </a:xfrm>
        </p:grpSpPr>
        <p:sp>
          <p:nvSpPr>
            <p:cNvPr id="56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40" y="768"/>
              <a:ext cx="2407" cy="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76" name="Group 205"/>
            <p:cNvGrpSpPr>
              <a:grpSpLocks/>
            </p:cNvGrpSpPr>
            <p:nvPr/>
          </p:nvGrpSpPr>
          <p:grpSpPr bwMode="auto">
            <a:xfrm>
              <a:off x="2549" y="1026"/>
              <a:ext cx="1479" cy="2545"/>
              <a:chOff x="2549" y="1026"/>
              <a:chExt cx="1479" cy="2545"/>
            </a:xfrm>
          </p:grpSpPr>
          <p:sp>
            <p:nvSpPr>
              <p:cNvPr id="8100" name="Freeform 5"/>
              <p:cNvSpPr>
                <a:spLocks/>
              </p:cNvSpPr>
              <p:nvPr/>
            </p:nvSpPr>
            <p:spPr bwMode="auto">
              <a:xfrm>
                <a:off x="2813" y="1432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5 h 5"/>
                  <a:gd name="T4" fmla="*/ 5 w 5"/>
                  <a:gd name="T5" fmla="*/ 5 h 5"/>
                  <a:gd name="T6" fmla="*/ 2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2 w 5"/>
                  <a:gd name="T15" fmla="*/ 5 h 5"/>
                  <a:gd name="T16" fmla="*/ 2 w 5"/>
                  <a:gd name="T17" fmla="*/ 2 h 5"/>
                  <a:gd name="T18" fmla="*/ 2 w 5"/>
                  <a:gd name="T19" fmla="*/ 2 h 5"/>
                  <a:gd name="T20" fmla="*/ 2 w 5"/>
                  <a:gd name="T21" fmla="*/ 2 h 5"/>
                  <a:gd name="T22" fmla="*/ 2 w 5"/>
                  <a:gd name="T23" fmla="*/ 2 h 5"/>
                  <a:gd name="T24" fmla="*/ 0 w 5"/>
                  <a:gd name="T25" fmla="*/ 2 h 5"/>
                  <a:gd name="T26" fmla="*/ 0 w 5"/>
                  <a:gd name="T27" fmla="*/ 2 h 5"/>
                  <a:gd name="T28" fmla="*/ 0 w 5"/>
                  <a:gd name="T29" fmla="*/ 0 h 5"/>
                  <a:gd name="T30" fmla="*/ 0 w 5"/>
                  <a:gd name="T31" fmla="*/ 0 h 5"/>
                  <a:gd name="T32" fmla="*/ 0 w 5"/>
                  <a:gd name="T33" fmla="*/ 0 h 5"/>
                  <a:gd name="T34" fmla="*/ 0 w 5"/>
                  <a:gd name="T35" fmla="*/ 0 h 5"/>
                  <a:gd name="T36" fmla="*/ 0 w 5"/>
                  <a:gd name="T37" fmla="*/ 0 h 5"/>
                  <a:gd name="T38" fmla="*/ 2 w 5"/>
                  <a:gd name="T39" fmla="*/ 0 h 5"/>
                  <a:gd name="T40" fmla="*/ 2 w 5"/>
                  <a:gd name="T41" fmla="*/ 0 h 5"/>
                  <a:gd name="T42" fmla="*/ 2 w 5"/>
                  <a:gd name="T43" fmla="*/ 0 h 5"/>
                  <a:gd name="T44" fmla="*/ 2 w 5"/>
                  <a:gd name="T45" fmla="*/ 2 h 5"/>
                  <a:gd name="T46" fmla="*/ 2 w 5"/>
                  <a:gd name="T47" fmla="*/ 2 h 5"/>
                  <a:gd name="T48" fmla="*/ 5 w 5"/>
                  <a:gd name="T49" fmla="*/ 2 h 5"/>
                  <a:gd name="T50" fmla="*/ 5 w 5"/>
                  <a:gd name="T51" fmla="*/ 2 h 5"/>
                  <a:gd name="T52" fmla="*/ 5 w 5"/>
                  <a:gd name="T53" fmla="*/ 2 h 5"/>
                  <a:gd name="T54" fmla="*/ 5 w 5"/>
                  <a:gd name="T55" fmla="*/ 2 h 5"/>
                  <a:gd name="T56" fmla="*/ 5 w 5"/>
                  <a:gd name="T57" fmla="*/ 5 h 5"/>
                  <a:gd name="T58" fmla="*/ 5 w 5"/>
                  <a:gd name="T59" fmla="*/ 5 h 5"/>
                  <a:gd name="T60" fmla="*/ 5 w 5"/>
                  <a:gd name="T61" fmla="*/ 5 h 5"/>
                  <a:gd name="T62" fmla="*/ 5 w 5"/>
                  <a:gd name="T6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1" name="Freeform 6"/>
              <p:cNvSpPr>
                <a:spLocks/>
              </p:cNvSpPr>
              <p:nvPr/>
            </p:nvSpPr>
            <p:spPr bwMode="auto">
              <a:xfrm>
                <a:off x="2813" y="1432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5 h 5"/>
                  <a:gd name="T4" fmla="*/ 5 w 5"/>
                  <a:gd name="T5" fmla="*/ 5 h 5"/>
                  <a:gd name="T6" fmla="*/ 2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2 w 5"/>
                  <a:gd name="T15" fmla="*/ 5 h 5"/>
                  <a:gd name="T16" fmla="*/ 2 w 5"/>
                  <a:gd name="T17" fmla="*/ 2 h 5"/>
                  <a:gd name="T18" fmla="*/ 2 w 5"/>
                  <a:gd name="T19" fmla="*/ 2 h 5"/>
                  <a:gd name="T20" fmla="*/ 2 w 5"/>
                  <a:gd name="T21" fmla="*/ 2 h 5"/>
                  <a:gd name="T22" fmla="*/ 2 w 5"/>
                  <a:gd name="T23" fmla="*/ 2 h 5"/>
                  <a:gd name="T24" fmla="*/ 0 w 5"/>
                  <a:gd name="T25" fmla="*/ 2 h 5"/>
                  <a:gd name="T26" fmla="*/ 0 w 5"/>
                  <a:gd name="T27" fmla="*/ 2 h 5"/>
                  <a:gd name="T28" fmla="*/ 0 w 5"/>
                  <a:gd name="T29" fmla="*/ 0 h 5"/>
                  <a:gd name="T30" fmla="*/ 0 w 5"/>
                  <a:gd name="T31" fmla="*/ 0 h 5"/>
                  <a:gd name="T32" fmla="*/ 0 w 5"/>
                  <a:gd name="T33" fmla="*/ 0 h 5"/>
                  <a:gd name="T34" fmla="*/ 0 w 5"/>
                  <a:gd name="T35" fmla="*/ 0 h 5"/>
                  <a:gd name="T36" fmla="*/ 0 w 5"/>
                  <a:gd name="T37" fmla="*/ 0 h 5"/>
                  <a:gd name="T38" fmla="*/ 2 w 5"/>
                  <a:gd name="T39" fmla="*/ 0 h 5"/>
                  <a:gd name="T40" fmla="*/ 2 w 5"/>
                  <a:gd name="T41" fmla="*/ 0 h 5"/>
                  <a:gd name="T42" fmla="*/ 2 w 5"/>
                  <a:gd name="T43" fmla="*/ 0 h 5"/>
                  <a:gd name="T44" fmla="*/ 2 w 5"/>
                  <a:gd name="T45" fmla="*/ 2 h 5"/>
                  <a:gd name="T46" fmla="*/ 2 w 5"/>
                  <a:gd name="T47" fmla="*/ 2 h 5"/>
                  <a:gd name="T48" fmla="*/ 5 w 5"/>
                  <a:gd name="T49" fmla="*/ 2 h 5"/>
                  <a:gd name="T50" fmla="*/ 5 w 5"/>
                  <a:gd name="T51" fmla="*/ 2 h 5"/>
                  <a:gd name="T52" fmla="*/ 5 w 5"/>
                  <a:gd name="T53" fmla="*/ 2 h 5"/>
                  <a:gd name="T54" fmla="*/ 5 w 5"/>
                  <a:gd name="T55" fmla="*/ 2 h 5"/>
                  <a:gd name="T56" fmla="*/ 5 w 5"/>
                  <a:gd name="T57" fmla="*/ 5 h 5"/>
                  <a:gd name="T58" fmla="*/ 5 w 5"/>
                  <a:gd name="T59" fmla="*/ 5 h 5"/>
                  <a:gd name="T60" fmla="*/ 5 w 5"/>
                  <a:gd name="T61" fmla="*/ 5 h 5"/>
                  <a:gd name="T62" fmla="*/ 5 w 5"/>
                  <a:gd name="T6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2" name="Freeform 7"/>
              <p:cNvSpPr>
                <a:spLocks noEditPoints="1"/>
              </p:cNvSpPr>
              <p:nvPr/>
            </p:nvSpPr>
            <p:spPr bwMode="auto">
              <a:xfrm>
                <a:off x="2996" y="1266"/>
                <a:ext cx="15" cy="12"/>
              </a:xfrm>
              <a:custGeom>
                <a:avLst/>
                <a:gdLst>
                  <a:gd name="T0" fmla="*/ 12 w 15"/>
                  <a:gd name="T1" fmla="*/ 9 h 12"/>
                  <a:gd name="T2" fmla="*/ 12 w 15"/>
                  <a:gd name="T3" fmla="*/ 9 h 12"/>
                  <a:gd name="T4" fmla="*/ 12 w 15"/>
                  <a:gd name="T5" fmla="*/ 9 h 12"/>
                  <a:gd name="T6" fmla="*/ 12 w 15"/>
                  <a:gd name="T7" fmla="*/ 9 h 12"/>
                  <a:gd name="T8" fmla="*/ 12 w 15"/>
                  <a:gd name="T9" fmla="*/ 9 h 12"/>
                  <a:gd name="T10" fmla="*/ 12 w 15"/>
                  <a:gd name="T11" fmla="*/ 9 h 12"/>
                  <a:gd name="T12" fmla="*/ 12 w 15"/>
                  <a:gd name="T13" fmla="*/ 9 h 12"/>
                  <a:gd name="T14" fmla="*/ 12 w 15"/>
                  <a:gd name="T15" fmla="*/ 9 h 12"/>
                  <a:gd name="T16" fmla="*/ 12 w 15"/>
                  <a:gd name="T17" fmla="*/ 12 h 12"/>
                  <a:gd name="T18" fmla="*/ 10 w 15"/>
                  <a:gd name="T19" fmla="*/ 12 h 12"/>
                  <a:gd name="T20" fmla="*/ 10 w 15"/>
                  <a:gd name="T21" fmla="*/ 12 h 12"/>
                  <a:gd name="T22" fmla="*/ 10 w 15"/>
                  <a:gd name="T23" fmla="*/ 12 h 12"/>
                  <a:gd name="T24" fmla="*/ 10 w 15"/>
                  <a:gd name="T25" fmla="*/ 12 h 12"/>
                  <a:gd name="T26" fmla="*/ 10 w 15"/>
                  <a:gd name="T27" fmla="*/ 12 h 12"/>
                  <a:gd name="T28" fmla="*/ 10 w 15"/>
                  <a:gd name="T29" fmla="*/ 12 h 12"/>
                  <a:gd name="T30" fmla="*/ 10 w 15"/>
                  <a:gd name="T31" fmla="*/ 12 h 12"/>
                  <a:gd name="T32" fmla="*/ 10 w 15"/>
                  <a:gd name="T33" fmla="*/ 12 h 12"/>
                  <a:gd name="T34" fmla="*/ 8 w 15"/>
                  <a:gd name="T35" fmla="*/ 12 h 12"/>
                  <a:gd name="T36" fmla="*/ 8 w 15"/>
                  <a:gd name="T37" fmla="*/ 12 h 12"/>
                  <a:gd name="T38" fmla="*/ 8 w 15"/>
                  <a:gd name="T39" fmla="*/ 12 h 12"/>
                  <a:gd name="T40" fmla="*/ 10 w 15"/>
                  <a:gd name="T41" fmla="*/ 12 h 12"/>
                  <a:gd name="T42" fmla="*/ 10 w 15"/>
                  <a:gd name="T43" fmla="*/ 12 h 12"/>
                  <a:gd name="T44" fmla="*/ 10 w 15"/>
                  <a:gd name="T45" fmla="*/ 12 h 12"/>
                  <a:gd name="T46" fmla="*/ 10 w 15"/>
                  <a:gd name="T47" fmla="*/ 12 h 12"/>
                  <a:gd name="T48" fmla="*/ 10 w 15"/>
                  <a:gd name="T49" fmla="*/ 12 h 12"/>
                  <a:gd name="T50" fmla="*/ 10 w 15"/>
                  <a:gd name="T51" fmla="*/ 12 h 12"/>
                  <a:gd name="T52" fmla="*/ 10 w 15"/>
                  <a:gd name="T53" fmla="*/ 9 h 12"/>
                  <a:gd name="T54" fmla="*/ 10 w 15"/>
                  <a:gd name="T55" fmla="*/ 9 h 12"/>
                  <a:gd name="T56" fmla="*/ 10 w 15"/>
                  <a:gd name="T57" fmla="*/ 9 h 12"/>
                  <a:gd name="T58" fmla="*/ 10 w 15"/>
                  <a:gd name="T59" fmla="*/ 9 h 12"/>
                  <a:gd name="T60" fmla="*/ 10 w 15"/>
                  <a:gd name="T61" fmla="*/ 9 h 12"/>
                  <a:gd name="T62" fmla="*/ 12 w 15"/>
                  <a:gd name="T63" fmla="*/ 9 h 12"/>
                  <a:gd name="T64" fmla="*/ 12 w 15"/>
                  <a:gd name="T65" fmla="*/ 9 h 12"/>
                  <a:gd name="T66" fmla="*/ 12 w 15"/>
                  <a:gd name="T67" fmla="*/ 9 h 12"/>
                  <a:gd name="T68" fmla="*/ 12 w 15"/>
                  <a:gd name="T69" fmla="*/ 9 h 12"/>
                  <a:gd name="T70" fmla="*/ 12 w 15"/>
                  <a:gd name="T71" fmla="*/ 9 h 12"/>
                  <a:gd name="T72" fmla="*/ 12 w 15"/>
                  <a:gd name="T73" fmla="*/ 9 h 12"/>
                  <a:gd name="T74" fmla="*/ 15 w 15"/>
                  <a:gd name="T75" fmla="*/ 9 h 12"/>
                  <a:gd name="T76" fmla="*/ 12 w 15"/>
                  <a:gd name="T77" fmla="*/ 9 h 12"/>
                  <a:gd name="T78" fmla="*/ 5 w 15"/>
                  <a:gd name="T79" fmla="*/ 9 h 12"/>
                  <a:gd name="T80" fmla="*/ 5 w 15"/>
                  <a:gd name="T81" fmla="*/ 9 h 12"/>
                  <a:gd name="T82" fmla="*/ 5 w 15"/>
                  <a:gd name="T83" fmla="*/ 9 h 12"/>
                  <a:gd name="T84" fmla="*/ 5 w 15"/>
                  <a:gd name="T85" fmla="*/ 9 h 12"/>
                  <a:gd name="T86" fmla="*/ 5 w 15"/>
                  <a:gd name="T87" fmla="*/ 9 h 12"/>
                  <a:gd name="T88" fmla="*/ 15 w 15"/>
                  <a:gd name="T89" fmla="*/ 7 h 12"/>
                  <a:gd name="T90" fmla="*/ 15 w 15"/>
                  <a:gd name="T91" fmla="*/ 7 h 12"/>
                  <a:gd name="T92" fmla="*/ 15 w 15"/>
                  <a:gd name="T93" fmla="*/ 9 h 12"/>
                  <a:gd name="T94" fmla="*/ 15 w 15"/>
                  <a:gd name="T95" fmla="*/ 9 h 12"/>
                  <a:gd name="T96" fmla="*/ 15 w 15"/>
                  <a:gd name="T97" fmla="*/ 9 h 12"/>
                  <a:gd name="T98" fmla="*/ 15 w 15"/>
                  <a:gd name="T99" fmla="*/ 9 h 12"/>
                  <a:gd name="T100" fmla="*/ 15 w 15"/>
                  <a:gd name="T101" fmla="*/ 7 h 12"/>
                  <a:gd name="T102" fmla="*/ 15 w 15"/>
                  <a:gd name="T103" fmla="*/ 7 h 12"/>
                  <a:gd name="T104" fmla="*/ 0 w 15"/>
                  <a:gd name="T105" fmla="*/ 0 h 12"/>
                  <a:gd name="T106" fmla="*/ 0 w 15"/>
                  <a:gd name="T107" fmla="*/ 0 h 12"/>
                  <a:gd name="T108" fmla="*/ 0 w 15"/>
                  <a:gd name="T10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" h="12">
                    <a:moveTo>
                      <a:pt x="12" y="9"/>
                    </a:move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2" y="9"/>
                    </a:lnTo>
                    <a:close/>
                    <a:moveTo>
                      <a:pt x="5" y="9"/>
                    </a:move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close/>
                    <a:moveTo>
                      <a:pt x="15" y="7"/>
                    </a:move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3" name="Freeform 8"/>
              <p:cNvSpPr>
                <a:spLocks noEditPoints="1"/>
              </p:cNvSpPr>
              <p:nvPr/>
            </p:nvSpPr>
            <p:spPr bwMode="auto">
              <a:xfrm>
                <a:off x="2996" y="1266"/>
                <a:ext cx="15" cy="12"/>
              </a:xfrm>
              <a:custGeom>
                <a:avLst/>
                <a:gdLst>
                  <a:gd name="T0" fmla="*/ 12 w 15"/>
                  <a:gd name="T1" fmla="*/ 9 h 12"/>
                  <a:gd name="T2" fmla="*/ 12 w 15"/>
                  <a:gd name="T3" fmla="*/ 9 h 12"/>
                  <a:gd name="T4" fmla="*/ 12 w 15"/>
                  <a:gd name="T5" fmla="*/ 9 h 12"/>
                  <a:gd name="T6" fmla="*/ 12 w 15"/>
                  <a:gd name="T7" fmla="*/ 9 h 12"/>
                  <a:gd name="T8" fmla="*/ 12 w 15"/>
                  <a:gd name="T9" fmla="*/ 9 h 12"/>
                  <a:gd name="T10" fmla="*/ 12 w 15"/>
                  <a:gd name="T11" fmla="*/ 9 h 12"/>
                  <a:gd name="T12" fmla="*/ 12 w 15"/>
                  <a:gd name="T13" fmla="*/ 9 h 12"/>
                  <a:gd name="T14" fmla="*/ 12 w 15"/>
                  <a:gd name="T15" fmla="*/ 9 h 12"/>
                  <a:gd name="T16" fmla="*/ 12 w 15"/>
                  <a:gd name="T17" fmla="*/ 12 h 12"/>
                  <a:gd name="T18" fmla="*/ 10 w 15"/>
                  <a:gd name="T19" fmla="*/ 12 h 12"/>
                  <a:gd name="T20" fmla="*/ 10 w 15"/>
                  <a:gd name="T21" fmla="*/ 12 h 12"/>
                  <a:gd name="T22" fmla="*/ 10 w 15"/>
                  <a:gd name="T23" fmla="*/ 12 h 12"/>
                  <a:gd name="T24" fmla="*/ 10 w 15"/>
                  <a:gd name="T25" fmla="*/ 12 h 12"/>
                  <a:gd name="T26" fmla="*/ 10 w 15"/>
                  <a:gd name="T27" fmla="*/ 12 h 12"/>
                  <a:gd name="T28" fmla="*/ 10 w 15"/>
                  <a:gd name="T29" fmla="*/ 12 h 12"/>
                  <a:gd name="T30" fmla="*/ 10 w 15"/>
                  <a:gd name="T31" fmla="*/ 12 h 12"/>
                  <a:gd name="T32" fmla="*/ 10 w 15"/>
                  <a:gd name="T33" fmla="*/ 12 h 12"/>
                  <a:gd name="T34" fmla="*/ 8 w 15"/>
                  <a:gd name="T35" fmla="*/ 12 h 12"/>
                  <a:gd name="T36" fmla="*/ 8 w 15"/>
                  <a:gd name="T37" fmla="*/ 12 h 12"/>
                  <a:gd name="T38" fmla="*/ 8 w 15"/>
                  <a:gd name="T39" fmla="*/ 12 h 12"/>
                  <a:gd name="T40" fmla="*/ 10 w 15"/>
                  <a:gd name="T41" fmla="*/ 12 h 12"/>
                  <a:gd name="T42" fmla="*/ 10 w 15"/>
                  <a:gd name="T43" fmla="*/ 12 h 12"/>
                  <a:gd name="T44" fmla="*/ 10 w 15"/>
                  <a:gd name="T45" fmla="*/ 12 h 12"/>
                  <a:gd name="T46" fmla="*/ 10 w 15"/>
                  <a:gd name="T47" fmla="*/ 12 h 12"/>
                  <a:gd name="T48" fmla="*/ 10 w 15"/>
                  <a:gd name="T49" fmla="*/ 12 h 12"/>
                  <a:gd name="T50" fmla="*/ 10 w 15"/>
                  <a:gd name="T51" fmla="*/ 12 h 12"/>
                  <a:gd name="T52" fmla="*/ 10 w 15"/>
                  <a:gd name="T53" fmla="*/ 9 h 12"/>
                  <a:gd name="T54" fmla="*/ 10 w 15"/>
                  <a:gd name="T55" fmla="*/ 9 h 12"/>
                  <a:gd name="T56" fmla="*/ 10 w 15"/>
                  <a:gd name="T57" fmla="*/ 9 h 12"/>
                  <a:gd name="T58" fmla="*/ 10 w 15"/>
                  <a:gd name="T59" fmla="*/ 9 h 12"/>
                  <a:gd name="T60" fmla="*/ 10 w 15"/>
                  <a:gd name="T61" fmla="*/ 9 h 12"/>
                  <a:gd name="T62" fmla="*/ 12 w 15"/>
                  <a:gd name="T63" fmla="*/ 9 h 12"/>
                  <a:gd name="T64" fmla="*/ 12 w 15"/>
                  <a:gd name="T65" fmla="*/ 9 h 12"/>
                  <a:gd name="T66" fmla="*/ 12 w 15"/>
                  <a:gd name="T67" fmla="*/ 9 h 12"/>
                  <a:gd name="T68" fmla="*/ 12 w 15"/>
                  <a:gd name="T69" fmla="*/ 9 h 12"/>
                  <a:gd name="T70" fmla="*/ 12 w 15"/>
                  <a:gd name="T71" fmla="*/ 9 h 12"/>
                  <a:gd name="T72" fmla="*/ 12 w 15"/>
                  <a:gd name="T73" fmla="*/ 9 h 12"/>
                  <a:gd name="T74" fmla="*/ 15 w 15"/>
                  <a:gd name="T75" fmla="*/ 9 h 12"/>
                  <a:gd name="T76" fmla="*/ 12 w 15"/>
                  <a:gd name="T77" fmla="*/ 9 h 12"/>
                  <a:gd name="T78" fmla="*/ 5 w 15"/>
                  <a:gd name="T79" fmla="*/ 9 h 12"/>
                  <a:gd name="T80" fmla="*/ 5 w 15"/>
                  <a:gd name="T81" fmla="*/ 9 h 12"/>
                  <a:gd name="T82" fmla="*/ 5 w 15"/>
                  <a:gd name="T83" fmla="*/ 9 h 12"/>
                  <a:gd name="T84" fmla="*/ 5 w 15"/>
                  <a:gd name="T85" fmla="*/ 9 h 12"/>
                  <a:gd name="T86" fmla="*/ 5 w 15"/>
                  <a:gd name="T87" fmla="*/ 9 h 12"/>
                  <a:gd name="T88" fmla="*/ 15 w 15"/>
                  <a:gd name="T89" fmla="*/ 7 h 12"/>
                  <a:gd name="T90" fmla="*/ 15 w 15"/>
                  <a:gd name="T91" fmla="*/ 7 h 12"/>
                  <a:gd name="T92" fmla="*/ 15 w 15"/>
                  <a:gd name="T93" fmla="*/ 9 h 12"/>
                  <a:gd name="T94" fmla="*/ 15 w 15"/>
                  <a:gd name="T95" fmla="*/ 9 h 12"/>
                  <a:gd name="T96" fmla="*/ 15 w 15"/>
                  <a:gd name="T97" fmla="*/ 9 h 12"/>
                  <a:gd name="T98" fmla="*/ 15 w 15"/>
                  <a:gd name="T99" fmla="*/ 9 h 12"/>
                  <a:gd name="T100" fmla="*/ 15 w 15"/>
                  <a:gd name="T101" fmla="*/ 7 h 12"/>
                  <a:gd name="T102" fmla="*/ 15 w 15"/>
                  <a:gd name="T103" fmla="*/ 7 h 12"/>
                  <a:gd name="T104" fmla="*/ 0 w 15"/>
                  <a:gd name="T105" fmla="*/ 0 h 12"/>
                  <a:gd name="T106" fmla="*/ 0 w 15"/>
                  <a:gd name="T107" fmla="*/ 0 h 12"/>
                  <a:gd name="T108" fmla="*/ 0 w 15"/>
                  <a:gd name="T10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" h="12">
                    <a:moveTo>
                      <a:pt x="12" y="9"/>
                    </a:move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2" y="9"/>
                    </a:lnTo>
                    <a:moveTo>
                      <a:pt x="5" y="9"/>
                    </a:move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moveTo>
                      <a:pt x="15" y="7"/>
                    </a:move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4" name="Freeform 9"/>
              <p:cNvSpPr>
                <a:spLocks noEditPoints="1"/>
              </p:cNvSpPr>
              <p:nvPr/>
            </p:nvSpPr>
            <p:spPr bwMode="auto">
              <a:xfrm>
                <a:off x="2837" y="1280"/>
                <a:ext cx="174" cy="169"/>
              </a:xfrm>
              <a:custGeom>
                <a:avLst/>
                <a:gdLst>
                  <a:gd name="T0" fmla="*/ 42 w 174"/>
                  <a:gd name="T1" fmla="*/ 169 h 169"/>
                  <a:gd name="T2" fmla="*/ 44 w 174"/>
                  <a:gd name="T3" fmla="*/ 169 h 169"/>
                  <a:gd name="T4" fmla="*/ 15 w 174"/>
                  <a:gd name="T5" fmla="*/ 169 h 169"/>
                  <a:gd name="T6" fmla="*/ 15 w 174"/>
                  <a:gd name="T7" fmla="*/ 169 h 169"/>
                  <a:gd name="T8" fmla="*/ 25 w 174"/>
                  <a:gd name="T9" fmla="*/ 164 h 169"/>
                  <a:gd name="T10" fmla="*/ 25 w 174"/>
                  <a:gd name="T11" fmla="*/ 164 h 169"/>
                  <a:gd name="T12" fmla="*/ 25 w 174"/>
                  <a:gd name="T13" fmla="*/ 164 h 169"/>
                  <a:gd name="T14" fmla="*/ 27 w 174"/>
                  <a:gd name="T15" fmla="*/ 162 h 169"/>
                  <a:gd name="T16" fmla="*/ 27 w 174"/>
                  <a:gd name="T17" fmla="*/ 162 h 169"/>
                  <a:gd name="T18" fmla="*/ 27 w 174"/>
                  <a:gd name="T19" fmla="*/ 164 h 169"/>
                  <a:gd name="T20" fmla="*/ 27 w 174"/>
                  <a:gd name="T21" fmla="*/ 167 h 169"/>
                  <a:gd name="T22" fmla="*/ 27 w 174"/>
                  <a:gd name="T23" fmla="*/ 167 h 169"/>
                  <a:gd name="T24" fmla="*/ 27 w 174"/>
                  <a:gd name="T25" fmla="*/ 167 h 169"/>
                  <a:gd name="T26" fmla="*/ 27 w 174"/>
                  <a:gd name="T27" fmla="*/ 169 h 169"/>
                  <a:gd name="T28" fmla="*/ 27 w 174"/>
                  <a:gd name="T29" fmla="*/ 169 h 169"/>
                  <a:gd name="T30" fmla="*/ 25 w 174"/>
                  <a:gd name="T31" fmla="*/ 167 h 169"/>
                  <a:gd name="T32" fmla="*/ 25 w 174"/>
                  <a:gd name="T33" fmla="*/ 164 h 169"/>
                  <a:gd name="T34" fmla="*/ 25 w 174"/>
                  <a:gd name="T35" fmla="*/ 164 h 169"/>
                  <a:gd name="T36" fmla="*/ 22 w 174"/>
                  <a:gd name="T37" fmla="*/ 162 h 169"/>
                  <a:gd name="T38" fmla="*/ 22 w 174"/>
                  <a:gd name="T39" fmla="*/ 162 h 169"/>
                  <a:gd name="T40" fmla="*/ 22 w 174"/>
                  <a:gd name="T41" fmla="*/ 162 h 169"/>
                  <a:gd name="T42" fmla="*/ 22 w 174"/>
                  <a:gd name="T43" fmla="*/ 159 h 169"/>
                  <a:gd name="T44" fmla="*/ 25 w 174"/>
                  <a:gd name="T45" fmla="*/ 162 h 169"/>
                  <a:gd name="T46" fmla="*/ 25 w 174"/>
                  <a:gd name="T47" fmla="*/ 162 h 169"/>
                  <a:gd name="T48" fmla="*/ 5 w 174"/>
                  <a:gd name="T49" fmla="*/ 162 h 169"/>
                  <a:gd name="T50" fmla="*/ 8 w 174"/>
                  <a:gd name="T51" fmla="*/ 164 h 169"/>
                  <a:gd name="T52" fmla="*/ 10 w 174"/>
                  <a:gd name="T53" fmla="*/ 164 h 169"/>
                  <a:gd name="T54" fmla="*/ 10 w 174"/>
                  <a:gd name="T55" fmla="*/ 164 h 169"/>
                  <a:gd name="T56" fmla="*/ 13 w 174"/>
                  <a:gd name="T57" fmla="*/ 167 h 169"/>
                  <a:gd name="T58" fmla="*/ 13 w 174"/>
                  <a:gd name="T59" fmla="*/ 167 h 169"/>
                  <a:gd name="T60" fmla="*/ 13 w 174"/>
                  <a:gd name="T61" fmla="*/ 167 h 169"/>
                  <a:gd name="T62" fmla="*/ 10 w 174"/>
                  <a:gd name="T63" fmla="*/ 167 h 169"/>
                  <a:gd name="T64" fmla="*/ 10 w 174"/>
                  <a:gd name="T65" fmla="*/ 167 h 169"/>
                  <a:gd name="T66" fmla="*/ 10 w 174"/>
                  <a:gd name="T67" fmla="*/ 167 h 169"/>
                  <a:gd name="T68" fmla="*/ 8 w 174"/>
                  <a:gd name="T69" fmla="*/ 167 h 169"/>
                  <a:gd name="T70" fmla="*/ 8 w 174"/>
                  <a:gd name="T71" fmla="*/ 167 h 169"/>
                  <a:gd name="T72" fmla="*/ 5 w 174"/>
                  <a:gd name="T73" fmla="*/ 164 h 169"/>
                  <a:gd name="T74" fmla="*/ 5 w 174"/>
                  <a:gd name="T75" fmla="*/ 164 h 169"/>
                  <a:gd name="T76" fmla="*/ 5 w 174"/>
                  <a:gd name="T77" fmla="*/ 164 h 169"/>
                  <a:gd name="T78" fmla="*/ 3 w 174"/>
                  <a:gd name="T79" fmla="*/ 164 h 169"/>
                  <a:gd name="T80" fmla="*/ 3 w 174"/>
                  <a:gd name="T81" fmla="*/ 162 h 169"/>
                  <a:gd name="T82" fmla="*/ 3 w 174"/>
                  <a:gd name="T83" fmla="*/ 162 h 169"/>
                  <a:gd name="T84" fmla="*/ 0 w 174"/>
                  <a:gd name="T85" fmla="*/ 162 h 169"/>
                  <a:gd name="T86" fmla="*/ 0 w 174"/>
                  <a:gd name="T87" fmla="*/ 159 h 169"/>
                  <a:gd name="T88" fmla="*/ 3 w 174"/>
                  <a:gd name="T89" fmla="*/ 159 h 169"/>
                  <a:gd name="T90" fmla="*/ 3 w 174"/>
                  <a:gd name="T91" fmla="*/ 159 h 169"/>
                  <a:gd name="T92" fmla="*/ 5 w 174"/>
                  <a:gd name="T93" fmla="*/ 162 h 169"/>
                  <a:gd name="T94" fmla="*/ 171 w 174"/>
                  <a:gd name="T95" fmla="*/ 17 h 169"/>
                  <a:gd name="T96" fmla="*/ 171 w 174"/>
                  <a:gd name="T97" fmla="*/ 15 h 169"/>
                  <a:gd name="T98" fmla="*/ 171 w 174"/>
                  <a:gd name="T99" fmla="*/ 15 h 169"/>
                  <a:gd name="T100" fmla="*/ 174 w 174"/>
                  <a:gd name="T101" fmla="*/ 17 h 169"/>
                  <a:gd name="T102" fmla="*/ 164 w 174"/>
                  <a:gd name="T103" fmla="*/ 13 h 169"/>
                  <a:gd name="T104" fmla="*/ 167 w 174"/>
                  <a:gd name="T105" fmla="*/ 13 h 169"/>
                  <a:gd name="T106" fmla="*/ 167 w 174"/>
                  <a:gd name="T107" fmla="*/ 13 h 169"/>
                  <a:gd name="T108" fmla="*/ 171 w 174"/>
                  <a:gd name="T109" fmla="*/ 0 h 169"/>
                  <a:gd name="T110" fmla="*/ 171 w 174"/>
                  <a:gd name="T111" fmla="*/ 0 h 169"/>
                  <a:gd name="T112" fmla="*/ 171 w 174"/>
                  <a:gd name="T113" fmla="*/ 3 h 169"/>
                  <a:gd name="T114" fmla="*/ 171 w 174"/>
                  <a:gd name="T115" fmla="*/ 3 h 169"/>
                  <a:gd name="T116" fmla="*/ 169 w 174"/>
                  <a:gd name="T117" fmla="*/ 3 h 169"/>
                  <a:gd name="T118" fmla="*/ 169 w 174"/>
                  <a:gd name="T119" fmla="*/ 0 h 169"/>
                  <a:gd name="T120" fmla="*/ 169 w 174"/>
                  <a:gd name="T121" fmla="*/ 0 h 169"/>
                  <a:gd name="T122" fmla="*/ 169 w 174"/>
                  <a:gd name="T12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4" h="169">
                    <a:moveTo>
                      <a:pt x="44" y="169"/>
                    </a:moveTo>
                    <a:lnTo>
                      <a:pt x="44" y="169"/>
                    </a:lnTo>
                    <a:lnTo>
                      <a:pt x="44" y="169"/>
                    </a:lnTo>
                    <a:lnTo>
                      <a:pt x="42" y="169"/>
                    </a:lnTo>
                    <a:lnTo>
                      <a:pt x="42" y="169"/>
                    </a:lnTo>
                    <a:lnTo>
                      <a:pt x="42" y="169"/>
                    </a:lnTo>
                    <a:lnTo>
                      <a:pt x="42" y="169"/>
                    </a:lnTo>
                    <a:lnTo>
                      <a:pt x="42" y="169"/>
                    </a:lnTo>
                    <a:lnTo>
                      <a:pt x="44" y="169"/>
                    </a:lnTo>
                    <a:lnTo>
                      <a:pt x="44" y="169"/>
                    </a:lnTo>
                    <a:lnTo>
                      <a:pt x="44" y="169"/>
                    </a:lnTo>
                    <a:lnTo>
                      <a:pt x="44" y="169"/>
                    </a:lnTo>
                    <a:close/>
                    <a:moveTo>
                      <a:pt x="15" y="169"/>
                    </a:moveTo>
                    <a:lnTo>
                      <a:pt x="15" y="169"/>
                    </a:lnTo>
                    <a:lnTo>
                      <a:pt x="15" y="169"/>
                    </a:lnTo>
                    <a:lnTo>
                      <a:pt x="15" y="169"/>
                    </a:lnTo>
                    <a:lnTo>
                      <a:pt x="15" y="169"/>
                    </a:lnTo>
                    <a:lnTo>
                      <a:pt x="15" y="169"/>
                    </a:lnTo>
                    <a:lnTo>
                      <a:pt x="15" y="169"/>
                    </a:lnTo>
                    <a:lnTo>
                      <a:pt x="15" y="169"/>
                    </a:lnTo>
                    <a:lnTo>
                      <a:pt x="15" y="169"/>
                    </a:lnTo>
                    <a:close/>
                    <a:moveTo>
                      <a:pt x="25" y="164"/>
                    </a:move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close/>
                    <a:moveTo>
                      <a:pt x="25" y="162"/>
                    </a:moveTo>
                    <a:lnTo>
                      <a:pt x="25" y="162"/>
                    </a:lnTo>
                    <a:lnTo>
                      <a:pt x="27" y="162"/>
                    </a:lnTo>
                    <a:lnTo>
                      <a:pt x="27" y="162"/>
                    </a:lnTo>
                    <a:lnTo>
                      <a:pt x="27" y="162"/>
                    </a:lnTo>
                    <a:lnTo>
                      <a:pt x="27" y="162"/>
                    </a:lnTo>
                    <a:lnTo>
                      <a:pt x="27" y="162"/>
                    </a:lnTo>
                    <a:lnTo>
                      <a:pt x="27" y="162"/>
                    </a:lnTo>
                    <a:lnTo>
                      <a:pt x="27" y="162"/>
                    </a:lnTo>
                    <a:lnTo>
                      <a:pt x="27" y="164"/>
                    </a:lnTo>
                    <a:lnTo>
                      <a:pt x="27" y="164"/>
                    </a:lnTo>
                    <a:lnTo>
                      <a:pt x="27" y="164"/>
                    </a:lnTo>
                    <a:lnTo>
                      <a:pt x="27" y="164"/>
                    </a:lnTo>
                    <a:lnTo>
                      <a:pt x="27" y="164"/>
                    </a:lnTo>
                    <a:lnTo>
                      <a:pt x="27" y="164"/>
                    </a:lnTo>
                    <a:lnTo>
                      <a:pt x="27" y="164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9"/>
                    </a:lnTo>
                    <a:lnTo>
                      <a:pt x="27" y="169"/>
                    </a:lnTo>
                    <a:lnTo>
                      <a:pt x="27" y="169"/>
                    </a:lnTo>
                    <a:lnTo>
                      <a:pt x="27" y="169"/>
                    </a:lnTo>
                    <a:lnTo>
                      <a:pt x="27" y="169"/>
                    </a:lnTo>
                    <a:lnTo>
                      <a:pt x="27" y="169"/>
                    </a:lnTo>
                    <a:lnTo>
                      <a:pt x="25" y="167"/>
                    </a:lnTo>
                    <a:lnTo>
                      <a:pt x="25" y="167"/>
                    </a:lnTo>
                    <a:lnTo>
                      <a:pt x="25" y="167"/>
                    </a:lnTo>
                    <a:lnTo>
                      <a:pt x="25" y="167"/>
                    </a:lnTo>
                    <a:lnTo>
                      <a:pt x="25" y="167"/>
                    </a:lnTo>
                    <a:lnTo>
                      <a:pt x="25" y="167"/>
                    </a:lnTo>
                    <a:lnTo>
                      <a:pt x="25" y="167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59"/>
                    </a:lnTo>
                    <a:lnTo>
                      <a:pt x="22" y="159"/>
                    </a:lnTo>
                    <a:lnTo>
                      <a:pt x="22" y="159"/>
                    </a:lnTo>
                    <a:lnTo>
                      <a:pt x="22" y="159"/>
                    </a:lnTo>
                    <a:lnTo>
                      <a:pt x="22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5" y="162"/>
                    </a:lnTo>
                    <a:close/>
                    <a:moveTo>
                      <a:pt x="5" y="162"/>
                    </a:moveTo>
                    <a:lnTo>
                      <a:pt x="5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4"/>
                    </a:lnTo>
                    <a:lnTo>
                      <a:pt x="8" y="164"/>
                    </a:lnTo>
                    <a:lnTo>
                      <a:pt x="8" y="164"/>
                    </a:lnTo>
                    <a:lnTo>
                      <a:pt x="8" y="164"/>
                    </a:lnTo>
                    <a:lnTo>
                      <a:pt x="8" y="164"/>
                    </a:lnTo>
                    <a:lnTo>
                      <a:pt x="8" y="164"/>
                    </a:lnTo>
                    <a:lnTo>
                      <a:pt x="8" y="164"/>
                    </a:lnTo>
                    <a:lnTo>
                      <a:pt x="10" y="164"/>
                    </a:lnTo>
                    <a:lnTo>
                      <a:pt x="10" y="164"/>
                    </a:lnTo>
                    <a:lnTo>
                      <a:pt x="10" y="164"/>
                    </a:lnTo>
                    <a:lnTo>
                      <a:pt x="10" y="164"/>
                    </a:lnTo>
                    <a:lnTo>
                      <a:pt x="10" y="164"/>
                    </a:lnTo>
                    <a:lnTo>
                      <a:pt x="10" y="164"/>
                    </a:lnTo>
                    <a:lnTo>
                      <a:pt x="10" y="164"/>
                    </a:lnTo>
                    <a:lnTo>
                      <a:pt x="10" y="164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9"/>
                    </a:lnTo>
                    <a:lnTo>
                      <a:pt x="13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5" y="167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3" y="164"/>
                    </a:lnTo>
                    <a:lnTo>
                      <a:pt x="3" y="164"/>
                    </a:lnTo>
                    <a:lnTo>
                      <a:pt x="3" y="164"/>
                    </a:lnTo>
                    <a:lnTo>
                      <a:pt x="3" y="164"/>
                    </a:lnTo>
                    <a:lnTo>
                      <a:pt x="3" y="164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3" y="162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59"/>
                    </a:lnTo>
                    <a:lnTo>
                      <a:pt x="5" y="159"/>
                    </a:lnTo>
                    <a:lnTo>
                      <a:pt x="5" y="162"/>
                    </a:lnTo>
                    <a:lnTo>
                      <a:pt x="5" y="162"/>
                    </a:lnTo>
                    <a:close/>
                    <a:moveTo>
                      <a:pt x="174" y="17"/>
                    </a:moveTo>
                    <a:lnTo>
                      <a:pt x="174" y="17"/>
                    </a:lnTo>
                    <a:lnTo>
                      <a:pt x="171" y="17"/>
                    </a:lnTo>
                    <a:lnTo>
                      <a:pt x="171" y="17"/>
                    </a:lnTo>
                    <a:lnTo>
                      <a:pt x="171" y="17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4" y="15"/>
                    </a:lnTo>
                    <a:lnTo>
                      <a:pt x="174" y="15"/>
                    </a:lnTo>
                    <a:lnTo>
                      <a:pt x="174" y="17"/>
                    </a:lnTo>
                    <a:lnTo>
                      <a:pt x="174" y="17"/>
                    </a:lnTo>
                    <a:lnTo>
                      <a:pt x="174" y="17"/>
                    </a:lnTo>
                    <a:lnTo>
                      <a:pt x="174" y="17"/>
                    </a:lnTo>
                    <a:lnTo>
                      <a:pt x="174" y="17"/>
                    </a:lnTo>
                    <a:close/>
                    <a:moveTo>
                      <a:pt x="167" y="13"/>
                    </a:moveTo>
                    <a:lnTo>
                      <a:pt x="167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7" y="13"/>
                    </a:lnTo>
                    <a:lnTo>
                      <a:pt x="167" y="13"/>
                    </a:lnTo>
                    <a:lnTo>
                      <a:pt x="167" y="13"/>
                    </a:lnTo>
                    <a:lnTo>
                      <a:pt x="167" y="13"/>
                    </a:lnTo>
                    <a:lnTo>
                      <a:pt x="167" y="13"/>
                    </a:lnTo>
                    <a:lnTo>
                      <a:pt x="167" y="13"/>
                    </a:lnTo>
                    <a:lnTo>
                      <a:pt x="167" y="13"/>
                    </a:lnTo>
                    <a:lnTo>
                      <a:pt x="167" y="13"/>
                    </a:lnTo>
                    <a:close/>
                    <a:moveTo>
                      <a:pt x="171" y="0"/>
                    </a:moveTo>
                    <a:lnTo>
                      <a:pt x="171" y="0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69" y="3"/>
                    </a:lnTo>
                    <a:lnTo>
                      <a:pt x="169" y="3"/>
                    </a:lnTo>
                    <a:lnTo>
                      <a:pt x="169" y="3"/>
                    </a:lnTo>
                    <a:lnTo>
                      <a:pt x="169" y="3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71" y="0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5" name="Freeform 10"/>
              <p:cNvSpPr>
                <a:spLocks noEditPoints="1"/>
              </p:cNvSpPr>
              <p:nvPr/>
            </p:nvSpPr>
            <p:spPr bwMode="auto">
              <a:xfrm>
                <a:off x="2837" y="1280"/>
                <a:ext cx="174" cy="169"/>
              </a:xfrm>
              <a:custGeom>
                <a:avLst/>
                <a:gdLst>
                  <a:gd name="T0" fmla="*/ 42 w 174"/>
                  <a:gd name="T1" fmla="*/ 169 h 169"/>
                  <a:gd name="T2" fmla="*/ 44 w 174"/>
                  <a:gd name="T3" fmla="*/ 169 h 169"/>
                  <a:gd name="T4" fmla="*/ 15 w 174"/>
                  <a:gd name="T5" fmla="*/ 169 h 169"/>
                  <a:gd name="T6" fmla="*/ 15 w 174"/>
                  <a:gd name="T7" fmla="*/ 169 h 169"/>
                  <a:gd name="T8" fmla="*/ 25 w 174"/>
                  <a:gd name="T9" fmla="*/ 164 h 169"/>
                  <a:gd name="T10" fmla="*/ 25 w 174"/>
                  <a:gd name="T11" fmla="*/ 164 h 169"/>
                  <a:gd name="T12" fmla="*/ 25 w 174"/>
                  <a:gd name="T13" fmla="*/ 164 h 169"/>
                  <a:gd name="T14" fmla="*/ 27 w 174"/>
                  <a:gd name="T15" fmla="*/ 162 h 169"/>
                  <a:gd name="T16" fmla="*/ 27 w 174"/>
                  <a:gd name="T17" fmla="*/ 162 h 169"/>
                  <a:gd name="T18" fmla="*/ 27 w 174"/>
                  <a:gd name="T19" fmla="*/ 164 h 169"/>
                  <a:gd name="T20" fmla="*/ 27 w 174"/>
                  <a:gd name="T21" fmla="*/ 167 h 169"/>
                  <a:gd name="T22" fmla="*/ 27 w 174"/>
                  <a:gd name="T23" fmla="*/ 167 h 169"/>
                  <a:gd name="T24" fmla="*/ 27 w 174"/>
                  <a:gd name="T25" fmla="*/ 167 h 169"/>
                  <a:gd name="T26" fmla="*/ 27 w 174"/>
                  <a:gd name="T27" fmla="*/ 169 h 169"/>
                  <a:gd name="T28" fmla="*/ 27 w 174"/>
                  <a:gd name="T29" fmla="*/ 169 h 169"/>
                  <a:gd name="T30" fmla="*/ 25 w 174"/>
                  <a:gd name="T31" fmla="*/ 167 h 169"/>
                  <a:gd name="T32" fmla="*/ 25 w 174"/>
                  <a:gd name="T33" fmla="*/ 164 h 169"/>
                  <a:gd name="T34" fmla="*/ 25 w 174"/>
                  <a:gd name="T35" fmla="*/ 164 h 169"/>
                  <a:gd name="T36" fmla="*/ 22 w 174"/>
                  <a:gd name="T37" fmla="*/ 162 h 169"/>
                  <a:gd name="T38" fmla="*/ 22 w 174"/>
                  <a:gd name="T39" fmla="*/ 162 h 169"/>
                  <a:gd name="T40" fmla="*/ 22 w 174"/>
                  <a:gd name="T41" fmla="*/ 162 h 169"/>
                  <a:gd name="T42" fmla="*/ 22 w 174"/>
                  <a:gd name="T43" fmla="*/ 159 h 169"/>
                  <a:gd name="T44" fmla="*/ 25 w 174"/>
                  <a:gd name="T45" fmla="*/ 162 h 169"/>
                  <a:gd name="T46" fmla="*/ 25 w 174"/>
                  <a:gd name="T47" fmla="*/ 162 h 169"/>
                  <a:gd name="T48" fmla="*/ 5 w 174"/>
                  <a:gd name="T49" fmla="*/ 162 h 169"/>
                  <a:gd name="T50" fmla="*/ 8 w 174"/>
                  <a:gd name="T51" fmla="*/ 164 h 169"/>
                  <a:gd name="T52" fmla="*/ 10 w 174"/>
                  <a:gd name="T53" fmla="*/ 164 h 169"/>
                  <a:gd name="T54" fmla="*/ 10 w 174"/>
                  <a:gd name="T55" fmla="*/ 164 h 169"/>
                  <a:gd name="T56" fmla="*/ 13 w 174"/>
                  <a:gd name="T57" fmla="*/ 167 h 169"/>
                  <a:gd name="T58" fmla="*/ 13 w 174"/>
                  <a:gd name="T59" fmla="*/ 167 h 169"/>
                  <a:gd name="T60" fmla="*/ 13 w 174"/>
                  <a:gd name="T61" fmla="*/ 167 h 169"/>
                  <a:gd name="T62" fmla="*/ 10 w 174"/>
                  <a:gd name="T63" fmla="*/ 167 h 169"/>
                  <a:gd name="T64" fmla="*/ 10 w 174"/>
                  <a:gd name="T65" fmla="*/ 167 h 169"/>
                  <a:gd name="T66" fmla="*/ 10 w 174"/>
                  <a:gd name="T67" fmla="*/ 167 h 169"/>
                  <a:gd name="T68" fmla="*/ 8 w 174"/>
                  <a:gd name="T69" fmla="*/ 167 h 169"/>
                  <a:gd name="T70" fmla="*/ 8 w 174"/>
                  <a:gd name="T71" fmla="*/ 167 h 169"/>
                  <a:gd name="T72" fmla="*/ 5 w 174"/>
                  <a:gd name="T73" fmla="*/ 164 h 169"/>
                  <a:gd name="T74" fmla="*/ 5 w 174"/>
                  <a:gd name="T75" fmla="*/ 164 h 169"/>
                  <a:gd name="T76" fmla="*/ 5 w 174"/>
                  <a:gd name="T77" fmla="*/ 164 h 169"/>
                  <a:gd name="T78" fmla="*/ 3 w 174"/>
                  <a:gd name="T79" fmla="*/ 164 h 169"/>
                  <a:gd name="T80" fmla="*/ 3 w 174"/>
                  <a:gd name="T81" fmla="*/ 162 h 169"/>
                  <a:gd name="T82" fmla="*/ 3 w 174"/>
                  <a:gd name="T83" fmla="*/ 162 h 169"/>
                  <a:gd name="T84" fmla="*/ 0 w 174"/>
                  <a:gd name="T85" fmla="*/ 162 h 169"/>
                  <a:gd name="T86" fmla="*/ 0 w 174"/>
                  <a:gd name="T87" fmla="*/ 159 h 169"/>
                  <a:gd name="T88" fmla="*/ 3 w 174"/>
                  <a:gd name="T89" fmla="*/ 159 h 169"/>
                  <a:gd name="T90" fmla="*/ 3 w 174"/>
                  <a:gd name="T91" fmla="*/ 159 h 169"/>
                  <a:gd name="T92" fmla="*/ 5 w 174"/>
                  <a:gd name="T93" fmla="*/ 162 h 169"/>
                  <a:gd name="T94" fmla="*/ 171 w 174"/>
                  <a:gd name="T95" fmla="*/ 17 h 169"/>
                  <a:gd name="T96" fmla="*/ 171 w 174"/>
                  <a:gd name="T97" fmla="*/ 15 h 169"/>
                  <a:gd name="T98" fmla="*/ 171 w 174"/>
                  <a:gd name="T99" fmla="*/ 15 h 169"/>
                  <a:gd name="T100" fmla="*/ 174 w 174"/>
                  <a:gd name="T101" fmla="*/ 17 h 169"/>
                  <a:gd name="T102" fmla="*/ 164 w 174"/>
                  <a:gd name="T103" fmla="*/ 13 h 169"/>
                  <a:gd name="T104" fmla="*/ 167 w 174"/>
                  <a:gd name="T105" fmla="*/ 13 h 169"/>
                  <a:gd name="T106" fmla="*/ 167 w 174"/>
                  <a:gd name="T107" fmla="*/ 13 h 169"/>
                  <a:gd name="T108" fmla="*/ 171 w 174"/>
                  <a:gd name="T109" fmla="*/ 0 h 169"/>
                  <a:gd name="T110" fmla="*/ 171 w 174"/>
                  <a:gd name="T111" fmla="*/ 0 h 169"/>
                  <a:gd name="T112" fmla="*/ 171 w 174"/>
                  <a:gd name="T113" fmla="*/ 3 h 169"/>
                  <a:gd name="T114" fmla="*/ 171 w 174"/>
                  <a:gd name="T115" fmla="*/ 3 h 169"/>
                  <a:gd name="T116" fmla="*/ 169 w 174"/>
                  <a:gd name="T117" fmla="*/ 3 h 169"/>
                  <a:gd name="T118" fmla="*/ 169 w 174"/>
                  <a:gd name="T119" fmla="*/ 0 h 169"/>
                  <a:gd name="T120" fmla="*/ 169 w 174"/>
                  <a:gd name="T121" fmla="*/ 0 h 169"/>
                  <a:gd name="T122" fmla="*/ 169 w 174"/>
                  <a:gd name="T12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4" h="169">
                    <a:moveTo>
                      <a:pt x="44" y="169"/>
                    </a:moveTo>
                    <a:lnTo>
                      <a:pt x="44" y="169"/>
                    </a:lnTo>
                    <a:lnTo>
                      <a:pt x="44" y="169"/>
                    </a:lnTo>
                    <a:lnTo>
                      <a:pt x="42" y="169"/>
                    </a:lnTo>
                    <a:lnTo>
                      <a:pt x="42" y="169"/>
                    </a:lnTo>
                    <a:lnTo>
                      <a:pt x="42" y="169"/>
                    </a:lnTo>
                    <a:lnTo>
                      <a:pt x="42" y="169"/>
                    </a:lnTo>
                    <a:lnTo>
                      <a:pt x="42" y="169"/>
                    </a:lnTo>
                    <a:lnTo>
                      <a:pt x="44" y="169"/>
                    </a:lnTo>
                    <a:lnTo>
                      <a:pt x="44" y="169"/>
                    </a:lnTo>
                    <a:lnTo>
                      <a:pt x="44" y="169"/>
                    </a:lnTo>
                    <a:lnTo>
                      <a:pt x="44" y="169"/>
                    </a:lnTo>
                    <a:moveTo>
                      <a:pt x="15" y="169"/>
                    </a:moveTo>
                    <a:lnTo>
                      <a:pt x="15" y="169"/>
                    </a:lnTo>
                    <a:lnTo>
                      <a:pt x="15" y="169"/>
                    </a:lnTo>
                    <a:lnTo>
                      <a:pt x="15" y="169"/>
                    </a:lnTo>
                    <a:lnTo>
                      <a:pt x="15" y="169"/>
                    </a:lnTo>
                    <a:lnTo>
                      <a:pt x="15" y="169"/>
                    </a:lnTo>
                    <a:lnTo>
                      <a:pt x="15" y="169"/>
                    </a:lnTo>
                    <a:lnTo>
                      <a:pt x="15" y="169"/>
                    </a:lnTo>
                    <a:lnTo>
                      <a:pt x="15" y="169"/>
                    </a:lnTo>
                    <a:moveTo>
                      <a:pt x="25" y="164"/>
                    </a:move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moveTo>
                      <a:pt x="25" y="162"/>
                    </a:moveTo>
                    <a:lnTo>
                      <a:pt x="25" y="162"/>
                    </a:lnTo>
                    <a:lnTo>
                      <a:pt x="27" y="162"/>
                    </a:lnTo>
                    <a:lnTo>
                      <a:pt x="27" y="162"/>
                    </a:lnTo>
                    <a:lnTo>
                      <a:pt x="27" y="162"/>
                    </a:lnTo>
                    <a:lnTo>
                      <a:pt x="27" y="162"/>
                    </a:lnTo>
                    <a:lnTo>
                      <a:pt x="27" y="162"/>
                    </a:lnTo>
                    <a:lnTo>
                      <a:pt x="27" y="162"/>
                    </a:lnTo>
                    <a:lnTo>
                      <a:pt x="27" y="162"/>
                    </a:lnTo>
                    <a:lnTo>
                      <a:pt x="27" y="164"/>
                    </a:lnTo>
                    <a:lnTo>
                      <a:pt x="27" y="164"/>
                    </a:lnTo>
                    <a:lnTo>
                      <a:pt x="27" y="164"/>
                    </a:lnTo>
                    <a:lnTo>
                      <a:pt x="27" y="164"/>
                    </a:lnTo>
                    <a:lnTo>
                      <a:pt x="27" y="164"/>
                    </a:lnTo>
                    <a:lnTo>
                      <a:pt x="27" y="164"/>
                    </a:lnTo>
                    <a:lnTo>
                      <a:pt x="27" y="164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9"/>
                    </a:lnTo>
                    <a:lnTo>
                      <a:pt x="27" y="169"/>
                    </a:lnTo>
                    <a:lnTo>
                      <a:pt x="27" y="169"/>
                    </a:lnTo>
                    <a:lnTo>
                      <a:pt x="27" y="169"/>
                    </a:lnTo>
                    <a:lnTo>
                      <a:pt x="27" y="169"/>
                    </a:lnTo>
                    <a:lnTo>
                      <a:pt x="27" y="169"/>
                    </a:lnTo>
                    <a:lnTo>
                      <a:pt x="25" y="167"/>
                    </a:lnTo>
                    <a:lnTo>
                      <a:pt x="25" y="167"/>
                    </a:lnTo>
                    <a:lnTo>
                      <a:pt x="25" y="167"/>
                    </a:lnTo>
                    <a:lnTo>
                      <a:pt x="25" y="167"/>
                    </a:lnTo>
                    <a:lnTo>
                      <a:pt x="25" y="167"/>
                    </a:lnTo>
                    <a:lnTo>
                      <a:pt x="25" y="167"/>
                    </a:lnTo>
                    <a:lnTo>
                      <a:pt x="25" y="167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59"/>
                    </a:lnTo>
                    <a:lnTo>
                      <a:pt x="22" y="159"/>
                    </a:lnTo>
                    <a:lnTo>
                      <a:pt x="22" y="159"/>
                    </a:lnTo>
                    <a:lnTo>
                      <a:pt x="22" y="159"/>
                    </a:lnTo>
                    <a:lnTo>
                      <a:pt x="22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5" y="162"/>
                    </a:lnTo>
                    <a:moveTo>
                      <a:pt x="5" y="162"/>
                    </a:moveTo>
                    <a:lnTo>
                      <a:pt x="5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4"/>
                    </a:lnTo>
                    <a:lnTo>
                      <a:pt x="8" y="164"/>
                    </a:lnTo>
                    <a:lnTo>
                      <a:pt x="8" y="164"/>
                    </a:lnTo>
                    <a:lnTo>
                      <a:pt x="8" y="164"/>
                    </a:lnTo>
                    <a:lnTo>
                      <a:pt x="8" y="164"/>
                    </a:lnTo>
                    <a:lnTo>
                      <a:pt x="8" y="164"/>
                    </a:lnTo>
                    <a:lnTo>
                      <a:pt x="8" y="164"/>
                    </a:lnTo>
                    <a:lnTo>
                      <a:pt x="10" y="164"/>
                    </a:lnTo>
                    <a:lnTo>
                      <a:pt x="10" y="164"/>
                    </a:lnTo>
                    <a:lnTo>
                      <a:pt x="10" y="164"/>
                    </a:lnTo>
                    <a:lnTo>
                      <a:pt x="10" y="164"/>
                    </a:lnTo>
                    <a:lnTo>
                      <a:pt x="10" y="164"/>
                    </a:lnTo>
                    <a:lnTo>
                      <a:pt x="10" y="164"/>
                    </a:lnTo>
                    <a:lnTo>
                      <a:pt x="10" y="164"/>
                    </a:lnTo>
                    <a:lnTo>
                      <a:pt x="10" y="164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9"/>
                    </a:lnTo>
                    <a:lnTo>
                      <a:pt x="13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5" y="167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3" y="164"/>
                    </a:lnTo>
                    <a:lnTo>
                      <a:pt x="3" y="164"/>
                    </a:lnTo>
                    <a:lnTo>
                      <a:pt x="3" y="164"/>
                    </a:lnTo>
                    <a:lnTo>
                      <a:pt x="3" y="164"/>
                    </a:lnTo>
                    <a:lnTo>
                      <a:pt x="3" y="164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3" y="162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59"/>
                    </a:lnTo>
                    <a:lnTo>
                      <a:pt x="5" y="159"/>
                    </a:lnTo>
                    <a:lnTo>
                      <a:pt x="5" y="162"/>
                    </a:lnTo>
                    <a:lnTo>
                      <a:pt x="5" y="162"/>
                    </a:lnTo>
                    <a:moveTo>
                      <a:pt x="174" y="17"/>
                    </a:moveTo>
                    <a:lnTo>
                      <a:pt x="174" y="17"/>
                    </a:lnTo>
                    <a:lnTo>
                      <a:pt x="171" y="17"/>
                    </a:lnTo>
                    <a:lnTo>
                      <a:pt x="171" y="17"/>
                    </a:lnTo>
                    <a:lnTo>
                      <a:pt x="171" y="17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4" y="15"/>
                    </a:lnTo>
                    <a:lnTo>
                      <a:pt x="174" y="15"/>
                    </a:lnTo>
                    <a:lnTo>
                      <a:pt x="174" y="17"/>
                    </a:lnTo>
                    <a:lnTo>
                      <a:pt x="174" y="17"/>
                    </a:lnTo>
                    <a:lnTo>
                      <a:pt x="174" y="17"/>
                    </a:lnTo>
                    <a:lnTo>
                      <a:pt x="174" y="17"/>
                    </a:lnTo>
                    <a:lnTo>
                      <a:pt x="174" y="17"/>
                    </a:lnTo>
                    <a:moveTo>
                      <a:pt x="167" y="13"/>
                    </a:moveTo>
                    <a:lnTo>
                      <a:pt x="167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7" y="13"/>
                    </a:lnTo>
                    <a:lnTo>
                      <a:pt x="167" y="13"/>
                    </a:lnTo>
                    <a:lnTo>
                      <a:pt x="167" y="13"/>
                    </a:lnTo>
                    <a:lnTo>
                      <a:pt x="167" y="13"/>
                    </a:lnTo>
                    <a:lnTo>
                      <a:pt x="167" y="13"/>
                    </a:lnTo>
                    <a:lnTo>
                      <a:pt x="167" y="13"/>
                    </a:lnTo>
                    <a:lnTo>
                      <a:pt x="167" y="13"/>
                    </a:lnTo>
                    <a:lnTo>
                      <a:pt x="167" y="13"/>
                    </a:lnTo>
                    <a:moveTo>
                      <a:pt x="171" y="0"/>
                    </a:moveTo>
                    <a:lnTo>
                      <a:pt x="171" y="0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69" y="3"/>
                    </a:lnTo>
                    <a:lnTo>
                      <a:pt x="169" y="3"/>
                    </a:lnTo>
                    <a:lnTo>
                      <a:pt x="169" y="3"/>
                    </a:lnTo>
                    <a:lnTo>
                      <a:pt x="169" y="3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71" y="0"/>
                    </a:lnTo>
                    <a:lnTo>
                      <a:pt x="171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6" name="Freeform 11"/>
              <p:cNvSpPr>
                <a:spLocks noEditPoints="1"/>
              </p:cNvSpPr>
              <p:nvPr/>
            </p:nvSpPr>
            <p:spPr bwMode="auto">
              <a:xfrm>
                <a:off x="2715" y="2385"/>
                <a:ext cx="1313" cy="1186"/>
              </a:xfrm>
              <a:custGeom>
                <a:avLst/>
                <a:gdLst>
                  <a:gd name="T0" fmla="*/ 308 w 1313"/>
                  <a:gd name="T1" fmla="*/ 1186 h 1186"/>
                  <a:gd name="T2" fmla="*/ 352 w 1313"/>
                  <a:gd name="T3" fmla="*/ 1174 h 1186"/>
                  <a:gd name="T4" fmla="*/ 430 w 1313"/>
                  <a:gd name="T5" fmla="*/ 1152 h 1186"/>
                  <a:gd name="T6" fmla="*/ 435 w 1313"/>
                  <a:gd name="T7" fmla="*/ 1159 h 1186"/>
                  <a:gd name="T8" fmla="*/ 384 w 1313"/>
                  <a:gd name="T9" fmla="*/ 1181 h 1186"/>
                  <a:gd name="T10" fmla="*/ 384 w 1313"/>
                  <a:gd name="T11" fmla="*/ 1181 h 1186"/>
                  <a:gd name="T12" fmla="*/ 347 w 1313"/>
                  <a:gd name="T13" fmla="*/ 1174 h 1186"/>
                  <a:gd name="T14" fmla="*/ 306 w 1313"/>
                  <a:gd name="T15" fmla="*/ 1172 h 1186"/>
                  <a:gd name="T16" fmla="*/ 445 w 1313"/>
                  <a:gd name="T17" fmla="*/ 1169 h 1186"/>
                  <a:gd name="T18" fmla="*/ 425 w 1313"/>
                  <a:gd name="T19" fmla="*/ 1169 h 1186"/>
                  <a:gd name="T20" fmla="*/ 450 w 1313"/>
                  <a:gd name="T21" fmla="*/ 1159 h 1186"/>
                  <a:gd name="T22" fmla="*/ 411 w 1313"/>
                  <a:gd name="T23" fmla="*/ 1150 h 1186"/>
                  <a:gd name="T24" fmla="*/ 474 w 1313"/>
                  <a:gd name="T25" fmla="*/ 1150 h 1186"/>
                  <a:gd name="T26" fmla="*/ 306 w 1313"/>
                  <a:gd name="T27" fmla="*/ 1142 h 1186"/>
                  <a:gd name="T28" fmla="*/ 352 w 1313"/>
                  <a:gd name="T29" fmla="*/ 1133 h 1186"/>
                  <a:gd name="T30" fmla="*/ 391 w 1313"/>
                  <a:gd name="T31" fmla="*/ 1128 h 1186"/>
                  <a:gd name="T32" fmla="*/ 416 w 1313"/>
                  <a:gd name="T33" fmla="*/ 1120 h 1186"/>
                  <a:gd name="T34" fmla="*/ 543 w 1313"/>
                  <a:gd name="T35" fmla="*/ 1089 h 1186"/>
                  <a:gd name="T36" fmla="*/ 807 w 1313"/>
                  <a:gd name="T37" fmla="*/ 1079 h 1186"/>
                  <a:gd name="T38" fmla="*/ 773 w 1313"/>
                  <a:gd name="T39" fmla="*/ 1074 h 1186"/>
                  <a:gd name="T40" fmla="*/ 169 w 1313"/>
                  <a:gd name="T41" fmla="*/ 917 h 1186"/>
                  <a:gd name="T42" fmla="*/ 1012 w 1313"/>
                  <a:gd name="T43" fmla="*/ 905 h 1186"/>
                  <a:gd name="T44" fmla="*/ 1027 w 1313"/>
                  <a:gd name="T45" fmla="*/ 903 h 1186"/>
                  <a:gd name="T46" fmla="*/ 1017 w 1313"/>
                  <a:gd name="T47" fmla="*/ 903 h 1186"/>
                  <a:gd name="T48" fmla="*/ 142 w 1313"/>
                  <a:gd name="T49" fmla="*/ 871 h 1186"/>
                  <a:gd name="T50" fmla="*/ 227 w 1313"/>
                  <a:gd name="T51" fmla="*/ 910 h 1186"/>
                  <a:gd name="T52" fmla="*/ 144 w 1313"/>
                  <a:gd name="T53" fmla="*/ 915 h 1186"/>
                  <a:gd name="T54" fmla="*/ 318 w 1313"/>
                  <a:gd name="T55" fmla="*/ 516 h 1186"/>
                  <a:gd name="T56" fmla="*/ 313 w 1313"/>
                  <a:gd name="T57" fmla="*/ 475 h 1186"/>
                  <a:gd name="T58" fmla="*/ 262 w 1313"/>
                  <a:gd name="T59" fmla="*/ 20 h 1186"/>
                  <a:gd name="T60" fmla="*/ 320 w 1313"/>
                  <a:gd name="T61" fmla="*/ 27 h 1186"/>
                  <a:gd name="T62" fmla="*/ 408 w 1313"/>
                  <a:gd name="T63" fmla="*/ 81 h 1186"/>
                  <a:gd name="T64" fmla="*/ 428 w 1313"/>
                  <a:gd name="T65" fmla="*/ 130 h 1186"/>
                  <a:gd name="T66" fmla="*/ 479 w 1313"/>
                  <a:gd name="T67" fmla="*/ 159 h 1186"/>
                  <a:gd name="T68" fmla="*/ 526 w 1313"/>
                  <a:gd name="T69" fmla="*/ 106 h 1186"/>
                  <a:gd name="T70" fmla="*/ 548 w 1313"/>
                  <a:gd name="T71" fmla="*/ 147 h 1186"/>
                  <a:gd name="T72" fmla="*/ 489 w 1313"/>
                  <a:gd name="T73" fmla="*/ 186 h 1186"/>
                  <a:gd name="T74" fmla="*/ 433 w 1313"/>
                  <a:gd name="T75" fmla="*/ 267 h 1186"/>
                  <a:gd name="T76" fmla="*/ 421 w 1313"/>
                  <a:gd name="T77" fmla="*/ 345 h 1186"/>
                  <a:gd name="T78" fmla="*/ 467 w 1313"/>
                  <a:gd name="T79" fmla="*/ 404 h 1186"/>
                  <a:gd name="T80" fmla="*/ 411 w 1313"/>
                  <a:gd name="T81" fmla="*/ 467 h 1186"/>
                  <a:gd name="T82" fmla="*/ 311 w 1313"/>
                  <a:gd name="T83" fmla="*/ 472 h 1186"/>
                  <a:gd name="T84" fmla="*/ 313 w 1313"/>
                  <a:gd name="T85" fmla="*/ 529 h 1186"/>
                  <a:gd name="T86" fmla="*/ 235 w 1313"/>
                  <a:gd name="T87" fmla="*/ 541 h 1186"/>
                  <a:gd name="T88" fmla="*/ 271 w 1313"/>
                  <a:gd name="T89" fmla="*/ 582 h 1186"/>
                  <a:gd name="T90" fmla="*/ 230 w 1313"/>
                  <a:gd name="T91" fmla="*/ 614 h 1186"/>
                  <a:gd name="T92" fmla="*/ 196 w 1313"/>
                  <a:gd name="T93" fmla="*/ 646 h 1186"/>
                  <a:gd name="T94" fmla="*/ 205 w 1313"/>
                  <a:gd name="T95" fmla="*/ 702 h 1186"/>
                  <a:gd name="T96" fmla="*/ 176 w 1313"/>
                  <a:gd name="T97" fmla="*/ 749 h 1186"/>
                  <a:gd name="T98" fmla="*/ 125 w 1313"/>
                  <a:gd name="T99" fmla="*/ 805 h 1186"/>
                  <a:gd name="T100" fmla="*/ 113 w 1313"/>
                  <a:gd name="T101" fmla="*/ 842 h 1186"/>
                  <a:gd name="T102" fmla="*/ 34 w 1313"/>
                  <a:gd name="T103" fmla="*/ 802 h 1186"/>
                  <a:gd name="T104" fmla="*/ 27 w 1313"/>
                  <a:gd name="T105" fmla="*/ 749 h 1186"/>
                  <a:gd name="T106" fmla="*/ 49 w 1313"/>
                  <a:gd name="T107" fmla="*/ 678 h 1186"/>
                  <a:gd name="T108" fmla="*/ 66 w 1313"/>
                  <a:gd name="T109" fmla="*/ 636 h 1186"/>
                  <a:gd name="T110" fmla="*/ 42 w 1313"/>
                  <a:gd name="T111" fmla="*/ 573 h 1186"/>
                  <a:gd name="T112" fmla="*/ 56 w 1313"/>
                  <a:gd name="T113" fmla="*/ 502 h 1186"/>
                  <a:gd name="T114" fmla="*/ 66 w 1313"/>
                  <a:gd name="T115" fmla="*/ 431 h 1186"/>
                  <a:gd name="T116" fmla="*/ 91 w 1313"/>
                  <a:gd name="T117" fmla="*/ 367 h 1186"/>
                  <a:gd name="T118" fmla="*/ 95 w 1313"/>
                  <a:gd name="T119" fmla="*/ 304 h 1186"/>
                  <a:gd name="T120" fmla="*/ 105 w 1313"/>
                  <a:gd name="T121" fmla="*/ 230 h 1186"/>
                  <a:gd name="T122" fmla="*/ 137 w 1313"/>
                  <a:gd name="T123" fmla="*/ 147 h 1186"/>
                  <a:gd name="T124" fmla="*/ 166 w 1313"/>
                  <a:gd name="T125" fmla="*/ 64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13" h="1186">
                    <a:moveTo>
                      <a:pt x="320" y="1186"/>
                    </a:moveTo>
                    <a:lnTo>
                      <a:pt x="318" y="1186"/>
                    </a:lnTo>
                    <a:lnTo>
                      <a:pt x="320" y="1186"/>
                    </a:lnTo>
                    <a:close/>
                    <a:moveTo>
                      <a:pt x="259" y="1186"/>
                    </a:moveTo>
                    <a:lnTo>
                      <a:pt x="262" y="1186"/>
                    </a:lnTo>
                    <a:lnTo>
                      <a:pt x="262" y="1184"/>
                    </a:lnTo>
                    <a:lnTo>
                      <a:pt x="264" y="1184"/>
                    </a:lnTo>
                    <a:lnTo>
                      <a:pt x="267" y="1184"/>
                    </a:lnTo>
                    <a:lnTo>
                      <a:pt x="269" y="1184"/>
                    </a:lnTo>
                    <a:lnTo>
                      <a:pt x="267" y="1181"/>
                    </a:lnTo>
                    <a:lnTo>
                      <a:pt x="269" y="1181"/>
                    </a:lnTo>
                    <a:lnTo>
                      <a:pt x="271" y="1181"/>
                    </a:lnTo>
                    <a:lnTo>
                      <a:pt x="274" y="1181"/>
                    </a:lnTo>
                    <a:lnTo>
                      <a:pt x="274" y="1179"/>
                    </a:lnTo>
                    <a:lnTo>
                      <a:pt x="276" y="1179"/>
                    </a:lnTo>
                    <a:lnTo>
                      <a:pt x="279" y="1179"/>
                    </a:lnTo>
                    <a:lnTo>
                      <a:pt x="276" y="1179"/>
                    </a:lnTo>
                    <a:lnTo>
                      <a:pt x="276" y="1177"/>
                    </a:lnTo>
                    <a:lnTo>
                      <a:pt x="279" y="1177"/>
                    </a:lnTo>
                    <a:lnTo>
                      <a:pt x="281" y="1177"/>
                    </a:lnTo>
                    <a:lnTo>
                      <a:pt x="284" y="1177"/>
                    </a:lnTo>
                    <a:lnTo>
                      <a:pt x="286" y="1177"/>
                    </a:lnTo>
                    <a:lnTo>
                      <a:pt x="289" y="1177"/>
                    </a:lnTo>
                    <a:lnTo>
                      <a:pt x="289" y="1179"/>
                    </a:lnTo>
                    <a:lnTo>
                      <a:pt x="286" y="1179"/>
                    </a:lnTo>
                    <a:lnTo>
                      <a:pt x="284" y="1179"/>
                    </a:lnTo>
                    <a:lnTo>
                      <a:pt x="284" y="1181"/>
                    </a:lnTo>
                    <a:lnTo>
                      <a:pt x="286" y="1181"/>
                    </a:lnTo>
                    <a:lnTo>
                      <a:pt x="284" y="1181"/>
                    </a:lnTo>
                    <a:lnTo>
                      <a:pt x="286" y="1181"/>
                    </a:lnTo>
                    <a:lnTo>
                      <a:pt x="289" y="1181"/>
                    </a:lnTo>
                    <a:lnTo>
                      <a:pt x="286" y="1181"/>
                    </a:lnTo>
                    <a:lnTo>
                      <a:pt x="289" y="1184"/>
                    </a:lnTo>
                    <a:lnTo>
                      <a:pt x="289" y="1181"/>
                    </a:lnTo>
                    <a:lnTo>
                      <a:pt x="291" y="1181"/>
                    </a:lnTo>
                    <a:lnTo>
                      <a:pt x="291" y="1184"/>
                    </a:lnTo>
                    <a:lnTo>
                      <a:pt x="289" y="1184"/>
                    </a:lnTo>
                    <a:lnTo>
                      <a:pt x="286" y="1184"/>
                    </a:lnTo>
                    <a:lnTo>
                      <a:pt x="286" y="1186"/>
                    </a:lnTo>
                    <a:lnTo>
                      <a:pt x="289" y="1186"/>
                    </a:lnTo>
                    <a:lnTo>
                      <a:pt x="289" y="1184"/>
                    </a:lnTo>
                    <a:lnTo>
                      <a:pt x="291" y="1184"/>
                    </a:lnTo>
                    <a:lnTo>
                      <a:pt x="293" y="1184"/>
                    </a:lnTo>
                    <a:lnTo>
                      <a:pt x="296" y="1184"/>
                    </a:lnTo>
                    <a:lnTo>
                      <a:pt x="298" y="1184"/>
                    </a:lnTo>
                    <a:lnTo>
                      <a:pt x="298" y="1186"/>
                    </a:lnTo>
                    <a:lnTo>
                      <a:pt x="296" y="1186"/>
                    </a:lnTo>
                    <a:lnTo>
                      <a:pt x="293" y="1186"/>
                    </a:lnTo>
                    <a:lnTo>
                      <a:pt x="291" y="1186"/>
                    </a:lnTo>
                    <a:lnTo>
                      <a:pt x="289" y="1186"/>
                    </a:lnTo>
                    <a:lnTo>
                      <a:pt x="259" y="1186"/>
                    </a:lnTo>
                    <a:close/>
                    <a:moveTo>
                      <a:pt x="306" y="1186"/>
                    </a:moveTo>
                    <a:lnTo>
                      <a:pt x="308" y="1186"/>
                    </a:lnTo>
                    <a:lnTo>
                      <a:pt x="306" y="1186"/>
                    </a:lnTo>
                    <a:lnTo>
                      <a:pt x="308" y="1186"/>
                    </a:lnTo>
                    <a:lnTo>
                      <a:pt x="306" y="1186"/>
                    </a:lnTo>
                    <a:lnTo>
                      <a:pt x="308" y="1186"/>
                    </a:lnTo>
                    <a:lnTo>
                      <a:pt x="311" y="1186"/>
                    </a:lnTo>
                    <a:lnTo>
                      <a:pt x="308" y="1186"/>
                    </a:lnTo>
                    <a:lnTo>
                      <a:pt x="311" y="1186"/>
                    </a:lnTo>
                    <a:lnTo>
                      <a:pt x="306" y="1186"/>
                    </a:lnTo>
                    <a:close/>
                    <a:moveTo>
                      <a:pt x="311" y="1186"/>
                    </a:moveTo>
                    <a:lnTo>
                      <a:pt x="313" y="1186"/>
                    </a:lnTo>
                    <a:lnTo>
                      <a:pt x="311" y="1186"/>
                    </a:lnTo>
                    <a:close/>
                    <a:moveTo>
                      <a:pt x="323" y="1186"/>
                    </a:moveTo>
                    <a:lnTo>
                      <a:pt x="325" y="1186"/>
                    </a:lnTo>
                    <a:lnTo>
                      <a:pt x="328" y="1186"/>
                    </a:lnTo>
                    <a:lnTo>
                      <a:pt x="325" y="1186"/>
                    </a:lnTo>
                    <a:lnTo>
                      <a:pt x="325" y="1184"/>
                    </a:lnTo>
                    <a:lnTo>
                      <a:pt x="328" y="1184"/>
                    </a:lnTo>
                    <a:lnTo>
                      <a:pt x="330" y="1184"/>
                    </a:lnTo>
                    <a:lnTo>
                      <a:pt x="330" y="1186"/>
                    </a:lnTo>
                    <a:lnTo>
                      <a:pt x="333" y="1186"/>
                    </a:lnTo>
                    <a:lnTo>
                      <a:pt x="323" y="1186"/>
                    </a:lnTo>
                    <a:close/>
                    <a:moveTo>
                      <a:pt x="333" y="1186"/>
                    </a:moveTo>
                    <a:lnTo>
                      <a:pt x="335" y="1186"/>
                    </a:lnTo>
                    <a:lnTo>
                      <a:pt x="333" y="1186"/>
                    </a:lnTo>
                    <a:lnTo>
                      <a:pt x="333" y="1184"/>
                    </a:lnTo>
                    <a:lnTo>
                      <a:pt x="335" y="1184"/>
                    </a:lnTo>
                    <a:lnTo>
                      <a:pt x="337" y="1184"/>
                    </a:lnTo>
                    <a:lnTo>
                      <a:pt x="335" y="1184"/>
                    </a:lnTo>
                    <a:lnTo>
                      <a:pt x="335" y="1181"/>
                    </a:lnTo>
                    <a:lnTo>
                      <a:pt x="335" y="1184"/>
                    </a:lnTo>
                    <a:lnTo>
                      <a:pt x="333" y="1184"/>
                    </a:lnTo>
                    <a:lnTo>
                      <a:pt x="333" y="1181"/>
                    </a:lnTo>
                    <a:lnTo>
                      <a:pt x="335" y="1181"/>
                    </a:lnTo>
                    <a:lnTo>
                      <a:pt x="335" y="1179"/>
                    </a:lnTo>
                    <a:lnTo>
                      <a:pt x="337" y="1179"/>
                    </a:lnTo>
                    <a:lnTo>
                      <a:pt x="340" y="1179"/>
                    </a:lnTo>
                    <a:lnTo>
                      <a:pt x="337" y="1179"/>
                    </a:lnTo>
                    <a:lnTo>
                      <a:pt x="337" y="1181"/>
                    </a:lnTo>
                    <a:lnTo>
                      <a:pt x="340" y="1181"/>
                    </a:lnTo>
                    <a:lnTo>
                      <a:pt x="342" y="1181"/>
                    </a:lnTo>
                    <a:lnTo>
                      <a:pt x="345" y="1181"/>
                    </a:lnTo>
                    <a:lnTo>
                      <a:pt x="345" y="1179"/>
                    </a:lnTo>
                    <a:lnTo>
                      <a:pt x="347" y="1179"/>
                    </a:lnTo>
                    <a:lnTo>
                      <a:pt x="347" y="1177"/>
                    </a:lnTo>
                    <a:lnTo>
                      <a:pt x="350" y="1177"/>
                    </a:lnTo>
                    <a:lnTo>
                      <a:pt x="350" y="1179"/>
                    </a:lnTo>
                    <a:lnTo>
                      <a:pt x="352" y="1179"/>
                    </a:lnTo>
                    <a:lnTo>
                      <a:pt x="352" y="1177"/>
                    </a:lnTo>
                    <a:lnTo>
                      <a:pt x="350" y="1177"/>
                    </a:lnTo>
                    <a:lnTo>
                      <a:pt x="350" y="1174"/>
                    </a:lnTo>
                    <a:lnTo>
                      <a:pt x="352" y="1174"/>
                    </a:lnTo>
                    <a:lnTo>
                      <a:pt x="350" y="1174"/>
                    </a:lnTo>
                    <a:lnTo>
                      <a:pt x="352" y="1174"/>
                    </a:lnTo>
                    <a:lnTo>
                      <a:pt x="355" y="1174"/>
                    </a:lnTo>
                    <a:lnTo>
                      <a:pt x="352" y="1174"/>
                    </a:lnTo>
                    <a:lnTo>
                      <a:pt x="352" y="1172"/>
                    </a:lnTo>
                    <a:lnTo>
                      <a:pt x="350" y="1172"/>
                    </a:lnTo>
                    <a:lnTo>
                      <a:pt x="352" y="1172"/>
                    </a:lnTo>
                    <a:lnTo>
                      <a:pt x="355" y="1172"/>
                    </a:lnTo>
                    <a:lnTo>
                      <a:pt x="357" y="1172"/>
                    </a:lnTo>
                    <a:lnTo>
                      <a:pt x="357" y="1169"/>
                    </a:lnTo>
                    <a:lnTo>
                      <a:pt x="359" y="1169"/>
                    </a:lnTo>
                    <a:lnTo>
                      <a:pt x="362" y="1169"/>
                    </a:lnTo>
                    <a:lnTo>
                      <a:pt x="364" y="1169"/>
                    </a:lnTo>
                    <a:lnTo>
                      <a:pt x="367" y="1169"/>
                    </a:lnTo>
                    <a:lnTo>
                      <a:pt x="367" y="1167"/>
                    </a:lnTo>
                    <a:lnTo>
                      <a:pt x="369" y="1167"/>
                    </a:lnTo>
                    <a:lnTo>
                      <a:pt x="372" y="1167"/>
                    </a:lnTo>
                    <a:lnTo>
                      <a:pt x="374" y="1167"/>
                    </a:lnTo>
                    <a:lnTo>
                      <a:pt x="374" y="1169"/>
                    </a:lnTo>
                    <a:lnTo>
                      <a:pt x="377" y="1169"/>
                    </a:lnTo>
                    <a:lnTo>
                      <a:pt x="377" y="1167"/>
                    </a:lnTo>
                    <a:lnTo>
                      <a:pt x="379" y="1167"/>
                    </a:lnTo>
                    <a:lnTo>
                      <a:pt x="379" y="1164"/>
                    </a:lnTo>
                    <a:lnTo>
                      <a:pt x="381" y="1164"/>
                    </a:lnTo>
                    <a:lnTo>
                      <a:pt x="381" y="1167"/>
                    </a:lnTo>
                    <a:lnTo>
                      <a:pt x="384" y="1167"/>
                    </a:lnTo>
                    <a:lnTo>
                      <a:pt x="386" y="1167"/>
                    </a:lnTo>
                    <a:lnTo>
                      <a:pt x="389" y="1167"/>
                    </a:lnTo>
                    <a:lnTo>
                      <a:pt x="391" y="1167"/>
                    </a:lnTo>
                    <a:lnTo>
                      <a:pt x="391" y="1164"/>
                    </a:lnTo>
                    <a:lnTo>
                      <a:pt x="394" y="1164"/>
                    </a:lnTo>
                    <a:lnTo>
                      <a:pt x="396" y="1164"/>
                    </a:lnTo>
                    <a:lnTo>
                      <a:pt x="396" y="1162"/>
                    </a:lnTo>
                    <a:lnTo>
                      <a:pt x="394" y="1162"/>
                    </a:lnTo>
                    <a:lnTo>
                      <a:pt x="396" y="1162"/>
                    </a:lnTo>
                    <a:lnTo>
                      <a:pt x="399" y="1162"/>
                    </a:lnTo>
                    <a:lnTo>
                      <a:pt x="401" y="1162"/>
                    </a:lnTo>
                    <a:lnTo>
                      <a:pt x="403" y="1162"/>
                    </a:lnTo>
                    <a:lnTo>
                      <a:pt x="403" y="1159"/>
                    </a:lnTo>
                    <a:lnTo>
                      <a:pt x="406" y="1159"/>
                    </a:lnTo>
                    <a:lnTo>
                      <a:pt x="406" y="1157"/>
                    </a:lnTo>
                    <a:lnTo>
                      <a:pt x="408" y="1157"/>
                    </a:lnTo>
                    <a:lnTo>
                      <a:pt x="411" y="1157"/>
                    </a:lnTo>
                    <a:lnTo>
                      <a:pt x="413" y="1157"/>
                    </a:lnTo>
                    <a:lnTo>
                      <a:pt x="413" y="1155"/>
                    </a:lnTo>
                    <a:lnTo>
                      <a:pt x="416" y="1155"/>
                    </a:lnTo>
                    <a:lnTo>
                      <a:pt x="418" y="1155"/>
                    </a:lnTo>
                    <a:lnTo>
                      <a:pt x="421" y="1155"/>
                    </a:lnTo>
                    <a:lnTo>
                      <a:pt x="423" y="1155"/>
                    </a:lnTo>
                    <a:lnTo>
                      <a:pt x="425" y="1155"/>
                    </a:lnTo>
                    <a:lnTo>
                      <a:pt x="428" y="1155"/>
                    </a:lnTo>
                    <a:lnTo>
                      <a:pt x="428" y="1152"/>
                    </a:lnTo>
                    <a:lnTo>
                      <a:pt x="425" y="1152"/>
                    </a:lnTo>
                    <a:lnTo>
                      <a:pt x="428" y="1152"/>
                    </a:lnTo>
                    <a:lnTo>
                      <a:pt x="430" y="1152"/>
                    </a:lnTo>
                    <a:lnTo>
                      <a:pt x="430" y="1155"/>
                    </a:lnTo>
                    <a:lnTo>
                      <a:pt x="430" y="1152"/>
                    </a:lnTo>
                    <a:lnTo>
                      <a:pt x="433" y="1152"/>
                    </a:lnTo>
                    <a:lnTo>
                      <a:pt x="435" y="1152"/>
                    </a:lnTo>
                    <a:lnTo>
                      <a:pt x="435" y="1150"/>
                    </a:lnTo>
                    <a:lnTo>
                      <a:pt x="438" y="1150"/>
                    </a:lnTo>
                    <a:lnTo>
                      <a:pt x="440" y="1150"/>
                    </a:lnTo>
                    <a:lnTo>
                      <a:pt x="443" y="1150"/>
                    </a:lnTo>
                    <a:lnTo>
                      <a:pt x="445" y="1150"/>
                    </a:lnTo>
                    <a:lnTo>
                      <a:pt x="447" y="1150"/>
                    </a:lnTo>
                    <a:lnTo>
                      <a:pt x="450" y="1150"/>
                    </a:lnTo>
                    <a:lnTo>
                      <a:pt x="450" y="1147"/>
                    </a:lnTo>
                    <a:lnTo>
                      <a:pt x="452" y="1147"/>
                    </a:lnTo>
                    <a:lnTo>
                      <a:pt x="455" y="1147"/>
                    </a:lnTo>
                    <a:lnTo>
                      <a:pt x="457" y="1147"/>
                    </a:lnTo>
                    <a:lnTo>
                      <a:pt x="457" y="1150"/>
                    </a:lnTo>
                    <a:lnTo>
                      <a:pt x="460" y="1150"/>
                    </a:lnTo>
                    <a:lnTo>
                      <a:pt x="460" y="1152"/>
                    </a:lnTo>
                    <a:lnTo>
                      <a:pt x="457" y="1152"/>
                    </a:lnTo>
                    <a:lnTo>
                      <a:pt x="460" y="1152"/>
                    </a:lnTo>
                    <a:lnTo>
                      <a:pt x="462" y="1152"/>
                    </a:lnTo>
                    <a:lnTo>
                      <a:pt x="462" y="1155"/>
                    </a:lnTo>
                    <a:lnTo>
                      <a:pt x="460" y="1155"/>
                    </a:lnTo>
                    <a:lnTo>
                      <a:pt x="462" y="1155"/>
                    </a:lnTo>
                    <a:lnTo>
                      <a:pt x="462" y="1157"/>
                    </a:lnTo>
                    <a:lnTo>
                      <a:pt x="465" y="1157"/>
                    </a:lnTo>
                    <a:lnTo>
                      <a:pt x="467" y="1157"/>
                    </a:lnTo>
                    <a:lnTo>
                      <a:pt x="467" y="1159"/>
                    </a:lnTo>
                    <a:lnTo>
                      <a:pt x="465" y="1159"/>
                    </a:lnTo>
                    <a:lnTo>
                      <a:pt x="462" y="1159"/>
                    </a:lnTo>
                    <a:lnTo>
                      <a:pt x="460" y="1159"/>
                    </a:lnTo>
                    <a:lnTo>
                      <a:pt x="457" y="1159"/>
                    </a:lnTo>
                    <a:lnTo>
                      <a:pt x="455" y="1159"/>
                    </a:lnTo>
                    <a:lnTo>
                      <a:pt x="455" y="1157"/>
                    </a:lnTo>
                    <a:lnTo>
                      <a:pt x="457" y="1157"/>
                    </a:lnTo>
                    <a:lnTo>
                      <a:pt x="455" y="1157"/>
                    </a:lnTo>
                    <a:lnTo>
                      <a:pt x="455" y="1155"/>
                    </a:lnTo>
                    <a:lnTo>
                      <a:pt x="452" y="1155"/>
                    </a:lnTo>
                    <a:lnTo>
                      <a:pt x="450" y="1155"/>
                    </a:lnTo>
                    <a:lnTo>
                      <a:pt x="447" y="1155"/>
                    </a:lnTo>
                    <a:lnTo>
                      <a:pt x="450" y="1155"/>
                    </a:lnTo>
                    <a:lnTo>
                      <a:pt x="450" y="1157"/>
                    </a:lnTo>
                    <a:lnTo>
                      <a:pt x="447" y="1157"/>
                    </a:lnTo>
                    <a:lnTo>
                      <a:pt x="450" y="1157"/>
                    </a:lnTo>
                    <a:lnTo>
                      <a:pt x="447" y="1157"/>
                    </a:lnTo>
                    <a:lnTo>
                      <a:pt x="445" y="1157"/>
                    </a:lnTo>
                    <a:lnTo>
                      <a:pt x="443" y="1157"/>
                    </a:lnTo>
                    <a:lnTo>
                      <a:pt x="440" y="1157"/>
                    </a:lnTo>
                    <a:lnTo>
                      <a:pt x="440" y="1159"/>
                    </a:lnTo>
                    <a:lnTo>
                      <a:pt x="443" y="1159"/>
                    </a:lnTo>
                    <a:lnTo>
                      <a:pt x="440" y="1159"/>
                    </a:lnTo>
                    <a:lnTo>
                      <a:pt x="438" y="1159"/>
                    </a:lnTo>
                    <a:lnTo>
                      <a:pt x="435" y="1159"/>
                    </a:lnTo>
                    <a:lnTo>
                      <a:pt x="438" y="1159"/>
                    </a:lnTo>
                    <a:lnTo>
                      <a:pt x="435" y="1159"/>
                    </a:lnTo>
                    <a:lnTo>
                      <a:pt x="435" y="1162"/>
                    </a:lnTo>
                    <a:lnTo>
                      <a:pt x="433" y="1159"/>
                    </a:lnTo>
                    <a:lnTo>
                      <a:pt x="433" y="1162"/>
                    </a:lnTo>
                    <a:lnTo>
                      <a:pt x="433" y="1159"/>
                    </a:lnTo>
                    <a:lnTo>
                      <a:pt x="430" y="1159"/>
                    </a:lnTo>
                    <a:lnTo>
                      <a:pt x="430" y="1162"/>
                    </a:lnTo>
                    <a:lnTo>
                      <a:pt x="428" y="1162"/>
                    </a:lnTo>
                    <a:lnTo>
                      <a:pt x="425" y="1162"/>
                    </a:lnTo>
                    <a:lnTo>
                      <a:pt x="425" y="1164"/>
                    </a:lnTo>
                    <a:lnTo>
                      <a:pt x="423" y="1164"/>
                    </a:lnTo>
                    <a:lnTo>
                      <a:pt x="421" y="1164"/>
                    </a:lnTo>
                    <a:lnTo>
                      <a:pt x="421" y="1167"/>
                    </a:lnTo>
                    <a:lnTo>
                      <a:pt x="418" y="1167"/>
                    </a:lnTo>
                    <a:lnTo>
                      <a:pt x="416" y="1167"/>
                    </a:lnTo>
                    <a:lnTo>
                      <a:pt x="416" y="1169"/>
                    </a:lnTo>
                    <a:lnTo>
                      <a:pt x="413" y="1169"/>
                    </a:lnTo>
                    <a:lnTo>
                      <a:pt x="416" y="1172"/>
                    </a:lnTo>
                    <a:lnTo>
                      <a:pt x="413" y="1172"/>
                    </a:lnTo>
                    <a:lnTo>
                      <a:pt x="413" y="1174"/>
                    </a:lnTo>
                    <a:lnTo>
                      <a:pt x="413" y="1172"/>
                    </a:lnTo>
                    <a:lnTo>
                      <a:pt x="413" y="1174"/>
                    </a:lnTo>
                    <a:lnTo>
                      <a:pt x="411" y="1174"/>
                    </a:lnTo>
                    <a:lnTo>
                      <a:pt x="411" y="1177"/>
                    </a:lnTo>
                    <a:lnTo>
                      <a:pt x="408" y="1177"/>
                    </a:lnTo>
                    <a:lnTo>
                      <a:pt x="411" y="1177"/>
                    </a:lnTo>
                    <a:lnTo>
                      <a:pt x="411" y="1179"/>
                    </a:lnTo>
                    <a:lnTo>
                      <a:pt x="408" y="1179"/>
                    </a:lnTo>
                    <a:lnTo>
                      <a:pt x="406" y="1179"/>
                    </a:lnTo>
                    <a:lnTo>
                      <a:pt x="406" y="1181"/>
                    </a:lnTo>
                    <a:lnTo>
                      <a:pt x="408" y="1181"/>
                    </a:lnTo>
                    <a:lnTo>
                      <a:pt x="411" y="1181"/>
                    </a:lnTo>
                    <a:lnTo>
                      <a:pt x="411" y="1184"/>
                    </a:lnTo>
                    <a:lnTo>
                      <a:pt x="408" y="1184"/>
                    </a:lnTo>
                    <a:lnTo>
                      <a:pt x="406" y="1184"/>
                    </a:lnTo>
                    <a:lnTo>
                      <a:pt x="403" y="1184"/>
                    </a:lnTo>
                    <a:lnTo>
                      <a:pt x="406" y="1184"/>
                    </a:lnTo>
                    <a:lnTo>
                      <a:pt x="403" y="1181"/>
                    </a:lnTo>
                    <a:lnTo>
                      <a:pt x="406" y="1181"/>
                    </a:lnTo>
                    <a:lnTo>
                      <a:pt x="403" y="1181"/>
                    </a:lnTo>
                    <a:lnTo>
                      <a:pt x="401" y="1181"/>
                    </a:lnTo>
                    <a:lnTo>
                      <a:pt x="401" y="1184"/>
                    </a:lnTo>
                    <a:lnTo>
                      <a:pt x="399" y="1184"/>
                    </a:lnTo>
                    <a:lnTo>
                      <a:pt x="399" y="1181"/>
                    </a:lnTo>
                    <a:lnTo>
                      <a:pt x="396" y="1181"/>
                    </a:lnTo>
                    <a:lnTo>
                      <a:pt x="394" y="1181"/>
                    </a:lnTo>
                    <a:lnTo>
                      <a:pt x="394" y="1179"/>
                    </a:lnTo>
                    <a:lnTo>
                      <a:pt x="391" y="1179"/>
                    </a:lnTo>
                    <a:lnTo>
                      <a:pt x="389" y="1179"/>
                    </a:lnTo>
                    <a:lnTo>
                      <a:pt x="386" y="1179"/>
                    </a:lnTo>
                    <a:lnTo>
                      <a:pt x="384" y="1179"/>
                    </a:lnTo>
                    <a:lnTo>
                      <a:pt x="384" y="1181"/>
                    </a:lnTo>
                    <a:lnTo>
                      <a:pt x="381" y="1181"/>
                    </a:lnTo>
                    <a:lnTo>
                      <a:pt x="379" y="1181"/>
                    </a:lnTo>
                    <a:lnTo>
                      <a:pt x="377" y="1181"/>
                    </a:lnTo>
                    <a:lnTo>
                      <a:pt x="374" y="1181"/>
                    </a:lnTo>
                    <a:lnTo>
                      <a:pt x="374" y="1184"/>
                    </a:lnTo>
                    <a:lnTo>
                      <a:pt x="372" y="1184"/>
                    </a:lnTo>
                    <a:lnTo>
                      <a:pt x="369" y="1184"/>
                    </a:lnTo>
                    <a:lnTo>
                      <a:pt x="369" y="1186"/>
                    </a:lnTo>
                    <a:lnTo>
                      <a:pt x="367" y="1186"/>
                    </a:lnTo>
                    <a:lnTo>
                      <a:pt x="364" y="1186"/>
                    </a:lnTo>
                    <a:lnTo>
                      <a:pt x="333" y="1186"/>
                    </a:lnTo>
                    <a:close/>
                    <a:moveTo>
                      <a:pt x="198" y="648"/>
                    </a:moveTo>
                    <a:lnTo>
                      <a:pt x="196" y="648"/>
                    </a:lnTo>
                    <a:lnTo>
                      <a:pt x="198" y="648"/>
                    </a:lnTo>
                    <a:close/>
                    <a:moveTo>
                      <a:pt x="210" y="646"/>
                    </a:moveTo>
                    <a:lnTo>
                      <a:pt x="213" y="646"/>
                    </a:lnTo>
                    <a:lnTo>
                      <a:pt x="210" y="646"/>
                    </a:lnTo>
                    <a:close/>
                    <a:moveTo>
                      <a:pt x="218" y="646"/>
                    </a:moveTo>
                    <a:lnTo>
                      <a:pt x="218" y="644"/>
                    </a:lnTo>
                    <a:lnTo>
                      <a:pt x="218" y="646"/>
                    </a:lnTo>
                    <a:close/>
                    <a:moveTo>
                      <a:pt x="220" y="646"/>
                    </a:moveTo>
                    <a:lnTo>
                      <a:pt x="218" y="646"/>
                    </a:lnTo>
                    <a:lnTo>
                      <a:pt x="218" y="644"/>
                    </a:lnTo>
                    <a:lnTo>
                      <a:pt x="220" y="644"/>
                    </a:lnTo>
                    <a:lnTo>
                      <a:pt x="220" y="646"/>
                    </a:lnTo>
                    <a:close/>
                    <a:moveTo>
                      <a:pt x="223" y="644"/>
                    </a:moveTo>
                    <a:lnTo>
                      <a:pt x="223" y="646"/>
                    </a:lnTo>
                    <a:lnTo>
                      <a:pt x="220" y="644"/>
                    </a:lnTo>
                    <a:lnTo>
                      <a:pt x="223" y="644"/>
                    </a:lnTo>
                    <a:close/>
                    <a:moveTo>
                      <a:pt x="225" y="641"/>
                    </a:moveTo>
                    <a:lnTo>
                      <a:pt x="223" y="641"/>
                    </a:lnTo>
                    <a:lnTo>
                      <a:pt x="223" y="639"/>
                    </a:lnTo>
                    <a:lnTo>
                      <a:pt x="223" y="641"/>
                    </a:lnTo>
                    <a:lnTo>
                      <a:pt x="225" y="641"/>
                    </a:lnTo>
                    <a:close/>
                    <a:moveTo>
                      <a:pt x="276" y="570"/>
                    </a:moveTo>
                    <a:lnTo>
                      <a:pt x="279" y="570"/>
                    </a:lnTo>
                    <a:lnTo>
                      <a:pt x="276" y="570"/>
                    </a:lnTo>
                    <a:close/>
                    <a:moveTo>
                      <a:pt x="315" y="1186"/>
                    </a:moveTo>
                    <a:lnTo>
                      <a:pt x="315" y="1184"/>
                    </a:lnTo>
                    <a:lnTo>
                      <a:pt x="315" y="1186"/>
                    </a:lnTo>
                    <a:close/>
                    <a:moveTo>
                      <a:pt x="320" y="1186"/>
                    </a:moveTo>
                    <a:lnTo>
                      <a:pt x="318" y="1186"/>
                    </a:lnTo>
                    <a:lnTo>
                      <a:pt x="318" y="1184"/>
                    </a:lnTo>
                    <a:lnTo>
                      <a:pt x="320" y="1184"/>
                    </a:lnTo>
                    <a:lnTo>
                      <a:pt x="320" y="1186"/>
                    </a:lnTo>
                    <a:close/>
                    <a:moveTo>
                      <a:pt x="443" y="1181"/>
                    </a:moveTo>
                    <a:lnTo>
                      <a:pt x="440" y="1181"/>
                    </a:lnTo>
                    <a:lnTo>
                      <a:pt x="443" y="1181"/>
                    </a:lnTo>
                    <a:close/>
                    <a:moveTo>
                      <a:pt x="386" y="1186"/>
                    </a:moveTo>
                    <a:lnTo>
                      <a:pt x="384" y="1186"/>
                    </a:lnTo>
                    <a:lnTo>
                      <a:pt x="381" y="1184"/>
                    </a:lnTo>
                    <a:lnTo>
                      <a:pt x="384" y="1184"/>
                    </a:lnTo>
                    <a:lnTo>
                      <a:pt x="384" y="1181"/>
                    </a:lnTo>
                    <a:lnTo>
                      <a:pt x="386" y="1181"/>
                    </a:lnTo>
                    <a:lnTo>
                      <a:pt x="386" y="1184"/>
                    </a:lnTo>
                    <a:lnTo>
                      <a:pt x="389" y="1184"/>
                    </a:lnTo>
                    <a:lnTo>
                      <a:pt x="386" y="1186"/>
                    </a:lnTo>
                    <a:close/>
                    <a:moveTo>
                      <a:pt x="298" y="1181"/>
                    </a:moveTo>
                    <a:lnTo>
                      <a:pt x="296" y="1181"/>
                    </a:lnTo>
                    <a:lnTo>
                      <a:pt x="298" y="1181"/>
                    </a:lnTo>
                    <a:close/>
                    <a:moveTo>
                      <a:pt x="333" y="1179"/>
                    </a:moveTo>
                    <a:lnTo>
                      <a:pt x="335" y="1179"/>
                    </a:lnTo>
                    <a:lnTo>
                      <a:pt x="335" y="1181"/>
                    </a:lnTo>
                    <a:lnTo>
                      <a:pt x="333" y="1181"/>
                    </a:lnTo>
                    <a:lnTo>
                      <a:pt x="333" y="1179"/>
                    </a:lnTo>
                    <a:lnTo>
                      <a:pt x="333" y="1181"/>
                    </a:lnTo>
                    <a:lnTo>
                      <a:pt x="333" y="1179"/>
                    </a:lnTo>
                    <a:close/>
                    <a:moveTo>
                      <a:pt x="462" y="1179"/>
                    </a:moveTo>
                    <a:lnTo>
                      <a:pt x="460" y="1181"/>
                    </a:lnTo>
                    <a:lnTo>
                      <a:pt x="462" y="1181"/>
                    </a:lnTo>
                    <a:lnTo>
                      <a:pt x="460" y="1181"/>
                    </a:lnTo>
                    <a:lnTo>
                      <a:pt x="460" y="1184"/>
                    </a:lnTo>
                    <a:lnTo>
                      <a:pt x="457" y="1184"/>
                    </a:lnTo>
                    <a:lnTo>
                      <a:pt x="455" y="1184"/>
                    </a:lnTo>
                    <a:lnTo>
                      <a:pt x="452" y="1184"/>
                    </a:lnTo>
                    <a:lnTo>
                      <a:pt x="450" y="1184"/>
                    </a:lnTo>
                    <a:lnTo>
                      <a:pt x="447" y="1184"/>
                    </a:lnTo>
                    <a:lnTo>
                      <a:pt x="445" y="1184"/>
                    </a:lnTo>
                    <a:lnTo>
                      <a:pt x="445" y="1181"/>
                    </a:lnTo>
                    <a:lnTo>
                      <a:pt x="447" y="1181"/>
                    </a:lnTo>
                    <a:lnTo>
                      <a:pt x="450" y="1181"/>
                    </a:lnTo>
                    <a:lnTo>
                      <a:pt x="452" y="1181"/>
                    </a:lnTo>
                    <a:lnTo>
                      <a:pt x="455" y="1181"/>
                    </a:lnTo>
                    <a:lnTo>
                      <a:pt x="455" y="1179"/>
                    </a:lnTo>
                    <a:lnTo>
                      <a:pt x="457" y="1179"/>
                    </a:lnTo>
                    <a:lnTo>
                      <a:pt x="460" y="1179"/>
                    </a:lnTo>
                    <a:lnTo>
                      <a:pt x="462" y="1179"/>
                    </a:lnTo>
                    <a:close/>
                    <a:moveTo>
                      <a:pt x="320" y="1177"/>
                    </a:moveTo>
                    <a:lnTo>
                      <a:pt x="318" y="1177"/>
                    </a:lnTo>
                    <a:lnTo>
                      <a:pt x="320" y="1177"/>
                    </a:lnTo>
                    <a:close/>
                    <a:moveTo>
                      <a:pt x="472" y="1177"/>
                    </a:moveTo>
                    <a:lnTo>
                      <a:pt x="469" y="1177"/>
                    </a:lnTo>
                    <a:lnTo>
                      <a:pt x="469" y="1179"/>
                    </a:lnTo>
                    <a:lnTo>
                      <a:pt x="467" y="1179"/>
                    </a:lnTo>
                    <a:lnTo>
                      <a:pt x="465" y="1179"/>
                    </a:lnTo>
                    <a:lnTo>
                      <a:pt x="462" y="1179"/>
                    </a:lnTo>
                    <a:lnTo>
                      <a:pt x="465" y="1179"/>
                    </a:lnTo>
                    <a:lnTo>
                      <a:pt x="465" y="1177"/>
                    </a:lnTo>
                    <a:lnTo>
                      <a:pt x="467" y="1177"/>
                    </a:lnTo>
                    <a:lnTo>
                      <a:pt x="469" y="1177"/>
                    </a:lnTo>
                    <a:lnTo>
                      <a:pt x="472" y="1177"/>
                    </a:lnTo>
                    <a:close/>
                    <a:moveTo>
                      <a:pt x="465" y="1177"/>
                    </a:moveTo>
                    <a:lnTo>
                      <a:pt x="465" y="1174"/>
                    </a:lnTo>
                    <a:lnTo>
                      <a:pt x="465" y="1177"/>
                    </a:lnTo>
                    <a:close/>
                    <a:moveTo>
                      <a:pt x="350" y="1174"/>
                    </a:moveTo>
                    <a:lnTo>
                      <a:pt x="347" y="1174"/>
                    </a:lnTo>
                    <a:lnTo>
                      <a:pt x="350" y="1174"/>
                    </a:lnTo>
                    <a:close/>
                    <a:moveTo>
                      <a:pt x="421" y="1174"/>
                    </a:moveTo>
                    <a:lnTo>
                      <a:pt x="421" y="1177"/>
                    </a:lnTo>
                    <a:lnTo>
                      <a:pt x="421" y="1174"/>
                    </a:lnTo>
                    <a:lnTo>
                      <a:pt x="423" y="1174"/>
                    </a:lnTo>
                    <a:lnTo>
                      <a:pt x="421" y="1174"/>
                    </a:lnTo>
                    <a:close/>
                    <a:moveTo>
                      <a:pt x="330" y="1174"/>
                    </a:moveTo>
                    <a:lnTo>
                      <a:pt x="328" y="1174"/>
                    </a:lnTo>
                    <a:lnTo>
                      <a:pt x="328" y="1172"/>
                    </a:lnTo>
                    <a:lnTo>
                      <a:pt x="330" y="1172"/>
                    </a:lnTo>
                    <a:lnTo>
                      <a:pt x="330" y="1174"/>
                    </a:lnTo>
                    <a:close/>
                    <a:moveTo>
                      <a:pt x="320" y="1172"/>
                    </a:moveTo>
                    <a:lnTo>
                      <a:pt x="318" y="1172"/>
                    </a:lnTo>
                    <a:lnTo>
                      <a:pt x="320" y="1172"/>
                    </a:lnTo>
                    <a:close/>
                    <a:moveTo>
                      <a:pt x="311" y="1169"/>
                    </a:moveTo>
                    <a:lnTo>
                      <a:pt x="313" y="1169"/>
                    </a:lnTo>
                    <a:lnTo>
                      <a:pt x="313" y="1172"/>
                    </a:lnTo>
                    <a:lnTo>
                      <a:pt x="315" y="1172"/>
                    </a:lnTo>
                    <a:lnTo>
                      <a:pt x="318" y="1172"/>
                    </a:lnTo>
                    <a:lnTo>
                      <a:pt x="318" y="1174"/>
                    </a:lnTo>
                    <a:lnTo>
                      <a:pt x="320" y="1174"/>
                    </a:lnTo>
                    <a:lnTo>
                      <a:pt x="318" y="1174"/>
                    </a:lnTo>
                    <a:lnTo>
                      <a:pt x="315" y="1174"/>
                    </a:lnTo>
                    <a:lnTo>
                      <a:pt x="318" y="1174"/>
                    </a:lnTo>
                    <a:lnTo>
                      <a:pt x="318" y="1177"/>
                    </a:lnTo>
                    <a:lnTo>
                      <a:pt x="315" y="1177"/>
                    </a:lnTo>
                    <a:lnTo>
                      <a:pt x="315" y="1179"/>
                    </a:lnTo>
                    <a:lnTo>
                      <a:pt x="315" y="1181"/>
                    </a:lnTo>
                    <a:lnTo>
                      <a:pt x="313" y="1181"/>
                    </a:lnTo>
                    <a:lnTo>
                      <a:pt x="313" y="1179"/>
                    </a:lnTo>
                    <a:lnTo>
                      <a:pt x="313" y="1181"/>
                    </a:lnTo>
                    <a:lnTo>
                      <a:pt x="311" y="1181"/>
                    </a:lnTo>
                    <a:lnTo>
                      <a:pt x="313" y="1181"/>
                    </a:lnTo>
                    <a:lnTo>
                      <a:pt x="311" y="1181"/>
                    </a:lnTo>
                    <a:lnTo>
                      <a:pt x="308" y="1181"/>
                    </a:lnTo>
                    <a:lnTo>
                      <a:pt x="308" y="1184"/>
                    </a:lnTo>
                    <a:lnTo>
                      <a:pt x="308" y="1181"/>
                    </a:lnTo>
                    <a:lnTo>
                      <a:pt x="306" y="1181"/>
                    </a:lnTo>
                    <a:lnTo>
                      <a:pt x="306" y="1184"/>
                    </a:lnTo>
                    <a:lnTo>
                      <a:pt x="303" y="1184"/>
                    </a:lnTo>
                    <a:lnTo>
                      <a:pt x="301" y="1184"/>
                    </a:lnTo>
                    <a:lnTo>
                      <a:pt x="298" y="1184"/>
                    </a:lnTo>
                    <a:lnTo>
                      <a:pt x="301" y="1184"/>
                    </a:lnTo>
                    <a:lnTo>
                      <a:pt x="301" y="1181"/>
                    </a:lnTo>
                    <a:lnTo>
                      <a:pt x="303" y="1184"/>
                    </a:lnTo>
                    <a:lnTo>
                      <a:pt x="303" y="1181"/>
                    </a:lnTo>
                    <a:lnTo>
                      <a:pt x="303" y="1179"/>
                    </a:lnTo>
                    <a:lnTo>
                      <a:pt x="306" y="1179"/>
                    </a:lnTo>
                    <a:lnTo>
                      <a:pt x="306" y="1177"/>
                    </a:lnTo>
                    <a:lnTo>
                      <a:pt x="308" y="1177"/>
                    </a:lnTo>
                    <a:lnTo>
                      <a:pt x="306" y="1177"/>
                    </a:lnTo>
                    <a:lnTo>
                      <a:pt x="306" y="1174"/>
                    </a:lnTo>
                    <a:lnTo>
                      <a:pt x="306" y="1172"/>
                    </a:lnTo>
                    <a:lnTo>
                      <a:pt x="308" y="1172"/>
                    </a:lnTo>
                    <a:lnTo>
                      <a:pt x="306" y="1172"/>
                    </a:lnTo>
                    <a:lnTo>
                      <a:pt x="308" y="1172"/>
                    </a:lnTo>
                    <a:lnTo>
                      <a:pt x="308" y="1169"/>
                    </a:lnTo>
                    <a:lnTo>
                      <a:pt x="311" y="1169"/>
                    </a:lnTo>
                    <a:close/>
                    <a:moveTo>
                      <a:pt x="328" y="1169"/>
                    </a:moveTo>
                    <a:lnTo>
                      <a:pt x="325" y="1169"/>
                    </a:lnTo>
                    <a:lnTo>
                      <a:pt x="325" y="1172"/>
                    </a:lnTo>
                    <a:lnTo>
                      <a:pt x="323" y="1172"/>
                    </a:lnTo>
                    <a:lnTo>
                      <a:pt x="320" y="1172"/>
                    </a:lnTo>
                    <a:lnTo>
                      <a:pt x="320" y="1169"/>
                    </a:lnTo>
                    <a:lnTo>
                      <a:pt x="323" y="1169"/>
                    </a:lnTo>
                    <a:lnTo>
                      <a:pt x="325" y="1169"/>
                    </a:lnTo>
                    <a:lnTo>
                      <a:pt x="328" y="1169"/>
                    </a:lnTo>
                    <a:close/>
                    <a:moveTo>
                      <a:pt x="337" y="1169"/>
                    </a:moveTo>
                    <a:lnTo>
                      <a:pt x="335" y="1169"/>
                    </a:lnTo>
                    <a:lnTo>
                      <a:pt x="335" y="1167"/>
                    </a:lnTo>
                    <a:lnTo>
                      <a:pt x="337" y="1167"/>
                    </a:lnTo>
                    <a:lnTo>
                      <a:pt x="340" y="1167"/>
                    </a:lnTo>
                    <a:lnTo>
                      <a:pt x="337" y="1167"/>
                    </a:lnTo>
                    <a:lnTo>
                      <a:pt x="337" y="1169"/>
                    </a:lnTo>
                    <a:close/>
                    <a:moveTo>
                      <a:pt x="350" y="1167"/>
                    </a:moveTo>
                    <a:lnTo>
                      <a:pt x="350" y="1164"/>
                    </a:lnTo>
                    <a:lnTo>
                      <a:pt x="350" y="1167"/>
                    </a:lnTo>
                    <a:close/>
                    <a:moveTo>
                      <a:pt x="443" y="1164"/>
                    </a:moveTo>
                    <a:lnTo>
                      <a:pt x="445" y="1164"/>
                    </a:lnTo>
                    <a:lnTo>
                      <a:pt x="447" y="1164"/>
                    </a:lnTo>
                    <a:lnTo>
                      <a:pt x="450" y="1164"/>
                    </a:lnTo>
                    <a:lnTo>
                      <a:pt x="452" y="1164"/>
                    </a:lnTo>
                    <a:lnTo>
                      <a:pt x="455" y="1164"/>
                    </a:lnTo>
                    <a:lnTo>
                      <a:pt x="457" y="1164"/>
                    </a:lnTo>
                    <a:lnTo>
                      <a:pt x="460" y="1164"/>
                    </a:lnTo>
                    <a:lnTo>
                      <a:pt x="457" y="1164"/>
                    </a:lnTo>
                    <a:lnTo>
                      <a:pt x="457" y="1167"/>
                    </a:lnTo>
                    <a:lnTo>
                      <a:pt x="455" y="1167"/>
                    </a:lnTo>
                    <a:lnTo>
                      <a:pt x="452" y="1167"/>
                    </a:lnTo>
                    <a:lnTo>
                      <a:pt x="450" y="1167"/>
                    </a:lnTo>
                    <a:lnTo>
                      <a:pt x="447" y="1167"/>
                    </a:lnTo>
                    <a:lnTo>
                      <a:pt x="445" y="1167"/>
                    </a:lnTo>
                    <a:lnTo>
                      <a:pt x="443" y="1167"/>
                    </a:lnTo>
                    <a:lnTo>
                      <a:pt x="443" y="1164"/>
                    </a:lnTo>
                    <a:lnTo>
                      <a:pt x="440" y="1164"/>
                    </a:lnTo>
                    <a:lnTo>
                      <a:pt x="443" y="1164"/>
                    </a:lnTo>
                    <a:close/>
                    <a:moveTo>
                      <a:pt x="438" y="1164"/>
                    </a:moveTo>
                    <a:lnTo>
                      <a:pt x="438" y="1167"/>
                    </a:lnTo>
                    <a:lnTo>
                      <a:pt x="438" y="1169"/>
                    </a:lnTo>
                    <a:lnTo>
                      <a:pt x="435" y="1169"/>
                    </a:lnTo>
                    <a:lnTo>
                      <a:pt x="438" y="1169"/>
                    </a:lnTo>
                    <a:lnTo>
                      <a:pt x="438" y="1172"/>
                    </a:lnTo>
                    <a:lnTo>
                      <a:pt x="440" y="1172"/>
                    </a:lnTo>
                    <a:lnTo>
                      <a:pt x="440" y="1169"/>
                    </a:lnTo>
                    <a:lnTo>
                      <a:pt x="443" y="1169"/>
                    </a:lnTo>
                    <a:lnTo>
                      <a:pt x="445" y="1169"/>
                    </a:lnTo>
                    <a:lnTo>
                      <a:pt x="445" y="1167"/>
                    </a:lnTo>
                    <a:lnTo>
                      <a:pt x="447" y="1167"/>
                    </a:lnTo>
                    <a:lnTo>
                      <a:pt x="445" y="1169"/>
                    </a:lnTo>
                    <a:lnTo>
                      <a:pt x="447" y="1169"/>
                    </a:lnTo>
                    <a:lnTo>
                      <a:pt x="447" y="1172"/>
                    </a:lnTo>
                    <a:lnTo>
                      <a:pt x="450" y="1172"/>
                    </a:lnTo>
                    <a:lnTo>
                      <a:pt x="452" y="1172"/>
                    </a:lnTo>
                    <a:lnTo>
                      <a:pt x="455" y="1172"/>
                    </a:lnTo>
                    <a:lnTo>
                      <a:pt x="457" y="1172"/>
                    </a:lnTo>
                    <a:lnTo>
                      <a:pt x="455" y="1172"/>
                    </a:lnTo>
                    <a:lnTo>
                      <a:pt x="455" y="1174"/>
                    </a:lnTo>
                    <a:lnTo>
                      <a:pt x="457" y="1174"/>
                    </a:lnTo>
                    <a:lnTo>
                      <a:pt x="457" y="1177"/>
                    </a:lnTo>
                    <a:lnTo>
                      <a:pt x="455" y="1177"/>
                    </a:lnTo>
                    <a:lnTo>
                      <a:pt x="452" y="1177"/>
                    </a:lnTo>
                    <a:lnTo>
                      <a:pt x="450" y="1177"/>
                    </a:lnTo>
                    <a:lnTo>
                      <a:pt x="450" y="1179"/>
                    </a:lnTo>
                    <a:lnTo>
                      <a:pt x="452" y="1179"/>
                    </a:lnTo>
                    <a:lnTo>
                      <a:pt x="452" y="1181"/>
                    </a:lnTo>
                    <a:lnTo>
                      <a:pt x="450" y="1181"/>
                    </a:lnTo>
                    <a:lnTo>
                      <a:pt x="450" y="1179"/>
                    </a:lnTo>
                    <a:lnTo>
                      <a:pt x="447" y="1179"/>
                    </a:lnTo>
                    <a:lnTo>
                      <a:pt x="445" y="1179"/>
                    </a:lnTo>
                    <a:lnTo>
                      <a:pt x="443" y="1179"/>
                    </a:lnTo>
                    <a:lnTo>
                      <a:pt x="443" y="1181"/>
                    </a:lnTo>
                    <a:lnTo>
                      <a:pt x="440" y="1181"/>
                    </a:lnTo>
                    <a:lnTo>
                      <a:pt x="440" y="1179"/>
                    </a:lnTo>
                    <a:lnTo>
                      <a:pt x="438" y="1181"/>
                    </a:lnTo>
                    <a:lnTo>
                      <a:pt x="435" y="1181"/>
                    </a:lnTo>
                    <a:lnTo>
                      <a:pt x="433" y="1181"/>
                    </a:lnTo>
                    <a:lnTo>
                      <a:pt x="430" y="1181"/>
                    </a:lnTo>
                    <a:lnTo>
                      <a:pt x="430" y="1179"/>
                    </a:lnTo>
                    <a:lnTo>
                      <a:pt x="428" y="1179"/>
                    </a:lnTo>
                    <a:lnTo>
                      <a:pt x="428" y="1181"/>
                    </a:lnTo>
                    <a:lnTo>
                      <a:pt x="425" y="1181"/>
                    </a:lnTo>
                    <a:lnTo>
                      <a:pt x="425" y="1179"/>
                    </a:lnTo>
                    <a:lnTo>
                      <a:pt x="428" y="1177"/>
                    </a:lnTo>
                    <a:lnTo>
                      <a:pt x="430" y="1177"/>
                    </a:lnTo>
                    <a:lnTo>
                      <a:pt x="428" y="1177"/>
                    </a:lnTo>
                    <a:lnTo>
                      <a:pt x="430" y="1177"/>
                    </a:lnTo>
                    <a:lnTo>
                      <a:pt x="428" y="1177"/>
                    </a:lnTo>
                    <a:lnTo>
                      <a:pt x="428" y="1174"/>
                    </a:lnTo>
                    <a:lnTo>
                      <a:pt x="430" y="1174"/>
                    </a:lnTo>
                    <a:lnTo>
                      <a:pt x="430" y="1172"/>
                    </a:lnTo>
                    <a:lnTo>
                      <a:pt x="428" y="1172"/>
                    </a:lnTo>
                    <a:lnTo>
                      <a:pt x="425" y="1172"/>
                    </a:lnTo>
                    <a:lnTo>
                      <a:pt x="425" y="1174"/>
                    </a:lnTo>
                    <a:lnTo>
                      <a:pt x="423" y="1174"/>
                    </a:lnTo>
                    <a:lnTo>
                      <a:pt x="421" y="1174"/>
                    </a:lnTo>
                    <a:lnTo>
                      <a:pt x="421" y="1172"/>
                    </a:lnTo>
                    <a:lnTo>
                      <a:pt x="421" y="1169"/>
                    </a:lnTo>
                    <a:lnTo>
                      <a:pt x="423" y="1169"/>
                    </a:lnTo>
                    <a:lnTo>
                      <a:pt x="425" y="1169"/>
                    </a:lnTo>
                    <a:lnTo>
                      <a:pt x="428" y="1169"/>
                    </a:lnTo>
                    <a:lnTo>
                      <a:pt x="425" y="1169"/>
                    </a:lnTo>
                    <a:lnTo>
                      <a:pt x="423" y="1169"/>
                    </a:lnTo>
                    <a:lnTo>
                      <a:pt x="423" y="1167"/>
                    </a:lnTo>
                    <a:lnTo>
                      <a:pt x="425" y="1167"/>
                    </a:lnTo>
                    <a:lnTo>
                      <a:pt x="428" y="1167"/>
                    </a:lnTo>
                    <a:lnTo>
                      <a:pt x="430" y="1167"/>
                    </a:lnTo>
                    <a:lnTo>
                      <a:pt x="430" y="1164"/>
                    </a:lnTo>
                    <a:lnTo>
                      <a:pt x="433" y="1164"/>
                    </a:lnTo>
                    <a:lnTo>
                      <a:pt x="433" y="1167"/>
                    </a:lnTo>
                    <a:lnTo>
                      <a:pt x="433" y="1164"/>
                    </a:lnTo>
                    <a:lnTo>
                      <a:pt x="435" y="1164"/>
                    </a:lnTo>
                    <a:lnTo>
                      <a:pt x="438" y="1164"/>
                    </a:lnTo>
                    <a:close/>
                    <a:moveTo>
                      <a:pt x="428" y="1164"/>
                    </a:moveTo>
                    <a:lnTo>
                      <a:pt x="425" y="1164"/>
                    </a:lnTo>
                    <a:lnTo>
                      <a:pt x="425" y="1162"/>
                    </a:lnTo>
                    <a:lnTo>
                      <a:pt x="428" y="1162"/>
                    </a:lnTo>
                    <a:lnTo>
                      <a:pt x="428" y="1164"/>
                    </a:lnTo>
                    <a:close/>
                    <a:moveTo>
                      <a:pt x="330" y="1162"/>
                    </a:moveTo>
                    <a:lnTo>
                      <a:pt x="333" y="1162"/>
                    </a:lnTo>
                    <a:lnTo>
                      <a:pt x="333" y="1164"/>
                    </a:lnTo>
                    <a:lnTo>
                      <a:pt x="330" y="1164"/>
                    </a:lnTo>
                    <a:lnTo>
                      <a:pt x="330" y="1162"/>
                    </a:lnTo>
                    <a:close/>
                    <a:moveTo>
                      <a:pt x="445" y="1162"/>
                    </a:moveTo>
                    <a:lnTo>
                      <a:pt x="447" y="1162"/>
                    </a:lnTo>
                    <a:lnTo>
                      <a:pt x="445" y="1162"/>
                    </a:lnTo>
                    <a:close/>
                    <a:moveTo>
                      <a:pt x="440" y="1162"/>
                    </a:moveTo>
                    <a:lnTo>
                      <a:pt x="440" y="1159"/>
                    </a:lnTo>
                    <a:lnTo>
                      <a:pt x="440" y="1162"/>
                    </a:lnTo>
                    <a:close/>
                    <a:moveTo>
                      <a:pt x="443" y="1159"/>
                    </a:moveTo>
                    <a:lnTo>
                      <a:pt x="443" y="1162"/>
                    </a:lnTo>
                    <a:lnTo>
                      <a:pt x="443" y="1159"/>
                    </a:lnTo>
                    <a:close/>
                    <a:moveTo>
                      <a:pt x="357" y="1162"/>
                    </a:moveTo>
                    <a:lnTo>
                      <a:pt x="359" y="1162"/>
                    </a:lnTo>
                    <a:lnTo>
                      <a:pt x="362" y="1162"/>
                    </a:lnTo>
                    <a:lnTo>
                      <a:pt x="359" y="1162"/>
                    </a:lnTo>
                    <a:lnTo>
                      <a:pt x="359" y="1164"/>
                    </a:lnTo>
                    <a:lnTo>
                      <a:pt x="357" y="1164"/>
                    </a:lnTo>
                    <a:lnTo>
                      <a:pt x="359" y="1164"/>
                    </a:lnTo>
                    <a:lnTo>
                      <a:pt x="359" y="1167"/>
                    </a:lnTo>
                    <a:lnTo>
                      <a:pt x="357" y="1167"/>
                    </a:lnTo>
                    <a:lnTo>
                      <a:pt x="355" y="1167"/>
                    </a:lnTo>
                    <a:lnTo>
                      <a:pt x="352" y="1167"/>
                    </a:lnTo>
                    <a:lnTo>
                      <a:pt x="352" y="1164"/>
                    </a:lnTo>
                    <a:lnTo>
                      <a:pt x="355" y="1164"/>
                    </a:lnTo>
                    <a:lnTo>
                      <a:pt x="355" y="1162"/>
                    </a:lnTo>
                    <a:lnTo>
                      <a:pt x="357" y="1162"/>
                    </a:lnTo>
                    <a:lnTo>
                      <a:pt x="355" y="1162"/>
                    </a:lnTo>
                    <a:lnTo>
                      <a:pt x="355" y="1159"/>
                    </a:lnTo>
                    <a:lnTo>
                      <a:pt x="357" y="1159"/>
                    </a:lnTo>
                    <a:lnTo>
                      <a:pt x="357" y="1162"/>
                    </a:lnTo>
                    <a:close/>
                    <a:moveTo>
                      <a:pt x="447" y="1159"/>
                    </a:moveTo>
                    <a:lnTo>
                      <a:pt x="450" y="1159"/>
                    </a:lnTo>
                    <a:lnTo>
                      <a:pt x="447" y="1159"/>
                    </a:lnTo>
                    <a:lnTo>
                      <a:pt x="447" y="1162"/>
                    </a:lnTo>
                    <a:lnTo>
                      <a:pt x="445" y="1162"/>
                    </a:lnTo>
                    <a:lnTo>
                      <a:pt x="445" y="1159"/>
                    </a:lnTo>
                    <a:lnTo>
                      <a:pt x="447" y="1159"/>
                    </a:lnTo>
                    <a:close/>
                    <a:moveTo>
                      <a:pt x="452" y="1159"/>
                    </a:moveTo>
                    <a:lnTo>
                      <a:pt x="450" y="1159"/>
                    </a:lnTo>
                    <a:lnTo>
                      <a:pt x="452" y="1159"/>
                    </a:lnTo>
                    <a:lnTo>
                      <a:pt x="450" y="1159"/>
                    </a:lnTo>
                    <a:lnTo>
                      <a:pt x="452" y="1159"/>
                    </a:lnTo>
                    <a:close/>
                    <a:moveTo>
                      <a:pt x="474" y="1157"/>
                    </a:moveTo>
                    <a:lnTo>
                      <a:pt x="477" y="1157"/>
                    </a:lnTo>
                    <a:lnTo>
                      <a:pt x="474" y="1157"/>
                    </a:lnTo>
                    <a:lnTo>
                      <a:pt x="474" y="1159"/>
                    </a:lnTo>
                    <a:lnTo>
                      <a:pt x="472" y="1159"/>
                    </a:lnTo>
                    <a:lnTo>
                      <a:pt x="469" y="1159"/>
                    </a:lnTo>
                    <a:lnTo>
                      <a:pt x="469" y="1157"/>
                    </a:lnTo>
                    <a:lnTo>
                      <a:pt x="472" y="1157"/>
                    </a:lnTo>
                    <a:lnTo>
                      <a:pt x="474" y="1157"/>
                    </a:lnTo>
                    <a:close/>
                    <a:moveTo>
                      <a:pt x="381" y="1157"/>
                    </a:moveTo>
                    <a:lnTo>
                      <a:pt x="384" y="1157"/>
                    </a:lnTo>
                    <a:lnTo>
                      <a:pt x="384" y="1159"/>
                    </a:lnTo>
                    <a:lnTo>
                      <a:pt x="381" y="1159"/>
                    </a:lnTo>
                    <a:lnTo>
                      <a:pt x="381" y="1157"/>
                    </a:lnTo>
                    <a:lnTo>
                      <a:pt x="379" y="1157"/>
                    </a:lnTo>
                    <a:lnTo>
                      <a:pt x="381" y="1157"/>
                    </a:lnTo>
                    <a:close/>
                    <a:moveTo>
                      <a:pt x="469" y="1157"/>
                    </a:moveTo>
                    <a:lnTo>
                      <a:pt x="467" y="1157"/>
                    </a:lnTo>
                    <a:lnTo>
                      <a:pt x="469" y="1157"/>
                    </a:lnTo>
                    <a:close/>
                    <a:moveTo>
                      <a:pt x="526" y="1155"/>
                    </a:moveTo>
                    <a:lnTo>
                      <a:pt x="523" y="1155"/>
                    </a:lnTo>
                    <a:lnTo>
                      <a:pt x="526" y="1155"/>
                    </a:lnTo>
                    <a:close/>
                    <a:moveTo>
                      <a:pt x="491" y="1152"/>
                    </a:moveTo>
                    <a:lnTo>
                      <a:pt x="494" y="1152"/>
                    </a:lnTo>
                    <a:lnTo>
                      <a:pt x="494" y="1155"/>
                    </a:lnTo>
                    <a:lnTo>
                      <a:pt x="496" y="1155"/>
                    </a:lnTo>
                    <a:lnTo>
                      <a:pt x="496" y="1157"/>
                    </a:lnTo>
                    <a:lnTo>
                      <a:pt x="494" y="1157"/>
                    </a:lnTo>
                    <a:lnTo>
                      <a:pt x="491" y="1157"/>
                    </a:lnTo>
                    <a:lnTo>
                      <a:pt x="489" y="1157"/>
                    </a:lnTo>
                    <a:lnTo>
                      <a:pt x="487" y="1157"/>
                    </a:lnTo>
                    <a:lnTo>
                      <a:pt x="484" y="1157"/>
                    </a:lnTo>
                    <a:lnTo>
                      <a:pt x="482" y="1157"/>
                    </a:lnTo>
                    <a:lnTo>
                      <a:pt x="482" y="1155"/>
                    </a:lnTo>
                    <a:lnTo>
                      <a:pt x="484" y="1155"/>
                    </a:lnTo>
                    <a:lnTo>
                      <a:pt x="487" y="1155"/>
                    </a:lnTo>
                    <a:lnTo>
                      <a:pt x="487" y="1152"/>
                    </a:lnTo>
                    <a:lnTo>
                      <a:pt x="489" y="1152"/>
                    </a:lnTo>
                    <a:lnTo>
                      <a:pt x="491" y="1152"/>
                    </a:lnTo>
                    <a:close/>
                    <a:moveTo>
                      <a:pt x="413" y="1150"/>
                    </a:moveTo>
                    <a:lnTo>
                      <a:pt x="413" y="1152"/>
                    </a:lnTo>
                    <a:lnTo>
                      <a:pt x="413" y="1150"/>
                    </a:lnTo>
                    <a:lnTo>
                      <a:pt x="411" y="1150"/>
                    </a:lnTo>
                    <a:lnTo>
                      <a:pt x="413" y="1150"/>
                    </a:lnTo>
                    <a:close/>
                    <a:moveTo>
                      <a:pt x="318" y="1150"/>
                    </a:moveTo>
                    <a:lnTo>
                      <a:pt x="320" y="1150"/>
                    </a:lnTo>
                    <a:lnTo>
                      <a:pt x="320" y="1147"/>
                    </a:lnTo>
                    <a:lnTo>
                      <a:pt x="320" y="1150"/>
                    </a:lnTo>
                    <a:lnTo>
                      <a:pt x="323" y="1150"/>
                    </a:lnTo>
                    <a:lnTo>
                      <a:pt x="320" y="1150"/>
                    </a:lnTo>
                    <a:lnTo>
                      <a:pt x="320" y="1152"/>
                    </a:lnTo>
                    <a:lnTo>
                      <a:pt x="318" y="1152"/>
                    </a:lnTo>
                    <a:lnTo>
                      <a:pt x="315" y="1152"/>
                    </a:lnTo>
                    <a:lnTo>
                      <a:pt x="315" y="1150"/>
                    </a:lnTo>
                    <a:lnTo>
                      <a:pt x="315" y="1147"/>
                    </a:lnTo>
                    <a:lnTo>
                      <a:pt x="318" y="1147"/>
                    </a:lnTo>
                    <a:lnTo>
                      <a:pt x="318" y="1150"/>
                    </a:lnTo>
                    <a:close/>
                    <a:moveTo>
                      <a:pt x="469" y="1147"/>
                    </a:moveTo>
                    <a:lnTo>
                      <a:pt x="467" y="1147"/>
                    </a:lnTo>
                    <a:lnTo>
                      <a:pt x="469" y="1147"/>
                    </a:lnTo>
                    <a:lnTo>
                      <a:pt x="469" y="1145"/>
                    </a:lnTo>
                    <a:lnTo>
                      <a:pt x="469" y="1147"/>
                    </a:lnTo>
                    <a:lnTo>
                      <a:pt x="472" y="1147"/>
                    </a:lnTo>
                    <a:lnTo>
                      <a:pt x="469" y="1147"/>
                    </a:lnTo>
                    <a:close/>
                    <a:moveTo>
                      <a:pt x="501" y="1147"/>
                    </a:moveTo>
                    <a:lnTo>
                      <a:pt x="504" y="1147"/>
                    </a:lnTo>
                    <a:lnTo>
                      <a:pt x="506" y="1147"/>
                    </a:lnTo>
                    <a:lnTo>
                      <a:pt x="509" y="1147"/>
                    </a:lnTo>
                    <a:lnTo>
                      <a:pt x="511" y="1147"/>
                    </a:lnTo>
                    <a:lnTo>
                      <a:pt x="513" y="1147"/>
                    </a:lnTo>
                    <a:lnTo>
                      <a:pt x="513" y="1150"/>
                    </a:lnTo>
                    <a:lnTo>
                      <a:pt x="516" y="1150"/>
                    </a:lnTo>
                    <a:lnTo>
                      <a:pt x="513" y="1152"/>
                    </a:lnTo>
                    <a:lnTo>
                      <a:pt x="511" y="1152"/>
                    </a:lnTo>
                    <a:lnTo>
                      <a:pt x="509" y="1152"/>
                    </a:lnTo>
                    <a:lnTo>
                      <a:pt x="506" y="1152"/>
                    </a:lnTo>
                    <a:lnTo>
                      <a:pt x="504" y="1152"/>
                    </a:lnTo>
                    <a:lnTo>
                      <a:pt x="501" y="1152"/>
                    </a:lnTo>
                    <a:lnTo>
                      <a:pt x="499" y="1152"/>
                    </a:lnTo>
                    <a:lnTo>
                      <a:pt x="496" y="1152"/>
                    </a:lnTo>
                    <a:lnTo>
                      <a:pt x="496" y="1150"/>
                    </a:lnTo>
                    <a:lnTo>
                      <a:pt x="494" y="1150"/>
                    </a:lnTo>
                    <a:lnTo>
                      <a:pt x="491" y="1150"/>
                    </a:lnTo>
                    <a:lnTo>
                      <a:pt x="489" y="1150"/>
                    </a:lnTo>
                    <a:lnTo>
                      <a:pt x="489" y="1152"/>
                    </a:lnTo>
                    <a:lnTo>
                      <a:pt x="487" y="1152"/>
                    </a:lnTo>
                    <a:lnTo>
                      <a:pt x="484" y="1152"/>
                    </a:lnTo>
                    <a:lnTo>
                      <a:pt x="482" y="1152"/>
                    </a:lnTo>
                    <a:lnTo>
                      <a:pt x="482" y="1155"/>
                    </a:lnTo>
                    <a:lnTo>
                      <a:pt x="479" y="1155"/>
                    </a:lnTo>
                    <a:lnTo>
                      <a:pt x="477" y="1155"/>
                    </a:lnTo>
                    <a:lnTo>
                      <a:pt x="474" y="1155"/>
                    </a:lnTo>
                    <a:lnTo>
                      <a:pt x="474" y="1152"/>
                    </a:lnTo>
                    <a:lnTo>
                      <a:pt x="472" y="1152"/>
                    </a:lnTo>
                    <a:lnTo>
                      <a:pt x="474" y="1152"/>
                    </a:lnTo>
                    <a:lnTo>
                      <a:pt x="474" y="1150"/>
                    </a:lnTo>
                    <a:lnTo>
                      <a:pt x="477" y="1150"/>
                    </a:lnTo>
                    <a:lnTo>
                      <a:pt x="477" y="1147"/>
                    </a:lnTo>
                    <a:lnTo>
                      <a:pt x="479" y="1147"/>
                    </a:lnTo>
                    <a:lnTo>
                      <a:pt x="482" y="1147"/>
                    </a:lnTo>
                    <a:lnTo>
                      <a:pt x="484" y="1147"/>
                    </a:lnTo>
                    <a:lnTo>
                      <a:pt x="487" y="1147"/>
                    </a:lnTo>
                    <a:lnTo>
                      <a:pt x="487" y="1145"/>
                    </a:lnTo>
                    <a:lnTo>
                      <a:pt x="489" y="1145"/>
                    </a:lnTo>
                    <a:lnTo>
                      <a:pt x="491" y="1145"/>
                    </a:lnTo>
                    <a:lnTo>
                      <a:pt x="494" y="1145"/>
                    </a:lnTo>
                    <a:lnTo>
                      <a:pt x="494" y="1147"/>
                    </a:lnTo>
                    <a:lnTo>
                      <a:pt x="496" y="1147"/>
                    </a:lnTo>
                    <a:lnTo>
                      <a:pt x="496" y="1145"/>
                    </a:lnTo>
                    <a:lnTo>
                      <a:pt x="499" y="1145"/>
                    </a:lnTo>
                    <a:lnTo>
                      <a:pt x="501" y="1145"/>
                    </a:lnTo>
                    <a:lnTo>
                      <a:pt x="501" y="1147"/>
                    </a:lnTo>
                    <a:close/>
                    <a:moveTo>
                      <a:pt x="477" y="1142"/>
                    </a:moveTo>
                    <a:lnTo>
                      <a:pt x="479" y="1142"/>
                    </a:lnTo>
                    <a:lnTo>
                      <a:pt x="482" y="1142"/>
                    </a:lnTo>
                    <a:lnTo>
                      <a:pt x="484" y="1142"/>
                    </a:lnTo>
                    <a:lnTo>
                      <a:pt x="487" y="1142"/>
                    </a:lnTo>
                    <a:lnTo>
                      <a:pt x="487" y="1145"/>
                    </a:lnTo>
                    <a:lnTo>
                      <a:pt x="484" y="1145"/>
                    </a:lnTo>
                    <a:lnTo>
                      <a:pt x="482" y="1145"/>
                    </a:lnTo>
                    <a:lnTo>
                      <a:pt x="482" y="1147"/>
                    </a:lnTo>
                    <a:lnTo>
                      <a:pt x="479" y="1147"/>
                    </a:lnTo>
                    <a:lnTo>
                      <a:pt x="477" y="1147"/>
                    </a:lnTo>
                    <a:lnTo>
                      <a:pt x="477" y="1145"/>
                    </a:lnTo>
                    <a:lnTo>
                      <a:pt x="474" y="1145"/>
                    </a:lnTo>
                    <a:lnTo>
                      <a:pt x="472" y="1145"/>
                    </a:lnTo>
                    <a:lnTo>
                      <a:pt x="469" y="1145"/>
                    </a:lnTo>
                    <a:lnTo>
                      <a:pt x="469" y="1142"/>
                    </a:lnTo>
                    <a:lnTo>
                      <a:pt x="472" y="1142"/>
                    </a:lnTo>
                    <a:lnTo>
                      <a:pt x="474" y="1142"/>
                    </a:lnTo>
                    <a:lnTo>
                      <a:pt x="477" y="1142"/>
                    </a:lnTo>
                    <a:close/>
                    <a:moveTo>
                      <a:pt x="359" y="1140"/>
                    </a:moveTo>
                    <a:lnTo>
                      <a:pt x="362" y="1140"/>
                    </a:lnTo>
                    <a:lnTo>
                      <a:pt x="362" y="1142"/>
                    </a:lnTo>
                    <a:lnTo>
                      <a:pt x="359" y="1142"/>
                    </a:lnTo>
                    <a:lnTo>
                      <a:pt x="357" y="1142"/>
                    </a:lnTo>
                    <a:lnTo>
                      <a:pt x="357" y="1140"/>
                    </a:lnTo>
                    <a:lnTo>
                      <a:pt x="359" y="1140"/>
                    </a:lnTo>
                    <a:close/>
                    <a:moveTo>
                      <a:pt x="313" y="1137"/>
                    </a:moveTo>
                    <a:lnTo>
                      <a:pt x="313" y="1140"/>
                    </a:lnTo>
                    <a:lnTo>
                      <a:pt x="311" y="1140"/>
                    </a:lnTo>
                    <a:lnTo>
                      <a:pt x="311" y="1142"/>
                    </a:lnTo>
                    <a:lnTo>
                      <a:pt x="308" y="1142"/>
                    </a:lnTo>
                    <a:lnTo>
                      <a:pt x="306" y="1145"/>
                    </a:lnTo>
                    <a:lnTo>
                      <a:pt x="303" y="1145"/>
                    </a:lnTo>
                    <a:lnTo>
                      <a:pt x="301" y="1145"/>
                    </a:lnTo>
                    <a:lnTo>
                      <a:pt x="303" y="1145"/>
                    </a:lnTo>
                    <a:lnTo>
                      <a:pt x="303" y="1142"/>
                    </a:lnTo>
                    <a:lnTo>
                      <a:pt x="306" y="1142"/>
                    </a:lnTo>
                    <a:lnTo>
                      <a:pt x="306" y="1140"/>
                    </a:lnTo>
                    <a:lnTo>
                      <a:pt x="308" y="1140"/>
                    </a:lnTo>
                    <a:lnTo>
                      <a:pt x="311" y="1140"/>
                    </a:lnTo>
                    <a:lnTo>
                      <a:pt x="311" y="1137"/>
                    </a:lnTo>
                    <a:lnTo>
                      <a:pt x="311" y="1140"/>
                    </a:lnTo>
                    <a:lnTo>
                      <a:pt x="311" y="1137"/>
                    </a:lnTo>
                    <a:lnTo>
                      <a:pt x="313" y="1137"/>
                    </a:lnTo>
                    <a:close/>
                    <a:moveTo>
                      <a:pt x="340" y="1135"/>
                    </a:moveTo>
                    <a:lnTo>
                      <a:pt x="342" y="1135"/>
                    </a:lnTo>
                    <a:lnTo>
                      <a:pt x="345" y="1135"/>
                    </a:lnTo>
                    <a:lnTo>
                      <a:pt x="342" y="1135"/>
                    </a:lnTo>
                    <a:lnTo>
                      <a:pt x="340" y="1135"/>
                    </a:lnTo>
                    <a:lnTo>
                      <a:pt x="340" y="1137"/>
                    </a:lnTo>
                    <a:lnTo>
                      <a:pt x="337" y="1137"/>
                    </a:lnTo>
                    <a:lnTo>
                      <a:pt x="335" y="1137"/>
                    </a:lnTo>
                    <a:lnTo>
                      <a:pt x="335" y="1135"/>
                    </a:lnTo>
                    <a:lnTo>
                      <a:pt x="333" y="1135"/>
                    </a:lnTo>
                    <a:lnTo>
                      <a:pt x="335" y="1135"/>
                    </a:lnTo>
                    <a:lnTo>
                      <a:pt x="337" y="1135"/>
                    </a:lnTo>
                    <a:lnTo>
                      <a:pt x="340" y="1135"/>
                    </a:lnTo>
                    <a:close/>
                    <a:moveTo>
                      <a:pt x="340" y="1133"/>
                    </a:moveTo>
                    <a:lnTo>
                      <a:pt x="342" y="1133"/>
                    </a:lnTo>
                    <a:lnTo>
                      <a:pt x="340" y="1133"/>
                    </a:lnTo>
                    <a:lnTo>
                      <a:pt x="340" y="1130"/>
                    </a:lnTo>
                    <a:lnTo>
                      <a:pt x="340" y="1133"/>
                    </a:lnTo>
                    <a:close/>
                    <a:moveTo>
                      <a:pt x="374" y="1130"/>
                    </a:moveTo>
                    <a:lnTo>
                      <a:pt x="377" y="1130"/>
                    </a:lnTo>
                    <a:lnTo>
                      <a:pt x="377" y="1133"/>
                    </a:lnTo>
                    <a:lnTo>
                      <a:pt x="379" y="1130"/>
                    </a:lnTo>
                    <a:lnTo>
                      <a:pt x="381" y="1130"/>
                    </a:lnTo>
                    <a:lnTo>
                      <a:pt x="381" y="1133"/>
                    </a:lnTo>
                    <a:lnTo>
                      <a:pt x="379" y="1133"/>
                    </a:lnTo>
                    <a:lnTo>
                      <a:pt x="377" y="1133"/>
                    </a:lnTo>
                    <a:lnTo>
                      <a:pt x="374" y="1135"/>
                    </a:lnTo>
                    <a:lnTo>
                      <a:pt x="374" y="1133"/>
                    </a:lnTo>
                    <a:lnTo>
                      <a:pt x="374" y="1135"/>
                    </a:lnTo>
                    <a:lnTo>
                      <a:pt x="372" y="1135"/>
                    </a:lnTo>
                    <a:lnTo>
                      <a:pt x="369" y="1135"/>
                    </a:lnTo>
                    <a:lnTo>
                      <a:pt x="367" y="1135"/>
                    </a:lnTo>
                    <a:lnTo>
                      <a:pt x="369" y="1133"/>
                    </a:lnTo>
                    <a:lnTo>
                      <a:pt x="367" y="1133"/>
                    </a:lnTo>
                    <a:lnTo>
                      <a:pt x="367" y="1135"/>
                    </a:lnTo>
                    <a:lnTo>
                      <a:pt x="364" y="1135"/>
                    </a:lnTo>
                    <a:lnTo>
                      <a:pt x="364" y="1133"/>
                    </a:lnTo>
                    <a:lnTo>
                      <a:pt x="367" y="1133"/>
                    </a:lnTo>
                    <a:lnTo>
                      <a:pt x="367" y="1130"/>
                    </a:lnTo>
                    <a:lnTo>
                      <a:pt x="364" y="1130"/>
                    </a:lnTo>
                    <a:lnTo>
                      <a:pt x="364" y="1133"/>
                    </a:lnTo>
                    <a:lnTo>
                      <a:pt x="362" y="1133"/>
                    </a:lnTo>
                    <a:lnTo>
                      <a:pt x="359" y="1133"/>
                    </a:lnTo>
                    <a:lnTo>
                      <a:pt x="357" y="1133"/>
                    </a:lnTo>
                    <a:lnTo>
                      <a:pt x="355" y="1133"/>
                    </a:lnTo>
                    <a:lnTo>
                      <a:pt x="352" y="1133"/>
                    </a:lnTo>
                    <a:lnTo>
                      <a:pt x="350" y="1133"/>
                    </a:lnTo>
                    <a:lnTo>
                      <a:pt x="347" y="1133"/>
                    </a:lnTo>
                    <a:lnTo>
                      <a:pt x="345" y="1133"/>
                    </a:lnTo>
                    <a:lnTo>
                      <a:pt x="342" y="1133"/>
                    </a:lnTo>
                    <a:lnTo>
                      <a:pt x="345" y="1133"/>
                    </a:lnTo>
                    <a:lnTo>
                      <a:pt x="345" y="1130"/>
                    </a:lnTo>
                    <a:lnTo>
                      <a:pt x="342" y="1130"/>
                    </a:lnTo>
                    <a:lnTo>
                      <a:pt x="345" y="1130"/>
                    </a:lnTo>
                    <a:lnTo>
                      <a:pt x="347" y="1130"/>
                    </a:lnTo>
                    <a:lnTo>
                      <a:pt x="347" y="1133"/>
                    </a:lnTo>
                    <a:lnTo>
                      <a:pt x="347" y="1130"/>
                    </a:lnTo>
                    <a:lnTo>
                      <a:pt x="347" y="1133"/>
                    </a:lnTo>
                    <a:lnTo>
                      <a:pt x="350" y="1133"/>
                    </a:lnTo>
                    <a:lnTo>
                      <a:pt x="350" y="1130"/>
                    </a:lnTo>
                    <a:lnTo>
                      <a:pt x="352" y="1130"/>
                    </a:lnTo>
                    <a:lnTo>
                      <a:pt x="355" y="1130"/>
                    </a:lnTo>
                    <a:lnTo>
                      <a:pt x="352" y="1130"/>
                    </a:lnTo>
                    <a:lnTo>
                      <a:pt x="355" y="1130"/>
                    </a:lnTo>
                    <a:lnTo>
                      <a:pt x="355" y="1128"/>
                    </a:lnTo>
                    <a:lnTo>
                      <a:pt x="357" y="1128"/>
                    </a:lnTo>
                    <a:lnTo>
                      <a:pt x="357" y="1130"/>
                    </a:lnTo>
                    <a:lnTo>
                      <a:pt x="359" y="1130"/>
                    </a:lnTo>
                    <a:lnTo>
                      <a:pt x="362" y="1130"/>
                    </a:lnTo>
                    <a:lnTo>
                      <a:pt x="364" y="1130"/>
                    </a:lnTo>
                    <a:lnTo>
                      <a:pt x="367" y="1130"/>
                    </a:lnTo>
                    <a:lnTo>
                      <a:pt x="369" y="1130"/>
                    </a:lnTo>
                    <a:lnTo>
                      <a:pt x="369" y="1128"/>
                    </a:lnTo>
                    <a:lnTo>
                      <a:pt x="372" y="1128"/>
                    </a:lnTo>
                    <a:lnTo>
                      <a:pt x="374" y="1128"/>
                    </a:lnTo>
                    <a:lnTo>
                      <a:pt x="377" y="1128"/>
                    </a:lnTo>
                    <a:lnTo>
                      <a:pt x="377" y="1130"/>
                    </a:lnTo>
                    <a:lnTo>
                      <a:pt x="374" y="1130"/>
                    </a:lnTo>
                    <a:close/>
                    <a:moveTo>
                      <a:pt x="384" y="1128"/>
                    </a:moveTo>
                    <a:lnTo>
                      <a:pt x="386" y="1128"/>
                    </a:lnTo>
                    <a:lnTo>
                      <a:pt x="389" y="1128"/>
                    </a:lnTo>
                    <a:lnTo>
                      <a:pt x="386" y="1128"/>
                    </a:lnTo>
                    <a:lnTo>
                      <a:pt x="389" y="1128"/>
                    </a:lnTo>
                    <a:lnTo>
                      <a:pt x="389" y="1130"/>
                    </a:lnTo>
                    <a:lnTo>
                      <a:pt x="386" y="1130"/>
                    </a:lnTo>
                    <a:lnTo>
                      <a:pt x="384" y="1130"/>
                    </a:lnTo>
                    <a:lnTo>
                      <a:pt x="384" y="1128"/>
                    </a:lnTo>
                    <a:lnTo>
                      <a:pt x="381" y="1128"/>
                    </a:lnTo>
                    <a:lnTo>
                      <a:pt x="379" y="1128"/>
                    </a:lnTo>
                    <a:lnTo>
                      <a:pt x="377" y="1128"/>
                    </a:lnTo>
                    <a:lnTo>
                      <a:pt x="379" y="1128"/>
                    </a:lnTo>
                    <a:lnTo>
                      <a:pt x="381" y="1128"/>
                    </a:lnTo>
                    <a:lnTo>
                      <a:pt x="384" y="1128"/>
                    </a:lnTo>
                    <a:close/>
                    <a:moveTo>
                      <a:pt x="391" y="1125"/>
                    </a:moveTo>
                    <a:lnTo>
                      <a:pt x="394" y="1125"/>
                    </a:lnTo>
                    <a:lnTo>
                      <a:pt x="394" y="1128"/>
                    </a:lnTo>
                    <a:lnTo>
                      <a:pt x="394" y="1125"/>
                    </a:lnTo>
                    <a:lnTo>
                      <a:pt x="394" y="1128"/>
                    </a:lnTo>
                    <a:lnTo>
                      <a:pt x="391" y="1128"/>
                    </a:lnTo>
                    <a:lnTo>
                      <a:pt x="389" y="1128"/>
                    </a:lnTo>
                    <a:lnTo>
                      <a:pt x="389" y="1125"/>
                    </a:lnTo>
                    <a:lnTo>
                      <a:pt x="386" y="1125"/>
                    </a:lnTo>
                    <a:lnTo>
                      <a:pt x="384" y="1125"/>
                    </a:lnTo>
                    <a:lnTo>
                      <a:pt x="386" y="1125"/>
                    </a:lnTo>
                    <a:lnTo>
                      <a:pt x="386" y="1123"/>
                    </a:lnTo>
                    <a:lnTo>
                      <a:pt x="389" y="1123"/>
                    </a:lnTo>
                    <a:lnTo>
                      <a:pt x="391" y="1125"/>
                    </a:lnTo>
                    <a:close/>
                    <a:moveTo>
                      <a:pt x="406" y="1120"/>
                    </a:moveTo>
                    <a:lnTo>
                      <a:pt x="408" y="1120"/>
                    </a:lnTo>
                    <a:lnTo>
                      <a:pt x="408" y="1123"/>
                    </a:lnTo>
                    <a:lnTo>
                      <a:pt x="406" y="1123"/>
                    </a:lnTo>
                    <a:lnTo>
                      <a:pt x="403" y="1123"/>
                    </a:lnTo>
                    <a:lnTo>
                      <a:pt x="401" y="1123"/>
                    </a:lnTo>
                    <a:lnTo>
                      <a:pt x="399" y="1123"/>
                    </a:lnTo>
                    <a:lnTo>
                      <a:pt x="399" y="1120"/>
                    </a:lnTo>
                    <a:lnTo>
                      <a:pt x="401" y="1120"/>
                    </a:lnTo>
                    <a:lnTo>
                      <a:pt x="403" y="1120"/>
                    </a:lnTo>
                    <a:lnTo>
                      <a:pt x="406" y="1120"/>
                    </a:lnTo>
                    <a:close/>
                    <a:moveTo>
                      <a:pt x="433" y="1113"/>
                    </a:moveTo>
                    <a:lnTo>
                      <a:pt x="435" y="1113"/>
                    </a:lnTo>
                    <a:lnTo>
                      <a:pt x="438" y="1113"/>
                    </a:lnTo>
                    <a:lnTo>
                      <a:pt x="440" y="1113"/>
                    </a:lnTo>
                    <a:lnTo>
                      <a:pt x="440" y="1111"/>
                    </a:lnTo>
                    <a:lnTo>
                      <a:pt x="443" y="1113"/>
                    </a:lnTo>
                    <a:lnTo>
                      <a:pt x="440" y="1113"/>
                    </a:lnTo>
                    <a:lnTo>
                      <a:pt x="443" y="1113"/>
                    </a:lnTo>
                    <a:lnTo>
                      <a:pt x="443" y="1115"/>
                    </a:lnTo>
                    <a:lnTo>
                      <a:pt x="440" y="1115"/>
                    </a:lnTo>
                    <a:lnTo>
                      <a:pt x="438" y="1115"/>
                    </a:lnTo>
                    <a:lnTo>
                      <a:pt x="435" y="1115"/>
                    </a:lnTo>
                    <a:lnTo>
                      <a:pt x="433" y="1115"/>
                    </a:lnTo>
                    <a:lnTo>
                      <a:pt x="430" y="1115"/>
                    </a:lnTo>
                    <a:lnTo>
                      <a:pt x="428" y="1115"/>
                    </a:lnTo>
                    <a:lnTo>
                      <a:pt x="428" y="1118"/>
                    </a:lnTo>
                    <a:lnTo>
                      <a:pt x="425" y="1118"/>
                    </a:lnTo>
                    <a:lnTo>
                      <a:pt x="425" y="1120"/>
                    </a:lnTo>
                    <a:lnTo>
                      <a:pt x="425" y="1118"/>
                    </a:lnTo>
                    <a:lnTo>
                      <a:pt x="423" y="1118"/>
                    </a:lnTo>
                    <a:lnTo>
                      <a:pt x="423" y="1115"/>
                    </a:lnTo>
                    <a:lnTo>
                      <a:pt x="421" y="1115"/>
                    </a:lnTo>
                    <a:lnTo>
                      <a:pt x="418" y="1115"/>
                    </a:lnTo>
                    <a:lnTo>
                      <a:pt x="418" y="1118"/>
                    </a:lnTo>
                    <a:lnTo>
                      <a:pt x="421" y="1118"/>
                    </a:lnTo>
                    <a:lnTo>
                      <a:pt x="418" y="1118"/>
                    </a:lnTo>
                    <a:lnTo>
                      <a:pt x="416" y="1118"/>
                    </a:lnTo>
                    <a:lnTo>
                      <a:pt x="416" y="1120"/>
                    </a:lnTo>
                    <a:lnTo>
                      <a:pt x="418" y="1120"/>
                    </a:lnTo>
                    <a:lnTo>
                      <a:pt x="418" y="1118"/>
                    </a:lnTo>
                    <a:lnTo>
                      <a:pt x="421" y="1118"/>
                    </a:lnTo>
                    <a:lnTo>
                      <a:pt x="421" y="1120"/>
                    </a:lnTo>
                    <a:lnTo>
                      <a:pt x="418" y="1120"/>
                    </a:lnTo>
                    <a:lnTo>
                      <a:pt x="416" y="1120"/>
                    </a:lnTo>
                    <a:lnTo>
                      <a:pt x="413" y="1120"/>
                    </a:lnTo>
                    <a:lnTo>
                      <a:pt x="411" y="1120"/>
                    </a:lnTo>
                    <a:lnTo>
                      <a:pt x="411" y="1118"/>
                    </a:lnTo>
                    <a:lnTo>
                      <a:pt x="408" y="1120"/>
                    </a:lnTo>
                    <a:lnTo>
                      <a:pt x="406" y="1120"/>
                    </a:lnTo>
                    <a:lnTo>
                      <a:pt x="403" y="1120"/>
                    </a:lnTo>
                    <a:lnTo>
                      <a:pt x="406" y="1120"/>
                    </a:lnTo>
                    <a:lnTo>
                      <a:pt x="406" y="1118"/>
                    </a:lnTo>
                    <a:lnTo>
                      <a:pt x="408" y="1118"/>
                    </a:lnTo>
                    <a:lnTo>
                      <a:pt x="411" y="1118"/>
                    </a:lnTo>
                    <a:lnTo>
                      <a:pt x="411" y="1115"/>
                    </a:lnTo>
                    <a:lnTo>
                      <a:pt x="413" y="1115"/>
                    </a:lnTo>
                    <a:lnTo>
                      <a:pt x="411" y="1115"/>
                    </a:lnTo>
                    <a:lnTo>
                      <a:pt x="413" y="1115"/>
                    </a:lnTo>
                    <a:lnTo>
                      <a:pt x="416" y="1115"/>
                    </a:lnTo>
                    <a:lnTo>
                      <a:pt x="416" y="1113"/>
                    </a:lnTo>
                    <a:lnTo>
                      <a:pt x="418" y="1113"/>
                    </a:lnTo>
                    <a:lnTo>
                      <a:pt x="421" y="1113"/>
                    </a:lnTo>
                    <a:lnTo>
                      <a:pt x="423" y="1113"/>
                    </a:lnTo>
                    <a:lnTo>
                      <a:pt x="425" y="1113"/>
                    </a:lnTo>
                    <a:lnTo>
                      <a:pt x="428" y="1113"/>
                    </a:lnTo>
                    <a:lnTo>
                      <a:pt x="430" y="1113"/>
                    </a:lnTo>
                    <a:lnTo>
                      <a:pt x="430" y="1111"/>
                    </a:lnTo>
                    <a:lnTo>
                      <a:pt x="433" y="1111"/>
                    </a:lnTo>
                    <a:lnTo>
                      <a:pt x="433" y="1113"/>
                    </a:lnTo>
                    <a:close/>
                    <a:moveTo>
                      <a:pt x="433" y="1111"/>
                    </a:moveTo>
                    <a:lnTo>
                      <a:pt x="430" y="1111"/>
                    </a:lnTo>
                    <a:lnTo>
                      <a:pt x="433" y="1111"/>
                    </a:lnTo>
                    <a:close/>
                    <a:moveTo>
                      <a:pt x="487" y="1101"/>
                    </a:moveTo>
                    <a:lnTo>
                      <a:pt x="489" y="1101"/>
                    </a:lnTo>
                    <a:lnTo>
                      <a:pt x="487" y="1101"/>
                    </a:lnTo>
                    <a:close/>
                    <a:moveTo>
                      <a:pt x="491" y="1101"/>
                    </a:moveTo>
                    <a:lnTo>
                      <a:pt x="489" y="1101"/>
                    </a:lnTo>
                    <a:lnTo>
                      <a:pt x="489" y="1098"/>
                    </a:lnTo>
                    <a:lnTo>
                      <a:pt x="491" y="1098"/>
                    </a:lnTo>
                    <a:lnTo>
                      <a:pt x="491" y="1101"/>
                    </a:lnTo>
                    <a:close/>
                    <a:moveTo>
                      <a:pt x="501" y="1098"/>
                    </a:moveTo>
                    <a:lnTo>
                      <a:pt x="504" y="1098"/>
                    </a:lnTo>
                    <a:lnTo>
                      <a:pt x="504" y="1101"/>
                    </a:lnTo>
                    <a:lnTo>
                      <a:pt x="504" y="1098"/>
                    </a:lnTo>
                    <a:lnTo>
                      <a:pt x="501" y="1098"/>
                    </a:lnTo>
                    <a:lnTo>
                      <a:pt x="499" y="1098"/>
                    </a:lnTo>
                    <a:lnTo>
                      <a:pt x="501" y="1098"/>
                    </a:lnTo>
                    <a:close/>
                    <a:moveTo>
                      <a:pt x="494" y="1098"/>
                    </a:moveTo>
                    <a:lnTo>
                      <a:pt x="491" y="1098"/>
                    </a:lnTo>
                    <a:lnTo>
                      <a:pt x="494" y="1098"/>
                    </a:lnTo>
                    <a:close/>
                    <a:moveTo>
                      <a:pt x="543" y="1093"/>
                    </a:moveTo>
                    <a:lnTo>
                      <a:pt x="540" y="1093"/>
                    </a:lnTo>
                    <a:lnTo>
                      <a:pt x="538" y="1093"/>
                    </a:lnTo>
                    <a:lnTo>
                      <a:pt x="538" y="1091"/>
                    </a:lnTo>
                    <a:lnTo>
                      <a:pt x="540" y="1091"/>
                    </a:lnTo>
                    <a:lnTo>
                      <a:pt x="543" y="1091"/>
                    </a:lnTo>
                    <a:lnTo>
                      <a:pt x="543" y="1089"/>
                    </a:lnTo>
                    <a:lnTo>
                      <a:pt x="545" y="1089"/>
                    </a:lnTo>
                    <a:lnTo>
                      <a:pt x="545" y="1091"/>
                    </a:lnTo>
                    <a:lnTo>
                      <a:pt x="543" y="1091"/>
                    </a:lnTo>
                    <a:lnTo>
                      <a:pt x="543" y="1093"/>
                    </a:lnTo>
                    <a:close/>
                    <a:moveTo>
                      <a:pt x="509" y="1086"/>
                    </a:moveTo>
                    <a:lnTo>
                      <a:pt x="511" y="1086"/>
                    </a:lnTo>
                    <a:lnTo>
                      <a:pt x="513" y="1086"/>
                    </a:lnTo>
                    <a:lnTo>
                      <a:pt x="513" y="1089"/>
                    </a:lnTo>
                    <a:lnTo>
                      <a:pt x="516" y="1089"/>
                    </a:lnTo>
                    <a:lnTo>
                      <a:pt x="518" y="1089"/>
                    </a:lnTo>
                    <a:lnTo>
                      <a:pt x="521" y="1089"/>
                    </a:lnTo>
                    <a:lnTo>
                      <a:pt x="523" y="1089"/>
                    </a:lnTo>
                    <a:lnTo>
                      <a:pt x="526" y="1089"/>
                    </a:lnTo>
                    <a:lnTo>
                      <a:pt x="523" y="1089"/>
                    </a:lnTo>
                    <a:lnTo>
                      <a:pt x="521" y="1089"/>
                    </a:lnTo>
                    <a:lnTo>
                      <a:pt x="518" y="1089"/>
                    </a:lnTo>
                    <a:lnTo>
                      <a:pt x="516" y="1089"/>
                    </a:lnTo>
                    <a:lnTo>
                      <a:pt x="516" y="1091"/>
                    </a:lnTo>
                    <a:lnTo>
                      <a:pt x="513" y="1091"/>
                    </a:lnTo>
                    <a:lnTo>
                      <a:pt x="511" y="1091"/>
                    </a:lnTo>
                    <a:lnTo>
                      <a:pt x="511" y="1093"/>
                    </a:lnTo>
                    <a:lnTo>
                      <a:pt x="509" y="1093"/>
                    </a:lnTo>
                    <a:lnTo>
                      <a:pt x="509" y="1091"/>
                    </a:lnTo>
                    <a:lnTo>
                      <a:pt x="506" y="1091"/>
                    </a:lnTo>
                    <a:lnTo>
                      <a:pt x="506" y="1089"/>
                    </a:lnTo>
                    <a:lnTo>
                      <a:pt x="509" y="1089"/>
                    </a:lnTo>
                    <a:lnTo>
                      <a:pt x="506" y="1089"/>
                    </a:lnTo>
                    <a:lnTo>
                      <a:pt x="504" y="1089"/>
                    </a:lnTo>
                    <a:lnTo>
                      <a:pt x="506" y="1089"/>
                    </a:lnTo>
                    <a:lnTo>
                      <a:pt x="506" y="1086"/>
                    </a:lnTo>
                    <a:lnTo>
                      <a:pt x="509" y="1086"/>
                    </a:lnTo>
                    <a:close/>
                    <a:moveTo>
                      <a:pt x="790" y="1081"/>
                    </a:moveTo>
                    <a:lnTo>
                      <a:pt x="787" y="1081"/>
                    </a:lnTo>
                    <a:lnTo>
                      <a:pt x="790" y="1081"/>
                    </a:lnTo>
                    <a:close/>
                    <a:moveTo>
                      <a:pt x="787" y="1079"/>
                    </a:moveTo>
                    <a:lnTo>
                      <a:pt x="790" y="1079"/>
                    </a:lnTo>
                    <a:lnTo>
                      <a:pt x="787" y="1079"/>
                    </a:lnTo>
                    <a:close/>
                    <a:moveTo>
                      <a:pt x="773" y="1079"/>
                    </a:moveTo>
                    <a:lnTo>
                      <a:pt x="775" y="1079"/>
                    </a:lnTo>
                    <a:lnTo>
                      <a:pt x="773" y="1079"/>
                    </a:lnTo>
                    <a:close/>
                    <a:moveTo>
                      <a:pt x="795" y="1079"/>
                    </a:moveTo>
                    <a:lnTo>
                      <a:pt x="792" y="1079"/>
                    </a:lnTo>
                    <a:lnTo>
                      <a:pt x="795" y="1079"/>
                    </a:lnTo>
                    <a:close/>
                    <a:moveTo>
                      <a:pt x="775" y="1079"/>
                    </a:moveTo>
                    <a:lnTo>
                      <a:pt x="777" y="1079"/>
                    </a:lnTo>
                    <a:lnTo>
                      <a:pt x="775" y="1079"/>
                    </a:lnTo>
                    <a:lnTo>
                      <a:pt x="777" y="1079"/>
                    </a:lnTo>
                    <a:lnTo>
                      <a:pt x="775" y="1079"/>
                    </a:lnTo>
                    <a:lnTo>
                      <a:pt x="775" y="1076"/>
                    </a:lnTo>
                    <a:lnTo>
                      <a:pt x="775" y="1079"/>
                    </a:lnTo>
                    <a:close/>
                    <a:moveTo>
                      <a:pt x="807" y="1079"/>
                    </a:moveTo>
                    <a:lnTo>
                      <a:pt x="809" y="1079"/>
                    </a:lnTo>
                    <a:lnTo>
                      <a:pt x="807" y="1079"/>
                    </a:lnTo>
                    <a:lnTo>
                      <a:pt x="804" y="1079"/>
                    </a:lnTo>
                    <a:lnTo>
                      <a:pt x="807" y="1079"/>
                    </a:lnTo>
                    <a:lnTo>
                      <a:pt x="804" y="1079"/>
                    </a:lnTo>
                    <a:lnTo>
                      <a:pt x="802" y="1079"/>
                    </a:lnTo>
                    <a:lnTo>
                      <a:pt x="802" y="1081"/>
                    </a:lnTo>
                    <a:lnTo>
                      <a:pt x="799" y="1081"/>
                    </a:lnTo>
                    <a:lnTo>
                      <a:pt x="799" y="1079"/>
                    </a:lnTo>
                    <a:lnTo>
                      <a:pt x="797" y="1079"/>
                    </a:lnTo>
                    <a:lnTo>
                      <a:pt x="799" y="1079"/>
                    </a:lnTo>
                    <a:lnTo>
                      <a:pt x="802" y="1079"/>
                    </a:lnTo>
                    <a:lnTo>
                      <a:pt x="802" y="1076"/>
                    </a:lnTo>
                    <a:lnTo>
                      <a:pt x="802" y="1079"/>
                    </a:lnTo>
                    <a:lnTo>
                      <a:pt x="804" y="1079"/>
                    </a:lnTo>
                    <a:lnTo>
                      <a:pt x="807" y="1079"/>
                    </a:lnTo>
                    <a:lnTo>
                      <a:pt x="804" y="1079"/>
                    </a:lnTo>
                    <a:lnTo>
                      <a:pt x="804" y="1076"/>
                    </a:lnTo>
                    <a:lnTo>
                      <a:pt x="807" y="1076"/>
                    </a:lnTo>
                    <a:lnTo>
                      <a:pt x="807" y="1079"/>
                    </a:lnTo>
                    <a:close/>
                    <a:moveTo>
                      <a:pt x="792" y="1079"/>
                    </a:moveTo>
                    <a:lnTo>
                      <a:pt x="790" y="1079"/>
                    </a:lnTo>
                    <a:lnTo>
                      <a:pt x="790" y="1076"/>
                    </a:lnTo>
                    <a:lnTo>
                      <a:pt x="792" y="1076"/>
                    </a:lnTo>
                    <a:lnTo>
                      <a:pt x="792" y="1079"/>
                    </a:lnTo>
                    <a:close/>
                    <a:moveTo>
                      <a:pt x="775" y="1074"/>
                    </a:moveTo>
                    <a:lnTo>
                      <a:pt x="777" y="1074"/>
                    </a:lnTo>
                    <a:lnTo>
                      <a:pt x="780" y="1074"/>
                    </a:lnTo>
                    <a:lnTo>
                      <a:pt x="782" y="1074"/>
                    </a:lnTo>
                    <a:lnTo>
                      <a:pt x="782" y="1076"/>
                    </a:lnTo>
                    <a:lnTo>
                      <a:pt x="785" y="1076"/>
                    </a:lnTo>
                    <a:lnTo>
                      <a:pt x="787" y="1076"/>
                    </a:lnTo>
                    <a:lnTo>
                      <a:pt x="790" y="1076"/>
                    </a:lnTo>
                    <a:lnTo>
                      <a:pt x="790" y="1079"/>
                    </a:lnTo>
                    <a:lnTo>
                      <a:pt x="787" y="1079"/>
                    </a:lnTo>
                    <a:lnTo>
                      <a:pt x="790" y="1079"/>
                    </a:lnTo>
                    <a:lnTo>
                      <a:pt x="787" y="1079"/>
                    </a:lnTo>
                    <a:lnTo>
                      <a:pt x="785" y="1079"/>
                    </a:lnTo>
                    <a:lnTo>
                      <a:pt x="782" y="1079"/>
                    </a:lnTo>
                    <a:lnTo>
                      <a:pt x="782" y="1076"/>
                    </a:lnTo>
                    <a:lnTo>
                      <a:pt x="780" y="1076"/>
                    </a:lnTo>
                    <a:lnTo>
                      <a:pt x="777" y="1076"/>
                    </a:lnTo>
                    <a:lnTo>
                      <a:pt x="775" y="1076"/>
                    </a:lnTo>
                    <a:lnTo>
                      <a:pt x="773" y="1076"/>
                    </a:lnTo>
                    <a:lnTo>
                      <a:pt x="770" y="1076"/>
                    </a:lnTo>
                    <a:lnTo>
                      <a:pt x="770" y="1074"/>
                    </a:lnTo>
                    <a:lnTo>
                      <a:pt x="770" y="1076"/>
                    </a:lnTo>
                    <a:lnTo>
                      <a:pt x="768" y="1076"/>
                    </a:lnTo>
                    <a:lnTo>
                      <a:pt x="765" y="1076"/>
                    </a:lnTo>
                    <a:lnTo>
                      <a:pt x="763" y="1076"/>
                    </a:lnTo>
                    <a:lnTo>
                      <a:pt x="765" y="1076"/>
                    </a:lnTo>
                    <a:lnTo>
                      <a:pt x="765" y="1074"/>
                    </a:lnTo>
                    <a:lnTo>
                      <a:pt x="768" y="1074"/>
                    </a:lnTo>
                    <a:lnTo>
                      <a:pt x="770" y="1074"/>
                    </a:lnTo>
                    <a:lnTo>
                      <a:pt x="773" y="1074"/>
                    </a:lnTo>
                    <a:lnTo>
                      <a:pt x="775" y="1074"/>
                    </a:lnTo>
                    <a:close/>
                    <a:moveTo>
                      <a:pt x="1286" y="1045"/>
                    </a:moveTo>
                    <a:lnTo>
                      <a:pt x="1283" y="1045"/>
                    </a:lnTo>
                    <a:lnTo>
                      <a:pt x="1286" y="1045"/>
                    </a:lnTo>
                    <a:close/>
                    <a:moveTo>
                      <a:pt x="1281" y="1042"/>
                    </a:moveTo>
                    <a:lnTo>
                      <a:pt x="1283" y="1042"/>
                    </a:lnTo>
                    <a:lnTo>
                      <a:pt x="1281" y="1045"/>
                    </a:lnTo>
                    <a:lnTo>
                      <a:pt x="1283" y="1045"/>
                    </a:lnTo>
                    <a:lnTo>
                      <a:pt x="1281" y="1045"/>
                    </a:lnTo>
                    <a:lnTo>
                      <a:pt x="1279" y="1045"/>
                    </a:lnTo>
                    <a:lnTo>
                      <a:pt x="1281" y="1045"/>
                    </a:lnTo>
                    <a:lnTo>
                      <a:pt x="1281" y="1042"/>
                    </a:lnTo>
                    <a:close/>
                    <a:moveTo>
                      <a:pt x="1288" y="1042"/>
                    </a:moveTo>
                    <a:lnTo>
                      <a:pt x="1288" y="1045"/>
                    </a:lnTo>
                    <a:lnTo>
                      <a:pt x="1288" y="1042"/>
                    </a:lnTo>
                    <a:close/>
                    <a:moveTo>
                      <a:pt x="1303" y="1032"/>
                    </a:moveTo>
                    <a:lnTo>
                      <a:pt x="1301" y="1032"/>
                    </a:lnTo>
                    <a:lnTo>
                      <a:pt x="1303" y="1032"/>
                    </a:lnTo>
                    <a:lnTo>
                      <a:pt x="1305" y="1032"/>
                    </a:lnTo>
                    <a:lnTo>
                      <a:pt x="1303" y="1032"/>
                    </a:lnTo>
                    <a:close/>
                    <a:moveTo>
                      <a:pt x="1308" y="1015"/>
                    </a:moveTo>
                    <a:lnTo>
                      <a:pt x="1310" y="1015"/>
                    </a:lnTo>
                    <a:lnTo>
                      <a:pt x="1313" y="1015"/>
                    </a:lnTo>
                    <a:lnTo>
                      <a:pt x="1313" y="1018"/>
                    </a:lnTo>
                    <a:lnTo>
                      <a:pt x="1310" y="1018"/>
                    </a:lnTo>
                    <a:lnTo>
                      <a:pt x="1308" y="1018"/>
                    </a:lnTo>
                    <a:lnTo>
                      <a:pt x="1308" y="1015"/>
                    </a:lnTo>
                    <a:lnTo>
                      <a:pt x="1305" y="1015"/>
                    </a:lnTo>
                    <a:lnTo>
                      <a:pt x="1308" y="1015"/>
                    </a:lnTo>
                    <a:close/>
                    <a:moveTo>
                      <a:pt x="1308" y="998"/>
                    </a:moveTo>
                    <a:lnTo>
                      <a:pt x="1310" y="998"/>
                    </a:lnTo>
                    <a:lnTo>
                      <a:pt x="1308" y="998"/>
                    </a:lnTo>
                    <a:lnTo>
                      <a:pt x="1305" y="998"/>
                    </a:lnTo>
                    <a:lnTo>
                      <a:pt x="1305" y="996"/>
                    </a:lnTo>
                    <a:lnTo>
                      <a:pt x="1308" y="996"/>
                    </a:lnTo>
                    <a:lnTo>
                      <a:pt x="1308" y="998"/>
                    </a:lnTo>
                    <a:close/>
                    <a:moveTo>
                      <a:pt x="1298" y="979"/>
                    </a:moveTo>
                    <a:lnTo>
                      <a:pt x="1296" y="979"/>
                    </a:lnTo>
                    <a:lnTo>
                      <a:pt x="1298" y="979"/>
                    </a:lnTo>
                    <a:close/>
                    <a:moveTo>
                      <a:pt x="1301" y="979"/>
                    </a:moveTo>
                    <a:lnTo>
                      <a:pt x="1298" y="979"/>
                    </a:lnTo>
                    <a:lnTo>
                      <a:pt x="1301" y="979"/>
                    </a:lnTo>
                    <a:close/>
                    <a:moveTo>
                      <a:pt x="1288" y="969"/>
                    </a:moveTo>
                    <a:lnTo>
                      <a:pt x="1286" y="969"/>
                    </a:lnTo>
                    <a:lnTo>
                      <a:pt x="1286" y="966"/>
                    </a:lnTo>
                    <a:lnTo>
                      <a:pt x="1288" y="966"/>
                    </a:lnTo>
                    <a:lnTo>
                      <a:pt x="1288" y="969"/>
                    </a:lnTo>
                    <a:close/>
                    <a:moveTo>
                      <a:pt x="1276" y="957"/>
                    </a:moveTo>
                    <a:lnTo>
                      <a:pt x="1274" y="957"/>
                    </a:lnTo>
                    <a:lnTo>
                      <a:pt x="1276" y="957"/>
                    </a:lnTo>
                    <a:close/>
                    <a:moveTo>
                      <a:pt x="169" y="917"/>
                    </a:moveTo>
                    <a:lnTo>
                      <a:pt x="171" y="917"/>
                    </a:lnTo>
                    <a:lnTo>
                      <a:pt x="169" y="917"/>
                    </a:lnTo>
                    <a:close/>
                    <a:moveTo>
                      <a:pt x="171" y="917"/>
                    </a:moveTo>
                    <a:lnTo>
                      <a:pt x="169" y="917"/>
                    </a:lnTo>
                    <a:lnTo>
                      <a:pt x="171" y="917"/>
                    </a:lnTo>
                    <a:close/>
                    <a:moveTo>
                      <a:pt x="147" y="917"/>
                    </a:moveTo>
                    <a:lnTo>
                      <a:pt x="149" y="917"/>
                    </a:lnTo>
                    <a:lnTo>
                      <a:pt x="147" y="917"/>
                    </a:lnTo>
                    <a:close/>
                    <a:moveTo>
                      <a:pt x="1049" y="915"/>
                    </a:moveTo>
                    <a:lnTo>
                      <a:pt x="1046" y="915"/>
                    </a:lnTo>
                    <a:lnTo>
                      <a:pt x="1049" y="915"/>
                    </a:lnTo>
                    <a:close/>
                    <a:moveTo>
                      <a:pt x="257" y="912"/>
                    </a:moveTo>
                    <a:lnTo>
                      <a:pt x="259" y="912"/>
                    </a:lnTo>
                    <a:lnTo>
                      <a:pt x="262" y="912"/>
                    </a:lnTo>
                    <a:lnTo>
                      <a:pt x="264" y="912"/>
                    </a:lnTo>
                    <a:lnTo>
                      <a:pt x="267" y="912"/>
                    </a:lnTo>
                    <a:lnTo>
                      <a:pt x="269" y="912"/>
                    </a:lnTo>
                    <a:lnTo>
                      <a:pt x="271" y="912"/>
                    </a:lnTo>
                    <a:lnTo>
                      <a:pt x="271" y="915"/>
                    </a:lnTo>
                    <a:lnTo>
                      <a:pt x="269" y="915"/>
                    </a:lnTo>
                    <a:lnTo>
                      <a:pt x="267" y="915"/>
                    </a:lnTo>
                    <a:lnTo>
                      <a:pt x="264" y="915"/>
                    </a:lnTo>
                    <a:lnTo>
                      <a:pt x="262" y="915"/>
                    </a:lnTo>
                    <a:lnTo>
                      <a:pt x="259" y="915"/>
                    </a:lnTo>
                    <a:lnTo>
                      <a:pt x="257" y="915"/>
                    </a:lnTo>
                    <a:lnTo>
                      <a:pt x="254" y="915"/>
                    </a:lnTo>
                    <a:lnTo>
                      <a:pt x="254" y="917"/>
                    </a:lnTo>
                    <a:lnTo>
                      <a:pt x="252" y="917"/>
                    </a:lnTo>
                    <a:lnTo>
                      <a:pt x="252" y="915"/>
                    </a:lnTo>
                    <a:lnTo>
                      <a:pt x="254" y="915"/>
                    </a:lnTo>
                    <a:lnTo>
                      <a:pt x="252" y="915"/>
                    </a:lnTo>
                    <a:lnTo>
                      <a:pt x="252" y="917"/>
                    </a:lnTo>
                    <a:lnTo>
                      <a:pt x="249" y="917"/>
                    </a:lnTo>
                    <a:lnTo>
                      <a:pt x="247" y="917"/>
                    </a:lnTo>
                    <a:lnTo>
                      <a:pt x="249" y="917"/>
                    </a:lnTo>
                    <a:lnTo>
                      <a:pt x="247" y="917"/>
                    </a:lnTo>
                    <a:lnTo>
                      <a:pt x="247" y="915"/>
                    </a:lnTo>
                    <a:lnTo>
                      <a:pt x="245" y="915"/>
                    </a:lnTo>
                    <a:lnTo>
                      <a:pt x="247" y="915"/>
                    </a:lnTo>
                    <a:lnTo>
                      <a:pt x="249" y="915"/>
                    </a:lnTo>
                    <a:lnTo>
                      <a:pt x="252" y="915"/>
                    </a:lnTo>
                    <a:lnTo>
                      <a:pt x="252" y="912"/>
                    </a:lnTo>
                    <a:lnTo>
                      <a:pt x="249" y="912"/>
                    </a:lnTo>
                    <a:lnTo>
                      <a:pt x="252" y="912"/>
                    </a:lnTo>
                    <a:lnTo>
                      <a:pt x="254" y="912"/>
                    </a:lnTo>
                    <a:lnTo>
                      <a:pt x="254" y="915"/>
                    </a:lnTo>
                    <a:lnTo>
                      <a:pt x="254" y="912"/>
                    </a:lnTo>
                    <a:lnTo>
                      <a:pt x="254" y="915"/>
                    </a:lnTo>
                    <a:lnTo>
                      <a:pt x="257" y="915"/>
                    </a:lnTo>
                    <a:lnTo>
                      <a:pt x="257" y="912"/>
                    </a:lnTo>
                    <a:close/>
                    <a:moveTo>
                      <a:pt x="1012" y="905"/>
                    </a:moveTo>
                    <a:lnTo>
                      <a:pt x="1015" y="905"/>
                    </a:lnTo>
                    <a:lnTo>
                      <a:pt x="1015" y="908"/>
                    </a:lnTo>
                    <a:lnTo>
                      <a:pt x="1012" y="908"/>
                    </a:lnTo>
                    <a:lnTo>
                      <a:pt x="1012" y="905"/>
                    </a:lnTo>
                    <a:close/>
                    <a:moveTo>
                      <a:pt x="993" y="895"/>
                    </a:moveTo>
                    <a:lnTo>
                      <a:pt x="995" y="895"/>
                    </a:lnTo>
                    <a:lnTo>
                      <a:pt x="993" y="895"/>
                    </a:lnTo>
                    <a:close/>
                    <a:moveTo>
                      <a:pt x="995" y="893"/>
                    </a:moveTo>
                    <a:lnTo>
                      <a:pt x="997" y="893"/>
                    </a:lnTo>
                    <a:lnTo>
                      <a:pt x="1000" y="893"/>
                    </a:lnTo>
                    <a:lnTo>
                      <a:pt x="1002" y="893"/>
                    </a:lnTo>
                    <a:lnTo>
                      <a:pt x="1005" y="893"/>
                    </a:lnTo>
                    <a:lnTo>
                      <a:pt x="1002" y="893"/>
                    </a:lnTo>
                    <a:lnTo>
                      <a:pt x="1002" y="895"/>
                    </a:lnTo>
                    <a:lnTo>
                      <a:pt x="1005" y="893"/>
                    </a:lnTo>
                    <a:lnTo>
                      <a:pt x="1007" y="893"/>
                    </a:lnTo>
                    <a:lnTo>
                      <a:pt x="1007" y="895"/>
                    </a:lnTo>
                    <a:lnTo>
                      <a:pt x="1007" y="893"/>
                    </a:lnTo>
                    <a:lnTo>
                      <a:pt x="1010" y="895"/>
                    </a:lnTo>
                    <a:lnTo>
                      <a:pt x="1010" y="893"/>
                    </a:lnTo>
                    <a:lnTo>
                      <a:pt x="1010" y="895"/>
                    </a:lnTo>
                    <a:lnTo>
                      <a:pt x="1012" y="895"/>
                    </a:lnTo>
                    <a:lnTo>
                      <a:pt x="1010" y="895"/>
                    </a:lnTo>
                    <a:lnTo>
                      <a:pt x="1012" y="895"/>
                    </a:lnTo>
                    <a:lnTo>
                      <a:pt x="1015" y="895"/>
                    </a:lnTo>
                    <a:lnTo>
                      <a:pt x="1015" y="893"/>
                    </a:lnTo>
                    <a:lnTo>
                      <a:pt x="1015" y="895"/>
                    </a:lnTo>
                    <a:lnTo>
                      <a:pt x="1012" y="895"/>
                    </a:lnTo>
                    <a:lnTo>
                      <a:pt x="1015" y="895"/>
                    </a:lnTo>
                    <a:lnTo>
                      <a:pt x="1017" y="895"/>
                    </a:lnTo>
                    <a:lnTo>
                      <a:pt x="1019" y="895"/>
                    </a:lnTo>
                    <a:lnTo>
                      <a:pt x="1019" y="898"/>
                    </a:lnTo>
                    <a:lnTo>
                      <a:pt x="1019" y="895"/>
                    </a:lnTo>
                    <a:lnTo>
                      <a:pt x="1022" y="895"/>
                    </a:lnTo>
                    <a:lnTo>
                      <a:pt x="1024" y="895"/>
                    </a:lnTo>
                    <a:lnTo>
                      <a:pt x="1022" y="895"/>
                    </a:lnTo>
                    <a:lnTo>
                      <a:pt x="1022" y="898"/>
                    </a:lnTo>
                    <a:lnTo>
                      <a:pt x="1024" y="898"/>
                    </a:lnTo>
                    <a:lnTo>
                      <a:pt x="1022" y="898"/>
                    </a:lnTo>
                    <a:lnTo>
                      <a:pt x="1024" y="898"/>
                    </a:lnTo>
                    <a:lnTo>
                      <a:pt x="1027" y="898"/>
                    </a:lnTo>
                    <a:lnTo>
                      <a:pt x="1029" y="898"/>
                    </a:lnTo>
                    <a:lnTo>
                      <a:pt x="1027" y="898"/>
                    </a:lnTo>
                    <a:lnTo>
                      <a:pt x="1024" y="898"/>
                    </a:lnTo>
                    <a:lnTo>
                      <a:pt x="1027" y="898"/>
                    </a:lnTo>
                    <a:lnTo>
                      <a:pt x="1024" y="898"/>
                    </a:lnTo>
                    <a:lnTo>
                      <a:pt x="1024" y="900"/>
                    </a:lnTo>
                    <a:lnTo>
                      <a:pt x="1022" y="900"/>
                    </a:lnTo>
                    <a:lnTo>
                      <a:pt x="1024" y="900"/>
                    </a:lnTo>
                    <a:lnTo>
                      <a:pt x="1027" y="900"/>
                    </a:lnTo>
                    <a:lnTo>
                      <a:pt x="1027" y="898"/>
                    </a:lnTo>
                    <a:lnTo>
                      <a:pt x="1027" y="900"/>
                    </a:lnTo>
                    <a:lnTo>
                      <a:pt x="1029" y="900"/>
                    </a:lnTo>
                    <a:lnTo>
                      <a:pt x="1027" y="900"/>
                    </a:lnTo>
                    <a:lnTo>
                      <a:pt x="1029" y="900"/>
                    </a:lnTo>
                    <a:lnTo>
                      <a:pt x="1029" y="903"/>
                    </a:lnTo>
                    <a:lnTo>
                      <a:pt x="1027" y="903"/>
                    </a:lnTo>
                    <a:lnTo>
                      <a:pt x="1029" y="903"/>
                    </a:lnTo>
                    <a:lnTo>
                      <a:pt x="1029" y="900"/>
                    </a:lnTo>
                    <a:lnTo>
                      <a:pt x="1032" y="903"/>
                    </a:lnTo>
                    <a:lnTo>
                      <a:pt x="1032" y="900"/>
                    </a:lnTo>
                    <a:lnTo>
                      <a:pt x="1034" y="900"/>
                    </a:lnTo>
                    <a:lnTo>
                      <a:pt x="1037" y="900"/>
                    </a:lnTo>
                    <a:lnTo>
                      <a:pt x="1034" y="903"/>
                    </a:lnTo>
                    <a:lnTo>
                      <a:pt x="1037" y="903"/>
                    </a:lnTo>
                    <a:lnTo>
                      <a:pt x="1034" y="903"/>
                    </a:lnTo>
                    <a:lnTo>
                      <a:pt x="1037" y="903"/>
                    </a:lnTo>
                    <a:lnTo>
                      <a:pt x="1037" y="905"/>
                    </a:lnTo>
                    <a:lnTo>
                      <a:pt x="1039" y="905"/>
                    </a:lnTo>
                    <a:lnTo>
                      <a:pt x="1037" y="905"/>
                    </a:lnTo>
                    <a:lnTo>
                      <a:pt x="1039" y="905"/>
                    </a:lnTo>
                    <a:lnTo>
                      <a:pt x="1041" y="905"/>
                    </a:lnTo>
                    <a:lnTo>
                      <a:pt x="1041" y="908"/>
                    </a:lnTo>
                    <a:lnTo>
                      <a:pt x="1039" y="908"/>
                    </a:lnTo>
                    <a:lnTo>
                      <a:pt x="1041" y="908"/>
                    </a:lnTo>
                    <a:lnTo>
                      <a:pt x="1044" y="908"/>
                    </a:lnTo>
                    <a:lnTo>
                      <a:pt x="1044" y="910"/>
                    </a:lnTo>
                    <a:lnTo>
                      <a:pt x="1044" y="912"/>
                    </a:lnTo>
                    <a:lnTo>
                      <a:pt x="1046" y="912"/>
                    </a:lnTo>
                    <a:lnTo>
                      <a:pt x="1049" y="912"/>
                    </a:lnTo>
                    <a:lnTo>
                      <a:pt x="1049" y="915"/>
                    </a:lnTo>
                    <a:lnTo>
                      <a:pt x="1046" y="915"/>
                    </a:lnTo>
                    <a:lnTo>
                      <a:pt x="1044" y="915"/>
                    </a:lnTo>
                    <a:lnTo>
                      <a:pt x="1041" y="915"/>
                    </a:lnTo>
                    <a:lnTo>
                      <a:pt x="1039" y="915"/>
                    </a:lnTo>
                    <a:lnTo>
                      <a:pt x="1041" y="915"/>
                    </a:lnTo>
                    <a:lnTo>
                      <a:pt x="1044" y="915"/>
                    </a:lnTo>
                    <a:lnTo>
                      <a:pt x="1044" y="917"/>
                    </a:lnTo>
                    <a:lnTo>
                      <a:pt x="1044" y="915"/>
                    </a:lnTo>
                    <a:lnTo>
                      <a:pt x="1041" y="915"/>
                    </a:lnTo>
                    <a:lnTo>
                      <a:pt x="1041" y="917"/>
                    </a:lnTo>
                    <a:lnTo>
                      <a:pt x="1044" y="917"/>
                    </a:lnTo>
                    <a:lnTo>
                      <a:pt x="1041" y="917"/>
                    </a:lnTo>
                    <a:lnTo>
                      <a:pt x="1039" y="917"/>
                    </a:lnTo>
                    <a:lnTo>
                      <a:pt x="1039" y="915"/>
                    </a:lnTo>
                    <a:lnTo>
                      <a:pt x="1037" y="915"/>
                    </a:lnTo>
                    <a:lnTo>
                      <a:pt x="1034" y="915"/>
                    </a:lnTo>
                    <a:lnTo>
                      <a:pt x="1034" y="912"/>
                    </a:lnTo>
                    <a:lnTo>
                      <a:pt x="1032" y="910"/>
                    </a:lnTo>
                    <a:lnTo>
                      <a:pt x="1029" y="910"/>
                    </a:lnTo>
                    <a:lnTo>
                      <a:pt x="1029" y="908"/>
                    </a:lnTo>
                    <a:lnTo>
                      <a:pt x="1027" y="908"/>
                    </a:lnTo>
                    <a:lnTo>
                      <a:pt x="1027" y="905"/>
                    </a:lnTo>
                    <a:lnTo>
                      <a:pt x="1027" y="908"/>
                    </a:lnTo>
                    <a:lnTo>
                      <a:pt x="1024" y="908"/>
                    </a:lnTo>
                    <a:lnTo>
                      <a:pt x="1024" y="905"/>
                    </a:lnTo>
                    <a:lnTo>
                      <a:pt x="1022" y="905"/>
                    </a:lnTo>
                    <a:lnTo>
                      <a:pt x="1019" y="905"/>
                    </a:lnTo>
                    <a:lnTo>
                      <a:pt x="1019" y="903"/>
                    </a:lnTo>
                    <a:lnTo>
                      <a:pt x="1017" y="903"/>
                    </a:lnTo>
                    <a:lnTo>
                      <a:pt x="1015" y="903"/>
                    </a:lnTo>
                    <a:lnTo>
                      <a:pt x="1012" y="903"/>
                    </a:lnTo>
                    <a:lnTo>
                      <a:pt x="1012" y="900"/>
                    </a:lnTo>
                    <a:lnTo>
                      <a:pt x="1010" y="900"/>
                    </a:lnTo>
                    <a:lnTo>
                      <a:pt x="1007" y="900"/>
                    </a:lnTo>
                    <a:lnTo>
                      <a:pt x="1005" y="900"/>
                    </a:lnTo>
                    <a:lnTo>
                      <a:pt x="1002" y="900"/>
                    </a:lnTo>
                    <a:lnTo>
                      <a:pt x="1005" y="900"/>
                    </a:lnTo>
                    <a:lnTo>
                      <a:pt x="1005" y="898"/>
                    </a:lnTo>
                    <a:lnTo>
                      <a:pt x="1002" y="898"/>
                    </a:lnTo>
                    <a:lnTo>
                      <a:pt x="1005" y="898"/>
                    </a:lnTo>
                    <a:lnTo>
                      <a:pt x="1007" y="898"/>
                    </a:lnTo>
                    <a:lnTo>
                      <a:pt x="1007" y="895"/>
                    </a:lnTo>
                    <a:lnTo>
                      <a:pt x="1005" y="895"/>
                    </a:lnTo>
                    <a:lnTo>
                      <a:pt x="1005" y="898"/>
                    </a:lnTo>
                    <a:lnTo>
                      <a:pt x="1002" y="898"/>
                    </a:lnTo>
                    <a:lnTo>
                      <a:pt x="1002" y="895"/>
                    </a:lnTo>
                    <a:lnTo>
                      <a:pt x="1000" y="895"/>
                    </a:lnTo>
                    <a:lnTo>
                      <a:pt x="997" y="895"/>
                    </a:lnTo>
                    <a:lnTo>
                      <a:pt x="997" y="898"/>
                    </a:lnTo>
                    <a:lnTo>
                      <a:pt x="1000" y="898"/>
                    </a:lnTo>
                    <a:lnTo>
                      <a:pt x="997" y="898"/>
                    </a:lnTo>
                    <a:lnTo>
                      <a:pt x="995" y="898"/>
                    </a:lnTo>
                    <a:lnTo>
                      <a:pt x="995" y="895"/>
                    </a:lnTo>
                    <a:lnTo>
                      <a:pt x="997" y="895"/>
                    </a:lnTo>
                    <a:lnTo>
                      <a:pt x="995" y="895"/>
                    </a:lnTo>
                    <a:lnTo>
                      <a:pt x="997" y="895"/>
                    </a:lnTo>
                    <a:lnTo>
                      <a:pt x="997" y="893"/>
                    </a:lnTo>
                    <a:lnTo>
                      <a:pt x="995" y="893"/>
                    </a:lnTo>
                    <a:lnTo>
                      <a:pt x="993" y="893"/>
                    </a:lnTo>
                    <a:lnTo>
                      <a:pt x="990" y="893"/>
                    </a:lnTo>
                    <a:lnTo>
                      <a:pt x="988" y="893"/>
                    </a:lnTo>
                    <a:lnTo>
                      <a:pt x="988" y="895"/>
                    </a:lnTo>
                    <a:lnTo>
                      <a:pt x="985" y="895"/>
                    </a:lnTo>
                    <a:lnTo>
                      <a:pt x="988" y="893"/>
                    </a:lnTo>
                    <a:lnTo>
                      <a:pt x="985" y="893"/>
                    </a:lnTo>
                    <a:lnTo>
                      <a:pt x="985" y="895"/>
                    </a:lnTo>
                    <a:lnTo>
                      <a:pt x="985" y="893"/>
                    </a:lnTo>
                    <a:lnTo>
                      <a:pt x="988" y="893"/>
                    </a:lnTo>
                    <a:lnTo>
                      <a:pt x="985" y="893"/>
                    </a:lnTo>
                    <a:lnTo>
                      <a:pt x="988" y="893"/>
                    </a:lnTo>
                    <a:lnTo>
                      <a:pt x="990" y="893"/>
                    </a:lnTo>
                    <a:lnTo>
                      <a:pt x="993" y="893"/>
                    </a:lnTo>
                    <a:lnTo>
                      <a:pt x="995" y="893"/>
                    </a:lnTo>
                    <a:close/>
                    <a:moveTo>
                      <a:pt x="149" y="866"/>
                    </a:moveTo>
                    <a:lnTo>
                      <a:pt x="149" y="868"/>
                    </a:lnTo>
                    <a:lnTo>
                      <a:pt x="149" y="866"/>
                    </a:lnTo>
                    <a:lnTo>
                      <a:pt x="147" y="866"/>
                    </a:lnTo>
                    <a:lnTo>
                      <a:pt x="144" y="866"/>
                    </a:lnTo>
                    <a:lnTo>
                      <a:pt x="142" y="868"/>
                    </a:lnTo>
                    <a:lnTo>
                      <a:pt x="139" y="868"/>
                    </a:lnTo>
                    <a:lnTo>
                      <a:pt x="139" y="871"/>
                    </a:lnTo>
                    <a:lnTo>
                      <a:pt x="142" y="871"/>
                    </a:lnTo>
                    <a:lnTo>
                      <a:pt x="142" y="873"/>
                    </a:lnTo>
                    <a:lnTo>
                      <a:pt x="144" y="873"/>
                    </a:lnTo>
                    <a:lnTo>
                      <a:pt x="147" y="873"/>
                    </a:lnTo>
                    <a:lnTo>
                      <a:pt x="149" y="873"/>
                    </a:lnTo>
                    <a:lnTo>
                      <a:pt x="152" y="873"/>
                    </a:lnTo>
                    <a:lnTo>
                      <a:pt x="152" y="876"/>
                    </a:lnTo>
                    <a:lnTo>
                      <a:pt x="154" y="876"/>
                    </a:lnTo>
                    <a:lnTo>
                      <a:pt x="154" y="878"/>
                    </a:lnTo>
                    <a:lnTo>
                      <a:pt x="154" y="881"/>
                    </a:lnTo>
                    <a:lnTo>
                      <a:pt x="157" y="881"/>
                    </a:lnTo>
                    <a:lnTo>
                      <a:pt x="157" y="883"/>
                    </a:lnTo>
                    <a:lnTo>
                      <a:pt x="159" y="883"/>
                    </a:lnTo>
                    <a:lnTo>
                      <a:pt x="161" y="886"/>
                    </a:lnTo>
                    <a:lnTo>
                      <a:pt x="164" y="886"/>
                    </a:lnTo>
                    <a:lnTo>
                      <a:pt x="164" y="888"/>
                    </a:lnTo>
                    <a:lnTo>
                      <a:pt x="161" y="888"/>
                    </a:lnTo>
                    <a:lnTo>
                      <a:pt x="164" y="888"/>
                    </a:lnTo>
                    <a:lnTo>
                      <a:pt x="164" y="886"/>
                    </a:lnTo>
                    <a:lnTo>
                      <a:pt x="164" y="888"/>
                    </a:lnTo>
                    <a:lnTo>
                      <a:pt x="166" y="888"/>
                    </a:lnTo>
                    <a:lnTo>
                      <a:pt x="169" y="888"/>
                    </a:lnTo>
                    <a:lnTo>
                      <a:pt x="166" y="888"/>
                    </a:lnTo>
                    <a:lnTo>
                      <a:pt x="169" y="890"/>
                    </a:lnTo>
                    <a:lnTo>
                      <a:pt x="171" y="890"/>
                    </a:lnTo>
                    <a:lnTo>
                      <a:pt x="171" y="893"/>
                    </a:lnTo>
                    <a:lnTo>
                      <a:pt x="174" y="893"/>
                    </a:lnTo>
                    <a:lnTo>
                      <a:pt x="176" y="895"/>
                    </a:lnTo>
                    <a:lnTo>
                      <a:pt x="179" y="895"/>
                    </a:lnTo>
                    <a:lnTo>
                      <a:pt x="181" y="895"/>
                    </a:lnTo>
                    <a:lnTo>
                      <a:pt x="181" y="898"/>
                    </a:lnTo>
                    <a:lnTo>
                      <a:pt x="183" y="898"/>
                    </a:lnTo>
                    <a:lnTo>
                      <a:pt x="186" y="898"/>
                    </a:lnTo>
                    <a:lnTo>
                      <a:pt x="188" y="898"/>
                    </a:lnTo>
                    <a:lnTo>
                      <a:pt x="188" y="900"/>
                    </a:lnTo>
                    <a:lnTo>
                      <a:pt x="191" y="900"/>
                    </a:lnTo>
                    <a:lnTo>
                      <a:pt x="193" y="900"/>
                    </a:lnTo>
                    <a:lnTo>
                      <a:pt x="193" y="903"/>
                    </a:lnTo>
                    <a:lnTo>
                      <a:pt x="196" y="903"/>
                    </a:lnTo>
                    <a:lnTo>
                      <a:pt x="196" y="905"/>
                    </a:lnTo>
                    <a:lnTo>
                      <a:pt x="198" y="905"/>
                    </a:lnTo>
                    <a:lnTo>
                      <a:pt x="201" y="905"/>
                    </a:lnTo>
                    <a:lnTo>
                      <a:pt x="203" y="905"/>
                    </a:lnTo>
                    <a:lnTo>
                      <a:pt x="203" y="908"/>
                    </a:lnTo>
                    <a:lnTo>
                      <a:pt x="205" y="908"/>
                    </a:lnTo>
                    <a:lnTo>
                      <a:pt x="208" y="908"/>
                    </a:lnTo>
                    <a:lnTo>
                      <a:pt x="210" y="910"/>
                    </a:lnTo>
                    <a:lnTo>
                      <a:pt x="213" y="910"/>
                    </a:lnTo>
                    <a:lnTo>
                      <a:pt x="215" y="910"/>
                    </a:lnTo>
                    <a:lnTo>
                      <a:pt x="218" y="910"/>
                    </a:lnTo>
                    <a:lnTo>
                      <a:pt x="220" y="910"/>
                    </a:lnTo>
                    <a:lnTo>
                      <a:pt x="223" y="910"/>
                    </a:lnTo>
                    <a:lnTo>
                      <a:pt x="225" y="910"/>
                    </a:lnTo>
                    <a:lnTo>
                      <a:pt x="227" y="910"/>
                    </a:lnTo>
                    <a:lnTo>
                      <a:pt x="230" y="910"/>
                    </a:lnTo>
                    <a:lnTo>
                      <a:pt x="232" y="910"/>
                    </a:lnTo>
                    <a:lnTo>
                      <a:pt x="235" y="910"/>
                    </a:lnTo>
                    <a:lnTo>
                      <a:pt x="235" y="912"/>
                    </a:lnTo>
                    <a:lnTo>
                      <a:pt x="232" y="912"/>
                    </a:lnTo>
                    <a:lnTo>
                      <a:pt x="232" y="915"/>
                    </a:lnTo>
                    <a:lnTo>
                      <a:pt x="230" y="917"/>
                    </a:lnTo>
                    <a:lnTo>
                      <a:pt x="227" y="917"/>
                    </a:lnTo>
                    <a:lnTo>
                      <a:pt x="225" y="917"/>
                    </a:lnTo>
                    <a:lnTo>
                      <a:pt x="225" y="920"/>
                    </a:lnTo>
                    <a:lnTo>
                      <a:pt x="223" y="917"/>
                    </a:lnTo>
                    <a:lnTo>
                      <a:pt x="223" y="920"/>
                    </a:lnTo>
                    <a:lnTo>
                      <a:pt x="220" y="920"/>
                    </a:lnTo>
                    <a:lnTo>
                      <a:pt x="220" y="917"/>
                    </a:lnTo>
                    <a:lnTo>
                      <a:pt x="218" y="917"/>
                    </a:lnTo>
                    <a:lnTo>
                      <a:pt x="215" y="917"/>
                    </a:lnTo>
                    <a:lnTo>
                      <a:pt x="213" y="917"/>
                    </a:lnTo>
                    <a:lnTo>
                      <a:pt x="210" y="917"/>
                    </a:lnTo>
                    <a:lnTo>
                      <a:pt x="213" y="917"/>
                    </a:lnTo>
                    <a:lnTo>
                      <a:pt x="210" y="917"/>
                    </a:lnTo>
                    <a:lnTo>
                      <a:pt x="213" y="920"/>
                    </a:lnTo>
                    <a:lnTo>
                      <a:pt x="210" y="920"/>
                    </a:lnTo>
                    <a:lnTo>
                      <a:pt x="208" y="920"/>
                    </a:lnTo>
                    <a:lnTo>
                      <a:pt x="205" y="920"/>
                    </a:lnTo>
                    <a:lnTo>
                      <a:pt x="203" y="920"/>
                    </a:lnTo>
                    <a:lnTo>
                      <a:pt x="201" y="920"/>
                    </a:lnTo>
                    <a:lnTo>
                      <a:pt x="201" y="922"/>
                    </a:lnTo>
                    <a:lnTo>
                      <a:pt x="198" y="922"/>
                    </a:lnTo>
                    <a:lnTo>
                      <a:pt x="196" y="922"/>
                    </a:lnTo>
                    <a:lnTo>
                      <a:pt x="193" y="922"/>
                    </a:lnTo>
                    <a:lnTo>
                      <a:pt x="193" y="920"/>
                    </a:lnTo>
                    <a:lnTo>
                      <a:pt x="191" y="920"/>
                    </a:lnTo>
                    <a:lnTo>
                      <a:pt x="188" y="920"/>
                    </a:lnTo>
                    <a:lnTo>
                      <a:pt x="186" y="917"/>
                    </a:lnTo>
                    <a:lnTo>
                      <a:pt x="183" y="917"/>
                    </a:lnTo>
                    <a:lnTo>
                      <a:pt x="181" y="917"/>
                    </a:lnTo>
                    <a:lnTo>
                      <a:pt x="179" y="917"/>
                    </a:lnTo>
                    <a:lnTo>
                      <a:pt x="176" y="917"/>
                    </a:lnTo>
                    <a:lnTo>
                      <a:pt x="174" y="917"/>
                    </a:lnTo>
                    <a:lnTo>
                      <a:pt x="171" y="917"/>
                    </a:lnTo>
                    <a:lnTo>
                      <a:pt x="169" y="917"/>
                    </a:lnTo>
                    <a:lnTo>
                      <a:pt x="166" y="917"/>
                    </a:lnTo>
                    <a:lnTo>
                      <a:pt x="164" y="917"/>
                    </a:lnTo>
                    <a:lnTo>
                      <a:pt x="161" y="917"/>
                    </a:lnTo>
                    <a:lnTo>
                      <a:pt x="159" y="917"/>
                    </a:lnTo>
                    <a:lnTo>
                      <a:pt x="157" y="917"/>
                    </a:lnTo>
                    <a:lnTo>
                      <a:pt x="154" y="917"/>
                    </a:lnTo>
                    <a:lnTo>
                      <a:pt x="152" y="915"/>
                    </a:lnTo>
                    <a:lnTo>
                      <a:pt x="149" y="915"/>
                    </a:lnTo>
                    <a:lnTo>
                      <a:pt x="147" y="915"/>
                    </a:lnTo>
                    <a:lnTo>
                      <a:pt x="147" y="917"/>
                    </a:lnTo>
                    <a:lnTo>
                      <a:pt x="147" y="915"/>
                    </a:lnTo>
                    <a:lnTo>
                      <a:pt x="144" y="915"/>
                    </a:lnTo>
                    <a:lnTo>
                      <a:pt x="144" y="917"/>
                    </a:lnTo>
                    <a:lnTo>
                      <a:pt x="142" y="917"/>
                    </a:lnTo>
                    <a:lnTo>
                      <a:pt x="139" y="917"/>
                    </a:lnTo>
                    <a:lnTo>
                      <a:pt x="142" y="917"/>
                    </a:lnTo>
                    <a:lnTo>
                      <a:pt x="139" y="917"/>
                    </a:lnTo>
                    <a:lnTo>
                      <a:pt x="139" y="915"/>
                    </a:lnTo>
                    <a:lnTo>
                      <a:pt x="139" y="912"/>
                    </a:lnTo>
                    <a:lnTo>
                      <a:pt x="139" y="910"/>
                    </a:lnTo>
                    <a:lnTo>
                      <a:pt x="139" y="908"/>
                    </a:lnTo>
                    <a:lnTo>
                      <a:pt x="139" y="905"/>
                    </a:lnTo>
                    <a:lnTo>
                      <a:pt x="139" y="903"/>
                    </a:lnTo>
                    <a:lnTo>
                      <a:pt x="139" y="900"/>
                    </a:lnTo>
                    <a:lnTo>
                      <a:pt x="139" y="898"/>
                    </a:lnTo>
                    <a:lnTo>
                      <a:pt x="139" y="895"/>
                    </a:lnTo>
                    <a:lnTo>
                      <a:pt x="139" y="893"/>
                    </a:lnTo>
                    <a:lnTo>
                      <a:pt x="139" y="890"/>
                    </a:lnTo>
                    <a:lnTo>
                      <a:pt x="139" y="888"/>
                    </a:lnTo>
                    <a:lnTo>
                      <a:pt x="139" y="886"/>
                    </a:lnTo>
                    <a:lnTo>
                      <a:pt x="139" y="883"/>
                    </a:lnTo>
                    <a:lnTo>
                      <a:pt x="139" y="881"/>
                    </a:lnTo>
                    <a:lnTo>
                      <a:pt x="139" y="878"/>
                    </a:lnTo>
                    <a:lnTo>
                      <a:pt x="139" y="876"/>
                    </a:lnTo>
                    <a:lnTo>
                      <a:pt x="139" y="873"/>
                    </a:lnTo>
                    <a:lnTo>
                      <a:pt x="139" y="871"/>
                    </a:lnTo>
                    <a:lnTo>
                      <a:pt x="139" y="868"/>
                    </a:lnTo>
                    <a:lnTo>
                      <a:pt x="139" y="866"/>
                    </a:lnTo>
                    <a:lnTo>
                      <a:pt x="139" y="864"/>
                    </a:lnTo>
                    <a:lnTo>
                      <a:pt x="139" y="861"/>
                    </a:lnTo>
                    <a:lnTo>
                      <a:pt x="139" y="859"/>
                    </a:lnTo>
                    <a:lnTo>
                      <a:pt x="139" y="856"/>
                    </a:lnTo>
                    <a:lnTo>
                      <a:pt x="139" y="859"/>
                    </a:lnTo>
                    <a:lnTo>
                      <a:pt x="142" y="859"/>
                    </a:lnTo>
                    <a:lnTo>
                      <a:pt x="144" y="861"/>
                    </a:lnTo>
                    <a:lnTo>
                      <a:pt x="147" y="861"/>
                    </a:lnTo>
                    <a:lnTo>
                      <a:pt x="147" y="864"/>
                    </a:lnTo>
                    <a:lnTo>
                      <a:pt x="149" y="864"/>
                    </a:lnTo>
                    <a:lnTo>
                      <a:pt x="149" y="866"/>
                    </a:lnTo>
                    <a:close/>
                    <a:moveTo>
                      <a:pt x="127" y="827"/>
                    </a:moveTo>
                    <a:lnTo>
                      <a:pt x="127" y="824"/>
                    </a:lnTo>
                    <a:lnTo>
                      <a:pt x="127" y="827"/>
                    </a:lnTo>
                    <a:close/>
                    <a:moveTo>
                      <a:pt x="423" y="340"/>
                    </a:moveTo>
                    <a:lnTo>
                      <a:pt x="421" y="338"/>
                    </a:lnTo>
                    <a:lnTo>
                      <a:pt x="423" y="338"/>
                    </a:lnTo>
                    <a:lnTo>
                      <a:pt x="423" y="340"/>
                    </a:lnTo>
                    <a:close/>
                    <a:moveTo>
                      <a:pt x="315" y="519"/>
                    </a:moveTo>
                    <a:lnTo>
                      <a:pt x="315" y="516"/>
                    </a:lnTo>
                    <a:lnTo>
                      <a:pt x="318" y="516"/>
                    </a:lnTo>
                    <a:lnTo>
                      <a:pt x="318" y="519"/>
                    </a:lnTo>
                    <a:lnTo>
                      <a:pt x="315" y="519"/>
                    </a:lnTo>
                    <a:close/>
                    <a:moveTo>
                      <a:pt x="318" y="516"/>
                    </a:moveTo>
                    <a:lnTo>
                      <a:pt x="318" y="514"/>
                    </a:lnTo>
                    <a:lnTo>
                      <a:pt x="318" y="516"/>
                    </a:lnTo>
                    <a:close/>
                    <a:moveTo>
                      <a:pt x="318" y="516"/>
                    </a:moveTo>
                    <a:lnTo>
                      <a:pt x="318" y="514"/>
                    </a:lnTo>
                    <a:lnTo>
                      <a:pt x="318" y="516"/>
                    </a:lnTo>
                    <a:lnTo>
                      <a:pt x="315" y="516"/>
                    </a:lnTo>
                    <a:lnTo>
                      <a:pt x="318" y="516"/>
                    </a:lnTo>
                    <a:lnTo>
                      <a:pt x="318" y="514"/>
                    </a:lnTo>
                    <a:lnTo>
                      <a:pt x="318" y="516"/>
                    </a:lnTo>
                    <a:close/>
                    <a:moveTo>
                      <a:pt x="313" y="512"/>
                    </a:moveTo>
                    <a:lnTo>
                      <a:pt x="313" y="514"/>
                    </a:lnTo>
                    <a:lnTo>
                      <a:pt x="313" y="512"/>
                    </a:lnTo>
                    <a:close/>
                    <a:moveTo>
                      <a:pt x="318" y="512"/>
                    </a:moveTo>
                    <a:lnTo>
                      <a:pt x="318" y="509"/>
                    </a:lnTo>
                    <a:lnTo>
                      <a:pt x="318" y="512"/>
                    </a:lnTo>
                    <a:close/>
                    <a:moveTo>
                      <a:pt x="315" y="504"/>
                    </a:moveTo>
                    <a:lnTo>
                      <a:pt x="313" y="504"/>
                    </a:lnTo>
                    <a:lnTo>
                      <a:pt x="315" y="504"/>
                    </a:lnTo>
                    <a:close/>
                    <a:moveTo>
                      <a:pt x="320" y="485"/>
                    </a:moveTo>
                    <a:lnTo>
                      <a:pt x="323" y="485"/>
                    </a:lnTo>
                    <a:lnTo>
                      <a:pt x="320" y="485"/>
                    </a:lnTo>
                    <a:close/>
                    <a:moveTo>
                      <a:pt x="320" y="485"/>
                    </a:moveTo>
                    <a:lnTo>
                      <a:pt x="318" y="485"/>
                    </a:lnTo>
                    <a:lnTo>
                      <a:pt x="318" y="482"/>
                    </a:lnTo>
                    <a:lnTo>
                      <a:pt x="320" y="482"/>
                    </a:lnTo>
                    <a:lnTo>
                      <a:pt x="320" y="485"/>
                    </a:lnTo>
                    <a:close/>
                    <a:moveTo>
                      <a:pt x="320" y="480"/>
                    </a:moveTo>
                    <a:lnTo>
                      <a:pt x="323" y="480"/>
                    </a:lnTo>
                    <a:lnTo>
                      <a:pt x="325" y="480"/>
                    </a:lnTo>
                    <a:lnTo>
                      <a:pt x="325" y="482"/>
                    </a:lnTo>
                    <a:lnTo>
                      <a:pt x="325" y="480"/>
                    </a:lnTo>
                    <a:lnTo>
                      <a:pt x="325" y="482"/>
                    </a:lnTo>
                    <a:lnTo>
                      <a:pt x="325" y="485"/>
                    </a:lnTo>
                    <a:lnTo>
                      <a:pt x="325" y="482"/>
                    </a:lnTo>
                    <a:lnTo>
                      <a:pt x="325" y="485"/>
                    </a:lnTo>
                    <a:lnTo>
                      <a:pt x="325" y="482"/>
                    </a:lnTo>
                    <a:lnTo>
                      <a:pt x="323" y="482"/>
                    </a:lnTo>
                    <a:lnTo>
                      <a:pt x="320" y="482"/>
                    </a:lnTo>
                    <a:lnTo>
                      <a:pt x="320" y="480"/>
                    </a:lnTo>
                    <a:lnTo>
                      <a:pt x="320" y="482"/>
                    </a:lnTo>
                    <a:lnTo>
                      <a:pt x="320" y="480"/>
                    </a:lnTo>
                    <a:close/>
                    <a:moveTo>
                      <a:pt x="320" y="477"/>
                    </a:moveTo>
                    <a:lnTo>
                      <a:pt x="323" y="477"/>
                    </a:lnTo>
                    <a:lnTo>
                      <a:pt x="323" y="480"/>
                    </a:lnTo>
                    <a:lnTo>
                      <a:pt x="323" y="477"/>
                    </a:lnTo>
                    <a:lnTo>
                      <a:pt x="320" y="480"/>
                    </a:lnTo>
                    <a:lnTo>
                      <a:pt x="320" y="477"/>
                    </a:lnTo>
                    <a:lnTo>
                      <a:pt x="318" y="477"/>
                    </a:lnTo>
                    <a:lnTo>
                      <a:pt x="320" y="477"/>
                    </a:lnTo>
                    <a:close/>
                    <a:moveTo>
                      <a:pt x="313" y="477"/>
                    </a:moveTo>
                    <a:lnTo>
                      <a:pt x="313" y="475"/>
                    </a:lnTo>
                    <a:lnTo>
                      <a:pt x="313" y="477"/>
                    </a:lnTo>
                    <a:close/>
                    <a:moveTo>
                      <a:pt x="318" y="475"/>
                    </a:moveTo>
                    <a:lnTo>
                      <a:pt x="318" y="477"/>
                    </a:lnTo>
                    <a:lnTo>
                      <a:pt x="318" y="475"/>
                    </a:lnTo>
                    <a:close/>
                    <a:moveTo>
                      <a:pt x="313" y="475"/>
                    </a:moveTo>
                    <a:lnTo>
                      <a:pt x="315" y="475"/>
                    </a:lnTo>
                    <a:lnTo>
                      <a:pt x="313" y="475"/>
                    </a:lnTo>
                    <a:close/>
                    <a:moveTo>
                      <a:pt x="315" y="472"/>
                    </a:moveTo>
                    <a:lnTo>
                      <a:pt x="313" y="472"/>
                    </a:lnTo>
                    <a:lnTo>
                      <a:pt x="315" y="472"/>
                    </a:lnTo>
                    <a:close/>
                    <a:moveTo>
                      <a:pt x="315" y="472"/>
                    </a:moveTo>
                    <a:lnTo>
                      <a:pt x="313" y="472"/>
                    </a:lnTo>
                    <a:lnTo>
                      <a:pt x="315" y="472"/>
                    </a:lnTo>
                    <a:close/>
                    <a:moveTo>
                      <a:pt x="205" y="0"/>
                    </a:moveTo>
                    <a:lnTo>
                      <a:pt x="208" y="0"/>
                    </a:lnTo>
                    <a:lnTo>
                      <a:pt x="210" y="3"/>
                    </a:lnTo>
                    <a:lnTo>
                      <a:pt x="213" y="3"/>
                    </a:lnTo>
                    <a:lnTo>
                      <a:pt x="213" y="5"/>
                    </a:lnTo>
                    <a:lnTo>
                      <a:pt x="215" y="5"/>
                    </a:lnTo>
                    <a:lnTo>
                      <a:pt x="215" y="8"/>
                    </a:lnTo>
                    <a:lnTo>
                      <a:pt x="218" y="8"/>
                    </a:lnTo>
                    <a:lnTo>
                      <a:pt x="220" y="8"/>
                    </a:lnTo>
                    <a:lnTo>
                      <a:pt x="223" y="8"/>
                    </a:lnTo>
                    <a:lnTo>
                      <a:pt x="225" y="8"/>
                    </a:lnTo>
                    <a:lnTo>
                      <a:pt x="227" y="8"/>
                    </a:lnTo>
                    <a:lnTo>
                      <a:pt x="230" y="8"/>
                    </a:lnTo>
                    <a:lnTo>
                      <a:pt x="232" y="8"/>
                    </a:lnTo>
                    <a:lnTo>
                      <a:pt x="235" y="8"/>
                    </a:lnTo>
                    <a:lnTo>
                      <a:pt x="237" y="8"/>
                    </a:lnTo>
                    <a:lnTo>
                      <a:pt x="240" y="8"/>
                    </a:lnTo>
                    <a:lnTo>
                      <a:pt x="240" y="10"/>
                    </a:lnTo>
                    <a:lnTo>
                      <a:pt x="242" y="10"/>
                    </a:lnTo>
                    <a:lnTo>
                      <a:pt x="245" y="10"/>
                    </a:lnTo>
                    <a:lnTo>
                      <a:pt x="247" y="10"/>
                    </a:lnTo>
                    <a:lnTo>
                      <a:pt x="249" y="10"/>
                    </a:lnTo>
                    <a:lnTo>
                      <a:pt x="249" y="13"/>
                    </a:lnTo>
                    <a:lnTo>
                      <a:pt x="252" y="13"/>
                    </a:lnTo>
                    <a:lnTo>
                      <a:pt x="252" y="15"/>
                    </a:lnTo>
                    <a:lnTo>
                      <a:pt x="249" y="15"/>
                    </a:lnTo>
                    <a:lnTo>
                      <a:pt x="249" y="18"/>
                    </a:lnTo>
                    <a:lnTo>
                      <a:pt x="252" y="18"/>
                    </a:lnTo>
                    <a:lnTo>
                      <a:pt x="252" y="20"/>
                    </a:lnTo>
                    <a:lnTo>
                      <a:pt x="254" y="20"/>
                    </a:lnTo>
                    <a:lnTo>
                      <a:pt x="254" y="22"/>
                    </a:lnTo>
                    <a:lnTo>
                      <a:pt x="254" y="25"/>
                    </a:lnTo>
                    <a:lnTo>
                      <a:pt x="257" y="25"/>
                    </a:lnTo>
                    <a:lnTo>
                      <a:pt x="257" y="27"/>
                    </a:lnTo>
                    <a:lnTo>
                      <a:pt x="257" y="30"/>
                    </a:lnTo>
                    <a:lnTo>
                      <a:pt x="259" y="30"/>
                    </a:lnTo>
                    <a:lnTo>
                      <a:pt x="257" y="30"/>
                    </a:lnTo>
                    <a:lnTo>
                      <a:pt x="259" y="30"/>
                    </a:lnTo>
                    <a:lnTo>
                      <a:pt x="259" y="27"/>
                    </a:lnTo>
                    <a:lnTo>
                      <a:pt x="259" y="25"/>
                    </a:lnTo>
                    <a:lnTo>
                      <a:pt x="259" y="22"/>
                    </a:lnTo>
                    <a:lnTo>
                      <a:pt x="259" y="20"/>
                    </a:lnTo>
                    <a:lnTo>
                      <a:pt x="262" y="20"/>
                    </a:lnTo>
                    <a:lnTo>
                      <a:pt x="262" y="18"/>
                    </a:lnTo>
                    <a:lnTo>
                      <a:pt x="262" y="20"/>
                    </a:lnTo>
                    <a:lnTo>
                      <a:pt x="262" y="18"/>
                    </a:lnTo>
                    <a:lnTo>
                      <a:pt x="264" y="18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267" y="13"/>
                    </a:lnTo>
                    <a:lnTo>
                      <a:pt x="264" y="13"/>
                    </a:lnTo>
                    <a:lnTo>
                      <a:pt x="267" y="13"/>
                    </a:lnTo>
                    <a:lnTo>
                      <a:pt x="264" y="13"/>
                    </a:lnTo>
                    <a:lnTo>
                      <a:pt x="267" y="13"/>
                    </a:lnTo>
                    <a:lnTo>
                      <a:pt x="267" y="10"/>
                    </a:lnTo>
                    <a:lnTo>
                      <a:pt x="267" y="8"/>
                    </a:lnTo>
                    <a:lnTo>
                      <a:pt x="269" y="8"/>
                    </a:lnTo>
                    <a:lnTo>
                      <a:pt x="269" y="5"/>
                    </a:lnTo>
                    <a:lnTo>
                      <a:pt x="271" y="5"/>
                    </a:lnTo>
                    <a:lnTo>
                      <a:pt x="274" y="5"/>
                    </a:lnTo>
                    <a:lnTo>
                      <a:pt x="276" y="5"/>
                    </a:lnTo>
                    <a:lnTo>
                      <a:pt x="279" y="5"/>
                    </a:lnTo>
                    <a:lnTo>
                      <a:pt x="281" y="5"/>
                    </a:lnTo>
                    <a:lnTo>
                      <a:pt x="284" y="5"/>
                    </a:lnTo>
                    <a:lnTo>
                      <a:pt x="286" y="5"/>
                    </a:lnTo>
                    <a:lnTo>
                      <a:pt x="289" y="5"/>
                    </a:lnTo>
                    <a:lnTo>
                      <a:pt x="291" y="5"/>
                    </a:lnTo>
                    <a:lnTo>
                      <a:pt x="293" y="5"/>
                    </a:lnTo>
                    <a:lnTo>
                      <a:pt x="296" y="5"/>
                    </a:lnTo>
                    <a:lnTo>
                      <a:pt x="298" y="5"/>
                    </a:lnTo>
                    <a:lnTo>
                      <a:pt x="298" y="8"/>
                    </a:lnTo>
                    <a:lnTo>
                      <a:pt x="301" y="8"/>
                    </a:lnTo>
                    <a:lnTo>
                      <a:pt x="298" y="8"/>
                    </a:lnTo>
                    <a:lnTo>
                      <a:pt x="298" y="10"/>
                    </a:lnTo>
                    <a:lnTo>
                      <a:pt x="301" y="10"/>
                    </a:lnTo>
                    <a:lnTo>
                      <a:pt x="301" y="13"/>
                    </a:lnTo>
                    <a:lnTo>
                      <a:pt x="303" y="13"/>
                    </a:lnTo>
                    <a:lnTo>
                      <a:pt x="303" y="15"/>
                    </a:lnTo>
                    <a:lnTo>
                      <a:pt x="306" y="15"/>
                    </a:lnTo>
                    <a:lnTo>
                      <a:pt x="308" y="15"/>
                    </a:lnTo>
                    <a:lnTo>
                      <a:pt x="308" y="18"/>
                    </a:lnTo>
                    <a:lnTo>
                      <a:pt x="308" y="15"/>
                    </a:lnTo>
                    <a:lnTo>
                      <a:pt x="308" y="18"/>
                    </a:lnTo>
                    <a:lnTo>
                      <a:pt x="311" y="18"/>
                    </a:lnTo>
                    <a:lnTo>
                      <a:pt x="308" y="18"/>
                    </a:lnTo>
                    <a:lnTo>
                      <a:pt x="311" y="18"/>
                    </a:lnTo>
                    <a:lnTo>
                      <a:pt x="311" y="20"/>
                    </a:lnTo>
                    <a:lnTo>
                      <a:pt x="311" y="18"/>
                    </a:lnTo>
                    <a:lnTo>
                      <a:pt x="313" y="18"/>
                    </a:lnTo>
                    <a:lnTo>
                      <a:pt x="313" y="20"/>
                    </a:lnTo>
                    <a:lnTo>
                      <a:pt x="315" y="20"/>
                    </a:lnTo>
                    <a:lnTo>
                      <a:pt x="315" y="22"/>
                    </a:lnTo>
                    <a:lnTo>
                      <a:pt x="313" y="22"/>
                    </a:lnTo>
                    <a:lnTo>
                      <a:pt x="315" y="22"/>
                    </a:lnTo>
                    <a:lnTo>
                      <a:pt x="315" y="25"/>
                    </a:lnTo>
                    <a:lnTo>
                      <a:pt x="318" y="27"/>
                    </a:lnTo>
                    <a:lnTo>
                      <a:pt x="318" y="30"/>
                    </a:lnTo>
                    <a:lnTo>
                      <a:pt x="320" y="27"/>
                    </a:lnTo>
                    <a:lnTo>
                      <a:pt x="320" y="30"/>
                    </a:lnTo>
                    <a:lnTo>
                      <a:pt x="320" y="32"/>
                    </a:lnTo>
                    <a:lnTo>
                      <a:pt x="323" y="35"/>
                    </a:lnTo>
                    <a:lnTo>
                      <a:pt x="325" y="35"/>
                    </a:lnTo>
                    <a:lnTo>
                      <a:pt x="325" y="37"/>
                    </a:lnTo>
                    <a:lnTo>
                      <a:pt x="328" y="37"/>
                    </a:lnTo>
                    <a:lnTo>
                      <a:pt x="328" y="40"/>
                    </a:lnTo>
                    <a:lnTo>
                      <a:pt x="330" y="40"/>
                    </a:lnTo>
                    <a:lnTo>
                      <a:pt x="330" y="42"/>
                    </a:lnTo>
                    <a:lnTo>
                      <a:pt x="333" y="42"/>
                    </a:lnTo>
                    <a:lnTo>
                      <a:pt x="335" y="42"/>
                    </a:lnTo>
                    <a:lnTo>
                      <a:pt x="335" y="44"/>
                    </a:lnTo>
                    <a:lnTo>
                      <a:pt x="337" y="44"/>
                    </a:lnTo>
                    <a:lnTo>
                      <a:pt x="337" y="47"/>
                    </a:lnTo>
                    <a:lnTo>
                      <a:pt x="340" y="47"/>
                    </a:lnTo>
                    <a:lnTo>
                      <a:pt x="342" y="47"/>
                    </a:lnTo>
                    <a:lnTo>
                      <a:pt x="342" y="49"/>
                    </a:lnTo>
                    <a:lnTo>
                      <a:pt x="345" y="49"/>
                    </a:lnTo>
                    <a:lnTo>
                      <a:pt x="347" y="49"/>
                    </a:lnTo>
                    <a:lnTo>
                      <a:pt x="347" y="52"/>
                    </a:lnTo>
                    <a:lnTo>
                      <a:pt x="347" y="54"/>
                    </a:lnTo>
                    <a:lnTo>
                      <a:pt x="350" y="54"/>
                    </a:lnTo>
                    <a:lnTo>
                      <a:pt x="350" y="57"/>
                    </a:lnTo>
                    <a:lnTo>
                      <a:pt x="352" y="57"/>
                    </a:lnTo>
                    <a:lnTo>
                      <a:pt x="355" y="57"/>
                    </a:lnTo>
                    <a:lnTo>
                      <a:pt x="357" y="57"/>
                    </a:lnTo>
                    <a:lnTo>
                      <a:pt x="357" y="59"/>
                    </a:lnTo>
                    <a:lnTo>
                      <a:pt x="359" y="59"/>
                    </a:lnTo>
                    <a:lnTo>
                      <a:pt x="362" y="59"/>
                    </a:lnTo>
                    <a:lnTo>
                      <a:pt x="364" y="59"/>
                    </a:lnTo>
                    <a:lnTo>
                      <a:pt x="364" y="62"/>
                    </a:lnTo>
                    <a:lnTo>
                      <a:pt x="367" y="62"/>
                    </a:lnTo>
                    <a:lnTo>
                      <a:pt x="369" y="62"/>
                    </a:lnTo>
                    <a:lnTo>
                      <a:pt x="372" y="62"/>
                    </a:lnTo>
                    <a:lnTo>
                      <a:pt x="374" y="62"/>
                    </a:lnTo>
                    <a:lnTo>
                      <a:pt x="377" y="62"/>
                    </a:lnTo>
                    <a:lnTo>
                      <a:pt x="379" y="64"/>
                    </a:lnTo>
                    <a:lnTo>
                      <a:pt x="381" y="64"/>
                    </a:lnTo>
                    <a:lnTo>
                      <a:pt x="386" y="67"/>
                    </a:lnTo>
                    <a:lnTo>
                      <a:pt x="386" y="69"/>
                    </a:lnTo>
                    <a:lnTo>
                      <a:pt x="389" y="69"/>
                    </a:lnTo>
                    <a:lnTo>
                      <a:pt x="391" y="71"/>
                    </a:lnTo>
                    <a:lnTo>
                      <a:pt x="394" y="71"/>
                    </a:lnTo>
                    <a:lnTo>
                      <a:pt x="394" y="74"/>
                    </a:lnTo>
                    <a:lnTo>
                      <a:pt x="396" y="74"/>
                    </a:lnTo>
                    <a:lnTo>
                      <a:pt x="396" y="76"/>
                    </a:lnTo>
                    <a:lnTo>
                      <a:pt x="399" y="76"/>
                    </a:lnTo>
                    <a:lnTo>
                      <a:pt x="401" y="76"/>
                    </a:lnTo>
                    <a:lnTo>
                      <a:pt x="401" y="79"/>
                    </a:lnTo>
                    <a:lnTo>
                      <a:pt x="403" y="79"/>
                    </a:lnTo>
                    <a:lnTo>
                      <a:pt x="406" y="79"/>
                    </a:lnTo>
                    <a:lnTo>
                      <a:pt x="406" y="81"/>
                    </a:lnTo>
                    <a:lnTo>
                      <a:pt x="408" y="81"/>
                    </a:lnTo>
                    <a:lnTo>
                      <a:pt x="411" y="84"/>
                    </a:lnTo>
                    <a:lnTo>
                      <a:pt x="413" y="84"/>
                    </a:lnTo>
                    <a:lnTo>
                      <a:pt x="416" y="84"/>
                    </a:lnTo>
                    <a:lnTo>
                      <a:pt x="418" y="84"/>
                    </a:lnTo>
                    <a:lnTo>
                      <a:pt x="418" y="86"/>
                    </a:lnTo>
                    <a:lnTo>
                      <a:pt x="418" y="84"/>
                    </a:lnTo>
                    <a:lnTo>
                      <a:pt x="418" y="86"/>
                    </a:lnTo>
                    <a:lnTo>
                      <a:pt x="421" y="86"/>
                    </a:lnTo>
                    <a:lnTo>
                      <a:pt x="421" y="89"/>
                    </a:lnTo>
                    <a:lnTo>
                      <a:pt x="423" y="89"/>
                    </a:lnTo>
                    <a:lnTo>
                      <a:pt x="425" y="89"/>
                    </a:lnTo>
                    <a:lnTo>
                      <a:pt x="425" y="86"/>
                    </a:lnTo>
                    <a:lnTo>
                      <a:pt x="425" y="89"/>
                    </a:lnTo>
                    <a:lnTo>
                      <a:pt x="428" y="89"/>
                    </a:lnTo>
                    <a:lnTo>
                      <a:pt x="430" y="89"/>
                    </a:lnTo>
                    <a:lnTo>
                      <a:pt x="430" y="91"/>
                    </a:lnTo>
                    <a:lnTo>
                      <a:pt x="433" y="91"/>
                    </a:lnTo>
                    <a:lnTo>
                      <a:pt x="435" y="91"/>
                    </a:lnTo>
                    <a:lnTo>
                      <a:pt x="438" y="91"/>
                    </a:lnTo>
                    <a:lnTo>
                      <a:pt x="438" y="93"/>
                    </a:lnTo>
                    <a:lnTo>
                      <a:pt x="440" y="93"/>
                    </a:lnTo>
                    <a:lnTo>
                      <a:pt x="440" y="96"/>
                    </a:lnTo>
                    <a:lnTo>
                      <a:pt x="443" y="96"/>
                    </a:lnTo>
                    <a:lnTo>
                      <a:pt x="443" y="98"/>
                    </a:lnTo>
                    <a:lnTo>
                      <a:pt x="443" y="101"/>
                    </a:lnTo>
                    <a:lnTo>
                      <a:pt x="445" y="101"/>
                    </a:lnTo>
                    <a:lnTo>
                      <a:pt x="445" y="103"/>
                    </a:lnTo>
                    <a:lnTo>
                      <a:pt x="445" y="106"/>
                    </a:lnTo>
                    <a:lnTo>
                      <a:pt x="443" y="106"/>
                    </a:lnTo>
                    <a:lnTo>
                      <a:pt x="443" y="108"/>
                    </a:lnTo>
                    <a:lnTo>
                      <a:pt x="440" y="108"/>
                    </a:lnTo>
                    <a:lnTo>
                      <a:pt x="438" y="108"/>
                    </a:lnTo>
                    <a:lnTo>
                      <a:pt x="440" y="108"/>
                    </a:lnTo>
                    <a:lnTo>
                      <a:pt x="440" y="111"/>
                    </a:lnTo>
                    <a:lnTo>
                      <a:pt x="438" y="111"/>
                    </a:lnTo>
                    <a:lnTo>
                      <a:pt x="438" y="113"/>
                    </a:lnTo>
                    <a:lnTo>
                      <a:pt x="435" y="113"/>
                    </a:lnTo>
                    <a:lnTo>
                      <a:pt x="438" y="113"/>
                    </a:lnTo>
                    <a:lnTo>
                      <a:pt x="438" y="115"/>
                    </a:lnTo>
                    <a:lnTo>
                      <a:pt x="435" y="115"/>
                    </a:lnTo>
                    <a:lnTo>
                      <a:pt x="438" y="115"/>
                    </a:lnTo>
                    <a:lnTo>
                      <a:pt x="438" y="118"/>
                    </a:lnTo>
                    <a:lnTo>
                      <a:pt x="435" y="118"/>
                    </a:lnTo>
                    <a:lnTo>
                      <a:pt x="433" y="118"/>
                    </a:lnTo>
                    <a:lnTo>
                      <a:pt x="433" y="120"/>
                    </a:lnTo>
                    <a:lnTo>
                      <a:pt x="430" y="120"/>
                    </a:lnTo>
                    <a:lnTo>
                      <a:pt x="430" y="123"/>
                    </a:lnTo>
                    <a:lnTo>
                      <a:pt x="428" y="123"/>
                    </a:lnTo>
                    <a:lnTo>
                      <a:pt x="430" y="123"/>
                    </a:lnTo>
                    <a:lnTo>
                      <a:pt x="428" y="123"/>
                    </a:lnTo>
                    <a:lnTo>
                      <a:pt x="428" y="125"/>
                    </a:lnTo>
                    <a:lnTo>
                      <a:pt x="428" y="128"/>
                    </a:lnTo>
                    <a:lnTo>
                      <a:pt x="428" y="130"/>
                    </a:lnTo>
                    <a:lnTo>
                      <a:pt x="425" y="130"/>
                    </a:lnTo>
                    <a:lnTo>
                      <a:pt x="428" y="130"/>
                    </a:lnTo>
                    <a:lnTo>
                      <a:pt x="425" y="130"/>
                    </a:lnTo>
                    <a:lnTo>
                      <a:pt x="425" y="133"/>
                    </a:lnTo>
                    <a:lnTo>
                      <a:pt x="428" y="133"/>
                    </a:lnTo>
                    <a:lnTo>
                      <a:pt x="428" y="135"/>
                    </a:lnTo>
                    <a:lnTo>
                      <a:pt x="425" y="135"/>
                    </a:lnTo>
                    <a:lnTo>
                      <a:pt x="425" y="137"/>
                    </a:lnTo>
                    <a:lnTo>
                      <a:pt x="425" y="140"/>
                    </a:lnTo>
                    <a:lnTo>
                      <a:pt x="423" y="140"/>
                    </a:lnTo>
                    <a:lnTo>
                      <a:pt x="421" y="142"/>
                    </a:lnTo>
                    <a:lnTo>
                      <a:pt x="418" y="142"/>
                    </a:lnTo>
                    <a:lnTo>
                      <a:pt x="418" y="145"/>
                    </a:lnTo>
                    <a:lnTo>
                      <a:pt x="418" y="147"/>
                    </a:lnTo>
                    <a:lnTo>
                      <a:pt x="418" y="145"/>
                    </a:lnTo>
                    <a:lnTo>
                      <a:pt x="418" y="147"/>
                    </a:lnTo>
                    <a:lnTo>
                      <a:pt x="416" y="147"/>
                    </a:lnTo>
                    <a:lnTo>
                      <a:pt x="413" y="150"/>
                    </a:lnTo>
                    <a:lnTo>
                      <a:pt x="416" y="150"/>
                    </a:lnTo>
                    <a:lnTo>
                      <a:pt x="416" y="152"/>
                    </a:lnTo>
                    <a:lnTo>
                      <a:pt x="418" y="152"/>
                    </a:lnTo>
                    <a:lnTo>
                      <a:pt x="421" y="152"/>
                    </a:lnTo>
                    <a:lnTo>
                      <a:pt x="423" y="152"/>
                    </a:lnTo>
                    <a:lnTo>
                      <a:pt x="425" y="152"/>
                    </a:lnTo>
                    <a:lnTo>
                      <a:pt x="428" y="152"/>
                    </a:lnTo>
                    <a:lnTo>
                      <a:pt x="430" y="152"/>
                    </a:lnTo>
                    <a:lnTo>
                      <a:pt x="433" y="152"/>
                    </a:lnTo>
                    <a:lnTo>
                      <a:pt x="435" y="152"/>
                    </a:lnTo>
                    <a:lnTo>
                      <a:pt x="438" y="152"/>
                    </a:lnTo>
                    <a:lnTo>
                      <a:pt x="438" y="155"/>
                    </a:lnTo>
                    <a:lnTo>
                      <a:pt x="440" y="155"/>
                    </a:lnTo>
                    <a:lnTo>
                      <a:pt x="443" y="155"/>
                    </a:lnTo>
                    <a:lnTo>
                      <a:pt x="445" y="155"/>
                    </a:lnTo>
                    <a:lnTo>
                      <a:pt x="445" y="157"/>
                    </a:lnTo>
                    <a:lnTo>
                      <a:pt x="447" y="157"/>
                    </a:lnTo>
                    <a:lnTo>
                      <a:pt x="450" y="157"/>
                    </a:lnTo>
                    <a:lnTo>
                      <a:pt x="452" y="157"/>
                    </a:lnTo>
                    <a:lnTo>
                      <a:pt x="455" y="157"/>
                    </a:lnTo>
                    <a:lnTo>
                      <a:pt x="457" y="157"/>
                    </a:lnTo>
                    <a:lnTo>
                      <a:pt x="460" y="157"/>
                    </a:lnTo>
                    <a:lnTo>
                      <a:pt x="462" y="157"/>
                    </a:lnTo>
                    <a:lnTo>
                      <a:pt x="465" y="157"/>
                    </a:lnTo>
                    <a:lnTo>
                      <a:pt x="467" y="157"/>
                    </a:lnTo>
                    <a:lnTo>
                      <a:pt x="467" y="159"/>
                    </a:lnTo>
                    <a:lnTo>
                      <a:pt x="467" y="157"/>
                    </a:lnTo>
                    <a:lnTo>
                      <a:pt x="469" y="157"/>
                    </a:lnTo>
                    <a:lnTo>
                      <a:pt x="472" y="157"/>
                    </a:lnTo>
                    <a:lnTo>
                      <a:pt x="474" y="157"/>
                    </a:lnTo>
                    <a:lnTo>
                      <a:pt x="474" y="159"/>
                    </a:lnTo>
                    <a:lnTo>
                      <a:pt x="474" y="162"/>
                    </a:lnTo>
                    <a:lnTo>
                      <a:pt x="477" y="162"/>
                    </a:lnTo>
                    <a:lnTo>
                      <a:pt x="477" y="159"/>
                    </a:lnTo>
                    <a:lnTo>
                      <a:pt x="479" y="159"/>
                    </a:lnTo>
                    <a:lnTo>
                      <a:pt x="479" y="157"/>
                    </a:lnTo>
                    <a:lnTo>
                      <a:pt x="479" y="155"/>
                    </a:lnTo>
                    <a:lnTo>
                      <a:pt x="482" y="155"/>
                    </a:lnTo>
                    <a:lnTo>
                      <a:pt x="484" y="155"/>
                    </a:lnTo>
                    <a:lnTo>
                      <a:pt x="484" y="152"/>
                    </a:lnTo>
                    <a:lnTo>
                      <a:pt x="487" y="152"/>
                    </a:lnTo>
                    <a:lnTo>
                      <a:pt x="487" y="155"/>
                    </a:lnTo>
                    <a:lnTo>
                      <a:pt x="489" y="155"/>
                    </a:lnTo>
                    <a:lnTo>
                      <a:pt x="491" y="155"/>
                    </a:lnTo>
                    <a:lnTo>
                      <a:pt x="491" y="157"/>
                    </a:lnTo>
                    <a:lnTo>
                      <a:pt x="494" y="157"/>
                    </a:lnTo>
                    <a:lnTo>
                      <a:pt x="496" y="157"/>
                    </a:lnTo>
                    <a:lnTo>
                      <a:pt x="496" y="155"/>
                    </a:lnTo>
                    <a:lnTo>
                      <a:pt x="499" y="155"/>
                    </a:lnTo>
                    <a:lnTo>
                      <a:pt x="499" y="152"/>
                    </a:lnTo>
                    <a:lnTo>
                      <a:pt x="499" y="150"/>
                    </a:lnTo>
                    <a:lnTo>
                      <a:pt x="499" y="147"/>
                    </a:lnTo>
                    <a:lnTo>
                      <a:pt x="501" y="147"/>
                    </a:lnTo>
                    <a:lnTo>
                      <a:pt x="504" y="147"/>
                    </a:lnTo>
                    <a:lnTo>
                      <a:pt x="504" y="145"/>
                    </a:lnTo>
                    <a:lnTo>
                      <a:pt x="506" y="145"/>
                    </a:lnTo>
                    <a:lnTo>
                      <a:pt x="506" y="142"/>
                    </a:lnTo>
                    <a:lnTo>
                      <a:pt x="509" y="142"/>
                    </a:lnTo>
                    <a:lnTo>
                      <a:pt x="509" y="145"/>
                    </a:lnTo>
                    <a:lnTo>
                      <a:pt x="511" y="145"/>
                    </a:lnTo>
                    <a:lnTo>
                      <a:pt x="511" y="142"/>
                    </a:lnTo>
                    <a:lnTo>
                      <a:pt x="511" y="140"/>
                    </a:lnTo>
                    <a:lnTo>
                      <a:pt x="513" y="140"/>
                    </a:lnTo>
                    <a:lnTo>
                      <a:pt x="516" y="140"/>
                    </a:lnTo>
                    <a:lnTo>
                      <a:pt x="516" y="137"/>
                    </a:lnTo>
                    <a:lnTo>
                      <a:pt x="518" y="135"/>
                    </a:lnTo>
                    <a:lnTo>
                      <a:pt x="521" y="135"/>
                    </a:lnTo>
                    <a:lnTo>
                      <a:pt x="521" y="133"/>
                    </a:lnTo>
                    <a:lnTo>
                      <a:pt x="521" y="130"/>
                    </a:lnTo>
                    <a:lnTo>
                      <a:pt x="523" y="130"/>
                    </a:lnTo>
                    <a:lnTo>
                      <a:pt x="523" y="128"/>
                    </a:lnTo>
                    <a:lnTo>
                      <a:pt x="526" y="128"/>
                    </a:lnTo>
                    <a:lnTo>
                      <a:pt x="526" y="125"/>
                    </a:lnTo>
                    <a:lnTo>
                      <a:pt x="523" y="125"/>
                    </a:lnTo>
                    <a:lnTo>
                      <a:pt x="526" y="123"/>
                    </a:lnTo>
                    <a:lnTo>
                      <a:pt x="526" y="120"/>
                    </a:lnTo>
                    <a:lnTo>
                      <a:pt x="526" y="118"/>
                    </a:lnTo>
                    <a:lnTo>
                      <a:pt x="523" y="118"/>
                    </a:lnTo>
                    <a:lnTo>
                      <a:pt x="523" y="115"/>
                    </a:lnTo>
                    <a:lnTo>
                      <a:pt x="526" y="115"/>
                    </a:lnTo>
                    <a:lnTo>
                      <a:pt x="526" y="113"/>
                    </a:lnTo>
                    <a:lnTo>
                      <a:pt x="528" y="113"/>
                    </a:lnTo>
                    <a:lnTo>
                      <a:pt x="526" y="113"/>
                    </a:lnTo>
                    <a:lnTo>
                      <a:pt x="526" y="111"/>
                    </a:lnTo>
                    <a:lnTo>
                      <a:pt x="526" y="108"/>
                    </a:lnTo>
                    <a:lnTo>
                      <a:pt x="528" y="108"/>
                    </a:lnTo>
                    <a:lnTo>
                      <a:pt x="526" y="108"/>
                    </a:lnTo>
                    <a:lnTo>
                      <a:pt x="526" y="106"/>
                    </a:lnTo>
                    <a:lnTo>
                      <a:pt x="528" y="106"/>
                    </a:lnTo>
                    <a:lnTo>
                      <a:pt x="531" y="106"/>
                    </a:lnTo>
                    <a:lnTo>
                      <a:pt x="531" y="108"/>
                    </a:lnTo>
                    <a:lnTo>
                      <a:pt x="533" y="108"/>
                    </a:lnTo>
                    <a:lnTo>
                      <a:pt x="533" y="106"/>
                    </a:lnTo>
                    <a:lnTo>
                      <a:pt x="535" y="106"/>
                    </a:lnTo>
                    <a:lnTo>
                      <a:pt x="538" y="106"/>
                    </a:lnTo>
                    <a:lnTo>
                      <a:pt x="538" y="103"/>
                    </a:lnTo>
                    <a:lnTo>
                      <a:pt x="540" y="103"/>
                    </a:lnTo>
                    <a:lnTo>
                      <a:pt x="540" y="106"/>
                    </a:lnTo>
                    <a:lnTo>
                      <a:pt x="543" y="106"/>
                    </a:lnTo>
                    <a:lnTo>
                      <a:pt x="545" y="106"/>
                    </a:lnTo>
                    <a:lnTo>
                      <a:pt x="545" y="108"/>
                    </a:lnTo>
                    <a:lnTo>
                      <a:pt x="548" y="106"/>
                    </a:lnTo>
                    <a:lnTo>
                      <a:pt x="548" y="108"/>
                    </a:lnTo>
                    <a:lnTo>
                      <a:pt x="545" y="108"/>
                    </a:lnTo>
                    <a:lnTo>
                      <a:pt x="548" y="108"/>
                    </a:lnTo>
                    <a:lnTo>
                      <a:pt x="548" y="111"/>
                    </a:lnTo>
                    <a:lnTo>
                      <a:pt x="548" y="113"/>
                    </a:lnTo>
                    <a:lnTo>
                      <a:pt x="548" y="115"/>
                    </a:lnTo>
                    <a:lnTo>
                      <a:pt x="548" y="118"/>
                    </a:lnTo>
                    <a:lnTo>
                      <a:pt x="550" y="118"/>
                    </a:lnTo>
                    <a:lnTo>
                      <a:pt x="550" y="120"/>
                    </a:lnTo>
                    <a:lnTo>
                      <a:pt x="553" y="120"/>
                    </a:lnTo>
                    <a:lnTo>
                      <a:pt x="553" y="123"/>
                    </a:lnTo>
                    <a:lnTo>
                      <a:pt x="555" y="123"/>
                    </a:lnTo>
                    <a:lnTo>
                      <a:pt x="555" y="125"/>
                    </a:lnTo>
                    <a:lnTo>
                      <a:pt x="553" y="125"/>
                    </a:lnTo>
                    <a:lnTo>
                      <a:pt x="553" y="128"/>
                    </a:lnTo>
                    <a:lnTo>
                      <a:pt x="553" y="130"/>
                    </a:lnTo>
                    <a:lnTo>
                      <a:pt x="550" y="130"/>
                    </a:lnTo>
                    <a:lnTo>
                      <a:pt x="553" y="130"/>
                    </a:lnTo>
                    <a:lnTo>
                      <a:pt x="550" y="130"/>
                    </a:lnTo>
                    <a:lnTo>
                      <a:pt x="550" y="133"/>
                    </a:lnTo>
                    <a:lnTo>
                      <a:pt x="553" y="133"/>
                    </a:lnTo>
                    <a:lnTo>
                      <a:pt x="550" y="133"/>
                    </a:lnTo>
                    <a:lnTo>
                      <a:pt x="550" y="135"/>
                    </a:lnTo>
                    <a:lnTo>
                      <a:pt x="550" y="137"/>
                    </a:lnTo>
                    <a:lnTo>
                      <a:pt x="553" y="137"/>
                    </a:lnTo>
                    <a:lnTo>
                      <a:pt x="550" y="137"/>
                    </a:lnTo>
                    <a:lnTo>
                      <a:pt x="550" y="140"/>
                    </a:lnTo>
                    <a:lnTo>
                      <a:pt x="553" y="140"/>
                    </a:lnTo>
                    <a:lnTo>
                      <a:pt x="553" y="142"/>
                    </a:lnTo>
                    <a:lnTo>
                      <a:pt x="550" y="145"/>
                    </a:lnTo>
                    <a:lnTo>
                      <a:pt x="550" y="142"/>
                    </a:lnTo>
                    <a:lnTo>
                      <a:pt x="550" y="145"/>
                    </a:lnTo>
                    <a:lnTo>
                      <a:pt x="550" y="147"/>
                    </a:lnTo>
                    <a:lnTo>
                      <a:pt x="550" y="145"/>
                    </a:lnTo>
                    <a:lnTo>
                      <a:pt x="548" y="145"/>
                    </a:lnTo>
                    <a:lnTo>
                      <a:pt x="550" y="147"/>
                    </a:lnTo>
                    <a:lnTo>
                      <a:pt x="548" y="147"/>
                    </a:lnTo>
                    <a:lnTo>
                      <a:pt x="550" y="147"/>
                    </a:lnTo>
                    <a:lnTo>
                      <a:pt x="548" y="147"/>
                    </a:lnTo>
                    <a:lnTo>
                      <a:pt x="548" y="150"/>
                    </a:lnTo>
                    <a:lnTo>
                      <a:pt x="548" y="147"/>
                    </a:lnTo>
                    <a:lnTo>
                      <a:pt x="545" y="150"/>
                    </a:lnTo>
                    <a:lnTo>
                      <a:pt x="543" y="150"/>
                    </a:lnTo>
                    <a:lnTo>
                      <a:pt x="543" y="152"/>
                    </a:lnTo>
                    <a:lnTo>
                      <a:pt x="540" y="152"/>
                    </a:lnTo>
                    <a:lnTo>
                      <a:pt x="538" y="152"/>
                    </a:lnTo>
                    <a:lnTo>
                      <a:pt x="538" y="155"/>
                    </a:lnTo>
                    <a:lnTo>
                      <a:pt x="535" y="155"/>
                    </a:lnTo>
                    <a:lnTo>
                      <a:pt x="535" y="157"/>
                    </a:lnTo>
                    <a:lnTo>
                      <a:pt x="533" y="155"/>
                    </a:lnTo>
                    <a:lnTo>
                      <a:pt x="533" y="157"/>
                    </a:lnTo>
                    <a:lnTo>
                      <a:pt x="531" y="157"/>
                    </a:lnTo>
                    <a:lnTo>
                      <a:pt x="528" y="157"/>
                    </a:lnTo>
                    <a:lnTo>
                      <a:pt x="528" y="159"/>
                    </a:lnTo>
                    <a:lnTo>
                      <a:pt x="528" y="157"/>
                    </a:lnTo>
                    <a:lnTo>
                      <a:pt x="526" y="157"/>
                    </a:lnTo>
                    <a:lnTo>
                      <a:pt x="526" y="159"/>
                    </a:lnTo>
                    <a:lnTo>
                      <a:pt x="523" y="159"/>
                    </a:lnTo>
                    <a:lnTo>
                      <a:pt x="521" y="162"/>
                    </a:lnTo>
                    <a:lnTo>
                      <a:pt x="521" y="159"/>
                    </a:lnTo>
                    <a:lnTo>
                      <a:pt x="521" y="162"/>
                    </a:lnTo>
                    <a:lnTo>
                      <a:pt x="518" y="162"/>
                    </a:lnTo>
                    <a:lnTo>
                      <a:pt x="518" y="164"/>
                    </a:lnTo>
                    <a:lnTo>
                      <a:pt x="518" y="167"/>
                    </a:lnTo>
                    <a:lnTo>
                      <a:pt x="516" y="167"/>
                    </a:lnTo>
                    <a:lnTo>
                      <a:pt x="513" y="167"/>
                    </a:lnTo>
                    <a:lnTo>
                      <a:pt x="516" y="167"/>
                    </a:lnTo>
                    <a:lnTo>
                      <a:pt x="513" y="169"/>
                    </a:lnTo>
                    <a:lnTo>
                      <a:pt x="513" y="167"/>
                    </a:lnTo>
                    <a:lnTo>
                      <a:pt x="513" y="169"/>
                    </a:lnTo>
                    <a:lnTo>
                      <a:pt x="511" y="169"/>
                    </a:lnTo>
                    <a:lnTo>
                      <a:pt x="509" y="169"/>
                    </a:lnTo>
                    <a:lnTo>
                      <a:pt x="506" y="169"/>
                    </a:lnTo>
                    <a:lnTo>
                      <a:pt x="506" y="172"/>
                    </a:lnTo>
                    <a:lnTo>
                      <a:pt x="504" y="172"/>
                    </a:lnTo>
                    <a:lnTo>
                      <a:pt x="506" y="172"/>
                    </a:lnTo>
                    <a:lnTo>
                      <a:pt x="506" y="174"/>
                    </a:lnTo>
                    <a:lnTo>
                      <a:pt x="504" y="174"/>
                    </a:lnTo>
                    <a:lnTo>
                      <a:pt x="501" y="174"/>
                    </a:lnTo>
                    <a:lnTo>
                      <a:pt x="501" y="177"/>
                    </a:lnTo>
                    <a:lnTo>
                      <a:pt x="499" y="177"/>
                    </a:lnTo>
                    <a:lnTo>
                      <a:pt x="496" y="177"/>
                    </a:lnTo>
                    <a:lnTo>
                      <a:pt x="496" y="179"/>
                    </a:lnTo>
                    <a:lnTo>
                      <a:pt x="494" y="179"/>
                    </a:lnTo>
                    <a:lnTo>
                      <a:pt x="496" y="181"/>
                    </a:lnTo>
                    <a:lnTo>
                      <a:pt x="496" y="184"/>
                    </a:lnTo>
                    <a:lnTo>
                      <a:pt x="494" y="184"/>
                    </a:lnTo>
                    <a:lnTo>
                      <a:pt x="494" y="181"/>
                    </a:lnTo>
                    <a:lnTo>
                      <a:pt x="491" y="181"/>
                    </a:lnTo>
                    <a:lnTo>
                      <a:pt x="491" y="184"/>
                    </a:lnTo>
                    <a:lnTo>
                      <a:pt x="491" y="186"/>
                    </a:lnTo>
                    <a:lnTo>
                      <a:pt x="489" y="186"/>
                    </a:lnTo>
                    <a:lnTo>
                      <a:pt x="487" y="186"/>
                    </a:lnTo>
                    <a:lnTo>
                      <a:pt x="487" y="189"/>
                    </a:lnTo>
                    <a:lnTo>
                      <a:pt x="487" y="191"/>
                    </a:lnTo>
                    <a:lnTo>
                      <a:pt x="484" y="191"/>
                    </a:lnTo>
                    <a:lnTo>
                      <a:pt x="484" y="194"/>
                    </a:lnTo>
                    <a:lnTo>
                      <a:pt x="482" y="194"/>
                    </a:lnTo>
                    <a:lnTo>
                      <a:pt x="479" y="194"/>
                    </a:lnTo>
                    <a:lnTo>
                      <a:pt x="479" y="196"/>
                    </a:lnTo>
                    <a:lnTo>
                      <a:pt x="479" y="199"/>
                    </a:lnTo>
                    <a:lnTo>
                      <a:pt x="477" y="199"/>
                    </a:lnTo>
                    <a:lnTo>
                      <a:pt x="477" y="201"/>
                    </a:lnTo>
                    <a:lnTo>
                      <a:pt x="474" y="201"/>
                    </a:lnTo>
                    <a:lnTo>
                      <a:pt x="474" y="203"/>
                    </a:lnTo>
                    <a:lnTo>
                      <a:pt x="472" y="203"/>
                    </a:lnTo>
                    <a:lnTo>
                      <a:pt x="469" y="203"/>
                    </a:lnTo>
                    <a:lnTo>
                      <a:pt x="469" y="206"/>
                    </a:lnTo>
                    <a:lnTo>
                      <a:pt x="469" y="208"/>
                    </a:lnTo>
                    <a:lnTo>
                      <a:pt x="469" y="211"/>
                    </a:lnTo>
                    <a:lnTo>
                      <a:pt x="467" y="211"/>
                    </a:lnTo>
                    <a:lnTo>
                      <a:pt x="467" y="213"/>
                    </a:lnTo>
                    <a:lnTo>
                      <a:pt x="465" y="213"/>
                    </a:lnTo>
                    <a:lnTo>
                      <a:pt x="462" y="213"/>
                    </a:lnTo>
                    <a:lnTo>
                      <a:pt x="462" y="216"/>
                    </a:lnTo>
                    <a:lnTo>
                      <a:pt x="462" y="218"/>
                    </a:lnTo>
                    <a:lnTo>
                      <a:pt x="460" y="218"/>
                    </a:lnTo>
                    <a:lnTo>
                      <a:pt x="460" y="221"/>
                    </a:lnTo>
                    <a:lnTo>
                      <a:pt x="457" y="221"/>
                    </a:lnTo>
                    <a:lnTo>
                      <a:pt x="455" y="221"/>
                    </a:lnTo>
                    <a:lnTo>
                      <a:pt x="452" y="223"/>
                    </a:lnTo>
                    <a:lnTo>
                      <a:pt x="452" y="225"/>
                    </a:lnTo>
                    <a:lnTo>
                      <a:pt x="450" y="228"/>
                    </a:lnTo>
                    <a:lnTo>
                      <a:pt x="447" y="230"/>
                    </a:lnTo>
                    <a:lnTo>
                      <a:pt x="445" y="230"/>
                    </a:lnTo>
                    <a:lnTo>
                      <a:pt x="445" y="233"/>
                    </a:lnTo>
                    <a:lnTo>
                      <a:pt x="443" y="233"/>
                    </a:lnTo>
                    <a:lnTo>
                      <a:pt x="443" y="235"/>
                    </a:lnTo>
                    <a:lnTo>
                      <a:pt x="443" y="238"/>
                    </a:lnTo>
                    <a:lnTo>
                      <a:pt x="440" y="238"/>
                    </a:lnTo>
                    <a:lnTo>
                      <a:pt x="438" y="240"/>
                    </a:lnTo>
                    <a:lnTo>
                      <a:pt x="435" y="240"/>
                    </a:lnTo>
                    <a:lnTo>
                      <a:pt x="435" y="243"/>
                    </a:lnTo>
                    <a:lnTo>
                      <a:pt x="438" y="245"/>
                    </a:lnTo>
                    <a:lnTo>
                      <a:pt x="438" y="247"/>
                    </a:lnTo>
                    <a:lnTo>
                      <a:pt x="438" y="250"/>
                    </a:lnTo>
                    <a:lnTo>
                      <a:pt x="438" y="252"/>
                    </a:lnTo>
                    <a:lnTo>
                      <a:pt x="435" y="252"/>
                    </a:lnTo>
                    <a:lnTo>
                      <a:pt x="435" y="255"/>
                    </a:lnTo>
                    <a:lnTo>
                      <a:pt x="435" y="257"/>
                    </a:lnTo>
                    <a:lnTo>
                      <a:pt x="435" y="260"/>
                    </a:lnTo>
                    <a:lnTo>
                      <a:pt x="435" y="262"/>
                    </a:lnTo>
                    <a:lnTo>
                      <a:pt x="433" y="262"/>
                    </a:lnTo>
                    <a:lnTo>
                      <a:pt x="433" y="265"/>
                    </a:lnTo>
                    <a:lnTo>
                      <a:pt x="433" y="267"/>
                    </a:lnTo>
                    <a:lnTo>
                      <a:pt x="430" y="267"/>
                    </a:lnTo>
                    <a:lnTo>
                      <a:pt x="430" y="269"/>
                    </a:lnTo>
                    <a:lnTo>
                      <a:pt x="433" y="269"/>
                    </a:lnTo>
                    <a:lnTo>
                      <a:pt x="433" y="272"/>
                    </a:lnTo>
                    <a:lnTo>
                      <a:pt x="433" y="274"/>
                    </a:lnTo>
                    <a:lnTo>
                      <a:pt x="430" y="277"/>
                    </a:lnTo>
                    <a:lnTo>
                      <a:pt x="430" y="279"/>
                    </a:lnTo>
                    <a:lnTo>
                      <a:pt x="428" y="279"/>
                    </a:lnTo>
                    <a:lnTo>
                      <a:pt x="428" y="282"/>
                    </a:lnTo>
                    <a:lnTo>
                      <a:pt x="428" y="284"/>
                    </a:lnTo>
                    <a:lnTo>
                      <a:pt x="428" y="287"/>
                    </a:lnTo>
                    <a:lnTo>
                      <a:pt x="428" y="289"/>
                    </a:lnTo>
                    <a:lnTo>
                      <a:pt x="430" y="289"/>
                    </a:lnTo>
                    <a:lnTo>
                      <a:pt x="430" y="291"/>
                    </a:lnTo>
                    <a:lnTo>
                      <a:pt x="428" y="291"/>
                    </a:lnTo>
                    <a:lnTo>
                      <a:pt x="428" y="294"/>
                    </a:lnTo>
                    <a:lnTo>
                      <a:pt x="428" y="296"/>
                    </a:lnTo>
                    <a:lnTo>
                      <a:pt x="428" y="299"/>
                    </a:lnTo>
                    <a:lnTo>
                      <a:pt x="428" y="301"/>
                    </a:lnTo>
                    <a:lnTo>
                      <a:pt x="428" y="304"/>
                    </a:lnTo>
                    <a:lnTo>
                      <a:pt x="428" y="306"/>
                    </a:lnTo>
                    <a:lnTo>
                      <a:pt x="430" y="306"/>
                    </a:lnTo>
                    <a:lnTo>
                      <a:pt x="430" y="309"/>
                    </a:lnTo>
                    <a:lnTo>
                      <a:pt x="428" y="309"/>
                    </a:lnTo>
                    <a:lnTo>
                      <a:pt x="430" y="309"/>
                    </a:lnTo>
                    <a:lnTo>
                      <a:pt x="428" y="311"/>
                    </a:lnTo>
                    <a:lnTo>
                      <a:pt x="428" y="313"/>
                    </a:lnTo>
                    <a:lnTo>
                      <a:pt x="425" y="313"/>
                    </a:lnTo>
                    <a:lnTo>
                      <a:pt x="423" y="313"/>
                    </a:lnTo>
                    <a:lnTo>
                      <a:pt x="421" y="313"/>
                    </a:lnTo>
                    <a:lnTo>
                      <a:pt x="421" y="316"/>
                    </a:lnTo>
                    <a:lnTo>
                      <a:pt x="421" y="318"/>
                    </a:lnTo>
                    <a:lnTo>
                      <a:pt x="421" y="321"/>
                    </a:lnTo>
                    <a:lnTo>
                      <a:pt x="418" y="321"/>
                    </a:lnTo>
                    <a:lnTo>
                      <a:pt x="418" y="323"/>
                    </a:lnTo>
                    <a:lnTo>
                      <a:pt x="418" y="326"/>
                    </a:lnTo>
                    <a:lnTo>
                      <a:pt x="418" y="328"/>
                    </a:lnTo>
                    <a:lnTo>
                      <a:pt x="418" y="331"/>
                    </a:lnTo>
                    <a:lnTo>
                      <a:pt x="418" y="333"/>
                    </a:lnTo>
                    <a:lnTo>
                      <a:pt x="421" y="333"/>
                    </a:lnTo>
                    <a:lnTo>
                      <a:pt x="421" y="335"/>
                    </a:lnTo>
                    <a:lnTo>
                      <a:pt x="418" y="335"/>
                    </a:lnTo>
                    <a:lnTo>
                      <a:pt x="421" y="335"/>
                    </a:lnTo>
                    <a:lnTo>
                      <a:pt x="421" y="338"/>
                    </a:lnTo>
                    <a:lnTo>
                      <a:pt x="418" y="338"/>
                    </a:lnTo>
                    <a:lnTo>
                      <a:pt x="421" y="338"/>
                    </a:lnTo>
                    <a:lnTo>
                      <a:pt x="421" y="340"/>
                    </a:lnTo>
                    <a:lnTo>
                      <a:pt x="423" y="340"/>
                    </a:lnTo>
                    <a:lnTo>
                      <a:pt x="423" y="343"/>
                    </a:lnTo>
                    <a:lnTo>
                      <a:pt x="421" y="343"/>
                    </a:lnTo>
                    <a:lnTo>
                      <a:pt x="423" y="343"/>
                    </a:lnTo>
                    <a:lnTo>
                      <a:pt x="423" y="345"/>
                    </a:lnTo>
                    <a:lnTo>
                      <a:pt x="421" y="345"/>
                    </a:lnTo>
                    <a:lnTo>
                      <a:pt x="418" y="345"/>
                    </a:lnTo>
                    <a:lnTo>
                      <a:pt x="418" y="348"/>
                    </a:lnTo>
                    <a:lnTo>
                      <a:pt x="418" y="350"/>
                    </a:lnTo>
                    <a:lnTo>
                      <a:pt x="418" y="353"/>
                    </a:lnTo>
                    <a:lnTo>
                      <a:pt x="421" y="353"/>
                    </a:lnTo>
                    <a:lnTo>
                      <a:pt x="418" y="353"/>
                    </a:lnTo>
                    <a:lnTo>
                      <a:pt x="421" y="353"/>
                    </a:lnTo>
                    <a:lnTo>
                      <a:pt x="421" y="355"/>
                    </a:lnTo>
                    <a:lnTo>
                      <a:pt x="423" y="355"/>
                    </a:lnTo>
                    <a:lnTo>
                      <a:pt x="423" y="357"/>
                    </a:lnTo>
                    <a:lnTo>
                      <a:pt x="423" y="355"/>
                    </a:lnTo>
                    <a:lnTo>
                      <a:pt x="423" y="357"/>
                    </a:lnTo>
                    <a:lnTo>
                      <a:pt x="425" y="357"/>
                    </a:lnTo>
                    <a:lnTo>
                      <a:pt x="428" y="360"/>
                    </a:lnTo>
                    <a:lnTo>
                      <a:pt x="430" y="360"/>
                    </a:lnTo>
                    <a:lnTo>
                      <a:pt x="433" y="360"/>
                    </a:lnTo>
                    <a:lnTo>
                      <a:pt x="433" y="362"/>
                    </a:lnTo>
                    <a:lnTo>
                      <a:pt x="435" y="362"/>
                    </a:lnTo>
                    <a:lnTo>
                      <a:pt x="438" y="362"/>
                    </a:lnTo>
                    <a:lnTo>
                      <a:pt x="440" y="362"/>
                    </a:lnTo>
                    <a:lnTo>
                      <a:pt x="440" y="365"/>
                    </a:lnTo>
                    <a:lnTo>
                      <a:pt x="443" y="365"/>
                    </a:lnTo>
                    <a:lnTo>
                      <a:pt x="443" y="367"/>
                    </a:lnTo>
                    <a:lnTo>
                      <a:pt x="445" y="367"/>
                    </a:lnTo>
                    <a:lnTo>
                      <a:pt x="447" y="367"/>
                    </a:lnTo>
                    <a:lnTo>
                      <a:pt x="447" y="370"/>
                    </a:lnTo>
                    <a:lnTo>
                      <a:pt x="450" y="370"/>
                    </a:lnTo>
                    <a:lnTo>
                      <a:pt x="452" y="372"/>
                    </a:lnTo>
                    <a:lnTo>
                      <a:pt x="455" y="375"/>
                    </a:lnTo>
                    <a:lnTo>
                      <a:pt x="455" y="377"/>
                    </a:lnTo>
                    <a:lnTo>
                      <a:pt x="457" y="377"/>
                    </a:lnTo>
                    <a:lnTo>
                      <a:pt x="457" y="379"/>
                    </a:lnTo>
                    <a:lnTo>
                      <a:pt x="455" y="379"/>
                    </a:lnTo>
                    <a:lnTo>
                      <a:pt x="455" y="382"/>
                    </a:lnTo>
                    <a:lnTo>
                      <a:pt x="452" y="382"/>
                    </a:lnTo>
                    <a:lnTo>
                      <a:pt x="452" y="384"/>
                    </a:lnTo>
                    <a:lnTo>
                      <a:pt x="450" y="387"/>
                    </a:lnTo>
                    <a:lnTo>
                      <a:pt x="450" y="389"/>
                    </a:lnTo>
                    <a:lnTo>
                      <a:pt x="450" y="392"/>
                    </a:lnTo>
                    <a:lnTo>
                      <a:pt x="450" y="394"/>
                    </a:lnTo>
                    <a:lnTo>
                      <a:pt x="450" y="397"/>
                    </a:lnTo>
                    <a:lnTo>
                      <a:pt x="452" y="397"/>
                    </a:lnTo>
                    <a:lnTo>
                      <a:pt x="452" y="399"/>
                    </a:lnTo>
                    <a:lnTo>
                      <a:pt x="455" y="399"/>
                    </a:lnTo>
                    <a:lnTo>
                      <a:pt x="455" y="401"/>
                    </a:lnTo>
                    <a:lnTo>
                      <a:pt x="457" y="401"/>
                    </a:lnTo>
                    <a:lnTo>
                      <a:pt x="460" y="401"/>
                    </a:lnTo>
                    <a:lnTo>
                      <a:pt x="460" y="404"/>
                    </a:lnTo>
                    <a:lnTo>
                      <a:pt x="462" y="404"/>
                    </a:lnTo>
                    <a:lnTo>
                      <a:pt x="465" y="404"/>
                    </a:lnTo>
                    <a:lnTo>
                      <a:pt x="467" y="404"/>
                    </a:lnTo>
                    <a:lnTo>
                      <a:pt x="465" y="404"/>
                    </a:lnTo>
                    <a:lnTo>
                      <a:pt x="467" y="404"/>
                    </a:lnTo>
                    <a:lnTo>
                      <a:pt x="467" y="401"/>
                    </a:lnTo>
                    <a:lnTo>
                      <a:pt x="467" y="404"/>
                    </a:lnTo>
                    <a:lnTo>
                      <a:pt x="469" y="404"/>
                    </a:lnTo>
                    <a:lnTo>
                      <a:pt x="469" y="406"/>
                    </a:lnTo>
                    <a:lnTo>
                      <a:pt x="469" y="409"/>
                    </a:lnTo>
                    <a:lnTo>
                      <a:pt x="469" y="411"/>
                    </a:lnTo>
                    <a:lnTo>
                      <a:pt x="469" y="414"/>
                    </a:lnTo>
                    <a:lnTo>
                      <a:pt x="469" y="416"/>
                    </a:lnTo>
                    <a:lnTo>
                      <a:pt x="469" y="419"/>
                    </a:lnTo>
                    <a:lnTo>
                      <a:pt x="469" y="421"/>
                    </a:lnTo>
                    <a:lnTo>
                      <a:pt x="467" y="421"/>
                    </a:lnTo>
                    <a:lnTo>
                      <a:pt x="467" y="423"/>
                    </a:lnTo>
                    <a:lnTo>
                      <a:pt x="465" y="423"/>
                    </a:lnTo>
                    <a:lnTo>
                      <a:pt x="465" y="426"/>
                    </a:lnTo>
                    <a:lnTo>
                      <a:pt x="462" y="426"/>
                    </a:lnTo>
                    <a:lnTo>
                      <a:pt x="462" y="428"/>
                    </a:lnTo>
                    <a:lnTo>
                      <a:pt x="460" y="428"/>
                    </a:lnTo>
                    <a:lnTo>
                      <a:pt x="460" y="431"/>
                    </a:lnTo>
                    <a:lnTo>
                      <a:pt x="460" y="433"/>
                    </a:lnTo>
                    <a:lnTo>
                      <a:pt x="457" y="433"/>
                    </a:lnTo>
                    <a:lnTo>
                      <a:pt x="457" y="436"/>
                    </a:lnTo>
                    <a:lnTo>
                      <a:pt x="455" y="436"/>
                    </a:lnTo>
                    <a:lnTo>
                      <a:pt x="455" y="438"/>
                    </a:lnTo>
                    <a:lnTo>
                      <a:pt x="452" y="438"/>
                    </a:lnTo>
                    <a:lnTo>
                      <a:pt x="450" y="441"/>
                    </a:lnTo>
                    <a:lnTo>
                      <a:pt x="450" y="443"/>
                    </a:lnTo>
                    <a:lnTo>
                      <a:pt x="447" y="443"/>
                    </a:lnTo>
                    <a:lnTo>
                      <a:pt x="450" y="443"/>
                    </a:lnTo>
                    <a:lnTo>
                      <a:pt x="447" y="443"/>
                    </a:lnTo>
                    <a:lnTo>
                      <a:pt x="447" y="445"/>
                    </a:lnTo>
                    <a:lnTo>
                      <a:pt x="445" y="445"/>
                    </a:lnTo>
                    <a:lnTo>
                      <a:pt x="445" y="448"/>
                    </a:lnTo>
                    <a:lnTo>
                      <a:pt x="445" y="450"/>
                    </a:lnTo>
                    <a:lnTo>
                      <a:pt x="445" y="453"/>
                    </a:lnTo>
                    <a:lnTo>
                      <a:pt x="443" y="453"/>
                    </a:lnTo>
                    <a:lnTo>
                      <a:pt x="443" y="455"/>
                    </a:lnTo>
                    <a:lnTo>
                      <a:pt x="440" y="455"/>
                    </a:lnTo>
                    <a:lnTo>
                      <a:pt x="438" y="455"/>
                    </a:lnTo>
                    <a:lnTo>
                      <a:pt x="438" y="458"/>
                    </a:lnTo>
                    <a:lnTo>
                      <a:pt x="435" y="458"/>
                    </a:lnTo>
                    <a:lnTo>
                      <a:pt x="433" y="458"/>
                    </a:lnTo>
                    <a:lnTo>
                      <a:pt x="433" y="460"/>
                    </a:lnTo>
                    <a:lnTo>
                      <a:pt x="430" y="460"/>
                    </a:lnTo>
                    <a:lnTo>
                      <a:pt x="428" y="460"/>
                    </a:lnTo>
                    <a:lnTo>
                      <a:pt x="428" y="463"/>
                    </a:lnTo>
                    <a:lnTo>
                      <a:pt x="425" y="463"/>
                    </a:lnTo>
                    <a:lnTo>
                      <a:pt x="423" y="463"/>
                    </a:lnTo>
                    <a:lnTo>
                      <a:pt x="421" y="463"/>
                    </a:lnTo>
                    <a:lnTo>
                      <a:pt x="418" y="465"/>
                    </a:lnTo>
                    <a:lnTo>
                      <a:pt x="416" y="465"/>
                    </a:lnTo>
                    <a:lnTo>
                      <a:pt x="413" y="465"/>
                    </a:lnTo>
                    <a:lnTo>
                      <a:pt x="411" y="465"/>
                    </a:lnTo>
                    <a:lnTo>
                      <a:pt x="411" y="467"/>
                    </a:lnTo>
                    <a:lnTo>
                      <a:pt x="408" y="467"/>
                    </a:lnTo>
                    <a:lnTo>
                      <a:pt x="406" y="467"/>
                    </a:lnTo>
                    <a:lnTo>
                      <a:pt x="403" y="467"/>
                    </a:lnTo>
                    <a:lnTo>
                      <a:pt x="401" y="467"/>
                    </a:lnTo>
                    <a:lnTo>
                      <a:pt x="401" y="470"/>
                    </a:lnTo>
                    <a:lnTo>
                      <a:pt x="399" y="470"/>
                    </a:lnTo>
                    <a:lnTo>
                      <a:pt x="396" y="470"/>
                    </a:lnTo>
                    <a:lnTo>
                      <a:pt x="394" y="470"/>
                    </a:lnTo>
                    <a:lnTo>
                      <a:pt x="391" y="470"/>
                    </a:lnTo>
                    <a:lnTo>
                      <a:pt x="389" y="470"/>
                    </a:lnTo>
                    <a:lnTo>
                      <a:pt x="386" y="470"/>
                    </a:lnTo>
                    <a:lnTo>
                      <a:pt x="386" y="472"/>
                    </a:lnTo>
                    <a:lnTo>
                      <a:pt x="384" y="472"/>
                    </a:lnTo>
                    <a:lnTo>
                      <a:pt x="381" y="472"/>
                    </a:lnTo>
                    <a:lnTo>
                      <a:pt x="379" y="472"/>
                    </a:lnTo>
                    <a:lnTo>
                      <a:pt x="377" y="472"/>
                    </a:lnTo>
                    <a:lnTo>
                      <a:pt x="374" y="472"/>
                    </a:lnTo>
                    <a:lnTo>
                      <a:pt x="374" y="475"/>
                    </a:lnTo>
                    <a:lnTo>
                      <a:pt x="372" y="472"/>
                    </a:lnTo>
                    <a:lnTo>
                      <a:pt x="372" y="475"/>
                    </a:lnTo>
                    <a:lnTo>
                      <a:pt x="369" y="475"/>
                    </a:lnTo>
                    <a:lnTo>
                      <a:pt x="367" y="475"/>
                    </a:lnTo>
                    <a:lnTo>
                      <a:pt x="364" y="475"/>
                    </a:lnTo>
                    <a:lnTo>
                      <a:pt x="362" y="475"/>
                    </a:lnTo>
                    <a:lnTo>
                      <a:pt x="359" y="475"/>
                    </a:lnTo>
                    <a:lnTo>
                      <a:pt x="357" y="475"/>
                    </a:lnTo>
                    <a:lnTo>
                      <a:pt x="355" y="475"/>
                    </a:lnTo>
                    <a:lnTo>
                      <a:pt x="355" y="477"/>
                    </a:lnTo>
                    <a:lnTo>
                      <a:pt x="352" y="477"/>
                    </a:lnTo>
                    <a:lnTo>
                      <a:pt x="350" y="477"/>
                    </a:lnTo>
                    <a:lnTo>
                      <a:pt x="347" y="477"/>
                    </a:lnTo>
                    <a:lnTo>
                      <a:pt x="345" y="477"/>
                    </a:lnTo>
                    <a:lnTo>
                      <a:pt x="342" y="477"/>
                    </a:lnTo>
                    <a:lnTo>
                      <a:pt x="340" y="477"/>
                    </a:lnTo>
                    <a:lnTo>
                      <a:pt x="337" y="477"/>
                    </a:lnTo>
                    <a:lnTo>
                      <a:pt x="335" y="477"/>
                    </a:lnTo>
                    <a:lnTo>
                      <a:pt x="333" y="477"/>
                    </a:lnTo>
                    <a:lnTo>
                      <a:pt x="330" y="477"/>
                    </a:lnTo>
                    <a:lnTo>
                      <a:pt x="328" y="477"/>
                    </a:lnTo>
                    <a:lnTo>
                      <a:pt x="325" y="477"/>
                    </a:lnTo>
                    <a:lnTo>
                      <a:pt x="323" y="475"/>
                    </a:lnTo>
                    <a:lnTo>
                      <a:pt x="320" y="475"/>
                    </a:lnTo>
                    <a:lnTo>
                      <a:pt x="318" y="475"/>
                    </a:lnTo>
                    <a:lnTo>
                      <a:pt x="318" y="472"/>
                    </a:lnTo>
                    <a:lnTo>
                      <a:pt x="315" y="472"/>
                    </a:lnTo>
                    <a:lnTo>
                      <a:pt x="315" y="470"/>
                    </a:lnTo>
                    <a:lnTo>
                      <a:pt x="315" y="472"/>
                    </a:lnTo>
                    <a:lnTo>
                      <a:pt x="313" y="472"/>
                    </a:lnTo>
                    <a:lnTo>
                      <a:pt x="313" y="470"/>
                    </a:lnTo>
                    <a:lnTo>
                      <a:pt x="311" y="470"/>
                    </a:lnTo>
                    <a:lnTo>
                      <a:pt x="313" y="470"/>
                    </a:lnTo>
                    <a:lnTo>
                      <a:pt x="313" y="472"/>
                    </a:lnTo>
                    <a:lnTo>
                      <a:pt x="311" y="472"/>
                    </a:lnTo>
                    <a:lnTo>
                      <a:pt x="311" y="475"/>
                    </a:lnTo>
                    <a:lnTo>
                      <a:pt x="313" y="472"/>
                    </a:lnTo>
                    <a:lnTo>
                      <a:pt x="313" y="475"/>
                    </a:lnTo>
                    <a:lnTo>
                      <a:pt x="313" y="477"/>
                    </a:lnTo>
                    <a:lnTo>
                      <a:pt x="313" y="480"/>
                    </a:lnTo>
                    <a:lnTo>
                      <a:pt x="311" y="480"/>
                    </a:lnTo>
                    <a:lnTo>
                      <a:pt x="313" y="480"/>
                    </a:lnTo>
                    <a:lnTo>
                      <a:pt x="313" y="482"/>
                    </a:lnTo>
                    <a:lnTo>
                      <a:pt x="313" y="485"/>
                    </a:lnTo>
                    <a:lnTo>
                      <a:pt x="315" y="485"/>
                    </a:lnTo>
                    <a:lnTo>
                      <a:pt x="313" y="485"/>
                    </a:lnTo>
                    <a:lnTo>
                      <a:pt x="315" y="485"/>
                    </a:lnTo>
                    <a:lnTo>
                      <a:pt x="318" y="485"/>
                    </a:lnTo>
                    <a:lnTo>
                      <a:pt x="320" y="487"/>
                    </a:lnTo>
                    <a:lnTo>
                      <a:pt x="318" y="487"/>
                    </a:lnTo>
                    <a:lnTo>
                      <a:pt x="318" y="485"/>
                    </a:lnTo>
                    <a:lnTo>
                      <a:pt x="315" y="485"/>
                    </a:lnTo>
                    <a:lnTo>
                      <a:pt x="313" y="485"/>
                    </a:lnTo>
                    <a:lnTo>
                      <a:pt x="313" y="487"/>
                    </a:lnTo>
                    <a:lnTo>
                      <a:pt x="313" y="485"/>
                    </a:lnTo>
                    <a:lnTo>
                      <a:pt x="313" y="487"/>
                    </a:lnTo>
                    <a:lnTo>
                      <a:pt x="315" y="485"/>
                    </a:lnTo>
                    <a:lnTo>
                      <a:pt x="315" y="487"/>
                    </a:lnTo>
                    <a:lnTo>
                      <a:pt x="313" y="487"/>
                    </a:lnTo>
                    <a:lnTo>
                      <a:pt x="315" y="487"/>
                    </a:lnTo>
                    <a:lnTo>
                      <a:pt x="318" y="487"/>
                    </a:lnTo>
                    <a:lnTo>
                      <a:pt x="318" y="489"/>
                    </a:lnTo>
                    <a:lnTo>
                      <a:pt x="320" y="489"/>
                    </a:lnTo>
                    <a:lnTo>
                      <a:pt x="320" y="492"/>
                    </a:lnTo>
                    <a:lnTo>
                      <a:pt x="318" y="492"/>
                    </a:lnTo>
                    <a:lnTo>
                      <a:pt x="318" y="494"/>
                    </a:lnTo>
                    <a:lnTo>
                      <a:pt x="318" y="497"/>
                    </a:lnTo>
                    <a:lnTo>
                      <a:pt x="318" y="499"/>
                    </a:lnTo>
                    <a:lnTo>
                      <a:pt x="318" y="502"/>
                    </a:lnTo>
                    <a:lnTo>
                      <a:pt x="315" y="502"/>
                    </a:lnTo>
                    <a:lnTo>
                      <a:pt x="313" y="502"/>
                    </a:lnTo>
                    <a:lnTo>
                      <a:pt x="313" y="504"/>
                    </a:lnTo>
                    <a:lnTo>
                      <a:pt x="313" y="507"/>
                    </a:lnTo>
                    <a:lnTo>
                      <a:pt x="313" y="509"/>
                    </a:lnTo>
                    <a:lnTo>
                      <a:pt x="311" y="512"/>
                    </a:lnTo>
                    <a:lnTo>
                      <a:pt x="308" y="512"/>
                    </a:lnTo>
                    <a:lnTo>
                      <a:pt x="308" y="514"/>
                    </a:lnTo>
                    <a:lnTo>
                      <a:pt x="308" y="516"/>
                    </a:lnTo>
                    <a:lnTo>
                      <a:pt x="311" y="516"/>
                    </a:lnTo>
                    <a:lnTo>
                      <a:pt x="311" y="519"/>
                    </a:lnTo>
                    <a:lnTo>
                      <a:pt x="313" y="519"/>
                    </a:lnTo>
                    <a:lnTo>
                      <a:pt x="315" y="519"/>
                    </a:lnTo>
                    <a:lnTo>
                      <a:pt x="315" y="521"/>
                    </a:lnTo>
                    <a:lnTo>
                      <a:pt x="318" y="521"/>
                    </a:lnTo>
                    <a:lnTo>
                      <a:pt x="315" y="524"/>
                    </a:lnTo>
                    <a:lnTo>
                      <a:pt x="315" y="526"/>
                    </a:lnTo>
                    <a:lnTo>
                      <a:pt x="313" y="526"/>
                    </a:lnTo>
                    <a:lnTo>
                      <a:pt x="313" y="529"/>
                    </a:lnTo>
                    <a:lnTo>
                      <a:pt x="311" y="531"/>
                    </a:lnTo>
                    <a:lnTo>
                      <a:pt x="308" y="531"/>
                    </a:lnTo>
                    <a:lnTo>
                      <a:pt x="306" y="531"/>
                    </a:lnTo>
                    <a:lnTo>
                      <a:pt x="303" y="531"/>
                    </a:lnTo>
                    <a:lnTo>
                      <a:pt x="303" y="534"/>
                    </a:lnTo>
                    <a:lnTo>
                      <a:pt x="301" y="534"/>
                    </a:lnTo>
                    <a:lnTo>
                      <a:pt x="298" y="534"/>
                    </a:lnTo>
                    <a:lnTo>
                      <a:pt x="296" y="534"/>
                    </a:lnTo>
                    <a:lnTo>
                      <a:pt x="296" y="536"/>
                    </a:lnTo>
                    <a:lnTo>
                      <a:pt x="293" y="536"/>
                    </a:lnTo>
                    <a:lnTo>
                      <a:pt x="291" y="536"/>
                    </a:lnTo>
                    <a:lnTo>
                      <a:pt x="289" y="536"/>
                    </a:lnTo>
                    <a:lnTo>
                      <a:pt x="286" y="536"/>
                    </a:lnTo>
                    <a:lnTo>
                      <a:pt x="284" y="536"/>
                    </a:lnTo>
                    <a:lnTo>
                      <a:pt x="281" y="536"/>
                    </a:lnTo>
                    <a:lnTo>
                      <a:pt x="279" y="536"/>
                    </a:lnTo>
                    <a:lnTo>
                      <a:pt x="276" y="536"/>
                    </a:lnTo>
                    <a:lnTo>
                      <a:pt x="274" y="536"/>
                    </a:lnTo>
                    <a:lnTo>
                      <a:pt x="271" y="536"/>
                    </a:lnTo>
                    <a:lnTo>
                      <a:pt x="269" y="536"/>
                    </a:lnTo>
                    <a:lnTo>
                      <a:pt x="267" y="536"/>
                    </a:lnTo>
                    <a:lnTo>
                      <a:pt x="267" y="534"/>
                    </a:lnTo>
                    <a:lnTo>
                      <a:pt x="264" y="534"/>
                    </a:lnTo>
                    <a:lnTo>
                      <a:pt x="264" y="531"/>
                    </a:lnTo>
                    <a:lnTo>
                      <a:pt x="262" y="534"/>
                    </a:lnTo>
                    <a:lnTo>
                      <a:pt x="259" y="534"/>
                    </a:lnTo>
                    <a:lnTo>
                      <a:pt x="259" y="531"/>
                    </a:lnTo>
                    <a:lnTo>
                      <a:pt x="257" y="531"/>
                    </a:lnTo>
                    <a:lnTo>
                      <a:pt x="254" y="531"/>
                    </a:lnTo>
                    <a:lnTo>
                      <a:pt x="254" y="529"/>
                    </a:lnTo>
                    <a:lnTo>
                      <a:pt x="252" y="529"/>
                    </a:lnTo>
                    <a:lnTo>
                      <a:pt x="249" y="529"/>
                    </a:lnTo>
                    <a:lnTo>
                      <a:pt x="247" y="529"/>
                    </a:lnTo>
                    <a:lnTo>
                      <a:pt x="245" y="529"/>
                    </a:lnTo>
                    <a:lnTo>
                      <a:pt x="242" y="529"/>
                    </a:lnTo>
                    <a:lnTo>
                      <a:pt x="242" y="526"/>
                    </a:lnTo>
                    <a:lnTo>
                      <a:pt x="245" y="526"/>
                    </a:lnTo>
                    <a:lnTo>
                      <a:pt x="247" y="526"/>
                    </a:lnTo>
                    <a:lnTo>
                      <a:pt x="245" y="526"/>
                    </a:lnTo>
                    <a:lnTo>
                      <a:pt x="245" y="524"/>
                    </a:lnTo>
                    <a:lnTo>
                      <a:pt x="245" y="526"/>
                    </a:lnTo>
                    <a:lnTo>
                      <a:pt x="242" y="526"/>
                    </a:lnTo>
                    <a:lnTo>
                      <a:pt x="242" y="524"/>
                    </a:lnTo>
                    <a:lnTo>
                      <a:pt x="240" y="524"/>
                    </a:lnTo>
                    <a:lnTo>
                      <a:pt x="240" y="526"/>
                    </a:lnTo>
                    <a:lnTo>
                      <a:pt x="237" y="526"/>
                    </a:lnTo>
                    <a:lnTo>
                      <a:pt x="235" y="526"/>
                    </a:lnTo>
                    <a:lnTo>
                      <a:pt x="235" y="529"/>
                    </a:lnTo>
                    <a:lnTo>
                      <a:pt x="235" y="531"/>
                    </a:lnTo>
                    <a:lnTo>
                      <a:pt x="235" y="534"/>
                    </a:lnTo>
                    <a:lnTo>
                      <a:pt x="235" y="536"/>
                    </a:lnTo>
                    <a:lnTo>
                      <a:pt x="235" y="538"/>
                    </a:lnTo>
                    <a:lnTo>
                      <a:pt x="235" y="541"/>
                    </a:lnTo>
                    <a:lnTo>
                      <a:pt x="235" y="543"/>
                    </a:lnTo>
                    <a:lnTo>
                      <a:pt x="237" y="543"/>
                    </a:lnTo>
                    <a:lnTo>
                      <a:pt x="237" y="546"/>
                    </a:lnTo>
                    <a:lnTo>
                      <a:pt x="237" y="548"/>
                    </a:lnTo>
                    <a:lnTo>
                      <a:pt x="237" y="551"/>
                    </a:lnTo>
                    <a:lnTo>
                      <a:pt x="237" y="553"/>
                    </a:lnTo>
                    <a:lnTo>
                      <a:pt x="237" y="556"/>
                    </a:lnTo>
                    <a:lnTo>
                      <a:pt x="237" y="558"/>
                    </a:lnTo>
                    <a:lnTo>
                      <a:pt x="237" y="560"/>
                    </a:lnTo>
                    <a:lnTo>
                      <a:pt x="237" y="563"/>
                    </a:lnTo>
                    <a:lnTo>
                      <a:pt x="240" y="563"/>
                    </a:lnTo>
                    <a:lnTo>
                      <a:pt x="240" y="565"/>
                    </a:lnTo>
                    <a:lnTo>
                      <a:pt x="242" y="565"/>
                    </a:lnTo>
                    <a:lnTo>
                      <a:pt x="245" y="565"/>
                    </a:lnTo>
                    <a:lnTo>
                      <a:pt x="247" y="565"/>
                    </a:lnTo>
                    <a:lnTo>
                      <a:pt x="249" y="565"/>
                    </a:lnTo>
                    <a:lnTo>
                      <a:pt x="252" y="568"/>
                    </a:lnTo>
                    <a:lnTo>
                      <a:pt x="254" y="568"/>
                    </a:lnTo>
                    <a:lnTo>
                      <a:pt x="252" y="568"/>
                    </a:lnTo>
                    <a:lnTo>
                      <a:pt x="249" y="568"/>
                    </a:lnTo>
                    <a:lnTo>
                      <a:pt x="249" y="570"/>
                    </a:lnTo>
                    <a:lnTo>
                      <a:pt x="249" y="573"/>
                    </a:lnTo>
                    <a:lnTo>
                      <a:pt x="252" y="573"/>
                    </a:lnTo>
                    <a:lnTo>
                      <a:pt x="254" y="573"/>
                    </a:lnTo>
                    <a:lnTo>
                      <a:pt x="257" y="573"/>
                    </a:lnTo>
                    <a:lnTo>
                      <a:pt x="259" y="573"/>
                    </a:lnTo>
                    <a:lnTo>
                      <a:pt x="262" y="573"/>
                    </a:lnTo>
                    <a:lnTo>
                      <a:pt x="264" y="573"/>
                    </a:lnTo>
                    <a:lnTo>
                      <a:pt x="264" y="570"/>
                    </a:lnTo>
                    <a:lnTo>
                      <a:pt x="264" y="568"/>
                    </a:lnTo>
                    <a:lnTo>
                      <a:pt x="262" y="568"/>
                    </a:lnTo>
                    <a:lnTo>
                      <a:pt x="259" y="568"/>
                    </a:lnTo>
                    <a:lnTo>
                      <a:pt x="257" y="568"/>
                    </a:lnTo>
                    <a:lnTo>
                      <a:pt x="257" y="565"/>
                    </a:lnTo>
                    <a:lnTo>
                      <a:pt x="259" y="565"/>
                    </a:lnTo>
                    <a:lnTo>
                      <a:pt x="262" y="565"/>
                    </a:lnTo>
                    <a:lnTo>
                      <a:pt x="264" y="565"/>
                    </a:lnTo>
                    <a:lnTo>
                      <a:pt x="267" y="565"/>
                    </a:lnTo>
                    <a:lnTo>
                      <a:pt x="267" y="563"/>
                    </a:lnTo>
                    <a:lnTo>
                      <a:pt x="269" y="563"/>
                    </a:lnTo>
                    <a:lnTo>
                      <a:pt x="271" y="563"/>
                    </a:lnTo>
                    <a:lnTo>
                      <a:pt x="274" y="563"/>
                    </a:lnTo>
                    <a:lnTo>
                      <a:pt x="274" y="565"/>
                    </a:lnTo>
                    <a:lnTo>
                      <a:pt x="276" y="568"/>
                    </a:lnTo>
                    <a:lnTo>
                      <a:pt x="276" y="570"/>
                    </a:lnTo>
                    <a:lnTo>
                      <a:pt x="276" y="573"/>
                    </a:lnTo>
                    <a:lnTo>
                      <a:pt x="276" y="575"/>
                    </a:lnTo>
                    <a:lnTo>
                      <a:pt x="279" y="578"/>
                    </a:lnTo>
                    <a:lnTo>
                      <a:pt x="276" y="578"/>
                    </a:lnTo>
                    <a:lnTo>
                      <a:pt x="276" y="580"/>
                    </a:lnTo>
                    <a:lnTo>
                      <a:pt x="276" y="582"/>
                    </a:lnTo>
                    <a:lnTo>
                      <a:pt x="274" y="582"/>
                    </a:lnTo>
                    <a:lnTo>
                      <a:pt x="271" y="582"/>
                    </a:lnTo>
                    <a:lnTo>
                      <a:pt x="269" y="582"/>
                    </a:lnTo>
                    <a:lnTo>
                      <a:pt x="267" y="582"/>
                    </a:lnTo>
                    <a:lnTo>
                      <a:pt x="267" y="585"/>
                    </a:lnTo>
                    <a:lnTo>
                      <a:pt x="264" y="585"/>
                    </a:lnTo>
                    <a:lnTo>
                      <a:pt x="262" y="585"/>
                    </a:lnTo>
                    <a:lnTo>
                      <a:pt x="262" y="582"/>
                    </a:lnTo>
                    <a:lnTo>
                      <a:pt x="259" y="582"/>
                    </a:lnTo>
                    <a:lnTo>
                      <a:pt x="259" y="580"/>
                    </a:lnTo>
                    <a:lnTo>
                      <a:pt x="259" y="578"/>
                    </a:lnTo>
                    <a:lnTo>
                      <a:pt x="259" y="575"/>
                    </a:lnTo>
                    <a:lnTo>
                      <a:pt x="257" y="575"/>
                    </a:lnTo>
                    <a:lnTo>
                      <a:pt x="257" y="578"/>
                    </a:lnTo>
                    <a:lnTo>
                      <a:pt x="257" y="575"/>
                    </a:lnTo>
                    <a:lnTo>
                      <a:pt x="254" y="575"/>
                    </a:lnTo>
                    <a:lnTo>
                      <a:pt x="249" y="573"/>
                    </a:lnTo>
                    <a:lnTo>
                      <a:pt x="249" y="575"/>
                    </a:lnTo>
                    <a:lnTo>
                      <a:pt x="247" y="575"/>
                    </a:lnTo>
                    <a:lnTo>
                      <a:pt x="245" y="575"/>
                    </a:lnTo>
                    <a:lnTo>
                      <a:pt x="245" y="578"/>
                    </a:lnTo>
                    <a:lnTo>
                      <a:pt x="242" y="578"/>
                    </a:lnTo>
                    <a:lnTo>
                      <a:pt x="240" y="578"/>
                    </a:lnTo>
                    <a:lnTo>
                      <a:pt x="240" y="580"/>
                    </a:lnTo>
                    <a:lnTo>
                      <a:pt x="237" y="580"/>
                    </a:lnTo>
                    <a:lnTo>
                      <a:pt x="237" y="582"/>
                    </a:lnTo>
                    <a:lnTo>
                      <a:pt x="240" y="582"/>
                    </a:lnTo>
                    <a:lnTo>
                      <a:pt x="242" y="582"/>
                    </a:lnTo>
                    <a:lnTo>
                      <a:pt x="245" y="582"/>
                    </a:lnTo>
                    <a:lnTo>
                      <a:pt x="245" y="585"/>
                    </a:lnTo>
                    <a:lnTo>
                      <a:pt x="247" y="585"/>
                    </a:lnTo>
                    <a:lnTo>
                      <a:pt x="249" y="585"/>
                    </a:lnTo>
                    <a:lnTo>
                      <a:pt x="252" y="585"/>
                    </a:lnTo>
                    <a:lnTo>
                      <a:pt x="252" y="587"/>
                    </a:lnTo>
                    <a:lnTo>
                      <a:pt x="254" y="587"/>
                    </a:lnTo>
                    <a:lnTo>
                      <a:pt x="257" y="587"/>
                    </a:lnTo>
                    <a:lnTo>
                      <a:pt x="254" y="590"/>
                    </a:lnTo>
                    <a:lnTo>
                      <a:pt x="252" y="590"/>
                    </a:lnTo>
                    <a:lnTo>
                      <a:pt x="249" y="590"/>
                    </a:lnTo>
                    <a:lnTo>
                      <a:pt x="247" y="592"/>
                    </a:lnTo>
                    <a:lnTo>
                      <a:pt x="245" y="592"/>
                    </a:lnTo>
                    <a:lnTo>
                      <a:pt x="242" y="595"/>
                    </a:lnTo>
                    <a:lnTo>
                      <a:pt x="240" y="595"/>
                    </a:lnTo>
                    <a:lnTo>
                      <a:pt x="237" y="595"/>
                    </a:lnTo>
                    <a:lnTo>
                      <a:pt x="237" y="597"/>
                    </a:lnTo>
                    <a:lnTo>
                      <a:pt x="237" y="600"/>
                    </a:lnTo>
                    <a:lnTo>
                      <a:pt x="235" y="600"/>
                    </a:lnTo>
                    <a:lnTo>
                      <a:pt x="235" y="602"/>
                    </a:lnTo>
                    <a:lnTo>
                      <a:pt x="232" y="602"/>
                    </a:lnTo>
                    <a:lnTo>
                      <a:pt x="232" y="604"/>
                    </a:lnTo>
                    <a:lnTo>
                      <a:pt x="230" y="604"/>
                    </a:lnTo>
                    <a:lnTo>
                      <a:pt x="230" y="607"/>
                    </a:lnTo>
                    <a:lnTo>
                      <a:pt x="230" y="609"/>
                    </a:lnTo>
                    <a:lnTo>
                      <a:pt x="230" y="612"/>
                    </a:lnTo>
                    <a:lnTo>
                      <a:pt x="230" y="614"/>
                    </a:lnTo>
                    <a:lnTo>
                      <a:pt x="232" y="614"/>
                    </a:lnTo>
                    <a:lnTo>
                      <a:pt x="232" y="617"/>
                    </a:lnTo>
                    <a:lnTo>
                      <a:pt x="232" y="619"/>
                    </a:lnTo>
                    <a:lnTo>
                      <a:pt x="230" y="619"/>
                    </a:lnTo>
                    <a:lnTo>
                      <a:pt x="230" y="622"/>
                    </a:lnTo>
                    <a:lnTo>
                      <a:pt x="232" y="624"/>
                    </a:lnTo>
                    <a:lnTo>
                      <a:pt x="230" y="624"/>
                    </a:lnTo>
                    <a:lnTo>
                      <a:pt x="232" y="624"/>
                    </a:lnTo>
                    <a:lnTo>
                      <a:pt x="232" y="626"/>
                    </a:lnTo>
                    <a:lnTo>
                      <a:pt x="230" y="626"/>
                    </a:lnTo>
                    <a:lnTo>
                      <a:pt x="230" y="629"/>
                    </a:lnTo>
                    <a:lnTo>
                      <a:pt x="230" y="631"/>
                    </a:lnTo>
                    <a:lnTo>
                      <a:pt x="230" y="629"/>
                    </a:lnTo>
                    <a:lnTo>
                      <a:pt x="227" y="629"/>
                    </a:lnTo>
                    <a:lnTo>
                      <a:pt x="227" y="631"/>
                    </a:lnTo>
                    <a:lnTo>
                      <a:pt x="225" y="631"/>
                    </a:lnTo>
                    <a:lnTo>
                      <a:pt x="223" y="631"/>
                    </a:lnTo>
                    <a:lnTo>
                      <a:pt x="223" y="634"/>
                    </a:lnTo>
                    <a:lnTo>
                      <a:pt x="220" y="634"/>
                    </a:lnTo>
                    <a:lnTo>
                      <a:pt x="220" y="636"/>
                    </a:lnTo>
                    <a:lnTo>
                      <a:pt x="220" y="639"/>
                    </a:lnTo>
                    <a:lnTo>
                      <a:pt x="218" y="639"/>
                    </a:lnTo>
                    <a:lnTo>
                      <a:pt x="220" y="639"/>
                    </a:lnTo>
                    <a:lnTo>
                      <a:pt x="220" y="641"/>
                    </a:lnTo>
                    <a:lnTo>
                      <a:pt x="223" y="641"/>
                    </a:lnTo>
                    <a:lnTo>
                      <a:pt x="225" y="641"/>
                    </a:lnTo>
                    <a:lnTo>
                      <a:pt x="223" y="641"/>
                    </a:lnTo>
                    <a:lnTo>
                      <a:pt x="223" y="644"/>
                    </a:lnTo>
                    <a:lnTo>
                      <a:pt x="220" y="644"/>
                    </a:lnTo>
                    <a:lnTo>
                      <a:pt x="223" y="644"/>
                    </a:lnTo>
                    <a:lnTo>
                      <a:pt x="220" y="644"/>
                    </a:lnTo>
                    <a:lnTo>
                      <a:pt x="220" y="646"/>
                    </a:lnTo>
                    <a:lnTo>
                      <a:pt x="220" y="644"/>
                    </a:lnTo>
                    <a:lnTo>
                      <a:pt x="218" y="644"/>
                    </a:lnTo>
                    <a:lnTo>
                      <a:pt x="215" y="644"/>
                    </a:lnTo>
                    <a:lnTo>
                      <a:pt x="213" y="644"/>
                    </a:lnTo>
                    <a:lnTo>
                      <a:pt x="215" y="644"/>
                    </a:lnTo>
                    <a:lnTo>
                      <a:pt x="213" y="644"/>
                    </a:lnTo>
                    <a:lnTo>
                      <a:pt x="210" y="644"/>
                    </a:lnTo>
                    <a:lnTo>
                      <a:pt x="208" y="644"/>
                    </a:lnTo>
                    <a:lnTo>
                      <a:pt x="205" y="644"/>
                    </a:lnTo>
                    <a:lnTo>
                      <a:pt x="203" y="644"/>
                    </a:lnTo>
                    <a:lnTo>
                      <a:pt x="203" y="646"/>
                    </a:lnTo>
                    <a:lnTo>
                      <a:pt x="203" y="644"/>
                    </a:lnTo>
                    <a:lnTo>
                      <a:pt x="201" y="644"/>
                    </a:lnTo>
                    <a:lnTo>
                      <a:pt x="201" y="646"/>
                    </a:lnTo>
                    <a:lnTo>
                      <a:pt x="201" y="644"/>
                    </a:lnTo>
                    <a:lnTo>
                      <a:pt x="198" y="646"/>
                    </a:lnTo>
                    <a:lnTo>
                      <a:pt x="196" y="646"/>
                    </a:lnTo>
                    <a:lnTo>
                      <a:pt x="196" y="648"/>
                    </a:lnTo>
                    <a:lnTo>
                      <a:pt x="198" y="648"/>
                    </a:lnTo>
                    <a:lnTo>
                      <a:pt x="196" y="648"/>
                    </a:lnTo>
                    <a:lnTo>
                      <a:pt x="196" y="646"/>
                    </a:lnTo>
                    <a:lnTo>
                      <a:pt x="196" y="648"/>
                    </a:lnTo>
                    <a:lnTo>
                      <a:pt x="196" y="646"/>
                    </a:lnTo>
                    <a:lnTo>
                      <a:pt x="193" y="646"/>
                    </a:lnTo>
                    <a:lnTo>
                      <a:pt x="193" y="648"/>
                    </a:lnTo>
                    <a:lnTo>
                      <a:pt x="196" y="648"/>
                    </a:lnTo>
                    <a:lnTo>
                      <a:pt x="193" y="648"/>
                    </a:lnTo>
                    <a:lnTo>
                      <a:pt x="196" y="648"/>
                    </a:lnTo>
                    <a:lnTo>
                      <a:pt x="193" y="648"/>
                    </a:lnTo>
                    <a:lnTo>
                      <a:pt x="191" y="648"/>
                    </a:lnTo>
                    <a:lnTo>
                      <a:pt x="188" y="648"/>
                    </a:lnTo>
                    <a:lnTo>
                      <a:pt x="188" y="651"/>
                    </a:lnTo>
                    <a:lnTo>
                      <a:pt x="186" y="651"/>
                    </a:lnTo>
                    <a:lnTo>
                      <a:pt x="183" y="651"/>
                    </a:lnTo>
                    <a:lnTo>
                      <a:pt x="181" y="653"/>
                    </a:lnTo>
                    <a:lnTo>
                      <a:pt x="179" y="656"/>
                    </a:lnTo>
                    <a:lnTo>
                      <a:pt x="179" y="658"/>
                    </a:lnTo>
                    <a:lnTo>
                      <a:pt x="176" y="658"/>
                    </a:lnTo>
                    <a:lnTo>
                      <a:pt x="174" y="661"/>
                    </a:lnTo>
                    <a:lnTo>
                      <a:pt x="174" y="663"/>
                    </a:lnTo>
                    <a:lnTo>
                      <a:pt x="174" y="666"/>
                    </a:lnTo>
                    <a:lnTo>
                      <a:pt x="171" y="666"/>
                    </a:lnTo>
                    <a:lnTo>
                      <a:pt x="171" y="668"/>
                    </a:lnTo>
                    <a:lnTo>
                      <a:pt x="169" y="668"/>
                    </a:lnTo>
                    <a:lnTo>
                      <a:pt x="169" y="670"/>
                    </a:lnTo>
                    <a:lnTo>
                      <a:pt x="166" y="670"/>
                    </a:lnTo>
                    <a:lnTo>
                      <a:pt x="166" y="673"/>
                    </a:lnTo>
                    <a:lnTo>
                      <a:pt x="166" y="675"/>
                    </a:lnTo>
                    <a:lnTo>
                      <a:pt x="166" y="678"/>
                    </a:lnTo>
                    <a:lnTo>
                      <a:pt x="166" y="680"/>
                    </a:lnTo>
                    <a:lnTo>
                      <a:pt x="169" y="680"/>
                    </a:lnTo>
                    <a:lnTo>
                      <a:pt x="169" y="683"/>
                    </a:lnTo>
                    <a:lnTo>
                      <a:pt x="169" y="685"/>
                    </a:lnTo>
                    <a:lnTo>
                      <a:pt x="171" y="685"/>
                    </a:lnTo>
                    <a:lnTo>
                      <a:pt x="171" y="688"/>
                    </a:lnTo>
                    <a:lnTo>
                      <a:pt x="174" y="688"/>
                    </a:lnTo>
                    <a:lnTo>
                      <a:pt x="176" y="688"/>
                    </a:lnTo>
                    <a:lnTo>
                      <a:pt x="176" y="690"/>
                    </a:lnTo>
                    <a:lnTo>
                      <a:pt x="179" y="690"/>
                    </a:lnTo>
                    <a:lnTo>
                      <a:pt x="181" y="690"/>
                    </a:lnTo>
                    <a:lnTo>
                      <a:pt x="181" y="692"/>
                    </a:lnTo>
                    <a:lnTo>
                      <a:pt x="183" y="692"/>
                    </a:lnTo>
                    <a:lnTo>
                      <a:pt x="183" y="695"/>
                    </a:lnTo>
                    <a:lnTo>
                      <a:pt x="186" y="695"/>
                    </a:lnTo>
                    <a:lnTo>
                      <a:pt x="186" y="697"/>
                    </a:lnTo>
                    <a:lnTo>
                      <a:pt x="188" y="697"/>
                    </a:lnTo>
                    <a:lnTo>
                      <a:pt x="188" y="700"/>
                    </a:lnTo>
                    <a:lnTo>
                      <a:pt x="191" y="700"/>
                    </a:lnTo>
                    <a:lnTo>
                      <a:pt x="193" y="700"/>
                    </a:lnTo>
                    <a:lnTo>
                      <a:pt x="196" y="700"/>
                    </a:lnTo>
                    <a:lnTo>
                      <a:pt x="198" y="700"/>
                    </a:lnTo>
                    <a:lnTo>
                      <a:pt x="201" y="700"/>
                    </a:lnTo>
                    <a:lnTo>
                      <a:pt x="203" y="702"/>
                    </a:lnTo>
                    <a:lnTo>
                      <a:pt x="205" y="702"/>
                    </a:lnTo>
                    <a:lnTo>
                      <a:pt x="208" y="702"/>
                    </a:lnTo>
                    <a:lnTo>
                      <a:pt x="210" y="700"/>
                    </a:lnTo>
                    <a:lnTo>
                      <a:pt x="213" y="700"/>
                    </a:lnTo>
                    <a:lnTo>
                      <a:pt x="213" y="702"/>
                    </a:lnTo>
                    <a:lnTo>
                      <a:pt x="215" y="702"/>
                    </a:lnTo>
                    <a:lnTo>
                      <a:pt x="218" y="702"/>
                    </a:lnTo>
                    <a:lnTo>
                      <a:pt x="218" y="705"/>
                    </a:lnTo>
                    <a:lnTo>
                      <a:pt x="218" y="707"/>
                    </a:lnTo>
                    <a:lnTo>
                      <a:pt x="218" y="710"/>
                    </a:lnTo>
                    <a:lnTo>
                      <a:pt x="218" y="712"/>
                    </a:lnTo>
                    <a:lnTo>
                      <a:pt x="218" y="714"/>
                    </a:lnTo>
                    <a:lnTo>
                      <a:pt x="218" y="717"/>
                    </a:lnTo>
                    <a:lnTo>
                      <a:pt x="215" y="717"/>
                    </a:lnTo>
                    <a:lnTo>
                      <a:pt x="215" y="719"/>
                    </a:lnTo>
                    <a:lnTo>
                      <a:pt x="213" y="719"/>
                    </a:lnTo>
                    <a:lnTo>
                      <a:pt x="215" y="719"/>
                    </a:lnTo>
                    <a:lnTo>
                      <a:pt x="213" y="719"/>
                    </a:lnTo>
                    <a:lnTo>
                      <a:pt x="215" y="722"/>
                    </a:lnTo>
                    <a:lnTo>
                      <a:pt x="215" y="724"/>
                    </a:lnTo>
                    <a:lnTo>
                      <a:pt x="218" y="724"/>
                    </a:lnTo>
                    <a:lnTo>
                      <a:pt x="215" y="724"/>
                    </a:lnTo>
                    <a:lnTo>
                      <a:pt x="218" y="724"/>
                    </a:lnTo>
                    <a:lnTo>
                      <a:pt x="215" y="724"/>
                    </a:lnTo>
                    <a:lnTo>
                      <a:pt x="213" y="724"/>
                    </a:lnTo>
                    <a:lnTo>
                      <a:pt x="213" y="727"/>
                    </a:lnTo>
                    <a:lnTo>
                      <a:pt x="210" y="727"/>
                    </a:lnTo>
                    <a:lnTo>
                      <a:pt x="213" y="729"/>
                    </a:lnTo>
                    <a:lnTo>
                      <a:pt x="210" y="729"/>
                    </a:lnTo>
                    <a:lnTo>
                      <a:pt x="208" y="729"/>
                    </a:lnTo>
                    <a:lnTo>
                      <a:pt x="208" y="732"/>
                    </a:lnTo>
                    <a:lnTo>
                      <a:pt x="205" y="732"/>
                    </a:lnTo>
                    <a:lnTo>
                      <a:pt x="208" y="732"/>
                    </a:lnTo>
                    <a:lnTo>
                      <a:pt x="205" y="732"/>
                    </a:lnTo>
                    <a:lnTo>
                      <a:pt x="203" y="732"/>
                    </a:lnTo>
                    <a:lnTo>
                      <a:pt x="203" y="734"/>
                    </a:lnTo>
                    <a:lnTo>
                      <a:pt x="201" y="734"/>
                    </a:lnTo>
                    <a:lnTo>
                      <a:pt x="201" y="736"/>
                    </a:lnTo>
                    <a:lnTo>
                      <a:pt x="203" y="736"/>
                    </a:lnTo>
                    <a:lnTo>
                      <a:pt x="201" y="736"/>
                    </a:lnTo>
                    <a:lnTo>
                      <a:pt x="198" y="736"/>
                    </a:lnTo>
                    <a:lnTo>
                      <a:pt x="198" y="739"/>
                    </a:lnTo>
                    <a:lnTo>
                      <a:pt x="196" y="739"/>
                    </a:lnTo>
                    <a:lnTo>
                      <a:pt x="193" y="739"/>
                    </a:lnTo>
                    <a:lnTo>
                      <a:pt x="191" y="739"/>
                    </a:lnTo>
                    <a:lnTo>
                      <a:pt x="191" y="741"/>
                    </a:lnTo>
                    <a:lnTo>
                      <a:pt x="188" y="741"/>
                    </a:lnTo>
                    <a:lnTo>
                      <a:pt x="186" y="741"/>
                    </a:lnTo>
                    <a:lnTo>
                      <a:pt x="186" y="744"/>
                    </a:lnTo>
                    <a:lnTo>
                      <a:pt x="183" y="744"/>
                    </a:lnTo>
                    <a:lnTo>
                      <a:pt x="181" y="744"/>
                    </a:lnTo>
                    <a:lnTo>
                      <a:pt x="179" y="746"/>
                    </a:lnTo>
                    <a:lnTo>
                      <a:pt x="179" y="749"/>
                    </a:lnTo>
                    <a:lnTo>
                      <a:pt x="176" y="749"/>
                    </a:lnTo>
                    <a:lnTo>
                      <a:pt x="174" y="749"/>
                    </a:lnTo>
                    <a:lnTo>
                      <a:pt x="174" y="751"/>
                    </a:lnTo>
                    <a:lnTo>
                      <a:pt x="171" y="751"/>
                    </a:lnTo>
                    <a:lnTo>
                      <a:pt x="171" y="754"/>
                    </a:lnTo>
                    <a:lnTo>
                      <a:pt x="169" y="754"/>
                    </a:lnTo>
                    <a:lnTo>
                      <a:pt x="166" y="756"/>
                    </a:lnTo>
                    <a:lnTo>
                      <a:pt x="166" y="758"/>
                    </a:lnTo>
                    <a:lnTo>
                      <a:pt x="164" y="761"/>
                    </a:lnTo>
                    <a:lnTo>
                      <a:pt x="166" y="761"/>
                    </a:lnTo>
                    <a:lnTo>
                      <a:pt x="166" y="763"/>
                    </a:lnTo>
                    <a:lnTo>
                      <a:pt x="166" y="766"/>
                    </a:lnTo>
                    <a:lnTo>
                      <a:pt x="164" y="766"/>
                    </a:lnTo>
                    <a:lnTo>
                      <a:pt x="164" y="768"/>
                    </a:lnTo>
                    <a:lnTo>
                      <a:pt x="164" y="771"/>
                    </a:lnTo>
                    <a:lnTo>
                      <a:pt x="164" y="773"/>
                    </a:lnTo>
                    <a:lnTo>
                      <a:pt x="164" y="776"/>
                    </a:lnTo>
                    <a:lnTo>
                      <a:pt x="161" y="778"/>
                    </a:lnTo>
                    <a:lnTo>
                      <a:pt x="161" y="780"/>
                    </a:lnTo>
                    <a:lnTo>
                      <a:pt x="159" y="780"/>
                    </a:lnTo>
                    <a:lnTo>
                      <a:pt x="159" y="783"/>
                    </a:lnTo>
                    <a:lnTo>
                      <a:pt x="157" y="783"/>
                    </a:lnTo>
                    <a:lnTo>
                      <a:pt x="154" y="783"/>
                    </a:lnTo>
                    <a:lnTo>
                      <a:pt x="152" y="785"/>
                    </a:lnTo>
                    <a:lnTo>
                      <a:pt x="149" y="785"/>
                    </a:lnTo>
                    <a:lnTo>
                      <a:pt x="147" y="785"/>
                    </a:lnTo>
                    <a:lnTo>
                      <a:pt x="144" y="785"/>
                    </a:lnTo>
                    <a:lnTo>
                      <a:pt x="144" y="783"/>
                    </a:lnTo>
                    <a:lnTo>
                      <a:pt x="142" y="783"/>
                    </a:lnTo>
                    <a:lnTo>
                      <a:pt x="142" y="780"/>
                    </a:lnTo>
                    <a:lnTo>
                      <a:pt x="142" y="778"/>
                    </a:lnTo>
                    <a:lnTo>
                      <a:pt x="139" y="778"/>
                    </a:lnTo>
                    <a:lnTo>
                      <a:pt x="139" y="780"/>
                    </a:lnTo>
                    <a:lnTo>
                      <a:pt x="139" y="783"/>
                    </a:lnTo>
                    <a:lnTo>
                      <a:pt x="142" y="783"/>
                    </a:lnTo>
                    <a:lnTo>
                      <a:pt x="142" y="785"/>
                    </a:lnTo>
                    <a:lnTo>
                      <a:pt x="144" y="785"/>
                    </a:lnTo>
                    <a:lnTo>
                      <a:pt x="147" y="785"/>
                    </a:lnTo>
                    <a:lnTo>
                      <a:pt x="144" y="785"/>
                    </a:lnTo>
                    <a:lnTo>
                      <a:pt x="144" y="788"/>
                    </a:lnTo>
                    <a:lnTo>
                      <a:pt x="142" y="788"/>
                    </a:lnTo>
                    <a:lnTo>
                      <a:pt x="139" y="788"/>
                    </a:lnTo>
                    <a:lnTo>
                      <a:pt x="137" y="788"/>
                    </a:lnTo>
                    <a:lnTo>
                      <a:pt x="137" y="790"/>
                    </a:lnTo>
                    <a:lnTo>
                      <a:pt x="135" y="790"/>
                    </a:lnTo>
                    <a:lnTo>
                      <a:pt x="132" y="790"/>
                    </a:lnTo>
                    <a:lnTo>
                      <a:pt x="132" y="793"/>
                    </a:lnTo>
                    <a:lnTo>
                      <a:pt x="130" y="793"/>
                    </a:lnTo>
                    <a:lnTo>
                      <a:pt x="130" y="795"/>
                    </a:lnTo>
                    <a:lnTo>
                      <a:pt x="127" y="795"/>
                    </a:lnTo>
                    <a:lnTo>
                      <a:pt x="125" y="798"/>
                    </a:lnTo>
                    <a:lnTo>
                      <a:pt x="125" y="800"/>
                    </a:lnTo>
                    <a:lnTo>
                      <a:pt x="125" y="802"/>
                    </a:lnTo>
                    <a:lnTo>
                      <a:pt x="125" y="805"/>
                    </a:lnTo>
                    <a:lnTo>
                      <a:pt x="125" y="807"/>
                    </a:lnTo>
                    <a:lnTo>
                      <a:pt x="122" y="807"/>
                    </a:lnTo>
                    <a:lnTo>
                      <a:pt x="125" y="807"/>
                    </a:lnTo>
                    <a:lnTo>
                      <a:pt x="122" y="807"/>
                    </a:lnTo>
                    <a:lnTo>
                      <a:pt x="122" y="810"/>
                    </a:lnTo>
                    <a:lnTo>
                      <a:pt x="125" y="810"/>
                    </a:lnTo>
                    <a:lnTo>
                      <a:pt x="125" y="812"/>
                    </a:lnTo>
                    <a:lnTo>
                      <a:pt x="125" y="815"/>
                    </a:lnTo>
                    <a:lnTo>
                      <a:pt x="125" y="817"/>
                    </a:lnTo>
                    <a:lnTo>
                      <a:pt x="127" y="817"/>
                    </a:lnTo>
                    <a:lnTo>
                      <a:pt x="127" y="820"/>
                    </a:lnTo>
                    <a:lnTo>
                      <a:pt x="127" y="822"/>
                    </a:lnTo>
                    <a:lnTo>
                      <a:pt x="130" y="822"/>
                    </a:lnTo>
                    <a:lnTo>
                      <a:pt x="130" y="824"/>
                    </a:lnTo>
                    <a:lnTo>
                      <a:pt x="127" y="824"/>
                    </a:lnTo>
                    <a:lnTo>
                      <a:pt x="125" y="824"/>
                    </a:lnTo>
                    <a:lnTo>
                      <a:pt x="125" y="827"/>
                    </a:lnTo>
                    <a:lnTo>
                      <a:pt x="122" y="827"/>
                    </a:lnTo>
                    <a:lnTo>
                      <a:pt x="122" y="829"/>
                    </a:lnTo>
                    <a:lnTo>
                      <a:pt x="125" y="829"/>
                    </a:lnTo>
                    <a:lnTo>
                      <a:pt x="125" y="827"/>
                    </a:lnTo>
                    <a:lnTo>
                      <a:pt x="127" y="827"/>
                    </a:lnTo>
                    <a:lnTo>
                      <a:pt x="130" y="827"/>
                    </a:lnTo>
                    <a:lnTo>
                      <a:pt x="130" y="829"/>
                    </a:lnTo>
                    <a:lnTo>
                      <a:pt x="132" y="832"/>
                    </a:lnTo>
                    <a:lnTo>
                      <a:pt x="132" y="834"/>
                    </a:lnTo>
                    <a:lnTo>
                      <a:pt x="135" y="834"/>
                    </a:lnTo>
                    <a:lnTo>
                      <a:pt x="135" y="837"/>
                    </a:lnTo>
                    <a:lnTo>
                      <a:pt x="137" y="837"/>
                    </a:lnTo>
                    <a:lnTo>
                      <a:pt x="137" y="839"/>
                    </a:lnTo>
                    <a:lnTo>
                      <a:pt x="139" y="839"/>
                    </a:lnTo>
                    <a:lnTo>
                      <a:pt x="139" y="842"/>
                    </a:lnTo>
                    <a:lnTo>
                      <a:pt x="142" y="842"/>
                    </a:lnTo>
                    <a:lnTo>
                      <a:pt x="142" y="844"/>
                    </a:lnTo>
                    <a:lnTo>
                      <a:pt x="144" y="844"/>
                    </a:lnTo>
                    <a:lnTo>
                      <a:pt x="144" y="846"/>
                    </a:lnTo>
                    <a:lnTo>
                      <a:pt x="144" y="849"/>
                    </a:lnTo>
                    <a:lnTo>
                      <a:pt x="144" y="846"/>
                    </a:lnTo>
                    <a:lnTo>
                      <a:pt x="142" y="846"/>
                    </a:lnTo>
                    <a:lnTo>
                      <a:pt x="139" y="846"/>
                    </a:lnTo>
                    <a:lnTo>
                      <a:pt x="137" y="846"/>
                    </a:lnTo>
                    <a:lnTo>
                      <a:pt x="137" y="844"/>
                    </a:lnTo>
                    <a:lnTo>
                      <a:pt x="135" y="844"/>
                    </a:lnTo>
                    <a:lnTo>
                      <a:pt x="132" y="844"/>
                    </a:lnTo>
                    <a:lnTo>
                      <a:pt x="130" y="844"/>
                    </a:lnTo>
                    <a:lnTo>
                      <a:pt x="127" y="844"/>
                    </a:lnTo>
                    <a:lnTo>
                      <a:pt x="127" y="842"/>
                    </a:lnTo>
                    <a:lnTo>
                      <a:pt x="125" y="842"/>
                    </a:lnTo>
                    <a:lnTo>
                      <a:pt x="122" y="842"/>
                    </a:lnTo>
                    <a:lnTo>
                      <a:pt x="120" y="842"/>
                    </a:lnTo>
                    <a:lnTo>
                      <a:pt x="117" y="842"/>
                    </a:lnTo>
                    <a:lnTo>
                      <a:pt x="115" y="842"/>
                    </a:lnTo>
                    <a:lnTo>
                      <a:pt x="113" y="842"/>
                    </a:lnTo>
                    <a:lnTo>
                      <a:pt x="110" y="839"/>
                    </a:lnTo>
                    <a:lnTo>
                      <a:pt x="108" y="839"/>
                    </a:lnTo>
                    <a:lnTo>
                      <a:pt x="105" y="839"/>
                    </a:lnTo>
                    <a:lnTo>
                      <a:pt x="103" y="839"/>
                    </a:lnTo>
                    <a:lnTo>
                      <a:pt x="100" y="837"/>
                    </a:lnTo>
                    <a:lnTo>
                      <a:pt x="95" y="837"/>
                    </a:lnTo>
                    <a:lnTo>
                      <a:pt x="93" y="837"/>
                    </a:lnTo>
                    <a:lnTo>
                      <a:pt x="91" y="837"/>
                    </a:lnTo>
                    <a:lnTo>
                      <a:pt x="88" y="837"/>
                    </a:lnTo>
                    <a:lnTo>
                      <a:pt x="86" y="837"/>
                    </a:lnTo>
                    <a:lnTo>
                      <a:pt x="83" y="837"/>
                    </a:lnTo>
                    <a:lnTo>
                      <a:pt x="81" y="837"/>
                    </a:lnTo>
                    <a:lnTo>
                      <a:pt x="78" y="837"/>
                    </a:lnTo>
                    <a:lnTo>
                      <a:pt x="76" y="837"/>
                    </a:lnTo>
                    <a:lnTo>
                      <a:pt x="73" y="837"/>
                    </a:lnTo>
                    <a:lnTo>
                      <a:pt x="71" y="837"/>
                    </a:lnTo>
                    <a:lnTo>
                      <a:pt x="69" y="837"/>
                    </a:lnTo>
                    <a:lnTo>
                      <a:pt x="66" y="837"/>
                    </a:lnTo>
                    <a:lnTo>
                      <a:pt x="64" y="837"/>
                    </a:lnTo>
                    <a:lnTo>
                      <a:pt x="61" y="837"/>
                    </a:lnTo>
                    <a:lnTo>
                      <a:pt x="59" y="837"/>
                    </a:lnTo>
                    <a:lnTo>
                      <a:pt x="56" y="837"/>
                    </a:lnTo>
                    <a:lnTo>
                      <a:pt x="54" y="837"/>
                    </a:lnTo>
                    <a:lnTo>
                      <a:pt x="51" y="837"/>
                    </a:lnTo>
                    <a:lnTo>
                      <a:pt x="49" y="837"/>
                    </a:lnTo>
                    <a:lnTo>
                      <a:pt x="47" y="837"/>
                    </a:lnTo>
                    <a:lnTo>
                      <a:pt x="44" y="837"/>
                    </a:lnTo>
                    <a:lnTo>
                      <a:pt x="44" y="834"/>
                    </a:lnTo>
                    <a:lnTo>
                      <a:pt x="47" y="834"/>
                    </a:lnTo>
                    <a:lnTo>
                      <a:pt x="44" y="832"/>
                    </a:lnTo>
                    <a:lnTo>
                      <a:pt x="42" y="832"/>
                    </a:lnTo>
                    <a:lnTo>
                      <a:pt x="42" y="829"/>
                    </a:lnTo>
                    <a:lnTo>
                      <a:pt x="39" y="829"/>
                    </a:lnTo>
                    <a:lnTo>
                      <a:pt x="37" y="829"/>
                    </a:lnTo>
                    <a:lnTo>
                      <a:pt x="37" y="827"/>
                    </a:lnTo>
                    <a:lnTo>
                      <a:pt x="34" y="827"/>
                    </a:lnTo>
                    <a:lnTo>
                      <a:pt x="32" y="827"/>
                    </a:lnTo>
                    <a:lnTo>
                      <a:pt x="32" y="824"/>
                    </a:lnTo>
                    <a:lnTo>
                      <a:pt x="34" y="824"/>
                    </a:lnTo>
                    <a:lnTo>
                      <a:pt x="34" y="822"/>
                    </a:lnTo>
                    <a:lnTo>
                      <a:pt x="34" y="820"/>
                    </a:lnTo>
                    <a:lnTo>
                      <a:pt x="37" y="817"/>
                    </a:lnTo>
                    <a:lnTo>
                      <a:pt x="37" y="815"/>
                    </a:lnTo>
                    <a:lnTo>
                      <a:pt x="34" y="815"/>
                    </a:lnTo>
                    <a:lnTo>
                      <a:pt x="34" y="812"/>
                    </a:lnTo>
                    <a:lnTo>
                      <a:pt x="34" y="810"/>
                    </a:lnTo>
                    <a:lnTo>
                      <a:pt x="37" y="810"/>
                    </a:lnTo>
                    <a:lnTo>
                      <a:pt x="37" y="807"/>
                    </a:lnTo>
                    <a:lnTo>
                      <a:pt x="39" y="807"/>
                    </a:lnTo>
                    <a:lnTo>
                      <a:pt x="39" y="805"/>
                    </a:lnTo>
                    <a:lnTo>
                      <a:pt x="37" y="805"/>
                    </a:lnTo>
                    <a:lnTo>
                      <a:pt x="37" y="802"/>
                    </a:lnTo>
                    <a:lnTo>
                      <a:pt x="34" y="802"/>
                    </a:lnTo>
                    <a:lnTo>
                      <a:pt x="37" y="802"/>
                    </a:lnTo>
                    <a:lnTo>
                      <a:pt x="37" y="800"/>
                    </a:lnTo>
                    <a:lnTo>
                      <a:pt x="34" y="800"/>
                    </a:lnTo>
                    <a:lnTo>
                      <a:pt x="32" y="800"/>
                    </a:lnTo>
                    <a:lnTo>
                      <a:pt x="32" y="798"/>
                    </a:lnTo>
                    <a:lnTo>
                      <a:pt x="29" y="800"/>
                    </a:lnTo>
                    <a:lnTo>
                      <a:pt x="27" y="800"/>
                    </a:lnTo>
                    <a:lnTo>
                      <a:pt x="25" y="800"/>
                    </a:lnTo>
                    <a:lnTo>
                      <a:pt x="22" y="800"/>
                    </a:lnTo>
                    <a:lnTo>
                      <a:pt x="20" y="800"/>
                    </a:lnTo>
                    <a:lnTo>
                      <a:pt x="17" y="802"/>
                    </a:lnTo>
                    <a:lnTo>
                      <a:pt x="15" y="802"/>
                    </a:lnTo>
                    <a:lnTo>
                      <a:pt x="12" y="802"/>
                    </a:lnTo>
                    <a:lnTo>
                      <a:pt x="12" y="800"/>
                    </a:lnTo>
                    <a:lnTo>
                      <a:pt x="10" y="800"/>
                    </a:lnTo>
                    <a:lnTo>
                      <a:pt x="10" y="798"/>
                    </a:lnTo>
                    <a:lnTo>
                      <a:pt x="7" y="795"/>
                    </a:lnTo>
                    <a:lnTo>
                      <a:pt x="5" y="793"/>
                    </a:lnTo>
                    <a:lnTo>
                      <a:pt x="3" y="793"/>
                    </a:lnTo>
                    <a:lnTo>
                      <a:pt x="3" y="790"/>
                    </a:lnTo>
                    <a:lnTo>
                      <a:pt x="0" y="790"/>
                    </a:lnTo>
                    <a:lnTo>
                      <a:pt x="0" y="788"/>
                    </a:lnTo>
                    <a:lnTo>
                      <a:pt x="3" y="788"/>
                    </a:lnTo>
                    <a:lnTo>
                      <a:pt x="3" y="785"/>
                    </a:lnTo>
                    <a:lnTo>
                      <a:pt x="3" y="783"/>
                    </a:lnTo>
                    <a:lnTo>
                      <a:pt x="3" y="780"/>
                    </a:lnTo>
                    <a:lnTo>
                      <a:pt x="3" y="778"/>
                    </a:lnTo>
                    <a:lnTo>
                      <a:pt x="5" y="778"/>
                    </a:lnTo>
                    <a:lnTo>
                      <a:pt x="5" y="776"/>
                    </a:lnTo>
                    <a:lnTo>
                      <a:pt x="5" y="773"/>
                    </a:lnTo>
                    <a:lnTo>
                      <a:pt x="3" y="773"/>
                    </a:lnTo>
                    <a:lnTo>
                      <a:pt x="3" y="771"/>
                    </a:lnTo>
                    <a:lnTo>
                      <a:pt x="0" y="771"/>
                    </a:lnTo>
                    <a:lnTo>
                      <a:pt x="0" y="768"/>
                    </a:lnTo>
                    <a:lnTo>
                      <a:pt x="3" y="768"/>
                    </a:lnTo>
                    <a:lnTo>
                      <a:pt x="3" y="766"/>
                    </a:lnTo>
                    <a:lnTo>
                      <a:pt x="5" y="766"/>
                    </a:lnTo>
                    <a:lnTo>
                      <a:pt x="5" y="763"/>
                    </a:lnTo>
                    <a:lnTo>
                      <a:pt x="3" y="761"/>
                    </a:lnTo>
                    <a:lnTo>
                      <a:pt x="3" y="758"/>
                    </a:lnTo>
                    <a:lnTo>
                      <a:pt x="5" y="758"/>
                    </a:lnTo>
                    <a:lnTo>
                      <a:pt x="10" y="758"/>
                    </a:lnTo>
                    <a:lnTo>
                      <a:pt x="12" y="758"/>
                    </a:lnTo>
                    <a:lnTo>
                      <a:pt x="15" y="758"/>
                    </a:lnTo>
                    <a:lnTo>
                      <a:pt x="15" y="756"/>
                    </a:lnTo>
                    <a:lnTo>
                      <a:pt x="17" y="756"/>
                    </a:lnTo>
                    <a:lnTo>
                      <a:pt x="17" y="754"/>
                    </a:lnTo>
                    <a:lnTo>
                      <a:pt x="20" y="754"/>
                    </a:lnTo>
                    <a:lnTo>
                      <a:pt x="22" y="754"/>
                    </a:lnTo>
                    <a:lnTo>
                      <a:pt x="22" y="751"/>
                    </a:lnTo>
                    <a:lnTo>
                      <a:pt x="25" y="751"/>
                    </a:lnTo>
                    <a:lnTo>
                      <a:pt x="27" y="751"/>
                    </a:lnTo>
                    <a:lnTo>
                      <a:pt x="27" y="749"/>
                    </a:lnTo>
                    <a:lnTo>
                      <a:pt x="29" y="749"/>
                    </a:lnTo>
                    <a:lnTo>
                      <a:pt x="29" y="746"/>
                    </a:lnTo>
                    <a:lnTo>
                      <a:pt x="29" y="744"/>
                    </a:lnTo>
                    <a:lnTo>
                      <a:pt x="29" y="741"/>
                    </a:lnTo>
                    <a:lnTo>
                      <a:pt x="27" y="741"/>
                    </a:lnTo>
                    <a:lnTo>
                      <a:pt x="27" y="739"/>
                    </a:lnTo>
                    <a:lnTo>
                      <a:pt x="29" y="739"/>
                    </a:lnTo>
                    <a:lnTo>
                      <a:pt x="32" y="739"/>
                    </a:lnTo>
                    <a:lnTo>
                      <a:pt x="34" y="736"/>
                    </a:lnTo>
                    <a:lnTo>
                      <a:pt x="37" y="736"/>
                    </a:lnTo>
                    <a:lnTo>
                      <a:pt x="37" y="734"/>
                    </a:lnTo>
                    <a:lnTo>
                      <a:pt x="34" y="734"/>
                    </a:lnTo>
                    <a:lnTo>
                      <a:pt x="37" y="734"/>
                    </a:lnTo>
                    <a:lnTo>
                      <a:pt x="37" y="732"/>
                    </a:lnTo>
                    <a:lnTo>
                      <a:pt x="34" y="729"/>
                    </a:lnTo>
                    <a:lnTo>
                      <a:pt x="34" y="727"/>
                    </a:lnTo>
                    <a:lnTo>
                      <a:pt x="32" y="727"/>
                    </a:lnTo>
                    <a:lnTo>
                      <a:pt x="32" y="724"/>
                    </a:lnTo>
                    <a:lnTo>
                      <a:pt x="29" y="724"/>
                    </a:lnTo>
                    <a:lnTo>
                      <a:pt x="32" y="722"/>
                    </a:lnTo>
                    <a:lnTo>
                      <a:pt x="32" y="719"/>
                    </a:lnTo>
                    <a:lnTo>
                      <a:pt x="34" y="719"/>
                    </a:lnTo>
                    <a:lnTo>
                      <a:pt x="34" y="717"/>
                    </a:lnTo>
                    <a:lnTo>
                      <a:pt x="37" y="714"/>
                    </a:lnTo>
                    <a:lnTo>
                      <a:pt x="37" y="712"/>
                    </a:lnTo>
                    <a:lnTo>
                      <a:pt x="34" y="712"/>
                    </a:lnTo>
                    <a:lnTo>
                      <a:pt x="37" y="710"/>
                    </a:lnTo>
                    <a:lnTo>
                      <a:pt x="39" y="710"/>
                    </a:lnTo>
                    <a:lnTo>
                      <a:pt x="42" y="710"/>
                    </a:lnTo>
                    <a:lnTo>
                      <a:pt x="42" y="707"/>
                    </a:lnTo>
                    <a:lnTo>
                      <a:pt x="44" y="707"/>
                    </a:lnTo>
                    <a:lnTo>
                      <a:pt x="44" y="705"/>
                    </a:lnTo>
                    <a:lnTo>
                      <a:pt x="47" y="705"/>
                    </a:lnTo>
                    <a:lnTo>
                      <a:pt x="49" y="705"/>
                    </a:lnTo>
                    <a:lnTo>
                      <a:pt x="49" y="702"/>
                    </a:lnTo>
                    <a:lnTo>
                      <a:pt x="47" y="702"/>
                    </a:lnTo>
                    <a:lnTo>
                      <a:pt x="47" y="700"/>
                    </a:lnTo>
                    <a:lnTo>
                      <a:pt x="44" y="700"/>
                    </a:lnTo>
                    <a:lnTo>
                      <a:pt x="47" y="700"/>
                    </a:lnTo>
                    <a:lnTo>
                      <a:pt x="47" y="697"/>
                    </a:lnTo>
                    <a:lnTo>
                      <a:pt x="47" y="695"/>
                    </a:lnTo>
                    <a:lnTo>
                      <a:pt x="47" y="692"/>
                    </a:lnTo>
                    <a:lnTo>
                      <a:pt x="49" y="692"/>
                    </a:lnTo>
                    <a:lnTo>
                      <a:pt x="51" y="692"/>
                    </a:lnTo>
                    <a:lnTo>
                      <a:pt x="51" y="690"/>
                    </a:lnTo>
                    <a:lnTo>
                      <a:pt x="54" y="690"/>
                    </a:lnTo>
                    <a:lnTo>
                      <a:pt x="54" y="688"/>
                    </a:lnTo>
                    <a:lnTo>
                      <a:pt x="54" y="685"/>
                    </a:lnTo>
                    <a:lnTo>
                      <a:pt x="54" y="683"/>
                    </a:lnTo>
                    <a:lnTo>
                      <a:pt x="51" y="683"/>
                    </a:lnTo>
                    <a:lnTo>
                      <a:pt x="51" y="680"/>
                    </a:lnTo>
                    <a:lnTo>
                      <a:pt x="51" y="678"/>
                    </a:lnTo>
                    <a:lnTo>
                      <a:pt x="49" y="678"/>
                    </a:lnTo>
                    <a:lnTo>
                      <a:pt x="49" y="675"/>
                    </a:lnTo>
                    <a:lnTo>
                      <a:pt x="47" y="675"/>
                    </a:lnTo>
                    <a:lnTo>
                      <a:pt x="49" y="675"/>
                    </a:lnTo>
                    <a:lnTo>
                      <a:pt x="51" y="675"/>
                    </a:lnTo>
                    <a:lnTo>
                      <a:pt x="51" y="673"/>
                    </a:lnTo>
                    <a:lnTo>
                      <a:pt x="54" y="673"/>
                    </a:lnTo>
                    <a:lnTo>
                      <a:pt x="54" y="670"/>
                    </a:lnTo>
                    <a:lnTo>
                      <a:pt x="56" y="670"/>
                    </a:lnTo>
                    <a:lnTo>
                      <a:pt x="56" y="668"/>
                    </a:lnTo>
                    <a:lnTo>
                      <a:pt x="54" y="668"/>
                    </a:lnTo>
                    <a:lnTo>
                      <a:pt x="51" y="668"/>
                    </a:lnTo>
                    <a:lnTo>
                      <a:pt x="51" y="666"/>
                    </a:lnTo>
                    <a:lnTo>
                      <a:pt x="51" y="663"/>
                    </a:lnTo>
                    <a:lnTo>
                      <a:pt x="51" y="661"/>
                    </a:lnTo>
                    <a:lnTo>
                      <a:pt x="51" y="658"/>
                    </a:lnTo>
                    <a:lnTo>
                      <a:pt x="54" y="658"/>
                    </a:lnTo>
                    <a:lnTo>
                      <a:pt x="56" y="658"/>
                    </a:lnTo>
                    <a:lnTo>
                      <a:pt x="59" y="658"/>
                    </a:lnTo>
                    <a:lnTo>
                      <a:pt x="59" y="656"/>
                    </a:lnTo>
                    <a:lnTo>
                      <a:pt x="59" y="653"/>
                    </a:lnTo>
                    <a:lnTo>
                      <a:pt x="61" y="653"/>
                    </a:lnTo>
                    <a:lnTo>
                      <a:pt x="64" y="653"/>
                    </a:lnTo>
                    <a:lnTo>
                      <a:pt x="64" y="651"/>
                    </a:lnTo>
                    <a:lnTo>
                      <a:pt x="64" y="648"/>
                    </a:lnTo>
                    <a:lnTo>
                      <a:pt x="61" y="648"/>
                    </a:lnTo>
                    <a:lnTo>
                      <a:pt x="59" y="648"/>
                    </a:lnTo>
                    <a:lnTo>
                      <a:pt x="59" y="646"/>
                    </a:lnTo>
                    <a:lnTo>
                      <a:pt x="59" y="644"/>
                    </a:lnTo>
                    <a:lnTo>
                      <a:pt x="56" y="644"/>
                    </a:lnTo>
                    <a:lnTo>
                      <a:pt x="56" y="641"/>
                    </a:lnTo>
                    <a:lnTo>
                      <a:pt x="54" y="641"/>
                    </a:lnTo>
                    <a:lnTo>
                      <a:pt x="51" y="641"/>
                    </a:lnTo>
                    <a:lnTo>
                      <a:pt x="49" y="641"/>
                    </a:lnTo>
                    <a:lnTo>
                      <a:pt x="47" y="641"/>
                    </a:lnTo>
                    <a:lnTo>
                      <a:pt x="44" y="641"/>
                    </a:lnTo>
                    <a:lnTo>
                      <a:pt x="42" y="641"/>
                    </a:lnTo>
                    <a:lnTo>
                      <a:pt x="42" y="639"/>
                    </a:lnTo>
                    <a:lnTo>
                      <a:pt x="44" y="639"/>
                    </a:lnTo>
                    <a:lnTo>
                      <a:pt x="42" y="636"/>
                    </a:lnTo>
                    <a:lnTo>
                      <a:pt x="44" y="636"/>
                    </a:lnTo>
                    <a:lnTo>
                      <a:pt x="47" y="636"/>
                    </a:lnTo>
                    <a:lnTo>
                      <a:pt x="49" y="636"/>
                    </a:lnTo>
                    <a:lnTo>
                      <a:pt x="49" y="639"/>
                    </a:lnTo>
                    <a:lnTo>
                      <a:pt x="49" y="636"/>
                    </a:lnTo>
                    <a:lnTo>
                      <a:pt x="51" y="636"/>
                    </a:lnTo>
                    <a:lnTo>
                      <a:pt x="54" y="636"/>
                    </a:lnTo>
                    <a:lnTo>
                      <a:pt x="56" y="636"/>
                    </a:lnTo>
                    <a:lnTo>
                      <a:pt x="59" y="636"/>
                    </a:lnTo>
                    <a:lnTo>
                      <a:pt x="61" y="636"/>
                    </a:lnTo>
                    <a:lnTo>
                      <a:pt x="61" y="639"/>
                    </a:lnTo>
                    <a:lnTo>
                      <a:pt x="64" y="639"/>
                    </a:lnTo>
                    <a:lnTo>
                      <a:pt x="66" y="639"/>
                    </a:lnTo>
                    <a:lnTo>
                      <a:pt x="66" y="636"/>
                    </a:lnTo>
                    <a:lnTo>
                      <a:pt x="66" y="634"/>
                    </a:lnTo>
                    <a:lnTo>
                      <a:pt x="66" y="631"/>
                    </a:lnTo>
                    <a:lnTo>
                      <a:pt x="69" y="631"/>
                    </a:lnTo>
                    <a:lnTo>
                      <a:pt x="69" y="629"/>
                    </a:lnTo>
                    <a:lnTo>
                      <a:pt x="66" y="626"/>
                    </a:lnTo>
                    <a:lnTo>
                      <a:pt x="64" y="626"/>
                    </a:lnTo>
                    <a:lnTo>
                      <a:pt x="61" y="626"/>
                    </a:lnTo>
                    <a:lnTo>
                      <a:pt x="59" y="626"/>
                    </a:lnTo>
                    <a:lnTo>
                      <a:pt x="56" y="626"/>
                    </a:lnTo>
                    <a:lnTo>
                      <a:pt x="54" y="626"/>
                    </a:lnTo>
                    <a:lnTo>
                      <a:pt x="51" y="626"/>
                    </a:lnTo>
                    <a:lnTo>
                      <a:pt x="49" y="626"/>
                    </a:lnTo>
                    <a:lnTo>
                      <a:pt x="49" y="624"/>
                    </a:lnTo>
                    <a:lnTo>
                      <a:pt x="51" y="624"/>
                    </a:lnTo>
                    <a:lnTo>
                      <a:pt x="49" y="624"/>
                    </a:lnTo>
                    <a:lnTo>
                      <a:pt x="49" y="622"/>
                    </a:lnTo>
                    <a:lnTo>
                      <a:pt x="51" y="622"/>
                    </a:lnTo>
                    <a:lnTo>
                      <a:pt x="49" y="622"/>
                    </a:lnTo>
                    <a:lnTo>
                      <a:pt x="49" y="619"/>
                    </a:lnTo>
                    <a:lnTo>
                      <a:pt x="51" y="619"/>
                    </a:lnTo>
                    <a:lnTo>
                      <a:pt x="51" y="617"/>
                    </a:lnTo>
                    <a:lnTo>
                      <a:pt x="54" y="617"/>
                    </a:lnTo>
                    <a:lnTo>
                      <a:pt x="54" y="614"/>
                    </a:lnTo>
                    <a:lnTo>
                      <a:pt x="54" y="612"/>
                    </a:lnTo>
                    <a:lnTo>
                      <a:pt x="51" y="612"/>
                    </a:lnTo>
                    <a:lnTo>
                      <a:pt x="51" y="609"/>
                    </a:lnTo>
                    <a:lnTo>
                      <a:pt x="54" y="609"/>
                    </a:lnTo>
                    <a:lnTo>
                      <a:pt x="54" y="607"/>
                    </a:lnTo>
                    <a:lnTo>
                      <a:pt x="56" y="607"/>
                    </a:lnTo>
                    <a:lnTo>
                      <a:pt x="56" y="604"/>
                    </a:lnTo>
                    <a:lnTo>
                      <a:pt x="54" y="604"/>
                    </a:lnTo>
                    <a:lnTo>
                      <a:pt x="51" y="604"/>
                    </a:lnTo>
                    <a:lnTo>
                      <a:pt x="51" y="602"/>
                    </a:lnTo>
                    <a:lnTo>
                      <a:pt x="49" y="602"/>
                    </a:lnTo>
                    <a:lnTo>
                      <a:pt x="49" y="600"/>
                    </a:lnTo>
                    <a:lnTo>
                      <a:pt x="47" y="600"/>
                    </a:lnTo>
                    <a:lnTo>
                      <a:pt x="47" y="597"/>
                    </a:lnTo>
                    <a:lnTo>
                      <a:pt x="49" y="597"/>
                    </a:lnTo>
                    <a:lnTo>
                      <a:pt x="51" y="597"/>
                    </a:lnTo>
                    <a:lnTo>
                      <a:pt x="51" y="595"/>
                    </a:lnTo>
                    <a:lnTo>
                      <a:pt x="51" y="592"/>
                    </a:lnTo>
                    <a:lnTo>
                      <a:pt x="49" y="592"/>
                    </a:lnTo>
                    <a:lnTo>
                      <a:pt x="47" y="592"/>
                    </a:lnTo>
                    <a:lnTo>
                      <a:pt x="47" y="590"/>
                    </a:lnTo>
                    <a:lnTo>
                      <a:pt x="44" y="590"/>
                    </a:lnTo>
                    <a:lnTo>
                      <a:pt x="42" y="585"/>
                    </a:lnTo>
                    <a:lnTo>
                      <a:pt x="42" y="582"/>
                    </a:lnTo>
                    <a:lnTo>
                      <a:pt x="42" y="580"/>
                    </a:lnTo>
                    <a:lnTo>
                      <a:pt x="42" y="578"/>
                    </a:lnTo>
                    <a:lnTo>
                      <a:pt x="42" y="575"/>
                    </a:lnTo>
                    <a:lnTo>
                      <a:pt x="44" y="575"/>
                    </a:lnTo>
                    <a:lnTo>
                      <a:pt x="44" y="573"/>
                    </a:lnTo>
                    <a:lnTo>
                      <a:pt x="42" y="573"/>
                    </a:lnTo>
                    <a:lnTo>
                      <a:pt x="44" y="570"/>
                    </a:lnTo>
                    <a:lnTo>
                      <a:pt x="42" y="570"/>
                    </a:lnTo>
                    <a:lnTo>
                      <a:pt x="42" y="568"/>
                    </a:lnTo>
                    <a:lnTo>
                      <a:pt x="42" y="565"/>
                    </a:lnTo>
                    <a:lnTo>
                      <a:pt x="44" y="565"/>
                    </a:lnTo>
                    <a:lnTo>
                      <a:pt x="44" y="563"/>
                    </a:lnTo>
                    <a:lnTo>
                      <a:pt x="47" y="563"/>
                    </a:lnTo>
                    <a:lnTo>
                      <a:pt x="47" y="565"/>
                    </a:lnTo>
                    <a:lnTo>
                      <a:pt x="49" y="565"/>
                    </a:lnTo>
                    <a:lnTo>
                      <a:pt x="51" y="565"/>
                    </a:lnTo>
                    <a:lnTo>
                      <a:pt x="51" y="563"/>
                    </a:lnTo>
                    <a:lnTo>
                      <a:pt x="51" y="560"/>
                    </a:lnTo>
                    <a:lnTo>
                      <a:pt x="51" y="558"/>
                    </a:lnTo>
                    <a:lnTo>
                      <a:pt x="51" y="556"/>
                    </a:lnTo>
                    <a:lnTo>
                      <a:pt x="49" y="556"/>
                    </a:lnTo>
                    <a:lnTo>
                      <a:pt x="49" y="553"/>
                    </a:lnTo>
                    <a:lnTo>
                      <a:pt x="49" y="551"/>
                    </a:lnTo>
                    <a:lnTo>
                      <a:pt x="47" y="551"/>
                    </a:lnTo>
                    <a:lnTo>
                      <a:pt x="47" y="548"/>
                    </a:lnTo>
                    <a:lnTo>
                      <a:pt x="49" y="548"/>
                    </a:lnTo>
                    <a:lnTo>
                      <a:pt x="49" y="546"/>
                    </a:lnTo>
                    <a:lnTo>
                      <a:pt x="49" y="543"/>
                    </a:lnTo>
                    <a:lnTo>
                      <a:pt x="49" y="541"/>
                    </a:lnTo>
                    <a:lnTo>
                      <a:pt x="49" y="538"/>
                    </a:lnTo>
                    <a:lnTo>
                      <a:pt x="49" y="536"/>
                    </a:lnTo>
                    <a:lnTo>
                      <a:pt x="49" y="534"/>
                    </a:lnTo>
                    <a:lnTo>
                      <a:pt x="47" y="531"/>
                    </a:lnTo>
                    <a:lnTo>
                      <a:pt x="49" y="531"/>
                    </a:lnTo>
                    <a:lnTo>
                      <a:pt x="49" y="529"/>
                    </a:lnTo>
                    <a:lnTo>
                      <a:pt x="47" y="529"/>
                    </a:lnTo>
                    <a:lnTo>
                      <a:pt x="47" y="526"/>
                    </a:lnTo>
                    <a:lnTo>
                      <a:pt x="47" y="524"/>
                    </a:lnTo>
                    <a:lnTo>
                      <a:pt x="49" y="524"/>
                    </a:lnTo>
                    <a:lnTo>
                      <a:pt x="49" y="521"/>
                    </a:lnTo>
                    <a:lnTo>
                      <a:pt x="49" y="519"/>
                    </a:lnTo>
                    <a:lnTo>
                      <a:pt x="49" y="521"/>
                    </a:lnTo>
                    <a:lnTo>
                      <a:pt x="49" y="519"/>
                    </a:lnTo>
                    <a:lnTo>
                      <a:pt x="49" y="516"/>
                    </a:lnTo>
                    <a:lnTo>
                      <a:pt x="51" y="516"/>
                    </a:lnTo>
                    <a:lnTo>
                      <a:pt x="54" y="516"/>
                    </a:lnTo>
                    <a:lnTo>
                      <a:pt x="54" y="514"/>
                    </a:lnTo>
                    <a:lnTo>
                      <a:pt x="51" y="512"/>
                    </a:lnTo>
                    <a:lnTo>
                      <a:pt x="51" y="514"/>
                    </a:lnTo>
                    <a:lnTo>
                      <a:pt x="51" y="512"/>
                    </a:lnTo>
                    <a:lnTo>
                      <a:pt x="49" y="512"/>
                    </a:lnTo>
                    <a:lnTo>
                      <a:pt x="49" y="509"/>
                    </a:lnTo>
                    <a:lnTo>
                      <a:pt x="51" y="507"/>
                    </a:lnTo>
                    <a:lnTo>
                      <a:pt x="49" y="507"/>
                    </a:lnTo>
                    <a:lnTo>
                      <a:pt x="51" y="507"/>
                    </a:lnTo>
                    <a:lnTo>
                      <a:pt x="54" y="507"/>
                    </a:lnTo>
                    <a:lnTo>
                      <a:pt x="54" y="504"/>
                    </a:lnTo>
                    <a:lnTo>
                      <a:pt x="56" y="504"/>
                    </a:lnTo>
                    <a:lnTo>
                      <a:pt x="56" y="502"/>
                    </a:lnTo>
                    <a:lnTo>
                      <a:pt x="54" y="502"/>
                    </a:lnTo>
                    <a:lnTo>
                      <a:pt x="54" y="499"/>
                    </a:lnTo>
                    <a:lnTo>
                      <a:pt x="54" y="497"/>
                    </a:lnTo>
                    <a:lnTo>
                      <a:pt x="51" y="497"/>
                    </a:lnTo>
                    <a:lnTo>
                      <a:pt x="54" y="497"/>
                    </a:lnTo>
                    <a:lnTo>
                      <a:pt x="54" y="494"/>
                    </a:lnTo>
                    <a:lnTo>
                      <a:pt x="51" y="494"/>
                    </a:lnTo>
                    <a:lnTo>
                      <a:pt x="54" y="494"/>
                    </a:lnTo>
                    <a:lnTo>
                      <a:pt x="54" y="492"/>
                    </a:lnTo>
                    <a:lnTo>
                      <a:pt x="54" y="494"/>
                    </a:lnTo>
                    <a:lnTo>
                      <a:pt x="56" y="494"/>
                    </a:lnTo>
                    <a:lnTo>
                      <a:pt x="59" y="494"/>
                    </a:lnTo>
                    <a:lnTo>
                      <a:pt x="59" y="492"/>
                    </a:lnTo>
                    <a:lnTo>
                      <a:pt x="56" y="492"/>
                    </a:lnTo>
                    <a:lnTo>
                      <a:pt x="59" y="492"/>
                    </a:lnTo>
                    <a:lnTo>
                      <a:pt x="59" y="489"/>
                    </a:lnTo>
                    <a:lnTo>
                      <a:pt x="59" y="487"/>
                    </a:lnTo>
                    <a:lnTo>
                      <a:pt x="61" y="487"/>
                    </a:lnTo>
                    <a:lnTo>
                      <a:pt x="61" y="485"/>
                    </a:lnTo>
                    <a:lnTo>
                      <a:pt x="61" y="482"/>
                    </a:lnTo>
                    <a:lnTo>
                      <a:pt x="61" y="480"/>
                    </a:lnTo>
                    <a:lnTo>
                      <a:pt x="61" y="477"/>
                    </a:lnTo>
                    <a:lnTo>
                      <a:pt x="61" y="475"/>
                    </a:lnTo>
                    <a:lnTo>
                      <a:pt x="64" y="475"/>
                    </a:lnTo>
                    <a:lnTo>
                      <a:pt x="64" y="472"/>
                    </a:lnTo>
                    <a:lnTo>
                      <a:pt x="66" y="472"/>
                    </a:lnTo>
                    <a:lnTo>
                      <a:pt x="69" y="472"/>
                    </a:lnTo>
                    <a:lnTo>
                      <a:pt x="69" y="470"/>
                    </a:lnTo>
                    <a:lnTo>
                      <a:pt x="71" y="470"/>
                    </a:lnTo>
                    <a:lnTo>
                      <a:pt x="73" y="470"/>
                    </a:lnTo>
                    <a:lnTo>
                      <a:pt x="76" y="467"/>
                    </a:lnTo>
                    <a:lnTo>
                      <a:pt x="76" y="465"/>
                    </a:lnTo>
                    <a:lnTo>
                      <a:pt x="76" y="463"/>
                    </a:lnTo>
                    <a:lnTo>
                      <a:pt x="73" y="463"/>
                    </a:lnTo>
                    <a:lnTo>
                      <a:pt x="73" y="460"/>
                    </a:lnTo>
                    <a:lnTo>
                      <a:pt x="71" y="460"/>
                    </a:lnTo>
                    <a:lnTo>
                      <a:pt x="71" y="458"/>
                    </a:lnTo>
                    <a:lnTo>
                      <a:pt x="71" y="455"/>
                    </a:lnTo>
                    <a:lnTo>
                      <a:pt x="71" y="453"/>
                    </a:lnTo>
                    <a:lnTo>
                      <a:pt x="73" y="453"/>
                    </a:lnTo>
                    <a:lnTo>
                      <a:pt x="71" y="453"/>
                    </a:lnTo>
                    <a:lnTo>
                      <a:pt x="71" y="450"/>
                    </a:lnTo>
                    <a:lnTo>
                      <a:pt x="71" y="448"/>
                    </a:lnTo>
                    <a:lnTo>
                      <a:pt x="69" y="448"/>
                    </a:lnTo>
                    <a:lnTo>
                      <a:pt x="69" y="445"/>
                    </a:lnTo>
                    <a:lnTo>
                      <a:pt x="69" y="443"/>
                    </a:lnTo>
                    <a:lnTo>
                      <a:pt x="69" y="441"/>
                    </a:lnTo>
                    <a:lnTo>
                      <a:pt x="66" y="441"/>
                    </a:lnTo>
                    <a:lnTo>
                      <a:pt x="66" y="438"/>
                    </a:lnTo>
                    <a:lnTo>
                      <a:pt x="69" y="438"/>
                    </a:lnTo>
                    <a:lnTo>
                      <a:pt x="69" y="436"/>
                    </a:lnTo>
                    <a:lnTo>
                      <a:pt x="69" y="433"/>
                    </a:lnTo>
                    <a:lnTo>
                      <a:pt x="66" y="431"/>
                    </a:lnTo>
                    <a:lnTo>
                      <a:pt x="66" y="428"/>
                    </a:lnTo>
                    <a:lnTo>
                      <a:pt x="69" y="428"/>
                    </a:lnTo>
                    <a:lnTo>
                      <a:pt x="69" y="426"/>
                    </a:lnTo>
                    <a:lnTo>
                      <a:pt x="69" y="423"/>
                    </a:lnTo>
                    <a:lnTo>
                      <a:pt x="69" y="421"/>
                    </a:lnTo>
                    <a:lnTo>
                      <a:pt x="66" y="421"/>
                    </a:lnTo>
                    <a:lnTo>
                      <a:pt x="69" y="421"/>
                    </a:lnTo>
                    <a:lnTo>
                      <a:pt x="69" y="419"/>
                    </a:lnTo>
                    <a:lnTo>
                      <a:pt x="69" y="416"/>
                    </a:lnTo>
                    <a:lnTo>
                      <a:pt x="69" y="414"/>
                    </a:lnTo>
                    <a:lnTo>
                      <a:pt x="69" y="411"/>
                    </a:lnTo>
                    <a:lnTo>
                      <a:pt x="71" y="411"/>
                    </a:lnTo>
                    <a:lnTo>
                      <a:pt x="71" y="414"/>
                    </a:lnTo>
                    <a:lnTo>
                      <a:pt x="71" y="411"/>
                    </a:lnTo>
                    <a:lnTo>
                      <a:pt x="71" y="409"/>
                    </a:lnTo>
                    <a:lnTo>
                      <a:pt x="71" y="406"/>
                    </a:lnTo>
                    <a:lnTo>
                      <a:pt x="73" y="406"/>
                    </a:lnTo>
                    <a:lnTo>
                      <a:pt x="76" y="406"/>
                    </a:lnTo>
                    <a:lnTo>
                      <a:pt x="76" y="404"/>
                    </a:lnTo>
                    <a:lnTo>
                      <a:pt x="78" y="404"/>
                    </a:lnTo>
                    <a:lnTo>
                      <a:pt x="78" y="406"/>
                    </a:lnTo>
                    <a:lnTo>
                      <a:pt x="78" y="404"/>
                    </a:lnTo>
                    <a:lnTo>
                      <a:pt x="81" y="406"/>
                    </a:lnTo>
                    <a:lnTo>
                      <a:pt x="81" y="404"/>
                    </a:lnTo>
                    <a:lnTo>
                      <a:pt x="81" y="401"/>
                    </a:lnTo>
                    <a:lnTo>
                      <a:pt x="83" y="401"/>
                    </a:lnTo>
                    <a:lnTo>
                      <a:pt x="83" y="399"/>
                    </a:lnTo>
                    <a:lnTo>
                      <a:pt x="83" y="397"/>
                    </a:lnTo>
                    <a:lnTo>
                      <a:pt x="86" y="397"/>
                    </a:lnTo>
                    <a:lnTo>
                      <a:pt x="86" y="399"/>
                    </a:lnTo>
                    <a:lnTo>
                      <a:pt x="88" y="399"/>
                    </a:lnTo>
                    <a:lnTo>
                      <a:pt x="88" y="397"/>
                    </a:lnTo>
                    <a:lnTo>
                      <a:pt x="91" y="394"/>
                    </a:lnTo>
                    <a:lnTo>
                      <a:pt x="88" y="394"/>
                    </a:lnTo>
                    <a:lnTo>
                      <a:pt x="88" y="392"/>
                    </a:lnTo>
                    <a:lnTo>
                      <a:pt x="91" y="392"/>
                    </a:lnTo>
                    <a:lnTo>
                      <a:pt x="88" y="392"/>
                    </a:lnTo>
                    <a:lnTo>
                      <a:pt x="88" y="389"/>
                    </a:lnTo>
                    <a:lnTo>
                      <a:pt x="91" y="389"/>
                    </a:lnTo>
                    <a:lnTo>
                      <a:pt x="91" y="387"/>
                    </a:lnTo>
                    <a:lnTo>
                      <a:pt x="91" y="384"/>
                    </a:lnTo>
                    <a:lnTo>
                      <a:pt x="88" y="384"/>
                    </a:lnTo>
                    <a:lnTo>
                      <a:pt x="88" y="382"/>
                    </a:lnTo>
                    <a:lnTo>
                      <a:pt x="88" y="379"/>
                    </a:lnTo>
                    <a:lnTo>
                      <a:pt x="88" y="377"/>
                    </a:lnTo>
                    <a:lnTo>
                      <a:pt x="88" y="375"/>
                    </a:lnTo>
                    <a:lnTo>
                      <a:pt x="86" y="375"/>
                    </a:lnTo>
                    <a:lnTo>
                      <a:pt x="83" y="375"/>
                    </a:lnTo>
                    <a:lnTo>
                      <a:pt x="83" y="372"/>
                    </a:lnTo>
                    <a:lnTo>
                      <a:pt x="86" y="372"/>
                    </a:lnTo>
                    <a:lnTo>
                      <a:pt x="88" y="372"/>
                    </a:lnTo>
                    <a:lnTo>
                      <a:pt x="91" y="370"/>
                    </a:lnTo>
                    <a:lnTo>
                      <a:pt x="91" y="367"/>
                    </a:lnTo>
                    <a:lnTo>
                      <a:pt x="91" y="365"/>
                    </a:lnTo>
                    <a:lnTo>
                      <a:pt x="91" y="362"/>
                    </a:lnTo>
                    <a:lnTo>
                      <a:pt x="93" y="362"/>
                    </a:lnTo>
                    <a:lnTo>
                      <a:pt x="93" y="360"/>
                    </a:lnTo>
                    <a:lnTo>
                      <a:pt x="91" y="360"/>
                    </a:lnTo>
                    <a:lnTo>
                      <a:pt x="93" y="360"/>
                    </a:lnTo>
                    <a:lnTo>
                      <a:pt x="93" y="357"/>
                    </a:lnTo>
                    <a:lnTo>
                      <a:pt x="93" y="355"/>
                    </a:lnTo>
                    <a:lnTo>
                      <a:pt x="95" y="355"/>
                    </a:lnTo>
                    <a:lnTo>
                      <a:pt x="95" y="353"/>
                    </a:lnTo>
                    <a:lnTo>
                      <a:pt x="98" y="353"/>
                    </a:lnTo>
                    <a:lnTo>
                      <a:pt x="98" y="350"/>
                    </a:lnTo>
                    <a:lnTo>
                      <a:pt x="100" y="350"/>
                    </a:lnTo>
                    <a:lnTo>
                      <a:pt x="100" y="348"/>
                    </a:lnTo>
                    <a:lnTo>
                      <a:pt x="98" y="345"/>
                    </a:lnTo>
                    <a:lnTo>
                      <a:pt x="100" y="345"/>
                    </a:lnTo>
                    <a:lnTo>
                      <a:pt x="103" y="345"/>
                    </a:lnTo>
                    <a:lnTo>
                      <a:pt x="103" y="348"/>
                    </a:lnTo>
                    <a:lnTo>
                      <a:pt x="103" y="345"/>
                    </a:lnTo>
                    <a:lnTo>
                      <a:pt x="105" y="345"/>
                    </a:lnTo>
                    <a:lnTo>
                      <a:pt x="105" y="343"/>
                    </a:lnTo>
                    <a:lnTo>
                      <a:pt x="103" y="343"/>
                    </a:lnTo>
                    <a:lnTo>
                      <a:pt x="103" y="340"/>
                    </a:lnTo>
                    <a:lnTo>
                      <a:pt x="105" y="340"/>
                    </a:lnTo>
                    <a:lnTo>
                      <a:pt x="105" y="338"/>
                    </a:lnTo>
                    <a:lnTo>
                      <a:pt x="103" y="338"/>
                    </a:lnTo>
                    <a:lnTo>
                      <a:pt x="103" y="335"/>
                    </a:lnTo>
                    <a:lnTo>
                      <a:pt x="103" y="333"/>
                    </a:lnTo>
                    <a:lnTo>
                      <a:pt x="103" y="331"/>
                    </a:lnTo>
                    <a:lnTo>
                      <a:pt x="103" y="328"/>
                    </a:lnTo>
                    <a:lnTo>
                      <a:pt x="103" y="326"/>
                    </a:lnTo>
                    <a:lnTo>
                      <a:pt x="105" y="326"/>
                    </a:lnTo>
                    <a:lnTo>
                      <a:pt x="105" y="323"/>
                    </a:lnTo>
                    <a:lnTo>
                      <a:pt x="108" y="323"/>
                    </a:lnTo>
                    <a:lnTo>
                      <a:pt x="108" y="321"/>
                    </a:lnTo>
                    <a:lnTo>
                      <a:pt x="105" y="321"/>
                    </a:lnTo>
                    <a:lnTo>
                      <a:pt x="105" y="318"/>
                    </a:lnTo>
                    <a:lnTo>
                      <a:pt x="103" y="318"/>
                    </a:lnTo>
                    <a:lnTo>
                      <a:pt x="103" y="316"/>
                    </a:lnTo>
                    <a:lnTo>
                      <a:pt x="103" y="318"/>
                    </a:lnTo>
                    <a:lnTo>
                      <a:pt x="100" y="318"/>
                    </a:lnTo>
                    <a:lnTo>
                      <a:pt x="100" y="321"/>
                    </a:lnTo>
                    <a:lnTo>
                      <a:pt x="100" y="318"/>
                    </a:lnTo>
                    <a:lnTo>
                      <a:pt x="98" y="318"/>
                    </a:lnTo>
                    <a:lnTo>
                      <a:pt x="98" y="316"/>
                    </a:lnTo>
                    <a:lnTo>
                      <a:pt x="98" y="313"/>
                    </a:lnTo>
                    <a:lnTo>
                      <a:pt x="98" y="311"/>
                    </a:lnTo>
                    <a:lnTo>
                      <a:pt x="100" y="311"/>
                    </a:lnTo>
                    <a:lnTo>
                      <a:pt x="100" y="309"/>
                    </a:lnTo>
                    <a:lnTo>
                      <a:pt x="100" y="306"/>
                    </a:lnTo>
                    <a:lnTo>
                      <a:pt x="98" y="306"/>
                    </a:lnTo>
                    <a:lnTo>
                      <a:pt x="98" y="304"/>
                    </a:lnTo>
                    <a:lnTo>
                      <a:pt x="95" y="304"/>
                    </a:lnTo>
                    <a:lnTo>
                      <a:pt x="95" y="301"/>
                    </a:lnTo>
                    <a:lnTo>
                      <a:pt x="95" y="299"/>
                    </a:lnTo>
                    <a:lnTo>
                      <a:pt x="95" y="296"/>
                    </a:lnTo>
                    <a:lnTo>
                      <a:pt x="93" y="296"/>
                    </a:lnTo>
                    <a:lnTo>
                      <a:pt x="93" y="294"/>
                    </a:lnTo>
                    <a:lnTo>
                      <a:pt x="93" y="291"/>
                    </a:lnTo>
                    <a:lnTo>
                      <a:pt x="91" y="291"/>
                    </a:lnTo>
                    <a:lnTo>
                      <a:pt x="91" y="289"/>
                    </a:lnTo>
                    <a:lnTo>
                      <a:pt x="91" y="287"/>
                    </a:lnTo>
                    <a:lnTo>
                      <a:pt x="91" y="284"/>
                    </a:lnTo>
                    <a:lnTo>
                      <a:pt x="88" y="284"/>
                    </a:lnTo>
                    <a:lnTo>
                      <a:pt x="91" y="284"/>
                    </a:lnTo>
                    <a:lnTo>
                      <a:pt x="93" y="284"/>
                    </a:lnTo>
                    <a:lnTo>
                      <a:pt x="93" y="282"/>
                    </a:lnTo>
                    <a:lnTo>
                      <a:pt x="95" y="282"/>
                    </a:lnTo>
                    <a:lnTo>
                      <a:pt x="93" y="282"/>
                    </a:lnTo>
                    <a:lnTo>
                      <a:pt x="93" y="279"/>
                    </a:lnTo>
                    <a:lnTo>
                      <a:pt x="91" y="279"/>
                    </a:lnTo>
                    <a:lnTo>
                      <a:pt x="88" y="279"/>
                    </a:lnTo>
                    <a:lnTo>
                      <a:pt x="88" y="277"/>
                    </a:lnTo>
                    <a:lnTo>
                      <a:pt x="88" y="274"/>
                    </a:lnTo>
                    <a:lnTo>
                      <a:pt x="86" y="274"/>
                    </a:lnTo>
                    <a:lnTo>
                      <a:pt x="86" y="272"/>
                    </a:lnTo>
                    <a:lnTo>
                      <a:pt x="86" y="269"/>
                    </a:lnTo>
                    <a:lnTo>
                      <a:pt x="83" y="269"/>
                    </a:lnTo>
                    <a:lnTo>
                      <a:pt x="86" y="269"/>
                    </a:lnTo>
                    <a:lnTo>
                      <a:pt x="86" y="267"/>
                    </a:lnTo>
                    <a:lnTo>
                      <a:pt x="86" y="265"/>
                    </a:lnTo>
                    <a:lnTo>
                      <a:pt x="86" y="262"/>
                    </a:lnTo>
                    <a:lnTo>
                      <a:pt x="86" y="260"/>
                    </a:lnTo>
                    <a:lnTo>
                      <a:pt x="88" y="257"/>
                    </a:lnTo>
                    <a:lnTo>
                      <a:pt x="88" y="260"/>
                    </a:lnTo>
                    <a:lnTo>
                      <a:pt x="91" y="260"/>
                    </a:lnTo>
                    <a:lnTo>
                      <a:pt x="91" y="257"/>
                    </a:lnTo>
                    <a:lnTo>
                      <a:pt x="93" y="257"/>
                    </a:lnTo>
                    <a:lnTo>
                      <a:pt x="93" y="255"/>
                    </a:lnTo>
                    <a:lnTo>
                      <a:pt x="91" y="255"/>
                    </a:lnTo>
                    <a:lnTo>
                      <a:pt x="93" y="255"/>
                    </a:lnTo>
                    <a:lnTo>
                      <a:pt x="91" y="252"/>
                    </a:lnTo>
                    <a:lnTo>
                      <a:pt x="93" y="252"/>
                    </a:lnTo>
                    <a:lnTo>
                      <a:pt x="93" y="250"/>
                    </a:lnTo>
                    <a:lnTo>
                      <a:pt x="93" y="247"/>
                    </a:lnTo>
                    <a:lnTo>
                      <a:pt x="93" y="245"/>
                    </a:lnTo>
                    <a:lnTo>
                      <a:pt x="95" y="243"/>
                    </a:lnTo>
                    <a:lnTo>
                      <a:pt x="95" y="240"/>
                    </a:lnTo>
                    <a:lnTo>
                      <a:pt x="98" y="240"/>
                    </a:lnTo>
                    <a:lnTo>
                      <a:pt x="98" y="238"/>
                    </a:lnTo>
                    <a:lnTo>
                      <a:pt x="100" y="238"/>
                    </a:lnTo>
                    <a:lnTo>
                      <a:pt x="103" y="238"/>
                    </a:lnTo>
                    <a:lnTo>
                      <a:pt x="103" y="235"/>
                    </a:lnTo>
                    <a:lnTo>
                      <a:pt x="105" y="235"/>
                    </a:lnTo>
                    <a:lnTo>
                      <a:pt x="105" y="233"/>
                    </a:lnTo>
                    <a:lnTo>
                      <a:pt x="105" y="230"/>
                    </a:lnTo>
                    <a:lnTo>
                      <a:pt x="103" y="230"/>
                    </a:lnTo>
                    <a:lnTo>
                      <a:pt x="103" y="228"/>
                    </a:lnTo>
                    <a:lnTo>
                      <a:pt x="103" y="225"/>
                    </a:lnTo>
                    <a:lnTo>
                      <a:pt x="103" y="223"/>
                    </a:lnTo>
                    <a:lnTo>
                      <a:pt x="103" y="221"/>
                    </a:lnTo>
                    <a:lnTo>
                      <a:pt x="103" y="218"/>
                    </a:lnTo>
                    <a:lnTo>
                      <a:pt x="100" y="216"/>
                    </a:lnTo>
                    <a:lnTo>
                      <a:pt x="103" y="216"/>
                    </a:lnTo>
                    <a:lnTo>
                      <a:pt x="103" y="213"/>
                    </a:lnTo>
                    <a:lnTo>
                      <a:pt x="100" y="213"/>
                    </a:lnTo>
                    <a:lnTo>
                      <a:pt x="100" y="211"/>
                    </a:lnTo>
                    <a:lnTo>
                      <a:pt x="100" y="208"/>
                    </a:lnTo>
                    <a:lnTo>
                      <a:pt x="103" y="206"/>
                    </a:lnTo>
                    <a:lnTo>
                      <a:pt x="103" y="203"/>
                    </a:lnTo>
                    <a:lnTo>
                      <a:pt x="105" y="203"/>
                    </a:lnTo>
                    <a:lnTo>
                      <a:pt x="108" y="203"/>
                    </a:lnTo>
                    <a:lnTo>
                      <a:pt x="108" y="201"/>
                    </a:lnTo>
                    <a:lnTo>
                      <a:pt x="108" y="199"/>
                    </a:lnTo>
                    <a:lnTo>
                      <a:pt x="108" y="196"/>
                    </a:lnTo>
                    <a:lnTo>
                      <a:pt x="108" y="194"/>
                    </a:lnTo>
                    <a:lnTo>
                      <a:pt x="108" y="191"/>
                    </a:lnTo>
                    <a:lnTo>
                      <a:pt x="108" y="189"/>
                    </a:lnTo>
                    <a:lnTo>
                      <a:pt x="110" y="189"/>
                    </a:lnTo>
                    <a:lnTo>
                      <a:pt x="110" y="186"/>
                    </a:lnTo>
                    <a:lnTo>
                      <a:pt x="110" y="184"/>
                    </a:lnTo>
                    <a:lnTo>
                      <a:pt x="110" y="181"/>
                    </a:lnTo>
                    <a:lnTo>
                      <a:pt x="113" y="181"/>
                    </a:lnTo>
                    <a:lnTo>
                      <a:pt x="115" y="181"/>
                    </a:lnTo>
                    <a:lnTo>
                      <a:pt x="115" y="179"/>
                    </a:lnTo>
                    <a:lnTo>
                      <a:pt x="117" y="179"/>
                    </a:lnTo>
                    <a:lnTo>
                      <a:pt x="117" y="177"/>
                    </a:lnTo>
                    <a:lnTo>
                      <a:pt x="120" y="177"/>
                    </a:lnTo>
                    <a:lnTo>
                      <a:pt x="120" y="174"/>
                    </a:lnTo>
                    <a:lnTo>
                      <a:pt x="120" y="172"/>
                    </a:lnTo>
                    <a:lnTo>
                      <a:pt x="122" y="172"/>
                    </a:lnTo>
                    <a:lnTo>
                      <a:pt x="122" y="169"/>
                    </a:lnTo>
                    <a:lnTo>
                      <a:pt x="125" y="169"/>
                    </a:lnTo>
                    <a:lnTo>
                      <a:pt x="125" y="167"/>
                    </a:lnTo>
                    <a:lnTo>
                      <a:pt x="125" y="164"/>
                    </a:lnTo>
                    <a:lnTo>
                      <a:pt x="127" y="164"/>
                    </a:lnTo>
                    <a:lnTo>
                      <a:pt x="127" y="162"/>
                    </a:lnTo>
                    <a:lnTo>
                      <a:pt x="125" y="162"/>
                    </a:lnTo>
                    <a:lnTo>
                      <a:pt x="127" y="162"/>
                    </a:lnTo>
                    <a:lnTo>
                      <a:pt x="127" y="159"/>
                    </a:lnTo>
                    <a:lnTo>
                      <a:pt x="127" y="157"/>
                    </a:lnTo>
                    <a:lnTo>
                      <a:pt x="130" y="157"/>
                    </a:lnTo>
                    <a:lnTo>
                      <a:pt x="130" y="155"/>
                    </a:lnTo>
                    <a:lnTo>
                      <a:pt x="132" y="155"/>
                    </a:lnTo>
                    <a:lnTo>
                      <a:pt x="132" y="152"/>
                    </a:lnTo>
                    <a:lnTo>
                      <a:pt x="132" y="150"/>
                    </a:lnTo>
                    <a:lnTo>
                      <a:pt x="132" y="147"/>
                    </a:lnTo>
                    <a:lnTo>
                      <a:pt x="135" y="147"/>
                    </a:lnTo>
                    <a:lnTo>
                      <a:pt x="137" y="147"/>
                    </a:lnTo>
                    <a:lnTo>
                      <a:pt x="139" y="150"/>
                    </a:lnTo>
                    <a:lnTo>
                      <a:pt x="142" y="147"/>
                    </a:lnTo>
                    <a:lnTo>
                      <a:pt x="144" y="145"/>
                    </a:lnTo>
                    <a:lnTo>
                      <a:pt x="147" y="145"/>
                    </a:lnTo>
                    <a:lnTo>
                      <a:pt x="147" y="142"/>
                    </a:lnTo>
                    <a:lnTo>
                      <a:pt x="147" y="140"/>
                    </a:lnTo>
                    <a:lnTo>
                      <a:pt x="144" y="140"/>
                    </a:lnTo>
                    <a:lnTo>
                      <a:pt x="144" y="137"/>
                    </a:lnTo>
                    <a:lnTo>
                      <a:pt x="142" y="135"/>
                    </a:lnTo>
                    <a:lnTo>
                      <a:pt x="142" y="133"/>
                    </a:lnTo>
                    <a:lnTo>
                      <a:pt x="139" y="130"/>
                    </a:lnTo>
                    <a:lnTo>
                      <a:pt x="139" y="128"/>
                    </a:lnTo>
                    <a:lnTo>
                      <a:pt x="139" y="125"/>
                    </a:lnTo>
                    <a:lnTo>
                      <a:pt x="142" y="125"/>
                    </a:lnTo>
                    <a:lnTo>
                      <a:pt x="142" y="123"/>
                    </a:lnTo>
                    <a:lnTo>
                      <a:pt x="144" y="123"/>
                    </a:lnTo>
                    <a:lnTo>
                      <a:pt x="144" y="120"/>
                    </a:lnTo>
                    <a:lnTo>
                      <a:pt x="144" y="118"/>
                    </a:lnTo>
                    <a:lnTo>
                      <a:pt x="144" y="115"/>
                    </a:lnTo>
                    <a:lnTo>
                      <a:pt x="142" y="113"/>
                    </a:lnTo>
                    <a:lnTo>
                      <a:pt x="142" y="111"/>
                    </a:lnTo>
                    <a:lnTo>
                      <a:pt x="142" y="108"/>
                    </a:lnTo>
                    <a:lnTo>
                      <a:pt x="139" y="108"/>
                    </a:lnTo>
                    <a:lnTo>
                      <a:pt x="139" y="106"/>
                    </a:lnTo>
                    <a:lnTo>
                      <a:pt x="142" y="106"/>
                    </a:lnTo>
                    <a:lnTo>
                      <a:pt x="139" y="106"/>
                    </a:lnTo>
                    <a:lnTo>
                      <a:pt x="139" y="103"/>
                    </a:lnTo>
                    <a:lnTo>
                      <a:pt x="139" y="101"/>
                    </a:lnTo>
                    <a:lnTo>
                      <a:pt x="139" y="98"/>
                    </a:lnTo>
                    <a:lnTo>
                      <a:pt x="139" y="96"/>
                    </a:lnTo>
                    <a:lnTo>
                      <a:pt x="139" y="93"/>
                    </a:lnTo>
                    <a:lnTo>
                      <a:pt x="142" y="93"/>
                    </a:lnTo>
                    <a:lnTo>
                      <a:pt x="144" y="93"/>
                    </a:lnTo>
                    <a:lnTo>
                      <a:pt x="147" y="91"/>
                    </a:lnTo>
                    <a:lnTo>
                      <a:pt x="144" y="91"/>
                    </a:lnTo>
                    <a:lnTo>
                      <a:pt x="144" y="89"/>
                    </a:lnTo>
                    <a:lnTo>
                      <a:pt x="142" y="86"/>
                    </a:lnTo>
                    <a:lnTo>
                      <a:pt x="139" y="84"/>
                    </a:lnTo>
                    <a:lnTo>
                      <a:pt x="139" y="81"/>
                    </a:lnTo>
                    <a:lnTo>
                      <a:pt x="142" y="81"/>
                    </a:lnTo>
                    <a:lnTo>
                      <a:pt x="142" y="79"/>
                    </a:lnTo>
                    <a:lnTo>
                      <a:pt x="144" y="76"/>
                    </a:lnTo>
                    <a:lnTo>
                      <a:pt x="144" y="74"/>
                    </a:lnTo>
                    <a:lnTo>
                      <a:pt x="147" y="74"/>
                    </a:lnTo>
                    <a:lnTo>
                      <a:pt x="149" y="71"/>
                    </a:lnTo>
                    <a:lnTo>
                      <a:pt x="152" y="71"/>
                    </a:lnTo>
                    <a:lnTo>
                      <a:pt x="154" y="71"/>
                    </a:lnTo>
                    <a:lnTo>
                      <a:pt x="157" y="69"/>
                    </a:lnTo>
                    <a:lnTo>
                      <a:pt x="159" y="69"/>
                    </a:lnTo>
                    <a:lnTo>
                      <a:pt x="161" y="67"/>
                    </a:lnTo>
                    <a:lnTo>
                      <a:pt x="164" y="67"/>
                    </a:lnTo>
                    <a:lnTo>
                      <a:pt x="166" y="67"/>
                    </a:lnTo>
                    <a:lnTo>
                      <a:pt x="166" y="64"/>
                    </a:lnTo>
                    <a:lnTo>
                      <a:pt x="169" y="64"/>
                    </a:lnTo>
                    <a:lnTo>
                      <a:pt x="171" y="64"/>
                    </a:lnTo>
                    <a:lnTo>
                      <a:pt x="174" y="62"/>
                    </a:lnTo>
                    <a:lnTo>
                      <a:pt x="174" y="59"/>
                    </a:lnTo>
                    <a:lnTo>
                      <a:pt x="176" y="59"/>
                    </a:lnTo>
                    <a:lnTo>
                      <a:pt x="176" y="57"/>
                    </a:lnTo>
                    <a:lnTo>
                      <a:pt x="176" y="54"/>
                    </a:lnTo>
                    <a:lnTo>
                      <a:pt x="176" y="52"/>
                    </a:lnTo>
                    <a:lnTo>
                      <a:pt x="179" y="52"/>
                    </a:lnTo>
                    <a:lnTo>
                      <a:pt x="179" y="49"/>
                    </a:lnTo>
                    <a:lnTo>
                      <a:pt x="179" y="47"/>
                    </a:lnTo>
                    <a:lnTo>
                      <a:pt x="181" y="44"/>
                    </a:lnTo>
                    <a:lnTo>
                      <a:pt x="181" y="42"/>
                    </a:lnTo>
                    <a:lnTo>
                      <a:pt x="181" y="40"/>
                    </a:lnTo>
                    <a:lnTo>
                      <a:pt x="181" y="37"/>
                    </a:lnTo>
                    <a:lnTo>
                      <a:pt x="183" y="37"/>
                    </a:lnTo>
                    <a:lnTo>
                      <a:pt x="183" y="35"/>
                    </a:lnTo>
                    <a:lnTo>
                      <a:pt x="183" y="32"/>
                    </a:lnTo>
                    <a:lnTo>
                      <a:pt x="181" y="32"/>
                    </a:lnTo>
                    <a:lnTo>
                      <a:pt x="181" y="30"/>
                    </a:lnTo>
                    <a:lnTo>
                      <a:pt x="179" y="30"/>
                    </a:lnTo>
                    <a:lnTo>
                      <a:pt x="179" y="27"/>
                    </a:lnTo>
                    <a:lnTo>
                      <a:pt x="179" y="25"/>
                    </a:lnTo>
                    <a:lnTo>
                      <a:pt x="181" y="25"/>
                    </a:lnTo>
                    <a:lnTo>
                      <a:pt x="183" y="25"/>
                    </a:lnTo>
                    <a:lnTo>
                      <a:pt x="183" y="22"/>
                    </a:lnTo>
                    <a:lnTo>
                      <a:pt x="183" y="20"/>
                    </a:lnTo>
                    <a:lnTo>
                      <a:pt x="186" y="20"/>
                    </a:lnTo>
                    <a:lnTo>
                      <a:pt x="186" y="18"/>
                    </a:lnTo>
                    <a:lnTo>
                      <a:pt x="188" y="18"/>
                    </a:lnTo>
                    <a:lnTo>
                      <a:pt x="191" y="15"/>
                    </a:lnTo>
                    <a:lnTo>
                      <a:pt x="191" y="13"/>
                    </a:lnTo>
                    <a:lnTo>
                      <a:pt x="193" y="13"/>
                    </a:lnTo>
                    <a:lnTo>
                      <a:pt x="193" y="10"/>
                    </a:lnTo>
                    <a:lnTo>
                      <a:pt x="196" y="10"/>
                    </a:lnTo>
                    <a:lnTo>
                      <a:pt x="198" y="10"/>
                    </a:lnTo>
                    <a:lnTo>
                      <a:pt x="201" y="10"/>
                    </a:lnTo>
                    <a:lnTo>
                      <a:pt x="201" y="8"/>
                    </a:lnTo>
                    <a:lnTo>
                      <a:pt x="201" y="10"/>
                    </a:lnTo>
                    <a:lnTo>
                      <a:pt x="201" y="8"/>
                    </a:lnTo>
                    <a:lnTo>
                      <a:pt x="203" y="8"/>
                    </a:lnTo>
                    <a:lnTo>
                      <a:pt x="203" y="5"/>
                    </a:lnTo>
                    <a:lnTo>
                      <a:pt x="203" y="3"/>
                    </a:lnTo>
                    <a:lnTo>
                      <a:pt x="205" y="3"/>
                    </a:lnTo>
                    <a:lnTo>
                      <a:pt x="203" y="0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7" name="Freeform 12"/>
              <p:cNvSpPr>
                <a:spLocks/>
              </p:cNvSpPr>
              <p:nvPr/>
            </p:nvSpPr>
            <p:spPr bwMode="auto">
              <a:xfrm>
                <a:off x="2911" y="303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8" name="Freeform 13"/>
              <p:cNvSpPr>
                <a:spLocks/>
              </p:cNvSpPr>
              <p:nvPr/>
            </p:nvSpPr>
            <p:spPr bwMode="auto">
              <a:xfrm>
                <a:off x="2925" y="3031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9" name="Freeform 14"/>
              <p:cNvSpPr>
                <a:spLocks/>
              </p:cNvSpPr>
              <p:nvPr/>
            </p:nvSpPr>
            <p:spPr bwMode="auto">
              <a:xfrm>
                <a:off x="2933" y="302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0" name="Rectangle 15"/>
              <p:cNvSpPr>
                <a:spLocks noChangeArrowheads="1"/>
              </p:cNvSpPr>
              <p:nvPr/>
            </p:nvSpPr>
            <p:spPr bwMode="auto">
              <a:xfrm>
                <a:off x="2933" y="3029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1" name="Freeform 16"/>
              <p:cNvSpPr>
                <a:spLocks/>
              </p:cNvSpPr>
              <p:nvPr/>
            </p:nvSpPr>
            <p:spPr bwMode="auto">
              <a:xfrm>
                <a:off x="2935" y="3029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2" name="Freeform 17"/>
              <p:cNvSpPr>
                <a:spLocks/>
              </p:cNvSpPr>
              <p:nvPr/>
            </p:nvSpPr>
            <p:spPr bwMode="auto">
              <a:xfrm>
                <a:off x="2938" y="302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3" name="Freeform 18"/>
              <p:cNvSpPr>
                <a:spLocks/>
              </p:cNvSpPr>
              <p:nvPr/>
            </p:nvSpPr>
            <p:spPr bwMode="auto">
              <a:xfrm>
                <a:off x="2991" y="295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4" name="Freeform 19"/>
              <p:cNvSpPr>
                <a:spLocks/>
              </p:cNvSpPr>
              <p:nvPr/>
            </p:nvSpPr>
            <p:spPr bwMode="auto">
              <a:xfrm>
                <a:off x="3033" y="357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5" name="Freeform 20"/>
              <p:cNvSpPr>
                <a:spLocks/>
              </p:cNvSpPr>
              <p:nvPr/>
            </p:nvSpPr>
            <p:spPr bwMode="auto">
              <a:xfrm>
                <a:off x="3030" y="356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6" name="Rectangle 21"/>
              <p:cNvSpPr>
                <a:spLocks noChangeArrowheads="1"/>
              </p:cNvSpPr>
              <p:nvPr/>
            </p:nvSpPr>
            <p:spPr bwMode="auto">
              <a:xfrm>
                <a:off x="3033" y="3569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7" name="Freeform 22"/>
              <p:cNvSpPr>
                <a:spLocks/>
              </p:cNvSpPr>
              <p:nvPr/>
            </p:nvSpPr>
            <p:spPr bwMode="auto">
              <a:xfrm>
                <a:off x="3155" y="356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8" name="Freeform 23"/>
              <p:cNvSpPr>
                <a:spLocks/>
              </p:cNvSpPr>
              <p:nvPr/>
            </p:nvSpPr>
            <p:spPr bwMode="auto">
              <a:xfrm>
                <a:off x="3096" y="3566"/>
                <a:ext cx="8" cy="5"/>
              </a:xfrm>
              <a:custGeom>
                <a:avLst/>
                <a:gdLst>
                  <a:gd name="T0" fmla="*/ 5 w 8"/>
                  <a:gd name="T1" fmla="*/ 5 h 5"/>
                  <a:gd name="T2" fmla="*/ 3 w 8"/>
                  <a:gd name="T3" fmla="*/ 5 h 5"/>
                  <a:gd name="T4" fmla="*/ 0 w 8"/>
                  <a:gd name="T5" fmla="*/ 3 h 5"/>
                  <a:gd name="T6" fmla="*/ 3 w 8"/>
                  <a:gd name="T7" fmla="*/ 3 h 5"/>
                  <a:gd name="T8" fmla="*/ 3 w 8"/>
                  <a:gd name="T9" fmla="*/ 0 h 5"/>
                  <a:gd name="T10" fmla="*/ 5 w 8"/>
                  <a:gd name="T11" fmla="*/ 0 h 5"/>
                  <a:gd name="T12" fmla="*/ 5 w 8"/>
                  <a:gd name="T13" fmla="*/ 3 h 5"/>
                  <a:gd name="T14" fmla="*/ 8 w 8"/>
                  <a:gd name="T15" fmla="*/ 3 h 5"/>
                  <a:gd name="T16" fmla="*/ 5 w 8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5" y="5"/>
                    </a:moveTo>
                    <a:lnTo>
                      <a:pt x="3" y="5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5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9" name="Freeform 24"/>
              <p:cNvSpPr>
                <a:spLocks/>
              </p:cNvSpPr>
              <p:nvPr/>
            </p:nvSpPr>
            <p:spPr bwMode="auto">
              <a:xfrm>
                <a:off x="3011" y="356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0" name="Freeform 25"/>
              <p:cNvSpPr>
                <a:spLocks/>
              </p:cNvSpPr>
              <p:nvPr/>
            </p:nvSpPr>
            <p:spPr bwMode="auto">
              <a:xfrm>
                <a:off x="3048" y="356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0 h 2"/>
                  <a:gd name="T10" fmla="*/ 0 w 2"/>
                  <a:gd name="T11" fmla="*/ 2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1" name="Freeform 26"/>
              <p:cNvSpPr>
                <a:spLocks/>
              </p:cNvSpPr>
              <p:nvPr/>
            </p:nvSpPr>
            <p:spPr bwMode="auto">
              <a:xfrm>
                <a:off x="3160" y="3564"/>
                <a:ext cx="17" cy="5"/>
              </a:xfrm>
              <a:custGeom>
                <a:avLst/>
                <a:gdLst>
                  <a:gd name="T0" fmla="*/ 17 w 17"/>
                  <a:gd name="T1" fmla="*/ 0 h 5"/>
                  <a:gd name="T2" fmla="*/ 15 w 17"/>
                  <a:gd name="T3" fmla="*/ 2 h 5"/>
                  <a:gd name="T4" fmla="*/ 17 w 17"/>
                  <a:gd name="T5" fmla="*/ 2 h 5"/>
                  <a:gd name="T6" fmla="*/ 15 w 17"/>
                  <a:gd name="T7" fmla="*/ 2 h 5"/>
                  <a:gd name="T8" fmla="*/ 15 w 17"/>
                  <a:gd name="T9" fmla="*/ 5 h 5"/>
                  <a:gd name="T10" fmla="*/ 12 w 17"/>
                  <a:gd name="T11" fmla="*/ 5 h 5"/>
                  <a:gd name="T12" fmla="*/ 10 w 17"/>
                  <a:gd name="T13" fmla="*/ 5 h 5"/>
                  <a:gd name="T14" fmla="*/ 7 w 17"/>
                  <a:gd name="T15" fmla="*/ 5 h 5"/>
                  <a:gd name="T16" fmla="*/ 5 w 17"/>
                  <a:gd name="T17" fmla="*/ 5 h 5"/>
                  <a:gd name="T18" fmla="*/ 2 w 17"/>
                  <a:gd name="T19" fmla="*/ 5 h 5"/>
                  <a:gd name="T20" fmla="*/ 0 w 17"/>
                  <a:gd name="T21" fmla="*/ 5 h 5"/>
                  <a:gd name="T22" fmla="*/ 0 w 17"/>
                  <a:gd name="T23" fmla="*/ 2 h 5"/>
                  <a:gd name="T24" fmla="*/ 2 w 17"/>
                  <a:gd name="T25" fmla="*/ 2 h 5"/>
                  <a:gd name="T26" fmla="*/ 5 w 17"/>
                  <a:gd name="T27" fmla="*/ 2 h 5"/>
                  <a:gd name="T28" fmla="*/ 7 w 17"/>
                  <a:gd name="T29" fmla="*/ 2 h 5"/>
                  <a:gd name="T30" fmla="*/ 10 w 17"/>
                  <a:gd name="T31" fmla="*/ 2 h 5"/>
                  <a:gd name="T32" fmla="*/ 10 w 17"/>
                  <a:gd name="T33" fmla="*/ 0 h 5"/>
                  <a:gd name="T34" fmla="*/ 12 w 17"/>
                  <a:gd name="T35" fmla="*/ 0 h 5"/>
                  <a:gd name="T36" fmla="*/ 15 w 17"/>
                  <a:gd name="T37" fmla="*/ 0 h 5"/>
                  <a:gd name="T38" fmla="*/ 17 w 17"/>
                  <a:gd name="T3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" h="5">
                    <a:moveTo>
                      <a:pt x="17" y="0"/>
                    </a:moveTo>
                    <a:lnTo>
                      <a:pt x="15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2" name="Freeform 27"/>
              <p:cNvSpPr>
                <a:spLocks/>
              </p:cNvSpPr>
              <p:nvPr/>
            </p:nvSpPr>
            <p:spPr bwMode="auto">
              <a:xfrm>
                <a:off x="2999" y="3562"/>
                <a:ext cx="14" cy="9"/>
              </a:xfrm>
              <a:custGeom>
                <a:avLst/>
                <a:gdLst>
                  <a:gd name="T0" fmla="*/ 0 w 14"/>
                  <a:gd name="T1" fmla="*/ 0 h 9"/>
                  <a:gd name="T2" fmla="*/ 2 w 14"/>
                  <a:gd name="T3" fmla="*/ 0 h 9"/>
                  <a:gd name="T4" fmla="*/ 5 w 14"/>
                  <a:gd name="T5" fmla="*/ 0 h 9"/>
                  <a:gd name="T6" fmla="*/ 5 w 14"/>
                  <a:gd name="T7" fmla="*/ 2 h 9"/>
                  <a:gd name="T8" fmla="*/ 2 w 14"/>
                  <a:gd name="T9" fmla="*/ 2 h 9"/>
                  <a:gd name="T10" fmla="*/ 0 w 14"/>
                  <a:gd name="T11" fmla="*/ 2 h 9"/>
                  <a:gd name="T12" fmla="*/ 0 w 14"/>
                  <a:gd name="T13" fmla="*/ 4 h 9"/>
                  <a:gd name="T14" fmla="*/ 2 w 14"/>
                  <a:gd name="T15" fmla="*/ 4 h 9"/>
                  <a:gd name="T16" fmla="*/ 0 w 14"/>
                  <a:gd name="T17" fmla="*/ 4 h 9"/>
                  <a:gd name="T18" fmla="*/ 2 w 14"/>
                  <a:gd name="T19" fmla="*/ 4 h 9"/>
                  <a:gd name="T20" fmla="*/ 5 w 14"/>
                  <a:gd name="T21" fmla="*/ 4 h 9"/>
                  <a:gd name="T22" fmla="*/ 2 w 14"/>
                  <a:gd name="T23" fmla="*/ 4 h 9"/>
                  <a:gd name="T24" fmla="*/ 5 w 14"/>
                  <a:gd name="T25" fmla="*/ 7 h 9"/>
                  <a:gd name="T26" fmla="*/ 5 w 14"/>
                  <a:gd name="T27" fmla="*/ 4 h 9"/>
                  <a:gd name="T28" fmla="*/ 7 w 14"/>
                  <a:gd name="T29" fmla="*/ 4 h 9"/>
                  <a:gd name="T30" fmla="*/ 7 w 14"/>
                  <a:gd name="T31" fmla="*/ 7 h 9"/>
                  <a:gd name="T32" fmla="*/ 5 w 14"/>
                  <a:gd name="T33" fmla="*/ 7 h 9"/>
                  <a:gd name="T34" fmla="*/ 2 w 14"/>
                  <a:gd name="T35" fmla="*/ 7 h 9"/>
                  <a:gd name="T36" fmla="*/ 2 w 14"/>
                  <a:gd name="T37" fmla="*/ 9 h 9"/>
                  <a:gd name="T38" fmla="*/ 5 w 14"/>
                  <a:gd name="T39" fmla="*/ 9 h 9"/>
                  <a:gd name="T40" fmla="*/ 5 w 14"/>
                  <a:gd name="T41" fmla="*/ 7 h 9"/>
                  <a:gd name="T42" fmla="*/ 7 w 14"/>
                  <a:gd name="T43" fmla="*/ 7 h 9"/>
                  <a:gd name="T44" fmla="*/ 9 w 14"/>
                  <a:gd name="T45" fmla="*/ 7 h 9"/>
                  <a:gd name="T46" fmla="*/ 12 w 14"/>
                  <a:gd name="T47" fmla="*/ 7 h 9"/>
                  <a:gd name="T48" fmla="*/ 14 w 14"/>
                  <a:gd name="T49" fmla="*/ 7 h 9"/>
                  <a:gd name="T50" fmla="*/ 14 w 14"/>
                  <a:gd name="T51" fmla="*/ 9 h 9"/>
                  <a:gd name="T52" fmla="*/ 12 w 14"/>
                  <a:gd name="T53" fmla="*/ 9 h 9"/>
                  <a:gd name="T54" fmla="*/ 9 w 14"/>
                  <a:gd name="T55" fmla="*/ 9 h 9"/>
                  <a:gd name="T56" fmla="*/ 7 w 14"/>
                  <a:gd name="T57" fmla="*/ 9 h 9"/>
                  <a:gd name="T58" fmla="*/ 5 w 14"/>
                  <a:gd name="T5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" h="9">
                    <a:moveTo>
                      <a:pt x="0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5" y="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3" name="Freeform 28"/>
              <p:cNvSpPr>
                <a:spLocks/>
              </p:cNvSpPr>
              <p:nvPr/>
            </p:nvSpPr>
            <p:spPr bwMode="auto">
              <a:xfrm>
                <a:off x="2974" y="3562"/>
                <a:ext cx="25" cy="9"/>
              </a:xfrm>
              <a:custGeom>
                <a:avLst/>
                <a:gdLst>
                  <a:gd name="T0" fmla="*/ 0 w 25"/>
                  <a:gd name="T1" fmla="*/ 9 h 9"/>
                  <a:gd name="T2" fmla="*/ 3 w 25"/>
                  <a:gd name="T3" fmla="*/ 9 h 9"/>
                  <a:gd name="T4" fmla="*/ 3 w 25"/>
                  <a:gd name="T5" fmla="*/ 7 h 9"/>
                  <a:gd name="T6" fmla="*/ 5 w 25"/>
                  <a:gd name="T7" fmla="*/ 7 h 9"/>
                  <a:gd name="T8" fmla="*/ 8 w 25"/>
                  <a:gd name="T9" fmla="*/ 7 h 9"/>
                  <a:gd name="T10" fmla="*/ 10 w 25"/>
                  <a:gd name="T11" fmla="*/ 7 h 9"/>
                  <a:gd name="T12" fmla="*/ 8 w 25"/>
                  <a:gd name="T13" fmla="*/ 4 h 9"/>
                  <a:gd name="T14" fmla="*/ 10 w 25"/>
                  <a:gd name="T15" fmla="*/ 4 h 9"/>
                  <a:gd name="T16" fmla="*/ 12 w 25"/>
                  <a:gd name="T17" fmla="*/ 4 h 9"/>
                  <a:gd name="T18" fmla="*/ 15 w 25"/>
                  <a:gd name="T19" fmla="*/ 4 h 9"/>
                  <a:gd name="T20" fmla="*/ 15 w 25"/>
                  <a:gd name="T21" fmla="*/ 2 h 9"/>
                  <a:gd name="T22" fmla="*/ 17 w 25"/>
                  <a:gd name="T23" fmla="*/ 2 h 9"/>
                  <a:gd name="T24" fmla="*/ 20 w 25"/>
                  <a:gd name="T25" fmla="*/ 2 h 9"/>
                  <a:gd name="T26" fmla="*/ 17 w 25"/>
                  <a:gd name="T27" fmla="*/ 2 h 9"/>
                  <a:gd name="T28" fmla="*/ 17 w 25"/>
                  <a:gd name="T29" fmla="*/ 0 h 9"/>
                  <a:gd name="T30" fmla="*/ 20 w 25"/>
                  <a:gd name="T31" fmla="*/ 0 h 9"/>
                  <a:gd name="T32" fmla="*/ 22 w 25"/>
                  <a:gd name="T33" fmla="*/ 0 h 9"/>
                  <a:gd name="T34" fmla="*/ 25 w 25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9">
                    <a:moveTo>
                      <a:pt x="0" y="9"/>
                    </a:moveTo>
                    <a:lnTo>
                      <a:pt x="3" y="9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4" name="Freeform 29"/>
              <p:cNvSpPr>
                <a:spLocks/>
              </p:cNvSpPr>
              <p:nvPr/>
            </p:nvSpPr>
            <p:spPr bwMode="auto">
              <a:xfrm>
                <a:off x="3033" y="356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5" name="Freeform 30"/>
              <p:cNvSpPr>
                <a:spLocks/>
              </p:cNvSpPr>
              <p:nvPr/>
            </p:nvSpPr>
            <p:spPr bwMode="auto">
              <a:xfrm>
                <a:off x="3177" y="3562"/>
                <a:ext cx="10" cy="2"/>
              </a:xfrm>
              <a:custGeom>
                <a:avLst/>
                <a:gdLst>
                  <a:gd name="T0" fmla="*/ 10 w 10"/>
                  <a:gd name="T1" fmla="*/ 0 h 2"/>
                  <a:gd name="T2" fmla="*/ 7 w 10"/>
                  <a:gd name="T3" fmla="*/ 0 h 2"/>
                  <a:gd name="T4" fmla="*/ 7 w 10"/>
                  <a:gd name="T5" fmla="*/ 2 h 2"/>
                  <a:gd name="T6" fmla="*/ 5 w 10"/>
                  <a:gd name="T7" fmla="*/ 2 h 2"/>
                  <a:gd name="T8" fmla="*/ 3 w 10"/>
                  <a:gd name="T9" fmla="*/ 2 h 2"/>
                  <a:gd name="T10" fmla="*/ 0 w 10"/>
                  <a:gd name="T11" fmla="*/ 2 h 2"/>
                  <a:gd name="T12" fmla="*/ 3 w 10"/>
                  <a:gd name="T13" fmla="*/ 2 h 2"/>
                  <a:gd name="T14" fmla="*/ 3 w 10"/>
                  <a:gd name="T15" fmla="*/ 0 h 2"/>
                  <a:gd name="T16" fmla="*/ 5 w 10"/>
                  <a:gd name="T17" fmla="*/ 0 h 2"/>
                  <a:gd name="T18" fmla="*/ 7 w 10"/>
                  <a:gd name="T19" fmla="*/ 0 h 2"/>
                  <a:gd name="T20" fmla="*/ 10 w 10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6" name="Freeform 31"/>
              <p:cNvSpPr>
                <a:spLocks/>
              </p:cNvSpPr>
              <p:nvPr/>
            </p:nvSpPr>
            <p:spPr bwMode="auto">
              <a:xfrm>
                <a:off x="3180" y="3559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7" name="Freeform 32"/>
              <p:cNvSpPr>
                <a:spLocks/>
              </p:cNvSpPr>
              <p:nvPr/>
            </p:nvSpPr>
            <p:spPr bwMode="auto">
              <a:xfrm>
                <a:off x="3062" y="3559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8" name="Freeform 33"/>
              <p:cNvSpPr>
                <a:spLocks/>
              </p:cNvSpPr>
              <p:nvPr/>
            </p:nvSpPr>
            <p:spPr bwMode="auto">
              <a:xfrm>
                <a:off x="3136" y="3559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9" name="Rectangle 34"/>
              <p:cNvSpPr>
                <a:spLocks noChangeArrowheads="1"/>
              </p:cNvSpPr>
              <p:nvPr/>
            </p:nvSpPr>
            <p:spPr bwMode="auto">
              <a:xfrm>
                <a:off x="3043" y="3557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0" name="Freeform 35"/>
              <p:cNvSpPr>
                <a:spLocks/>
              </p:cNvSpPr>
              <p:nvPr/>
            </p:nvSpPr>
            <p:spPr bwMode="auto">
              <a:xfrm>
                <a:off x="3033" y="355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1" name="Freeform 36"/>
              <p:cNvSpPr>
                <a:spLocks/>
              </p:cNvSpPr>
              <p:nvPr/>
            </p:nvSpPr>
            <p:spPr bwMode="auto">
              <a:xfrm>
                <a:off x="3013" y="3554"/>
                <a:ext cx="22" cy="15"/>
              </a:xfrm>
              <a:custGeom>
                <a:avLst/>
                <a:gdLst>
                  <a:gd name="T0" fmla="*/ 13 w 22"/>
                  <a:gd name="T1" fmla="*/ 0 h 15"/>
                  <a:gd name="T2" fmla="*/ 15 w 22"/>
                  <a:gd name="T3" fmla="*/ 0 h 15"/>
                  <a:gd name="T4" fmla="*/ 15 w 22"/>
                  <a:gd name="T5" fmla="*/ 3 h 15"/>
                  <a:gd name="T6" fmla="*/ 17 w 22"/>
                  <a:gd name="T7" fmla="*/ 3 h 15"/>
                  <a:gd name="T8" fmla="*/ 20 w 22"/>
                  <a:gd name="T9" fmla="*/ 3 h 15"/>
                  <a:gd name="T10" fmla="*/ 20 w 22"/>
                  <a:gd name="T11" fmla="*/ 5 h 15"/>
                  <a:gd name="T12" fmla="*/ 22 w 22"/>
                  <a:gd name="T13" fmla="*/ 5 h 15"/>
                  <a:gd name="T14" fmla="*/ 20 w 22"/>
                  <a:gd name="T15" fmla="*/ 5 h 15"/>
                  <a:gd name="T16" fmla="*/ 17 w 22"/>
                  <a:gd name="T17" fmla="*/ 5 h 15"/>
                  <a:gd name="T18" fmla="*/ 20 w 22"/>
                  <a:gd name="T19" fmla="*/ 5 h 15"/>
                  <a:gd name="T20" fmla="*/ 20 w 22"/>
                  <a:gd name="T21" fmla="*/ 8 h 15"/>
                  <a:gd name="T22" fmla="*/ 17 w 22"/>
                  <a:gd name="T23" fmla="*/ 8 h 15"/>
                  <a:gd name="T24" fmla="*/ 17 w 22"/>
                  <a:gd name="T25" fmla="*/ 10 h 15"/>
                  <a:gd name="T26" fmla="*/ 17 w 22"/>
                  <a:gd name="T27" fmla="*/ 12 h 15"/>
                  <a:gd name="T28" fmla="*/ 15 w 22"/>
                  <a:gd name="T29" fmla="*/ 12 h 15"/>
                  <a:gd name="T30" fmla="*/ 15 w 22"/>
                  <a:gd name="T31" fmla="*/ 10 h 15"/>
                  <a:gd name="T32" fmla="*/ 15 w 22"/>
                  <a:gd name="T33" fmla="*/ 12 h 15"/>
                  <a:gd name="T34" fmla="*/ 13 w 22"/>
                  <a:gd name="T35" fmla="*/ 12 h 15"/>
                  <a:gd name="T36" fmla="*/ 15 w 22"/>
                  <a:gd name="T37" fmla="*/ 12 h 15"/>
                  <a:gd name="T38" fmla="*/ 13 w 22"/>
                  <a:gd name="T39" fmla="*/ 12 h 15"/>
                  <a:gd name="T40" fmla="*/ 10 w 22"/>
                  <a:gd name="T41" fmla="*/ 12 h 15"/>
                  <a:gd name="T42" fmla="*/ 10 w 22"/>
                  <a:gd name="T43" fmla="*/ 15 h 15"/>
                  <a:gd name="T44" fmla="*/ 10 w 22"/>
                  <a:gd name="T45" fmla="*/ 12 h 15"/>
                  <a:gd name="T46" fmla="*/ 8 w 22"/>
                  <a:gd name="T47" fmla="*/ 12 h 15"/>
                  <a:gd name="T48" fmla="*/ 8 w 22"/>
                  <a:gd name="T49" fmla="*/ 15 h 15"/>
                  <a:gd name="T50" fmla="*/ 5 w 22"/>
                  <a:gd name="T51" fmla="*/ 15 h 15"/>
                  <a:gd name="T52" fmla="*/ 3 w 22"/>
                  <a:gd name="T53" fmla="*/ 15 h 15"/>
                  <a:gd name="T54" fmla="*/ 0 w 22"/>
                  <a:gd name="T55" fmla="*/ 15 h 15"/>
                  <a:gd name="T56" fmla="*/ 3 w 22"/>
                  <a:gd name="T57" fmla="*/ 15 h 15"/>
                  <a:gd name="T58" fmla="*/ 3 w 22"/>
                  <a:gd name="T59" fmla="*/ 12 h 15"/>
                  <a:gd name="T60" fmla="*/ 5 w 22"/>
                  <a:gd name="T61" fmla="*/ 15 h 15"/>
                  <a:gd name="T62" fmla="*/ 5 w 22"/>
                  <a:gd name="T63" fmla="*/ 12 h 15"/>
                  <a:gd name="T64" fmla="*/ 5 w 22"/>
                  <a:gd name="T65" fmla="*/ 10 h 15"/>
                  <a:gd name="T66" fmla="*/ 8 w 22"/>
                  <a:gd name="T67" fmla="*/ 10 h 15"/>
                  <a:gd name="T68" fmla="*/ 8 w 22"/>
                  <a:gd name="T69" fmla="*/ 8 h 15"/>
                  <a:gd name="T70" fmla="*/ 10 w 22"/>
                  <a:gd name="T71" fmla="*/ 8 h 15"/>
                  <a:gd name="T72" fmla="*/ 8 w 22"/>
                  <a:gd name="T73" fmla="*/ 8 h 15"/>
                  <a:gd name="T74" fmla="*/ 8 w 22"/>
                  <a:gd name="T75" fmla="*/ 5 h 15"/>
                  <a:gd name="T76" fmla="*/ 8 w 22"/>
                  <a:gd name="T77" fmla="*/ 3 h 15"/>
                  <a:gd name="T78" fmla="*/ 10 w 22"/>
                  <a:gd name="T79" fmla="*/ 3 h 15"/>
                  <a:gd name="T80" fmla="*/ 8 w 22"/>
                  <a:gd name="T81" fmla="*/ 3 h 15"/>
                  <a:gd name="T82" fmla="*/ 10 w 22"/>
                  <a:gd name="T83" fmla="*/ 3 h 15"/>
                  <a:gd name="T84" fmla="*/ 10 w 22"/>
                  <a:gd name="T85" fmla="*/ 0 h 15"/>
                  <a:gd name="T86" fmla="*/ 13 w 22"/>
                  <a:gd name="T8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" h="15">
                    <a:moveTo>
                      <a:pt x="13" y="0"/>
                    </a:moveTo>
                    <a:lnTo>
                      <a:pt x="15" y="0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20" y="5"/>
                    </a:lnTo>
                    <a:lnTo>
                      <a:pt x="20" y="8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0" y="12"/>
                    </a:lnTo>
                    <a:lnTo>
                      <a:pt x="10" y="15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5" y="15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2" name="Freeform 37"/>
              <p:cNvSpPr>
                <a:spLocks/>
              </p:cNvSpPr>
              <p:nvPr/>
            </p:nvSpPr>
            <p:spPr bwMode="auto">
              <a:xfrm>
                <a:off x="3035" y="3554"/>
                <a:ext cx="8" cy="3"/>
              </a:xfrm>
              <a:custGeom>
                <a:avLst/>
                <a:gdLst>
                  <a:gd name="T0" fmla="*/ 8 w 8"/>
                  <a:gd name="T1" fmla="*/ 0 h 3"/>
                  <a:gd name="T2" fmla="*/ 5 w 8"/>
                  <a:gd name="T3" fmla="*/ 0 h 3"/>
                  <a:gd name="T4" fmla="*/ 5 w 8"/>
                  <a:gd name="T5" fmla="*/ 3 h 3"/>
                  <a:gd name="T6" fmla="*/ 3 w 8"/>
                  <a:gd name="T7" fmla="*/ 3 h 3"/>
                  <a:gd name="T8" fmla="*/ 0 w 8"/>
                  <a:gd name="T9" fmla="*/ 3 h 3"/>
                  <a:gd name="T10" fmla="*/ 0 w 8"/>
                  <a:gd name="T11" fmla="*/ 0 h 3"/>
                  <a:gd name="T12" fmla="*/ 3 w 8"/>
                  <a:gd name="T13" fmla="*/ 0 h 3"/>
                  <a:gd name="T14" fmla="*/ 5 w 8"/>
                  <a:gd name="T15" fmla="*/ 0 h 3"/>
                  <a:gd name="T16" fmla="*/ 8 w 8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3" name="Freeform 38"/>
              <p:cNvSpPr>
                <a:spLocks/>
              </p:cNvSpPr>
              <p:nvPr/>
            </p:nvSpPr>
            <p:spPr bwMode="auto">
              <a:xfrm>
                <a:off x="3050" y="3552"/>
                <a:ext cx="5" cy="2"/>
              </a:xfrm>
              <a:custGeom>
                <a:avLst/>
                <a:gdLst>
                  <a:gd name="T0" fmla="*/ 2 w 5"/>
                  <a:gd name="T1" fmla="*/ 2 h 2"/>
                  <a:gd name="T2" fmla="*/ 0 w 5"/>
                  <a:gd name="T3" fmla="*/ 2 h 2"/>
                  <a:gd name="T4" fmla="*/ 0 w 5"/>
                  <a:gd name="T5" fmla="*/ 0 h 2"/>
                  <a:gd name="T6" fmla="*/ 2 w 5"/>
                  <a:gd name="T7" fmla="*/ 0 h 2"/>
                  <a:gd name="T8" fmla="*/ 5 w 5"/>
                  <a:gd name="T9" fmla="*/ 0 h 2"/>
                  <a:gd name="T10" fmla="*/ 2 w 5"/>
                  <a:gd name="T11" fmla="*/ 0 h 2"/>
                  <a:gd name="T12" fmla="*/ 2 w 5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4" name="Freeform 39"/>
              <p:cNvSpPr>
                <a:spLocks/>
              </p:cNvSpPr>
              <p:nvPr/>
            </p:nvSpPr>
            <p:spPr bwMode="auto">
              <a:xfrm>
                <a:off x="3065" y="3549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5" name="Freeform 40"/>
              <p:cNvSpPr>
                <a:spLocks/>
              </p:cNvSpPr>
              <p:nvPr/>
            </p:nvSpPr>
            <p:spPr bwMode="auto">
              <a:xfrm>
                <a:off x="3155" y="3549"/>
                <a:ext cx="20" cy="3"/>
              </a:xfrm>
              <a:custGeom>
                <a:avLst/>
                <a:gdLst>
                  <a:gd name="T0" fmla="*/ 3 w 20"/>
                  <a:gd name="T1" fmla="*/ 0 h 3"/>
                  <a:gd name="T2" fmla="*/ 5 w 20"/>
                  <a:gd name="T3" fmla="*/ 0 h 3"/>
                  <a:gd name="T4" fmla="*/ 7 w 20"/>
                  <a:gd name="T5" fmla="*/ 0 h 3"/>
                  <a:gd name="T6" fmla="*/ 10 w 20"/>
                  <a:gd name="T7" fmla="*/ 0 h 3"/>
                  <a:gd name="T8" fmla="*/ 12 w 20"/>
                  <a:gd name="T9" fmla="*/ 0 h 3"/>
                  <a:gd name="T10" fmla="*/ 15 w 20"/>
                  <a:gd name="T11" fmla="*/ 0 h 3"/>
                  <a:gd name="T12" fmla="*/ 17 w 20"/>
                  <a:gd name="T13" fmla="*/ 0 h 3"/>
                  <a:gd name="T14" fmla="*/ 20 w 20"/>
                  <a:gd name="T15" fmla="*/ 0 h 3"/>
                  <a:gd name="T16" fmla="*/ 17 w 20"/>
                  <a:gd name="T17" fmla="*/ 0 h 3"/>
                  <a:gd name="T18" fmla="*/ 17 w 20"/>
                  <a:gd name="T19" fmla="*/ 3 h 3"/>
                  <a:gd name="T20" fmla="*/ 15 w 20"/>
                  <a:gd name="T21" fmla="*/ 3 h 3"/>
                  <a:gd name="T22" fmla="*/ 12 w 20"/>
                  <a:gd name="T23" fmla="*/ 3 h 3"/>
                  <a:gd name="T24" fmla="*/ 10 w 20"/>
                  <a:gd name="T25" fmla="*/ 3 h 3"/>
                  <a:gd name="T26" fmla="*/ 7 w 20"/>
                  <a:gd name="T27" fmla="*/ 3 h 3"/>
                  <a:gd name="T28" fmla="*/ 5 w 20"/>
                  <a:gd name="T29" fmla="*/ 3 h 3"/>
                  <a:gd name="T30" fmla="*/ 3 w 20"/>
                  <a:gd name="T31" fmla="*/ 3 h 3"/>
                  <a:gd name="T32" fmla="*/ 3 w 20"/>
                  <a:gd name="T33" fmla="*/ 0 h 3"/>
                  <a:gd name="T34" fmla="*/ 0 w 20"/>
                  <a:gd name="T35" fmla="*/ 0 h 3"/>
                  <a:gd name="T36" fmla="*/ 3 w 20"/>
                  <a:gd name="T3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3">
                    <a:moveTo>
                      <a:pt x="3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6" name="Freeform 41"/>
              <p:cNvSpPr>
                <a:spLocks/>
              </p:cNvSpPr>
              <p:nvPr/>
            </p:nvSpPr>
            <p:spPr bwMode="auto">
              <a:xfrm>
                <a:off x="3136" y="3549"/>
                <a:ext cx="36" cy="17"/>
              </a:xfrm>
              <a:custGeom>
                <a:avLst/>
                <a:gdLst>
                  <a:gd name="T0" fmla="*/ 17 w 36"/>
                  <a:gd name="T1" fmla="*/ 3 h 17"/>
                  <a:gd name="T2" fmla="*/ 14 w 36"/>
                  <a:gd name="T3" fmla="*/ 5 h 17"/>
                  <a:gd name="T4" fmla="*/ 17 w 36"/>
                  <a:gd name="T5" fmla="*/ 8 h 17"/>
                  <a:gd name="T6" fmla="*/ 19 w 36"/>
                  <a:gd name="T7" fmla="*/ 5 h 17"/>
                  <a:gd name="T8" fmla="*/ 24 w 36"/>
                  <a:gd name="T9" fmla="*/ 5 h 17"/>
                  <a:gd name="T10" fmla="*/ 26 w 36"/>
                  <a:gd name="T11" fmla="*/ 3 h 17"/>
                  <a:gd name="T12" fmla="*/ 26 w 36"/>
                  <a:gd name="T13" fmla="*/ 5 h 17"/>
                  <a:gd name="T14" fmla="*/ 29 w 36"/>
                  <a:gd name="T15" fmla="*/ 8 h 17"/>
                  <a:gd name="T16" fmla="*/ 34 w 36"/>
                  <a:gd name="T17" fmla="*/ 8 h 17"/>
                  <a:gd name="T18" fmla="*/ 34 w 36"/>
                  <a:gd name="T19" fmla="*/ 8 h 17"/>
                  <a:gd name="T20" fmla="*/ 36 w 36"/>
                  <a:gd name="T21" fmla="*/ 10 h 17"/>
                  <a:gd name="T22" fmla="*/ 34 w 36"/>
                  <a:gd name="T23" fmla="*/ 13 h 17"/>
                  <a:gd name="T24" fmla="*/ 29 w 36"/>
                  <a:gd name="T25" fmla="*/ 13 h 17"/>
                  <a:gd name="T26" fmla="*/ 31 w 36"/>
                  <a:gd name="T27" fmla="*/ 15 h 17"/>
                  <a:gd name="T28" fmla="*/ 29 w 36"/>
                  <a:gd name="T29" fmla="*/ 17 h 17"/>
                  <a:gd name="T30" fmla="*/ 26 w 36"/>
                  <a:gd name="T31" fmla="*/ 15 h 17"/>
                  <a:gd name="T32" fmla="*/ 22 w 36"/>
                  <a:gd name="T33" fmla="*/ 15 h 17"/>
                  <a:gd name="T34" fmla="*/ 19 w 36"/>
                  <a:gd name="T35" fmla="*/ 17 h 17"/>
                  <a:gd name="T36" fmla="*/ 17 w 36"/>
                  <a:gd name="T37" fmla="*/ 17 h 17"/>
                  <a:gd name="T38" fmla="*/ 12 w 36"/>
                  <a:gd name="T39" fmla="*/ 17 h 17"/>
                  <a:gd name="T40" fmla="*/ 9 w 36"/>
                  <a:gd name="T41" fmla="*/ 15 h 17"/>
                  <a:gd name="T42" fmla="*/ 7 w 36"/>
                  <a:gd name="T43" fmla="*/ 17 h 17"/>
                  <a:gd name="T44" fmla="*/ 4 w 36"/>
                  <a:gd name="T45" fmla="*/ 15 h 17"/>
                  <a:gd name="T46" fmla="*/ 9 w 36"/>
                  <a:gd name="T47" fmla="*/ 13 h 17"/>
                  <a:gd name="T48" fmla="*/ 9 w 36"/>
                  <a:gd name="T49" fmla="*/ 13 h 17"/>
                  <a:gd name="T50" fmla="*/ 7 w 36"/>
                  <a:gd name="T51" fmla="*/ 10 h 17"/>
                  <a:gd name="T52" fmla="*/ 9 w 36"/>
                  <a:gd name="T53" fmla="*/ 8 h 17"/>
                  <a:gd name="T54" fmla="*/ 4 w 36"/>
                  <a:gd name="T55" fmla="*/ 8 h 17"/>
                  <a:gd name="T56" fmla="*/ 2 w 36"/>
                  <a:gd name="T57" fmla="*/ 10 h 17"/>
                  <a:gd name="T58" fmla="*/ 0 w 36"/>
                  <a:gd name="T59" fmla="*/ 8 h 17"/>
                  <a:gd name="T60" fmla="*/ 2 w 36"/>
                  <a:gd name="T61" fmla="*/ 5 h 17"/>
                  <a:gd name="T62" fmla="*/ 7 w 36"/>
                  <a:gd name="T63" fmla="*/ 5 h 17"/>
                  <a:gd name="T64" fmla="*/ 2 w 36"/>
                  <a:gd name="T65" fmla="*/ 5 h 17"/>
                  <a:gd name="T66" fmla="*/ 4 w 36"/>
                  <a:gd name="T67" fmla="*/ 3 h 17"/>
                  <a:gd name="T68" fmla="*/ 9 w 36"/>
                  <a:gd name="T69" fmla="*/ 3 h 17"/>
                  <a:gd name="T70" fmla="*/ 12 w 36"/>
                  <a:gd name="T71" fmla="*/ 0 h 17"/>
                  <a:gd name="T72" fmla="*/ 12 w 36"/>
                  <a:gd name="T73" fmla="*/ 0 h 17"/>
                  <a:gd name="T74" fmla="*/ 17 w 36"/>
                  <a:gd name="T7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" h="17">
                    <a:moveTo>
                      <a:pt x="17" y="0"/>
                    </a:moveTo>
                    <a:lnTo>
                      <a:pt x="17" y="3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19" y="5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6" y="8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4" y="8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6" y="10"/>
                    </a:lnTo>
                    <a:lnTo>
                      <a:pt x="36" y="13"/>
                    </a:lnTo>
                    <a:lnTo>
                      <a:pt x="34" y="13"/>
                    </a:lnTo>
                    <a:lnTo>
                      <a:pt x="31" y="13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31" y="15"/>
                    </a:lnTo>
                    <a:lnTo>
                      <a:pt x="31" y="17"/>
                    </a:lnTo>
                    <a:lnTo>
                      <a:pt x="29" y="17"/>
                    </a:lnTo>
                    <a:lnTo>
                      <a:pt x="29" y="15"/>
                    </a:lnTo>
                    <a:lnTo>
                      <a:pt x="26" y="15"/>
                    </a:lnTo>
                    <a:lnTo>
                      <a:pt x="24" y="15"/>
                    </a:lnTo>
                    <a:lnTo>
                      <a:pt x="22" y="15"/>
                    </a:lnTo>
                    <a:lnTo>
                      <a:pt x="22" y="17"/>
                    </a:lnTo>
                    <a:lnTo>
                      <a:pt x="19" y="17"/>
                    </a:lnTo>
                    <a:lnTo>
                      <a:pt x="19" y="15"/>
                    </a:lnTo>
                    <a:lnTo>
                      <a:pt x="17" y="17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7" name="Rectangle 42"/>
              <p:cNvSpPr>
                <a:spLocks noChangeArrowheads="1"/>
              </p:cNvSpPr>
              <p:nvPr/>
            </p:nvSpPr>
            <p:spPr bwMode="auto">
              <a:xfrm>
                <a:off x="3140" y="3547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8" name="Rectangle 43"/>
              <p:cNvSpPr>
                <a:spLocks noChangeArrowheads="1"/>
              </p:cNvSpPr>
              <p:nvPr/>
            </p:nvSpPr>
            <p:spPr bwMode="auto">
              <a:xfrm>
                <a:off x="3045" y="3547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9" name="Freeform 44"/>
              <p:cNvSpPr>
                <a:spLocks/>
              </p:cNvSpPr>
              <p:nvPr/>
            </p:nvSpPr>
            <p:spPr bwMode="auto">
              <a:xfrm>
                <a:off x="3160" y="3547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0" name="Freeform 45"/>
              <p:cNvSpPr>
                <a:spLocks/>
              </p:cNvSpPr>
              <p:nvPr/>
            </p:nvSpPr>
            <p:spPr bwMode="auto">
              <a:xfrm>
                <a:off x="3155" y="3544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1" name="Freeform 46"/>
              <p:cNvSpPr>
                <a:spLocks/>
              </p:cNvSpPr>
              <p:nvPr/>
            </p:nvSpPr>
            <p:spPr bwMode="auto">
              <a:xfrm>
                <a:off x="3158" y="354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2" name="Freeform 47"/>
              <p:cNvSpPr>
                <a:spLocks/>
              </p:cNvSpPr>
              <p:nvPr/>
            </p:nvSpPr>
            <p:spPr bwMode="auto">
              <a:xfrm>
                <a:off x="3067" y="3544"/>
                <a:ext cx="10" cy="8"/>
              </a:xfrm>
              <a:custGeom>
                <a:avLst/>
                <a:gdLst>
                  <a:gd name="T0" fmla="*/ 5 w 10"/>
                  <a:gd name="T1" fmla="*/ 3 h 8"/>
                  <a:gd name="T2" fmla="*/ 7 w 10"/>
                  <a:gd name="T3" fmla="*/ 3 h 8"/>
                  <a:gd name="T4" fmla="*/ 10 w 10"/>
                  <a:gd name="T5" fmla="*/ 3 h 8"/>
                  <a:gd name="T6" fmla="*/ 7 w 10"/>
                  <a:gd name="T7" fmla="*/ 3 h 8"/>
                  <a:gd name="T8" fmla="*/ 7 w 10"/>
                  <a:gd name="T9" fmla="*/ 5 h 8"/>
                  <a:gd name="T10" fmla="*/ 5 w 10"/>
                  <a:gd name="T11" fmla="*/ 5 h 8"/>
                  <a:gd name="T12" fmla="*/ 7 w 10"/>
                  <a:gd name="T13" fmla="*/ 5 h 8"/>
                  <a:gd name="T14" fmla="*/ 7 w 10"/>
                  <a:gd name="T15" fmla="*/ 8 h 8"/>
                  <a:gd name="T16" fmla="*/ 5 w 10"/>
                  <a:gd name="T17" fmla="*/ 8 h 8"/>
                  <a:gd name="T18" fmla="*/ 3 w 10"/>
                  <a:gd name="T19" fmla="*/ 8 h 8"/>
                  <a:gd name="T20" fmla="*/ 0 w 10"/>
                  <a:gd name="T21" fmla="*/ 8 h 8"/>
                  <a:gd name="T22" fmla="*/ 0 w 10"/>
                  <a:gd name="T23" fmla="*/ 5 h 8"/>
                  <a:gd name="T24" fmla="*/ 3 w 10"/>
                  <a:gd name="T25" fmla="*/ 5 h 8"/>
                  <a:gd name="T26" fmla="*/ 3 w 10"/>
                  <a:gd name="T27" fmla="*/ 3 h 8"/>
                  <a:gd name="T28" fmla="*/ 5 w 10"/>
                  <a:gd name="T29" fmla="*/ 3 h 8"/>
                  <a:gd name="T30" fmla="*/ 3 w 10"/>
                  <a:gd name="T31" fmla="*/ 3 h 8"/>
                  <a:gd name="T32" fmla="*/ 3 w 10"/>
                  <a:gd name="T33" fmla="*/ 0 h 8"/>
                  <a:gd name="T34" fmla="*/ 5 w 10"/>
                  <a:gd name="T35" fmla="*/ 0 h 8"/>
                  <a:gd name="T36" fmla="*/ 5 w 10"/>
                  <a:gd name="T3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8">
                    <a:moveTo>
                      <a:pt x="5" y="3"/>
                    </a:moveTo>
                    <a:lnTo>
                      <a:pt x="7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3" name="Freeform 48"/>
              <p:cNvSpPr>
                <a:spLocks/>
              </p:cNvSpPr>
              <p:nvPr/>
            </p:nvSpPr>
            <p:spPr bwMode="auto">
              <a:xfrm>
                <a:off x="3160" y="3544"/>
                <a:ext cx="5" cy="3"/>
              </a:xfrm>
              <a:custGeom>
                <a:avLst/>
                <a:gdLst>
                  <a:gd name="T0" fmla="*/ 2 w 5"/>
                  <a:gd name="T1" fmla="*/ 0 h 3"/>
                  <a:gd name="T2" fmla="*/ 5 w 5"/>
                  <a:gd name="T3" fmla="*/ 0 h 3"/>
                  <a:gd name="T4" fmla="*/ 2 w 5"/>
                  <a:gd name="T5" fmla="*/ 0 h 3"/>
                  <a:gd name="T6" fmla="*/ 2 w 5"/>
                  <a:gd name="T7" fmla="*/ 3 h 3"/>
                  <a:gd name="T8" fmla="*/ 0 w 5"/>
                  <a:gd name="T9" fmla="*/ 3 h 3"/>
                  <a:gd name="T10" fmla="*/ 0 w 5"/>
                  <a:gd name="T11" fmla="*/ 0 h 3"/>
                  <a:gd name="T12" fmla="*/ 2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4" name="Freeform 49"/>
              <p:cNvSpPr>
                <a:spLocks/>
              </p:cNvSpPr>
              <p:nvPr/>
            </p:nvSpPr>
            <p:spPr bwMode="auto">
              <a:xfrm>
                <a:off x="3165" y="354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5" name="Freeform 50"/>
              <p:cNvSpPr>
                <a:spLocks/>
              </p:cNvSpPr>
              <p:nvPr/>
            </p:nvSpPr>
            <p:spPr bwMode="auto">
              <a:xfrm>
                <a:off x="3184" y="3542"/>
                <a:ext cx="8" cy="2"/>
              </a:xfrm>
              <a:custGeom>
                <a:avLst/>
                <a:gdLst>
                  <a:gd name="T0" fmla="*/ 5 w 8"/>
                  <a:gd name="T1" fmla="*/ 0 h 2"/>
                  <a:gd name="T2" fmla="*/ 8 w 8"/>
                  <a:gd name="T3" fmla="*/ 0 h 2"/>
                  <a:gd name="T4" fmla="*/ 5 w 8"/>
                  <a:gd name="T5" fmla="*/ 0 h 2"/>
                  <a:gd name="T6" fmla="*/ 5 w 8"/>
                  <a:gd name="T7" fmla="*/ 2 h 2"/>
                  <a:gd name="T8" fmla="*/ 3 w 8"/>
                  <a:gd name="T9" fmla="*/ 2 h 2"/>
                  <a:gd name="T10" fmla="*/ 0 w 8"/>
                  <a:gd name="T11" fmla="*/ 2 h 2"/>
                  <a:gd name="T12" fmla="*/ 0 w 8"/>
                  <a:gd name="T13" fmla="*/ 0 h 2"/>
                  <a:gd name="T14" fmla="*/ 3 w 8"/>
                  <a:gd name="T15" fmla="*/ 0 h 2"/>
                  <a:gd name="T16" fmla="*/ 5 w 8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">
                    <a:moveTo>
                      <a:pt x="5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6" name="Freeform 51"/>
              <p:cNvSpPr>
                <a:spLocks/>
              </p:cNvSpPr>
              <p:nvPr/>
            </p:nvSpPr>
            <p:spPr bwMode="auto">
              <a:xfrm>
                <a:off x="3094" y="3542"/>
                <a:ext cx="5" cy="2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2 w 5"/>
                  <a:gd name="T7" fmla="*/ 2 h 2"/>
                  <a:gd name="T8" fmla="*/ 2 w 5"/>
                  <a:gd name="T9" fmla="*/ 0 h 2"/>
                  <a:gd name="T10" fmla="*/ 0 w 5"/>
                  <a:gd name="T11" fmla="*/ 0 h 2"/>
                  <a:gd name="T12" fmla="*/ 2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7" name="Freeform 52"/>
              <p:cNvSpPr>
                <a:spLocks/>
              </p:cNvSpPr>
              <p:nvPr/>
            </p:nvSpPr>
            <p:spPr bwMode="auto">
              <a:xfrm>
                <a:off x="3182" y="354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8" name="Freeform 53"/>
              <p:cNvSpPr>
                <a:spLocks/>
              </p:cNvSpPr>
              <p:nvPr/>
            </p:nvSpPr>
            <p:spPr bwMode="auto">
              <a:xfrm>
                <a:off x="3238" y="354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9" name="Freeform 54"/>
              <p:cNvSpPr>
                <a:spLocks/>
              </p:cNvSpPr>
              <p:nvPr/>
            </p:nvSpPr>
            <p:spPr bwMode="auto">
              <a:xfrm>
                <a:off x="3197" y="3537"/>
                <a:ext cx="14" cy="5"/>
              </a:xfrm>
              <a:custGeom>
                <a:avLst/>
                <a:gdLst>
                  <a:gd name="T0" fmla="*/ 9 w 14"/>
                  <a:gd name="T1" fmla="*/ 0 h 5"/>
                  <a:gd name="T2" fmla="*/ 12 w 14"/>
                  <a:gd name="T3" fmla="*/ 0 h 5"/>
                  <a:gd name="T4" fmla="*/ 12 w 14"/>
                  <a:gd name="T5" fmla="*/ 3 h 5"/>
                  <a:gd name="T6" fmla="*/ 14 w 14"/>
                  <a:gd name="T7" fmla="*/ 3 h 5"/>
                  <a:gd name="T8" fmla="*/ 14 w 14"/>
                  <a:gd name="T9" fmla="*/ 5 h 5"/>
                  <a:gd name="T10" fmla="*/ 12 w 14"/>
                  <a:gd name="T11" fmla="*/ 5 h 5"/>
                  <a:gd name="T12" fmla="*/ 9 w 14"/>
                  <a:gd name="T13" fmla="*/ 5 h 5"/>
                  <a:gd name="T14" fmla="*/ 7 w 14"/>
                  <a:gd name="T15" fmla="*/ 5 h 5"/>
                  <a:gd name="T16" fmla="*/ 5 w 14"/>
                  <a:gd name="T17" fmla="*/ 5 h 5"/>
                  <a:gd name="T18" fmla="*/ 2 w 14"/>
                  <a:gd name="T19" fmla="*/ 5 h 5"/>
                  <a:gd name="T20" fmla="*/ 0 w 14"/>
                  <a:gd name="T21" fmla="*/ 5 h 5"/>
                  <a:gd name="T22" fmla="*/ 0 w 14"/>
                  <a:gd name="T23" fmla="*/ 3 h 5"/>
                  <a:gd name="T24" fmla="*/ 2 w 14"/>
                  <a:gd name="T25" fmla="*/ 3 h 5"/>
                  <a:gd name="T26" fmla="*/ 5 w 14"/>
                  <a:gd name="T27" fmla="*/ 3 h 5"/>
                  <a:gd name="T28" fmla="*/ 5 w 14"/>
                  <a:gd name="T29" fmla="*/ 0 h 5"/>
                  <a:gd name="T30" fmla="*/ 7 w 14"/>
                  <a:gd name="T31" fmla="*/ 0 h 5"/>
                  <a:gd name="T32" fmla="*/ 9 w 14"/>
                  <a:gd name="T3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5">
                    <a:moveTo>
                      <a:pt x="9" y="0"/>
                    </a:moveTo>
                    <a:lnTo>
                      <a:pt x="12" y="0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0" name="Freeform 55"/>
              <p:cNvSpPr>
                <a:spLocks/>
              </p:cNvSpPr>
              <p:nvPr/>
            </p:nvSpPr>
            <p:spPr bwMode="auto">
              <a:xfrm>
                <a:off x="3126" y="353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1" name="Freeform 56"/>
              <p:cNvSpPr>
                <a:spLocks/>
              </p:cNvSpPr>
              <p:nvPr/>
            </p:nvSpPr>
            <p:spPr bwMode="auto">
              <a:xfrm>
                <a:off x="3079" y="3532"/>
                <a:ext cx="103" cy="39"/>
              </a:xfrm>
              <a:custGeom>
                <a:avLst/>
                <a:gdLst>
                  <a:gd name="T0" fmla="*/ 91 w 103"/>
                  <a:gd name="T1" fmla="*/ 0 h 39"/>
                  <a:gd name="T2" fmla="*/ 93 w 103"/>
                  <a:gd name="T3" fmla="*/ 3 h 39"/>
                  <a:gd name="T4" fmla="*/ 96 w 103"/>
                  <a:gd name="T5" fmla="*/ 5 h 39"/>
                  <a:gd name="T6" fmla="*/ 96 w 103"/>
                  <a:gd name="T7" fmla="*/ 5 h 39"/>
                  <a:gd name="T8" fmla="*/ 98 w 103"/>
                  <a:gd name="T9" fmla="*/ 8 h 39"/>
                  <a:gd name="T10" fmla="*/ 98 w 103"/>
                  <a:gd name="T11" fmla="*/ 8 h 39"/>
                  <a:gd name="T12" fmla="*/ 101 w 103"/>
                  <a:gd name="T13" fmla="*/ 10 h 39"/>
                  <a:gd name="T14" fmla="*/ 103 w 103"/>
                  <a:gd name="T15" fmla="*/ 12 h 39"/>
                  <a:gd name="T16" fmla="*/ 98 w 103"/>
                  <a:gd name="T17" fmla="*/ 12 h 39"/>
                  <a:gd name="T18" fmla="*/ 93 w 103"/>
                  <a:gd name="T19" fmla="*/ 12 h 39"/>
                  <a:gd name="T20" fmla="*/ 91 w 103"/>
                  <a:gd name="T21" fmla="*/ 10 h 39"/>
                  <a:gd name="T22" fmla="*/ 91 w 103"/>
                  <a:gd name="T23" fmla="*/ 10 h 39"/>
                  <a:gd name="T24" fmla="*/ 88 w 103"/>
                  <a:gd name="T25" fmla="*/ 8 h 39"/>
                  <a:gd name="T26" fmla="*/ 83 w 103"/>
                  <a:gd name="T27" fmla="*/ 8 h 39"/>
                  <a:gd name="T28" fmla="*/ 86 w 103"/>
                  <a:gd name="T29" fmla="*/ 10 h 39"/>
                  <a:gd name="T30" fmla="*/ 86 w 103"/>
                  <a:gd name="T31" fmla="*/ 10 h 39"/>
                  <a:gd name="T32" fmla="*/ 81 w 103"/>
                  <a:gd name="T33" fmla="*/ 10 h 39"/>
                  <a:gd name="T34" fmla="*/ 76 w 103"/>
                  <a:gd name="T35" fmla="*/ 10 h 39"/>
                  <a:gd name="T36" fmla="*/ 79 w 103"/>
                  <a:gd name="T37" fmla="*/ 12 h 39"/>
                  <a:gd name="T38" fmla="*/ 74 w 103"/>
                  <a:gd name="T39" fmla="*/ 12 h 39"/>
                  <a:gd name="T40" fmla="*/ 74 w 103"/>
                  <a:gd name="T41" fmla="*/ 12 h 39"/>
                  <a:gd name="T42" fmla="*/ 71 w 103"/>
                  <a:gd name="T43" fmla="*/ 15 h 39"/>
                  <a:gd name="T44" fmla="*/ 69 w 103"/>
                  <a:gd name="T45" fmla="*/ 15 h 39"/>
                  <a:gd name="T46" fmla="*/ 66 w 103"/>
                  <a:gd name="T47" fmla="*/ 12 h 39"/>
                  <a:gd name="T48" fmla="*/ 64 w 103"/>
                  <a:gd name="T49" fmla="*/ 15 h 39"/>
                  <a:gd name="T50" fmla="*/ 61 w 103"/>
                  <a:gd name="T51" fmla="*/ 17 h 39"/>
                  <a:gd name="T52" fmla="*/ 57 w 103"/>
                  <a:gd name="T53" fmla="*/ 17 h 39"/>
                  <a:gd name="T54" fmla="*/ 54 w 103"/>
                  <a:gd name="T55" fmla="*/ 20 h 39"/>
                  <a:gd name="T56" fmla="*/ 52 w 103"/>
                  <a:gd name="T57" fmla="*/ 22 h 39"/>
                  <a:gd name="T58" fmla="*/ 52 w 103"/>
                  <a:gd name="T59" fmla="*/ 25 h 39"/>
                  <a:gd name="T60" fmla="*/ 49 w 103"/>
                  <a:gd name="T61" fmla="*/ 27 h 39"/>
                  <a:gd name="T62" fmla="*/ 49 w 103"/>
                  <a:gd name="T63" fmla="*/ 27 h 39"/>
                  <a:gd name="T64" fmla="*/ 47 w 103"/>
                  <a:gd name="T65" fmla="*/ 30 h 39"/>
                  <a:gd name="T66" fmla="*/ 47 w 103"/>
                  <a:gd name="T67" fmla="*/ 30 h 39"/>
                  <a:gd name="T68" fmla="*/ 44 w 103"/>
                  <a:gd name="T69" fmla="*/ 32 h 39"/>
                  <a:gd name="T70" fmla="*/ 42 w 103"/>
                  <a:gd name="T71" fmla="*/ 34 h 39"/>
                  <a:gd name="T72" fmla="*/ 47 w 103"/>
                  <a:gd name="T73" fmla="*/ 34 h 39"/>
                  <a:gd name="T74" fmla="*/ 44 w 103"/>
                  <a:gd name="T75" fmla="*/ 37 h 39"/>
                  <a:gd name="T76" fmla="*/ 39 w 103"/>
                  <a:gd name="T77" fmla="*/ 37 h 39"/>
                  <a:gd name="T78" fmla="*/ 39 w 103"/>
                  <a:gd name="T79" fmla="*/ 34 h 39"/>
                  <a:gd name="T80" fmla="*/ 39 w 103"/>
                  <a:gd name="T81" fmla="*/ 34 h 39"/>
                  <a:gd name="T82" fmla="*/ 37 w 103"/>
                  <a:gd name="T83" fmla="*/ 37 h 39"/>
                  <a:gd name="T84" fmla="*/ 35 w 103"/>
                  <a:gd name="T85" fmla="*/ 34 h 39"/>
                  <a:gd name="T86" fmla="*/ 30 w 103"/>
                  <a:gd name="T87" fmla="*/ 34 h 39"/>
                  <a:gd name="T88" fmla="*/ 27 w 103"/>
                  <a:gd name="T89" fmla="*/ 32 h 39"/>
                  <a:gd name="T90" fmla="*/ 22 w 103"/>
                  <a:gd name="T91" fmla="*/ 32 h 39"/>
                  <a:gd name="T92" fmla="*/ 20 w 103"/>
                  <a:gd name="T93" fmla="*/ 34 h 39"/>
                  <a:gd name="T94" fmla="*/ 15 w 103"/>
                  <a:gd name="T95" fmla="*/ 34 h 39"/>
                  <a:gd name="T96" fmla="*/ 10 w 103"/>
                  <a:gd name="T97" fmla="*/ 34 h 39"/>
                  <a:gd name="T98" fmla="*/ 8 w 103"/>
                  <a:gd name="T99" fmla="*/ 37 h 39"/>
                  <a:gd name="T100" fmla="*/ 5 w 103"/>
                  <a:gd name="T101" fmla="*/ 39 h 39"/>
                  <a:gd name="T102" fmla="*/ 0 w 103"/>
                  <a:gd name="T10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3" h="39">
                    <a:moveTo>
                      <a:pt x="88" y="0"/>
                    </a:moveTo>
                    <a:lnTo>
                      <a:pt x="91" y="0"/>
                    </a:lnTo>
                    <a:lnTo>
                      <a:pt x="93" y="0"/>
                    </a:lnTo>
                    <a:lnTo>
                      <a:pt x="93" y="3"/>
                    </a:lnTo>
                    <a:lnTo>
                      <a:pt x="96" y="3"/>
                    </a:lnTo>
                    <a:lnTo>
                      <a:pt x="96" y="5"/>
                    </a:lnTo>
                    <a:lnTo>
                      <a:pt x="93" y="5"/>
                    </a:lnTo>
                    <a:lnTo>
                      <a:pt x="96" y="5"/>
                    </a:lnTo>
                    <a:lnTo>
                      <a:pt x="98" y="5"/>
                    </a:lnTo>
                    <a:lnTo>
                      <a:pt x="98" y="8"/>
                    </a:lnTo>
                    <a:lnTo>
                      <a:pt x="96" y="8"/>
                    </a:lnTo>
                    <a:lnTo>
                      <a:pt x="98" y="8"/>
                    </a:lnTo>
                    <a:lnTo>
                      <a:pt x="98" y="10"/>
                    </a:lnTo>
                    <a:lnTo>
                      <a:pt x="101" y="10"/>
                    </a:lnTo>
                    <a:lnTo>
                      <a:pt x="103" y="10"/>
                    </a:lnTo>
                    <a:lnTo>
                      <a:pt x="103" y="12"/>
                    </a:lnTo>
                    <a:lnTo>
                      <a:pt x="101" y="12"/>
                    </a:lnTo>
                    <a:lnTo>
                      <a:pt x="98" y="12"/>
                    </a:lnTo>
                    <a:lnTo>
                      <a:pt x="96" y="12"/>
                    </a:lnTo>
                    <a:lnTo>
                      <a:pt x="93" y="12"/>
                    </a:lnTo>
                    <a:lnTo>
                      <a:pt x="91" y="12"/>
                    </a:lnTo>
                    <a:lnTo>
                      <a:pt x="91" y="10"/>
                    </a:lnTo>
                    <a:lnTo>
                      <a:pt x="93" y="10"/>
                    </a:lnTo>
                    <a:lnTo>
                      <a:pt x="91" y="10"/>
                    </a:lnTo>
                    <a:lnTo>
                      <a:pt x="91" y="8"/>
                    </a:lnTo>
                    <a:lnTo>
                      <a:pt x="88" y="8"/>
                    </a:lnTo>
                    <a:lnTo>
                      <a:pt x="86" y="8"/>
                    </a:lnTo>
                    <a:lnTo>
                      <a:pt x="83" y="8"/>
                    </a:lnTo>
                    <a:lnTo>
                      <a:pt x="86" y="8"/>
                    </a:lnTo>
                    <a:lnTo>
                      <a:pt x="86" y="10"/>
                    </a:lnTo>
                    <a:lnTo>
                      <a:pt x="83" y="10"/>
                    </a:lnTo>
                    <a:lnTo>
                      <a:pt x="86" y="10"/>
                    </a:lnTo>
                    <a:lnTo>
                      <a:pt x="83" y="10"/>
                    </a:lnTo>
                    <a:lnTo>
                      <a:pt x="81" y="10"/>
                    </a:lnTo>
                    <a:lnTo>
                      <a:pt x="79" y="10"/>
                    </a:lnTo>
                    <a:lnTo>
                      <a:pt x="76" y="10"/>
                    </a:lnTo>
                    <a:lnTo>
                      <a:pt x="76" y="12"/>
                    </a:lnTo>
                    <a:lnTo>
                      <a:pt x="79" y="12"/>
                    </a:lnTo>
                    <a:lnTo>
                      <a:pt x="76" y="12"/>
                    </a:lnTo>
                    <a:lnTo>
                      <a:pt x="74" y="12"/>
                    </a:lnTo>
                    <a:lnTo>
                      <a:pt x="71" y="12"/>
                    </a:lnTo>
                    <a:lnTo>
                      <a:pt x="74" y="12"/>
                    </a:lnTo>
                    <a:lnTo>
                      <a:pt x="71" y="12"/>
                    </a:lnTo>
                    <a:lnTo>
                      <a:pt x="71" y="15"/>
                    </a:lnTo>
                    <a:lnTo>
                      <a:pt x="69" y="12"/>
                    </a:lnTo>
                    <a:lnTo>
                      <a:pt x="69" y="15"/>
                    </a:lnTo>
                    <a:lnTo>
                      <a:pt x="69" y="12"/>
                    </a:lnTo>
                    <a:lnTo>
                      <a:pt x="66" y="12"/>
                    </a:lnTo>
                    <a:lnTo>
                      <a:pt x="66" y="15"/>
                    </a:lnTo>
                    <a:lnTo>
                      <a:pt x="64" y="15"/>
                    </a:lnTo>
                    <a:lnTo>
                      <a:pt x="61" y="15"/>
                    </a:lnTo>
                    <a:lnTo>
                      <a:pt x="61" y="17"/>
                    </a:lnTo>
                    <a:lnTo>
                      <a:pt x="59" y="17"/>
                    </a:lnTo>
                    <a:lnTo>
                      <a:pt x="57" y="17"/>
                    </a:lnTo>
                    <a:lnTo>
                      <a:pt x="57" y="20"/>
                    </a:lnTo>
                    <a:lnTo>
                      <a:pt x="54" y="20"/>
                    </a:lnTo>
                    <a:lnTo>
                      <a:pt x="52" y="20"/>
                    </a:lnTo>
                    <a:lnTo>
                      <a:pt x="52" y="22"/>
                    </a:lnTo>
                    <a:lnTo>
                      <a:pt x="49" y="22"/>
                    </a:lnTo>
                    <a:lnTo>
                      <a:pt x="52" y="25"/>
                    </a:lnTo>
                    <a:lnTo>
                      <a:pt x="49" y="25"/>
                    </a:lnTo>
                    <a:lnTo>
                      <a:pt x="49" y="27"/>
                    </a:lnTo>
                    <a:lnTo>
                      <a:pt x="49" y="25"/>
                    </a:lnTo>
                    <a:lnTo>
                      <a:pt x="49" y="27"/>
                    </a:lnTo>
                    <a:lnTo>
                      <a:pt x="47" y="27"/>
                    </a:lnTo>
                    <a:lnTo>
                      <a:pt x="47" y="30"/>
                    </a:lnTo>
                    <a:lnTo>
                      <a:pt x="44" y="30"/>
                    </a:lnTo>
                    <a:lnTo>
                      <a:pt x="47" y="30"/>
                    </a:lnTo>
                    <a:lnTo>
                      <a:pt x="47" y="32"/>
                    </a:lnTo>
                    <a:lnTo>
                      <a:pt x="44" y="32"/>
                    </a:lnTo>
                    <a:lnTo>
                      <a:pt x="42" y="32"/>
                    </a:lnTo>
                    <a:lnTo>
                      <a:pt x="42" y="34"/>
                    </a:lnTo>
                    <a:lnTo>
                      <a:pt x="44" y="34"/>
                    </a:lnTo>
                    <a:lnTo>
                      <a:pt x="47" y="34"/>
                    </a:lnTo>
                    <a:lnTo>
                      <a:pt x="47" y="37"/>
                    </a:lnTo>
                    <a:lnTo>
                      <a:pt x="44" y="37"/>
                    </a:lnTo>
                    <a:lnTo>
                      <a:pt x="42" y="37"/>
                    </a:lnTo>
                    <a:lnTo>
                      <a:pt x="39" y="37"/>
                    </a:lnTo>
                    <a:lnTo>
                      <a:pt x="42" y="37"/>
                    </a:lnTo>
                    <a:lnTo>
                      <a:pt x="39" y="34"/>
                    </a:lnTo>
                    <a:lnTo>
                      <a:pt x="42" y="34"/>
                    </a:lnTo>
                    <a:lnTo>
                      <a:pt x="39" y="34"/>
                    </a:lnTo>
                    <a:lnTo>
                      <a:pt x="37" y="34"/>
                    </a:lnTo>
                    <a:lnTo>
                      <a:pt x="37" y="37"/>
                    </a:lnTo>
                    <a:lnTo>
                      <a:pt x="35" y="37"/>
                    </a:lnTo>
                    <a:lnTo>
                      <a:pt x="35" y="34"/>
                    </a:lnTo>
                    <a:lnTo>
                      <a:pt x="32" y="34"/>
                    </a:lnTo>
                    <a:lnTo>
                      <a:pt x="30" y="34"/>
                    </a:lnTo>
                    <a:lnTo>
                      <a:pt x="30" y="32"/>
                    </a:lnTo>
                    <a:lnTo>
                      <a:pt x="27" y="32"/>
                    </a:lnTo>
                    <a:lnTo>
                      <a:pt x="25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20" y="34"/>
                    </a:lnTo>
                    <a:lnTo>
                      <a:pt x="17" y="34"/>
                    </a:lnTo>
                    <a:lnTo>
                      <a:pt x="15" y="34"/>
                    </a:lnTo>
                    <a:lnTo>
                      <a:pt x="13" y="34"/>
                    </a:lnTo>
                    <a:lnTo>
                      <a:pt x="10" y="34"/>
                    </a:lnTo>
                    <a:lnTo>
                      <a:pt x="10" y="37"/>
                    </a:lnTo>
                    <a:lnTo>
                      <a:pt x="8" y="37"/>
                    </a:lnTo>
                    <a:lnTo>
                      <a:pt x="5" y="37"/>
                    </a:lnTo>
                    <a:lnTo>
                      <a:pt x="5" y="39"/>
                    </a:lnTo>
                    <a:lnTo>
                      <a:pt x="3" y="39"/>
                    </a:lnTo>
                    <a:lnTo>
                      <a:pt x="0" y="3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2" name="Freeform 57"/>
              <p:cNvSpPr>
                <a:spLocks/>
              </p:cNvSpPr>
              <p:nvPr/>
            </p:nvSpPr>
            <p:spPr bwMode="auto">
              <a:xfrm>
                <a:off x="3021" y="3571"/>
                <a:ext cx="5" cy="0"/>
              </a:xfrm>
              <a:custGeom>
                <a:avLst/>
                <a:gdLst>
                  <a:gd name="T0" fmla="*/ 0 w 5"/>
                  <a:gd name="T1" fmla="*/ 2 w 5"/>
                  <a:gd name="T2" fmla="*/ 0 w 5"/>
                  <a:gd name="T3" fmla="*/ 2 w 5"/>
                  <a:gd name="T4" fmla="*/ 0 w 5"/>
                  <a:gd name="T5" fmla="*/ 2 w 5"/>
                  <a:gd name="T6" fmla="*/ 5 w 5"/>
                  <a:gd name="T7" fmla="*/ 2 w 5"/>
                  <a:gd name="T8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3" name="Line 58"/>
              <p:cNvSpPr>
                <a:spLocks noChangeShapeType="1"/>
              </p:cNvSpPr>
              <p:nvPr/>
            </p:nvSpPr>
            <p:spPr bwMode="auto">
              <a:xfrm>
                <a:off x="3026" y="3571"/>
                <a:ext cx="2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4" name="Freeform 59"/>
              <p:cNvSpPr>
                <a:spLocks/>
              </p:cNvSpPr>
              <p:nvPr/>
            </p:nvSpPr>
            <p:spPr bwMode="auto">
              <a:xfrm>
                <a:off x="3038" y="3569"/>
                <a:ext cx="10" cy="2"/>
              </a:xfrm>
              <a:custGeom>
                <a:avLst/>
                <a:gdLst>
                  <a:gd name="T0" fmla="*/ 0 w 10"/>
                  <a:gd name="T1" fmla="*/ 2 h 2"/>
                  <a:gd name="T2" fmla="*/ 2 w 10"/>
                  <a:gd name="T3" fmla="*/ 2 h 2"/>
                  <a:gd name="T4" fmla="*/ 5 w 10"/>
                  <a:gd name="T5" fmla="*/ 2 h 2"/>
                  <a:gd name="T6" fmla="*/ 2 w 10"/>
                  <a:gd name="T7" fmla="*/ 2 h 2"/>
                  <a:gd name="T8" fmla="*/ 2 w 10"/>
                  <a:gd name="T9" fmla="*/ 0 h 2"/>
                  <a:gd name="T10" fmla="*/ 5 w 10"/>
                  <a:gd name="T11" fmla="*/ 0 h 2"/>
                  <a:gd name="T12" fmla="*/ 7 w 10"/>
                  <a:gd name="T13" fmla="*/ 0 h 2"/>
                  <a:gd name="T14" fmla="*/ 7 w 10"/>
                  <a:gd name="T15" fmla="*/ 2 h 2"/>
                  <a:gd name="T16" fmla="*/ 10 w 10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">
                    <a:moveTo>
                      <a:pt x="0" y="2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1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5" name="Freeform 60"/>
              <p:cNvSpPr>
                <a:spLocks/>
              </p:cNvSpPr>
              <p:nvPr/>
            </p:nvSpPr>
            <p:spPr bwMode="auto">
              <a:xfrm>
                <a:off x="3048" y="3532"/>
                <a:ext cx="119" cy="39"/>
              </a:xfrm>
              <a:custGeom>
                <a:avLst/>
                <a:gdLst>
                  <a:gd name="T0" fmla="*/ 2 w 119"/>
                  <a:gd name="T1" fmla="*/ 39 h 39"/>
                  <a:gd name="T2" fmla="*/ 0 w 119"/>
                  <a:gd name="T3" fmla="*/ 37 h 39"/>
                  <a:gd name="T4" fmla="*/ 4 w 119"/>
                  <a:gd name="T5" fmla="*/ 37 h 39"/>
                  <a:gd name="T6" fmla="*/ 2 w 119"/>
                  <a:gd name="T7" fmla="*/ 34 h 39"/>
                  <a:gd name="T8" fmla="*/ 0 w 119"/>
                  <a:gd name="T9" fmla="*/ 37 h 39"/>
                  <a:gd name="T10" fmla="*/ 2 w 119"/>
                  <a:gd name="T11" fmla="*/ 34 h 39"/>
                  <a:gd name="T12" fmla="*/ 4 w 119"/>
                  <a:gd name="T13" fmla="*/ 32 h 39"/>
                  <a:gd name="T14" fmla="*/ 4 w 119"/>
                  <a:gd name="T15" fmla="*/ 32 h 39"/>
                  <a:gd name="T16" fmla="*/ 7 w 119"/>
                  <a:gd name="T17" fmla="*/ 34 h 39"/>
                  <a:gd name="T18" fmla="*/ 12 w 119"/>
                  <a:gd name="T19" fmla="*/ 34 h 39"/>
                  <a:gd name="T20" fmla="*/ 14 w 119"/>
                  <a:gd name="T21" fmla="*/ 32 h 39"/>
                  <a:gd name="T22" fmla="*/ 17 w 119"/>
                  <a:gd name="T23" fmla="*/ 30 h 39"/>
                  <a:gd name="T24" fmla="*/ 19 w 119"/>
                  <a:gd name="T25" fmla="*/ 32 h 39"/>
                  <a:gd name="T26" fmla="*/ 17 w 119"/>
                  <a:gd name="T27" fmla="*/ 30 h 39"/>
                  <a:gd name="T28" fmla="*/ 19 w 119"/>
                  <a:gd name="T29" fmla="*/ 27 h 39"/>
                  <a:gd name="T30" fmla="*/ 19 w 119"/>
                  <a:gd name="T31" fmla="*/ 27 h 39"/>
                  <a:gd name="T32" fmla="*/ 19 w 119"/>
                  <a:gd name="T33" fmla="*/ 27 h 39"/>
                  <a:gd name="T34" fmla="*/ 17 w 119"/>
                  <a:gd name="T35" fmla="*/ 25 h 39"/>
                  <a:gd name="T36" fmla="*/ 22 w 119"/>
                  <a:gd name="T37" fmla="*/ 25 h 39"/>
                  <a:gd name="T38" fmla="*/ 24 w 119"/>
                  <a:gd name="T39" fmla="*/ 22 h 39"/>
                  <a:gd name="T40" fmla="*/ 29 w 119"/>
                  <a:gd name="T41" fmla="*/ 22 h 39"/>
                  <a:gd name="T42" fmla="*/ 34 w 119"/>
                  <a:gd name="T43" fmla="*/ 22 h 39"/>
                  <a:gd name="T44" fmla="*/ 36 w 119"/>
                  <a:gd name="T45" fmla="*/ 20 h 39"/>
                  <a:gd name="T46" fmla="*/ 41 w 119"/>
                  <a:gd name="T47" fmla="*/ 20 h 39"/>
                  <a:gd name="T48" fmla="*/ 44 w 119"/>
                  <a:gd name="T49" fmla="*/ 22 h 39"/>
                  <a:gd name="T50" fmla="*/ 46 w 119"/>
                  <a:gd name="T51" fmla="*/ 20 h 39"/>
                  <a:gd name="T52" fmla="*/ 48 w 119"/>
                  <a:gd name="T53" fmla="*/ 17 h 39"/>
                  <a:gd name="T54" fmla="*/ 51 w 119"/>
                  <a:gd name="T55" fmla="*/ 20 h 39"/>
                  <a:gd name="T56" fmla="*/ 56 w 119"/>
                  <a:gd name="T57" fmla="*/ 20 h 39"/>
                  <a:gd name="T58" fmla="*/ 58 w 119"/>
                  <a:gd name="T59" fmla="*/ 17 h 39"/>
                  <a:gd name="T60" fmla="*/ 63 w 119"/>
                  <a:gd name="T61" fmla="*/ 17 h 39"/>
                  <a:gd name="T62" fmla="*/ 61 w 119"/>
                  <a:gd name="T63" fmla="*/ 15 h 39"/>
                  <a:gd name="T64" fmla="*/ 66 w 119"/>
                  <a:gd name="T65" fmla="*/ 15 h 39"/>
                  <a:gd name="T66" fmla="*/ 70 w 119"/>
                  <a:gd name="T67" fmla="*/ 15 h 39"/>
                  <a:gd name="T68" fmla="*/ 73 w 119"/>
                  <a:gd name="T69" fmla="*/ 12 h 39"/>
                  <a:gd name="T70" fmla="*/ 75 w 119"/>
                  <a:gd name="T71" fmla="*/ 10 h 39"/>
                  <a:gd name="T72" fmla="*/ 80 w 119"/>
                  <a:gd name="T73" fmla="*/ 10 h 39"/>
                  <a:gd name="T74" fmla="*/ 83 w 119"/>
                  <a:gd name="T75" fmla="*/ 8 h 39"/>
                  <a:gd name="T76" fmla="*/ 88 w 119"/>
                  <a:gd name="T77" fmla="*/ 8 h 39"/>
                  <a:gd name="T78" fmla="*/ 92 w 119"/>
                  <a:gd name="T79" fmla="*/ 8 h 39"/>
                  <a:gd name="T80" fmla="*/ 95 w 119"/>
                  <a:gd name="T81" fmla="*/ 5 h 39"/>
                  <a:gd name="T82" fmla="*/ 95 w 119"/>
                  <a:gd name="T83" fmla="*/ 5 h 39"/>
                  <a:gd name="T84" fmla="*/ 97 w 119"/>
                  <a:gd name="T85" fmla="*/ 8 h 39"/>
                  <a:gd name="T86" fmla="*/ 100 w 119"/>
                  <a:gd name="T87" fmla="*/ 5 h 39"/>
                  <a:gd name="T88" fmla="*/ 102 w 119"/>
                  <a:gd name="T89" fmla="*/ 3 h 39"/>
                  <a:gd name="T90" fmla="*/ 107 w 119"/>
                  <a:gd name="T91" fmla="*/ 3 h 39"/>
                  <a:gd name="T92" fmla="*/ 112 w 119"/>
                  <a:gd name="T93" fmla="*/ 3 h 39"/>
                  <a:gd name="T94" fmla="*/ 117 w 119"/>
                  <a:gd name="T95" fmla="*/ 3 h 39"/>
                  <a:gd name="T96" fmla="*/ 119 w 119"/>
                  <a:gd name="T9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9" h="39">
                    <a:moveTo>
                      <a:pt x="0" y="39"/>
                    </a:moveTo>
                    <a:lnTo>
                      <a:pt x="2" y="39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2" y="37"/>
                    </a:lnTo>
                    <a:lnTo>
                      <a:pt x="4" y="37"/>
                    </a:lnTo>
                    <a:lnTo>
                      <a:pt x="2" y="37"/>
                    </a:lnTo>
                    <a:lnTo>
                      <a:pt x="2" y="34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4" y="32"/>
                    </a:lnTo>
                    <a:lnTo>
                      <a:pt x="7" y="32"/>
                    </a:lnTo>
                    <a:lnTo>
                      <a:pt x="4" y="32"/>
                    </a:lnTo>
                    <a:lnTo>
                      <a:pt x="4" y="34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4" y="32"/>
                    </a:lnTo>
                    <a:lnTo>
                      <a:pt x="14" y="30"/>
                    </a:lnTo>
                    <a:lnTo>
                      <a:pt x="17" y="30"/>
                    </a:lnTo>
                    <a:lnTo>
                      <a:pt x="17" y="32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7" y="27"/>
                    </a:lnTo>
                    <a:lnTo>
                      <a:pt x="19" y="27"/>
                    </a:lnTo>
                    <a:lnTo>
                      <a:pt x="17" y="27"/>
                    </a:lnTo>
                    <a:lnTo>
                      <a:pt x="19" y="27"/>
                    </a:lnTo>
                    <a:lnTo>
                      <a:pt x="22" y="27"/>
                    </a:lnTo>
                    <a:lnTo>
                      <a:pt x="19" y="27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9" y="25"/>
                    </a:lnTo>
                    <a:lnTo>
                      <a:pt x="22" y="25"/>
                    </a:lnTo>
                    <a:lnTo>
                      <a:pt x="24" y="25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29" y="22"/>
                    </a:lnTo>
                    <a:lnTo>
                      <a:pt x="31" y="22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20"/>
                    </a:lnTo>
                    <a:lnTo>
                      <a:pt x="39" y="20"/>
                    </a:lnTo>
                    <a:lnTo>
                      <a:pt x="41" y="20"/>
                    </a:lnTo>
                    <a:lnTo>
                      <a:pt x="41" y="22"/>
                    </a:lnTo>
                    <a:lnTo>
                      <a:pt x="44" y="22"/>
                    </a:lnTo>
                    <a:lnTo>
                      <a:pt x="44" y="20"/>
                    </a:lnTo>
                    <a:lnTo>
                      <a:pt x="46" y="20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8" y="20"/>
                    </a:lnTo>
                    <a:lnTo>
                      <a:pt x="51" y="20"/>
                    </a:lnTo>
                    <a:lnTo>
                      <a:pt x="53" y="20"/>
                    </a:lnTo>
                    <a:lnTo>
                      <a:pt x="56" y="20"/>
                    </a:lnTo>
                    <a:lnTo>
                      <a:pt x="58" y="20"/>
                    </a:lnTo>
                    <a:lnTo>
                      <a:pt x="58" y="17"/>
                    </a:lnTo>
                    <a:lnTo>
                      <a:pt x="61" y="17"/>
                    </a:lnTo>
                    <a:lnTo>
                      <a:pt x="63" y="17"/>
                    </a:lnTo>
                    <a:lnTo>
                      <a:pt x="63" y="15"/>
                    </a:lnTo>
                    <a:lnTo>
                      <a:pt x="61" y="15"/>
                    </a:lnTo>
                    <a:lnTo>
                      <a:pt x="63" y="15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70" y="15"/>
                    </a:lnTo>
                    <a:lnTo>
                      <a:pt x="70" y="12"/>
                    </a:lnTo>
                    <a:lnTo>
                      <a:pt x="73" y="12"/>
                    </a:lnTo>
                    <a:lnTo>
                      <a:pt x="73" y="10"/>
                    </a:lnTo>
                    <a:lnTo>
                      <a:pt x="75" y="10"/>
                    </a:lnTo>
                    <a:lnTo>
                      <a:pt x="78" y="10"/>
                    </a:lnTo>
                    <a:lnTo>
                      <a:pt x="80" y="10"/>
                    </a:lnTo>
                    <a:lnTo>
                      <a:pt x="80" y="8"/>
                    </a:lnTo>
                    <a:lnTo>
                      <a:pt x="83" y="8"/>
                    </a:lnTo>
                    <a:lnTo>
                      <a:pt x="85" y="8"/>
                    </a:lnTo>
                    <a:lnTo>
                      <a:pt x="88" y="8"/>
                    </a:lnTo>
                    <a:lnTo>
                      <a:pt x="90" y="8"/>
                    </a:lnTo>
                    <a:lnTo>
                      <a:pt x="92" y="8"/>
                    </a:lnTo>
                    <a:lnTo>
                      <a:pt x="95" y="8"/>
                    </a:lnTo>
                    <a:lnTo>
                      <a:pt x="95" y="5"/>
                    </a:lnTo>
                    <a:lnTo>
                      <a:pt x="92" y="5"/>
                    </a:lnTo>
                    <a:lnTo>
                      <a:pt x="95" y="5"/>
                    </a:lnTo>
                    <a:lnTo>
                      <a:pt x="97" y="5"/>
                    </a:lnTo>
                    <a:lnTo>
                      <a:pt x="97" y="8"/>
                    </a:lnTo>
                    <a:lnTo>
                      <a:pt x="97" y="5"/>
                    </a:lnTo>
                    <a:lnTo>
                      <a:pt x="100" y="5"/>
                    </a:lnTo>
                    <a:lnTo>
                      <a:pt x="102" y="5"/>
                    </a:lnTo>
                    <a:lnTo>
                      <a:pt x="102" y="3"/>
                    </a:lnTo>
                    <a:lnTo>
                      <a:pt x="105" y="3"/>
                    </a:lnTo>
                    <a:lnTo>
                      <a:pt x="107" y="3"/>
                    </a:lnTo>
                    <a:lnTo>
                      <a:pt x="110" y="3"/>
                    </a:lnTo>
                    <a:lnTo>
                      <a:pt x="112" y="3"/>
                    </a:lnTo>
                    <a:lnTo>
                      <a:pt x="114" y="3"/>
                    </a:lnTo>
                    <a:lnTo>
                      <a:pt x="117" y="3"/>
                    </a:lnTo>
                    <a:lnTo>
                      <a:pt x="117" y="0"/>
                    </a:lnTo>
                    <a:lnTo>
                      <a:pt x="11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6" name="Freeform 61"/>
              <p:cNvSpPr>
                <a:spLocks/>
              </p:cNvSpPr>
              <p:nvPr/>
            </p:nvSpPr>
            <p:spPr bwMode="auto">
              <a:xfrm>
                <a:off x="3030" y="3532"/>
                <a:ext cx="8" cy="5"/>
              </a:xfrm>
              <a:custGeom>
                <a:avLst/>
                <a:gdLst>
                  <a:gd name="T0" fmla="*/ 3 w 8"/>
                  <a:gd name="T1" fmla="*/ 3 h 5"/>
                  <a:gd name="T2" fmla="*/ 5 w 8"/>
                  <a:gd name="T3" fmla="*/ 3 h 5"/>
                  <a:gd name="T4" fmla="*/ 5 w 8"/>
                  <a:gd name="T5" fmla="*/ 0 h 5"/>
                  <a:gd name="T6" fmla="*/ 5 w 8"/>
                  <a:gd name="T7" fmla="*/ 3 h 5"/>
                  <a:gd name="T8" fmla="*/ 8 w 8"/>
                  <a:gd name="T9" fmla="*/ 3 h 5"/>
                  <a:gd name="T10" fmla="*/ 5 w 8"/>
                  <a:gd name="T11" fmla="*/ 3 h 5"/>
                  <a:gd name="T12" fmla="*/ 5 w 8"/>
                  <a:gd name="T13" fmla="*/ 5 h 5"/>
                  <a:gd name="T14" fmla="*/ 3 w 8"/>
                  <a:gd name="T15" fmla="*/ 5 h 5"/>
                  <a:gd name="T16" fmla="*/ 0 w 8"/>
                  <a:gd name="T17" fmla="*/ 5 h 5"/>
                  <a:gd name="T18" fmla="*/ 0 w 8"/>
                  <a:gd name="T19" fmla="*/ 3 h 5"/>
                  <a:gd name="T20" fmla="*/ 0 w 8"/>
                  <a:gd name="T21" fmla="*/ 0 h 5"/>
                  <a:gd name="T22" fmla="*/ 3 w 8"/>
                  <a:gd name="T23" fmla="*/ 0 h 5"/>
                  <a:gd name="T24" fmla="*/ 3 w 8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3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7" name="Freeform 62"/>
              <p:cNvSpPr>
                <a:spLocks/>
              </p:cNvSpPr>
              <p:nvPr/>
            </p:nvSpPr>
            <p:spPr bwMode="auto">
              <a:xfrm>
                <a:off x="3182" y="3530"/>
                <a:ext cx="5" cy="2"/>
              </a:xfrm>
              <a:custGeom>
                <a:avLst/>
                <a:gdLst>
                  <a:gd name="T0" fmla="*/ 2 w 5"/>
                  <a:gd name="T1" fmla="*/ 2 h 2"/>
                  <a:gd name="T2" fmla="*/ 0 w 5"/>
                  <a:gd name="T3" fmla="*/ 2 h 2"/>
                  <a:gd name="T4" fmla="*/ 2 w 5"/>
                  <a:gd name="T5" fmla="*/ 2 h 2"/>
                  <a:gd name="T6" fmla="*/ 2 w 5"/>
                  <a:gd name="T7" fmla="*/ 0 h 2"/>
                  <a:gd name="T8" fmla="*/ 2 w 5"/>
                  <a:gd name="T9" fmla="*/ 2 h 2"/>
                  <a:gd name="T10" fmla="*/ 5 w 5"/>
                  <a:gd name="T11" fmla="*/ 2 h 2"/>
                  <a:gd name="T12" fmla="*/ 2 w 5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8" name="Freeform 63"/>
              <p:cNvSpPr>
                <a:spLocks/>
              </p:cNvSpPr>
              <p:nvPr/>
            </p:nvSpPr>
            <p:spPr bwMode="auto">
              <a:xfrm>
                <a:off x="3187" y="3530"/>
                <a:ext cx="44" cy="10"/>
              </a:xfrm>
              <a:custGeom>
                <a:avLst/>
                <a:gdLst>
                  <a:gd name="T0" fmla="*/ 29 w 44"/>
                  <a:gd name="T1" fmla="*/ 2 h 10"/>
                  <a:gd name="T2" fmla="*/ 32 w 44"/>
                  <a:gd name="T3" fmla="*/ 2 h 10"/>
                  <a:gd name="T4" fmla="*/ 34 w 44"/>
                  <a:gd name="T5" fmla="*/ 2 h 10"/>
                  <a:gd name="T6" fmla="*/ 37 w 44"/>
                  <a:gd name="T7" fmla="*/ 2 h 10"/>
                  <a:gd name="T8" fmla="*/ 39 w 44"/>
                  <a:gd name="T9" fmla="*/ 2 h 10"/>
                  <a:gd name="T10" fmla="*/ 41 w 44"/>
                  <a:gd name="T11" fmla="*/ 2 h 10"/>
                  <a:gd name="T12" fmla="*/ 41 w 44"/>
                  <a:gd name="T13" fmla="*/ 5 h 10"/>
                  <a:gd name="T14" fmla="*/ 44 w 44"/>
                  <a:gd name="T15" fmla="*/ 5 h 10"/>
                  <a:gd name="T16" fmla="*/ 41 w 44"/>
                  <a:gd name="T17" fmla="*/ 7 h 10"/>
                  <a:gd name="T18" fmla="*/ 39 w 44"/>
                  <a:gd name="T19" fmla="*/ 7 h 10"/>
                  <a:gd name="T20" fmla="*/ 37 w 44"/>
                  <a:gd name="T21" fmla="*/ 7 h 10"/>
                  <a:gd name="T22" fmla="*/ 34 w 44"/>
                  <a:gd name="T23" fmla="*/ 7 h 10"/>
                  <a:gd name="T24" fmla="*/ 32 w 44"/>
                  <a:gd name="T25" fmla="*/ 7 h 10"/>
                  <a:gd name="T26" fmla="*/ 29 w 44"/>
                  <a:gd name="T27" fmla="*/ 7 h 10"/>
                  <a:gd name="T28" fmla="*/ 27 w 44"/>
                  <a:gd name="T29" fmla="*/ 7 h 10"/>
                  <a:gd name="T30" fmla="*/ 24 w 44"/>
                  <a:gd name="T31" fmla="*/ 7 h 10"/>
                  <a:gd name="T32" fmla="*/ 24 w 44"/>
                  <a:gd name="T33" fmla="*/ 5 h 10"/>
                  <a:gd name="T34" fmla="*/ 22 w 44"/>
                  <a:gd name="T35" fmla="*/ 5 h 10"/>
                  <a:gd name="T36" fmla="*/ 19 w 44"/>
                  <a:gd name="T37" fmla="*/ 5 h 10"/>
                  <a:gd name="T38" fmla="*/ 17 w 44"/>
                  <a:gd name="T39" fmla="*/ 5 h 10"/>
                  <a:gd name="T40" fmla="*/ 17 w 44"/>
                  <a:gd name="T41" fmla="*/ 7 h 10"/>
                  <a:gd name="T42" fmla="*/ 15 w 44"/>
                  <a:gd name="T43" fmla="*/ 7 h 10"/>
                  <a:gd name="T44" fmla="*/ 12 w 44"/>
                  <a:gd name="T45" fmla="*/ 7 h 10"/>
                  <a:gd name="T46" fmla="*/ 10 w 44"/>
                  <a:gd name="T47" fmla="*/ 7 h 10"/>
                  <a:gd name="T48" fmla="*/ 10 w 44"/>
                  <a:gd name="T49" fmla="*/ 10 h 10"/>
                  <a:gd name="T50" fmla="*/ 7 w 44"/>
                  <a:gd name="T51" fmla="*/ 10 h 10"/>
                  <a:gd name="T52" fmla="*/ 5 w 44"/>
                  <a:gd name="T53" fmla="*/ 10 h 10"/>
                  <a:gd name="T54" fmla="*/ 2 w 44"/>
                  <a:gd name="T55" fmla="*/ 10 h 10"/>
                  <a:gd name="T56" fmla="*/ 2 w 44"/>
                  <a:gd name="T57" fmla="*/ 7 h 10"/>
                  <a:gd name="T58" fmla="*/ 0 w 44"/>
                  <a:gd name="T59" fmla="*/ 7 h 10"/>
                  <a:gd name="T60" fmla="*/ 2 w 44"/>
                  <a:gd name="T61" fmla="*/ 7 h 10"/>
                  <a:gd name="T62" fmla="*/ 2 w 44"/>
                  <a:gd name="T63" fmla="*/ 5 h 10"/>
                  <a:gd name="T64" fmla="*/ 5 w 44"/>
                  <a:gd name="T65" fmla="*/ 5 h 10"/>
                  <a:gd name="T66" fmla="*/ 5 w 44"/>
                  <a:gd name="T67" fmla="*/ 2 h 10"/>
                  <a:gd name="T68" fmla="*/ 7 w 44"/>
                  <a:gd name="T69" fmla="*/ 2 h 10"/>
                  <a:gd name="T70" fmla="*/ 10 w 44"/>
                  <a:gd name="T71" fmla="*/ 2 h 10"/>
                  <a:gd name="T72" fmla="*/ 12 w 44"/>
                  <a:gd name="T73" fmla="*/ 2 h 10"/>
                  <a:gd name="T74" fmla="*/ 15 w 44"/>
                  <a:gd name="T75" fmla="*/ 2 h 10"/>
                  <a:gd name="T76" fmla="*/ 15 w 44"/>
                  <a:gd name="T77" fmla="*/ 0 h 10"/>
                  <a:gd name="T78" fmla="*/ 17 w 44"/>
                  <a:gd name="T79" fmla="*/ 0 h 10"/>
                  <a:gd name="T80" fmla="*/ 19 w 44"/>
                  <a:gd name="T81" fmla="*/ 0 h 10"/>
                  <a:gd name="T82" fmla="*/ 22 w 44"/>
                  <a:gd name="T83" fmla="*/ 0 h 10"/>
                  <a:gd name="T84" fmla="*/ 22 w 44"/>
                  <a:gd name="T85" fmla="*/ 2 h 10"/>
                  <a:gd name="T86" fmla="*/ 24 w 44"/>
                  <a:gd name="T87" fmla="*/ 2 h 10"/>
                  <a:gd name="T88" fmla="*/ 24 w 44"/>
                  <a:gd name="T89" fmla="*/ 0 h 10"/>
                  <a:gd name="T90" fmla="*/ 27 w 44"/>
                  <a:gd name="T91" fmla="*/ 0 h 10"/>
                  <a:gd name="T92" fmla="*/ 29 w 44"/>
                  <a:gd name="T93" fmla="*/ 0 h 10"/>
                  <a:gd name="T94" fmla="*/ 29 w 44"/>
                  <a:gd name="T9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" h="10">
                    <a:moveTo>
                      <a:pt x="29" y="2"/>
                    </a:moveTo>
                    <a:lnTo>
                      <a:pt x="32" y="2"/>
                    </a:lnTo>
                    <a:lnTo>
                      <a:pt x="34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1" y="5"/>
                    </a:lnTo>
                    <a:lnTo>
                      <a:pt x="44" y="5"/>
                    </a:lnTo>
                    <a:lnTo>
                      <a:pt x="41" y="7"/>
                    </a:lnTo>
                    <a:lnTo>
                      <a:pt x="39" y="7"/>
                    </a:lnTo>
                    <a:lnTo>
                      <a:pt x="37" y="7"/>
                    </a:lnTo>
                    <a:lnTo>
                      <a:pt x="34" y="7"/>
                    </a:lnTo>
                    <a:lnTo>
                      <a:pt x="32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29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9" name="Freeform 64"/>
              <p:cNvSpPr>
                <a:spLocks/>
              </p:cNvSpPr>
              <p:nvPr/>
            </p:nvSpPr>
            <p:spPr bwMode="auto">
              <a:xfrm>
                <a:off x="3184" y="3527"/>
                <a:ext cx="18" cy="5"/>
              </a:xfrm>
              <a:custGeom>
                <a:avLst/>
                <a:gdLst>
                  <a:gd name="T0" fmla="*/ 8 w 18"/>
                  <a:gd name="T1" fmla="*/ 0 h 5"/>
                  <a:gd name="T2" fmla="*/ 10 w 18"/>
                  <a:gd name="T3" fmla="*/ 0 h 5"/>
                  <a:gd name="T4" fmla="*/ 13 w 18"/>
                  <a:gd name="T5" fmla="*/ 0 h 5"/>
                  <a:gd name="T6" fmla="*/ 15 w 18"/>
                  <a:gd name="T7" fmla="*/ 0 h 5"/>
                  <a:gd name="T8" fmla="*/ 18 w 18"/>
                  <a:gd name="T9" fmla="*/ 0 h 5"/>
                  <a:gd name="T10" fmla="*/ 18 w 18"/>
                  <a:gd name="T11" fmla="*/ 3 h 5"/>
                  <a:gd name="T12" fmla="*/ 15 w 18"/>
                  <a:gd name="T13" fmla="*/ 3 h 5"/>
                  <a:gd name="T14" fmla="*/ 13 w 18"/>
                  <a:gd name="T15" fmla="*/ 3 h 5"/>
                  <a:gd name="T16" fmla="*/ 13 w 18"/>
                  <a:gd name="T17" fmla="*/ 5 h 5"/>
                  <a:gd name="T18" fmla="*/ 10 w 18"/>
                  <a:gd name="T19" fmla="*/ 5 h 5"/>
                  <a:gd name="T20" fmla="*/ 8 w 18"/>
                  <a:gd name="T21" fmla="*/ 5 h 5"/>
                  <a:gd name="T22" fmla="*/ 8 w 18"/>
                  <a:gd name="T23" fmla="*/ 3 h 5"/>
                  <a:gd name="T24" fmla="*/ 5 w 18"/>
                  <a:gd name="T25" fmla="*/ 3 h 5"/>
                  <a:gd name="T26" fmla="*/ 3 w 18"/>
                  <a:gd name="T27" fmla="*/ 3 h 5"/>
                  <a:gd name="T28" fmla="*/ 0 w 18"/>
                  <a:gd name="T29" fmla="*/ 3 h 5"/>
                  <a:gd name="T30" fmla="*/ 0 w 18"/>
                  <a:gd name="T31" fmla="*/ 0 h 5"/>
                  <a:gd name="T32" fmla="*/ 3 w 18"/>
                  <a:gd name="T33" fmla="*/ 0 h 5"/>
                  <a:gd name="T34" fmla="*/ 5 w 18"/>
                  <a:gd name="T35" fmla="*/ 0 h 5"/>
                  <a:gd name="T36" fmla="*/ 8 w 18"/>
                  <a:gd name="T3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5">
                    <a:moveTo>
                      <a:pt x="8" y="0"/>
                    </a:moveTo>
                    <a:lnTo>
                      <a:pt x="10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0" name="Freeform 65"/>
              <p:cNvSpPr>
                <a:spLocks/>
              </p:cNvSpPr>
              <p:nvPr/>
            </p:nvSpPr>
            <p:spPr bwMode="auto">
              <a:xfrm>
                <a:off x="3072" y="3525"/>
                <a:ext cx="5" cy="2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2 w 5"/>
                  <a:gd name="T7" fmla="*/ 2 h 2"/>
                  <a:gd name="T8" fmla="*/ 0 w 5"/>
                  <a:gd name="T9" fmla="*/ 2 h 2"/>
                  <a:gd name="T10" fmla="*/ 0 w 5"/>
                  <a:gd name="T11" fmla="*/ 0 h 2"/>
                  <a:gd name="T12" fmla="*/ 2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1" name="Freeform 66"/>
              <p:cNvSpPr>
                <a:spLocks/>
              </p:cNvSpPr>
              <p:nvPr/>
            </p:nvSpPr>
            <p:spPr bwMode="auto">
              <a:xfrm>
                <a:off x="3016" y="3522"/>
                <a:ext cx="12" cy="8"/>
              </a:xfrm>
              <a:custGeom>
                <a:avLst/>
                <a:gdLst>
                  <a:gd name="T0" fmla="*/ 12 w 12"/>
                  <a:gd name="T1" fmla="*/ 0 h 8"/>
                  <a:gd name="T2" fmla="*/ 12 w 12"/>
                  <a:gd name="T3" fmla="*/ 3 h 8"/>
                  <a:gd name="T4" fmla="*/ 10 w 12"/>
                  <a:gd name="T5" fmla="*/ 3 h 8"/>
                  <a:gd name="T6" fmla="*/ 10 w 12"/>
                  <a:gd name="T7" fmla="*/ 5 h 8"/>
                  <a:gd name="T8" fmla="*/ 7 w 12"/>
                  <a:gd name="T9" fmla="*/ 5 h 8"/>
                  <a:gd name="T10" fmla="*/ 5 w 12"/>
                  <a:gd name="T11" fmla="*/ 8 h 8"/>
                  <a:gd name="T12" fmla="*/ 2 w 12"/>
                  <a:gd name="T13" fmla="*/ 8 h 8"/>
                  <a:gd name="T14" fmla="*/ 0 w 12"/>
                  <a:gd name="T15" fmla="*/ 8 h 8"/>
                  <a:gd name="T16" fmla="*/ 2 w 12"/>
                  <a:gd name="T17" fmla="*/ 8 h 8"/>
                  <a:gd name="T18" fmla="*/ 2 w 12"/>
                  <a:gd name="T19" fmla="*/ 5 h 8"/>
                  <a:gd name="T20" fmla="*/ 5 w 12"/>
                  <a:gd name="T21" fmla="*/ 5 h 8"/>
                  <a:gd name="T22" fmla="*/ 5 w 12"/>
                  <a:gd name="T23" fmla="*/ 3 h 8"/>
                  <a:gd name="T24" fmla="*/ 7 w 12"/>
                  <a:gd name="T25" fmla="*/ 3 h 8"/>
                  <a:gd name="T26" fmla="*/ 10 w 12"/>
                  <a:gd name="T27" fmla="*/ 3 h 8"/>
                  <a:gd name="T28" fmla="*/ 10 w 12"/>
                  <a:gd name="T29" fmla="*/ 0 h 8"/>
                  <a:gd name="T30" fmla="*/ 10 w 12"/>
                  <a:gd name="T31" fmla="*/ 3 h 8"/>
                  <a:gd name="T32" fmla="*/ 10 w 12"/>
                  <a:gd name="T33" fmla="*/ 0 h 8"/>
                  <a:gd name="T34" fmla="*/ 12 w 12"/>
                  <a:gd name="T3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8">
                    <a:moveTo>
                      <a:pt x="12" y="0"/>
                    </a:moveTo>
                    <a:lnTo>
                      <a:pt x="12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2" name="Freeform 67"/>
              <p:cNvSpPr>
                <a:spLocks/>
              </p:cNvSpPr>
              <p:nvPr/>
            </p:nvSpPr>
            <p:spPr bwMode="auto">
              <a:xfrm>
                <a:off x="3048" y="3520"/>
                <a:ext cx="12" cy="2"/>
              </a:xfrm>
              <a:custGeom>
                <a:avLst/>
                <a:gdLst>
                  <a:gd name="T0" fmla="*/ 7 w 12"/>
                  <a:gd name="T1" fmla="*/ 0 h 2"/>
                  <a:gd name="T2" fmla="*/ 9 w 12"/>
                  <a:gd name="T3" fmla="*/ 0 h 2"/>
                  <a:gd name="T4" fmla="*/ 12 w 12"/>
                  <a:gd name="T5" fmla="*/ 0 h 2"/>
                  <a:gd name="T6" fmla="*/ 9 w 12"/>
                  <a:gd name="T7" fmla="*/ 0 h 2"/>
                  <a:gd name="T8" fmla="*/ 7 w 12"/>
                  <a:gd name="T9" fmla="*/ 0 h 2"/>
                  <a:gd name="T10" fmla="*/ 7 w 12"/>
                  <a:gd name="T11" fmla="*/ 2 h 2"/>
                  <a:gd name="T12" fmla="*/ 4 w 12"/>
                  <a:gd name="T13" fmla="*/ 2 h 2"/>
                  <a:gd name="T14" fmla="*/ 2 w 12"/>
                  <a:gd name="T15" fmla="*/ 2 h 2"/>
                  <a:gd name="T16" fmla="*/ 2 w 12"/>
                  <a:gd name="T17" fmla="*/ 0 h 2"/>
                  <a:gd name="T18" fmla="*/ 0 w 12"/>
                  <a:gd name="T19" fmla="*/ 0 h 2"/>
                  <a:gd name="T20" fmla="*/ 2 w 12"/>
                  <a:gd name="T21" fmla="*/ 0 h 2"/>
                  <a:gd name="T22" fmla="*/ 4 w 12"/>
                  <a:gd name="T23" fmla="*/ 0 h 2"/>
                  <a:gd name="T24" fmla="*/ 7 w 12"/>
                  <a:gd name="T2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">
                    <a:moveTo>
                      <a:pt x="7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3" name="Freeform 68"/>
              <p:cNvSpPr>
                <a:spLocks/>
              </p:cNvSpPr>
              <p:nvPr/>
            </p:nvSpPr>
            <p:spPr bwMode="auto">
              <a:xfrm>
                <a:off x="3055" y="3515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3 h 3"/>
                  <a:gd name="T4" fmla="*/ 0 w 2"/>
                  <a:gd name="T5" fmla="*/ 3 h 3"/>
                  <a:gd name="T6" fmla="*/ 0 w 2"/>
                  <a:gd name="T7" fmla="*/ 0 h 3"/>
                  <a:gd name="T8" fmla="*/ 0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4" name="Freeform 69"/>
              <p:cNvSpPr>
                <a:spLocks/>
              </p:cNvSpPr>
              <p:nvPr/>
            </p:nvSpPr>
            <p:spPr bwMode="auto">
              <a:xfrm>
                <a:off x="3057" y="3513"/>
                <a:ext cx="39" cy="7"/>
              </a:xfrm>
              <a:custGeom>
                <a:avLst/>
                <a:gdLst>
                  <a:gd name="T0" fmla="*/ 32 w 39"/>
                  <a:gd name="T1" fmla="*/ 2 h 7"/>
                  <a:gd name="T2" fmla="*/ 35 w 39"/>
                  <a:gd name="T3" fmla="*/ 2 h 7"/>
                  <a:gd name="T4" fmla="*/ 35 w 39"/>
                  <a:gd name="T5" fmla="*/ 5 h 7"/>
                  <a:gd name="T6" fmla="*/ 37 w 39"/>
                  <a:gd name="T7" fmla="*/ 2 h 7"/>
                  <a:gd name="T8" fmla="*/ 39 w 39"/>
                  <a:gd name="T9" fmla="*/ 2 h 7"/>
                  <a:gd name="T10" fmla="*/ 39 w 39"/>
                  <a:gd name="T11" fmla="*/ 5 h 7"/>
                  <a:gd name="T12" fmla="*/ 37 w 39"/>
                  <a:gd name="T13" fmla="*/ 5 h 7"/>
                  <a:gd name="T14" fmla="*/ 35 w 39"/>
                  <a:gd name="T15" fmla="*/ 5 h 7"/>
                  <a:gd name="T16" fmla="*/ 32 w 39"/>
                  <a:gd name="T17" fmla="*/ 7 h 7"/>
                  <a:gd name="T18" fmla="*/ 32 w 39"/>
                  <a:gd name="T19" fmla="*/ 5 h 7"/>
                  <a:gd name="T20" fmla="*/ 32 w 39"/>
                  <a:gd name="T21" fmla="*/ 7 h 7"/>
                  <a:gd name="T22" fmla="*/ 30 w 39"/>
                  <a:gd name="T23" fmla="*/ 7 h 7"/>
                  <a:gd name="T24" fmla="*/ 27 w 39"/>
                  <a:gd name="T25" fmla="*/ 7 h 7"/>
                  <a:gd name="T26" fmla="*/ 25 w 39"/>
                  <a:gd name="T27" fmla="*/ 7 h 7"/>
                  <a:gd name="T28" fmla="*/ 27 w 39"/>
                  <a:gd name="T29" fmla="*/ 5 h 7"/>
                  <a:gd name="T30" fmla="*/ 25 w 39"/>
                  <a:gd name="T31" fmla="*/ 5 h 7"/>
                  <a:gd name="T32" fmla="*/ 25 w 39"/>
                  <a:gd name="T33" fmla="*/ 7 h 7"/>
                  <a:gd name="T34" fmla="*/ 22 w 39"/>
                  <a:gd name="T35" fmla="*/ 7 h 7"/>
                  <a:gd name="T36" fmla="*/ 22 w 39"/>
                  <a:gd name="T37" fmla="*/ 5 h 7"/>
                  <a:gd name="T38" fmla="*/ 25 w 39"/>
                  <a:gd name="T39" fmla="*/ 5 h 7"/>
                  <a:gd name="T40" fmla="*/ 25 w 39"/>
                  <a:gd name="T41" fmla="*/ 2 h 7"/>
                  <a:gd name="T42" fmla="*/ 22 w 39"/>
                  <a:gd name="T43" fmla="*/ 2 h 7"/>
                  <a:gd name="T44" fmla="*/ 22 w 39"/>
                  <a:gd name="T45" fmla="*/ 5 h 7"/>
                  <a:gd name="T46" fmla="*/ 20 w 39"/>
                  <a:gd name="T47" fmla="*/ 5 h 7"/>
                  <a:gd name="T48" fmla="*/ 17 w 39"/>
                  <a:gd name="T49" fmla="*/ 5 h 7"/>
                  <a:gd name="T50" fmla="*/ 15 w 39"/>
                  <a:gd name="T51" fmla="*/ 5 h 7"/>
                  <a:gd name="T52" fmla="*/ 13 w 39"/>
                  <a:gd name="T53" fmla="*/ 5 h 7"/>
                  <a:gd name="T54" fmla="*/ 10 w 39"/>
                  <a:gd name="T55" fmla="*/ 5 h 7"/>
                  <a:gd name="T56" fmla="*/ 8 w 39"/>
                  <a:gd name="T57" fmla="*/ 5 h 7"/>
                  <a:gd name="T58" fmla="*/ 5 w 39"/>
                  <a:gd name="T59" fmla="*/ 5 h 7"/>
                  <a:gd name="T60" fmla="*/ 3 w 39"/>
                  <a:gd name="T61" fmla="*/ 5 h 7"/>
                  <a:gd name="T62" fmla="*/ 0 w 39"/>
                  <a:gd name="T63" fmla="*/ 5 h 7"/>
                  <a:gd name="T64" fmla="*/ 3 w 39"/>
                  <a:gd name="T65" fmla="*/ 5 h 7"/>
                  <a:gd name="T66" fmla="*/ 3 w 39"/>
                  <a:gd name="T67" fmla="*/ 2 h 7"/>
                  <a:gd name="T68" fmla="*/ 0 w 39"/>
                  <a:gd name="T69" fmla="*/ 2 h 7"/>
                  <a:gd name="T70" fmla="*/ 3 w 39"/>
                  <a:gd name="T71" fmla="*/ 2 h 7"/>
                  <a:gd name="T72" fmla="*/ 5 w 39"/>
                  <a:gd name="T73" fmla="*/ 2 h 7"/>
                  <a:gd name="T74" fmla="*/ 5 w 39"/>
                  <a:gd name="T75" fmla="*/ 5 h 7"/>
                  <a:gd name="T76" fmla="*/ 5 w 39"/>
                  <a:gd name="T77" fmla="*/ 2 h 7"/>
                  <a:gd name="T78" fmla="*/ 5 w 39"/>
                  <a:gd name="T79" fmla="*/ 5 h 7"/>
                  <a:gd name="T80" fmla="*/ 8 w 39"/>
                  <a:gd name="T81" fmla="*/ 5 h 7"/>
                  <a:gd name="T82" fmla="*/ 8 w 39"/>
                  <a:gd name="T83" fmla="*/ 2 h 7"/>
                  <a:gd name="T84" fmla="*/ 10 w 39"/>
                  <a:gd name="T85" fmla="*/ 2 h 7"/>
                  <a:gd name="T86" fmla="*/ 13 w 39"/>
                  <a:gd name="T87" fmla="*/ 2 h 7"/>
                  <a:gd name="T88" fmla="*/ 10 w 39"/>
                  <a:gd name="T89" fmla="*/ 2 h 7"/>
                  <a:gd name="T90" fmla="*/ 13 w 39"/>
                  <a:gd name="T91" fmla="*/ 2 h 7"/>
                  <a:gd name="T92" fmla="*/ 13 w 39"/>
                  <a:gd name="T93" fmla="*/ 0 h 7"/>
                  <a:gd name="T94" fmla="*/ 15 w 39"/>
                  <a:gd name="T95" fmla="*/ 0 h 7"/>
                  <a:gd name="T96" fmla="*/ 15 w 39"/>
                  <a:gd name="T97" fmla="*/ 2 h 7"/>
                  <a:gd name="T98" fmla="*/ 17 w 39"/>
                  <a:gd name="T99" fmla="*/ 2 h 7"/>
                  <a:gd name="T100" fmla="*/ 20 w 39"/>
                  <a:gd name="T101" fmla="*/ 2 h 7"/>
                  <a:gd name="T102" fmla="*/ 22 w 39"/>
                  <a:gd name="T103" fmla="*/ 2 h 7"/>
                  <a:gd name="T104" fmla="*/ 25 w 39"/>
                  <a:gd name="T105" fmla="*/ 2 h 7"/>
                  <a:gd name="T106" fmla="*/ 27 w 39"/>
                  <a:gd name="T107" fmla="*/ 2 h 7"/>
                  <a:gd name="T108" fmla="*/ 27 w 39"/>
                  <a:gd name="T109" fmla="*/ 0 h 7"/>
                  <a:gd name="T110" fmla="*/ 30 w 39"/>
                  <a:gd name="T111" fmla="*/ 0 h 7"/>
                  <a:gd name="T112" fmla="*/ 32 w 39"/>
                  <a:gd name="T113" fmla="*/ 0 h 7"/>
                  <a:gd name="T114" fmla="*/ 35 w 39"/>
                  <a:gd name="T115" fmla="*/ 0 h 7"/>
                  <a:gd name="T116" fmla="*/ 35 w 39"/>
                  <a:gd name="T117" fmla="*/ 2 h 7"/>
                  <a:gd name="T118" fmla="*/ 32 w 39"/>
                  <a:gd name="T11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" h="7">
                    <a:moveTo>
                      <a:pt x="32" y="2"/>
                    </a:moveTo>
                    <a:lnTo>
                      <a:pt x="35" y="2"/>
                    </a:lnTo>
                    <a:lnTo>
                      <a:pt x="35" y="5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9" y="5"/>
                    </a:lnTo>
                    <a:lnTo>
                      <a:pt x="37" y="5"/>
                    </a:lnTo>
                    <a:lnTo>
                      <a:pt x="35" y="5"/>
                    </a:lnTo>
                    <a:lnTo>
                      <a:pt x="32" y="7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0" y="7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5" y="7"/>
                    </a:lnTo>
                    <a:lnTo>
                      <a:pt x="22" y="7"/>
                    </a:lnTo>
                    <a:lnTo>
                      <a:pt x="22" y="5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2" y="2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5" name="Freeform 70"/>
              <p:cNvSpPr>
                <a:spLocks/>
              </p:cNvSpPr>
              <p:nvPr/>
            </p:nvSpPr>
            <p:spPr bwMode="auto">
              <a:xfrm>
                <a:off x="3092" y="3513"/>
                <a:ext cx="12" cy="2"/>
              </a:xfrm>
              <a:custGeom>
                <a:avLst/>
                <a:gdLst>
                  <a:gd name="T0" fmla="*/ 7 w 12"/>
                  <a:gd name="T1" fmla="*/ 0 h 2"/>
                  <a:gd name="T2" fmla="*/ 9 w 12"/>
                  <a:gd name="T3" fmla="*/ 0 h 2"/>
                  <a:gd name="T4" fmla="*/ 12 w 12"/>
                  <a:gd name="T5" fmla="*/ 0 h 2"/>
                  <a:gd name="T6" fmla="*/ 9 w 12"/>
                  <a:gd name="T7" fmla="*/ 0 h 2"/>
                  <a:gd name="T8" fmla="*/ 12 w 12"/>
                  <a:gd name="T9" fmla="*/ 0 h 2"/>
                  <a:gd name="T10" fmla="*/ 12 w 12"/>
                  <a:gd name="T11" fmla="*/ 2 h 2"/>
                  <a:gd name="T12" fmla="*/ 9 w 12"/>
                  <a:gd name="T13" fmla="*/ 2 h 2"/>
                  <a:gd name="T14" fmla="*/ 7 w 12"/>
                  <a:gd name="T15" fmla="*/ 2 h 2"/>
                  <a:gd name="T16" fmla="*/ 7 w 12"/>
                  <a:gd name="T17" fmla="*/ 0 h 2"/>
                  <a:gd name="T18" fmla="*/ 4 w 12"/>
                  <a:gd name="T19" fmla="*/ 0 h 2"/>
                  <a:gd name="T20" fmla="*/ 2 w 12"/>
                  <a:gd name="T21" fmla="*/ 0 h 2"/>
                  <a:gd name="T22" fmla="*/ 0 w 12"/>
                  <a:gd name="T23" fmla="*/ 0 h 2"/>
                  <a:gd name="T24" fmla="*/ 2 w 12"/>
                  <a:gd name="T25" fmla="*/ 0 h 2"/>
                  <a:gd name="T26" fmla="*/ 4 w 12"/>
                  <a:gd name="T27" fmla="*/ 0 h 2"/>
                  <a:gd name="T28" fmla="*/ 7 w 12"/>
                  <a:gd name="T2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2">
                    <a:moveTo>
                      <a:pt x="7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6" name="Freeform 71"/>
              <p:cNvSpPr>
                <a:spLocks/>
              </p:cNvSpPr>
              <p:nvPr/>
            </p:nvSpPr>
            <p:spPr bwMode="auto">
              <a:xfrm>
                <a:off x="3099" y="3508"/>
                <a:ext cx="10" cy="5"/>
              </a:xfrm>
              <a:custGeom>
                <a:avLst/>
                <a:gdLst>
                  <a:gd name="T0" fmla="*/ 7 w 10"/>
                  <a:gd name="T1" fmla="*/ 2 h 5"/>
                  <a:gd name="T2" fmla="*/ 10 w 10"/>
                  <a:gd name="T3" fmla="*/ 2 h 5"/>
                  <a:gd name="T4" fmla="*/ 10 w 10"/>
                  <a:gd name="T5" fmla="*/ 5 h 5"/>
                  <a:gd name="T6" fmla="*/ 10 w 10"/>
                  <a:gd name="T7" fmla="*/ 2 h 5"/>
                  <a:gd name="T8" fmla="*/ 10 w 10"/>
                  <a:gd name="T9" fmla="*/ 5 h 5"/>
                  <a:gd name="T10" fmla="*/ 7 w 10"/>
                  <a:gd name="T11" fmla="*/ 5 h 5"/>
                  <a:gd name="T12" fmla="*/ 5 w 10"/>
                  <a:gd name="T13" fmla="*/ 5 h 5"/>
                  <a:gd name="T14" fmla="*/ 5 w 10"/>
                  <a:gd name="T15" fmla="*/ 2 h 5"/>
                  <a:gd name="T16" fmla="*/ 2 w 10"/>
                  <a:gd name="T17" fmla="*/ 2 h 5"/>
                  <a:gd name="T18" fmla="*/ 0 w 10"/>
                  <a:gd name="T19" fmla="*/ 2 h 5"/>
                  <a:gd name="T20" fmla="*/ 2 w 10"/>
                  <a:gd name="T21" fmla="*/ 2 h 5"/>
                  <a:gd name="T22" fmla="*/ 2 w 10"/>
                  <a:gd name="T23" fmla="*/ 0 h 5"/>
                  <a:gd name="T24" fmla="*/ 5 w 10"/>
                  <a:gd name="T25" fmla="*/ 0 h 5"/>
                  <a:gd name="T26" fmla="*/ 7 w 10"/>
                  <a:gd name="T2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5">
                    <a:moveTo>
                      <a:pt x="7" y="2"/>
                    </a:moveTo>
                    <a:lnTo>
                      <a:pt x="10" y="2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7" name="Freeform 72"/>
              <p:cNvSpPr>
                <a:spLocks/>
              </p:cNvSpPr>
              <p:nvPr/>
            </p:nvSpPr>
            <p:spPr bwMode="auto">
              <a:xfrm>
                <a:off x="3114" y="3505"/>
                <a:ext cx="9" cy="3"/>
              </a:xfrm>
              <a:custGeom>
                <a:avLst/>
                <a:gdLst>
                  <a:gd name="T0" fmla="*/ 7 w 9"/>
                  <a:gd name="T1" fmla="*/ 0 h 3"/>
                  <a:gd name="T2" fmla="*/ 9 w 9"/>
                  <a:gd name="T3" fmla="*/ 0 h 3"/>
                  <a:gd name="T4" fmla="*/ 9 w 9"/>
                  <a:gd name="T5" fmla="*/ 3 h 3"/>
                  <a:gd name="T6" fmla="*/ 7 w 9"/>
                  <a:gd name="T7" fmla="*/ 3 h 3"/>
                  <a:gd name="T8" fmla="*/ 4 w 9"/>
                  <a:gd name="T9" fmla="*/ 3 h 3"/>
                  <a:gd name="T10" fmla="*/ 2 w 9"/>
                  <a:gd name="T11" fmla="*/ 3 h 3"/>
                  <a:gd name="T12" fmla="*/ 0 w 9"/>
                  <a:gd name="T13" fmla="*/ 3 h 3"/>
                  <a:gd name="T14" fmla="*/ 0 w 9"/>
                  <a:gd name="T15" fmla="*/ 0 h 3"/>
                  <a:gd name="T16" fmla="*/ 2 w 9"/>
                  <a:gd name="T17" fmla="*/ 0 h 3"/>
                  <a:gd name="T18" fmla="*/ 4 w 9"/>
                  <a:gd name="T19" fmla="*/ 0 h 3"/>
                  <a:gd name="T20" fmla="*/ 7 w 9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3">
                    <a:moveTo>
                      <a:pt x="7" y="0"/>
                    </a:moveTo>
                    <a:lnTo>
                      <a:pt x="9" y="0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8" name="Freeform 73"/>
              <p:cNvSpPr>
                <a:spLocks/>
              </p:cNvSpPr>
              <p:nvPr/>
            </p:nvSpPr>
            <p:spPr bwMode="auto">
              <a:xfrm>
                <a:off x="3118" y="3496"/>
                <a:ext cx="40" cy="9"/>
              </a:xfrm>
              <a:custGeom>
                <a:avLst/>
                <a:gdLst>
                  <a:gd name="T0" fmla="*/ 30 w 40"/>
                  <a:gd name="T1" fmla="*/ 2 h 9"/>
                  <a:gd name="T2" fmla="*/ 32 w 40"/>
                  <a:gd name="T3" fmla="*/ 2 h 9"/>
                  <a:gd name="T4" fmla="*/ 35 w 40"/>
                  <a:gd name="T5" fmla="*/ 2 h 9"/>
                  <a:gd name="T6" fmla="*/ 37 w 40"/>
                  <a:gd name="T7" fmla="*/ 2 h 9"/>
                  <a:gd name="T8" fmla="*/ 37 w 40"/>
                  <a:gd name="T9" fmla="*/ 0 h 9"/>
                  <a:gd name="T10" fmla="*/ 40 w 40"/>
                  <a:gd name="T11" fmla="*/ 2 h 9"/>
                  <a:gd name="T12" fmla="*/ 37 w 40"/>
                  <a:gd name="T13" fmla="*/ 2 h 9"/>
                  <a:gd name="T14" fmla="*/ 40 w 40"/>
                  <a:gd name="T15" fmla="*/ 2 h 9"/>
                  <a:gd name="T16" fmla="*/ 40 w 40"/>
                  <a:gd name="T17" fmla="*/ 4 h 9"/>
                  <a:gd name="T18" fmla="*/ 37 w 40"/>
                  <a:gd name="T19" fmla="*/ 4 h 9"/>
                  <a:gd name="T20" fmla="*/ 35 w 40"/>
                  <a:gd name="T21" fmla="*/ 4 h 9"/>
                  <a:gd name="T22" fmla="*/ 32 w 40"/>
                  <a:gd name="T23" fmla="*/ 4 h 9"/>
                  <a:gd name="T24" fmla="*/ 30 w 40"/>
                  <a:gd name="T25" fmla="*/ 4 h 9"/>
                  <a:gd name="T26" fmla="*/ 27 w 40"/>
                  <a:gd name="T27" fmla="*/ 4 h 9"/>
                  <a:gd name="T28" fmla="*/ 25 w 40"/>
                  <a:gd name="T29" fmla="*/ 4 h 9"/>
                  <a:gd name="T30" fmla="*/ 25 w 40"/>
                  <a:gd name="T31" fmla="*/ 7 h 9"/>
                  <a:gd name="T32" fmla="*/ 22 w 40"/>
                  <a:gd name="T33" fmla="*/ 7 h 9"/>
                  <a:gd name="T34" fmla="*/ 22 w 40"/>
                  <a:gd name="T35" fmla="*/ 9 h 9"/>
                  <a:gd name="T36" fmla="*/ 22 w 40"/>
                  <a:gd name="T37" fmla="*/ 7 h 9"/>
                  <a:gd name="T38" fmla="*/ 20 w 40"/>
                  <a:gd name="T39" fmla="*/ 7 h 9"/>
                  <a:gd name="T40" fmla="*/ 20 w 40"/>
                  <a:gd name="T41" fmla="*/ 4 h 9"/>
                  <a:gd name="T42" fmla="*/ 18 w 40"/>
                  <a:gd name="T43" fmla="*/ 4 h 9"/>
                  <a:gd name="T44" fmla="*/ 15 w 40"/>
                  <a:gd name="T45" fmla="*/ 4 h 9"/>
                  <a:gd name="T46" fmla="*/ 15 w 40"/>
                  <a:gd name="T47" fmla="*/ 7 h 9"/>
                  <a:gd name="T48" fmla="*/ 18 w 40"/>
                  <a:gd name="T49" fmla="*/ 7 h 9"/>
                  <a:gd name="T50" fmla="*/ 15 w 40"/>
                  <a:gd name="T51" fmla="*/ 7 h 9"/>
                  <a:gd name="T52" fmla="*/ 13 w 40"/>
                  <a:gd name="T53" fmla="*/ 7 h 9"/>
                  <a:gd name="T54" fmla="*/ 13 w 40"/>
                  <a:gd name="T55" fmla="*/ 9 h 9"/>
                  <a:gd name="T56" fmla="*/ 15 w 40"/>
                  <a:gd name="T57" fmla="*/ 9 h 9"/>
                  <a:gd name="T58" fmla="*/ 15 w 40"/>
                  <a:gd name="T59" fmla="*/ 7 h 9"/>
                  <a:gd name="T60" fmla="*/ 18 w 40"/>
                  <a:gd name="T61" fmla="*/ 7 h 9"/>
                  <a:gd name="T62" fmla="*/ 18 w 40"/>
                  <a:gd name="T63" fmla="*/ 9 h 9"/>
                  <a:gd name="T64" fmla="*/ 15 w 40"/>
                  <a:gd name="T65" fmla="*/ 9 h 9"/>
                  <a:gd name="T66" fmla="*/ 13 w 40"/>
                  <a:gd name="T67" fmla="*/ 9 h 9"/>
                  <a:gd name="T68" fmla="*/ 10 w 40"/>
                  <a:gd name="T69" fmla="*/ 9 h 9"/>
                  <a:gd name="T70" fmla="*/ 8 w 40"/>
                  <a:gd name="T71" fmla="*/ 9 h 9"/>
                  <a:gd name="T72" fmla="*/ 8 w 40"/>
                  <a:gd name="T73" fmla="*/ 7 h 9"/>
                  <a:gd name="T74" fmla="*/ 5 w 40"/>
                  <a:gd name="T75" fmla="*/ 9 h 9"/>
                  <a:gd name="T76" fmla="*/ 3 w 40"/>
                  <a:gd name="T77" fmla="*/ 9 h 9"/>
                  <a:gd name="T78" fmla="*/ 0 w 40"/>
                  <a:gd name="T79" fmla="*/ 9 h 9"/>
                  <a:gd name="T80" fmla="*/ 3 w 40"/>
                  <a:gd name="T81" fmla="*/ 9 h 9"/>
                  <a:gd name="T82" fmla="*/ 3 w 40"/>
                  <a:gd name="T83" fmla="*/ 7 h 9"/>
                  <a:gd name="T84" fmla="*/ 5 w 40"/>
                  <a:gd name="T85" fmla="*/ 7 h 9"/>
                  <a:gd name="T86" fmla="*/ 8 w 40"/>
                  <a:gd name="T87" fmla="*/ 7 h 9"/>
                  <a:gd name="T88" fmla="*/ 8 w 40"/>
                  <a:gd name="T89" fmla="*/ 4 h 9"/>
                  <a:gd name="T90" fmla="*/ 10 w 40"/>
                  <a:gd name="T91" fmla="*/ 4 h 9"/>
                  <a:gd name="T92" fmla="*/ 8 w 40"/>
                  <a:gd name="T93" fmla="*/ 4 h 9"/>
                  <a:gd name="T94" fmla="*/ 10 w 40"/>
                  <a:gd name="T95" fmla="*/ 4 h 9"/>
                  <a:gd name="T96" fmla="*/ 13 w 40"/>
                  <a:gd name="T97" fmla="*/ 4 h 9"/>
                  <a:gd name="T98" fmla="*/ 13 w 40"/>
                  <a:gd name="T99" fmla="*/ 2 h 9"/>
                  <a:gd name="T100" fmla="*/ 15 w 40"/>
                  <a:gd name="T101" fmla="*/ 2 h 9"/>
                  <a:gd name="T102" fmla="*/ 18 w 40"/>
                  <a:gd name="T103" fmla="*/ 2 h 9"/>
                  <a:gd name="T104" fmla="*/ 20 w 40"/>
                  <a:gd name="T105" fmla="*/ 2 h 9"/>
                  <a:gd name="T106" fmla="*/ 22 w 40"/>
                  <a:gd name="T107" fmla="*/ 2 h 9"/>
                  <a:gd name="T108" fmla="*/ 25 w 40"/>
                  <a:gd name="T109" fmla="*/ 2 h 9"/>
                  <a:gd name="T110" fmla="*/ 27 w 40"/>
                  <a:gd name="T111" fmla="*/ 2 h 9"/>
                  <a:gd name="T112" fmla="*/ 27 w 40"/>
                  <a:gd name="T113" fmla="*/ 0 h 9"/>
                  <a:gd name="T114" fmla="*/ 30 w 40"/>
                  <a:gd name="T115" fmla="*/ 0 h 9"/>
                  <a:gd name="T116" fmla="*/ 30 w 40"/>
                  <a:gd name="T11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0" h="9">
                    <a:moveTo>
                      <a:pt x="30" y="2"/>
                    </a:moveTo>
                    <a:lnTo>
                      <a:pt x="32" y="2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7" y="0"/>
                    </a:lnTo>
                    <a:lnTo>
                      <a:pt x="40" y="2"/>
                    </a:lnTo>
                    <a:lnTo>
                      <a:pt x="37" y="2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7" y="4"/>
                    </a:lnTo>
                    <a:lnTo>
                      <a:pt x="35" y="4"/>
                    </a:lnTo>
                    <a:lnTo>
                      <a:pt x="32" y="4"/>
                    </a:lnTo>
                    <a:lnTo>
                      <a:pt x="30" y="4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5" y="7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2" y="7"/>
                    </a:lnTo>
                    <a:lnTo>
                      <a:pt x="20" y="7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5" y="4"/>
                    </a:lnTo>
                    <a:lnTo>
                      <a:pt x="15" y="7"/>
                    </a:lnTo>
                    <a:lnTo>
                      <a:pt x="18" y="7"/>
                    </a:lnTo>
                    <a:lnTo>
                      <a:pt x="15" y="7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5" y="9"/>
                    </a:lnTo>
                    <a:lnTo>
                      <a:pt x="13" y="9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9" name="Freeform 74"/>
              <p:cNvSpPr>
                <a:spLocks/>
              </p:cNvSpPr>
              <p:nvPr/>
            </p:nvSpPr>
            <p:spPr bwMode="auto">
              <a:xfrm>
                <a:off x="3145" y="349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0" name="Freeform 75"/>
              <p:cNvSpPr>
                <a:spLocks/>
              </p:cNvSpPr>
              <p:nvPr/>
            </p:nvSpPr>
            <p:spPr bwMode="auto">
              <a:xfrm>
                <a:off x="3202" y="3486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1" name="Rectangle 76"/>
              <p:cNvSpPr>
                <a:spLocks noChangeArrowheads="1"/>
              </p:cNvSpPr>
              <p:nvPr/>
            </p:nvSpPr>
            <p:spPr bwMode="auto">
              <a:xfrm>
                <a:off x="3204" y="3483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2" name="Freeform 77"/>
              <p:cNvSpPr>
                <a:spLocks/>
              </p:cNvSpPr>
              <p:nvPr/>
            </p:nvSpPr>
            <p:spPr bwMode="auto">
              <a:xfrm>
                <a:off x="3214" y="3483"/>
                <a:ext cx="5" cy="3"/>
              </a:xfrm>
              <a:custGeom>
                <a:avLst/>
                <a:gdLst>
                  <a:gd name="T0" fmla="*/ 2 w 5"/>
                  <a:gd name="T1" fmla="*/ 0 h 3"/>
                  <a:gd name="T2" fmla="*/ 5 w 5"/>
                  <a:gd name="T3" fmla="*/ 0 h 3"/>
                  <a:gd name="T4" fmla="*/ 5 w 5"/>
                  <a:gd name="T5" fmla="*/ 3 h 3"/>
                  <a:gd name="T6" fmla="*/ 5 w 5"/>
                  <a:gd name="T7" fmla="*/ 0 h 3"/>
                  <a:gd name="T8" fmla="*/ 2 w 5"/>
                  <a:gd name="T9" fmla="*/ 0 h 3"/>
                  <a:gd name="T10" fmla="*/ 0 w 5"/>
                  <a:gd name="T11" fmla="*/ 0 h 3"/>
                  <a:gd name="T12" fmla="*/ 2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3" name="Freeform 78"/>
              <p:cNvSpPr>
                <a:spLocks/>
              </p:cNvSpPr>
              <p:nvPr/>
            </p:nvSpPr>
            <p:spPr bwMode="auto">
              <a:xfrm>
                <a:off x="3206" y="3483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4" name="Freeform 79"/>
              <p:cNvSpPr>
                <a:spLocks/>
              </p:cNvSpPr>
              <p:nvPr/>
            </p:nvSpPr>
            <p:spPr bwMode="auto">
              <a:xfrm>
                <a:off x="3253" y="3474"/>
                <a:ext cx="7" cy="4"/>
              </a:xfrm>
              <a:custGeom>
                <a:avLst/>
                <a:gdLst>
                  <a:gd name="T0" fmla="*/ 5 w 7"/>
                  <a:gd name="T1" fmla="*/ 4 h 4"/>
                  <a:gd name="T2" fmla="*/ 2 w 7"/>
                  <a:gd name="T3" fmla="*/ 4 h 4"/>
                  <a:gd name="T4" fmla="*/ 0 w 7"/>
                  <a:gd name="T5" fmla="*/ 4 h 4"/>
                  <a:gd name="T6" fmla="*/ 0 w 7"/>
                  <a:gd name="T7" fmla="*/ 2 h 4"/>
                  <a:gd name="T8" fmla="*/ 2 w 7"/>
                  <a:gd name="T9" fmla="*/ 2 h 4"/>
                  <a:gd name="T10" fmla="*/ 5 w 7"/>
                  <a:gd name="T11" fmla="*/ 2 h 4"/>
                  <a:gd name="T12" fmla="*/ 5 w 7"/>
                  <a:gd name="T13" fmla="*/ 0 h 4"/>
                  <a:gd name="T14" fmla="*/ 7 w 7"/>
                  <a:gd name="T15" fmla="*/ 0 h 4"/>
                  <a:gd name="T16" fmla="*/ 7 w 7"/>
                  <a:gd name="T17" fmla="*/ 2 h 4"/>
                  <a:gd name="T18" fmla="*/ 5 w 7"/>
                  <a:gd name="T19" fmla="*/ 2 h 4"/>
                  <a:gd name="T20" fmla="*/ 5 w 7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5" name="Freeform 80"/>
              <p:cNvSpPr>
                <a:spLocks/>
              </p:cNvSpPr>
              <p:nvPr/>
            </p:nvSpPr>
            <p:spPr bwMode="auto">
              <a:xfrm>
                <a:off x="3219" y="3471"/>
                <a:ext cx="22" cy="7"/>
              </a:xfrm>
              <a:custGeom>
                <a:avLst/>
                <a:gdLst>
                  <a:gd name="T0" fmla="*/ 5 w 22"/>
                  <a:gd name="T1" fmla="*/ 0 h 7"/>
                  <a:gd name="T2" fmla="*/ 7 w 22"/>
                  <a:gd name="T3" fmla="*/ 0 h 7"/>
                  <a:gd name="T4" fmla="*/ 9 w 22"/>
                  <a:gd name="T5" fmla="*/ 0 h 7"/>
                  <a:gd name="T6" fmla="*/ 9 w 22"/>
                  <a:gd name="T7" fmla="*/ 3 h 7"/>
                  <a:gd name="T8" fmla="*/ 12 w 22"/>
                  <a:gd name="T9" fmla="*/ 3 h 7"/>
                  <a:gd name="T10" fmla="*/ 14 w 22"/>
                  <a:gd name="T11" fmla="*/ 3 h 7"/>
                  <a:gd name="T12" fmla="*/ 17 w 22"/>
                  <a:gd name="T13" fmla="*/ 3 h 7"/>
                  <a:gd name="T14" fmla="*/ 19 w 22"/>
                  <a:gd name="T15" fmla="*/ 3 h 7"/>
                  <a:gd name="T16" fmla="*/ 22 w 22"/>
                  <a:gd name="T17" fmla="*/ 3 h 7"/>
                  <a:gd name="T18" fmla="*/ 19 w 22"/>
                  <a:gd name="T19" fmla="*/ 3 h 7"/>
                  <a:gd name="T20" fmla="*/ 17 w 22"/>
                  <a:gd name="T21" fmla="*/ 3 h 7"/>
                  <a:gd name="T22" fmla="*/ 14 w 22"/>
                  <a:gd name="T23" fmla="*/ 3 h 7"/>
                  <a:gd name="T24" fmla="*/ 12 w 22"/>
                  <a:gd name="T25" fmla="*/ 3 h 7"/>
                  <a:gd name="T26" fmla="*/ 12 w 22"/>
                  <a:gd name="T27" fmla="*/ 5 h 7"/>
                  <a:gd name="T28" fmla="*/ 9 w 22"/>
                  <a:gd name="T29" fmla="*/ 5 h 7"/>
                  <a:gd name="T30" fmla="*/ 7 w 22"/>
                  <a:gd name="T31" fmla="*/ 5 h 7"/>
                  <a:gd name="T32" fmla="*/ 7 w 22"/>
                  <a:gd name="T33" fmla="*/ 7 h 7"/>
                  <a:gd name="T34" fmla="*/ 5 w 22"/>
                  <a:gd name="T35" fmla="*/ 7 h 7"/>
                  <a:gd name="T36" fmla="*/ 5 w 22"/>
                  <a:gd name="T37" fmla="*/ 5 h 7"/>
                  <a:gd name="T38" fmla="*/ 2 w 22"/>
                  <a:gd name="T39" fmla="*/ 5 h 7"/>
                  <a:gd name="T40" fmla="*/ 2 w 22"/>
                  <a:gd name="T41" fmla="*/ 3 h 7"/>
                  <a:gd name="T42" fmla="*/ 5 w 22"/>
                  <a:gd name="T43" fmla="*/ 3 h 7"/>
                  <a:gd name="T44" fmla="*/ 2 w 22"/>
                  <a:gd name="T45" fmla="*/ 3 h 7"/>
                  <a:gd name="T46" fmla="*/ 0 w 22"/>
                  <a:gd name="T47" fmla="*/ 3 h 7"/>
                  <a:gd name="T48" fmla="*/ 2 w 22"/>
                  <a:gd name="T49" fmla="*/ 3 h 7"/>
                  <a:gd name="T50" fmla="*/ 2 w 22"/>
                  <a:gd name="T51" fmla="*/ 0 h 7"/>
                  <a:gd name="T52" fmla="*/ 5 w 22"/>
                  <a:gd name="T5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7">
                    <a:moveTo>
                      <a:pt x="5" y="0"/>
                    </a:moveTo>
                    <a:lnTo>
                      <a:pt x="7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6" name="Freeform 81"/>
              <p:cNvSpPr>
                <a:spLocks/>
              </p:cNvSpPr>
              <p:nvPr/>
            </p:nvSpPr>
            <p:spPr bwMode="auto">
              <a:xfrm>
                <a:off x="3502" y="346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7" name="Freeform 82"/>
              <p:cNvSpPr>
                <a:spLocks/>
              </p:cNvSpPr>
              <p:nvPr/>
            </p:nvSpPr>
            <p:spPr bwMode="auto">
              <a:xfrm>
                <a:off x="3502" y="3464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8" name="Freeform 83"/>
              <p:cNvSpPr>
                <a:spLocks/>
              </p:cNvSpPr>
              <p:nvPr/>
            </p:nvSpPr>
            <p:spPr bwMode="auto">
              <a:xfrm>
                <a:off x="3488" y="346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9" name="Freeform 84"/>
              <p:cNvSpPr>
                <a:spLocks/>
              </p:cNvSpPr>
              <p:nvPr/>
            </p:nvSpPr>
            <p:spPr bwMode="auto">
              <a:xfrm>
                <a:off x="3507" y="346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0" name="Freeform 85"/>
              <p:cNvSpPr>
                <a:spLocks/>
              </p:cNvSpPr>
              <p:nvPr/>
            </p:nvSpPr>
            <p:spPr bwMode="auto">
              <a:xfrm>
                <a:off x="3490" y="3461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3 h 3"/>
                  <a:gd name="T4" fmla="*/ 0 w 2"/>
                  <a:gd name="T5" fmla="*/ 3 h 3"/>
                  <a:gd name="T6" fmla="*/ 2 w 2"/>
                  <a:gd name="T7" fmla="*/ 3 h 3"/>
                  <a:gd name="T8" fmla="*/ 0 w 2"/>
                  <a:gd name="T9" fmla="*/ 3 h 3"/>
                  <a:gd name="T10" fmla="*/ 0 w 2"/>
                  <a:gd name="T11" fmla="*/ 0 h 3"/>
                  <a:gd name="T12" fmla="*/ 0 w 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1" name="Freeform 86"/>
              <p:cNvSpPr>
                <a:spLocks/>
              </p:cNvSpPr>
              <p:nvPr/>
            </p:nvSpPr>
            <p:spPr bwMode="auto">
              <a:xfrm>
                <a:off x="3512" y="3461"/>
                <a:ext cx="12" cy="5"/>
              </a:xfrm>
              <a:custGeom>
                <a:avLst/>
                <a:gdLst>
                  <a:gd name="T0" fmla="*/ 10 w 12"/>
                  <a:gd name="T1" fmla="*/ 3 h 5"/>
                  <a:gd name="T2" fmla="*/ 12 w 12"/>
                  <a:gd name="T3" fmla="*/ 3 h 5"/>
                  <a:gd name="T4" fmla="*/ 10 w 12"/>
                  <a:gd name="T5" fmla="*/ 3 h 5"/>
                  <a:gd name="T6" fmla="*/ 7 w 12"/>
                  <a:gd name="T7" fmla="*/ 3 h 5"/>
                  <a:gd name="T8" fmla="*/ 10 w 12"/>
                  <a:gd name="T9" fmla="*/ 3 h 5"/>
                  <a:gd name="T10" fmla="*/ 7 w 12"/>
                  <a:gd name="T11" fmla="*/ 3 h 5"/>
                  <a:gd name="T12" fmla="*/ 5 w 12"/>
                  <a:gd name="T13" fmla="*/ 3 h 5"/>
                  <a:gd name="T14" fmla="*/ 5 w 12"/>
                  <a:gd name="T15" fmla="*/ 5 h 5"/>
                  <a:gd name="T16" fmla="*/ 2 w 12"/>
                  <a:gd name="T17" fmla="*/ 5 h 5"/>
                  <a:gd name="T18" fmla="*/ 2 w 12"/>
                  <a:gd name="T19" fmla="*/ 3 h 5"/>
                  <a:gd name="T20" fmla="*/ 0 w 12"/>
                  <a:gd name="T21" fmla="*/ 3 h 5"/>
                  <a:gd name="T22" fmla="*/ 2 w 12"/>
                  <a:gd name="T23" fmla="*/ 3 h 5"/>
                  <a:gd name="T24" fmla="*/ 5 w 12"/>
                  <a:gd name="T25" fmla="*/ 3 h 5"/>
                  <a:gd name="T26" fmla="*/ 5 w 12"/>
                  <a:gd name="T27" fmla="*/ 0 h 5"/>
                  <a:gd name="T28" fmla="*/ 5 w 12"/>
                  <a:gd name="T29" fmla="*/ 3 h 5"/>
                  <a:gd name="T30" fmla="*/ 7 w 12"/>
                  <a:gd name="T31" fmla="*/ 3 h 5"/>
                  <a:gd name="T32" fmla="*/ 10 w 12"/>
                  <a:gd name="T33" fmla="*/ 3 h 5"/>
                  <a:gd name="T34" fmla="*/ 7 w 12"/>
                  <a:gd name="T35" fmla="*/ 3 h 5"/>
                  <a:gd name="T36" fmla="*/ 7 w 12"/>
                  <a:gd name="T37" fmla="*/ 0 h 5"/>
                  <a:gd name="T38" fmla="*/ 10 w 12"/>
                  <a:gd name="T39" fmla="*/ 0 h 5"/>
                  <a:gd name="T40" fmla="*/ 10 w 12"/>
                  <a:gd name="T4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" h="5">
                    <a:moveTo>
                      <a:pt x="10" y="3"/>
                    </a:moveTo>
                    <a:lnTo>
                      <a:pt x="12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2" name="Rectangle 87"/>
              <p:cNvSpPr>
                <a:spLocks noChangeArrowheads="1"/>
              </p:cNvSpPr>
              <p:nvPr/>
            </p:nvSpPr>
            <p:spPr bwMode="auto">
              <a:xfrm>
                <a:off x="3505" y="3461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3" name="Freeform 88"/>
              <p:cNvSpPr>
                <a:spLocks/>
              </p:cNvSpPr>
              <p:nvPr/>
            </p:nvSpPr>
            <p:spPr bwMode="auto">
              <a:xfrm>
                <a:off x="3478" y="3459"/>
                <a:ext cx="27" cy="5"/>
              </a:xfrm>
              <a:custGeom>
                <a:avLst/>
                <a:gdLst>
                  <a:gd name="T0" fmla="*/ 12 w 27"/>
                  <a:gd name="T1" fmla="*/ 0 h 5"/>
                  <a:gd name="T2" fmla="*/ 14 w 27"/>
                  <a:gd name="T3" fmla="*/ 0 h 5"/>
                  <a:gd name="T4" fmla="*/ 17 w 27"/>
                  <a:gd name="T5" fmla="*/ 0 h 5"/>
                  <a:gd name="T6" fmla="*/ 19 w 27"/>
                  <a:gd name="T7" fmla="*/ 0 h 5"/>
                  <a:gd name="T8" fmla="*/ 19 w 27"/>
                  <a:gd name="T9" fmla="*/ 2 h 5"/>
                  <a:gd name="T10" fmla="*/ 22 w 27"/>
                  <a:gd name="T11" fmla="*/ 2 h 5"/>
                  <a:gd name="T12" fmla="*/ 24 w 27"/>
                  <a:gd name="T13" fmla="*/ 2 h 5"/>
                  <a:gd name="T14" fmla="*/ 27 w 27"/>
                  <a:gd name="T15" fmla="*/ 2 h 5"/>
                  <a:gd name="T16" fmla="*/ 27 w 27"/>
                  <a:gd name="T17" fmla="*/ 5 h 5"/>
                  <a:gd name="T18" fmla="*/ 24 w 27"/>
                  <a:gd name="T19" fmla="*/ 5 h 5"/>
                  <a:gd name="T20" fmla="*/ 27 w 27"/>
                  <a:gd name="T21" fmla="*/ 5 h 5"/>
                  <a:gd name="T22" fmla="*/ 24 w 27"/>
                  <a:gd name="T23" fmla="*/ 5 h 5"/>
                  <a:gd name="T24" fmla="*/ 22 w 27"/>
                  <a:gd name="T25" fmla="*/ 5 h 5"/>
                  <a:gd name="T26" fmla="*/ 19 w 27"/>
                  <a:gd name="T27" fmla="*/ 5 h 5"/>
                  <a:gd name="T28" fmla="*/ 19 w 27"/>
                  <a:gd name="T29" fmla="*/ 2 h 5"/>
                  <a:gd name="T30" fmla="*/ 17 w 27"/>
                  <a:gd name="T31" fmla="*/ 2 h 5"/>
                  <a:gd name="T32" fmla="*/ 14 w 27"/>
                  <a:gd name="T33" fmla="*/ 2 h 5"/>
                  <a:gd name="T34" fmla="*/ 12 w 27"/>
                  <a:gd name="T35" fmla="*/ 2 h 5"/>
                  <a:gd name="T36" fmla="*/ 10 w 27"/>
                  <a:gd name="T37" fmla="*/ 2 h 5"/>
                  <a:gd name="T38" fmla="*/ 7 w 27"/>
                  <a:gd name="T39" fmla="*/ 2 h 5"/>
                  <a:gd name="T40" fmla="*/ 7 w 27"/>
                  <a:gd name="T41" fmla="*/ 0 h 5"/>
                  <a:gd name="T42" fmla="*/ 7 w 27"/>
                  <a:gd name="T43" fmla="*/ 2 h 5"/>
                  <a:gd name="T44" fmla="*/ 5 w 27"/>
                  <a:gd name="T45" fmla="*/ 2 h 5"/>
                  <a:gd name="T46" fmla="*/ 2 w 27"/>
                  <a:gd name="T47" fmla="*/ 2 h 5"/>
                  <a:gd name="T48" fmla="*/ 0 w 27"/>
                  <a:gd name="T49" fmla="*/ 2 h 5"/>
                  <a:gd name="T50" fmla="*/ 2 w 27"/>
                  <a:gd name="T51" fmla="*/ 2 h 5"/>
                  <a:gd name="T52" fmla="*/ 2 w 27"/>
                  <a:gd name="T53" fmla="*/ 0 h 5"/>
                  <a:gd name="T54" fmla="*/ 5 w 27"/>
                  <a:gd name="T55" fmla="*/ 0 h 5"/>
                  <a:gd name="T56" fmla="*/ 7 w 27"/>
                  <a:gd name="T57" fmla="*/ 0 h 5"/>
                  <a:gd name="T58" fmla="*/ 10 w 27"/>
                  <a:gd name="T59" fmla="*/ 0 h 5"/>
                  <a:gd name="T60" fmla="*/ 12 w 27"/>
                  <a:gd name="T6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" h="5">
                    <a:moveTo>
                      <a:pt x="12" y="0"/>
                    </a:moveTo>
                    <a:lnTo>
                      <a:pt x="14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7" y="2"/>
                    </a:lnTo>
                    <a:lnTo>
                      <a:pt x="27" y="5"/>
                    </a:lnTo>
                    <a:lnTo>
                      <a:pt x="24" y="5"/>
                    </a:lnTo>
                    <a:lnTo>
                      <a:pt x="27" y="5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4" name="Freeform 89"/>
              <p:cNvSpPr>
                <a:spLocks/>
              </p:cNvSpPr>
              <p:nvPr/>
            </p:nvSpPr>
            <p:spPr bwMode="auto">
              <a:xfrm>
                <a:off x="3998" y="343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5" name="Freeform 90"/>
              <p:cNvSpPr>
                <a:spLocks/>
              </p:cNvSpPr>
              <p:nvPr/>
            </p:nvSpPr>
            <p:spPr bwMode="auto">
              <a:xfrm>
                <a:off x="3994" y="3427"/>
                <a:ext cx="4" cy="3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2 w 4"/>
                  <a:gd name="T5" fmla="*/ 3 h 3"/>
                  <a:gd name="T6" fmla="*/ 4 w 4"/>
                  <a:gd name="T7" fmla="*/ 3 h 3"/>
                  <a:gd name="T8" fmla="*/ 2 w 4"/>
                  <a:gd name="T9" fmla="*/ 3 h 3"/>
                  <a:gd name="T10" fmla="*/ 0 w 4"/>
                  <a:gd name="T11" fmla="*/ 3 h 3"/>
                  <a:gd name="T12" fmla="*/ 2 w 4"/>
                  <a:gd name="T13" fmla="*/ 3 h 3"/>
                  <a:gd name="T14" fmla="*/ 2 w 4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6" name="Freeform 91"/>
              <p:cNvSpPr>
                <a:spLocks/>
              </p:cNvSpPr>
              <p:nvPr/>
            </p:nvSpPr>
            <p:spPr bwMode="auto">
              <a:xfrm>
                <a:off x="4003" y="342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7" name="Freeform 92"/>
              <p:cNvSpPr>
                <a:spLocks/>
              </p:cNvSpPr>
              <p:nvPr/>
            </p:nvSpPr>
            <p:spPr bwMode="auto">
              <a:xfrm>
                <a:off x="4016" y="3417"/>
                <a:ext cx="4" cy="0"/>
              </a:xfrm>
              <a:custGeom>
                <a:avLst/>
                <a:gdLst>
                  <a:gd name="T0" fmla="*/ 2 w 4"/>
                  <a:gd name="T1" fmla="*/ 0 w 4"/>
                  <a:gd name="T2" fmla="*/ 2 w 4"/>
                  <a:gd name="T3" fmla="*/ 4 w 4"/>
                  <a:gd name="T4" fmla="*/ 2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4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8" name="Freeform 93"/>
              <p:cNvSpPr>
                <a:spLocks/>
              </p:cNvSpPr>
              <p:nvPr/>
            </p:nvSpPr>
            <p:spPr bwMode="auto">
              <a:xfrm>
                <a:off x="4020" y="3400"/>
                <a:ext cx="8" cy="3"/>
              </a:xfrm>
              <a:custGeom>
                <a:avLst/>
                <a:gdLst>
                  <a:gd name="T0" fmla="*/ 3 w 8"/>
                  <a:gd name="T1" fmla="*/ 0 h 3"/>
                  <a:gd name="T2" fmla="*/ 5 w 8"/>
                  <a:gd name="T3" fmla="*/ 0 h 3"/>
                  <a:gd name="T4" fmla="*/ 8 w 8"/>
                  <a:gd name="T5" fmla="*/ 0 h 3"/>
                  <a:gd name="T6" fmla="*/ 8 w 8"/>
                  <a:gd name="T7" fmla="*/ 3 h 3"/>
                  <a:gd name="T8" fmla="*/ 5 w 8"/>
                  <a:gd name="T9" fmla="*/ 3 h 3"/>
                  <a:gd name="T10" fmla="*/ 3 w 8"/>
                  <a:gd name="T11" fmla="*/ 3 h 3"/>
                  <a:gd name="T12" fmla="*/ 3 w 8"/>
                  <a:gd name="T13" fmla="*/ 0 h 3"/>
                  <a:gd name="T14" fmla="*/ 0 w 8"/>
                  <a:gd name="T15" fmla="*/ 0 h 3"/>
                  <a:gd name="T16" fmla="*/ 3 w 8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9" name="Freeform 94"/>
              <p:cNvSpPr>
                <a:spLocks/>
              </p:cNvSpPr>
              <p:nvPr/>
            </p:nvSpPr>
            <p:spPr bwMode="auto">
              <a:xfrm>
                <a:off x="4020" y="3381"/>
                <a:ext cx="5" cy="2"/>
              </a:xfrm>
              <a:custGeom>
                <a:avLst/>
                <a:gdLst>
                  <a:gd name="T0" fmla="*/ 3 w 5"/>
                  <a:gd name="T1" fmla="*/ 2 h 2"/>
                  <a:gd name="T2" fmla="*/ 5 w 5"/>
                  <a:gd name="T3" fmla="*/ 2 h 2"/>
                  <a:gd name="T4" fmla="*/ 3 w 5"/>
                  <a:gd name="T5" fmla="*/ 2 h 2"/>
                  <a:gd name="T6" fmla="*/ 0 w 5"/>
                  <a:gd name="T7" fmla="*/ 2 h 2"/>
                  <a:gd name="T8" fmla="*/ 0 w 5"/>
                  <a:gd name="T9" fmla="*/ 0 h 2"/>
                  <a:gd name="T10" fmla="*/ 3 w 5"/>
                  <a:gd name="T11" fmla="*/ 0 h 2"/>
                  <a:gd name="T12" fmla="*/ 3 w 5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0" name="Freeform 95"/>
              <p:cNvSpPr>
                <a:spLocks/>
              </p:cNvSpPr>
              <p:nvPr/>
            </p:nvSpPr>
            <p:spPr bwMode="auto">
              <a:xfrm>
                <a:off x="4011" y="336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1" name="Freeform 96"/>
              <p:cNvSpPr>
                <a:spLocks/>
              </p:cNvSpPr>
              <p:nvPr/>
            </p:nvSpPr>
            <p:spPr bwMode="auto">
              <a:xfrm>
                <a:off x="4013" y="336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2" name="Rectangle 97"/>
              <p:cNvSpPr>
                <a:spLocks noChangeArrowheads="1"/>
              </p:cNvSpPr>
              <p:nvPr/>
            </p:nvSpPr>
            <p:spPr bwMode="auto">
              <a:xfrm>
                <a:off x="4001" y="3351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3" name="Freeform 98"/>
              <p:cNvSpPr>
                <a:spLocks/>
              </p:cNvSpPr>
              <p:nvPr/>
            </p:nvSpPr>
            <p:spPr bwMode="auto">
              <a:xfrm>
                <a:off x="3989" y="334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4" name="Freeform 99"/>
              <p:cNvSpPr>
                <a:spLocks/>
              </p:cNvSpPr>
              <p:nvPr/>
            </p:nvSpPr>
            <p:spPr bwMode="auto">
              <a:xfrm>
                <a:off x="2884" y="330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5" name="Freeform 100"/>
              <p:cNvSpPr>
                <a:spLocks/>
              </p:cNvSpPr>
              <p:nvPr/>
            </p:nvSpPr>
            <p:spPr bwMode="auto">
              <a:xfrm>
                <a:off x="2884" y="330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6" name="Freeform 101"/>
              <p:cNvSpPr>
                <a:spLocks/>
              </p:cNvSpPr>
              <p:nvPr/>
            </p:nvSpPr>
            <p:spPr bwMode="auto">
              <a:xfrm>
                <a:off x="2862" y="330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7" name="Freeform 102"/>
              <p:cNvSpPr>
                <a:spLocks/>
              </p:cNvSpPr>
              <p:nvPr/>
            </p:nvSpPr>
            <p:spPr bwMode="auto">
              <a:xfrm>
                <a:off x="3761" y="330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8" name="Freeform 103"/>
              <p:cNvSpPr>
                <a:spLocks/>
              </p:cNvSpPr>
              <p:nvPr/>
            </p:nvSpPr>
            <p:spPr bwMode="auto">
              <a:xfrm>
                <a:off x="2960" y="3297"/>
                <a:ext cx="26" cy="5"/>
              </a:xfrm>
              <a:custGeom>
                <a:avLst/>
                <a:gdLst>
                  <a:gd name="T0" fmla="*/ 12 w 26"/>
                  <a:gd name="T1" fmla="*/ 0 h 5"/>
                  <a:gd name="T2" fmla="*/ 14 w 26"/>
                  <a:gd name="T3" fmla="*/ 0 h 5"/>
                  <a:gd name="T4" fmla="*/ 17 w 26"/>
                  <a:gd name="T5" fmla="*/ 0 h 5"/>
                  <a:gd name="T6" fmla="*/ 19 w 26"/>
                  <a:gd name="T7" fmla="*/ 0 h 5"/>
                  <a:gd name="T8" fmla="*/ 22 w 26"/>
                  <a:gd name="T9" fmla="*/ 0 h 5"/>
                  <a:gd name="T10" fmla="*/ 24 w 26"/>
                  <a:gd name="T11" fmla="*/ 0 h 5"/>
                  <a:gd name="T12" fmla="*/ 26 w 26"/>
                  <a:gd name="T13" fmla="*/ 0 h 5"/>
                  <a:gd name="T14" fmla="*/ 26 w 26"/>
                  <a:gd name="T15" fmla="*/ 3 h 5"/>
                  <a:gd name="T16" fmla="*/ 24 w 26"/>
                  <a:gd name="T17" fmla="*/ 3 h 5"/>
                  <a:gd name="T18" fmla="*/ 22 w 26"/>
                  <a:gd name="T19" fmla="*/ 3 h 5"/>
                  <a:gd name="T20" fmla="*/ 19 w 26"/>
                  <a:gd name="T21" fmla="*/ 3 h 5"/>
                  <a:gd name="T22" fmla="*/ 17 w 26"/>
                  <a:gd name="T23" fmla="*/ 3 h 5"/>
                  <a:gd name="T24" fmla="*/ 14 w 26"/>
                  <a:gd name="T25" fmla="*/ 3 h 5"/>
                  <a:gd name="T26" fmla="*/ 12 w 26"/>
                  <a:gd name="T27" fmla="*/ 3 h 5"/>
                  <a:gd name="T28" fmla="*/ 9 w 26"/>
                  <a:gd name="T29" fmla="*/ 3 h 5"/>
                  <a:gd name="T30" fmla="*/ 9 w 26"/>
                  <a:gd name="T31" fmla="*/ 5 h 5"/>
                  <a:gd name="T32" fmla="*/ 7 w 26"/>
                  <a:gd name="T33" fmla="*/ 5 h 5"/>
                  <a:gd name="T34" fmla="*/ 7 w 26"/>
                  <a:gd name="T35" fmla="*/ 3 h 5"/>
                  <a:gd name="T36" fmla="*/ 9 w 26"/>
                  <a:gd name="T37" fmla="*/ 3 h 5"/>
                  <a:gd name="T38" fmla="*/ 7 w 26"/>
                  <a:gd name="T39" fmla="*/ 3 h 5"/>
                  <a:gd name="T40" fmla="*/ 7 w 26"/>
                  <a:gd name="T41" fmla="*/ 5 h 5"/>
                  <a:gd name="T42" fmla="*/ 4 w 26"/>
                  <a:gd name="T43" fmla="*/ 5 h 5"/>
                  <a:gd name="T44" fmla="*/ 2 w 26"/>
                  <a:gd name="T45" fmla="*/ 5 h 5"/>
                  <a:gd name="T46" fmla="*/ 4 w 26"/>
                  <a:gd name="T47" fmla="*/ 5 h 5"/>
                  <a:gd name="T48" fmla="*/ 2 w 26"/>
                  <a:gd name="T49" fmla="*/ 5 h 5"/>
                  <a:gd name="T50" fmla="*/ 2 w 26"/>
                  <a:gd name="T51" fmla="*/ 3 h 5"/>
                  <a:gd name="T52" fmla="*/ 0 w 26"/>
                  <a:gd name="T53" fmla="*/ 3 h 5"/>
                  <a:gd name="T54" fmla="*/ 2 w 26"/>
                  <a:gd name="T55" fmla="*/ 3 h 5"/>
                  <a:gd name="T56" fmla="*/ 4 w 26"/>
                  <a:gd name="T57" fmla="*/ 3 h 5"/>
                  <a:gd name="T58" fmla="*/ 7 w 26"/>
                  <a:gd name="T59" fmla="*/ 3 h 5"/>
                  <a:gd name="T60" fmla="*/ 7 w 26"/>
                  <a:gd name="T61" fmla="*/ 0 h 5"/>
                  <a:gd name="T62" fmla="*/ 4 w 26"/>
                  <a:gd name="T63" fmla="*/ 0 h 5"/>
                  <a:gd name="T64" fmla="*/ 7 w 26"/>
                  <a:gd name="T65" fmla="*/ 0 h 5"/>
                  <a:gd name="T66" fmla="*/ 9 w 26"/>
                  <a:gd name="T67" fmla="*/ 0 h 5"/>
                  <a:gd name="T68" fmla="*/ 9 w 26"/>
                  <a:gd name="T69" fmla="*/ 3 h 5"/>
                  <a:gd name="T70" fmla="*/ 9 w 26"/>
                  <a:gd name="T71" fmla="*/ 0 h 5"/>
                  <a:gd name="T72" fmla="*/ 9 w 26"/>
                  <a:gd name="T73" fmla="*/ 3 h 5"/>
                  <a:gd name="T74" fmla="*/ 12 w 26"/>
                  <a:gd name="T75" fmla="*/ 3 h 5"/>
                  <a:gd name="T76" fmla="*/ 12 w 26"/>
                  <a:gd name="T7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6" h="5">
                    <a:moveTo>
                      <a:pt x="12" y="0"/>
                    </a:moveTo>
                    <a:lnTo>
                      <a:pt x="14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9" name="Rectangle 104"/>
              <p:cNvSpPr>
                <a:spLocks noChangeArrowheads="1"/>
              </p:cNvSpPr>
              <p:nvPr/>
            </p:nvSpPr>
            <p:spPr bwMode="auto">
              <a:xfrm>
                <a:off x="3727" y="3290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0" name="Freeform 105"/>
              <p:cNvSpPr>
                <a:spLocks/>
              </p:cNvSpPr>
              <p:nvPr/>
            </p:nvSpPr>
            <p:spPr bwMode="auto">
              <a:xfrm>
                <a:off x="3708" y="3280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1" name="Freeform 106"/>
              <p:cNvSpPr>
                <a:spLocks/>
              </p:cNvSpPr>
              <p:nvPr/>
            </p:nvSpPr>
            <p:spPr bwMode="auto">
              <a:xfrm>
                <a:off x="3700" y="3278"/>
                <a:ext cx="64" cy="24"/>
              </a:xfrm>
              <a:custGeom>
                <a:avLst/>
                <a:gdLst>
                  <a:gd name="T0" fmla="*/ 15 w 64"/>
                  <a:gd name="T1" fmla="*/ 0 h 24"/>
                  <a:gd name="T2" fmla="*/ 17 w 64"/>
                  <a:gd name="T3" fmla="*/ 0 h 24"/>
                  <a:gd name="T4" fmla="*/ 22 w 64"/>
                  <a:gd name="T5" fmla="*/ 0 h 24"/>
                  <a:gd name="T6" fmla="*/ 25 w 64"/>
                  <a:gd name="T7" fmla="*/ 2 h 24"/>
                  <a:gd name="T8" fmla="*/ 27 w 64"/>
                  <a:gd name="T9" fmla="*/ 2 h 24"/>
                  <a:gd name="T10" fmla="*/ 30 w 64"/>
                  <a:gd name="T11" fmla="*/ 2 h 24"/>
                  <a:gd name="T12" fmla="*/ 27 w 64"/>
                  <a:gd name="T13" fmla="*/ 2 h 24"/>
                  <a:gd name="T14" fmla="*/ 34 w 64"/>
                  <a:gd name="T15" fmla="*/ 2 h 24"/>
                  <a:gd name="T16" fmla="*/ 37 w 64"/>
                  <a:gd name="T17" fmla="*/ 2 h 24"/>
                  <a:gd name="T18" fmla="*/ 37 w 64"/>
                  <a:gd name="T19" fmla="*/ 5 h 24"/>
                  <a:gd name="T20" fmla="*/ 39 w 64"/>
                  <a:gd name="T21" fmla="*/ 5 h 24"/>
                  <a:gd name="T22" fmla="*/ 42 w 64"/>
                  <a:gd name="T23" fmla="*/ 5 h 24"/>
                  <a:gd name="T24" fmla="*/ 39 w 64"/>
                  <a:gd name="T25" fmla="*/ 5 h 24"/>
                  <a:gd name="T26" fmla="*/ 39 w 64"/>
                  <a:gd name="T27" fmla="*/ 7 h 24"/>
                  <a:gd name="T28" fmla="*/ 42 w 64"/>
                  <a:gd name="T29" fmla="*/ 7 h 24"/>
                  <a:gd name="T30" fmla="*/ 44 w 64"/>
                  <a:gd name="T31" fmla="*/ 7 h 24"/>
                  <a:gd name="T32" fmla="*/ 44 w 64"/>
                  <a:gd name="T33" fmla="*/ 10 h 24"/>
                  <a:gd name="T34" fmla="*/ 47 w 64"/>
                  <a:gd name="T35" fmla="*/ 7 h 24"/>
                  <a:gd name="T36" fmla="*/ 49 w 64"/>
                  <a:gd name="T37" fmla="*/ 10 h 24"/>
                  <a:gd name="T38" fmla="*/ 52 w 64"/>
                  <a:gd name="T39" fmla="*/ 10 h 24"/>
                  <a:gd name="T40" fmla="*/ 52 w 64"/>
                  <a:gd name="T41" fmla="*/ 12 h 24"/>
                  <a:gd name="T42" fmla="*/ 56 w 64"/>
                  <a:gd name="T43" fmla="*/ 15 h 24"/>
                  <a:gd name="T44" fmla="*/ 59 w 64"/>
                  <a:gd name="T45" fmla="*/ 15 h 24"/>
                  <a:gd name="T46" fmla="*/ 61 w 64"/>
                  <a:gd name="T47" fmla="*/ 19 h 24"/>
                  <a:gd name="T48" fmla="*/ 61 w 64"/>
                  <a:gd name="T49" fmla="*/ 22 h 24"/>
                  <a:gd name="T50" fmla="*/ 54 w 64"/>
                  <a:gd name="T51" fmla="*/ 22 h 24"/>
                  <a:gd name="T52" fmla="*/ 59 w 64"/>
                  <a:gd name="T53" fmla="*/ 24 h 24"/>
                  <a:gd name="T54" fmla="*/ 56 w 64"/>
                  <a:gd name="T55" fmla="*/ 24 h 24"/>
                  <a:gd name="T56" fmla="*/ 54 w 64"/>
                  <a:gd name="T57" fmla="*/ 24 h 24"/>
                  <a:gd name="T58" fmla="*/ 49 w 64"/>
                  <a:gd name="T59" fmla="*/ 22 h 24"/>
                  <a:gd name="T60" fmla="*/ 44 w 64"/>
                  <a:gd name="T61" fmla="*/ 17 h 24"/>
                  <a:gd name="T62" fmla="*/ 42 w 64"/>
                  <a:gd name="T63" fmla="*/ 12 h 24"/>
                  <a:gd name="T64" fmla="*/ 39 w 64"/>
                  <a:gd name="T65" fmla="*/ 12 h 24"/>
                  <a:gd name="T66" fmla="*/ 34 w 64"/>
                  <a:gd name="T67" fmla="*/ 10 h 24"/>
                  <a:gd name="T68" fmla="*/ 27 w 64"/>
                  <a:gd name="T69" fmla="*/ 10 h 24"/>
                  <a:gd name="T70" fmla="*/ 22 w 64"/>
                  <a:gd name="T71" fmla="*/ 7 h 24"/>
                  <a:gd name="T72" fmla="*/ 20 w 64"/>
                  <a:gd name="T73" fmla="*/ 7 h 24"/>
                  <a:gd name="T74" fmla="*/ 20 w 64"/>
                  <a:gd name="T75" fmla="*/ 5 h 24"/>
                  <a:gd name="T76" fmla="*/ 20 w 64"/>
                  <a:gd name="T77" fmla="*/ 2 h 24"/>
                  <a:gd name="T78" fmla="*/ 17 w 64"/>
                  <a:gd name="T79" fmla="*/ 2 h 24"/>
                  <a:gd name="T80" fmla="*/ 12 w 64"/>
                  <a:gd name="T81" fmla="*/ 5 h 24"/>
                  <a:gd name="T82" fmla="*/ 10 w 64"/>
                  <a:gd name="T83" fmla="*/ 5 h 24"/>
                  <a:gd name="T84" fmla="*/ 10 w 64"/>
                  <a:gd name="T85" fmla="*/ 2 h 24"/>
                  <a:gd name="T86" fmla="*/ 10 w 64"/>
                  <a:gd name="T87" fmla="*/ 0 h 24"/>
                  <a:gd name="T88" fmla="*/ 3 w 64"/>
                  <a:gd name="T89" fmla="*/ 0 h 24"/>
                  <a:gd name="T90" fmla="*/ 3 w 64"/>
                  <a:gd name="T91" fmla="*/ 0 h 24"/>
                  <a:gd name="T92" fmla="*/ 0 w 64"/>
                  <a:gd name="T93" fmla="*/ 0 h 24"/>
                  <a:gd name="T94" fmla="*/ 3 w 64"/>
                  <a:gd name="T95" fmla="*/ 0 h 24"/>
                  <a:gd name="T96" fmla="*/ 10 w 64"/>
                  <a:gd name="T9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4" h="24">
                    <a:moveTo>
                      <a:pt x="10" y="0"/>
                    </a:move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7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4" y="5"/>
                    </a:lnTo>
                    <a:lnTo>
                      <a:pt x="34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7" y="2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42" y="5"/>
                    </a:lnTo>
                    <a:lnTo>
                      <a:pt x="44" y="5"/>
                    </a:lnTo>
                    <a:lnTo>
                      <a:pt x="42" y="5"/>
                    </a:lnTo>
                    <a:lnTo>
                      <a:pt x="39" y="5"/>
                    </a:lnTo>
                    <a:lnTo>
                      <a:pt x="42" y="5"/>
                    </a:lnTo>
                    <a:lnTo>
                      <a:pt x="39" y="5"/>
                    </a:lnTo>
                    <a:lnTo>
                      <a:pt x="39" y="7"/>
                    </a:lnTo>
                    <a:lnTo>
                      <a:pt x="37" y="7"/>
                    </a:lnTo>
                    <a:lnTo>
                      <a:pt x="39" y="7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4" y="7"/>
                    </a:lnTo>
                    <a:lnTo>
                      <a:pt x="47" y="10"/>
                    </a:lnTo>
                    <a:lnTo>
                      <a:pt x="47" y="7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49" y="10"/>
                    </a:lnTo>
                    <a:lnTo>
                      <a:pt x="52" y="10"/>
                    </a:lnTo>
                    <a:lnTo>
                      <a:pt x="49" y="10"/>
                    </a:lnTo>
                    <a:lnTo>
                      <a:pt x="52" y="10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56" y="15"/>
                    </a:lnTo>
                    <a:lnTo>
                      <a:pt x="54" y="15"/>
                    </a:lnTo>
                    <a:lnTo>
                      <a:pt x="56" y="15"/>
                    </a:lnTo>
                    <a:lnTo>
                      <a:pt x="59" y="15"/>
                    </a:lnTo>
                    <a:lnTo>
                      <a:pt x="59" y="17"/>
                    </a:lnTo>
                    <a:lnTo>
                      <a:pt x="59" y="19"/>
                    </a:lnTo>
                    <a:lnTo>
                      <a:pt x="61" y="19"/>
                    </a:lnTo>
                    <a:lnTo>
                      <a:pt x="64" y="19"/>
                    </a:lnTo>
                    <a:lnTo>
                      <a:pt x="64" y="22"/>
                    </a:lnTo>
                    <a:lnTo>
                      <a:pt x="61" y="22"/>
                    </a:lnTo>
                    <a:lnTo>
                      <a:pt x="59" y="22"/>
                    </a:lnTo>
                    <a:lnTo>
                      <a:pt x="56" y="22"/>
                    </a:lnTo>
                    <a:lnTo>
                      <a:pt x="54" y="22"/>
                    </a:lnTo>
                    <a:lnTo>
                      <a:pt x="56" y="22"/>
                    </a:lnTo>
                    <a:lnTo>
                      <a:pt x="59" y="22"/>
                    </a:lnTo>
                    <a:lnTo>
                      <a:pt x="59" y="24"/>
                    </a:lnTo>
                    <a:lnTo>
                      <a:pt x="59" y="22"/>
                    </a:lnTo>
                    <a:lnTo>
                      <a:pt x="56" y="22"/>
                    </a:lnTo>
                    <a:lnTo>
                      <a:pt x="56" y="24"/>
                    </a:lnTo>
                    <a:lnTo>
                      <a:pt x="59" y="24"/>
                    </a:lnTo>
                    <a:lnTo>
                      <a:pt x="56" y="24"/>
                    </a:lnTo>
                    <a:lnTo>
                      <a:pt x="54" y="24"/>
                    </a:lnTo>
                    <a:lnTo>
                      <a:pt x="54" y="22"/>
                    </a:lnTo>
                    <a:lnTo>
                      <a:pt x="52" y="22"/>
                    </a:lnTo>
                    <a:lnTo>
                      <a:pt x="49" y="22"/>
                    </a:lnTo>
                    <a:lnTo>
                      <a:pt x="49" y="19"/>
                    </a:lnTo>
                    <a:lnTo>
                      <a:pt x="47" y="17"/>
                    </a:lnTo>
                    <a:lnTo>
                      <a:pt x="44" y="17"/>
                    </a:lnTo>
                    <a:lnTo>
                      <a:pt x="44" y="15"/>
                    </a:lnTo>
                    <a:lnTo>
                      <a:pt x="42" y="15"/>
                    </a:lnTo>
                    <a:lnTo>
                      <a:pt x="42" y="12"/>
                    </a:lnTo>
                    <a:lnTo>
                      <a:pt x="42" y="15"/>
                    </a:lnTo>
                    <a:lnTo>
                      <a:pt x="39" y="15"/>
                    </a:lnTo>
                    <a:lnTo>
                      <a:pt x="39" y="12"/>
                    </a:lnTo>
                    <a:lnTo>
                      <a:pt x="37" y="12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27" y="10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2" y="7"/>
                    </a:lnTo>
                    <a:lnTo>
                      <a:pt x="20" y="7"/>
                    </a:lnTo>
                    <a:lnTo>
                      <a:pt x="17" y="7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2" name="Freeform 107"/>
              <p:cNvSpPr>
                <a:spLocks/>
              </p:cNvSpPr>
              <p:nvPr/>
            </p:nvSpPr>
            <p:spPr bwMode="auto">
              <a:xfrm>
                <a:off x="2854" y="3241"/>
                <a:ext cx="96" cy="66"/>
              </a:xfrm>
              <a:custGeom>
                <a:avLst/>
                <a:gdLst>
                  <a:gd name="T0" fmla="*/ 10 w 96"/>
                  <a:gd name="T1" fmla="*/ 10 h 66"/>
                  <a:gd name="T2" fmla="*/ 3 w 96"/>
                  <a:gd name="T3" fmla="*/ 12 h 66"/>
                  <a:gd name="T4" fmla="*/ 3 w 96"/>
                  <a:gd name="T5" fmla="*/ 15 h 66"/>
                  <a:gd name="T6" fmla="*/ 8 w 96"/>
                  <a:gd name="T7" fmla="*/ 17 h 66"/>
                  <a:gd name="T8" fmla="*/ 13 w 96"/>
                  <a:gd name="T9" fmla="*/ 20 h 66"/>
                  <a:gd name="T10" fmla="*/ 15 w 96"/>
                  <a:gd name="T11" fmla="*/ 25 h 66"/>
                  <a:gd name="T12" fmla="*/ 20 w 96"/>
                  <a:gd name="T13" fmla="*/ 27 h 66"/>
                  <a:gd name="T14" fmla="*/ 25 w 96"/>
                  <a:gd name="T15" fmla="*/ 32 h 66"/>
                  <a:gd name="T16" fmla="*/ 25 w 96"/>
                  <a:gd name="T17" fmla="*/ 30 h 66"/>
                  <a:gd name="T18" fmla="*/ 30 w 96"/>
                  <a:gd name="T19" fmla="*/ 32 h 66"/>
                  <a:gd name="T20" fmla="*/ 32 w 96"/>
                  <a:gd name="T21" fmla="*/ 34 h 66"/>
                  <a:gd name="T22" fmla="*/ 37 w 96"/>
                  <a:gd name="T23" fmla="*/ 39 h 66"/>
                  <a:gd name="T24" fmla="*/ 42 w 96"/>
                  <a:gd name="T25" fmla="*/ 42 h 66"/>
                  <a:gd name="T26" fmla="*/ 49 w 96"/>
                  <a:gd name="T27" fmla="*/ 42 h 66"/>
                  <a:gd name="T28" fmla="*/ 54 w 96"/>
                  <a:gd name="T29" fmla="*/ 44 h 66"/>
                  <a:gd name="T30" fmla="*/ 57 w 96"/>
                  <a:gd name="T31" fmla="*/ 49 h 66"/>
                  <a:gd name="T32" fmla="*/ 64 w 96"/>
                  <a:gd name="T33" fmla="*/ 49 h 66"/>
                  <a:gd name="T34" fmla="*/ 69 w 96"/>
                  <a:gd name="T35" fmla="*/ 52 h 66"/>
                  <a:gd name="T36" fmla="*/ 76 w 96"/>
                  <a:gd name="T37" fmla="*/ 54 h 66"/>
                  <a:gd name="T38" fmla="*/ 84 w 96"/>
                  <a:gd name="T39" fmla="*/ 54 h 66"/>
                  <a:gd name="T40" fmla="*/ 91 w 96"/>
                  <a:gd name="T41" fmla="*/ 54 h 66"/>
                  <a:gd name="T42" fmla="*/ 96 w 96"/>
                  <a:gd name="T43" fmla="*/ 56 h 66"/>
                  <a:gd name="T44" fmla="*/ 91 w 96"/>
                  <a:gd name="T45" fmla="*/ 61 h 66"/>
                  <a:gd name="T46" fmla="*/ 86 w 96"/>
                  <a:gd name="T47" fmla="*/ 64 h 66"/>
                  <a:gd name="T48" fmla="*/ 81 w 96"/>
                  <a:gd name="T49" fmla="*/ 64 h 66"/>
                  <a:gd name="T50" fmla="*/ 76 w 96"/>
                  <a:gd name="T51" fmla="*/ 61 h 66"/>
                  <a:gd name="T52" fmla="*/ 74 w 96"/>
                  <a:gd name="T53" fmla="*/ 61 h 66"/>
                  <a:gd name="T54" fmla="*/ 71 w 96"/>
                  <a:gd name="T55" fmla="*/ 64 h 66"/>
                  <a:gd name="T56" fmla="*/ 64 w 96"/>
                  <a:gd name="T57" fmla="*/ 64 h 66"/>
                  <a:gd name="T58" fmla="*/ 59 w 96"/>
                  <a:gd name="T59" fmla="*/ 66 h 66"/>
                  <a:gd name="T60" fmla="*/ 54 w 96"/>
                  <a:gd name="T61" fmla="*/ 64 h 66"/>
                  <a:gd name="T62" fmla="*/ 47 w 96"/>
                  <a:gd name="T63" fmla="*/ 61 h 66"/>
                  <a:gd name="T64" fmla="*/ 40 w 96"/>
                  <a:gd name="T65" fmla="*/ 61 h 66"/>
                  <a:gd name="T66" fmla="*/ 32 w 96"/>
                  <a:gd name="T67" fmla="*/ 61 h 66"/>
                  <a:gd name="T68" fmla="*/ 25 w 96"/>
                  <a:gd name="T69" fmla="*/ 61 h 66"/>
                  <a:gd name="T70" fmla="*/ 18 w 96"/>
                  <a:gd name="T71" fmla="*/ 61 h 66"/>
                  <a:gd name="T72" fmla="*/ 10 w 96"/>
                  <a:gd name="T73" fmla="*/ 59 h 66"/>
                  <a:gd name="T74" fmla="*/ 8 w 96"/>
                  <a:gd name="T75" fmla="*/ 59 h 66"/>
                  <a:gd name="T76" fmla="*/ 3 w 96"/>
                  <a:gd name="T77" fmla="*/ 61 h 66"/>
                  <a:gd name="T78" fmla="*/ 0 w 96"/>
                  <a:gd name="T79" fmla="*/ 61 h 66"/>
                  <a:gd name="T80" fmla="*/ 0 w 96"/>
                  <a:gd name="T81" fmla="*/ 54 h 66"/>
                  <a:gd name="T82" fmla="*/ 0 w 96"/>
                  <a:gd name="T83" fmla="*/ 47 h 66"/>
                  <a:gd name="T84" fmla="*/ 0 w 96"/>
                  <a:gd name="T85" fmla="*/ 39 h 66"/>
                  <a:gd name="T86" fmla="*/ 0 w 96"/>
                  <a:gd name="T87" fmla="*/ 32 h 66"/>
                  <a:gd name="T88" fmla="*/ 0 w 96"/>
                  <a:gd name="T89" fmla="*/ 25 h 66"/>
                  <a:gd name="T90" fmla="*/ 0 w 96"/>
                  <a:gd name="T91" fmla="*/ 17 h 66"/>
                  <a:gd name="T92" fmla="*/ 0 w 96"/>
                  <a:gd name="T93" fmla="*/ 10 h 66"/>
                  <a:gd name="T94" fmla="*/ 0 w 96"/>
                  <a:gd name="T95" fmla="*/ 3 h 66"/>
                  <a:gd name="T96" fmla="*/ 3 w 96"/>
                  <a:gd name="T97" fmla="*/ 3 h 66"/>
                  <a:gd name="T98" fmla="*/ 8 w 96"/>
                  <a:gd name="T99" fmla="*/ 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6" h="66">
                    <a:moveTo>
                      <a:pt x="10" y="10"/>
                    </a:moveTo>
                    <a:lnTo>
                      <a:pt x="10" y="12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3" y="15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3" y="17"/>
                    </a:lnTo>
                    <a:lnTo>
                      <a:pt x="13" y="20"/>
                    </a:lnTo>
                    <a:lnTo>
                      <a:pt x="15" y="20"/>
                    </a:lnTo>
                    <a:lnTo>
                      <a:pt x="15" y="22"/>
                    </a:lnTo>
                    <a:lnTo>
                      <a:pt x="15" y="25"/>
                    </a:lnTo>
                    <a:lnTo>
                      <a:pt x="18" y="25"/>
                    </a:lnTo>
                    <a:lnTo>
                      <a:pt x="18" y="27"/>
                    </a:lnTo>
                    <a:lnTo>
                      <a:pt x="20" y="27"/>
                    </a:lnTo>
                    <a:lnTo>
                      <a:pt x="22" y="30"/>
                    </a:lnTo>
                    <a:lnTo>
                      <a:pt x="25" y="30"/>
                    </a:lnTo>
                    <a:lnTo>
                      <a:pt x="25" y="32"/>
                    </a:lnTo>
                    <a:lnTo>
                      <a:pt x="22" y="32"/>
                    </a:lnTo>
                    <a:lnTo>
                      <a:pt x="25" y="32"/>
                    </a:lnTo>
                    <a:lnTo>
                      <a:pt x="25" y="30"/>
                    </a:lnTo>
                    <a:lnTo>
                      <a:pt x="25" y="32"/>
                    </a:lnTo>
                    <a:lnTo>
                      <a:pt x="27" y="32"/>
                    </a:lnTo>
                    <a:lnTo>
                      <a:pt x="30" y="32"/>
                    </a:lnTo>
                    <a:lnTo>
                      <a:pt x="27" y="32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2" y="37"/>
                    </a:lnTo>
                    <a:lnTo>
                      <a:pt x="35" y="37"/>
                    </a:lnTo>
                    <a:lnTo>
                      <a:pt x="37" y="39"/>
                    </a:lnTo>
                    <a:lnTo>
                      <a:pt x="40" y="39"/>
                    </a:lnTo>
                    <a:lnTo>
                      <a:pt x="42" y="39"/>
                    </a:lnTo>
                    <a:lnTo>
                      <a:pt x="42" y="42"/>
                    </a:lnTo>
                    <a:lnTo>
                      <a:pt x="44" y="42"/>
                    </a:lnTo>
                    <a:lnTo>
                      <a:pt x="47" y="42"/>
                    </a:lnTo>
                    <a:lnTo>
                      <a:pt x="49" y="42"/>
                    </a:lnTo>
                    <a:lnTo>
                      <a:pt x="49" y="44"/>
                    </a:lnTo>
                    <a:lnTo>
                      <a:pt x="52" y="44"/>
                    </a:lnTo>
                    <a:lnTo>
                      <a:pt x="54" y="44"/>
                    </a:lnTo>
                    <a:lnTo>
                      <a:pt x="54" y="47"/>
                    </a:lnTo>
                    <a:lnTo>
                      <a:pt x="57" y="47"/>
                    </a:lnTo>
                    <a:lnTo>
                      <a:pt x="57" y="49"/>
                    </a:lnTo>
                    <a:lnTo>
                      <a:pt x="59" y="49"/>
                    </a:lnTo>
                    <a:lnTo>
                      <a:pt x="62" y="49"/>
                    </a:lnTo>
                    <a:lnTo>
                      <a:pt x="64" y="49"/>
                    </a:lnTo>
                    <a:lnTo>
                      <a:pt x="64" y="52"/>
                    </a:lnTo>
                    <a:lnTo>
                      <a:pt x="66" y="52"/>
                    </a:lnTo>
                    <a:lnTo>
                      <a:pt x="69" y="52"/>
                    </a:lnTo>
                    <a:lnTo>
                      <a:pt x="71" y="54"/>
                    </a:lnTo>
                    <a:lnTo>
                      <a:pt x="74" y="54"/>
                    </a:lnTo>
                    <a:lnTo>
                      <a:pt x="76" y="54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4" y="54"/>
                    </a:lnTo>
                    <a:lnTo>
                      <a:pt x="86" y="54"/>
                    </a:lnTo>
                    <a:lnTo>
                      <a:pt x="88" y="54"/>
                    </a:lnTo>
                    <a:lnTo>
                      <a:pt x="91" y="54"/>
                    </a:lnTo>
                    <a:lnTo>
                      <a:pt x="93" y="54"/>
                    </a:lnTo>
                    <a:lnTo>
                      <a:pt x="96" y="54"/>
                    </a:lnTo>
                    <a:lnTo>
                      <a:pt x="96" y="56"/>
                    </a:lnTo>
                    <a:lnTo>
                      <a:pt x="93" y="56"/>
                    </a:lnTo>
                    <a:lnTo>
                      <a:pt x="93" y="59"/>
                    </a:lnTo>
                    <a:lnTo>
                      <a:pt x="91" y="61"/>
                    </a:lnTo>
                    <a:lnTo>
                      <a:pt x="88" y="61"/>
                    </a:lnTo>
                    <a:lnTo>
                      <a:pt x="86" y="61"/>
                    </a:lnTo>
                    <a:lnTo>
                      <a:pt x="86" y="64"/>
                    </a:lnTo>
                    <a:lnTo>
                      <a:pt x="84" y="61"/>
                    </a:lnTo>
                    <a:lnTo>
                      <a:pt x="84" y="64"/>
                    </a:lnTo>
                    <a:lnTo>
                      <a:pt x="81" y="64"/>
                    </a:lnTo>
                    <a:lnTo>
                      <a:pt x="81" y="61"/>
                    </a:lnTo>
                    <a:lnTo>
                      <a:pt x="79" y="61"/>
                    </a:lnTo>
                    <a:lnTo>
                      <a:pt x="76" y="61"/>
                    </a:lnTo>
                    <a:lnTo>
                      <a:pt x="74" y="61"/>
                    </a:lnTo>
                    <a:lnTo>
                      <a:pt x="71" y="61"/>
                    </a:lnTo>
                    <a:lnTo>
                      <a:pt x="74" y="61"/>
                    </a:lnTo>
                    <a:lnTo>
                      <a:pt x="71" y="61"/>
                    </a:lnTo>
                    <a:lnTo>
                      <a:pt x="74" y="64"/>
                    </a:lnTo>
                    <a:lnTo>
                      <a:pt x="71" y="64"/>
                    </a:lnTo>
                    <a:lnTo>
                      <a:pt x="69" y="64"/>
                    </a:lnTo>
                    <a:lnTo>
                      <a:pt x="66" y="64"/>
                    </a:lnTo>
                    <a:lnTo>
                      <a:pt x="64" y="64"/>
                    </a:lnTo>
                    <a:lnTo>
                      <a:pt x="62" y="64"/>
                    </a:lnTo>
                    <a:lnTo>
                      <a:pt x="62" y="66"/>
                    </a:lnTo>
                    <a:lnTo>
                      <a:pt x="59" y="66"/>
                    </a:lnTo>
                    <a:lnTo>
                      <a:pt x="57" y="66"/>
                    </a:lnTo>
                    <a:lnTo>
                      <a:pt x="54" y="66"/>
                    </a:lnTo>
                    <a:lnTo>
                      <a:pt x="54" y="64"/>
                    </a:lnTo>
                    <a:lnTo>
                      <a:pt x="52" y="64"/>
                    </a:lnTo>
                    <a:lnTo>
                      <a:pt x="49" y="64"/>
                    </a:lnTo>
                    <a:lnTo>
                      <a:pt x="47" y="61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61"/>
                    </a:lnTo>
                    <a:lnTo>
                      <a:pt x="37" y="61"/>
                    </a:lnTo>
                    <a:lnTo>
                      <a:pt x="35" y="61"/>
                    </a:lnTo>
                    <a:lnTo>
                      <a:pt x="32" y="61"/>
                    </a:lnTo>
                    <a:lnTo>
                      <a:pt x="30" y="61"/>
                    </a:lnTo>
                    <a:lnTo>
                      <a:pt x="27" y="61"/>
                    </a:lnTo>
                    <a:lnTo>
                      <a:pt x="25" y="61"/>
                    </a:lnTo>
                    <a:lnTo>
                      <a:pt x="22" y="61"/>
                    </a:lnTo>
                    <a:lnTo>
                      <a:pt x="20" y="61"/>
                    </a:lnTo>
                    <a:lnTo>
                      <a:pt x="18" y="61"/>
                    </a:lnTo>
                    <a:lnTo>
                      <a:pt x="15" y="61"/>
                    </a:lnTo>
                    <a:lnTo>
                      <a:pt x="13" y="59"/>
                    </a:lnTo>
                    <a:lnTo>
                      <a:pt x="10" y="59"/>
                    </a:lnTo>
                    <a:lnTo>
                      <a:pt x="8" y="59"/>
                    </a:lnTo>
                    <a:lnTo>
                      <a:pt x="8" y="61"/>
                    </a:lnTo>
                    <a:lnTo>
                      <a:pt x="8" y="59"/>
                    </a:lnTo>
                    <a:lnTo>
                      <a:pt x="5" y="59"/>
                    </a:lnTo>
                    <a:lnTo>
                      <a:pt x="5" y="61"/>
                    </a:lnTo>
                    <a:lnTo>
                      <a:pt x="3" y="61"/>
                    </a:lnTo>
                    <a:lnTo>
                      <a:pt x="0" y="61"/>
                    </a:lnTo>
                    <a:lnTo>
                      <a:pt x="3" y="61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1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3" name="Freeform 108"/>
              <p:cNvSpPr>
                <a:spLocks/>
              </p:cNvSpPr>
              <p:nvPr/>
            </p:nvSpPr>
            <p:spPr bwMode="auto">
              <a:xfrm>
                <a:off x="2842" y="3209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4" name="Freeform 109"/>
              <p:cNvSpPr>
                <a:spLocks/>
              </p:cNvSpPr>
              <p:nvPr/>
            </p:nvSpPr>
            <p:spPr bwMode="auto">
              <a:xfrm>
                <a:off x="3136" y="272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5" name="Rectangle 110"/>
              <p:cNvSpPr>
                <a:spLocks noChangeArrowheads="1"/>
              </p:cNvSpPr>
              <p:nvPr/>
            </p:nvSpPr>
            <p:spPr bwMode="auto">
              <a:xfrm>
                <a:off x="3030" y="2901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6" name="Freeform 111"/>
              <p:cNvSpPr>
                <a:spLocks/>
              </p:cNvSpPr>
              <p:nvPr/>
            </p:nvSpPr>
            <p:spPr bwMode="auto">
              <a:xfrm>
                <a:off x="3033" y="289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7" name="Freeform 112"/>
              <p:cNvSpPr>
                <a:spLocks/>
              </p:cNvSpPr>
              <p:nvPr/>
            </p:nvSpPr>
            <p:spPr bwMode="auto">
              <a:xfrm>
                <a:off x="3030" y="2899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3 w 3"/>
                  <a:gd name="T5" fmla="*/ 2 h 2"/>
                  <a:gd name="T6" fmla="*/ 0 w 3"/>
                  <a:gd name="T7" fmla="*/ 2 h 2"/>
                  <a:gd name="T8" fmla="*/ 3 w 3"/>
                  <a:gd name="T9" fmla="*/ 2 h 2"/>
                  <a:gd name="T10" fmla="*/ 3 w 3"/>
                  <a:gd name="T11" fmla="*/ 0 h 2"/>
                  <a:gd name="T12" fmla="*/ 3 w 3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8" name="Freeform 113"/>
              <p:cNvSpPr>
                <a:spLocks/>
              </p:cNvSpPr>
              <p:nvPr/>
            </p:nvSpPr>
            <p:spPr bwMode="auto">
              <a:xfrm>
                <a:off x="3028" y="289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9" name="Freeform 114"/>
              <p:cNvSpPr>
                <a:spLocks/>
              </p:cNvSpPr>
              <p:nvPr/>
            </p:nvSpPr>
            <p:spPr bwMode="auto">
              <a:xfrm>
                <a:off x="3033" y="2894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0" name="Freeform 115"/>
              <p:cNvSpPr>
                <a:spLocks/>
              </p:cNvSpPr>
              <p:nvPr/>
            </p:nvSpPr>
            <p:spPr bwMode="auto">
              <a:xfrm>
                <a:off x="3028" y="288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1" name="Freeform 116"/>
              <p:cNvSpPr>
                <a:spLocks/>
              </p:cNvSpPr>
              <p:nvPr/>
            </p:nvSpPr>
            <p:spPr bwMode="auto">
              <a:xfrm>
                <a:off x="3035" y="2870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2" name="Rectangle 117"/>
              <p:cNvSpPr>
                <a:spLocks noChangeArrowheads="1"/>
              </p:cNvSpPr>
              <p:nvPr/>
            </p:nvSpPr>
            <p:spPr bwMode="auto">
              <a:xfrm>
                <a:off x="3033" y="2867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3" name="Freeform 118"/>
              <p:cNvSpPr>
                <a:spLocks/>
              </p:cNvSpPr>
              <p:nvPr/>
            </p:nvSpPr>
            <p:spPr bwMode="auto">
              <a:xfrm>
                <a:off x="3035" y="2865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3 w 5"/>
                  <a:gd name="T3" fmla="*/ 0 h 5"/>
                  <a:gd name="T4" fmla="*/ 5 w 5"/>
                  <a:gd name="T5" fmla="*/ 0 h 5"/>
                  <a:gd name="T6" fmla="*/ 5 w 5"/>
                  <a:gd name="T7" fmla="*/ 2 h 5"/>
                  <a:gd name="T8" fmla="*/ 5 w 5"/>
                  <a:gd name="T9" fmla="*/ 0 h 5"/>
                  <a:gd name="T10" fmla="*/ 5 w 5"/>
                  <a:gd name="T11" fmla="*/ 2 h 5"/>
                  <a:gd name="T12" fmla="*/ 5 w 5"/>
                  <a:gd name="T13" fmla="*/ 5 h 5"/>
                  <a:gd name="T14" fmla="*/ 5 w 5"/>
                  <a:gd name="T15" fmla="*/ 2 h 5"/>
                  <a:gd name="T16" fmla="*/ 5 w 5"/>
                  <a:gd name="T17" fmla="*/ 5 h 5"/>
                  <a:gd name="T18" fmla="*/ 5 w 5"/>
                  <a:gd name="T19" fmla="*/ 2 h 5"/>
                  <a:gd name="T20" fmla="*/ 3 w 5"/>
                  <a:gd name="T21" fmla="*/ 2 h 5"/>
                  <a:gd name="T22" fmla="*/ 0 w 5"/>
                  <a:gd name="T23" fmla="*/ 2 h 5"/>
                  <a:gd name="T24" fmla="*/ 0 w 5"/>
                  <a:gd name="T25" fmla="*/ 0 h 5"/>
                  <a:gd name="T26" fmla="*/ 0 w 5"/>
                  <a:gd name="T27" fmla="*/ 2 h 5"/>
                  <a:gd name="T28" fmla="*/ 0 w 5"/>
                  <a:gd name="T2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4" name="Freeform 119"/>
              <p:cNvSpPr>
                <a:spLocks/>
              </p:cNvSpPr>
              <p:nvPr/>
            </p:nvSpPr>
            <p:spPr bwMode="auto">
              <a:xfrm>
                <a:off x="3033" y="2862"/>
                <a:ext cx="5" cy="3"/>
              </a:xfrm>
              <a:custGeom>
                <a:avLst/>
                <a:gdLst>
                  <a:gd name="T0" fmla="*/ 2 w 5"/>
                  <a:gd name="T1" fmla="*/ 0 h 3"/>
                  <a:gd name="T2" fmla="*/ 5 w 5"/>
                  <a:gd name="T3" fmla="*/ 0 h 3"/>
                  <a:gd name="T4" fmla="*/ 5 w 5"/>
                  <a:gd name="T5" fmla="*/ 3 h 3"/>
                  <a:gd name="T6" fmla="*/ 5 w 5"/>
                  <a:gd name="T7" fmla="*/ 0 h 3"/>
                  <a:gd name="T8" fmla="*/ 2 w 5"/>
                  <a:gd name="T9" fmla="*/ 3 h 3"/>
                  <a:gd name="T10" fmla="*/ 2 w 5"/>
                  <a:gd name="T11" fmla="*/ 0 h 3"/>
                  <a:gd name="T12" fmla="*/ 0 w 5"/>
                  <a:gd name="T13" fmla="*/ 0 h 3"/>
                  <a:gd name="T14" fmla="*/ 2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5" name="Freeform 120"/>
              <p:cNvSpPr>
                <a:spLocks/>
              </p:cNvSpPr>
              <p:nvPr/>
            </p:nvSpPr>
            <p:spPr bwMode="auto">
              <a:xfrm>
                <a:off x="3028" y="286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6" name="Freeform 121"/>
              <p:cNvSpPr>
                <a:spLocks/>
              </p:cNvSpPr>
              <p:nvPr/>
            </p:nvSpPr>
            <p:spPr bwMode="auto">
              <a:xfrm>
                <a:off x="3033" y="286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7" name="Freeform 122"/>
              <p:cNvSpPr>
                <a:spLocks/>
              </p:cNvSpPr>
              <p:nvPr/>
            </p:nvSpPr>
            <p:spPr bwMode="auto">
              <a:xfrm>
                <a:off x="3028" y="2860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8" name="Freeform 123"/>
              <p:cNvSpPr>
                <a:spLocks/>
              </p:cNvSpPr>
              <p:nvPr/>
            </p:nvSpPr>
            <p:spPr bwMode="auto">
              <a:xfrm>
                <a:off x="3028" y="285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9" name="Freeform 124"/>
              <p:cNvSpPr>
                <a:spLocks/>
              </p:cNvSpPr>
              <p:nvPr/>
            </p:nvSpPr>
            <p:spPr bwMode="auto">
              <a:xfrm>
                <a:off x="3028" y="285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0" name="Freeform 125"/>
              <p:cNvSpPr>
                <a:spLocks/>
              </p:cNvSpPr>
              <p:nvPr/>
            </p:nvSpPr>
            <p:spPr bwMode="auto">
              <a:xfrm>
                <a:off x="2881" y="2385"/>
                <a:ext cx="389" cy="727"/>
              </a:xfrm>
              <a:custGeom>
                <a:avLst/>
                <a:gdLst>
                  <a:gd name="T0" fmla="*/ 74 w 389"/>
                  <a:gd name="T1" fmla="*/ 8 h 727"/>
                  <a:gd name="T2" fmla="*/ 91 w 389"/>
                  <a:gd name="T3" fmla="*/ 27 h 727"/>
                  <a:gd name="T4" fmla="*/ 98 w 389"/>
                  <a:gd name="T5" fmla="*/ 13 h 727"/>
                  <a:gd name="T6" fmla="*/ 127 w 389"/>
                  <a:gd name="T7" fmla="*/ 5 h 727"/>
                  <a:gd name="T8" fmla="*/ 142 w 389"/>
                  <a:gd name="T9" fmla="*/ 18 h 727"/>
                  <a:gd name="T10" fmla="*/ 159 w 389"/>
                  <a:gd name="T11" fmla="*/ 35 h 727"/>
                  <a:gd name="T12" fmla="*/ 181 w 389"/>
                  <a:gd name="T13" fmla="*/ 54 h 727"/>
                  <a:gd name="T14" fmla="*/ 215 w 389"/>
                  <a:gd name="T15" fmla="*/ 64 h 727"/>
                  <a:gd name="T16" fmla="*/ 247 w 389"/>
                  <a:gd name="T17" fmla="*/ 84 h 727"/>
                  <a:gd name="T18" fmla="*/ 272 w 389"/>
                  <a:gd name="T19" fmla="*/ 91 h 727"/>
                  <a:gd name="T20" fmla="*/ 272 w 389"/>
                  <a:gd name="T21" fmla="*/ 113 h 727"/>
                  <a:gd name="T22" fmla="*/ 262 w 389"/>
                  <a:gd name="T23" fmla="*/ 130 h 727"/>
                  <a:gd name="T24" fmla="*/ 250 w 389"/>
                  <a:gd name="T25" fmla="*/ 147 h 727"/>
                  <a:gd name="T26" fmla="*/ 279 w 389"/>
                  <a:gd name="T27" fmla="*/ 157 h 727"/>
                  <a:gd name="T28" fmla="*/ 311 w 389"/>
                  <a:gd name="T29" fmla="*/ 162 h 727"/>
                  <a:gd name="T30" fmla="*/ 333 w 389"/>
                  <a:gd name="T31" fmla="*/ 152 h 727"/>
                  <a:gd name="T32" fmla="*/ 355 w 389"/>
                  <a:gd name="T33" fmla="*/ 135 h 727"/>
                  <a:gd name="T34" fmla="*/ 360 w 389"/>
                  <a:gd name="T35" fmla="*/ 111 h 727"/>
                  <a:gd name="T36" fmla="*/ 379 w 389"/>
                  <a:gd name="T37" fmla="*/ 108 h 727"/>
                  <a:gd name="T38" fmla="*/ 387 w 389"/>
                  <a:gd name="T39" fmla="*/ 130 h 727"/>
                  <a:gd name="T40" fmla="*/ 384 w 389"/>
                  <a:gd name="T41" fmla="*/ 147 h 727"/>
                  <a:gd name="T42" fmla="*/ 367 w 389"/>
                  <a:gd name="T43" fmla="*/ 155 h 727"/>
                  <a:gd name="T44" fmla="*/ 350 w 389"/>
                  <a:gd name="T45" fmla="*/ 167 h 727"/>
                  <a:gd name="T46" fmla="*/ 328 w 389"/>
                  <a:gd name="T47" fmla="*/ 179 h 727"/>
                  <a:gd name="T48" fmla="*/ 313 w 389"/>
                  <a:gd name="T49" fmla="*/ 199 h 727"/>
                  <a:gd name="T50" fmla="*/ 294 w 389"/>
                  <a:gd name="T51" fmla="*/ 221 h 727"/>
                  <a:gd name="T52" fmla="*/ 272 w 389"/>
                  <a:gd name="T53" fmla="*/ 247 h 727"/>
                  <a:gd name="T54" fmla="*/ 264 w 389"/>
                  <a:gd name="T55" fmla="*/ 279 h 727"/>
                  <a:gd name="T56" fmla="*/ 262 w 389"/>
                  <a:gd name="T57" fmla="*/ 309 h 727"/>
                  <a:gd name="T58" fmla="*/ 255 w 389"/>
                  <a:gd name="T59" fmla="*/ 335 h 727"/>
                  <a:gd name="T60" fmla="*/ 255 w 389"/>
                  <a:gd name="T61" fmla="*/ 353 h 727"/>
                  <a:gd name="T62" fmla="*/ 277 w 389"/>
                  <a:gd name="T63" fmla="*/ 365 h 727"/>
                  <a:gd name="T64" fmla="*/ 284 w 389"/>
                  <a:gd name="T65" fmla="*/ 392 h 727"/>
                  <a:gd name="T66" fmla="*/ 303 w 389"/>
                  <a:gd name="T67" fmla="*/ 404 h 727"/>
                  <a:gd name="T68" fmla="*/ 291 w 389"/>
                  <a:gd name="T69" fmla="*/ 433 h 727"/>
                  <a:gd name="T70" fmla="*/ 274 w 389"/>
                  <a:gd name="T71" fmla="*/ 455 h 727"/>
                  <a:gd name="T72" fmla="*/ 242 w 389"/>
                  <a:gd name="T73" fmla="*/ 467 h 727"/>
                  <a:gd name="T74" fmla="*/ 208 w 389"/>
                  <a:gd name="T75" fmla="*/ 475 h 727"/>
                  <a:gd name="T76" fmla="*/ 171 w 389"/>
                  <a:gd name="T77" fmla="*/ 477 h 727"/>
                  <a:gd name="T78" fmla="*/ 147 w 389"/>
                  <a:gd name="T79" fmla="*/ 472 h 727"/>
                  <a:gd name="T80" fmla="*/ 152 w 389"/>
                  <a:gd name="T81" fmla="*/ 485 h 727"/>
                  <a:gd name="T82" fmla="*/ 152 w 389"/>
                  <a:gd name="T83" fmla="*/ 499 h 727"/>
                  <a:gd name="T84" fmla="*/ 149 w 389"/>
                  <a:gd name="T85" fmla="*/ 524 h 727"/>
                  <a:gd name="T86" fmla="*/ 118 w 389"/>
                  <a:gd name="T87" fmla="*/ 536 h 727"/>
                  <a:gd name="T88" fmla="*/ 86 w 389"/>
                  <a:gd name="T89" fmla="*/ 529 h 727"/>
                  <a:gd name="T90" fmla="*/ 69 w 389"/>
                  <a:gd name="T91" fmla="*/ 529 h 727"/>
                  <a:gd name="T92" fmla="*/ 74 w 389"/>
                  <a:gd name="T93" fmla="*/ 565 h 727"/>
                  <a:gd name="T94" fmla="*/ 98 w 389"/>
                  <a:gd name="T95" fmla="*/ 570 h 727"/>
                  <a:gd name="T96" fmla="*/ 110 w 389"/>
                  <a:gd name="T97" fmla="*/ 573 h 727"/>
                  <a:gd name="T98" fmla="*/ 93 w 389"/>
                  <a:gd name="T99" fmla="*/ 575 h 727"/>
                  <a:gd name="T100" fmla="*/ 79 w 389"/>
                  <a:gd name="T101" fmla="*/ 582 h 727"/>
                  <a:gd name="T102" fmla="*/ 71 w 389"/>
                  <a:gd name="T103" fmla="*/ 600 h 727"/>
                  <a:gd name="T104" fmla="*/ 66 w 389"/>
                  <a:gd name="T105" fmla="*/ 624 h 727"/>
                  <a:gd name="T106" fmla="*/ 57 w 389"/>
                  <a:gd name="T107" fmla="*/ 641 h 727"/>
                  <a:gd name="T108" fmla="*/ 37 w 389"/>
                  <a:gd name="T109" fmla="*/ 644 h 727"/>
                  <a:gd name="T110" fmla="*/ 27 w 389"/>
                  <a:gd name="T111" fmla="*/ 648 h 727"/>
                  <a:gd name="T112" fmla="*/ 3 w 389"/>
                  <a:gd name="T113" fmla="*/ 668 h 727"/>
                  <a:gd name="T114" fmla="*/ 15 w 389"/>
                  <a:gd name="T115" fmla="*/ 692 h 727"/>
                  <a:gd name="T116" fmla="*/ 47 w 389"/>
                  <a:gd name="T117" fmla="*/ 702 h 727"/>
                  <a:gd name="T118" fmla="*/ 49 w 389"/>
                  <a:gd name="T119" fmla="*/ 724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9" h="727">
                    <a:moveTo>
                      <a:pt x="39" y="0"/>
                    </a:moveTo>
                    <a:lnTo>
                      <a:pt x="42" y="0"/>
                    </a:lnTo>
                    <a:lnTo>
                      <a:pt x="44" y="3"/>
                    </a:lnTo>
                    <a:lnTo>
                      <a:pt x="47" y="3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8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7" y="8"/>
                    </a:lnTo>
                    <a:lnTo>
                      <a:pt x="59" y="8"/>
                    </a:lnTo>
                    <a:lnTo>
                      <a:pt x="61" y="8"/>
                    </a:lnTo>
                    <a:lnTo>
                      <a:pt x="64" y="8"/>
                    </a:lnTo>
                    <a:lnTo>
                      <a:pt x="66" y="8"/>
                    </a:lnTo>
                    <a:lnTo>
                      <a:pt x="69" y="8"/>
                    </a:lnTo>
                    <a:lnTo>
                      <a:pt x="71" y="8"/>
                    </a:lnTo>
                    <a:lnTo>
                      <a:pt x="74" y="8"/>
                    </a:lnTo>
                    <a:lnTo>
                      <a:pt x="74" y="10"/>
                    </a:lnTo>
                    <a:lnTo>
                      <a:pt x="76" y="10"/>
                    </a:lnTo>
                    <a:lnTo>
                      <a:pt x="79" y="10"/>
                    </a:lnTo>
                    <a:lnTo>
                      <a:pt x="81" y="10"/>
                    </a:lnTo>
                    <a:lnTo>
                      <a:pt x="83" y="10"/>
                    </a:lnTo>
                    <a:lnTo>
                      <a:pt x="83" y="13"/>
                    </a:lnTo>
                    <a:lnTo>
                      <a:pt x="86" y="13"/>
                    </a:lnTo>
                    <a:lnTo>
                      <a:pt x="86" y="15"/>
                    </a:lnTo>
                    <a:lnTo>
                      <a:pt x="83" y="15"/>
                    </a:lnTo>
                    <a:lnTo>
                      <a:pt x="83" y="18"/>
                    </a:lnTo>
                    <a:lnTo>
                      <a:pt x="86" y="18"/>
                    </a:lnTo>
                    <a:lnTo>
                      <a:pt x="86" y="20"/>
                    </a:lnTo>
                    <a:lnTo>
                      <a:pt x="88" y="20"/>
                    </a:lnTo>
                    <a:lnTo>
                      <a:pt x="88" y="22"/>
                    </a:lnTo>
                    <a:lnTo>
                      <a:pt x="88" y="25"/>
                    </a:lnTo>
                    <a:lnTo>
                      <a:pt x="91" y="25"/>
                    </a:lnTo>
                    <a:lnTo>
                      <a:pt x="91" y="27"/>
                    </a:lnTo>
                    <a:lnTo>
                      <a:pt x="91" y="30"/>
                    </a:lnTo>
                    <a:lnTo>
                      <a:pt x="93" y="30"/>
                    </a:lnTo>
                    <a:lnTo>
                      <a:pt x="91" y="30"/>
                    </a:lnTo>
                    <a:lnTo>
                      <a:pt x="93" y="30"/>
                    </a:lnTo>
                    <a:lnTo>
                      <a:pt x="93" y="27"/>
                    </a:lnTo>
                    <a:lnTo>
                      <a:pt x="93" y="25"/>
                    </a:lnTo>
                    <a:lnTo>
                      <a:pt x="93" y="22"/>
                    </a:lnTo>
                    <a:lnTo>
                      <a:pt x="93" y="20"/>
                    </a:lnTo>
                    <a:lnTo>
                      <a:pt x="96" y="20"/>
                    </a:lnTo>
                    <a:lnTo>
                      <a:pt x="96" y="18"/>
                    </a:lnTo>
                    <a:lnTo>
                      <a:pt x="96" y="20"/>
                    </a:lnTo>
                    <a:lnTo>
                      <a:pt x="96" y="18"/>
                    </a:lnTo>
                    <a:lnTo>
                      <a:pt x="98" y="18"/>
                    </a:lnTo>
                    <a:lnTo>
                      <a:pt x="98" y="15"/>
                    </a:lnTo>
                    <a:lnTo>
                      <a:pt x="98" y="13"/>
                    </a:lnTo>
                    <a:lnTo>
                      <a:pt x="101" y="13"/>
                    </a:lnTo>
                    <a:lnTo>
                      <a:pt x="98" y="13"/>
                    </a:lnTo>
                    <a:lnTo>
                      <a:pt x="101" y="13"/>
                    </a:lnTo>
                    <a:lnTo>
                      <a:pt x="98" y="13"/>
                    </a:lnTo>
                    <a:lnTo>
                      <a:pt x="101" y="13"/>
                    </a:lnTo>
                    <a:lnTo>
                      <a:pt x="101" y="10"/>
                    </a:lnTo>
                    <a:lnTo>
                      <a:pt x="101" y="8"/>
                    </a:lnTo>
                    <a:lnTo>
                      <a:pt x="103" y="8"/>
                    </a:lnTo>
                    <a:lnTo>
                      <a:pt x="103" y="5"/>
                    </a:lnTo>
                    <a:lnTo>
                      <a:pt x="105" y="5"/>
                    </a:lnTo>
                    <a:lnTo>
                      <a:pt x="108" y="5"/>
                    </a:lnTo>
                    <a:lnTo>
                      <a:pt x="110" y="5"/>
                    </a:lnTo>
                    <a:lnTo>
                      <a:pt x="113" y="5"/>
                    </a:lnTo>
                    <a:lnTo>
                      <a:pt x="115" y="5"/>
                    </a:lnTo>
                    <a:lnTo>
                      <a:pt x="118" y="5"/>
                    </a:lnTo>
                    <a:lnTo>
                      <a:pt x="120" y="5"/>
                    </a:lnTo>
                    <a:lnTo>
                      <a:pt x="123" y="5"/>
                    </a:lnTo>
                    <a:lnTo>
                      <a:pt x="125" y="5"/>
                    </a:lnTo>
                    <a:lnTo>
                      <a:pt x="127" y="5"/>
                    </a:lnTo>
                    <a:lnTo>
                      <a:pt x="130" y="5"/>
                    </a:lnTo>
                    <a:lnTo>
                      <a:pt x="132" y="5"/>
                    </a:lnTo>
                    <a:lnTo>
                      <a:pt x="132" y="8"/>
                    </a:lnTo>
                    <a:lnTo>
                      <a:pt x="135" y="8"/>
                    </a:lnTo>
                    <a:lnTo>
                      <a:pt x="132" y="8"/>
                    </a:lnTo>
                    <a:lnTo>
                      <a:pt x="132" y="10"/>
                    </a:lnTo>
                    <a:lnTo>
                      <a:pt x="135" y="10"/>
                    </a:lnTo>
                    <a:lnTo>
                      <a:pt x="135" y="13"/>
                    </a:lnTo>
                    <a:lnTo>
                      <a:pt x="137" y="13"/>
                    </a:lnTo>
                    <a:lnTo>
                      <a:pt x="137" y="15"/>
                    </a:lnTo>
                    <a:lnTo>
                      <a:pt x="140" y="15"/>
                    </a:lnTo>
                    <a:lnTo>
                      <a:pt x="142" y="15"/>
                    </a:lnTo>
                    <a:lnTo>
                      <a:pt x="142" y="18"/>
                    </a:lnTo>
                    <a:lnTo>
                      <a:pt x="142" y="15"/>
                    </a:lnTo>
                    <a:lnTo>
                      <a:pt x="142" y="18"/>
                    </a:lnTo>
                    <a:lnTo>
                      <a:pt x="145" y="18"/>
                    </a:lnTo>
                    <a:lnTo>
                      <a:pt x="142" y="18"/>
                    </a:lnTo>
                    <a:lnTo>
                      <a:pt x="145" y="18"/>
                    </a:lnTo>
                    <a:lnTo>
                      <a:pt x="145" y="20"/>
                    </a:lnTo>
                    <a:lnTo>
                      <a:pt x="145" y="18"/>
                    </a:lnTo>
                    <a:lnTo>
                      <a:pt x="147" y="18"/>
                    </a:lnTo>
                    <a:lnTo>
                      <a:pt x="147" y="20"/>
                    </a:lnTo>
                    <a:lnTo>
                      <a:pt x="149" y="20"/>
                    </a:lnTo>
                    <a:lnTo>
                      <a:pt x="149" y="22"/>
                    </a:lnTo>
                    <a:lnTo>
                      <a:pt x="147" y="22"/>
                    </a:lnTo>
                    <a:lnTo>
                      <a:pt x="149" y="22"/>
                    </a:lnTo>
                    <a:lnTo>
                      <a:pt x="149" y="25"/>
                    </a:lnTo>
                    <a:lnTo>
                      <a:pt x="152" y="27"/>
                    </a:lnTo>
                    <a:lnTo>
                      <a:pt x="152" y="30"/>
                    </a:lnTo>
                    <a:lnTo>
                      <a:pt x="154" y="27"/>
                    </a:lnTo>
                    <a:lnTo>
                      <a:pt x="154" y="30"/>
                    </a:lnTo>
                    <a:lnTo>
                      <a:pt x="154" y="32"/>
                    </a:lnTo>
                    <a:lnTo>
                      <a:pt x="157" y="35"/>
                    </a:lnTo>
                    <a:lnTo>
                      <a:pt x="159" y="35"/>
                    </a:lnTo>
                    <a:lnTo>
                      <a:pt x="159" y="37"/>
                    </a:lnTo>
                    <a:lnTo>
                      <a:pt x="162" y="37"/>
                    </a:lnTo>
                    <a:lnTo>
                      <a:pt x="162" y="40"/>
                    </a:lnTo>
                    <a:lnTo>
                      <a:pt x="164" y="40"/>
                    </a:lnTo>
                    <a:lnTo>
                      <a:pt x="164" y="42"/>
                    </a:lnTo>
                    <a:lnTo>
                      <a:pt x="167" y="42"/>
                    </a:lnTo>
                    <a:lnTo>
                      <a:pt x="169" y="42"/>
                    </a:lnTo>
                    <a:lnTo>
                      <a:pt x="169" y="44"/>
                    </a:lnTo>
                    <a:lnTo>
                      <a:pt x="171" y="44"/>
                    </a:lnTo>
                    <a:lnTo>
                      <a:pt x="171" y="47"/>
                    </a:lnTo>
                    <a:lnTo>
                      <a:pt x="174" y="47"/>
                    </a:lnTo>
                    <a:lnTo>
                      <a:pt x="176" y="47"/>
                    </a:lnTo>
                    <a:lnTo>
                      <a:pt x="176" y="49"/>
                    </a:lnTo>
                    <a:lnTo>
                      <a:pt x="179" y="49"/>
                    </a:lnTo>
                    <a:lnTo>
                      <a:pt x="181" y="49"/>
                    </a:lnTo>
                    <a:lnTo>
                      <a:pt x="181" y="52"/>
                    </a:lnTo>
                    <a:lnTo>
                      <a:pt x="181" y="54"/>
                    </a:lnTo>
                    <a:lnTo>
                      <a:pt x="184" y="54"/>
                    </a:lnTo>
                    <a:lnTo>
                      <a:pt x="184" y="57"/>
                    </a:lnTo>
                    <a:lnTo>
                      <a:pt x="186" y="57"/>
                    </a:lnTo>
                    <a:lnTo>
                      <a:pt x="189" y="57"/>
                    </a:lnTo>
                    <a:lnTo>
                      <a:pt x="191" y="57"/>
                    </a:lnTo>
                    <a:lnTo>
                      <a:pt x="191" y="59"/>
                    </a:lnTo>
                    <a:lnTo>
                      <a:pt x="193" y="59"/>
                    </a:lnTo>
                    <a:lnTo>
                      <a:pt x="196" y="59"/>
                    </a:lnTo>
                    <a:lnTo>
                      <a:pt x="198" y="59"/>
                    </a:lnTo>
                    <a:lnTo>
                      <a:pt x="198" y="62"/>
                    </a:lnTo>
                    <a:lnTo>
                      <a:pt x="201" y="62"/>
                    </a:lnTo>
                    <a:lnTo>
                      <a:pt x="203" y="62"/>
                    </a:lnTo>
                    <a:lnTo>
                      <a:pt x="206" y="62"/>
                    </a:lnTo>
                    <a:lnTo>
                      <a:pt x="208" y="62"/>
                    </a:lnTo>
                    <a:lnTo>
                      <a:pt x="211" y="62"/>
                    </a:lnTo>
                    <a:lnTo>
                      <a:pt x="213" y="64"/>
                    </a:lnTo>
                    <a:lnTo>
                      <a:pt x="215" y="64"/>
                    </a:lnTo>
                    <a:lnTo>
                      <a:pt x="220" y="67"/>
                    </a:lnTo>
                    <a:lnTo>
                      <a:pt x="220" y="69"/>
                    </a:lnTo>
                    <a:lnTo>
                      <a:pt x="223" y="69"/>
                    </a:lnTo>
                    <a:lnTo>
                      <a:pt x="225" y="71"/>
                    </a:lnTo>
                    <a:lnTo>
                      <a:pt x="228" y="71"/>
                    </a:lnTo>
                    <a:lnTo>
                      <a:pt x="228" y="74"/>
                    </a:lnTo>
                    <a:lnTo>
                      <a:pt x="230" y="74"/>
                    </a:lnTo>
                    <a:lnTo>
                      <a:pt x="230" y="76"/>
                    </a:lnTo>
                    <a:lnTo>
                      <a:pt x="233" y="76"/>
                    </a:lnTo>
                    <a:lnTo>
                      <a:pt x="235" y="76"/>
                    </a:lnTo>
                    <a:lnTo>
                      <a:pt x="235" y="79"/>
                    </a:lnTo>
                    <a:lnTo>
                      <a:pt x="237" y="79"/>
                    </a:lnTo>
                    <a:lnTo>
                      <a:pt x="240" y="79"/>
                    </a:lnTo>
                    <a:lnTo>
                      <a:pt x="240" y="81"/>
                    </a:lnTo>
                    <a:lnTo>
                      <a:pt x="242" y="81"/>
                    </a:lnTo>
                    <a:lnTo>
                      <a:pt x="245" y="84"/>
                    </a:lnTo>
                    <a:lnTo>
                      <a:pt x="247" y="84"/>
                    </a:lnTo>
                    <a:lnTo>
                      <a:pt x="250" y="84"/>
                    </a:lnTo>
                    <a:lnTo>
                      <a:pt x="252" y="84"/>
                    </a:lnTo>
                    <a:lnTo>
                      <a:pt x="252" y="86"/>
                    </a:lnTo>
                    <a:lnTo>
                      <a:pt x="252" y="84"/>
                    </a:lnTo>
                    <a:lnTo>
                      <a:pt x="252" y="86"/>
                    </a:lnTo>
                    <a:lnTo>
                      <a:pt x="255" y="86"/>
                    </a:lnTo>
                    <a:lnTo>
                      <a:pt x="255" y="89"/>
                    </a:lnTo>
                    <a:lnTo>
                      <a:pt x="257" y="89"/>
                    </a:lnTo>
                    <a:lnTo>
                      <a:pt x="259" y="89"/>
                    </a:lnTo>
                    <a:lnTo>
                      <a:pt x="259" y="86"/>
                    </a:lnTo>
                    <a:lnTo>
                      <a:pt x="259" y="89"/>
                    </a:lnTo>
                    <a:lnTo>
                      <a:pt x="262" y="89"/>
                    </a:lnTo>
                    <a:lnTo>
                      <a:pt x="264" y="89"/>
                    </a:lnTo>
                    <a:lnTo>
                      <a:pt x="264" y="91"/>
                    </a:lnTo>
                    <a:lnTo>
                      <a:pt x="267" y="91"/>
                    </a:lnTo>
                    <a:lnTo>
                      <a:pt x="269" y="91"/>
                    </a:lnTo>
                    <a:lnTo>
                      <a:pt x="272" y="91"/>
                    </a:lnTo>
                    <a:lnTo>
                      <a:pt x="272" y="93"/>
                    </a:lnTo>
                    <a:lnTo>
                      <a:pt x="274" y="93"/>
                    </a:lnTo>
                    <a:lnTo>
                      <a:pt x="274" y="96"/>
                    </a:lnTo>
                    <a:lnTo>
                      <a:pt x="277" y="96"/>
                    </a:lnTo>
                    <a:lnTo>
                      <a:pt x="277" y="98"/>
                    </a:lnTo>
                    <a:lnTo>
                      <a:pt x="277" y="101"/>
                    </a:lnTo>
                    <a:lnTo>
                      <a:pt x="279" y="101"/>
                    </a:lnTo>
                    <a:lnTo>
                      <a:pt x="279" y="103"/>
                    </a:lnTo>
                    <a:lnTo>
                      <a:pt x="279" y="106"/>
                    </a:lnTo>
                    <a:lnTo>
                      <a:pt x="277" y="106"/>
                    </a:lnTo>
                    <a:lnTo>
                      <a:pt x="277" y="108"/>
                    </a:lnTo>
                    <a:lnTo>
                      <a:pt x="274" y="108"/>
                    </a:lnTo>
                    <a:lnTo>
                      <a:pt x="272" y="108"/>
                    </a:lnTo>
                    <a:lnTo>
                      <a:pt x="274" y="108"/>
                    </a:lnTo>
                    <a:lnTo>
                      <a:pt x="274" y="111"/>
                    </a:lnTo>
                    <a:lnTo>
                      <a:pt x="272" y="111"/>
                    </a:lnTo>
                    <a:lnTo>
                      <a:pt x="272" y="113"/>
                    </a:lnTo>
                    <a:lnTo>
                      <a:pt x="269" y="113"/>
                    </a:lnTo>
                    <a:lnTo>
                      <a:pt x="272" y="113"/>
                    </a:lnTo>
                    <a:lnTo>
                      <a:pt x="272" y="115"/>
                    </a:lnTo>
                    <a:lnTo>
                      <a:pt x="269" y="115"/>
                    </a:lnTo>
                    <a:lnTo>
                      <a:pt x="272" y="115"/>
                    </a:lnTo>
                    <a:lnTo>
                      <a:pt x="272" y="118"/>
                    </a:lnTo>
                    <a:lnTo>
                      <a:pt x="269" y="118"/>
                    </a:lnTo>
                    <a:lnTo>
                      <a:pt x="267" y="118"/>
                    </a:lnTo>
                    <a:lnTo>
                      <a:pt x="267" y="120"/>
                    </a:lnTo>
                    <a:lnTo>
                      <a:pt x="264" y="120"/>
                    </a:lnTo>
                    <a:lnTo>
                      <a:pt x="264" y="123"/>
                    </a:lnTo>
                    <a:lnTo>
                      <a:pt x="262" y="123"/>
                    </a:lnTo>
                    <a:lnTo>
                      <a:pt x="264" y="123"/>
                    </a:lnTo>
                    <a:lnTo>
                      <a:pt x="262" y="123"/>
                    </a:lnTo>
                    <a:lnTo>
                      <a:pt x="262" y="125"/>
                    </a:lnTo>
                    <a:lnTo>
                      <a:pt x="262" y="128"/>
                    </a:lnTo>
                    <a:lnTo>
                      <a:pt x="262" y="130"/>
                    </a:lnTo>
                    <a:lnTo>
                      <a:pt x="259" y="130"/>
                    </a:lnTo>
                    <a:lnTo>
                      <a:pt x="262" y="130"/>
                    </a:lnTo>
                    <a:lnTo>
                      <a:pt x="259" y="130"/>
                    </a:lnTo>
                    <a:lnTo>
                      <a:pt x="259" y="133"/>
                    </a:lnTo>
                    <a:lnTo>
                      <a:pt x="262" y="133"/>
                    </a:lnTo>
                    <a:lnTo>
                      <a:pt x="262" y="135"/>
                    </a:lnTo>
                    <a:lnTo>
                      <a:pt x="259" y="135"/>
                    </a:lnTo>
                    <a:lnTo>
                      <a:pt x="259" y="137"/>
                    </a:lnTo>
                    <a:lnTo>
                      <a:pt x="259" y="140"/>
                    </a:lnTo>
                    <a:lnTo>
                      <a:pt x="257" y="140"/>
                    </a:lnTo>
                    <a:lnTo>
                      <a:pt x="255" y="142"/>
                    </a:lnTo>
                    <a:lnTo>
                      <a:pt x="252" y="142"/>
                    </a:lnTo>
                    <a:lnTo>
                      <a:pt x="252" y="145"/>
                    </a:lnTo>
                    <a:lnTo>
                      <a:pt x="252" y="147"/>
                    </a:lnTo>
                    <a:lnTo>
                      <a:pt x="252" y="145"/>
                    </a:lnTo>
                    <a:lnTo>
                      <a:pt x="252" y="147"/>
                    </a:lnTo>
                    <a:lnTo>
                      <a:pt x="250" y="147"/>
                    </a:lnTo>
                    <a:lnTo>
                      <a:pt x="247" y="150"/>
                    </a:lnTo>
                    <a:lnTo>
                      <a:pt x="250" y="150"/>
                    </a:lnTo>
                    <a:lnTo>
                      <a:pt x="250" y="152"/>
                    </a:lnTo>
                    <a:lnTo>
                      <a:pt x="252" y="152"/>
                    </a:lnTo>
                    <a:lnTo>
                      <a:pt x="255" y="152"/>
                    </a:lnTo>
                    <a:lnTo>
                      <a:pt x="257" y="152"/>
                    </a:lnTo>
                    <a:lnTo>
                      <a:pt x="259" y="152"/>
                    </a:lnTo>
                    <a:lnTo>
                      <a:pt x="262" y="152"/>
                    </a:lnTo>
                    <a:lnTo>
                      <a:pt x="264" y="152"/>
                    </a:lnTo>
                    <a:lnTo>
                      <a:pt x="267" y="152"/>
                    </a:lnTo>
                    <a:lnTo>
                      <a:pt x="269" y="152"/>
                    </a:lnTo>
                    <a:lnTo>
                      <a:pt x="272" y="152"/>
                    </a:lnTo>
                    <a:lnTo>
                      <a:pt x="272" y="155"/>
                    </a:lnTo>
                    <a:lnTo>
                      <a:pt x="274" y="155"/>
                    </a:lnTo>
                    <a:lnTo>
                      <a:pt x="277" y="155"/>
                    </a:lnTo>
                    <a:lnTo>
                      <a:pt x="279" y="155"/>
                    </a:lnTo>
                    <a:lnTo>
                      <a:pt x="279" y="157"/>
                    </a:lnTo>
                    <a:lnTo>
                      <a:pt x="281" y="157"/>
                    </a:lnTo>
                    <a:lnTo>
                      <a:pt x="284" y="157"/>
                    </a:lnTo>
                    <a:lnTo>
                      <a:pt x="286" y="157"/>
                    </a:lnTo>
                    <a:lnTo>
                      <a:pt x="289" y="157"/>
                    </a:lnTo>
                    <a:lnTo>
                      <a:pt x="291" y="157"/>
                    </a:lnTo>
                    <a:lnTo>
                      <a:pt x="294" y="157"/>
                    </a:lnTo>
                    <a:lnTo>
                      <a:pt x="296" y="157"/>
                    </a:lnTo>
                    <a:lnTo>
                      <a:pt x="299" y="157"/>
                    </a:lnTo>
                    <a:lnTo>
                      <a:pt x="301" y="157"/>
                    </a:lnTo>
                    <a:lnTo>
                      <a:pt x="301" y="159"/>
                    </a:lnTo>
                    <a:lnTo>
                      <a:pt x="301" y="157"/>
                    </a:lnTo>
                    <a:lnTo>
                      <a:pt x="303" y="157"/>
                    </a:lnTo>
                    <a:lnTo>
                      <a:pt x="306" y="157"/>
                    </a:lnTo>
                    <a:lnTo>
                      <a:pt x="308" y="157"/>
                    </a:lnTo>
                    <a:lnTo>
                      <a:pt x="308" y="159"/>
                    </a:lnTo>
                    <a:lnTo>
                      <a:pt x="308" y="162"/>
                    </a:lnTo>
                    <a:lnTo>
                      <a:pt x="311" y="162"/>
                    </a:lnTo>
                    <a:lnTo>
                      <a:pt x="311" y="159"/>
                    </a:lnTo>
                    <a:lnTo>
                      <a:pt x="313" y="159"/>
                    </a:lnTo>
                    <a:lnTo>
                      <a:pt x="313" y="157"/>
                    </a:lnTo>
                    <a:lnTo>
                      <a:pt x="313" y="155"/>
                    </a:lnTo>
                    <a:lnTo>
                      <a:pt x="316" y="155"/>
                    </a:lnTo>
                    <a:lnTo>
                      <a:pt x="318" y="155"/>
                    </a:lnTo>
                    <a:lnTo>
                      <a:pt x="318" y="152"/>
                    </a:lnTo>
                    <a:lnTo>
                      <a:pt x="321" y="152"/>
                    </a:lnTo>
                    <a:lnTo>
                      <a:pt x="321" y="155"/>
                    </a:lnTo>
                    <a:lnTo>
                      <a:pt x="323" y="155"/>
                    </a:lnTo>
                    <a:lnTo>
                      <a:pt x="325" y="155"/>
                    </a:lnTo>
                    <a:lnTo>
                      <a:pt x="325" y="157"/>
                    </a:lnTo>
                    <a:lnTo>
                      <a:pt x="328" y="157"/>
                    </a:lnTo>
                    <a:lnTo>
                      <a:pt x="330" y="157"/>
                    </a:lnTo>
                    <a:lnTo>
                      <a:pt x="330" y="155"/>
                    </a:lnTo>
                    <a:lnTo>
                      <a:pt x="333" y="155"/>
                    </a:lnTo>
                    <a:lnTo>
                      <a:pt x="333" y="152"/>
                    </a:lnTo>
                    <a:lnTo>
                      <a:pt x="333" y="150"/>
                    </a:lnTo>
                    <a:lnTo>
                      <a:pt x="333" y="147"/>
                    </a:lnTo>
                    <a:lnTo>
                      <a:pt x="335" y="147"/>
                    </a:lnTo>
                    <a:lnTo>
                      <a:pt x="338" y="147"/>
                    </a:lnTo>
                    <a:lnTo>
                      <a:pt x="338" y="145"/>
                    </a:lnTo>
                    <a:lnTo>
                      <a:pt x="340" y="145"/>
                    </a:lnTo>
                    <a:lnTo>
                      <a:pt x="340" y="142"/>
                    </a:lnTo>
                    <a:lnTo>
                      <a:pt x="343" y="142"/>
                    </a:lnTo>
                    <a:lnTo>
                      <a:pt x="343" y="145"/>
                    </a:lnTo>
                    <a:lnTo>
                      <a:pt x="345" y="145"/>
                    </a:lnTo>
                    <a:lnTo>
                      <a:pt x="345" y="142"/>
                    </a:lnTo>
                    <a:lnTo>
                      <a:pt x="345" y="140"/>
                    </a:lnTo>
                    <a:lnTo>
                      <a:pt x="347" y="140"/>
                    </a:lnTo>
                    <a:lnTo>
                      <a:pt x="350" y="140"/>
                    </a:lnTo>
                    <a:lnTo>
                      <a:pt x="350" y="137"/>
                    </a:lnTo>
                    <a:lnTo>
                      <a:pt x="352" y="135"/>
                    </a:lnTo>
                    <a:lnTo>
                      <a:pt x="355" y="135"/>
                    </a:lnTo>
                    <a:lnTo>
                      <a:pt x="355" y="133"/>
                    </a:lnTo>
                    <a:lnTo>
                      <a:pt x="355" y="130"/>
                    </a:lnTo>
                    <a:lnTo>
                      <a:pt x="357" y="130"/>
                    </a:lnTo>
                    <a:lnTo>
                      <a:pt x="357" y="128"/>
                    </a:lnTo>
                    <a:lnTo>
                      <a:pt x="360" y="128"/>
                    </a:lnTo>
                    <a:lnTo>
                      <a:pt x="360" y="125"/>
                    </a:lnTo>
                    <a:lnTo>
                      <a:pt x="357" y="125"/>
                    </a:lnTo>
                    <a:lnTo>
                      <a:pt x="360" y="123"/>
                    </a:lnTo>
                    <a:lnTo>
                      <a:pt x="360" y="120"/>
                    </a:lnTo>
                    <a:lnTo>
                      <a:pt x="360" y="118"/>
                    </a:lnTo>
                    <a:lnTo>
                      <a:pt x="357" y="118"/>
                    </a:lnTo>
                    <a:lnTo>
                      <a:pt x="357" y="115"/>
                    </a:lnTo>
                    <a:lnTo>
                      <a:pt x="360" y="115"/>
                    </a:lnTo>
                    <a:lnTo>
                      <a:pt x="360" y="113"/>
                    </a:lnTo>
                    <a:lnTo>
                      <a:pt x="362" y="113"/>
                    </a:lnTo>
                    <a:lnTo>
                      <a:pt x="360" y="113"/>
                    </a:lnTo>
                    <a:lnTo>
                      <a:pt x="360" y="111"/>
                    </a:lnTo>
                    <a:lnTo>
                      <a:pt x="360" y="108"/>
                    </a:lnTo>
                    <a:lnTo>
                      <a:pt x="362" y="108"/>
                    </a:lnTo>
                    <a:lnTo>
                      <a:pt x="360" y="108"/>
                    </a:lnTo>
                    <a:lnTo>
                      <a:pt x="360" y="106"/>
                    </a:lnTo>
                    <a:lnTo>
                      <a:pt x="362" y="106"/>
                    </a:lnTo>
                    <a:lnTo>
                      <a:pt x="365" y="106"/>
                    </a:lnTo>
                    <a:lnTo>
                      <a:pt x="365" y="108"/>
                    </a:lnTo>
                    <a:lnTo>
                      <a:pt x="367" y="108"/>
                    </a:lnTo>
                    <a:lnTo>
                      <a:pt x="367" y="106"/>
                    </a:lnTo>
                    <a:lnTo>
                      <a:pt x="369" y="106"/>
                    </a:lnTo>
                    <a:lnTo>
                      <a:pt x="372" y="106"/>
                    </a:lnTo>
                    <a:lnTo>
                      <a:pt x="372" y="103"/>
                    </a:lnTo>
                    <a:lnTo>
                      <a:pt x="374" y="103"/>
                    </a:lnTo>
                    <a:lnTo>
                      <a:pt x="374" y="106"/>
                    </a:lnTo>
                    <a:lnTo>
                      <a:pt x="377" y="106"/>
                    </a:lnTo>
                    <a:lnTo>
                      <a:pt x="379" y="106"/>
                    </a:lnTo>
                    <a:lnTo>
                      <a:pt x="379" y="108"/>
                    </a:lnTo>
                    <a:lnTo>
                      <a:pt x="382" y="106"/>
                    </a:lnTo>
                    <a:lnTo>
                      <a:pt x="382" y="108"/>
                    </a:lnTo>
                    <a:lnTo>
                      <a:pt x="379" y="108"/>
                    </a:lnTo>
                    <a:lnTo>
                      <a:pt x="382" y="108"/>
                    </a:lnTo>
                    <a:lnTo>
                      <a:pt x="382" y="111"/>
                    </a:lnTo>
                    <a:lnTo>
                      <a:pt x="382" y="113"/>
                    </a:lnTo>
                    <a:lnTo>
                      <a:pt x="382" y="115"/>
                    </a:lnTo>
                    <a:lnTo>
                      <a:pt x="382" y="118"/>
                    </a:lnTo>
                    <a:lnTo>
                      <a:pt x="384" y="118"/>
                    </a:lnTo>
                    <a:lnTo>
                      <a:pt x="384" y="120"/>
                    </a:lnTo>
                    <a:lnTo>
                      <a:pt x="387" y="120"/>
                    </a:lnTo>
                    <a:lnTo>
                      <a:pt x="387" y="123"/>
                    </a:lnTo>
                    <a:lnTo>
                      <a:pt x="389" y="123"/>
                    </a:lnTo>
                    <a:lnTo>
                      <a:pt x="389" y="125"/>
                    </a:lnTo>
                    <a:lnTo>
                      <a:pt x="387" y="125"/>
                    </a:lnTo>
                    <a:lnTo>
                      <a:pt x="387" y="128"/>
                    </a:lnTo>
                    <a:lnTo>
                      <a:pt x="387" y="130"/>
                    </a:lnTo>
                    <a:lnTo>
                      <a:pt x="384" y="130"/>
                    </a:lnTo>
                    <a:lnTo>
                      <a:pt x="387" y="130"/>
                    </a:lnTo>
                    <a:lnTo>
                      <a:pt x="384" y="130"/>
                    </a:lnTo>
                    <a:lnTo>
                      <a:pt x="384" y="133"/>
                    </a:lnTo>
                    <a:lnTo>
                      <a:pt x="387" y="133"/>
                    </a:lnTo>
                    <a:lnTo>
                      <a:pt x="384" y="133"/>
                    </a:lnTo>
                    <a:lnTo>
                      <a:pt x="384" y="135"/>
                    </a:lnTo>
                    <a:lnTo>
                      <a:pt x="384" y="137"/>
                    </a:lnTo>
                    <a:lnTo>
                      <a:pt x="387" y="137"/>
                    </a:lnTo>
                    <a:lnTo>
                      <a:pt x="384" y="137"/>
                    </a:lnTo>
                    <a:lnTo>
                      <a:pt x="384" y="140"/>
                    </a:lnTo>
                    <a:lnTo>
                      <a:pt x="387" y="140"/>
                    </a:lnTo>
                    <a:lnTo>
                      <a:pt x="387" y="142"/>
                    </a:lnTo>
                    <a:lnTo>
                      <a:pt x="384" y="145"/>
                    </a:lnTo>
                    <a:lnTo>
                      <a:pt x="384" y="142"/>
                    </a:lnTo>
                    <a:lnTo>
                      <a:pt x="384" y="145"/>
                    </a:lnTo>
                    <a:lnTo>
                      <a:pt x="384" y="147"/>
                    </a:lnTo>
                    <a:lnTo>
                      <a:pt x="384" y="145"/>
                    </a:lnTo>
                    <a:lnTo>
                      <a:pt x="382" y="145"/>
                    </a:lnTo>
                    <a:lnTo>
                      <a:pt x="384" y="147"/>
                    </a:lnTo>
                    <a:lnTo>
                      <a:pt x="382" y="147"/>
                    </a:lnTo>
                    <a:lnTo>
                      <a:pt x="384" y="147"/>
                    </a:lnTo>
                    <a:lnTo>
                      <a:pt x="382" y="147"/>
                    </a:lnTo>
                    <a:lnTo>
                      <a:pt x="382" y="150"/>
                    </a:lnTo>
                    <a:lnTo>
                      <a:pt x="382" y="147"/>
                    </a:lnTo>
                    <a:lnTo>
                      <a:pt x="379" y="150"/>
                    </a:lnTo>
                    <a:lnTo>
                      <a:pt x="377" y="150"/>
                    </a:lnTo>
                    <a:lnTo>
                      <a:pt x="377" y="152"/>
                    </a:lnTo>
                    <a:lnTo>
                      <a:pt x="374" y="152"/>
                    </a:lnTo>
                    <a:lnTo>
                      <a:pt x="372" y="152"/>
                    </a:lnTo>
                    <a:lnTo>
                      <a:pt x="372" y="155"/>
                    </a:lnTo>
                    <a:lnTo>
                      <a:pt x="369" y="155"/>
                    </a:lnTo>
                    <a:lnTo>
                      <a:pt x="369" y="157"/>
                    </a:lnTo>
                    <a:lnTo>
                      <a:pt x="367" y="155"/>
                    </a:lnTo>
                    <a:lnTo>
                      <a:pt x="367" y="157"/>
                    </a:lnTo>
                    <a:lnTo>
                      <a:pt x="365" y="157"/>
                    </a:lnTo>
                    <a:lnTo>
                      <a:pt x="362" y="157"/>
                    </a:lnTo>
                    <a:lnTo>
                      <a:pt x="362" y="159"/>
                    </a:lnTo>
                    <a:lnTo>
                      <a:pt x="362" y="157"/>
                    </a:lnTo>
                    <a:lnTo>
                      <a:pt x="360" y="157"/>
                    </a:lnTo>
                    <a:lnTo>
                      <a:pt x="360" y="159"/>
                    </a:lnTo>
                    <a:lnTo>
                      <a:pt x="357" y="159"/>
                    </a:lnTo>
                    <a:lnTo>
                      <a:pt x="355" y="162"/>
                    </a:lnTo>
                    <a:lnTo>
                      <a:pt x="355" y="159"/>
                    </a:lnTo>
                    <a:lnTo>
                      <a:pt x="355" y="162"/>
                    </a:lnTo>
                    <a:lnTo>
                      <a:pt x="352" y="162"/>
                    </a:lnTo>
                    <a:lnTo>
                      <a:pt x="352" y="164"/>
                    </a:lnTo>
                    <a:lnTo>
                      <a:pt x="352" y="167"/>
                    </a:lnTo>
                    <a:lnTo>
                      <a:pt x="350" y="167"/>
                    </a:lnTo>
                    <a:lnTo>
                      <a:pt x="347" y="167"/>
                    </a:lnTo>
                    <a:lnTo>
                      <a:pt x="350" y="167"/>
                    </a:lnTo>
                    <a:lnTo>
                      <a:pt x="347" y="169"/>
                    </a:lnTo>
                    <a:lnTo>
                      <a:pt x="347" y="167"/>
                    </a:lnTo>
                    <a:lnTo>
                      <a:pt x="347" y="169"/>
                    </a:lnTo>
                    <a:lnTo>
                      <a:pt x="345" y="169"/>
                    </a:lnTo>
                    <a:lnTo>
                      <a:pt x="343" y="169"/>
                    </a:lnTo>
                    <a:lnTo>
                      <a:pt x="340" y="169"/>
                    </a:lnTo>
                    <a:lnTo>
                      <a:pt x="340" y="172"/>
                    </a:lnTo>
                    <a:lnTo>
                      <a:pt x="338" y="172"/>
                    </a:lnTo>
                    <a:lnTo>
                      <a:pt x="340" y="172"/>
                    </a:lnTo>
                    <a:lnTo>
                      <a:pt x="340" y="174"/>
                    </a:lnTo>
                    <a:lnTo>
                      <a:pt x="338" y="174"/>
                    </a:lnTo>
                    <a:lnTo>
                      <a:pt x="335" y="174"/>
                    </a:lnTo>
                    <a:lnTo>
                      <a:pt x="335" y="177"/>
                    </a:lnTo>
                    <a:lnTo>
                      <a:pt x="333" y="177"/>
                    </a:lnTo>
                    <a:lnTo>
                      <a:pt x="330" y="177"/>
                    </a:lnTo>
                    <a:lnTo>
                      <a:pt x="330" y="179"/>
                    </a:lnTo>
                    <a:lnTo>
                      <a:pt x="328" y="179"/>
                    </a:lnTo>
                    <a:lnTo>
                      <a:pt x="330" y="181"/>
                    </a:lnTo>
                    <a:lnTo>
                      <a:pt x="330" y="184"/>
                    </a:lnTo>
                    <a:lnTo>
                      <a:pt x="328" y="184"/>
                    </a:lnTo>
                    <a:lnTo>
                      <a:pt x="328" y="181"/>
                    </a:lnTo>
                    <a:lnTo>
                      <a:pt x="325" y="181"/>
                    </a:lnTo>
                    <a:lnTo>
                      <a:pt x="325" y="184"/>
                    </a:lnTo>
                    <a:lnTo>
                      <a:pt x="325" y="186"/>
                    </a:lnTo>
                    <a:lnTo>
                      <a:pt x="323" y="186"/>
                    </a:lnTo>
                    <a:lnTo>
                      <a:pt x="321" y="186"/>
                    </a:lnTo>
                    <a:lnTo>
                      <a:pt x="321" y="189"/>
                    </a:lnTo>
                    <a:lnTo>
                      <a:pt x="321" y="191"/>
                    </a:lnTo>
                    <a:lnTo>
                      <a:pt x="318" y="191"/>
                    </a:lnTo>
                    <a:lnTo>
                      <a:pt x="318" y="194"/>
                    </a:lnTo>
                    <a:lnTo>
                      <a:pt x="316" y="194"/>
                    </a:lnTo>
                    <a:lnTo>
                      <a:pt x="313" y="194"/>
                    </a:lnTo>
                    <a:lnTo>
                      <a:pt x="313" y="196"/>
                    </a:lnTo>
                    <a:lnTo>
                      <a:pt x="313" y="199"/>
                    </a:lnTo>
                    <a:lnTo>
                      <a:pt x="311" y="199"/>
                    </a:lnTo>
                    <a:lnTo>
                      <a:pt x="311" y="201"/>
                    </a:lnTo>
                    <a:lnTo>
                      <a:pt x="308" y="201"/>
                    </a:lnTo>
                    <a:lnTo>
                      <a:pt x="308" y="203"/>
                    </a:lnTo>
                    <a:lnTo>
                      <a:pt x="306" y="203"/>
                    </a:lnTo>
                    <a:lnTo>
                      <a:pt x="303" y="203"/>
                    </a:lnTo>
                    <a:lnTo>
                      <a:pt x="303" y="206"/>
                    </a:lnTo>
                    <a:lnTo>
                      <a:pt x="303" y="208"/>
                    </a:lnTo>
                    <a:lnTo>
                      <a:pt x="303" y="211"/>
                    </a:lnTo>
                    <a:lnTo>
                      <a:pt x="301" y="211"/>
                    </a:lnTo>
                    <a:lnTo>
                      <a:pt x="301" y="213"/>
                    </a:lnTo>
                    <a:lnTo>
                      <a:pt x="299" y="213"/>
                    </a:lnTo>
                    <a:lnTo>
                      <a:pt x="296" y="213"/>
                    </a:lnTo>
                    <a:lnTo>
                      <a:pt x="296" y="216"/>
                    </a:lnTo>
                    <a:lnTo>
                      <a:pt x="296" y="218"/>
                    </a:lnTo>
                    <a:lnTo>
                      <a:pt x="294" y="218"/>
                    </a:lnTo>
                    <a:lnTo>
                      <a:pt x="294" y="221"/>
                    </a:lnTo>
                    <a:lnTo>
                      <a:pt x="291" y="221"/>
                    </a:lnTo>
                    <a:lnTo>
                      <a:pt x="289" y="221"/>
                    </a:lnTo>
                    <a:lnTo>
                      <a:pt x="286" y="223"/>
                    </a:lnTo>
                    <a:lnTo>
                      <a:pt x="286" y="225"/>
                    </a:lnTo>
                    <a:lnTo>
                      <a:pt x="284" y="228"/>
                    </a:lnTo>
                    <a:lnTo>
                      <a:pt x="281" y="230"/>
                    </a:lnTo>
                    <a:lnTo>
                      <a:pt x="279" y="230"/>
                    </a:lnTo>
                    <a:lnTo>
                      <a:pt x="279" y="233"/>
                    </a:lnTo>
                    <a:lnTo>
                      <a:pt x="277" y="233"/>
                    </a:lnTo>
                    <a:lnTo>
                      <a:pt x="277" y="235"/>
                    </a:lnTo>
                    <a:lnTo>
                      <a:pt x="277" y="238"/>
                    </a:lnTo>
                    <a:lnTo>
                      <a:pt x="274" y="238"/>
                    </a:lnTo>
                    <a:lnTo>
                      <a:pt x="272" y="240"/>
                    </a:lnTo>
                    <a:lnTo>
                      <a:pt x="269" y="240"/>
                    </a:lnTo>
                    <a:lnTo>
                      <a:pt x="269" y="243"/>
                    </a:lnTo>
                    <a:lnTo>
                      <a:pt x="272" y="245"/>
                    </a:lnTo>
                    <a:lnTo>
                      <a:pt x="272" y="247"/>
                    </a:lnTo>
                    <a:lnTo>
                      <a:pt x="272" y="250"/>
                    </a:lnTo>
                    <a:lnTo>
                      <a:pt x="272" y="252"/>
                    </a:lnTo>
                    <a:lnTo>
                      <a:pt x="269" y="252"/>
                    </a:lnTo>
                    <a:lnTo>
                      <a:pt x="269" y="255"/>
                    </a:lnTo>
                    <a:lnTo>
                      <a:pt x="269" y="257"/>
                    </a:lnTo>
                    <a:lnTo>
                      <a:pt x="269" y="260"/>
                    </a:lnTo>
                    <a:lnTo>
                      <a:pt x="269" y="262"/>
                    </a:lnTo>
                    <a:lnTo>
                      <a:pt x="267" y="262"/>
                    </a:lnTo>
                    <a:lnTo>
                      <a:pt x="267" y="265"/>
                    </a:lnTo>
                    <a:lnTo>
                      <a:pt x="267" y="267"/>
                    </a:lnTo>
                    <a:lnTo>
                      <a:pt x="264" y="267"/>
                    </a:lnTo>
                    <a:lnTo>
                      <a:pt x="264" y="269"/>
                    </a:lnTo>
                    <a:lnTo>
                      <a:pt x="267" y="269"/>
                    </a:lnTo>
                    <a:lnTo>
                      <a:pt x="267" y="272"/>
                    </a:lnTo>
                    <a:lnTo>
                      <a:pt x="267" y="274"/>
                    </a:lnTo>
                    <a:lnTo>
                      <a:pt x="264" y="277"/>
                    </a:lnTo>
                    <a:lnTo>
                      <a:pt x="264" y="279"/>
                    </a:lnTo>
                    <a:lnTo>
                      <a:pt x="262" y="279"/>
                    </a:lnTo>
                    <a:lnTo>
                      <a:pt x="262" y="282"/>
                    </a:lnTo>
                    <a:lnTo>
                      <a:pt x="262" y="284"/>
                    </a:lnTo>
                    <a:lnTo>
                      <a:pt x="262" y="287"/>
                    </a:lnTo>
                    <a:lnTo>
                      <a:pt x="262" y="289"/>
                    </a:lnTo>
                    <a:lnTo>
                      <a:pt x="264" y="289"/>
                    </a:lnTo>
                    <a:lnTo>
                      <a:pt x="264" y="291"/>
                    </a:lnTo>
                    <a:lnTo>
                      <a:pt x="262" y="291"/>
                    </a:lnTo>
                    <a:lnTo>
                      <a:pt x="262" y="294"/>
                    </a:lnTo>
                    <a:lnTo>
                      <a:pt x="262" y="296"/>
                    </a:lnTo>
                    <a:lnTo>
                      <a:pt x="262" y="299"/>
                    </a:lnTo>
                    <a:lnTo>
                      <a:pt x="262" y="301"/>
                    </a:lnTo>
                    <a:lnTo>
                      <a:pt x="262" y="304"/>
                    </a:lnTo>
                    <a:lnTo>
                      <a:pt x="262" y="306"/>
                    </a:lnTo>
                    <a:lnTo>
                      <a:pt x="264" y="306"/>
                    </a:lnTo>
                    <a:lnTo>
                      <a:pt x="264" y="309"/>
                    </a:lnTo>
                    <a:lnTo>
                      <a:pt x="262" y="309"/>
                    </a:lnTo>
                    <a:lnTo>
                      <a:pt x="264" y="309"/>
                    </a:lnTo>
                    <a:lnTo>
                      <a:pt x="262" y="311"/>
                    </a:lnTo>
                    <a:lnTo>
                      <a:pt x="262" y="313"/>
                    </a:lnTo>
                    <a:lnTo>
                      <a:pt x="259" y="313"/>
                    </a:lnTo>
                    <a:lnTo>
                      <a:pt x="257" y="313"/>
                    </a:lnTo>
                    <a:lnTo>
                      <a:pt x="255" y="313"/>
                    </a:lnTo>
                    <a:lnTo>
                      <a:pt x="255" y="316"/>
                    </a:lnTo>
                    <a:lnTo>
                      <a:pt x="255" y="318"/>
                    </a:lnTo>
                    <a:lnTo>
                      <a:pt x="255" y="321"/>
                    </a:lnTo>
                    <a:lnTo>
                      <a:pt x="252" y="321"/>
                    </a:lnTo>
                    <a:lnTo>
                      <a:pt x="252" y="323"/>
                    </a:lnTo>
                    <a:lnTo>
                      <a:pt x="252" y="326"/>
                    </a:lnTo>
                    <a:lnTo>
                      <a:pt x="252" y="328"/>
                    </a:lnTo>
                    <a:lnTo>
                      <a:pt x="252" y="331"/>
                    </a:lnTo>
                    <a:lnTo>
                      <a:pt x="252" y="333"/>
                    </a:lnTo>
                    <a:lnTo>
                      <a:pt x="255" y="333"/>
                    </a:lnTo>
                    <a:lnTo>
                      <a:pt x="255" y="335"/>
                    </a:lnTo>
                    <a:lnTo>
                      <a:pt x="252" y="335"/>
                    </a:lnTo>
                    <a:lnTo>
                      <a:pt x="255" y="335"/>
                    </a:lnTo>
                    <a:lnTo>
                      <a:pt x="255" y="338"/>
                    </a:lnTo>
                    <a:lnTo>
                      <a:pt x="252" y="338"/>
                    </a:lnTo>
                    <a:lnTo>
                      <a:pt x="255" y="338"/>
                    </a:lnTo>
                    <a:lnTo>
                      <a:pt x="255" y="340"/>
                    </a:lnTo>
                    <a:lnTo>
                      <a:pt x="257" y="340"/>
                    </a:lnTo>
                    <a:lnTo>
                      <a:pt x="257" y="343"/>
                    </a:lnTo>
                    <a:lnTo>
                      <a:pt x="255" y="343"/>
                    </a:lnTo>
                    <a:lnTo>
                      <a:pt x="257" y="343"/>
                    </a:lnTo>
                    <a:lnTo>
                      <a:pt x="257" y="345"/>
                    </a:lnTo>
                    <a:lnTo>
                      <a:pt x="255" y="345"/>
                    </a:lnTo>
                    <a:lnTo>
                      <a:pt x="252" y="345"/>
                    </a:lnTo>
                    <a:lnTo>
                      <a:pt x="252" y="348"/>
                    </a:lnTo>
                    <a:lnTo>
                      <a:pt x="252" y="350"/>
                    </a:lnTo>
                    <a:lnTo>
                      <a:pt x="252" y="353"/>
                    </a:lnTo>
                    <a:lnTo>
                      <a:pt x="255" y="353"/>
                    </a:lnTo>
                    <a:lnTo>
                      <a:pt x="252" y="353"/>
                    </a:lnTo>
                    <a:lnTo>
                      <a:pt x="255" y="353"/>
                    </a:lnTo>
                    <a:lnTo>
                      <a:pt x="255" y="355"/>
                    </a:lnTo>
                    <a:lnTo>
                      <a:pt x="257" y="355"/>
                    </a:lnTo>
                    <a:lnTo>
                      <a:pt x="257" y="357"/>
                    </a:lnTo>
                    <a:lnTo>
                      <a:pt x="257" y="355"/>
                    </a:lnTo>
                    <a:lnTo>
                      <a:pt x="257" y="357"/>
                    </a:lnTo>
                    <a:lnTo>
                      <a:pt x="259" y="357"/>
                    </a:lnTo>
                    <a:lnTo>
                      <a:pt x="262" y="360"/>
                    </a:lnTo>
                    <a:lnTo>
                      <a:pt x="264" y="360"/>
                    </a:lnTo>
                    <a:lnTo>
                      <a:pt x="267" y="360"/>
                    </a:lnTo>
                    <a:lnTo>
                      <a:pt x="267" y="362"/>
                    </a:lnTo>
                    <a:lnTo>
                      <a:pt x="269" y="362"/>
                    </a:lnTo>
                    <a:lnTo>
                      <a:pt x="272" y="362"/>
                    </a:lnTo>
                    <a:lnTo>
                      <a:pt x="274" y="362"/>
                    </a:lnTo>
                    <a:lnTo>
                      <a:pt x="274" y="365"/>
                    </a:lnTo>
                    <a:lnTo>
                      <a:pt x="277" y="365"/>
                    </a:lnTo>
                    <a:lnTo>
                      <a:pt x="277" y="367"/>
                    </a:lnTo>
                    <a:lnTo>
                      <a:pt x="279" y="367"/>
                    </a:lnTo>
                    <a:lnTo>
                      <a:pt x="281" y="367"/>
                    </a:lnTo>
                    <a:lnTo>
                      <a:pt x="281" y="370"/>
                    </a:lnTo>
                    <a:lnTo>
                      <a:pt x="284" y="370"/>
                    </a:lnTo>
                    <a:lnTo>
                      <a:pt x="286" y="372"/>
                    </a:lnTo>
                    <a:lnTo>
                      <a:pt x="289" y="375"/>
                    </a:lnTo>
                    <a:lnTo>
                      <a:pt x="289" y="377"/>
                    </a:lnTo>
                    <a:lnTo>
                      <a:pt x="291" y="377"/>
                    </a:lnTo>
                    <a:lnTo>
                      <a:pt x="291" y="379"/>
                    </a:lnTo>
                    <a:lnTo>
                      <a:pt x="289" y="379"/>
                    </a:lnTo>
                    <a:lnTo>
                      <a:pt x="289" y="382"/>
                    </a:lnTo>
                    <a:lnTo>
                      <a:pt x="286" y="382"/>
                    </a:lnTo>
                    <a:lnTo>
                      <a:pt x="286" y="384"/>
                    </a:lnTo>
                    <a:lnTo>
                      <a:pt x="284" y="387"/>
                    </a:lnTo>
                    <a:lnTo>
                      <a:pt x="284" y="389"/>
                    </a:lnTo>
                    <a:lnTo>
                      <a:pt x="284" y="392"/>
                    </a:lnTo>
                    <a:lnTo>
                      <a:pt x="284" y="394"/>
                    </a:lnTo>
                    <a:lnTo>
                      <a:pt x="284" y="397"/>
                    </a:lnTo>
                    <a:lnTo>
                      <a:pt x="286" y="397"/>
                    </a:lnTo>
                    <a:lnTo>
                      <a:pt x="286" y="399"/>
                    </a:lnTo>
                    <a:lnTo>
                      <a:pt x="289" y="399"/>
                    </a:lnTo>
                    <a:lnTo>
                      <a:pt x="289" y="401"/>
                    </a:lnTo>
                    <a:lnTo>
                      <a:pt x="291" y="401"/>
                    </a:lnTo>
                    <a:lnTo>
                      <a:pt x="294" y="401"/>
                    </a:lnTo>
                    <a:lnTo>
                      <a:pt x="294" y="404"/>
                    </a:lnTo>
                    <a:lnTo>
                      <a:pt x="296" y="404"/>
                    </a:lnTo>
                    <a:lnTo>
                      <a:pt x="299" y="404"/>
                    </a:lnTo>
                    <a:lnTo>
                      <a:pt x="301" y="404"/>
                    </a:lnTo>
                    <a:lnTo>
                      <a:pt x="299" y="404"/>
                    </a:lnTo>
                    <a:lnTo>
                      <a:pt x="301" y="404"/>
                    </a:lnTo>
                    <a:lnTo>
                      <a:pt x="301" y="401"/>
                    </a:lnTo>
                    <a:lnTo>
                      <a:pt x="301" y="404"/>
                    </a:lnTo>
                    <a:lnTo>
                      <a:pt x="303" y="404"/>
                    </a:lnTo>
                    <a:lnTo>
                      <a:pt x="303" y="406"/>
                    </a:lnTo>
                    <a:lnTo>
                      <a:pt x="303" y="409"/>
                    </a:lnTo>
                    <a:lnTo>
                      <a:pt x="303" y="411"/>
                    </a:lnTo>
                    <a:lnTo>
                      <a:pt x="303" y="414"/>
                    </a:lnTo>
                    <a:lnTo>
                      <a:pt x="303" y="416"/>
                    </a:lnTo>
                    <a:lnTo>
                      <a:pt x="303" y="419"/>
                    </a:lnTo>
                    <a:lnTo>
                      <a:pt x="303" y="421"/>
                    </a:lnTo>
                    <a:lnTo>
                      <a:pt x="301" y="421"/>
                    </a:lnTo>
                    <a:lnTo>
                      <a:pt x="301" y="423"/>
                    </a:lnTo>
                    <a:lnTo>
                      <a:pt x="299" y="423"/>
                    </a:lnTo>
                    <a:lnTo>
                      <a:pt x="299" y="426"/>
                    </a:lnTo>
                    <a:lnTo>
                      <a:pt x="296" y="426"/>
                    </a:lnTo>
                    <a:lnTo>
                      <a:pt x="296" y="428"/>
                    </a:lnTo>
                    <a:lnTo>
                      <a:pt x="294" y="428"/>
                    </a:lnTo>
                    <a:lnTo>
                      <a:pt x="294" y="431"/>
                    </a:lnTo>
                    <a:lnTo>
                      <a:pt x="294" y="433"/>
                    </a:lnTo>
                    <a:lnTo>
                      <a:pt x="291" y="433"/>
                    </a:lnTo>
                    <a:lnTo>
                      <a:pt x="291" y="436"/>
                    </a:lnTo>
                    <a:lnTo>
                      <a:pt x="289" y="436"/>
                    </a:lnTo>
                    <a:lnTo>
                      <a:pt x="289" y="438"/>
                    </a:lnTo>
                    <a:lnTo>
                      <a:pt x="286" y="438"/>
                    </a:lnTo>
                    <a:lnTo>
                      <a:pt x="284" y="441"/>
                    </a:lnTo>
                    <a:lnTo>
                      <a:pt x="284" y="443"/>
                    </a:lnTo>
                    <a:lnTo>
                      <a:pt x="281" y="443"/>
                    </a:lnTo>
                    <a:lnTo>
                      <a:pt x="284" y="443"/>
                    </a:lnTo>
                    <a:lnTo>
                      <a:pt x="281" y="443"/>
                    </a:lnTo>
                    <a:lnTo>
                      <a:pt x="281" y="445"/>
                    </a:lnTo>
                    <a:lnTo>
                      <a:pt x="279" y="445"/>
                    </a:lnTo>
                    <a:lnTo>
                      <a:pt x="279" y="448"/>
                    </a:lnTo>
                    <a:lnTo>
                      <a:pt x="279" y="450"/>
                    </a:lnTo>
                    <a:lnTo>
                      <a:pt x="279" y="453"/>
                    </a:lnTo>
                    <a:lnTo>
                      <a:pt x="277" y="453"/>
                    </a:lnTo>
                    <a:lnTo>
                      <a:pt x="277" y="455"/>
                    </a:lnTo>
                    <a:lnTo>
                      <a:pt x="274" y="455"/>
                    </a:lnTo>
                    <a:lnTo>
                      <a:pt x="272" y="455"/>
                    </a:lnTo>
                    <a:lnTo>
                      <a:pt x="272" y="458"/>
                    </a:lnTo>
                    <a:lnTo>
                      <a:pt x="269" y="458"/>
                    </a:lnTo>
                    <a:lnTo>
                      <a:pt x="267" y="458"/>
                    </a:lnTo>
                    <a:lnTo>
                      <a:pt x="267" y="460"/>
                    </a:lnTo>
                    <a:lnTo>
                      <a:pt x="264" y="460"/>
                    </a:lnTo>
                    <a:lnTo>
                      <a:pt x="262" y="460"/>
                    </a:lnTo>
                    <a:lnTo>
                      <a:pt x="262" y="463"/>
                    </a:lnTo>
                    <a:lnTo>
                      <a:pt x="259" y="463"/>
                    </a:lnTo>
                    <a:lnTo>
                      <a:pt x="257" y="463"/>
                    </a:lnTo>
                    <a:lnTo>
                      <a:pt x="255" y="463"/>
                    </a:lnTo>
                    <a:lnTo>
                      <a:pt x="252" y="465"/>
                    </a:lnTo>
                    <a:lnTo>
                      <a:pt x="250" y="465"/>
                    </a:lnTo>
                    <a:lnTo>
                      <a:pt x="247" y="465"/>
                    </a:lnTo>
                    <a:lnTo>
                      <a:pt x="245" y="465"/>
                    </a:lnTo>
                    <a:lnTo>
                      <a:pt x="245" y="467"/>
                    </a:lnTo>
                    <a:lnTo>
                      <a:pt x="242" y="467"/>
                    </a:lnTo>
                    <a:lnTo>
                      <a:pt x="240" y="467"/>
                    </a:lnTo>
                    <a:lnTo>
                      <a:pt x="237" y="467"/>
                    </a:lnTo>
                    <a:lnTo>
                      <a:pt x="235" y="467"/>
                    </a:lnTo>
                    <a:lnTo>
                      <a:pt x="235" y="470"/>
                    </a:lnTo>
                    <a:lnTo>
                      <a:pt x="233" y="470"/>
                    </a:lnTo>
                    <a:lnTo>
                      <a:pt x="230" y="470"/>
                    </a:lnTo>
                    <a:lnTo>
                      <a:pt x="228" y="470"/>
                    </a:lnTo>
                    <a:lnTo>
                      <a:pt x="225" y="470"/>
                    </a:lnTo>
                    <a:lnTo>
                      <a:pt x="223" y="470"/>
                    </a:lnTo>
                    <a:lnTo>
                      <a:pt x="220" y="470"/>
                    </a:lnTo>
                    <a:lnTo>
                      <a:pt x="220" y="472"/>
                    </a:lnTo>
                    <a:lnTo>
                      <a:pt x="218" y="472"/>
                    </a:lnTo>
                    <a:lnTo>
                      <a:pt x="215" y="472"/>
                    </a:lnTo>
                    <a:lnTo>
                      <a:pt x="213" y="472"/>
                    </a:lnTo>
                    <a:lnTo>
                      <a:pt x="211" y="472"/>
                    </a:lnTo>
                    <a:lnTo>
                      <a:pt x="208" y="472"/>
                    </a:lnTo>
                    <a:lnTo>
                      <a:pt x="208" y="475"/>
                    </a:lnTo>
                    <a:lnTo>
                      <a:pt x="206" y="472"/>
                    </a:lnTo>
                    <a:lnTo>
                      <a:pt x="206" y="475"/>
                    </a:lnTo>
                    <a:lnTo>
                      <a:pt x="203" y="475"/>
                    </a:lnTo>
                    <a:lnTo>
                      <a:pt x="201" y="475"/>
                    </a:lnTo>
                    <a:lnTo>
                      <a:pt x="198" y="475"/>
                    </a:lnTo>
                    <a:lnTo>
                      <a:pt x="196" y="475"/>
                    </a:lnTo>
                    <a:lnTo>
                      <a:pt x="193" y="475"/>
                    </a:lnTo>
                    <a:lnTo>
                      <a:pt x="191" y="475"/>
                    </a:lnTo>
                    <a:lnTo>
                      <a:pt x="189" y="475"/>
                    </a:lnTo>
                    <a:lnTo>
                      <a:pt x="189" y="477"/>
                    </a:lnTo>
                    <a:lnTo>
                      <a:pt x="186" y="477"/>
                    </a:lnTo>
                    <a:lnTo>
                      <a:pt x="184" y="477"/>
                    </a:lnTo>
                    <a:lnTo>
                      <a:pt x="181" y="477"/>
                    </a:lnTo>
                    <a:lnTo>
                      <a:pt x="179" y="477"/>
                    </a:lnTo>
                    <a:lnTo>
                      <a:pt x="176" y="477"/>
                    </a:lnTo>
                    <a:lnTo>
                      <a:pt x="174" y="477"/>
                    </a:lnTo>
                    <a:lnTo>
                      <a:pt x="171" y="477"/>
                    </a:lnTo>
                    <a:lnTo>
                      <a:pt x="169" y="477"/>
                    </a:lnTo>
                    <a:lnTo>
                      <a:pt x="167" y="477"/>
                    </a:lnTo>
                    <a:lnTo>
                      <a:pt x="164" y="477"/>
                    </a:lnTo>
                    <a:lnTo>
                      <a:pt x="162" y="477"/>
                    </a:lnTo>
                    <a:lnTo>
                      <a:pt x="159" y="477"/>
                    </a:lnTo>
                    <a:lnTo>
                      <a:pt x="157" y="475"/>
                    </a:lnTo>
                    <a:lnTo>
                      <a:pt x="154" y="475"/>
                    </a:lnTo>
                    <a:lnTo>
                      <a:pt x="152" y="475"/>
                    </a:lnTo>
                    <a:lnTo>
                      <a:pt x="152" y="472"/>
                    </a:lnTo>
                    <a:lnTo>
                      <a:pt x="149" y="472"/>
                    </a:lnTo>
                    <a:lnTo>
                      <a:pt x="149" y="470"/>
                    </a:lnTo>
                    <a:lnTo>
                      <a:pt x="149" y="472"/>
                    </a:lnTo>
                    <a:lnTo>
                      <a:pt x="147" y="472"/>
                    </a:lnTo>
                    <a:lnTo>
                      <a:pt x="147" y="470"/>
                    </a:lnTo>
                    <a:lnTo>
                      <a:pt x="145" y="470"/>
                    </a:lnTo>
                    <a:lnTo>
                      <a:pt x="147" y="470"/>
                    </a:lnTo>
                    <a:lnTo>
                      <a:pt x="147" y="472"/>
                    </a:lnTo>
                    <a:lnTo>
                      <a:pt x="145" y="472"/>
                    </a:lnTo>
                    <a:lnTo>
                      <a:pt x="145" y="475"/>
                    </a:lnTo>
                    <a:lnTo>
                      <a:pt x="147" y="472"/>
                    </a:lnTo>
                    <a:lnTo>
                      <a:pt x="147" y="475"/>
                    </a:lnTo>
                    <a:lnTo>
                      <a:pt x="147" y="477"/>
                    </a:lnTo>
                    <a:lnTo>
                      <a:pt x="147" y="480"/>
                    </a:lnTo>
                    <a:lnTo>
                      <a:pt x="145" y="480"/>
                    </a:lnTo>
                    <a:lnTo>
                      <a:pt x="147" y="480"/>
                    </a:lnTo>
                    <a:lnTo>
                      <a:pt x="147" y="482"/>
                    </a:lnTo>
                    <a:lnTo>
                      <a:pt x="147" y="485"/>
                    </a:lnTo>
                    <a:lnTo>
                      <a:pt x="149" y="485"/>
                    </a:lnTo>
                    <a:lnTo>
                      <a:pt x="147" y="485"/>
                    </a:lnTo>
                    <a:lnTo>
                      <a:pt x="149" y="485"/>
                    </a:lnTo>
                    <a:lnTo>
                      <a:pt x="152" y="485"/>
                    </a:lnTo>
                    <a:lnTo>
                      <a:pt x="154" y="487"/>
                    </a:lnTo>
                    <a:lnTo>
                      <a:pt x="152" y="487"/>
                    </a:lnTo>
                    <a:lnTo>
                      <a:pt x="152" y="485"/>
                    </a:lnTo>
                    <a:lnTo>
                      <a:pt x="149" y="485"/>
                    </a:lnTo>
                    <a:lnTo>
                      <a:pt x="147" y="485"/>
                    </a:lnTo>
                    <a:lnTo>
                      <a:pt x="147" y="487"/>
                    </a:lnTo>
                    <a:lnTo>
                      <a:pt x="147" y="485"/>
                    </a:lnTo>
                    <a:lnTo>
                      <a:pt x="147" y="487"/>
                    </a:lnTo>
                    <a:lnTo>
                      <a:pt x="149" y="485"/>
                    </a:lnTo>
                    <a:lnTo>
                      <a:pt x="149" y="487"/>
                    </a:lnTo>
                    <a:lnTo>
                      <a:pt x="147" y="487"/>
                    </a:lnTo>
                    <a:lnTo>
                      <a:pt x="149" y="487"/>
                    </a:lnTo>
                    <a:lnTo>
                      <a:pt x="152" y="487"/>
                    </a:lnTo>
                    <a:lnTo>
                      <a:pt x="152" y="489"/>
                    </a:lnTo>
                    <a:lnTo>
                      <a:pt x="154" y="489"/>
                    </a:lnTo>
                    <a:lnTo>
                      <a:pt x="154" y="492"/>
                    </a:lnTo>
                    <a:lnTo>
                      <a:pt x="152" y="492"/>
                    </a:lnTo>
                    <a:lnTo>
                      <a:pt x="152" y="494"/>
                    </a:lnTo>
                    <a:lnTo>
                      <a:pt x="152" y="497"/>
                    </a:lnTo>
                    <a:lnTo>
                      <a:pt x="152" y="499"/>
                    </a:lnTo>
                    <a:lnTo>
                      <a:pt x="152" y="502"/>
                    </a:lnTo>
                    <a:lnTo>
                      <a:pt x="149" y="502"/>
                    </a:lnTo>
                    <a:lnTo>
                      <a:pt x="147" y="502"/>
                    </a:lnTo>
                    <a:lnTo>
                      <a:pt x="147" y="504"/>
                    </a:lnTo>
                    <a:lnTo>
                      <a:pt x="147" y="507"/>
                    </a:lnTo>
                    <a:lnTo>
                      <a:pt x="147" y="509"/>
                    </a:lnTo>
                    <a:lnTo>
                      <a:pt x="145" y="512"/>
                    </a:lnTo>
                    <a:lnTo>
                      <a:pt x="142" y="512"/>
                    </a:lnTo>
                    <a:lnTo>
                      <a:pt x="142" y="514"/>
                    </a:lnTo>
                    <a:lnTo>
                      <a:pt x="142" y="516"/>
                    </a:lnTo>
                    <a:lnTo>
                      <a:pt x="145" y="516"/>
                    </a:lnTo>
                    <a:lnTo>
                      <a:pt x="145" y="519"/>
                    </a:lnTo>
                    <a:lnTo>
                      <a:pt x="147" y="519"/>
                    </a:lnTo>
                    <a:lnTo>
                      <a:pt x="149" y="519"/>
                    </a:lnTo>
                    <a:lnTo>
                      <a:pt x="149" y="521"/>
                    </a:lnTo>
                    <a:lnTo>
                      <a:pt x="152" y="521"/>
                    </a:lnTo>
                    <a:lnTo>
                      <a:pt x="149" y="524"/>
                    </a:lnTo>
                    <a:lnTo>
                      <a:pt x="149" y="526"/>
                    </a:lnTo>
                    <a:lnTo>
                      <a:pt x="147" y="526"/>
                    </a:lnTo>
                    <a:lnTo>
                      <a:pt x="147" y="529"/>
                    </a:lnTo>
                    <a:lnTo>
                      <a:pt x="145" y="531"/>
                    </a:lnTo>
                    <a:lnTo>
                      <a:pt x="142" y="531"/>
                    </a:lnTo>
                    <a:lnTo>
                      <a:pt x="140" y="531"/>
                    </a:lnTo>
                    <a:lnTo>
                      <a:pt x="137" y="531"/>
                    </a:lnTo>
                    <a:lnTo>
                      <a:pt x="137" y="534"/>
                    </a:lnTo>
                    <a:lnTo>
                      <a:pt x="135" y="534"/>
                    </a:lnTo>
                    <a:lnTo>
                      <a:pt x="132" y="534"/>
                    </a:lnTo>
                    <a:lnTo>
                      <a:pt x="130" y="534"/>
                    </a:lnTo>
                    <a:lnTo>
                      <a:pt x="130" y="536"/>
                    </a:lnTo>
                    <a:lnTo>
                      <a:pt x="127" y="536"/>
                    </a:lnTo>
                    <a:lnTo>
                      <a:pt x="125" y="536"/>
                    </a:lnTo>
                    <a:lnTo>
                      <a:pt x="123" y="536"/>
                    </a:lnTo>
                    <a:lnTo>
                      <a:pt x="120" y="536"/>
                    </a:lnTo>
                    <a:lnTo>
                      <a:pt x="118" y="536"/>
                    </a:lnTo>
                    <a:lnTo>
                      <a:pt x="115" y="536"/>
                    </a:lnTo>
                    <a:lnTo>
                      <a:pt x="113" y="536"/>
                    </a:lnTo>
                    <a:lnTo>
                      <a:pt x="110" y="536"/>
                    </a:lnTo>
                    <a:lnTo>
                      <a:pt x="108" y="536"/>
                    </a:lnTo>
                    <a:lnTo>
                      <a:pt x="105" y="536"/>
                    </a:lnTo>
                    <a:lnTo>
                      <a:pt x="103" y="536"/>
                    </a:lnTo>
                    <a:lnTo>
                      <a:pt x="101" y="536"/>
                    </a:lnTo>
                    <a:lnTo>
                      <a:pt x="101" y="534"/>
                    </a:lnTo>
                    <a:lnTo>
                      <a:pt x="98" y="534"/>
                    </a:lnTo>
                    <a:lnTo>
                      <a:pt x="98" y="531"/>
                    </a:lnTo>
                    <a:lnTo>
                      <a:pt x="96" y="534"/>
                    </a:lnTo>
                    <a:lnTo>
                      <a:pt x="93" y="534"/>
                    </a:lnTo>
                    <a:lnTo>
                      <a:pt x="93" y="531"/>
                    </a:lnTo>
                    <a:lnTo>
                      <a:pt x="91" y="531"/>
                    </a:lnTo>
                    <a:lnTo>
                      <a:pt x="88" y="531"/>
                    </a:lnTo>
                    <a:lnTo>
                      <a:pt x="88" y="529"/>
                    </a:lnTo>
                    <a:lnTo>
                      <a:pt x="86" y="529"/>
                    </a:lnTo>
                    <a:lnTo>
                      <a:pt x="83" y="529"/>
                    </a:lnTo>
                    <a:lnTo>
                      <a:pt x="81" y="529"/>
                    </a:lnTo>
                    <a:lnTo>
                      <a:pt x="79" y="529"/>
                    </a:lnTo>
                    <a:lnTo>
                      <a:pt x="76" y="529"/>
                    </a:lnTo>
                    <a:lnTo>
                      <a:pt x="76" y="526"/>
                    </a:lnTo>
                    <a:lnTo>
                      <a:pt x="79" y="526"/>
                    </a:lnTo>
                    <a:lnTo>
                      <a:pt x="81" y="526"/>
                    </a:lnTo>
                    <a:lnTo>
                      <a:pt x="79" y="526"/>
                    </a:lnTo>
                    <a:lnTo>
                      <a:pt x="79" y="524"/>
                    </a:lnTo>
                    <a:lnTo>
                      <a:pt x="79" y="526"/>
                    </a:lnTo>
                    <a:lnTo>
                      <a:pt x="76" y="526"/>
                    </a:lnTo>
                    <a:lnTo>
                      <a:pt x="76" y="524"/>
                    </a:lnTo>
                    <a:lnTo>
                      <a:pt x="74" y="524"/>
                    </a:lnTo>
                    <a:lnTo>
                      <a:pt x="74" y="526"/>
                    </a:lnTo>
                    <a:lnTo>
                      <a:pt x="71" y="526"/>
                    </a:lnTo>
                    <a:lnTo>
                      <a:pt x="69" y="526"/>
                    </a:lnTo>
                    <a:lnTo>
                      <a:pt x="69" y="529"/>
                    </a:lnTo>
                    <a:lnTo>
                      <a:pt x="69" y="531"/>
                    </a:lnTo>
                    <a:lnTo>
                      <a:pt x="69" y="534"/>
                    </a:lnTo>
                    <a:lnTo>
                      <a:pt x="69" y="536"/>
                    </a:lnTo>
                    <a:lnTo>
                      <a:pt x="69" y="538"/>
                    </a:lnTo>
                    <a:lnTo>
                      <a:pt x="69" y="541"/>
                    </a:lnTo>
                    <a:lnTo>
                      <a:pt x="69" y="543"/>
                    </a:lnTo>
                    <a:lnTo>
                      <a:pt x="71" y="543"/>
                    </a:lnTo>
                    <a:lnTo>
                      <a:pt x="71" y="546"/>
                    </a:lnTo>
                    <a:lnTo>
                      <a:pt x="71" y="548"/>
                    </a:lnTo>
                    <a:lnTo>
                      <a:pt x="71" y="551"/>
                    </a:lnTo>
                    <a:lnTo>
                      <a:pt x="71" y="553"/>
                    </a:lnTo>
                    <a:lnTo>
                      <a:pt x="71" y="556"/>
                    </a:lnTo>
                    <a:lnTo>
                      <a:pt x="71" y="558"/>
                    </a:lnTo>
                    <a:lnTo>
                      <a:pt x="71" y="560"/>
                    </a:lnTo>
                    <a:lnTo>
                      <a:pt x="71" y="563"/>
                    </a:lnTo>
                    <a:lnTo>
                      <a:pt x="74" y="563"/>
                    </a:lnTo>
                    <a:lnTo>
                      <a:pt x="74" y="565"/>
                    </a:lnTo>
                    <a:lnTo>
                      <a:pt x="76" y="565"/>
                    </a:lnTo>
                    <a:lnTo>
                      <a:pt x="79" y="565"/>
                    </a:lnTo>
                    <a:lnTo>
                      <a:pt x="81" y="565"/>
                    </a:lnTo>
                    <a:lnTo>
                      <a:pt x="83" y="565"/>
                    </a:lnTo>
                    <a:lnTo>
                      <a:pt x="86" y="568"/>
                    </a:lnTo>
                    <a:lnTo>
                      <a:pt x="88" y="568"/>
                    </a:lnTo>
                    <a:lnTo>
                      <a:pt x="86" y="568"/>
                    </a:lnTo>
                    <a:lnTo>
                      <a:pt x="83" y="568"/>
                    </a:lnTo>
                    <a:lnTo>
                      <a:pt x="83" y="570"/>
                    </a:lnTo>
                    <a:lnTo>
                      <a:pt x="83" y="573"/>
                    </a:lnTo>
                    <a:lnTo>
                      <a:pt x="86" y="573"/>
                    </a:lnTo>
                    <a:lnTo>
                      <a:pt x="88" y="573"/>
                    </a:lnTo>
                    <a:lnTo>
                      <a:pt x="91" y="573"/>
                    </a:lnTo>
                    <a:lnTo>
                      <a:pt x="93" y="573"/>
                    </a:lnTo>
                    <a:lnTo>
                      <a:pt x="96" y="573"/>
                    </a:lnTo>
                    <a:lnTo>
                      <a:pt x="98" y="573"/>
                    </a:lnTo>
                    <a:lnTo>
                      <a:pt x="98" y="570"/>
                    </a:lnTo>
                    <a:lnTo>
                      <a:pt x="98" y="568"/>
                    </a:lnTo>
                    <a:lnTo>
                      <a:pt x="96" y="568"/>
                    </a:lnTo>
                    <a:lnTo>
                      <a:pt x="93" y="568"/>
                    </a:lnTo>
                    <a:lnTo>
                      <a:pt x="91" y="568"/>
                    </a:lnTo>
                    <a:lnTo>
                      <a:pt x="91" y="565"/>
                    </a:lnTo>
                    <a:lnTo>
                      <a:pt x="93" y="565"/>
                    </a:lnTo>
                    <a:lnTo>
                      <a:pt x="96" y="565"/>
                    </a:lnTo>
                    <a:lnTo>
                      <a:pt x="98" y="565"/>
                    </a:lnTo>
                    <a:lnTo>
                      <a:pt x="101" y="565"/>
                    </a:lnTo>
                    <a:lnTo>
                      <a:pt x="101" y="563"/>
                    </a:lnTo>
                    <a:lnTo>
                      <a:pt x="103" y="563"/>
                    </a:lnTo>
                    <a:lnTo>
                      <a:pt x="105" y="563"/>
                    </a:lnTo>
                    <a:lnTo>
                      <a:pt x="108" y="563"/>
                    </a:lnTo>
                    <a:lnTo>
                      <a:pt x="108" y="565"/>
                    </a:lnTo>
                    <a:lnTo>
                      <a:pt x="110" y="568"/>
                    </a:lnTo>
                    <a:lnTo>
                      <a:pt x="110" y="570"/>
                    </a:lnTo>
                    <a:lnTo>
                      <a:pt x="110" y="573"/>
                    </a:lnTo>
                    <a:lnTo>
                      <a:pt x="110" y="575"/>
                    </a:lnTo>
                    <a:lnTo>
                      <a:pt x="113" y="578"/>
                    </a:lnTo>
                    <a:lnTo>
                      <a:pt x="110" y="578"/>
                    </a:lnTo>
                    <a:lnTo>
                      <a:pt x="110" y="580"/>
                    </a:lnTo>
                    <a:lnTo>
                      <a:pt x="110" y="582"/>
                    </a:lnTo>
                    <a:lnTo>
                      <a:pt x="108" y="582"/>
                    </a:lnTo>
                    <a:lnTo>
                      <a:pt x="105" y="582"/>
                    </a:lnTo>
                    <a:lnTo>
                      <a:pt x="103" y="582"/>
                    </a:lnTo>
                    <a:lnTo>
                      <a:pt x="101" y="582"/>
                    </a:lnTo>
                    <a:lnTo>
                      <a:pt x="101" y="585"/>
                    </a:lnTo>
                    <a:lnTo>
                      <a:pt x="98" y="585"/>
                    </a:lnTo>
                    <a:lnTo>
                      <a:pt x="96" y="585"/>
                    </a:lnTo>
                    <a:lnTo>
                      <a:pt x="96" y="582"/>
                    </a:lnTo>
                    <a:lnTo>
                      <a:pt x="93" y="582"/>
                    </a:lnTo>
                    <a:lnTo>
                      <a:pt x="93" y="580"/>
                    </a:lnTo>
                    <a:lnTo>
                      <a:pt x="93" y="578"/>
                    </a:lnTo>
                    <a:lnTo>
                      <a:pt x="93" y="575"/>
                    </a:lnTo>
                    <a:lnTo>
                      <a:pt x="91" y="575"/>
                    </a:lnTo>
                    <a:lnTo>
                      <a:pt x="91" y="578"/>
                    </a:lnTo>
                    <a:lnTo>
                      <a:pt x="91" y="575"/>
                    </a:lnTo>
                    <a:lnTo>
                      <a:pt x="88" y="575"/>
                    </a:lnTo>
                    <a:lnTo>
                      <a:pt x="83" y="573"/>
                    </a:lnTo>
                    <a:lnTo>
                      <a:pt x="83" y="575"/>
                    </a:lnTo>
                    <a:lnTo>
                      <a:pt x="81" y="575"/>
                    </a:lnTo>
                    <a:lnTo>
                      <a:pt x="79" y="575"/>
                    </a:lnTo>
                    <a:lnTo>
                      <a:pt x="79" y="578"/>
                    </a:lnTo>
                    <a:lnTo>
                      <a:pt x="76" y="578"/>
                    </a:lnTo>
                    <a:lnTo>
                      <a:pt x="74" y="578"/>
                    </a:lnTo>
                    <a:lnTo>
                      <a:pt x="74" y="580"/>
                    </a:lnTo>
                    <a:lnTo>
                      <a:pt x="71" y="580"/>
                    </a:lnTo>
                    <a:lnTo>
                      <a:pt x="71" y="582"/>
                    </a:lnTo>
                    <a:lnTo>
                      <a:pt x="74" y="582"/>
                    </a:lnTo>
                    <a:lnTo>
                      <a:pt x="76" y="582"/>
                    </a:lnTo>
                    <a:lnTo>
                      <a:pt x="79" y="582"/>
                    </a:lnTo>
                    <a:lnTo>
                      <a:pt x="79" y="585"/>
                    </a:lnTo>
                    <a:lnTo>
                      <a:pt x="81" y="585"/>
                    </a:lnTo>
                    <a:lnTo>
                      <a:pt x="83" y="585"/>
                    </a:lnTo>
                    <a:lnTo>
                      <a:pt x="86" y="585"/>
                    </a:lnTo>
                    <a:lnTo>
                      <a:pt x="86" y="587"/>
                    </a:lnTo>
                    <a:lnTo>
                      <a:pt x="88" y="587"/>
                    </a:lnTo>
                    <a:lnTo>
                      <a:pt x="91" y="587"/>
                    </a:lnTo>
                    <a:lnTo>
                      <a:pt x="88" y="590"/>
                    </a:lnTo>
                    <a:lnTo>
                      <a:pt x="86" y="590"/>
                    </a:lnTo>
                    <a:lnTo>
                      <a:pt x="83" y="590"/>
                    </a:lnTo>
                    <a:lnTo>
                      <a:pt x="81" y="592"/>
                    </a:lnTo>
                    <a:lnTo>
                      <a:pt x="79" y="592"/>
                    </a:lnTo>
                    <a:lnTo>
                      <a:pt x="76" y="595"/>
                    </a:lnTo>
                    <a:lnTo>
                      <a:pt x="74" y="595"/>
                    </a:lnTo>
                    <a:lnTo>
                      <a:pt x="71" y="595"/>
                    </a:lnTo>
                    <a:lnTo>
                      <a:pt x="71" y="597"/>
                    </a:lnTo>
                    <a:lnTo>
                      <a:pt x="71" y="600"/>
                    </a:lnTo>
                    <a:lnTo>
                      <a:pt x="69" y="600"/>
                    </a:lnTo>
                    <a:lnTo>
                      <a:pt x="69" y="602"/>
                    </a:lnTo>
                    <a:lnTo>
                      <a:pt x="66" y="602"/>
                    </a:lnTo>
                    <a:lnTo>
                      <a:pt x="66" y="604"/>
                    </a:lnTo>
                    <a:lnTo>
                      <a:pt x="64" y="604"/>
                    </a:lnTo>
                    <a:lnTo>
                      <a:pt x="64" y="607"/>
                    </a:lnTo>
                    <a:lnTo>
                      <a:pt x="64" y="609"/>
                    </a:lnTo>
                    <a:lnTo>
                      <a:pt x="64" y="612"/>
                    </a:lnTo>
                    <a:lnTo>
                      <a:pt x="64" y="614"/>
                    </a:lnTo>
                    <a:lnTo>
                      <a:pt x="66" y="614"/>
                    </a:lnTo>
                    <a:lnTo>
                      <a:pt x="66" y="617"/>
                    </a:lnTo>
                    <a:lnTo>
                      <a:pt x="66" y="619"/>
                    </a:lnTo>
                    <a:lnTo>
                      <a:pt x="64" y="619"/>
                    </a:lnTo>
                    <a:lnTo>
                      <a:pt x="64" y="622"/>
                    </a:lnTo>
                    <a:lnTo>
                      <a:pt x="66" y="624"/>
                    </a:lnTo>
                    <a:lnTo>
                      <a:pt x="64" y="624"/>
                    </a:lnTo>
                    <a:lnTo>
                      <a:pt x="66" y="624"/>
                    </a:lnTo>
                    <a:lnTo>
                      <a:pt x="66" y="626"/>
                    </a:lnTo>
                    <a:lnTo>
                      <a:pt x="64" y="626"/>
                    </a:lnTo>
                    <a:lnTo>
                      <a:pt x="64" y="629"/>
                    </a:lnTo>
                    <a:lnTo>
                      <a:pt x="64" y="631"/>
                    </a:lnTo>
                    <a:lnTo>
                      <a:pt x="64" y="629"/>
                    </a:lnTo>
                    <a:lnTo>
                      <a:pt x="61" y="629"/>
                    </a:lnTo>
                    <a:lnTo>
                      <a:pt x="61" y="631"/>
                    </a:lnTo>
                    <a:lnTo>
                      <a:pt x="59" y="631"/>
                    </a:lnTo>
                    <a:lnTo>
                      <a:pt x="57" y="631"/>
                    </a:lnTo>
                    <a:lnTo>
                      <a:pt x="57" y="634"/>
                    </a:lnTo>
                    <a:lnTo>
                      <a:pt x="54" y="634"/>
                    </a:lnTo>
                    <a:lnTo>
                      <a:pt x="54" y="636"/>
                    </a:lnTo>
                    <a:lnTo>
                      <a:pt x="54" y="639"/>
                    </a:lnTo>
                    <a:lnTo>
                      <a:pt x="52" y="639"/>
                    </a:lnTo>
                    <a:lnTo>
                      <a:pt x="54" y="639"/>
                    </a:lnTo>
                    <a:lnTo>
                      <a:pt x="54" y="641"/>
                    </a:lnTo>
                    <a:lnTo>
                      <a:pt x="57" y="641"/>
                    </a:lnTo>
                    <a:lnTo>
                      <a:pt x="59" y="641"/>
                    </a:lnTo>
                    <a:lnTo>
                      <a:pt x="57" y="641"/>
                    </a:lnTo>
                    <a:lnTo>
                      <a:pt x="57" y="644"/>
                    </a:lnTo>
                    <a:lnTo>
                      <a:pt x="54" y="644"/>
                    </a:lnTo>
                    <a:lnTo>
                      <a:pt x="57" y="644"/>
                    </a:lnTo>
                    <a:lnTo>
                      <a:pt x="54" y="644"/>
                    </a:lnTo>
                    <a:lnTo>
                      <a:pt x="54" y="646"/>
                    </a:lnTo>
                    <a:lnTo>
                      <a:pt x="54" y="644"/>
                    </a:lnTo>
                    <a:lnTo>
                      <a:pt x="52" y="644"/>
                    </a:lnTo>
                    <a:lnTo>
                      <a:pt x="49" y="644"/>
                    </a:lnTo>
                    <a:lnTo>
                      <a:pt x="47" y="644"/>
                    </a:lnTo>
                    <a:lnTo>
                      <a:pt x="49" y="644"/>
                    </a:lnTo>
                    <a:lnTo>
                      <a:pt x="47" y="644"/>
                    </a:lnTo>
                    <a:lnTo>
                      <a:pt x="44" y="644"/>
                    </a:lnTo>
                    <a:lnTo>
                      <a:pt x="42" y="644"/>
                    </a:lnTo>
                    <a:lnTo>
                      <a:pt x="39" y="644"/>
                    </a:lnTo>
                    <a:lnTo>
                      <a:pt x="37" y="644"/>
                    </a:lnTo>
                    <a:lnTo>
                      <a:pt x="37" y="646"/>
                    </a:lnTo>
                    <a:lnTo>
                      <a:pt x="37" y="644"/>
                    </a:lnTo>
                    <a:lnTo>
                      <a:pt x="35" y="644"/>
                    </a:lnTo>
                    <a:lnTo>
                      <a:pt x="35" y="646"/>
                    </a:lnTo>
                    <a:lnTo>
                      <a:pt x="35" y="644"/>
                    </a:lnTo>
                    <a:lnTo>
                      <a:pt x="32" y="646"/>
                    </a:lnTo>
                    <a:lnTo>
                      <a:pt x="30" y="646"/>
                    </a:lnTo>
                    <a:lnTo>
                      <a:pt x="30" y="648"/>
                    </a:lnTo>
                    <a:lnTo>
                      <a:pt x="32" y="648"/>
                    </a:lnTo>
                    <a:lnTo>
                      <a:pt x="30" y="648"/>
                    </a:lnTo>
                    <a:lnTo>
                      <a:pt x="30" y="646"/>
                    </a:lnTo>
                    <a:lnTo>
                      <a:pt x="30" y="648"/>
                    </a:lnTo>
                    <a:lnTo>
                      <a:pt x="30" y="646"/>
                    </a:lnTo>
                    <a:lnTo>
                      <a:pt x="27" y="646"/>
                    </a:lnTo>
                    <a:lnTo>
                      <a:pt x="27" y="648"/>
                    </a:lnTo>
                    <a:lnTo>
                      <a:pt x="30" y="648"/>
                    </a:lnTo>
                    <a:lnTo>
                      <a:pt x="27" y="648"/>
                    </a:lnTo>
                    <a:lnTo>
                      <a:pt x="30" y="648"/>
                    </a:lnTo>
                    <a:lnTo>
                      <a:pt x="27" y="648"/>
                    </a:lnTo>
                    <a:lnTo>
                      <a:pt x="25" y="648"/>
                    </a:lnTo>
                    <a:lnTo>
                      <a:pt x="22" y="648"/>
                    </a:lnTo>
                    <a:lnTo>
                      <a:pt x="22" y="651"/>
                    </a:lnTo>
                    <a:lnTo>
                      <a:pt x="20" y="651"/>
                    </a:lnTo>
                    <a:lnTo>
                      <a:pt x="17" y="651"/>
                    </a:lnTo>
                    <a:lnTo>
                      <a:pt x="15" y="653"/>
                    </a:lnTo>
                    <a:lnTo>
                      <a:pt x="13" y="656"/>
                    </a:lnTo>
                    <a:lnTo>
                      <a:pt x="13" y="658"/>
                    </a:lnTo>
                    <a:lnTo>
                      <a:pt x="10" y="658"/>
                    </a:lnTo>
                    <a:lnTo>
                      <a:pt x="8" y="661"/>
                    </a:lnTo>
                    <a:lnTo>
                      <a:pt x="8" y="663"/>
                    </a:lnTo>
                    <a:lnTo>
                      <a:pt x="8" y="666"/>
                    </a:lnTo>
                    <a:lnTo>
                      <a:pt x="5" y="666"/>
                    </a:lnTo>
                    <a:lnTo>
                      <a:pt x="5" y="668"/>
                    </a:lnTo>
                    <a:lnTo>
                      <a:pt x="3" y="668"/>
                    </a:lnTo>
                    <a:lnTo>
                      <a:pt x="3" y="670"/>
                    </a:lnTo>
                    <a:lnTo>
                      <a:pt x="0" y="670"/>
                    </a:lnTo>
                    <a:lnTo>
                      <a:pt x="0" y="673"/>
                    </a:lnTo>
                    <a:lnTo>
                      <a:pt x="0" y="675"/>
                    </a:lnTo>
                    <a:lnTo>
                      <a:pt x="0" y="678"/>
                    </a:lnTo>
                    <a:lnTo>
                      <a:pt x="0" y="680"/>
                    </a:lnTo>
                    <a:lnTo>
                      <a:pt x="3" y="680"/>
                    </a:lnTo>
                    <a:lnTo>
                      <a:pt x="3" y="683"/>
                    </a:lnTo>
                    <a:lnTo>
                      <a:pt x="3" y="685"/>
                    </a:lnTo>
                    <a:lnTo>
                      <a:pt x="5" y="685"/>
                    </a:lnTo>
                    <a:lnTo>
                      <a:pt x="5" y="688"/>
                    </a:lnTo>
                    <a:lnTo>
                      <a:pt x="8" y="688"/>
                    </a:lnTo>
                    <a:lnTo>
                      <a:pt x="10" y="688"/>
                    </a:lnTo>
                    <a:lnTo>
                      <a:pt x="10" y="690"/>
                    </a:lnTo>
                    <a:lnTo>
                      <a:pt x="13" y="690"/>
                    </a:lnTo>
                    <a:lnTo>
                      <a:pt x="15" y="690"/>
                    </a:lnTo>
                    <a:lnTo>
                      <a:pt x="15" y="692"/>
                    </a:lnTo>
                    <a:lnTo>
                      <a:pt x="17" y="692"/>
                    </a:lnTo>
                    <a:lnTo>
                      <a:pt x="17" y="695"/>
                    </a:lnTo>
                    <a:lnTo>
                      <a:pt x="20" y="695"/>
                    </a:lnTo>
                    <a:lnTo>
                      <a:pt x="20" y="697"/>
                    </a:lnTo>
                    <a:lnTo>
                      <a:pt x="22" y="697"/>
                    </a:lnTo>
                    <a:lnTo>
                      <a:pt x="22" y="700"/>
                    </a:lnTo>
                    <a:lnTo>
                      <a:pt x="25" y="700"/>
                    </a:lnTo>
                    <a:lnTo>
                      <a:pt x="27" y="700"/>
                    </a:lnTo>
                    <a:lnTo>
                      <a:pt x="30" y="700"/>
                    </a:lnTo>
                    <a:lnTo>
                      <a:pt x="32" y="700"/>
                    </a:lnTo>
                    <a:lnTo>
                      <a:pt x="35" y="700"/>
                    </a:lnTo>
                    <a:lnTo>
                      <a:pt x="37" y="702"/>
                    </a:lnTo>
                    <a:lnTo>
                      <a:pt x="39" y="702"/>
                    </a:lnTo>
                    <a:lnTo>
                      <a:pt x="42" y="702"/>
                    </a:lnTo>
                    <a:lnTo>
                      <a:pt x="44" y="700"/>
                    </a:lnTo>
                    <a:lnTo>
                      <a:pt x="47" y="700"/>
                    </a:lnTo>
                    <a:lnTo>
                      <a:pt x="47" y="702"/>
                    </a:lnTo>
                    <a:lnTo>
                      <a:pt x="49" y="702"/>
                    </a:lnTo>
                    <a:lnTo>
                      <a:pt x="52" y="702"/>
                    </a:lnTo>
                    <a:lnTo>
                      <a:pt x="52" y="705"/>
                    </a:lnTo>
                    <a:lnTo>
                      <a:pt x="52" y="707"/>
                    </a:lnTo>
                    <a:lnTo>
                      <a:pt x="52" y="710"/>
                    </a:lnTo>
                    <a:lnTo>
                      <a:pt x="52" y="712"/>
                    </a:lnTo>
                    <a:lnTo>
                      <a:pt x="52" y="714"/>
                    </a:lnTo>
                    <a:lnTo>
                      <a:pt x="52" y="717"/>
                    </a:lnTo>
                    <a:lnTo>
                      <a:pt x="49" y="717"/>
                    </a:lnTo>
                    <a:lnTo>
                      <a:pt x="49" y="719"/>
                    </a:lnTo>
                    <a:lnTo>
                      <a:pt x="47" y="719"/>
                    </a:lnTo>
                    <a:lnTo>
                      <a:pt x="49" y="719"/>
                    </a:lnTo>
                    <a:lnTo>
                      <a:pt x="47" y="719"/>
                    </a:lnTo>
                    <a:lnTo>
                      <a:pt x="49" y="722"/>
                    </a:lnTo>
                    <a:lnTo>
                      <a:pt x="49" y="724"/>
                    </a:lnTo>
                    <a:lnTo>
                      <a:pt x="52" y="724"/>
                    </a:lnTo>
                    <a:lnTo>
                      <a:pt x="49" y="724"/>
                    </a:lnTo>
                    <a:lnTo>
                      <a:pt x="52" y="724"/>
                    </a:lnTo>
                    <a:lnTo>
                      <a:pt x="49" y="724"/>
                    </a:lnTo>
                    <a:lnTo>
                      <a:pt x="47" y="724"/>
                    </a:lnTo>
                    <a:lnTo>
                      <a:pt x="47" y="72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1" name="Freeform 126"/>
              <p:cNvSpPr>
                <a:spLocks/>
              </p:cNvSpPr>
              <p:nvPr/>
            </p:nvSpPr>
            <p:spPr bwMode="auto">
              <a:xfrm>
                <a:off x="2715" y="2385"/>
                <a:ext cx="213" cy="849"/>
              </a:xfrm>
              <a:custGeom>
                <a:avLst/>
                <a:gdLst>
                  <a:gd name="T0" fmla="*/ 201 w 213"/>
                  <a:gd name="T1" fmla="*/ 736 h 849"/>
                  <a:gd name="T2" fmla="*/ 181 w 213"/>
                  <a:gd name="T3" fmla="*/ 744 h 849"/>
                  <a:gd name="T4" fmla="*/ 166 w 213"/>
                  <a:gd name="T5" fmla="*/ 763 h 849"/>
                  <a:gd name="T6" fmla="*/ 152 w 213"/>
                  <a:gd name="T7" fmla="*/ 785 h 849"/>
                  <a:gd name="T8" fmla="*/ 144 w 213"/>
                  <a:gd name="T9" fmla="*/ 785 h 849"/>
                  <a:gd name="T10" fmla="*/ 127 w 213"/>
                  <a:gd name="T11" fmla="*/ 795 h 849"/>
                  <a:gd name="T12" fmla="*/ 125 w 213"/>
                  <a:gd name="T13" fmla="*/ 817 h 849"/>
                  <a:gd name="T14" fmla="*/ 127 w 213"/>
                  <a:gd name="T15" fmla="*/ 827 h 849"/>
                  <a:gd name="T16" fmla="*/ 144 w 213"/>
                  <a:gd name="T17" fmla="*/ 844 h 849"/>
                  <a:gd name="T18" fmla="*/ 125 w 213"/>
                  <a:gd name="T19" fmla="*/ 842 h 849"/>
                  <a:gd name="T20" fmla="*/ 91 w 213"/>
                  <a:gd name="T21" fmla="*/ 837 h 849"/>
                  <a:gd name="T22" fmla="*/ 59 w 213"/>
                  <a:gd name="T23" fmla="*/ 837 h 849"/>
                  <a:gd name="T24" fmla="*/ 37 w 213"/>
                  <a:gd name="T25" fmla="*/ 829 h 849"/>
                  <a:gd name="T26" fmla="*/ 37 w 213"/>
                  <a:gd name="T27" fmla="*/ 810 h 849"/>
                  <a:gd name="T28" fmla="*/ 27 w 213"/>
                  <a:gd name="T29" fmla="*/ 800 h 849"/>
                  <a:gd name="T30" fmla="*/ 3 w 213"/>
                  <a:gd name="T31" fmla="*/ 790 h 849"/>
                  <a:gd name="T32" fmla="*/ 0 w 213"/>
                  <a:gd name="T33" fmla="*/ 771 h 849"/>
                  <a:gd name="T34" fmla="*/ 17 w 213"/>
                  <a:gd name="T35" fmla="*/ 756 h 849"/>
                  <a:gd name="T36" fmla="*/ 27 w 213"/>
                  <a:gd name="T37" fmla="*/ 739 h 849"/>
                  <a:gd name="T38" fmla="*/ 29 w 213"/>
                  <a:gd name="T39" fmla="*/ 724 h 849"/>
                  <a:gd name="T40" fmla="*/ 44 w 213"/>
                  <a:gd name="T41" fmla="*/ 705 h 849"/>
                  <a:gd name="T42" fmla="*/ 51 w 213"/>
                  <a:gd name="T43" fmla="*/ 690 h 849"/>
                  <a:gd name="T44" fmla="*/ 51 w 213"/>
                  <a:gd name="T45" fmla="*/ 673 h 849"/>
                  <a:gd name="T46" fmla="*/ 59 w 213"/>
                  <a:gd name="T47" fmla="*/ 658 h 849"/>
                  <a:gd name="T48" fmla="*/ 54 w 213"/>
                  <a:gd name="T49" fmla="*/ 641 h 849"/>
                  <a:gd name="T50" fmla="*/ 49 w 213"/>
                  <a:gd name="T51" fmla="*/ 636 h 849"/>
                  <a:gd name="T52" fmla="*/ 69 w 213"/>
                  <a:gd name="T53" fmla="*/ 629 h 849"/>
                  <a:gd name="T54" fmla="*/ 51 w 213"/>
                  <a:gd name="T55" fmla="*/ 622 h 849"/>
                  <a:gd name="T56" fmla="*/ 56 w 213"/>
                  <a:gd name="T57" fmla="*/ 604 h 849"/>
                  <a:gd name="T58" fmla="*/ 47 w 213"/>
                  <a:gd name="T59" fmla="*/ 592 h 849"/>
                  <a:gd name="T60" fmla="*/ 42 w 213"/>
                  <a:gd name="T61" fmla="*/ 568 h 849"/>
                  <a:gd name="T62" fmla="*/ 49 w 213"/>
                  <a:gd name="T63" fmla="*/ 553 h 849"/>
                  <a:gd name="T64" fmla="*/ 49 w 213"/>
                  <a:gd name="T65" fmla="*/ 529 h 849"/>
                  <a:gd name="T66" fmla="*/ 51 w 213"/>
                  <a:gd name="T67" fmla="*/ 512 h 849"/>
                  <a:gd name="T68" fmla="*/ 54 w 213"/>
                  <a:gd name="T69" fmla="*/ 499 h 849"/>
                  <a:gd name="T70" fmla="*/ 59 w 213"/>
                  <a:gd name="T71" fmla="*/ 492 h 849"/>
                  <a:gd name="T72" fmla="*/ 69 w 213"/>
                  <a:gd name="T73" fmla="*/ 470 h 849"/>
                  <a:gd name="T74" fmla="*/ 71 w 213"/>
                  <a:gd name="T75" fmla="*/ 453 h 849"/>
                  <a:gd name="T76" fmla="*/ 66 w 213"/>
                  <a:gd name="T77" fmla="*/ 428 h 849"/>
                  <a:gd name="T78" fmla="*/ 71 w 213"/>
                  <a:gd name="T79" fmla="*/ 411 h 849"/>
                  <a:gd name="T80" fmla="*/ 83 w 213"/>
                  <a:gd name="T81" fmla="*/ 399 h 849"/>
                  <a:gd name="T82" fmla="*/ 91 w 213"/>
                  <a:gd name="T83" fmla="*/ 387 h 849"/>
                  <a:gd name="T84" fmla="*/ 91 w 213"/>
                  <a:gd name="T85" fmla="*/ 367 h 849"/>
                  <a:gd name="T86" fmla="*/ 100 w 213"/>
                  <a:gd name="T87" fmla="*/ 350 h 849"/>
                  <a:gd name="T88" fmla="*/ 103 w 213"/>
                  <a:gd name="T89" fmla="*/ 338 h 849"/>
                  <a:gd name="T90" fmla="*/ 103 w 213"/>
                  <a:gd name="T91" fmla="*/ 316 h 849"/>
                  <a:gd name="T92" fmla="*/ 98 w 213"/>
                  <a:gd name="T93" fmla="*/ 304 h 849"/>
                  <a:gd name="T94" fmla="*/ 91 w 213"/>
                  <a:gd name="T95" fmla="*/ 284 h 849"/>
                  <a:gd name="T96" fmla="*/ 83 w 213"/>
                  <a:gd name="T97" fmla="*/ 269 h 849"/>
                  <a:gd name="T98" fmla="*/ 93 w 213"/>
                  <a:gd name="T99" fmla="*/ 255 h 849"/>
                  <a:gd name="T100" fmla="*/ 105 w 213"/>
                  <a:gd name="T101" fmla="*/ 235 h 849"/>
                  <a:gd name="T102" fmla="*/ 100 w 213"/>
                  <a:gd name="T103" fmla="*/ 211 h 849"/>
                  <a:gd name="T104" fmla="*/ 110 w 213"/>
                  <a:gd name="T105" fmla="*/ 186 h 849"/>
                  <a:gd name="T106" fmla="*/ 125 w 213"/>
                  <a:gd name="T107" fmla="*/ 169 h 849"/>
                  <a:gd name="T108" fmla="*/ 132 w 213"/>
                  <a:gd name="T109" fmla="*/ 150 h 849"/>
                  <a:gd name="T110" fmla="*/ 142 w 213"/>
                  <a:gd name="T111" fmla="*/ 133 h 849"/>
                  <a:gd name="T112" fmla="*/ 139 w 213"/>
                  <a:gd name="T113" fmla="*/ 108 h 849"/>
                  <a:gd name="T114" fmla="*/ 144 w 213"/>
                  <a:gd name="T115" fmla="*/ 89 h 849"/>
                  <a:gd name="T116" fmla="*/ 159 w 213"/>
                  <a:gd name="T117" fmla="*/ 69 h 849"/>
                  <a:gd name="T118" fmla="*/ 179 w 213"/>
                  <a:gd name="T119" fmla="*/ 52 h 849"/>
                  <a:gd name="T120" fmla="*/ 179 w 213"/>
                  <a:gd name="T121" fmla="*/ 27 h 849"/>
                  <a:gd name="T122" fmla="*/ 196 w 213"/>
                  <a:gd name="T123" fmla="*/ 10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3" h="849">
                    <a:moveTo>
                      <a:pt x="213" y="727"/>
                    </a:moveTo>
                    <a:lnTo>
                      <a:pt x="210" y="727"/>
                    </a:lnTo>
                    <a:lnTo>
                      <a:pt x="213" y="729"/>
                    </a:lnTo>
                    <a:lnTo>
                      <a:pt x="210" y="729"/>
                    </a:lnTo>
                    <a:lnTo>
                      <a:pt x="208" y="729"/>
                    </a:lnTo>
                    <a:lnTo>
                      <a:pt x="208" y="732"/>
                    </a:lnTo>
                    <a:lnTo>
                      <a:pt x="205" y="732"/>
                    </a:lnTo>
                    <a:lnTo>
                      <a:pt x="208" y="732"/>
                    </a:lnTo>
                    <a:lnTo>
                      <a:pt x="205" y="732"/>
                    </a:lnTo>
                    <a:lnTo>
                      <a:pt x="203" y="732"/>
                    </a:lnTo>
                    <a:lnTo>
                      <a:pt x="203" y="734"/>
                    </a:lnTo>
                    <a:lnTo>
                      <a:pt x="201" y="734"/>
                    </a:lnTo>
                    <a:lnTo>
                      <a:pt x="201" y="736"/>
                    </a:lnTo>
                    <a:lnTo>
                      <a:pt x="203" y="736"/>
                    </a:lnTo>
                    <a:lnTo>
                      <a:pt x="201" y="736"/>
                    </a:lnTo>
                    <a:lnTo>
                      <a:pt x="198" y="736"/>
                    </a:lnTo>
                    <a:lnTo>
                      <a:pt x="198" y="739"/>
                    </a:lnTo>
                    <a:lnTo>
                      <a:pt x="196" y="739"/>
                    </a:lnTo>
                    <a:lnTo>
                      <a:pt x="193" y="739"/>
                    </a:lnTo>
                    <a:lnTo>
                      <a:pt x="191" y="739"/>
                    </a:lnTo>
                    <a:lnTo>
                      <a:pt x="191" y="741"/>
                    </a:lnTo>
                    <a:lnTo>
                      <a:pt x="188" y="741"/>
                    </a:lnTo>
                    <a:lnTo>
                      <a:pt x="186" y="741"/>
                    </a:lnTo>
                    <a:lnTo>
                      <a:pt x="186" y="744"/>
                    </a:lnTo>
                    <a:lnTo>
                      <a:pt x="183" y="744"/>
                    </a:lnTo>
                    <a:lnTo>
                      <a:pt x="181" y="744"/>
                    </a:lnTo>
                    <a:lnTo>
                      <a:pt x="179" y="746"/>
                    </a:lnTo>
                    <a:lnTo>
                      <a:pt x="179" y="749"/>
                    </a:lnTo>
                    <a:lnTo>
                      <a:pt x="176" y="749"/>
                    </a:lnTo>
                    <a:lnTo>
                      <a:pt x="174" y="749"/>
                    </a:lnTo>
                    <a:lnTo>
                      <a:pt x="174" y="751"/>
                    </a:lnTo>
                    <a:lnTo>
                      <a:pt x="171" y="751"/>
                    </a:lnTo>
                    <a:lnTo>
                      <a:pt x="171" y="754"/>
                    </a:lnTo>
                    <a:lnTo>
                      <a:pt x="169" y="754"/>
                    </a:lnTo>
                    <a:lnTo>
                      <a:pt x="166" y="756"/>
                    </a:lnTo>
                    <a:lnTo>
                      <a:pt x="166" y="758"/>
                    </a:lnTo>
                    <a:lnTo>
                      <a:pt x="164" y="761"/>
                    </a:lnTo>
                    <a:lnTo>
                      <a:pt x="166" y="761"/>
                    </a:lnTo>
                    <a:lnTo>
                      <a:pt x="166" y="763"/>
                    </a:lnTo>
                    <a:lnTo>
                      <a:pt x="166" y="766"/>
                    </a:lnTo>
                    <a:lnTo>
                      <a:pt x="164" y="766"/>
                    </a:lnTo>
                    <a:lnTo>
                      <a:pt x="164" y="768"/>
                    </a:lnTo>
                    <a:lnTo>
                      <a:pt x="164" y="771"/>
                    </a:lnTo>
                    <a:lnTo>
                      <a:pt x="164" y="773"/>
                    </a:lnTo>
                    <a:lnTo>
                      <a:pt x="164" y="776"/>
                    </a:lnTo>
                    <a:lnTo>
                      <a:pt x="161" y="778"/>
                    </a:lnTo>
                    <a:lnTo>
                      <a:pt x="161" y="780"/>
                    </a:lnTo>
                    <a:lnTo>
                      <a:pt x="159" y="780"/>
                    </a:lnTo>
                    <a:lnTo>
                      <a:pt x="159" y="783"/>
                    </a:lnTo>
                    <a:lnTo>
                      <a:pt x="157" y="783"/>
                    </a:lnTo>
                    <a:lnTo>
                      <a:pt x="154" y="783"/>
                    </a:lnTo>
                    <a:lnTo>
                      <a:pt x="152" y="785"/>
                    </a:lnTo>
                    <a:lnTo>
                      <a:pt x="149" y="785"/>
                    </a:lnTo>
                    <a:lnTo>
                      <a:pt x="147" y="785"/>
                    </a:lnTo>
                    <a:lnTo>
                      <a:pt x="144" y="785"/>
                    </a:lnTo>
                    <a:lnTo>
                      <a:pt x="144" y="783"/>
                    </a:lnTo>
                    <a:lnTo>
                      <a:pt x="142" y="783"/>
                    </a:lnTo>
                    <a:lnTo>
                      <a:pt x="142" y="780"/>
                    </a:lnTo>
                    <a:lnTo>
                      <a:pt x="142" y="778"/>
                    </a:lnTo>
                    <a:lnTo>
                      <a:pt x="139" y="778"/>
                    </a:lnTo>
                    <a:lnTo>
                      <a:pt x="139" y="780"/>
                    </a:lnTo>
                    <a:lnTo>
                      <a:pt x="139" y="783"/>
                    </a:lnTo>
                    <a:lnTo>
                      <a:pt x="142" y="783"/>
                    </a:lnTo>
                    <a:lnTo>
                      <a:pt x="142" y="785"/>
                    </a:lnTo>
                    <a:lnTo>
                      <a:pt x="144" y="785"/>
                    </a:lnTo>
                    <a:lnTo>
                      <a:pt x="147" y="785"/>
                    </a:lnTo>
                    <a:lnTo>
                      <a:pt x="144" y="785"/>
                    </a:lnTo>
                    <a:lnTo>
                      <a:pt x="144" y="788"/>
                    </a:lnTo>
                    <a:lnTo>
                      <a:pt x="142" y="788"/>
                    </a:lnTo>
                    <a:lnTo>
                      <a:pt x="139" y="788"/>
                    </a:lnTo>
                    <a:lnTo>
                      <a:pt x="137" y="788"/>
                    </a:lnTo>
                    <a:lnTo>
                      <a:pt x="137" y="790"/>
                    </a:lnTo>
                    <a:lnTo>
                      <a:pt x="135" y="790"/>
                    </a:lnTo>
                    <a:lnTo>
                      <a:pt x="132" y="790"/>
                    </a:lnTo>
                    <a:lnTo>
                      <a:pt x="132" y="793"/>
                    </a:lnTo>
                    <a:lnTo>
                      <a:pt x="130" y="793"/>
                    </a:lnTo>
                    <a:lnTo>
                      <a:pt x="130" y="795"/>
                    </a:lnTo>
                    <a:lnTo>
                      <a:pt x="127" y="795"/>
                    </a:lnTo>
                    <a:lnTo>
                      <a:pt x="125" y="798"/>
                    </a:lnTo>
                    <a:lnTo>
                      <a:pt x="125" y="800"/>
                    </a:lnTo>
                    <a:lnTo>
                      <a:pt x="125" y="802"/>
                    </a:lnTo>
                    <a:lnTo>
                      <a:pt x="125" y="805"/>
                    </a:lnTo>
                    <a:lnTo>
                      <a:pt x="125" y="807"/>
                    </a:lnTo>
                    <a:lnTo>
                      <a:pt x="122" y="807"/>
                    </a:lnTo>
                    <a:lnTo>
                      <a:pt x="125" y="807"/>
                    </a:lnTo>
                    <a:lnTo>
                      <a:pt x="122" y="807"/>
                    </a:lnTo>
                    <a:lnTo>
                      <a:pt x="122" y="810"/>
                    </a:lnTo>
                    <a:lnTo>
                      <a:pt x="125" y="810"/>
                    </a:lnTo>
                    <a:lnTo>
                      <a:pt x="125" y="812"/>
                    </a:lnTo>
                    <a:lnTo>
                      <a:pt x="125" y="815"/>
                    </a:lnTo>
                    <a:lnTo>
                      <a:pt x="125" y="817"/>
                    </a:lnTo>
                    <a:lnTo>
                      <a:pt x="127" y="817"/>
                    </a:lnTo>
                    <a:lnTo>
                      <a:pt x="127" y="820"/>
                    </a:lnTo>
                    <a:lnTo>
                      <a:pt x="127" y="822"/>
                    </a:lnTo>
                    <a:lnTo>
                      <a:pt x="130" y="822"/>
                    </a:lnTo>
                    <a:lnTo>
                      <a:pt x="130" y="824"/>
                    </a:lnTo>
                    <a:lnTo>
                      <a:pt x="127" y="824"/>
                    </a:lnTo>
                    <a:lnTo>
                      <a:pt x="125" y="824"/>
                    </a:lnTo>
                    <a:lnTo>
                      <a:pt x="125" y="827"/>
                    </a:lnTo>
                    <a:lnTo>
                      <a:pt x="122" y="827"/>
                    </a:lnTo>
                    <a:lnTo>
                      <a:pt x="122" y="829"/>
                    </a:lnTo>
                    <a:lnTo>
                      <a:pt x="125" y="829"/>
                    </a:lnTo>
                    <a:lnTo>
                      <a:pt x="125" y="827"/>
                    </a:lnTo>
                    <a:lnTo>
                      <a:pt x="127" y="827"/>
                    </a:lnTo>
                    <a:lnTo>
                      <a:pt x="130" y="827"/>
                    </a:lnTo>
                    <a:lnTo>
                      <a:pt x="130" y="829"/>
                    </a:lnTo>
                    <a:lnTo>
                      <a:pt x="132" y="832"/>
                    </a:lnTo>
                    <a:lnTo>
                      <a:pt x="132" y="834"/>
                    </a:lnTo>
                    <a:lnTo>
                      <a:pt x="135" y="834"/>
                    </a:lnTo>
                    <a:lnTo>
                      <a:pt x="135" y="837"/>
                    </a:lnTo>
                    <a:lnTo>
                      <a:pt x="137" y="837"/>
                    </a:lnTo>
                    <a:lnTo>
                      <a:pt x="137" y="839"/>
                    </a:lnTo>
                    <a:lnTo>
                      <a:pt x="139" y="839"/>
                    </a:lnTo>
                    <a:lnTo>
                      <a:pt x="139" y="842"/>
                    </a:lnTo>
                    <a:lnTo>
                      <a:pt x="142" y="842"/>
                    </a:lnTo>
                    <a:lnTo>
                      <a:pt x="142" y="844"/>
                    </a:lnTo>
                    <a:lnTo>
                      <a:pt x="144" y="844"/>
                    </a:lnTo>
                    <a:lnTo>
                      <a:pt x="144" y="846"/>
                    </a:lnTo>
                    <a:lnTo>
                      <a:pt x="144" y="849"/>
                    </a:lnTo>
                    <a:lnTo>
                      <a:pt x="144" y="846"/>
                    </a:lnTo>
                    <a:lnTo>
                      <a:pt x="142" y="846"/>
                    </a:lnTo>
                    <a:lnTo>
                      <a:pt x="139" y="846"/>
                    </a:lnTo>
                    <a:lnTo>
                      <a:pt x="137" y="846"/>
                    </a:lnTo>
                    <a:lnTo>
                      <a:pt x="137" y="844"/>
                    </a:lnTo>
                    <a:lnTo>
                      <a:pt x="135" y="844"/>
                    </a:lnTo>
                    <a:lnTo>
                      <a:pt x="132" y="844"/>
                    </a:lnTo>
                    <a:lnTo>
                      <a:pt x="130" y="844"/>
                    </a:lnTo>
                    <a:lnTo>
                      <a:pt x="127" y="844"/>
                    </a:lnTo>
                    <a:lnTo>
                      <a:pt x="127" y="842"/>
                    </a:lnTo>
                    <a:lnTo>
                      <a:pt x="125" y="842"/>
                    </a:lnTo>
                    <a:lnTo>
                      <a:pt x="122" y="842"/>
                    </a:lnTo>
                    <a:lnTo>
                      <a:pt x="120" y="842"/>
                    </a:lnTo>
                    <a:lnTo>
                      <a:pt x="117" y="842"/>
                    </a:lnTo>
                    <a:lnTo>
                      <a:pt x="115" y="842"/>
                    </a:lnTo>
                    <a:lnTo>
                      <a:pt x="113" y="842"/>
                    </a:lnTo>
                    <a:lnTo>
                      <a:pt x="110" y="839"/>
                    </a:lnTo>
                    <a:lnTo>
                      <a:pt x="108" y="839"/>
                    </a:lnTo>
                    <a:lnTo>
                      <a:pt x="105" y="839"/>
                    </a:lnTo>
                    <a:lnTo>
                      <a:pt x="103" y="839"/>
                    </a:lnTo>
                    <a:lnTo>
                      <a:pt x="100" y="837"/>
                    </a:lnTo>
                    <a:lnTo>
                      <a:pt x="95" y="837"/>
                    </a:lnTo>
                    <a:lnTo>
                      <a:pt x="93" y="837"/>
                    </a:lnTo>
                    <a:lnTo>
                      <a:pt x="91" y="837"/>
                    </a:lnTo>
                    <a:lnTo>
                      <a:pt x="88" y="837"/>
                    </a:lnTo>
                    <a:lnTo>
                      <a:pt x="86" y="837"/>
                    </a:lnTo>
                    <a:lnTo>
                      <a:pt x="83" y="837"/>
                    </a:lnTo>
                    <a:lnTo>
                      <a:pt x="81" y="837"/>
                    </a:lnTo>
                    <a:lnTo>
                      <a:pt x="78" y="837"/>
                    </a:lnTo>
                    <a:lnTo>
                      <a:pt x="76" y="837"/>
                    </a:lnTo>
                    <a:lnTo>
                      <a:pt x="73" y="837"/>
                    </a:lnTo>
                    <a:lnTo>
                      <a:pt x="71" y="837"/>
                    </a:lnTo>
                    <a:lnTo>
                      <a:pt x="69" y="837"/>
                    </a:lnTo>
                    <a:lnTo>
                      <a:pt x="66" y="837"/>
                    </a:lnTo>
                    <a:lnTo>
                      <a:pt x="64" y="837"/>
                    </a:lnTo>
                    <a:lnTo>
                      <a:pt x="61" y="837"/>
                    </a:lnTo>
                    <a:lnTo>
                      <a:pt x="59" y="837"/>
                    </a:lnTo>
                    <a:lnTo>
                      <a:pt x="56" y="837"/>
                    </a:lnTo>
                    <a:lnTo>
                      <a:pt x="54" y="837"/>
                    </a:lnTo>
                    <a:lnTo>
                      <a:pt x="51" y="837"/>
                    </a:lnTo>
                    <a:lnTo>
                      <a:pt x="49" y="837"/>
                    </a:lnTo>
                    <a:lnTo>
                      <a:pt x="47" y="837"/>
                    </a:lnTo>
                    <a:lnTo>
                      <a:pt x="44" y="837"/>
                    </a:lnTo>
                    <a:lnTo>
                      <a:pt x="44" y="834"/>
                    </a:lnTo>
                    <a:lnTo>
                      <a:pt x="47" y="834"/>
                    </a:lnTo>
                    <a:lnTo>
                      <a:pt x="44" y="832"/>
                    </a:lnTo>
                    <a:lnTo>
                      <a:pt x="42" y="832"/>
                    </a:lnTo>
                    <a:lnTo>
                      <a:pt x="42" y="829"/>
                    </a:lnTo>
                    <a:lnTo>
                      <a:pt x="39" y="829"/>
                    </a:lnTo>
                    <a:lnTo>
                      <a:pt x="37" y="829"/>
                    </a:lnTo>
                    <a:lnTo>
                      <a:pt x="37" y="827"/>
                    </a:lnTo>
                    <a:lnTo>
                      <a:pt x="34" y="827"/>
                    </a:lnTo>
                    <a:lnTo>
                      <a:pt x="32" y="827"/>
                    </a:lnTo>
                    <a:lnTo>
                      <a:pt x="32" y="824"/>
                    </a:lnTo>
                    <a:lnTo>
                      <a:pt x="34" y="824"/>
                    </a:lnTo>
                    <a:lnTo>
                      <a:pt x="34" y="822"/>
                    </a:lnTo>
                    <a:lnTo>
                      <a:pt x="34" y="820"/>
                    </a:lnTo>
                    <a:lnTo>
                      <a:pt x="37" y="817"/>
                    </a:lnTo>
                    <a:lnTo>
                      <a:pt x="37" y="815"/>
                    </a:lnTo>
                    <a:lnTo>
                      <a:pt x="34" y="815"/>
                    </a:lnTo>
                    <a:lnTo>
                      <a:pt x="34" y="812"/>
                    </a:lnTo>
                    <a:lnTo>
                      <a:pt x="34" y="810"/>
                    </a:lnTo>
                    <a:lnTo>
                      <a:pt x="37" y="810"/>
                    </a:lnTo>
                    <a:lnTo>
                      <a:pt x="37" y="807"/>
                    </a:lnTo>
                    <a:lnTo>
                      <a:pt x="39" y="807"/>
                    </a:lnTo>
                    <a:lnTo>
                      <a:pt x="39" y="805"/>
                    </a:lnTo>
                    <a:lnTo>
                      <a:pt x="37" y="805"/>
                    </a:lnTo>
                    <a:lnTo>
                      <a:pt x="37" y="802"/>
                    </a:lnTo>
                    <a:lnTo>
                      <a:pt x="34" y="802"/>
                    </a:lnTo>
                    <a:lnTo>
                      <a:pt x="37" y="802"/>
                    </a:lnTo>
                    <a:lnTo>
                      <a:pt x="37" y="800"/>
                    </a:lnTo>
                    <a:lnTo>
                      <a:pt x="34" y="800"/>
                    </a:lnTo>
                    <a:lnTo>
                      <a:pt x="32" y="800"/>
                    </a:lnTo>
                    <a:lnTo>
                      <a:pt x="32" y="798"/>
                    </a:lnTo>
                    <a:lnTo>
                      <a:pt x="29" y="800"/>
                    </a:lnTo>
                    <a:lnTo>
                      <a:pt x="27" y="800"/>
                    </a:lnTo>
                    <a:lnTo>
                      <a:pt x="25" y="800"/>
                    </a:lnTo>
                    <a:lnTo>
                      <a:pt x="22" y="800"/>
                    </a:lnTo>
                    <a:lnTo>
                      <a:pt x="20" y="800"/>
                    </a:lnTo>
                    <a:lnTo>
                      <a:pt x="17" y="802"/>
                    </a:lnTo>
                    <a:lnTo>
                      <a:pt x="15" y="802"/>
                    </a:lnTo>
                    <a:lnTo>
                      <a:pt x="12" y="802"/>
                    </a:lnTo>
                    <a:lnTo>
                      <a:pt x="12" y="800"/>
                    </a:lnTo>
                    <a:lnTo>
                      <a:pt x="10" y="800"/>
                    </a:lnTo>
                    <a:lnTo>
                      <a:pt x="10" y="798"/>
                    </a:lnTo>
                    <a:lnTo>
                      <a:pt x="7" y="795"/>
                    </a:lnTo>
                    <a:lnTo>
                      <a:pt x="5" y="793"/>
                    </a:lnTo>
                    <a:lnTo>
                      <a:pt x="3" y="793"/>
                    </a:lnTo>
                    <a:lnTo>
                      <a:pt x="3" y="790"/>
                    </a:lnTo>
                    <a:lnTo>
                      <a:pt x="0" y="790"/>
                    </a:lnTo>
                    <a:lnTo>
                      <a:pt x="0" y="788"/>
                    </a:lnTo>
                    <a:lnTo>
                      <a:pt x="3" y="788"/>
                    </a:lnTo>
                    <a:lnTo>
                      <a:pt x="3" y="785"/>
                    </a:lnTo>
                    <a:lnTo>
                      <a:pt x="3" y="783"/>
                    </a:lnTo>
                    <a:lnTo>
                      <a:pt x="3" y="780"/>
                    </a:lnTo>
                    <a:lnTo>
                      <a:pt x="3" y="778"/>
                    </a:lnTo>
                    <a:lnTo>
                      <a:pt x="5" y="778"/>
                    </a:lnTo>
                    <a:lnTo>
                      <a:pt x="5" y="776"/>
                    </a:lnTo>
                    <a:lnTo>
                      <a:pt x="5" y="773"/>
                    </a:lnTo>
                    <a:lnTo>
                      <a:pt x="3" y="773"/>
                    </a:lnTo>
                    <a:lnTo>
                      <a:pt x="3" y="771"/>
                    </a:lnTo>
                    <a:lnTo>
                      <a:pt x="0" y="771"/>
                    </a:lnTo>
                    <a:lnTo>
                      <a:pt x="0" y="768"/>
                    </a:lnTo>
                    <a:lnTo>
                      <a:pt x="3" y="768"/>
                    </a:lnTo>
                    <a:lnTo>
                      <a:pt x="3" y="766"/>
                    </a:lnTo>
                    <a:lnTo>
                      <a:pt x="5" y="766"/>
                    </a:lnTo>
                    <a:lnTo>
                      <a:pt x="5" y="763"/>
                    </a:lnTo>
                    <a:lnTo>
                      <a:pt x="3" y="761"/>
                    </a:lnTo>
                    <a:lnTo>
                      <a:pt x="3" y="758"/>
                    </a:lnTo>
                    <a:lnTo>
                      <a:pt x="5" y="758"/>
                    </a:lnTo>
                    <a:lnTo>
                      <a:pt x="10" y="758"/>
                    </a:lnTo>
                    <a:lnTo>
                      <a:pt x="12" y="758"/>
                    </a:lnTo>
                    <a:lnTo>
                      <a:pt x="15" y="758"/>
                    </a:lnTo>
                    <a:lnTo>
                      <a:pt x="15" y="756"/>
                    </a:lnTo>
                    <a:lnTo>
                      <a:pt x="17" y="756"/>
                    </a:lnTo>
                    <a:lnTo>
                      <a:pt x="17" y="754"/>
                    </a:lnTo>
                    <a:lnTo>
                      <a:pt x="20" y="754"/>
                    </a:lnTo>
                    <a:lnTo>
                      <a:pt x="22" y="754"/>
                    </a:lnTo>
                    <a:lnTo>
                      <a:pt x="22" y="751"/>
                    </a:lnTo>
                    <a:lnTo>
                      <a:pt x="25" y="751"/>
                    </a:lnTo>
                    <a:lnTo>
                      <a:pt x="27" y="751"/>
                    </a:lnTo>
                    <a:lnTo>
                      <a:pt x="27" y="749"/>
                    </a:lnTo>
                    <a:lnTo>
                      <a:pt x="29" y="749"/>
                    </a:lnTo>
                    <a:lnTo>
                      <a:pt x="29" y="746"/>
                    </a:lnTo>
                    <a:lnTo>
                      <a:pt x="29" y="744"/>
                    </a:lnTo>
                    <a:lnTo>
                      <a:pt x="29" y="741"/>
                    </a:lnTo>
                    <a:lnTo>
                      <a:pt x="27" y="741"/>
                    </a:lnTo>
                    <a:lnTo>
                      <a:pt x="27" y="739"/>
                    </a:lnTo>
                    <a:lnTo>
                      <a:pt x="29" y="739"/>
                    </a:lnTo>
                    <a:lnTo>
                      <a:pt x="32" y="739"/>
                    </a:lnTo>
                    <a:lnTo>
                      <a:pt x="34" y="736"/>
                    </a:lnTo>
                    <a:lnTo>
                      <a:pt x="37" y="736"/>
                    </a:lnTo>
                    <a:lnTo>
                      <a:pt x="37" y="734"/>
                    </a:lnTo>
                    <a:lnTo>
                      <a:pt x="34" y="734"/>
                    </a:lnTo>
                    <a:lnTo>
                      <a:pt x="37" y="734"/>
                    </a:lnTo>
                    <a:lnTo>
                      <a:pt x="37" y="732"/>
                    </a:lnTo>
                    <a:lnTo>
                      <a:pt x="34" y="729"/>
                    </a:lnTo>
                    <a:lnTo>
                      <a:pt x="34" y="727"/>
                    </a:lnTo>
                    <a:lnTo>
                      <a:pt x="32" y="727"/>
                    </a:lnTo>
                    <a:lnTo>
                      <a:pt x="32" y="724"/>
                    </a:lnTo>
                    <a:lnTo>
                      <a:pt x="29" y="724"/>
                    </a:lnTo>
                    <a:lnTo>
                      <a:pt x="32" y="722"/>
                    </a:lnTo>
                    <a:lnTo>
                      <a:pt x="32" y="719"/>
                    </a:lnTo>
                    <a:lnTo>
                      <a:pt x="34" y="719"/>
                    </a:lnTo>
                    <a:lnTo>
                      <a:pt x="34" y="717"/>
                    </a:lnTo>
                    <a:lnTo>
                      <a:pt x="37" y="714"/>
                    </a:lnTo>
                    <a:lnTo>
                      <a:pt x="37" y="712"/>
                    </a:lnTo>
                    <a:lnTo>
                      <a:pt x="34" y="712"/>
                    </a:lnTo>
                    <a:lnTo>
                      <a:pt x="37" y="710"/>
                    </a:lnTo>
                    <a:lnTo>
                      <a:pt x="39" y="710"/>
                    </a:lnTo>
                    <a:lnTo>
                      <a:pt x="42" y="710"/>
                    </a:lnTo>
                    <a:lnTo>
                      <a:pt x="42" y="707"/>
                    </a:lnTo>
                    <a:lnTo>
                      <a:pt x="44" y="707"/>
                    </a:lnTo>
                    <a:lnTo>
                      <a:pt x="44" y="705"/>
                    </a:lnTo>
                    <a:lnTo>
                      <a:pt x="47" y="705"/>
                    </a:lnTo>
                    <a:lnTo>
                      <a:pt x="49" y="705"/>
                    </a:lnTo>
                    <a:lnTo>
                      <a:pt x="49" y="702"/>
                    </a:lnTo>
                    <a:lnTo>
                      <a:pt x="47" y="702"/>
                    </a:lnTo>
                    <a:lnTo>
                      <a:pt x="47" y="700"/>
                    </a:lnTo>
                    <a:lnTo>
                      <a:pt x="44" y="700"/>
                    </a:lnTo>
                    <a:lnTo>
                      <a:pt x="47" y="700"/>
                    </a:lnTo>
                    <a:lnTo>
                      <a:pt x="47" y="697"/>
                    </a:lnTo>
                    <a:lnTo>
                      <a:pt x="47" y="695"/>
                    </a:lnTo>
                    <a:lnTo>
                      <a:pt x="47" y="692"/>
                    </a:lnTo>
                    <a:lnTo>
                      <a:pt x="49" y="692"/>
                    </a:lnTo>
                    <a:lnTo>
                      <a:pt x="51" y="692"/>
                    </a:lnTo>
                    <a:lnTo>
                      <a:pt x="51" y="690"/>
                    </a:lnTo>
                    <a:lnTo>
                      <a:pt x="54" y="690"/>
                    </a:lnTo>
                    <a:lnTo>
                      <a:pt x="54" y="688"/>
                    </a:lnTo>
                    <a:lnTo>
                      <a:pt x="54" y="685"/>
                    </a:lnTo>
                    <a:lnTo>
                      <a:pt x="54" y="683"/>
                    </a:lnTo>
                    <a:lnTo>
                      <a:pt x="51" y="683"/>
                    </a:lnTo>
                    <a:lnTo>
                      <a:pt x="51" y="680"/>
                    </a:lnTo>
                    <a:lnTo>
                      <a:pt x="51" y="678"/>
                    </a:lnTo>
                    <a:lnTo>
                      <a:pt x="49" y="678"/>
                    </a:lnTo>
                    <a:lnTo>
                      <a:pt x="49" y="675"/>
                    </a:lnTo>
                    <a:lnTo>
                      <a:pt x="47" y="675"/>
                    </a:lnTo>
                    <a:lnTo>
                      <a:pt x="49" y="675"/>
                    </a:lnTo>
                    <a:lnTo>
                      <a:pt x="51" y="675"/>
                    </a:lnTo>
                    <a:lnTo>
                      <a:pt x="51" y="673"/>
                    </a:lnTo>
                    <a:lnTo>
                      <a:pt x="54" y="673"/>
                    </a:lnTo>
                    <a:lnTo>
                      <a:pt x="54" y="670"/>
                    </a:lnTo>
                    <a:lnTo>
                      <a:pt x="56" y="670"/>
                    </a:lnTo>
                    <a:lnTo>
                      <a:pt x="56" y="668"/>
                    </a:lnTo>
                    <a:lnTo>
                      <a:pt x="54" y="668"/>
                    </a:lnTo>
                    <a:lnTo>
                      <a:pt x="51" y="668"/>
                    </a:lnTo>
                    <a:lnTo>
                      <a:pt x="51" y="666"/>
                    </a:lnTo>
                    <a:lnTo>
                      <a:pt x="51" y="663"/>
                    </a:lnTo>
                    <a:lnTo>
                      <a:pt x="51" y="661"/>
                    </a:lnTo>
                    <a:lnTo>
                      <a:pt x="51" y="658"/>
                    </a:lnTo>
                    <a:lnTo>
                      <a:pt x="54" y="658"/>
                    </a:lnTo>
                    <a:lnTo>
                      <a:pt x="56" y="658"/>
                    </a:lnTo>
                    <a:lnTo>
                      <a:pt x="59" y="658"/>
                    </a:lnTo>
                    <a:lnTo>
                      <a:pt x="59" y="656"/>
                    </a:lnTo>
                    <a:lnTo>
                      <a:pt x="59" y="653"/>
                    </a:lnTo>
                    <a:lnTo>
                      <a:pt x="61" y="653"/>
                    </a:lnTo>
                    <a:lnTo>
                      <a:pt x="64" y="653"/>
                    </a:lnTo>
                    <a:lnTo>
                      <a:pt x="64" y="651"/>
                    </a:lnTo>
                    <a:lnTo>
                      <a:pt x="64" y="648"/>
                    </a:lnTo>
                    <a:lnTo>
                      <a:pt x="61" y="648"/>
                    </a:lnTo>
                    <a:lnTo>
                      <a:pt x="59" y="648"/>
                    </a:lnTo>
                    <a:lnTo>
                      <a:pt x="59" y="646"/>
                    </a:lnTo>
                    <a:lnTo>
                      <a:pt x="59" y="644"/>
                    </a:lnTo>
                    <a:lnTo>
                      <a:pt x="56" y="644"/>
                    </a:lnTo>
                    <a:lnTo>
                      <a:pt x="56" y="641"/>
                    </a:lnTo>
                    <a:lnTo>
                      <a:pt x="54" y="641"/>
                    </a:lnTo>
                    <a:lnTo>
                      <a:pt x="51" y="641"/>
                    </a:lnTo>
                    <a:lnTo>
                      <a:pt x="49" y="641"/>
                    </a:lnTo>
                    <a:lnTo>
                      <a:pt x="47" y="641"/>
                    </a:lnTo>
                    <a:lnTo>
                      <a:pt x="44" y="641"/>
                    </a:lnTo>
                    <a:lnTo>
                      <a:pt x="42" y="641"/>
                    </a:lnTo>
                    <a:lnTo>
                      <a:pt x="42" y="639"/>
                    </a:lnTo>
                    <a:lnTo>
                      <a:pt x="44" y="639"/>
                    </a:lnTo>
                    <a:lnTo>
                      <a:pt x="42" y="636"/>
                    </a:lnTo>
                    <a:lnTo>
                      <a:pt x="44" y="636"/>
                    </a:lnTo>
                    <a:lnTo>
                      <a:pt x="47" y="636"/>
                    </a:lnTo>
                    <a:lnTo>
                      <a:pt x="49" y="636"/>
                    </a:lnTo>
                    <a:lnTo>
                      <a:pt x="49" y="639"/>
                    </a:lnTo>
                    <a:lnTo>
                      <a:pt x="49" y="636"/>
                    </a:lnTo>
                    <a:lnTo>
                      <a:pt x="51" y="636"/>
                    </a:lnTo>
                    <a:lnTo>
                      <a:pt x="54" y="636"/>
                    </a:lnTo>
                    <a:lnTo>
                      <a:pt x="56" y="636"/>
                    </a:lnTo>
                    <a:lnTo>
                      <a:pt x="59" y="636"/>
                    </a:lnTo>
                    <a:lnTo>
                      <a:pt x="61" y="636"/>
                    </a:lnTo>
                    <a:lnTo>
                      <a:pt x="61" y="639"/>
                    </a:lnTo>
                    <a:lnTo>
                      <a:pt x="64" y="639"/>
                    </a:lnTo>
                    <a:lnTo>
                      <a:pt x="66" y="639"/>
                    </a:lnTo>
                    <a:lnTo>
                      <a:pt x="66" y="636"/>
                    </a:lnTo>
                    <a:lnTo>
                      <a:pt x="66" y="634"/>
                    </a:lnTo>
                    <a:lnTo>
                      <a:pt x="66" y="631"/>
                    </a:lnTo>
                    <a:lnTo>
                      <a:pt x="69" y="631"/>
                    </a:lnTo>
                    <a:lnTo>
                      <a:pt x="69" y="629"/>
                    </a:lnTo>
                    <a:lnTo>
                      <a:pt x="66" y="626"/>
                    </a:lnTo>
                    <a:lnTo>
                      <a:pt x="64" y="626"/>
                    </a:lnTo>
                    <a:lnTo>
                      <a:pt x="61" y="626"/>
                    </a:lnTo>
                    <a:lnTo>
                      <a:pt x="59" y="626"/>
                    </a:lnTo>
                    <a:lnTo>
                      <a:pt x="56" y="626"/>
                    </a:lnTo>
                    <a:lnTo>
                      <a:pt x="54" y="626"/>
                    </a:lnTo>
                    <a:lnTo>
                      <a:pt x="51" y="626"/>
                    </a:lnTo>
                    <a:lnTo>
                      <a:pt x="49" y="626"/>
                    </a:lnTo>
                    <a:lnTo>
                      <a:pt x="49" y="624"/>
                    </a:lnTo>
                    <a:lnTo>
                      <a:pt x="51" y="624"/>
                    </a:lnTo>
                    <a:lnTo>
                      <a:pt x="49" y="624"/>
                    </a:lnTo>
                    <a:lnTo>
                      <a:pt x="49" y="622"/>
                    </a:lnTo>
                    <a:lnTo>
                      <a:pt x="51" y="622"/>
                    </a:lnTo>
                    <a:lnTo>
                      <a:pt x="49" y="622"/>
                    </a:lnTo>
                    <a:lnTo>
                      <a:pt x="49" y="619"/>
                    </a:lnTo>
                    <a:lnTo>
                      <a:pt x="51" y="619"/>
                    </a:lnTo>
                    <a:lnTo>
                      <a:pt x="51" y="617"/>
                    </a:lnTo>
                    <a:lnTo>
                      <a:pt x="54" y="617"/>
                    </a:lnTo>
                    <a:lnTo>
                      <a:pt x="54" y="614"/>
                    </a:lnTo>
                    <a:lnTo>
                      <a:pt x="54" y="612"/>
                    </a:lnTo>
                    <a:lnTo>
                      <a:pt x="51" y="612"/>
                    </a:lnTo>
                    <a:lnTo>
                      <a:pt x="51" y="609"/>
                    </a:lnTo>
                    <a:lnTo>
                      <a:pt x="54" y="609"/>
                    </a:lnTo>
                    <a:lnTo>
                      <a:pt x="54" y="607"/>
                    </a:lnTo>
                    <a:lnTo>
                      <a:pt x="56" y="607"/>
                    </a:lnTo>
                    <a:lnTo>
                      <a:pt x="56" y="604"/>
                    </a:lnTo>
                    <a:lnTo>
                      <a:pt x="54" y="604"/>
                    </a:lnTo>
                    <a:lnTo>
                      <a:pt x="51" y="604"/>
                    </a:lnTo>
                    <a:lnTo>
                      <a:pt x="51" y="602"/>
                    </a:lnTo>
                    <a:lnTo>
                      <a:pt x="49" y="602"/>
                    </a:lnTo>
                    <a:lnTo>
                      <a:pt x="49" y="600"/>
                    </a:lnTo>
                    <a:lnTo>
                      <a:pt x="47" y="600"/>
                    </a:lnTo>
                    <a:lnTo>
                      <a:pt x="47" y="597"/>
                    </a:lnTo>
                    <a:lnTo>
                      <a:pt x="49" y="597"/>
                    </a:lnTo>
                    <a:lnTo>
                      <a:pt x="51" y="597"/>
                    </a:lnTo>
                    <a:lnTo>
                      <a:pt x="51" y="595"/>
                    </a:lnTo>
                    <a:lnTo>
                      <a:pt x="51" y="592"/>
                    </a:lnTo>
                    <a:lnTo>
                      <a:pt x="49" y="592"/>
                    </a:lnTo>
                    <a:lnTo>
                      <a:pt x="47" y="592"/>
                    </a:lnTo>
                    <a:lnTo>
                      <a:pt x="47" y="590"/>
                    </a:lnTo>
                    <a:lnTo>
                      <a:pt x="44" y="590"/>
                    </a:lnTo>
                    <a:lnTo>
                      <a:pt x="42" y="585"/>
                    </a:lnTo>
                    <a:lnTo>
                      <a:pt x="42" y="582"/>
                    </a:lnTo>
                    <a:lnTo>
                      <a:pt x="42" y="580"/>
                    </a:lnTo>
                    <a:lnTo>
                      <a:pt x="42" y="578"/>
                    </a:lnTo>
                    <a:lnTo>
                      <a:pt x="42" y="575"/>
                    </a:lnTo>
                    <a:lnTo>
                      <a:pt x="44" y="575"/>
                    </a:lnTo>
                    <a:lnTo>
                      <a:pt x="44" y="573"/>
                    </a:lnTo>
                    <a:lnTo>
                      <a:pt x="42" y="573"/>
                    </a:lnTo>
                    <a:lnTo>
                      <a:pt x="44" y="570"/>
                    </a:lnTo>
                    <a:lnTo>
                      <a:pt x="42" y="570"/>
                    </a:lnTo>
                    <a:lnTo>
                      <a:pt x="42" y="568"/>
                    </a:lnTo>
                    <a:lnTo>
                      <a:pt x="42" y="565"/>
                    </a:lnTo>
                    <a:lnTo>
                      <a:pt x="44" y="565"/>
                    </a:lnTo>
                    <a:lnTo>
                      <a:pt x="44" y="563"/>
                    </a:lnTo>
                    <a:lnTo>
                      <a:pt x="47" y="563"/>
                    </a:lnTo>
                    <a:lnTo>
                      <a:pt x="47" y="565"/>
                    </a:lnTo>
                    <a:lnTo>
                      <a:pt x="49" y="565"/>
                    </a:lnTo>
                    <a:lnTo>
                      <a:pt x="51" y="565"/>
                    </a:lnTo>
                    <a:lnTo>
                      <a:pt x="51" y="563"/>
                    </a:lnTo>
                    <a:lnTo>
                      <a:pt x="51" y="560"/>
                    </a:lnTo>
                    <a:lnTo>
                      <a:pt x="51" y="558"/>
                    </a:lnTo>
                    <a:lnTo>
                      <a:pt x="51" y="556"/>
                    </a:lnTo>
                    <a:lnTo>
                      <a:pt x="49" y="556"/>
                    </a:lnTo>
                    <a:lnTo>
                      <a:pt x="49" y="553"/>
                    </a:lnTo>
                    <a:lnTo>
                      <a:pt x="49" y="551"/>
                    </a:lnTo>
                    <a:lnTo>
                      <a:pt x="47" y="551"/>
                    </a:lnTo>
                    <a:lnTo>
                      <a:pt x="47" y="548"/>
                    </a:lnTo>
                    <a:lnTo>
                      <a:pt x="49" y="548"/>
                    </a:lnTo>
                    <a:lnTo>
                      <a:pt x="49" y="546"/>
                    </a:lnTo>
                    <a:lnTo>
                      <a:pt x="49" y="543"/>
                    </a:lnTo>
                    <a:lnTo>
                      <a:pt x="49" y="541"/>
                    </a:lnTo>
                    <a:lnTo>
                      <a:pt x="49" y="538"/>
                    </a:lnTo>
                    <a:lnTo>
                      <a:pt x="49" y="536"/>
                    </a:lnTo>
                    <a:lnTo>
                      <a:pt x="49" y="534"/>
                    </a:lnTo>
                    <a:lnTo>
                      <a:pt x="47" y="531"/>
                    </a:lnTo>
                    <a:lnTo>
                      <a:pt x="49" y="531"/>
                    </a:lnTo>
                    <a:lnTo>
                      <a:pt x="49" y="529"/>
                    </a:lnTo>
                    <a:lnTo>
                      <a:pt x="47" y="529"/>
                    </a:lnTo>
                    <a:lnTo>
                      <a:pt x="47" y="526"/>
                    </a:lnTo>
                    <a:lnTo>
                      <a:pt x="47" y="524"/>
                    </a:lnTo>
                    <a:lnTo>
                      <a:pt x="49" y="524"/>
                    </a:lnTo>
                    <a:lnTo>
                      <a:pt x="49" y="521"/>
                    </a:lnTo>
                    <a:lnTo>
                      <a:pt x="49" y="519"/>
                    </a:lnTo>
                    <a:lnTo>
                      <a:pt x="49" y="521"/>
                    </a:lnTo>
                    <a:lnTo>
                      <a:pt x="49" y="519"/>
                    </a:lnTo>
                    <a:lnTo>
                      <a:pt x="49" y="516"/>
                    </a:lnTo>
                    <a:lnTo>
                      <a:pt x="51" y="516"/>
                    </a:lnTo>
                    <a:lnTo>
                      <a:pt x="54" y="516"/>
                    </a:lnTo>
                    <a:lnTo>
                      <a:pt x="54" y="514"/>
                    </a:lnTo>
                    <a:lnTo>
                      <a:pt x="51" y="512"/>
                    </a:lnTo>
                    <a:lnTo>
                      <a:pt x="51" y="514"/>
                    </a:lnTo>
                    <a:lnTo>
                      <a:pt x="51" y="512"/>
                    </a:lnTo>
                    <a:lnTo>
                      <a:pt x="49" y="512"/>
                    </a:lnTo>
                    <a:lnTo>
                      <a:pt x="49" y="509"/>
                    </a:lnTo>
                    <a:lnTo>
                      <a:pt x="51" y="507"/>
                    </a:lnTo>
                    <a:lnTo>
                      <a:pt x="49" y="507"/>
                    </a:lnTo>
                    <a:lnTo>
                      <a:pt x="51" y="507"/>
                    </a:lnTo>
                    <a:lnTo>
                      <a:pt x="54" y="507"/>
                    </a:lnTo>
                    <a:lnTo>
                      <a:pt x="54" y="504"/>
                    </a:lnTo>
                    <a:lnTo>
                      <a:pt x="56" y="504"/>
                    </a:lnTo>
                    <a:lnTo>
                      <a:pt x="56" y="502"/>
                    </a:lnTo>
                    <a:lnTo>
                      <a:pt x="54" y="502"/>
                    </a:lnTo>
                    <a:lnTo>
                      <a:pt x="54" y="499"/>
                    </a:lnTo>
                    <a:lnTo>
                      <a:pt x="54" y="497"/>
                    </a:lnTo>
                    <a:lnTo>
                      <a:pt x="51" y="497"/>
                    </a:lnTo>
                    <a:lnTo>
                      <a:pt x="54" y="497"/>
                    </a:lnTo>
                    <a:lnTo>
                      <a:pt x="54" y="494"/>
                    </a:lnTo>
                    <a:lnTo>
                      <a:pt x="51" y="494"/>
                    </a:lnTo>
                    <a:lnTo>
                      <a:pt x="54" y="494"/>
                    </a:lnTo>
                    <a:lnTo>
                      <a:pt x="54" y="492"/>
                    </a:lnTo>
                    <a:lnTo>
                      <a:pt x="54" y="494"/>
                    </a:lnTo>
                    <a:lnTo>
                      <a:pt x="56" y="494"/>
                    </a:lnTo>
                    <a:lnTo>
                      <a:pt x="59" y="494"/>
                    </a:lnTo>
                    <a:lnTo>
                      <a:pt x="59" y="492"/>
                    </a:lnTo>
                    <a:lnTo>
                      <a:pt x="56" y="492"/>
                    </a:lnTo>
                    <a:lnTo>
                      <a:pt x="59" y="492"/>
                    </a:lnTo>
                    <a:lnTo>
                      <a:pt x="59" y="489"/>
                    </a:lnTo>
                    <a:lnTo>
                      <a:pt x="59" y="487"/>
                    </a:lnTo>
                    <a:lnTo>
                      <a:pt x="61" y="487"/>
                    </a:lnTo>
                    <a:lnTo>
                      <a:pt x="61" y="485"/>
                    </a:lnTo>
                    <a:lnTo>
                      <a:pt x="61" y="482"/>
                    </a:lnTo>
                    <a:lnTo>
                      <a:pt x="61" y="480"/>
                    </a:lnTo>
                    <a:lnTo>
                      <a:pt x="61" y="477"/>
                    </a:lnTo>
                    <a:lnTo>
                      <a:pt x="61" y="475"/>
                    </a:lnTo>
                    <a:lnTo>
                      <a:pt x="64" y="475"/>
                    </a:lnTo>
                    <a:lnTo>
                      <a:pt x="64" y="472"/>
                    </a:lnTo>
                    <a:lnTo>
                      <a:pt x="66" y="472"/>
                    </a:lnTo>
                    <a:lnTo>
                      <a:pt x="69" y="472"/>
                    </a:lnTo>
                    <a:lnTo>
                      <a:pt x="69" y="470"/>
                    </a:lnTo>
                    <a:lnTo>
                      <a:pt x="71" y="470"/>
                    </a:lnTo>
                    <a:lnTo>
                      <a:pt x="73" y="470"/>
                    </a:lnTo>
                    <a:lnTo>
                      <a:pt x="76" y="467"/>
                    </a:lnTo>
                    <a:lnTo>
                      <a:pt x="76" y="465"/>
                    </a:lnTo>
                    <a:lnTo>
                      <a:pt x="76" y="463"/>
                    </a:lnTo>
                    <a:lnTo>
                      <a:pt x="73" y="463"/>
                    </a:lnTo>
                    <a:lnTo>
                      <a:pt x="73" y="460"/>
                    </a:lnTo>
                    <a:lnTo>
                      <a:pt x="71" y="460"/>
                    </a:lnTo>
                    <a:lnTo>
                      <a:pt x="71" y="458"/>
                    </a:lnTo>
                    <a:lnTo>
                      <a:pt x="71" y="455"/>
                    </a:lnTo>
                    <a:lnTo>
                      <a:pt x="71" y="453"/>
                    </a:lnTo>
                    <a:lnTo>
                      <a:pt x="73" y="453"/>
                    </a:lnTo>
                    <a:lnTo>
                      <a:pt x="71" y="453"/>
                    </a:lnTo>
                    <a:lnTo>
                      <a:pt x="71" y="450"/>
                    </a:lnTo>
                    <a:lnTo>
                      <a:pt x="71" y="448"/>
                    </a:lnTo>
                    <a:lnTo>
                      <a:pt x="69" y="448"/>
                    </a:lnTo>
                    <a:lnTo>
                      <a:pt x="69" y="445"/>
                    </a:lnTo>
                    <a:lnTo>
                      <a:pt x="69" y="443"/>
                    </a:lnTo>
                    <a:lnTo>
                      <a:pt x="69" y="441"/>
                    </a:lnTo>
                    <a:lnTo>
                      <a:pt x="66" y="441"/>
                    </a:lnTo>
                    <a:lnTo>
                      <a:pt x="66" y="438"/>
                    </a:lnTo>
                    <a:lnTo>
                      <a:pt x="69" y="438"/>
                    </a:lnTo>
                    <a:lnTo>
                      <a:pt x="69" y="436"/>
                    </a:lnTo>
                    <a:lnTo>
                      <a:pt x="69" y="433"/>
                    </a:lnTo>
                    <a:lnTo>
                      <a:pt x="66" y="431"/>
                    </a:lnTo>
                    <a:lnTo>
                      <a:pt x="66" y="428"/>
                    </a:lnTo>
                    <a:lnTo>
                      <a:pt x="69" y="428"/>
                    </a:lnTo>
                    <a:lnTo>
                      <a:pt x="69" y="426"/>
                    </a:lnTo>
                    <a:lnTo>
                      <a:pt x="69" y="423"/>
                    </a:lnTo>
                    <a:lnTo>
                      <a:pt x="69" y="421"/>
                    </a:lnTo>
                    <a:lnTo>
                      <a:pt x="66" y="421"/>
                    </a:lnTo>
                    <a:lnTo>
                      <a:pt x="69" y="421"/>
                    </a:lnTo>
                    <a:lnTo>
                      <a:pt x="69" y="419"/>
                    </a:lnTo>
                    <a:lnTo>
                      <a:pt x="69" y="416"/>
                    </a:lnTo>
                    <a:lnTo>
                      <a:pt x="69" y="414"/>
                    </a:lnTo>
                    <a:lnTo>
                      <a:pt x="69" y="411"/>
                    </a:lnTo>
                    <a:lnTo>
                      <a:pt x="71" y="411"/>
                    </a:lnTo>
                    <a:lnTo>
                      <a:pt x="71" y="414"/>
                    </a:lnTo>
                    <a:lnTo>
                      <a:pt x="71" y="411"/>
                    </a:lnTo>
                    <a:lnTo>
                      <a:pt x="71" y="409"/>
                    </a:lnTo>
                    <a:lnTo>
                      <a:pt x="71" y="406"/>
                    </a:lnTo>
                    <a:lnTo>
                      <a:pt x="73" y="406"/>
                    </a:lnTo>
                    <a:lnTo>
                      <a:pt x="76" y="406"/>
                    </a:lnTo>
                    <a:lnTo>
                      <a:pt x="76" y="404"/>
                    </a:lnTo>
                    <a:lnTo>
                      <a:pt x="78" y="404"/>
                    </a:lnTo>
                    <a:lnTo>
                      <a:pt x="78" y="406"/>
                    </a:lnTo>
                    <a:lnTo>
                      <a:pt x="78" y="404"/>
                    </a:lnTo>
                    <a:lnTo>
                      <a:pt x="81" y="406"/>
                    </a:lnTo>
                    <a:lnTo>
                      <a:pt x="81" y="404"/>
                    </a:lnTo>
                    <a:lnTo>
                      <a:pt x="81" y="401"/>
                    </a:lnTo>
                    <a:lnTo>
                      <a:pt x="83" y="401"/>
                    </a:lnTo>
                    <a:lnTo>
                      <a:pt x="83" y="399"/>
                    </a:lnTo>
                    <a:lnTo>
                      <a:pt x="83" y="397"/>
                    </a:lnTo>
                    <a:lnTo>
                      <a:pt x="86" y="397"/>
                    </a:lnTo>
                    <a:lnTo>
                      <a:pt x="86" y="399"/>
                    </a:lnTo>
                    <a:lnTo>
                      <a:pt x="88" y="399"/>
                    </a:lnTo>
                    <a:lnTo>
                      <a:pt x="88" y="397"/>
                    </a:lnTo>
                    <a:lnTo>
                      <a:pt x="91" y="394"/>
                    </a:lnTo>
                    <a:lnTo>
                      <a:pt x="88" y="394"/>
                    </a:lnTo>
                    <a:lnTo>
                      <a:pt x="88" y="392"/>
                    </a:lnTo>
                    <a:lnTo>
                      <a:pt x="91" y="392"/>
                    </a:lnTo>
                    <a:lnTo>
                      <a:pt x="88" y="392"/>
                    </a:lnTo>
                    <a:lnTo>
                      <a:pt x="88" y="389"/>
                    </a:lnTo>
                    <a:lnTo>
                      <a:pt x="91" y="389"/>
                    </a:lnTo>
                    <a:lnTo>
                      <a:pt x="91" y="387"/>
                    </a:lnTo>
                    <a:lnTo>
                      <a:pt x="91" y="384"/>
                    </a:lnTo>
                    <a:lnTo>
                      <a:pt x="88" y="384"/>
                    </a:lnTo>
                    <a:lnTo>
                      <a:pt x="88" y="382"/>
                    </a:lnTo>
                    <a:lnTo>
                      <a:pt x="88" y="379"/>
                    </a:lnTo>
                    <a:lnTo>
                      <a:pt x="88" y="377"/>
                    </a:lnTo>
                    <a:lnTo>
                      <a:pt x="88" y="375"/>
                    </a:lnTo>
                    <a:lnTo>
                      <a:pt x="86" y="375"/>
                    </a:lnTo>
                    <a:lnTo>
                      <a:pt x="83" y="375"/>
                    </a:lnTo>
                    <a:lnTo>
                      <a:pt x="83" y="372"/>
                    </a:lnTo>
                    <a:lnTo>
                      <a:pt x="86" y="372"/>
                    </a:lnTo>
                    <a:lnTo>
                      <a:pt x="88" y="372"/>
                    </a:lnTo>
                    <a:lnTo>
                      <a:pt x="91" y="370"/>
                    </a:lnTo>
                    <a:lnTo>
                      <a:pt x="91" y="367"/>
                    </a:lnTo>
                    <a:lnTo>
                      <a:pt x="91" y="365"/>
                    </a:lnTo>
                    <a:lnTo>
                      <a:pt x="91" y="362"/>
                    </a:lnTo>
                    <a:lnTo>
                      <a:pt x="93" y="362"/>
                    </a:lnTo>
                    <a:lnTo>
                      <a:pt x="93" y="360"/>
                    </a:lnTo>
                    <a:lnTo>
                      <a:pt x="91" y="360"/>
                    </a:lnTo>
                    <a:lnTo>
                      <a:pt x="93" y="360"/>
                    </a:lnTo>
                    <a:lnTo>
                      <a:pt x="93" y="357"/>
                    </a:lnTo>
                    <a:lnTo>
                      <a:pt x="93" y="355"/>
                    </a:lnTo>
                    <a:lnTo>
                      <a:pt x="95" y="355"/>
                    </a:lnTo>
                    <a:lnTo>
                      <a:pt x="95" y="353"/>
                    </a:lnTo>
                    <a:lnTo>
                      <a:pt x="98" y="353"/>
                    </a:lnTo>
                    <a:lnTo>
                      <a:pt x="98" y="350"/>
                    </a:lnTo>
                    <a:lnTo>
                      <a:pt x="100" y="350"/>
                    </a:lnTo>
                    <a:lnTo>
                      <a:pt x="100" y="348"/>
                    </a:lnTo>
                    <a:lnTo>
                      <a:pt x="98" y="345"/>
                    </a:lnTo>
                    <a:lnTo>
                      <a:pt x="100" y="345"/>
                    </a:lnTo>
                    <a:lnTo>
                      <a:pt x="103" y="345"/>
                    </a:lnTo>
                    <a:lnTo>
                      <a:pt x="103" y="348"/>
                    </a:lnTo>
                    <a:lnTo>
                      <a:pt x="103" y="345"/>
                    </a:lnTo>
                    <a:lnTo>
                      <a:pt x="105" y="345"/>
                    </a:lnTo>
                    <a:lnTo>
                      <a:pt x="105" y="343"/>
                    </a:lnTo>
                    <a:lnTo>
                      <a:pt x="103" y="343"/>
                    </a:lnTo>
                    <a:lnTo>
                      <a:pt x="103" y="340"/>
                    </a:lnTo>
                    <a:lnTo>
                      <a:pt x="105" y="340"/>
                    </a:lnTo>
                    <a:lnTo>
                      <a:pt x="105" y="338"/>
                    </a:lnTo>
                    <a:lnTo>
                      <a:pt x="103" y="338"/>
                    </a:lnTo>
                    <a:lnTo>
                      <a:pt x="103" y="335"/>
                    </a:lnTo>
                    <a:lnTo>
                      <a:pt x="103" y="333"/>
                    </a:lnTo>
                    <a:lnTo>
                      <a:pt x="103" y="331"/>
                    </a:lnTo>
                    <a:lnTo>
                      <a:pt x="103" y="328"/>
                    </a:lnTo>
                    <a:lnTo>
                      <a:pt x="103" y="326"/>
                    </a:lnTo>
                    <a:lnTo>
                      <a:pt x="105" y="326"/>
                    </a:lnTo>
                    <a:lnTo>
                      <a:pt x="105" y="323"/>
                    </a:lnTo>
                    <a:lnTo>
                      <a:pt x="108" y="323"/>
                    </a:lnTo>
                    <a:lnTo>
                      <a:pt x="108" y="321"/>
                    </a:lnTo>
                    <a:lnTo>
                      <a:pt x="105" y="321"/>
                    </a:lnTo>
                    <a:lnTo>
                      <a:pt x="105" y="318"/>
                    </a:lnTo>
                    <a:lnTo>
                      <a:pt x="103" y="318"/>
                    </a:lnTo>
                    <a:lnTo>
                      <a:pt x="103" y="316"/>
                    </a:lnTo>
                    <a:lnTo>
                      <a:pt x="103" y="318"/>
                    </a:lnTo>
                    <a:lnTo>
                      <a:pt x="100" y="318"/>
                    </a:lnTo>
                    <a:lnTo>
                      <a:pt x="100" y="321"/>
                    </a:lnTo>
                    <a:lnTo>
                      <a:pt x="100" y="318"/>
                    </a:lnTo>
                    <a:lnTo>
                      <a:pt x="98" y="318"/>
                    </a:lnTo>
                    <a:lnTo>
                      <a:pt x="98" y="316"/>
                    </a:lnTo>
                    <a:lnTo>
                      <a:pt x="98" y="313"/>
                    </a:lnTo>
                    <a:lnTo>
                      <a:pt x="98" y="311"/>
                    </a:lnTo>
                    <a:lnTo>
                      <a:pt x="100" y="311"/>
                    </a:lnTo>
                    <a:lnTo>
                      <a:pt x="100" y="309"/>
                    </a:lnTo>
                    <a:lnTo>
                      <a:pt x="100" y="306"/>
                    </a:lnTo>
                    <a:lnTo>
                      <a:pt x="98" y="306"/>
                    </a:lnTo>
                    <a:lnTo>
                      <a:pt x="98" y="304"/>
                    </a:lnTo>
                    <a:lnTo>
                      <a:pt x="95" y="304"/>
                    </a:lnTo>
                    <a:lnTo>
                      <a:pt x="95" y="301"/>
                    </a:lnTo>
                    <a:lnTo>
                      <a:pt x="95" y="299"/>
                    </a:lnTo>
                    <a:lnTo>
                      <a:pt x="95" y="296"/>
                    </a:lnTo>
                    <a:lnTo>
                      <a:pt x="93" y="296"/>
                    </a:lnTo>
                    <a:lnTo>
                      <a:pt x="93" y="294"/>
                    </a:lnTo>
                    <a:lnTo>
                      <a:pt x="93" y="291"/>
                    </a:lnTo>
                    <a:lnTo>
                      <a:pt x="91" y="291"/>
                    </a:lnTo>
                    <a:lnTo>
                      <a:pt x="91" y="289"/>
                    </a:lnTo>
                    <a:lnTo>
                      <a:pt x="91" y="287"/>
                    </a:lnTo>
                    <a:lnTo>
                      <a:pt x="91" y="284"/>
                    </a:lnTo>
                    <a:lnTo>
                      <a:pt x="88" y="284"/>
                    </a:lnTo>
                    <a:lnTo>
                      <a:pt x="91" y="284"/>
                    </a:lnTo>
                    <a:lnTo>
                      <a:pt x="93" y="284"/>
                    </a:lnTo>
                    <a:lnTo>
                      <a:pt x="93" y="282"/>
                    </a:lnTo>
                    <a:lnTo>
                      <a:pt x="95" y="282"/>
                    </a:lnTo>
                    <a:lnTo>
                      <a:pt x="93" y="282"/>
                    </a:lnTo>
                    <a:lnTo>
                      <a:pt x="93" y="279"/>
                    </a:lnTo>
                    <a:lnTo>
                      <a:pt x="91" y="279"/>
                    </a:lnTo>
                    <a:lnTo>
                      <a:pt x="88" y="279"/>
                    </a:lnTo>
                    <a:lnTo>
                      <a:pt x="88" y="277"/>
                    </a:lnTo>
                    <a:lnTo>
                      <a:pt x="88" y="274"/>
                    </a:lnTo>
                    <a:lnTo>
                      <a:pt x="86" y="274"/>
                    </a:lnTo>
                    <a:lnTo>
                      <a:pt x="86" y="272"/>
                    </a:lnTo>
                    <a:lnTo>
                      <a:pt x="86" y="269"/>
                    </a:lnTo>
                    <a:lnTo>
                      <a:pt x="83" y="269"/>
                    </a:lnTo>
                    <a:lnTo>
                      <a:pt x="86" y="269"/>
                    </a:lnTo>
                    <a:lnTo>
                      <a:pt x="86" y="267"/>
                    </a:lnTo>
                    <a:lnTo>
                      <a:pt x="86" y="265"/>
                    </a:lnTo>
                    <a:lnTo>
                      <a:pt x="86" y="262"/>
                    </a:lnTo>
                    <a:lnTo>
                      <a:pt x="86" y="260"/>
                    </a:lnTo>
                    <a:lnTo>
                      <a:pt x="88" y="257"/>
                    </a:lnTo>
                    <a:lnTo>
                      <a:pt x="88" y="260"/>
                    </a:lnTo>
                    <a:lnTo>
                      <a:pt x="91" y="260"/>
                    </a:lnTo>
                    <a:lnTo>
                      <a:pt x="91" y="257"/>
                    </a:lnTo>
                    <a:lnTo>
                      <a:pt x="93" y="257"/>
                    </a:lnTo>
                    <a:lnTo>
                      <a:pt x="93" y="255"/>
                    </a:lnTo>
                    <a:lnTo>
                      <a:pt x="91" y="255"/>
                    </a:lnTo>
                    <a:lnTo>
                      <a:pt x="93" y="255"/>
                    </a:lnTo>
                    <a:lnTo>
                      <a:pt x="91" y="252"/>
                    </a:lnTo>
                    <a:lnTo>
                      <a:pt x="93" y="252"/>
                    </a:lnTo>
                    <a:lnTo>
                      <a:pt x="93" y="250"/>
                    </a:lnTo>
                    <a:lnTo>
                      <a:pt x="93" y="247"/>
                    </a:lnTo>
                    <a:lnTo>
                      <a:pt x="93" y="245"/>
                    </a:lnTo>
                    <a:lnTo>
                      <a:pt x="95" y="243"/>
                    </a:lnTo>
                    <a:lnTo>
                      <a:pt x="95" y="240"/>
                    </a:lnTo>
                    <a:lnTo>
                      <a:pt x="98" y="240"/>
                    </a:lnTo>
                    <a:lnTo>
                      <a:pt x="98" y="238"/>
                    </a:lnTo>
                    <a:lnTo>
                      <a:pt x="100" y="238"/>
                    </a:lnTo>
                    <a:lnTo>
                      <a:pt x="103" y="238"/>
                    </a:lnTo>
                    <a:lnTo>
                      <a:pt x="103" y="235"/>
                    </a:lnTo>
                    <a:lnTo>
                      <a:pt x="105" y="235"/>
                    </a:lnTo>
                    <a:lnTo>
                      <a:pt x="105" y="233"/>
                    </a:lnTo>
                    <a:lnTo>
                      <a:pt x="105" y="230"/>
                    </a:lnTo>
                    <a:lnTo>
                      <a:pt x="103" y="230"/>
                    </a:lnTo>
                    <a:lnTo>
                      <a:pt x="103" y="228"/>
                    </a:lnTo>
                    <a:lnTo>
                      <a:pt x="103" y="225"/>
                    </a:lnTo>
                    <a:lnTo>
                      <a:pt x="103" y="223"/>
                    </a:lnTo>
                    <a:lnTo>
                      <a:pt x="103" y="221"/>
                    </a:lnTo>
                    <a:lnTo>
                      <a:pt x="103" y="218"/>
                    </a:lnTo>
                    <a:lnTo>
                      <a:pt x="100" y="216"/>
                    </a:lnTo>
                    <a:lnTo>
                      <a:pt x="103" y="216"/>
                    </a:lnTo>
                    <a:lnTo>
                      <a:pt x="103" y="213"/>
                    </a:lnTo>
                    <a:lnTo>
                      <a:pt x="100" y="213"/>
                    </a:lnTo>
                    <a:lnTo>
                      <a:pt x="100" y="211"/>
                    </a:lnTo>
                    <a:lnTo>
                      <a:pt x="100" y="208"/>
                    </a:lnTo>
                    <a:lnTo>
                      <a:pt x="103" y="206"/>
                    </a:lnTo>
                    <a:lnTo>
                      <a:pt x="103" y="203"/>
                    </a:lnTo>
                    <a:lnTo>
                      <a:pt x="105" y="203"/>
                    </a:lnTo>
                    <a:lnTo>
                      <a:pt x="108" y="203"/>
                    </a:lnTo>
                    <a:lnTo>
                      <a:pt x="108" y="201"/>
                    </a:lnTo>
                    <a:lnTo>
                      <a:pt x="108" y="199"/>
                    </a:lnTo>
                    <a:lnTo>
                      <a:pt x="108" y="196"/>
                    </a:lnTo>
                    <a:lnTo>
                      <a:pt x="108" y="194"/>
                    </a:lnTo>
                    <a:lnTo>
                      <a:pt x="108" y="191"/>
                    </a:lnTo>
                    <a:lnTo>
                      <a:pt x="108" y="189"/>
                    </a:lnTo>
                    <a:lnTo>
                      <a:pt x="110" y="189"/>
                    </a:lnTo>
                    <a:lnTo>
                      <a:pt x="110" y="186"/>
                    </a:lnTo>
                    <a:lnTo>
                      <a:pt x="110" y="184"/>
                    </a:lnTo>
                    <a:lnTo>
                      <a:pt x="110" y="181"/>
                    </a:lnTo>
                    <a:lnTo>
                      <a:pt x="113" y="181"/>
                    </a:lnTo>
                    <a:lnTo>
                      <a:pt x="115" y="181"/>
                    </a:lnTo>
                    <a:lnTo>
                      <a:pt x="115" y="179"/>
                    </a:lnTo>
                    <a:lnTo>
                      <a:pt x="117" y="179"/>
                    </a:lnTo>
                    <a:lnTo>
                      <a:pt x="117" y="177"/>
                    </a:lnTo>
                    <a:lnTo>
                      <a:pt x="120" y="177"/>
                    </a:lnTo>
                    <a:lnTo>
                      <a:pt x="120" y="174"/>
                    </a:lnTo>
                    <a:lnTo>
                      <a:pt x="120" y="172"/>
                    </a:lnTo>
                    <a:lnTo>
                      <a:pt x="122" y="172"/>
                    </a:lnTo>
                    <a:lnTo>
                      <a:pt x="122" y="169"/>
                    </a:lnTo>
                    <a:lnTo>
                      <a:pt x="125" y="169"/>
                    </a:lnTo>
                    <a:lnTo>
                      <a:pt x="125" y="167"/>
                    </a:lnTo>
                    <a:lnTo>
                      <a:pt x="125" y="164"/>
                    </a:lnTo>
                    <a:lnTo>
                      <a:pt x="127" y="164"/>
                    </a:lnTo>
                    <a:lnTo>
                      <a:pt x="127" y="162"/>
                    </a:lnTo>
                    <a:lnTo>
                      <a:pt x="125" y="162"/>
                    </a:lnTo>
                    <a:lnTo>
                      <a:pt x="127" y="162"/>
                    </a:lnTo>
                    <a:lnTo>
                      <a:pt x="127" y="159"/>
                    </a:lnTo>
                    <a:lnTo>
                      <a:pt x="127" y="157"/>
                    </a:lnTo>
                    <a:lnTo>
                      <a:pt x="130" y="157"/>
                    </a:lnTo>
                    <a:lnTo>
                      <a:pt x="130" y="155"/>
                    </a:lnTo>
                    <a:lnTo>
                      <a:pt x="132" y="155"/>
                    </a:lnTo>
                    <a:lnTo>
                      <a:pt x="132" y="152"/>
                    </a:lnTo>
                    <a:lnTo>
                      <a:pt x="132" y="150"/>
                    </a:lnTo>
                    <a:lnTo>
                      <a:pt x="132" y="147"/>
                    </a:lnTo>
                    <a:lnTo>
                      <a:pt x="135" y="147"/>
                    </a:lnTo>
                    <a:lnTo>
                      <a:pt x="137" y="147"/>
                    </a:lnTo>
                    <a:lnTo>
                      <a:pt x="139" y="150"/>
                    </a:lnTo>
                    <a:lnTo>
                      <a:pt x="142" y="147"/>
                    </a:lnTo>
                    <a:lnTo>
                      <a:pt x="144" y="145"/>
                    </a:lnTo>
                    <a:lnTo>
                      <a:pt x="147" y="145"/>
                    </a:lnTo>
                    <a:lnTo>
                      <a:pt x="147" y="142"/>
                    </a:lnTo>
                    <a:lnTo>
                      <a:pt x="147" y="140"/>
                    </a:lnTo>
                    <a:lnTo>
                      <a:pt x="144" y="140"/>
                    </a:lnTo>
                    <a:lnTo>
                      <a:pt x="144" y="137"/>
                    </a:lnTo>
                    <a:lnTo>
                      <a:pt x="142" y="135"/>
                    </a:lnTo>
                    <a:lnTo>
                      <a:pt x="142" y="133"/>
                    </a:lnTo>
                    <a:lnTo>
                      <a:pt x="139" y="130"/>
                    </a:lnTo>
                    <a:lnTo>
                      <a:pt x="139" y="128"/>
                    </a:lnTo>
                    <a:lnTo>
                      <a:pt x="139" y="125"/>
                    </a:lnTo>
                    <a:lnTo>
                      <a:pt x="142" y="125"/>
                    </a:lnTo>
                    <a:lnTo>
                      <a:pt x="142" y="123"/>
                    </a:lnTo>
                    <a:lnTo>
                      <a:pt x="144" y="123"/>
                    </a:lnTo>
                    <a:lnTo>
                      <a:pt x="144" y="120"/>
                    </a:lnTo>
                    <a:lnTo>
                      <a:pt x="144" y="118"/>
                    </a:lnTo>
                    <a:lnTo>
                      <a:pt x="144" y="115"/>
                    </a:lnTo>
                    <a:lnTo>
                      <a:pt x="142" y="113"/>
                    </a:lnTo>
                    <a:lnTo>
                      <a:pt x="142" y="111"/>
                    </a:lnTo>
                    <a:lnTo>
                      <a:pt x="142" y="108"/>
                    </a:lnTo>
                    <a:lnTo>
                      <a:pt x="139" y="108"/>
                    </a:lnTo>
                    <a:lnTo>
                      <a:pt x="139" y="106"/>
                    </a:lnTo>
                    <a:lnTo>
                      <a:pt x="142" y="106"/>
                    </a:lnTo>
                    <a:lnTo>
                      <a:pt x="139" y="106"/>
                    </a:lnTo>
                    <a:lnTo>
                      <a:pt x="139" y="103"/>
                    </a:lnTo>
                    <a:lnTo>
                      <a:pt x="139" y="101"/>
                    </a:lnTo>
                    <a:lnTo>
                      <a:pt x="139" y="98"/>
                    </a:lnTo>
                    <a:lnTo>
                      <a:pt x="139" y="96"/>
                    </a:lnTo>
                    <a:lnTo>
                      <a:pt x="139" y="93"/>
                    </a:lnTo>
                    <a:lnTo>
                      <a:pt x="142" y="93"/>
                    </a:lnTo>
                    <a:lnTo>
                      <a:pt x="144" y="93"/>
                    </a:lnTo>
                    <a:lnTo>
                      <a:pt x="147" y="91"/>
                    </a:lnTo>
                    <a:lnTo>
                      <a:pt x="144" y="91"/>
                    </a:lnTo>
                    <a:lnTo>
                      <a:pt x="144" y="89"/>
                    </a:lnTo>
                    <a:lnTo>
                      <a:pt x="142" y="86"/>
                    </a:lnTo>
                    <a:lnTo>
                      <a:pt x="139" y="84"/>
                    </a:lnTo>
                    <a:lnTo>
                      <a:pt x="139" y="81"/>
                    </a:lnTo>
                    <a:lnTo>
                      <a:pt x="142" y="81"/>
                    </a:lnTo>
                    <a:lnTo>
                      <a:pt x="142" y="79"/>
                    </a:lnTo>
                    <a:lnTo>
                      <a:pt x="144" y="76"/>
                    </a:lnTo>
                    <a:lnTo>
                      <a:pt x="144" y="74"/>
                    </a:lnTo>
                    <a:lnTo>
                      <a:pt x="147" y="74"/>
                    </a:lnTo>
                    <a:lnTo>
                      <a:pt x="149" y="71"/>
                    </a:lnTo>
                    <a:lnTo>
                      <a:pt x="152" y="71"/>
                    </a:lnTo>
                    <a:lnTo>
                      <a:pt x="154" y="71"/>
                    </a:lnTo>
                    <a:lnTo>
                      <a:pt x="157" y="69"/>
                    </a:lnTo>
                    <a:lnTo>
                      <a:pt x="159" y="69"/>
                    </a:lnTo>
                    <a:lnTo>
                      <a:pt x="161" y="67"/>
                    </a:lnTo>
                    <a:lnTo>
                      <a:pt x="164" y="67"/>
                    </a:lnTo>
                    <a:lnTo>
                      <a:pt x="166" y="67"/>
                    </a:lnTo>
                    <a:lnTo>
                      <a:pt x="166" y="64"/>
                    </a:lnTo>
                    <a:lnTo>
                      <a:pt x="169" y="64"/>
                    </a:lnTo>
                    <a:lnTo>
                      <a:pt x="171" y="64"/>
                    </a:lnTo>
                    <a:lnTo>
                      <a:pt x="174" y="62"/>
                    </a:lnTo>
                    <a:lnTo>
                      <a:pt x="174" y="59"/>
                    </a:lnTo>
                    <a:lnTo>
                      <a:pt x="176" y="59"/>
                    </a:lnTo>
                    <a:lnTo>
                      <a:pt x="176" y="57"/>
                    </a:lnTo>
                    <a:lnTo>
                      <a:pt x="176" y="54"/>
                    </a:lnTo>
                    <a:lnTo>
                      <a:pt x="176" y="52"/>
                    </a:lnTo>
                    <a:lnTo>
                      <a:pt x="179" y="52"/>
                    </a:lnTo>
                    <a:lnTo>
                      <a:pt x="179" y="49"/>
                    </a:lnTo>
                    <a:lnTo>
                      <a:pt x="179" y="47"/>
                    </a:lnTo>
                    <a:lnTo>
                      <a:pt x="181" y="44"/>
                    </a:lnTo>
                    <a:lnTo>
                      <a:pt x="181" y="42"/>
                    </a:lnTo>
                    <a:lnTo>
                      <a:pt x="181" y="40"/>
                    </a:lnTo>
                    <a:lnTo>
                      <a:pt x="181" y="37"/>
                    </a:lnTo>
                    <a:lnTo>
                      <a:pt x="183" y="37"/>
                    </a:lnTo>
                    <a:lnTo>
                      <a:pt x="183" y="35"/>
                    </a:lnTo>
                    <a:lnTo>
                      <a:pt x="183" y="32"/>
                    </a:lnTo>
                    <a:lnTo>
                      <a:pt x="181" y="32"/>
                    </a:lnTo>
                    <a:lnTo>
                      <a:pt x="181" y="30"/>
                    </a:lnTo>
                    <a:lnTo>
                      <a:pt x="179" y="30"/>
                    </a:lnTo>
                    <a:lnTo>
                      <a:pt x="179" y="27"/>
                    </a:lnTo>
                    <a:lnTo>
                      <a:pt x="179" y="25"/>
                    </a:lnTo>
                    <a:lnTo>
                      <a:pt x="181" y="25"/>
                    </a:lnTo>
                    <a:lnTo>
                      <a:pt x="183" y="25"/>
                    </a:lnTo>
                    <a:lnTo>
                      <a:pt x="183" y="22"/>
                    </a:lnTo>
                    <a:lnTo>
                      <a:pt x="183" y="20"/>
                    </a:lnTo>
                    <a:lnTo>
                      <a:pt x="186" y="20"/>
                    </a:lnTo>
                    <a:lnTo>
                      <a:pt x="186" y="18"/>
                    </a:lnTo>
                    <a:lnTo>
                      <a:pt x="188" y="18"/>
                    </a:lnTo>
                    <a:lnTo>
                      <a:pt x="191" y="15"/>
                    </a:lnTo>
                    <a:lnTo>
                      <a:pt x="191" y="13"/>
                    </a:lnTo>
                    <a:lnTo>
                      <a:pt x="193" y="13"/>
                    </a:lnTo>
                    <a:lnTo>
                      <a:pt x="193" y="10"/>
                    </a:lnTo>
                    <a:lnTo>
                      <a:pt x="196" y="10"/>
                    </a:lnTo>
                    <a:lnTo>
                      <a:pt x="198" y="10"/>
                    </a:lnTo>
                    <a:lnTo>
                      <a:pt x="201" y="10"/>
                    </a:lnTo>
                    <a:lnTo>
                      <a:pt x="201" y="8"/>
                    </a:lnTo>
                    <a:lnTo>
                      <a:pt x="201" y="10"/>
                    </a:lnTo>
                    <a:lnTo>
                      <a:pt x="201" y="8"/>
                    </a:lnTo>
                    <a:lnTo>
                      <a:pt x="203" y="8"/>
                    </a:lnTo>
                    <a:lnTo>
                      <a:pt x="203" y="5"/>
                    </a:lnTo>
                    <a:lnTo>
                      <a:pt x="203" y="3"/>
                    </a:lnTo>
                    <a:lnTo>
                      <a:pt x="205" y="3"/>
                    </a:lnTo>
                    <a:lnTo>
                      <a:pt x="203" y="0"/>
                    </a:lnTo>
                    <a:lnTo>
                      <a:pt x="20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2" name="Freeform 127"/>
              <p:cNvSpPr>
                <a:spLocks noEditPoints="1"/>
              </p:cNvSpPr>
              <p:nvPr/>
            </p:nvSpPr>
            <p:spPr bwMode="auto">
              <a:xfrm>
                <a:off x="3028" y="1290"/>
                <a:ext cx="17" cy="22"/>
              </a:xfrm>
              <a:custGeom>
                <a:avLst/>
                <a:gdLst>
                  <a:gd name="T0" fmla="*/ 0 w 17"/>
                  <a:gd name="T1" fmla="*/ 22 h 22"/>
                  <a:gd name="T2" fmla="*/ 17 w 17"/>
                  <a:gd name="T3" fmla="*/ 17 h 22"/>
                  <a:gd name="T4" fmla="*/ 15 w 17"/>
                  <a:gd name="T5" fmla="*/ 15 h 22"/>
                  <a:gd name="T6" fmla="*/ 15 w 17"/>
                  <a:gd name="T7" fmla="*/ 15 h 22"/>
                  <a:gd name="T8" fmla="*/ 15 w 17"/>
                  <a:gd name="T9" fmla="*/ 15 h 22"/>
                  <a:gd name="T10" fmla="*/ 15 w 17"/>
                  <a:gd name="T11" fmla="*/ 17 h 22"/>
                  <a:gd name="T12" fmla="*/ 15 w 17"/>
                  <a:gd name="T13" fmla="*/ 17 h 22"/>
                  <a:gd name="T14" fmla="*/ 15 w 17"/>
                  <a:gd name="T15" fmla="*/ 17 h 22"/>
                  <a:gd name="T16" fmla="*/ 15 w 17"/>
                  <a:gd name="T17" fmla="*/ 17 h 22"/>
                  <a:gd name="T18" fmla="*/ 15 w 17"/>
                  <a:gd name="T19" fmla="*/ 17 h 22"/>
                  <a:gd name="T20" fmla="*/ 17 w 17"/>
                  <a:gd name="T21" fmla="*/ 17 h 22"/>
                  <a:gd name="T22" fmla="*/ 15 w 17"/>
                  <a:gd name="T23" fmla="*/ 17 h 22"/>
                  <a:gd name="T24" fmla="*/ 17 w 17"/>
                  <a:gd name="T25" fmla="*/ 17 h 22"/>
                  <a:gd name="T26" fmla="*/ 17 w 17"/>
                  <a:gd name="T27" fmla="*/ 17 h 22"/>
                  <a:gd name="T28" fmla="*/ 17 w 17"/>
                  <a:gd name="T29" fmla="*/ 17 h 22"/>
                  <a:gd name="T30" fmla="*/ 17 w 17"/>
                  <a:gd name="T31" fmla="*/ 17 h 22"/>
                  <a:gd name="T32" fmla="*/ 17 w 17"/>
                  <a:gd name="T33" fmla="*/ 17 h 22"/>
                  <a:gd name="T34" fmla="*/ 17 w 17"/>
                  <a:gd name="T35" fmla="*/ 20 h 22"/>
                  <a:gd name="T36" fmla="*/ 17 w 17"/>
                  <a:gd name="T37" fmla="*/ 20 h 22"/>
                  <a:gd name="T38" fmla="*/ 15 w 17"/>
                  <a:gd name="T39" fmla="*/ 20 h 22"/>
                  <a:gd name="T40" fmla="*/ 17 w 17"/>
                  <a:gd name="T41" fmla="*/ 20 h 22"/>
                  <a:gd name="T42" fmla="*/ 15 w 17"/>
                  <a:gd name="T43" fmla="*/ 20 h 22"/>
                  <a:gd name="T44" fmla="*/ 15 w 17"/>
                  <a:gd name="T45" fmla="*/ 20 h 22"/>
                  <a:gd name="T46" fmla="*/ 15 w 17"/>
                  <a:gd name="T47" fmla="*/ 20 h 22"/>
                  <a:gd name="T48" fmla="*/ 15 w 17"/>
                  <a:gd name="T49" fmla="*/ 20 h 22"/>
                  <a:gd name="T50" fmla="*/ 12 w 17"/>
                  <a:gd name="T51" fmla="*/ 20 h 22"/>
                  <a:gd name="T52" fmla="*/ 12 w 17"/>
                  <a:gd name="T53" fmla="*/ 20 h 22"/>
                  <a:gd name="T54" fmla="*/ 12 w 17"/>
                  <a:gd name="T55" fmla="*/ 17 h 22"/>
                  <a:gd name="T56" fmla="*/ 12 w 17"/>
                  <a:gd name="T57" fmla="*/ 17 h 22"/>
                  <a:gd name="T58" fmla="*/ 12 w 17"/>
                  <a:gd name="T59" fmla="*/ 17 h 22"/>
                  <a:gd name="T60" fmla="*/ 12 w 17"/>
                  <a:gd name="T61" fmla="*/ 17 h 22"/>
                  <a:gd name="T62" fmla="*/ 12 w 17"/>
                  <a:gd name="T63" fmla="*/ 17 h 22"/>
                  <a:gd name="T64" fmla="*/ 12 w 17"/>
                  <a:gd name="T65" fmla="*/ 17 h 22"/>
                  <a:gd name="T66" fmla="*/ 12 w 17"/>
                  <a:gd name="T67" fmla="*/ 17 h 22"/>
                  <a:gd name="T68" fmla="*/ 12 w 17"/>
                  <a:gd name="T69" fmla="*/ 15 h 22"/>
                  <a:gd name="T70" fmla="*/ 12 w 17"/>
                  <a:gd name="T71" fmla="*/ 0 h 22"/>
                  <a:gd name="T72" fmla="*/ 15 w 17"/>
                  <a:gd name="T73" fmla="*/ 0 h 22"/>
                  <a:gd name="T74" fmla="*/ 15 w 17"/>
                  <a:gd name="T75" fmla="*/ 0 h 22"/>
                  <a:gd name="T76" fmla="*/ 15 w 17"/>
                  <a:gd name="T77" fmla="*/ 0 h 22"/>
                  <a:gd name="T78" fmla="*/ 15 w 17"/>
                  <a:gd name="T79" fmla="*/ 3 h 22"/>
                  <a:gd name="T80" fmla="*/ 17 w 17"/>
                  <a:gd name="T81" fmla="*/ 5 h 22"/>
                  <a:gd name="T82" fmla="*/ 17 w 17"/>
                  <a:gd name="T83" fmla="*/ 5 h 22"/>
                  <a:gd name="T84" fmla="*/ 15 w 17"/>
                  <a:gd name="T85" fmla="*/ 5 h 22"/>
                  <a:gd name="T86" fmla="*/ 15 w 17"/>
                  <a:gd name="T87" fmla="*/ 5 h 22"/>
                  <a:gd name="T88" fmla="*/ 12 w 17"/>
                  <a:gd name="T89" fmla="*/ 5 h 22"/>
                  <a:gd name="T90" fmla="*/ 12 w 17"/>
                  <a:gd name="T91" fmla="*/ 3 h 22"/>
                  <a:gd name="T92" fmla="*/ 12 w 17"/>
                  <a:gd name="T93" fmla="*/ 0 h 22"/>
                  <a:gd name="T94" fmla="*/ 12 w 17"/>
                  <a:gd name="T95" fmla="*/ 0 h 22"/>
                  <a:gd name="T96" fmla="*/ 12 w 17"/>
                  <a:gd name="T97" fmla="*/ 0 h 22"/>
                  <a:gd name="T98" fmla="*/ 12 w 17"/>
                  <a:gd name="T99" fmla="*/ 3 h 22"/>
                  <a:gd name="T100" fmla="*/ 12 w 17"/>
                  <a:gd name="T101" fmla="*/ 3 h 22"/>
                  <a:gd name="T102" fmla="*/ 12 w 17"/>
                  <a:gd name="T103" fmla="*/ 3 h 22"/>
                  <a:gd name="T104" fmla="*/ 12 w 17"/>
                  <a:gd name="T105" fmla="*/ 0 h 22"/>
                  <a:gd name="T106" fmla="*/ 12 w 17"/>
                  <a:gd name="T10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"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  <a:moveTo>
                      <a:pt x="17" y="17"/>
                    </a:move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close/>
                    <a:moveTo>
                      <a:pt x="15" y="15"/>
                    </a:move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close/>
                    <a:moveTo>
                      <a:pt x="12" y="15"/>
                    </a:move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close/>
                    <a:moveTo>
                      <a:pt x="12" y="0"/>
                    </a:moveTo>
                    <a:lnTo>
                      <a:pt x="12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3" name="Freeform 128"/>
              <p:cNvSpPr>
                <a:spLocks noEditPoints="1"/>
              </p:cNvSpPr>
              <p:nvPr/>
            </p:nvSpPr>
            <p:spPr bwMode="auto">
              <a:xfrm>
                <a:off x="3028" y="1290"/>
                <a:ext cx="17" cy="22"/>
              </a:xfrm>
              <a:custGeom>
                <a:avLst/>
                <a:gdLst>
                  <a:gd name="T0" fmla="*/ 0 w 17"/>
                  <a:gd name="T1" fmla="*/ 22 h 22"/>
                  <a:gd name="T2" fmla="*/ 17 w 17"/>
                  <a:gd name="T3" fmla="*/ 17 h 22"/>
                  <a:gd name="T4" fmla="*/ 15 w 17"/>
                  <a:gd name="T5" fmla="*/ 15 h 22"/>
                  <a:gd name="T6" fmla="*/ 15 w 17"/>
                  <a:gd name="T7" fmla="*/ 15 h 22"/>
                  <a:gd name="T8" fmla="*/ 15 w 17"/>
                  <a:gd name="T9" fmla="*/ 15 h 22"/>
                  <a:gd name="T10" fmla="*/ 15 w 17"/>
                  <a:gd name="T11" fmla="*/ 17 h 22"/>
                  <a:gd name="T12" fmla="*/ 15 w 17"/>
                  <a:gd name="T13" fmla="*/ 17 h 22"/>
                  <a:gd name="T14" fmla="*/ 15 w 17"/>
                  <a:gd name="T15" fmla="*/ 17 h 22"/>
                  <a:gd name="T16" fmla="*/ 15 w 17"/>
                  <a:gd name="T17" fmla="*/ 17 h 22"/>
                  <a:gd name="T18" fmla="*/ 15 w 17"/>
                  <a:gd name="T19" fmla="*/ 17 h 22"/>
                  <a:gd name="T20" fmla="*/ 17 w 17"/>
                  <a:gd name="T21" fmla="*/ 17 h 22"/>
                  <a:gd name="T22" fmla="*/ 15 w 17"/>
                  <a:gd name="T23" fmla="*/ 17 h 22"/>
                  <a:gd name="T24" fmla="*/ 17 w 17"/>
                  <a:gd name="T25" fmla="*/ 17 h 22"/>
                  <a:gd name="T26" fmla="*/ 17 w 17"/>
                  <a:gd name="T27" fmla="*/ 17 h 22"/>
                  <a:gd name="T28" fmla="*/ 17 w 17"/>
                  <a:gd name="T29" fmla="*/ 17 h 22"/>
                  <a:gd name="T30" fmla="*/ 17 w 17"/>
                  <a:gd name="T31" fmla="*/ 17 h 22"/>
                  <a:gd name="T32" fmla="*/ 17 w 17"/>
                  <a:gd name="T33" fmla="*/ 17 h 22"/>
                  <a:gd name="T34" fmla="*/ 17 w 17"/>
                  <a:gd name="T35" fmla="*/ 20 h 22"/>
                  <a:gd name="T36" fmla="*/ 17 w 17"/>
                  <a:gd name="T37" fmla="*/ 20 h 22"/>
                  <a:gd name="T38" fmla="*/ 15 w 17"/>
                  <a:gd name="T39" fmla="*/ 20 h 22"/>
                  <a:gd name="T40" fmla="*/ 17 w 17"/>
                  <a:gd name="T41" fmla="*/ 20 h 22"/>
                  <a:gd name="T42" fmla="*/ 15 w 17"/>
                  <a:gd name="T43" fmla="*/ 20 h 22"/>
                  <a:gd name="T44" fmla="*/ 15 w 17"/>
                  <a:gd name="T45" fmla="*/ 20 h 22"/>
                  <a:gd name="T46" fmla="*/ 15 w 17"/>
                  <a:gd name="T47" fmla="*/ 20 h 22"/>
                  <a:gd name="T48" fmla="*/ 15 w 17"/>
                  <a:gd name="T49" fmla="*/ 20 h 22"/>
                  <a:gd name="T50" fmla="*/ 12 w 17"/>
                  <a:gd name="T51" fmla="*/ 20 h 22"/>
                  <a:gd name="T52" fmla="*/ 12 w 17"/>
                  <a:gd name="T53" fmla="*/ 20 h 22"/>
                  <a:gd name="T54" fmla="*/ 12 w 17"/>
                  <a:gd name="T55" fmla="*/ 17 h 22"/>
                  <a:gd name="T56" fmla="*/ 12 w 17"/>
                  <a:gd name="T57" fmla="*/ 17 h 22"/>
                  <a:gd name="T58" fmla="*/ 12 w 17"/>
                  <a:gd name="T59" fmla="*/ 17 h 22"/>
                  <a:gd name="T60" fmla="*/ 12 w 17"/>
                  <a:gd name="T61" fmla="*/ 17 h 22"/>
                  <a:gd name="T62" fmla="*/ 12 w 17"/>
                  <a:gd name="T63" fmla="*/ 17 h 22"/>
                  <a:gd name="T64" fmla="*/ 12 w 17"/>
                  <a:gd name="T65" fmla="*/ 17 h 22"/>
                  <a:gd name="T66" fmla="*/ 12 w 17"/>
                  <a:gd name="T67" fmla="*/ 17 h 22"/>
                  <a:gd name="T68" fmla="*/ 12 w 17"/>
                  <a:gd name="T69" fmla="*/ 15 h 22"/>
                  <a:gd name="T70" fmla="*/ 12 w 17"/>
                  <a:gd name="T71" fmla="*/ 0 h 22"/>
                  <a:gd name="T72" fmla="*/ 15 w 17"/>
                  <a:gd name="T73" fmla="*/ 0 h 22"/>
                  <a:gd name="T74" fmla="*/ 15 w 17"/>
                  <a:gd name="T75" fmla="*/ 0 h 22"/>
                  <a:gd name="T76" fmla="*/ 15 w 17"/>
                  <a:gd name="T77" fmla="*/ 0 h 22"/>
                  <a:gd name="T78" fmla="*/ 15 w 17"/>
                  <a:gd name="T79" fmla="*/ 3 h 22"/>
                  <a:gd name="T80" fmla="*/ 17 w 17"/>
                  <a:gd name="T81" fmla="*/ 5 h 22"/>
                  <a:gd name="T82" fmla="*/ 17 w 17"/>
                  <a:gd name="T83" fmla="*/ 5 h 22"/>
                  <a:gd name="T84" fmla="*/ 15 w 17"/>
                  <a:gd name="T85" fmla="*/ 5 h 22"/>
                  <a:gd name="T86" fmla="*/ 15 w 17"/>
                  <a:gd name="T87" fmla="*/ 5 h 22"/>
                  <a:gd name="T88" fmla="*/ 12 w 17"/>
                  <a:gd name="T89" fmla="*/ 5 h 22"/>
                  <a:gd name="T90" fmla="*/ 12 w 17"/>
                  <a:gd name="T91" fmla="*/ 3 h 22"/>
                  <a:gd name="T92" fmla="*/ 12 w 17"/>
                  <a:gd name="T93" fmla="*/ 0 h 22"/>
                  <a:gd name="T94" fmla="*/ 12 w 17"/>
                  <a:gd name="T95" fmla="*/ 0 h 22"/>
                  <a:gd name="T96" fmla="*/ 12 w 17"/>
                  <a:gd name="T97" fmla="*/ 0 h 22"/>
                  <a:gd name="T98" fmla="*/ 12 w 17"/>
                  <a:gd name="T99" fmla="*/ 3 h 22"/>
                  <a:gd name="T100" fmla="*/ 12 w 17"/>
                  <a:gd name="T101" fmla="*/ 3 h 22"/>
                  <a:gd name="T102" fmla="*/ 12 w 17"/>
                  <a:gd name="T103" fmla="*/ 3 h 22"/>
                  <a:gd name="T104" fmla="*/ 12 w 17"/>
                  <a:gd name="T105" fmla="*/ 0 h 22"/>
                  <a:gd name="T106" fmla="*/ 12 w 17"/>
                  <a:gd name="T10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"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moveTo>
                      <a:pt x="17" y="17"/>
                    </a:move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moveTo>
                      <a:pt x="15" y="15"/>
                    </a:move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moveTo>
                      <a:pt x="12" y="15"/>
                    </a:move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moveTo>
                      <a:pt x="12" y="0"/>
                    </a:moveTo>
                    <a:lnTo>
                      <a:pt x="12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4" name="Freeform 129"/>
              <p:cNvSpPr>
                <a:spLocks noEditPoints="1"/>
              </p:cNvSpPr>
              <p:nvPr/>
            </p:nvSpPr>
            <p:spPr bwMode="auto">
              <a:xfrm>
                <a:off x="2549" y="1026"/>
                <a:ext cx="191" cy="176"/>
              </a:xfrm>
              <a:custGeom>
                <a:avLst/>
                <a:gdLst>
                  <a:gd name="T0" fmla="*/ 166 w 191"/>
                  <a:gd name="T1" fmla="*/ 169 h 176"/>
                  <a:gd name="T2" fmla="*/ 183 w 191"/>
                  <a:gd name="T3" fmla="*/ 161 h 176"/>
                  <a:gd name="T4" fmla="*/ 105 w 191"/>
                  <a:gd name="T5" fmla="*/ 137 h 176"/>
                  <a:gd name="T6" fmla="*/ 183 w 191"/>
                  <a:gd name="T7" fmla="*/ 137 h 176"/>
                  <a:gd name="T8" fmla="*/ 144 w 191"/>
                  <a:gd name="T9" fmla="*/ 130 h 176"/>
                  <a:gd name="T10" fmla="*/ 149 w 191"/>
                  <a:gd name="T11" fmla="*/ 137 h 176"/>
                  <a:gd name="T12" fmla="*/ 154 w 191"/>
                  <a:gd name="T13" fmla="*/ 127 h 176"/>
                  <a:gd name="T14" fmla="*/ 147 w 191"/>
                  <a:gd name="T15" fmla="*/ 127 h 176"/>
                  <a:gd name="T16" fmla="*/ 112 w 191"/>
                  <a:gd name="T17" fmla="*/ 108 h 176"/>
                  <a:gd name="T18" fmla="*/ 0 w 191"/>
                  <a:gd name="T19" fmla="*/ 103 h 176"/>
                  <a:gd name="T20" fmla="*/ 125 w 191"/>
                  <a:gd name="T21" fmla="*/ 108 h 176"/>
                  <a:gd name="T22" fmla="*/ 125 w 191"/>
                  <a:gd name="T23" fmla="*/ 115 h 176"/>
                  <a:gd name="T24" fmla="*/ 117 w 191"/>
                  <a:gd name="T25" fmla="*/ 100 h 176"/>
                  <a:gd name="T26" fmla="*/ 107 w 191"/>
                  <a:gd name="T27" fmla="*/ 105 h 176"/>
                  <a:gd name="T28" fmla="*/ 98 w 191"/>
                  <a:gd name="T29" fmla="*/ 98 h 176"/>
                  <a:gd name="T30" fmla="*/ 51 w 191"/>
                  <a:gd name="T31" fmla="*/ 98 h 176"/>
                  <a:gd name="T32" fmla="*/ 95 w 191"/>
                  <a:gd name="T33" fmla="*/ 98 h 176"/>
                  <a:gd name="T34" fmla="*/ 51 w 191"/>
                  <a:gd name="T35" fmla="*/ 95 h 176"/>
                  <a:gd name="T36" fmla="*/ 93 w 191"/>
                  <a:gd name="T37" fmla="*/ 95 h 176"/>
                  <a:gd name="T38" fmla="*/ 144 w 191"/>
                  <a:gd name="T39" fmla="*/ 88 h 176"/>
                  <a:gd name="T40" fmla="*/ 56 w 191"/>
                  <a:gd name="T41" fmla="*/ 95 h 176"/>
                  <a:gd name="T42" fmla="*/ 49 w 191"/>
                  <a:gd name="T43" fmla="*/ 91 h 176"/>
                  <a:gd name="T44" fmla="*/ 59 w 191"/>
                  <a:gd name="T45" fmla="*/ 95 h 176"/>
                  <a:gd name="T46" fmla="*/ 85 w 191"/>
                  <a:gd name="T47" fmla="*/ 86 h 176"/>
                  <a:gd name="T48" fmla="*/ 51 w 191"/>
                  <a:gd name="T49" fmla="*/ 83 h 176"/>
                  <a:gd name="T50" fmla="*/ 49 w 191"/>
                  <a:gd name="T51" fmla="*/ 86 h 176"/>
                  <a:gd name="T52" fmla="*/ 85 w 191"/>
                  <a:gd name="T53" fmla="*/ 83 h 176"/>
                  <a:gd name="T54" fmla="*/ 49 w 191"/>
                  <a:gd name="T55" fmla="*/ 81 h 176"/>
                  <a:gd name="T56" fmla="*/ 51 w 191"/>
                  <a:gd name="T57" fmla="*/ 81 h 176"/>
                  <a:gd name="T58" fmla="*/ 78 w 191"/>
                  <a:gd name="T59" fmla="*/ 76 h 176"/>
                  <a:gd name="T60" fmla="*/ 32 w 191"/>
                  <a:gd name="T61" fmla="*/ 73 h 176"/>
                  <a:gd name="T62" fmla="*/ 115 w 191"/>
                  <a:gd name="T63" fmla="*/ 86 h 176"/>
                  <a:gd name="T64" fmla="*/ 107 w 191"/>
                  <a:gd name="T65" fmla="*/ 71 h 176"/>
                  <a:gd name="T66" fmla="*/ 63 w 191"/>
                  <a:gd name="T67" fmla="*/ 61 h 176"/>
                  <a:gd name="T68" fmla="*/ 68 w 191"/>
                  <a:gd name="T69" fmla="*/ 59 h 176"/>
                  <a:gd name="T70" fmla="*/ 44 w 191"/>
                  <a:gd name="T71" fmla="*/ 61 h 176"/>
                  <a:gd name="T72" fmla="*/ 46 w 191"/>
                  <a:gd name="T73" fmla="*/ 81 h 176"/>
                  <a:gd name="T74" fmla="*/ 34 w 191"/>
                  <a:gd name="T75" fmla="*/ 76 h 176"/>
                  <a:gd name="T76" fmla="*/ 76 w 191"/>
                  <a:gd name="T77" fmla="*/ 54 h 176"/>
                  <a:gd name="T78" fmla="*/ 81 w 191"/>
                  <a:gd name="T79" fmla="*/ 46 h 176"/>
                  <a:gd name="T80" fmla="*/ 95 w 191"/>
                  <a:gd name="T81" fmla="*/ 59 h 176"/>
                  <a:gd name="T82" fmla="*/ 95 w 191"/>
                  <a:gd name="T83" fmla="*/ 71 h 176"/>
                  <a:gd name="T84" fmla="*/ 95 w 191"/>
                  <a:gd name="T85" fmla="*/ 59 h 176"/>
                  <a:gd name="T86" fmla="*/ 10 w 191"/>
                  <a:gd name="T87" fmla="*/ 46 h 176"/>
                  <a:gd name="T88" fmla="*/ 46 w 191"/>
                  <a:gd name="T89" fmla="*/ 42 h 176"/>
                  <a:gd name="T90" fmla="*/ 66 w 191"/>
                  <a:gd name="T91" fmla="*/ 24 h 176"/>
                  <a:gd name="T92" fmla="*/ 66 w 191"/>
                  <a:gd name="T93" fmla="*/ 22 h 176"/>
                  <a:gd name="T94" fmla="*/ 66 w 191"/>
                  <a:gd name="T95" fmla="*/ 22 h 176"/>
                  <a:gd name="T96" fmla="*/ 66 w 191"/>
                  <a:gd name="T97" fmla="*/ 22 h 176"/>
                  <a:gd name="T98" fmla="*/ 63 w 191"/>
                  <a:gd name="T99" fmla="*/ 17 h 176"/>
                  <a:gd name="T100" fmla="*/ 49 w 191"/>
                  <a:gd name="T101" fmla="*/ 17 h 176"/>
                  <a:gd name="T102" fmla="*/ 19 w 191"/>
                  <a:gd name="T103" fmla="*/ 15 h 176"/>
                  <a:gd name="T104" fmla="*/ 32 w 191"/>
                  <a:gd name="T105" fmla="*/ 15 h 176"/>
                  <a:gd name="T106" fmla="*/ 49 w 191"/>
                  <a:gd name="T107" fmla="*/ 17 h 176"/>
                  <a:gd name="T108" fmla="*/ 17 w 191"/>
                  <a:gd name="T109" fmla="*/ 17 h 176"/>
                  <a:gd name="T110" fmla="*/ 29 w 191"/>
                  <a:gd name="T111" fmla="*/ 15 h 176"/>
                  <a:gd name="T112" fmla="*/ 56 w 191"/>
                  <a:gd name="T113" fmla="*/ 12 h 176"/>
                  <a:gd name="T114" fmla="*/ 61 w 191"/>
                  <a:gd name="T115" fmla="*/ 12 h 176"/>
                  <a:gd name="T116" fmla="*/ 71 w 191"/>
                  <a:gd name="T117" fmla="*/ 27 h 176"/>
                  <a:gd name="T118" fmla="*/ 63 w 191"/>
                  <a:gd name="T119" fmla="*/ 37 h 176"/>
                  <a:gd name="T120" fmla="*/ 66 w 191"/>
                  <a:gd name="T121" fmla="*/ 27 h 176"/>
                  <a:gd name="T122" fmla="*/ 63 w 191"/>
                  <a:gd name="T123" fmla="*/ 17 h 176"/>
                  <a:gd name="T124" fmla="*/ 56 w 191"/>
                  <a:gd name="T125" fmla="*/ 1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1" h="176">
                    <a:moveTo>
                      <a:pt x="183" y="169"/>
                    </a:moveTo>
                    <a:lnTo>
                      <a:pt x="181" y="169"/>
                    </a:lnTo>
                    <a:lnTo>
                      <a:pt x="181" y="171"/>
                    </a:lnTo>
                    <a:lnTo>
                      <a:pt x="178" y="174"/>
                    </a:lnTo>
                    <a:lnTo>
                      <a:pt x="176" y="174"/>
                    </a:lnTo>
                    <a:lnTo>
                      <a:pt x="173" y="176"/>
                    </a:lnTo>
                    <a:lnTo>
                      <a:pt x="173" y="174"/>
                    </a:lnTo>
                    <a:lnTo>
                      <a:pt x="173" y="176"/>
                    </a:lnTo>
                    <a:lnTo>
                      <a:pt x="171" y="176"/>
                    </a:lnTo>
                    <a:lnTo>
                      <a:pt x="169" y="176"/>
                    </a:lnTo>
                    <a:lnTo>
                      <a:pt x="166" y="174"/>
                    </a:lnTo>
                    <a:lnTo>
                      <a:pt x="166" y="176"/>
                    </a:lnTo>
                    <a:lnTo>
                      <a:pt x="164" y="176"/>
                    </a:lnTo>
                    <a:lnTo>
                      <a:pt x="164" y="174"/>
                    </a:lnTo>
                    <a:lnTo>
                      <a:pt x="164" y="171"/>
                    </a:lnTo>
                    <a:lnTo>
                      <a:pt x="166" y="171"/>
                    </a:lnTo>
                    <a:lnTo>
                      <a:pt x="166" y="169"/>
                    </a:lnTo>
                    <a:lnTo>
                      <a:pt x="169" y="169"/>
                    </a:lnTo>
                    <a:lnTo>
                      <a:pt x="171" y="169"/>
                    </a:lnTo>
                    <a:lnTo>
                      <a:pt x="171" y="166"/>
                    </a:lnTo>
                    <a:lnTo>
                      <a:pt x="173" y="166"/>
                    </a:lnTo>
                    <a:lnTo>
                      <a:pt x="173" y="169"/>
                    </a:lnTo>
                    <a:lnTo>
                      <a:pt x="176" y="169"/>
                    </a:lnTo>
                    <a:lnTo>
                      <a:pt x="178" y="169"/>
                    </a:lnTo>
                    <a:lnTo>
                      <a:pt x="178" y="166"/>
                    </a:lnTo>
                    <a:lnTo>
                      <a:pt x="181" y="166"/>
                    </a:lnTo>
                    <a:lnTo>
                      <a:pt x="181" y="164"/>
                    </a:lnTo>
                    <a:lnTo>
                      <a:pt x="183" y="164"/>
                    </a:lnTo>
                    <a:lnTo>
                      <a:pt x="183" y="166"/>
                    </a:lnTo>
                    <a:lnTo>
                      <a:pt x="183" y="169"/>
                    </a:lnTo>
                    <a:close/>
                    <a:moveTo>
                      <a:pt x="183" y="159"/>
                    </a:moveTo>
                    <a:lnTo>
                      <a:pt x="186" y="159"/>
                    </a:lnTo>
                    <a:lnTo>
                      <a:pt x="186" y="161"/>
                    </a:lnTo>
                    <a:lnTo>
                      <a:pt x="183" y="161"/>
                    </a:lnTo>
                    <a:lnTo>
                      <a:pt x="181" y="161"/>
                    </a:lnTo>
                    <a:lnTo>
                      <a:pt x="181" y="159"/>
                    </a:lnTo>
                    <a:lnTo>
                      <a:pt x="183" y="159"/>
                    </a:lnTo>
                    <a:close/>
                    <a:moveTo>
                      <a:pt x="107" y="139"/>
                    </a:moveTo>
                    <a:lnTo>
                      <a:pt x="107" y="142"/>
                    </a:lnTo>
                    <a:lnTo>
                      <a:pt x="107" y="139"/>
                    </a:lnTo>
                    <a:lnTo>
                      <a:pt x="107" y="137"/>
                    </a:lnTo>
                    <a:lnTo>
                      <a:pt x="107" y="139"/>
                    </a:lnTo>
                    <a:close/>
                    <a:moveTo>
                      <a:pt x="107" y="137"/>
                    </a:moveTo>
                    <a:lnTo>
                      <a:pt x="105" y="137"/>
                    </a:lnTo>
                    <a:lnTo>
                      <a:pt x="107" y="137"/>
                    </a:lnTo>
                    <a:close/>
                    <a:moveTo>
                      <a:pt x="151" y="137"/>
                    </a:moveTo>
                    <a:lnTo>
                      <a:pt x="149" y="137"/>
                    </a:lnTo>
                    <a:lnTo>
                      <a:pt x="151" y="137"/>
                    </a:lnTo>
                    <a:close/>
                    <a:moveTo>
                      <a:pt x="105" y="137"/>
                    </a:moveTo>
                    <a:lnTo>
                      <a:pt x="105" y="135"/>
                    </a:lnTo>
                    <a:lnTo>
                      <a:pt x="105" y="137"/>
                    </a:lnTo>
                    <a:close/>
                    <a:moveTo>
                      <a:pt x="105" y="135"/>
                    </a:moveTo>
                    <a:lnTo>
                      <a:pt x="105" y="132"/>
                    </a:lnTo>
                    <a:lnTo>
                      <a:pt x="105" y="135"/>
                    </a:lnTo>
                    <a:close/>
                    <a:moveTo>
                      <a:pt x="181" y="135"/>
                    </a:moveTo>
                    <a:lnTo>
                      <a:pt x="181" y="132"/>
                    </a:lnTo>
                    <a:lnTo>
                      <a:pt x="181" y="135"/>
                    </a:lnTo>
                    <a:lnTo>
                      <a:pt x="183" y="135"/>
                    </a:lnTo>
                    <a:lnTo>
                      <a:pt x="186" y="135"/>
                    </a:lnTo>
                    <a:lnTo>
                      <a:pt x="183" y="135"/>
                    </a:lnTo>
                    <a:lnTo>
                      <a:pt x="186" y="135"/>
                    </a:lnTo>
                    <a:lnTo>
                      <a:pt x="188" y="135"/>
                    </a:lnTo>
                    <a:lnTo>
                      <a:pt x="188" y="137"/>
                    </a:lnTo>
                    <a:lnTo>
                      <a:pt x="191" y="137"/>
                    </a:lnTo>
                    <a:lnTo>
                      <a:pt x="188" y="137"/>
                    </a:lnTo>
                    <a:lnTo>
                      <a:pt x="186" y="137"/>
                    </a:lnTo>
                    <a:lnTo>
                      <a:pt x="186" y="135"/>
                    </a:lnTo>
                    <a:lnTo>
                      <a:pt x="183" y="137"/>
                    </a:lnTo>
                    <a:lnTo>
                      <a:pt x="183" y="135"/>
                    </a:lnTo>
                    <a:lnTo>
                      <a:pt x="181" y="137"/>
                    </a:lnTo>
                    <a:lnTo>
                      <a:pt x="181" y="135"/>
                    </a:lnTo>
                    <a:lnTo>
                      <a:pt x="178" y="135"/>
                    </a:lnTo>
                    <a:lnTo>
                      <a:pt x="178" y="132"/>
                    </a:lnTo>
                    <a:lnTo>
                      <a:pt x="181" y="132"/>
                    </a:lnTo>
                    <a:lnTo>
                      <a:pt x="181" y="135"/>
                    </a:lnTo>
                    <a:close/>
                    <a:moveTo>
                      <a:pt x="169" y="130"/>
                    </a:moveTo>
                    <a:lnTo>
                      <a:pt x="171" y="130"/>
                    </a:lnTo>
                    <a:lnTo>
                      <a:pt x="169" y="130"/>
                    </a:lnTo>
                    <a:lnTo>
                      <a:pt x="169" y="127"/>
                    </a:lnTo>
                    <a:lnTo>
                      <a:pt x="169" y="130"/>
                    </a:lnTo>
                    <a:close/>
                    <a:moveTo>
                      <a:pt x="144" y="130"/>
                    </a:moveTo>
                    <a:lnTo>
                      <a:pt x="147" y="130"/>
                    </a:lnTo>
                    <a:lnTo>
                      <a:pt x="147" y="127"/>
                    </a:lnTo>
                    <a:lnTo>
                      <a:pt x="147" y="130"/>
                    </a:lnTo>
                    <a:lnTo>
                      <a:pt x="144" y="130"/>
                    </a:lnTo>
                    <a:close/>
                    <a:moveTo>
                      <a:pt x="159" y="125"/>
                    </a:moveTo>
                    <a:lnTo>
                      <a:pt x="159" y="127"/>
                    </a:lnTo>
                    <a:lnTo>
                      <a:pt x="159" y="130"/>
                    </a:lnTo>
                    <a:lnTo>
                      <a:pt x="159" y="132"/>
                    </a:lnTo>
                    <a:lnTo>
                      <a:pt x="159" y="135"/>
                    </a:lnTo>
                    <a:lnTo>
                      <a:pt x="156" y="132"/>
                    </a:lnTo>
                    <a:lnTo>
                      <a:pt x="156" y="135"/>
                    </a:lnTo>
                    <a:lnTo>
                      <a:pt x="156" y="137"/>
                    </a:lnTo>
                    <a:lnTo>
                      <a:pt x="154" y="137"/>
                    </a:lnTo>
                    <a:lnTo>
                      <a:pt x="151" y="137"/>
                    </a:lnTo>
                    <a:lnTo>
                      <a:pt x="151" y="139"/>
                    </a:lnTo>
                    <a:lnTo>
                      <a:pt x="149" y="139"/>
                    </a:lnTo>
                    <a:lnTo>
                      <a:pt x="147" y="139"/>
                    </a:lnTo>
                    <a:lnTo>
                      <a:pt x="147" y="142"/>
                    </a:lnTo>
                    <a:lnTo>
                      <a:pt x="147" y="139"/>
                    </a:lnTo>
                    <a:lnTo>
                      <a:pt x="149" y="139"/>
                    </a:lnTo>
                    <a:lnTo>
                      <a:pt x="149" y="137"/>
                    </a:lnTo>
                    <a:lnTo>
                      <a:pt x="151" y="137"/>
                    </a:lnTo>
                    <a:lnTo>
                      <a:pt x="149" y="137"/>
                    </a:lnTo>
                    <a:lnTo>
                      <a:pt x="151" y="137"/>
                    </a:lnTo>
                    <a:lnTo>
                      <a:pt x="154" y="135"/>
                    </a:lnTo>
                    <a:lnTo>
                      <a:pt x="151" y="135"/>
                    </a:lnTo>
                    <a:lnTo>
                      <a:pt x="154" y="135"/>
                    </a:lnTo>
                    <a:lnTo>
                      <a:pt x="151" y="135"/>
                    </a:lnTo>
                    <a:lnTo>
                      <a:pt x="154" y="135"/>
                    </a:lnTo>
                    <a:lnTo>
                      <a:pt x="156" y="135"/>
                    </a:lnTo>
                    <a:lnTo>
                      <a:pt x="156" y="132"/>
                    </a:lnTo>
                    <a:lnTo>
                      <a:pt x="159" y="132"/>
                    </a:lnTo>
                    <a:lnTo>
                      <a:pt x="159" y="130"/>
                    </a:lnTo>
                    <a:lnTo>
                      <a:pt x="156" y="130"/>
                    </a:lnTo>
                    <a:lnTo>
                      <a:pt x="154" y="130"/>
                    </a:lnTo>
                    <a:lnTo>
                      <a:pt x="156" y="130"/>
                    </a:lnTo>
                    <a:lnTo>
                      <a:pt x="154" y="130"/>
                    </a:lnTo>
                    <a:lnTo>
                      <a:pt x="154" y="127"/>
                    </a:lnTo>
                    <a:lnTo>
                      <a:pt x="156" y="127"/>
                    </a:lnTo>
                    <a:lnTo>
                      <a:pt x="154" y="127"/>
                    </a:lnTo>
                    <a:lnTo>
                      <a:pt x="156" y="127"/>
                    </a:lnTo>
                    <a:lnTo>
                      <a:pt x="154" y="127"/>
                    </a:lnTo>
                    <a:lnTo>
                      <a:pt x="156" y="127"/>
                    </a:lnTo>
                    <a:lnTo>
                      <a:pt x="156" y="125"/>
                    </a:lnTo>
                    <a:lnTo>
                      <a:pt x="159" y="125"/>
                    </a:lnTo>
                    <a:close/>
                    <a:moveTo>
                      <a:pt x="149" y="122"/>
                    </a:moveTo>
                    <a:lnTo>
                      <a:pt x="149" y="125"/>
                    </a:lnTo>
                    <a:lnTo>
                      <a:pt x="151" y="125"/>
                    </a:lnTo>
                    <a:lnTo>
                      <a:pt x="154" y="125"/>
                    </a:lnTo>
                    <a:lnTo>
                      <a:pt x="154" y="127"/>
                    </a:lnTo>
                    <a:lnTo>
                      <a:pt x="151" y="127"/>
                    </a:lnTo>
                    <a:lnTo>
                      <a:pt x="149" y="127"/>
                    </a:lnTo>
                    <a:lnTo>
                      <a:pt x="149" y="125"/>
                    </a:lnTo>
                    <a:lnTo>
                      <a:pt x="149" y="127"/>
                    </a:lnTo>
                    <a:lnTo>
                      <a:pt x="147" y="127"/>
                    </a:lnTo>
                    <a:lnTo>
                      <a:pt x="147" y="125"/>
                    </a:lnTo>
                    <a:lnTo>
                      <a:pt x="147" y="122"/>
                    </a:lnTo>
                    <a:lnTo>
                      <a:pt x="149" y="122"/>
                    </a:lnTo>
                    <a:close/>
                    <a:moveTo>
                      <a:pt x="105" y="120"/>
                    </a:moveTo>
                    <a:lnTo>
                      <a:pt x="103" y="122"/>
                    </a:lnTo>
                    <a:lnTo>
                      <a:pt x="103" y="120"/>
                    </a:lnTo>
                    <a:lnTo>
                      <a:pt x="105" y="120"/>
                    </a:lnTo>
                    <a:close/>
                    <a:moveTo>
                      <a:pt x="164" y="115"/>
                    </a:moveTo>
                    <a:lnTo>
                      <a:pt x="161" y="115"/>
                    </a:lnTo>
                    <a:lnTo>
                      <a:pt x="164" y="115"/>
                    </a:lnTo>
                    <a:close/>
                    <a:moveTo>
                      <a:pt x="122" y="113"/>
                    </a:moveTo>
                    <a:lnTo>
                      <a:pt x="120" y="113"/>
                    </a:lnTo>
                    <a:lnTo>
                      <a:pt x="122" y="113"/>
                    </a:lnTo>
                    <a:close/>
                    <a:moveTo>
                      <a:pt x="122" y="110"/>
                    </a:moveTo>
                    <a:lnTo>
                      <a:pt x="122" y="113"/>
                    </a:lnTo>
                    <a:lnTo>
                      <a:pt x="122" y="110"/>
                    </a:lnTo>
                    <a:close/>
                    <a:moveTo>
                      <a:pt x="112" y="108"/>
                    </a:moveTo>
                    <a:lnTo>
                      <a:pt x="115" y="108"/>
                    </a:lnTo>
                    <a:lnTo>
                      <a:pt x="112" y="108"/>
                    </a:lnTo>
                    <a:close/>
                    <a:moveTo>
                      <a:pt x="110" y="105"/>
                    </a:moveTo>
                    <a:lnTo>
                      <a:pt x="112" y="105"/>
                    </a:lnTo>
                    <a:lnTo>
                      <a:pt x="112" y="108"/>
                    </a:lnTo>
                    <a:lnTo>
                      <a:pt x="112" y="105"/>
                    </a:lnTo>
                    <a:lnTo>
                      <a:pt x="110" y="105"/>
                    </a:lnTo>
                    <a:close/>
                    <a:moveTo>
                      <a:pt x="105" y="105"/>
                    </a:moveTo>
                    <a:lnTo>
                      <a:pt x="103" y="105"/>
                    </a:lnTo>
                    <a:lnTo>
                      <a:pt x="105" y="105"/>
                    </a:lnTo>
                    <a:close/>
                    <a:moveTo>
                      <a:pt x="2" y="105"/>
                    </a:moveTo>
                    <a:lnTo>
                      <a:pt x="2" y="103"/>
                    </a:lnTo>
                    <a:lnTo>
                      <a:pt x="2" y="105"/>
                    </a:lnTo>
                    <a:close/>
                    <a:moveTo>
                      <a:pt x="107" y="103"/>
                    </a:moveTo>
                    <a:lnTo>
                      <a:pt x="105" y="103"/>
                    </a:lnTo>
                    <a:lnTo>
                      <a:pt x="107" y="103"/>
                    </a:lnTo>
                    <a:close/>
                    <a:moveTo>
                      <a:pt x="0" y="103"/>
                    </a:moveTo>
                    <a:lnTo>
                      <a:pt x="0" y="100"/>
                    </a:lnTo>
                    <a:lnTo>
                      <a:pt x="0" y="103"/>
                    </a:lnTo>
                    <a:close/>
                    <a:moveTo>
                      <a:pt x="100" y="100"/>
                    </a:moveTo>
                    <a:lnTo>
                      <a:pt x="98" y="100"/>
                    </a:lnTo>
                    <a:lnTo>
                      <a:pt x="100" y="100"/>
                    </a:lnTo>
                    <a:close/>
                    <a:moveTo>
                      <a:pt x="100" y="100"/>
                    </a:moveTo>
                    <a:lnTo>
                      <a:pt x="98" y="100"/>
                    </a:lnTo>
                    <a:lnTo>
                      <a:pt x="100" y="100"/>
                    </a:lnTo>
                    <a:close/>
                    <a:moveTo>
                      <a:pt x="51" y="100"/>
                    </a:moveTo>
                    <a:lnTo>
                      <a:pt x="51" y="98"/>
                    </a:lnTo>
                    <a:lnTo>
                      <a:pt x="51" y="100"/>
                    </a:lnTo>
                    <a:close/>
                    <a:moveTo>
                      <a:pt x="120" y="98"/>
                    </a:moveTo>
                    <a:lnTo>
                      <a:pt x="120" y="100"/>
                    </a:lnTo>
                    <a:lnTo>
                      <a:pt x="120" y="103"/>
                    </a:lnTo>
                    <a:lnTo>
                      <a:pt x="122" y="103"/>
                    </a:lnTo>
                    <a:lnTo>
                      <a:pt x="122" y="105"/>
                    </a:lnTo>
                    <a:lnTo>
                      <a:pt x="125" y="108"/>
                    </a:lnTo>
                    <a:lnTo>
                      <a:pt x="125" y="110"/>
                    </a:lnTo>
                    <a:lnTo>
                      <a:pt x="125" y="113"/>
                    </a:lnTo>
                    <a:lnTo>
                      <a:pt x="127" y="113"/>
                    </a:lnTo>
                    <a:lnTo>
                      <a:pt x="127" y="115"/>
                    </a:lnTo>
                    <a:lnTo>
                      <a:pt x="129" y="115"/>
                    </a:lnTo>
                    <a:lnTo>
                      <a:pt x="129" y="117"/>
                    </a:lnTo>
                    <a:lnTo>
                      <a:pt x="132" y="117"/>
                    </a:lnTo>
                    <a:lnTo>
                      <a:pt x="132" y="120"/>
                    </a:lnTo>
                    <a:lnTo>
                      <a:pt x="132" y="122"/>
                    </a:lnTo>
                    <a:lnTo>
                      <a:pt x="132" y="120"/>
                    </a:lnTo>
                    <a:lnTo>
                      <a:pt x="132" y="122"/>
                    </a:lnTo>
                    <a:lnTo>
                      <a:pt x="132" y="120"/>
                    </a:lnTo>
                    <a:lnTo>
                      <a:pt x="129" y="120"/>
                    </a:lnTo>
                    <a:lnTo>
                      <a:pt x="129" y="117"/>
                    </a:lnTo>
                    <a:lnTo>
                      <a:pt x="129" y="115"/>
                    </a:lnTo>
                    <a:lnTo>
                      <a:pt x="127" y="115"/>
                    </a:lnTo>
                    <a:lnTo>
                      <a:pt x="125" y="115"/>
                    </a:lnTo>
                    <a:lnTo>
                      <a:pt x="122" y="115"/>
                    </a:lnTo>
                    <a:lnTo>
                      <a:pt x="122" y="113"/>
                    </a:lnTo>
                    <a:lnTo>
                      <a:pt x="125" y="113"/>
                    </a:lnTo>
                    <a:lnTo>
                      <a:pt x="125" y="110"/>
                    </a:lnTo>
                    <a:lnTo>
                      <a:pt x="125" y="108"/>
                    </a:lnTo>
                    <a:lnTo>
                      <a:pt x="122" y="108"/>
                    </a:lnTo>
                    <a:lnTo>
                      <a:pt x="125" y="108"/>
                    </a:lnTo>
                    <a:lnTo>
                      <a:pt x="122" y="108"/>
                    </a:lnTo>
                    <a:lnTo>
                      <a:pt x="122" y="105"/>
                    </a:lnTo>
                    <a:lnTo>
                      <a:pt x="120" y="105"/>
                    </a:lnTo>
                    <a:lnTo>
                      <a:pt x="120" y="103"/>
                    </a:lnTo>
                    <a:lnTo>
                      <a:pt x="120" y="100"/>
                    </a:lnTo>
                    <a:lnTo>
                      <a:pt x="120" y="103"/>
                    </a:lnTo>
                    <a:lnTo>
                      <a:pt x="120" y="100"/>
                    </a:lnTo>
                    <a:lnTo>
                      <a:pt x="117" y="100"/>
                    </a:lnTo>
                    <a:lnTo>
                      <a:pt x="120" y="100"/>
                    </a:lnTo>
                    <a:lnTo>
                      <a:pt x="117" y="100"/>
                    </a:lnTo>
                    <a:lnTo>
                      <a:pt x="120" y="100"/>
                    </a:lnTo>
                    <a:lnTo>
                      <a:pt x="117" y="100"/>
                    </a:lnTo>
                    <a:lnTo>
                      <a:pt x="117" y="98"/>
                    </a:lnTo>
                    <a:lnTo>
                      <a:pt x="117" y="100"/>
                    </a:lnTo>
                    <a:lnTo>
                      <a:pt x="120" y="100"/>
                    </a:lnTo>
                    <a:lnTo>
                      <a:pt x="120" y="98"/>
                    </a:lnTo>
                    <a:lnTo>
                      <a:pt x="117" y="98"/>
                    </a:lnTo>
                    <a:lnTo>
                      <a:pt x="120" y="98"/>
                    </a:lnTo>
                    <a:close/>
                    <a:moveTo>
                      <a:pt x="100" y="98"/>
                    </a:moveTo>
                    <a:lnTo>
                      <a:pt x="100" y="100"/>
                    </a:lnTo>
                    <a:lnTo>
                      <a:pt x="100" y="98"/>
                    </a:lnTo>
                    <a:close/>
                    <a:moveTo>
                      <a:pt x="100" y="100"/>
                    </a:moveTo>
                    <a:lnTo>
                      <a:pt x="103" y="100"/>
                    </a:lnTo>
                    <a:lnTo>
                      <a:pt x="103" y="103"/>
                    </a:lnTo>
                    <a:lnTo>
                      <a:pt x="105" y="103"/>
                    </a:lnTo>
                    <a:lnTo>
                      <a:pt x="107" y="103"/>
                    </a:lnTo>
                    <a:lnTo>
                      <a:pt x="107" y="105"/>
                    </a:lnTo>
                    <a:lnTo>
                      <a:pt x="110" y="105"/>
                    </a:lnTo>
                    <a:lnTo>
                      <a:pt x="107" y="105"/>
                    </a:lnTo>
                    <a:lnTo>
                      <a:pt x="105" y="105"/>
                    </a:lnTo>
                    <a:lnTo>
                      <a:pt x="105" y="103"/>
                    </a:lnTo>
                    <a:lnTo>
                      <a:pt x="103" y="103"/>
                    </a:lnTo>
                    <a:lnTo>
                      <a:pt x="100" y="100"/>
                    </a:lnTo>
                    <a:lnTo>
                      <a:pt x="98" y="100"/>
                    </a:lnTo>
                    <a:lnTo>
                      <a:pt x="98" y="103"/>
                    </a:lnTo>
                    <a:lnTo>
                      <a:pt x="98" y="100"/>
                    </a:lnTo>
                    <a:lnTo>
                      <a:pt x="100" y="100"/>
                    </a:lnTo>
                    <a:lnTo>
                      <a:pt x="98" y="100"/>
                    </a:lnTo>
                    <a:lnTo>
                      <a:pt x="100" y="100"/>
                    </a:lnTo>
                    <a:lnTo>
                      <a:pt x="100" y="98"/>
                    </a:lnTo>
                    <a:lnTo>
                      <a:pt x="100" y="100"/>
                    </a:lnTo>
                    <a:close/>
                    <a:moveTo>
                      <a:pt x="98" y="98"/>
                    </a:moveTo>
                    <a:lnTo>
                      <a:pt x="95" y="98"/>
                    </a:lnTo>
                    <a:lnTo>
                      <a:pt x="98" y="98"/>
                    </a:lnTo>
                    <a:close/>
                    <a:moveTo>
                      <a:pt x="56" y="98"/>
                    </a:moveTo>
                    <a:lnTo>
                      <a:pt x="54" y="98"/>
                    </a:lnTo>
                    <a:lnTo>
                      <a:pt x="56" y="98"/>
                    </a:lnTo>
                    <a:close/>
                    <a:moveTo>
                      <a:pt x="132" y="98"/>
                    </a:moveTo>
                    <a:lnTo>
                      <a:pt x="134" y="98"/>
                    </a:lnTo>
                    <a:lnTo>
                      <a:pt x="134" y="100"/>
                    </a:lnTo>
                    <a:lnTo>
                      <a:pt x="132" y="100"/>
                    </a:lnTo>
                    <a:lnTo>
                      <a:pt x="129" y="100"/>
                    </a:lnTo>
                    <a:lnTo>
                      <a:pt x="129" y="98"/>
                    </a:lnTo>
                    <a:lnTo>
                      <a:pt x="132" y="98"/>
                    </a:lnTo>
                    <a:close/>
                    <a:moveTo>
                      <a:pt x="98" y="98"/>
                    </a:moveTo>
                    <a:lnTo>
                      <a:pt x="98" y="100"/>
                    </a:lnTo>
                    <a:lnTo>
                      <a:pt x="98" y="98"/>
                    </a:lnTo>
                    <a:lnTo>
                      <a:pt x="100" y="98"/>
                    </a:lnTo>
                    <a:lnTo>
                      <a:pt x="98" y="98"/>
                    </a:lnTo>
                    <a:close/>
                    <a:moveTo>
                      <a:pt x="54" y="98"/>
                    </a:moveTo>
                    <a:lnTo>
                      <a:pt x="51" y="98"/>
                    </a:lnTo>
                    <a:lnTo>
                      <a:pt x="54" y="98"/>
                    </a:lnTo>
                    <a:lnTo>
                      <a:pt x="51" y="98"/>
                    </a:lnTo>
                    <a:lnTo>
                      <a:pt x="54" y="98"/>
                    </a:lnTo>
                    <a:close/>
                    <a:moveTo>
                      <a:pt x="56" y="98"/>
                    </a:moveTo>
                    <a:lnTo>
                      <a:pt x="54" y="98"/>
                    </a:lnTo>
                    <a:lnTo>
                      <a:pt x="56" y="98"/>
                    </a:lnTo>
                    <a:close/>
                    <a:moveTo>
                      <a:pt x="98" y="98"/>
                    </a:moveTo>
                    <a:lnTo>
                      <a:pt x="100" y="98"/>
                    </a:lnTo>
                    <a:lnTo>
                      <a:pt x="98" y="98"/>
                    </a:lnTo>
                    <a:close/>
                    <a:moveTo>
                      <a:pt x="51" y="98"/>
                    </a:moveTo>
                    <a:lnTo>
                      <a:pt x="51" y="95"/>
                    </a:lnTo>
                    <a:lnTo>
                      <a:pt x="51" y="98"/>
                    </a:lnTo>
                    <a:close/>
                    <a:moveTo>
                      <a:pt x="98" y="98"/>
                    </a:moveTo>
                    <a:lnTo>
                      <a:pt x="98" y="95"/>
                    </a:lnTo>
                    <a:lnTo>
                      <a:pt x="98" y="98"/>
                    </a:lnTo>
                    <a:close/>
                    <a:moveTo>
                      <a:pt x="98" y="98"/>
                    </a:moveTo>
                    <a:lnTo>
                      <a:pt x="95" y="98"/>
                    </a:lnTo>
                    <a:lnTo>
                      <a:pt x="95" y="95"/>
                    </a:lnTo>
                    <a:lnTo>
                      <a:pt x="98" y="95"/>
                    </a:lnTo>
                    <a:lnTo>
                      <a:pt x="98" y="98"/>
                    </a:lnTo>
                    <a:close/>
                    <a:moveTo>
                      <a:pt x="56" y="95"/>
                    </a:moveTo>
                    <a:lnTo>
                      <a:pt x="59" y="95"/>
                    </a:lnTo>
                    <a:lnTo>
                      <a:pt x="56" y="95"/>
                    </a:lnTo>
                    <a:lnTo>
                      <a:pt x="56" y="98"/>
                    </a:lnTo>
                    <a:lnTo>
                      <a:pt x="54" y="98"/>
                    </a:lnTo>
                    <a:lnTo>
                      <a:pt x="51" y="98"/>
                    </a:lnTo>
                    <a:lnTo>
                      <a:pt x="51" y="95"/>
                    </a:lnTo>
                    <a:lnTo>
                      <a:pt x="54" y="95"/>
                    </a:lnTo>
                    <a:lnTo>
                      <a:pt x="54" y="98"/>
                    </a:lnTo>
                    <a:lnTo>
                      <a:pt x="54" y="95"/>
                    </a:lnTo>
                    <a:lnTo>
                      <a:pt x="56" y="95"/>
                    </a:lnTo>
                    <a:close/>
                    <a:moveTo>
                      <a:pt x="51" y="95"/>
                    </a:moveTo>
                    <a:lnTo>
                      <a:pt x="49" y="95"/>
                    </a:lnTo>
                    <a:lnTo>
                      <a:pt x="51" y="95"/>
                    </a:lnTo>
                    <a:close/>
                    <a:moveTo>
                      <a:pt x="51" y="95"/>
                    </a:moveTo>
                    <a:lnTo>
                      <a:pt x="49" y="95"/>
                    </a:lnTo>
                    <a:lnTo>
                      <a:pt x="51" y="95"/>
                    </a:lnTo>
                    <a:close/>
                    <a:moveTo>
                      <a:pt x="54" y="95"/>
                    </a:moveTo>
                    <a:lnTo>
                      <a:pt x="51" y="95"/>
                    </a:lnTo>
                    <a:lnTo>
                      <a:pt x="51" y="93"/>
                    </a:lnTo>
                    <a:lnTo>
                      <a:pt x="54" y="95"/>
                    </a:lnTo>
                    <a:close/>
                    <a:moveTo>
                      <a:pt x="59" y="95"/>
                    </a:moveTo>
                    <a:lnTo>
                      <a:pt x="59" y="93"/>
                    </a:lnTo>
                    <a:lnTo>
                      <a:pt x="59" y="95"/>
                    </a:lnTo>
                    <a:close/>
                    <a:moveTo>
                      <a:pt x="93" y="95"/>
                    </a:moveTo>
                    <a:lnTo>
                      <a:pt x="93" y="93"/>
                    </a:lnTo>
                    <a:lnTo>
                      <a:pt x="93" y="95"/>
                    </a:lnTo>
                    <a:close/>
                    <a:moveTo>
                      <a:pt x="125" y="95"/>
                    </a:moveTo>
                    <a:lnTo>
                      <a:pt x="125" y="93"/>
                    </a:lnTo>
                    <a:lnTo>
                      <a:pt x="125" y="95"/>
                    </a:lnTo>
                    <a:close/>
                    <a:moveTo>
                      <a:pt x="93" y="95"/>
                    </a:moveTo>
                    <a:lnTo>
                      <a:pt x="93" y="93"/>
                    </a:lnTo>
                    <a:lnTo>
                      <a:pt x="93" y="95"/>
                    </a:lnTo>
                    <a:close/>
                    <a:moveTo>
                      <a:pt x="93" y="93"/>
                    </a:moveTo>
                    <a:lnTo>
                      <a:pt x="90" y="93"/>
                    </a:lnTo>
                    <a:lnTo>
                      <a:pt x="90" y="91"/>
                    </a:lnTo>
                    <a:lnTo>
                      <a:pt x="93" y="91"/>
                    </a:lnTo>
                    <a:lnTo>
                      <a:pt x="93" y="93"/>
                    </a:lnTo>
                    <a:close/>
                    <a:moveTo>
                      <a:pt x="68" y="91"/>
                    </a:moveTo>
                    <a:lnTo>
                      <a:pt x="68" y="88"/>
                    </a:lnTo>
                    <a:lnTo>
                      <a:pt x="68" y="91"/>
                    </a:lnTo>
                    <a:close/>
                    <a:moveTo>
                      <a:pt x="90" y="91"/>
                    </a:moveTo>
                    <a:lnTo>
                      <a:pt x="90" y="88"/>
                    </a:lnTo>
                    <a:lnTo>
                      <a:pt x="88" y="88"/>
                    </a:lnTo>
                    <a:lnTo>
                      <a:pt x="90" y="88"/>
                    </a:lnTo>
                    <a:lnTo>
                      <a:pt x="90" y="91"/>
                    </a:lnTo>
                    <a:close/>
                    <a:moveTo>
                      <a:pt x="142" y="86"/>
                    </a:moveTo>
                    <a:lnTo>
                      <a:pt x="144" y="88"/>
                    </a:lnTo>
                    <a:lnTo>
                      <a:pt x="144" y="91"/>
                    </a:lnTo>
                    <a:lnTo>
                      <a:pt x="142" y="91"/>
                    </a:lnTo>
                    <a:lnTo>
                      <a:pt x="139" y="91"/>
                    </a:lnTo>
                    <a:lnTo>
                      <a:pt x="142" y="91"/>
                    </a:lnTo>
                    <a:lnTo>
                      <a:pt x="142" y="88"/>
                    </a:lnTo>
                    <a:lnTo>
                      <a:pt x="139" y="88"/>
                    </a:lnTo>
                    <a:lnTo>
                      <a:pt x="142" y="88"/>
                    </a:lnTo>
                    <a:lnTo>
                      <a:pt x="142" y="86"/>
                    </a:lnTo>
                    <a:lnTo>
                      <a:pt x="142" y="88"/>
                    </a:lnTo>
                    <a:lnTo>
                      <a:pt x="142" y="86"/>
                    </a:lnTo>
                    <a:close/>
                    <a:moveTo>
                      <a:pt x="85" y="86"/>
                    </a:moveTo>
                    <a:lnTo>
                      <a:pt x="88" y="86"/>
                    </a:lnTo>
                    <a:lnTo>
                      <a:pt x="85" y="86"/>
                    </a:lnTo>
                    <a:close/>
                    <a:moveTo>
                      <a:pt x="54" y="95"/>
                    </a:moveTo>
                    <a:lnTo>
                      <a:pt x="51" y="95"/>
                    </a:lnTo>
                    <a:lnTo>
                      <a:pt x="54" y="95"/>
                    </a:lnTo>
                    <a:lnTo>
                      <a:pt x="56" y="95"/>
                    </a:lnTo>
                    <a:lnTo>
                      <a:pt x="54" y="95"/>
                    </a:lnTo>
                    <a:lnTo>
                      <a:pt x="54" y="93"/>
                    </a:lnTo>
                    <a:lnTo>
                      <a:pt x="54" y="95"/>
                    </a:lnTo>
                    <a:lnTo>
                      <a:pt x="54" y="93"/>
                    </a:lnTo>
                    <a:lnTo>
                      <a:pt x="51" y="93"/>
                    </a:lnTo>
                    <a:lnTo>
                      <a:pt x="54" y="93"/>
                    </a:lnTo>
                    <a:lnTo>
                      <a:pt x="51" y="93"/>
                    </a:lnTo>
                    <a:lnTo>
                      <a:pt x="51" y="95"/>
                    </a:lnTo>
                    <a:lnTo>
                      <a:pt x="49" y="95"/>
                    </a:lnTo>
                    <a:lnTo>
                      <a:pt x="49" y="93"/>
                    </a:lnTo>
                    <a:lnTo>
                      <a:pt x="51" y="93"/>
                    </a:lnTo>
                    <a:lnTo>
                      <a:pt x="49" y="93"/>
                    </a:lnTo>
                    <a:lnTo>
                      <a:pt x="51" y="93"/>
                    </a:lnTo>
                    <a:lnTo>
                      <a:pt x="49" y="93"/>
                    </a:lnTo>
                    <a:lnTo>
                      <a:pt x="51" y="93"/>
                    </a:lnTo>
                    <a:lnTo>
                      <a:pt x="49" y="93"/>
                    </a:lnTo>
                    <a:lnTo>
                      <a:pt x="49" y="91"/>
                    </a:lnTo>
                    <a:lnTo>
                      <a:pt x="49" y="93"/>
                    </a:lnTo>
                    <a:lnTo>
                      <a:pt x="49" y="91"/>
                    </a:lnTo>
                    <a:lnTo>
                      <a:pt x="51" y="91"/>
                    </a:lnTo>
                    <a:lnTo>
                      <a:pt x="51" y="88"/>
                    </a:lnTo>
                    <a:lnTo>
                      <a:pt x="54" y="88"/>
                    </a:lnTo>
                    <a:lnTo>
                      <a:pt x="54" y="91"/>
                    </a:lnTo>
                    <a:lnTo>
                      <a:pt x="54" y="88"/>
                    </a:lnTo>
                    <a:lnTo>
                      <a:pt x="54" y="86"/>
                    </a:lnTo>
                    <a:lnTo>
                      <a:pt x="56" y="83"/>
                    </a:lnTo>
                    <a:lnTo>
                      <a:pt x="56" y="86"/>
                    </a:lnTo>
                    <a:lnTo>
                      <a:pt x="56" y="83"/>
                    </a:lnTo>
                    <a:lnTo>
                      <a:pt x="56" y="86"/>
                    </a:lnTo>
                    <a:lnTo>
                      <a:pt x="56" y="88"/>
                    </a:lnTo>
                    <a:lnTo>
                      <a:pt x="56" y="91"/>
                    </a:lnTo>
                    <a:lnTo>
                      <a:pt x="59" y="91"/>
                    </a:lnTo>
                    <a:lnTo>
                      <a:pt x="59" y="93"/>
                    </a:lnTo>
                    <a:lnTo>
                      <a:pt x="59" y="95"/>
                    </a:lnTo>
                    <a:lnTo>
                      <a:pt x="56" y="95"/>
                    </a:lnTo>
                    <a:lnTo>
                      <a:pt x="54" y="95"/>
                    </a:lnTo>
                    <a:close/>
                    <a:moveTo>
                      <a:pt x="49" y="83"/>
                    </a:moveTo>
                    <a:lnTo>
                      <a:pt x="49" y="86"/>
                    </a:lnTo>
                    <a:lnTo>
                      <a:pt x="46" y="86"/>
                    </a:lnTo>
                    <a:lnTo>
                      <a:pt x="44" y="86"/>
                    </a:lnTo>
                    <a:lnTo>
                      <a:pt x="46" y="86"/>
                    </a:lnTo>
                    <a:lnTo>
                      <a:pt x="46" y="83"/>
                    </a:lnTo>
                    <a:lnTo>
                      <a:pt x="46" y="86"/>
                    </a:lnTo>
                    <a:lnTo>
                      <a:pt x="46" y="83"/>
                    </a:lnTo>
                    <a:lnTo>
                      <a:pt x="46" y="86"/>
                    </a:lnTo>
                    <a:lnTo>
                      <a:pt x="46" y="83"/>
                    </a:lnTo>
                    <a:lnTo>
                      <a:pt x="49" y="83"/>
                    </a:lnTo>
                    <a:close/>
                    <a:moveTo>
                      <a:pt x="85" y="83"/>
                    </a:moveTo>
                    <a:lnTo>
                      <a:pt x="88" y="83"/>
                    </a:lnTo>
                    <a:lnTo>
                      <a:pt x="88" y="86"/>
                    </a:lnTo>
                    <a:lnTo>
                      <a:pt x="85" y="86"/>
                    </a:lnTo>
                    <a:lnTo>
                      <a:pt x="85" y="83"/>
                    </a:lnTo>
                    <a:lnTo>
                      <a:pt x="85" y="86"/>
                    </a:lnTo>
                    <a:lnTo>
                      <a:pt x="85" y="83"/>
                    </a:lnTo>
                    <a:close/>
                    <a:moveTo>
                      <a:pt x="49" y="83"/>
                    </a:moveTo>
                    <a:lnTo>
                      <a:pt x="46" y="83"/>
                    </a:lnTo>
                    <a:lnTo>
                      <a:pt x="49" y="83"/>
                    </a:lnTo>
                    <a:close/>
                    <a:moveTo>
                      <a:pt x="46" y="83"/>
                    </a:moveTo>
                    <a:lnTo>
                      <a:pt x="44" y="83"/>
                    </a:lnTo>
                    <a:lnTo>
                      <a:pt x="44" y="86"/>
                    </a:lnTo>
                    <a:lnTo>
                      <a:pt x="44" y="83"/>
                    </a:lnTo>
                    <a:lnTo>
                      <a:pt x="46" y="83"/>
                    </a:lnTo>
                    <a:close/>
                    <a:moveTo>
                      <a:pt x="46" y="83"/>
                    </a:moveTo>
                    <a:lnTo>
                      <a:pt x="44" y="83"/>
                    </a:lnTo>
                    <a:lnTo>
                      <a:pt x="46" y="83"/>
                    </a:lnTo>
                    <a:close/>
                    <a:moveTo>
                      <a:pt x="51" y="83"/>
                    </a:moveTo>
                    <a:lnTo>
                      <a:pt x="49" y="83"/>
                    </a:lnTo>
                    <a:lnTo>
                      <a:pt x="51" y="83"/>
                    </a:lnTo>
                    <a:close/>
                    <a:moveTo>
                      <a:pt x="54" y="83"/>
                    </a:moveTo>
                    <a:lnTo>
                      <a:pt x="54" y="86"/>
                    </a:lnTo>
                    <a:lnTo>
                      <a:pt x="54" y="88"/>
                    </a:lnTo>
                    <a:lnTo>
                      <a:pt x="54" y="86"/>
                    </a:lnTo>
                    <a:lnTo>
                      <a:pt x="54" y="88"/>
                    </a:lnTo>
                    <a:lnTo>
                      <a:pt x="51" y="88"/>
                    </a:lnTo>
                    <a:lnTo>
                      <a:pt x="49" y="88"/>
                    </a:lnTo>
                    <a:lnTo>
                      <a:pt x="51" y="91"/>
                    </a:lnTo>
                    <a:lnTo>
                      <a:pt x="49" y="91"/>
                    </a:lnTo>
                    <a:lnTo>
                      <a:pt x="51" y="91"/>
                    </a:lnTo>
                    <a:lnTo>
                      <a:pt x="51" y="88"/>
                    </a:lnTo>
                    <a:lnTo>
                      <a:pt x="51" y="91"/>
                    </a:lnTo>
                    <a:lnTo>
                      <a:pt x="49" y="91"/>
                    </a:lnTo>
                    <a:lnTo>
                      <a:pt x="49" y="88"/>
                    </a:lnTo>
                    <a:lnTo>
                      <a:pt x="46" y="88"/>
                    </a:lnTo>
                    <a:lnTo>
                      <a:pt x="46" y="86"/>
                    </a:lnTo>
                    <a:lnTo>
                      <a:pt x="49" y="86"/>
                    </a:lnTo>
                    <a:lnTo>
                      <a:pt x="49" y="83"/>
                    </a:lnTo>
                    <a:lnTo>
                      <a:pt x="51" y="83"/>
                    </a:lnTo>
                    <a:lnTo>
                      <a:pt x="49" y="83"/>
                    </a:lnTo>
                    <a:lnTo>
                      <a:pt x="49" y="86"/>
                    </a:lnTo>
                    <a:lnTo>
                      <a:pt x="49" y="83"/>
                    </a:lnTo>
                    <a:lnTo>
                      <a:pt x="51" y="86"/>
                    </a:lnTo>
                    <a:lnTo>
                      <a:pt x="51" y="83"/>
                    </a:lnTo>
                    <a:lnTo>
                      <a:pt x="54" y="83"/>
                    </a:lnTo>
                    <a:lnTo>
                      <a:pt x="54" y="81"/>
                    </a:lnTo>
                    <a:lnTo>
                      <a:pt x="54" y="83"/>
                    </a:lnTo>
                    <a:close/>
                    <a:moveTo>
                      <a:pt x="51" y="81"/>
                    </a:moveTo>
                    <a:lnTo>
                      <a:pt x="51" y="83"/>
                    </a:lnTo>
                    <a:lnTo>
                      <a:pt x="49" y="81"/>
                    </a:lnTo>
                    <a:lnTo>
                      <a:pt x="51" y="81"/>
                    </a:lnTo>
                    <a:close/>
                    <a:moveTo>
                      <a:pt x="85" y="83"/>
                    </a:moveTo>
                    <a:lnTo>
                      <a:pt x="85" y="81"/>
                    </a:lnTo>
                    <a:lnTo>
                      <a:pt x="85" y="83"/>
                    </a:lnTo>
                    <a:close/>
                    <a:moveTo>
                      <a:pt x="49" y="83"/>
                    </a:moveTo>
                    <a:lnTo>
                      <a:pt x="49" y="81"/>
                    </a:lnTo>
                    <a:lnTo>
                      <a:pt x="49" y="83"/>
                    </a:lnTo>
                    <a:close/>
                    <a:moveTo>
                      <a:pt x="46" y="81"/>
                    </a:moveTo>
                    <a:lnTo>
                      <a:pt x="49" y="81"/>
                    </a:lnTo>
                    <a:lnTo>
                      <a:pt x="46" y="81"/>
                    </a:lnTo>
                    <a:lnTo>
                      <a:pt x="46" y="83"/>
                    </a:lnTo>
                    <a:lnTo>
                      <a:pt x="46" y="81"/>
                    </a:lnTo>
                    <a:close/>
                    <a:moveTo>
                      <a:pt x="54" y="81"/>
                    </a:moveTo>
                    <a:lnTo>
                      <a:pt x="51" y="81"/>
                    </a:lnTo>
                    <a:lnTo>
                      <a:pt x="54" y="81"/>
                    </a:lnTo>
                    <a:close/>
                    <a:moveTo>
                      <a:pt x="85" y="81"/>
                    </a:moveTo>
                    <a:lnTo>
                      <a:pt x="83" y="81"/>
                    </a:lnTo>
                    <a:lnTo>
                      <a:pt x="85" y="81"/>
                    </a:lnTo>
                    <a:close/>
                    <a:moveTo>
                      <a:pt x="49" y="81"/>
                    </a:moveTo>
                    <a:lnTo>
                      <a:pt x="46" y="81"/>
                    </a:lnTo>
                    <a:lnTo>
                      <a:pt x="49" y="81"/>
                    </a:lnTo>
                    <a:close/>
                    <a:moveTo>
                      <a:pt x="51" y="81"/>
                    </a:moveTo>
                    <a:lnTo>
                      <a:pt x="54" y="81"/>
                    </a:lnTo>
                    <a:lnTo>
                      <a:pt x="51" y="81"/>
                    </a:lnTo>
                    <a:close/>
                    <a:moveTo>
                      <a:pt x="51" y="81"/>
                    </a:moveTo>
                    <a:lnTo>
                      <a:pt x="49" y="81"/>
                    </a:lnTo>
                    <a:lnTo>
                      <a:pt x="51" y="81"/>
                    </a:lnTo>
                    <a:close/>
                    <a:moveTo>
                      <a:pt x="49" y="81"/>
                    </a:moveTo>
                    <a:lnTo>
                      <a:pt x="46" y="81"/>
                    </a:lnTo>
                    <a:lnTo>
                      <a:pt x="49" y="81"/>
                    </a:lnTo>
                    <a:close/>
                    <a:moveTo>
                      <a:pt x="83" y="78"/>
                    </a:moveTo>
                    <a:lnTo>
                      <a:pt x="83" y="81"/>
                    </a:lnTo>
                    <a:lnTo>
                      <a:pt x="83" y="78"/>
                    </a:lnTo>
                    <a:lnTo>
                      <a:pt x="81" y="78"/>
                    </a:lnTo>
                    <a:lnTo>
                      <a:pt x="83" y="78"/>
                    </a:lnTo>
                    <a:close/>
                    <a:moveTo>
                      <a:pt x="54" y="78"/>
                    </a:moveTo>
                    <a:lnTo>
                      <a:pt x="54" y="81"/>
                    </a:lnTo>
                    <a:lnTo>
                      <a:pt x="51" y="81"/>
                    </a:lnTo>
                    <a:lnTo>
                      <a:pt x="49" y="81"/>
                    </a:lnTo>
                    <a:lnTo>
                      <a:pt x="51" y="81"/>
                    </a:lnTo>
                    <a:lnTo>
                      <a:pt x="51" y="78"/>
                    </a:lnTo>
                    <a:lnTo>
                      <a:pt x="51" y="81"/>
                    </a:lnTo>
                    <a:lnTo>
                      <a:pt x="51" y="78"/>
                    </a:lnTo>
                    <a:lnTo>
                      <a:pt x="51" y="81"/>
                    </a:lnTo>
                    <a:lnTo>
                      <a:pt x="51" y="78"/>
                    </a:lnTo>
                    <a:lnTo>
                      <a:pt x="54" y="78"/>
                    </a:lnTo>
                    <a:close/>
                    <a:moveTo>
                      <a:pt x="51" y="78"/>
                    </a:moveTo>
                    <a:lnTo>
                      <a:pt x="49" y="78"/>
                    </a:lnTo>
                    <a:lnTo>
                      <a:pt x="51" y="78"/>
                    </a:lnTo>
                    <a:close/>
                    <a:moveTo>
                      <a:pt x="78" y="78"/>
                    </a:moveTo>
                    <a:lnTo>
                      <a:pt x="78" y="76"/>
                    </a:lnTo>
                    <a:lnTo>
                      <a:pt x="78" y="78"/>
                    </a:lnTo>
                    <a:close/>
                    <a:moveTo>
                      <a:pt x="78" y="76"/>
                    </a:moveTo>
                    <a:lnTo>
                      <a:pt x="78" y="73"/>
                    </a:lnTo>
                    <a:lnTo>
                      <a:pt x="78" y="76"/>
                    </a:lnTo>
                    <a:close/>
                    <a:moveTo>
                      <a:pt x="105" y="73"/>
                    </a:moveTo>
                    <a:lnTo>
                      <a:pt x="103" y="73"/>
                    </a:lnTo>
                    <a:lnTo>
                      <a:pt x="105" y="73"/>
                    </a:lnTo>
                    <a:close/>
                    <a:moveTo>
                      <a:pt x="100" y="73"/>
                    </a:moveTo>
                    <a:lnTo>
                      <a:pt x="103" y="73"/>
                    </a:lnTo>
                    <a:lnTo>
                      <a:pt x="103" y="76"/>
                    </a:lnTo>
                    <a:lnTo>
                      <a:pt x="103" y="73"/>
                    </a:lnTo>
                    <a:lnTo>
                      <a:pt x="103" y="76"/>
                    </a:lnTo>
                    <a:lnTo>
                      <a:pt x="103" y="73"/>
                    </a:lnTo>
                    <a:lnTo>
                      <a:pt x="100" y="73"/>
                    </a:lnTo>
                    <a:close/>
                    <a:moveTo>
                      <a:pt x="51" y="73"/>
                    </a:moveTo>
                    <a:lnTo>
                      <a:pt x="51" y="71"/>
                    </a:lnTo>
                    <a:lnTo>
                      <a:pt x="51" y="73"/>
                    </a:lnTo>
                    <a:close/>
                    <a:moveTo>
                      <a:pt x="29" y="71"/>
                    </a:moveTo>
                    <a:lnTo>
                      <a:pt x="32" y="71"/>
                    </a:lnTo>
                    <a:lnTo>
                      <a:pt x="29" y="71"/>
                    </a:lnTo>
                    <a:lnTo>
                      <a:pt x="32" y="73"/>
                    </a:lnTo>
                    <a:lnTo>
                      <a:pt x="29" y="73"/>
                    </a:lnTo>
                    <a:lnTo>
                      <a:pt x="29" y="71"/>
                    </a:lnTo>
                    <a:close/>
                    <a:moveTo>
                      <a:pt x="32" y="71"/>
                    </a:moveTo>
                    <a:lnTo>
                      <a:pt x="32" y="73"/>
                    </a:lnTo>
                    <a:lnTo>
                      <a:pt x="32" y="71"/>
                    </a:lnTo>
                    <a:close/>
                    <a:moveTo>
                      <a:pt x="110" y="71"/>
                    </a:moveTo>
                    <a:lnTo>
                      <a:pt x="110" y="73"/>
                    </a:lnTo>
                    <a:lnTo>
                      <a:pt x="110" y="76"/>
                    </a:lnTo>
                    <a:lnTo>
                      <a:pt x="112" y="76"/>
                    </a:lnTo>
                    <a:lnTo>
                      <a:pt x="112" y="78"/>
                    </a:lnTo>
                    <a:lnTo>
                      <a:pt x="115" y="78"/>
                    </a:lnTo>
                    <a:lnTo>
                      <a:pt x="115" y="81"/>
                    </a:lnTo>
                    <a:lnTo>
                      <a:pt x="117" y="81"/>
                    </a:lnTo>
                    <a:lnTo>
                      <a:pt x="117" y="83"/>
                    </a:lnTo>
                    <a:lnTo>
                      <a:pt x="120" y="86"/>
                    </a:lnTo>
                    <a:lnTo>
                      <a:pt x="117" y="86"/>
                    </a:lnTo>
                    <a:lnTo>
                      <a:pt x="115" y="86"/>
                    </a:lnTo>
                    <a:lnTo>
                      <a:pt x="115" y="88"/>
                    </a:lnTo>
                    <a:lnTo>
                      <a:pt x="115" y="86"/>
                    </a:lnTo>
                    <a:lnTo>
                      <a:pt x="112" y="86"/>
                    </a:lnTo>
                    <a:lnTo>
                      <a:pt x="115" y="86"/>
                    </a:lnTo>
                    <a:lnTo>
                      <a:pt x="117" y="86"/>
                    </a:lnTo>
                    <a:lnTo>
                      <a:pt x="117" y="83"/>
                    </a:lnTo>
                    <a:lnTo>
                      <a:pt x="117" y="86"/>
                    </a:lnTo>
                    <a:lnTo>
                      <a:pt x="117" y="83"/>
                    </a:lnTo>
                    <a:lnTo>
                      <a:pt x="115" y="83"/>
                    </a:lnTo>
                    <a:lnTo>
                      <a:pt x="115" y="81"/>
                    </a:lnTo>
                    <a:lnTo>
                      <a:pt x="112" y="81"/>
                    </a:lnTo>
                    <a:lnTo>
                      <a:pt x="112" y="78"/>
                    </a:lnTo>
                    <a:lnTo>
                      <a:pt x="112" y="76"/>
                    </a:lnTo>
                    <a:lnTo>
                      <a:pt x="110" y="76"/>
                    </a:lnTo>
                    <a:lnTo>
                      <a:pt x="110" y="73"/>
                    </a:lnTo>
                    <a:lnTo>
                      <a:pt x="107" y="73"/>
                    </a:lnTo>
                    <a:lnTo>
                      <a:pt x="107" y="71"/>
                    </a:lnTo>
                    <a:lnTo>
                      <a:pt x="107" y="73"/>
                    </a:lnTo>
                    <a:lnTo>
                      <a:pt x="107" y="71"/>
                    </a:lnTo>
                    <a:lnTo>
                      <a:pt x="110" y="71"/>
                    </a:lnTo>
                    <a:close/>
                    <a:moveTo>
                      <a:pt x="78" y="69"/>
                    </a:moveTo>
                    <a:lnTo>
                      <a:pt x="78" y="66"/>
                    </a:lnTo>
                    <a:lnTo>
                      <a:pt x="78" y="69"/>
                    </a:lnTo>
                    <a:close/>
                    <a:moveTo>
                      <a:pt x="49" y="66"/>
                    </a:moveTo>
                    <a:lnTo>
                      <a:pt x="46" y="66"/>
                    </a:lnTo>
                    <a:lnTo>
                      <a:pt x="49" y="66"/>
                    </a:lnTo>
                    <a:close/>
                    <a:moveTo>
                      <a:pt x="46" y="64"/>
                    </a:moveTo>
                    <a:lnTo>
                      <a:pt x="46" y="61"/>
                    </a:lnTo>
                    <a:lnTo>
                      <a:pt x="46" y="64"/>
                    </a:lnTo>
                    <a:close/>
                    <a:moveTo>
                      <a:pt x="66" y="61"/>
                    </a:moveTo>
                    <a:lnTo>
                      <a:pt x="63" y="61"/>
                    </a:lnTo>
                    <a:lnTo>
                      <a:pt x="66" y="61"/>
                    </a:lnTo>
                    <a:close/>
                    <a:moveTo>
                      <a:pt x="61" y="61"/>
                    </a:moveTo>
                    <a:lnTo>
                      <a:pt x="63" y="61"/>
                    </a:lnTo>
                    <a:lnTo>
                      <a:pt x="66" y="61"/>
                    </a:lnTo>
                    <a:lnTo>
                      <a:pt x="63" y="61"/>
                    </a:lnTo>
                    <a:lnTo>
                      <a:pt x="63" y="64"/>
                    </a:lnTo>
                    <a:lnTo>
                      <a:pt x="63" y="61"/>
                    </a:lnTo>
                    <a:lnTo>
                      <a:pt x="63" y="64"/>
                    </a:lnTo>
                    <a:lnTo>
                      <a:pt x="61" y="64"/>
                    </a:lnTo>
                    <a:lnTo>
                      <a:pt x="59" y="64"/>
                    </a:lnTo>
                    <a:lnTo>
                      <a:pt x="56" y="64"/>
                    </a:lnTo>
                    <a:lnTo>
                      <a:pt x="56" y="61"/>
                    </a:lnTo>
                    <a:lnTo>
                      <a:pt x="59" y="61"/>
                    </a:lnTo>
                    <a:lnTo>
                      <a:pt x="61" y="61"/>
                    </a:lnTo>
                    <a:close/>
                    <a:moveTo>
                      <a:pt x="66" y="59"/>
                    </a:moveTo>
                    <a:lnTo>
                      <a:pt x="63" y="59"/>
                    </a:lnTo>
                    <a:lnTo>
                      <a:pt x="66" y="59"/>
                    </a:lnTo>
                    <a:close/>
                    <a:moveTo>
                      <a:pt x="68" y="61"/>
                    </a:moveTo>
                    <a:lnTo>
                      <a:pt x="66" y="61"/>
                    </a:lnTo>
                    <a:lnTo>
                      <a:pt x="68" y="59"/>
                    </a:lnTo>
                    <a:lnTo>
                      <a:pt x="71" y="59"/>
                    </a:lnTo>
                    <a:lnTo>
                      <a:pt x="68" y="59"/>
                    </a:lnTo>
                    <a:lnTo>
                      <a:pt x="68" y="61"/>
                    </a:lnTo>
                    <a:close/>
                    <a:moveTo>
                      <a:pt x="39" y="59"/>
                    </a:moveTo>
                    <a:lnTo>
                      <a:pt x="37" y="59"/>
                    </a:lnTo>
                    <a:lnTo>
                      <a:pt x="39" y="59"/>
                    </a:lnTo>
                    <a:close/>
                    <a:moveTo>
                      <a:pt x="39" y="56"/>
                    </a:moveTo>
                    <a:lnTo>
                      <a:pt x="41" y="56"/>
                    </a:lnTo>
                    <a:lnTo>
                      <a:pt x="39" y="56"/>
                    </a:lnTo>
                    <a:lnTo>
                      <a:pt x="39" y="59"/>
                    </a:lnTo>
                    <a:lnTo>
                      <a:pt x="39" y="56"/>
                    </a:lnTo>
                    <a:lnTo>
                      <a:pt x="39" y="59"/>
                    </a:lnTo>
                    <a:lnTo>
                      <a:pt x="41" y="59"/>
                    </a:lnTo>
                    <a:lnTo>
                      <a:pt x="44" y="59"/>
                    </a:lnTo>
                    <a:lnTo>
                      <a:pt x="41" y="59"/>
                    </a:lnTo>
                    <a:lnTo>
                      <a:pt x="44" y="59"/>
                    </a:lnTo>
                    <a:lnTo>
                      <a:pt x="44" y="61"/>
                    </a:lnTo>
                    <a:lnTo>
                      <a:pt x="46" y="61"/>
                    </a:lnTo>
                    <a:lnTo>
                      <a:pt x="44" y="61"/>
                    </a:lnTo>
                    <a:lnTo>
                      <a:pt x="44" y="64"/>
                    </a:lnTo>
                    <a:lnTo>
                      <a:pt x="46" y="64"/>
                    </a:lnTo>
                    <a:lnTo>
                      <a:pt x="44" y="64"/>
                    </a:lnTo>
                    <a:lnTo>
                      <a:pt x="46" y="64"/>
                    </a:lnTo>
                    <a:lnTo>
                      <a:pt x="46" y="66"/>
                    </a:lnTo>
                    <a:lnTo>
                      <a:pt x="49" y="66"/>
                    </a:lnTo>
                    <a:lnTo>
                      <a:pt x="49" y="69"/>
                    </a:lnTo>
                    <a:lnTo>
                      <a:pt x="51" y="69"/>
                    </a:lnTo>
                    <a:lnTo>
                      <a:pt x="51" y="71"/>
                    </a:lnTo>
                    <a:lnTo>
                      <a:pt x="51" y="73"/>
                    </a:lnTo>
                    <a:lnTo>
                      <a:pt x="51" y="76"/>
                    </a:lnTo>
                    <a:lnTo>
                      <a:pt x="51" y="78"/>
                    </a:lnTo>
                    <a:lnTo>
                      <a:pt x="49" y="78"/>
                    </a:lnTo>
                    <a:lnTo>
                      <a:pt x="49" y="81"/>
                    </a:lnTo>
                    <a:lnTo>
                      <a:pt x="46" y="81"/>
                    </a:lnTo>
                    <a:lnTo>
                      <a:pt x="44" y="81"/>
                    </a:lnTo>
                    <a:lnTo>
                      <a:pt x="44" y="83"/>
                    </a:lnTo>
                    <a:lnTo>
                      <a:pt x="44" y="81"/>
                    </a:lnTo>
                    <a:lnTo>
                      <a:pt x="41" y="81"/>
                    </a:lnTo>
                    <a:lnTo>
                      <a:pt x="44" y="81"/>
                    </a:lnTo>
                    <a:lnTo>
                      <a:pt x="41" y="81"/>
                    </a:lnTo>
                    <a:lnTo>
                      <a:pt x="44" y="81"/>
                    </a:lnTo>
                    <a:lnTo>
                      <a:pt x="41" y="81"/>
                    </a:lnTo>
                    <a:lnTo>
                      <a:pt x="41" y="78"/>
                    </a:lnTo>
                    <a:lnTo>
                      <a:pt x="39" y="78"/>
                    </a:lnTo>
                    <a:lnTo>
                      <a:pt x="41" y="78"/>
                    </a:lnTo>
                    <a:lnTo>
                      <a:pt x="41" y="76"/>
                    </a:lnTo>
                    <a:lnTo>
                      <a:pt x="39" y="78"/>
                    </a:lnTo>
                    <a:lnTo>
                      <a:pt x="37" y="76"/>
                    </a:lnTo>
                    <a:lnTo>
                      <a:pt x="34" y="76"/>
                    </a:lnTo>
                    <a:lnTo>
                      <a:pt x="34" y="73"/>
                    </a:lnTo>
                    <a:lnTo>
                      <a:pt x="34" y="76"/>
                    </a:lnTo>
                    <a:lnTo>
                      <a:pt x="34" y="73"/>
                    </a:lnTo>
                    <a:lnTo>
                      <a:pt x="32" y="73"/>
                    </a:lnTo>
                    <a:lnTo>
                      <a:pt x="34" y="73"/>
                    </a:lnTo>
                    <a:lnTo>
                      <a:pt x="34" y="71"/>
                    </a:lnTo>
                    <a:lnTo>
                      <a:pt x="37" y="71"/>
                    </a:lnTo>
                    <a:lnTo>
                      <a:pt x="34" y="71"/>
                    </a:lnTo>
                    <a:lnTo>
                      <a:pt x="37" y="71"/>
                    </a:lnTo>
                    <a:lnTo>
                      <a:pt x="37" y="69"/>
                    </a:lnTo>
                    <a:lnTo>
                      <a:pt x="37" y="66"/>
                    </a:lnTo>
                    <a:lnTo>
                      <a:pt x="39" y="66"/>
                    </a:lnTo>
                    <a:lnTo>
                      <a:pt x="39" y="64"/>
                    </a:lnTo>
                    <a:lnTo>
                      <a:pt x="39" y="61"/>
                    </a:lnTo>
                    <a:lnTo>
                      <a:pt x="39" y="59"/>
                    </a:lnTo>
                    <a:lnTo>
                      <a:pt x="39" y="56"/>
                    </a:lnTo>
                    <a:close/>
                    <a:moveTo>
                      <a:pt x="76" y="54"/>
                    </a:moveTo>
                    <a:lnTo>
                      <a:pt x="78" y="51"/>
                    </a:lnTo>
                    <a:lnTo>
                      <a:pt x="76" y="54"/>
                    </a:lnTo>
                    <a:close/>
                    <a:moveTo>
                      <a:pt x="46" y="51"/>
                    </a:moveTo>
                    <a:lnTo>
                      <a:pt x="49" y="51"/>
                    </a:lnTo>
                    <a:lnTo>
                      <a:pt x="46" y="51"/>
                    </a:lnTo>
                    <a:close/>
                    <a:moveTo>
                      <a:pt x="51" y="51"/>
                    </a:moveTo>
                    <a:lnTo>
                      <a:pt x="49" y="51"/>
                    </a:lnTo>
                    <a:lnTo>
                      <a:pt x="51" y="51"/>
                    </a:lnTo>
                    <a:close/>
                    <a:moveTo>
                      <a:pt x="51" y="49"/>
                    </a:moveTo>
                    <a:lnTo>
                      <a:pt x="49" y="49"/>
                    </a:lnTo>
                    <a:lnTo>
                      <a:pt x="51" y="49"/>
                    </a:lnTo>
                    <a:close/>
                    <a:moveTo>
                      <a:pt x="78" y="49"/>
                    </a:moveTo>
                    <a:lnTo>
                      <a:pt x="76" y="49"/>
                    </a:lnTo>
                    <a:lnTo>
                      <a:pt x="78" y="49"/>
                    </a:lnTo>
                    <a:close/>
                    <a:moveTo>
                      <a:pt x="10" y="49"/>
                    </a:moveTo>
                    <a:lnTo>
                      <a:pt x="10" y="46"/>
                    </a:lnTo>
                    <a:lnTo>
                      <a:pt x="10" y="49"/>
                    </a:lnTo>
                    <a:close/>
                    <a:moveTo>
                      <a:pt x="83" y="46"/>
                    </a:moveTo>
                    <a:lnTo>
                      <a:pt x="81" y="46"/>
                    </a:lnTo>
                    <a:lnTo>
                      <a:pt x="83" y="46"/>
                    </a:lnTo>
                    <a:close/>
                    <a:moveTo>
                      <a:pt x="81" y="46"/>
                    </a:moveTo>
                    <a:lnTo>
                      <a:pt x="81" y="49"/>
                    </a:lnTo>
                    <a:lnTo>
                      <a:pt x="81" y="46"/>
                    </a:lnTo>
                    <a:lnTo>
                      <a:pt x="81" y="49"/>
                    </a:lnTo>
                    <a:lnTo>
                      <a:pt x="83" y="49"/>
                    </a:lnTo>
                    <a:lnTo>
                      <a:pt x="83" y="51"/>
                    </a:lnTo>
                    <a:lnTo>
                      <a:pt x="85" y="51"/>
                    </a:lnTo>
                    <a:lnTo>
                      <a:pt x="88" y="51"/>
                    </a:lnTo>
                    <a:lnTo>
                      <a:pt x="88" y="54"/>
                    </a:lnTo>
                    <a:lnTo>
                      <a:pt x="90" y="54"/>
                    </a:lnTo>
                    <a:lnTo>
                      <a:pt x="90" y="56"/>
                    </a:lnTo>
                    <a:lnTo>
                      <a:pt x="93" y="56"/>
                    </a:lnTo>
                    <a:lnTo>
                      <a:pt x="95" y="56"/>
                    </a:lnTo>
                    <a:lnTo>
                      <a:pt x="95" y="59"/>
                    </a:lnTo>
                    <a:lnTo>
                      <a:pt x="98" y="59"/>
                    </a:lnTo>
                    <a:lnTo>
                      <a:pt x="95" y="59"/>
                    </a:lnTo>
                    <a:lnTo>
                      <a:pt x="98" y="61"/>
                    </a:lnTo>
                    <a:lnTo>
                      <a:pt x="95" y="59"/>
                    </a:lnTo>
                    <a:lnTo>
                      <a:pt x="98" y="59"/>
                    </a:lnTo>
                    <a:lnTo>
                      <a:pt x="98" y="61"/>
                    </a:lnTo>
                    <a:lnTo>
                      <a:pt x="95" y="61"/>
                    </a:lnTo>
                    <a:lnTo>
                      <a:pt x="98" y="61"/>
                    </a:lnTo>
                    <a:lnTo>
                      <a:pt x="95" y="61"/>
                    </a:lnTo>
                    <a:lnTo>
                      <a:pt x="98" y="61"/>
                    </a:lnTo>
                    <a:lnTo>
                      <a:pt x="95" y="61"/>
                    </a:lnTo>
                    <a:lnTo>
                      <a:pt x="98" y="61"/>
                    </a:lnTo>
                    <a:lnTo>
                      <a:pt x="95" y="61"/>
                    </a:lnTo>
                    <a:lnTo>
                      <a:pt x="95" y="64"/>
                    </a:lnTo>
                    <a:lnTo>
                      <a:pt x="95" y="66"/>
                    </a:lnTo>
                    <a:lnTo>
                      <a:pt x="95" y="64"/>
                    </a:lnTo>
                    <a:lnTo>
                      <a:pt x="95" y="66"/>
                    </a:lnTo>
                    <a:lnTo>
                      <a:pt x="95" y="69"/>
                    </a:lnTo>
                    <a:lnTo>
                      <a:pt x="95" y="71"/>
                    </a:lnTo>
                    <a:lnTo>
                      <a:pt x="95" y="73"/>
                    </a:lnTo>
                    <a:lnTo>
                      <a:pt x="95" y="71"/>
                    </a:lnTo>
                    <a:lnTo>
                      <a:pt x="93" y="71"/>
                    </a:lnTo>
                    <a:lnTo>
                      <a:pt x="93" y="69"/>
                    </a:lnTo>
                    <a:lnTo>
                      <a:pt x="90" y="69"/>
                    </a:lnTo>
                    <a:lnTo>
                      <a:pt x="93" y="69"/>
                    </a:lnTo>
                    <a:lnTo>
                      <a:pt x="90" y="69"/>
                    </a:lnTo>
                    <a:lnTo>
                      <a:pt x="90" y="66"/>
                    </a:lnTo>
                    <a:lnTo>
                      <a:pt x="90" y="69"/>
                    </a:lnTo>
                    <a:lnTo>
                      <a:pt x="93" y="69"/>
                    </a:lnTo>
                    <a:lnTo>
                      <a:pt x="95" y="69"/>
                    </a:lnTo>
                    <a:lnTo>
                      <a:pt x="95" y="66"/>
                    </a:lnTo>
                    <a:lnTo>
                      <a:pt x="93" y="66"/>
                    </a:lnTo>
                    <a:lnTo>
                      <a:pt x="95" y="66"/>
                    </a:lnTo>
                    <a:lnTo>
                      <a:pt x="95" y="64"/>
                    </a:lnTo>
                    <a:lnTo>
                      <a:pt x="95" y="61"/>
                    </a:lnTo>
                    <a:lnTo>
                      <a:pt x="95" y="59"/>
                    </a:lnTo>
                    <a:lnTo>
                      <a:pt x="93" y="59"/>
                    </a:lnTo>
                    <a:lnTo>
                      <a:pt x="93" y="56"/>
                    </a:lnTo>
                    <a:lnTo>
                      <a:pt x="90" y="56"/>
                    </a:lnTo>
                    <a:lnTo>
                      <a:pt x="90" y="54"/>
                    </a:lnTo>
                    <a:lnTo>
                      <a:pt x="88" y="54"/>
                    </a:lnTo>
                    <a:lnTo>
                      <a:pt x="85" y="54"/>
                    </a:lnTo>
                    <a:lnTo>
                      <a:pt x="85" y="51"/>
                    </a:lnTo>
                    <a:lnTo>
                      <a:pt x="83" y="51"/>
                    </a:lnTo>
                    <a:lnTo>
                      <a:pt x="81" y="51"/>
                    </a:lnTo>
                    <a:lnTo>
                      <a:pt x="81" y="49"/>
                    </a:lnTo>
                    <a:lnTo>
                      <a:pt x="78" y="51"/>
                    </a:lnTo>
                    <a:lnTo>
                      <a:pt x="78" y="49"/>
                    </a:lnTo>
                    <a:lnTo>
                      <a:pt x="81" y="49"/>
                    </a:lnTo>
                    <a:lnTo>
                      <a:pt x="81" y="46"/>
                    </a:lnTo>
                    <a:close/>
                    <a:moveTo>
                      <a:pt x="10" y="46"/>
                    </a:moveTo>
                    <a:lnTo>
                      <a:pt x="7" y="46"/>
                    </a:lnTo>
                    <a:lnTo>
                      <a:pt x="10" y="46"/>
                    </a:lnTo>
                    <a:close/>
                    <a:moveTo>
                      <a:pt x="51" y="46"/>
                    </a:moveTo>
                    <a:lnTo>
                      <a:pt x="51" y="44"/>
                    </a:lnTo>
                    <a:lnTo>
                      <a:pt x="51" y="46"/>
                    </a:lnTo>
                    <a:close/>
                    <a:moveTo>
                      <a:pt x="10" y="42"/>
                    </a:moveTo>
                    <a:lnTo>
                      <a:pt x="10" y="44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10" y="42"/>
                    </a:lnTo>
                    <a:close/>
                    <a:moveTo>
                      <a:pt x="10" y="42"/>
                    </a:moveTo>
                    <a:lnTo>
                      <a:pt x="7" y="42"/>
                    </a:lnTo>
                    <a:lnTo>
                      <a:pt x="10" y="42"/>
                    </a:lnTo>
                    <a:close/>
                    <a:moveTo>
                      <a:pt x="49" y="42"/>
                    </a:moveTo>
                    <a:lnTo>
                      <a:pt x="49" y="44"/>
                    </a:lnTo>
                    <a:lnTo>
                      <a:pt x="49" y="42"/>
                    </a:lnTo>
                    <a:lnTo>
                      <a:pt x="46" y="42"/>
                    </a:lnTo>
                    <a:lnTo>
                      <a:pt x="46" y="39"/>
                    </a:lnTo>
                    <a:lnTo>
                      <a:pt x="46" y="42"/>
                    </a:lnTo>
                    <a:lnTo>
                      <a:pt x="49" y="42"/>
                    </a:lnTo>
                    <a:lnTo>
                      <a:pt x="49" y="39"/>
                    </a:lnTo>
                    <a:lnTo>
                      <a:pt x="46" y="39"/>
                    </a:lnTo>
                    <a:lnTo>
                      <a:pt x="49" y="39"/>
                    </a:lnTo>
                    <a:lnTo>
                      <a:pt x="49" y="42"/>
                    </a:lnTo>
                    <a:close/>
                    <a:moveTo>
                      <a:pt x="59" y="32"/>
                    </a:moveTo>
                    <a:lnTo>
                      <a:pt x="56" y="32"/>
                    </a:lnTo>
                    <a:lnTo>
                      <a:pt x="59" y="32"/>
                    </a:lnTo>
                    <a:lnTo>
                      <a:pt x="56" y="32"/>
                    </a:lnTo>
                    <a:lnTo>
                      <a:pt x="59" y="32"/>
                    </a:lnTo>
                    <a:close/>
                    <a:moveTo>
                      <a:pt x="56" y="27"/>
                    </a:moveTo>
                    <a:lnTo>
                      <a:pt x="56" y="24"/>
                    </a:lnTo>
                    <a:lnTo>
                      <a:pt x="56" y="27"/>
                    </a:lnTo>
                    <a:close/>
                    <a:moveTo>
                      <a:pt x="63" y="24"/>
                    </a:moveTo>
                    <a:lnTo>
                      <a:pt x="63" y="27"/>
                    </a:lnTo>
                    <a:lnTo>
                      <a:pt x="63" y="24"/>
                    </a:lnTo>
                    <a:close/>
                    <a:moveTo>
                      <a:pt x="66" y="24"/>
                    </a:moveTo>
                    <a:lnTo>
                      <a:pt x="63" y="24"/>
                    </a:lnTo>
                    <a:lnTo>
                      <a:pt x="66" y="24"/>
                    </a:lnTo>
                    <a:close/>
                    <a:moveTo>
                      <a:pt x="66" y="24"/>
                    </a:moveTo>
                    <a:lnTo>
                      <a:pt x="63" y="24"/>
                    </a:lnTo>
                    <a:lnTo>
                      <a:pt x="66" y="24"/>
                    </a:lnTo>
                    <a:close/>
                    <a:moveTo>
                      <a:pt x="66" y="24"/>
                    </a:moveTo>
                    <a:lnTo>
                      <a:pt x="63" y="24"/>
                    </a:lnTo>
                    <a:lnTo>
                      <a:pt x="66" y="24"/>
                    </a:lnTo>
                    <a:close/>
                    <a:moveTo>
                      <a:pt x="71" y="22"/>
                    </a:moveTo>
                    <a:lnTo>
                      <a:pt x="71" y="24"/>
                    </a:lnTo>
                    <a:lnTo>
                      <a:pt x="71" y="22"/>
                    </a:lnTo>
                    <a:close/>
                    <a:moveTo>
                      <a:pt x="66" y="22"/>
                    </a:moveTo>
                    <a:lnTo>
                      <a:pt x="66" y="24"/>
                    </a:lnTo>
                    <a:lnTo>
                      <a:pt x="66" y="22"/>
                    </a:lnTo>
                    <a:lnTo>
                      <a:pt x="66" y="24"/>
                    </a:lnTo>
                    <a:lnTo>
                      <a:pt x="66" y="22"/>
                    </a:lnTo>
                    <a:close/>
                    <a:moveTo>
                      <a:pt x="66" y="22"/>
                    </a:moveTo>
                    <a:lnTo>
                      <a:pt x="63" y="22"/>
                    </a:lnTo>
                    <a:lnTo>
                      <a:pt x="63" y="24"/>
                    </a:lnTo>
                    <a:lnTo>
                      <a:pt x="63" y="22"/>
                    </a:lnTo>
                    <a:lnTo>
                      <a:pt x="66" y="22"/>
                    </a:lnTo>
                    <a:lnTo>
                      <a:pt x="63" y="22"/>
                    </a:lnTo>
                    <a:lnTo>
                      <a:pt x="66" y="22"/>
                    </a:lnTo>
                    <a:lnTo>
                      <a:pt x="63" y="22"/>
                    </a:lnTo>
                    <a:lnTo>
                      <a:pt x="66" y="22"/>
                    </a:lnTo>
                    <a:close/>
                    <a:moveTo>
                      <a:pt x="73" y="22"/>
                    </a:moveTo>
                    <a:lnTo>
                      <a:pt x="73" y="20"/>
                    </a:lnTo>
                    <a:lnTo>
                      <a:pt x="73" y="22"/>
                    </a:lnTo>
                    <a:close/>
                    <a:moveTo>
                      <a:pt x="66" y="20"/>
                    </a:moveTo>
                    <a:lnTo>
                      <a:pt x="66" y="22"/>
                    </a:lnTo>
                    <a:lnTo>
                      <a:pt x="66" y="20"/>
                    </a:lnTo>
                    <a:lnTo>
                      <a:pt x="66" y="22"/>
                    </a:lnTo>
                    <a:lnTo>
                      <a:pt x="63" y="22"/>
                    </a:lnTo>
                    <a:lnTo>
                      <a:pt x="66" y="22"/>
                    </a:lnTo>
                    <a:lnTo>
                      <a:pt x="63" y="22"/>
                    </a:lnTo>
                    <a:lnTo>
                      <a:pt x="63" y="20"/>
                    </a:lnTo>
                    <a:lnTo>
                      <a:pt x="63" y="22"/>
                    </a:lnTo>
                    <a:lnTo>
                      <a:pt x="66" y="22"/>
                    </a:lnTo>
                    <a:lnTo>
                      <a:pt x="66" y="20"/>
                    </a:lnTo>
                    <a:close/>
                    <a:moveTo>
                      <a:pt x="66" y="20"/>
                    </a:moveTo>
                    <a:lnTo>
                      <a:pt x="63" y="20"/>
                    </a:lnTo>
                    <a:lnTo>
                      <a:pt x="66" y="20"/>
                    </a:lnTo>
                    <a:close/>
                    <a:moveTo>
                      <a:pt x="73" y="22"/>
                    </a:moveTo>
                    <a:lnTo>
                      <a:pt x="73" y="20"/>
                    </a:lnTo>
                    <a:lnTo>
                      <a:pt x="73" y="22"/>
                    </a:lnTo>
                    <a:close/>
                    <a:moveTo>
                      <a:pt x="66" y="20"/>
                    </a:moveTo>
                    <a:lnTo>
                      <a:pt x="68" y="20"/>
                    </a:lnTo>
                    <a:lnTo>
                      <a:pt x="66" y="20"/>
                    </a:lnTo>
                    <a:lnTo>
                      <a:pt x="68" y="20"/>
                    </a:lnTo>
                    <a:lnTo>
                      <a:pt x="66" y="20"/>
                    </a:lnTo>
                    <a:lnTo>
                      <a:pt x="66" y="22"/>
                    </a:lnTo>
                    <a:lnTo>
                      <a:pt x="66" y="20"/>
                    </a:lnTo>
                    <a:close/>
                    <a:moveTo>
                      <a:pt x="24" y="20"/>
                    </a:moveTo>
                    <a:lnTo>
                      <a:pt x="22" y="20"/>
                    </a:lnTo>
                    <a:lnTo>
                      <a:pt x="24" y="20"/>
                    </a:lnTo>
                    <a:close/>
                    <a:moveTo>
                      <a:pt x="24" y="20"/>
                    </a:moveTo>
                    <a:lnTo>
                      <a:pt x="22" y="20"/>
                    </a:lnTo>
                    <a:lnTo>
                      <a:pt x="24" y="20"/>
                    </a:lnTo>
                    <a:close/>
                    <a:moveTo>
                      <a:pt x="63" y="20"/>
                    </a:moveTo>
                    <a:lnTo>
                      <a:pt x="63" y="17"/>
                    </a:lnTo>
                    <a:lnTo>
                      <a:pt x="63" y="20"/>
                    </a:lnTo>
                    <a:close/>
                    <a:moveTo>
                      <a:pt x="24" y="20"/>
                    </a:moveTo>
                    <a:lnTo>
                      <a:pt x="24" y="17"/>
                    </a:lnTo>
                    <a:lnTo>
                      <a:pt x="24" y="20"/>
                    </a:lnTo>
                    <a:close/>
                    <a:moveTo>
                      <a:pt x="61" y="20"/>
                    </a:moveTo>
                    <a:lnTo>
                      <a:pt x="61" y="17"/>
                    </a:lnTo>
                    <a:lnTo>
                      <a:pt x="61" y="20"/>
                    </a:lnTo>
                    <a:close/>
                    <a:moveTo>
                      <a:pt x="63" y="17"/>
                    </a:moveTo>
                    <a:lnTo>
                      <a:pt x="63" y="20"/>
                    </a:lnTo>
                    <a:lnTo>
                      <a:pt x="63" y="17"/>
                    </a:lnTo>
                    <a:close/>
                    <a:moveTo>
                      <a:pt x="61" y="20"/>
                    </a:moveTo>
                    <a:lnTo>
                      <a:pt x="61" y="17"/>
                    </a:lnTo>
                    <a:lnTo>
                      <a:pt x="63" y="17"/>
                    </a:lnTo>
                    <a:lnTo>
                      <a:pt x="61" y="20"/>
                    </a:lnTo>
                    <a:close/>
                    <a:moveTo>
                      <a:pt x="49" y="17"/>
                    </a:moveTo>
                    <a:lnTo>
                      <a:pt x="49" y="20"/>
                    </a:lnTo>
                    <a:lnTo>
                      <a:pt x="46" y="20"/>
                    </a:lnTo>
                    <a:lnTo>
                      <a:pt x="46" y="17"/>
                    </a:lnTo>
                    <a:lnTo>
                      <a:pt x="49" y="17"/>
                    </a:lnTo>
                    <a:close/>
                    <a:moveTo>
                      <a:pt x="73" y="20"/>
                    </a:moveTo>
                    <a:lnTo>
                      <a:pt x="71" y="20"/>
                    </a:lnTo>
                    <a:lnTo>
                      <a:pt x="71" y="17"/>
                    </a:lnTo>
                    <a:lnTo>
                      <a:pt x="73" y="17"/>
                    </a:lnTo>
                    <a:lnTo>
                      <a:pt x="73" y="20"/>
                    </a:lnTo>
                    <a:close/>
                    <a:moveTo>
                      <a:pt x="49" y="17"/>
                    </a:moveTo>
                    <a:lnTo>
                      <a:pt x="46" y="17"/>
                    </a:lnTo>
                    <a:lnTo>
                      <a:pt x="49" y="17"/>
                    </a:lnTo>
                    <a:close/>
                    <a:moveTo>
                      <a:pt x="61" y="17"/>
                    </a:moveTo>
                    <a:lnTo>
                      <a:pt x="59" y="17"/>
                    </a:lnTo>
                    <a:lnTo>
                      <a:pt x="61" y="17"/>
                    </a:lnTo>
                    <a:close/>
                    <a:moveTo>
                      <a:pt x="63" y="17"/>
                    </a:moveTo>
                    <a:lnTo>
                      <a:pt x="61" y="17"/>
                    </a:lnTo>
                    <a:lnTo>
                      <a:pt x="63" y="17"/>
                    </a:lnTo>
                    <a:close/>
                    <a:moveTo>
                      <a:pt x="49" y="17"/>
                    </a:moveTo>
                    <a:lnTo>
                      <a:pt x="46" y="17"/>
                    </a:lnTo>
                    <a:lnTo>
                      <a:pt x="49" y="17"/>
                    </a:lnTo>
                    <a:close/>
                    <a:moveTo>
                      <a:pt x="61" y="17"/>
                    </a:moveTo>
                    <a:lnTo>
                      <a:pt x="61" y="15"/>
                    </a:lnTo>
                    <a:lnTo>
                      <a:pt x="61" y="17"/>
                    </a:lnTo>
                    <a:close/>
                    <a:moveTo>
                      <a:pt x="19" y="15"/>
                    </a:moveTo>
                    <a:lnTo>
                      <a:pt x="19" y="17"/>
                    </a:lnTo>
                    <a:lnTo>
                      <a:pt x="19" y="15"/>
                    </a:lnTo>
                    <a:close/>
                    <a:moveTo>
                      <a:pt x="68" y="15"/>
                    </a:moveTo>
                    <a:lnTo>
                      <a:pt x="68" y="17"/>
                    </a:lnTo>
                    <a:lnTo>
                      <a:pt x="71" y="17"/>
                    </a:lnTo>
                    <a:lnTo>
                      <a:pt x="68" y="17"/>
                    </a:lnTo>
                    <a:lnTo>
                      <a:pt x="68" y="15"/>
                    </a:lnTo>
                    <a:close/>
                    <a:moveTo>
                      <a:pt x="46" y="12"/>
                    </a:moveTo>
                    <a:lnTo>
                      <a:pt x="46" y="15"/>
                    </a:lnTo>
                    <a:lnTo>
                      <a:pt x="46" y="12"/>
                    </a:lnTo>
                    <a:close/>
                    <a:moveTo>
                      <a:pt x="32" y="15"/>
                    </a:moveTo>
                    <a:lnTo>
                      <a:pt x="32" y="12"/>
                    </a:lnTo>
                    <a:lnTo>
                      <a:pt x="32" y="15"/>
                    </a:lnTo>
                    <a:lnTo>
                      <a:pt x="32" y="12"/>
                    </a:lnTo>
                    <a:lnTo>
                      <a:pt x="32" y="15"/>
                    </a:lnTo>
                    <a:close/>
                    <a:moveTo>
                      <a:pt x="32" y="15"/>
                    </a:moveTo>
                    <a:lnTo>
                      <a:pt x="32" y="12"/>
                    </a:lnTo>
                    <a:lnTo>
                      <a:pt x="32" y="15"/>
                    </a:lnTo>
                    <a:close/>
                    <a:moveTo>
                      <a:pt x="32" y="15"/>
                    </a:moveTo>
                    <a:lnTo>
                      <a:pt x="29" y="15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32" y="15"/>
                    </a:lnTo>
                    <a:close/>
                    <a:moveTo>
                      <a:pt x="63" y="12"/>
                    </a:moveTo>
                    <a:lnTo>
                      <a:pt x="63" y="15"/>
                    </a:lnTo>
                    <a:lnTo>
                      <a:pt x="63" y="12"/>
                    </a:lnTo>
                    <a:close/>
                    <a:moveTo>
                      <a:pt x="29" y="12"/>
                    </a:moveTo>
                    <a:lnTo>
                      <a:pt x="29" y="15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7" y="15"/>
                    </a:lnTo>
                    <a:lnTo>
                      <a:pt x="39" y="15"/>
                    </a:lnTo>
                    <a:lnTo>
                      <a:pt x="41" y="15"/>
                    </a:lnTo>
                    <a:lnTo>
                      <a:pt x="44" y="15"/>
                    </a:lnTo>
                    <a:lnTo>
                      <a:pt x="46" y="15"/>
                    </a:lnTo>
                    <a:lnTo>
                      <a:pt x="49" y="17"/>
                    </a:lnTo>
                    <a:lnTo>
                      <a:pt x="46" y="17"/>
                    </a:lnTo>
                    <a:lnTo>
                      <a:pt x="44" y="17"/>
                    </a:lnTo>
                    <a:lnTo>
                      <a:pt x="41" y="17"/>
                    </a:lnTo>
                    <a:lnTo>
                      <a:pt x="39" y="17"/>
                    </a:lnTo>
                    <a:lnTo>
                      <a:pt x="37" y="17"/>
                    </a:lnTo>
                    <a:lnTo>
                      <a:pt x="34" y="17"/>
                    </a:lnTo>
                    <a:lnTo>
                      <a:pt x="32" y="17"/>
                    </a:lnTo>
                    <a:lnTo>
                      <a:pt x="32" y="20"/>
                    </a:lnTo>
                    <a:lnTo>
                      <a:pt x="29" y="20"/>
                    </a:lnTo>
                    <a:lnTo>
                      <a:pt x="27" y="20"/>
                    </a:lnTo>
                    <a:lnTo>
                      <a:pt x="27" y="22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19" y="20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22" y="17"/>
                    </a:lnTo>
                    <a:lnTo>
                      <a:pt x="22" y="20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4" y="20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7" y="15"/>
                    </a:lnTo>
                    <a:lnTo>
                      <a:pt x="27" y="12"/>
                    </a:lnTo>
                    <a:lnTo>
                      <a:pt x="29" y="12"/>
                    </a:lnTo>
                    <a:close/>
                    <a:moveTo>
                      <a:pt x="32" y="12"/>
                    </a:moveTo>
                    <a:lnTo>
                      <a:pt x="29" y="12"/>
                    </a:lnTo>
                    <a:lnTo>
                      <a:pt x="32" y="12"/>
                    </a:lnTo>
                    <a:close/>
                    <a:moveTo>
                      <a:pt x="61" y="12"/>
                    </a:moveTo>
                    <a:lnTo>
                      <a:pt x="63" y="12"/>
                    </a:lnTo>
                    <a:lnTo>
                      <a:pt x="61" y="12"/>
                    </a:lnTo>
                    <a:close/>
                    <a:moveTo>
                      <a:pt x="29" y="12"/>
                    </a:moveTo>
                    <a:lnTo>
                      <a:pt x="32" y="12"/>
                    </a:lnTo>
                    <a:lnTo>
                      <a:pt x="29" y="12"/>
                    </a:lnTo>
                    <a:close/>
                    <a:moveTo>
                      <a:pt x="63" y="12"/>
                    </a:moveTo>
                    <a:lnTo>
                      <a:pt x="61" y="12"/>
                    </a:lnTo>
                    <a:lnTo>
                      <a:pt x="63" y="12"/>
                    </a:lnTo>
                    <a:close/>
                    <a:moveTo>
                      <a:pt x="59" y="12"/>
                    </a:moveTo>
                    <a:lnTo>
                      <a:pt x="56" y="12"/>
                    </a:lnTo>
                    <a:lnTo>
                      <a:pt x="56" y="10"/>
                    </a:lnTo>
                    <a:lnTo>
                      <a:pt x="59" y="10"/>
                    </a:lnTo>
                    <a:lnTo>
                      <a:pt x="59" y="12"/>
                    </a:lnTo>
                    <a:close/>
                    <a:moveTo>
                      <a:pt x="59" y="12"/>
                    </a:moveTo>
                    <a:lnTo>
                      <a:pt x="56" y="12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59" y="12"/>
                    </a:lnTo>
                    <a:close/>
                    <a:moveTo>
                      <a:pt x="46" y="10"/>
                    </a:moveTo>
                    <a:lnTo>
                      <a:pt x="49" y="10"/>
                    </a:lnTo>
                    <a:lnTo>
                      <a:pt x="49" y="12"/>
                    </a:lnTo>
                    <a:lnTo>
                      <a:pt x="46" y="12"/>
                    </a:lnTo>
                    <a:lnTo>
                      <a:pt x="46" y="10"/>
                    </a:lnTo>
                    <a:close/>
                    <a:moveTo>
                      <a:pt x="56" y="10"/>
                    </a:moveTo>
                    <a:lnTo>
                      <a:pt x="59" y="10"/>
                    </a:lnTo>
                    <a:lnTo>
                      <a:pt x="59" y="12"/>
                    </a:lnTo>
                    <a:lnTo>
                      <a:pt x="61" y="12"/>
                    </a:lnTo>
                    <a:lnTo>
                      <a:pt x="61" y="15"/>
                    </a:lnTo>
                    <a:lnTo>
                      <a:pt x="63" y="15"/>
                    </a:lnTo>
                    <a:lnTo>
                      <a:pt x="63" y="17"/>
                    </a:lnTo>
                    <a:lnTo>
                      <a:pt x="63" y="15"/>
                    </a:lnTo>
                    <a:lnTo>
                      <a:pt x="66" y="15"/>
                    </a:lnTo>
                    <a:lnTo>
                      <a:pt x="63" y="17"/>
                    </a:lnTo>
                    <a:lnTo>
                      <a:pt x="63" y="15"/>
                    </a:lnTo>
                    <a:lnTo>
                      <a:pt x="63" y="17"/>
                    </a:lnTo>
                    <a:lnTo>
                      <a:pt x="66" y="17"/>
                    </a:lnTo>
                    <a:lnTo>
                      <a:pt x="68" y="17"/>
                    </a:lnTo>
                    <a:lnTo>
                      <a:pt x="68" y="20"/>
                    </a:lnTo>
                    <a:lnTo>
                      <a:pt x="71" y="20"/>
                    </a:lnTo>
                    <a:lnTo>
                      <a:pt x="71" y="22"/>
                    </a:lnTo>
                    <a:lnTo>
                      <a:pt x="71" y="24"/>
                    </a:lnTo>
                    <a:lnTo>
                      <a:pt x="73" y="24"/>
                    </a:lnTo>
                    <a:lnTo>
                      <a:pt x="71" y="24"/>
                    </a:lnTo>
                    <a:lnTo>
                      <a:pt x="71" y="27"/>
                    </a:lnTo>
                    <a:lnTo>
                      <a:pt x="71" y="24"/>
                    </a:lnTo>
                    <a:lnTo>
                      <a:pt x="73" y="24"/>
                    </a:lnTo>
                    <a:lnTo>
                      <a:pt x="71" y="27"/>
                    </a:lnTo>
                    <a:lnTo>
                      <a:pt x="68" y="27"/>
                    </a:lnTo>
                    <a:lnTo>
                      <a:pt x="71" y="27"/>
                    </a:lnTo>
                    <a:lnTo>
                      <a:pt x="68" y="27"/>
                    </a:lnTo>
                    <a:lnTo>
                      <a:pt x="68" y="29"/>
                    </a:lnTo>
                    <a:lnTo>
                      <a:pt x="68" y="32"/>
                    </a:lnTo>
                    <a:lnTo>
                      <a:pt x="66" y="32"/>
                    </a:lnTo>
                    <a:lnTo>
                      <a:pt x="68" y="32"/>
                    </a:lnTo>
                    <a:lnTo>
                      <a:pt x="66" y="32"/>
                    </a:lnTo>
                    <a:lnTo>
                      <a:pt x="66" y="34"/>
                    </a:lnTo>
                    <a:lnTo>
                      <a:pt x="66" y="37"/>
                    </a:lnTo>
                    <a:lnTo>
                      <a:pt x="68" y="37"/>
                    </a:lnTo>
                    <a:lnTo>
                      <a:pt x="66" y="39"/>
                    </a:lnTo>
                    <a:lnTo>
                      <a:pt x="66" y="37"/>
                    </a:lnTo>
                    <a:lnTo>
                      <a:pt x="63" y="37"/>
                    </a:lnTo>
                    <a:lnTo>
                      <a:pt x="66" y="37"/>
                    </a:lnTo>
                    <a:lnTo>
                      <a:pt x="63" y="37"/>
                    </a:lnTo>
                    <a:lnTo>
                      <a:pt x="63" y="34"/>
                    </a:lnTo>
                    <a:lnTo>
                      <a:pt x="61" y="34"/>
                    </a:lnTo>
                    <a:lnTo>
                      <a:pt x="63" y="34"/>
                    </a:lnTo>
                    <a:lnTo>
                      <a:pt x="61" y="34"/>
                    </a:lnTo>
                    <a:lnTo>
                      <a:pt x="63" y="34"/>
                    </a:lnTo>
                    <a:lnTo>
                      <a:pt x="61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6" y="32"/>
                    </a:lnTo>
                    <a:lnTo>
                      <a:pt x="63" y="32"/>
                    </a:lnTo>
                    <a:lnTo>
                      <a:pt x="66" y="32"/>
                    </a:lnTo>
                    <a:lnTo>
                      <a:pt x="66" y="29"/>
                    </a:lnTo>
                    <a:lnTo>
                      <a:pt x="66" y="27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8" y="22"/>
                    </a:lnTo>
                    <a:lnTo>
                      <a:pt x="68" y="20"/>
                    </a:lnTo>
                    <a:lnTo>
                      <a:pt x="68" y="22"/>
                    </a:lnTo>
                    <a:lnTo>
                      <a:pt x="68" y="20"/>
                    </a:lnTo>
                    <a:lnTo>
                      <a:pt x="66" y="20"/>
                    </a:lnTo>
                    <a:lnTo>
                      <a:pt x="68" y="20"/>
                    </a:lnTo>
                    <a:lnTo>
                      <a:pt x="66" y="20"/>
                    </a:lnTo>
                    <a:lnTo>
                      <a:pt x="66" y="17"/>
                    </a:lnTo>
                    <a:lnTo>
                      <a:pt x="66" y="20"/>
                    </a:lnTo>
                    <a:lnTo>
                      <a:pt x="63" y="20"/>
                    </a:lnTo>
                    <a:lnTo>
                      <a:pt x="63" y="17"/>
                    </a:lnTo>
                    <a:lnTo>
                      <a:pt x="61" y="17"/>
                    </a:lnTo>
                    <a:lnTo>
                      <a:pt x="63" y="17"/>
                    </a:lnTo>
                    <a:lnTo>
                      <a:pt x="63" y="15"/>
                    </a:lnTo>
                    <a:lnTo>
                      <a:pt x="63" y="17"/>
                    </a:lnTo>
                    <a:lnTo>
                      <a:pt x="63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2"/>
                    </a:lnTo>
                    <a:lnTo>
                      <a:pt x="59" y="10"/>
                    </a:lnTo>
                    <a:lnTo>
                      <a:pt x="56" y="10"/>
                    </a:lnTo>
                    <a:close/>
                    <a:moveTo>
                      <a:pt x="49" y="10"/>
                    </a:moveTo>
                    <a:lnTo>
                      <a:pt x="51" y="10"/>
                    </a:lnTo>
                    <a:lnTo>
                      <a:pt x="54" y="10"/>
                    </a:lnTo>
                    <a:lnTo>
                      <a:pt x="56" y="10"/>
                    </a:lnTo>
                    <a:lnTo>
                      <a:pt x="54" y="10"/>
                    </a:lnTo>
                    <a:lnTo>
                      <a:pt x="51" y="10"/>
                    </a:lnTo>
                    <a:lnTo>
                      <a:pt x="49" y="10"/>
                    </a:lnTo>
                    <a:lnTo>
                      <a:pt x="46" y="10"/>
                    </a:lnTo>
                    <a:lnTo>
                      <a:pt x="49" y="10"/>
                    </a:lnTo>
                    <a:close/>
                    <a:moveTo>
                      <a:pt x="59" y="10"/>
                    </a:moveTo>
                    <a:lnTo>
                      <a:pt x="56" y="10"/>
                    </a:lnTo>
                    <a:lnTo>
                      <a:pt x="56" y="7"/>
                    </a:lnTo>
                    <a:lnTo>
                      <a:pt x="56" y="10"/>
                    </a:lnTo>
                    <a:lnTo>
                      <a:pt x="59" y="10"/>
                    </a:lnTo>
                    <a:close/>
                    <a:moveTo>
                      <a:pt x="39" y="7"/>
                    </a:moveTo>
                    <a:lnTo>
                      <a:pt x="37" y="7"/>
                    </a:lnTo>
                    <a:lnTo>
                      <a:pt x="39" y="7"/>
                    </a:lnTo>
                    <a:close/>
                    <a:moveTo>
                      <a:pt x="41" y="5"/>
                    </a:moveTo>
                    <a:lnTo>
                      <a:pt x="41" y="2"/>
                    </a:lnTo>
                    <a:lnTo>
                      <a:pt x="41" y="5"/>
                    </a:lnTo>
                    <a:close/>
                    <a:moveTo>
                      <a:pt x="37" y="0"/>
                    </a:moveTo>
                    <a:lnTo>
                      <a:pt x="34" y="0"/>
                    </a:lnTo>
                    <a:lnTo>
                      <a:pt x="37" y="0"/>
                    </a:lnTo>
                    <a:close/>
                    <a:moveTo>
                      <a:pt x="34" y="0"/>
                    </a:moveTo>
                    <a:lnTo>
                      <a:pt x="37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5" name="Freeform 130"/>
              <p:cNvSpPr>
                <a:spLocks/>
              </p:cNvSpPr>
              <p:nvPr/>
            </p:nvSpPr>
            <p:spPr bwMode="auto">
              <a:xfrm>
                <a:off x="2713" y="1190"/>
                <a:ext cx="19" cy="12"/>
              </a:xfrm>
              <a:custGeom>
                <a:avLst/>
                <a:gdLst>
                  <a:gd name="T0" fmla="*/ 19 w 19"/>
                  <a:gd name="T1" fmla="*/ 5 h 12"/>
                  <a:gd name="T2" fmla="*/ 17 w 19"/>
                  <a:gd name="T3" fmla="*/ 5 h 12"/>
                  <a:gd name="T4" fmla="*/ 17 w 19"/>
                  <a:gd name="T5" fmla="*/ 7 h 12"/>
                  <a:gd name="T6" fmla="*/ 14 w 19"/>
                  <a:gd name="T7" fmla="*/ 10 h 12"/>
                  <a:gd name="T8" fmla="*/ 12 w 19"/>
                  <a:gd name="T9" fmla="*/ 10 h 12"/>
                  <a:gd name="T10" fmla="*/ 9 w 19"/>
                  <a:gd name="T11" fmla="*/ 12 h 12"/>
                  <a:gd name="T12" fmla="*/ 9 w 19"/>
                  <a:gd name="T13" fmla="*/ 10 h 12"/>
                  <a:gd name="T14" fmla="*/ 9 w 19"/>
                  <a:gd name="T15" fmla="*/ 12 h 12"/>
                  <a:gd name="T16" fmla="*/ 7 w 19"/>
                  <a:gd name="T17" fmla="*/ 12 h 12"/>
                  <a:gd name="T18" fmla="*/ 5 w 19"/>
                  <a:gd name="T19" fmla="*/ 12 h 12"/>
                  <a:gd name="T20" fmla="*/ 2 w 19"/>
                  <a:gd name="T21" fmla="*/ 10 h 12"/>
                  <a:gd name="T22" fmla="*/ 2 w 19"/>
                  <a:gd name="T23" fmla="*/ 12 h 12"/>
                  <a:gd name="T24" fmla="*/ 0 w 19"/>
                  <a:gd name="T25" fmla="*/ 12 h 12"/>
                  <a:gd name="T26" fmla="*/ 0 w 19"/>
                  <a:gd name="T27" fmla="*/ 10 h 12"/>
                  <a:gd name="T28" fmla="*/ 0 w 19"/>
                  <a:gd name="T29" fmla="*/ 7 h 12"/>
                  <a:gd name="T30" fmla="*/ 2 w 19"/>
                  <a:gd name="T31" fmla="*/ 7 h 12"/>
                  <a:gd name="T32" fmla="*/ 2 w 19"/>
                  <a:gd name="T33" fmla="*/ 5 h 12"/>
                  <a:gd name="T34" fmla="*/ 5 w 19"/>
                  <a:gd name="T35" fmla="*/ 5 h 12"/>
                  <a:gd name="T36" fmla="*/ 7 w 19"/>
                  <a:gd name="T37" fmla="*/ 5 h 12"/>
                  <a:gd name="T38" fmla="*/ 7 w 19"/>
                  <a:gd name="T39" fmla="*/ 2 h 12"/>
                  <a:gd name="T40" fmla="*/ 9 w 19"/>
                  <a:gd name="T41" fmla="*/ 2 h 12"/>
                  <a:gd name="T42" fmla="*/ 9 w 19"/>
                  <a:gd name="T43" fmla="*/ 5 h 12"/>
                  <a:gd name="T44" fmla="*/ 12 w 19"/>
                  <a:gd name="T45" fmla="*/ 5 h 12"/>
                  <a:gd name="T46" fmla="*/ 14 w 19"/>
                  <a:gd name="T47" fmla="*/ 5 h 12"/>
                  <a:gd name="T48" fmla="*/ 14 w 19"/>
                  <a:gd name="T49" fmla="*/ 2 h 12"/>
                  <a:gd name="T50" fmla="*/ 17 w 19"/>
                  <a:gd name="T51" fmla="*/ 2 h 12"/>
                  <a:gd name="T52" fmla="*/ 17 w 19"/>
                  <a:gd name="T53" fmla="*/ 0 h 12"/>
                  <a:gd name="T54" fmla="*/ 19 w 19"/>
                  <a:gd name="T55" fmla="*/ 0 h 12"/>
                  <a:gd name="T56" fmla="*/ 19 w 19"/>
                  <a:gd name="T57" fmla="*/ 2 h 12"/>
                  <a:gd name="T58" fmla="*/ 19 w 19"/>
                  <a:gd name="T5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" h="12">
                    <a:moveTo>
                      <a:pt x="19" y="5"/>
                    </a:moveTo>
                    <a:lnTo>
                      <a:pt x="17" y="5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6" name="Freeform 131"/>
              <p:cNvSpPr>
                <a:spLocks/>
              </p:cNvSpPr>
              <p:nvPr/>
            </p:nvSpPr>
            <p:spPr bwMode="auto">
              <a:xfrm>
                <a:off x="2730" y="1185"/>
                <a:ext cx="5" cy="2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2 w 5"/>
                  <a:gd name="T7" fmla="*/ 2 h 2"/>
                  <a:gd name="T8" fmla="*/ 0 w 5"/>
                  <a:gd name="T9" fmla="*/ 2 h 2"/>
                  <a:gd name="T10" fmla="*/ 0 w 5"/>
                  <a:gd name="T11" fmla="*/ 0 h 2"/>
                  <a:gd name="T12" fmla="*/ 2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7" name="Freeform 132"/>
              <p:cNvSpPr>
                <a:spLocks/>
              </p:cNvSpPr>
              <p:nvPr/>
            </p:nvSpPr>
            <p:spPr bwMode="auto">
              <a:xfrm>
                <a:off x="2656" y="1163"/>
                <a:ext cx="0" cy="5"/>
              </a:xfrm>
              <a:custGeom>
                <a:avLst/>
                <a:gdLst>
                  <a:gd name="T0" fmla="*/ 2 h 5"/>
                  <a:gd name="T1" fmla="*/ 5 h 5"/>
                  <a:gd name="T2" fmla="*/ 2 h 5"/>
                  <a:gd name="T3" fmla="*/ 0 h 5"/>
                  <a:gd name="T4" fmla="*/ 2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">
                    <a:moveTo>
                      <a:pt x="0" y="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8" name="Freeform 133"/>
              <p:cNvSpPr>
                <a:spLocks/>
              </p:cNvSpPr>
              <p:nvPr/>
            </p:nvSpPr>
            <p:spPr bwMode="auto">
              <a:xfrm>
                <a:off x="2654" y="116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9" name="Freeform 134"/>
              <p:cNvSpPr>
                <a:spLocks/>
              </p:cNvSpPr>
              <p:nvPr/>
            </p:nvSpPr>
            <p:spPr bwMode="auto">
              <a:xfrm>
                <a:off x="2698" y="116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0" name="Freeform 135"/>
              <p:cNvSpPr>
                <a:spLocks/>
              </p:cNvSpPr>
              <p:nvPr/>
            </p:nvSpPr>
            <p:spPr bwMode="auto">
              <a:xfrm>
                <a:off x="2654" y="116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1" name="Freeform 136"/>
              <p:cNvSpPr>
                <a:spLocks/>
              </p:cNvSpPr>
              <p:nvPr/>
            </p:nvSpPr>
            <p:spPr bwMode="auto">
              <a:xfrm>
                <a:off x="2654" y="115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2" name="Freeform 137"/>
              <p:cNvSpPr>
                <a:spLocks/>
              </p:cNvSpPr>
              <p:nvPr/>
            </p:nvSpPr>
            <p:spPr bwMode="auto">
              <a:xfrm>
                <a:off x="2727" y="1158"/>
                <a:ext cx="13" cy="5"/>
              </a:xfrm>
              <a:custGeom>
                <a:avLst/>
                <a:gdLst>
                  <a:gd name="T0" fmla="*/ 3 w 13"/>
                  <a:gd name="T1" fmla="*/ 3 h 5"/>
                  <a:gd name="T2" fmla="*/ 3 w 13"/>
                  <a:gd name="T3" fmla="*/ 0 h 5"/>
                  <a:gd name="T4" fmla="*/ 3 w 13"/>
                  <a:gd name="T5" fmla="*/ 3 h 5"/>
                  <a:gd name="T6" fmla="*/ 5 w 13"/>
                  <a:gd name="T7" fmla="*/ 3 h 5"/>
                  <a:gd name="T8" fmla="*/ 8 w 13"/>
                  <a:gd name="T9" fmla="*/ 3 h 5"/>
                  <a:gd name="T10" fmla="*/ 5 w 13"/>
                  <a:gd name="T11" fmla="*/ 3 h 5"/>
                  <a:gd name="T12" fmla="*/ 8 w 13"/>
                  <a:gd name="T13" fmla="*/ 3 h 5"/>
                  <a:gd name="T14" fmla="*/ 10 w 13"/>
                  <a:gd name="T15" fmla="*/ 3 h 5"/>
                  <a:gd name="T16" fmla="*/ 10 w 13"/>
                  <a:gd name="T17" fmla="*/ 5 h 5"/>
                  <a:gd name="T18" fmla="*/ 13 w 13"/>
                  <a:gd name="T19" fmla="*/ 5 h 5"/>
                  <a:gd name="T20" fmla="*/ 10 w 13"/>
                  <a:gd name="T21" fmla="*/ 5 h 5"/>
                  <a:gd name="T22" fmla="*/ 8 w 13"/>
                  <a:gd name="T23" fmla="*/ 5 h 5"/>
                  <a:gd name="T24" fmla="*/ 8 w 13"/>
                  <a:gd name="T25" fmla="*/ 3 h 5"/>
                  <a:gd name="T26" fmla="*/ 5 w 13"/>
                  <a:gd name="T27" fmla="*/ 5 h 5"/>
                  <a:gd name="T28" fmla="*/ 5 w 13"/>
                  <a:gd name="T29" fmla="*/ 3 h 5"/>
                  <a:gd name="T30" fmla="*/ 3 w 13"/>
                  <a:gd name="T31" fmla="*/ 5 h 5"/>
                  <a:gd name="T32" fmla="*/ 3 w 13"/>
                  <a:gd name="T33" fmla="*/ 3 h 5"/>
                  <a:gd name="T34" fmla="*/ 0 w 13"/>
                  <a:gd name="T35" fmla="*/ 3 h 5"/>
                  <a:gd name="T36" fmla="*/ 0 w 13"/>
                  <a:gd name="T37" fmla="*/ 0 h 5"/>
                  <a:gd name="T38" fmla="*/ 3 w 13"/>
                  <a:gd name="T39" fmla="*/ 0 h 5"/>
                  <a:gd name="T40" fmla="*/ 3 w 13"/>
                  <a:gd name="T4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" h="5">
                    <a:moveTo>
                      <a:pt x="3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3" name="Freeform 138"/>
              <p:cNvSpPr>
                <a:spLocks/>
              </p:cNvSpPr>
              <p:nvPr/>
            </p:nvSpPr>
            <p:spPr bwMode="auto">
              <a:xfrm>
                <a:off x="2718" y="1153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3 h 3"/>
                  <a:gd name="T4" fmla="*/ 0 w 2"/>
                  <a:gd name="T5" fmla="*/ 3 h 3"/>
                  <a:gd name="T6" fmla="*/ 0 w 2"/>
                  <a:gd name="T7" fmla="*/ 0 h 3"/>
                  <a:gd name="T8" fmla="*/ 0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4" name="Freeform 139"/>
              <p:cNvSpPr>
                <a:spLocks/>
              </p:cNvSpPr>
              <p:nvPr/>
            </p:nvSpPr>
            <p:spPr bwMode="auto">
              <a:xfrm>
                <a:off x="2693" y="115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3 h 3"/>
                  <a:gd name="T4" fmla="*/ 3 w 3"/>
                  <a:gd name="T5" fmla="*/ 0 h 3"/>
                  <a:gd name="T6" fmla="*/ 3 w 3"/>
                  <a:gd name="T7" fmla="*/ 3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5" name="Freeform 140"/>
              <p:cNvSpPr>
                <a:spLocks/>
              </p:cNvSpPr>
              <p:nvPr/>
            </p:nvSpPr>
            <p:spPr bwMode="auto">
              <a:xfrm>
                <a:off x="2696" y="1151"/>
                <a:ext cx="12" cy="17"/>
              </a:xfrm>
              <a:custGeom>
                <a:avLst/>
                <a:gdLst>
                  <a:gd name="T0" fmla="*/ 12 w 12"/>
                  <a:gd name="T1" fmla="*/ 0 h 17"/>
                  <a:gd name="T2" fmla="*/ 12 w 12"/>
                  <a:gd name="T3" fmla="*/ 2 h 17"/>
                  <a:gd name="T4" fmla="*/ 12 w 12"/>
                  <a:gd name="T5" fmla="*/ 5 h 17"/>
                  <a:gd name="T6" fmla="*/ 12 w 12"/>
                  <a:gd name="T7" fmla="*/ 7 h 17"/>
                  <a:gd name="T8" fmla="*/ 12 w 12"/>
                  <a:gd name="T9" fmla="*/ 10 h 17"/>
                  <a:gd name="T10" fmla="*/ 9 w 12"/>
                  <a:gd name="T11" fmla="*/ 7 h 17"/>
                  <a:gd name="T12" fmla="*/ 9 w 12"/>
                  <a:gd name="T13" fmla="*/ 10 h 17"/>
                  <a:gd name="T14" fmla="*/ 9 w 12"/>
                  <a:gd name="T15" fmla="*/ 12 h 17"/>
                  <a:gd name="T16" fmla="*/ 7 w 12"/>
                  <a:gd name="T17" fmla="*/ 12 h 17"/>
                  <a:gd name="T18" fmla="*/ 4 w 12"/>
                  <a:gd name="T19" fmla="*/ 12 h 17"/>
                  <a:gd name="T20" fmla="*/ 4 w 12"/>
                  <a:gd name="T21" fmla="*/ 14 h 17"/>
                  <a:gd name="T22" fmla="*/ 2 w 12"/>
                  <a:gd name="T23" fmla="*/ 14 h 17"/>
                  <a:gd name="T24" fmla="*/ 0 w 12"/>
                  <a:gd name="T25" fmla="*/ 14 h 17"/>
                  <a:gd name="T26" fmla="*/ 0 w 12"/>
                  <a:gd name="T27" fmla="*/ 17 h 17"/>
                  <a:gd name="T28" fmla="*/ 0 w 12"/>
                  <a:gd name="T29" fmla="*/ 14 h 17"/>
                  <a:gd name="T30" fmla="*/ 2 w 12"/>
                  <a:gd name="T31" fmla="*/ 14 h 17"/>
                  <a:gd name="T32" fmla="*/ 2 w 12"/>
                  <a:gd name="T33" fmla="*/ 12 h 17"/>
                  <a:gd name="T34" fmla="*/ 4 w 12"/>
                  <a:gd name="T35" fmla="*/ 12 h 17"/>
                  <a:gd name="T36" fmla="*/ 2 w 12"/>
                  <a:gd name="T37" fmla="*/ 12 h 17"/>
                  <a:gd name="T38" fmla="*/ 4 w 12"/>
                  <a:gd name="T39" fmla="*/ 12 h 17"/>
                  <a:gd name="T40" fmla="*/ 7 w 12"/>
                  <a:gd name="T41" fmla="*/ 10 h 17"/>
                  <a:gd name="T42" fmla="*/ 4 w 12"/>
                  <a:gd name="T43" fmla="*/ 10 h 17"/>
                  <a:gd name="T44" fmla="*/ 7 w 12"/>
                  <a:gd name="T45" fmla="*/ 10 h 17"/>
                  <a:gd name="T46" fmla="*/ 4 w 12"/>
                  <a:gd name="T47" fmla="*/ 10 h 17"/>
                  <a:gd name="T48" fmla="*/ 7 w 12"/>
                  <a:gd name="T49" fmla="*/ 10 h 17"/>
                  <a:gd name="T50" fmla="*/ 9 w 12"/>
                  <a:gd name="T51" fmla="*/ 10 h 17"/>
                  <a:gd name="T52" fmla="*/ 9 w 12"/>
                  <a:gd name="T53" fmla="*/ 7 h 17"/>
                  <a:gd name="T54" fmla="*/ 12 w 12"/>
                  <a:gd name="T55" fmla="*/ 7 h 17"/>
                  <a:gd name="T56" fmla="*/ 12 w 12"/>
                  <a:gd name="T57" fmla="*/ 5 h 17"/>
                  <a:gd name="T58" fmla="*/ 9 w 12"/>
                  <a:gd name="T59" fmla="*/ 5 h 17"/>
                  <a:gd name="T60" fmla="*/ 7 w 12"/>
                  <a:gd name="T61" fmla="*/ 5 h 17"/>
                  <a:gd name="T62" fmla="*/ 9 w 12"/>
                  <a:gd name="T63" fmla="*/ 5 h 17"/>
                  <a:gd name="T64" fmla="*/ 7 w 12"/>
                  <a:gd name="T65" fmla="*/ 5 h 17"/>
                  <a:gd name="T66" fmla="*/ 7 w 12"/>
                  <a:gd name="T67" fmla="*/ 2 h 17"/>
                  <a:gd name="T68" fmla="*/ 9 w 12"/>
                  <a:gd name="T69" fmla="*/ 2 h 17"/>
                  <a:gd name="T70" fmla="*/ 7 w 12"/>
                  <a:gd name="T71" fmla="*/ 2 h 17"/>
                  <a:gd name="T72" fmla="*/ 9 w 12"/>
                  <a:gd name="T73" fmla="*/ 2 h 17"/>
                  <a:gd name="T74" fmla="*/ 7 w 12"/>
                  <a:gd name="T75" fmla="*/ 2 h 17"/>
                  <a:gd name="T76" fmla="*/ 9 w 12"/>
                  <a:gd name="T77" fmla="*/ 2 h 17"/>
                  <a:gd name="T78" fmla="*/ 9 w 12"/>
                  <a:gd name="T79" fmla="*/ 0 h 17"/>
                  <a:gd name="T80" fmla="*/ 12 w 12"/>
                  <a:gd name="T8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" h="17">
                    <a:moveTo>
                      <a:pt x="12" y="0"/>
                    </a:moveTo>
                    <a:lnTo>
                      <a:pt x="12" y="2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6" name="Freeform 141"/>
              <p:cNvSpPr>
                <a:spLocks/>
              </p:cNvSpPr>
              <p:nvPr/>
            </p:nvSpPr>
            <p:spPr bwMode="auto">
              <a:xfrm>
                <a:off x="2696" y="1148"/>
                <a:ext cx="7" cy="5"/>
              </a:xfrm>
              <a:custGeom>
                <a:avLst/>
                <a:gdLst>
                  <a:gd name="T0" fmla="*/ 2 w 7"/>
                  <a:gd name="T1" fmla="*/ 0 h 5"/>
                  <a:gd name="T2" fmla="*/ 2 w 7"/>
                  <a:gd name="T3" fmla="*/ 3 h 5"/>
                  <a:gd name="T4" fmla="*/ 4 w 7"/>
                  <a:gd name="T5" fmla="*/ 3 h 5"/>
                  <a:gd name="T6" fmla="*/ 7 w 7"/>
                  <a:gd name="T7" fmla="*/ 3 h 5"/>
                  <a:gd name="T8" fmla="*/ 7 w 7"/>
                  <a:gd name="T9" fmla="*/ 5 h 5"/>
                  <a:gd name="T10" fmla="*/ 4 w 7"/>
                  <a:gd name="T11" fmla="*/ 5 h 5"/>
                  <a:gd name="T12" fmla="*/ 2 w 7"/>
                  <a:gd name="T13" fmla="*/ 5 h 5"/>
                  <a:gd name="T14" fmla="*/ 2 w 7"/>
                  <a:gd name="T15" fmla="*/ 3 h 5"/>
                  <a:gd name="T16" fmla="*/ 2 w 7"/>
                  <a:gd name="T17" fmla="*/ 5 h 5"/>
                  <a:gd name="T18" fmla="*/ 0 w 7"/>
                  <a:gd name="T19" fmla="*/ 5 h 5"/>
                  <a:gd name="T20" fmla="*/ 0 w 7"/>
                  <a:gd name="T21" fmla="*/ 3 h 5"/>
                  <a:gd name="T22" fmla="*/ 0 w 7"/>
                  <a:gd name="T23" fmla="*/ 0 h 5"/>
                  <a:gd name="T24" fmla="*/ 2 w 7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2" y="0"/>
                    </a:moveTo>
                    <a:lnTo>
                      <a:pt x="2" y="3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7" name="Freeform 142"/>
              <p:cNvSpPr>
                <a:spLocks/>
              </p:cNvSpPr>
              <p:nvPr/>
            </p:nvSpPr>
            <p:spPr bwMode="auto">
              <a:xfrm>
                <a:off x="2652" y="114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8" name="Freeform 143"/>
              <p:cNvSpPr>
                <a:spLocks/>
              </p:cNvSpPr>
              <p:nvPr/>
            </p:nvSpPr>
            <p:spPr bwMode="auto">
              <a:xfrm>
                <a:off x="2710" y="114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9" name="Freeform 144"/>
              <p:cNvSpPr>
                <a:spLocks/>
              </p:cNvSpPr>
              <p:nvPr/>
            </p:nvSpPr>
            <p:spPr bwMode="auto">
              <a:xfrm>
                <a:off x="2669" y="113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0" name="Freeform 145"/>
              <p:cNvSpPr>
                <a:spLocks/>
              </p:cNvSpPr>
              <p:nvPr/>
            </p:nvSpPr>
            <p:spPr bwMode="auto">
              <a:xfrm>
                <a:off x="2671" y="1136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1" name="Freeform 146"/>
              <p:cNvSpPr>
                <a:spLocks/>
              </p:cNvSpPr>
              <p:nvPr/>
            </p:nvSpPr>
            <p:spPr bwMode="auto">
              <a:xfrm>
                <a:off x="2661" y="1134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2" name="Freeform 147"/>
              <p:cNvSpPr>
                <a:spLocks/>
              </p:cNvSpPr>
              <p:nvPr/>
            </p:nvSpPr>
            <p:spPr bwMode="auto">
              <a:xfrm>
                <a:off x="2659" y="1131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2 w 2"/>
                  <a:gd name="T5" fmla="*/ 3 h 3"/>
                  <a:gd name="T6" fmla="*/ 2 w 2"/>
                  <a:gd name="T7" fmla="*/ 0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3" name="Freeform 148"/>
              <p:cNvSpPr>
                <a:spLocks/>
              </p:cNvSpPr>
              <p:nvPr/>
            </p:nvSpPr>
            <p:spPr bwMode="auto">
              <a:xfrm>
                <a:off x="2652" y="113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4" name="Freeform 149"/>
              <p:cNvSpPr>
                <a:spLocks/>
              </p:cNvSpPr>
              <p:nvPr/>
            </p:nvSpPr>
            <p:spPr bwMode="auto">
              <a:xfrm>
                <a:off x="2551" y="112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5" name="Freeform 150"/>
              <p:cNvSpPr>
                <a:spLocks/>
              </p:cNvSpPr>
              <p:nvPr/>
            </p:nvSpPr>
            <p:spPr bwMode="auto">
              <a:xfrm>
                <a:off x="2654" y="112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6" name="Freeform 151"/>
              <p:cNvSpPr>
                <a:spLocks/>
              </p:cNvSpPr>
              <p:nvPr/>
            </p:nvSpPr>
            <p:spPr bwMode="auto">
              <a:xfrm>
                <a:off x="2549" y="1126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7" name="Freeform 152"/>
              <p:cNvSpPr>
                <a:spLocks/>
              </p:cNvSpPr>
              <p:nvPr/>
            </p:nvSpPr>
            <p:spPr bwMode="auto">
              <a:xfrm>
                <a:off x="2647" y="112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8" name="Freeform 153"/>
              <p:cNvSpPr>
                <a:spLocks/>
              </p:cNvSpPr>
              <p:nvPr/>
            </p:nvSpPr>
            <p:spPr bwMode="auto">
              <a:xfrm>
                <a:off x="2647" y="112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9" name="Freeform 154"/>
              <p:cNvSpPr>
                <a:spLocks/>
              </p:cNvSpPr>
              <p:nvPr/>
            </p:nvSpPr>
            <p:spPr bwMode="auto">
              <a:xfrm>
                <a:off x="2600" y="1124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0" name="Freeform 155"/>
              <p:cNvSpPr>
                <a:spLocks/>
              </p:cNvSpPr>
              <p:nvPr/>
            </p:nvSpPr>
            <p:spPr bwMode="auto">
              <a:xfrm>
                <a:off x="2666" y="1124"/>
                <a:ext cx="15" cy="24"/>
              </a:xfrm>
              <a:custGeom>
                <a:avLst/>
                <a:gdLst>
                  <a:gd name="T0" fmla="*/ 3 w 15"/>
                  <a:gd name="T1" fmla="*/ 0 h 24"/>
                  <a:gd name="T2" fmla="*/ 3 w 15"/>
                  <a:gd name="T3" fmla="*/ 2 h 24"/>
                  <a:gd name="T4" fmla="*/ 3 w 15"/>
                  <a:gd name="T5" fmla="*/ 5 h 24"/>
                  <a:gd name="T6" fmla="*/ 5 w 15"/>
                  <a:gd name="T7" fmla="*/ 5 h 24"/>
                  <a:gd name="T8" fmla="*/ 5 w 15"/>
                  <a:gd name="T9" fmla="*/ 7 h 24"/>
                  <a:gd name="T10" fmla="*/ 8 w 15"/>
                  <a:gd name="T11" fmla="*/ 10 h 24"/>
                  <a:gd name="T12" fmla="*/ 8 w 15"/>
                  <a:gd name="T13" fmla="*/ 12 h 24"/>
                  <a:gd name="T14" fmla="*/ 8 w 15"/>
                  <a:gd name="T15" fmla="*/ 15 h 24"/>
                  <a:gd name="T16" fmla="*/ 10 w 15"/>
                  <a:gd name="T17" fmla="*/ 15 h 24"/>
                  <a:gd name="T18" fmla="*/ 10 w 15"/>
                  <a:gd name="T19" fmla="*/ 17 h 24"/>
                  <a:gd name="T20" fmla="*/ 12 w 15"/>
                  <a:gd name="T21" fmla="*/ 17 h 24"/>
                  <a:gd name="T22" fmla="*/ 12 w 15"/>
                  <a:gd name="T23" fmla="*/ 19 h 24"/>
                  <a:gd name="T24" fmla="*/ 15 w 15"/>
                  <a:gd name="T25" fmla="*/ 19 h 24"/>
                  <a:gd name="T26" fmla="*/ 15 w 15"/>
                  <a:gd name="T27" fmla="*/ 22 h 24"/>
                  <a:gd name="T28" fmla="*/ 15 w 15"/>
                  <a:gd name="T29" fmla="*/ 24 h 24"/>
                  <a:gd name="T30" fmla="*/ 15 w 15"/>
                  <a:gd name="T31" fmla="*/ 22 h 24"/>
                  <a:gd name="T32" fmla="*/ 15 w 15"/>
                  <a:gd name="T33" fmla="*/ 24 h 24"/>
                  <a:gd name="T34" fmla="*/ 15 w 15"/>
                  <a:gd name="T35" fmla="*/ 22 h 24"/>
                  <a:gd name="T36" fmla="*/ 12 w 15"/>
                  <a:gd name="T37" fmla="*/ 22 h 24"/>
                  <a:gd name="T38" fmla="*/ 12 w 15"/>
                  <a:gd name="T39" fmla="*/ 19 h 24"/>
                  <a:gd name="T40" fmla="*/ 12 w 15"/>
                  <a:gd name="T41" fmla="*/ 17 h 24"/>
                  <a:gd name="T42" fmla="*/ 10 w 15"/>
                  <a:gd name="T43" fmla="*/ 17 h 24"/>
                  <a:gd name="T44" fmla="*/ 8 w 15"/>
                  <a:gd name="T45" fmla="*/ 17 h 24"/>
                  <a:gd name="T46" fmla="*/ 5 w 15"/>
                  <a:gd name="T47" fmla="*/ 17 h 24"/>
                  <a:gd name="T48" fmla="*/ 5 w 15"/>
                  <a:gd name="T49" fmla="*/ 15 h 24"/>
                  <a:gd name="T50" fmla="*/ 8 w 15"/>
                  <a:gd name="T51" fmla="*/ 15 h 24"/>
                  <a:gd name="T52" fmla="*/ 8 w 15"/>
                  <a:gd name="T53" fmla="*/ 12 h 24"/>
                  <a:gd name="T54" fmla="*/ 8 w 15"/>
                  <a:gd name="T55" fmla="*/ 10 h 24"/>
                  <a:gd name="T56" fmla="*/ 5 w 15"/>
                  <a:gd name="T57" fmla="*/ 10 h 24"/>
                  <a:gd name="T58" fmla="*/ 8 w 15"/>
                  <a:gd name="T59" fmla="*/ 10 h 24"/>
                  <a:gd name="T60" fmla="*/ 5 w 15"/>
                  <a:gd name="T61" fmla="*/ 10 h 24"/>
                  <a:gd name="T62" fmla="*/ 5 w 15"/>
                  <a:gd name="T63" fmla="*/ 7 h 24"/>
                  <a:gd name="T64" fmla="*/ 3 w 15"/>
                  <a:gd name="T65" fmla="*/ 7 h 24"/>
                  <a:gd name="T66" fmla="*/ 3 w 15"/>
                  <a:gd name="T67" fmla="*/ 5 h 24"/>
                  <a:gd name="T68" fmla="*/ 3 w 15"/>
                  <a:gd name="T69" fmla="*/ 2 h 24"/>
                  <a:gd name="T70" fmla="*/ 3 w 15"/>
                  <a:gd name="T71" fmla="*/ 5 h 24"/>
                  <a:gd name="T72" fmla="*/ 3 w 15"/>
                  <a:gd name="T73" fmla="*/ 2 h 24"/>
                  <a:gd name="T74" fmla="*/ 0 w 15"/>
                  <a:gd name="T75" fmla="*/ 2 h 24"/>
                  <a:gd name="T76" fmla="*/ 3 w 15"/>
                  <a:gd name="T77" fmla="*/ 2 h 24"/>
                  <a:gd name="T78" fmla="*/ 0 w 15"/>
                  <a:gd name="T79" fmla="*/ 2 h 24"/>
                  <a:gd name="T80" fmla="*/ 3 w 15"/>
                  <a:gd name="T81" fmla="*/ 2 h 24"/>
                  <a:gd name="T82" fmla="*/ 0 w 15"/>
                  <a:gd name="T83" fmla="*/ 2 h 24"/>
                  <a:gd name="T84" fmla="*/ 0 w 15"/>
                  <a:gd name="T85" fmla="*/ 0 h 24"/>
                  <a:gd name="T86" fmla="*/ 0 w 15"/>
                  <a:gd name="T87" fmla="*/ 2 h 24"/>
                  <a:gd name="T88" fmla="*/ 3 w 15"/>
                  <a:gd name="T89" fmla="*/ 2 h 24"/>
                  <a:gd name="T90" fmla="*/ 3 w 15"/>
                  <a:gd name="T91" fmla="*/ 0 h 24"/>
                  <a:gd name="T92" fmla="*/ 0 w 15"/>
                  <a:gd name="T93" fmla="*/ 0 h 24"/>
                  <a:gd name="T94" fmla="*/ 3 w 15"/>
                  <a:gd name="T9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" h="24">
                    <a:moveTo>
                      <a:pt x="3" y="0"/>
                    </a:moveTo>
                    <a:lnTo>
                      <a:pt x="3" y="2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2" y="19"/>
                    </a:lnTo>
                    <a:lnTo>
                      <a:pt x="15" y="19"/>
                    </a:lnTo>
                    <a:lnTo>
                      <a:pt x="15" y="22"/>
                    </a:lnTo>
                    <a:lnTo>
                      <a:pt x="15" y="24"/>
                    </a:lnTo>
                    <a:lnTo>
                      <a:pt x="15" y="22"/>
                    </a:lnTo>
                    <a:lnTo>
                      <a:pt x="15" y="24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8" y="17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1" name="Freeform 156"/>
              <p:cNvSpPr>
                <a:spLocks/>
              </p:cNvSpPr>
              <p:nvPr/>
            </p:nvSpPr>
            <p:spPr bwMode="auto">
              <a:xfrm>
                <a:off x="2649" y="1124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2" name="Freeform 157"/>
              <p:cNvSpPr>
                <a:spLocks/>
              </p:cNvSpPr>
              <p:nvPr/>
            </p:nvSpPr>
            <p:spPr bwMode="auto">
              <a:xfrm>
                <a:off x="2647" y="1124"/>
                <a:ext cx="12" cy="7"/>
              </a:xfrm>
              <a:custGeom>
                <a:avLst/>
                <a:gdLst>
                  <a:gd name="T0" fmla="*/ 2 w 12"/>
                  <a:gd name="T1" fmla="*/ 2 h 7"/>
                  <a:gd name="T2" fmla="*/ 5 w 12"/>
                  <a:gd name="T3" fmla="*/ 2 h 7"/>
                  <a:gd name="T4" fmla="*/ 5 w 12"/>
                  <a:gd name="T5" fmla="*/ 5 h 7"/>
                  <a:gd name="T6" fmla="*/ 7 w 12"/>
                  <a:gd name="T7" fmla="*/ 5 h 7"/>
                  <a:gd name="T8" fmla="*/ 9 w 12"/>
                  <a:gd name="T9" fmla="*/ 5 h 7"/>
                  <a:gd name="T10" fmla="*/ 9 w 12"/>
                  <a:gd name="T11" fmla="*/ 7 h 7"/>
                  <a:gd name="T12" fmla="*/ 12 w 12"/>
                  <a:gd name="T13" fmla="*/ 7 h 7"/>
                  <a:gd name="T14" fmla="*/ 9 w 12"/>
                  <a:gd name="T15" fmla="*/ 7 h 7"/>
                  <a:gd name="T16" fmla="*/ 7 w 12"/>
                  <a:gd name="T17" fmla="*/ 7 h 7"/>
                  <a:gd name="T18" fmla="*/ 7 w 12"/>
                  <a:gd name="T19" fmla="*/ 5 h 7"/>
                  <a:gd name="T20" fmla="*/ 5 w 12"/>
                  <a:gd name="T21" fmla="*/ 5 h 7"/>
                  <a:gd name="T22" fmla="*/ 2 w 12"/>
                  <a:gd name="T23" fmla="*/ 2 h 7"/>
                  <a:gd name="T24" fmla="*/ 0 w 12"/>
                  <a:gd name="T25" fmla="*/ 2 h 7"/>
                  <a:gd name="T26" fmla="*/ 0 w 12"/>
                  <a:gd name="T27" fmla="*/ 5 h 7"/>
                  <a:gd name="T28" fmla="*/ 0 w 12"/>
                  <a:gd name="T29" fmla="*/ 2 h 7"/>
                  <a:gd name="T30" fmla="*/ 2 w 12"/>
                  <a:gd name="T31" fmla="*/ 2 h 7"/>
                  <a:gd name="T32" fmla="*/ 0 w 12"/>
                  <a:gd name="T33" fmla="*/ 2 h 7"/>
                  <a:gd name="T34" fmla="*/ 2 w 12"/>
                  <a:gd name="T35" fmla="*/ 2 h 7"/>
                  <a:gd name="T36" fmla="*/ 2 w 12"/>
                  <a:gd name="T37" fmla="*/ 0 h 7"/>
                  <a:gd name="T38" fmla="*/ 2 w 12"/>
                  <a:gd name="T3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7">
                    <a:moveTo>
                      <a:pt x="2" y="2"/>
                    </a:moveTo>
                    <a:lnTo>
                      <a:pt x="5" y="2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3" name="Freeform 158"/>
              <p:cNvSpPr>
                <a:spLocks/>
              </p:cNvSpPr>
              <p:nvPr/>
            </p:nvSpPr>
            <p:spPr bwMode="auto">
              <a:xfrm>
                <a:off x="2644" y="112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4" name="Freeform 159"/>
              <p:cNvSpPr>
                <a:spLocks/>
              </p:cNvSpPr>
              <p:nvPr/>
            </p:nvSpPr>
            <p:spPr bwMode="auto">
              <a:xfrm>
                <a:off x="2603" y="112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5" name="Freeform 160"/>
              <p:cNvSpPr>
                <a:spLocks/>
              </p:cNvSpPr>
              <p:nvPr/>
            </p:nvSpPr>
            <p:spPr bwMode="auto">
              <a:xfrm>
                <a:off x="2678" y="1124"/>
                <a:ext cx="5" cy="2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3 w 5"/>
                  <a:gd name="T7" fmla="*/ 2 h 2"/>
                  <a:gd name="T8" fmla="*/ 0 w 5"/>
                  <a:gd name="T9" fmla="*/ 2 h 2"/>
                  <a:gd name="T10" fmla="*/ 0 w 5"/>
                  <a:gd name="T11" fmla="*/ 0 h 2"/>
                  <a:gd name="T12" fmla="*/ 3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6" name="Freeform 161"/>
              <p:cNvSpPr>
                <a:spLocks/>
              </p:cNvSpPr>
              <p:nvPr/>
            </p:nvSpPr>
            <p:spPr bwMode="auto">
              <a:xfrm>
                <a:off x="2647" y="112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7" name="Freeform 162"/>
              <p:cNvSpPr>
                <a:spLocks/>
              </p:cNvSpPr>
              <p:nvPr/>
            </p:nvSpPr>
            <p:spPr bwMode="auto">
              <a:xfrm>
                <a:off x="2600" y="112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0 w 3"/>
                  <a:gd name="T4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8" name="Freeform 163"/>
              <p:cNvSpPr>
                <a:spLocks/>
              </p:cNvSpPr>
              <p:nvPr/>
            </p:nvSpPr>
            <p:spPr bwMode="auto">
              <a:xfrm>
                <a:off x="2603" y="112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9" name="Freeform 164"/>
              <p:cNvSpPr>
                <a:spLocks/>
              </p:cNvSpPr>
              <p:nvPr/>
            </p:nvSpPr>
            <p:spPr bwMode="auto">
              <a:xfrm>
                <a:off x="2647" y="112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0" name="Freeform 165"/>
              <p:cNvSpPr>
                <a:spLocks/>
              </p:cNvSpPr>
              <p:nvPr/>
            </p:nvSpPr>
            <p:spPr bwMode="auto">
              <a:xfrm>
                <a:off x="2600" y="1121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1" name="Freeform 166"/>
              <p:cNvSpPr>
                <a:spLocks/>
              </p:cNvSpPr>
              <p:nvPr/>
            </p:nvSpPr>
            <p:spPr bwMode="auto">
              <a:xfrm>
                <a:off x="2647" y="1121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2" name="Rectangle 167"/>
              <p:cNvSpPr>
                <a:spLocks noChangeArrowheads="1"/>
              </p:cNvSpPr>
              <p:nvPr/>
            </p:nvSpPr>
            <p:spPr bwMode="auto">
              <a:xfrm>
                <a:off x="2644" y="1121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3" name="Freeform 168"/>
              <p:cNvSpPr>
                <a:spLocks/>
              </p:cNvSpPr>
              <p:nvPr/>
            </p:nvSpPr>
            <p:spPr bwMode="auto">
              <a:xfrm>
                <a:off x="2600" y="1121"/>
                <a:ext cx="8" cy="3"/>
              </a:xfrm>
              <a:custGeom>
                <a:avLst/>
                <a:gdLst>
                  <a:gd name="T0" fmla="*/ 5 w 8"/>
                  <a:gd name="T1" fmla="*/ 0 h 3"/>
                  <a:gd name="T2" fmla="*/ 8 w 8"/>
                  <a:gd name="T3" fmla="*/ 0 h 3"/>
                  <a:gd name="T4" fmla="*/ 5 w 8"/>
                  <a:gd name="T5" fmla="*/ 0 h 3"/>
                  <a:gd name="T6" fmla="*/ 5 w 8"/>
                  <a:gd name="T7" fmla="*/ 3 h 3"/>
                  <a:gd name="T8" fmla="*/ 3 w 8"/>
                  <a:gd name="T9" fmla="*/ 3 h 3"/>
                  <a:gd name="T10" fmla="*/ 0 w 8"/>
                  <a:gd name="T11" fmla="*/ 3 h 3"/>
                  <a:gd name="T12" fmla="*/ 0 w 8"/>
                  <a:gd name="T13" fmla="*/ 0 h 3"/>
                  <a:gd name="T14" fmla="*/ 3 w 8"/>
                  <a:gd name="T15" fmla="*/ 0 h 3"/>
                  <a:gd name="T16" fmla="*/ 3 w 8"/>
                  <a:gd name="T17" fmla="*/ 3 h 3"/>
                  <a:gd name="T18" fmla="*/ 3 w 8"/>
                  <a:gd name="T19" fmla="*/ 0 h 3"/>
                  <a:gd name="T20" fmla="*/ 5 w 8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3">
                    <a:moveTo>
                      <a:pt x="5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4" name="Freeform 169"/>
              <p:cNvSpPr>
                <a:spLocks/>
              </p:cNvSpPr>
              <p:nvPr/>
            </p:nvSpPr>
            <p:spPr bwMode="auto">
              <a:xfrm>
                <a:off x="2598" y="112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5" name="Freeform 170"/>
              <p:cNvSpPr>
                <a:spLocks/>
              </p:cNvSpPr>
              <p:nvPr/>
            </p:nvSpPr>
            <p:spPr bwMode="auto">
              <a:xfrm>
                <a:off x="2598" y="112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6" name="Freeform 171"/>
              <p:cNvSpPr>
                <a:spLocks/>
              </p:cNvSpPr>
              <p:nvPr/>
            </p:nvSpPr>
            <p:spPr bwMode="auto">
              <a:xfrm>
                <a:off x="2600" y="1119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7" name="Freeform 172"/>
              <p:cNvSpPr>
                <a:spLocks/>
              </p:cNvSpPr>
              <p:nvPr/>
            </p:nvSpPr>
            <p:spPr bwMode="auto">
              <a:xfrm>
                <a:off x="2608" y="111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8" name="Freeform 173"/>
              <p:cNvSpPr>
                <a:spLocks/>
              </p:cNvSpPr>
              <p:nvPr/>
            </p:nvSpPr>
            <p:spPr bwMode="auto">
              <a:xfrm>
                <a:off x="2642" y="111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9" name="Freeform 174"/>
              <p:cNvSpPr>
                <a:spLocks/>
              </p:cNvSpPr>
              <p:nvPr/>
            </p:nvSpPr>
            <p:spPr bwMode="auto">
              <a:xfrm>
                <a:off x="2674" y="111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0" name="Freeform 175"/>
              <p:cNvSpPr>
                <a:spLocks/>
              </p:cNvSpPr>
              <p:nvPr/>
            </p:nvSpPr>
            <p:spPr bwMode="auto">
              <a:xfrm>
                <a:off x="2642" y="111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1" name="Rectangle 176"/>
              <p:cNvSpPr>
                <a:spLocks noChangeArrowheads="1"/>
              </p:cNvSpPr>
              <p:nvPr/>
            </p:nvSpPr>
            <p:spPr bwMode="auto">
              <a:xfrm>
                <a:off x="2639" y="1117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2" name="Freeform 177"/>
              <p:cNvSpPr>
                <a:spLocks/>
              </p:cNvSpPr>
              <p:nvPr/>
            </p:nvSpPr>
            <p:spPr bwMode="auto">
              <a:xfrm>
                <a:off x="2617" y="1114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3" name="Freeform 178"/>
              <p:cNvSpPr>
                <a:spLocks/>
              </p:cNvSpPr>
              <p:nvPr/>
            </p:nvSpPr>
            <p:spPr bwMode="auto">
              <a:xfrm>
                <a:off x="2637" y="1114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0 h 3"/>
                  <a:gd name="T4" fmla="*/ 0 w 2"/>
                  <a:gd name="T5" fmla="*/ 0 h 3"/>
                  <a:gd name="T6" fmla="*/ 2 w 2"/>
                  <a:gd name="T7" fmla="*/ 0 h 3"/>
                  <a:gd name="T8" fmla="*/ 2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4" name="Freeform 179"/>
              <p:cNvSpPr>
                <a:spLocks/>
              </p:cNvSpPr>
              <p:nvPr/>
            </p:nvSpPr>
            <p:spPr bwMode="auto">
              <a:xfrm>
                <a:off x="2688" y="1112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5 w 5"/>
                  <a:gd name="T3" fmla="*/ 2 h 5"/>
                  <a:gd name="T4" fmla="*/ 5 w 5"/>
                  <a:gd name="T5" fmla="*/ 5 h 5"/>
                  <a:gd name="T6" fmla="*/ 3 w 5"/>
                  <a:gd name="T7" fmla="*/ 5 h 5"/>
                  <a:gd name="T8" fmla="*/ 0 w 5"/>
                  <a:gd name="T9" fmla="*/ 5 h 5"/>
                  <a:gd name="T10" fmla="*/ 3 w 5"/>
                  <a:gd name="T11" fmla="*/ 5 h 5"/>
                  <a:gd name="T12" fmla="*/ 3 w 5"/>
                  <a:gd name="T13" fmla="*/ 2 h 5"/>
                  <a:gd name="T14" fmla="*/ 0 w 5"/>
                  <a:gd name="T15" fmla="*/ 2 h 5"/>
                  <a:gd name="T16" fmla="*/ 3 w 5"/>
                  <a:gd name="T17" fmla="*/ 2 h 5"/>
                  <a:gd name="T18" fmla="*/ 3 w 5"/>
                  <a:gd name="T19" fmla="*/ 0 h 5"/>
                  <a:gd name="T20" fmla="*/ 3 w 5"/>
                  <a:gd name="T21" fmla="*/ 2 h 5"/>
                  <a:gd name="T22" fmla="*/ 3 w 5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5" y="2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5" name="Freeform 180"/>
              <p:cNvSpPr>
                <a:spLocks/>
              </p:cNvSpPr>
              <p:nvPr/>
            </p:nvSpPr>
            <p:spPr bwMode="auto">
              <a:xfrm>
                <a:off x="2634" y="1112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6" name="Freeform 181"/>
              <p:cNvSpPr>
                <a:spLocks/>
              </p:cNvSpPr>
              <p:nvPr/>
            </p:nvSpPr>
            <p:spPr bwMode="auto">
              <a:xfrm>
                <a:off x="2598" y="1109"/>
                <a:ext cx="10" cy="12"/>
              </a:xfrm>
              <a:custGeom>
                <a:avLst/>
                <a:gdLst>
                  <a:gd name="T0" fmla="*/ 5 w 10"/>
                  <a:gd name="T1" fmla="*/ 12 h 12"/>
                  <a:gd name="T2" fmla="*/ 2 w 10"/>
                  <a:gd name="T3" fmla="*/ 12 h 12"/>
                  <a:gd name="T4" fmla="*/ 5 w 10"/>
                  <a:gd name="T5" fmla="*/ 12 h 12"/>
                  <a:gd name="T6" fmla="*/ 7 w 10"/>
                  <a:gd name="T7" fmla="*/ 12 h 12"/>
                  <a:gd name="T8" fmla="*/ 5 w 10"/>
                  <a:gd name="T9" fmla="*/ 12 h 12"/>
                  <a:gd name="T10" fmla="*/ 5 w 10"/>
                  <a:gd name="T11" fmla="*/ 10 h 12"/>
                  <a:gd name="T12" fmla="*/ 5 w 10"/>
                  <a:gd name="T13" fmla="*/ 12 h 12"/>
                  <a:gd name="T14" fmla="*/ 5 w 10"/>
                  <a:gd name="T15" fmla="*/ 10 h 12"/>
                  <a:gd name="T16" fmla="*/ 2 w 10"/>
                  <a:gd name="T17" fmla="*/ 10 h 12"/>
                  <a:gd name="T18" fmla="*/ 5 w 10"/>
                  <a:gd name="T19" fmla="*/ 10 h 12"/>
                  <a:gd name="T20" fmla="*/ 2 w 10"/>
                  <a:gd name="T21" fmla="*/ 10 h 12"/>
                  <a:gd name="T22" fmla="*/ 2 w 10"/>
                  <a:gd name="T23" fmla="*/ 12 h 12"/>
                  <a:gd name="T24" fmla="*/ 0 w 10"/>
                  <a:gd name="T25" fmla="*/ 12 h 12"/>
                  <a:gd name="T26" fmla="*/ 0 w 10"/>
                  <a:gd name="T27" fmla="*/ 10 h 12"/>
                  <a:gd name="T28" fmla="*/ 2 w 10"/>
                  <a:gd name="T29" fmla="*/ 10 h 12"/>
                  <a:gd name="T30" fmla="*/ 0 w 10"/>
                  <a:gd name="T31" fmla="*/ 10 h 12"/>
                  <a:gd name="T32" fmla="*/ 2 w 10"/>
                  <a:gd name="T33" fmla="*/ 10 h 12"/>
                  <a:gd name="T34" fmla="*/ 0 w 10"/>
                  <a:gd name="T35" fmla="*/ 10 h 12"/>
                  <a:gd name="T36" fmla="*/ 2 w 10"/>
                  <a:gd name="T37" fmla="*/ 10 h 12"/>
                  <a:gd name="T38" fmla="*/ 0 w 10"/>
                  <a:gd name="T39" fmla="*/ 10 h 12"/>
                  <a:gd name="T40" fmla="*/ 0 w 10"/>
                  <a:gd name="T41" fmla="*/ 8 h 12"/>
                  <a:gd name="T42" fmla="*/ 0 w 10"/>
                  <a:gd name="T43" fmla="*/ 10 h 12"/>
                  <a:gd name="T44" fmla="*/ 0 w 10"/>
                  <a:gd name="T45" fmla="*/ 8 h 12"/>
                  <a:gd name="T46" fmla="*/ 2 w 10"/>
                  <a:gd name="T47" fmla="*/ 8 h 12"/>
                  <a:gd name="T48" fmla="*/ 2 w 10"/>
                  <a:gd name="T49" fmla="*/ 5 h 12"/>
                  <a:gd name="T50" fmla="*/ 5 w 10"/>
                  <a:gd name="T51" fmla="*/ 5 h 12"/>
                  <a:gd name="T52" fmla="*/ 5 w 10"/>
                  <a:gd name="T53" fmla="*/ 8 h 12"/>
                  <a:gd name="T54" fmla="*/ 5 w 10"/>
                  <a:gd name="T55" fmla="*/ 5 h 12"/>
                  <a:gd name="T56" fmla="*/ 5 w 10"/>
                  <a:gd name="T57" fmla="*/ 3 h 12"/>
                  <a:gd name="T58" fmla="*/ 7 w 10"/>
                  <a:gd name="T59" fmla="*/ 0 h 12"/>
                  <a:gd name="T60" fmla="*/ 7 w 10"/>
                  <a:gd name="T61" fmla="*/ 3 h 12"/>
                  <a:gd name="T62" fmla="*/ 7 w 10"/>
                  <a:gd name="T63" fmla="*/ 0 h 12"/>
                  <a:gd name="T64" fmla="*/ 7 w 10"/>
                  <a:gd name="T65" fmla="*/ 3 h 12"/>
                  <a:gd name="T66" fmla="*/ 7 w 10"/>
                  <a:gd name="T67" fmla="*/ 5 h 12"/>
                  <a:gd name="T68" fmla="*/ 7 w 10"/>
                  <a:gd name="T69" fmla="*/ 8 h 12"/>
                  <a:gd name="T70" fmla="*/ 10 w 10"/>
                  <a:gd name="T71" fmla="*/ 8 h 12"/>
                  <a:gd name="T72" fmla="*/ 10 w 10"/>
                  <a:gd name="T73" fmla="*/ 10 h 12"/>
                  <a:gd name="T74" fmla="*/ 10 w 10"/>
                  <a:gd name="T75" fmla="*/ 12 h 12"/>
                  <a:gd name="T76" fmla="*/ 7 w 10"/>
                  <a:gd name="T77" fmla="*/ 12 h 12"/>
                  <a:gd name="T78" fmla="*/ 5 w 10"/>
                  <a:gd name="T7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" h="12">
                    <a:moveTo>
                      <a:pt x="5" y="12"/>
                    </a:moveTo>
                    <a:lnTo>
                      <a:pt x="2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7" y="12"/>
                    </a:lnTo>
                    <a:lnTo>
                      <a:pt x="5" y="1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7" name="Freeform 182"/>
              <p:cNvSpPr>
                <a:spLocks/>
              </p:cNvSpPr>
              <p:nvPr/>
            </p:nvSpPr>
            <p:spPr bwMode="auto">
              <a:xfrm>
                <a:off x="2593" y="1109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3 h 3"/>
                  <a:gd name="T4" fmla="*/ 2 w 5"/>
                  <a:gd name="T5" fmla="*/ 3 h 3"/>
                  <a:gd name="T6" fmla="*/ 0 w 5"/>
                  <a:gd name="T7" fmla="*/ 3 h 3"/>
                  <a:gd name="T8" fmla="*/ 2 w 5"/>
                  <a:gd name="T9" fmla="*/ 3 h 3"/>
                  <a:gd name="T10" fmla="*/ 2 w 5"/>
                  <a:gd name="T11" fmla="*/ 0 h 3"/>
                  <a:gd name="T12" fmla="*/ 2 w 5"/>
                  <a:gd name="T13" fmla="*/ 3 h 3"/>
                  <a:gd name="T14" fmla="*/ 2 w 5"/>
                  <a:gd name="T15" fmla="*/ 0 h 3"/>
                  <a:gd name="T16" fmla="*/ 2 w 5"/>
                  <a:gd name="T17" fmla="*/ 3 h 3"/>
                  <a:gd name="T18" fmla="*/ 2 w 5"/>
                  <a:gd name="T19" fmla="*/ 0 h 3"/>
                  <a:gd name="T20" fmla="*/ 5 w 5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8" name="Freeform 183"/>
              <p:cNvSpPr>
                <a:spLocks/>
              </p:cNvSpPr>
              <p:nvPr/>
            </p:nvSpPr>
            <p:spPr bwMode="auto">
              <a:xfrm>
                <a:off x="2634" y="1109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3 h 3"/>
                  <a:gd name="T12" fmla="*/ 0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9" name="Freeform 184"/>
              <p:cNvSpPr>
                <a:spLocks/>
              </p:cNvSpPr>
              <p:nvPr/>
            </p:nvSpPr>
            <p:spPr bwMode="auto">
              <a:xfrm>
                <a:off x="2595" y="1109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0" name="Freeform 185"/>
              <p:cNvSpPr>
                <a:spLocks/>
              </p:cNvSpPr>
              <p:nvPr/>
            </p:nvSpPr>
            <p:spPr bwMode="auto">
              <a:xfrm>
                <a:off x="2593" y="1109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0 w 2"/>
                  <a:gd name="T5" fmla="*/ 3 h 3"/>
                  <a:gd name="T6" fmla="*/ 0 w 2"/>
                  <a:gd name="T7" fmla="*/ 0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1" name="Freeform 186"/>
              <p:cNvSpPr>
                <a:spLocks/>
              </p:cNvSpPr>
              <p:nvPr/>
            </p:nvSpPr>
            <p:spPr bwMode="auto">
              <a:xfrm>
                <a:off x="2593" y="110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2" name="Freeform 187"/>
              <p:cNvSpPr>
                <a:spLocks/>
              </p:cNvSpPr>
              <p:nvPr/>
            </p:nvSpPr>
            <p:spPr bwMode="auto">
              <a:xfrm>
                <a:off x="2598" y="110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3" name="Freeform 188"/>
              <p:cNvSpPr>
                <a:spLocks/>
              </p:cNvSpPr>
              <p:nvPr/>
            </p:nvSpPr>
            <p:spPr bwMode="auto">
              <a:xfrm>
                <a:off x="2595" y="1107"/>
                <a:ext cx="8" cy="10"/>
              </a:xfrm>
              <a:custGeom>
                <a:avLst/>
                <a:gdLst>
                  <a:gd name="T0" fmla="*/ 8 w 8"/>
                  <a:gd name="T1" fmla="*/ 2 h 10"/>
                  <a:gd name="T2" fmla="*/ 8 w 8"/>
                  <a:gd name="T3" fmla="*/ 5 h 10"/>
                  <a:gd name="T4" fmla="*/ 8 w 8"/>
                  <a:gd name="T5" fmla="*/ 7 h 10"/>
                  <a:gd name="T6" fmla="*/ 8 w 8"/>
                  <a:gd name="T7" fmla="*/ 5 h 10"/>
                  <a:gd name="T8" fmla="*/ 8 w 8"/>
                  <a:gd name="T9" fmla="*/ 7 h 10"/>
                  <a:gd name="T10" fmla="*/ 5 w 8"/>
                  <a:gd name="T11" fmla="*/ 7 h 10"/>
                  <a:gd name="T12" fmla="*/ 3 w 8"/>
                  <a:gd name="T13" fmla="*/ 7 h 10"/>
                  <a:gd name="T14" fmla="*/ 5 w 8"/>
                  <a:gd name="T15" fmla="*/ 10 h 10"/>
                  <a:gd name="T16" fmla="*/ 3 w 8"/>
                  <a:gd name="T17" fmla="*/ 10 h 10"/>
                  <a:gd name="T18" fmla="*/ 5 w 8"/>
                  <a:gd name="T19" fmla="*/ 10 h 10"/>
                  <a:gd name="T20" fmla="*/ 5 w 8"/>
                  <a:gd name="T21" fmla="*/ 7 h 10"/>
                  <a:gd name="T22" fmla="*/ 5 w 8"/>
                  <a:gd name="T23" fmla="*/ 10 h 10"/>
                  <a:gd name="T24" fmla="*/ 3 w 8"/>
                  <a:gd name="T25" fmla="*/ 10 h 10"/>
                  <a:gd name="T26" fmla="*/ 3 w 8"/>
                  <a:gd name="T27" fmla="*/ 7 h 10"/>
                  <a:gd name="T28" fmla="*/ 0 w 8"/>
                  <a:gd name="T29" fmla="*/ 7 h 10"/>
                  <a:gd name="T30" fmla="*/ 0 w 8"/>
                  <a:gd name="T31" fmla="*/ 5 h 10"/>
                  <a:gd name="T32" fmla="*/ 3 w 8"/>
                  <a:gd name="T33" fmla="*/ 5 h 10"/>
                  <a:gd name="T34" fmla="*/ 3 w 8"/>
                  <a:gd name="T35" fmla="*/ 2 h 10"/>
                  <a:gd name="T36" fmla="*/ 5 w 8"/>
                  <a:gd name="T37" fmla="*/ 2 h 10"/>
                  <a:gd name="T38" fmla="*/ 3 w 8"/>
                  <a:gd name="T39" fmla="*/ 2 h 10"/>
                  <a:gd name="T40" fmla="*/ 3 w 8"/>
                  <a:gd name="T41" fmla="*/ 5 h 10"/>
                  <a:gd name="T42" fmla="*/ 3 w 8"/>
                  <a:gd name="T43" fmla="*/ 2 h 10"/>
                  <a:gd name="T44" fmla="*/ 5 w 8"/>
                  <a:gd name="T45" fmla="*/ 5 h 10"/>
                  <a:gd name="T46" fmla="*/ 5 w 8"/>
                  <a:gd name="T47" fmla="*/ 2 h 10"/>
                  <a:gd name="T48" fmla="*/ 8 w 8"/>
                  <a:gd name="T49" fmla="*/ 2 h 10"/>
                  <a:gd name="T50" fmla="*/ 8 w 8"/>
                  <a:gd name="T51" fmla="*/ 0 h 10"/>
                  <a:gd name="T52" fmla="*/ 8 w 8"/>
                  <a:gd name="T5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" h="10">
                    <a:moveTo>
                      <a:pt x="8" y="2"/>
                    </a:moveTo>
                    <a:lnTo>
                      <a:pt x="8" y="5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4" name="Freeform 189"/>
              <p:cNvSpPr>
                <a:spLocks/>
              </p:cNvSpPr>
              <p:nvPr/>
            </p:nvSpPr>
            <p:spPr bwMode="auto">
              <a:xfrm>
                <a:off x="2598" y="110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5" name="Freeform 190"/>
              <p:cNvSpPr>
                <a:spLocks/>
              </p:cNvSpPr>
              <p:nvPr/>
            </p:nvSpPr>
            <p:spPr bwMode="auto">
              <a:xfrm>
                <a:off x="2634" y="110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6" name="Freeform 191"/>
              <p:cNvSpPr>
                <a:spLocks/>
              </p:cNvSpPr>
              <p:nvPr/>
            </p:nvSpPr>
            <p:spPr bwMode="auto">
              <a:xfrm>
                <a:off x="2598" y="110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7" name="Freeform 192"/>
              <p:cNvSpPr>
                <a:spLocks/>
              </p:cNvSpPr>
              <p:nvPr/>
            </p:nvSpPr>
            <p:spPr bwMode="auto">
              <a:xfrm>
                <a:off x="2595" y="110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  <a:gd name="T6" fmla="*/ 0 w 3"/>
                  <a:gd name="T7" fmla="*/ 2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8" name="Freeform 193"/>
              <p:cNvSpPr>
                <a:spLocks/>
              </p:cNvSpPr>
              <p:nvPr/>
            </p:nvSpPr>
            <p:spPr bwMode="auto">
              <a:xfrm>
                <a:off x="2600" y="110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9" name="Freeform 194"/>
              <p:cNvSpPr>
                <a:spLocks/>
              </p:cNvSpPr>
              <p:nvPr/>
            </p:nvSpPr>
            <p:spPr bwMode="auto">
              <a:xfrm>
                <a:off x="2632" y="110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0" name="Freeform 195"/>
              <p:cNvSpPr>
                <a:spLocks/>
              </p:cNvSpPr>
              <p:nvPr/>
            </p:nvSpPr>
            <p:spPr bwMode="auto">
              <a:xfrm>
                <a:off x="2595" y="110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1" name="Freeform 196"/>
              <p:cNvSpPr>
                <a:spLocks/>
              </p:cNvSpPr>
              <p:nvPr/>
            </p:nvSpPr>
            <p:spPr bwMode="auto">
              <a:xfrm>
                <a:off x="2600" y="1107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2" name="Freeform 197"/>
              <p:cNvSpPr>
                <a:spLocks/>
              </p:cNvSpPr>
              <p:nvPr/>
            </p:nvSpPr>
            <p:spPr bwMode="auto">
              <a:xfrm>
                <a:off x="2598" y="110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3" name="Freeform 198"/>
              <p:cNvSpPr>
                <a:spLocks/>
              </p:cNvSpPr>
              <p:nvPr/>
            </p:nvSpPr>
            <p:spPr bwMode="auto">
              <a:xfrm>
                <a:off x="2595" y="110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4" name="Freeform 199"/>
              <p:cNvSpPr>
                <a:spLocks/>
              </p:cNvSpPr>
              <p:nvPr/>
            </p:nvSpPr>
            <p:spPr bwMode="auto">
              <a:xfrm>
                <a:off x="2630" y="1104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2 w 2"/>
                  <a:gd name="T5" fmla="*/ 0 h 3"/>
                  <a:gd name="T6" fmla="*/ 0 w 2"/>
                  <a:gd name="T7" fmla="*/ 0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5" name="Freeform 200"/>
              <p:cNvSpPr>
                <a:spLocks/>
              </p:cNvSpPr>
              <p:nvPr/>
            </p:nvSpPr>
            <p:spPr bwMode="auto">
              <a:xfrm>
                <a:off x="2598" y="1104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3 h 3"/>
                  <a:gd name="T4" fmla="*/ 2 w 5"/>
                  <a:gd name="T5" fmla="*/ 3 h 3"/>
                  <a:gd name="T6" fmla="*/ 0 w 5"/>
                  <a:gd name="T7" fmla="*/ 3 h 3"/>
                  <a:gd name="T8" fmla="*/ 2 w 5"/>
                  <a:gd name="T9" fmla="*/ 3 h 3"/>
                  <a:gd name="T10" fmla="*/ 2 w 5"/>
                  <a:gd name="T11" fmla="*/ 0 h 3"/>
                  <a:gd name="T12" fmla="*/ 2 w 5"/>
                  <a:gd name="T13" fmla="*/ 3 h 3"/>
                  <a:gd name="T14" fmla="*/ 2 w 5"/>
                  <a:gd name="T15" fmla="*/ 0 h 3"/>
                  <a:gd name="T16" fmla="*/ 2 w 5"/>
                  <a:gd name="T17" fmla="*/ 3 h 3"/>
                  <a:gd name="T18" fmla="*/ 2 w 5"/>
                  <a:gd name="T19" fmla="*/ 0 h 3"/>
                  <a:gd name="T20" fmla="*/ 5 w 5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6" name="Freeform 201"/>
              <p:cNvSpPr>
                <a:spLocks/>
              </p:cNvSpPr>
              <p:nvPr/>
            </p:nvSpPr>
            <p:spPr bwMode="auto">
              <a:xfrm>
                <a:off x="2598" y="110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7" name="Freeform 202"/>
              <p:cNvSpPr>
                <a:spLocks/>
              </p:cNvSpPr>
              <p:nvPr/>
            </p:nvSpPr>
            <p:spPr bwMode="auto">
              <a:xfrm>
                <a:off x="2627" y="110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8" name="Freeform 203"/>
              <p:cNvSpPr>
                <a:spLocks/>
              </p:cNvSpPr>
              <p:nvPr/>
            </p:nvSpPr>
            <p:spPr bwMode="auto">
              <a:xfrm>
                <a:off x="2627" y="1099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9" name="Freeform 204"/>
              <p:cNvSpPr>
                <a:spLocks/>
              </p:cNvSpPr>
              <p:nvPr/>
            </p:nvSpPr>
            <p:spPr bwMode="auto">
              <a:xfrm>
                <a:off x="2652" y="109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677" name="Group 406"/>
            <p:cNvGrpSpPr>
              <a:grpSpLocks/>
            </p:cNvGrpSpPr>
            <p:nvPr/>
          </p:nvGrpSpPr>
          <p:grpSpPr bwMode="auto">
            <a:xfrm>
              <a:off x="1725" y="1026"/>
              <a:ext cx="2132" cy="2308"/>
              <a:chOff x="1725" y="1026"/>
              <a:chExt cx="2132" cy="2308"/>
            </a:xfrm>
          </p:grpSpPr>
          <p:sp>
            <p:nvSpPr>
              <p:cNvPr id="7900" name="Freeform 206"/>
              <p:cNvSpPr>
                <a:spLocks/>
              </p:cNvSpPr>
              <p:nvPr/>
            </p:nvSpPr>
            <p:spPr bwMode="auto">
              <a:xfrm>
                <a:off x="2649" y="1099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  <a:gd name="T8" fmla="*/ 3 w 3"/>
                  <a:gd name="T9" fmla="*/ 3 h 3"/>
                  <a:gd name="T10" fmla="*/ 3 w 3"/>
                  <a:gd name="T11" fmla="*/ 0 h 3"/>
                  <a:gd name="T12" fmla="*/ 0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1" name="Freeform 207"/>
              <p:cNvSpPr>
                <a:spLocks/>
              </p:cNvSpPr>
              <p:nvPr/>
            </p:nvSpPr>
            <p:spPr bwMode="auto">
              <a:xfrm>
                <a:off x="2600" y="109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2" name="Freeform 208"/>
              <p:cNvSpPr>
                <a:spLocks/>
              </p:cNvSpPr>
              <p:nvPr/>
            </p:nvSpPr>
            <p:spPr bwMode="auto">
              <a:xfrm>
                <a:off x="2578" y="109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  <a:gd name="T8" fmla="*/ 0 w 3"/>
                  <a:gd name="T9" fmla="*/ 2 h 2"/>
                  <a:gd name="T10" fmla="*/ 0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3" name="Freeform 209"/>
              <p:cNvSpPr>
                <a:spLocks/>
              </p:cNvSpPr>
              <p:nvPr/>
            </p:nvSpPr>
            <p:spPr bwMode="auto">
              <a:xfrm>
                <a:off x="2581" y="109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4" name="Freeform 210"/>
              <p:cNvSpPr>
                <a:spLocks/>
              </p:cNvSpPr>
              <p:nvPr/>
            </p:nvSpPr>
            <p:spPr bwMode="auto">
              <a:xfrm>
                <a:off x="2656" y="1097"/>
                <a:ext cx="13" cy="17"/>
              </a:xfrm>
              <a:custGeom>
                <a:avLst/>
                <a:gdLst>
                  <a:gd name="T0" fmla="*/ 3 w 13"/>
                  <a:gd name="T1" fmla="*/ 0 h 17"/>
                  <a:gd name="T2" fmla="*/ 3 w 13"/>
                  <a:gd name="T3" fmla="*/ 2 h 17"/>
                  <a:gd name="T4" fmla="*/ 3 w 13"/>
                  <a:gd name="T5" fmla="*/ 5 h 17"/>
                  <a:gd name="T6" fmla="*/ 5 w 13"/>
                  <a:gd name="T7" fmla="*/ 5 h 17"/>
                  <a:gd name="T8" fmla="*/ 5 w 13"/>
                  <a:gd name="T9" fmla="*/ 7 h 17"/>
                  <a:gd name="T10" fmla="*/ 8 w 13"/>
                  <a:gd name="T11" fmla="*/ 7 h 17"/>
                  <a:gd name="T12" fmla="*/ 8 w 13"/>
                  <a:gd name="T13" fmla="*/ 10 h 17"/>
                  <a:gd name="T14" fmla="*/ 10 w 13"/>
                  <a:gd name="T15" fmla="*/ 10 h 17"/>
                  <a:gd name="T16" fmla="*/ 10 w 13"/>
                  <a:gd name="T17" fmla="*/ 12 h 17"/>
                  <a:gd name="T18" fmla="*/ 13 w 13"/>
                  <a:gd name="T19" fmla="*/ 15 h 17"/>
                  <a:gd name="T20" fmla="*/ 10 w 13"/>
                  <a:gd name="T21" fmla="*/ 15 h 17"/>
                  <a:gd name="T22" fmla="*/ 8 w 13"/>
                  <a:gd name="T23" fmla="*/ 15 h 17"/>
                  <a:gd name="T24" fmla="*/ 8 w 13"/>
                  <a:gd name="T25" fmla="*/ 17 h 17"/>
                  <a:gd name="T26" fmla="*/ 8 w 13"/>
                  <a:gd name="T27" fmla="*/ 15 h 17"/>
                  <a:gd name="T28" fmla="*/ 5 w 13"/>
                  <a:gd name="T29" fmla="*/ 15 h 17"/>
                  <a:gd name="T30" fmla="*/ 8 w 13"/>
                  <a:gd name="T31" fmla="*/ 15 h 17"/>
                  <a:gd name="T32" fmla="*/ 10 w 13"/>
                  <a:gd name="T33" fmla="*/ 15 h 17"/>
                  <a:gd name="T34" fmla="*/ 10 w 13"/>
                  <a:gd name="T35" fmla="*/ 12 h 17"/>
                  <a:gd name="T36" fmla="*/ 10 w 13"/>
                  <a:gd name="T37" fmla="*/ 15 h 17"/>
                  <a:gd name="T38" fmla="*/ 10 w 13"/>
                  <a:gd name="T39" fmla="*/ 12 h 17"/>
                  <a:gd name="T40" fmla="*/ 8 w 13"/>
                  <a:gd name="T41" fmla="*/ 12 h 17"/>
                  <a:gd name="T42" fmla="*/ 8 w 13"/>
                  <a:gd name="T43" fmla="*/ 10 h 17"/>
                  <a:gd name="T44" fmla="*/ 5 w 13"/>
                  <a:gd name="T45" fmla="*/ 10 h 17"/>
                  <a:gd name="T46" fmla="*/ 5 w 13"/>
                  <a:gd name="T47" fmla="*/ 7 h 17"/>
                  <a:gd name="T48" fmla="*/ 5 w 13"/>
                  <a:gd name="T49" fmla="*/ 5 h 17"/>
                  <a:gd name="T50" fmla="*/ 3 w 13"/>
                  <a:gd name="T51" fmla="*/ 5 h 17"/>
                  <a:gd name="T52" fmla="*/ 3 w 13"/>
                  <a:gd name="T53" fmla="*/ 2 h 17"/>
                  <a:gd name="T54" fmla="*/ 0 w 13"/>
                  <a:gd name="T55" fmla="*/ 2 h 17"/>
                  <a:gd name="T56" fmla="*/ 0 w 13"/>
                  <a:gd name="T57" fmla="*/ 0 h 17"/>
                  <a:gd name="T58" fmla="*/ 0 w 13"/>
                  <a:gd name="T59" fmla="*/ 2 h 17"/>
                  <a:gd name="T60" fmla="*/ 0 w 13"/>
                  <a:gd name="T61" fmla="*/ 0 h 17"/>
                  <a:gd name="T62" fmla="*/ 3 w 13"/>
                  <a:gd name="T6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" h="17">
                    <a:moveTo>
                      <a:pt x="3" y="0"/>
                    </a:moveTo>
                    <a:lnTo>
                      <a:pt x="3" y="2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3" y="15"/>
                    </a:lnTo>
                    <a:lnTo>
                      <a:pt x="10" y="15"/>
                    </a:lnTo>
                    <a:lnTo>
                      <a:pt x="8" y="15"/>
                    </a:lnTo>
                    <a:lnTo>
                      <a:pt x="8" y="17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0" y="12"/>
                    </a:lnTo>
                    <a:lnTo>
                      <a:pt x="10" y="15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5" name="Freeform 211"/>
              <p:cNvSpPr>
                <a:spLocks/>
              </p:cNvSpPr>
              <p:nvPr/>
            </p:nvSpPr>
            <p:spPr bwMode="auto">
              <a:xfrm>
                <a:off x="2627" y="1092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6" name="Freeform 212"/>
              <p:cNvSpPr>
                <a:spLocks/>
              </p:cNvSpPr>
              <p:nvPr/>
            </p:nvSpPr>
            <p:spPr bwMode="auto">
              <a:xfrm>
                <a:off x="2595" y="109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7" name="Freeform 213"/>
              <p:cNvSpPr>
                <a:spLocks/>
              </p:cNvSpPr>
              <p:nvPr/>
            </p:nvSpPr>
            <p:spPr bwMode="auto">
              <a:xfrm>
                <a:off x="2595" y="108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8" name="Freeform 214"/>
              <p:cNvSpPr>
                <a:spLocks/>
              </p:cNvSpPr>
              <p:nvPr/>
            </p:nvSpPr>
            <p:spPr bwMode="auto">
              <a:xfrm>
                <a:off x="2612" y="108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9" name="Freeform 215"/>
              <p:cNvSpPr>
                <a:spLocks/>
              </p:cNvSpPr>
              <p:nvPr/>
            </p:nvSpPr>
            <p:spPr bwMode="auto">
              <a:xfrm>
                <a:off x="2605" y="1087"/>
                <a:ext cx="10" cy="3"/>
              </a:xfrm>
              <a:custGeom>
                <a:avLst/>
                <a:gdLst>
                  <a:gd name="T0" fmla="*/ 5 w 10"/>
                  <a:gd name="T1" fmla="*/ 0 h 3"/>
                  <a:gd name="T2" fmla="*/ 7 w 10"/>
                  <a:gd name="T3" fmla="*/ 0 h 3"/>
                  <a:gd name="T4" fmla="*/ 10 w 10"/>
                  <a:gd name="T5" fmla="*/ 0 h 3"/>
                  <a:gd name="T6" fmla="*/ 7 w 10"/>
                  <a:gd name="T7" fmla="*/ 0 h 3"/>
                  <a:gd name="T8" fmla="*/ 7 w 10"/>
                  <a:gd name="T9" fmla="*/ 3 h 3"/>
                  <a:gd name="T10" fmla="*/ 7 w 10"/>
                  <a:gd name="T11" fmla="*/ 0 h 3"/>
                  <a:gd name="T12" fmla="*/ 7 w 10"/>
                  <a:gd name="T13" fmla="*/ 3 h 3"/>
                  <a:gd name="T14" fmla="*/ 5 w 10"/>
                  <a:gd name="T15" fmla="*/ 3 h 3"/>
                  <a:gd name="T16" fmla="*/ 3 w 10"/>
                  <a:gd name="T17" fmla="*/ 3 h 3"/>
                  <a:gd name="T18" fmla="*/ 0 w 10"/>
                  <a:gd name="T19" fmla="*/ 3 h 3"/>
                  <a:gd name="T20" fmla="*/ 0 w 10"/>
                  <a:gd name="T21" fmla="*/ 0 h 3"/>
                  <a:gd name="T22" fmla="*/ 3 w 10"/>
                  <a:gd name="T23" fmla="*/ 0 h 3"/>
                  <a:gd name="T24" fmla="*/ 5 w 10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3">
                    <a:moveTo>
                      <a:pt x="5" y="0"/>
                    </a:moveTo>
                    <a:lnTo>
                      <a:pt x="7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0" name="Freeform 216"/>
              <p:cNvSpPr>
                <a:spLocks/>
              </p:cNvSpPr>
              <p:nvPr/>
            </p:nvSpPr>
            <p:spPr bwMode="auto">
              <a:xfrm>
                <a:off x="2612" y="108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1" name="Freeform 217"/>
              <p:cNvSpPr>
                <a:spLocks/>
              </p:cNvSpPr>
              <p:nvPr/>
            </p:nvSpPr>
            <p:spPr bwMode="auto">
              <a:xfrm>
                <a:off x="2615" y="1085"/>
                <a:ext cx="5" cy="2"/>
              </a:xfrm>
              <a:custGeom>
                <a:avLst/>
                <a:gdLst>
                  <a:gd name="T0" fmla="*/ 2 w 5"/>
                  <a:gd name="T1" fmla="*/ 2 h 2"/>
                  <a:gd name="T2" fmla="*/ 0 w 5"/>
                  <a:gd name="T3" fmla="*/ 2 h 2"/>
                  <a:gd name="T4" fmla="*/ 2 w 5"/>
                  <a:gd name="T5" fmla="*/ 0 h 2"/>
                  <a:gd name="T6" fmla="*/ 5 w 5"/>
                  <a:gd name="T7" fmla="*/ 0 h 2"/>
                  <a:gd name="T8" fmla="*/ 2 w 5"/>
                  <a:gd name="T9" fmla="*/ 0 h 2"/>
                  <a:gd name="T10" fmla="*/ 2 w 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2" name="Freeform 218"/>
              <p:cNvSpPr>
                <a:spLocks/>
              </p:cNvSpPr>
              <p:nvPr/>
            </p:nvSpPr>
            <p:spPr bwMode="auto">
              <a:xfrm>
                <a:off x="2586" y="108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3" name="Freeform 219"/>
              <p:cNvSpPr>
                <a:spLocks/>
              </p:cNvSpPr>
              <p:nvPr/>
            </p:nvSpPr>
            <p:spPr bwMode="auto">
              <a:xfrm>
                <a:off x="2581" y="1082"/>
                <a:ext cx="19" cy="27"/>
              </a:xfrm>
              <a:custGeom>
                <a:avLst/>
                <a:gdLst>
                  <a:gd name="T0" fmla="*/ 7 w 19"/>
                  <a:gd name="T1" fmla="*/ 0 h 27"/>
                  <a:gd name="T2" fmla="*/ 9 w 19"/>
                  <a:gd name="T3" fmla="*/ 0 h 27"/>
                  <a:gd name="T4" fmla="*/ 7 w 19"/>
                  <a:gd name="T5" fmla="*/ 0 h 27"/>
                  <a:gd name="T6" fmla="*/ 7 w 19"/>
                  <a:gd name="T7" fmla="*/ 3 h 27"/>
                  <a:gd name="T8" fmla="*/ 7 w 19"/>
                  <a:gd name="T9" fmla="*/ 0 h 27"/>
                  <a:gd name="T10" fmla="*/ 7 w 19"/>
                  <a:gd name="T11" fmla="*/ 3 h 27"/>
                  <a:gd name="T12" fmla="*/ 9 w 19"/>
                  <a:gd name="T13" fmla="*/ 3 h 27"/>
                  <a:gd name="T14" fmla="*/ 12 w 19"/>
                  <a:gd name="T15" fmla="*/ 3 h 27"/>
                  <a:gd name="T16" fmla="*/ 9 w 19"/>
                  <a:gd name="T17" fmla="*/ 3 h 27"/>
                  <a:gd name="T18" fmla="*/ 12 w 19"/>
                  <a:gd name="T19" fmla="*/ 3 h 27"/>
                  <a:gd name="T20" fmla="*/ 12 w 19"/>
                  <a:gd name="T21" fmla="*/ 5 h 27"/>
                  <a:gd name="T22" fmla="*/ 14 w 19"/>
                  <a:gd name="T23" fmla="*/ 5 h 27"/>
                  <a:gd name="T24" fmla="*/ 12 w 19"/>
                  <a:gd name="T25" fmla="*/ 5 h 27"/>
                  <a:gd name="T26" fmla="*/ 12 w 19"/>
                  <a:gd name="T27" fmla="*/ 8 h 27"/>
                  <a:gd name="T28" fmla="*/ 14 w 19"/>
                  <a:gd name="T29" fmla="*/ 8 h 27"/>
                  <a:gd name="T30" fmla="*/ 12 w 19"/>
                  <a:gd name="T31" fmla="*/ 8 h 27"/>
                  <a:gd name="T32" fmla="*/ 14 w 19"/>
                  <a:gd name="T33" fmla="*/ 8 h 27"/>
                  <a:gd name="T34" fmla="*/ 14 w 19"/>
                  <a:gd name="T35" fmla="*/ 10 h 27"/>
                  <a:gd name="T36" fmla="*/ 17 w 19"/>
                  <a:gd name="T37" fmla="*/ 10 h 27"/>
                  <a:gd name="T38" fmla="*/ 17 w 19"/>
                  <a:gd name="T39" fmla="*/ 13 h 27"/>
                  <a:gd name="T40" fmla="*/ 19 w 19"/>
                  <a:gd name="T41" fmla="*/ 13 h 27"/>
                  <a:gd name="T42" fmla="*/ 19 w 19"/>
                  <a:gd name="T43" fmla="*/ 15 h 27"/>
                  <a:gd name="T44" fmla="*/ 19 w 19"/>
                  <a:gd name="T45" fmla="*/ 17 h 27"/>
                  <a:gd name="T46" fmla="*/ 19 w 19"/>
                  <a:gd name="T47" fmla="*/ 20 h 27"/>
                  <a:gd name="T48" fmla="*/ 19 w 19"/>
                  <a:gd name="T49" fmla="*/ 22 h 27"/>
                  <a:gd name="T50" fmla="*/ 17 w 19"/>
                  <a:gd name="T51" fmla="*/ 22 h 27"/>
                  <a:gd name="T52" fmla="*/ 17 w 19"/>
                  <a:gd name="T53" fmla="*/ 25 h 27"/>
                  <a:gd name="T54" fmla="*/ 14 w 19"/>
                  <a:gd name="T55" fmla="*/ 25 h 27"/>
                  <a:gd name="T56" fmla="*/ 12 w 19"/>
                  <a:gd name="T57" fmla="*/ 25 h 27"/>
                  <a:gd name="T58" fmla="*/ 12 w 19"/>
                  <a:gd name="T59" fmla="*/ 27 h 27"/>
                  <a:gd name="T60" fmla="*/ 12 w 19"/>
                  <a:gd name="T61" fmla="*/ 25 h 27"/>
                  <a:gd name="T62" fmla="*/ 9 w 19"/>
                  <a:gd name="T63" fmla="*/ 25 h 27"/>
                  <a:gd name="T64" fmla="*/ 12 w 19"/>
                  <a:gd name="T65" fmla="*/ 25 h 27"/>
                  <a:gd name="T66" fmla="*/ 9 w 19"/>
                  <a:gd name="T67" fmla="*/ 25 h 27"/>
                  <a:gd name="T68" fmla="*/ 12 w 19"/>
                  <a:gd name="T69" fmla="*/ 25 h 27"/>
                  <a:gd name="T70" fmla="*/ 9 w 19"/>
                  <a:gd name="T71" fmla="*/ 25 h 27"/>
                  <a:gd name="T72" fmla="*/ 9 w 19"/>
                  <a:gd name="T73" fmla="*/ 22 h 27"/>
                  <a:gd name="T74" fmla="*/ 7 w 19"/>
                  <a:gd name="T75" fmla="*/ 22 h 27"/>
                  <a:gd name="T76" fmla="*/ 9 w 19"/>
                  <a:gd name="T77" fmla="*/ 22 h 27"/>
                  <a:gd name="T78" fmla="*/ 9 w 19"/>
                  <a:gd name="T79" fmla="*/ 20 h 27"/>
                  <a:gd name="T80" fmla="*/ 7 w 19"/>
                  <a:gd name="T81" fmla="*/ 22 h 27"/>
                  <a:gd name="T82" fmla="*/ 5 w 19"/>
                  <a:gd name="T83" fmla="*/ 20 h 27"/>
                  <a:gd name="T84" fmla="*/ 2 w 19"/>
                  <a:gd name="T85" fmla="*/ 20 h 27"/>
                  <a:gd name="T86" fmla="*/ 2 w 19"/>
                  <a:gd name="T87" fmla="*/ 17 h 27"/>
                  <a:gd name="T88" fmla="*/ 2 w 19"/>
                  <a:gd name="T89" fmla="*/ 20 h 27"/>
                  <a:gd name="T90" fmla="*/ 2 w 19"/>
                  <a:gd name="T91" fmla="*/ 17 h 27"/>
                  <a:gd name="T92" fmla="*/ 0 w 19"/>
                  <a:gd name="T93" fmla="*/ 17 h 27"/>
                  <a:gd name="T94" fmla="*/ 2 w 19"/>
                  <a:gd name="T95" fmla="*/ 17 h 27"/>
                  <a:gd name="T96" fmla="*/ 2 w 19"/>
                  <a:gd name="T97" fmla="*/ 15 h 27"/>
                  <a:gd name="T98" fmla="*/ 5 w 19"/>
                  <a:gd name="T99" fmla="*/ 15 h 27"/>
                  <a:gd name="T100" fmla="*/ 2 w 19"/>
                  <a:gd name="T101" fmla="*/ 15 h 27"/>
                  <a:gd name="T102" fmla="*/ 5 w 19"/>
                  <a:gd name="T103" fmla="*/ 15 h 27"/>
                  <a:gd name="T104" fmla="*/ 5 w 19"/>
                  <a:gd name="T105" fmla="*/ 13 h 27"/>
                  <a:gd name="T106" fmla="*/ 5 w 19"/>
                  <a:gd name="T107" fmla="*/ 10 h 27"/>
                  <a:gd name="T108" fmla="*/ 7 w 19"/>
                  <a:gd name="T109" fmla="*/ 10 h 27"/>
                  <a:gd name="T110" fmla="*/ 7 w 19"/>
                  <a:gd name="T111" fmla="*/ 8 h 27"/>
                  <a:gd name="T112" fmla="*/ 7 w 19"/>
                  <a:gd name="T113" fmla="*/ 5 h 27"/>
                  <a:gd name="T114" fmla="*/ 7 w 19"/>
                  <a:gd name="T115" fmla="*/ 3 h 27"/>
                  <a:gd name="T116" fmla="*/ 7 w 19"/>
                  <a:gd name="T11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" h="27">
                    <a:moveTo>
                      <a:pt x="7" y="0"/>
                    </a:moveTo>
                    <a:lnTo>
                      <a:pt x="9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7" y="10"/>
                    </a:lnTo>
                    <a:lnTo>
                      <a:pt x="17" y="13"/>
                    </a:lnTo>
                    <a:lnTo>
                      <a:pt x="19" y="13"/>
                    </a:lnTo>
                    <a:lnTo>
                      <a:pt x="19" y="15"/>
                    </a:lnTo>
                    <a:lnTo>
                      <a:pt x="19" y="17"/>
                    </a:lnTo>
                    <a:lnTo>
                      <a:pt x="19" y="20"/>
                    </a:lnTo>
                    <a:lnTo>
                      <a:pt x="19" y="22"/>
                    </a:lnTo>
                    <a:lnTo>
                      <a:pt x="17" y="22"/>
                    </a:lnTo>
                    <a:lnTo>
                      <a:pt x="17" y="25"/>
                    </a:lnTo>
                    <a:lnTo>
                      <a:pt x="14" y="25"/>
                    </a:lnTo>
                    <a:lnTo>
                      <a:pt x="12" y="25"/>
                    </a:lnTo>
                    <a:lnTo>
                      <a:pt x="12" y="27"/>
                    </a:lnTo>
                    <a:lnTo>
                      <a:pt x="12" y="25"/>
                    </a:lnTo>
                    <a:lnTo>
                      <a:pt x="9" y="25"/>
                    </a:lnTo>
                    <a:lnTo>
                      <a:pt x="12" y="25"/>
                    </a:lnTo>
                    <a:lnTo>
                      <a:pt x="9" y="25"/>
                    </a:lnTo>
                    <a:lnTo>
                      <a:pt x="12" y="25"/>
                    </a:lnTo>
                    <a:lnTo>
                      <a:pt x="9" y="25"/>
                    </a:lnTo>
                    <a:lnTo>
                      <a:pt x="9" y="22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9" y="20"/>
                    </a:lnTo>
                    <a:lnTo>
                      <a:pt x="7" y="22"/>
                    </a:lnTo>
                    <a:lnTo>
                      <a:pt x="5" y="20"/>
                    </a:lnTo>
                    <a:lnTo>
                      <a:pt x="2" y="20"/>
                    </a:lnTo>
                    <a:lnTo>
                      <a:pt x="2" y="17"/>
                    </a:lnTo>
                    <a:lnTo>
                      <a:pt x="2" y="20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4" name="Freeform 220"/>
              <p:cNvSpPr>
                <a:spLocks/>
              </p:cNvSpPr>
              <p:nvPr/>
            </p:nvSpPr>
            <p:spPr bwMode="auto">
              <a:xfrm>
                <a:off x="2625" y="1077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5" name="Freeform 221"/>
              <p:cNvSpPr>
                <a:spLocks/>
              </p:cNvSpPr>
              <p:nvPr/>
            </p:nvSpPr>
            <p:spPr bwMode="auto">
              <a:xfrm>
                <a:off x="2595" y="1077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6" name="Freeform 222"/>
              <p:cNvSpPr>
                <a:spLocks/>
              </p:cNvSpPr>
              <p:nvPr/>
            </p:nvSpPr>
            <p:spPr bwMode="auto">
              <a:xfrm>
                <a:off x="2598" y="107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7" name="Freeform 223"/>
              <p:cNvSpPr>
                <a:spLocks/>
              </p:cNvSpPr>
              <p:nvPr/>
            </p:nvSpPr>
            <p:spPr bwMode="auto">
              <a:xfrm>
                <a:off x="2598" y="107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8" name="Freeform 224"/>
              <p:cNvSpPr>
                <a:spLocks/>
              </p:cNvSpPr>
              <p:nvPr/>
            </p:nvSpPr>
            <p:spPr bwMode="auto">
              <a:xfrm>
                <a:off x="2625" y="107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9" name="Freeform 225"/>
              <p:cNvSpPr>
                <a:spLocks/>
              </p:cNvSpPr>
              <p:nvPr/>
            </p:nvSpPr>
            <p:spPr bwMode="auto">
              <a:xfrm>
                <a:off x="2559" y="1072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0" name="Freeform 226"/>
              <p:cNvSpPr>
                <a:spLocks/>
              </p:cNvSpPr>
              <p:nvPr/>
            </p:nvSpPr>
            <p:spPr bwMode="auto">
              <a:xfrm>
                <a:off x="2630" y="107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1" name="Freeform 227"/>
              <p:cNvSpPr>
                <a:spLocks/>
              </p:cNvSpPr>
              <p:nvPr/>
            </p:nvSpPr>
            <p:spPr bwMode="auto">
              <a:xfrm>
                <a:off x="2627" y="1072"/>
                <a:ext cx="20" cy="27"/>
              </a:xfrm>
              <a:custGeom>
                <a:avLst/>
                <a:gdLst>
                  <a:gd name="T0" fmla="*/ 3 w 20"/>
                  <a:gd name="T1" fmla="*/ 3 h 27"/>
                  <a:gd name="T2" fmla="*/ 3 w 20"/>
                  <a:gd name="T3" fmla="*/ 3 h 27"/>
                  <a:gd name="T4" fmla="*/ 5 w 20"/>
                  <a:gd name="T5" fmla="*/ 5 h 27"/>
                  <a:gd name="T6" fmla="*/ 10 w 20"/>
                  <a:gd name="T7" fmla="*/ 5 h 27"/>
                  <a:gd name="T8" fmla="*/ 12 w 20"/>
                  <a:gd name="T9" fmla="*/ 8 h 27"/>
                  <a:gd name="T10" fmla="*/ 15 w 20"/>
                  <a:gd name="T11" fmla="*/ 10 h 27"/>
                  <a:gd name="T12" fmla="*/ 17 w 20"/>
                  <a:gd name="T13" fmla="*/ 13 h 27"/>
                  <a:gd name="T14" fmla="*/ 17 w 20"/>
                  <a:gd name="T15" fmla="*/ 13 h 27"/>
                  <a:gd name="T16" fmla="*/ 17 w 20"/>
                  <a:gd name="T17" fmla="*/ 13 h 27"/>
                  <a:gd name="T18" fmla="*/ 20 w 20"/>
                  <a:gd name="T19" fmla="*/ 15 h 27"/>
                  <a:gd name="T20" fmla="*/ 20 w 20"/>
                  <a:gd name="T21" fmla="*/ 15 h 27"/>
                  <a:gd name="T22" fmla="*/ 20 w 20"/>
                  <a:gd name="T23" fmla="*/ 15 h 27"/>
                  <a:gd name="T24" fmla="*/ 20 w 20"/>
                  <a:gd name="T25" fmla="*/ 15 h 27"/>
                  <a:gd name="T26" fmla="*/ 17 w 20"/>
                  <a:gd name="T27" fmla="*/ 18 h 27"/>
                  <a:gd name="T28" fmla="*/ 17 w 20"/>
                  <a:gd name="T29" fmla="*/ 18 h 27"/>
                  <a:gd name="T30" fmla="*/ 17 w 20"/>
                  <a:gd name="T31" fmla="*/ 23 h 27"/>
                  <a:gd name="T32" fmla="*/ 17 w 20"/>
                  <a:gd name="T33" fmla="*/ 27 h 27"/>
                  <a:gd name="T34" fmla="*/ 15 w 20"/>
                  <a:gd name="T35" fmla="*/ 25 h 27"/>
                  <a:gd name="T36" fmla="*/ 12 w 20"/>
                  <a:gd name="T37" fmla="*/ 23 h 27"/>
                  <a:gd name="T38" fmla="*/ 12 w 20"/>
                  <a:gd name="T39" fmla="*/ 23 h 27"/>
                  <a:gd name="T40" fmla="*/ 12 w 20"/>
                  <a:gd name="T41" fmla="*/ 23 h 27"/>
                  <a:gd name="T42" fmla="*/ 17 w 20"/>
                  <a:gd name="T43" fmla="*/ 23 h 27"/>
                  <a:gd name="T44" fmla="*/ 15 w 20"/>
                  <a:gd name="T45" fmla="*/ 20 h 27"/>
                  <a:gd name="T46" fmla="*/ 17 w 20"/>
                  <a:gd name="T47" fmla="*/ 18 h 27"/>
                  <a:gd name="T48" fmla="*/ 17 w 20"/>
                  <a:gd name="T49" fmla="*/ 13 h 27"/>
                  <a:gd name="T50" fmla="*/ 15 w 20"/>
                  <a:gd name="T51" fmla="*/ 10 h 27"/>
                  <a:gd name="T52" fmla="*/ 12 w 20"/>
                  <a:gd name="T53" fmla="*/ 8 h 27"/>
                  <a:gd name="T54" fmla="*/ 7 w 20"/>
                  <a:gd name="T55" fmla="*/ 8 h 27"/>
                  <a:gd name="T56" fmla="*/ 5 w 20"/>
                  <a:gd name="T57" fmla="*/ 5 h 27"/>
                  <a:gd name="T58" fmla="*/ 3 w 20"/>
                  <a:gd name="T59" fmla="*/ 3 h 27"/>
                  <a:gd name="T60" fmla="*/ 0 w 20"/>
                  <a:gd name="T61" fmla="*/ 3 h 27"/>
                  <a:gd name="T62" fmla="*/ 3 w 20"/>
                  <a:gd name="T6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" h="27">
                    <a:moveTo>
                      <a:pt x="3" y="0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13"/>
                    </a:lnTo>
                    <a:lnTo>
                      <a:pt x="20" y="13"/>
                    </a:lnTo>
                    <a:lnTo>
                      <a:pt x="17" y="13"/>
                    </a:lnTo>
                    <a:lnTo>
                      <a:pt x="20" y="15"/>
                    </a:lnTo>
                    <a:lnTo>
                      <a:pt x="17" y="13"/>
                    </a:lnTo>
                    <a:lnTo>
                      <a:pt x="20" y="13"/>
                    </a:lnTo>
                    <a:lnTo>
                      <a:pt x="20" y="15"/>
                    </a:lnTo>
                    <a:lnTo>
                      <a:pt x="17" y="15"/>
                    </a:lnTo>
                    <a:lnTo>
                      <a:pt x="20" y="15"/>
                    </a:lnTo>
                    <a:lnTo>
                      <a:pt x="17" y="15"/>
                    </a:lnTo>
                    <a:lnTo>
                      <a:pt x="20" y="15"/>
                    </a:lnTo>
                    <a:lnTo>
                      <a:pt x="17" y="15"/>
                    </a:lnTo>
                    <a:lnTo>
                      <a:pt x="20" y="15"/>
                    </a:lnTo>
                    <a:lnTo>
                      <a:pt x="17" y="15"/>
                    </a:lnTo>
                    <a:lnTo>
                      <a:pt x="17" y="18"/>
                    </a:lnTo>
                    <a:lnTo>
                      <a:pt x="17" y="20"/>
                    </a:lnTo>
                    <a:lnTo>
                      <a:pt x="17" y="18"/>
                    </a:lnTo>
                    <a:lnTo>
                      <a:pt x="17" y="20"/>
                    </a:lnTo>
                    <a:lnTo>
                      <a:pt x="17" y="23"/>
                    </a:lnTo>
                    <a:lnTo>
                      <a:pt x="17" y="25"/>
                    </a:lnTo>
                    <a:lnTo>
                      <a:pt x="17" y="27"/>
                    </a:lnTo>
                    <a:lnTo>
                      <a:pt x="17" y="25"/>
                    </a:lnTo>
                    <a:lnTo>
                      <a:pt x="15" y="25"/>
                    </a:lnTo>
                    <a:lnTo>
                      <a:pt x="15" y="23"/>
                    </a:lnTo>
                    <a:lnTo>
                      <a:pt x="12" y="23"/>
                    </a:lnTo>
                    <a:lnTo>
                      <a:pt x="15" y="23"/>
                    </a:lnTo>
                    <a:lnTo>
                      <a:pt x="12" y="23"/>
                    </a:lnTo>
                    <a:lnTo>
                      <a:pt x="12" y="20"/>
                    </a:lnTo>
                    <a:lnTo>
                      <a:pt x="12" y="23"/>
                    </a:lnTo>
                    <a:lnTo>
                      <a:pt x="15" y="23"/>
                    </a:lnTo>
                    <a:lnTo>
                      <a:pt x="17" y="23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7" y="20"/>
                    </a:lnTo>
                    <a:lnTo>
                      <a:pt x="17" y="18"/>
                    </a:lnTo>
                    <a:lnTo>
                      <a:pt x="17" y="15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5" y="10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2" name="Freeform 228"/>
              <p:cNvSpPr>
                <a:spLocks/>
              </p:cNvSpPr>
              <p:nvPr/>
            </p:nvSpPr>
            <p:spPr bwMode="auto">
              <a:xfrm>
                <a:off x="2556" y="107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3" name="Freeform 229"/>
              <p:cNvSpPr>
                <a:spLocks/>
              </p:cNvSpPr>
              <p:nvPr/>
            </p:nvSpPr>
            <p:spPr bwMode="auto">
              <a:xfrm>
                <a:off x="2600" y="107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4" name="Rectangle 230"/>
              <p:cNvSpPr>
                <a:spLocks noChangeArrowheads="1"/>
              </p:cNvSpPr>
              <p:nvPr/>
            </p:nvSpPr>
            <p:spPr bwMode="auto">
              <a:xfrm>
                <a:off x="2556" y="1068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5" name="Freeform 231"/>
              <p:cNvSpPr>
                <a:spLocks/>
              </p:cNvSpPr>
              <p:nvPr/>
            </p:nvSpPr>
            <p:spPr bwMode="auto">
              <a:xfrm>
                <a:off x="2556" y="106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6" name="Freeform 232"/>
              <p:cNvSpPr>
                <a:spLocks/>
              </p:cNvSpPr>
              <p:nvPr/>
            </p:nvSpPr>
            <p:spPr bwMode="auto">
              <a:xfrm>
                <a:off x="2595" y="1065"/>
                <a:ext cx="3" cy="5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5 h 5"/>
                  <a:gd name="T4" fmla="*/ 3 w 3"/>
                  <a:gd name="T5" fmla="*/ 3 h 5"/>
                  <a:gd name="T6" fmla="*/ 0 w 3"/>
                  <a:gd name="T7" fmla="*/ 3 h 5"/>
                  <a:gd name="T8" fmla="*/ 0 w 3"/>
                  <a:gd name="T9" fmla="*/ 0 h 5"/>
                  <a:gd name="T10" fmla="*/ 0 w 3"/>
                  <a:gd name="T11" fmla="*/ 3 h 5"/>
                  <a:gd name="T12" fmla="*/ 3 w 3"/>
                  <a:gd name="T13" fmla="*/ 3 h 5"/>
                  <a:gd name="T14" fmla="*/ 3 w 3"/>
                  <a:gd name="T15" fmla="*/ 0 h 5"/>
                  <a:gd name="T16" fmla="*/ 0 w 3"/>
                  <a:gd name="T17" fmla="*/ 0 h 5"/>
                  <a:gd name="T18" fmla="*/ 3 w 3"/>
                  <a:gd name="T19" fmla="*/ 0 h 5"/>
                  <a:gd name="T20" fmla="*/ 3 w 3"/>
                  <a:gd name="T2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lnTo>
                      <a:pt x="3" y="5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7" name="Freeform 233"/>
              <p:cNvSpPr>
                <a:spLocks/>
              </p:cNvSpPr>
              <p:nvPr/>
            </p:nvSpPr>
            <p:spPr bwMode="auto">
              <a:xfrm>
                <a:off x="2605" y="105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0 w 3"/>
                  <a:gd name="T4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8" name="Freeform 234"/>
              <p:cNvSpPr>
                <a:spLocks/>
              </p:cNvSpPr>
              <p:nvPr/>
            </p:nvSpPr>
            <p:spPr bwMode="auto">
              <a:xfrm>
                <a:off x="2605" y="105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9" name="Freeform 235"/>
              <p:cNvSpPr>
                <a:spLocks/>
              </p:cNvSpPr>
              <p:nvPr/>
            </p:nvSpPr>
            <p:spPr bwMode="auto">
              <a:xfrm>
                <a:off x="2612" y="105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0" name="Freeform 236"/>
              <p:cNvSpPr>
                <a:spLocks/>
              </p:cNvSpPr>
              <p:nvPr/>
            </p:nvSpPr>
            <p:spPr bwMode="auto">
              <a:xfrm>
                <a:off x="2612" y="105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1" name="Freeform 237"/>
              <p:cNvSpPr>
                <a:spLocks/>
              </p:cNvSpPr>
              <p:nvPr/>
            </p:nvSpPr>
            <p:spPr bwMode="auto">
              <a:xfrm>
                <a:off x="2612" y="105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2" name="Freeform 238"/>
              <p:cNvSpPr>
                <a:spLocks/>
              </p:cNvSpPr>
              <p:nvPr/>
            </p:nvSpPr>
            <p:spPr bwMode="auto">
              <a:xfrm>
                <a:off x="2612" y="105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3" name="Freeform 239"/>
              <p:cNvSpPr>
                <a:spLocks/>
              </p:cNvSpPr>
              <p:nvPr/>
            </p:nvSpPr>
            <p:spPr bwMode="auto">
              <a:xfrm>
                <a:off x="2620" y="104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4" name="Freeform 240"/>
              <p:cNvSpPr>
                <a:spLocks/>
              </p:cNvSpPr>
              <p:nvPr/>
            </p:nvSpPr>
            <p:spPr bwMode="auto">
              <a:xfrm>
                <a:off x="2615" y="104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5" name="Freeform 241"/>
              <p:cNvSpPr>
                <a:spLocks/>
              </p:cNvSpPr>
              <p:nvPr/>
            </p:nvSpPr>
            <p:spPr bwMode="auto">
              <a:xfrm>
                <a:off x="2612" y="1048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  <a:gd name="T10" fmla="*/ 0 w 3"/>
                  <a:gd name="T11" fmla="*/ 0 h 2"/>
                  <a:gd name="T12" fmla="*/ 3 w 3"/>
                  <a:gd name="T13" fmla="*/ 0 h 2"/>
                  <a:gd name="T14" fmla="*/ 0 w 3"/>
                  <a:gd name="T15" fmla="*/ 0 h 2"/>
                  <a:gd name="T16" fmla="*/ 3 w 3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6" name="Freeform 242"/>
              <p:cNvSpPr>
                <a:spLocks/>
              </p:cNvSpPr>
              <p:nvPr/>
            </p:nvSpPr>
            <p:spPr bwMode="auto">
              <a:xfrm>
                <a:off x="2622" y="104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7" name="Freeform 243"/>
              <p:cNvSpPr>
                <a:spLocks/>
              </p:cNvSpPr>
              <p:nvPr/>
            </p:nvSpPr>
            <p:spPr bwMode="auto">
              <a:xfrm>
                <a:off x="2612" y="1046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3 w 3"/>
                  <a:gd name="T5" fmla="*/ 0 h 2"/>
                  <a:gd name="T6" fmla="*/ 3 w 3"/>
                  <a:gd name="T7" fmla="*/ 2 h 2"/>
                  <a:gd name="T8" fmla="*/ 0 w 3"/>
                  <a:gd name="T9" fmla="*/ 2 h 2"/>
                  <a:gd name="T10" fmla="*/ 3 w 3"/>
                  <a:gd name="T11" fmla="*/ 2 h 2"/>
                  <a:gd name="T12" fmla="*/ 0 w 3"/>
                  <a:gd name="T13" fmla="*/ 2 h 2"/>
                  <a:gd name="T14" fmla="*/ 0 w 3"/>
                  <a:gd name="T15" fmla="*/ 0 h 2"/>
                  <a:gd name="T16" fmla="*/ 0 w 3"/>
                  <a:gd name="T17" fmla="*/ 2 h 2"/>
                  <a:gd name="T18" fmla="*/ 3 w 3"/>
                  <a:gd name="T19" fmla="*/ 2 h 2"/>
                  <a:gd name="T20" fmla="*/ 3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8" name="Freeform 244"/>
              <p:cNvSpPr>
                <a:spLocks/>
              </p:cNvSpPr>
              <p:nvPr/>
            </p:nvSpPr>
            <p:spPr bwMode="auto">
              <a:xfrm>
                <a:off x="2612" y="104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9" name="Freeform 245"/>
              <p:cNvSpPr>
                <a:spLocks/>
              </p:cNvSpPr>
              <p:nvPr/>
            </p:nvSpPr>
            <p:spPr bwMode="auto">
              <a:xfrm>
                <a:off x="2622" y="104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0" name="Freeform 246"/>
              <p:cNvSpPr>
                <a:spLocks/>
              </p:cNvSpPr>
              <p:nvPr/>
            </p:nvSpPr>
            <p:spPr bwMode="auto">
              <a:xfrm>
                <a:off x="2615" y="104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2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1" name="Freeform 247"/>
              <p:cNvSpPr>
                <a:spLocks/>
              </p:cNvSpPr>
              <p:nvPr/>
            </p:nvSpPr>
            <p:spPr bwMode="auto">
              <a:xfrm>
                <a:off x="2571" y="104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2" name="Freeform 248"/>
              <p:cNvSpPr>
                <a:spLocks/>
              </p:cNvSpPr>
              <p:nvPr/>
            </p:nvSpPr>
            <p:spPr bwMode="auto">
              <a:xfrm>
                <a:off x="2571" y="104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3" name="Freeform 249"/>
              <p:cNvSpPr>
                <a:spLocks/>
              </p:cNvSpPr>
              <p:nvPr/>
            </p:nvSpPr>
            <p:spPr bwMode="auto">
              <a:xfrm>
                <a:off x="2612" y="104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4" name="Freeform 250"/>
              <p:cNvSpPr>
                <a:spLocks/>
              </p:cNvSpPr>
              <p:nvPr/>
            </p:nvSpPr>
            <p:spPr bwMode="auto">
              <a:xfrm>
                <a:off x="2573" y="104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5" name="Freeform 251"/>
              <p:cNvSpPr>
                <a:spLocks/>
              </p:cNvSpPr>
              <p:nvPr/>
            </p:nvSpPr>
            <p:spPr bwMode="auto">
              <a:xfrm>
                <a:off x="2610" y="104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6" name="Freeform 252"/>
              <p:cNvSpPr>
                <a:spLocks/>
              </p:cNvSpPr>
              <p:nvPr/>
            </p:nvSpPr>
            <p:spPr bwMode="auto">
              <a:xfrm>
                <a:off x="2612" y="104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7" name="Freeform 253"/>
              <p:cNvSpPr>
                <a:spLocks/>
              </p:cNvSpPr>
              <p:nvPr/>
            </p:nvSpPr>
            <p:spPr bwMode="auto">
              <a:xfrm>
                <a:off x="2610" y="1043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0 h 3"/>
                  <a:gd name="T4" fmla="*/ 2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8" name="Rectangle 254"/>
              <p:cNvSpPr>
                <a:spLocks noChangeArrowheads="1"/>
              </p:cNvSpPr>
              <p:nvPr/>
            </p:nvSpPr>
            <p:spPr bwMode="auto">
              <a:xfrm>
                <a:off x="2595" y="1043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9" name="Rectangle 255"/>
              <p:cNvSpPr>
                <a:spLocks noChangeArrowheads="1"/>
              </p:cNvSpPr>
              <p:nvPr/>
            </p:nvSpPr>
            <p:spPr bwMode="auto">
              <a:xfrm>
                <a:off x="2620" y="1043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0" name="Freeform 256"/>
              <p:cNvSpPr>
                <a:spLocks/>
              </p:cNvSpPr>
              <p:nvPr/>
            </p:nvSpPr>
            <p:spPr bwMode="auto">
              <a:xfrm>
                <a:off x="2595" y="1043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1" name="Freeform 257"/>
              <p:cNvSpPr>
                <a:spLocks/>
              </p:cNvSpPr>
              <p:nvPr/>
            </p:nvSpPr>
            <p:spPr bwMode="auto">
              <a:xfrm>
                <a:off x="2608" y="104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2" name="Freeform 258"/>
              <p:cNvSpPr>
                <a:spLocks/>
              </p:cNvSpPr>
              <p:nvPr/>
            </p:nvSpPr>
            <p:spPr bwMode="auto">
              <a:xfrm>
                <a:off x="2610" y="104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3" name="Freeform 259"/>
              <p:cNvSpPr>
                <a:spLocks/>
              </p:cNvSpPr>
              <p:nvPr/>
            </p:nvSpPr>
            <p:spPr bwMode="auto">
              <a:xfrm>
                <a:off x="2595" y="1043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4" name="Freeform 260"/>
              <p:cNvSpPr>
                <a:spLocks/>
              </p:cNvSpPr>
              <p:nvPr/>
            </p:nvSpPr>
            <p:spPr bwMode="auto">
              <a:xfrm>
                <a:off x="2610" y="104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5" name="Freeform 261"/>
              <p:cNvSpPr>
                <a:spLocks/>
              </p:cNvSpPr>
              <p:nvPr/>
            </p:nvSpPr>
            <p:spPr bwMode="auto">
              <a:xfrm>
                <a:off x="2568" y="104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6" name="Freeform 262"/>
              <p:cNvSpPr>
                <a:spLocks/>
              </p:cNvSpPr>
              <p:nvPr/>
            </p:nvSpPr>
            <p:spPr bwMode="auto">
              <a:xfrm>
                <a:off x="2617" y="1041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0 w 3"/>
                  <a:gd name="T7" fmla="*/ 2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7" name="Freeform 263"/>
              <p:cNvSpPr>
                <a:spLocks/>
              </p:cNvSpPr>
              <p:nvPr/>
            </p:nvSpPr>
            <p:spPr bwMode="auto">
              <a:xfrm>
                <a:off x="2595" y="103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8" name="Freeform 264"/>
              <p:cNvSpPr>
                <a:spLocks/>
              </p:cNvSpPr>
              <p:nvPr/>
            </p:nvSpPr>
            <p:spPr bwMode="auto">
              <a:xfrm>
                <a:off x="2581" y="103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0 h 3"/>
                  <a:gd name="T4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9" name="Freeform 265"/>
              <p:cNvSpPr>
                <a:spLocks/>
              </p:cNvSpPr>
              <p:nvPr/>
            </p:nvSpPr>
            <p:spPr bwMode="auto">
              <a:xfrm>
                <a:off x="2581" y="103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0" name="Freeform 266"/>
              <p:cNvSpPr>
                <a:spLocks/>
              </p:cNvSpPr>
              <p:nvPr/>
            </p:nvSpPr>
            <p:spPr bwMode="auto">
              <a:xfrm>
                <a:off x="2578" y="1038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3 h 3"/>
                  <a:gd name="T4" fmla="*/ 0 w 3"/>
                  <a:gd name="T5" fmla="*/ 0 h 3"/>
                  <a:gd name="T6" fmla="*/ 0 w 3"/>
                  <a:gd name="T7" fmla="*/ 3 h 3"/>
                  <a:gd name="T8" fmla="*/ 3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1" name="Freeform 267"/>
              <p:cNvSpPr>
                <a:spLocks/>
              </p:cNvSpPr>
              <p:nvPr/>
            </p:nvSpPr>
            <p:spPr bwMode="auto">
              <a:xfrm>
                <a:off x="2612" y="103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2" name="Freeform 268"/>
              <p:cNvSpPr>
                <a:spLocks/>
              </p:cNvSpPr>
              <p:nvPr/>
            </p:nvSpPr>
            <p:spPr bwMode="auto">
              <a:xfrm>
                <a:off x="2566" y="1038"/>
                <a:ext cx="32" cy="10"/>
              </a:xfrm>
              <a:custGeom>
                <a:avLst/>
                <a:gdLst>
                  <a:gd name="T0" fmla="*/ 12 w 32"/>
                  <a:gd name="T1" fmla="*/ 0 h 10"/>
                  <a:gd name="T2" fmla="*/ 12 w 32"/>
                  <a:gd name="T3" fmla="*/ 3 h 10"/>
                  <a:gd name="T4" fmla="*/ 15 w 32"/>
                  <a:gd name="T5" fmla="*/ 3 h 10"/>
                  <a:gd name="T6" fmla="*/ 17 w 32"/>
                  <a:gd name="T7" fmla="*/ 3 h 10"/>
                  <a:gd name="T8" fmla="*/ 20 w 32"/>
                  <a:gd name="T9" fmla="*/ 3 h 10"/>
                  <a:gd name="T10" fmla="*/ 22 w 32"/>
                  <a:gd name="T11" fmla="*/ 3 h 10"/>
                  <a:gd name="T12" fmla="*/ 24 w 32"/>
                  <a:gd name="T13" fmla="*/ 3 h 10"/>
                  <a:gd name="T14" fmla="*/ 27 w 32"/>
                  <a:gd name="T15" fmla="*/ 3 h 10"/>
                  <a:gd name="T16" fmla="*/ 29 w 32"/>
                  <a:gd name="T17" fmla="*/ 3 h 10"/>
                  <a:gd name="T18" fmla="*/ 32 w 32"/>
                  <a:gd name="T19" fmla="*/ 5 h 10"/>
                  <a:gd name="T20" fmla="*/ 29 w 32"/>
                  <a:gd name="T21" fmla="*/ 5 h 10"/>
                  <a:gd name="T22" fmla="*/ 27 w 32"/>
                  <a:gd name="T23" fmla="*/ 5 h 10"/>
                  <a:gd name="T24" fmla="*/ 24 w 32"/>
                  <a:gd name="T25" fmla="*/ 5 h 10"/>
                  <a:gd name="T26" fmla="*/ 22 w 32"/>
                  <a:gd name="T27" fmla="*/ 5 h 10"/>
                  <a:gd name="T28" fmla="*/ 20 w 32"/>
                  <a:gd name="T29" fmla="*/ 5 h 10"/>
                  <a:gd name="T30" fmla="*/ 17 w 32"/>
                  <a:gd name="T31" fmla="*/ 5 h 10"/>
                  <a:gd name="T32" fmla="*/ 15 w 32"/>
                  <a:gd name="T33" fmla="*/ 5 h 10"/>
                  <a:gd name="T34" fmla="*/ 15 w 32"/>
                  <a:gd name="T35" fmla="*/ 8 h 10"/>
                  <a:gd name="T36" fmla="*/ 12 w 32"/>
                  <a:gd name="T37" fmla="*/ 8 h 10"/>
                  <a:gd name="T38" fmla="*/ 10 w 32"/>
                  <a:gd name="T39" fmla="*/ 8 h 10"/>
                  <a:gd name="T40" fmla="*/ 10 w 32"/>
                  <a:gd name="T41" fmla="*/ 10 h 10"/>
                  <a:gd name="T42" fmla="*/ 7 w 32"/>
                  <a:gd name="T43" fmla="*/ 10 h 10"/>
                  <a:gd name="T44" fmla="*/ 7 w 32"/>
                  <a:gd name="T45" fmla="*/ 8 h 10"/>
                  <a:gd name="T46" fmla="*/ 5 w 32"/>
                  <a:gd name="T47" fmla="*/ 8 h 10"/>
                  <a:gd name="T48" fmla="*/ 2 w 32"/>
                  <a:gd name="T49" fmla="*/ 8 h 10"/>
                  <a:gd name="T50" fmla="*/ 2 w 32"/>
                  <a:gd name="T51" fmla="*/ 5 h 10"/>
                  <a:gd name="T52" fmla="*/ 0 w 32"/>
                  <a:gd name="T53" fmla="*/ 5 h 10"/>
                  <a:gd name="T54" fmla="*/ 0 w 32"/>
                  <a:gd name="T55" fmla="*/ 3 h 10"/>
                  <a:gd name="T56" fmla="*/ 0 w 32"/>
                  <a:gd name="T57" fmla="*/ 5 h 10"/>
                  <a:gd name="T58" fmla="*/ 2 w 32"/>
                  <a:gd name="T59" fmla="*/ 5 h 10"/>
                  <a:gd name="T60" fmla="*/ 5 w 32"/>
                  <a:gd name="T61" fmla="*/ 5 h 10"/>
                  <a:gd name="T62" fmla="*/ 5 w 32"/>
                  <a:gd name="T63" fmla="*/ 8 h 10"/>
                  <a:gd name="T64" fmla="*/ 7 w 32"/>
                  <a:gd name="T65" fmla="*/ 8 h 10"/>
                  <a:gd name="T66" fmla="*/ 5 w 32"/>
                  <a:gd name="T67" fmla="*/ 8 h 10"/>
                  <a:gd name="T68" fmla="*/ 7 w 32"/>
                  <a:gd name="T69" fmla="*/ 8 h 10"/>
                  <a:gd name="T70" fmla="*/ 10 w 32"/>
                  <a:gd name="T71" fmla="*/ 5 h 10"/>
                  <a:gd name="T72" fmla="*/ 10 w 32"/>
                  <a:gd name="T73" fmla="*/ 3 h 10"/>
                  <a:gd name="T74" fmla="*/ 12 w 32"/>
                  <a:gd name="T75" fmla="*/ 3 h 10"/>
                  <a:gd name="T76" fmla="*/ 10 w 32"/>
                  <a:gd name="T77" fmla="*/ 3 h 10"/>
                  <a:gd name="T78" fmla="*/ 12 w 32"/>
                  <a:gd name="T79" fmla="*/ 3 h 10"/>
                  <a:gd name="T80" fmla="*/ 10 w 32"/>
                  <a:gd name="T81" fmla="*/ 3 h 10"/>
                  <a:gd name="T82" fmla="*/ 12 w 32"/>
                  <a:gd name="T83" fmla="*/ 3 h 10"/>
                  <a:gd name="T84" fmla="*/ 10 w 32"/>
                  <a:gd name="T85" fmla="*/ 3 h 10"/>
                  <a:gd name="T86" fmla="*/ 12 w 32"/>
                  <a:gd name="T87" fmla="*/ 3 h 10"/>
                  <a:gd name="T88" fmla="*/ 10 w 32"/>
                  <a:gd name="T89" fmla="*/ 3 h 10"/>
                  <a:gd name="T90" fmla="*/ 10 w 32"/>
                  <a:gd name="T91" fmla="*/ 0 h 10"/>
                  <a:gd name="T92" fmla="*/ 12 w 32"/>
                  <a:gd name="T9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" h="10">
                    <a:moveTo>
                      <a:pt x="12" y="0"/>
                    </a:moveTo>
                    <a:lnTo>
                      <a:pt x="12" y="3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2" y="5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3" name="Freeform 269"/>
              <p:cNvSpPr>
                <a:spLocks/>
              </p:cNvSpPr>
              <p:nvPr/>
            </p:nvSpPr>
            <p:spPr bwMode="auto">
              <a:xfrm>
                <a:off x="2578" y="103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4" name="Freeform 270"/>
              <p:cNvSpPr>
                <a:spLocks/>
              </p:cNvSpPr>
              <p:nvPr/>
            </p:nvSpPr>
            <p:spPr bwMode="auto">
              <a:xfrm>
                <a:off x="2610" y="1038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5" name="Freeform 271"/>
              <p:cNvSpPr>
                <a:spLocks/>
              </p:cNvSpPr>
              <p:nvPr/>
            </p:nvSpPr>
            <p:spPr bwMode="auto">
              <a:xfrm>
                <a:off x="2578" y="1038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6" name="Freeform 272"/>
              <p:cNvSpPr>
                <a:spLocks/>
              </p:cNvSpPr>
              <p:nvPr/>
            </p:nvSpPr>
            <p:spPr bwMode="auto">
              <a:xfrm>
                <a:off x="2610" y="103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7" name="Rectangle 273"/>
              <p:cNvSpPr>
                <a:spLocks noChangeArrowheads="1"/>
              </p:cNvSpPr>
              <p:nvPr/>
            </p:nvSpPr>
            <p:spPr bwMode="auto">
              <a:xfrm>
                <a:off x="2605" y="1036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8" name="Freeform 274"/>
              <p:cNvSpPr>
                <a:spLocks/>
              </p:cNvSpPr>
              <p:nvPr/>
            </p:nvSpPr>
            <p:spPr bwMode="auto">
              <a:xfrm>
                <a:off x="2605" y="1036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0 w 3"/>
                  <a:gd name="T7" fmla="*/ 2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9" name="Rectangle 275"/>
              <p:cNvSpPr>
                <a:spLocks noChangeArrowheads="1"/>
              </p:cNvSpPr>
              <p:nvPr/>
            </p:nvSpPr>
            <p:spPr bwMode="auto">
              <a:xfrm>
                <a:off x="2595" y="1036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0" name="Freeform 276"/>
              <p:cNvSpPr>
                <a:spLocks/>
              </p:cNvSpPr>
              <p:nvPr/>
            </p:nvSpPr>
            <p:spPr bwMode="auto">
              <a:xfrm>
                <a:off x="2605" y="1036"/>
                <a:ext cx="17" cy="29"/>
              </a:xfrm>
              <a:custGeom>
                <a:avLst/>
                <a:gdLst>
                  <a:gd name="T0" fmla="*/ 3 w 17"/>
                  <a:gd name="T1" fmla="*/ 0 h 29"/>
                  <a:gd name="T2" fmla="*/ 5 w 17"/>
                  <a:gd name="T3" fmla="*/ 2 h 29"/>
                  <a:gd name="T4" fmla="*/ 7 w 17"/>
                  <a:gd name="T5" fmla="*/ 5 h 29"/>
                  <a:gd name="T6" fmla="*/ 7 w 17"/>
                  <a:gd name="T7" fmla="*/ 5 h 29"/>
                  <a:gd name="T8" fmla="*/ 7 w 17"/>
                  <a:gd name="T9" fmla="*/ 7 h 29"/>
                  <a:gd name="T10" fmla="*/ 7 w 17"/>
                  <a:gd name="T11" fmla="*/ 7 h 29"/>
                  <a:gd name="T12" fmla="*/ 12 w 17"/>
                  <a:gd name="T13" fmla="*/ 7 h 29"/>
                  <a:gd name="T14" fmla="*/ 15 w 17"/>
                  <a:gd name="T15" fmla="*/ 10 h 29"/>
                  <a:gd name="T16" fmla="*/ 15 w 17"/>
                  <a:gd name="T17" fmla="*/ 14 h 29"/>
                  <a:gd name="T18" fmla="*/ 15 w 17"/>
                  <a:gd name="T19" fmla="*/ 14 h 29"/>
                  <a:gd name="T20" fmla="*/ 15 w 17"/>
                  <a:gd name="T21" fmla="*/ 14 h 29"/>
                  <a:gd name="T22" fmla="*/ 15 w 17"/>
                  <a:gd name="T23" fmla="*/ 17 h 29"/>
                  <a:gd name="T24" fmla="*/ 15 w 17"/>
                  <a:gd name="T25" fmla="*/ 17 h 29"/>
                  <a:gd name="T26" fmla="*/ 12 w 17"/>
                  <a:gd name="T27" fmla="*/ 19 h 29"/>
                  <a:gd name="T28" fmla="*/ 10 w 17"/>
                  <a:gd name="T29" fmla="*/ 22 h 29"/>
                  <a:gd name="T30" fmla="*/ 10 w 17"/>
                  <a:gd name="T31" fmla="*/ 22 h 29"/>
                  <a:gd name="T32" fmla="*/ 10 w 17"/>
                  <a:gd name="T33" fmla="*/ 27 h 29"/>
                  <a:gd name="T34" fmla="*/ 10 w 17"/>
                  <a:gd name="T35" fmla="*/ 29 h 29"/>
                  <a:gd name="T36" fmla="*/ 7 w 17"/>
                  <a:gd name="T37" fmla="*/ 27 h 29"/>
                  <a:gd name="T38" fmla="*/ 7 w 17"/>
                  <a:gd name="T39" fmla="*/ 27 h 29"/>
                  <a:gd name="T40" fmla="*/ 5 w 17"/>
                  <a:gd name="T41" fmla="*/ 24 h 29"/>
                  <a:gd name="T42" fmla="*/ 5 w 17"/>
                  <a:gd name="T43" fmla="*/ 24 h 29"/>
                  <a:gd name="T44" fmla="*/ 5 w 17"/>
                  <a:gd name="T45" fmla="*/ 24 h 29"/>
                  <a:gd name="T46" fmla="*/ 7 w 17"/>
                  <a:gd name="T47" fmla="*/ 22 h 29"/>
                  <a:gd name="T48" fmla="*/ 7 w 17"/>
                  <a:gd name="T49" fmla="*/ 22 h 29"/>
                  <a:gd name="T50" fmla="*/ 7 w 17"/>
                  <a:gd name="T51" fmla="*/ 22 h 29"/>
                  <a:gd name="T52" fmla="*/ 10 w 17"/>
                  <a:gd name="T53" fmla="*/ 19 h 29"/>
                  <a:gd name="T54" fmla="*/ 10 w 17"/>
                  <a:gd name="T55" fmla="*/ 14 h 29"/>
                  <a:gd name="T56" fmla="*/ 12 w 17"/>
                  <a:gd name="T57" fmla="*/ 12 h 29"/>
                  <a:gd name="T58" fmla="*/ 12 w 17"/>
                  <a:gd name="T59" fmla="*/ 12 h 29"/>
                  <a:gd name="T60" fmla="*/ 10 w 17"/>
                  <a:gd name="T61" fmla="*/ 10 h 29"/>
                  <a:gd name="T62" fmla="*/ 10 w 17"/>
                  <a:gd name="T63" fmla="*/ 10 h 29"/>
                  <a:gd name="T64" fmla="*/ 10 w 17"/>
                  <a:gd name="T65" fmla="*/ 10 h 29"/>
                  <a:gd name="T66" fmla="*/ 7 w 17"/>
                  <a:gd name="T67" fmla="*/ 7 h 29"/>
                  <a:gd name="T68" fmla="*/ 7 w 17"/>
                  <a:gd name="T69" fmla="*/ 7 h 29"/>
                  <a:gd name="T70" fmla="*/ 7 w 17"/>
                  <a:gd name="T71" fmla="*/ 7 h 29"/>
                  <a:gd name="T72" fmla="*/ 5 w 17"/>
                  <a:gd name="T73" fmla="*/ 5 h 29"/>
                  <a:gd name="T74" fmla="*/ 3 w 17"/>
                  <a:gd name="T75" fmla="*/ 2 h 29"/>
                  <a:gd name="T76" fmla="*/ 0 w 17"/>
                  <a:gd name="T7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" h="29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15" y="14"/>
                    </a:lnTo>
                    <a:lnTo>
                      <a:pt x="15" y="17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2" y="19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0" y="29"/>
                    </a:lnTo>
                    <a:lnTo>
                      <a:pt x="10" y="27"/>
                    </a:lnTo>
                    <a:lnTo>
                      <a:pt x="7" y="27"/>
                    </a:lnTo>
                    <a:lnTo>
                      <a:pt x="10" y="27"/>
                    </a:lnTo>
                    <a:lnTo>
                      <a:pt x="7" y="27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7" y="22"/>
                    </a:lnTo>
                    <a:lnTo>
                      <a:pt x="7" y="24"/>
                    </a:lnTo>
                    <a:lnTo>
                      <a:pt x="7" y="22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10" y="22"/>
                    </a:lnTo>
                    <a:lnTo>
                      <a:pt x="10" y="19"/>
                    </a:lnTo>
                    <a:lnTo>
                      <a:pt x="10" y="17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1" name="Freeform 277"/>
              <p:cNvSpPr>
                <a:spLocks/>
              </p:cNvSpPr>
              <p:nvPr/>
            </p:nvSpPr>
            <p:spPr bwMode="auto">
              <a:xfrm>
                <a:off x="2595" y="1036"/>
                <a:ext cx="10" cy="0"/>
              </a:xfrm>
              <a:custGeom>
                <a:avLst/>
                <a:gdLst>
                  <a:gd name="T0" fmla="*/ 3 w 10"/>
                  <a:gd name="T1" fmla="*/ 5 w 10"/>
                  <a:gd name="T2" fmla="*/ 8 w 10"/>
                  <a:gd name="T3" fmla="*/ 10 w 10"/>
                  <a:gd name="T4" fmla="*/ 8 w 10"/>
                  <a:gd name="T5" fmla="*/ 5 w 10"/>
                  <a:gd name="T6" fmla="*/ 3 w 10"/>
                  <a:gd name="T7" fmla="*/ 0 w 10"/>
                  <a:gd name="T8" fmla="*/ 3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10">
                    <a:moveTo>
                      <a:pt x="3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2" name="Freeform 278"/>
              <p:cNvSpPr>
                <a:spLocks/>
              </p:cNvSpPr>
              <p:nvPr/>
            </p:nvSpPr>
            <p:spPr bwMode="auto">
              <a:xfrm>
                <a:off x="2605" y="1033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3 h 3"/>
                  <a:gd name="T4" fmla="*/ 0 w 3"/>
                  <a:gd name="T5" fmla="*/ 0 h 3"/>
                  <a:gd name="T6" fmla="*/ 0 w 3"/>
                  <a:gd name="T7" fmla="*/ 3 h 3"/>
                  <a:gd name="T8" fmla="*/ 3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3" name="Freeform 279"/>
              <p:cNvSpPr>
                <a:spLocks/>
              </p:cNvSpPr>
              <p:nvPr/>
            </p:nvSpPr>
            <p:spPr bwMode="auto">
              <a:xfrm>
                <a:off x="2586" y="103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4" name="Freeform 280"/>
              <p:cNvSpPr>
                <a:spLocks/>
              </p:cNvSpPr>
              <p:nvPr/>
            </p:nvSpPr>
            <p:spPr bwMode="auto">
              <a:xfrm>
                <a:off x="2590" y="102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5" name="Freeform 281"/>
              <p:cNvSpPr>
                <a:spLocks/>
              </p:cNvSpPr>
              <p:nvPr/>
            </p:nvSpPr>
            <p:spPr bwMode="auto">
              <a:xfrm>
                <a:off x="2583" y="102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6" name="Freeform 282"/>
              <p:cNvSpPr>
                <a:spLocks/>
              </p:cNvSpPr>
              <p:nvPr/>
            </p:nvSpPr>
            <p:spPr bwMode="auto">
              <a:xfrm>
                <a:off x="2583" y="1026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7" name="Freeform 283"/>
              <p:cNvSpPr>
                <a:spLocks noEditPoints="1"/>
              </p:cNvSpPr>
              <p:nvPr/>
            </p:nvSpPr>
            <p:spPr bwMode="auto">
              <a:xfrm>
                <a:off x="2282" y="1268"/>
                <a:ext cx="40" cy="73"/>
              </a:xfrm>
              <a:custGeom>
                <a:avLst/>
                <a:gdLst>
                  <a:gd name="T0" fmla="*/ 32 w 40"/>
                  <a:gd name="T1" fmla="*/ 42 h 73"/>
                  <a:gd name="T2" fmla="*/ 40 w 40"/>
                  <a:gd name="T3" fmla="*/ 34 h 73"/>
                  <a:gd name="T4" fmla="*/ 37 w 40"/>
                  <a:gd name="T5" fmla="*/ 34 h 73"/>
                  <a:gd name="T6" fmla="*/ 37 w 40"/>
                  <a:gd name="T7" fmla="*/ 34 h 73"/>
                  <a:gd name="T8" fmla="*/ 40 w 40"/>
                  <a:gd name="T9" fmla="*/ 32 h 73"/>
                  <a:gd name="T10" fmla="*/ 32 w 40"/>
                  <a:gd name="T11" fmla="*/ 27 h 73"/>
                  <a:gd name="T12" fmla="*/ 32 w 40"/>
                  <a:gd name="T13" fmla="*/ 29 h 73"/>
                  <a:gd name="T14" fmla="*/ 30 w 40"/>
                  <a:gd name="T15" fmla="*/ 27 h 73"/>
                  <a:gd name="T16" fmla="*/ 40 w 40"/>
                  <a:gd name="T17" fmla="*/ 29 h 73"/>
                  <a:gd name="T18" fmla="*/ 37 w 40"/>
                  <a:gd name="T19" fmla="*/ 32 h 73"/>
                  <a:gd name="T20" fmla="*/ 37 w 40"/>
                  <a:gd name="T21" fmla="*/ 29 h 73"/>
                  <a:gd name="T22" fmla="*/ 40 w 40"/>
                  <a:gd name="T23" fmla="*/ 29 h 73"/>
                  <a:gd name="T24" fmla="*/ 40 w 40"/>
                  <a:gd name="T25" fmla="*/ 25 h 73"/>
                  <a:gd name="T26" fmla="*/ 32 w 40"/>
                  <a:gd name="T27" fmla="*/ 25 h 73"/>
                  <a:gd name="T28" fmla="*/ 35 w 40"/>
                  <a:gd name="T29" fmla="*/ 22 h 73"/>
                  <a:gd name="T30" fmla="*/ 32 w 40"/>
                  <a:gd name="T31" fmla="*/ 25 h 73"/>
                  <a:gd name="T32" fmla="*/ 32 w 40"/>
                  <a:gd name="T33" fmla="*/ 22 h 73"/>
                  <a:gd name="T34" fmla="*/ 35 w 40"/>
                  <a:gd name="T35" fmla="*/ 22 h 73"/>
                  <a:gd name="T36" fmla="*/ 35 w 40"/>
                  <a:gd name="T37" fmla="*/ 17 h 73"/>
                  <a:gd name="T38" fmla="*/ 37 w 40"/>
                  <a:gd name="T39" fmla="*/ 12 h 73"/>
                  <a:gd name="T40" fmla="*/ 37 w 40"/>
                  <a:gd name="T41" fmla="*/ 15 h 73"/>
                  <a:gd name="T42" fmla="*/ 35 w 40"/>
                  <a:gd name="T43" fmla="*/ 15 h 73"/>
                  <a:gd name="T44" fmla="*/ 37 w 40"/>
                  <a:gd name="T45" fmla="*/ 10 h 73"/>
                  <a:gd name="T46" fmla="*/ 27 w 40"/>
                  <a:gd name="T47" fmla="*/ 3 h 73"/>
                  <a:gd name="T48" fmla="*/ 22 w 40"/>
                  <a:gd name="T49" fmla="*/ 5 h 73"/>
                  <a:gd name="T50" fmla="*/ 25 w 40"/>
                  <a:gd name="T51" fmla="*/ 5 h 73"/>
                  <a:gd name="T52" fmla="*/ 27 w 40"/>
                  <a:gd name="T53" fmla="*/ 5 h 73"/>
                  <a:gd name="T54" fmla="*/ 32 w 40"/>
                  <a:gd name="T55" fmla="*/ 7 h 73"/>
                  <a:gd name="T56" fmla="*/ 30 w 40"/>
                  <a:gd name="T57" fmla="*/ 15 h 73"/>
                  <a:gd name="T58" fmla="*/ 30 w 40"/>
                  <a:gd name="T59" fmla="*/ 17 h 73"/>
                  <a:gd name="T60" fmla="*/ 27 w 40"/>
                  <a:gd name="T61" fmla="*/ 22 h 73"/>
                  <a:gd name="T62" fmla="*/ 30 w 40"/>
                  <a:gd name="T63" fmla="*/ 27 h 73"/>
                  <a:gd name="T64" fmla="*/ 27 w 40"/>
                  <a:gd name="T65" fmla="*/ 32 h 73"/>
                  <a:gd name="T66" fmla="*/ 27 w 40"/>
                  <a:gd name="T67" fmla="*/ 39 h 73"/>
                  <a:gd name="T68" fmla="*/ 27 w 40"/>
                  <a:gd name="T69" fmla="*/ 47 h 73"/>
                  <a:gd name="T70" fmla="*/ 27 w 40"/>
                  <a:gd name="T71" fmla="*/ 49 h 73"/>
                  <a:gd name="T72" fmla="*/ 25 w 40"/>
                  <a:gd name="T73" fmla="*/ 56 h 73"/>
                  <a:gd name="T74" fmla="*/ 20 w 40"/>
                  <a:gd name="T75" fmla="*/ 59 h 73"/>
                  <a:gd name="T76" fmla="*/ 18 w 40"/>
                  <a:gd name="T77" fmla="*/ 64 h 73"/>
                  <a:gd name="T78" fmla="*/ 15 w 40"/>
                  <a:gd name="T79" fmla="*/ 64 h 73"/>
                  <a:gd name="T80" fmla="*/ 13 w 40"/>
                  <a:gd name="T81" fmla="*/ 66 h 73"/>
                  <a:gd name="T82" fmla="*/ 10 w 40"/>
                  <a:gd name="T83" fmla="*/ 71 h 73"/>
                  <a:gd name="T84" fmla="*/ 5 w 40"/>
                  <a:gd name="T85" fmla="*/ 73 h 73"/>
                  <a:gd name="T86" fmla="*/ 0 w 40"/>
                  <a:gd name="T87" fmla="*/ 71 h 73"/>
                  <a:gd name="T88" fmla="*/ 3 w 40"/>
                  <a:gd name="T89" fmla="*/ 42 h 73"/>
                  <a:gd name="T90" fmla="*/ 3 w 40"/>
                  <a:gd name="T91" fmla="*/ 15 h 73"/>
                  <a:gd name="T92" fmla="*/ 8 w 40"/>
                  <a:gd name="T93" fmla="*/ 17 h 73"/>
                  <a:gd name="T94" fmla="*/ 13 w 40"/>
                  <a:gd name="T95" fmla="*/ 15 h 73"/>
                  <a:gd name="T96" fmla="*/ 15 w 40"/>
                  <a:gd name="T97" fmla="*/ 10 h 73"/>
                  <a:gd name="T98" fmla="*/ 20 w 40"/>
                  <a:gd name="T99" fmla="*/ 5 h 73"/>
                  <a:gd name="T100" fmla="*/ 22 w 40"/>
                  <a:gd name="T10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" h="73">
                    <a:moveTo>
                      <a:pt x="32" y="42"/>
                    </a:moveTo>
                    <a:lnTo>
                      <a:pt x="32" y="39"/>
                    </a:lnTo>
                    <a:lnTo>
                      <a:pt x="32" y="42"/>
                    </a:lnTo>
                    <a:close/>
                    <a:moveTo>
                      <a:pt x="40" y="37"/>
                    </a:moveTo>
                    <a:lnTo>
                      <a:pt x="37" y="37"/>
                    </a:lnTo>
                    <a:lnTo>
                      <a:pt x="40" y="34"/>
                    </a:lnTo>
                    <a:lnTo>
                      <a:pt x="40" y="37"/>
                    </a:lnTo>
                    <a:close/>
                    <a:moveTo>
                      <a:pt x="37" y="37"/>
                    </a:moveTo>
                    <a:lnTo>
                      <a:pt x="37" y="34"/>
                    </a:lnTo>
                    <a:lnTo>
                      <a:pt x="37" y="37"/>
                    </a:lnTo>
                    <a:close/>
                    <a:moveTo>
                      <a:pt x="40" y="34"/>
                    </a:moveTo>
                    <a:lnTo>
                      <a:pt x="37" y="34"/>
                    </a:lnTo>
                    <a:lnTo>
                      <a:pt x="40" y="34"/>
                    </a:lnTo>
                    <a:close/>
                    <a:moveTo>
                      <a:pt x="40" y="34"/>
                    </a:moveTo>
                    <a:lnTo>
                      <a:pt x="40" y="32"/>
                    </a:lnTo>
                    <a:lnTo>
                      <a:pt x="40" y="34"/>
                    </a:lnTo>
                    <a:close/>
                    <a:moveTo>
                      <a:pt x="32" y="29"/>
                    </a:moveTo>
                    <a:lnTo>
                      <a:pt x="32" y="27"/>
                    </a:lnTo>
                    <a:lnTo>
                      <a:pt x="32" y="29"/>
                    </a:lnTo>
                    <a:close/>
                    <a:moveTo>
                      <a:pt x="32" y="27"/>
                    </a:moveTo>
                    <a:lnTo>
                      <a:pt x="32" y="29"/>
                    </a:lnTo>
                    <a:lnTo>
                      <a:pt x="32" y="27"/>
                    </a:lnTo>
                    <a:close/>
                    <a:moveTo>
                      <a:pt x="30" y="29"/>
                    </a:moveTo>
                    <a:lnTo>
                      <a:pt x="30" y="27"/>
                    </a:lnTo>
                    <a:lnTo>
                      <a:pt x="30" y="29"/>
                    </a:lnTo>
                    <a:close/>
                    <a:moveTo>
                      <a:pt x="40" y="27"/>
                    </a:moveTo>
                    <a:lnTo>
                      <a:pt x="40" y="29"/>
                    </a:lnTo>
                    <a:lnTo>
                      <a:pt x="40" y="32"/>
                    </a:lnTo>
                    <a:lnTo>
                      <a:pt x="37" y="29"/>
                    </a:lnTo>
                    <a:lnTo>
                      <a:pt x="37" y="32"/>
                    </a:lnTo>
                    <a:lnTo>
                      <a:pt x="37" y="34"/>
                    </a:lnTo>
                    <a:lnTo>
                      <a:pt x="37" y="32"/>
                    </a:lnTo>
                    <a:lnTo>
                      <a:pt x="37" y="29"/>
                    </a:lnTo>
                    <a:lnTo>
                      <a:pt x="40" y="29"/>
                    </a:lnTo>
                    <a:lnTo>
                      <a:pt x="40" y="27"/>
                    </a:lnTo>
                    <a:lnTo>
                      <a:pt x="40" y="29"/>
                    </a:lnTo>
                    <a:lnTo>
                      <a:pt x="40" y="27"/>
                    </a:lnTo>
                    <a:close/>
                    <a:moveTo>
                      <a:pt x="40" y="27"/>
                    </a:moveTo>
                    <a:lnTo>
                      <a:pt x="40" y="25"/>
                    </a:lnTo>
                    <a:lnTo>
                      <a:pt x="40" y="27"/>
                    </a:lnTo>
                    <a:close/>
                    <a:moveTo>
                      <a:pt x="32" y="27"/>
                    </a:moveTo>
                    <a:lnTo>
                      <a:pt x="32" y="25"/>
                    </a:lnTo>
                    <a:lnTo>
                      <a:pt x="32" y="27"/>
                    </a:lnTo>
                    <a:close/>
                    <a:moveTo>
                      <a:pt x="35" y="25"/>
                    </a:moveTo>
                    <a:lnTo>
                      <a:pt x="35" y="22"/>
                    </a:lnTo>
                    <a:lnTo>
                      <a:pt x="35" y="25"/>
                    </a:lnTo>
                    <a:close/>
                    <a:moveTo>
                      <a:pt x="32" y="22"/>
                    </a:moveTo>
                    <a:lnTo>
                      <a:pt x="32" y="25"/>
                    </a:lnTo>
                    <a:lnTo>
                      <a:pt x="30" y="25"/>
                    </a:lnTo>
                    <a:lnTo>
                      <a:pt x="30" y="22"/>
                    </a:lnTo>
                    <a:lnTo>
                      <a:pt x="32" y="22"/>
                    </a:lnTo>
                    <a:close/>
                    <a:moveTo>
                      <a:pt x="35" y="22"/>
                    </a:moveTo>
                    <a:lnTo>
                      <a:pt x="35" y="20"/>
                    </a:lnTo>
                    <a:lnTo>
                      <a:pt x="35" y="22"/>
                    </a:lnTo>
                    <a:close/>
                    <a:moveTo>
                      <a:pt x="35" y="17"/>
                    </a:moveTo>
                    <a:lnTo>
                      <a:pt x="32" y="17"/>
                    </a:lnTo>
                    <a:lnTo>
                      <a:pt x="35" y="17"/>
                    </a:lnTo>
                    <a:close/>
                    <a:moveTo>
                      <a:pt x="37" y="12"/>
                    </a:moveTo>
                    <a:lnTo>
                      <a:pt x="35" y="12"/>
                    </a:lnTo>
                    <a:lnTo>
                      <a:pt x="37" y="12"/>
                    </a:lnTo>
                    <a:close/>
                    <a:moveTo>
                      <a:pt x="40" y="10"/>
                    </a:moveTo>
                    <a:lnTo>
                      <a:pt x="37" y="12"/>
                    </a:lnTo>
                    <a:lnTo>
                      <a:pt x="37" y="15"/>
                    </a:lnTo>
                    <a:lnTo>
                      <a:pt x="35" y="17"/>
                    </a:lnTo>
                    <a:lnTo>
                      <a:pt x="37" y="15"/>
                    </a:lnTo>
                    <a:lnTo>
                      <a:pt x="35" y="15"/>
                    </a:lnTo>
                    <a:lnTo>
                      <a:pt x="35" y="12"/>
                    </a:lnTo>
                    <a:lnTo>
                      <a:pt x="37" y="12"/>
                    </a:lnTo>
                    <a:lnTo>
                      <a:pt x="37" y="10"/>
                    </a:lnTo>
                    <a:lnTo>
                      <a:pt x="40" y="10"/>
                    </a:lnTo>
                    <a:close/>
                    <a:moveTo>
                      <a:pt x="25" y="0"/>
                    </a:moveTo>
                    <a:lnTo>
                      <a:pt x="27" y="3"/>
                    </a:lnTo>
                    <a:lnTo>
                      <a:pt x="25" y="3"/>
                    </a:lnTo>
                    <a:lnTo>
                      <a:pt x="22" y="3"/>
                    </a:lnTo>
                    <a:lnTo>
                      <a:pt x="22" y="5"/>
                    </a:lnTo>
                    <a:lnTo>
                      <a:pt x="25" y="5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30" y="5"/>
                    </a:lnTo>
                    <a:lnTo>
                      <a:pt x="27" y="5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0" y="15"/>
                    </a:lnTo>
                    <a:lnTo>
                      <a:pt x="30" y="17"/>
                    </a:lnTo>
                    <a:lnTo>
                      <a:pt x="30" y="15"/>
                    </a:lnTo>
                    <a:lnTo>
                      <a:pt x="30" y="17"/>
                    </a:lnTo>
                    <a:lnTo>
                      <a:pt x="30" y="20"/>
                    </a:lnTo>
                    <a:lnTo>
                      <a:pt x="27" y="20"/>
                    </a:lnTo>
                    <a:lnTo>
                      <a:pt x="27" y="22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0" y="29"/>
                    </a:lnTo>
                    <a:lnTo>
                      <a:pt x="27" y="29"/>
                    </a:lnTo>
                    <a:lnTo>
                      <a:pt x="27" y="32"/>
                    </a:lnTo>
                    <a:lnTo>
                      <a:pt x="27" y="34"/>
                    </a:lnTo>
                    <a:lnTo>
                      <a:pt x="27" y="37"/>
                    </a:lnTo>
                    <a:lnTo>
                      <a:pt x="27" y="39"/>
                    </a:lnTo>
                    <a:lnTo>
                      <a:pt x="27" y="42"/>
                    </a:lnTo>
                    <a:lnTo>
                      <a:pt x="27" y="44"/>
                    </a:lnTo>
                    <a:lnTo>
                      <a:pt x="27" y="47"/>
                    </a:lnTo>
                    <a:lnTo>
                      <a:pt x="27" y="49"/>
                    </a:lnTo>
                    <a:lnTo>
                      <a:pt x="25" y="49"/>
                    </a:lnTo>
                    <a:lnTo>
                      <a:pt x="27" y="49"/>
                    </a:lnTo>
                    <a:lnTo>
                      <a:pt x="25" y="51"/>
                    </a:lnTo>
                    <a:lnTo>
                      <a:pt x="25" y="54"/>
                    </a:lnTo>
                    <a:lnTo>
                      <a:pt x="25" y="56"/>
                    </a:lnTo>
                    <a:lnTo>
                      <a:pt x="22" y="56"/>
                    </a:lnTo>
                    <a:lnTo>
                      <a:pt x="22" y="59"/>
                    </a:lnTo>
                    <a:lnTo>
                      <a:pt x="20" y="59"/>
                    </a:lnTo>
                    <a:lnTo>
                      <a:pt x="20" y="61"/>
                    </a:lnTo>
                    <a:lnTo>
                      <a:pt x="20" y="64"/>
                    </a:lnTo>
                    <a:lnTo>
                      <a:pt x="18" y="64"/>
                    </a:lnTo>
                    <a:lnTo>
                      <a:pt x="18" y="61"/>
                    </a:lnTo>
                    <a:lnTo>
                      <a:pt x="18" y="64"/>
                    </a:lnTo>
                    <a:lnTo>
                      <a:pt x="15" y="64"/>
                    </a:lnTo>
                    <a:lnTo>
                      <a:pt x="13" y="64"/>
                    </a:lnTo>
                    <a:lnTo>
                      <a:pt x="15" y="66"/>
                    </a:lnTo>
                    <a:lnTo>
                      <a:pt x="13" y="66"/>
                    </a:lnTo>
                    <a:lnTo>
                      <a:pt x="13" y="69"/>
                    </a:lnTo>
                    <a:lnTo>
                      <a:pt x="10" y="69"/>
                    </a:lnTo>
                    <a:lnTo>
                      <a:pt x="10" y="71"/>
                    </a:lnTo>
                    <a:lnTo>
                      <a:pt x="8" y="71"/>
                    </a:lnTo>
                    <a:lnTo>
                      <a:pt x="8" y="73"/>
                    </a:lnTo>
                    <a:lnTo>
                      <a:pt x="5" y="73"/>
                    </a:lnTo>
                    <a:lnTo>
                      <a:pt x="3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0" y="69"/>
                    </a:lnTo>
                    <a:lnTo>
                      <a:pt x="0" y="59"/>
                    </a:lnTo>
                    <a:lnTo>
                      <a:pt x="3" y="42"/>
                    </a:lnTo>
                    <a:lnTo>
                      <a:pt x="3" y="32"/>
                    </a:lnTo>
                    <a:lnTo>
                      <a:pt x="3" y="20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8" y="15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3" y="17"/>
                    </a:lnTo>
                    <a:lnTo>
                      <a:pt x="13" y="15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8" name="Freeform 284"/>
              <p:cNvSpPr>
                <a:spLocks noEditPoints="1"/>
              </p:cNvSpPr>
              <p:nvPr/>
            </p:nvSpPr>
            <p:spPr bwMode="auto">
              <a:xfrm>
                <a:off x="2282" y="1268"/>
                <a:ext cx="40" cy="73"/>
              </a:xfrm>
              <a:custGeom>
                <a:avLst/>
                <a:gdLst>
                  <a:gd name="T0" fmla="*/ 32 w 40"/>
                  <a:gd name="T1" fmla="*/ 42 h 73"/>
                  <a:gd name="T2" fmla="*/ 40 w 40"/>
                  <a:gd name="T3" fmla="*/ 34 h 73"/>
                  <a:gd name="T4" fmla="*/ 37 w 40"/>
                  <a:gd name="T5" fmla="*/ 34 h 73"/>
                  <a:gd name="T6" fmla="*/ 37 w 40"/>
                  <a:gd name="T7" fmla="*/ 34 h 73"/>
                  <a:gd name="T8" fmla="*/ 40 w 40"/>
                  <a:gd name="T9" fmla="*/ 32 h 73"/>
                  <a:gd name="T10" fmla="*/ 32 w 40"/>
                  <a:gd name="T11" fmla="*/ 27 h 73"/>
                  <a:gd name="T12" fmla="*/ 32 w 40"/>
                  <a:gd name="T13" fmla="*/ 29 h 73"/>
                  <a:gd name="T14" fmla="*/ 30 w 40"/>
                  <a:gd name="T15" fmla="*/ 27 h 73"/>
                  <a:gd name="T16" fmla="*/ 40 w 40"/>
                  <a:gd name="T17" fmla="*/ 29 h 73"/>
                  <a:gd name="T18" fmla="*/ 37 w 40"/>
                  <a:gd name="T19" fmla="*/ 32 h 73"/>
                  <a:gd name="T20" fmla="*/ 37 w 40"/>
                  <a:gd name="T21" fmla="*/ 29 h 73"/>
                  <a:gd name="T22" fmla="*/ 40 w 40"/>
                  <a:gd name="T23" fmla="*/ 29 h 73"/>
                  <a:gd name="T24" fmla="*/ 40 w 40"/>
                  <a:gd name="T25" fmla="*/ 25 h 73"/>
                  <a:gd name="T26" fmla="*/ 32 w 40"/>
                  <a:gd name="T27" fmla="*/ 25 h 73"/>
                  <a:gd name="T28" fmla="*/ 35 w 40"/>
                  <a:gd name="T29" fmla="*/ 22 h 73"/>
                  <a:gd name="T30" fmla="*/ 32 w 40"/>
                  <a:gd name="T31" fmla="*/ 25 h 73"/>
                  <a:gd name="T32" fmla="*/ 32 w 40"/>
                  <a:gd name="T33" fmla="*/ 22 h 73"/>
                  <a:gd name="T34" fmla="*/ 35 w 40"/>
                  <a:gd name="T35" fmla="*/ 22 h 73"/>
                  <a:gd name="T36" fmla="*/ 35 w 40"/>
                  <a:gd name="T37" fmla="*/ 17 h 73"/>
                  <a:gd name="T38" fmla="*/ 37 w 40"/>
                  <a:gd name="T39" fmla="*/ 12 h 73"/>
                  <a:gd name="T40" fmla="*/ 37 w 40"/>
                  <a:gd name="T41" fmla="*/ 15 h 73"/>
                  <a:gd name="T42" fmla="*/ 35 w 40"/>
                  <a:gd name="T43" fmla="*/ 15 h 73"/>
                  <a:gd name="T44" fmla="*/ 37 w 40"/>
                  <a:gd name="T45" fmla="*/ 10 h 73"/>
                  <a:gd name="T46" fmla="*/ 27 w 40"/>
                  <a:gd name="T47" fmla="*/ 3 h 73"/>
                  <a:gd name="T48" fmla="*/ 22 w 40"/>
                  <a:gd name="T49" fmla="*/ 5 h 73"/>
                  <a:gd name="T50" fmla="*/ 25 w 40"/>
                  <a:gd name="T51" fmla="*/ 5 h 73"/>
                  <a:gd name="T52" fmla="*/ 27 w 40"/>
                  <a:gd name="T53" fmla="*/ 5 h 73"/>
                  <a:gd name="T54" fmla="*/ 32 w 40"/>
                  <a:gd name="T55" fmla="*/ 7 h 73"/>
                  <a:gd name="T56" fmla="*/ 30 w 40"/>
                  <a:gd name="T57" fmla="*/ 15 h 73"/>
                  <a:gd name="T58" fmla="*/ 30 w 40"/>
                  <a:gd name="T59" fmla="*/ 17 h 73"/>
                  <a:gd name="T60" fmla="*/ 27 w 40"/>
                  <a:gd name="T61" fmla="*/ 22 h 73"/>
                  <a:gd name="T62" fmla="*/ 30 w 40"/>
                  <a:gd name="T63" fmla="*/ 27 h 73"/>
                  <a:gd name="T64" fmla="*/ 27 w 40"/>
                  <a:gd name="T65" fmla="*/ 32 h 73"/>
                  <a:gd name="T66" fmla="*/ 27 w 40"/>
                  <a:gd name="T67" fmla="*/ 39 h 73"/>
                  <a:gd name="T68" fmla="*/ 27 w 40"/>
                  <a:gd name="T69" fmla="*/ 47 h 73"/>
                  <a:gd name="T70" fmla="*/ 27 w 40"/>
                  <a:gd name="T71" fmla="*/ 49 h 73"/>
                  <a:gd name="T72" fmla="*/ 25 w 40"/>
                  <a:gd name="T73" fmla="*/ 56 h 73"/>
                  <a:gd name="T74" fmla="*/ 20 w 40"/>
                  <a:gd name="T75" fmla="*/ 59 h 73"/>
                  <a:gd name="T76" fmla="*/ 18 w 40"/>
                  <a:gd name="T77" fmla="*/ 64 h 73"/>
                  <a:gd name="T78" fmla="*/ 15 w 40"/>
                  <a:gd name="T79" fmla="*/ 64 h 73"/>
                  <a:gd name="T80" fmla="*/ 13 w 40"/>
                  <a:gd name="T81" fmla="*/ 66 h 73"/>
                  <a:gd name="T82" fmla="*/ 10 w 40"/>
                  <a:gd name="T83" fmla="*/ 71 h 73"/>
                  <a:gd name="T84" fmla="*/ 5 w 40"/>
                  <a:gd name="T85" fmla="*/ 73 h 73"/>
                  <a:gd name="T86" fmla="*/ 0 w 40"/>
                  <a:gd name="T87" fmla="*/ 71 h 73"/>
                  <a:gd name="T88" fmla="*/ 3 w 40"/>
                  <a:gd name="T89" fmla="*/ 42 h 73"/>
                  <a:gd name="T90" fmla="*/ 3 w 40"/>
                  <a:gd name="T91" fmla="*/ 15 h 73"/>
                  <a:gd name="T92" fmla="*/ 8 w 40"/>
                  <a:gd name="T93" fmla="*/ 17 h 73"/>
                  <a:gd name="T94" fmla="*/ 13 w 40"/>
                  <a:gd name="T95" fmla="*/ 15 h 73"/>
                  <a:gd name="T96" fmla="*/ 15 w 40"/>
                  <a:gd name="T97" fmla="*/ 10 h 73"/>
                  <a:gd name="T98" fmla="*/ 20 w 40"/>
                  <a:gd name="T99" fmla="*/ 5 h 73"/>
                  <a:gd name="T100" fmla="*/ 22 w 40"/>
                  <a:gd name="T10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" h="73">
                    <a:moveTo>
                      <a:pt x="32" y="42"/>
                    </a:moveTo>
                    <a:lnTo>
                      <a:pt x="32" y="39"/>
                    </a:lnTo>
                    <a:lnTo>
                      <a:pt x="32" y="42"/>
                    </a:lnTo>
                    <a:moveTo>
                      <a:pt x="40" y="37"/>
                    </a:moveTo>
                    <a:lnTo>
                      <a:pt x="37" y="37"/>
                    </a:lnTo>
                    <a:lnTo>
                      <a:pt x="40" y="34"/>
                    </a:lnTo>
                    <a:lnTo>
                      <a:pt x="40" y="37"/>
                    </a:lnTo>
                    <a:moveTo>
                      <a:pt x="37" y="37"/>
                    </a:moveTo>
                    <a:lnTo>
                      <a:pt x="37" y="34"/>
                    </a:lnTo>
                    <a:lnTo>
                      <a:pt x="37" y="37"/>
                    </a:lnTo>
                    <a:moveTo>
                      <a:pt x="40" y="34"/>
                    </a:moveTo>
                    <a:lnTo>
                      <a:pt x="37" y="34"/>
                    </a:lnTo>
                    <a:lnTo>
                      <a:pt x="40" y="34"/>
                    </a:lnTo>
                    <a:moveTo>
                      <a:pt x="40" y="34"/>
                    </a:moveTo>
                    <a:lnTo>
                      <a:pt x="40" y="32"/>
                    </a:lnTo>
                    <a:lnTo>
                      <a:pt x="40" y="34"/>
                    </a:lnTo>
                    <a:moveTo>
                      <a:pt x="32" y="29"/>
                    </a:moveTo>
                    <a:lnTo>
                      <a:pt x="32" y="27"/>
                    </a:lnTo>
                    <a:lnTo>
                      <a:pt x="32" y="29"/>
                    </a:lnTo>
                    <a:moveTo>
                      <a:pt x="32" y="27"/>
                    </a:moveTo>
                    <a:lnTo>
                      <a:pt x="32" y="29"/>
                    </a:lnTo>
                    <a:lnTo>
                      <a:pt x="32" y="27"/>
                    </a:lnTo>
                    <a:moveTo>
                      <a:pt x="30" y="29"/>
                    </a:moveTo>
                    <a:lnTo>
                      <a:pt x="30" y="27"/>
                    </a:lnTo>
                    <a:lnTo>
                      <a:pt x="30" y="29"/>
                    </a:lnTo>
                    <a:moveTo>
                      <a:pt x="40" y="27"/>
                    </a:moveTo>
                    <a:lnTo>
                      <a:pt x="40" y="29"/>
                    </a:lnTo>
                    <a:lnTo>
                      <a:pt x="40" y="32"/>
                    </a:lnTo>
                    <a:lnTo>
                      <a:pt x="37" y="29"/>
                    </a:lnTo>
                    <a:lnTo>
                      <a:pt x="37" y="32"/>
                    </a:lnTo>
                    <a:lnTo>
                      <a:pt x="37" y="34"/>
                    </a:lnTo>
                    <a:lnTo>
                      <a:pt x="37" y="32"/>
                    </a:lnTo>
                    <a:lnTo>
                      <a:pt x="37" y="29"/>
                    </a:lnTo>
                    <a:lnTo>
                      <a:pt x="40" y="29"/>
                    </a:lnTo>
                    <a:lnTo>
                      <a:pt x="40" y="27"/>
                    </a:lnTo>
                    <a:lnTo>
                      <a:pt x="40" y="29"/>
                    </a:lnTo>
                    <a:lnTo>
                      <a:pt x="40" y="27"/>
                    </a:lnTo>
                    <a:moveTo>
                      <a:pt x="40" y="27"/>
                    </a:moveTo>
                    <a:lnTo>
                      <a:pt x="40" y="25"/>
                    </a:lnTo>
                    <a:lnTo>
                      <a:pt x="40" y="27"/>
                    </a:lnTo>
                    <a:moveTo>
                      <a:pt x="32" y="27"/>
                    </a:moveTo>
                    <a:lnTo>
                      <a:pt x="32" y="25"/>
                    </a:lnTo>
                    <a:lnTo>
                      <a:pt x="32" y="27"/>
                    </a:lnTo>
                    <a:moveTo>
                      <a:pt x="35" y="25"/>
                    </a:moveTo>
                    <a:lnTo>
                      <a:pt x="35" y="22"/>
                    </a:lnTo>
                    <a:lnTo>
                      <a:pt x="35" y="25"/>
                    </a:lnTo>
                    <a:moveTo>
                      <a:pt x="32" y="22"/>
                    </a:moveTo>
                    <a:lnTo>
                      <a:pt x="32" y="25"/>
                    </a:lnTo>
                    <a:lnTo>
                      <a:pt x="30" y="25"/>
                    </a:lnTo>
                    <a:lnTo>
                      <a:pt x="30" y="22"/>
                    </a:lnTo>
                    <a:lnTo>
                      <a:pt x="32" y="22"/>
                    </a:lnTo>
                    <a:moveTo>
                      <a:pt x="35" y="22"/>
                    </a:moveTo>
                    <a:lnTo>
                      <a:pt x="35" y="20"/>
                    </a:lnTo>
                    <a:lnTo>
                      <a:pt x="35" y="22"/>
                    </a:lnTo>
                    <a:moveTo>
                      <a:pt x="35" y="17"/>
                    </a:moveTo>
                    <a:lnTo>
                      <a:pt x="32" y="17"/>
                    </a:lnTo>
                    <a:lnTo>
                      <a:pt x="35" y="17"/>
                    </a:lnTo>
                    <a:moveTo>
                      <a:pt x="37" y="12"/>
                    </a:moveTo>
                    <a:lnTo>
                      <a:pt x="35" y="12"/>
                    </a:lnTo>
                    <a:lnTo>
                      <a:pt x="37" y="12"/>
                    </a:lnTo>
                    <a:moveTo>
                      <a:pt x="40" y="10"/>
                    </a:moveTo>
                    <a:lnTo>
                      <a:pt x="37" y="12"/>
                    </a:lnTo>
                    <a:lnTo>
                      <a:pt x="37" y="15"/>
                    </a:lnTo>
                    <a:lnTo>
                      <a:pt x="35" y="17"/>
                    </a:lnTo>
                    <a:lnTo>
                      <a:pt x="37" y="15"/>
                    </a:lnTo>
                    <a:lnTo>
                      <a:pt x="35" y="15"/>
                    </a:lnTo>
                    <a:lnTo>
                      <a:pt x="35" y="12"/>
                    </a:lnTo>
                    <a:lnTo>
                      <a:pt x="37" y="12"/>
                    </a:lnTo>
                    <a:lnTo>
                      <a:pt x="37" y="10"/>
                    </a:lnTo>
                    <a:lnTo>
                      <a:pt x="40" y="10"/>
                    </a:lnTo>
                    <a:moveTo>
                      <a:pt x="25" y="0"/>
                    </a:moveTo>
                    <a:lnTo>
                      <a:pt x="27" y="3"/>
                    </a:lnTo>
                    <a:lnTo>
                      <a:pt x="25" y="3"/>
                    </a:lnTo>
                    <a:lnTo>
                      <a:pt x="22" y="3"/>
                    </a:lnTo>
                    <a:lnTo>
                      <a:pt x="22" y="5"/>
                    </a:lnTo>
                    <a:lnTo>
                      <a:pt x="25" y="5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30" y="5"/>
                    </a:lnTo>
                    <a:lnTo>
                      <a:pt x="27" y="5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0" y="15"/>
                    </a:lnTo>
                    <a:lnTo>
                      <a:pt x="30" y="17"/>
                    </a:lnTo>
                    <a:lnTo>
                      <a:pt x="30" y="15"/>
                    </a:lnTo>
                    <a:lnTo>
                      <a:pt x="30" y="17"/>
                    </a:lnTo>
                    <a:lnTo>
                      <a:pt x="30" y="20"/>
                    </a:lnTo>
                    <a:lnTo>
                      <a:pt x="27" y="20"/>
                    </a:lnTo>
                    <a:lnTo>
                      <a:pt x="27" y="22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0" y="29"/>
                    </a:lnTo>
                    <a:lnTo>
                      <a:pt x="27" y="29"/>
                    </a:lnTo>
                    <a:lnTo>
                      <a:pt x="27" y="32"/>
                    </a:lnTo>
                    <a:lnTo>
                      <a:pt x="27" y="34"/>
                    </a:lnTo>
                    <a:lnTo>
                      <a:pt x="27" y="37"/>
                    </a:lnTo>
                    <a:lnTo>
                      <a:pt x="27" y="39"/>
                    </a:lnTo>
                    <a:lnTo>
                      <a:pt x="27" y="42"/>
                    </a:lnTo>
                    <a:lnTo>
                      <a:pt x="27" y="44"/>
                    </a:lnTo>
                    <a:lnTo>
                      <a:pt x="27" y="47"/>
                    </a:lnTo>
                    <a:lnTo>
                      <a:pt x="27" y="49"/>
                    </a:lnTo>
                    <a:lnTo>
                      <a:pt x="25" y="49"/>
                    </a:lnTo>
                    <a:lnTo>
                      <a:pt x="27" y="49"/>
                    </a:lnTo>
                    <a:lnTo>
                      <a:pt x="25" y="51"/>
                    </a:lnTo>
                    <a:lnTo>
                      <a:pt x="25" y="54"/>
                    </a:lnTo>
                    <a:lnTo>
                      <a:pt x="25" y="56"/>
                    </a:lnTo>
                    <a:lnTo>
                      <a:pt x="22" y="56"/>
                    </a:lnTo>
                    <a:lnTo>
                      <a:pt x="22" y="59"/>
                    </a:lnTo>
                    <a:lnTo>
                      <a:pt x="20" y="59"/>
                    </a:lnTo>
                    <a:lnTo>
                      <a:pt x="20" y="61"/>
                    </a:lnTo>
                    <a:lnTo>
                      <a:pt x="20" y="64"/>
                    </a:lnTo>
                    <a:lnTo>
                      <a:pt x="18" y="64"/>
                    </a:lnTo>
                    <a:lnTo>
                      <a:pt x="18" y="61"/>
                    </a:lnTo>
                    <a:lnTo>
                      <a:pt x="18" y="64"/>
                    </a:lnTo>
                    <a:lnTo>
                      <a:pt x="15" y="64"/>
                    </a:lnTo>
                    <a:lnTo>
                      <a:pt x="13" y="64"/>
                    </a:lnTo>
                    <a:lnTo>
                      <a:pt x="15" y="66"/>
                    </a:lnTo>
                    <a:lnTo>
                      <a:pt x="13" y="66"/>
                    </a:lnTo>
                    <a:lnTo>
                      <a:pt x="13" y="69"/>
                    </a:lnTo>
                    <a:lnTo>
                      <a:pt x="10" y="69"/>
                    </a:lnTo>
                    <a:lnTo>
                      <a:pt x="10" y="71"/>
                    </a:lnTo>
                    <a:lnTo>
                      <a:pt x="8" y="71"/>
                    </a:lnTo>
                    <a:lnTo>
                      <a:pt x="8" y="73"/>
                    </a:lnTo>
                    <a:lnTo>
                      <a:pt x="5" y="73"/>
                    </a:lnTo>
                    <a:lnTo>
                      <a:pt x="3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0" y="69"/>
                    </a:lnTo>
                    <a:lnTo>
                      <a:pt x="0" y="59"/>
                    </a:lnTo>
                    <a:lnTo>
                      <a:pt x="3" y="42"/>
                    </a:lnTo>
                    <a:lnTo>
                      <a:pt x="3" y="32"/>
                    </a:lnTo>
                    <a:lnTo>
                      <a:pt x="3" y="20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8" y="15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3" y="17"/>
                    </a:lnTo>
                    <a:lnTo>
                      <a:pt x="13" y="15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9" name="Freeform 285"/>
              <p:cNvSpPr>
                <a:spLocks noEditPoints="1"/>
              </p:cNvSpPr>
              <p:nvPr/>
            </p:nvSpPr>
            <p:spPr bwMode="auto">
              <a:xfrm>
                <a:off x="2825" y="2051"/>
                <a:ext cx="337" cy="364"/>
              </a:xfrm>
              <a:custGeom>
                <a:avLst/>
                <a:gdLst>
                  <a:gd name="T0" fmla="*/ 20 w 337"/>
                  <a:gd name="T1" fmla="*/ 178 h 364"/>
                  <a:gd name="T2" fmla="*/ 17 w 337"/>
                  <a:gd name="T3" fmla="*/ 176 h 364"/>
                  <a:gd name="T4" fmla="*/ 120 w 337"/>
                  <a:gd name="T5" fmla="*/ 9 h 364"/>
                  <a:gd name="T6" fmla="*/ 120 w 337"/>
                  <a:gd name="T7" fmla="*/ 34 h 364"/>
                  <a:gd name="T8" fmla="*/ 122 w 337"/>
                  <a:gd name="T9" fmla="*/ 51 h 364"/>
                  <a:gd name="T10" fmla="*/ 130 w 337"/>
                  <a:gd name="T11" fmla="*/ 61 h 364"/>
                  <a:gd name="T12" fmla="*/ 142 w 337"/>
                  <a:gd name="T13" fmla="*/ 68 h 364"/>
                  <a:gd name="T14" fmla="*/ 152 w 337"/>
                  <a:gd name="T15" fmla="*/ 75 h 364"/>
                  <a:gd name="T16" fmla="*/ 174 w 337"/>
                  <a:gd name="T17" fmla="*/ 80 h 364"/>
                  <a:gd name="T18" fmla="*/ 188 w 337"/>
                  <a:gd name="T19" fmla="*/ 88 h 364"/>
                  <a:gd name="T20" fmla="*/ 208 w 337"/>
                  <a:gd name="T21" fmla="*/ 92 h 364"/>
                  <a:gd name="T22" fmla="*/ 225 w 337"/>
                  <a:gd name="T23" fmla="*/ 105 h 364"/>
                  <a:gd name="T24" fmla="*/ 240 w 337"/>
                  <a:gd name="T25" fmla="*/ 105 h 364"/>
                  <a:gd name="T26" fmla="*/ 254 w 337"/>
                  <a:gd name="T27" fmla="*/ 117 h 364"/>
                  <a:gd name="T28" fmla="*/ 257 w 337"/>
                  <a:gd name="T29" fmla="*/ 129 h 364"/>
                  <a:gd name="T30" fmla="*/ 262 w 337"/>
                  <a:gd name="T31" fmla="*/ 161 h 364"/>
                  <a:gd name="T32" fmla="*/ 276 w 337"/>
                  <a:gd name="T33" fmla="*/ 180 h 364"/>
                  <a:gd name="T34" fmla="*/ 308 w 337"/>
                  <a:gd name="T35" fmla="*/ 183 h 364"/>
                  <a:gd name="T36" fmla="*/ 308 w 337"/>
                  <a:gd name="T37" fmla="*/ 198 h 364"/>
                  <a:gd name="T38" fmla="*/ 315 w 337"/>
                  <a:gd name="T39" fmla="*/ 210 h 364"/>
                  <a:gd name="T40" fmla="*/ 330 w 337"/>
                  <a:gd name="T41" fmla="*/ 224 h 364"/>
                  <a:gd name="T42" fmla="*/ 330 w 337"/>
                  <a:gd name="T43" fmla="*/ 246 h 364"/>
                  <a:gd name="T44" fmla="*/ 320 w 337"/>
                  <a:gd name="T45" fmla="*/ 273 h 364"/>
                  <a:gd name="T46" fmla="*/ 315 w 337"/>
                  <a:gd name="T47" fmla="*/ 278 h 364"/>
                  <a:gd name="T48" fmla="*/ 210 w 337"/>
                  <a:gd name="T49" fmla="*/ 290 h 364"/>
                  <a:gd name="T50" fmla="*/ 205 w 337"/>
                  <a:gd name="T51" fmla="*/ 315 h 364"/>
                  <a:gd name="T52" fmla="*/ 196 w 337"/>
                  <a:gd name="T53" fmla="*/ 342 h 364"/>
                  <a:gd name="T54" fmla="*/ 183 w 337"/>
                  <a:gd name="T55" fmla="*/ 339 h 364"/>
                  <a:gd name="T56" fmla="*/ 157 w 337"/>
                  <a:gd name="T57" fmla="*/ 342 h 364"/>
                  <a:gd name="T58" fmla="*/ 152 w 337"/>
                  <a:gd name="T59" fmla="*/ 352 h 364"/>
                  <a:gd name="T60" fmla="*/ 144 w 337"/>
                  <a:gd name="T61" fmla="*/ 359 h 364"/>
                  <a:gd name="T62" fmla="*/ 135 w 337"/>
                  <a:gd name="T63" fmla="*/ 344 h 364"/>
                  <a:gd name="T64" fmla="*/ 108 w 337"/>
                  <a:gd name="T65" fmla="*/ 342 h 364"/>
                  <a:gd name="T66" fmla="*/ 93 w 337"/>
                  <a:gd name="T67" fmla="*/ 342 h 364"/>
                  <a:gd name="T68" fmla="*/ 76 w 337"/>
                  <a:gd name="T69" fmla="*/ 352 h 364"/>
                  <a:gd name="T70" fmla="*/ 59 w 337"/>
                  <a:gd name="T71" fmla="*/ 364 h 364"/>
                  <a:gd name="T72" fmla="*/ 47 w 337"/>
                  <a:gd name="T73" fmla="*/ 344 h 364"/>
                  <a:gd name="T74" fmla="*/ 42 w 337"/>
                  <a:gd name="T75" fmla="*/ 320 h 364"/>
                  <a:gd name="T76" fmla="*/ 34 w 337"/>
                  <a:gd name="T77" fmla="*/ 303 h 364"/>
                  <a:gd name="T78" fmla="*/ 25 w 337"/>
                  <a:gd name="T79" fmla="*/ 286 h 364"/>
                  <a:gd name="T80" fmla="*/ 29 w 337"/>
                  <a:gd name="T81" fmla="*/ 273 h 364"/>
                  <a:gd name="T82" fmla="*/ 20 w 337"/>
                  <a:gd name="T83" fmla="*/ 259 h 364"/>
                  <a:gd name="T84" fmla="*/ 15 w 337"/>
                  <a:gd name="T85" fmla="*/ 232 h 364"/>
                  <a:gd name="T86" fmla="*/ 5 w 337"/>
                  <a:gd name="T87" fmla="*/ 212 h 364"/>
                  <a:gd name="T88" fmla="*/ 12 w 337"/>
                  <a:gd name="T89" fmla="*/ 198 h 364"/>
                  <a:gd name="T90" fmla="*/ 22 w 337"/>
                  <a:gd name="T91" fmla="*/ 185 h 364"/>
                  <a:gd name="T92" fmla="*/ 27 w 337"/>
                  <a:gd name="T93" fmla="*/ 180 h 364"/>
                  <a:gd name="T94" fmla="*/ 25 w 337"/>
                  <a:gd name="T95" fmla="*/ 173 h 364"/>
                  <a:gd name="T96" fmla="*/ 10 w 337"/>
                  <a:gd name="T97" fmla="*/ 166 h 364"/>
                  <a:gd name="T98" fmla="*/ 12 w 337"/>
                  <a:gd name="T99" fmla="*/ 149 h 364"/>
                  <a:gd name="T100" fmla="*/ 12 w 337"/>
                  <a:gd name="T101" fmla="*/ 132 h 364"/>
                  <a:gd name="T102" fmla="*/ 17 w 337"/>
                  <a:gd name="T103" fmla="*/ 114 h 364"/>
                  <a:gd name="T104" fmla="*/ 20 w 337"/>
                  <a:gd name="T105" fmla="*/ 100 h 364"/>
                  <a:gd name="T106" fmla="*/ 25 w 337"/>
                  <a:gd name="T107" fmla="*/ 80 h 364"/>
                  <a:gd name="T108" fmla="*/ 17 w 337"/>
                  <a:gd name="T109" fmla="*/ 58 h 364"/>
                  <a:gd name="T110" fmla="*/ 5 w 337"/>
                  <a:gd name="T111" fmla="*/ 34 h 364"/>
                  <a:gd name="T112" fmla="*/ 22 w 337"/>
                  <a:gd name="T113" fmla="*/ 34 h 364"/>
                  <a:gd name="T114" fmla="*/ 39 w 337"/>
                  <a:gd name="T115" fmla="*/ 31 h 364"/>
                  <a:gd name="T116" fmla="*/ 59 w 337"/>
                  <a:gd name="T117" fmla="*/ 22 h 364"/>
                  <a:gd name="T118" fmla="*/ 73 w 337"/>
                  <a:gd name="T119" fmla="*/ 12 h 364"/>
                  <a:gd name="T120" fmla="*/ 91 w 337"/>
                  <a:gd name="T121" fmla="*/ 4 h 364"/>
                  <a:gd name="T122" fmla="*/ 108 w 337"/>
                  <a:gd name="T123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37" h="364">
                    <a:moveTo>
                      <a:pt x="25" y="180"/>
                    </a:moveTo>
                    <a:lnTo>
                      <a:pt x="25" y="183"/>
                    </a:lnTo>
                    <a:lnTo>
                      <a:pt x="25" y="180"/>
                    </a:lnTo>
                    <a:lnTo>
                      <a:pt x="25" y="183"/>
                    </a:lnTo>
                    <a:lnTo>
                      <a:pt x="25" y="180"/>
                    </a:lnTo>
                    <a:close/>
                    <a:moveTo>
                      <a:pt x="22" y="180"/>
                    </a:moveTo>
                    <a:lnTo>
                      <a:pt x="22" y="183"/>
                    </a:lnTo>
                    <a:lnTo>
                      <a:pt x="22" y="180"/>
                    </a:lnTo>
                    <a:close/>
                    <a:moveTo>
                      <a:pt x="15" y="176"/>
                    </a:moveTo>
                    <a:lnTo>
                      <a:pt x="17" y="176"/>
                    </a:lnTo>
                    <a:lnTo>
                      <a:pt x="17" y="178"/>
                    </a:lnTo>
                    <a:lnTo>
                      <a:pt x="20" y="178"/>
                    </a:lnTo>
                    <a:lnTo>
                      <a:pt x="22" y="180"/>
                    </a:lnTo>
                    <a:lnTo>
                      <a:pt x="20" y="180"/>
                    </a:lnTo>
                    <a:lnTo>
                      <a:pt x="20" y="178"/>
                    </a:lnTo>
                    <a:lnTo>
                      <a:pt x="17" y="178"/>
                    </a:lnTo>
                    <a:lnTo>
                      <a:pt x="17" y="180"/>
                    </a:lnTo>
                    <a:lnTo>
                      <a:pt x="17" y="178"/>
                    </a:lnTo>
                    <a:lnTo>
                      <a:pt x="15" y="180"/>
                    </a:lnTo>
                    <a:lnTo>
                      <a:pt x="15" y="178"/>
                    </a:lnTo>
                    <a:lnTo>
                      <a:pt x="15" y="176"/>
                    </a:lnTo>
                    <a:close/>
                    <a:moveTo>
                      <a:pt x="17" y="176"/>
                    </a:moveTo>
                    <a:lnTo>
                      <a:pt x="15" y="176"/>
                    </a:lnTo>
                    <a:lnTo>
                      <a:pt x="17" y="176"/>
                    </a:lnTo>
                    <a:close/>
                    <a:moveTo>
                      <a:pt x="12" y="173"/>
                    </a:moveTo>
                    <a:lnTo>
                      <a:pt x="15" y="173"/>
                    </a:lnTo>
                    <a:lnTo>
                      <a:pt x="15" y="176"/>
                    </a:lnTo>
                    <a:lnTo>
                      <a:pt x="12" y="176"/>
                    </a:lnTo>
                    <a:lnTo>
                      <a:pt x="12" y="173"/>
                    </a:lnTo>
                    <a:close/>
                    <a:moveTo>
                      <a:pt x="17" y="171"/>
                    </a:moveTo>
                    <a:lnTo>
                      <a:pt x="17" y="173"/>
                    </a:lnTo>
                    <a:lnTo>
                      <a:pt x="17" y="171"/>
                    </a:lnTo>
                    <a:close/>
                    <a:moveTo>
                      <a:pt x="120" y="2"/>
                    </a:moveTo>
                    <a:lnTo>
                      <a:pt x="120" y="4"/>
                    </a:lnTo>
                    <a:lnTo>
                      <a:pt x="120" y="7"/>
                    </a:lnTo>
                    <a:lnTo>
                      <a:pt x="120" y="9"/>
                    </a:lnTo>
                    <a:lnTo>
                      <a:pt x="120" y="12"/>
                    </a:lnTo>
                    <a:lnTo>
                      <a:pt x="120" y="14"/>
                    </a:lnTo>
                    <a:lnTo>
                      <a:pt x="120" y="17"/>
                    </a:lnTo>
                    <a:lnTo>
                      <a:pt x="117" y="17"/>
                    </a:lnTo>
                    <a:lnTo>
                      <a:pt x="117" y="19"/>
                    </a:lnTo>
                    <a:lnTo>
                      <a:pt x="117" y="22"/>
                    </a:lnTo>
                    <a:lnTo>
                      <a:pt x="117" y="24"/>
                    </a:lnTo>
                    <a:lnTo>
                      <a:pt x="117" y="26"/>
                    </a:lnTo>
                    <a:lnTo>
                      <a:pt x="117" y="29"/>
                    </a:lnTo>
                    <a:lnTo>
                      <a:pt x="117" y="31"/>
                    </a:lnTo>
                    <a:lnTo>
                      <a:pt x="120" y="31"/>
                    </a:lnTo>
                    <a:lnTo>
                      <a:pt x="120" y="34"/>
                    </a:lnTo>
                    <a:lnTo>
                      <a:pt x="120" y="36"/>
                    </a:lnTo>
                    <a:lnTo>
                      <a:pt x="120" y="39"/>
                    </a:lnTo>
                    <a:lnTo>
                      <a:pt x="117" y="39"/>
                    </a:lnTo>
                    <a:lnTo>
                      <a:pt x="117" y="41"/>
                    </a:lnTo>
                    <a:lnTo>
                      <a:pt x="120" y="41"/>
                    </a:lnTo>
                    <a:lnTo>
                      <a:pt x="117" y="41"/>
                    </a:lnTo>
                    <a:lnTo>
                      <a:pt x="117" y="44"/>
                    </a:lnTo>
                    <a:lnTo>
                      <a:pt x="120" y="44"/>
                    </a:lnTo>
                    <a:lnTo>
                      <a:pt x="120" y="46"/>
                    </a:lnTo>
                    <a:lnTo>
                      <a:pt x="120" y="48"/>
                    </a:lnTo>
                    <a:lnTo>
                      <a:pt x="122" y="48"/>
                    </a:lnTo>
                    <a:lnTo>
                      <a:pt x="122" y="51"/>
                    </a:lnTo>
                    <a:lnTo>
                      <a:pt x="125" y="53"/>
                    </a:lnTo>
                    <a:lnTo>
                      <a:pt x="122" y="53"/>
                    </a:lnTo>
                    <a:lnTo>
                      <a:pt x="125" y="53"/>
                    </a:lnTo>
                    <a:lnTo>
                      <a:pt x="122" y="53"/>
                    </a:lnTo>
                    <a:lnTo>
                      <a:pt x="122" y="56"/>
                    </a:lnTo>
                    <a:lnTo>
                      <a:pt x="125" y="56"/>
                    </a:lnTo>
                    <a:lnTo>
                      <a:pt x="125" y="53"/>
                    </a:lnTo>
                    <a:lnTo>
                      <a:pt x="125" y="56"/>
                    </a:lnTo>
                    <a:lnTo>
                      <a:pt x="127" y="56"/>
                    </a:lnTo>
                    <a:lnTo>
                      <a:pt x="127" y="58"/>
                    </a:lnTo>
                    <a:lnTo>
                      <a:pt x="127" y="61"/>
                    </a:lnTo>
                    <a:lnTo>
                      <a:pt x="130" y="61"/>
                    </a:lnTo>
                    <a:lnTo>
                      <a:pt x="130" y="63"/>
                    </a:lnTo>
                    <a:lnTo>
                      <a:pt x="132" y="63"/>
                    </a:lnTo>
                    <a:lnTo>
                      <a:pt x="135" y="63"/>
                    </a:lnTo>
                    <a:lnTo>
                      <a:pt x="135" y="66"/>
                    </a:lnTo>
                    <a:lnTo>
                      <a:pt x="137" y="66"/>
                    </a:lnTo>
                    <a:lnTo>
                      <a:pt x="137" y="68"/>
                    </a:lnTo>
                    <a:lnTo>
                      <a:pt x="137" y="66"/>
                    </a:lnTo>
                    <a:lnTo>
                      <a:pt x="137" y="68"/>
                    </a:lnTo>
                    <a:lnTo>
                      <a:pt x="139" y="68"/>
                    </a:lnTo>
                    <a:lnTo>
                      <a:pt x="142" y="68"/>
                    </a:lnTo>
                    <a:lnTo>
                      <a:pt x="142" y="70"/>
                    </a:lnTo>
                    <a:lnTo>
                      <a:pt x="142" y="68"/>
                    </a:lnTo>
                    <a:lnTo>
                      <a:pt x="142" y="70"/>
                    </a:lnTo>
                    <a:lnTo>
                      <a:pt x="144" y="70"/>
                    </a:lnTo>
                    <a:lnTo>
                      <a:pt x="142" y="73"/>
                    </a:lnTo>
                    <a:lnTo>
                      <a:pt x="144" y="73"/>
                    </a:lnTo>
                    <a:lnTo>
                      <a:pt x="144" y="75"/>
                    </a:lnTo>
                    <a:lnTo>
                      <a:pt x="147" y="75"/>
                    </a:lnTo>
                    <a:lnTo>
                      <a:pt x="149" y="75"/>
                    </a:lnTo>
                    <a:lnTo>
                      <a:pt x="149" y="78"/>
                    </a:lnTo>
                    <a:lnTo>
                      <a:pt x="149" y="75"/>
                    </a:lnTo>
                    <a:lnTo>
                      <a:pt x="152" y="75"/>
                    </a:lnTo>
                    <a:lnTo>
                      <a:pt x="152" y="78"/>
                    </a:lnTo>
                    <a:lnTo>
                      <a:pt x="152" y="75"/>
                    </a:lnTo>
                    <a:lnTo>
                      <a:pt x="154" y="78"/>
                    </a:lnTo>
                    <a:lnTo>
                      <a:pt x="157" y="78"/>
                    </a:lnTo>
                    <a:lnTo>
                      <a:pt x="159" y="78"/>
                    </a:lnTo>
                    <a:lnTo>
                      <a:pt x="159" y="75"/>
                    </a:lnTo>
                    <a:lnTo>
                      <a:pt x="161" y="75"/>
                    </a:lnTo>
                    <a:lnTo>
                      <a:pt x="164" y="75"/>
                    </a:lnTo>
                    <a:lnTo>
                      <a:pt x="166" y="75"/>
                    </a:lnTo>
                    <a:lnTo>
                      <a:pt x="166" y="78"/>
                    </a:lnTo>
                    <a:lnTo>
                      <a:pt x="169" y="78"/>
                    </a:lnTo>
                    <a:lnTo>
                      <a:pt x="171" y="78"/>
                    </a:lnTo>
                    <a:lnTo>
                      <a:pt x="171" y="80"/>
                    </a:lnTo>
                    <a:lnTo>
                      <a:pt x="174" y="80"/>
                    </a:lnTo>
                    <a:lnTo>
                      <a:pt x="174" y="83"/>
                    </a:lnTo>
                    <a:lnTo>
                      <a:pt x="176" y="83"/>
                    </a:lnTo>
                    <a:lnTo>
                      <a:pt x="179" y="83"/>
                    </a:lnTo>
                    <a:lnTo>
                      <a:pt x="179" y="80"/>
                    </a:lnTo>
                    <a:lnTo>
                      <a:pt x="181" y="80"/>
                    </a:lnTo>
                    <a:lnTo>
                      <a:pt x="181" y="83"/>
                    </a:lnTo>
                    <a:lnTo>
                      <a:pt x="183" y="83"/>
                    </a:lnTo>
                    <a:lnTo>
                      <a:pt x="183" y="85"/>
                    </a:lnTo>
                    <a:lnTo>
                      <a:pt x="183" y="88"/>
                    </a:lnTo>
                    <a:lnTo>
                      <a:pt x="183" y="85"/>
                    </a:lnTo>
                    <a:lnTo>
                      <a:pt x="186" y="88"/>
                    </a:lnTo>
                    <a:lnTo>
                      <a:pt x="188" y="88"/>
                    </a:lnTo>
                    <a:lnTo>
                      <a:pt x="188" y="90"/>
                    </a:lnTo>
                    <a:lnTo>
                      <a:pt x="191" y="90"/>
                    </a:lnTo>
                    <a:lnTo>
                      <a:pt x="193" y="90"/>
                    </a:lnTo>
                    <a:lnTo>
                      <a:pt x="193" y="92"/>
                    </a:lnTo>
                    <a:lnTo>
                      <a:pt x="196" y="92"/>
                    </a:lnTo>
                    <a:lnTo>
                      <a:pt x="198" y="92"/>
                    </a:lnTo>
                    <a:lnTo>
                      <a:pt x="201" y="92"/>
                    </a:lnTo>
                    <a:lnTo>
                      <a:pt x="201" y="95"/>
                    </a:lnTo>
                    <a:lnTo>
                      <a:pt x="203" y="95"/>
                    </a:lnTo>
                    <a:lnTo>
                      <a:pt x="205" y="95"/>
                    </a:lnTo>
                    <a:lnTo>
                      <a:pt x="208" y="95"/>
                    </a:lnTo>
                    <a:lnTo>
                      <a:pt x="208" y="92"/>
                    </a:lnTo>
                    <a:lnTo>
                      <a:pt x="208" y="95"/>
                    </a:lnTo>
                    <a:lnTo>
                      <a:pt x="208" y="97"/>
                    </a:lnTo>
                    <a:lnTo>
                      <a:pt x="210" y="97"/>
                    </a:lnTo>
                    <a:lnTo>
                      <a:pt x="210" y="100"/>
                    </a:lnTo>
                    <a:lnTo>
                      <a:pt x="213" y="100"/>
                    </a:lnTo>
                    <a:lnTo>
                      <a:pt x="213" y="102"/>
                    </a:lnTo>
                    <a:lnTo>
                      <a:pt x="215" y="102"/>
                    </a:lnTo>
                    <a:lnTo>
                      <a:pt x="215" y="105"/>
                    </a:lnTo>
                    <a:lnTo>
                      <a:pt x="218" y="105"/>
                    </a:lnTo>
                    <a:lnTo>
                      <a:pt x="220" y="105"/>
                    </a:lnTo>
                    <a:lnTo>
                      <a:pt x="223" y="105"/>
                    </a:lnTo>
                    <a:lnTo>
                      <a:pt x="225" y="105"/>
                    </a:lnTo>
                    <a:lnTo>
                      <a:pt x="227" y="105"/>
                    </a:lnTo>
                    <a:lnTo>
                      <a:pt x="230" y="105"/>
                    </a:lnTo>
                    <a:lnTo>
                      <a:pt x="232" y="105"/>
                    </a:lnTo>
                    <a:lnTo>
                      <a:pt x="235" y="105"/>
                    </a:lnTo>
                    <a:lnTo>
                      <a:pt x="237" y="105"/>
                    </a:lnTo>
                    <a:lnTo>
                      <a:pt x="237" y="102"/>
                    </a:lnTo>
                    <a:lnTo>
                      <a:pt x="237" y="105"/>
                    </a:lnTo>
                    <a:lnTo>
                      <a:pt x="240" y="105"/>
                    </a:lnTo>
                    <a:lnTo>
                      <a:pt x="237" y="105"/>
                    </a:lnTo>
                    <a:lnTo>
                      <a:pt x="240" y="105"/>
                    </a:lnTo>
                    <a:lnTo>
                      <a:pt x="237" y="105"/>
                    </a:lnTo>
                    <a:lnTo>
                      <a:pt x="240" y="105"/>
                    </a:lnTo>
                    <a:lnTo>
                      <a:pt x="240" y="107"/>
                    </a:lnTo>
                    <a:lnTo>
                      <a:pt x="242" y="107"/>
                    </a:lnTo>
                    <a:lnTo>
                      <a:pt x="245" y="110"/>
                    </a:lnTo>
                    <a:lnTo>
                      <a:pt x="247" y="110"/>
                    </a:lnTo>
                    <a:lnTo>
                      <a:pt x="247" y="112"/>
                    </a:lnTo>
                    <a:lnTo>
                      <a:pt x="249" y="112"/>
                    </a:lnTo>
                    <a:lnTo>
                      <a:pt x="252" y="112"/>
                    </a:lnTo>
                    <a:lnTo>
                      <a:pt x="249" y="112"/>
                    </a:lnTo>
                    <a:lnTo>
                      <a:pt x="252" y="112"/>
                    </a:lnTo>
                    <a:lnTo>
                      <a:pt x="254" y="112"/>
                    </a:lnTo>
                    <a:lnTo>
                      <a:pt x="254" y="114"/>
                    </a:lnTo>
                    <a:lnTo>
                      <a:pt x="254" y="117"/>
                    </a:lnTo>
                    <a:lnTo>
                      <a:pt x="257" y="117"/>
                    </a:lnTo>
                    <a:lnTo>
                      <a:pt x="254" y="117"/>
                    </a:lnTo>
                    <a:lnTo>
                      <a:pt x="257" y="117"/>
                    </a:lnTo>
                    <a:lnTo>
                      <a:pt x="257" y="119"/>
                    </a:lnTo>
                    <a:lnTo>
                      <a:pt x="257" y="117"/>
                    </a:lnTo>
                    <a:lnTo>
                      <a:pt x="257" y="119"/>
                    </a:lnTo>
                    <a:lnTo>
                      <a:pt x="254" y="119"/>
                    </a:lnTo>
                    <a:lnTo>
                      <a:pt x="254" y="122"/>
                    </a:lnTo>
                    <a:lnTo>
                      <a:pt x="254" y="124"/>
                    </a:lnTo>
                    <a:lnTo>
                      <a:pt x="254" y="127"/>
                    </a:lnTo>
                    <a:lnTo>
                      <a:pt x="257" y="127"/>
                    </a:lnTo>
                    <a:lnTo>
                      <a:pt x="257" y="129"/>
                    </a:lnTo>
                    <a:lnTo>
                      <a:pt x="257" y="132"/>
                    </a:lnTo>
                    <a:lnTo>
                      <a:pt x="257" y="134"/>
                    </a:lnTo>
                    <a:lnTo>
                      <a:pt x="259" y="134"/>
                    </a:lnTo>
                    <a:lnTo>
                      <a:pt x="259" y="136"/>
                    </a:lnTo>
                    <a:lnTo>
                      <a:pt x="259" y="149"/>
                    </a:lnTo>
                    <a:lnTo>
                      <a:pt x="257" y="149"/>
                    </a:lnTo>
                    <a:lnTo>
                      <a:pt x="252" y="149"/>
                    </a:lnTo>
                    <a:lnTo>
                      <a:pt x="254" y="151"/>
                    </a:lnTo>
                    <a:lnTo>
                      <a:pt x="257" y="156"/>
                    </a:lnTo>
                    <a:lnTo>
                      <a:pt x="259" y="158"/>
                    </a:lnTo>
                    <a:lnTo>
                      <a:pt x="262" y="158"/>
                    </a:lnTo>
                    <a:lnTo>
                      <a:pt x="262" y="161"/>
                    </a:lnTo>
                    <a:lnTo>
                      <a:pt x="262" y="163"/>
                    </a:lnTo>
                    <a:lnTo>
                      <a:pt x="262" y="168"/>
                    </a:lnTo>
                    <a:lnTo>
                      <a:pt x="262" y="171"/>
                    </a:lnTo>
                    <a:lnTo>
                      <a:pt x="262" y="173"/>
                    </a:lnTo>
                    <a:lnTo>
                      <a:pt x="262" y="178"/>
                    </a:lnTo>
                    <a:lnTo>
                      <a:pt x="262" y="180"/>
                    </a:lnTo>
                    <a:lnTo>
                      <a:pt x="264" y="180"/>
                    </a:lnTo>
                    <a:lnTo>
                      <a:pt x="267" y="180"/>
                    </a:lnTo>
                    <a:lnTo>
                      <a:pt x="269" y="180"/>
                    </a:lnTo>
                    <a:lnTo>
                      <a:pt x="271" y="180"/>
                    </a:lnTo>
                    <a:lnTo>
                      <a:pt x="274" y="180"/>
                    </a:lnTo>
                    <a:lnTo>
                      <a:pt x="276" y="180"/>
                    </a:lnTo>
                    <a:lnTo>
                      <a:pt x="279" y="180"/>
                    </a:lnTo>
                    <a:lnTo>
                      <a:pt x="281" y="180"/>
                    </a:lnTo>
                    <a:lnTo>
                      <a:pt x="284" y="180"/>
                    </a:lnTo>
                    <a:lnTo>
                      <a:pt x="286" y="180"/>
                    </a:lnTo>
                    <a:lnTo>
                      <a:pt x="289" y="180"/>
                    </a:lnTo>
                    <a:lnTo>
                      <a:pt x="291" y="183"/>
                    </a:lnTo>
                    <a:lnTo>
                      <a:pt x="293" y="183"/>
                    </a:lnTo>
                    <a:lnTo>
                      <a:pt x="298" y="183"/>
                    </a:lnTo>
                    <a:lnTo>
                      <a:pt x="301" y="183"/>
                    </a:lnTo>
                    <a:lnTo>
                      <a:pt x="303" y="183"/>
                    </a:lnTo>
                    <a:lnTo>
                      <a:pt x="306" y="183"/>
                    </a:lnTo>
                    <a:lnTo>
                      <a:pt x="308" y="183"/>
                    </a:lnTo>
                    <a:lnTo>
                      <a:pt x="311" y="183"/>
                    </a:lnTo>
                    <a:lnTo>
                      <a:pt x="311" y="180"/>
                    </a:lnTo>
                    <a:lnTo>
                      <a:pt x="313" y="180"/>
                    </a:lnTo>
                    <a:lnTo>
                      <a:pt x="313" y="183"/>
                    </a:lnTo>
                    <a:lnTo>
                      <a:pt x="313" y="185"/>
                    </a:lnTo>
                    <a:lnTo>
                      <a:pt x="313" y="188"/>
                    </a:lnTo>
                    <a:lnTo>
                      <a:pt x="313" y="190"/>
                    </a:lnTo>
                    <a:lnTo>
                      <a:pt x="311" y="190"/>
                    </a:lnTo>
                    <a:lnTo>
                      <a:pt x="311" y="193"/>
                    </a:lnTo>
                    <a:lnTo>
                      <a:pt x="311" y="195"/>
                    </a:lnTo>
                    <a:lnTo>
                      <a:pt x="308" y="195"/>
                    </a:lnTo>
                    <a:lnTo>
                      <a:pt x="308" y="198"/>
                    </a:lnTo>
                    <a:lnTo>
                      <a:pt x="311" y="198"/>
                    </a:lnTo>
                    <a:lnTo>
                      <a:pt x="311" y="200"/>
                    </a:lnTo>
                    <a:lnTo>
                      <a:pt x="308" y="200"/>
                    </a:lnTo>
                    <a:lnTo>
                      <a:pt x="311" y="200"/>
                    </a:lnTo>
                    <a:lnTo>
                      <a:pt x="311" y="202"/>
                    </a:lnTo>
                    <a:lnTo>
                      <a:pt x="311" y="205"/>
                    </a:lnTo>
                    <a:lnTo>
                      <a:pt x="313" y="205"/>
                    </a:lnTo>
                    <a:lnTo>
                      <a:pt x="311" y="205"/>
                    </a:lnTo>
                    <a:lnTo>
                      <a:pt x="311" y="207"/>
                    </a:lnTo>
                    <a:lnTo>
                      <a:pt x="313" y="207"/>
                    </a:lnTo>
                    <a:lnTo>
                      <a:pt x="313" y="210"/>
                    </a:lnTo>
                    <a:lnTo>
                      <a:pt x="315" y="210"/>
                    </a:lnTo>
                    <a:lnTo>
                      <a:pt x="315" y="212"/>
                    </a:lnTo>
                    <a:lnTo>
                      <a:pt x="318" y="212"/>
                    </a:lnTo>
                    <a:lnTo>
                      <a:pt x="320" y="212"/>
                    </a:lnTo>
                    <a:lnTo>
                      <a:pt x="320" y="215"/>
                    </a:lnTo>
                    <a:lnTo>
                      <a:pt x="323" y="215"/>
                    </a:lnTo>
                    <a:lnTo>
                      <a:pt x="325" y="215"/>
                    </a:lnTo>
                    <a:lnTo>
                      <a:pt x="328" y="215"/>
                    </a:lnTo>
                    <a:lnTo>
                      <a:pt x="328" y="217"/>
                    </a:lnTo>
                    <a:lnTo>
                      <a:pt x="328" y="220"/>
                    </a:lnTo>
                    <a:lnTo>
                      <a:pt x="330" y="220"/>
                    </a:lnTo>
                    <a:lnTo>
                      <a:pt x="330" y="222"/>
                    </a:lnTo>
                    <a:lnTo>
                      <a:pt x="330" y="224"/>
                    </a:lnTo>
                    <a:lnTo>
                      <a:pt x="333" y="227"/>
                    </a:lnTo>
                    <a:lnTo>
                      <a:pt x="333" y="229"/>
                    </a:lnTo>
                    <a:lnTo>
                      <a:pt x="335" y="232"/>
                    </a:lnTo>
                    <a:lnTo>
                      <a:pt x="335" y="234"/>
                    </a:lnTo>
                    <a:lnTo>
                      <a:pt x="337" y="234"/>
                    </a:lnTo>
                    <a:lnTo>
                      <a:pt x="337" y="237"/>
                    </a:lnTo>
                    <a:lnTo>
                      <a:pt x="335" y="237"/>
                    </a:lnTo>
                    <a:lnTo>
                      <a:pt x="335" y="239"/>
                    </a:lnTo>
                    <a:lnTo>
                      <a:pt x="333" y="239"/>
                    </a:lnTo>
                    <a:lnTo>
                      <a:pt x="333" y="242"/>
                    </a:lnTo>
                    <a:lnTo>
                      <a:pt x="333" y="244"/>
                    </a:lnTo>
                    <a:lnTo>
                      <a:pt x="330" y="246"/>
                    </a:lnTo>
                    <a:lnTo>
                      <a:pt x="330" y="251"/>
                    </a:lnTo>
                    <a:lnTo>
                      <a:pt x="330" y="254"/>
                    </a:lnTo>
                    <a:lnTo>
                      <a:pt x="328" y="254"/>
                    </a:lnTo>
                    <a:lnTo>
                      <a:pt x="330" y="254"/>
                    </a:lnTo>
                    <a:lnTo>
                      <a:pt x="330" y="256"/>
                    </a:lnTo>
                    <a:lnTo>
                      <a:pt x="330" y="259"/>
                    </a:lnTo>
                    <a:lnTo>
                      <a:pt x="328" y="259"/>
                    </a:lnTo>
                    <a:lnTo>
                      <a:pt x="328" y="261"/>
                    </a:lnTo>
                    <a:lnTo>
                      <a:pt x="325" y="264"/>
                    </a:lnTo>
                    <a:lnTo>
                      <a:pt x="323" y="266"/>
                    </a:lnTo>
                    <a:lnTo>
                      <a:pt x="323" y="271"/>
                    </a:lnTo>
                    <a:lnTo>
                      <a:pt x="320" y="273"/>
                    </a:lnTo>
                    <a:lnTo>
                      <a:pt x="320" y="276"/>
                    </a:lnTo>
                    <a:lnTo>
                      <a:pt x="318" y="278"/>
                    </a:lnTo>
                    <a:lnTo>
                      <a:pt x="328" y="283"/>
                    </a:lnTo>
                    <a:lnTo>
                      <a:pt x="325" y="286"/>
                    </a:lnTo>
                    <a:lnTo>
                      <a:pt x="323" y="286"/>
                    </a:lnTo>
                    <a:lnTo>
                      <a:pt x="320" y="286"/>
                    </a:lnTo>
                    <a:lnTo>
                      <a:pt x="320" y="288"/>
                    </a:lnTo>
                    <a:lnTo>
                      <a:pt x="318" y="288"/>
                    </a:lnTo>
                    <a:lnTo>
                      <a:pt x="318" y="286"/>
                    </a:lnTo>
                    <a:lnTo>
                      <a:pt x="318" y="283"/>
                    </a:lnTo>
                    <a:lnTo>
                      <a:pt x="318" y="281"/>
                    </a:lnTo>
                    <a:lnTo>
                      <a:pt x="315" y="278"/>
                    </a:lnTo>
                    <a:lnTo>
                      <a:pt x="293" y="266"/>
                    </a:lnTo>
                    <a:lnTo>
                      <a:pt x="293" y="264"/>
                    </a:lnTo>
                    <a:lnTo>
                      <a:pt x="276" y="266"/>
                    </a:lnTo>
                    <a:lnTo>
                      <a:pt x="267" y="266"/>
                    </a:lnTo>
                    <a:lnTo>
                      <a:pt x="249" y="268"/>
                    </a:lnTo>
                    <a:lnTo>
                      <a:pt x="247" y="271"/>
                    </a:lnTo>
                    <a:lnTo>
                      <a:pt x="220" y="273"/>
                    </a:lnTo>
                    <a:lnTo>
                      <a:pt x="215" y="281"/>
                    </a:lnTo>
                    <a:lnTo>
                      <a:pt x="215" y="286"/>
                    </a:lnTo>
                    <a:lnTo>
                      <a:pt x="213" y="288"/>
                    </a:lnTo>
                    <a:lnTo>
                      <a:pt x="213" y="290"/>
                    </a:lnTo>
                    <a:lnTo>
                      <a:pt x="210" y="290"/>
                    </a:lnTo>
                    <a:lnTo>
                      <a:pt x="210" y="293"/>
                    </a:lnTo>
                    <a:lnTo>
                      <a:pt x="208" y="293"/>
                    </a:lnTo>
                    <a:lnTo>
                      <a:pt x="208" y="295"/>
                    </a:lnTo>
                    <a:lnTo>
                      <a:pt x="208" y="298"/>
                    </a:lnTo>
                    <a:lnTo>
                      <a:pt x="205" y="298"/>
                    </a:lnTo>
                    <a:lnTo>
                      <a:pt x="205" y="300"/>
                    </a:lnTo>
                    <a:lnTo>
                      <a:pt x="203" y="300"/>
                    </a:lnTo>
                    <a:lnTo>
                      <a:pt x="203" y="303"/>
                    </a:lnTo>
                    <a:lnTo>
                      <a:pt x="205" y="303"/>
                    </a:lnTo>
                    <a:lnTo>
                      <a:pt x="205" y="305"/>
                    </a:lnTo>
                    <a:lnTo>
                      <a:pt x="205" y="312"/>
                    </a:lnTo>
                    <a:lnTo>
                      <a:pt x="205" y="315"/>
                    </a:lnTo>
                    <a:lnTo>
                      <a:pt x="203" y="320"/>
                    </a:lnTo>
                    <a:lnTo>
                      <a:pt x="201" y="322"/>
                    </a:lnTo>
                    <a:lnTo>
                      <a:pt x="201" y="325"/>
                    </a:lnTo>
                    <a:lnTo>
                      <a:pt x="201" y="327"/>
                    </a:lnTo>
                    <a:lnTo>
                      <a:pt x="201" y="330"/>
                    </a:lnTo>
                    <a:lnTo>
                      <a:pt x="198" y="330"/>
                    </a:lnTo>
                    <a:lnTo>
                      <a:pt x="198" y="332"/>
                    </a:lnTo>
                    <a:lnTo>
                      <a:pt x="198" y="334"/>
                    </a:lnTo>
                    <a:lnTo>
                      <a:pt x="198" y="337"/>
                    </a:lnTo>
                    <a:lnTo>
                      <a:pt x="196" y="337"/>
                    </a:lnTo>
                    <a:lnTo>
                      <a:pt x="196" y="339"/>
                    </a:lnTo>
                    <a:lnTo>
                      <a:pt x="196" y="342"/>
                    </a:lnTo>
                    <a:lnTo>
                      <a:pt x="196" y="344"/>
                    </a:lnTo>
                    <a:lnTo>
                      <a:pt x="193" y="344"/>
                    </a:lnTo>
                    <a:lnTo>
                      <a:pt x="193" y="347"/>
                    </a:lnTo>
                    <a:lnTo>
                      <a:pt x="191" y="347"/>
                    </a:lnTo>
                    <a:lnTo>
                      <a:pt x="191" y="344"/>
                    </a:lnTo>
                    <a:lnTo>
                      <a:pt x="188" y="344"/>
                    </a:lnTo>
                    <a:lnTo>
                      <a:pt x="188" y="342"/>
                    </a:lnTo>
                    <a:lnTo>
                      <a:pt x="191" y="342"/>
                    </a:lnTo>
                    <a:lnTo>
                      <a:pt x="188" y="342"/>
                    </a:lnTo>
                    <a:lnTo>
                      <a:pt x="188" y="339"/>
                    </a:lnTo>
                    <a:lnTo>
                      <a:pt x="186" y="339"/>
                    </a:lnTo>
                    <a:lnTo>
                      <a:pt x="183" y="339"/>
                    </a:lnTo>
                    <a:lnTo>
                      <a:pt x="181" y="339"/>
                    </a:lnTo>
                    <a:lnTo>
                      <a:pt x="179" y="339"/>
                    </a:lnTo>
                    <a:lnTo>
                      <a:pt x="176" y="339"/>
                    </a:lnTo>
                    <a:lnTo>
                      <a:pt x="174" y="339"/>
                    </a:lnTo>
                    <a:lnTo>
                      <a:pt x="171" y="339"/>
                    </a:lnTo>
                    <a:lnTo>
                      <a:pt x="169" y="339"/>
                    </a:lnTo>
                    <a:lnTo>
                      <a:pt x="166" y="339"/>
                    </a:lnTo>
                    <a:lnTo>
                      <a:pt x="164" y="339"/>
                    </a:lnTo>
                    <a:lnTo>
                      <a:pt x="161" y="339"/>
                    </a:lnTo>
                    <a:lnTo>
                      <a:pt x="159" y="339"/>
                    </a:lnTo>
                    <a:lnTo>
                      <a:pt x="159" y="342"/>
                    </a:lnTo>
                    <a:lnTo>
                      <a:pt x="157" y="342"/>
                    </a:lnTo>
                    <a:lnTo>
                      <a:pt x="157" y="344"/>
                    </a:lnTo>
                    <a:lnTo>
                      <a:pt x="157" y="347"/>
                    </a:lnTo>
                    <a:lnTo>
                      <a:pt x="154" y="347"/>
                    </a:lnTo>
                    <a:lnTo>
                      <a:pt x="157" y="347"/>
                    </a:lnTo>
                    <a:lnTo>
                      <a:pt x="154" y="347"/>
                    </a:lnTo>
                    <a:lnTo>
                      <a:pt x="157" y="347"/>
                    </a:lnTo>
                    <a:lnTo>
                      <a:pt x="154" y="347"/>
                    </a:lnTo>
                    <a:lnTo>
                      <a:pt x="154" y="349"/>
                    </a:lnTo>
                    <a:lnTo>
                      <a:pt x="154" y="352"/>
                    </a:lnTo>
                    <a:lnTo>
                      <a:pt x="152" y="352"/>
                    </a:lnTo>
                    <a:lnTo>
                      <a:pt x="152" y="354"/>
                    </a:lnTo>
                    <a:lnTo>
                      <a:pt x="152" y="352"/>
                    </a:lnTo>
                    <a:lnTo>
                      <a:pt x="152" y="354"/>
                    </a:lnTo>
                    <a:lnTo>
                      <a:pt x="149" y="354"/>
                    </a:lnTo>
                    <a:lnTo>
                      <a:pt x="149" y="356"/>
                    </a:lnTo>
                    <a:lnTo>
                      <a:pt x="149" y="359"/>
                    </a:lnTo>
                    <a:lnTo>
                      <a:pt x="149" y="361"/>
                    </a:lnTo>
                    <a:lnTo>
                      <a:pt x="149" y="364"/>
                    </a:lnTo>
                    <a:lnTo>
                      <a:pt x="147" y="364"/>
                    </a:lnTo>
                    <a:lnTo>
                      <a:pt x="149" y="364"/>
                    </a:lnTo>
                    <a:lnTo>
                      <a:pt x="147" y="364"/>
                    </a:lnTo>
                    <a:lnTo>
                      <a:pt x="147" y="361"/>
                    </a:lnTo>
                    <a:lnTo>
                      <a:pt x="147" y="359"/>
                    </a:lnTo>
                    <a:lnTo>
                      <a:pt x="144" y="359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2" y="354"/>
                    </a:lnTo>
                    <a:lnTo>
                      <a:pt x="142" y="352"/>
                    </a:lnTo>
                    <a:lnTo>
                      <a:pt x="139" y="352"/>
                    </a:lnTo>
                    <a:lnTo>
                      <a:pt x="139" y="349"/>
                    </a:lnTo>
                    <a:lnTo>
                      <a:pt x="142" y="349"/>
                    </a:lnTo>
                    <a:lnTo>
                      <a:pt x="142" y="347"/>
                    </a:lnTo>
                    <a:lnTo>
                      <a:pt x="139" y="347"/>
                    </a:lnTo>
                    <a:lnTo>
                      <a:pt x="139" y="344"/>
                    </a:lnTo>
                    <a:lnTo>
                      <a:pt x="137" y="344"/>
                    </a:lnTo>
                    <a:lnTo>
                      <a:pt x="135" y="344"/>
                    </a:lnTo>
                    <a:lnTo>
                      <a:pt x="132" y="344"/>
                    </a:lnTo>
                    <a:lnTo>
                      <a:pt x="130" y="344"/>
                    </a:lnTo>
                    <a:lnTo>
                      <a:pt x="130" y="342"/>
                    </a:lnTo>
                    <a:lnTo>
                      <a:pt x="127" y="342"/>
                    </a:lnTo>
                    <a:lnTo>
                      <a:pt x="125" y="342"/>
                    </a:lnTo>
                    <a:lnTo>
                      <a:pt x="122" y="342"/>
                    </a:lnTo>
                    <a:lnTo>
                      <a:pt x="120" y="342"/>
                    </a:lnTo>
                    <a:lnTo>
                      <a:pt x="117" y="342"/>
                    </a:lnTo>
                    <a:lnTo>
                      <a:pt x="115" y="342"/>
                    </a:lnTo>
                    <a:lnTo>
                      <a:pt x="113" y="342"/>
                    </a:lnTo>
                    <a:lnTo>
                      <a:pt x="110" y="342"/>
                    </a:lnTo>
                    <a:lnTo>
                      <a:pt x="108" y="342"/>
                    </a:lnTo>
                    <a:lnTo>
                      <a:pt x="105" y="342"/>
                    </a:lnTo>
                    <a:lnTo>
                      <a:pt x="105" y="339"/>
                    </a:lnTo>
                    <a:lnTo>
                      <a:pt x="103" y="339"/>
                    </a:lnTo>
                    <a:lnTo>
                      <a:pt x="103" y="337"/>
                    </a:lnTo>
                    <a:lnTo>
                      <a:pt x="100" y="337"/>
                    </a:lnTo>
                    <a:lnTo>
                      <a:pt x="98" y="334"/>
                    </a:lnTo>
                    <a:lnTo>
                      <a:pt x="95" y="334"/>
                    </a:lnTo>
                    <a:lnTo>
                      <a:pt x="93" y="334"/>
                    </a:lnTo>
                    <a:lnTo>
                      <a:pt x="95" y="337"/>
                    </a:lnTo>
                    <a:lnTo>
                      <a:pt x="93" y="337"/>
                    </a:lnTo>
                    <a:lnTo>
                      <a:pt x="93" y="339"/>
                    </a:lnTo>
                    <a:lnTo>
                      <a:pt x="93" y="342"/>
                    </a:lnTo>
                    <a:lnTo>
                      <a:pt x="91" y="342"/>
                    </a:lnTo>
                    <a:lnTo>
                      <a:pt x="91" y="344"/>
                    </a:lnTo>
                    <a:lnTo>
                      <a:pt x="91" y="342"/>
                    </a:lnTo>
                    <a:lnTo>
                      <a:pt x="91" y="344"/>
                    </a:lnTo>
                    <a:lnTo>
                      <a:pt x="88" y="344"/>
                    </a:lnTo>
                    <a:lnTo>
                      <a:pt x="86" y="344"/>
                    </a:lnTo>
                    <a:lnTo>
                      <a:pt x="83" y="344"/>
                    </a:lnTo>
                    <a:lnTo>
                      <a:pt x="83" y="347"/>
                    </a:lnTo>
                    <a:lnTo>
                      <a:pt x="81" y="347"/>
                    </a:lnTo>
                    <a:lnTo>
                      <a:pt x="81" y="349"/>
                    </a:lnTo>
                    <a:lnTo>
                      <a:pt x="78" y="352"/>
                    </a:lnTo>
                    <a:lnTo>
                      <a:pt x="76" y="352"/>
                    </a:lnTo>
                    <a:lnTo>
                      <a:pt x="76" y="354"/>
                    </a:lnTo>
                    <a:lnTo>
                      <a:pt x="73" y="354"/>
                    </a:lnTo>
                    <a:lnTo>
                      <a:pt x="73" y="356"/>
                    </a:lnTo>
                    <a:lnTo>
                      <a:pt x="73" y="359"/>
                    </a:lnTo>
                    <a:lnTo>
                      <a:pt x="71" y="359"/>
                    </a:lnTo>
                    <a:lnTo>
                      <a:pt x="69" y="359"/>
                    </a:lnTo>
                    <a:lnTo>
                      <a:pt x="69" y="361"/>
                    </a:lnTo>
                    <a:lnTo>
                      <a:pt x="66" y="361"/>
                    </a:lnTo>
                    <a:lnTo>
                      <a:pt x="66" y="364"/>
                    </a:lnTo>
                    <a:lnTo>
                      <a:pt x="64" y="364"/>
                    </a:lnTo>
                    <a:lnTo>
                      <a:pt x="61" y="364"/>
                    </a:lnTo>
                    <a:lnTo>
                      <a:pt x="59" y="364"/>
                    </a:lnTo>
                    <a:lnTo>
                      <a:pt x="56" y="364"/>
                    </a:lnTo>
                    <a:lnTo>
                      <a:pt x="54" y="364"/>
                    </a:lnTo>
                    <a:lnTo>
                      <a:pt x="51" y="364"/>
                    </a:lnTo>
                    <a:lnTo>
                      <a:pt x="49" y="364"/>
                    </a:lnTo>
                    <a:lnTo>
                      <a:pt x="49" y="361"/>
                    </a:lnTo>
                    <a:lnTo>
                      <a:pt x="49" y="359"/>
                    </a:lnTo>
                    <a:lnTo>
                      <a:pt x="49" y="356"/>
                    </a:lnTo>
                    <a:lnTo>
                      <a:pt x="49" y="354"/>
                    </a:lnTo>
                    <a:lnTo>
                      <a:pt x="49" y="352"/>
                    </a:lnTo>
                    <a:lnTo>
                      <a:pt x="47" y="349"/>
                    </a:lnTo>
                    <a:lnTo>
                      <a:pt x="47" y="347"/>
                    </a:lnTo>
                    <a:lnTo>
                      <a:pt x="47" y="344"/>
                    </a:lnTo>
                    <a:lnTo>
                      <a:pt x="47" y="342"/>
                    </a:lnTo>
                    <a:lnTo>
                      <a:pt x="44" y="342"/>
                    </a:lnTo>
                    <a:lnTo>
                      <a:pt x="44" y="339"/>
                    </a:lnTo>
                    <a:lnTo>
                      <a:pt x="44" y="337"/>
                    </a:lnTo>
                    <a:lnTo>
                      <a:pt x="44" y="334"/>
                    </a:lnTo>
                    <a:lnTo>
                      <a:pt x="44" y="332"/>
                    </a:lnTo>
                    <a:lnTo>
                      <a:pt x="42" y="332"/>
                    </a:lnTo>
                    <a:lnTo>
                      <a:pt x="42" y="330"/>
                    </a:lnTo>
                    <a:lnTo>
                      <a:pt x="42" y="327"/>
                    </a:lnTo>
                    <a:lnTo>
                      <a:pt x="42" y="325"/>
                    </a:lnTo>
                    <a:lnTo>
                      <a:pt x="42" y="322"/>
                    </a:lnTo>
                    <a:lnTo>
                      <a:pt x="42" y="320"/>
                    </a:lnTo>
                    <a:lnTo>
                      <a:pt x="39" y="320"/>
                    </a:lnTo>
                    <a:lnTo>
                      <a:pt x="39" y="317"/>
                    </a:lnTo>
                    <a:lnTo>
                      <a:pt x="37" y="315"/>
                    </a:lnTo>
                    <a:lnTo>
                      <a:pt x="34" y="312"/>
                    </a:lnTo>
                    <a:lnTo>
                      <a:pt x="34" y="310"/>
                    </a:lnTo>
                    <a:lnTo>
                      <a:pt x="32" y="310"/>
                    </a:lnTo>
                    <a:lnTo>
                      <a:pt x="29" y="310"/>
                    </a:lnTo>
                    <a:lnTo>
                      <a:pt x="29" y="308"/>
                    </a:lnTo>
                    <a:lnTo>
                      <a:pt x="29" y="305"/>
                    </a:lnTo>
                    <a:lnTo>
                      <a:pt x="32" y="305"/>
                    </a:lnTo>
                    <a:lnTo>
                      <a:pt x="32" y="303"/>
                    </a:lnTo>
                    <a:lnTo>
                      <a:pt x="34" y="303"/>
                    </a:lnTo>
                    <a:lnTo>
                      <a:pt x="32" y="303"/>
                    </a:lnTo>
                    <a:lnTo>
                      <a:pt x="32" y="300"/>
                    </a:lnTo>
                    <a:lnTo>
                      <a:pt x="29" y="300"/>
                    </a:lnTo>
                    <a:lnTo>
                      <a:pt x="27" y="298"/>
                    </a:lnTo>
                    <a:lnTo>
                      <a:pt x="25" y="298"/>
                    </a:lnTo>
                    <a:lnTo>
                      <a:pt x="25" y="295"/>
                    </a:lnTo>
                    <a:lnTo>
                      <a:pt x="27" y="293"/>
                    </a:lnTo>
                    <a:lnTo>
                      <a:pt x="25" y="290"/>
                    </a:lnTo>
                    <a:lnTo>
                      <a:pt x="27" y="290"/>
                    </a:lnTo>
                    <a:lnTo>
                      <a:pt x="27" y="288"/>
                    </a:lnTo>
                    <a:lnTo>
                      <a:pt x="25" y="288"/>
                    </a:lnTo>
                    <a:lnTo>
                      <a:pt x="25" y="286"/>
                    </a:lnTo>
                    <a:lnTo>
                      <a:pt x="27" y="286"/>
                    </a:lnTo>
                    <a:lnTo>
                      <a:pt x="29" y="286"/>
                    </a:lnTo>
                    <a:lnTo>
                      <a:pt x="29" y="283"/>
                    </a:lnTo>
                    <a:lnTo>
                      <a:pt x="32" y="283"/>
                    </a:lnTo>
                    <a:lnTo>
                      <a:pt x="29" y="281"/>
                    </a:lnTo>
                    <a:lnTo>
                      <a:pt x="32" y="281"/>
                    </a:lnTo>
                    <a:lnTo>
                      <a:pt x="29" y="281"/>
                    </a:lnTo>
                    <a:lnTo>
                      <a:pt x="29" y="278"/>
                    </a:lnTo>
                    <a:lnTo>
                      <a:pt x="27" y="278"/>
                    </a:lnTo>
                    <a:lnTo>
                      <a:pt x="27" y="276"/>
                    </a:lnTo>
                    <a:lnTo>
                      <a:pt x="29" y="276"/>
                    </a:lnTo>
                    <a:lnTo>
                      <a:pt x="29" y="273"/>
                    </a:lnTo>
                    <a:lnTo>
                      <a:pt x="32" y="271"/>
                    </a:lnTo>
                    <a:lnTo>
                      <a:pt x="32" y="268"/>
                    </a:lnTo>
                    <a:lnTo>
                      <a:pt x="34" y="268"/>
                    </a:lnTo>
                    <a:lnTo>
                      <a:pt x="32" y="266"/>
                    </a:lnTo>
                    <a:lnTo>
                      <a:pt x="29" y="266"/>
                    </a:lnTo>
                    <a:lnTo>
                      <a:pt x="29" y="264"/>
                    </a:lnTo>
                    <a:lnTo>
                      <a:pt x="27" y="264"/>
                    </a:lnTo>
                    <a:lnTo>
                      <a:pt x="27" y="261"/>
                    </a:lnTo>
                    <a:lnTo>
                      <a:pt x="25" y="261"/>
                    </a:lnTo>
                    <a:lnTo>
                      <a:pt x="25" y="259"/>
                    </a:lnTo>
                    <a:lnTo>
                      <a:pt x="22" y="259"/>
                    </a:lnTo>
                    <a:lnTo>
                      <a:pt x="20" y="259"/>
                    </a:lnTo>
                    <a:lnTo>
                      <a:pt x="20" y="256"/>
                    </a:lnTo>
                    <a:lnTo>
                      <a:pt x="20" y="254"/>
                    </a:lnTo>
                    <a:lnTo>
                      <a:pt x="20" y="251"/>
                    </a:lnTo>
                    <a:lnTo>
                      <a:pt x="17" y="249"/>
                    </a:lnTo>
                    <a:lnTo>
                      <a:pt x="17" y="246"/>
                    </a:lnTo>
                    <a:lnTo>
                      <a:pt x="17" y="244"/>
                    </a:lnTo>
                    <a:lnTo>
                      <a:pt x="17" y="242"/>
                    </a:lnTo>
                    <a:lnTo>
                      <a:pt x="17" y="239"/>
                    </a:lnTo>
                    <a:lnTo>
                      <a:pt x="17" y="237"/>
                    </a:lnTo>
                    <a:lnTo>
                      <a:pt x="15" y="237"/>
                    </a:lnTo>
                    <a:lnTo>
                      <a:pt x="15" y="234"/>
                    </a:lnTo>
                    <a:lnTo>
                      <a:pt x="15" y="232"/>
                    </a:lnTo>
                    <a:lnTo>
                      <a:pt x="15" y="229"/>
                    </a:lnTo>
                    <a:lnTo>
                      <a:pt x="12" y="229"/>
                    </a:lnTo>
                    <a:lnTo>
                      <a:pt x="10" y="229"/>
                    </a:lnTo>
                    <a:lnTo>
                      <a:pt x="10" y="227"/>
                    </a:lnTo>
                    <a:lnTo>
                      <a:pt x="10" y="224"/>
                    </a:lnTo>
                    <a:lnTo>
                      <a:pt x="10" y="222"/>
                    </a:lnTo>
                    <a:lnTo>
                      <a:pt x="7" y="222"/>
                    </a:lnTo>
                    <a:lnTo>
                      <a:pt x="7" y="220"/>
                    </a:lnTo>
                    <a:lnTo>
                      <a:pt x="5" y="220"/>
                    </a:lnTo>
                    <a:lnTo>
                      <a:pt x="5" y="217"/>
                    </a:lnTo>
                    <a:lnTo>
                      <a:pt x="5" y="215"/>
                    </a:lnTo>
                    <a:lnTo>
                      <a:pt x="5" y="212"/>
                    </a:lnTo>
                    <a:lnTo>
                      <a:pt x="3" y="210"/>
                    </a:lnTo>
                    <a:lnTo>
                      <a:pt x="0" y="210"/>
                    </a:lnTo>
                    <a:lnTo>
                      <a:pt x="0" y="207"/>
                    </a:lnTo>
                    <a:lnTo>
                      <a:pt x="3" y="207"/>
                    </a:lnTo>
                    <a:lnTo>
                      <a:pt x="3" y="205"/>
                    </a:lnTo>
                    <a:lnTo>
                      <a:pt x="5" y="205"/>
                    </a:lnTo>
                    <a:lnTo>
                      <a:pt x="7" y="205"/>
                    </a:lnTo>
                    <a:lnTo>
                      <a:pt x="7" y="202"/>
                    </a:lnTo>
                    <a:lnTo>
                      <a:pt x="7" y="200"/>
                    </a:lnTo>
                    <a:lnTo>
                      <a:pt x="10" y="200"/>
                    </a:lnTo>
                    <a:lnTo>
                      <a:pt x="10" y="198"/>
                    </a:lnTo>
                    <a:lnTo>
                      <a:pt x="12" y="198"/>
                    </a:lnTo>
                    <a:lnTo>
                      <a:pt x="12" y="195"/>
                    </a:lnTo>
                    <a:lnTo>
                      <a:pt x="12" y="193"/>
                    </a:lnTo>
                    <a:lnTo>
                      <a:pt x="15" y="193"/>
                    </a:lnTo>
                    <a:lnTo>
                      <a:pt x="17" y="193"/>
                    </a:lnTo>
                    <a:lnTo>
                      <a:pt x="17" y="190"/>
                    </a:lnTo>
                    <a:lnTo>
                      <a:pt x="20" y="190"/>
                    </a:lnTo>
                    <a:lnTo>
                      <a:pt x="22" y="190"/>
                    </a:lnTo>
                    <a:lnTo>
                      <a:pt x="22" y="188"/>
                    </a:lnTo>
                    <a:lnTo>
                      <a:pt x="22" y="185"/>
                    </a:lnTo>
                    <a:lnTo>
                      <a:pt x="20" y="188"/>
                    </a:lnTo>
                    <a:lnTo>
                      <a:pt x="20" y="185"/>
                    </a:lnTo>
                    <a:lnTo>
                      <a:pt x="22" y="185"/>
                    </a:lnTo>
                    <a:lnTo>
                      <a:pt x="25" y="185"/>
                    </a:lnTo>
                    <a:lnTo>
                      <a:pt x="27" y="185"/>
                    </a:lnTo>
                    <a:lnTo>
                      <a:pt x="27" y="183"/>
                    </a:lnTo>
                    <a:lnTo>
                      <a:pt x="25" y="183"/>
                    </a:lnTo>
                    <a:lnTo>
                      <a:pt x="27" y="183"/>
                    </a:lnTo>
                    <a:lnTo>
                      <a:pt x="25" y="183"/>
                    </a:lnTo>
                    <a:lnTo>
                      <a:pt x="27" y="183"/>
                    </a:lnTo>
                    <a:lnTo>
                      <a:pt x="29" y="183"/>
                    </a:lnTo>
                    <a:lnTo>
                      <a:pt x="29" y="180"/>
                    </a:lnTo>
                    <a:lnTo>
                      <a:pt x="29" y="178"/>
                    </a:lnTo>
                    <a:lnTo>
                      <a:pt x="27" y="178"/>
                    </a:lnTo>
                    <a:lnTo>
                      <a:pt x="27" y="180"/>
                    </a:lnTo>
                    <a:lnTo>
                      <a:pt x="25" y="178"/>
                    </a:lnTo>
                    <a:lnTo>
                      <a:pt x="22" y="178"/>
                    </a:lnTo>
                    <a:lnTo>
                      <a:pt x="22" y="180"/>
                    </a:lnTo>
                    <a:lnTo>
                      <a:pt x="22" y="178"/>
                    </a:lnTo>
                    <a:lnTo>
                      <a:pt x="20" y="176"/>
                    </a:lnTo>
                    <a:lnTo>
                      <a:pt x="22" y="176"/>
                    </a:lnTo>
                    <a:lnTo>
                      <a:pt x="22" y="173"/>
                    </a:lnTo>
                    <a:lnTo>
                      <a:pt x="25" y="173"/>
                    </a:lnTo>
                    <a:lnTo>
                      <a:pt x="25" y="176"/>
                    </a:lnTo>
                    <a:lnTo>
                      <a:pt x="25" y="173"/>
                    </a:lnTo>
                    <a:lnTo>
                      <a:pt x="25" y="171"/>
                    </a:lnTo>
                    <a:lnTo>
                      <a:pt x="25" y="173"/>
                    </a:lnTo>
                    <a:lnTo>
                      <a:pt x="22" y="171"/>
                    </a:lnTo>
                    <a:lnTo>
                      <a:pt x="20" y="171"/>
                    </a:lnTo>
                    <a:lnTo>
                      <a:pt x="17" y="171"/>
                    </a:lnTo>
                    <a:lnTo>
                      <a:pt x="17" y="168"/>
                    </a:lnTo>
                    <a:lnTo>
                      <a:pt x="15" y="168"/>
                    </a:lnTo>
                    <a:lnTo>
                      <a:pt x="15" y="166"/>
                    </a:lnTo>
                    <a:lnTo>
                      <a:pt x="12" y="166"/>
                    </a:lnTo>
                    <a:lnTo>
                      <a:pt x="15" y="166"/>
                    </a:lnTo>
                    <a:lnTo>
                      <a:pt x="12" y="166"/>
                    </a:lnTo>
                    <a:lnTo>
                      <a:pt x="12" y="163"/>
                    </a:lnTo>
                    <a:lnTo>
                      <a:pt x="12" y="166"/>
                    </a:lnTo>
                    <a:lnTo>
                      <a:pt x="10" y="166"/>
                    </a:lnTo>
                    <a:lnTo>
                      <a:pt x="10" y="163"/>
                    </a:lnTo>
                    <a:lnTo>
                      <a:pt x="10" y="161"/>
                    </a:lnTo>
                    <a:lnTo>
                      <a:pt x="7" y="161"/>
                    </a:lnTo>
                    <a:lnTo>
                      <a:pt x="7" y="158"/>
                    </a:lnTo>
                    <a:lnTo>
                      <a:pt x="10" y="158"/>
                    </a:lnTo>
                    <a:lnTo>
                      <a:pt x="10" y="156"/>
                    </a:lnTo>
                    <a:lnTo>
                      <a:pt x="12" y="156"/>
                    </a:lnTo>
                    <a:lnTo>
                      <a:pt x="12" y="154"/>
                    </a:lnTo>
                    <a:lnTo>
                      <a:pt x="15" y="154"/>
                    </a:lnTo>
                    <a:lnTo>
                      <a:pt x="15" y="151"/>
                    </a:lnTo>
                    <a:lnTo>
                      <a:pt x="12" y="151"/>
                    </a:lnTo>
                    <a:lnTo>
                      <a:pt x="12" y="149"/>
                    </a:lnTo>
                    <a:lnTo>
                      <a:pt x="10" y="149"/>
                    </a:lnTo>
                    <a:lnTo>
                      <a:pt x="10" y="146"/>
                    </a:lnTo>
                    <a:lnTo>
                      <a:pt x="7" y="146"/>
                    </a:lnTo>
                    <a:lnTo>
                      <a:pt x="7" y="144"/>
                    </a:lnTo>
                    <a:lnTo>
                      <a:pt x="7" y="141"/>
                    </a:lnTo>
                    <a:lnTo>
                      <a:pt x="10" y="139"/>
                    </a:lnTo>
                    <a:lnTo>
                      <a:pt x="12" y="139"/>
                    </a:lnTo>
                    <a:lnTo>
                      <a:pt x="10" y="136"/>
                    </a:lnTo>
                    <a:lnTo>
                      <a:pt x="10" y="134"/>
                    </a:lnTo>
                    <a:lnTo>
                      <a:pt x="12" y="134"/>
                    </a:lnTo>
                    <a:lnTo>
                      <a:pt x="15" y="134"/>
                    </a:lnTo>
                    <a:lnTo>
                      <a:pt x="12" y="132"/>
                    </a:lnTo>
                    <a:lnTo>
                      <a:pt x="15" y="132"/>
                    </a:lnTo>
                    <a:lnTo>
                      <a:pt x="17" y="129"/>
                    </a:lnTo>
                    <a:lnTo>
                      <a:pt x="17" y="127"/>
                    </a:lnTo>
                    <a:lnTo>
                      <a:pt x="17" y="124"/>
                    </a:lnTo>
                    <a:lnTo>
                      <a:pt x="20" y="124"/>
                    </a:lnTo>
                    <a:lnTo>
                      <a:pt x="22" y="124"/>
                    </a:lnTo>
                    <a:lnTo>
                      <a:pt x="22" y="122"/>
                    </a:lnTo>
                    <a:lnTo>
                      <a:pt x="22" y="119"/>
                    </a:lnTo>
                    <a:lnTo>
                      <a:pt x="20" y="119"/>
                    </a:lnTo>
                    <a:lnTo>
                      <a:pt x="20" y="117"/>
                    </a:lnTo>
                    <a:lnTo>
                      <a:pt x="20" y="114"/>
                    </a:lnTo>
                    <a:lnTo>
                      <a:pt x="17" y="114"/>
                    </a:lnTo>
                    <a:lnTo>
                      <a:pt x="17" y="112"/>
                    </a:lnTo>
                    <a:lnTo>
                      <a:pt x="17" y="110"/>
                    </a:lnTo>
                    <a:lnTo>
                      <a:pt x="15" y="110"/>
                    </a:lnTo>
                    <a:lnTo>
                      <a:pt x="15" y="107"/>
                    </a:lnTo>
                    <a:lnTo>
                      <a:pt x="17" y="107"/>
                    </a:lnTo>
                    <a:lnTo>
                      <a:pt x="17" y="110"/>
                    </a:lnTo>
                    <a:lnTo>
                      <a:pt x="17" y="107"/>
                    </a:lnTo>
                    <a:lnTo>
                      <a:pt x="17" y="110"/>
                    </a:lnTo>
                    <a:lnTo>
                      <a:pt x="17" y="107"/>
                    </a:lnTo>
                    <a:lnTo>
                      <a:pt x="20" y="105"/>
                    </a:lnTo>
                    <a:lnTo>
                      <a:pt x="20" y="102"/>
                    </a:lnTo>
                    <a:lnTo>
                      <a:pt x="20" y="100"/>
                    </a:lnTo>
                    <a:lnTo>
                      <a:pt x="20" y="97"/>
                    </a:lnTo>
                    <a:lnTo>
                      <a:pt x="20" y="95"/>
                    </a:lnTo>
                    <a:lnTo>
                      <a:pt x="20" y="97"/>
                    </a:lnTo>
                    <a:lnTo>
                      <a:pt x="20" y="95"/>
                    </a:lnTo>
                    <a:lnTo>
                      <a:pt x="20" y="92"/>
                    </a:lnTo>
                    <a:lnTo>
                      <a:pt x="20" y="90"/>
                    </a:lnTo>
                    <a:lnTo>
                      <a:pt x="20" y="88"/>
                    </a:lnTo>
                    <a:lnTo>
                      <a:pt x="20" y="85"/>
                    </a:lnTo>
                    <a:lnTo>
                      <a:pt x="22" y="85"/>
                    </a:lnTo>
                    <a:lnTo>
                      <a:pt x="22" y="83"/>
                    </a:lnTo>
                    <a:lnTo>
                      <a:pt x="25" y="83"/>
                    </a:lnTo>
                    <a:lnTo>
                      <a:pt x="25" y="80"/>
                    </a:lnTo>
                    <a:lnTo>
                      <a:pt x="25" y="78"/>
                    </a:lnTo>
                    <a:lnTo>
                      <a:pt x="27" y="78"/>
                    </a:lnTo>
                    <a:lnTo>
                      <a:pt x="27" y="75"/>
                    </a:lnTo>
                    <a:lnTo>
                      <a:pt x="25" y="73"/>
                    </a:lnTo>
                    <a:lnTo>
                      <a:pt x="25" y="70"/>
                    </a:lnTo>
                    <a:lnTo>
                      <a:pt x="22" y="68"/>
                    </a:lnTo>
                    <a:lnTo>
                      <a:pt x="22" y="66"/>
                    </a:lnTo>
                    <a:lnTo>
                      <a:pt x="20" y="66"/>
                    </a:lnTo>
                    <a:lnTo>
                      <a:pt x="20" y="63"/>
                    </a:lnTo>
                    <a:lnTo>
                      <a:pt x="20" y="61"/>
                    </a:lnTo>
                    <a:lnTo>
                      <a:pt x="17" y="61"/>
                    </a:lnTo>
                    <a:lnTo>
                      <a:pt x="17" y="58"/>
                    </a:lnTo>
                    <a:lnTo>
                      <a:pt x="15" y="56"/>
                    </a:lnTo>
                    <a:lnTo>
                      <a:pt x="12" y="51"/>
                    </a:lnTo>
                    <a:lnTo>
                      <a:pt x="12" y="48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7" y="44"/>
                    </a:lnTo>
                    <a:lnTo>
                      <a:pt x="5" y="39"/>
                    </a:lnTo>
                    <a:lnTo>
                      <a:pt x="5" y="36"/>
                    </a:lnTo>
                    <a:lnTo>
                      <a:pt x="3" y="36"/>
                    </a:lnTo>
                    <a:lnTo>
                      <a:pt x="3" y="34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5" y="34"/>
                    </a:lnTo>
                    <a:lnTo>
                      <a:pt x="17" y="34"/>
                    </a:lnTo>
                    <a:lnTo>
                      <a:pt x="17" y="36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5" y="34"/>
                    </a:lnTo>
                    <a:lnTo>
                      <a:pt x="25" y="36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29" y="36"/>
                    </a:lnTo>
                    <a:lnTo>
                      <a:pt x="32" y="36"/>
                    </a:lnTo>
                    <a:lnTo>
                      <a:pt x="34" y="36"/>
                    </a:lnTo>
                    <a:lnTo>
                      <a:pt x="37" y="36"/>
                    </a:lnTo>
                    <a:lnTo>
                      <a:pt x="37" y="34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42" y="31"/>
                    </a:lnTo>
                    <a:lnTo>
                      <a:pt x="42" y="29"/>
                    </a:lnTo>
                    <a:lnTo>
                      <a:pt x="42" y="26"/>
                    </a:lnTo>
                    <a:lnTo>
                      <a:pt x="44" y="26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51" y="26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6" y="24"/>
                    </a:lnTo>
                    <a:lnTo>
                      <a:pt x="56" y="22"/>
                    </a:lnTo>
                    <a:lnTo>
                      <a:pt x="59" y="22"/>
                    </a:lnTo>
                    <a:lnTo>
                      <a:pt x="59" y="19"/>
                    </a:lnTo>
                    <a:lnTo>
                      <a:pt x="61" y="19"/>
                    </a:lnTo>
                    <a:lnTo>
                      <a:pt x="61" y="17"/>
                    </a:lnTo>
                    <a:lnTo>
                      <a:pt x="64" y="17"/>
                    </a:lnTo>
                    <a:lnTo>
                      <a:pt x="64" y="19"/>
                    </a:lnTo>
                    <a:lnTo>
                      <a:pt x="64" y="17"/>
                    </a:lnTo>
                    <a:lnTo>
                      <a:pt x="66" y="17"/>
                    </a:lnTo>
                    <a:lnTo>
                      <a:pt x="69" y="17"/>
                    </a:lnTo>
                    <a:lnTo>
                      <a:pt x="69" y="14"/>
                    </a:lnTo>
                    <a:lnTo>
                      <a:pt x="71" y="14"/>
                    </a:lnTo>
                    <a:lnTo>
                      <a:pt x="73" y="14"/>
                    </a:lnTo>
                    <a:lnTo>
                      <a:pt x="73" y="12"/>
                    </a:lnTo>
                    <a:lnTo>
                      <a:pt x="76" y="12"/>
                    </a:lnTo>
                    <a:lnTo>
                      <a:pt x="76" y="9"/>
                    </a:lnTo>
                    <a:lnTo>
                      <a:pt x="78" y="9"/>
                    </a:lnTo>
                    <a:lnTo>
                      <a:pt x="78" y="7"/>
                    </a:lnTo>
                    <a:lnTo>
                      <a:pt x="81" y="7"/>
                    </a:lnTo>
                    <a:lnTo>
                      <a:pt x="83" y="7"/>
                    </a:lnTo>
                    <a:lnTo>
                      <a:pt x="83" y="4"/>
                    </a:lnTo>
                    <a:lnTo>
                      <a:pt x="83" y="7"/>
                    </a:lnTo>
                    <a:lnTo>
                      <a:pt x="83" y="4"/>
                    </a:lnTo>
                    <a:lnTo>
                      <a:pt x="86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3" y="2"/>
                    </a:lnTo>
                    <a:lnTo>
                      <a:pt x="95" y="2"/>
                    </a:lnTo>
                    <a:lnTo>
                      <a:pt x="98" y="2"/>
                    </a:lnTo>
                    <a:lnTo>
                      <a:pt x="100" y="2"/>
                    </a:lnTo>
                    <a:lnTo>
                      <a:pt x="103" y="2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8" y="2"/>
                    </a:lnTo>
                    <a:lnTo>
                      <a:pt x="108" y="0"/>
                    </a:lnTo>
                    <a:lnTo>
                      <a:pt x="108" y="2"/>
                    </a:lnTo>
                    <a:lnTo>
                      <a:pt x="108" y="0"/>
                    </a:lnTo>
                    <a:lnTo>
                      <a:pt x="110" y="0"/>
                    </a:lnTo>
                    <a:lnTo>
                      <a:pt x="110" y="2"/>
                    </a:lnTo>
                    <a:lnTo>
                      <a:pt x="113" y="2"/>
                    </a:lnTo>
                    <a:lnTo>
                      <a:pt x="115" y="2"/>
                    </a:lnTo>
                    <a:lnTo>
                      <a:pt x="115" y="0"/>
                    </a:lnTo>
                    <a:lnTo>
                      <a:pt x="117" y="0"/>
                    </a:lnTo>
                    <a:lnTo>
                      <a:pt x="120" y="0"/>
                    </a:lnTo>
                    <a:lnTo>
                      <a:pt x="120" y="2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0" name="Freeform 286"/>
              <p:cNvSpPr>
                <a:spLocks noEditPoints="1"/>
              </p:cNvSpPr>
              <p:nvPr/>
            </p:nvSpPr>
            <p:spPr bwMode="auto">
              <a:xfrm>
                <a:off x="2825" y="2051"/>
                <a:ext cx="337" cy="364"/>
              </a:xfrm>
              <a:custGeom>
                <a:avLst/>
                <a:gdLst>
                  <a:gd name="T0" fmla="*/ 20 w 337"/>
                  <a:gd name="T1" fmla="*/ 178 h 364"/>
                  <a:gd name="T2" fmla="*/ 17 w 337"/>
                  <a:gd name="T3" fmla="*/ 176 h 364"/>
                  <a:gd name="T4" fmla="*/ 120 w 337"/>
                  <a:gd name="T5" fmla="*/ 9 h 364"/>
                  <a:gd name="T6" fmla="*/ 120 w 337"/>
                  <a:gd name="T7" fmla="*/ 34 h 364"/>
                  <a:gd name="T8" fmla="*/ 122 w 337"/>
                  <a:gd name="T9" fmla="*/ 51 h 364"/>
                  <a:gd name="T10" fmla="*/ 130 w 337"/>
                  <a:gd name="T11" fmla="*/ 61 h 364"/>
                  <a:gd name="T12" fmla="*/ 142 w 337"/>
                  <a:gd name="T13" fmla="*/ 68 h 364"/>
                  <a:gd name="T14" fmla="*/ 152 w 337"/>
                  <a:gd name="T15" fmla="*/ 75 h 364"/>
                  <a:gd name="T16" fmla="*/ 174 w 337"/>
                  <a:gd name="T17" fmla="*/ 80 h 364"/>
                  <a:gd name="T18" fmla="*/ 188 w 337"/>
                  <a:gd name="T19" fmla="*/ 88 h 364"/>
                  <a:gd name="T20" fmla="*/ 208 w 337"/>
                  <a:gd name="T21" fmla="*/ 92 h 364"/>
                  <a:gd name="T22" fmla="*/ 225 w 337"/>
                  <a:gd name="T23" fmla="*/ 105 h 364"/>
                  <a:gd name="T24" fmla="*/ 240 w 337"/>
                  <a:gd name="T25" fmla="*/ 105 h 364"/>
                  <a:gd name="T26" fmla="*/ 254 w 337"/>
                  <a:gd name="T27" fmla="*/ 117 h 364"/>
                  <a:gd name="T28" fmla="*/ 257 w 337"/>
                  <a:gd name="T29" fmla="*/ 129 h 364"/>
                  <a:gd name="T30" fmla="*/ 262 w 337"/>
                  <a:gd name="T31" fmla="*/ 161 h 364"/>
                  <a:gd name="T32" fmla="*/ 276 w 337"/>
                  <a:gd name="T33" fmla="*/ 180 h 364"/>
                  <a:gd name="T34" fmla="*/ 308 w 337"/>
                  <a:gd name="T35" fmla="*/ 183 h 364"/>
                  <a:gd name="T36" fmla="*/ 308 w 337"/>
                  <a:gd name="T37" fmla="*/ 198 h 364"/>
                  <a:gd name="T38" fmla="*/ 315 w 337"/>
                  <a:gd name="T39" fmla="*/ 210 h 364"/>
                  <a:gd name="T40" fmla="*/ 330 w 337"/>
                  <a:gd name="T41" fmla="*/ 224 h 364"/>
                  <a:gd name="T42" fmla="*/ 330 w 337"/>
                  <a:gd name="T43" fmla="*/ 246 h 364"/>
                  <a:gd name="T44" fmla="*/ 320 w 337"/>
                  <a:gd name="T45" fmla="*/ 273 h 364"/>
                  <a:gd name="T46" fmla="*/ 315 w 337"/>
                  <a:gd name="T47" fmla="*/ 278 h 364"/>
                  <a:gd name="T48" fmla="*/ 210 w 337"/>
                  <a:gd name="T49" fmla="*/ 290 h 364"/>
                  <a:gd name="T50" fmla="*/ 205 w 337"/>
                  <a:gd name="T51" fmla="*/ 315 h 364"/>
                  <a:gd name="T52" fmla="*/ 196 w 337"/>
                  <a:gd name="T53" fmla="*/ 342 h 364"/>
                  <a:gd name="T54" fmla="*/ 183 w 337"/>
                  <a:gd name="T55" fmla="*/ 339 h 364"/>
                  <a:gd name="T56" fmla="*/ 157 w 337"/>
                  <a:gd name="T57" fmla="*/ 342 h 364"/>
                  <a:gd name="T58" fmla="*/ 152 w 337"/>
                  <a:gd name="T59" fmla="*/ 352 h 364"/>
                  <a:gd name="T60" fmla="*/ 144 w 337"/>
                  <a:gd name="T61" fmla="*/ 359 h 364"/>
                  <a:gd name="T62" fmla="*/ 135 w 337"/>
                  <a:gd name="T63" fmla="*/ 344 h 364"/>
                  <a:gd name="T64" fmla="*/ 108 w 337"/>
                  <a:gd name="T65" fmla="*/ 342 h 364"/>
                  <a:gd name="T66" fmla="*/ 93 w 337"/>
                  <a:gd name="T67" fmla="*/ 342 h 364"/>
                  <a:gd name="T68" fmla="*/ 76 w 337"/>
                  <a:gd name="T69" fmla="*/ 352 h 364"/>
                  <a:gd name="T70" fmla="*/ 59 w 337"/>
                  <a:gd name="T71" fmla="*/ 364 h 364"/>
                  <a:gd name="T72" fmla="*/ 47 w 337"/>
                  <a:gd name="T73" fmla="*/ 344 h 364"/>
                  <a:gd name="T74" fmla="*/ 42 w 337"/>
                  <a:gd name="T75" fmla="*/ 320 h 364"/>
                  <a:gd name="T76" fmla="*/ 34 w 337"/>
                  <a:gd name="T77" fmla="*/ 303 h 364"/>
                  <a:gd name="T78" fmla="*/ 25 w 337"/>
                  <a:gd name="T79" fmla="*/ 286 h 364"/>
                  <a:gd name="T80" fmla="*/ 29 w 337"/>
                  <a:gd name="T81" fmla="*/ 273 h 364"/>
                  <a:gd name="T82" fmla="*/ 20 w 337"/>
                  <a:gd name="T83" fmla="*/ 259 h 364"/>
                  <a:gd name="T84" fmla="*/ 15 w 337"/>
                  <a:gd name="T85" fmla="*/ 232 h 364"/>
                  <a:gd name="T86" fmla="*/ 5 w 337"/>
                  <a:gd name="T87" fmla="*/ 212 h 364"/>
                  <a:gd name="T88" fmla="*/ 12 w 337"/>
                  <a:gd name="T89" fmla="*/ 198 h 364"/>
                  <a:gd name="T90" fmla="*/ 22 w 337"/>
                  <a:gd name="T91" fmla="*/ 185 h 364"/>
                  <a:gd name="T92" fmla="*/ 27 w 337"/>
                  <a:gd name="T93" fmla="*/ 180 h 364"/>
                  <a:gd name="T94" fmla="*/ 25 w 337"/>
                  <a:gd name="T95" fmla="*/ 173 h 364"/>
                  <a:gd name="T96" fmla="*/ 10 w 337"/>
                  <a:gd name="T97" fmla="*/ 166 h 364"/>
                  <a:gd name="T98" fmla="*/ 12 w 337"/>
                  <a:gd name="T99" fmla="*/ 149 h 364"/>
                  <a:gd name="T100" fmla="*/ 12 w 337"/>
                  <a:gd name="T101" fmla="*/ 132 h 364"/>
                  <a:gd name="T102" fmla="*/ 17 w 337"/>
                  <a:gd name="T103" fmla="*/ 114 h 364"/>
                  <a:gd name="T104" fmla="*/ 20 w 337"/>
                  <a:gd name="T105" fmla="*/ 100 h 364"/>
                  <a:gd name="T106" fmla="*/ 25 w 337"/>
                  <a:gd name="T107" fmla="*/ 80 h 364"/>
                  <a:gd name="T108" fmla="*/ 17 w 337"/>
                  <a:gd name="T109" fmla="*/ 58 h 364"/>
                  <a:gd name="T110" fmla="*/ 5 w 337"/>
                  <a:gd name="T111" fmla="*/ 34 h 364"/>
                  <a:gd name="T112" fmla="*/ 22 w 337"/>
                  <a:gd name="T113" fmla="*/ 34 h 364"/>
                  <a:gd name="T114" fmla="*/ 39 w 337"/>
                  <a:gd name="T115" fmla="*/ 31 h 364"/>
                  <a:gd name="T116" fmla="*/ 59 w 337"/>
                  <a:gd name="T117" fmla="*/ 22 h 364"/>
                  <a:gd name="T118" fmla="*/ 73 w 337"/>
                  <a:gd name="T119" fmla="*/ 12 h 364"/>
                  <a:gd name="T120" fmla="*/ 91 w 337"/>
                  <a:gd name="T121" fmla="*/ 4 h 364"/>
                  <a:gd name="T122" fmla="*/ 108 w 337"/>
                  <a:gd name="T123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37" h="364">
                    <a:moveTo>
                      <a:pt x="25" y="180"/>
                    </a:moveTo>
                    <a:lnTo>
                      <a:pt x="25" y="183"/>
                    </a:lnTo>
                    <a:lnTo>
                      <a:pt x="25" y="180"/>
                    </a:lnTo>
                    <a:lnTo>
                      <a:pt x="25" y="183"/>
                    </a:lnTo>
                    <a:lnTo>
                      <a:pt x="25" y="180"/>
                    </a:lnTo>
                    <a:moveTo>
                      <a:pt x="22" y="180"/>
                    </a:moveTo>
                    <a:lnTo>
                      <a:pt x="22" y="183"/>
                    </a:lnTo>
                    <a:lnTo>
                      <a:pt x="22" y="180"/>
                    </a:lnTo>
                    <a:moveTo>
                      <a:pt x="15" y="176"/>
                    </a:moveTo>
                    <a:lnTo>
                      <a:pt x="17" y="176"/>
                    </a:lnTo>
                    <a:lnTo>
                      <a:pt x="17" y="178"/>
                    </a:lnTo>
                    <a:lnTo>
                      <a:pt x="20" y="178"/>
                    </a:lnTo>
                    <a:lnTo>
                      <a:pt x="22" y="180"/>
                    </a:lnTo>
                    <a:lnTo>
                      <a:pt x="20" y="180"/>
                    </a:lnTo>
                    <a:lnTo>
                      <a:pt x="20" y="178"/>
                    </a:lnTo>
                    <a:lnTo>
                      <a:pt x="17" y="178"/>
                    </a:lnTo>
                    <a:lnTo>
                      <a:pt x="17" y="180"/>
                    </a:lnTo>
                    <a:lnTo>
                      <a:pt x="17" y="178"/>
                    </a:lnTo>
                    <a:lnTo>
                      <a:pt x="15" y="180"/>
                    </a:lnTo>
                    <a:lnTo>
                      <a:pt x="15" y="178"/>
                    </a:lnTo>
                    <a:lnTo>
                      <a:pt x="15" y="176"/>
                    </a:lnTo>
                    <a:moveTo>
                      <a:pt x="17" y="176"/>
                    </a:moveTo>
                    <a:lnTo>
                      <a:pt x="15" y="176"/>
                    </a:lnTo>
                    <a:lnTo>
                      <a:pt x="17" y="176"/>
                    </a:lnTo>
                    <a:moveTo>
                      <a:pt x="12" y="173"/>
                    </a:moveTo>
                    <a:lnTo>
                      <a:pt x="15" y="173"/>
                    </a:lnTo>
                    <a:lnTo>
                      <a:pt x="15" y="176"/>
                    </a:lnTo>
                    <a:lnTo>
                      <a:pt x="12" y="176"/>
                    </a:lnTo>
                    <a:lnTo>
                      <a:pt x="12" y="173"/>
                    </a:lnTo>
                    <a:moveTo>
                      <a:pt x="17" y="171"/>
                    </a:moveTo>
                    <a:lnTo>
                      <a:pt x="17" y="173"/>
                    </a:lnTo>
                    <a:lnTo>
                      <a:pt x="17" y="171"/>
                    </a:lnTo>
                    <a:moveTo>
                      <a:pt x="120" y="2"/>
                    </a:moveTo>
                    <a:lnTo>
                      <a:pt x="120" y="4"/>
                    </a:lnTo>
                    <a:lnTo>
                      <a:pt x="120" y="7"/>
                    </a:lnTo>
                    <a:lnTo>
                      <a:pt x="120" y="9"/>
                    </a:lnTo>
                    <a:lnTo>
                      <a:pt x="120" y="12"/>
                    </a:lnTo>
                    <a:lnTo>
                      <a:pt x="120" y="14"/>
                    </a:lnTo>
                    <a:lnTo>
                      <a:pt x="120" y="17"/>
                    </a:lnTo>
                    <a:lnTo>
                      <a:pt x="117" y="17"/>
                    </a:lnTo>
                    <a:lnTo>
                      <a:pt x="117" y="19"/>
                    </a:lnTo>
                    <a:lnTo>
                      <a:pt x="117" y="22"/>
                    </a:lnTo>
                    <a:lnTo>
                      <a:pt x="117" y="24"/>
                    </a:lnTo>
                    <a:lnTo>
                      <a:pt x="117" y="26"/>
                    </a:lnTo>
                    <a:lnTo>
                      <a:pt x="117" y="29"/>
                    </a:lnTo>
                    <a:lnTo>
                      <a:pt x="117" y="31"/>
                    </a:lnTo>
                    <a:lnTo>
                      <a:pt x="120" y="31"/>
                    </a:lnTo>
                    <a:lnTo>
                      <a:pt x="120" y="34"/>
                    </a:lnTo>
                    <a:lnTo>
                      <a:pt x="120" y="36"/>
                    </a:lnTo>
                    <a:lnTo>
                      <a:pt x="120" y="39"/>
                    </a:lnTo>
                    <a:lnTo>
                      <a:pt x="117" y="39"/>
                    </a:lnTo>
                    <a:lnTo>
                      <a:pt x="117" y="41"/>
                    </a:lnTo>
                    <a:lnTo>
                      <a:pt x="120" y="41"/>
                    </a:lnTo>
                    <a:lnTo>
                      <a:pt x="117" y="41"/>
                    </a:lnTo>
                    <a:lnTo>
                      <a:pt x="117" y="44"/>
                    </a:lnTo>
                    <a:lnTo>
                      <a:pt x="120" y="44"/>
                    </a:lnTo>
                    <a:lnTo>
                      <a:pt x="120" y="46"/>
                    </a:lnTo>
                    <a:lnTo>
                      <a:pt x="120" y="48"/>
                    </a:lnTo>
                    <a:lnTo>
                      <a:pt x="122" y="48"/>
                    </a:lnTo>
                    <a:lnTo>
                      <a:pt x="122" y="51"/>
                    </a:lnTo>
                    <a:lnTo>
                      <a:pt x="125" y="53"/>
                    </a:lnTo>
                    <a:lnTo>
                      <a:pt x="122" y="53"/>
                    </a:lnTo>
                    <a:lnTo>
                      <a:pt x="125" y="53"/>
                    </a:lnTo>
                    <a:lnTo>
                      <a:pt x="122" y="53"/>
                    </a:lnTo>
                    <a:lnTo>
                      <a:pt x="122" y="56"/>
                    </a:lnTo>
                    <a:lnTo>
                      <a:pt x="125" y="56"/>
                    </a:lnTo>
                    <a:lnTo>
                      <a:pt x="125" y="53"/>
                    </a:lnTo>
                    <a:lnTo>
                      <a:pt x="125" y="56"/>
                    </a:lnTo>
                    <a:lnTo>
                      <a:pt x="127" y="56"/>
                    </a:lnTo>
                    <a:lnTo>
                      <a:pt x="127" y="58"/>
                    </a:lnTo>
                    <a:lnTo>
                      <a:pt x="127" y="61"/>
                    </a:lnTo>
                    <a:lnTo>
                      <a:pt x="130" y="61"/>
                    </a:lnTo>
                    <a:lnTo>
                      <a:pt x="130" y="63"/>
                    </a:lnTo>
                    <a:lnTo>
                      <a:pt x="132" y="63"/>
                    </a:lnTo>
                    <a:lnTo>
                      <a:pt x="135" y="63"/>
                    </a:lnTo>
                    <a:lnTo>
                      <a:pt x="135" y="66"/>
                    </a:lnTo>
                    <a:lnTo>
                      <a:pt x="137" y="66"/>
                    </a:lnTo>
                    <a:lnTo>
                      <a:pt x="137" y="68"/>
                    </a:lnTo>
                    <a:lnTo>
                      <a:pt x="137" y="66"/>
                    </a:lnTo>
                    <a:lnTo>
                      <a:pt x="137" y="68"/>
                    </a:lnTo>
                    <a:lnTo>
                      <a:pt x="139" y="68"/>
                    </a:lnTo>
                    <a:lnTo>
                      <a:pt x="142" y="68"/>
                    </a:lnTo>
                    <a:lnTo>
                      <a:pt x="142" y="70"/>
                    </a:lnTo>
                    <a:lnTo>
                      <a:pt x="142" y="68"/>
                    </a:lnTo>
                    <a:lnTo>
                      <a:pt x="142" y="70"/>
                    </a:lnTo>
                    <a:lnTo>
                      <a:pt x="144" y="70"/>
                    </a:lnTo>
                    <a:lnTo>
                      <a:pt x="142" y="73"/>
                    </a:lnTo>
                    <a:lnTo>
                      <a:pt x="144" y="73"/>
                    </a:lnTo>
                    <a:lnTo>
                      <a:pt x="144" y="75"/>
                    </a:lnTo>
                    <a:lnTo>
                      <a:pt x="147" y="75"/>
                    </a:lnTo>
                    <a:lnTo>
                      <a:pt x="149" y="75"/>
                    </a:lnTo>
                    <a:lnTo>
                      <a:pt x="149" y="78"/>
                    </a:lnTo>
                    <a:lnTo>
                      <a:pt x="149" y="75"/>
                    </a:lnTo>
                    <a:lnTo>
                      <a:pt x="152" y="75"/>
                    </a:lnTo>
                    <a:lnTo>
                      <a:pt x="152" y="78"/>
                    </a:lnTo>
                    <a:lnTo>
                      <a:pt x="152" y="75"/>
                    </a:lnTo>
                    <a:lnTo>
                      <a:pt x="154" y="78"/>
                    </a:lnTo>
                    <a:lnTo>
                      <a:pt x="157" y="78"/>
                    </a:lnTo>
                    <a:lnTo>
                      <a:pt x="159" y="78"/>
                    </a:lnTo>
                    <a:lnTo>
                      <a:pt x="159" y="75"/>
                    </a:lnTo>
                    <a:lnTo>
                      <a:pt x="161" y="75"/>
                    </a:lnTo>
                    <a:lnTo>
                      <a:pt x="164" y="75"/>
                    </a:lnTo>
                    <a:lnTo>
                      <a:pt x="166" y="75"/>
                    </a:lnTo>
                    <a:lnTo>
                      <a:pt x="166" y="78"/>
                    </a:lnTo>
                    <a:lnTo>
                      <a:pt x="169" y="78"/>
                    </a:lnTo>
                    <a:lnTo>
                      <a:pt x="171" y="78"/>
                    </a:lnTo>
                    <a:lnTo>
                      <a:pt x="171" y="80"/>
                    </a:lnTo>
                    <a:lnTo>
                      <a:pt x="174" y="80"/>
                    </a:lnTo>
                    <a:lnTo>
                      <a:pt x="174" y="83"/>
                    </a:lnTo>
                    <a:lnTo>
                      <a:pt x="176" y="83"/>
                    </a:lnTo>
                    <a:lnTo>
                      <a:pt x="179" y="83"/>
                    </a:lnTo>
                    <a:lnTo>
                      <a:pt x="179" y="80"/>
                    </a:lnTo>
                    <a:lnTo>
                      <a:pt x="181" y="80"/>
                    </a:lnTo>
                    <a:lnTo>
                      <a:pt x="181" y="83"/>
                    </a:lnTo>
                    <a:lnTo>
                      <a:pt x="183" y="83"/>
                    </a:lnTo>
                    <a:lnTo>
                      <a:pt x="183" y="85"/>
                    </a:lnTo>
                    <a:lnTo>
                      <a:pt x="183" y="88"/>
                    </a:lnTo>
                    <a:lnTo>
                      <a:pt x="183" y="85"/>
                    </a:lnTo>
                    <a:lnTo>
                      <a:pt x="186" y="88"/>
                    </a:lnTo>
                    <a:lnTo>
                      <a:pt x="188" y="88"/>
                    </a:lnTo>
                    <a:lnTo>
                      <a:pt x="188" y="90"/>
                    </a:lnTo>
                    <a:lnTo>
                      <a:pt x="191" y="90"/>
                    </a:lnTo>
                    <a:lnTo>
                      <a:pt x="193" y="90"/>
                    </a:lnTo>
                    <a:lnTo>
                      <a:pt x="193" y="92"/>
                    </a:lnTo>
                    <a:lnTo>
                      <a:pt x="196" y="92"/>
                    </a:lnTo>
                    <a:lnTo>
                      <a:pt x="198" y="92"/>
                    </a:lnTo>
                    <a:lnTo>
                      <a:pt x="201" y="92"/>
                    </a:lnTo>
                    <a:lnTo>
                      <a:pt x="201" y="95"/>
                    </a:lnTo>
                    <a:lnTo>
                      <a:pt x="203" y="95"/>
                    </a:lnTo>
                    <a:lnTo>
                      <a:pt x="205" y="95"/>
                    </a:lnTo>
                    <a:lnTo>
                      <a:pt x="208" y="95"/>
                    </a:lnTo>
                    <a:lnTo>
                      <a:pt x="208" y="92"/>
                    </a:lnTo>
                    <a:lnTo>
                      <a:pt x="208" y="95"/>
                    </a:lnTo>
                    <a:lnTo>
                      <a:pt x="208" y="97"/>
                    </a:lnTo>
                    <a:lnTo>
                      <a:pt x="210" y="97"/>
                    </a:lnTo>
                    <a:lnTo>
                      <a:pt x="210" y="100"/>
                    </a:lnTo>
                    <a:lnTo>
                      <a:pt x="213" y="100"/>
                    </a:lnTo>
                    <a:lnTo>
                      <a:pt x="213" y="102"/>
                    </a:lnTo>
                    <a:lnTo>
                      <a:pt x="215" y="102"/>
                    </a:lnTo>
                    <a:lnTo>
                      <a:pt x="215" y="105"/>
                    </a:lnTo>
                    <a:lnTo>
                      <a:pt x="218" y="105"/>
                    </a:lnTo>
                    <a:lnTo>
                      <a:pt x="220" y="105"/>
                    </a:lnTo>
                    <a:lnTo>
                      <a:pt x="223" y="105"/>
                    </a:lnTo>
                    <a:lnTo>
                      <a:pt x="225" y="105"/>
                    </a:lnTo>
                    <a:lnTo>
                      <a:pt x="227" y="105"/>
                    </a:lnTo>
                    <a:lnTo>
                      <a:pt x="230" y="105"/>
                    </a:lnTo>
                    <a:lnTo>
                      <a:pt x="232" y="105"/>
                    </a:lnTo>
                    <a:lnTo>
                      <a:pt x="235" y="105"/>
                    </a:lnTo>
                    <a:lnTo>
                      <a:pt x="237" y="105"/>
                    </a:lnTo>
                    <a:lnTo>
                      <a:pt x="237" y="102"/>
                    </a:lnTo>
                    <a:lnTo>
                      <a:pt x="237" y="105"/>
                    </a:lnTo>
                    <a:lnTo>
                      <a:pt x="240" y="105"/>
                    </a:lnTo>
                    <a:lnTo>
                      <a:pt x="237" y="105"/>
                    </a:lnTo>
                    <a:lnTo>
                      <a:pt x="240" y="105"/>
                    </a:lnTo>
                    <a:lnTo>
                      <a:pt x="237" y="105"/>
                    </a:lnTo>
                    <a:lnTo>
                      <a:pt x="240" y="105"/>
                    </a:lnTo>
                    <a:lnTo>
                      <a:pt x="240" y="107"/>
                    </a:lnTo>
                    <a:lnTo>
                      <a:pt x="242" y="107"/>
                    </a:lnTo>
                    <a:lnTo>
                      <a:pt x="245" y="110"/>
                    </a:lnTo>
                    <a:lnTo>
                      <a:pt x="247" y="110"/>
                    </a:lnTo>
                    <a:lnTo>
                      <a:pt x="247" y="112"/>
                    </a:lnTo>
                    <a:lnTo>
                      <a:pt x="249" y="112"/>
                    </a:lnTo>
                    <a:lnTo>
                      <a:pt x="252" y="112"/>
                    </a:lnTo>
                    <a:lnTo>
                      <a:pt x="249" y="112"/>
                    </a:lnTo>
                    <a:lnTo>
                      <a:pt x="252" y="112"/>
                    </a:lnTo>
                    <a:lnTo>
                      <a:pt x="254" y="112"/>
                    </a:lnTo>
                    <a:lnTo>
                      <a:pt x="254" y="114"/>
                    </a:lnTo>
                    <a:lnTo>
                      <a:pt x="254" y="117"/>
                    </a:lnTo>
                    <a:lnTo>
                      <a:pt x="257" y="117"/>
                    </a:lnTo>
                    <a:lnTo>
                      <a:pt x="254" y="117"/>
                    </a:lnTo>
                    <a:lnTo>
                      <a:pt x="257" y="117"/>
                    </a:lnTo>
                    <a:lnTo>
                      <a:pt x="257" y="119"/>
                    </a:lnTo>
                    <a:lnTo>
                      <a:pt x="257" y="117"/>
                    </a:lnTo>
                    <a:lnTo>
                      <a:pt x="257" y="119"/>
                    </a:lnTo>
                    <a:lnTo>
                      <a:pt x="254" y="119"/>
                    </a:lnTo>
                    <a:lnTo>
                      <a:pt x="254" y="122"/>
                    </a:lnTo>
                    <a:lnTo>
                      <a:pt x="254" y="124"/>
                    </a:lnTo>
                    <a:lnTo>
                      <a:pt x="254" y="127"/>
                    </a:lnTo>
                    <a:lnTo>
                      <a:pt x="257" y="127"/>
                    </a:lnTo>
                    <a:lnTo>
                      <a:pt x="257" y="129"/>
                    </a:lnTo>
                    <a:lnTo>
                      <a:pt x="257" y="132"/>
                    </a:lnTo>
                    <a:lnTo>
                      <a:pt x="257" y="134"/>
                    </a:lnTo>
                    <a:lnTo>
                      <a:pt x="259" y="134"/>
                    </a:lnTo>
                    <a:lnTo>
                      <a:pt x="259" y="136"/>
                    </a:lnTo>
                    <a:lnTo>
                      <a:pt x="259" y="149"/>
                    </a:lnTo>
                    <a:lnTo>
                      <a:pt x="257" y="149"/>
                    </a:lnTo>
                    <a:lnTo>
                      <a:pt x="252" y="149"/>
                    </a:lnTo>
                    <a:lnTo>
                      <a:pt x="254" y="151"/>
                    </a:lnTo>
                    <a:lnTo>
                      <a:pt x="257" y="156"/>
                    </a:lnTo>
                    <a:lnTo>
                      <a:pt x="259" y="158"/>
                    </a:lnTo>
                    <a:lnTo>
                      <a:pt x="262" y="158"/>
                    </a:lnTo>
                    <a:lnTo>
                      <a:pt x="262" y="161"/>
                    </a:lnTo>
                    <a:lnTo>
                      <a:pt x="262" y="163"/>
                    </a:lnTo>
                    <a:lnTo>
                      <a:pt x="262" y="168"/>
                    </a:lnTo>
                    <a:lnTo>
                      <a:pt x="262" y="171"/>
                    </a:lnTo>
                    <a:lnTo>
                      <a:pt x="262" y="173"/>
                    </a:lnTo>
                    <a:lnTo>
                      <a:pt x="262" y="178"/>
                    </a:lnTo>
                    <a:lnTo>
                      <a:pt x="262" y="180"/>
                    </a:lnTo>
                    <a:lnTo>
                      <a:pt x="264" y="180"/>
                    </a:lnTo>
                    <a:lnTo>
                      <a:pt x="267" y="180"/>
                    </a:lnTo>
                    <a:lnTo>
                      <a:pt x="269" y="180"/>
                    </a:lnTo>
                    <a:lnTo>
                      <a:pt x="271" y="180"/>
                    </a:lnTo>
                    <a:lnTo>
                      <a:pt x="274" y="180"/>
                    </a:lnTo>
                    <a:lnTo>
                      <a:pt x="276" y="180"/>
                    </a:lnTo>
                    <a:lnTo>
                      <a:pt x="279" y="180"/>
                    </a:lnTo>
                    <a:lnTo>
                      <a:pt x="281" y="180"/>
                    </a:lnTo>
                    <a:lnTo>
                      <a:pt x="284" y="180"/>
                    </a:lnTo>
                    <a:lnTo>
                      <a:pt x="286" y="180"/>
                    </a:lnTo>
                    <a:lnTo>
                      <a:pt x="289" y="180"/>
                    </a:lnTo>
                    <a:lnTo>
                      <a:pt x="291" y="183"/>
                    </a:lnTo>
                    <a:lnTo>
                      <a:pt x="293" y="183"/>
                    </a:lnTo>
                    <a:lnTo>
                      <a:pt x="298" y="183"/>
                    </a:lnTo>
                    <a:lnTo>
                      <a:pt x="301" y="183"/>
                    </a:lnTo>
                    <a:lnTo>
                      <a:pt x="303" y="183"/>
                    </a:lnTo>
                    <a:lnTo>
                      <a:pt x="306" y="183"/>
                    </a:lnTo>
                    <a:lnTo>
                      <a:pt x="308" y="183"/>
                    </a:lnTo>
                    <a:lnTo>
                      <a:pt x="311" y="183"/>
                    </a:lnTo>
                    <a:lnTo>
                      <a:pt x="311" y="180"/>
                    </a:lnTo>
                    <a:lnTo>
                      <a:pt x="313" y="180"/>
                    </a:lnTo>
                    <a:lnTo>
                      <a:pt x="313" y="183"/>
                    </a:lnTo>
                    <a:lnTo>
                      <a:pt x="313" y="185"/>
                    </a:lnTo>
                    <a:lnTo>
                      <a:pt x="313" y="188"/>
                    </a:lnTo>
                    <a:lnTo>
                      <a:pt x="313" y="190"/>
                    </a:lnTo>
                    <a:lnTo>
                      <a:pt x="311" y="190"/>
                    </a:lnTo>
                    <a:lnTo>
                      <a:pt x="311" y="193"/>
                    </a:lnTo>
                    <a:lnTo>
                      <a:pt x="311" y="195"/>
                    </a:lnTo>
                    <a:lnTo>
                      <a:pt x="308" y="195"/>
                    </a:lnTo>
                    <a:lnTo>
                      <a:pt x="308" y="198"/>
                    </a:lnTo>
                    <a:lnTo>
                      <a:pt x="311" y="198"/>
                    </a:lnTo>
                    <a:lnTo>
                      <a:pt x="311" y="200"/>
                    </a:lnTo>
                    <a:lnTo>
                      <a:pt x="308" y="200"/>
                    </a:lnTo>
                    <a:lnTo>
                      <a:pt x="311" y="200"/>
                    </a:lnTo>
                    <a:lnTo>
                      <a:pt x="311" y="202"/>
                    </a:lnTo>
                    <a:lnTo>
                      <a:pt x="311" y="205"/>
                    </a:lnTo>
                    <a:lnTo>
                      <a:pt x="313" y="205"/>
                    </a:lnTo>
                    <a:lnTo>
                      <a:pt x="311" y="205"/>
                    </a:lnTo>
                    <a:lnTo>
                      <a:pt x="311" y="207"/>
                    </a:lnTo>
                    <a:lnTo>
                      <a:pt x="313" y="207"/>
                    </a:lnTo>
                    <a:lnTo>
                      <a:pt x="313" y="210"/>
                    </a:lnTo>
                    <a:lnTo>
                      <a:pt x="315" y="210"/>
                    </a:lnTo>
                    <a:lnTo>
                      <a:pt x="315" y="212"/>
                    </a:lnTo>
                    <a:lnTo>
                      <a:pt x="318" y="212"/>
                    </a:lnTo>
                    <a:lnTo>
                      <a:pt x="320" y="212"/>
                    </a:lnTo>
                    <a:lnTo>
                      <a:pt x="320" y="215"/>
                    </a:lnTo>
                    <a:lnTo>
                      <a:pt x="323" y="215"/>
                    </a:lnTo>
                    <a:lnTo>
                      <a:pt x="325" y="215"/>
                    </a:lnTo>
                    <a:lnTo>
                      <a:pt x="328" y="215"/>
                    </a:lnTo>
                    <a:lnTo>
                      <a:pt x="328" y="217"/>
                    </a:lnTo>
                    <a:lnTo>
                      <a:pt x="328" y="220"/>
                    </a:lnTo>
                    <a:lnTo>
                      <a:pt x="330" y="220"/>
                    </a:lnTo>
                    <a:lnTo>
                      <a:pt x="330" y="222"/>
                    </a:lnTo>
                    <a:lnTo>
                      <a:pt x="330" y="224"/>
                    </a:lnTo>
                    <a:lnTo>
                      <a:pt x="333" y="227"/>
                    </a:lnTo>
                    <a:lnTo>
                      <a:pt x="333" y="229"/>
                    </a:lnTo>
                    <a:lnTo>
                      <a:pt x="335" y="232"/>
                    </a:lnTo>
                    <a:lnTo>
                      <a:pt x="335" y="234"/>
                    </a:lnTo>
                    <a:lnTo>
                      <a:pt x="337" y="234"/>
                    </a:lnTo>
                    <a:lnTo>
                      <a:pt x="337" y="237"/>
                    </a:lnTo>
                    <a:lnTo>
                      <a:pt x="335" y="237"/>
                    </a:lnTo>
                    <a:lnTo>
                      <a:pt x="335" y="239"/>
                    </a:lnTo>
                    <a:lnTo>
                      <a:pt x="333" y="239"/>
                    </a:lnTo>
                    <a:lnTo>
                      <a:pt x="333" y="242"/>
                    </a:lnTo>
                    <a:lnTo>
                      <a:pt x="333" y="244"/>
                    </a:lnTo>
                    <a:lnTo>
                      <a:pt x="330" y="246"/>
                    </a:lnTo>
                    <a:lnTo>
                      <a:pt x="330" y="251"/>
                    </a:lnTo>
                    <a:lnTo>
                      <a:pt x="330" y="254"/>
                    </a:lnTo>
                    <a:lnTo>
                      <a:pt x="328" y="254"/>
                    </a:lnTo>
                    <a:lnTo>
                      <a:pt x="330" y="254"/>
                    </a:lnTo>
                    <a:lnTo>
                      <a:pt x="330" y="256"/>
                    </a:lnTo>
                    <a:lnTo>
                      <a:pt x="330" y="259"/>
                    </a:lnTo>
                    <a:lnTo>
                      <a:pt x="328" y="259"/>
                    </a:lnTo>
                    <a:lnTo>
                      <a:pt x="328" y="261"/>
                    </a:lnTo>
                    <a:lnTo>
                      <a:pt x="325" y="264"/>
                    </a:lnTo>
                    <a:lnTo>
                      <a:pt x="323" y="266"/>
                    </a:lnTo>
                    <a:lnTo>
                      <a:pt x="323" y="271"/>
                    </a:lnTo>
                    <a:lnTo>
                      <a:pt x="320" y="273"/>
                    </a:lnTo>
                    <a:lnTo>
                      <a:pt x="320" y="276"/>
                    </a:lnTo>
                    <a:lnTo>
                      <a:pt x="318" y="278"/>
                    </a:lnTo>
                    <a:lnTo>
                      <a:pt x="328" y="283"/>
                    </a:lnTo>
                    <a:lnTo>
                      <a:pt x="325" y="286"/>
                    </a:lnTo>
                    <a:lnTo>
                      <a:pt x="323" y="286"/>
                    </a:lnTo>
                    <a:lnTo>
                      <a:pt x="320" y="286"/>
                    </a:lnTo>
                    <a:lnTo>
                      <a:pt x="320" y="288"/>
                    </a:lnTo>
                    <a:lnTo>
                      <a:pt x="318" y="288"/>
                    </a:lnTo>
                    <a:lnTo>
                      <a:pt x="318" y="286"/>
                    </a:lnTo>
                    <a:lnTo>
                      <a:pt x="318" y="283"/>
                    </a:lnTo>
                    <a:lnTo>
                      <a:pt x="318" y="281"/>
                    </a:lnTo>
                    <a:lnTo>
                      <a:pt x="315" y="278"/>
                    </a:lnTo>
                    <a:lnTo>
                      <a:pt x="293" y="266"/>
                    </a:lnTo>
                    <a:lnTo>
                      <a:pt x="293" y="264"/>
                    </a:lnTo>
                    <a:lnTo>
                      <a:pt x="276" y="266"/>
                    </a:lnTo>
                    <a:lnTo>
                      <a:pt x="267" y="266"/>
                    </a:lnTo>
                    <a:lnTo>
                      <a:pt x="249" y="268"/>
                    </a:lnTo>
                    <a:lnTo>
                      <a:pt x="247" y="271"/>
                    </a:lnTo>
                    <a:lnTo>
                      <a:pt x="220" y="273"/>
                    </a:lnTo>
                    <a:lnTo>
                      <a:pt x="215" y="281"/>
                    </a:lnTo>
                    <a:lnTo>
                      <a:pt x="215" y="286"/>
                    </a:lnTo>
                    <a:lnTo>
                      <a:pt x="213" y="288"/>
                    </a:lnTo>
                    <a:lnTo>
                      <a:pt x="213" y="290"/>
                    </a:lnTo>
                    <a:lnTo>
                      <a:pt x="210" y="290"/>
                    </a:lnTo>
                    <a:lnTo>
                      <a:pt x="210" y="293"/>
                    </a:lnTo>
                    <a:lnTo>
                      <a:pt x="208" y="293"/>
                    </a:lnTo>
                    <a:lnTo>
                      <a:pt x="208" y="295"/>
                    </a:lnTo>
                    <a:lnTo>
                      <a:pt x="208" y="298"/>
                    </a:lnTo>
                    <a:lnTo>
                      <a:pt x="205" y="298"/>
                    </a:lnTo>
                    <a:lnTo>
                      <a:pt x="205" y="300"/>
                    </a:lnTo>
                    <a:lnTo>
                      <a:pt x="203" y="300"/>
                    </a:lnTo>
                    <a:lnTo>
                      <a:pt x="203" y="303"/>
                    </a:lnTo>
                    <a:lnTo>
                      <a:pt x="205" y="303"/>
                    </a:lnTo>
                    <a:lnTo>
                      <a:pt x="205" y="305"/>
                    </a:lnTo>
                    <a:lnTo>
                      <a:pt x="205" y="312"/>
                    </a:lnTo>
                    <a:lnTo>
                      <a:pt x="205" y="315"/>
                    </a:lnTo>
                    <a:lnTo>
                      <a:pt x="203" y="320"/>
                    </a:lnTo>
                    <a:lnTo>
                      <a:pt x="201" y="322"/>
                    </a:lnTo>
                    <a:lnTo>
                      <a:pt x="201" y="325"/>
                    </a:lnTo>
                    <a:lnTo>
                      <a:pt x="201" y="327"/>
                    </a:lnTo>
                    <a:lnTo>
                      <a:pt x="201" y="330"/>
                    </a:lnTo>
                    <a:lnTo>
                      <a:pt x="198" y="330"/>
                    </a:lnTo>
                    <a:lnTo>
                      <a:pt x="198" y="332"/>
                    </a:lnTo>
                    <a:lnTo>
                      <a:pt x="198" y="334"/>
                    </a:lnTo>
                    <a:lnTo>
                      <a:pt x="198" y="337"/>
                    </a:lnTo>
                    <a:lnTo>
                      <a:pt x="196" y="337"/>
                    </a:lnTo>
                    <a:lnTo>
                      <a:pt x="196" y="339"/>
                    </a:lnTo>
                    <a:lnTo>
                      <a:pt x="196" y="342"/>
                    </a:lnTo>
                    <a:lnTo>
                      <a:pt x="196" y="344"/>
                    </a:lnTo>
                    <a:lnTo>
                      <a:pt x="193" y="344"/>
                    </a:lnTo>
                    <a:lnTo>
                      <a:pt x="193" y="347"/>
                    </a:lnTo>
                    <a:lnTo>
                      <a:pt x="191" y="347"/>
                    </a:lnTo>
                    <a:lnTo>
                      <a:pt x="191" y="344"/>
                    </a:lnTo>
                    <a:lnTo>
                      <a:pt x="188" y="344"/>
                    </a:lnTo>
                    <a:lnTo>
                      <a:pt x="188" y="342"/>
                    </a:lnTo>
                    <a:lnTo>
                      <a:pt x="191" y="342"/>
                    </a:lnTo>
                    <a:lnTo>
                      <a:pt x="188" y="342"/>
                    </a:lnTo>
                    <a:lnTo>
                      <a:pt x="188" y="339"/>
                    </a:lnTo>
                    <a:lnTo>
                      <a:pt x="186" y="339"/>
                    </a:lnTo>
                    <a:lnTo>
                      <a:pt x="183" y="339"/>
                    </a:lnTo>
                    <a:lnTo>
                      <a:pt x="181" y="339"/>
                    </a:lnTo>
                    <a:lnTo>
                      <a:pt x="179" y="339"/>
                    </a:lnTo>
                    <a:lnTo>
                      <a:pt x="176" y="339"/>
                    </a:lnTo>
                    <a:lnTo>
                      <a:pt x="174" y="339"/>
                    </a:lnTo>
                    <a:lnTo>
                      <a:pt x="171" y="339"/>
                    </a:lnTo>
                    <a:lnTo>
                      <a:pt x="169" y="339"/>
                    </a:lnTo>
                    <a:lnTo>
                      <a:pt x="166" y="339"/>
                    </a:lnTo>
                    <a:lnTo>
                      <a:pt x="164" y="339"/>
                    </a:lnTo>
                    <a:lnTo>
                      <a:pt x="161" y="339"/>
                    </a:lnTo>
                    <a:lnTo>
                      <a:pt x="159" y="339"/>
                    </a:lnTo>
                    <a:lnTo>
                      <a:pt x="159" y="342"/>
                    </a:lnTo>
                    <a:lnTo>
                      <a:pt x="157" y="342"/>
                    </a:lnTo>
                    <a:lnTo>
                      <a:pt x="157" y="344"/>
                    </a:lnTo>
                    <a:lnTo>
                      <a:pt x="157" y="347"/>
                    </a:lnTo>
                    <a:lnTo>
                      <a:pt x="154" y="347"/>
                    </a:lnTo>
                    <a:lnTo>
                      <a:pt x="157" y="347"/>
                    </a:lnTo>
                    <a:lnTo>
                      <a:pt x="154" y="347"/>
                    </a:lnTo>
                    <a:lnTo>
                      <a:pt x="157" y="347"/>
                    </a:lnTo>
                    <a:lnTo>
                      <a:pt x="154" y="347"/>
                    </a:lnTo>
                    <a:lnTo>
                      <a:pt x="154" y="349"/>
                    </a:lnTo>
                    <a:lnTo>
                      <a:pt x="154" y="352"/>
                    </a:lnTo>
                    <a:lnTo>
                      <a:pt x="152" y="352"/>
                    </a:lnTo>
                    <a:lnTo>
                      <a:pt x="152" y="354"/>
                    </a:lnTo>
                    <a:lnTo>
                      <a:pt x="152" y="352"/>
                    </a:lnTo>
                    <a:lnTo>
                      <a:pt x="152" y="354"/>
                    </a:lnTo>
                    <a:lnTo>
                      <a:pt x="149" y="354"/>
                    </a:lnTo>
                    <a:lnTo>
                      <a:pt x="149" y="356"/>
                    </a:lnTo>
                    <a:lnTo>
                      <a:pt x="149" y="359"/>
                    </a:lnTo>
                    <a:lnTo>
                      <a:pt x="149" y="361"/>
                    </a:lnTo>
                    <a:lnTo>
                      <a:pt x="149" y="364"/>
                    </a:lnTo>
                    <a:lnTo>
                      <a:pt x="147" y="364"/>
                    </a:lnTo>
                    <a:lnTo>
                      <a:pt x="149" y="364"/>
                    </a:lnTo>
                    <a:lnTo>
                      <a:pt x="147" y="364"/>
                    </a:lnTo>
                    <a:lnTo>
                      <a:pt x="147" y="361"/>
                    </a:lnTo>
                    <a:lnTo>
                      <a:pt x="147" y="359"/>
                    </a:lnTo>
                    <a:lnTo>
                      <a:pt x="144" y="359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2" y="354"/>
                    </a:lnTo>
                    <a:lnTo>
                      <a:pt x="142" y="352"/>
                    </a:lnTo>
                    <a:lnTo>
                      <a:pt x="139" y="352"/>
                    </a:lnTo>
                    <a:lnTo>
                      <a:pt x="139" y="349"/>
                    </a:lnTo>
                    <a:lnTo>
                      <a:pt x="142" y="349"/>
                    </a:lnTo>
                    <a:lnTo>
                      <a:pt x="142" y="347"/>
                    </a:lnTo>
                    <a:lnTo>
                      <a:pt x="139" y="347"/>
                    </a:lnTo>
                    <a:lnTo>
                      <a:pt x="139" y="344"/>
                    </a:lnTo>
                    <a:lnTo>
                      <a:pt x="137" y="344"/>
                    </a:lnTo>
                    <a:lnTo>
                      <a:pt x="135" y="344"/>
                    </a:lnTo>
                    <a:lnTo>
                      <a:pt x="132" y="344"/>
                    </a:lnTo>
                    <a:lnTo>
                      <a:pt x="130" y="344"/>
                    </a:lnTo>
                    <a:lnTo>
                      <a:pt x="130" y="342"/>
                    </a:lnTo>
                    <a:lnTo>
                      <a:pt x="127" y="342"/>
                    </a:lnTo>
                    <a:lnTo>
                      <a:pt x="125" y="342"/>
                    </a:lnTo>
                    <a:lnTo>
                      <a:pt x="122" y="342"/>
                    </a:lnTo>
                    <a:lnTo>
                      <a:pt x="120" y="342"/>
                    </a:lnTo>
                    <a:lnTo>
                      <a:pt x="117" y="342"/>
                    </a:lnTo>
                    <a:lnTo>
                      <a:pt x="115" y="342"/>
                    </a:lnTo>
                    <a:lnTo>
                      <a:pt x="113" y="342"/>
                    </a:lnTo>
                    <a:lnTo>
                      <a:pt x="110" y="342"/>
                    </a:lnTo>
                    <a:lnTo>
                      <a:pt x="108" y="342"/>
                    </a:lnTo>
                    <a:lnTo>
                      <a:pt x="105" y="342"/>
                    </a:lnTo>
                    <a:lnTo>
                      <a:pt x="105" y="339"/>
                    </a:lnTo>
                    <a:lnTo>
                      <a:pt x="103" y="339"/>
                    </a:lnTo>
                    <a:lnTo>
                      <a:pt x="103" y="337"/>
                    </a:lnTo>
                    <a:lnTo>
                      <a:pt x="100" y="337"/>
                    </a:lnTo>
                    <a:lnTo>
                      <a:pt x="98" y="334"/>
                    </a:lnTo>
                    <a:lnTo>
                      <a:pt x="95" y="334"/>
                    </a:lnTo>
                    <a:lnTo>
                      <a:pt x="93" y="334"/>
                    </a:lnTo>
                    <a:lnTo>
                      <a:pt x="95" y="337"/>
                    </a:lnTo>
                    <a:lnTo>
                      <a:pt x="93" y="337"/>
                    </a:lnTo>
                    <a:lnTo>
                      <a:pt x="93" y="339"/>
                    </a:lnTo>
                    <a:lnTo>
                      <a:pt x="93" y="342"/>
                    </a:lnTo>
                    <a:lnTo>
                      <a:pt x="91" y="342"/>
                    </a:lnTo>
                    <a:lnTo>
                      <a:pt x="91" y="344"/>
                    </a:lnTo>
                    <a:lnTo>
                      <a:pt x="91" y="342"/>
                    </a:lnTo>
                    <a:lnTo>
                      <a:pt x="91" y="344"/>
                    </a:lnTo>
                    <a:lnTo>
                      <a:pt x="88" y="344"/>
                    </a:lnTo>
                    <a:lnTo>
                      <a:pt x="86" y="344"/>
                    </a:lnTo>
                    <a:lnTo>
                      <a:pt x="83" y="344"/>
                    </a:lnTo>
                    <a:lnTo>
                      <a:pt x="83" y="347"/>
                    </a:lnTo>
                    <a:lnTo>
                      <a:pt x="81" y="347"/>
                    </a:lnTo>
                    <a:lnTo>
                      <a:pt x="81" y="349"/>
                    </a:lnTo>
                    <a:lnTo>
                      <a:pt x="78" y="352"/>
                    </a:lnTo>
                    <a:lnTo>
                      <a:pt x="76" y="352"/>
                    </a:lnTo>
                    <a:lnTo>
                      <a:pt x="76" y="354"/>
                    </a:lnTo>
                    <a:lnTo>
                      <a:pt x="73" y="354"/>
                    </a:lnTo>
                    <a:lnTo>
                      <a:pt x="73" y="356"/>
                    </a:lnTo>
                    <a:lnTo>
                      <a:pt x="73" y="359"/>
                    </a:lnTo>
                    <a:lnTo>
                      <a:pt x="71" y="359"/>
                    </a:lnTo>
                    <a:lnTo>
                      <a:pt x="69" y="359"/>
                    </a:lnTo>
                    <a:lnTo>
                      <a:pt x="69" y="361"/>
                    </a:lnTo>
                    <a:lnTo>
                      <a:pt x="66" y="361"/>
                    </a:lnTo>
                    <a:lnTo>
                      <a:pt x="66" y="364"/>
                    </a:lnTo>
                    <a:lnTo>
                      <a:pt x="64" y="364"/>
                    </a:lnTo>
                    <a:lnTo>
                      <a:pt x="61" y="364"/>
                    </a:lnTo>
                    <a:lnTo>
                      <a:pt x="59" y="364"/>
                    </a:lnTo>
                    <a:lnTo>
                      <a:pt x="56" y="364"/>
                    </a:lnTo>
                    <a:lnTo>
                      <a:pt x="54" y="364"/>
                    </a:lnTo>
                    <a:lnTo>
                      <a:pt x="51" y="364"/>
                    </a:lnTo>
                    <a:lnTo>
                      <a:pt x="49" y="364"/>
                    </a:lnTo>
                    <a:lnTo>
                      <a:pt x="49" y="361"/>
                    </a:lnTo>
                    <a:lnTo>
                      <a:pt x="49" y="359"/>
                    </a:lnTo>
                    <a:lnTo>
                      <a:pt x="49" y="356"/>
                    </a:lnTo>
                    <a:lnTo>
                      <a:pt x="49" y="354"/>
                    </a:lnTo>
                    <a:lnTo>
                      <a:pt x="49" y="352"/>
                    </a:lnTo>
                    <a:lnTo>
                      <a:pt x="47" y="349"/>
                    </a:lnTo>
                    <a:lnTo>
                      <a:pt x="47" y="347"/>
                    </a:lnTo>
                    <a:lnTo>
                      <a:pt x="47" y="344"/>
                    </a:lnTo>
                    <a:lnTo>
                      <a:pt x="47" y="342"/>
                    </a:lnTo>
                    <a:lnTo>
                      <a:pt x="44" y="342"/>
                    </a:lnTo>
                    <a:lnTo>
                      <a:pt x="44" y="339"/>
                    </a:lnTo>
                    <a:lnTo>
                      <a:pt x="44" y="337"/>
                    </a:lnTo>
                    <a:lnTo>
                      <a:pt x="44" y="334"/>
                    </a:lnTo>
                    <a:lnTo>
                      <a:pt x="44" y="332"/>
                    </a:lnTo>
                    <a:lnTo>
                      <a:pt x="42" y="332"/>
                    </a:lnTo>
                    <a:lnTo>
                      <a:pt x="42" y="330"/>
                    </a:lnTo>
                    <a:lnTo>
                      <a:pt x="42" y="327"/>
                    </a:lnTo>
                    <a:lnTo>
                      <a:pt x="42" y="325"/>
                    </a:lnTo>
                    <a:lnTo>
                      <a:pt x="42" y="322"/>
                    </a:lnTo>
                    <a:lnTo>
                      <a:pt x="42" y="320"/>
                    </a:lnTo>
                    <a:lnTo>
                      <a:pt x="39" y="320"/>
                    </a:lnTo>
                    <a:lnTo>
                      <a:pt x="39" y="317"/>
                    </a:lnTo>
                    <a:lnTo>
                      <a:pt x="37" y="315"/>
                    </a:lnTo>
                    <a:lnTo>
                      <a:pt x="34" y="312"/>
                    </a:lnTo>
                    <a:lnTo>
                      <a:pt x="34" y="310"/>
                    </a:lnTo>
                    <a:lnTo>
                      <a:pt x="32" y="310"/>
                    </a:lnTo>
                    <a:lnTo>
                      <a:pt x="29" y="310"/>
                    </a:lnTo>
                    <a:lnTo>
                      <a:pt x="29" y="308"/>
                    </a:lnTo>
                    <a:lnTo>
                      <a:pt x="29" y="305"/>
                    </a:lnTo>
                    <a:lnTo>
                      <a:pt x="32" y="305"/>
                    </a:lnTo>
                    <a:lnTo>
                      <a:pt x="32" y="303"/>
                    </a:lnTo>
                    <a:lnTo>
                      <a:pt x="34" y="303"/>
                    </a:lnTo>
                    <a:lnTo>
                      <a:pt x="32" y="303"/>
                    </a:lnTo>
                    <a:lnTo>
                      <a:pt x="32" y="300"/>
                    </a:lnTo>
                    <a:lnTo>
                      <a:pt x="29" y="300"/>
                    </a:lnTo>
                    <a:lnTo>
                      <a:pt x="27" y="298"/>
                    </a:lnTo>
                    <a:lnTo>
                      <a:pt x="25" y="298"/>
                    </a:lnTo>
                    <a:lnTo>
                      <a:pt x="25" y="295"/>
                    </a:lnTo>
                    <a:lnTo>
                      <a:pt x="27" y="293"/>
                    </a:lnTo>
                    <a:lnTo>
                      <a:pt x="25" y="290"/>
                    </a:lnTo>
                    <a:lnTo>
                      <a:pt x="27" y="290"/>
                    </a:lnTo>
                    <a:lnTo>
                      <a:pt x="27" y="288"/>
                    </a:lnTo>
                    <a:lnTo>
                      <a:pt x="25" y="288"/>
                    </a:lnTo>
                    <a:lnTo>
                      <a:pt x="25" y="286"/>
                    </a:lnTo>
                    <a:lnTo>
                      <a:pt x="27" y="286"/>
                    </a:lnTo>
                    <a:lnTo>
                      <a:pt x="29" y="286"/>
                    </a:lnTo>
                    <a:lnTo>
                      <a:pt x="29" y="283"/>
                    </a:lnTo>
                    <a:lnTo>
                      <a:pt x="32" y="283"/>
                    </a:lnTo>
                    <a:lnTo>
                      <a:pt x="29" y="281"/>
                    </a:lnTo>
                    <a:lnTo>
                      <a:pt x="32" y="281"/>
                    </a:lnTo>
                    <a:lnTo>
                      <a:pt x="29" y="281"/>
                    </a:lnTo>
                    <a:lnTo>
                      <a:pt x="29" y="278"/>
                    </a:lnTo>
                    <a:lnTo>
                      <a:pt x="27" y="278"/>
                    </a:lnTo>
                    <a:lnTo>
                      <a:pt x="27" y="276"/>
                    </a:lnTo>
                    <a:lnTo>
                      <a:pt x="29" y="276"/>
                    </a:lnTo>
                    <a:lnTo>
                      <a:pt x="29" y="273"/>
                    </a:lnTo>
                    <a:lnTo>
                      <a:pt x="32" y="271"/>
                    </a:lnTo>
                    <a:lnTo>
                      <a:pt x="32" y="268"/>
                    </a:lnTo>
                    <a:lnTo>
                      <a:pt x="34" y="268"/>
                    </a:lnTo>
                    <a:lnTo>
                      <a:pt x="32" y="266"/>
                    </a:lnTo>
                    <a:lnTo>
                      <a:pt x="29" y="266"/>
                    </a:lnTo>
                    <a:lnTo>
                      <a:pt x="29" y="264"/>
                    </a:lnTo>
                    <a:lnTo>
                      <a:pt x="27" y="264"/>
                    </a:lnTo>
                    <a:lnTo>
                      <a:pt x="27" y="261"/>
                    </a:lnTo>
                    <a:lnTo>
                      <a:pt x="25" y="261"/>
                    </a:lnTo>
                    <a:lnTo>
                      <a:pt x="25" y="259"/>
                    </a:lnTo>
                    <a:lnTo>
                      <a:pt x="22" y="259"/>
                    </a:lnTo>
                    <a:lnTo>
                      <a:pt x="20" y="259"/>
                    </a:lnTo>
                    <a:lnTo>
                      <a:pt x="20" y="256"/>
                    </a:lnTo>
                    <a:lnTo>
                      <a:pt x="20" y="254"/>
                    </a:lnTo>
                    <a:lnTo>
                      <a:pt x="20" y="251"/>
                    </a:lnTo>
                    <a:lnTo>
                      <a:pt x="17" y="249"/>
                    </a:lnTo>
                    <a:lnTo>
                      <a:pt x="17" y="246"/>
                    </a:lnTo>
                    <a:lnTo>
                      <a:pt x="17" y="244"/>
                    </a:lnTo>
                    <a:lnTo>
                      <a:pt x="17" y="242"/>
                    </a:lnTo>
                    <a:lnTo>
                      <a:pt x="17" y="239"/>
                    </a:lnTo>
                    <a:lnTo>
                      <a:pt x="17" y="237"/>
                    </a:lnTo>
                    <a:lnTo>
                      <a:pt x="15" y="237"/>
                    </a:lnTo>
                    <a:lnTo>
                      <a:pt x="15" y="234"/>
                    </a:lnTo>
                    <a:lnTo>
                      <a:pt x="15" y="232"/>
                    </a:lnTo>
                    <a:lnTo>
                      <a:pt x="15" y="229"/>
                    </a:lnTo>
                    <a:lnTo>
                      <a:pt x="12" y="229"/>
                    </a:lnTo>
                    <a:lnTo>
                      <a:pt x="10" y="229"/>
                    </a:lnTo>
                    <a:lnTo>
                      <a:pt x="10" y="227"/>
                    </a:lnTo>
                    <a:lnTo>
                      <a:pt x="10" y="224"/>
                    </a:lnTo>
                    <a:lnTo>
                      <a:pt x="10" y="222"/>
                    </a:lnTo>
                    <a:lnTo>
                      <a:pt x="7" y="222"/>
                    </a:lnTo>
                    <a:lnTo>
                      <a:pt x="7" y="220"/>
                    </a:lnTo>
                    <a:lnTo>
                      <a:pt x="5" y="220"/>
                    </a:lnTo>
                    <a:lnTo>
                      <a:pt x="5" y="217"/>
                    </a:lnTo>
                    <a:lnTo>
                      <a:pt x="5" y="215"/>
                    </a:lnTo>
                    <a:lnTo>
                      <a:pt x="5" y="212"/>
                    </a:lnTo>
                    <a:lnTo>
                      <a:pt x="3" y="210"/>
                    </a:lnTo>
                    <a:lnTo>
                      <a:pt x="0" y="210"/>
                    </a:lnTo>
                    <a:lnTo>
                      <a:pt x="0" y="207"/>
                    </a:lnTo>
                    <a:lnTo>
                      <a:pt x="3" y="207"/>
                    </a:lnTo>
                    <a:lnTo>
                      <a:pt x="3" y="205"/>
                    </a:lnTo>
                    <a:lnTo>
                      <a:pt x="5" y="205"/>
                    </a:lnTo>
                    <a:lnTo>
                      <a:pt x="7" y="205"/>
                    </a:lnTo>
                    <a:lnTo>
                      <a:pt x="7" y="202"/>
                    </a:lnTo>
                    <a:lnTo>
                      <a:pt x="7" y="200"/>
                    </a:lnTo>
                    <a:lnTo>
                      <a:pt x="10" y="200"/>
                    </a:lnTo>
                    <a:lnTo>
                      <a:pt x="10" y="198"/>
                    </a:lnTo>
                    <a:lnTo>
                      <a:pt x="12" y="198"/>
                    </a:lnTo>
                    <a:lnTo>
                      <a:pt x="12" y="195"/>
                    </a:lnTo>
                    <a:lnTo>
                      <a:pt x="12" y="193"/>
                    </a:lnTo>
                    <a:lnTo>
                      <a:pt x="15" y="193"/>
                    </a:lnTo>
                    <a:lnTo>
                      <a:pt x="17" y="193"/>
                    </a:lnTo>
                    <a:lnTo>
                      <a:pt x="17" y="190"/>
                    </a:lnTo>
                    <a:lnTo>
                      <a:pt x="20" y="190"/>
                    </a:lnTo>
                    <a:lnTo>
                      <a:pt x="22" y="190"/>
                    </a:lnTo>
                    <a:lnTo>
                      <a:pt x="22" y="188"/>
                    </a:lnTo>
                    <a:lnTo>
                      <a:pt x="22" y="185"/>
                    </a:lnTo>
                    <a:lnTo>
                      <a:pt x="20" y="188"/>
                    </a:lnTo>
                    <a:lnTo>
                      <a:pt x="20" y="185"/>
                    </a:lnTo>
                    <a:lnTo>
                      <a:pt x="22" y="185"/>
                    </a:lnTo>
                    <a:lnTo>
                      <a:pt x="25" y="185"/>
                    </a:lnTo>
                    <a:lnTo>
                      <a:pt x="27" y="185"/>
                    </a:lnTo>
                    <a:lnTo>
                      <a:pt x="27" y="183"/>
                    </a:lnTo>
                    <a:lnTo>
                      <a:pt x="25" y="183"/>
                    </a:lnTo>
                    <a:lnTo>
                      <a:pt x="27" y="183"/>
                    </a:lnTo>
                    <a:lnTo>
                      <a:pt x="25" y="183"/>
                    </a:lnTo>
                    <a:lnTo>
                      <a:pt x="27" y="183"/>
                    </a:lnTo>
                    <a:lnTo>
                      <a:pt x="29" y="183"/>
                    </a:lnTo>
                    <a:lnTo>
                      <a:pt x="29" y="180"/>
                    </a:lnTo>
                    <a:lnTo>
                      <a:pt x="29" y="178"/>
                    </a:lnTo>
                    <a:lnTo>
                      <a:pt x="27" y="178"/>
                    </a:lnTo>
                    <a:lnTo>
                      <a:pt x="27" y="180"/>
                    </a:lnTo>
                    <a:lnTo>
                      <a:pt x="25" y="178"/>
                    </a:lnTo>
                    <a:lnTo>
                      <a:pt x="22" y="178"/>
                    </a:lnTo>
                    <a:lnTo>
                      <a:pt x="22" y="180"/>
                    </a:lnTo>
                    <a:lnTo>
                      <a:pt x="22" y="178"/>
                    </a:lnTo>
                    <a:lnTo>
                      <a:pt x="20" y="176"/>
                    </a:lnTo>
                    <a:lnTo>
                      <a:pt x="22" y="176"/>
                    </a:lnTo>
                    <a:lnTo>
                      <a:pt x="22" y="173"/>
                    </a:lnTo>
                    <a:lnTo>
                      <a:pt x="25" y="173"/>
                    </a:lnTo>
                    <a:lnTo>
                      <a:pt x="25" y="176"/>
                    </a:lnTo>
                    <a:lnTo>
                      <a:pt x="25" y="173"/>
                    </a:lnTo>
                    <a:lnTo>
                      <a:pt x="25" y="171"/>
                    </a:lnTo>
                    <a:lnTo>
                      <a:pt x="25" y="173"/>
                    </a:lnTo>
                    <a:lnTo>
                      <a:pt x="22" y="171"/>
                    </a:lnTo>
                    <a:lnTo>
                      <a:pt x="20" y="171"/>
                    </a:lnTo>
                    <a:lnTo>
                      <a:pt x="17" y="171"/>
                    </a:lnTo>
                    <a:lnTo>
                      <a:pt x="17" y="168"/>
                    </a:lnTo>
                    <a:lnTo>
                      <a:pt x="15" y="168"/>
                    </a:lnTo>
                    <a:lnTo>
                      <a:pt x="15" y="166"/>
                    </a:lnTo>
                    <a:lnTo>
                      <a:pt x="12" y="166"/>
                    </a:lnTo>
                    <a:lnTo>
                      <a:pt x="15" y="166"/>
                    </a:lnTo>
                    <a:lnTo>
                      <a:pt x="12" y="166"/>
                    </a:lnTo>
                    <a:lnTo>
                      <a:pt x="12" y="163"/>
                    </a:lnTo>
                    <a:lnTo>
                      <a:pt x="12" y="166"/>
                    </a:lnTo>
                    <a:lnTo>
                      <a:pt x="10" y="166"/>
                    </a:lnTo>
                    <a:lnTo>
                      <a:pt x="10" y="163"/>
                    </a:lnTo>
                    <a:lnTo>
                      <a:pt x="10" y="161"/>
                    </a:lnTo>
                    <a:lnTo>
                      <a:pt x="7" y="161"/>
                    </a:lnTo>
                    <a:lnTo>
                      <a:pt x="7" y="158"/>
                    </a:lnTo>
                    <a:lnTo>
                      <a:pt x="10" y="158"/>
                    </a:lnTo>
                    <a:lnTo>
                      <a:pt x="10" y="156"/>
                    </a:lnTo>
                    <a:lnTo>
                      <a:pt x="12" y="156"/>
                    </a:lnTo>
                    <a:lnTo>
                      <a:pt x="12" y="154"/>
                    </a:lnTo>
                    <a:lnTo>
                      <a:pt x="15" y="154"/>
                    </a:lnTo>
                    <a:lnTo>
                      <a:pt x="15" y="151"/>
                    </a:lnTo>
                    <a:lnTo>
                      <a:pt x="12" y="151"/>
                    </a:lnTo>
                    <a:lnTo>
                      <a:pt x="12" y="149"/>
                    </a:lnTo>
                    <a:lnTo>
                      <a:pt x="10" y="149"/>
                    </a:lnTo>
                    <a:lnTo>
                      <a:pt x="10" y="146"/>
                    </a:lnTo>
                    <a:lnTo>
                      <a:pt x="7" y="146"/>
                    </a:lnTo>
                    <a:lnTo>
                      <a:pt x="7" y="144"/>
                    </a:lnTo>
                    <a:lnTo>
                      <a:pt x="7" y="141"/>
                    </a:lnTo>
                    <a:lnTo>
                      <a:pt x="10" y="139"/>
                    </a:lnTo>
                    <a:lnTo>
                      <a:pt x="12" y="139"/>
                    </a:lnTo>
                    <a:lnTo>
                      <a:pt x="10" y="136"/>
                    </a:lnTo>
                    <a:lnTo>
                      <a:pt x="10" y="134"/>
                    </a:lnTo>
                    <a:lnTo>
                      <a:pt x="12" y="134"/>
                    </a:lnTo>
                    <a:lnTo>
                      <a:pt x="15" y="134"/>
                    </a:lnTo>
                    <a:lnTo>
                      <a:pt x="12" y="132"/>
                    </a:lnTo>
                    <a:lnTo>
                      <a:pt x="15" y="132"/>
                    </a:lnTo>
                    <a:lnTo>
                      <a:pt x="17" y="129"/>
                    </a:lnTo>
                    <a:lnTo>
                      <a:pt x="17" y="127"/>
                    </a:lnTo>
                    <a:lnTo>
                      <a:pt x="17" y="124"/>
                    </a:lnTo>
                    <a:lnTo>
                      <a:pt x="20" y="124"/>
                    </a:lnTo>
                    <a:lnTo>
                      <a:pt x="22" y="124"/>
                    </a:lnTo>
                    <a:lnTo>
                      <a:pt x="22" y="122"/>
                    </a:lnTo>
                    <a:lnTo>
                      <a:pt x="22" y="119"/>
                    </a:lnTo>
                    <a:lnTo>
                      <a:pt x="20" y="119"/>
                    </a:lnTo>
                    <a:lnTo>
                      <a:pt x="20" y="117"/>
                    </a:lnTo>
                    <a:lnTo>
                      <a:pt x="20" y="114"/>
                    </a:lnTo>
                    <a:lnTo>
                      <a:pt x="17" y="114"/>
                    </a:lnTo>
                    <a:lnTo>
                      <a:pt x="17" y="112"/>
                    </a:lnTo>
                    <a:lnTo>
                      <a:pt x="17" y="110"/>
                    </a:lnTo>
                    <a:lnTo>
                      <a:pt x="15" y="110"/>
                    </a:lnTo>
                    <a:lnTo>
                      <a:pt x="15" y="107"/>
                    </a:lnTo>
                    <a:lnTo>
                      <a:pt x="17" y="107"/>
                    </a:lnTo>
                    <a:lnTo>
                      <a:pt x="17" y="110"/>
                    </a:lnTo>
                    <a:lnTo>
                      <a:pt x="17" y="107"/>
                    </a:lnTo>
                    <a:lnTo>
                      <a:pt x="17" y="110"/>
                    </a:lnTo>
                    <a:lnTo>
                      <a:pt x="17" y="107"/>
                    </a:lnTo>
                    <a:lnTo>
                      <a:pt x="20" y="105"/>
                    </a:lnTo>
                    <a:lnTo>
                      <a:pt x="20" y="102"/>
                    </a:lnTo>
                    <a:lnTo>
                      <a:pt x="20" y="100"/>
                    </a:lnTo>
                    <a:lnTo>
                      <a:pt x="20" y="97"/>
                    </a:lnTo>
                    <a:lnTo>
                      <a:pt x="20" y="95"/>
                    </a:lnTo>
                    <a:lnTo>
                      <a:pt x="20" y="97"/>
                    </a:lnTo>
                    <a:lnTo>
                      <a:pt x="20" y="95"/>
                    </a:lnTo>
                    <a:lnTo>
                      <a:pt x="20" y="92"/>
                    </a:lnTo>
                    <a:lnTo>
                      <a:pt x="20" y="90"/>
                    </a:lnTo>
                    <a:lnTo>
                      <a:pt x="20" y="88"/>
                    </a:lnTo>
                    <a:lnTo>
                      <a:pt x="20" y="85"/>
                    </a:lnTo>
                    <a:lnTo>
                      <a:pt x="22" y="85"/>
                    </a:lnTo>
                    <a:lnTo>
                      <a:pt x="22" y="83"/>
                    </a:lnTo>
                    <a:lnTo>
                      <a:pt x="25" y="83"/>
                    </a:lnTo>
                    <a:lnTo>
                      <a:pt x="25" y="80"/>
                    </a:lnTo>
                    <a:lnTo>
                      <a:pt x="25" y="78"/>
                    </a:lnTo>
                    <a:lnTo>
                      <a:pt x="27" y="78"/>
                    </a:lnTo>
                    <a:lnTo>
                      <a:pt x="27" y="75"/>
                    </a:lnTo>
                    <a:lnTo>
                      <a:pt x="25" y="73"/>
                    </a:lnTo>
                    <a:lnTo>
                      <a:pt x="25" y="70"/>
                    </a:lnTo>
                    <a:lnTo>
                      <a:pt x="22" y="68"/>
                    </a:lnTo>
                    <a:lnTo>
                      <a:pt x="22" y="66"/>
                    </a:lnTo>
                    <a:lnTo>
                      <a:pt x="20" y="66"/>
                    </a:lnTo>
                    <a:lnTo>
                      <a:pt x="20" y="63"/>
                    </a:lnTo>
                    <a:lnTo>
                      <a:pt x="20" y="61"/>
                    </a:lnTo>
                    <a:lnTo>
                      <a:pt x="17" y="61"/>
                    </a:lnTo>
                    <a:lnTo>
                      <a:pt x="17" y="58"/>
                    </a:lnTo>
                    <a:lnTo>
                      <a:pt x="15" y="56"/>
                    </a:lnTo>
                    <a:lnTo>
                      <a:pt x="12" y="51"/>
                    </a:lnTo>
                    <a:lnTo>
                      <a:pt x="12" y="48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7" y="44"/>
                    </a:lnTo>
                    <a:lnTo>
                      <a:pt x="5" y="39"/>
                    </a:lnTo>
                    <a:lnTo>
                      <a:pt x="5" y="36"/>
                    </a:lnTo>
                    <a:lnTo>
                      <a:pt x="3" y="36"/>
                    </a:lnTo>
                    <a:lnTo>
                      <a:pt x="3" y="34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5" y="34"/>
                    </a:lnTo>
                    <a:lnTo>
                      <a:pt x="17" y="34"/>
                    </a:lnTo>
                    <a:lnTo>
                      <a:pt x="17" y="36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5" y="34"/>
                    </a:lnTo>
                    <a:lnTo>
                      <a:pt x="25" y="36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29" y="36"/>
                    </a:lnTo>
                    <a:lnTo>
                      <a:pt x="32" y="36"/>
                    </a:lnTo>
                    <a:lnTo>
                      <a:pt x="34" y="36"/>
                    </a:lnTo>
                    <a:lnTo>
                      <a:pt x="37" y="36"/>
                    </a:lnTo>
                    <a:lnTo>
                      <a:pt x="37" y="34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42" y="31"/>
                    </a:lnTo>
                    <a:lnTo>
                      <a:pt x="42" y="29"/>
                    </a:lnTo>
                    <a:lnTo>
                      <a:pt x="42" y="26"/>
                    </a:lnTo>
                    <a:lnTo>
                      <a:pt x="44" y="26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51" y="26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6" y="24"/>
                    </a:lnTo>
                    <a:lnTo>
                      <a:pt x="56" y="22"/>
                    </a:lnTo>
                    <a:lnTo>
                      <a:pt x="59" y="22"/>
                    </a:lnTo>
                    <a:lnTo>
                      <a:pt x="59" y="19"/>
                    </a:lnTo>
                    <a:lnTo>
                      <a:pt x="61" y="19"/>
                    </a:lnTo>
                    <a:lnTo>
                      <a:pt x="61" y="17"/>
                    </a:lnTo>
                    <a:lnTo>
                      <a:pt x="64" y="17"/>
                    </a:lnTo>
                    <a:lnTo>
                      <a:pt x="64" y="19"/>
                    </a:lnTo>
                    <a:lnTo>
                      <a:pt x="64" y="17"/>
                    </a:lnTo>
                    <a:lnTo>
                      <a:pt x="66" y="17"/>
                    </a:lnTo>
                    <a:lnTo>
                      <a:pt x="69" y="17"/>
                    </a:lnTo>
                    <a:lnTo>
                      <a:pt x="69" y="14"/>
                    </a:lnTo>
                    <a:lnTo>
                      <a:pt x="71" y="14"/>
                    </a:lnTo>
                    <a:lnTo>
                      <a:pt x="73" y="14"/>
                    </a:lnTo>
                    <a:lnTo>
                      <a:pt x="73" y="12"/>
                    </a:lnTo>
                    <a:lnTo>
                      <a:pt x="76" y="12"/>
                    </a:lnTo>
                    <a:lnTo>
                      <a:pt x="76" y="9"/>
                    </a:lnTo>
                    <a:lnTo>
                      <a:pt x="78" y="9"/>
                    </a:lnTo>
                    <a:lnTo>
                      <a:pt x="78" y="7"/>
                    </a:lnTo>
                    <a:lnTo>
                      <a:pt x="81" y="7"/>
                    </a:lnTo>
                    <a:lnTo>
                      <a:pt x="83" y="7"/>
                    </a:lnTo>
                    <a:lnTo>
                      <a:pt x="83" y="4"/>
                    </a:lnTo>
                    <a:lnTo>
                      <a:pt x="83" y="7"/>
                    </a:lnTo>
                    <a:lnTo>
                      <a:pt x="83" y="4"/>
                    </a:lnTo>
                    <a:lnTo>
                      <a:pt x="86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3" y="2"/>
                    </a:lnTo>
                    <a:lnTo>
                      <a:pt x="95" y="2"/>
                    </a:lnTo>
                    <a:lnTo>
                      <a:pt x="98" y="2"/>
                    </a:lnTo>
                    <a:lnTo>
                      <a:pt x="100" y="2"/>
                    </a:lnTo>
                    <a:lnTo>
                      <a:pt x="103" y="2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8" y="2"/>
                    </a:lnTo>
                    <a:lnTo>
                      <a:pt x="108" y="0"/>
                    </a:lnTo>
                    <a:lnTo>
                      <a:pt x="108" y="2"/>
                    </a:lnTo>
                    <a:lnTo>
                      <a:pt x="108" y="0"/>
                    </a:lnTo>
                    <a:lnTo>
                      <a:pt x="110" y="0"/>
                    </a:lnTo>
                    <a:lnTo>
                      <a:pt x="110" y="2"/>
                    </a:lnTo>
                    <a:lnTo>
                      <a:pt x="113" y="2"/>
                    </a:lnTo>
                    <a:lnTo>
                      <a:pt x="115" y="2"/>
                    </a:lnTo>
                    <a:lnTo>
                      <a:pt x="115" y="0"/>
                    </a:lnTo>
                    <a:lnTo>
                      <a:pt x="117" y="0"/>
                    </a:lnTo>
                    <a:lnTo>
                      <a:pt x="120" y="0"/>
                    </a:lnTo>
                    <a:lnTo>
                      <a:pt x="12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1" name="Freeform 287"/>
              <p:cNvSpPr>
                <a:spLocks noEditPoints="1"/>
              </p:cNvSpPr>
              <p:nvPr/>
            </p:nvSpPr>
            <p:spPr bwMode="auto">
              <a:xfrm>
                <a:off x="2705" y="1635"/>
                <a:ext cx="1152" cy="1081"/>
              </a:xfrm>
              <a:custGeom>
                <a:avLst/>
                <a:gdLst>
                  <a:gd name="T0" fmla="*/ 707 w 1152"/>
                  <a:gd name="T1" fmla="*/ 907 h 1081"/>
                  <a:gd name="T2" fmla="*/ 831 w 1152"/>
                  <a:gd name="T3" fmla="*/ 785 h 1081"/>
                  <a:gd name="T4" fmla="*/ 802 w 1152"/>
                  <a:gd name="T5" fmla="*/ 183 h 1081"/>
                  <a:gd name="T6" fmla="*/ 785 w 1152"/>
                  <a:gd name="T7" fmla="*/ 183 h 1081"/>
                  <a:gd name="T8" fmla="*/ 890 w 1152"/>
                  <a:gd name="T9" fmla="*/ 777 h 1081"/>
                  <a:gd name="T10" fmla="*/ 844 w 1152"/>
                  <a:gd name="T11" fmla="*/ 785 h 1081"/>
                  <a:gd name="T12" fmla="*/ 812 w 1152"/>
                  <a:gd name="T13" fmla="*/ 792 h 1081"/>
                  <a:gd name="T14" fmla="*/ 770 w 1152"/>
                  <a:gd name="T15" fmla="*/ 809 h 1081"/>
                  <a:gd name="T16" fmla="*/ 704 w 1152"/>
                  <a:gd name="T17" fmla="*/ 873 h 1081"/>
                  <a:gd name="T18" fmla="*/ 702 w 1152"/>
                  <a:gd name="T19" fmla="*/ 929 h 1081"/>
                  <a:gd name="T20" fmla="*/ 609 w 1152"/>
                  <a:gd name="T21" fmla="*/ 1034 h 1081"/>
                  <a:gd name="T22" fmla="*/ 648 w 1152"/>
                  <a:gd name="T23" fmla="*/ 990 h 1081"/>
                  <a:gd name="T24" fmla="*/ 629 w 1152"/>
                  <a:gd name="T25" fmla="*/ 1000 h 1081"/>
                  <a:gd name="T26" fmla="*/ 607 w 1152"/>
                  <a:gd name="T27" fmla="*/ 1037 h 1081"/>
                  <a:gd name="T28" fmla="*/ 589 w 1152"/>
                  <a:gd name="T29" fmla="*/ 1054 h 1081"/>
                  <a:gd name="T30" fmla="*/ 553 w 1152"/>
                  <a:gd name="T31" fmla="*/ 1032 h 1081"/>
                  <a:gd name="T32" fmla="*/ 497 w 1152"/>
                  <a:gd name="T33" fmla="*/ 1000 h 1081"/>
                  <a:gd name="T34" fmla="*/ 470 w 1152"/>
                  <a:gd name="T35" fmla="*/ 968 h 1081"/>
                  <a:gd name="T36" fmla="*/ 531 w 1152"/>
                  <a:gd name="T37" fmla="*/ 912 h 1081"/>
                  <a:gd name="T38" fmla="*/ 563 w 1152"/>
                  <a:gd name="T39" fmla="*/ 878 h 1081"/>
                  <a:gd name="T40" fmla="*/ 545 w 1152"/>
                  <a:gd name="T41" fmla="*/ 814 h 1081"/>
                  <a:gd name="T42" fmla="*/ 504 w 1152"/>
                  <a:gd name="T43" fmla="*/ 770 h 1081"/>
                  <a:gd name="T44" fmla="*/ 445 w 1152"/>
                  <a:gd name="T45" fmla="*/ 753 h 1081"/>
                  <a:gd name="T46" fmla="*/ 455 w 1152"/>
                  <a:gd name="T47" fmla="*/ 653 h 1081"/>
                  <a:gd name="T48" fmla="*/ 382 w 1152"/>
                  <a:gd name="T49" fmla="*/ 596 h 1081"/>
                  <a:gd name="T50" fmla="*/ 333 w 1152"/>
                  <a:gd name="T51" fmla="*/ 516 h 1081"/>
                  <a:gd name="T52" fmla="*/ 279 w 1152"/>
                  <a:gd name="T53" fmla="*/ 494 h 1081"/>
                  <a:gd name="T54" fmla="*/ 240 w 1152"/>
                  <a:gd name="T55" fmla="*/ 455 h 1081"/>
                  <a:gd name="T56" fmla="*/ 220 w 1152"/>
                  <a:gd name="T57" fmla="*/ 418 h 1081"/>
                  <a:gd name="T58" fmla="*/ 164 w 1152"/>
                  <a:gd name="T59" fmla="*/ 442 h 1081"/>
                  <a:gd name="T60" fmla="*/ 93 w 1152"/>
                  <a:gd name="T61" fmla="*/ 442 h 1081"/>
                  <a:gd name="T62" fmla="*/ 20 w 1152"/>
                  <a:gd name="T63" fmla="*/ 408 h 1081"/>
                  <a:gd name="T64" fmla="*/ 5 w 1152"/>
                  <a:gd name="T65" fmla="*/ 347 h 1081"/>
                  <a:gd name="T66" fmla="*/ 44 w 1152"/>
                  <a:gd name="T67" fmla="*/ 281 h 1081"/>
                  <a:gd name="T68" fmla="*/ 103 w 1152"/>
                  <a:gd name="T69" fmla="*/ 266 h 1081"/>
                  <a:gd name="T70" fmla="*/ 115 w 1152"/>
                  <a:gd name="T71" fmla="*/ 129 h 1081"/>
                  <a:gd name="T72" fmla="*/ 159 w 1152"/>
                  <a:gd name="T73" fmla="*/ 95 h 1081"/>
                  <a:gd name="T74" fmla="*/ 233 w 1152"/>
                  <a:gd name="T75" fmla="*/ 120 h 1081"/>
                  <a:gd name="T76" fmla="*/ 274 w 1152"/>
                  <a:gd name="T77" fmla="*/ 95 h 1081"/>
                  <a:gd name="T78" fmla="*/ 257 w 1152"/>
                  <a:gd name="T79" fmla="*/ 37 h 1081"/>
                  <a:gd name="T80" fmla="*/ 311 w 1152"/>
                  <a:gd name="T81" fmla="*/ 44 h 1081"/>
                  <a:gd name="T82" fmla="*/ 365 w 1152"/>
                  <a:gd name="T83" fmla="*/ 17 h 1081"/>
                  <a:gd name="T84" fmla="*/ 401 w 1152"/>
                  <a:gd name="T85" fmla="*/ 37 h 1081"/>
                  <a:gd name="T86" fmla="*/ 416 w 1152"/>
                  <a:gd name="T87" fmla="*/ 110 h 1081"/>
                  <a:gd name="T88" fmla="*/ 457 w 1152"/>
                  <a:gd name="T89" fmla="*/ 93 h 1081"/>
                  <a:gd name="T90" fmla="*/ 504 w 1152"/>
                  <a:gd name="T91" fmla="*/ 81 h 1081"/>
                  <a:gd name="T92" fmla="*/ 594 w 1152"/>
                  <a:gd name="T93" fmla="*/ 68 h 1081"/>
                  <a:gd name="T94" fmla="*/ 641 w 1152"/>
                  <a:gd name="T95" fmla="*/ 78 h 1081"/>
                  <a:gd name="T96" fmla="*/ 675 w 1152"/>
                  <a:gd name="T97" fmla="*/ 139 h 1081"/>
                  <a:gd name="T98" fmla="*/ 731 w 1152"/>
                  <a:gd name="T99" fmla="*/ 164 h 1081"/>
                  <a:gd name="T100" fmla="*/ 756 w 1152"/>
                  <a:gd name="T101" fmla="*/ 169 h 1081"/>
                  <a:gd name="T102" fmla="*/ 770 w 1152"/>
                  <a:gd name="T103" fmla="*/ 176 h 1081"/>
                  <a:gd name="T104" fmla="*/ 785 w 1152"/>
                  <a:gd name="T105" fmla="*/ 183 h 1081"/>
                  <a:gd name="T106" fmla="*/ 802 w 1152"/>
                  <a:gd name="T107" fmla="*/ 188 h 1081"/>
                  <a:gd name="T108" fmla="*/ 814 w 1152"/>
                  <a:gd name="T109" fmla="*/ 198 h 1081"/>
                  <a:gd name="T110" fmla="*/ 866 w 1152"/>
                  <a:gd name="T111" fmla="*/ 217 h 1081"/>
                  <a:gd name="T112" fmla="*/ 956 w 1152"/>
                  <a:gd name="T113" fmla="*/ 232 h 1081"/>
                  <a:gd name="T114" fmla="*/ 1034 w 1152"/>
                  <a:gd name="T115" fmla="*/ 286 h 1081"/>
                  <a:gd name="T116" fmla="*/ 1083 w 1152"/>
                  <a:gd name="T117" fmla="*/ 354 h 1081"/>
                  <a:gd name="T118" fmla="*/ 1047 w 1152"/>
                  <a:gd name="T119" fmla="*/ 428 h 1081"/>
                  <a:gd name="T120" fmla="*/ 971 w 1152"/>
                  <a:gd name="T121" fmla="*/ 511 h 1081"/>
                  <a:gd name="T122" fmla="*/ 966 w 1152"/>
                  <a:gd name="T123" fmla="*/ 614 h 1081"/>
                  <a:gd name="T124" fmla="*/ 927 w 1152"/>
                  <a:gd name="T125" fmla="*/ 719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52" h="1081">
                    <a:moveTo>
                      <a:pt x="795" y="809"/>
                    </a:moveTo>
                    <a:lnTo>
                      <a:pt x="792" y="809"/>
                    </a:lnTo>
                    <a:lnTo>
                      <a:pt x="795" y="809"/>
                    </a:lnTo>
                    <a:close/>
                    <a:moveTo>
                      <a:pt x="800" y="807"/>
                    </a:moveTo>
                    <a:lnTo>
                      <a:pt x="797" y="807"/>
                    </a:lnTo>
                    <a:lnTo>
                      <a:pt x="800" y="807"/>
                    </a:lnTo>
                    <a:close/>
                    <a:moveTo>
                      <a:pt x="783" y="807"/>
                    </a:moveTo>
                    <a:lnTo>
                      <a:pt x="783" y="804"/>
                    </a:lnTo>
                    <a:lnTo>
                      <a:pt x="783" y="807"/>
                    </a:lnTo>
                    <a:close/>
                    <a:moveTo>
                      <a:pt x="795" y="804"/>
                    </a:moveTo>
                    <a:lnTo>
                      <a:pt x="797" y="804"/>
                    </a:lnTo>
                    <a:lnTo>
                      <a:pt x="797" y="807"/>
                    </a:lnTo>
                    <a:lnTo>
                      <a:pt x="795" y="807"/>
                    </a:lnTo>
                    <a:lnTo>
                      <a:pt x="797" y="807"/>
                    </a:lnTo>
                    <a:lnTo>
                      <a:pt x="795" y="807"/>
                    </a:lnTo>
                    <a:lnTo>
                      <a:pt x="795" y="809"/>
                    </a:lnTo>
                    <a:lnTo>
                      <a:pt x="797" y="809"/>
                    </a:lnTo>
                    <a:lnTo>
                      <a:pt x="795" y="809"/>
                    </a:lnTo>
                    <a:lnTo>
                      <a:pt x="797" y="809"/>
                    </a:lnTo>
                    <a:lnTo>
                      <a:pt x="795" y="809"/>
                    </a:lnTo>
                    <a:lnTo>
                      <a:pt x="792" y="809"/>
                    </a:lnTo>
                    <a:lnTo>
                      <a:pt x="790" y="809"/>
                    </a:lnTo>
                    <a:lnTo>
                      <a:pt x="790" y="807"/>
                    </a:lnTo>
                    <a:lnTo>
                      <a:pt x="792" y="807"/>
                    </a:lnTo>
                    <a:lnTo>
                      <a:pt x="792" y="804"/>
                    </a:lnTo>
                    <a:lnTo>
                      <a:pt x="795" y="804"/>
                    </a:lnTo>
                    <a:close/>
                    <a:moveTo>
                      <a:pt x="797" y="799"/>
                    </a:moveTo>
                    <a:lnTo>
                      <a:pt x="800" y="799"/>
                    </a:lnTo>
                    <a:lnTo>
                      <a:pt x="797" y="799"/>
                    </a:lnTo>
                    <a:close/>
                    <a:moveTo>
                      <a:pt x="800" y="799"/>
                    </a:moveTo>
                    <a:lnTo>
                      <a:pt x="802" y="797"/>
                    </a:lnTo>
                    <a:lnTo>
                      <a:pt x="802" y="799"/>
                    </a:lnTo>
                    <a:lnTo>
                      <a:pt x="800" y="799"/>
                    </a:lnTo>
                    <a:lnTo>
                      <a:pt x="800" y="797"/>
                    </a:lnTo>
                    <a:lnTo>
                      <a:pt x="800" y="799"/>
                    </a:lnTo>
                    <a:close/>
                    <a:moveTo>
                      <a:pt x="709" y="905"/>
                    </a:moveTo>
                    <a:lnTo>
                      <a:pt x="709" y="907"/>
                    </a:lnTo>
                    <a:lnTo>
                      <a:pt x="707" y="909"/>
                    </a:lnTo>
                    <a:lnTo>
                      <a:pt x="709" y="909"/>
                    </a:lnTo>
                    <a:lnTo>
                      <a:pt x="707" y="909"/>
                    </a:lnTo>
                    <a:lnTo>
                      <a:pt x="707" y="912"/>
                    </a:lnTo>
                    <a:lnTo>
                      <a:pt x="707" y="914"/>
                    </a:lnTo>
                    <a:lnTo>
                      <a:pt x="704" y="914"/>
                    </a:lnTo>
                    <a:lnTo>
                      <a:pt x="707" y="914"/>
                    </a:lnTo>
                    <a:lnTo>
                      <a:pt x="707" y="917"/>
                    </a:lnTo>
                    <a:lnTo>
                      <a:pt x="704" y="917"/>
                    </a:lnTo>
                    <a:lnTo>
                      <a:pt x="704" y="914"/>
                    </a:lnTo>
                    <a:lnTo>
                      <a:pt x="704" y="912"/>
                    </a:lnTo>
                    <a:lnTo>
                      <a:pt x="704" y="909"/>
                    </a:lnTo>
                    <a:lnTo>
                      <a:pt x="704" y="907"/>
                    </a:lnTo>
                    <a:lnTo>
                      <a:pt x="707" y="907"/>
                    </a:lnTo>
                    <a:lnTo>
                      <a:pt x="707" y="905"/>
                    </a:lnTo>
                    <a:lnTo>
                      <a:pt x="707" y="907"/>
                    </a:lnTo>
                    <a:lnTo>
                      <a:pt x="707" y="905"/>
                    </a:lnTo>
                    <a:lnTo>
                      <a:pt x="709" y="905"/>
                    </a:lnTo>
                    <a:close/>
                    <a:moveTo>
                      <a:pt x="765" y="173"/>
                    </a:moveTo>
                    <a:lnTo>
                      <a:pt x="763" y="173"/>
                    </a:lnTo>
                    <a:lnTo>
                      <a:pt x="765" y="173"/>
                    </a:lnTo>
                    <a:close/>
                    <a:moveTo>
                      <a:pt x="763" y="173"/>
                    </a:moveTo>
                    <a:lnTo>
                      <a:pt x="761" y="173"/>
                    </a:lnTo>
                    <a:lnTo>
                      <a:pt x="763" y="173"/>
                    </a:lnTo>
                    <a:close/>
                    <a:moveTo>
                      <a:pt x="770" y="173"/>
                    </a:moveTo>
                    <a:lnTo>
                      <a:pt x="770" y="171"/>
                    </a:lnTo>
                    <a:lnTo>
                      <a:pt x="770" y="173"/>
                    </a:lnTo>
                    <a:close/>
                    <a:moveTo>
                      <a:pt x="763" y="173"/>
                    </a:moveTo>
                    <a:lnTo>
                      <a:pt x="763" y="171"/>
                    </a:lnTo>
                    <a:lnTo>
                      <a:pt x="763" y="173"/>
                    </a:lnTo>
                    <a:close/>
                    <a:moveTo>
                      <a:pt x="1152" y="254"/>
                    </a:moveTo>
                    <a:lnTo>
                      <a:pt x="1149" y="254"/>
                    </a:lnTo>
                    <a:lnTo>
                      <a:pt x="1152" y="252"/>
                    </a:lnTo>
                    <a:lnTo>
                      <a:pt x="1152" y="254"/>
                    </a:lnTo>
                    <a:close/>
                    <a:moveTo>
                      <a:pt x="805" y="794"/>
                    </a:moveTo>
                    <a:lnTo>
                      <a:pt x="805" y="792"/>
                    </a:lnTo>
                    <a:lnTo>
                      <a:pt x="805" y="794"/>
                    </a:lnTo>
                    <a:close/>
                    <a:moveTo>
                      <a:pt x="814" y="794"/>
                    </a:moveTo>
                    <a:lnTo>
                      <a:pt x="814" y="792"/>
                    </a:lnTo>
                    <a:lnTo>
                      <a:pt x="814" y="794"/>
                    </a:lnTo>
                    <a:close/>
                    <a:moveTo>
                      <a:pt x="814" y="790"/>
                    </a:moveTo>
                    <a:lnTo>
                      <a:pt x="812" y="790"/>
                    </a:lnTo>
                    <a:lnTo>
                      <a:pt x="814" y="790"/>
                    </a:lnTo>
                    <a:close/>
                    <a:moveTo>
                      <a:pt x="814" y="787"/>
                    </a:moveTo>
                    <a:lnTo>
                      <a:pt x="814" y="785"/>
                    </a:lnTo>
                    <a:lnTo>
                      <a:pt x="814" y="787"/>
                    </a:lnTo>
                    <a:close/>
                    <a:moveTo>
                      <a:pt x="824" y="787"/>
                    </a:moveTo>
                    <a:lnTo>
                      <a:pt x="827" y="787"/>
                    </a:lnTo>
                    <a:lnTo>
                      <a:pt x="827" y="790"/>
                    </a:lnTo>
                    <a:lnTo>
                      <a:pt x="827" y="787"/>
                    </a:lnTo>
                    <a:lnTo>
                      <a:pt x="827" y="790"/>
                    </a:lnTo>
                    <a:lnTo>
                      <a:pt x="824" y="790"/>
                    </a:lnTo>
                    <a:lnTo>
                      <a:pt x="822" y="790"/>
                    </a:lnTo>
                    <a:lnTo>
                      <a:pt x="819" y="790"/>
                    </a:lnTo>
                    <a:lnTo>
                      <a:pt x="819" y="787"/>
                    </a:lnTo>
                    <a:lnTo>
                      <a:pt x="822" y="787"/>
                    </a:lnTo>
                    <a:lnTo>
                      <a:pt x="824" y="787"/>
                    </a:lnTo>
                    <a:lnTo>
                      <a:pt x="824" y="785"/>
                    </a:lnTo>
                    <a:lnTo>
                      <a:pt x="824" y="787"/>
                    </a:lnTo>
                    <a:close/>
                    <a:moveTo>
                      <a:pt x="844" y="785"/>
                    </a:moveTo>
                    <a:lnTo>
                      <a:pt x="841" y="785"/>
                    </a:lnTo>
                    <a:lnTo>
                      <a:pt x="844" y="785"/>
                    </a:lnTo>
                    <a:close/>
                    <a:moveTo>
                      <a:pt x="853" y="785"/>
                    </a:moveTo>
                    <a:lnTo>
                      <a:pt x="851" y="785"/>
                    </a:lnTo>
                    <a:lnTo>
                      <a:pt x="853" y="785"/>
                    </a:lnTo>
                    <a:close/>
                    <a:moveTo>
                      <a:pt x="829" y="782"/>
                    </a:moveTo>
                    <a:lnTo>
                      <a:pt x="829" y="785"/>
                    </a:lnTo>
                    <a:lnTo>
                      <a:pt x="829" y="782"/>
                    </a:lnTo>
                    <a:close/>
                    <a:moveTo>
                      <a:pt x="831" y="785"/>
                    </a:moveTo>
                    <a:lnTo>
                      <a:pt x="831" y="782"/>
                    </a:lnTo>
                    <a:lnTo>
                      <a:pt x="831" y="785"/>
                    </a:lnTo>
                    <a:close/>
                    <a:moveTo>
                      <a:pt x="834" y="782"/>
                    </a:moveTo>
                    <a:lnTo>
                      <a:pt x="831" y="782"/>
                    </a:lnTo>
                    <a:lnTo>
                      <a:pt x="834" y="782"/>
                    </a:lnTo>
                    <a:close/>
                    <a:moveTo>
                      <a:pt x="853" y="777"/>
                    </a:moveTo>
                    <a:lnTo>
                      <a:pt x="853" y="780"/>
                    </a:lnTo>
                    <a:lnTo>
                      <a:pt x="853" y="777"/>
                    </a:lnTo>
                    <a:lnTo>
                      <a:pt x="851" y="777"/>
                    </a:lnTo>
                    <a:lnTo>
                      <a:pt x="851" y="780"/>
                    </a:lnTo>
                    <a:lnTo>
                      <a:pt x="851" y="777"/>
                    </a:lnTo>
                    <a:lnTo>
                      <a:pt x="853" y="777"/>
                    </a:lnTo>
                    <a:close/>
                    <a:moveTo>
                      <a:pt x="934" y="711"/>
                    </a:moveTo>
                    <a:lnTo>
                      <a:pt x="932" y="711"/>
                    </a:lnTo>
                    <a:lnTo>
                      <a:pt x="934" y="711"/>
                    </a:lnTo>
                    <a:close/>
                    <a:moveTo>
                      <a:pt x="829" y="213"/>
                    </a:moveTo>
                    <a:lnTo>
                      <a:pt x="831" y="213"/>
                    </a:lnTo>
                    <a:lnTo>
                      <a:pt x="829" y="213"/>
                    </a:lnTo>
                    <a:close/>
                    <a:moveTo>
                      <a:pt x="817" y="203"/>
                    </a:moveTo>
                    <a:lnTo>
                      <a:pt x="819" y="203"/>
                    </a:lnTo>
                    <a:lnTo>
                      <a:pt x="817" y="203"/>
                    </a:lnTo>
                    <a:close/>
                    <a:moveTo>
                      <a:pt x="814" y="198"/>
                    </a:moveTo>
                    <a:lnTo>
                      <a:pt x="812" y="198"/>
                    </a:lnTo>
                    <a:lnTo>
                      <a:pt x="814" y="198"/>
                    </a:lnTo>
                    <a:close/>
                    <a:moveTo>
                      <a:pt x="814" y="195"/>
                    </a:moveTo>
                    <a:lnTo>
                      <a:pt x="814" y="198"/>
                    </a:lnTo>
                    <a:lnTo>
                      <a:pt x="814" y="195"/>
                    </a:lnTo>
                    <a:close/>
                    <a:moveTo>
                      <a:pt x="809" y="191"/>
                    </a:moveTo>
                    <a:lnTo>
                      <a:pt x="809" y="188"/>
                    </a:lnTo>
                    <a:lnTo>
                      <a:pt x="809" y="191"/>
                    </a:lnTo>
                    <a:close/>
                    <a:moveTo>
                      <a:pt x="807" y="188"/>
                    </a:moveTo>
                    <a:lnTo>
                      <a:pt x="809" y="188"/>
                    </a:lnTo>
                    <a:lnTo>
                      <a:pt x="809" y="191"/>
                    </a:lnTo>
                    <a:lnTo>
                      <a:pt x="807" y="191"/>
                    </a:lnTo>
                    <a:lnTo>
                      <a:pt x="807" y="188"/>
                    </a:lnTo>
                    <a:lnTo>
                      <a:pt x="809" y="188"/>
                    </a:lnTo>
                    <a:lnTo>
                      <a:pt x="807" y="188"/>
                    </a:lnTo>
                    <a:close/>
                    <a:moveTo>
                      <a:pt x="800" y="188"/>
                    </a:moveTo>
                    <a:lnTo>
                      <a:pt x="800" y="186"/>
                    </a:lnTo>
                    <a:lnTo>
                      <a:pt x="800" y="188"/>
                    </a:lnTo>
                    <a:close/>
                    <a:moveTo>
                      <a:pt x="809" y="188"/>
                    </a:moveTo>
                    <a:lnTo>
                      <a:pt x="809" y="186"/>
                    </a:lnTo>
                    <a:lnTo>
                      <a:pt x="809" y="188"/>
                    </a:lnTo>
                    <a:close/>
                    <a:moveTo>
                      <a:pt x="800" y="186"/>
                    </a:moveTo>
                    <a:lnTo>
                      <a:pt x="800" y="188"/>
                    </a:lnTo>
                    <a:lnTo>
                      <a:pt x="800" y="186"/>
                    </a:lnTo>
                    <a:close/>
                    <a:moveTo>
                      <a:pt x="800" y="186"/>
                    </a:moveTo>
                    <a:lnTo>
                      <a:pt x="800" y="183"/>
                    </a:lnTo>
                    <a:lnTo>
                      <a:pt x="800" y="186"/>
                    </a:lnTo>
                    <a:close/>
                    <a:moveTo>
                      <a:pt x="790" y="186"/>
                    </a:moveTo>
                    <a:lnTo>
                      <a:pt x="790" y="183"/>
                    </a:lnTo>
                    <a:lnTo>
                      <a:pt x="790" y="186"/>
                    </a:lnTo>
                    <a:close/>
                    <a:moveTo>
                      <a:pt x="802" y="183"/>
                    </a:moveTo>
                    <a:lnTo>
                      <a:pt x="802" y="186"/>
                    </a:lnTo>
                    <a:lnTo>
                      <a:pt x="802" y="183"/>
                    </a:lnTo>
                    <a:close/>
                    <a:moveTo>
                      <a:pt x="805" y="183"/>
                    </a:moveTo>
                    <a:lnTo>
                      <a:pt x="802" y="183"/>
                    </a:lnTo>
                    <a:lnTo>
                      <a:pt x="805" y="183"/>
                    </a:lnTo>
                    <a:close/>
                    <a:moveTo>
                      <a:pt x="787" y="183"/>
                    </a:moveTo>
                    <a:lnTo>
                      <a:pt x="787" y="181"/>
                    </a:lnTo>
                    <a:lnTo>
                      <a:pt x="787" y="183"/>
                    </a:lnTo>
                    <a:close/>
                    <a:moveTo>
                      <a:pt x="785" y="183"/>
                    </a:moveTo>
                    <a:lnTo>
                      <a:pt x="783" y="183"/>
                    </a:lnTo>
                    <a:lnTo>
                      <a:pt x="783" y="181"/>
                    </a:lnTo>
                    <a:lnTo>
                      <a:pt x="783" y="183"/>
                    </a:lnTo>
                    <a:lnTo>
                      <a:pt x="785" y="183"/>
                    </a:lnTo>
                    <a:close/>
                    <a:moveTo>
                      <a:pt x="807" y="183"/>
                    </a:moveTo>
                    <a:lnTo>
                      <a:pt x="805" y="183"/>
                    </a:lnTo>
                    <a:lnTo>
                      <a:pt x="805" y="181"/>
                    </a:lnTo>
                    <a:lnTo>
                      <a:pt x="807" y="181"/>
                    </a:lnTo>
                    <a:lnTo>
                      <a:pt x="807" y="183"/>
                    </a:lnTo>
                    <a:close/>
                    <a:moveTo>
                      <a:pt x="805" y="181"/>
                    </a:moveTo>
                    <a:lnTo>
                      <a:pt x="805" y="183"/>
                    </a:lnTo>
                    <a:lnTo>
                      <a:pt x="805" y="186"/>
                    </a:lnTo>
                    <a:lnTo>
                      <a:pt x="805" y="183"/>
                    </a:lnTo>
                    <a:lnTo>
                      <a:pt x="805" y="186"/>
                    </a:lnTo>
                    <a:lnTo>
                      <a:pt x="802" y="186"/>
                    </a:lnTo>
                    <a:lnTo>
                      <a:pt x="802" y="183"/>
                    </a:lnTo>
                    <a:lnTo>
                      <a:pt x="805" y="186"/>
                    </a:lnTo>
                    <a:lnTo>
                      <a:pt x="802" y="183"/>
                    </a:lnTo>
                    <a:lnTo>
                      <a:pt x="805" y="183"/>
                    </a:lnTo>
                    <a:lnTo>
                      <a:pt x="802" y="183"/>
                    </a:lnTo>
                    <a:lnTo>
                      <a:pt x="805" y="181"/>
                    </a:lnTo>
                    <a:close/>
                    <a:moveTo>
                      <a:pt x="787" y="181"/>
                    </a:moveTo>
                    <a:lnTo>
                      <a:pt x="785" y="181"/>
                    </a:lnTo>
                    <a:lnTo>
                      <a:pt x="787" y="181"/>
                    </a:lnTo>
                    <a:lnTo>
                      <a:pt x="787" y="178"/>
                    </a:lnTo>
                    <a:lnTo>
                      <a:pt x="787" y="181"/>
                    </a:lnTo>
                    <a:close/>
                    <a:moveTo>
                      <a:pt x="785" y="181"/>
                    </a:moveTo>
                    <a:lnTo>
                      <a:pt x="783" y="181"/>
                    </a:lnTo>
                    <a:lnTo>
                      <a:pt x="783" y="178"/>
                    </a:lnTo>
                    <a:lnTo>
                      <a:pt x="783" y="181"/>
                    </a:lnTo>
                    <a:lnTo>
                      <a:pt x="785" y="181"/>
                    </a:lnTo>
                    <a:lnTo>
                      <a:pt x="783" y="181"/>
                    </a:lnTo>
                    <a:lnTo>
                      <a:pt x="783" y="178"/>
                    </a:lnTo>
                    <a:lnTo>
                      <a:pt x="785" y="181"/>
                    </a:lnTo>
                    <a:close/>
                    <a:moveTo>
                      <a:pt x="780" y="178"/>
                    </a:moveTo>
                    <a:lnTo>
                      <a:pt x="780" y="181"/>
                    </a:lnTo>
                    <a:lnTo>
                      <a:pt x="780" y="178"/>
                    </a:lnTo>
                    <a:close/>
                    <a:moveTo>
                      <a:pt x="785" y="178"/>
                    </a:moveTo>
                    <a:lnTo>
                      <a:pt x="785" y="181"/>
                    </a:lnTo>
                    <a:lnTo>
                      <a:pt x="785" y="183"/>
                    </a:lnTo>
                    <a:lnTo>
                      <a:pt x="783" y="183"/>
                    </a:lnTo>
                    <a:lnTo>
                      <a:pt x="785" y="183"/>
                    </a:lnTo>
                    <a:lnTo>
                      <a:pt x="783" y="183"/>
                    </a:lnTo>
                    <a:lnTo>
                      <a:pt x="785" y="183"/>
                    </a:lnTo>
                    <a:lnTo>
                      <a:pt x="783" y="181"/>
                    </a:lnTo>
                    <a:lnTo>
                      <a:pt x="785" y="181"/>
                    </a:lnTo>
                    <a:lnTo>
                      <a:pt x="785" y="183"/>
                    </a:lnTo>
                    <a:lnTo>
                      <a:pt x="785" y="181"/>
                    </a:lnTo>
                    <a:lnTo>
                      <a:pt x="785" y="178"/>
                    </a:lnTo>
                    <a:close/>
                    <a:moveTo>
                      <a:pt x="780" y="178"/>
                    </a:moveTo>
                    <a:lnTo>
                      <a:pt x="780" y="176"/>
                    </a:lnTo>
                    <a:lnTo>
                      <a:pt x="780" y="178"/>
                    </a:lnTo>
                    <a:close/>
                    <a:moveTo>
                      <a:pt x="927" y="719"/>
                    </a:moveTo>
                    <a:lnTo>
                      <a:pt x="927" y="721"/>
                    </a:lnTo>
                    <a:lnTo>
                      <a:pt x="924" y="721"/>
                    </a:lnTo>
                    <a:lnTo>
                      <a:pt x="924" y="724"/>
                    </a:lnTo>
                    <a:lnTo>
                      <a:pt x="922" y="724"/>
                    </a:lnTo>
                    <a:lnTo>
                      <a:pt x="924" y="721"/>
                    </a:lnTo>
                    <a:lnTo>
                      <a:pt x="922" y="721"/>
                    </a:lnTo>
                    <a:lnTo>
                      <a:pt x="922" y="724"/>
                    </a:lnTo>
                    <a:lnTo>
                      <a:pt x="919" y="724"/>
                    </a:lnTo>
                    <a:lnTo>
                      <a:pt x="919" y="726"/>
                    </a:lnTo>
                    <a:lnTo>
                      <a:pt x="919" y="728"/>
                    </a:lnTo>
                    <a:lnTo>
                      <a:pt x="917" y="728"/>
                    </a:lnTo>
                    <a:lnTo>
                      <a:pt x="917" y="731"/>
                    </a:lnTo>
                    <a:lnTo>
                      <a:pt x="917" y="733"/>
                    </a:lnTo>
                    <a:lnTo>
                      <a:pt x="915" y="733"/>
                    </a:lnTo>
                    <a:lnTo>
                      <a:pt x="915" y="736"/>
                    </a:lnTo>
                    <a:lnTo>
                      <a:pt x="915" y="738"/>
                    </a:lnTo>
                    <a:lnTo>
                      <a:pt x="912" y="741"/>
                    </a:lnTo>
                    <a:lnTo>
                      <a:pt x="912" y="743"/>
                    </a:lnTo>
                    <a:lnTo>
                      <a:pt x="912" y="746"/>
                    </a:lnTo>
                    <a:lnTo>
                      <a:pt x="912" y="748"/>
                    </a:lnTo>
                    <a:lnTo>
                      <a:pt x="912" y="750"/>
                    </a:lnTo>
                    <a:lnTo>
                      <a:pt x="915" y="753"/>
                    </a:lnTo>
                    <a:lnTo>
                      <a:pt x="915" y="755"/>
                    </a:lnTo>
                    <a:lnTo>
                      <a:pt x="912" y="755"/>
                    </a:lnTo>
                    <a:lnTo>
                      <a:pt x="912" y="758"/>
                    </a:lnTo>
                    <a:lnTo>
                      <a:pt x="910" y="758"/>
                    </a:lnTo>
                    <a:lnTo>
                      <a:pt x="907" y="760"/>
                    </a:lnTo>
                    <a:lnTo>
                      <a:pt x="905" y="760"/>
                    </a:lnTo>
                    <a:lnTo>
                      <a:pt x="902" y="760"/>
                    </a:lnTo>
                    <a:lnTo>
                      <a:pt x="900" y="760"/>
                    </a:lnTo>
                    <a:lnTo>
                      <a:pt x="900" y="763"/>
                    </a:lnTo>
                    <a:lnTo>
                      <a:pt x="897" y="763"/>
                    </a:lnTo>
                    <a:lnTo>
                      <a:pt x="895" y="763"/>
                    </a:lnTo>
                    <a:lnTo>
                      <a:pt x="895" y="765"/>
                    </a:lnTo>
                    <a:lnTo>
                      <a:pt x="893" y="765"/>
                    </a:lnTo>
                    <a:lnTo>
                      <a:pt x="893" y="768"/>
                    </a:lnTo>
                    <a:lnTo>
                      <a:pt x="890" y="768"/>
                    </a:lnTo>
                    <a:lnTo>
                      <a:pt x="890" y="770"/>
                    </a:lnTo>
                    <a:lnTo>
                      <a:pt x="888" y="770"/>
                    </a:lnTo>
                    <a:lnTo>
                      <a:pt x="885" y="772"/>
                    </a:lnTo>
                    <a:lnTo>
                      <a:pt x="885" y="775"/>
                    </a:lnTo>
                    <a:lnTo>
                      <a:pt x="888" y="775"/>
                    </a:lnTo>
                    <a:lnTo>
                      <a:pt x="888" y="777"/>
                    </a:lnTo>
                    <a:lnTo>
                      <a:pt x="890" y="777"/>
                    </a:lnTo>
                    <a:lnTo>
                      <a:pt x="888" y="777"/>
                    </a:lnTo>
                    <a:lnTo>
                      <a:pt x="890" y="777"/>
                    </a:lnTo>
                    <a:lnTo>
                      <a:pt x="888" y="777"/>
                    </a:lnTo>
                    <a:lnTo>
                      <a:pt x="888" y="780"/>
                    </a:lnTo>
                    <a:lnTo>
                      <a:pt x="885" y="780"/>
                    </a:lnTo>
                    <a:lnTo>
                      <a:pt x="885" y="782"/>
                    </a:lnTo>
                    <a:lnTo>
                      <a:pt x="883" y="782"/>
                    </a:lnTo>
                    <a:lnTo>
                      <a:pt x="878" y="782"/>
                    </a:lnTo>
                    <a:lnTo>
                      <a:pt x="875" y="782"/>
                    </a:lnTo>
                    <a:lnTo>
                      <a:pt x="873" y="782"/>
                    </a:lnTo>
                    <a:lnTo>
                      <a:pt x="871" y="782"/>
                    </a:lnTo>
                    <a:lnTo>
                      <a:pt x="868" y="782"/>
                    </a:lnTo>
                    <a:lnTo>
                      <a:pt x="866" y="782"/>
                    </a:lnTo>
                    <a:lnTo>
                      <a:pt x="863" y="782"/>
                    </a:lnTo>
                    <a:lnTo>
                      <a:pt x="861" y="782"/>
                    </a:lnTo>
                    <a:lnTo>
                      <a:pt x="858" y="782"/>
                    </a:lnTo>
                    <a:lnTo>
                      <a:pt x="856" y="782"/>
                    </a:lnTo>
                    <a:lnTo>
                      <a:pt x="853" y="782"/>
                    </a:lnTo>
                    <a:lnTo>
                      <a:pt x="856" y="782"/>
                    </a:lnTo>
                    <a:lnTo>
                      <a:pt x="853" y="782"/>
                    </a:lnTo>
                    <a:lnTo>
                      <a:pt x="856" y="782"/>
                    </a:lnTo>
                    <a:lnTo>
                      <a:pt x="856" y="780"/>
                    </a:lnTo>
                    <a:lnTo>
                      <a:pt x="853" y="780"/>
                    </a:lnTo>
                    <a:lnTo>
                      <a:pt x="853" y="782"/>
                    </a:lnTo>
                    <a:lnTo>
                      <a:pt x="853" y="780"/>
                    </a:lnTo>
                    <a:lnTo>
                      <a:pt x="856" y="780"/>
                    </a:lnTo>
                    <a:lnTo>
                      <a:pt x="856" y="777"/>
                    </a:lnTo>
                    <a:lnTo>
                      <a:pt x="858" y="777"/>
                    </a:lnTo>
                    <a:lnTo>
                      <a:pt x="858" y="775"/>
                    </a:lnTo>
                    <a:lnTo>
                      <a:pt x="856" y="775"/>
                    </a:lnTo>
                    <a:lnTo>
                      <a:pt x="858" y="775"/>
                    </a:lnTo>
                    <a:lnTo>
                      <a:pt x="856" y="775"/>
                    </a:lnTo>
                    <a:lnTo>
                      <a:pt x="853" y="775"/>
                    </a:lnTo>
                    <a:lnTo>
                      <a:pt x="851" y="775"/>
                    </a:lnTo>
                    <a:lnTo>
                      <a:pt x="851" y="777"/>
                    </a:lnTo>
                    <a:lnTo>
                      <a:pt x="851" y="780"/>
                    </a:lnTo>
                    <a:lnTo>
                      <a:pt x="853" y="780"/>
                    </a:lnTo>
                    <a:lnTo>
                      <a:pt x="851" y="780"/>
                    </a:lnTo>
                    <a:lnTo>
                      <a:pt x="853" y="780"/>
                    </a:lnTo>
                    <a:lnTo>
                      <a:pt x="853" y="782"/>
                    </a:lnTo>
                    <a:lnTo>
                      <a:pt x="851" y="782"/>
                    </a:lnTo>
                    <a:lnTo>
                      <a:pt x="851" y="785"/>
                    </a:lnTo>
                    <a:lnTo>
                      <a:pt x="849" y="785"/>
                    </a:lnTo>
                    <a:lnTo>
                      <a:pt x="851" y="785"/>
                    </a:lnTo>
                    <a:lnTo>
                      <a:pt x="849" y="785"/>
                    </a:lnTo>
                    <a:lnTo>
                      <a:pt x="849" y="782"/>
                    </a:lnTo>
                    <a:lnTo>
                      <a:pt x="846" y="782"/>
                    </a:lnTo>
                    <a:lnTo>
                      <a:pt x="849" y="782"/>
                    </a:lnTo>
                    <a:lnTo>
                      <a:pt x="849" y="785"/>
                    </a:lnTo>
                    <a:lnTo>
                      <a:pt x="851" y="785"/>
                    </a:lnTo>
                    <a:lnTo>
                      <a:pt x="849" y="785"/>
                    </a:lnTo>
                    <a:lnTo>
                      <a:pt x="846" y="785"/>
                    </a:lnTo>
                    <a:lnTo>
                      <a:pt x="844" y="785"/>
                    </a:lnTo>
                    <a:lnTo>
                      <a:pt x="841" y="785"/>
                    </a:lnTo>
                    <a:lnTo>
                      <a:pt x="839" y="785"/>
                    </a:lnTo>
                    <a:lnTo>
                      <a:pt x="836" y="785"/>
                    </a:lnTo>
                    <a:lnTo>
                      <a:pt x="834" y="785"/>
                    </a:lnTo>
                    <a:lnTo>
                      <a:pt x="831" y="787"/>
                    </a:lnTo>
                    <a:lnTo>
                      <a:pt x="829" y="787"/>
                    </a:lnTo>
                    <a:lnTo>
                      <a:pt x="829" y="785"/>
                    </a:lnTo>
                    <a:lnTo>
                      <a:pt x="831" y="785"/>
                    </a:lnTo>
                    <a:lnTo>
                      <a:pt x="834" y="785"/>
                    </a:lnTo>
                    <a:lnTo>
                      <a:pt x="836" y="785"/>
                    </a:lnTo>
                    <a:lnTo>
                      <a:pt x="839" y="785"/>
                    </a:lnTo>
                    <a:lnTo>
                      <a:pt x="841" y="785"/>
                    </a:lnTo>
                    <a:lnTo>
                      <a:pt x="844" y="785"/>
                    </a:lnTo>
                    <a:lnTo>
                      <a:pt x="841" y="785"/>
                    </a:lnTo>
                    <a:lnTo>
                      <a:pt x="839" y="785"/>
                    </a:lnTo>
                    <a:lnTo>
                      <a:pt x="839" y="782"/>
                    </a:lnTo>
                    <a:lnTo>
                      <a:pt x="836" y="782"/>
                    </a:lnTo>
                    <a:lnTo>
                      <a:pt x="834" y="782"/>
                    </a:lnTo>
                    <a:lnTo>
                      <a:pt x="834" y="780"/>
                    </a:lnTo>
                    <a:lnTo>
                      <a:pt x="834" y="782"/>
                    </a:lnTo>
                    <a:lnTo>
                      <a:pt x="831" y="782"/>
                    </a:lnTo>
                    <a:lnTo>
                      <a:pt x="829" y="782"/>
                    </a:lnTo>
                    <a:lnTo>
                      <a:pt x="827" y="782"/>
                    </a:lnTo>
                    <a:lnTo>
                      <a:pt x="827" y="785"/>
                    </a:lnTo>
                    <a:lnTo>
                      <a:pt x="824" y="785"/>
                    </a:lnTo>
                    <a:lnTo>
                      <a:pt x="824" y="782"/>
                    </a:lnTo>
                    <a:lnTo>
                      <a:pt x="824" y="785"/>
                    </a:lnTo>
                    <a:lnTo>
                      <a:pt x="822" y="785"/>
                    </a:lnTo>
                    <a:lnTo>
                      <a:pt x="819" y="785"/>
                    </a:lnTo>
                    <a:lnTo>
                      <a:pt x="822" y="785"/>
                    </a:lnTo>
                    <a:lnTo>
                      <a:pt x="822" y="782"/>
                    </a:lnTo>
                    <a:lnTo>
                      <a:pt x="819" y="782"/>
                    </a:lnTo>
                    <a:lnTo>
                      <a:pt x="822" y="782"/>
                    </a:lnTo>
                    <a:lnTo>
                      <a:pt x="819" y="782"/>
                    </a:lnTo>
                    <a:lnTo>
                      <a:pt x="819" y="785"/>
                    </a:lnTo>
                    <a:lnTo>
                      <a:pt x="817" y="785"/>
                    </a:lnTo>
                    <a:lnTo>
                      <a:pt x="819" y="785"/>
                    </a:lnTo>
                    <a:lnTo>
                      <a:pt x="817" y="785"/>
                    </a:lnTo>
                    <a:lnTo>
                      <a:pt x="814" y="785"/>
                    </a:lnTo>
                    <a:lnTo>
                      <a:pt x="812" y="785"/>
                    </a:lnTo>
                    <a:lnTo>
                      <a:pt x="812" y="787"/>
                    </a:lnTo>
                    <a:lnTo>
                      <a:pt x="812" y="790"/>
                    </a:lnTo>
                    <a:lnTo>
                      <a:pt x="809" y="790"/>
                    </a:lnTo>
                    <a:lnTo>
                      <a:pt x="812" y="790"/>
                    </a:lnTo>
                    <a:lnTo>
                      <a:pt x="809" y="790"/>
                    </a:lnTo>
                    <a:lnTo>
                      <a:pt x="812" y="790"/>
                    </a:lnTo>
                    <a:lnTo>
                      <a:pt x="809" y="790"/>
                    </a:lnTo>
                    <a:lnTo>
                      <a:pt x="812" y="790"/>
                    </a:lnTo>
                    <a:lnTo>
                      <a:pt x="814" y="790"/>
                    </a:lnTo>
                    <a:lnTo>
                      <a:pt x="812" y="790"/>
                    </a:lnTo>
                    <a:lnTo>
                      <a:pt x="814" y="790"/>
                    </a:lnTo>
                    <a:lnTo>
                      <a:pt x="812" y="790"/>
                    </a:lnTo>
                    <a:lnTo>
                      <a:pt x="812" y="792"/>
                    </a:lnTo>
                    <a:lnTo>
                      <a:pt x="812" y="790"/>
                    </a:lnTo>
                    <a:lnTo>
                      <a:pt x="814" y="790"/>
                    </a:lnTo>
                    <a:lnTo>
                      <a:pt x="814" y="792"/>
                    </a:lnTo>
                    <a:lnTo>
                      <a:pt x="817" y="792"/>
                    </a:lnTo>
                    <a:lnTo>
                      <a:pt x="814" y="792"/>
                    </a:lnTo>
                    <a:lnTo>
                      <a:pt x="814" y="794"/>
                    </a:lnTo>
                    <a:lnTo>
                      <a:pt x="814" y="792"/>
                    </a:lnTo>
                    <a:lnTo>
                      <a:pt x="814" y="794"/>
                    </a:lnTo>
                    <a:lnTo>
                      <a:pt x="814" y="792"/>
                    </a:lnTo>
                    <a:lnTo>
                      <a:pt x="812" y="792"/>
                    </a:lnTo>
                    <a:lnTo>
                      <a:pt x="812" y="794"/>
                    </a:lnTo>
                    <a:lnTo>
                      <a:pt x="812" y="792"/>
                    </a:lnTo>
                    <a:lnTo>
                      <a:pt x="812" y="794"/>
                    </a:lnTo>
                    <a:lnTo>
                      <a:pt x="812" y="792"/>
                    </a:lnTo>
                    <a:lnTo>
                      <a:pt x="809" y="792"/>
                    </a:lnTo>
                    <a:lnTo>
                      <a:pt x="809" y="794"/>
                    </a:lnTo>
                    <a:lnTo>
                      <a:pt x="807" y="794"/>
                    </a:lnTo>
                    <a:lnTo>
                      <a:pt x="805" y="794"/>
                    </a:lnTo>
                    <a:lnTo>
                      <a:pt x="807" y="792"/>
                    </a:lnTo>
                    <a:lnTo>
                      <a:pt x="805" y="792"/>
                    </a:lnTo>
                    <a:lnTo>
                      <a:pt x="805" y="794"/>
                    </a:lnTo>
                    <a:lnTo>
                      <a:pt x="802" y="794"/>
                    </a:lnTo>
                    <a:lnTo>
                      <a:pt x="800" y="794"/>
                    </a:lnTo>
                    <a:lnTo>
                      <a:pt x="802" y="794"/>
                    </a:lnTo>
                    <a:lnTo>
                      <a:pt x="800" y="794"/>
                    </a:lnTo>
                    <a:lnTo>
                      <a:pt x="800" y="797"/>
                    </a:lnTo>
                    <a:lnTo>
                      <a:pt x="802" y="797"/>
                    </a:lnTo>
                    <a:lnTo>
                      <a:pt x="800" y="797"/>
                    </a:lnTo>
                    <a:lnTo>
                      <a:pt x="797" y="797"/>
                    </a:lnTo>
                    <a:lnTo>
                      <a:pt x="797" y="799"/>
                    </a:lnTo>
                    <a:lnTo>
                      <a:pt x="797" y="797"/>
                    </a:lnTo>
                    <a:lnTo>
                      <a:pt x="797" y="799"/>
                    </a:lnTo>
                    <a:lnTo>
                      <a:pt x="795" y="799"/>
                    </a:lnTo>
                    <a:lnTo>
                      <a:pt x="792" y="799"/>
                    </a:lnTo>
                    <a:lnTo>
                      <a:pt x="792" y="802"/>
                    </a:lnTo>
                    <a:lnTo>
                      <a:pt x="790" y="802"/>
                    </a:lnTo>
                    <a:lnTo>
                      <a:pt x="790" y="804"/>
                    </a:lnTo>
                    <a:lnTo>
                      <a:pt x="792" y="804"/>
                    </a:lnTo>
                    <a:lnTo>
                      <a:pt x="792" y="807"/>
                    </a:lnTo>
                    <a:lnTo>
                      <a:pt x="790" y="807"/>
                    </a:lnTo>
                    <a:lnTo>
                      <a:pt x="787" y="807"/>
                    </a:lnTo>
                    <a:lnTo>
                      <a:pt x="787" y="804"/>
                    </a:lnTo>
                    <a:lnTo>
                      <a:pt x="787" y="807"/>
                    </a:lnTo>
                    <a:lnTo>
                      <a:pt x="785" y="807"/>
                    </a:lnTo>
                    <a:lnTo>
                      <a:pt x="785" y="804"/>
                    </a:lnTo>
                    <a:lnTo>
                      <a:pt x="783" y="804"/>
                    </a:lnTo>
                    <a:lnTo>
                      <a:pt x="780" y="804"/>
                    </a:lnTo>
                    <a:lnTo>
                      <a:pt x="778" y="804"/>
                    </a:lnTo>
                    <a:lnTo>
                      <a:pt x="775" y="804"/>
                    </a:lnTo>
                    <a:lnTo>
                      <a:pt x="775" y="807"/>
                    </a:lnTo>
                    <a:lnTo>
                      <a:pt x="773" y="807"/>
                    </a:lnTo>
                    <a:lnTo>
                      <a:pt x="770" y="807"/>
                    </a:lnTo>
                    <a:lnTo>
                      <a:pt x="770" y="809"/>
                    </a:lnTo>
                    <a:lnTo>
                      <a:pt x="770" y="812"/>
                    </a:lnTo>
                    <a:lnTo>
                      <a:pt x="768" y="812"/>
                    </a:lnTo>
                    <a:lnTo>
                      <a:pt x="765" y="812"/>
                    </a:lnTo>
                    <a:lnTo>
                      <a:pt x="763" y="812"/>
                    </a:lnTo>
                    <a:lnTo>
                      <a:pt x="765" y="812"/>
                    </a:lnTo>
                    <a:lnTo>
                      <a:pt x="763" y="812"/>
                    </a:lnTo>
                    <a:lnTo>
                      <a:pt x="765" y="812"/>
                    </a:lnTo>
                    <a:lnTo>
                      <a:pt x="763" y="812"/>
                    </a:lnTo>
                    <a:lnTo>
                      <a:pt x="761" y="812"/>
                    </a:lnTo>
                    <a:lnTo>
                      <a:pt x="758" y="814"/>
                    </a:lnTo>
                    <a:lnTo>
                      <a:pt x="756" y="814"/>
                    </a:lnTo>
                    <a:lnTo>
                      <a:pt x="753" y="817"/>
                    </a:lnTo>
                    <a:lnTo>
                      <a:pt x="751" y="819"/>
                    </a:lnTo>
                    <a:lnTo>
                      <a:pt x="748" y="819"/>
                    </a:lnTo>
                    <a:lnTo>
                      <a:pt x="748" y="821"/>
                    </a:lnTo>
                    <a:lnTo>
                      <a:pt x="746" y="821"/>
                    </a:lnTo>
                    <a:lnTo>
                      <a:pt x="748" y="821"/>
                    </a:lnTo>
                    <a:lnTo>
                      <a:pt x="746" y="821"/>
                    </a:lnTo>
                    <a:lnTo>
                      <a:pt x="748" y="821"/>
                    </a:lnTo>
                    <a:lnTo>
                      <a:pt x="746" y="821"/>
                    </a:lnTo>
                    <a:lnTo>
                      <a:pt x="746" y="824"/>
                    </a:lnTo>
                    <a:lnTo>
                      <a:pt x="743" y="824"/>
                    </a:lnTo>
                    <a:lnTo>
                      <a:pt x="743" y="826"/>
                    </a:lnTo>
                    <a:lnTo>
                      <a:pt x="741" y="826"/>
                    </a:lnTo>
                    <a:lnTo>
                      <a:pt x="736" y="829"/>
                    </a:lnTo>
                    <a:lnTo>
                      <a:pt x="736" y="831"/>
                    </a:lnTo>
                    <a:lnTo>
                      <a:pt x="734" y="831"/>
                    </a:lnTo>
                    <a:lnTo>
                      <a:pt x="731" y="831"/>
                    </a:lnTo>
                    <a:lnTo>
                      <a:pt x="731" y="834"/>
                    </a:lnTo>
                    <a:lnTo>
                      <a:pt x="729" y="834"/>
                    </a:lnTo>
                    <a:lnTo>
                      <a:pt x="726" y="836"/>
                    </a:lnTo>
                    <a:lnTo>
                      <a:pt x="724" y="839"/>
                    </a:lnTo>
                    <a:lnTo>
                      <a:pt x="724" y="841"/>
                    </a:lnTo>
                    <a:lnTo>
                      <a:pt x="721" y="841"/>
                    </a:lnTo>
                    <a:lnTo>
                      <a:pt x="721" y="843"/>
                    </a:lnTo>
                    <a:lnTo>
                      <a:pt x="719" y="846"/>
                    </a:lnTo>
                    <a:lnTo>
                      <a:pt x="717" y="848"/>
                    </a:lnTo>
                    <a:lnTo>
                      <a:pt x="714" y="848"/>
                    </a:lnTo>
                    <a:lnTo>
                      <a:pt x="714" y="851"/>
                    </a:lnTo>
                    <a:lnTo>
                      <a:pt x="714" y="853"/>
                    </a:lnTo>
                    <a:lnTo>
                      <a:pt x="712" y="853"/>
                    </a:lnTo>
                    <a:lnTo>
                      <a:pt x="712" y="856"/>
                    </a:lnTo>
                    <a:lnTo>
                      <a:pt x="709" y="856"/>
                    </a:lnTo>
                    <a:lnTo>
                      <a:pt x="707" y="856"/>
                    </a:lnTo>
                    <a:lnTo>
                      <a:pt x="707" y="858"/>
                    </a:lnTo>
                    <a:lnTo>
                      <a:pt x="704" y="861"/>
                    </a:lnTo>
                    <a:lnTo>
                      <a:pt x="704" y="863"/>
                    </a:lnTo>
                    <a:lnTo>
                      <a:pt x="704" y="865"/>
                    </a:lnTo>
                    <a:lnTo>
                      <a:pt x="702" y="865"/>
                    </a:lnTo>
                    <a:lnTo>
                      <a:pt x="702" y="868"/>
                    </a:lnTo>
                    <a:lnTo>
                      <a:pt x="702" y="870"/>
                    </a:lnTo>
                    <a:lnTo>
                      <a:pt x="704" y="870"/>
                    </a:lnTo>
                    <a:lnTo>
                      <a:pt x="704" y="873"/>
                    </a:lnTo>
                    <a:lnTo>
                      <a:pt x="707" y="873"/>
                    </a:lnTo>
                    <a:lnTo>
                      <a:pt x="704" y="873"/>
                    </a:lnTo>
                    <a:lnTo>
                      <a:pt x="704" y="875"/>
                    </a:lnTo>
                    <a:lnTo>
                      <a:pt x="704" y="878"/>
                    </a:lnTo>
                    <a:lnTo>
                      <a:pt x="702" y="878"/>
                    </a:lnTo>
                    <a:lnTo>
                      <a:pt x="702" y="880"/>
                    </a:lnTo>
                    <a:lnTo>
                      <a:pt x="702" y="883"/>
                    </a:lnTo>
                    <a:lnTo>
                      <a:pt x="699" y="885"/>
                    </a:lnTo>
                    <a:lnTo>
                      <a:pt x="702" y="885"/>
                    </a:lnTo>
                    <a:lnTo>
                      <a:pt x="699" y="887"/>
                    </a:lnTo>
                    <a:lnTo>
                      <a:pt x="702" y="887"/>
                    </a:lnTo>
                    <a:lnTo>
                      <a:pt x="704" y="887"/>
                    </a:lnTo>
                    <a:lnTo>
                      <a:pt x="704" y="890"/>
                    </a:lnTo>
                    <a:lnTo>
                      <a:pt x="702" y="890"/>
                    </a:lnTo>
                    <a:lnTo>
                      <a:pt x="702" y="892"/>
                    </a:lnTo>
                    <a:lnTo>
                      <a:pt x="702" y="895"/>
                    </a:lnTo>
                    <a:lnTo>
                      <a:pt x="704" y="895"/>
                    </a:lnTo>
                    <a:lnTo>
                      <a:pt x="704" y="897"/>
                    </a:lnTo>
                    <a:lnTo>
                      <a:pt x="702" y="897"/>
                    </a:lnTo>
                    <a:lnTo>
                      <a:pt x="704" y="897"/>
                    </a:lnTo>
                    <a:lnTo>
                      <a:pt x="702" y="897"/>
                    </a:lnTo>
                    <a:lnTo>
                      <a:pt x="704" y="900"/>
                    </a:lnTo>
                    <a:lnTo>
                      <a:pt x="704" y="897"/>
                    </a:lnTo>
                    <a:lnTo>
                      <a:pt x="707" y="900"/>
                    </a:lnTo>
                    <a:lnTo>
                      <a:pt x="707" y="897"/>
                    </a:lnTo>
                    <a:lnTo>
                      <a:pt x="707" y="900"/>
                    </a:lnTo>
                    <a:lnTo>
                      <a:pt x="704" y="900"/>
                    </a:lnTo>
                    <a:lnTo>
                      <a:pt x="707" y="900"/>
                    </a:lnTo>
                    <a:lnTo>
                      <a:pt x="704" y="900"/>
                    </a:lnTo>
                    <a:lnTo>
                      <a:pt x="702" y="900"/>
                    </a:lnTo>
                    <a:lnTo>
                      <a:pt x="702" y="902"/>
                    </a:lnTo>
                    <a:lnTo>
                      <a:pt x="704" y="902"/>
                    </a:lnTo>
                    <a:lnTo>
                      <a:pt x="704" y="905"/>
                    </a:lnTo>
                    <a:lnTo>
                      <a:pt x="704" y="907"/>
                    </a:lnTo>
                    <a:lnTo>
                      <a:pt x="702" y="907"/>
                    </a:lnTo>
                    <a:lnTo>
                      <a:pt x="702" y="909"/>
                    </a:lnTo>
                    <a:lnTo>
                      <a:pt x="704" y="909"/>
                    </a:lnTo>
                    <a:lnTo>
                      <a:pt x="704" y="912"/>
                    </a:lnTo>
                    <a:lnTo>
                      <a:pt x="702" y="912"/>
                    </a:lnTo>
                    <a:lnTo>
                      <a:pt x="702" y="914"/>
                    </a:lnTo>
                    <a:lnTo>
                      <a:pt x="704" y="914"/>
                    </a:lnTo>
                    <a:lnTo>
                      <a:pt x="702" y="914"/>
                    </a:lnTo>
                    <a:lnTo>
                      <a:pt x="702" y="917"/>
                    </a:lnTo>
                    <a:lnTo>
                      <a:pt x="704" y="917"/>
                    </a:lnTo>
                    <a:lnTo>
                      <a:pt x="704" y="919"/>
                    </a:lnTo>
                    <a:lnTo>
                      <a:pt x="704" y="917"/>
                    </a:lnTo>
                    <a:lnTo>
                      <a:pt x="702" y="919"/>
                    </a:lnTo>
                    <a:lnTo>
                      <a:pt x="704" y="919"/>
                    </a:lnTo>
                    <a:lnTo>
                      <a:pt x="702" y="919"/>
                    </a:lnTo>
                    <a:lnTo>
                      <a:pt x="702" y="922"/>
                    </a:lnTo>
                    <a:lnTo>
                      <a:pt x="702" y="924"/>
                    </a:lnTo>
                    <a:lnTo>
                      <a:pt x="702" y="927"/>
                    </a:lnTo>
                    <a:lnTo>
                      <a:pt x="702" y="929"/>
                    </a:lnTo>
                    <a:lnTo>
                      <a:pt x="699" y="931"/>
                    </a:lnTo>
                    <a:lnTo>
                      <a:pt x="699" y="934"/>
                    </a:lnTo>
                    <a:lnTo>
                      <a:pt x="699" y="936"/>
                    </a:lnTo>
                    <a:lnTo>
                      <a:pt x="697" y="936"/>
                    </a:lnTo>
                    <a:lnTo>
                      <a:pt x="697" y="939"/>
                    </a:lnTo>
                    <a:lnTo>
                      <a:pt x="695" y="939"/>
                    </a:lnTo>
                    <a:lnTo>
                      <a:pt x="692" y="941"/>
                    </a:lnTo>
                    <a:lnTo>
                      <a:pt x="690" y="944"/>
                    </a:lnTo>
                    <a:lnTo>
                      <a:pt x="687" y="944"/>
                    </a:lnTo>
                    <a:lnTo>
                      <a:pt x="685" y="946"/>
                    </a:lnTo>
                    <a:lnTo>
                      <a:pt x="682" y="946"/>
                    </a:lnTo>
                    <a:lnTo>
                      <a:pt x="682" y="949"/>
                    </a:lnTo>
                    <a:lnTo>
                      <a:pt x="680" y="949"/>
                    </a:lnTo>
                    <a:lnTo>
                      <a:pt x="677" y="953"/>
                    </a:lnTo>
                    <a:lnTo>
                      <a:pt x="675" y="956"/>
                    </a:lnTo>
                    <a:lnTo>
                      <a:pt x="673" y="958"/>
                    </a:lnTo>
                    <a:lnTo>
                      <a:pt x="673" y="961"/>
                    </a:lnTo>
                    <a:lnTo>
                      <a:pt x="670" y="961"/>
                    </a:lnTo>
                    <a:lnTo>
                      <a:pt x="670" y="963"/>
                    </a:lnTo>
                    <a:lnTo>
                      <a:pt x="665" y="966"/>
                    </a:lnTo>
                    <a:lnTo>
                      <a:pt x="665" y="968"/>
                    </a:lnTo>
                    <a:lnTo>
                      <a:pt x="665" y="971"/>
                    </a:lnTo>
                    <a:lnTo>
                      <a:pt x="663" y="971"/>
                    </a:lnTo>
                    <a:lnTo>
                      <a:pt x="663" y="973"/>
                    </a:lnTo>
                    <a:lnTo>
                      <a:pt x="663" y="975"/>
                    </a:lnTo>
                    <a:lnTo>
                      <a:pt x="660" y="978"/>
                    </a:lnTo>
                    <a:lnTo>
                      <a:pt x="660" y="980"/>
                    </a:lnTo>
                    <a:lnTo>
                      <a:pt x="658" y="983"/>
                    </a:lnTo>
                    <a:lnTo>
                      <a:pt x="658" y="985"/>
                    </a:lnTo>
                    <a:lnTo>
                      <a:pt x="658" y="988"/>
                    </a:lnTo>
                    <a:lnTo>
                      <a:pt x="655" y="988"/>
                    </a:lnTo>
                    <a:lnTo>
                      <a:pt x="655" y="990"/>
                    </a:lnTo>
                    <a:lnTo>
                      <a:pt x="655" y="993"/>
                    </a:lnTo>
                    <a:lnTo>
                      <a:pt x="653" y="993"/>
                    </a:lnTo>
                    <a:lnTo>
                      <a:pt x="653" y="995"/>
                    </a:lnTo>
                    <a:lnTo>
                      <a:pt x="651" y="997"/>
                    </a:lnTo>
                    <a:lnTo>
                      <a:pt x="648" y="1000"/>
                    </a:lnTo>
                    <a:lnTo>
                      <a:pt x="646" y="1005"/>
                    </a:lnTo>
                    <a:lnTo>
                      <a:pt x="643" y="1007"/>
                    </a:lnTo>
                    <a:lnTo>
                      <a:pt x="641" y="1010"/>
                    </a:lnTo>
                    <a:lnTo>
                      <a:pt x="638" y="1012"/>
                    </a:lnTo>
                    <a:lnTo>
                      <a:pt x="636" y="1015"/>
                    </a:lnTo>
                    <a:lnTo>
                      <a:pt x="633" y="1017"/>
                    </a:lnTo>
                    <a:lnTo>
                      <a:pt x="631" y="1019"/>
                    </a:lnTo>
                    <a:lnTo>
                      <a:pt x="629" y="1022"/>
                    </a:lnTo>
                    <a:lnTo>
                      <a:pt x="626" y="1024"/>
                    </a:lnTo>
                    <a:lnTo>
                      <a:pt x="624" y="1024"/>
                    </a:lnTo>
                    <a:lnTo>
                      <a:pt x="621" y="1027"/>
                    </a:lnTo>
                    <a:lnTo>
                      <a:pt x="619" y="1027"/>
                    </a:lnTo>
                    <a:lnTo>
                      <a:pt x="616" y="1029"/>
                    </a:lnTo>
                    <a:lnTo>
                      <a:pt x="614" y="1032"/>
                    </a:lnTo>
                    <a:lnTo>
                      <a:pt x="611" y="1032"/>
                    </a:lnTo>
                    <a:lnTo>
                      <a:pt x="609" y="1034"/>
                    </a:lnTo>
                    <a:lnTo>
                      <a:pt x="607" y="1037"/>
                    </a:lnTo>
                    <a:lnTo>
                      <a:pt x="607" y="1039"/>
                    </a:lnTo>
                    <a:lnTo>
                      <a:pt x="607" y="1037"/>
                    </a:lnTo>
                    <a:lnTo>
                      <a:pt x="607" y="1034"/>
                    </a:lnTo>
                    <a:lnTo>
                      <a:pt x="607" y="1032"/>
                    </a:lnTo>
                    <a:lnTo>
                      <a:pt x="609" y="1032"/>
                    </a:lnTo>
                    <a:lnTo>
                      <a:pt x="607" y="1029"/>
                    </a:lnTo>
                    <a:lnTo>
                      <a:pt x="607" y="1027"/>
                    </a:lnTo>
                    <a:lnTo>
                      <a:pt x="607" y="1029"/>
                    </a:lnTo>
                    <a:lnTo>
                      <a:pt x="607" y="1027"/>
                    </a:lnTo>
                    <a:lnTo>
                      <a:pt x="609" y="1027"/>
                    </a:lnTo>
                    <a:lnTo>
                      <a:pt x="609" y="1029"/>
                    </a:lnTo>
                    <a:lnTo>
                      <a:pt x="611" y="1029"/>
                    </a:lnTo>
                    <a:lnTo>
                      <a:pt x="614" y="1029"/>
                    </a:lnTo>
                    <a:lnTo>
                      <a:pt x="614" y="1027"/>
                    </a:lnTo>
                    <a:lnTo>
                      <a:pt x="611" y="1027"/>
                    </a:lnTo>
                    <a:lnTo>
                      <a:pt x="614" y="1027"/>
                    </a:lnTo>
                    <a:lnTo>
                      <a:pt x="616" y="1027"/>
                    </a:lnTo>
                    <a:lnTo>
                      <a:pt x="619" y="1027"/>
                    </a:lnTo>
                    <a:lnTo>
                      <a:pt x="619" y="1024"/>
                    </a:lnTo>
                    <a:lnTo>
                      <a:pt x="621" y="1024"/>
                    </a:lnTo>
                    <a:lnTo>
                      <a:pt x="621" y="1022"/>
                    </a:lnTo>
                    <a:lnTo>
                      <a:pt x="624" y="1022"/>
                    </a:lnTo>
                    <a:lnTo>
                      <a:pt x="624" y="1019"/>
                    </a:lnTo>
                    <a:lnTo>
                      <a:pt x="624" y="1022"/>
                    </a:lnTo>
                    <a:lnTo>
                      <a:pt x="624" y="1019"/>
                    </a:lnTo>
                    <a:lnTo>
                      <a:pt x="626" y="1019"/>
                    </a:lnTo>
                    <a:lnTo>
                      <a:pt x="629" y="1019"/>
                    </a:lnTo>
                    <a:lnTo>
                      <a:pt x="629" y="1017"/>
                    </a:lnTo>
                    <a:lnTo>
                      <a:pt x="631" y="1017"/>
                    </a:lnTo>
                    <a:lnTo>
                      <a:pt x="631" y="1015"/>
                    </a:lnTo>
                    <a:lnTo>
                      <a:pt x="631" y="1012"/>
                    </a:lnTo>
                    <a:lnTo>
                      <a:pt x="631" y="1010"/>
                    </a:lnTo>
                    <a:lnTo>
                      <a:pt x="631" y="1007"/>
                    </a:lnTo>
                    <a:lnTo>
                      <a:pt x="633" y="1007"/>
                    </a:lnTo>
                    <a:lnTo>
                      <a:pt x="636" y="1007"/>
                    </a:lnTo>
                    <a:lnTo>
                      <a:pt x="638" y="1007"/>
                    </a:lnTo>
                    <a:lnTo>
                      <a:pt x="638" y="1005"/>
                    </a:lnTo>
                    <a:lnTo>
                      <a:pt x="638" y="1002"/>
                    </a:lnTo>
                    <a:lnTo>
                      <a:pt x="641" y="1002"/>
                    </a:lnTo>
                    <a:lnTo>
                      <a:pt x="641" y="1000"/>
                    </a:lnTo>
                    <a:lnTo>
                      <a:pt x="643" y="1000"/>
                    </a:lnTo>
                    <a:lnTo>
                      <a:pt x="646" y="997"/>
                    </a:lnTo>
                    <a:lnTo>
                      <a:pt x="646" y="995"/>
                    </a:lnTo>
                    <a:lnTo>
                      <a:pt x="646" y="993"/>
                    </a:lnTo>
                    <a:lnTo>
                      <a:pt x="646" y="990"/>
                    </a:lnTo>
                    <a:lnTo>
                      <a:pt x="643" y="988"/>
                    </a:lnTo>
                    <a:lnTo>
                      <a:pt x="646" y="988"/>
                    </a:lnTo>
                    <a:lnTo>
                      <a:pt x="648" y="988"/>
                    </a:lnTo>
                    <a:lnTo>
                      <a:pt x="646" y="990"/>
                    </a:lnTo>
                    <a:lnTo>
                      <a:pt x="646" y="988"/>
                    </a:lnTo>
                    <a:lnTo>
                      <a:pt x="646" y="990"/>
                    </a:lnTo>
                    <a:lnTo>
                      <a:pt x="648" y="990"/>
                    </a:lnTo>
                    <a:lnTo>
                      <a:pt x="648" y="988"/>
                    </a:lnTo>
                    <a:lnTo>
                      <a:pt x="648" y="985"/>
                    </a:lnTo>
                    <a:lnTo>
                      <a:pt x="648" y="983"/>
                    </a:lnTo>
                    <a:lnTo>
                      <a:pt x="646" y="983"/>
                    </a:lnTo>
                    <a:lnTo>
                      <a:pt x="646" y="985"/>
                    </a:lnTo>
                    <a:lnTo>
                      <a:pt x="643" y="985"/>
                    </a:lnTo>
                    <a:lnTo>
                      <a:pt x="643" y="988"/>
                    </a:lnTo>
                    <a:lnTo>
                      <a:pt x="641" y="988"/>
                    </a:lnTo>
                    <a:lnTo>
                      <a:pt x="641" y="985"/>
                    </a:lnTo>
                    <a:lnTo>
                      <a:pt x="638" y="988"/>
                    </a:lnTo>
                    <a:lnTo>
                      <a:pt x="638" y="990"/>
                    </a:lnTo>
                    <a:lnTo>
                      <a:pt x="636" y="988"/>
                    </a:lnTo>
                    <a:lnTo>
                      <a:pt x="633" y="988"/>
                    </a:lnTo>
                    <a:lnTo>
                      <a:pt x="636" y="988"/>
                    </a:lnTo>
                    <a:lnTo>
                      <a:pt x="636" y="985"/>
                    </a:lnTo>
                    <a:lnTo>
                      <a:pt x="633" y="985"/>
                    </a:lnTo>
                    <a:lnTo>
                      <a:pt x="631" y="985"/>
                    </a:lnTo>
                    <a:lnTo>
                      <a:pt x="631" y="983"/>
                    </a:lnTo>
                    <a:lnTo>
                      <a:pt x="629" y="983"/>
                    </a:lnTo>
                    <a:lnTo>
                      <a:pt x="631" y="983"/>
                    </a:lnTo>
                    <a:lnTo>
                      <a:pt x="631" y="980"/>
                    </a:lnTo>
                    <a:lnTo>
                      <a:pt x="629" y="980"/>
                    </a:lnTo>
                    <a:lnTo>
                      <a:pt x="631" y="980"/>
                    </a:lnTo>
                    <a:lnTo>
                      <a:pt x="631" y="978"/>
                    </a:lnTo>
                    <a:lnTo>
                      <a:pt x="629" y="978"/>
                    </a:lnTo>
                    <a:lnTo>
                      <a:pt x="629" y="980"/>
                    </a:lnTo>
                    <a:lnTo>
                      <a:pt x="629" y="978"/>
                    </a:lnTo>
                    <a:lnTo>
                      <a:pt x="629" y="980"/>
                    </a:lnTo>
                    <a:lnTo>
                      <a:pt x="629" y="978"/>
                    </a:lnTo>
                    <a:lnTo>
                      <a:pt x="629" y="980"/>
                    </a:lnTo>
                    <a:lnTo>
                      <a:pt x="629" y="983"/>
                    </a:lnTo>
                    <a:lnTo>
                      <a:pt x="626" y="983"/>
                    </a:lnTo>
                    <a:lnTo>
                      <a:pt x="629" y="985"/>
                    </a:lnTo>
                    <a:lnTo>
                      <a:pt x="629" y="983"/>
                    </a:lnTo>
                    <a:lnTo>
                      <a:pt x="629" y="985"/>
                    </a:lnTo>
                    <a:lnTo>
                      <a:pt x="629" y="983"/>
                    </a:lnTo>
                    <a:lnTo>
                      <a:pt x="629" y="985"/>
                    </a:lnTo>
                    <a:lnTo>
                      <a:pt x="629" y="988"/>
                    </a:lnTo>
                    <a:lnTo>
                      <a:pt x="631" y="985"/>
                    </a:lnTo>
                    <a:lnTo>
                      <a:pt x="631" y="988"/>
                    </a:lnTo>
                    <a:lnTo>
                      <a:pt x="633" y="988"/>
                    </a:lnTo>
                    <a:lnTo>
                      <a:pt x="633" y="990"/>
                    </a:lnTo>
                    <a:lnTo>
                      <a:pt x="631" y="993"/>
                    </a:lnTo>
                    <a:lnTo>
                      <a:pt x="631" y="990"/>
                    </a:lnTo>
                    <a:lnTo>
                      <a:pt x="633" y="990"/>
                    </a:lnTo>
                    <a:lnTo>
                      <a:pt x="631" y="990"/>
                    </a:lnTo>
                    <a:lnTo>
                      <a:pt x="631" y="988"/>
                    </a:lnTo>
                    <a:lnTo>
                      <a:pt x="631" y="990"/>
                    </a:lnTo>
                    <a:lnTo>
                      <a:pt x="629" y="990"/>
                    </a:lnTo>
                    <a:lnTo>
                      <a:pt x="629" y="993"/>
                    </a:lnTo>
                    <a:lnTo>
                      <a:pt x="629" y="995"/>
                    </a:lnTo>
                    <a:lnTo>
                      <a:pt x="629" y="997"/>
                    </a:lnTo>
                    <a:lnTo>
                      <a:pt x="629" y="1000"/>
                    </a:lnTo>
                    <a:lnTo>
                      <a:pt x="626" y="1000"/>
                    </a:lnTo>
                    <a:lnTo>
                      <a:pt x="629" y="1000"/>
                    </a:lnTo>
                    <a:lnTo>
                      <a:pt x="629" y="997"/>
                    </a:lnTo>
                    <a:lnTo>
                      <a:pt x="629" y="995"/>
                    </a:lnTo>
                    <a:lnTo>
                      <a:pt x="626" y="995"/>
                    </a:lnTo>
                    <a:lnTo>
                      <a:pt x="626" y="997"/>
                    </a:lnTo>
                    <a:lnTo>
                      <a:pt x="626" y="1000"/>
                    </a:lnTo>
                    <a:lnTo>
                      <a:pt x="626" y="1002"/>
                    </a:lnTo>
                    <a:lnTo>
                      <a:pt x="624" y="1002"/>
                    </a:lnTo>
                    <a:lnTo>
                      <a:pt x="624" y="1005"/>
                    </a:lnTo>
                    <a:lnTo>
                      <a:pt x="624" y="1007"/>
                    </a:lnTo>
                    <a:lnTo>
                      <a:pt x="621" y="1007"/>
                    </a:lnTo>
                    <a:lnTo>
                      <a:pt x="621" y="1010"/>
                    </a:lnTo>
                    <a:lnTo>
                      <a:pt x="619" y="1010"/>
                    </a:lnTo>
                    <a:lnTo>
                      <a:pt x="619" y="1012"/>
                    </a:lnTo>
                    <a:lnTo>
                      <a:pt x="616" y="1012"/>
                    </a:lnTo>
                    <a:lnTo>
                      <a:pt x="614" y="1012"/>
                    </a:lnTo>
                    <a:lnTo>
                      <a:pt x="614" y="1015"/>
                    </a:lnTo>
                    <a:lnTo>
                      <a:pt x="611" y="1015"/>
                    </a:lnTo>
                    <a:lnTo>
                      <a:pt x="614" y="1015"/>
                    </a:lnTo>
                    <a:lnTo>
                      <a:pt x="611" y="1015"/>
                    </a:lnTo>
                    <a:lnTo>
                      <a:pt x="609" y="1015"/>
                    </a:lnTo>
                    <a:lnTo>
                      <a:pt x="609" y="1017"/>
                    </a:lnTo>
                    <a:lnTo>
                      <a:pt x="609" y="1019"/>
                    </a:lnTo>
                    <a:lnTo>
                      <a:pt x="609" y="1022"/>
                    </a:lnTo>
                    <a:lnTo>
                      <a:pt x="609" y="1024"/>
                    </a:lnTo>
                    <a:lnTo>
                      <a:pt x="607" y="1024"/>
                    </a:lnTo>
                    <a:lnTo>
                      <a:pt x="604" y="1024"/>
                    </a:lnTo>
                    <a:lnTo>
                      <a:pt x="602" y="1027"/>
                    </a:lnTo>
                    <a:lnTo>
                      <a:pt x="602" y="1029"/>
                    </a:lnTo>
                    <a:lnTo>
                      <a:pt x="604" y="1029"/>
                    </a:lnTo>
                    <a:lnTo>
                      <a:pt x="604" y="1032"/>
                    </a:lnTo>
                    <a:lnTo>
                      <a:pt x="607" y="1032"/>
                    </a:lnTo>
                    <a:lnTo>
                      <a:pt x="604" y="1032"/>
                    </a:lnTo>
                    <a:lnTo>
                      <a:pt x="602" y="1032"/>
                    </a:lnTo>
                    <a:lnTo>
                      <a:pt x="602" y="1034"/>
                    </a:lnTo>
                    <a:lnTo>
                      <a:pt x="604" y="1034"/>
                    </a:lnTo>
                    <a:lnTo>
                      <a:pt x="602" y="1034"/>
                    </a:lnTo>
                    <a:lnTo>
                      <a:pt x="604" y="1034"/>
                    </a:lnTo>
                    <a:lnTo>
                      <a:pt x="607" y="1034"/>
                    </a:lnTo>
                    <a:lnTo>
                      <a:pt x="604" y="1034"/>
                    </a:lnTo>
                    <a:lnTo>
                      <a:pt x="607" y="1034"/>
                    </a:lnTo>
                    <a:lnTo>
                      <a:pt x="604" y="1034"/>
                    </a:lnTo>
                    <a:lnTo>
                      <a:pt x="604" y="1032"/>
                    </a:lnTo>
                    <a:lnTo>
                      <a:pt x="607" y="1032"/>
                    </a:lnTo>
                    <a:lnTo>
                      <a:pt x="607" y="1034"/>
                    </a:lnTo>
                    <a:lnTo>
                      <a:pt x="604" y="1034"/>
                    </a:lnTo>
                    <a:lnTo>
                      <a:pt x="604" y="1037"/>
                    </a:lnTo>
                    <a:lnTo>
                      <a:pt x="607" y="1037"/>
                    </a:lnTo>
                    <a:lnTo>
                      <a:pt x="607" y="1034"/>
                    </a:lnTo>
                    <a:lnTo>
                      <a:pt x="607" y="1037"/>
                    </a:lnTo>
                    <a:lnTo>
                      <a:pt x="607" y="1039"/>
                    </a:lnTo>
                    <a:lnTo>
                      <a:pt x="607" y="1037"/>
                    </a:lnTo>
                    <a:lnTo>
                      <a:pt x="604" y="1039"/>
                    </a:lnTo>
                    <a:lnTo>
                      <a:pt x="602" y="1039"/>
                    </a:lnTo>
                    <a:lnTo>
                      <a:pt x="602" y="1041"/>
                    </a:lnTo>
                    <a:lnTo>
                      <a:pt x="599" y="1044"/>
                    </a:lnTo>
                    <a:lnTo>
                      <a:pt x="599" y="1046"/>
                    </a:lnTo>
                    <a:lnTo>
                      <a:pt x="597" y="1049"/>
                    </a:lnTo>
                    <a:lnTo>
                      <a:pt x="597" y="1051"/>
                    </a:lnTo>
                    <a:lnTo>
                      <a:pt x="597" y="1054"/>
                    </a:lnTo>
                    <a:lnTo>
                      <a:pt x="597" y="1056"/>
                    </a:lnTo>
                    <a:lnTo>
                      <a:pt x="594" y="1059"/>
                    </a:lnTo>
                    <a:lnTo>
                      <a:pt x="594" y="1061"/>
                    </a:lnTo>
                    <a:lnTo>
                      <a:pt x="592" y="1063"/>
                    </a:lnTo>
                    <a:lnTo>
                      <a:pt x="589" y="1066"/>
                    </a:lnTo>
                    <a:lnTo>
                      <a:pt x="587" y="1068"/>
                    </a:lnTo>
                    <a:lnTo>
                      <a:pt x="580" y="1073"/>
                    </a:lnTo>
                    <a:lnTo>
                      <a:pt x="577" y="1078"/>
                    </a:lnTo>
                    <a:lnTo>
                      <a:pt x="575" y="1078"/>
                    </a:lnTo>
                    <a:lnTo>
                      <a:pt x="572" y="1081"/>
                    </a:lnTo>
                    <a:lnTo>
                      <a:pt x="570" y="1081"/>
                    </a:lnTo>
                    <a:lnTo>
                      <a:pt x="567" y="1081"/>
                    </a:lnTo>
                    <a:lnTo>
                      <a:pt x="565" y="1081"/>
                    </a:lnTo>
                    <a:lnTo>
                      <a:pt x="567" y="1081"/>
                    </a:lnTo>
                    <a:lnTo>
                      <a:pt x="567" y="1078"/>
                    </a:lnTo>
                    <a:lnTo>
                      <a:pt x="565" y="1078"/>
                    </a:lnTo>
                    <a:lnTo>
                      <a:pt x="567" y="1078"/>
                    </a:lnTo>
                    <a:lnTo>
                      <a:pt x="565" y="1078"/>
                    </a:lnTo>
                    <a:lnTo>
                      <a:pt x="567" y="1078"/>
                    </a:lnTo>
                    <a:lnTo>
                      <a:pt x="567" y="1076"/>
                    </a:lnTo>
                    <a:lnTo>
                      <a:pt x="570" y="1076"/>
                    </a:lnTo>
                    <a:lnTo>
                      <a:pt x="567" y="1076"/>
                    </a:lnTo>
                    <a:lnTo>
                      <a:pt x="570" y="1076"/>
                    </a:lnTo>
                    <a:lnTo>
                      <a:pt x="570" y="1073"/>
                    </a:lnTo>
                    <a:lnTo>
                      <a:pt x="570" y="1071"/>
                    </a:lnTo>
                    <a:lnTo>
                      <a:pt x="567" y="1068"/>
                    </a:lnTo>
                    <a:lnTo>
                      <a:pt x="570" y="1066"/>
                    </a:lnTo>
                    <a:lnTo>
                      <a:pt x="570" y="1063"/>
                    </a:lnTo>
                    <a:lnTo>
                      <a:pt x="570" y="1066"/>
                    </a:lnTo>
                    <a:lnTo>
                      <a:pt x="570" y="1063"/>
                    </a:lnTo>
                    <a:lnTo>
                      <a:pt x="572" y="1063"/>
                    </a:lnTo>
                    <a:lnTo>
                      <a:pt x="572" y="1061"/>
                    </a:lnTo>
                    <a:lnTo>
                      <a:pt x="572" y="1063"/>
                    </a:lnTo>
                    <a:lnTo>
                      <a:pt x="575" y="1063"/>
                    </a:lnTo>
                    <a:lnTo>
                      <a:pt x="575" y="1061"/>
                    </a:lnTo>
                    <a:lnTo>
                      <a:pt x="577" y="1061"/>
                    </a:lnTo>
                    <a:lnTo>
                      <a:pt x="577" y="1059"/>
                    </a:lnTo>
                    <a:lnTo>
                      <a:pt x="577" y="1056"/>
                    </a:lnTo>
                    <a:lnTo>
                      <a:pt x="580" y="1056"/>
                    </a:lnTo>
                    <a:lnTo>
                      <a:pt x="582" y="1054"/>
                    </a:lnTo>
                    <a:lnTo>
                      <a:pt x="582" y="1056"/>
                    </a:lnTo>
                    <a:lnTo>
                      <a:pt x="585" y="1059"/>
                    </a:lnTo>
                    <a:lnTo>
                      <a:pt x="587" y="1059"/>
                    </a:lnTo>
                    <a:lnTo>
                      <a:pt x="587" y="1056"/>
                    </a:lnTo>
                    <a:lnTo>
                      <a:pt x="589" y="1054"/>
                    </a:lnTo>
                    <a:lnTo>
                      <a:pt x="592" y="1051"/>
                    </a:lnTo>
                    <a:lnTo>
                      <a:pt x="592" y="1049"/>
                    </a:lnTo>
                    <a:lnTo>
                      <a:pt x="592" y="1046"/>
                    </a:lnTo>
                    <a:lnTo>
                      <a:pt x="592" y="1044"/>
                    </a:lnTo>
                    <a:lnTo>
                      <a:pt x="589" y="1041"/>
                    </a:lnTo>
                    <a:lnTo>
                      <a:pt x="589" y="1039"/>
                    </a:lnTo>
                    <a:lnTo>
                      <a:pt x="592" y="1037"/>
                    </a:lnTo>
                    <a:lnTo>
                      <a:pt x="589" y="1037"/>
                    </a:lnTo>
                    <a:lnTo>
                      <a:pt x="587" y="1037"/>
                    </a:lnTo>
                    <a:lnTo>
                      <a:pt x="589" y="1037"/>
                    </a:lnTo>
                    <a:lnTo>
                      <a:pt x="587" y="1037"/>
                    </a:lnTo>
                    <a:lnTo>
                      <a:pt x="587" y="1039"/>
                    </a:lnTo>
                    <a:lnTo>
                      <a:pt x="589" y="1039"/>
                    </a:lnTo>
                    <a:lnTo>
                      <a:pt x="587" y="1039"/>
                    </a:lnTo>
                    <a:lnTo>
                      <a:pt x="589" y="1039"/>
                    </a:lnTo>
                    <a:lnTo>
                      <a:pt x="587" y="1039"/>
                    </a:lnTo>
                    <a:lnTo>
                      <a:pt x="589" y="1039"/>
                    </a:lnTo>
                    <a:lnTo>
                      <a:pt x="587" y="1039"/>
                    </a:lnTo>
                    <a:lnTo>
                      <a:pt x="587" y="1041"/>
                    </a:lnTo>
                    <a:lnTo>
                      <a:pt x="587" y="1044"/>
                    </a:lnTo>
                    <a:lnTo>
                      <a:pt x="587" y="1041"/>
                    </a:lnTo>
                    <a:lnTo>
                      <a:pt x="587" y="1044"/>
                    </a:lnTo>
                    <a:lnTo>
                      <a:pt x="589" y="1044"/>
                    </a:lnTo>
                    <a:lnTo>
                      <a:pt x="587" y="1044"/>
                    </a:lnTo>
                    <a:lnTo>
                      <a:pt x="587" y="1046"/>
                    </a:lnTo>
                    <a:lnTo>
                      <a:pt x="585" y="1046"/>
                    </a:lnTo>
                    <a:lnTo>
                      <a:pt x="582" y="1046"/>
                    </a:lnTo>
                    <a:lnTo>
                      <a:pt x="582" y="1049"/>
                    </a:lnTo>
                    <a:lnTo>
                      <a:pt x="580" y="1049"/>
                    </a:lnTo>
                    <a:lnTo>
                      <a:pt x="580" y="1051"/>
                    </a:lnTo>
                    <a:lnTo>
                      <a:pt x="577" y="1051"/>
                    </a:lnTo>
                    <a:lnTo>
                      <a:pt x="575" y="1051"/>
                    </a:lnTo>
                    <a:lnTo>
                      <a:pt x="575" y="1049"/>
                    </a:lnTo>
                    <a:lnTo>
                      <a:pt x="572" y="1049"/>
                    </a:lnTo>
                    <a:lnTo>
                      <a:pt x="572" y="1051"/>
                    </a:lnTo>
                    <a:lnTo>
                      <a:pt x="572" y="1049"/>
                    </a:lnTo>
                    <a:lnTo>
                      <a:pt x="570" y="1049"/>
                    </a:lnTo>
                    <a:lnTo>
                      <a:pt x="567" y="1046"/>
                    </a:lnTo>
                    <a:lnTo>
                      <a:pt x="565" y="1046"/>
                    </a:lnTo>
                    <a:lnTo>
                      <a:pt x="565" y="1044"/>
                    </a:lnTo>
                    <a:lnTo>
                      <a:pt x="563" y="1044"/>
                    </a:lnTo>
                    <a:lnTo>
                      <a:pt x="563" y="1041"/>
                    </a:lnTo>
                    <a:lnTo>
                      <a:pt x="563" y="1039"/>
                    </a:lnTo>
                    <a:lnTo>
                      <a:pt x="560" y="1039"/>
                    </a:lnTo>
                    <a:lnTo>
                      <a:pt x="563" y="1039"/>
                    </a:lnTo>
                    <a:lnTo>
                      <a:pt x="560" y="1039"/>
                    </a:lnTo>
                    <a:lnTo>
                      <a:pt x="560" y="1037"/>
                    </a:lnTo>
                    <a:lnTo>
                      <a:pt x="560" y="1034"/>
                    </a:lnTo>
                    <a:lnTo>
                      <a:pt x="558" y="1034"/>
                    </a:lnTo>
                    <a:lnTo>
                      <a:pt x="558" y="1032"/>
                    </a:lnTo>
                    <a:lnTo>
                      <a:pt x="558" y="1034"/>
                    </a:lnTo>
                    <a:lnTo>
                      <a:pt x="555" y="1032"/>
                    </a:lnTo>
                    <a:lnTo>
                      <a:pt x="553" y="1032"/>
                    </a:lnTo>
                    <a:lnTo>
                      <a:pt x="553" y="1029"/>
                    </a:lnTo>
                    <a:lnTo>
                      <a:pt x="553" y="1032"/>
                    </a:lnTo>
                    <a:lnTo>
                      <a:pt x="550" y="1032"/>
                    </a:lnTo>
                    <a:lnTo>
                      <a:pt x="550" y="1029"/>
                    </a:lnTo>
                    <a:lnTo>
                      <a:pt x="548" y="1029"/>
                    </a:lnTo>
                    <a:lnTo>
                      <a:pt x="541" y="1024"/>
                    </a:lnTo>
                    <a:lnTo>
                      <a:pt x="541" y="1022"/>
                    </a:lnTo>
                    <a:lnTo>
                      <a:pt x="541" y="1019"/>
                    </a:lnTo>
                    <a:lnTo>
                      <a:pt x="538" y="1019"/>
                    </a:lnTo>
                    <a:lnTo>
                      <a:pt x="538" y="1017"/>
                    </a:lnTo>
                    <a:lnTo>
                      <a:pt x="536" y="1017"/>
                    </a:lnTo>
                    <a:lnTo>
                      <a:pt x="533" y="1017"/>
                    </a:lnTo>
                    <a:lnTo>
                      <a:pt x="531" y="1017"/>
                    </a:lnTo>
                    <a:lnTo>
                      <a:pt x="528" y="1017"/>
                    </a:lnTo>
                    <a:lnTo>
                      <a:pt x="528" y="1015"/>
                    </a:lnTo>
                    <a:lnTo>
                      <a:pt x="528" y="1017"/>
                    </a:lnTo>
                    <a:lnTo>
                      <a:pt x="528" y="1015"/>
                    </a:lnTo>
                    <a:lnTo>
                      <a:pt x="528" y="1017"/>
                    </a:lnTo>
                    <a:lnTo>
                      <a:pt x="528" y="1015"/>
                    </a:lnTo>
                    <a:lnTo>
                      <a:pt x="526" y="1015"/>
                    </a:lnTo>
                    <a:lnTo>
                      <a:pt x="526" y="1012"/>
                    </a:lnTo>
                    <a:lnTo>
                      <a:pt x="523" y="1012"/>
                    </a:lnTo>
                    <a:lnTo>
                      <a:pt x="526" y="1012"/>
                    </a:lnTo>
                    <a:lnTo>
                      <a:pt x="523" y="1012"/>
                    </a:lnTo>
                    <a:lnTo>
                      <a:pt x="523" y="1015"/>
                    </a:lnTo>
                    <a:lnTo>
                      <a:pt x="521" y="1015"/>
                    </a:lnTo>
                    <a:lnTo>
                      <a:pt x="521" y="1012"/>
                    </a:lnTo>
                    <a:lnTo>
                      <a:pt x="519" y="1012"/>
                    </a:lnTo>
                    <a:lnTo>
                      <a:pt x="519" y="1010"/>
                    </a:lnTo>
                    <a:lnTo>
                      <a:pt x="516" y="1010"/>
                    </a:lnTo>
                    <a:lnTo>
                      <a:pt x="516" y="1007"/>
                    </a:lnTo>
                    <a:lnTo>
                      <a:pt x="516" y="1005"/>
                    </a:lnTo>
                    <a:lnTo>
                      <a:pt x="514" y="1005"/>
                    </a:lnTo>
                    <a:lnTo>
                      <a:pt x="514" y="1007"/>
                    </a:lnTo>
                    <a:lnTo>
                      <a:pt x="514" y="1005"/>
                    </a:lnTo>
                    <a:lnTo>
                      <a:pt x="511" y="1005"/>
                    </a:lnTo>
                    <a:lnTo>
                      <a:pt x="511" y="1002"/>
                    </a:lnTo>
                    <a:lnTo>
                      <a:pt x="509" y="1002"/>
                    </a:lnTo>
                    <a:lnTo>
                      <a:pt x="509" y="1000"/>
                    </a:lnTo>
                    <a:lnTo>
                      <a:pt x="509" y="1002"/>
                    </a:lnTo>
                    <a:lnTo>
                      <a:pt x="506" y="1002"/>
                    </a:lnTo>
                    <a:lnTo>
                      <a:pt x="509" y="1002"/>
                    </a:lnTo>
                    <a:lnTo>
                      <a:pt x="506" y="1002"/>
                    </a:lnTo>
                    <a:lnTo>
                      <a:pt x="506" y="1005"/>
                    </a:lnTo>
                    <a:lnTo>
                      <a:pt x="504" y="1005"/>
                    </a:lnTo>
                    <a:lnTo>
                      <a:pt x="501" y="1007"/>
                    </a:lnTo>
                    <a:lnTo>
                      <a:pt x="499" y="1007"/>
                    </a:lnTo>
                    <a:lnTo>
                      <a:pt x="497" y="1007"/>
                    </a:lnTo>
                    <a:lnTo>
                      <a:pt x="497" y="1005"/>
                    </a:lnTo>
                    <a:lnTo>
                      <a:pt x="497" y="1002"/>
                    </a:lnTo>
                    <a:lnTo>
                      <a:pt x="499" y="1002"/>
                    </a:lnTo>
                    <a:lnTo>
                      <a:pt x="499" y="1000"/>
                    </a:lnTo>
                    <a:lnTo>
                      <a:pt x="497" y="1000"/>
                    </a:lnTo>
                    <a:lnTo>
                      <a:pt x="497" y="997"/>
                    </a:lnTo>
                    <a:lnTo>
                      <a:pt x="494" y="997"/>
                    </a:lnTo>
                    <a:lnTo>
                      <a:pt x="494" y="995"/>
                    </a:lnTo>
                    <a:lnTo>
                      <a:pt x="492" y="995"/>
                    </a:lnTo>
                    <a:lnTo>
                      <a:pt x="494" y="995"/>
                    </a:lnTo>
                    <a:lnTo>
                      <a:pt x="492" y="995"/>
                    </a:lnTo>
                    <a:lnTo>
                      <a:pt x="492" y="993"/>
                    </a:lnTo>
                    <a:lnTo>
                      <a:pt x="492" y="995"/>
                    </a:lnTo>
                    <a:lnTo>
                      <a:pt x="492" y="993"/>
                    </a:lnTo>
                    <a:lnTo>
                      <a:pt x="489" y="993"/>
                    </a:lnTo>
                    <a:lnTo>
                      <a:pt x="489" y="990"/>
                    </a:lnTo>
                    <a:lnTo>
                      <a:pt x="487" y="990"/>
                    </a:lnTo>
                    <a:lnTo>
                      <a:pt x="487" y="993"/>
                    </a:lnTo>
                    <a:lnTo>
                      <a:pt x="487" y="990"/>
                    </a:lnTo>
                    <a:lnTo>
                      <a:pt x="484" y="990"/>
                    </a:lnTo>
                    <a:lnTo>
                      <a:pt x="484" y="988"/>
                    </a:lnTo>
                    <a:lnTo>
                      <a:pt x="482" y="988"/>
                    </a:lnTo>
                    <a:lnTo>
                      <a:pt x="482" y="985"/>
                    </a:lnTo>
                    <a:lnTo>
                      <a:pt x="479" y="985"/>
                    </a:lnTo>
                    <a:lnTo>
                      <a:pt x="479" y="983"/>
                    </a:lnTo>
                    <a:lnTo>
                      <a:pt x="477" y="983"/>
                    </a:lnTo>
                    <a:lnTo>
                      <a:pt x="477" y="980"/>
                    </a:lnTo>
                    <a:lnTo>
                      <a:pt x="475" y="980"/>
                    </a:lnTo>
                    <a:lnTo>
                      <a:pt x="472" y="980"/>
                    </a:lnTo>
                    <a:lnTo>
                      <a:pt x="470" y="980"/>
                    </a:lnTo>
                    <a:lnTo>
                      <a:pt x="467" y="980"/>
                    </a:lnTo>
                    <a:lnTo>
                      <a:pt x="470" y="980"/>
                    </a:lnTo>
                    <a:lnTo>
                      <a:pt x="467" y="980"/>
                    </a:lnTo>
                    <a:lnTo>
                      <a:pt x="467" y="983"/>
                    </a:lnTo>
                    <a:lnTo>
                      <a:pt x="467" y="980"/>
                    </a:lnTo>
                    <a:lnTo>
                      <a:pt x="467" y="983"/>
                    </a:lnTo>
                    <a:lnTo>
                      <a:pt x="465" y="983"/>
                    </a:lnTo>
                    <a:lnTo>
                      <a:pt x="465" y="985"/>
                    </a:lnTo>
                    <a:lnTo>
                      <a:pt x="462" y="985"/>
                    </a:lnTo>
                    <a:lnTo>
                      <a:pt x="460" y="985"/>
                    </a:lnTo>
                    <a:lnTo>
                      <a:pt x="457" y="985"/>
                    </a:lnTo>
                    <a:lnTo>
                      <a:pt x="460" y="985"/>
                    </a:lnTo>
                    <a:lnTo>
                      <a:pt x="457" y="985"/>
                    </a:lnTo>
                    <a:lnTo>
                      <a:pt x="455" y="985"/>
                    </a:lnTo>
                    <a:lnTo>
                      <a:pt x="455" y="983"/>
                    </a:lnTo>
                    <a:lnTo>
                      <a:pt x="453" y="983"/>
                    </a:lnTo>
                    <a:lnTo>
                      <a:pt x="455" y="983"/>
                    </a:lnTo>
                    <a:lnTo>
                      <a:pt x="457" y="980"/>
                    </a:lnTo>
                    <a:lnTo>
                      <a:pt x="457" y="978"/>
                    </a:lnTo>
                    <a:lnTo>
                      <a:pt x="460" y="978"/>
                    </a:lnTo>
                    <a:lnTo>
                      <a:pt x="462" y="975"/>
                    </a:lnTo>
                    <a:lnTo>
                      <a:pt x="460" y="975"/>
                    </a:lnTo>
                    <a:lnTo>
                      <a:pt x="460" y="973"/>
                    </a:lnTo>
                    <a:lnTo>
                      <a:pt x="462" y="973"/>
                    </a:lnTo>
                    <a:lnTo>
                      <a:pt x="462" y="971"/>
                    </a:lnTo>
                    <a:lnTo>
                      <a:pt x="465" y="971"/>
                    </a:lnTo>
                    <a:lnTo>
                      <a:pt x="467" y="971"/>
                    </a:lnTo>
                    <a:lnTo>
                      <a:pt x="470" y="968"/>
                    </a:lnTo>
                    <a:lnTo>
                      <a:pt x="472" y="966"/>
                    </a:lnTo>
                    <a:lnTo>
                      <a:pt x="475" y="963"/>
                    </a:lnTo>
                    <a:lnTo>
                      <a:pt x="477" y="963"/>
                    </a:lnTo>
                    <a:lnTo>
                      <a:pt x="477" y="961"/>
                    </a:lnTo>
                    <a:lnTo>
                      <a:pt x="479" y="961"/>
                    </a:lnTo>
                    <a:lnTo>
                      <a:pt x="479" y="958"/>
                    </a:lnTo>
                    <a:lnTo>
                      <a:pt x="479" y="956"/>
                    </a:lnTo>
                    <a:lnTo>
                      <a:pt x="482" y="953"/>
                    </a:lnTo>
                    <a:lnTo>
                      <a:pt x="484" y="953"/>
                    </a:lnTo>
                    <a:lnTo>
                      <a:pt x="487" y="951"/>
                    </a:lnTo>
                    <a:lnTo>
                      <a:pt x="487" y="949"/>
                    </a:lnTo>
                    <a:lnTo>
                      <a:pt x="489" y="949"/>
                    </a:lnTo>
                    <a:lnTo>
                      <a:pt x="489" y="946"/>
                    </a:lnTo>
                    <a:lnTo>
                      <a:pt x="489" y="944"/>
                    </a:lnTo>
                    <a:lnTo>
                      <a:pt x="492" y="944"/>
                    </a:lnTo>
                    <a:lnTo>
                      <a:pt x="494" y="944"/>
                    </a:lnTo>
                    <a:lnTo>
                      <a:pt x="494" y="941"/>
                    </a:lnTo>
                    <a:lnTo>
                      <a:pt x="497" y="939"/>
                    </a:lnTo>
                    <a:lnTo>
                      <a:pt x="499" y="939"/>
                    </a:lnTo>
                    <a:lnTo>
                      <a:pt x="497" y="939"/>
                    </a:lnTo>
                    <a:lnTo>
                      <a:pt x="497" y="936"/>
                    </a:lnTo>
                    <a:lnTo>
                      <a:pt x="499" y="936"/>
                    </a:lnTo>
                    <a:lnTo>
                      <a:pt x="501" y="936"/>
                    </a:lnTo>
                    <a:lnTo>
                      <a:pt x="501" y="934"/>
                    </a:lnTo>
                    <a:lnTo>
                      <a:pt x="501" y="931"/>
                    </a:lnTo>
                    <a:lnTo>
                      <a:pt x="504" y="931"/>
                    </a:lnTo>
                    <a:lnTo>
                      <a:pt x="506" y="931"/>
                    </a:lnTo>
                    <a:lnTo>
                      <a:pt x="506" y="934"/>
                    </a:lnTo>
                    <a:lnTo>
                      <a:pt x="506" y="931"/>
                    </a:lnTo>
                    <a:lnTo>
                      <a:pt x="506" y="929"/>
                    </a:lnTo>
                    <a:lnTo>
                      <a:pt x="504" y="929"/>
                    </a:lnTo>
                    <a:lnTo>
                      <a:pt x="506" y="929"/>
                    </a:lnTo>
                    <a:lnTo>
                      <a:pt x="506" y="927"/>
                    </a:lnTo>
                    <a:lnTo>
                      <a:pt x="509" y="927"/>
                    </a:lnTo>
                    <a:lnTo>
                      <a:pt x="509" y="924"/>
                    </a:lnTo>
                    <a:lnTo>
                      <a:pt x="509" y="927"/>
                    </a:lnTo>
                    <a:lnTo>
                      <a:pt x="511" y="927"/>
                    </a:lnTo>
                    <a:lnTo>
                      <a:pt x="511" y="924"/>
                    </a:lnTo>
                    <a:lnTo>
                      <a:pt x="514" y="924"/>
                    </a:lnTo>
                    <a:lnTo>
                      <a:pt x="516" y="924"/>
                    </a:lnTo>
                    <a:lnTo>
                      <a:pt x="516" y="922"/>
                    </a:lnTo>
                    <a:lnTo>
                      <a:pt x="516" y="919"/>
                    </a:lnTo>
                    <a:lnTo>
                      <a:pt x="519" y="919"/>
                    </a:lnTo>
                    <a:lnTo>
                      <a:pt x="521" y="919"/>
                    </a:lnTo>
                    <a:lnTo>
                      <a:pt x="523" y="917"/>
                    </a:lnTo>
                    <a:lnTo>
                      <a:pt x="523" y="919"/>
                    </a:lnTo>
                    <a:lnTo>
                      <a:pt x="526" y="917"/>
                    </a:lnTo>
                    <a:lnTo>
                      <a:pt x="523" y="917"/>
                    </a:lnTo>
                    <a:lnTo>
                      <a:pt x="526" y="917"/>
                    </a:lnTo>
                    <a:lnTo>
                      <a:pt x="528" y="917"/>
                    </a:lnTo>
                    <a:lnTo>
                      <a:pt x="528" y="914"/>
                    </a:lnTo>
                    <a:lnTo>
                      <a:pt x="528" y="912"/>
                    </a:lnTo>
                    <a:lnTo>
                      <a:pt x="531" y="912"/>
                    </a:lnTo>
                    <a:lnTo>
                      <a:pt x="531" y="909"/>
                    </a:lnTo>
                    <a:lnTo>
                      <a:pt x="533" y="909"/>
                    </a:lnTo>
                    <a:lnTo>
                      <a:pt x="536" y="909"/>
                    </a:lnTo>
                    <a:lnTo>
                      <a:pt x="533" y="909"/>
                    </a:lnTo>
                    <a:lnTo>
                      <a:pt x="536" y="909"/>
                    </a:lnTo>
                    <a:lnTo>
                      <a:pt x="536" y="907"/>
                    </a:lnTo>
                    <a:lnTo>
                      <a:pt x="538" y="907"/>
                    </a:lnTo>
                    <a:lnTo>
                      <a:pt x="538" y="909"/>
                    </a:lnTo>
                    <a:lnTo>
                      <a:pt x="538" y="907"/>
                    </a:lnTo>
                    <a:lnTo>
                      <a:pt x="541" y="907"/>
                    </a:lnTo>
                    <a:lnTo>
                      <a:pt x="543" y="905"/>
                    </a:lnTo>
                    <a:lnTo>
                      <a:pt x="543" y="907"/>
                    </a:lnTo>
                    <a:lnTo>
                      <a:pt x="543" y="905"/>
                    </a:lnTo>
                    <a:lnTo>
                      <a:pt x="545" y="907"/>
                    </a:lnTo>
                    <a:lnTo>
                      <a:pt x="545" y="905"/>
                    </a:lnTo>
                    <a:lnTo>
                      <a:pt x="548" y="905"/>
                    </a:lnTo>
                    <a:lnTo>
                      <a:pt x="548" y="902"/>
                    </a:lnTo>
                    <a:lnTo>
                      <a:pt x="550" y="902"/>
                    </a:lnTo>
                    <a:lnTo>
                      <a:pt x="553" y="902"/>
                    </a:lnTo>
                    <a:lnTo>
                      <a:pt x="553" y="900"/>
                    </a:lnTo>
                    <a:lnTo>
                      <a:pt x="555" y="900"/>
                    </a:lnTo>
                    <a:lnTo>
                      <a:pt x="555" y="897"/>
                    </a:lnTo>
                    <a:lnTo>
                      <a:pt x="558" y="897"/>
                    </a:lnTo>
                    <a:lnTo>
                      <a:pt x="558" y="900"/>
                    </a:lnTo>
                    <a:lnTo>
                      <a:pt x="558" y="897"/>
                    </a:lnTo>
                    <a:lnTo>
                      <a:pt x="560" y="897"/>
                    </a:lnTo>
                    <a:lnTo>
                      <a:pt x="558" y="897"/>
                    </a:lnTo>
                    <a:lnTo>
                      <a:pt x="560" y="897"/>
                    </a:lnTo>
                    <a:lnTo>
                      <a:pt x="558" y="895"/>
                    </a:lnTo>
                    <a:lnTo>
                      <a:pt x="560" y="895"/>
                    </a:lnTo>
                    <a:lnTo>
                      <a:pt x="560" y="897"/>
                    </a:lnTo>
                    <a:lnTo>
                      <a:pt x="560" y="895"/>
                    </a:lnTo>
                    <a:lnTo>
                      <a:pt x="560" y="892"/>
                    </a:lnTo>
                    <a:lnTo>
                      <a:pt x="563" y="892"/>
                    </a:lnTo>
                    <a:lnTo>
                      <a:pt x="560" y="892"/>
                    </a:lnTo>
                    <a:lnTo>
                      <a:pt x="563" y="892"/>
                    </a:lnTo>
                    <a:lnTo>
                      <a:pt x="563" y="890"/>
                    </a:lnTo>
                    <a:lnTo>
                      <a:pt x="560" y="890"/>
                    </a:lnTo>
                    <a:lnTo>
                      <a:pt x="563" y="890"/>
                    </a:lnTo>
                    <a:lnTo>
                      <a:pt x="560" y="887"/>
                    </a:lnTo>
                    <a:lnTo>
                      <a:pt x="563" y="887"/>
                    </a:lnTo>
                    <a:lnTo>
                      <a:pt x="560" y="887"/>
                    </a:lnTo>
                    <a:lnTo>
                      <a:pt x="560" y="885"/>
                    </a:lnTo>
                    <a:lnTo>
                      <a:pt x="560" y="883"/>
                    </a:lnTo>
                    <a:lnTo>
                      <a:pt x="563" y="883"/>
                    </a:lnTo>
                    <a:lnTo>
                      <a:pt x="560" y="883"/>
                    </a:lnTo>
                    <a:lnTo>
                      <a:pt x="560" y="880"/>
                    </a:lnTo>
                    <a:lnTo>
                      <a:pt x="563" y="880"/>
                    </a:lnTo>
                    <a:lnTo>
                      <a:pt x="560" y="880"/>
                    </a:lnTo>
                    <a:lnTo>
                      <a:pt x="563" y="880"/>
                    </a:lnTo>
                    <a:lnTo>
                      <a:pt x="563" y="878"/>
                    </a:lnTo>
                    <a:lnTo>
                      <a:pt x="560" y="878"/>
                    </a:lnTo>
                    <a:lnTo>
                      <a:pt x="563" y="878"/>
                    </a:lnTo>
                    <a:lnTo>
                      <a:pt x="563" y="875"/>
                    </a:lnTo>
                    <a:lnTo>
                      <a:pt x="563" y="873"/>
                    </a:lnTo>
                    <a:lnTo>
                      <a:pt x="563" y="870"/>
                    </a:lnTo>
                    <a:lnTo>
                      <a:pt x="560" y="870"/>
                    </a:lnTo>
                    <a:lnTo>
                      <a:pt x="560" y="868"/>
                    </a:lnTo>
                    <a:lnTo>
                      <a:pt x="558" y="868"/>
                    </a:lnTo>
                    <a:lnTo>
                      <a:pt x="558" y="865"/>
                    </a:lnTo>
                    <a:lnTo>
                      <a:pt x="558" y="863"/>
                    </a:lnTo>
                    <a:lnTo>
                      <a:pt x="558" y="861"/>
                    </a:lnTo>
                    <a:lnTo>
                      <a:pt x="558" y="858"/>
                    </a:lnTo>
                    <a:lnTo>
                      <a:pt x="555" y="858"/>
                    </a:lnTo>
                    <a:lnTo>
                      <a:pt x="558" y="858"/>
                    </a:lnTo>
                    <a:lnTo>
                      <a:pt x="558" y="856"/>
                    </a:lnTo>
                    <a:lnTo>
                      <a:pt x="555" y="856"/>
                    </a:lnTo>
                    <a:lnTo>
                      <a:pt x="555" y="858"/>
                    </a:lnTo>
                    <a:lnTo>
                      <a:pt x="555" y="856"/>
                    </a:lnTo>
                    <a:lnTo>
                      <a:pt x="553" y="856"/>
                    </a:lnTo>
                    <a:lnTo>
                      <a:pt x="555" y="856"/>
                    </a:lnTo>
                    <a:lnTo>
                      <a:pt x="553" y="856"/>
                    </a:lnTo>
                    <a:lnTo>
                      <a:pt x="550" y="856"/>
                    </a:lnTo>
                    <a:lnTo>
                      <a:pt x="550" y="853"/>
                    </a:lnTo>
                    <a:lnTo>
                      <a:pt x="548" y="853"/>
                    </a:lnTo>
                    <a:lnTo>
                      <a:pt x="548" y="856"/>
                    </a:lnTo>
                    <a:lnTo>
                      <a:pt x="545" y="856"/>
                    </a:lnTo>
                    <a:lnTo>
                      <a:pt x="545" y="853"/>
                    </a:lnTo>
                    <a:lnTo>
                      <a:pt x="545" y="856"/>
                    </a:lnTo>
                    <a:lnTo>
                      <a:pt x="543" y="856"/>
                    </a:lnTo>
                    <a:lnTo>
                      <a:pt x="541" y="858"/>
                    </a:lnTo>
                    <a:lnTo>
                      <a:pt x="541" y="856"/>
                    </a:lnTo>
                    <a:lnTo>
                      <a:pt x="538" y="856"/>
                    </a:lnTo>
                    <a:lnTo>
                      <a:pt x="536" y="856"/>
                    </a:lnTo>
                    <a:lnTo>
                      <a:pt x="536" y="853"/>
                    </a:lnTo>
                    <a:lnTo>
                      <a:pt x="536" y="851"/>
                    </a:lnTo>
                    <a:lnTo>
                      <a:pt x="538" y="851"/>
                    </a:lnTo>
                    <a:lnTo>
                      <a:pt x="538" y="848"/>
                    </a:lnTo>
                    <a:lnTo>
                      <a:pt x="541" y="848"/>
                    </a:lnTo>
                    <a:lnTo>
                      <a:pt x="541" y="846"/>
                    </a:lnTo>
                    <a:lnTo>
                      <a:pt x="541" y="843"/>
                    </a:lnTo>
                    <a:lnTo>
                      <a:pt x="541" y="841"/>
                    </a:lnTo>
                    <a:lnTo>
                      <a:pt x="541" y="839"/>
                    </a:lnTo>
                    <a:lnTo>
                      <a:pt x="541" y="836"/>
                    </a:lnTo>
                    <a:lnTo>
                      <a:pt x="543" y="834"/>
                    </a:lnTo>
                    <a:lnTo>
                      <a:pt x="543" y="831"/>
                    </a:lnTo>
                    <a:lnTo>
                      <a:pt x="545" y="829"/>
                    </a:lnTo>
                    <a:lnTo>
                      <a:pt x="545" y="826"/>
                    </a:lnTo>
                    <a:lnTo>
                      <a:pt x="543" y="826"/>
                    </a:lnTo>
                    <a:lnTo>
                      <a:pt x="545" y="824"/>
                    </a:lnTo>
                    <a:lnTo>
                      <a:pt x="545" y="821"/>
                    </a:lnTo>
                    <a:lnTo>
                      <a:pt x="545" y="819"/>
                    </a:lnTo>
                    <a:lnTo>
                      <a:pt x="545" y="817"/>
                    </a:lnTo>
                    <a:lnTo>
                      <a:pt x="543" y="817"/>
                    </a:lnTo>
                    <a:lnTo>
                      <a:pt x="543" y="814"/>
                    </a:lnTo>
                    <a:lnTo>
                      <a:pt x="545" y="814"/>
                    </a:lnTo>
                    <a:lnTo>
                      <a:pt x="545" y="812"/>
                    </a:lnTo>
                    <a:lnTo>
                      <a:pt x="543" y="812"/>
                    </a:lnTo>
                    <a:lnTo>
                      <a:pt x="543" y="809"/>
                    </a:lnTo>
                    <a:lnTo>
                      <a:pt x="541" y="809"/>
                    </a:lnTo>
                    <a:lnTo>
                      <a:pt x="541" y="807"/>
                    </a:lnTo>
                    <a:lnTo>
                      <a:pt x="538" y="809"/>
                    </a:lnTo>
                    <a:lnTo>
                      <a:pt x="538" y="807"/>
                    </a:lnTo>
                    <a:lnTo>
                      <a:pt x="536" y="807"/>
                    </a:lnTo>
                    <a:lnTo>
                      <a:pt x="533" y="807"/>
                    </a:lnTo>
                    <a:lnTo>
                      <a:pt x="531" y="807"/>
                    </a:lnTo>
                    <a:lnTo>
                      <a:pt x="531" y="809"/>
                    </a:lnTo>
                    <a:lnTo>
                      <a:pt x="528" y="809"/>
                    </a:lnTo>
                    <a:lnTo>
                      <a:pt x="526" y="809"/>
                    </a:lnTo>
                    <a:lnTo>
                      <a:pt x="526" y="812"/>
                    </a:lnTo>
                    <a:lnTo>
                      <a:pt x="523" y="812"/>
                    </a:lnTo>
                    <a:lnTo>
                      <a:pt x="523" y="809"/>
                    </a:lnTo>
                    <a:lnTo>
                      <a:pt x="523" y="812"/>
                    </a:lnTo>
                    <a:lnTo>
                      <a:pt x="521" y="812"/>
                    </a:lnTo>
                    <a:lnTo>
                      <a:pt x="519" y="812"/>
                    </a:lnTo>
                    <a:lnTo>
                      <a:pt x="516" y="809"/>
                    </a:lnTo>
                    <a:lnTo>
                      <a:pt x="516" y="812"/>
                    </a:lnTo>
                    <a:lnTo>
                      <a:pt x="514" y="809"/>
                    </a:lnTo>
                    <a:lnTo>
                      <a:pt x="514" y="812"/>
                    </a:lnTo>
                    <a:lnTo>
                      <a:pt x="514" y="809"/>
                    </a:lnTo>
                    <a:lnTo>
                      <a:pt x="514" y="807"/>
                    </a:lnTo>
                    <a:lnTo>
                      <a:pt x="514" y="804"/>
                    </a:lnTo>
                    <a:lnTo>
                      <a:pt x="514" y="802"/>
                    </a:lnTo>
                    <a:lnTo>
                      <a:pt x="511" y="802"/>
                    </a:lnTo>
                    <a:lnTo>
                      <a:pt x="514" y="802"/>
                    </a:lnTo>
                    <a:lnTo>
                      <a:pt x="511" y="802"/>
                    </a:lnTo>
                    <a:lnTo>
                      <a:pt x="511" y="799"/>
                    </a:lnTo>
                    <a:lnTo>
                      <a:pt x="511" y="797"/>
                    </a:lnTo>
                    <a:lnTo>
                      <a:pt x="509" y="797"/>
                    </a:lnTo>
                    <a:lnTo>
                      <a:pt x="511" y="797"/>
                    </a:lnTo>
                    <a:lnTo>
                      <a:pt x="511" y="794"/>
                    </a:lnTo>
                    <a:lnTo>
                      <a:pt x="511" y="792"/>
                    </a:lnTo>
                    <a:lnTo>
                      <a:pt x="511" y="790"/>
                    </a:lnTo>
                    <a:lnTo>
                      <a:pt x="511" y="787"/>
                    </a:lnTo>
                    <a:lnTo>
                      <a:pt x="509" y="787"/>
                    </a:lnTo>
                    <a:lnTo>
                      <a:pt x="509" y="785"/>
                    </a:lnTo>
                    <a:lnTo>
                      <a:pt x="509" y="782"/>
                    </a:lnTo>
                    <a:lnTo>
                      <a:pt x="506" y="782"/>
                    </a:lnTo>
                    <a:lnTo>
                      <a:pt x="509" y="782"/>
                    </a:lnTo>
                    <a:lnTo>
                      <a:pt x="506" y="780"/>
                    </a:lnTo>
                    <a:lnTo>
                      <a:pt x="509" y="780"/>
                    </a:lnTo>
                    <a:lnTo>
                      <a:pt x="506" y="780"/>
                    </a:lnTo>
                    <a:lnTo>
                      <a:pt x="506" y="777"/>
                    </a:lnTo>
                    <a:lnTo>
                      <a:pt x="509" y="777"/>
                    </a:lnTo>
                    <a:lnTo>
                      <a:pt x="509" y="775"/>
                    </a:lnTo>
                    <a:lnTo>
                      <a:pt x="509" y="772"/>
                    </a:lnTo>
                    <a:lnTo>
                      <a:pt x="506" y="772"/>
                    </a:lnTo>
                    <a:lnTo>
                      <a:pt x="506" y="770"/>
                    </a:lnTo>
                    <a:lnTo>
                      <a:pt x="504" y="770"/>
                    </a:lnTo>
                    <a:lnTo>
                      <a:pt x="504" y="768"/>
                    </a:lnTo>
                    <a:lnTo>
                      <a:pt x="506" y="768"/>
                    </a:lnTo>
                    <a:lnTo>
                      <a:pt x="504" y="768"/>
                    </a:lnTo>
                    <a:lnTo>
                      <a:pt x="506" y="768"/>
                    </a:lnTo>
                    <a:lnTo>
                      <a:pt x="504" y="768"/>
                    </a:lnTo>
                    <a:lnTo>
                      <a:pt x="504" y="765"/>
                    </a:lnTo>
                    <a:lnTo>
                      <a:pt x="501" y="765"/>
                    </a:lnTo>
                    <a:lnTo>
                      <a:pt x="501" y="763"/>
                    </a:lnTo>
                    <a:lnTo>
                      <a:pt x="499" y="763"/>
                    </a:lnTo>
                    <a:lnTo>
                      <a:pt x="499" y="765"/>
                    </a:lnTo>
                    <a:lnTo>
                      <a:pt x="499" y="763"/>
                    </a:lnTo>
                    <a:lnTo>
                      <a:pt x="497" y="765"/>
                    </a:lnTo>
                    <a:lnTo>
                      <a:pt x="497" y="763"/>
                    </a:lnTo>
                    <a:lnTo>
                      <a:pt x="494" y="763"/>
                    </a:lnTo>
                    <a:lnTo>
                      <a:pt x="492" y="763"/>
                    </a:lnTo>
                    <a:lnTo>
                      <a:pt x="489" y="763"/>
                    </a:lnTo>
                    <a:lnTo>
                      <a:pt x="489" y="760"/>
                    </a:lnTo>
                    <a:lnTo>
                      <a:pt x="487" y="760"/>
                    </a:lnTo>
                    <a:lnTo>
                      <a:pt x="487" y="758"/>
                    </a:lnTo>
                    <a:lnTo>
                      <a:pt x="484" y="758"/>
                    </a:lnTo>
                    <a:lnTo>
                      <a:pt x="484" y="760"/>
                    </a:lnTo>
                    <a:lnTo>
                      <a:pt x="482" y="760"/>
                    </a:lnTo>
                    <a:lnTo>
                      <a:pt x="482" y="763"/>
                    </a:lnTo>
                    <a:lnTo>
                      <a:pt x="482" y="760"/>
                    </a:lnTo>
                    <a:lnTo>
                      <a:pt x="482" y="763"/>
                    </a:lnTo>
                    <a:lnTo>
                      <a:pt x="479" y="763"/>
                    </a:lnTo>
                    <a:lnTo>
                      <a:pt x="477" y="763"/>
                    </a:lnTo>
                    <a:lnTo>
                      <a:pt x="475" y="763"/>
                    </a:lnTo>
                    <a:lnTo>
                      <a:pt x="475" y="765"/>
                    </a:lnTo>
                    <a:lnTo>
                      <a:pt x="475" y="763"/>
                    </a:lnTo>
                    <a:lnTo>
                      <a:pt x="475" y="765"/>
                    </a:lnTo>
                    <a:lnTo>
                      <a:pt x="475" y="763"/>
                    </a:lnTo>
                    <a:lnTo>
                      <a:pt x="472" y="763"/>
                    </a:lnTo>
                    <a:lnTo>
                      <a:pt x="470" y="763"/>
                    </a:lnTo>
                    <a:lnTo>
                      <a:pt x="467" y="763"/>
                    </a:lnTo>
                    <a:lnTo>
                      <a:pt x="465" y="763"/>
                    </a:lnTo>
                    <a:lnTo>
                      <a:pt x="462" y="763"/>
                    </a:lnTo>
                    <a:lnTo>
                      <a:pt x="460" y="763"/>
                    </a:lnTo>
                    <a:lnTo>
                      <a:pt x="460" y="760"/>
                    </a:lnTo>
                    <a:lnTo>
                      <a:pt x="457" y="760"/>
                    </a:lnTo>
                    <a:lnTo>
                      <a:pt x="457" y="763"/>
                    </a:lnTo>
                    <a:lnTo>
                      <a:pt x="457" y="760"/>
                    </a:lnTo>
                    <a:lnTo>
                      <a:pt x="455" y="760"/>
                    </a:lnTo>
                    <a:lnTo>
                      <a:pt x="453" y="760"/>
                    </a:lnTo>
                    <a:lnTo>
                      <a:pt x="453" y="758"/>
                    </a:lnTo>
                    <a:lnTo>
                      <a:pt x="450" y="758"/>
                    </a:lnTo>
                    <a:lnTo>
                      <a:pt x="450" y="760"/>
                    </a:lnTo>
                    <a:lnTo>
                      <a:pt x="448" y="760"/>
                    </a:lnTo>
                    <a:lnTo>
                      <a:pt x="445" y="760"/>
                    </a:lnTo>
                    <a:lnTo>
                      <a:pt x="445" y="758"/>
                    </a:lnTo>
                    <a:lnTo>
                      <a:pt x="443" y="758"/>
                    </a:lnTo>
                    <a:lnTo>
                      <a:pt x="443" y="755"/>
                    </a:lnTo>
                    <a:lnTo>
                      <a:pt x="445" y="753"/>
                    </a:lnTo>
                    <a:lnTo>
                      <a:pt x="443" y="753"/>
                    </a:lnTo>
                    <a:lnTo>
                      <a:pt x="445" y="753"/>
                    </a:lnTo>
                    <a:lnTo>
                      <a:pt x="443" y="750"/>
                    </a:lnTo>
                    <a:lnTo>
                      <a:pt x="445" y="750"/>
                    </a:lnTo>
                    <a:lnTo>
                      <a:pt x="445" y="748"/>
                    </a:lnTo>
                    <a:lnTo>
                      <a:pt x="443" y="748"/>
                    </a:lnTo>
                    <a:lnTo>
                      <a:pt x="445" y="748"/>
                    </a:lnTo>
                    <a:lnTo>
                      <a:pt x="445" y="746"/>
                    </a:lnTo>
                    <a:lnTo>
                      <a:pt x="445" y="743"/>
                    </a:lnTo>
                    <a:lnTo>
                      <a:pt x="443" y="743"/>
                    </a:lnTo>
                    <a:lnTo>
                      <a:pt x="445" y="741"/>
                    </a:lnTo>
                    <a:lnTo>
                      <a:pt x="445" y="738"/>
                    </a:lnTo>
                    <a:lnTo>
                      <a:pt x="448" y="738"/>
                    </a:lnTo>
                    <a:lnTo>
                      <a:pt x="448" y="736"/>
                    </a:lnTo>
                    <a:lnTo>
                      <a:pt x="445" y="736"/>
                    </a:lnTo>
                    <a:lnTo>
                      <a:pt x="448" y="733"/>
                    </a:lnTo>
                    <a:lnTo>
                      <a:pt x="445" y="731"/>
                    </a:lnTo>
                    <a:lnTo>
                      <a:pt x="448" y="731"/>
                    </a:lnTo>
                    <a:lnTo>
                      <a:pt x="445" y="731"/>
                    </a:lnTo>
                    <a:lnTo>
                      <a:pt x="445" y="728"/>
                    </a:lnTo>
                    <a:lnTo>
                      <a:pt x="448" y="728"/>
                    </a:lnTo>
                    <a:lnTo>
                      <a:pt x="448" y="726"/>
                    </a:lnTo>
                    <a:lnTo>
                      <a:pt x="445" y="726"/>
                    </a:lnTo>
                    <a:lnTo>
                      <a:pt x="445" y="724"/>
                    </a:lnTo>
                    <a:lnTo>
                      <a:pt x="445" y="721"/>
                    </a:lnTo>
                    <a:lnTo>
                      <a:pt x="445" y="724"/>
                    </a:lnTo>
                    <a:lnTo>
                      <a:pt x="443" y="724"/>
                    </a:lnTo>
                    <a:lnTo>
                      <a:pt x="443" y="721"/>
                    </a:lnTo>
                    <a:lnTo>
                      <a:pt x="445" y="721"/>
                    </a:lnTo>
                    <a:lnTo>
                      <a:pt x="445" y="719"/>
                    </a:lnTo>
                    <a:lnTo>
                      <a:pt x="443" y="719"/>
                    </a:lnTo>
                    <a:lnTo>
                      <a:pt x="443" y="716"/>
                    </a:lnTo>
                    <a:lnTo>
                      <a:pt x="443" y="714"/>
                    </a:lnTo>
                    <a:lnTo>
                      <a:pt x="443" y="711"/>
                    </a:lnTo>
                    <a:lnTo>
                      <a:pt x="440" y="711"/>
                    </a:lnTo>
                    <a:lnTo>
                      <a:pt x="440" y="709"/>
                    </a:lnTo>
                    <a:lnTo>
                      <a:pt x="440" y="706"/>
                    </a:lnTo>
                    <a:lnTo>
                      <a:pt x="438" y="706"/>
                    </a:lnTo>
                    <a:lnTo>
                      <a:pt x="438" y="709"/>
                    </a:lnTo>
                    <a:lnTo>
                      <a:pt x="438" y="706"/>
                    </a:lnTo>
                    <a:lnTo>
                      <a:pt x="438" y="704"/>
                    </a:lnTo>
                    <a:lnTo>
                      <a:pt x="440" y="704"/>
                    </a:lnTo>
                    <a:lnTo>
                      <a:pt x="440" y="702"/>
                    </a:lnTo>
                    <a:lnTo>
                      <a:pt x="443" y="702"/>
                    </a:lnTo>
                    <a:lnTo>
                      <a:pt x="445" y="702"/>
                    </a:lnTo>
                    <a:lnTo>
                      <a:pt x="445" y="699"/>
                    </a:lnTo>
                    <a:lnTo>
                      <a:pt x="438" y="694"/>
                    </a:lnTo>
                    <a:lnTo>
                      <a:pt x="440" y="687"/>
                    </a:lnTo>
                    <a:lnTo>
                      <a:pt x="448" y="675"/>
                    </a:lnTo>
                    <a:lnTo>
                      <a:pt x="450" y="675"/>
                    </a:lnTo>
                    <a:lnTo>
                      <a:pt x="450" y="672"/>
                    </a:lnTo>
                    <a:lnTo>
                      <a:pt x="450" y="670"/>
                    </a:lnTo>
                    <a:lnTo>
                      <a:pt x="455" y="653"/>
                    </a:lnTo>
                    <a:lnTo>
                      <a:pt x="457" y="650"/>
                    </a:lnTo>
                    <a:lnTo>
                      <a:pt x="455" y="650"/>
                    </a:lnTo>
                    <a:lnTo>
                      <a:pt x="455" y="648"/>
                    </a:lnTo>
                    <a:lnTo>
                      <a:pt x="453" y="645"/>
                    </a:lnTo>
                    <a:lnTo>
                      <a:pt x="450" y="640"/>
                    </a:lnTo>
                    <a:lnTo>
                      <a:pt x="450" y="638"/>
                    </a:lnTo>
                    <a:lnTo>
                      <a:pt x="450" y="636"/>
                    </a:lnTo>
                    <a:lnTo>
                      <a:pt x="448" y="636"/>
                    </a:lnTo>
                    <a:lnTo>
                      <a:pt x="448" y="633"/>
                    </a:lnTo>
                    <a:lnTo>
                      <a:pt x="450" y="633"/>
                    </a:lnTo>
                    <a:lnTo>
                      <a:pt x="445" y="631"/>
                    </a:lnTo>
                    <a:lnTo>
                      <a:pt x="443" y="631"/>
                    </a:lnTo>
                    <a:lnTo>
                      <a:pt x="440" y="631"/>
                    </a:lnTo>
                    <a:lnTo>
                      <a:pt x="438" y="631"/>
                    </a:lnTo>
                    <a:lnTo>
                      <a:pt x="440" y="628"/>
                    </a:lnTo>
                    <a:lnTo>
                      <a:pt x="438" y="628"/>
                    </a:lnTo>
                    <a:lnTo>
                      <a:pt x="435" y="628"/>
                    </a:lnTo>
                    <a:lnTo>
                      <a:pt x="435" y="626"/>
                    </a:lnTo>
                    <a:lnTo>
                      <a:pt x="435" y="628"/>
                    </a:lnTo>
                    <a:lnTo>
                      <a:pt x="435" y="626"/>
                    </a:lnTo>
                    <a:lnTo>
                      <a:pt x="435" y="628"/>
                    </a:lnTo>
                    <a:lnTo>
                      <a:pt x="435" y="626"/>
                    </a:lnTo>
                    <a:lnTo>
                      <a:pt x="433" y="626"/>
                    </a:lnTo>
                    <a:lnTo>
                      <a:pt x="435" y="626"/>
                    </a:lnTo>
                    <a:lnTo>
                      <a:pt x="433" y="626"/>
                    </a:lnTo>
                    <a:lnTo>
                      <a:pt x="433" y="623"/>
                    </a:lnTo>
                    <a:lnTo>
                      <a:pt x="431" y="623"/>
                    </a:lnTo>
                    <a:lnTo>
                      <a:pt x="431" y="621"/>
                    </a:lnTo>
                    <a:lnTo>
                      <a:pt x="431" y="618"/>
                    </a:lnTo>
                    <a:lnTo>
                      <a:pt x="431" y="616"/>
                    </a:lnTo>
                    <a:lnTo>
                      <a:pt x="428" y="616"/>
                    </a:lnTo>
                    <a:lnTo>
                      <a:pt x="431" y="616"/>
                    </a:lnTo>
                    <a:lnTo>
                      <a:pt x="428" y="616"/>
                    </a:lnTo>
                    <a:lnTo>
                      <a:pt x="431" y="616"/>
                    </a:lnTo>
                    <a:lnTo>
                      <a:pt x="431" y="614"/>
                    </a:lnTo>
                    <a:lnTo>
                      <a:pt x="428" y="614"/>
                    </a:lnTo>
                    <a:lnTo>
                      <a:pt x="428" y="611"/>
                    </a:lnTo>
                    <a:lnTo>
                      <a:pt x="431" y="611"/>
                    </a:lnTo>
                    <a:lnTo>
                      <a:pt x="428" y="611"/>
                    </a:lnTo>
                    <a:lnTo>
                      <a:pt x="431" y="609"/>
                    </a:lnTo>
                    <a:lnTo>
                      <a:pt x="431" y="606"/>
                    </a:lnTo>
                    <a:lnTo>
                      <a:pt x="431" y="604"/>
                    </a:lnTo>
                    <a:lnTo>
                      <a:pt x="433" y="604"/>
                    </a:lnTo>
                    <a:lnTo>
                      <a:pt x="433" y="601"/>
                    </a:lnTo>
                    <a:lnTo>
                      <a:pt x="433" y="599"/>
                    </a:lnTo>
                    <a:lnTo>
                      <a:pt x="433" y="596"/>
                    </a:lnTo>
                    <a:lnTo>
                      <a:pt x="431" y="596"/>
                    </a:lnTo>
                    <a:lnTo>
                      <a:pt x="431" y="599"/>
                    </a:lnTo>
                    <a:lnTo>
                      <a:pt x="421" y="599"/>
                    </a:lnTo>
                    <a:lnTo>
                      <a:pt x="418" y="599"/>
                    </a:lnTo>
                    <a:lnTo>
                      <a:pt x="411" y="599"/>
                    </a:lnTo>
                    <a:lnTo>
                      <a:pt x="401" y="596"/>
                    </a:lnTo>
                    <a:lnTo>
                      <a:pt x="382" y="596"/>
                    </a:lnTo>
                    <a:lnTo>
                      <a:pt x="382" y="589"/>
                    </a:lnTo>
                    <a:lnTo>
                      <a:pt x="382" y="587"/>
                    </a:lnTo>
                    <a:lnTo>
                      <a:pt x="379" y="574"/>
                    </a:lnTo>
                    <a:lnTo>
                      <a:pt x="372" y="565"/>
                    </a:lnTo>
                    <a:lnTo>
                      <a:pt x="374" y="565"/>
                    </a:lnTo>
                    <a:lnTo>
                      <a:pt x="379" y="565"/>
                    </a:lnTo>
                    <a:lnTo>
                      <a:pt x="379" y="552"/>
                    </a:lnTo>
                    <a:lnTo>
                      <a:pt x="379" y="550"/>
                    </a:lnTo>
                    <a:lnTo>
                      <a:pt x="377" y="550"/>
                    </a:lnTo>
                    <a:lnTo>
                      <a:pt x="377" y="548"/>
                    </a:lnTo>
                    <a:lnTo>
                      <a:pt x="377" y="545"/>
                    </a:lnTo>
                    <a:lnTo>
                      <a:pt x="377" y="543"/>
                    </a:lnTo>
                    <a:lnTo>
                      <a:pt x="374" y="543"/>
                    </a:lnTo>
                    <a:lnTo>
                      <a:pt x="374" y="545"/>
                    </a:lnTo>
                    <a:lnTo>
                      <a:pt x="374" y="543"/>
                    </a:lnTo>
                    <a:lnTo>
                      <a:pt x="374" y="540"/>
                    </a:lnTo>
                    <a:lnTo>
                      <a:pt x="374" y="538"/>
                    </a:lnTo>
                    <a:lnTo>
                      <a:pt x="374" y="535"/>
                    </a:lnTo>
                    <a:lnTo>
                      <a:pt x="377" y="535"/>
                    </a:lnTo>
                    <a:lnTo>
                      <a:pt x="377" y="533"/>
                    </a:lnTo>
                    <a:lnTo>
                      <a:pt x="374" y="533"/>
                    </a:lnTo>
                    <a:lnTo>
                      <a:pt x="377" y="533"/>
                    </a:lnTo>
                    <a:lnTo>
                      <a:pt x="374" y="533"/>
                    </a:lnTo>
                    <a:lnTo>
                      <a:pt x="374" y="530"/>
                    </a:lnTo>
                    <a:lnTo>
                      <a:pt x="374" y="528"/>
                    </a:lnTo>
                    <a:lnTo>
                      <a:pt x="374" y="530"/>
                    </a:lnTo>
                    <a:lnTo>
                      <a:pt x="374" y="528"/>
                    </a:lnTo>
                    <a:lnTo>
                      <a:pt x="372" y="528"/>
                    </a:lnTo>
                    <a:lnTo>
                      <a:pt x="369" y="528"/>
                    </a:lnTo>
                    <a:lnTo>
                      <a:pt x="369" y="526"/>
                    </a:lnTo>
                    <a:lnTo>
                      <a:pt x="369" y="528"/>
                    </a:lnTo>
                    <a:lnTo>
                      <a:pt x="369" y="526"/>
                    </a:lnTo>
                    <a:lnTo>
                      <a:pt x="369" y="528"/>
                    </a:lnTo>
                    <a:lnTo>
                      <a:pt x="369" y="526"/>
                    </a:lnTo>
                    <a:lnTo>
                      <a:pt x="367" y="526"/>
                    </a:lnTo>
                    <a:lnTo>
                      <a:pt x="365" y="526"/>
                    </a:lnTo>
                    <a:lnTo>
                      <a:pt x="365" y="523"/>
                    </a:lnTo>
                    <a:lnTo>
                      <a:pt x="362" y="523"/>
                    </a:lnTo>
                    <a:lnTo>
                      <a:pt x="362" y="521"/>
                    </a:lnTo>
                    <a:lnTo>
                      <a:pt x="360" y="521"/>
                    </a:lnTo>
                    <a:lnTo>
                      <a:pt x="357" y="521"/>
                    </a:lnTo>
                    <a:lnTo>
                      <a:pt x="355" y="521"/>
                    </a:lnTo>
                    <a:lnTo>
                      <a:pt x="352" y="521"/>
                    </a:lnTo>
                    <a:lnTo>
                      <a:pt x="350" y="521"/>
                    </a:lnTo>
                    <a:lnTo>
                      <a:pt x="347" y="521"/>
                    </a:lnTo>
                    <a:lnTo>
                      <a:pt x="345" y="521"/>
                    </a:lnTo>
                    <a:lnTo>
                      <a:pt x="343" y="521"/>
                    </a:lnTo>
                    <a:lnTo>
                      <a:pt x="340" y="521"/>
                    </a:lnTo>
                    <a:lnTo>
                      <a:pt x="338" y="521"/>
                    </a:lnTo>
                    <a:lnTo>
                      <a:pt x="335" y="521"/>
                    </a:lnTo>
                    <a:lnTo>
                      <a:pt x="335" y="518"/>
                    </a:lnTo>
                    <a:lnTo>
                      <a:pt x="333" y="518"/>
                    </a:lnTo>
                    <a:lnTo>
                      <a:pt x="333" y="516"/>
                    </a:lnTo>
                    <a:lnTo>
                      <a:pt x="330" y="516"/>
                    </a:lnTo>
                    <a:lnTo>
                      <a:pt x="330" y="513"/>
                    </a:lnTo>
                    <a:lnTo>
                      <a:pt x="330" y="516"/>
                    </a:lnTo>
                    <a:lnTo>
                      <a:pt x="330" y="513"/>
                    </a:lnTo>
                    <a:lnTo>
                      <a:pt x="328" y="513"/>
                    </a:lnTo>
                    <a:lnTo>
                      <a:pt x="328" y="511"/>
                    </a:lnTo>
                    <a:lnTo>
                      <a:pt x="328" y="508"/>
                    </a:lnTo>
                    <a:lnTo>
                      <a:pt x="325" y="511"/>
                    </a:lnTo>
                    <a:lnTo>
                      <a:pt x="328" y="511"/>
                    </a:lnTo>
                    <a:lnTo>
                      <a:pt x="325" y="511"/>
                    </a:lnTo>
                    <a:lnTo>
                      <a:pt x="325" y="508"/>
                    </a:lnTo>
                    <a:lnTo>
                      <a:pt x="325" y="511"/>
                    </a:lnTo>
                    <a:lnTo>
                      <a:pt x="323" y="511"/>
                    </a:lnTo>
                    <a:lnTo>
                      <a:pt x="321" y="511"/>
                    </a:lnTo>
                    <a:lnTo>
                      <a:pt x="321" y="508"/>
                    </a:lnTo>
                    <a:lnTo>
                      <a:pt x="321" y="511"/>
                    </a:lnTo>
                    <a:lnTo>
                      <a:pt x="321" y="508"/>
                    </a:lnTo>
                    <a:lnTo>
                      <a:pt x="318" y="508"/>
                    </a:lnTo>
                    <a:lnTo>
                      <a:pt x="316" y="508"/>
                    </a:lnTo>
                    <a:lnTo>
                      <a:pt x="316" y="506"/>
                    </a:lnTo>
                    <a:lnTo>
                      <a:pt x="313" y="506"/>
                    </a:lnTo>
                    <a:lnTo>
                      <a:pt x="311" y="506"/>
                    </a:lnTo>
                    <a:lnTo>
                      <a:pt x="308" y="506"/>
                    </a:lnTo>
                    <a:lnTo>
                      <a:pt x="308" y="504"/>
                    </a:lnTo>
                    <a:lnTo>
                      <a:pt x="308" y="506"/>
                    </a:lnTo>
                    <a:lnTo>
                      <a:pt x="308" y="504"/>
                    </a:lnTo>
                    <a:lnTo>
                      <a:pt x="306" y="504"/>
                    </a:lnTo>
                    <a:lnTo>
                      <a:pt x="306" y="501"/>
                    </a:lnTo>
                    <a:lnTo>
                      <a:pt x="306" y="504"/>
                    </a:lnTo>
                    <a:lnTo>
                      <a:pt x="306" y="501"/>
                    </a:lnTo>
                    <a:lnTo>
                      <a:pt x="306" y="504"/>
                    </a:lnTo>
                    <a:lnTo>
                      <a:pt x="303" y="504"/>
                    </a:lnTo>
                    <a:lnTo>
                      <a:pt x="303" y="501"/>
                    </a:lnTo>
                    <a:lnTo>
                      <a:pt x="303" y="499"/>
                    </a:lnTo>
                    <a:lnTo>
                      <a:pt x="301" y="499"/>
                    </a:lnTo>
                    <a:lnTo>
                      <a:pt x="303" y="499"/>
                    </a:lnTo>
                    <a:lnTo>
                      <a:pt x="301" y="499"/>
                    </a:lnTo>
                    <a:lnTo>
                      <a:pt x="301" y="496"/>
                    </a:lnTo>
                    <a:lnTo>
                      <a:pt x="299" y="496"/>
                    </a:lnTo>
                    <a:lnTo>
                      <a:pt x="296" y="496"/>
                    </a:lnTo>
                    <a:lnTo>
                      <a:pt x="296" y="499"/>
                    </a:lnTo>
                    <a:lnTo>
                      <a:pt x="299" y="499"/>
                    </a:lnTo>
                    <a:lnTo>
                      <a:pt x="296" y="499"/>
                    </a:lnTo>
                    <a:lnTo>
                      <a:pt x="296" y="496"/>
                    </a:lnTo>
                    <a:lnTo>
                      <a:pt x="294" y="496"/>
                    </a:lnTo>
                    <a:lnTo>
                      <a:pt x="291" y="496"/>
                    </a:lnTo>
                    <a:lnTo>
                      <a:pt x="291" y="494"/>
                    </a:lnTo>
                    <a:lnTo>
                      <a:pt x="289" y="494"/>
                    </a:lnTo>
                    <a:lnTo>
                      <a:pt x="286" y="491"/>
                    </a:lnTo>
                    <a:lnTo>
                      <a:pt x="284" y="491"/>
                    </a:lnTo>
                    <a:lnTo>
                      <a:pt x="281" y="491"/>
                    </a:lnTo>
                    <a:lnTo>
                      <a:pt x="279" y="491"/>
                    </a:lnTo>
                    <a:lnTo>
                      <a:pt x="279" y="494"/>
                    </a:lnTo>
                    <a:lnTo>
                      <a:pt x="277" y="494"/>
                    </a:lnTo>
                    <a:lnTo>
                      <a:pt x="274" y="494"/>
                    </a:lnTo>
                    <a:lnTo>
                      <a:pt x="274" y="491"/>
                    </a:lnTo>
                    <a:lnTo>
                      <a:pt x="274" y="494"/>
                    </a:lnTo>
                    <a:lnTo>
                      <a:pt x="274" y="491"/>
                    </a:lnTo>
                    <a:lnTo>
                      <a:pt x="274" y="494"/>
                    </a:lnTo>
                    <a:lnTo>
                      <a:pt x="272" y="494"/>
                    </a:lnTo>
                    <a:lnTo>
                      <a:pt x="272" y="491"/>
                    </a:lnTo>
                    <a:lnTo>
                      <a:pt x="272" y="494"/>
                    </a:lnTo>
                    <a:lnTo>
                      <a:pt x="272" y="491"/>
                    </a:lnTo>
                    <a:lnTo>
                      <a:pt x="269" y="491"/>
                    </a:lnTo>
                    <a:lnTo>
                      <a:pt x="269" y="494"/>
                    </a:lnTo>
                    <a:lnTo>
                      <a:pt x="267" y="491"/>
                    </a:lnTo>
                    <a:lnTo>
                      <a:pt x="269" y="491"/>
                    </a:lnTo>
                    <a:lnTo>
                      <a:pt x="267" y="491"/>
                    </a:lnTo>
                    <a:lnTo>
                      <a:pt x="264" y="491"/>
                    </a:lnTo>
                    <a:lnTo>
                      <a:pt x="264" y="489"/>
                    </a:lnTo>
                    <a:lnTo>
                      <a:pt x="262" y="489"/>
                    </a:lnTo>
                    <a:lnTo>
                      <a:pt x="262" y="486"/>
                    </a:lnTo>
                    <a:lnTo>
                      <a:pt x="262" y="484"/>
                    </a:lnTo>
                    <a:lnTo>
                      <a:pt x="262" y="486"/>
                    </a:lnTo>
                    <a:lnTo>
                      <a:pt x="259" y="484"/>
                    </a:lnTo>
                    <a:lnTo>
                      <a:pt x="257" y="484"/>
                    </a:lnTo>
                    <a:lnTo>
                      <a:pt x="257" y="482"/>
                    </a:lnTo>
                    <a:lnTo>
                      <a:pt x="255" y="482"/>
                    </a:lnTo>
                    <a:lnTo>
                      <a:pt x="257" y="482"/>
                    </a:lnTo>
                    <a:lnTo>
                      <a:pt x="255" y="484"/>
                    </a:lnTo>
                    <a:lnTo>
                      <a:pt x="255" y="482"/>
                    </a:lnTo>
                    <a:lnTo>
                      <a:pt x="252" y="482"/>
                    </a:lnTo>
                    <a:lnTo>
                      <a:pt x="255" y="482"/>
                    </a:lnTo>
                    <a:lnTo>
                      <a:pt x="255" y="479"/>
                    </a:lnTo>
                    <a:lnTo>
                      <a:pt x="252" y="479"/>
                    </a:lnTo>
                    <a:lnTo>
                      <a:pt x="250" y="479"/>
                    </a:lnTo>
                    <a:lnTo>
                      <a:pt x="247" y="479"/>
                    </a:lnTo>
                    <a:lnTo>
                      <a:pt x="247" y="477"/>
                    </a:lnTo>
                    <a:lnTo>
                      <a:pt x="247" y="479"/>
                    </a:lnTo>
                    <a:lnTo>
                      <a:pt x="247" y="477"/>
                    </a:lnTo>
                    <a:lnTo>
                      <a:pt x="247" y="474"/>
                    </a:lnTo>
                    <a:lnTo>
                      <a:pt x="247" y="472"/>
                    </a:lnTo>
                    <a:lnTo>
                      <a:pt x="245" y="472"/>
                    </a:lnTo>
                    <a:lnTo>
                      <a:pt x="242" y="472"/>
                    </a:lnTo>
                    <a:lnTo>
                      <a:pt x="245" y="472"/>
                    </a:lnTo>
                    <a:lnTo>
                      <a:pt x="242" y="472"/>
                    </a:lnTo>
                    <a:lnTo>
                      <a:pt x="242" y="469"/>
                    </a:lnTo>
                    <a:lnTo>
                      <a:pt x="242" y="467"/>
                    </a:lnTo>
                    <a:lnTo>
                      <a:pt x="242" y="464"/>
                    </a:lnTo>
                    <a:lnTo>
                      <a:pt x="240" y="464"/>
                    </a:lnTo>
                    <a:lnTo>
                      <a:pt x="240" y="462"/>
                    </a:lnTo>
                    <a:lnTo>
                      <a:pt x="240" y="460"/>
                    </a:lnTo>
                    <a:lnTo>
                      <a:pt x="237" y="457"/>
                    </a:lnTo>
                    <a:lnTo>
                      <a:pt x="240" y="457"/>
                    </a:lnTo>
                    <a:lnTo>
                      <a:pt x="237" y="455"/>
                    </a:lnTo>
                    <a:lnTo>
                      <a:pt x="240" y="455"/>
                    </a:lnTo>
                    <a:lnTo>
                      <a:pt x="240" y="452"/>
                    </a:lnTo>
                    <a:lnTo>
                      <a:pt x="242" y="450"/>
                    </a:lnTo>
                    <a:lnTo>
                      <a:pt x="240" y="450"/>
                    </a:lnTo>
                    <a:lnTo>
                      <a:pt x="242" y="450"/>
                    </a:lnTo>
                    <a:lnTo>
                      <a:pt x="240" y="447"/>
                    </a:lnTo>
                    <a:lnTo>
                      <a:pt x="240" y="445"/>
                    </a:lnTo>
                    <a:lnTo>
                      <a:pt x="237" y="445"/>
                    </a:lnTo>
                    <a:lnTo>
                      <a:pt x="240" y="445"/>
                    </a:lnTo>
                    <a:lnTo>
                      <a:pt x="240" y="442"/>
                    </a:lnTo>
                    <a:lnTo>
                      <a:pt x="237" y="442"/>
                    </a:lnTo>
                    <a:lnTo>
                      <a:pt x="237" y="440"/>
                    </a:lnTo>
                    <a:lnTo>
                      <a:pt x="237" y="438"/>
                    </a:lnTo>
                    <a:lnTo>
                      <a:pt x="237" y="435"/>
                    </a:lnTo>
                    <a:lnTo>
                      <a:pt x="237" y="433"/>
                    </a:lnTo>
                    <a:lnTo>
                      <a:pt x="240" y="433"/>
                    </a:lnTo>
                    <a:lnTo>
                      <a:pt x="240" y="430"/>
                    </a:lnTo>
                    <a:lnTo>
                      <a:pt x="240" y="428"/>
                    </a:lnTo>
                    <a:lnTo>
                      <a:pt x="240" y="425"/>
                    </a:lnTo>
                    <a:lnTo>
                      <a:pt x="240" y="423"/>
                    </a:lnTo>
                    <a:lnTo>
                      <a:pt x="240" y="420"/>
                    </a:lnTo>
                    <a:lnTo>
                      <a:pt x="240" y="418"/>
                    </a:lnTo>
                    <a:lnTo>
                      <a:pt x="240" y="416"/>
                    </a:lnTo>
                    <a:lnTo>
                      <a:pt x="237" y="416"/>
                    </a:lnTo>
                    <a:lnTo>
                      <a:pt x="237" y="413"/>
                    </a:lnTo>
                    <a:lnTo>
                      <a:pt x="235" y="413"/>
                    </a:lnTo>
                    <a:lnTo>
                      <a:pt x="235" y="416"/>
                    </a:lnTo>
                    <a:lnTo>
                      <a:pt x="237" y="416"/>
                    </a:lnTo>
                    <a:lnTo>
                      <a:pt x="235" y="416"/>
                    </a:lnTo>
                    <a:lnTo>
                      <a:pt x="235" y="418"/>
                    </a:lnTo>
                    <a:lnTo>
                      <a:pt x="233" y="418"/>
                    </a:lnTo>
                    <a:lnTo>
                      <a:pt x="230" y="418"/>
                    </a:lnTo>
                    <a:lnTo>
                      <a:pt x="228" y="418"/>
                    </a:lnTo>
                    <a:lnTo>
                      <a:pt x="230" y="418"/>
                    </a:lnTo>
                    <a:lnTo>
                      <a:pt x="228" y="418"/>
                    </a:lnTo>
                    <a:lnTo>
                      <a:pt x="230" y="418"/>
                    </a:lnTo>
                    <a:lnTo>
                      <a:pt x="230" y="416"/>
                    </a:lnTo>
                    <a:lnTo>
                      <a:pt x="228" y="416"/>
                    </a:lnTo>
                    <a:lnTo>
                      <a:pt x="228" y="418"/>
                    </a:lnTo>
                    <a:lnTo>
                      <a:pt x="228" y="416"/>
                    </a:lnTo>
                    <a:lnTo>
                      <a:pt x="228" y="418"/>
                    </a:lnTo>
                    <a:lnTo>
                      <a:pt x="225" y="418"/>
                    </a:lnTo>
                    <a:lnTo>
                      <a:pt x="225" y="416"/>
                    </a:lnTo>
                    <a:lnTo>
                      <a:pt x="225" y="418"/>
                    </a:lnTo>
                    <a:lnTo>
                      <a:pt x="225" y="416"/>
                    </a:lnTo>
                    <a:lnTo>
                      <a:pt x="225" y="418"/>
                    </a:lnTo>
                    <a:lnTo>
                      <a:pt x="225" y="416"/>
                    </a:lnTo>
                    <a:lnTo>
                      <a:pt x="223" y="416"/>
                    </a:lnTo>
                    <a:lnTo>
                      <a:pt x="223" y="418"/>
                    </a:lnTo>
                    <a:lnTo>
                      <a:pt x="223" y="416"/>
                    </a:lnTo>
                    <a:lnTo>
                      <a:pt x="223" y="418"/>
                    </a:lnTo>
                    <a:lnTo>
                      <a:pt x="223" y="416"/>
                    </a:lnTo>
                    <a:lnTo>
                      <a:pt x="223" y="418"/>
                    </a:lnTo>
                    <a:lnTo>
                      <a:pt x="220" y="418"/>
                    </a:lnTo>
                    <a:lnTo>
                      <a:pt x="223" y="418"/>
                    </a:lnTo>
                    <a:lnTo>
                      <a:pt x="220" y="418"/>
                    </a:lnTo>
                    <a:lnTo>
                      <a:pt x="218" y="418"/>
                    </a:lnTo>
                    <a:lnTo>
                      <a:pt x="215" y="418"/>
                    </a:lnTo>
                    <a:lnTo>
                      <a:pt x="213" y="418"/>
                    </a:lnTo>
                    <a:lnTo>
                      <a:pt x="211" y="418"/>
                    </a:lnTo>
                    <a:lnTo>
                      <a:pt x="211" y="420"/>
                    </a:lnTo>
                    <a:lnTo>
                      <a:pt x="208" y="420"/>
                    </a:lnTo>
                    <a:lnTo>
                      <a:pt x="211" y="420"/>
                    </a:lnTo>
                    <a:lnTo>
                      <a:pt x="208" y="420"/>
                    </a:lnTo>
                    <a:lnTo>
                      <a:pt x="206" y="420"/>
                    </a:lnTo>
                    <a:lnTo>
                      <a:pt x="203" y="420"/>
                    </a:lnTo>
                    <a:lnTo>
                      <a:pt x="203" y="423"/>
                    </a:lnTo>
                    <a:lnTo>
                      <a:pt x="203" y="420"/>
                    </a:lnTo>
                    <a:lnTo>
                      <a:pt x="203" y="423"/>
                    </a:lnTo>
                    <a:lnTo>
                      <a:pt x="203" y="420"/>
                    </a:lnTo>
                    <a:lnTo>
                      <a:pt x="203" y="423"/>
                    </a:lnTo>
                    <a:lnTo>
                      <a:pt x="201" y="423"/>
                    </a:lnTo>
                    <a:lnTo>
                      <a:pt x="198" y="423"/>
                    </a:lnTo>
                    <a:lnTo>
                      <a:pt x="198" y="425"/>
                    </a:lnTo>
                    <a:lnTo>
                      <a:pt x="196" y="425"/>
                    </a:lnTo>
                    <a:lnTo>
                      <a:pt x="196" y="428"/>
                    </a:lnTo>
                    <a:lnTo>
                      <a:pt x="193" y="428"/>
                    </a:lnTo>
                    <a:lnTo>
                      <a:pt x="193" y="430"/>
                    </a:lnTo>
                    <a:lnTo>
                      <a:pt x="193" y="428"/>
                    </a:lnTo>
                    <a:lnTo>
                      <a:pt x="193" y="430"/>
                    </a:lnTo>
                    <a:lnTo>
                      <a:pt x="191" y="430"/>
                    </a:lnTo>
                    <a:lnTo>
                      <a:pt x="191" y="433"/>
                    </a:lnTo>
                    <a:lnTo>
                      <a:pt x="189" y="433"/>
                    </a:lnTo>
                    <a:lnTo>
                      <a:pt x="186" y="433"/>
                    </a:lnTo>
                    <a:lnTo>
                      <a:pt x="184" y="433"/>
                    </a:lnTo>
                    <a:lnTo>
                      <a:pt x="184" y="435"/>
                    </a:lnTo>
                    <a:lnTo>
                      <a:pt x="184" y="433"/>
                    </a:lnTo>
                    <a:lnTo>
                      <a:pt x="184" y="435"/>
                    </a:lnTo>
                    <a:lnTo>
                      <a:pt x="184" y="433"/>
                    </a:lnTo>
                    <a:lnTo>
                      <a:pt x="184" y="435"/>
                    </a:lnTo>
                    <a:lnTo>
                      <a:pt x="181" y="433"/>
                    </a:lnTo>
                    <a:lnTo>
                      <a:pt x="181" y="435"/>
                    </a:lnTo>
                    <a:lnTo>
                      <a:pt x="179" y="435"/>
                    </a:lnTo>
                    <a:lnTo>
                      <a:pt x="179" y="438"/>
                    </a:lnTo>
                    <a:lnTo>
                      <a:pt x="176" y="438"/>
                    </a:lnTo>
                    <a:lnTo>
                      <a:pt x="176" y="440"/>
                    </a:lnTo>
                    <a:lnTo>
                      <a:pt x="174" y="440"/>
                    </a:lnTo>
                    <a:lnTo>
                      <a:pt x="174" y="442"/>
                    </a:lnTo>
                    <a:lnTo>
                      <a:pt x="171" y="442"/>
                    </a:lnTo>
                    <a:lnTo>
                      <a:pt x="169" y="442"/>
                    </a:lnTo>
                    <a:lnTo>
                      <a:pt x="169" y="440"/>
                    </a:lnTo>
                    <a:lnTo>
                      <a:pt x="169" y="442"/>
                    </a:lnTo>
                    <a:lnTo>
                      <a:pt x="169" y="440"/>
                    </a:lnTo>
                    <a:lnTo>
                      <a:pt x="169" y="442"/>
                    </a:lnTo>
                    <a:lnTo>
                      <a:pt x="169" y="440"/>
                    </a:lnTo>
                    <a:lnTo>
                      <a:pt x="167" y="442"/>
                    </a:lnTo>
                    <a:lnTo>
                      <a:pt x="164" y="442"/>
                    </a:lnTo>
                    <a:lnTo>
                      <a:pt x="162" y="442"/>
                    </a:lnTo>
                    <a:lnTo>
                      <a:pt x="162" y="445"/>
                    </a:lnTo>
                    <a:lnTo>
                      <a:pt x="162" y="447"/>
                    </a:lnTo>
                    <a:lnTo>
                      <a:pt x="159" y="447"/>
                    </a:lnTo>
                    <a:lnTo>
                      <a:pt x="159" y="450"/>
                    </a:lnTo>
                    <a:lnTo>
                      <a:pt x="157" y="450"/>
                    </a:lnTo>
                    <a:lnTo>
                      <a:pt x="157" y="452"/>
                    </a:lnTo>
                    <a:lnTo>
                      <a:pt x="154" y="452"/>
                    </a:lnTo>
                    <a:lnTo>
                      <a:pt x="152" y="452"/>
                    </a:lnTo>
                    <a:lnTo>
                      <a:pt x="152" y="455"/>
                    </a:lnTo>
                    <a:lnTo>
                      <a:pt x="149" y="455"/>
                    </a:lnTo>
                    <a:lnTo>
                      <a:pt x="145" y="455"/>
                    </a:lnTo>
                    <a:lnTo>
                      <a:pt x="145" y="452"/>
                    </a:lnTo>
                    <a:lnTo>
                      <a:pt x="142" y="452"/>
                    </a:lnTo>
                    <a:lnTo>
                      <a:pt x="145" y="450"/>
                    </a:lnTo>
                    <a:lnTo>
                      <a:pt x="142" y="450"/>
                    </a:lnTo>
                    <a:lnTo>
                      <a:pt x="142" y="452"/>
                    </a:lnTo>
                    <a:lnTo>
                      <a:pt x="142" y="450"/>
                    </a:lnTo>
                    <a:lnTo>
                      <a:pt x="142" y="452"/>
                    </a:lnTo>
                    <a:lnTo>
                      <a:pt x="142" y="450"/>
                    </a:lnTo>
                    <a:lnTo>
                      <a:pt x="142" y="452"/>
                    </a:lnTo>
                    <a:lnTo>
                      <a:pt x="140" y="452"/>
                    </a:lnTo>
                    <a:lnTo>
                      <a:pt x="142" y="452"/>
                    </a:lnTo>
                    <a:lnTo>
                      <a:pt x="140" y="452"/>
                    </a:lnTo>
                    <a:lnTo>
                      <a:pt x="140" y="450"/>
                    </a:lnTo>
                    <a:lnTo>
                      <a:pt x="137" y="450"/>
                    </a:lnTo>
                    <a:lnTo>
                      <a:pt x="137" y="452"/>
                    </a:lnTo>
                    <a:lnTo>
                      <a:pt x="137" y="450"/>
                    </a:lnTo>
                    <a:lnTo>
                      <a:pt x="135" y="450"/>
                    </a:lnTo>
                    <a:lnTo>
                      <a:pt x="132" y="450"/>
                    </a:lnTo>
                    <a:lnTo>
                      <a:pt x="135" y="450"/>
                    </a:lnTo>
                    <a:lnTo>
                      <a:pt x="132" y="450"/>
                    </a:lnTo>
                    <a:lnTo>
                      <a:pt x="130" y="450"/>
                    </a:lnTo>
                    <a:lnTo>
                      <a:pt x="127" y="450"/>
                    </a:lnTo>
                    <a:lnTo>
                      <a:pt x="125" y="450"/>
                    </a:lnTo>
                    <a:lnTo>
                      <a:pt x="123" y="450"/>
                    </a:lnTo>
                    <a:lnTo>
                      <a:pt x="120" y="450"/>
                    </a:lnTo>
                    <a:lnTo>
                      <a:pt x="118" y="450"/>
                    </a:lnTo>
                    <a:lnTo>
                      <a:pt x="115" y="450"/>
                    </a:lnTo>
                    <a:lnTo>
                      <a:pt x="113" y="450"/>
                    </a:lnTo>
                    <a:lnTo>
                      <a:pt x="110" y="450"/>
                    </a:lnTo>
                    <a:lnTo>
                      <a:pt x="108" y="450"/>
                    </a:lnTo>
                    <a:lnTo>
                      <a:pt x="108" y="452"/>
                    </a:lnTo>
                    <a:lnTo>
                      <a:pt x="108" y="450"/>
                    </a:lnTo>
                    <a:lnTo>
                      <a:pt x="108" y="452"/>
                    </a:lnTo>
                    <a:lnTo>
                      <a:pt x="105" y="452"/>
                    </a:lnTo>
                    <a:lnTo>
                      <a:pt x="103" y="452"/>
                    </a:lnTo>
                    <a:lnTo>
                      <a:pt x="101" y="452"/>
                    </a:lnTo>
                    <a:lnTo>
                      <a:pt x="98" y="452"/>
                    </a:lnTo>
                    <a:lnTo>
                      <a:pt x="98" y="450"/>
                    </a:lnTo>
                    <a:lnTo>
                      <a:pt x="96" y="450"/>
                    </a:lnTo>
                    <a:lnTo>
                      <a:pt x="93" y="452"/>
                    </a:lnTo>
                    <a:lnTo>
                      <a:pt x="93" y="442"/>
                    </a:lnTo>
                    <a:lnTo>
                      <a:pt x="93" y="440"/>
                    </a:lnTo>
                    <a:lnTo>
                      <a:pt x="93" y="435"/>
                    </a:lnTo>
                    <a:lnTo>
                      <a:pt x="93" y="425"/>
                    </a:lnTo>
                    <a:lnTo>
                      <a:pt x="93" y="423"/>
                    </a:lnTo>
                    <a:lnTo>
                      <a:pt x="93" y="418"/>
                    </a:lnTo>
                    <a:lnTo>
                      <a:pt x="96" y="418"/>
                    </a:lnTo>
                    <a:lnTo>
                      <a:pt x="96" y="416"/>
                    </a:lnTo>
                    <a:lnTo>
                      <a:pt x="96" y="413"/>
                    </a:lnTo>
                    <a:lnTo>
                      <a:pt x="93" y="413"/>
                    </a:lnTo>
                    <a:lnTo>
                      <a:pt x="93" y="411"/>
                    </a:lnTo>
                    <a:lnTo>
                      <a:pt x="96" y="411"/>
                    </a:lnTo>
                    <a:lnTo>
                      <a:pt x="93" y="411"/>
                    </a:lnTo>
                    <a:lnTo>
                      <a:pt x="96" y="411"/>
                    </a:lnTo>
                    <a:lnTo>
                      <a:pt x="96" y="408"/>
                    </a:lnTo>
                    <a:lnTo>
                      <a:pt x="96" y="411"/>
                    </a:lnTo>
                    <a:lnTo>
                      <a:pt x="96" y="408"/>
                    </a:lnTo>
                    <a:lnTo>
                      <a:pt x="93" y="408"/>
                    </a:lnTo>
                    <a:lnTo>
                      <a:pt x="93" y="411"/>
                    </a:lnTo>
                    <a:lnTo>
                      <a:pt x="93" y="408"/>
                    </a:lnTo>
                    <a:lnTo>
                      <a:pt x="93" y="411"/>
                    </a:lnTo>
                    <a:lnTo>
                      <a:pt x="91" y="411"/>
                    </a:lnTo>
                    <a:lnTo>
                      <a:pt x="88" y="411"/>
                    </a:lnTo>
                    <a:lnTo>
                      <a:pt x="88" y="413"/>
                    </a:lnTo>
                    <a:lnTo>
                      <a:pt x="86" y="413"/>
                    </a:lnTo>
                    <a:lnTo>
                      <a:pt x="86" y="416"/>
                    </a:lnTo>
                    <a:lnTo>
                      <a:pt x="83" y="416"/>
                    </a:lnTo>
                    <a:lnTo>
                      <a:pt x="83" y="418"/>
                    </a:lnTo>
                    <a:lnTo>
                      <a:pt x="81" y="418"/>
                    </a:lnTo>
                    <a:lnTo>
                      <a:pt x="79" y="420"/>
                    </a:lnTo>
                    <a:lnTo>
                      <a:pt x="76" y="420"/>
                    </a:lnTo>
                    <a:lnTo>
                      <a:pt x="76" y="423"/>
                    </a:lnTo>
                    <a:lnTo>
                      <a:pt x="74" y="423"/>
                    </a:lnTo>
                    <a:lnTo>
                      <a:pt x="71" y="423"/>
                    </a:lnTo>
                    <a:lnTo>
                      <a:pt x="64" y="423"/>
                    </a:lnTo>
                    <a:lnTo>
                      <a:pt x="49" y="423"/>
                    </a:lnTo>
                    <a:lnTo>
                      <a:pt x="49" y="420"/>
                    </a:lnTo>
                    <a:lnTo>
                      <a:pt x="49" y="418"/>
                    </a:lnTo>
                    <a:lnTo>
                      <a:pt x="52" y="418"/>
                    </a:lnTo>
                    <a:lnTo>
                      <a:pt x="49" y="418"/>
                    </a:lnTo>
                    <a:lnTo>
                      <a:pt x="47" y="418"/>
                    </a:lnTo>
                    <a:lnTo>
                      <a:pt x="47" y="416"/>
                    </a:lnTo>
                    <a:lnTo>
                      <a:pt x="47" y="413"/>
                    </a:lnTo>
                    <a:lnTo>
                      <a:pt x="47" y="411"/>
                    </a:lnTo>
                    <a:lnTo>
                      <a:pt x="44" y="411"/>
                    </a:lnTo>
                    <a:lnTo>
                      <a:pt x="44" y="408"/>
                    </a:lnTo>
                    <a:lnTo>
                      <a:pt x="42" y="408"/>
                    </a:lnTo>
                    <a:lnTo>
                      <a:pt x="39" y="408"/>
                    </a:lnTo>
                    <a:lnTo>
                      <a:pt x="37" y="408"/>
                    </a:lnTo>
                    <a:lnTo>
                      <a:pt x="35" y="408"/>
                    </a:lnTo>
                    <a:lnTo>
                      <a:pt x="32" y="408"/>
                    </a:lnTo>
                    <a:lnTo>
                      <a:pt x="30" y="408"/>
                    </a:lnTo>
                    <a:lnTo>
                      <a:pt x="22" y="408"/>
                    </a:lnTo>
                    <a:lnTo>
                      <a:pt x="20" y="408"/>
                    </a:lnTo>
                    <a:lnTo>
                      <a:pt x="20" y="406"/>
                    </a:lnTo>
                    <a:lnTo>
                      <a:pt x="22" y="406"/>
                    </a:lnTo>
                    <a:lnTo>
                      <a:pt x="22" y="403"/>
                    </a:lnTo>
                    <a:lnTo>
                      <a:pt x="25" y="403"/>
                    </a:lnTo>
                    <a:lnTo>
                      <a:pt x="25" y="401"/>
                    </a:lnTo>
                    <a:lnTo>
                      <a:pt x="25" y="403"/>
                    </a:lnTo>
                    <a:lnTo>
                      <a:pt x="27" y="401"/>
                    </a:lnTo>
                    <a:lnTo>
                      <a:pt x="27" y="398"/>
                    </a:lnTo>
                    <a:lnTo>
                      <a:pt x="30" y="398"/>
                    </a:lnTo>
                    <a:lnTo>
                      <a:pt x="27" y="396"/>
                    </a:lnTo>
                    <a:lnTo>
                      <a:pt x="30" y="396"/>
                    </a:lnTo>
                    <a:lnTo>
                      <a:pt x="27" y="396"/>
                    </a:lnTo>
                    <a:lnTo>
                      <a:pt x="27" y="394"/>
                    </a:lnTo>
                    <a:lnTo>
                      <a:pt x="25" y="394"/>
                    </a:lnTo>
                    <a:lnTo>
                      <a:pt x="25" y="391"/>
                    </a:lnTo>
                    <a:lnTo>
                      <a:pt x="25" y="389"/>
                    </a:lnTo>
                    <a:lnTo>
                      <a:pt x="22" y="389"/>
                    </a:lnTo>
                    <a:lnTo>
                      <a:pt x="22" y="386"/>
                    </a:lnTo>
                    <a:lnTo>
                      <a:pt x="20" y="386"/>
                    </a:lnTo>
                    <a:lnTo>
                      <a:pt x="20" y="384"/>
                    </a:lnTo>
                    <a:lnTo>
                      <a:pt x="20" y="386"/>
                    </a:lnTo>
                    <a:lnTo>
                      <a:pt x="20" y="384"/>
                    </a:lnTo>
                    <a:lnTo>
                      <a:pt x="20" y="381"/>
                    </a:lnTo>
                    <a:lnTo>
                      <a:pt x="17" y="381"/>
                    </a:lnTo>
                    <a:lnTo>
                      <a:pt x="15" y="381"/>
                    </a:lnTo>
                    <a:lnTo>
                      <a:pt x="15" y="379"/>
                    </a:lnTo>
                    <a:lnTo>
                      <a:pt x="13" y="379"/>
                    </a:lnTo>
                    <a:lnTo>
                      <a:pt x="13" y="376"/>
                    </a:lnTo>
                    <a:lnTo>
                      <a:pt x="13" y="374"/>
                    </a:lnTo>
                    <a:lnTo>
                      <a:pt x="10" y="374"/>
                    </a:lnTo>
                    <a:lnTo>
                      <a:pt x="10" y="372"/>
                    </a:lnTo>
                    <a:lnTo>
                      <a:pt x="10" y="369"/>
                    </a:lnTo>
                    <a:lnTo>
                      <a:pt x="8" y="369"/>
                    </a:lnTo>
                    <a:lnTo>
                      <a:pt x="8" y="367"/>
                    </a:lnTo>
                    <a:lnTo>
                      <a:pt x="5" y="367"/>
                    </a:lnTo>
                    <a:lnTo>
                      <a:pt x="5" y="364"/>
                    </a:lnTo>
                    <a:lnTo>
                      <a:pt x="8" y="364"/>
                    </a:lnTo>
                    <a:lnTo>
                      <a:pt x="8" y="362"/>
                    </a:lnTo>
                    <a:lnTo>
                      <a:pt x="5" y="362"/>
                    </a:lnTo>
                    <a:lnTo>
                      <a:pt x="5" y="359"/>
                    </a:lnTo>
                    <a:lnTo>
                      <a:pt x="3" y="359"/>
                    </a:lnTo>
                    <a:lnTo>
                      <a:pt x="3" y="357"/>
                    </a:lnTo>
                    <a:lnTo>
                      <a:pt x="0" y="357"/>
                    </a:lnTo>
                    <a:lnTo>
                      <a:pt x="0" y="354"/>
                    </a:lnTo>
                    <a:lnTo>
                      <a:pt x="0" y="352"/>
                    </a:lnTo>
                    <a:lnTo>
                      <a:pt x="0" y="350"/>
                    </a:lnTo>
                    <a:lnTo>
                      <a:pt x="3" y="350"/>
                    </a:lnTo>
                    <a:lnTo>
                      <a:pt x="3" y="352"/>
                    </a:lnTo>
                    <a:lnTo>
                      <a:pt x="3" y="350"/>
                    </a:lnTo>
                    <a:lnTo>
                      <a:pt x="5" y="350"/>
                    </a:lnTo>
                    <a:lnTo>
                      <a:pt x="8" y="350"/>
                    </a:lnTo>
                    <a:lnTo>
                      <a:pt x="8" y="347"/>
                    </a:lnTo>
                    <a:lnTo>
                      <a:pt x="5" y="347"/>
                    </a:lnTo>
                    <a:lnTo>
                      <a:pt x="5" y="345"/>
                    </a:lnTo>
                    <a:lnTo>
                      <a:pt x="5" y="342"/>
                    </a:lnTo>
                    <a:lnTo>
                      <a:pt x="8" y="340"/>
                    </a:lnTo>
                    <a:lnTo>
                      <a:pt x="5" y="340"/>
                    </a:lnTo>
                    <a:lnTo>
                      <a:pt x="5" y="337"/>
                    </a:lnTo>
                    <a:lnTo>
                      <a:pt x="8" y="337"/>
                    </a:lnTo>
                    <a:lnTo>
                      <a:pt x="8" y="335"/>
                    </a:lnTo>
                    <a:lnTo>
                      <a:pt x="10" y="335"/>
                    </a:lnTo>
                    <a:lnTo>
                      <a:pt x="10" y="332"/>
                    </a:lnTo>
                    <a:lnTo>
                      <a:pt x="13" y="332"/>
                    </a:lnTo>
                    <a:lnTo>
                      <a:pt x="13" y="330"/>
                    </a:lnTo>
                    <a:lnTo>
                      <a:pt x="15" y="330"/>
                    </a:lnTo>
                    <a:lnTo>
                      <a:pt x="17" y="330"/>
                    </a:lnTo>
                    <a:lnTo>
                      <a:pt x="20" y="327"/>
                    </a:lnTo>
                    <a:lnTo>
                      <a:pt x="22" y="327"/>
                    </a:lnTo>
                    <a:lnTo>
                      <a:pt x="22" y="325"/>
                    </a:lnTo>
                    <a:lnTo>
                      <a:pt x="25" y="325"/>
                    </a:lnTo>
                    <a:lnTo>
                      <a:pt x="22" y="325"/>
                    </a:lnTo>
                    <a:lnTo>
                      <a:pt x="25" y="325"/>
                    </a:lnTo>
                    <a:lnTo>
                      <a:pt x="25" y="323"/>
                    </a:lnTo>
                    <a:lnTo>
                      <a:pt x="22" y="323"/>
                    </a:lnTo>
                    <a:lnTo>
                      <a:pt x="22" y="320"/>
                    </a:lnTo>
                    <a:lnTo>
                      <a:pt x="22" y="318"/>
                    </a:lnTo>
                    <a:lnTo>
                      <a:pt x="20" y="318"/>
                    </a:lnTo>
                    <a:lnTo>
                      <a:pt x="20" y="315"/>
                    </a:lnTo>
                    <a:lnTo>
                      <a:pt x="20" y="313"/>
                    </a:lnTo>
                    <a:lnTo>
                      <a:pt x="22" y="313"/>
                    </a:lnTo>
                    <a:lnTo>
                      <a:pt x="22" y="310"/>
                    </a:lnTo>
                    <a:lnTo>
                      <a:pt x="22" y="308"/>
                    </a:lnTo>
                    <a:lnTo>
                      <a:pt x="25" y="308"/>
                    </a:lnTo>
                    <a:lnTo>
                      <a:pt x="25" y="305"/>
                    </a:lnTo>
                    <a:lnTo>
                      <a:pt x="27" y="305"/>
                    </a:lnTo>
                    <a:lnTo>
                      <a:pt x="27" y="303"/>
                    </a:lnTo>
                    <a:lnTo>
                      <a:pt x="27" y="301"/>
                    </a:lnTo>
                    <a:lnTo>
                      <a:pt x="27" y="298"/>
                    </a:lnTo>
                    <a:lnTo>
                      <a:pt x="30" y="298"/>
                    </a:lnTo>
                    <a:lnTo>
                      <a:pt x="30" y="296"/>
                    </a:lnTo>
                    <a:lnTo>
                      <a:pt x="30" y="293"/>
                    </a:lnTo>
                    <a:lnTo>
                      <a:pt x="30" y="291"/>
                    </a:lnTo>
                    <a:lnTo>
                      <a:pt x="30" y="288"/>
                    </a:lnTo>
                    <a:lnTo>
                      <a:pt x="32" y="288"/>
                    </a:lnTo>
                    <a:lnTo>
                      <a:pt x="35" y="288"/>
                    </a:lnTo>
                    <a:lnTo>
                      <a:pt x="35" y="286"/>
                    </a:lnTo>
                    <a:lnTo>
                      <a:pt x="35" y="288"/>
                    </a:lnTo>
                    <a:lnTo>
                      <a:pt x="35" y="286"/>
                    </a:lnTo>
                    <a:lnTo>
                      <a:pt x="37" y="286"/>
                    </a:lnTo>
                    <a:lnTo>
                      <a:pt x="37" y="283"/>
                    </a:lnTo>
                    <a:lnTo>
                      <a:pt x="39" y="283"/>
                    </a:lnTo>
                    <a:lnTo>
                      <a:pt x="42" y="283"/>
                    </a:lnTo>
                    <a:lnTo>
                      <a:pt x="42" y="281"/>
                    </a:lnTo>
                    <a:lnTo>
                      <a:pt x="42" y="283"/>
                    </a:lnTo>
                    <a:lnTo>
                      <a:pt x="42" y="281"/>
                    </a:lnTo>
                    <a:lnTo>
                      <a:pt x="44" y="281"/>
                    </a:lnTo>
                    <a:lnTo>
                      <a:pt x="44" y="279"/>
                    </a:lnTo>
                    <a:lnTo>
                      <a:pt x="47" y="279"/>
                    </a:lnTo>
                    <a:lnTo>
                      <a:pt x="44" y="279"/>
                    </a:lnTo>
                    <a:lnTo>
                      <a:pt x="47" y="279"/>
                    </a:lnTo>
                    <a:lnTo>
                      <a:pt x="49" y="279"/>
                    </a:lnTo>
                    <a:lnTo>
                      <a:pt x="49" y="276"/>
                    </a:lnTo>
                    <a:lnTo>
                      <a:pt x="52" y="276"/>
                    </a:lnTo>
                    <a:lnTo>
                      <a:pt x="54" y="276"/>
                    </a:lnTo>
                    <a:lnTo>
                      <a:pt x="54" y="274"/>
                    </a:lnTo>
                    <a:lnTo>
                      <a:pt x="57" y="274"/>
                    </a:lnTo>
                    <a:lnTo>
                      <a:pt x="57" y="271"/>
                    </a:lnTo>
                    <a:lnTo>
                      <a:pt x="59" y="271"/>
                    </a:lnTo>
                    <a:lnTo>
                      <a:pt x="57" y="271"/>
                    </a:lnTo>
                    <a:lnTo>
                      <a:pt x="59" y="271"/>
                    </a:lnTo>
                    <a:lnTo>
                      <a:pt x="61" y="271"/>
                    </a:lnTo>
                    <a:lnTo>
                      <a:pt x="64" y="271"/>
                    </a:lnTo>
                    <a:lnTo>
                      <a:pt x="66" y="271"/>
                    </a:lnTo>
                    <a:lnTo>
                      <a:pt x="64" y="271"/>
                    </a:lnTo>
                    <a:lnTo>
                      <a:pt x="66" y="271"/>
                    </a:lnTo>
                    <a:lnTo>
                      <a:pt x="66" y="269"/>
                    </a:lnTo>
                    <a:lnTo>
                      <a:pt x="69" y="271"/>
                    </a:lnTo>
                    <a:lnTo>
                      <a:pt x="69" y="269"/>
                    </a:lnTo>
                    <a:lnTo>
                      <a:pt x="71" y="269"/>
                    </a:lnTo>
                    <a:lnTo>
                      <a:pt x="74" y="269"/>
                    </a:lnTo>
                    <a:lnTo>
                      <a:pt x="76" y="269"/>
                    </a:lnTo>
                    <a:lnTo>
                      <a:pt x="74" y="269"/>
                    </a:lnTo>
                    <a:lnTo>
                      <a:pt x="76" y="269"/>
                    </a:lnTo>
                    <a:lnTo>
                      <a:pt x="79" y="269"/>
                    </a:lnTo>
                    <a:lnTo>
                      <a:pt x="79" y="266"/>
                    </a:lnTo>
                    <a:lnTo>
                      <a:pt x="81" y="266"/>
                    </a:lnTo>
                    <a:lnTo>
                      <a:pt x="81" y="269"/>
                    </a:lnTo>
                    <a:lnTo>
                      <a:pt x="81" y="266"/>
                    </a:lnTo>
                    <a:lnTo>
                      <a:pt x="81" y="269"/>
                    </a:lnTo>
                    <a:lnTo>
                      <a:pt x="83" y="269"/>
                    </a:lnTo>
                    <a:lnTo>
                      <a:pt x="83" y="266"/>
                    </a:lnTo>
                    <a:lnTo>
                      <a:pt x="83" y="269"/>
                    </a:lnTo>
                    <a:lnTo>
                      <a:pt x="83" y="266"/>
                    </a:lnTo>
                    <a:lnTo>
                      <a:pt x="86" y="266"/>
                    </a:lnTo>
                    <a:lnTo>
                      <a:pt x="86" y="264"/>
                    </a:lnTo>
                    <a:lnTo>
                      <a:pt x="88" y="264"/>
                    </a:lnTo>
                    <a:lnTo>
                      <a:pt x="86" y="264"/>
                    </a:lnTo>
                    <a:lnTo>
                      <a:pt x="88" y="261"/>
                    </a:lnTo>
                    <a:lnTo>
                      <a:pt x="91" y="261"/>
                    </a:lnTo>
                    <a:lnTo>
                      <a:pt x="93" y="261"/>
                    </a:lnTo>
                    <a:lnTo>
                      <a:pt x="96" y="261"/>
                    </a:lnTo>
                    <a:lnTo>
                      <a:pt x="98" y="261"/>
                    </a:lnTo>
                    <a:lnTo>
                      <a:pt x="101" y="261"/>
                    </a:lnTo>
                    <a:lnTo>
                      <a:pt x="103" y="261"/>
                    </a:lnTo>
                    <a:lnTo>
                      <a:pt x="103" y="264"/>
                    </a:lnTo>
                    <a:lnTo>
                      <a:pt x="101" y="264"/>
                    </a:lnTo>
                    <a:lnTo>
                      <a:pt x="103" y="264"/>
                    </a:lnTo>
                    <a:lnTo>
                      <a:pt x="101" y="264"/>
                    </a:lnTo>
                    <a:lnTo>
                      <a:pt x="103" y="266"/>
                    </a:lnTo>
                    <a:lnTo>
                      <a:pt x="103" y="264"/>
                    </a:lnTo>
                    <a:lnTo>
                      <a:pt x="103" y="266"/>
                    </a:lnTo>
                    <a:lnTo>
                      <a:pt x="105" y="266"/>
                    </a:lnTo>
                    <a:lnTo>
                      <a:pt x="105" y="264"/>
                    </a:lnTo>
                    <a:lnTo>
                      <a:pt x="105" y="266"/>
                    </a:lnTo>
                    <a:lnTo>
                      <a:pt x="108" y="264"/>
                    </a:lnTo>
                    <a:lnTo>
                      <a:pt x="108" y="266"/>
                    </a:lnTo>
                    <a:lnTo>
                      <a:pt x="110" y="266"/>
                    </a:lnTo>
                    <a:lnTo>
                      <a:pt x="110" y="264"/>
                    </a:lnTo>
                    <a:lnTo>
                      <a:pt x="113" y="264"/>
                    </a:lnTo>
                    <a:lnTo>
                      <a:pt x="113" y="257"/>
                    </a:lnTo>
                    <a:lnTo>
                      <a:pt x="115" y="249"/>
                    </a:lnTo>
                    <a:lnTo>
                      <a:pt x="115" y="247"/>
                    </a:lnTo>
                    <a:lnTo>
                      <a:pt x="118" y="235"/>
                    </a:lnTo>
                    <a:lnTo>
                      <a:pt x="118" y="225"/>
                    </a:lnTo>
                    <a:lnTo>
                      <a:pt x="120" y="215"/>
                    </a:lnTo>
                    <a:lnTo>
                      <a:pt x="123" y="198"/>
                    </a:lnTo>
                    <a:lnTo>
                      <a:pt x="125" y="188"/>
                    </a:lnTo>
                    <a:lnTo>
                      <a:pt x="125" y="186"/>
                    </a:lnTo>
                    <a:lnTo>
                      <a:pt x="125" y="183"/>
                    </a:lnTo>
                    <a:lnTo>
                      <a:pt x="127" y="183"/>
                    </a:lnTo>
                    <a:lnTo>
                      <a:pt x="127" y="181"/>
                    </a:lnTo>
                    <a:lnTo>
                      <a:pt x="125" y="181"/>
                    </a:lnTo>
                    <a:lnTo>
                      <a:pt x="127" y="178"/>
                    </a:lnTo>
                    <a:lnTo>
                      <a:pt x="127" y="176"/>
                    </a:lnTo>
                    <a:lnTo>
                      <a:pt x="125" y="176"/>
                    </a:lnTo>
                    <a:lnTo>
                      <a:pt x="125" y="173"/>
                    </a:lnTo>
                    <a:lnTo>
                      <a:pt x="123" y="171"/>
                    </a:lnTo>
                    <a:lnTo>
                      <a:pt x="123" y="169"/>
                    </a:lnTo>
                    <a:lnTo>
                      <a:pt x="120" y="169"/>
                    </a:lnTo>
                    <a:lnTo>
                      <a:pt x="120" y="166"/>
                    </a:lnTo>
                    <a:lnTo>
                      <a:pt x="123" y="166"/>
                    </a:lnTo>
                    <a:lnTo>
                      <a:pt x="123" y="164"/>
                    </a:lnTo>
                    <a:lnTo>
                      <a:pt x="120" y="164"/>
                    </a:lnTo>
                    <a:lnTo>
                      <a:pt x="120" y="161"/>
                    </a:lnTo>
                    <a:lnTo>
                      <a:pt x="120" y="159"/>
                    </a:lnTo>
                    <a:lnTo>
                      <a:pt x="118" y="159"/>
                    </a:lnTo>
                    <a:lnTo>
                      <a:pt x="115" y="156"/>
                    </a:lnTo>
                    <a:lnTo>
                      <a:pt x="113" y="156"/>
                    </a:lnTo>
                    <a:lnTo>
                      <a:pt x="113" y="154"/>
                    </a:lnTo>
                    <a:lnTo>
                      <a:pt x="110" y="154"/>
                    </a:lnTo>
                    <a:lnTo>
                      <a:pt x="108" y="151"/>
                    </a:lnTo>
                    <a:lnTo>
                      <a:pt x="108" y="149"/>
                    </a:lnTo>
                    <a:lnTo>
                      <a:pt x="108" y="147"/>
                    </a:lnTo>
                    <a:lnTo>
                      <a:pt x="108" y="144"/>
                    </a:lnTo>
                    <a:lnTo>
                      <a:pt x="108" y="139"/>
                    </a:lnTo>
                    <a:lnTo>
                      <a:pt x="108" y="132"/>
                    </a:lnTo>
                    <a:lnTo>
                      <a:pt x="110" y="132"/>
                    </a:lnTo>
                    <a:lnTo>
                      <a:pt x="110" y="129"/>
                    </a:lnTo>
                    <a:lnTo>
                      <a:pt x="110" y="132"/>
                    </a:lnTo>
                    <a:lnTo>
                      <a:pt x="113" y="132"/>
                    </a:lnTo>
                    <a:lnTo>
                      <a:pt x="113" y="129"/>
                    </a:lnTo>
                    <a:lnTo>
                      <a:pt x="115" y="129"/>
                    </a:lnTo>
                    <a:lnTo>
                      <a:pt x="118" y="129"/>
                    </a:lnTo>
                    <a:lnTo>
                      <a:pt x="118" y="127"/>
                    </a:lnTo>
                    <a:lnTo>
                      <a:pt x="120" y="127"/>
                    </a:lnTo>
                    <a:lnTo>
                      <a:pt x="120" y="129"/>
                    </a:lnTo>
                    <a:lnTo>
                      <a:pt x="123" y="127"/>
                    </a:lnTo>
                    <a:lnTo>
                      <a:pt x="125" y="127"/>
                    </a:lnTo>
                    <a:lnTo>
                      <a:pt x="127" y="127"/>
                    </a:lnTo>
                    <a:lnTo>
                      <a:pt x="127" y="129"/>
                    </a:lnTo>
                    <a:lnTo>
                      <a:pt x="130" y="129"/>
                    </a:lnTo>
                    <a:lnTo>
                      <a:pt x="132" y="129"/>
                    </a:lnTo>
                    <a:lnTo>
                      <a:pt x="132" y="127"/>
                    </a:lnTo>
                    <a:lnTo>
                      <a:pt x="135" y="129"/>
                    </a:lnTo>
                    <a:lnTo>
                      <a:pt x="135" y="127"/>
                    </a:lnTo>
                    <a:lnTo>
                      <a:pt x="132" y="127"/>
                    </a:lnTo>
                    <a:lnTo>
                      <a:pt x="132" y="125"/>
                    </a:lnTo>
                    <a:lnTo>
                      <a:pt x="135" y="125"/>
                    </a:lnTo>
                    <a:lnTo>
                      <a:pt x="132" y="125"/>
                    </a:lnTo>
                    <a:lnTo>
                      <a:pt x="132" y="122"/>
                    </a:lnTo>
                    <a:lnTo>
                      <a:pt x="135" y="122"/>
                    </a:lnTo>
                    <a:lnTo>
                      <a:pt x="132" y="122"/>
                    </a:lnTo>
                    <a:lnTo>
                      <a:pt x="132" y="120"/>
                    </a:lnTo>
                    <a:lnTo>
                      <a:pt x="132" y="117"/>
                    </a:lnTo>
                    <a:lnTo>
                      <a:pt x="130" y="117"/>
                    </a:lnTo>
                    <a:lnTo>
                      <a:pt x="130" y="115"/>
                    </a:lnTo>
                    <a:lnTo>
                      <a:pt x="127" y="115"/>
                    </a:lnTo>
                    <a:lnTo>
                      <a:pt x="127" y="117"/>
                    </a:lnTo>
                    <a:lnTo>
                      <a:pt x="127" y="115"/>
                    </a:lnTo>
                    <a:lnTo>
                      <a:pt x="127" y="117"/>
                    </a:lnTo>
                    <a:lnTo>
                      <a:pt x="125" y="117"/>
                    </a:lnTo>
                    <a:lnTo>
                      <a:pt x="123" y="117"/>
                    </a:lnTo>
                    <a:lnTo>
                      <a:pt x="120" y="115"/>
                    </a:lnTo>
                    <a:lnTo>
                      <a:pt x="120" y="117"/>
                    </a:lnTo>
                    <a:lnTo>
                      <a:pt x="118" y="117"/>
                    </a:lnTo>
                    <a:lnTo>
                      <a:pt x="118" y="115"/>
                    </a:lnTo>
                    <a:lnTo>
                      <a:pt x="115" y="115"/>
                    </a:lnTo>
                    <a:lnTo>
                      <a:pt x="115" y="117"/>
                    </a:lnTo>
                    <a:lnTo>
                      <a:pt x="115" y="110"/>
                    </a:lnTo>
                    <a:lnTo>
                      <a:pt x="115" y="103"/>
                    </a:lnTo>
                    <a:lnTo>
                      <a:pt x="115" y="98"/>
                    </a:lnTo>
                    <a:lnTo>
                      <a:pt x="115" y="100"/>
                    </a:lnTo>
                    <a:lnTo>
                      <a:pt x="115" y="98"/>
                    </a:lnTo>
                    <a:lnTo>
                      <a:pt x="115" y="100"/>
                    </a:lnTo>
                    <a:lnTo>
                      <a:pt x="115" y="98"/>
                    </a:lnTo>
                    <a:lnTo>
                      <a:pt x="118" y="98"/>
                    </a:lnTo>
                    <a:lnTo>
                      <a:pt x="120" y="98"/>
                    </a:lnTo>
                    <a:lnTo>
                      <a:pt x="123" y="98"/>
                    </a:lnTo>
                    <a:lnTo>
                      <a:pt x="125" y="98"/>
                    </a:lnTo>
                    <a:lnTo>
                      <a:pt x="127" y="98"/>
                    </a:lnTo>
                    <a:lnTo>
                      <a:pt x="132" y="98"/>
                    </a:lnTo>
                    <a:lnTo>
                      <a:pt x="147" y="98"/>
                    </a:lnTo>
                    <a:lnTo>
                      <a:pt x="162" y="98"/>
                    </a:lnTo>
                    <a:lnTo>
                      <a:pt x="159" y="98"/>
                    </a:lnTo>
                    <a:lnTo>
                      <a:pt x="159" y="95"/>
                    </a:lnTo>
                    <a:lnTo>
                      <a:pt x="159" y="93"/>
                    </a:lnTo>
                    <a:lnTo>
                      <a:pt x="159" y="90"/>
                    </a:lnTo>
                    <a:lnTo>
                      <a:pt x="162" y="90"/>
                    </a:lnTo>
                    <a:lnTo>
                      <a:pt x="162" y="93"/>
                    </a:lnTo>
                    <a:lnTo>
                      <a:pt x="164" y="93"/>
                    </a:lnTo>
                    <a:lnTo>
                      <a:pt x="164" y="95"/>
                    </a:lnTo>
                    <a:lnTo>
                      <a:pt x="167" y="95"/>
                    </a:lnTo>
                    <a:lnTo>
                      <a:pt x="169" y="95"/>
                    </a:lnTo>
                    <a:lnTo>
                      <a:pt x="169" y="93"/>
                    </a:lnTo>
                    <a:lnTo>
                      <a:pt x="171" y="93"/>
                    </a:lnTo>
                    <a:lnTo>
                      <a:pt x="171" y="90"/>
                    </a:lnTo>
                    <a:lnTo>
                      <a:pt x="174" y="90"/>
                    </a:lnTo>
                    <a:lnTo>
                      <a:pt x="176" y="90"/>
                    </a:lnTo>
                    <a:lnTo>
                      <a:pt x="176" y="88"/>
                    </a:lnTo>
                    <a:lnTo>
                      <a:pt x="179" y="88"/>
                    </a:lnTo>
                    <a:lnTo>
                      <a:pt x="179" y="85"/>
                    </a:lnTo>
                    <a:lnTo>
                      <a:pt x="181" y="85"/>
                    </a:lnTo>
                    <a:lnTo>
                      <a:pt x="181" y="83"/>
                    </a:lnTo>
                    <a:lnTo>
                      <a:pt x="184" y="85"/>
                    </a:lnTo>
                    <a:lnTo>
                      <a:pt x="184" y="88"/>
                    </a:lnTo>
                    <a:lnTo>
                      <a:pt x="184" y="90"/>
                    </a:lnTo>
                    <a:lnTo>
                      <a:pt x="184" y="93"/>
                    </a:lnTo>
                    <a:lnTo>
                      <a:pt x="186" y="93"/>
                    </a:lnTo>
                    <a:lnTo>
                      <a:pt x="186" y="95"/>
                    </a:lnTo>
                    <a:lnTo>
                      <a:pt x="189" y="95"/>
                    </a:lnTo>
                    <a:lnTo>
                      <a:pt x="191" y="98"/>
                    </a:lnTo>
                    <a:lnTo>
                      <a:pt x="191" y="100"/>
                    </a:lnTo>
                    <a:lnTo>
                      <a:pt x="191" y="105"/>
                    </a:lnTo>
                    <a:lnTo>
                      <a:pt x="191" y="107"/>
                    </a:lnTo>
                    <a:lnTo>
                      <a:pt x="191" y="110"/>
                    </a:lnTo>
                    <a:lnTo>
                      <a:pt x="191" y="112"/>
                    </a:lnTo>
                    <a:lnTo>
                      <a:pt x="191" y="115"/>
                    </a:lnTo>
                    <a:lnTo>
                      <a:pt x="193" y="112"/>
                    </a:lnTo>
                    <a:lnTo>
                      <a:pt x="196" y="112"/>
                    </a:lnTo>
                    <a:lnTo>
                      <a:pt x="203" y="120"/>
                    </a:lnTo>
                    <a:lnTo>
                      <a:pt x="213" y="125"/>
                    </a:lnTo>
                    <a:lnTo>
                      <a:pt x="213" y="127"/>
                    </a:lnTo>
                    <a:lnTo>
                      <a:pt x="213" y="125"/>
                    </a:lnTo>
                    <a:lnTo>
                      <a:pt x="215" y="125"/>
                    </a:lnTo>
                    <a:lnTo>
                      <a:pt x="218" y="125"/>
                    </a:lnTo>
                    <a:lnTo>
                      <a:pt x="220" y="125"/>
                    </a:lnTo>
                    <a:lnTo>
                      <a:pt x="223" y="125"/>
                    </a:lnTo>
                    <a:lnTo>
                      <a:pt x="223" y="122"/>
                    </a:lnTo>
                    <a:lnTo>
                      <a:pt x="225" y="122"/>
                    </a:lnTo>
                    <a:lnTo>
                      <a:pt x="225" y="120"/>
                    </a:lnTo>
                    <a:lnTo>
                      <a:pt x="228" y="120"/>
                    </a:lnTo>
                    <a:lnTo>
                      <a:pt x="230" y="117"/>
                    </a:lnTo>
                    <a:lnTo>
                      <a:pt x="230" y="120"/>
                    </a:lnTo>
                    <a:lnTo>
                      <a:pt x="230" y="117"/>
                    </a:lnTo>
                    <a:lnTo>
                      <a:pt x="230" y="120"/>
                    </a:lnTo>
                    <a:lnTo>
                      <a:pt x="230" y="117"/>
                    </a:lnTo>
                    <a:lnTo>
                      <a:pt x="233" y="117"/>
                    </a:lnTo>
                    <a:lnTo>
                      <a:pt x="233" y="120"/>
                    </a:lnTo>
                    <a:lnTo>
                      <a:pt x="233" y="117"/>
                    </a:lnTo>
                    <a:lnTo>
                      <a:pt x="233" y="120"/>
                    </a:lnTo>
                    <a:lnTo>
                      <a:pt x="235" y="120"/>
                    </a:lnTo>
                    <a:lnTo>
                      <a:pt x="233" y="120"/>
                    </a:lnTo>
                    <a:lnTo>
                      <a:pt x="235" y="120"/>
                    </a:lnTo>
                    <a:lnTo>
                      <a:pt x="235" y="122"/>
                    </a:lnTo>
                    <a:lnTo>
                      <a:pt x="235" y="125"/>
                    </a:lnTo>
                    <a:lnTo>
                      <a:pt x="233" y="125"/>
                    </a:lnTo>
                    <a:lnTo>
                      <a:pt x="233" y="127"/>
                    </a:lnTo>
                    <a:lnTo>
                      <a:pt x="233" y="129"/>
                    </a:lnTo>
                    <a:lnTo>
                      <a:pt x="235" y="127"/>
                    </a:lnTo>
                    <a:lnTo>
                      <a:pt x="237" y="127"/>
                    </a:lnTo>
                    <a:lnTo>
                      <a:pt x="237" y="125"/>
                    </a:lnTo>
                    <a:lnTo>
                      <a:pt x="237" y="122"/>
                    </a:lnTo>
                    <a:lnTo>
                      <a:pt x="240" y="122"/>
                    </a:lnTo>
                    <a:lnTo>
                      <a:pt x="237" y="122"/>
                    </a:lnTo>
                    <a:lnTo>
                      <a:pt x="240" y="122"/>
                    </a:lnTo>
                    <a:lnTo>
                      <a:pt x="240" y="120"/>
                    </a:lnTo>
                    <a:lnTo>
                      <a:pt x="242" y="120"/>
                    </a:lnTo>
                    <a:lnTo>
                      <a:pt x="240" y="120"/>
                    </a:lnTo>
                    <a:lnTo>
                      <a:pt x="242" y="120"/>
                    </a:lnTo>
                    <a:lnTo>
                      <a:pt x="242" y="122"/>
                    </a:lnTo>
                    <a:lnTo>
                      <a:pt x="242" y="120"/>
                    </a:lnTo>
                    <a:lnTo>
                      <a:pt x="245" y="120"/>
                    </a:lnTo>
                    <a:lnTo>
                      <a:pt x="245" y="117"/>
                    </a:lnTo>
                    <a:lnTo>
                      <a:pt x="245" y="115"/>
                    </a:lnTo>
                    <a:lnTo>
                      <a:pt x="247" y="115"/>
                    </a:lnTo>
                    <a:lnTo>
                      <a:pt x="250" y="115"/>
                    </a:lnTo>
                    <a:lnTo>
                      <a:pt x="250" y="112"/>
                    </a:lnTo>
                    <a:lnTo>
                      <a:pt x="252" y="112"/>
                    </a:lnTo>
                    <a:lnTo>
                      <a:pt x="252" y="110"/>
                    </a:lnTo>
                    <a:lnTo>
                      <a:pt x="255" y="110"/>
                    </a:lnTo>
                    <a:lnTo>
                      <a:pt x="255" y="112"/>
                    </a:lnTo>
                    <a:lnTo>
                      <a:pt x="257" y="112"/>
                    </a:lnTo>
                    <a:lnTo>
                      <a:pt x="257" y="110"/>
                    </a:lnTo>
                    <a:lnTo>
                      <a:pt x="259" y="110"/>
                    </a:lnTo>
                    <a:lnTo>
                      <a:pt x="259" y="107"/>
                    </a:lnTo>
                    <a:lnTo>
                      <a:pt x="262" y="107"/>
                    </a:lnTo>
                    <a:lnTo>
                      <a:pt x="262" y="105"/>
                    </a:lnTo>
                    <a:lnTo>
                      <a:pt x="262" y="107"/>
                    </a:lnTo>
                    <a:lnTo>
                      <a:pt x="262" y="105"/>
                    </a:lnTo>
                    <a:lnTo>
                      <a:pt x="264" y="105"/>
                    </a:lnTo>
                    <a:lnTo>
                      <a:pt x="267" y="105"/>
                    </a:lnTo>
                    <a:lnTo>
                      <a:pt x="264" y="107"/>
                    </a:lnTo>
                    <a:lnTo>
                      <a:pt x="267" y="107"/>
                    </a:lnTo>
                    <a:lnTo>
                      <a:pt x="267" y="105"/>
                    </a:lnTo>
                    <a:lnTo>
                      <a:pt x="269" y="105"/>
                    </a:lnTo>
                    <a:lnTo>
                      <a:pt x="272" y="105"/>
                    </a:lnTo>
                    <a:lnTo>
                      <a:pt x="272" y="103"/>
                    </a:lnTo>
                    <a:lnTo>
                      <a:pt x="274" y="103"/>
                    </a:lnTo>
                    <a:lnTo>
                      <a:pt x="274" y="100"/>
                    </a:lnTo>
                    <a:lnTo>
                      <a:pt x="274" y="98"/>
                    </a:lnTo>
                    <a:lnTo>
                      <a:pt x="274" y="95"/>
                    </a:lnTo>
                    <a:lnTo>
                      <a:pt x="274" y="93"/>
                    </a:lnTo>
                    <a:lnTo>
                      <a:pt x="277" y="93"/>
                    </a:lnTo>
                    <a:lnTo>
                      <a:pt x="277" y="90"/>
                    </a:lnTo>
                    <a:lnTo>
                      <a:pt x="279" y="90"/>
                    </a:lnTo>
                    <a:lnTo>
                      <a:pt x="281" y="90"/>
                    </a:lnTo>
                    <a:lnTo>
                      <a:pt x="281" y="93"/>
                    </a:lnTo>
                    <a:lnTo>
                      <a:pt x="281" y="90"/>
                    </a:lnTo>
                    <a:lnTo>
                      <a:pt x="284" y="90"/>
                    </a:lnTo>
                    <a:lnTo>
                      <a:pt x="286" y="90"/>
                    </a:lnTo>
                    <a:lnTo>
                      <a:pt x="286" y="88"/>
                    </a:lnTo>
                    <a:lnTo>
                      <a:pt x="289" y="88"/>
                    </a:lnTo>
                    <a:lnTo>
                      <a:pt x="291" y="88"/>
                    </a:lnTo>
                    <a:lnTo>
                      <a:pt x="294" y="88"/>
                    </a:lnTo>
                    <a:lnTo>
                      <a:pt x="294" y="85"/>
                    </a:lnTo>
                    <a:lnTo>
                      <a:pt x="294" y="83"/>
                    </a:lnTo>
                    <a:lnTo>
                      <a:pt x="291" y="81"/>
                    </a:lnTo>
                    <a:lnTo>
                      <a:pt x="294" y="81"/>
                    </a:lnTo>
                    <a:lnTo>
                      <a:pt x="294" y="78"/>
                    </a:lnTo>
                    <a:lnTo>
                      <a:pt x="291" y="78"/>
                    </a:lnTo>
                    <a:lnTo>
                      <a:pt x="289" y="78"/>
                    </a:lnTo>
                    <a:lnTo>
                      <a:pt x="286" y="81"/>
                    </a:lnTo>
                    <a:lnTo>
                      <a:pt x="284" y="81"/>
                    </a:lnTo>
                    <a:lnTo>
                      <a:pt x="281" y="81"/>
                    </a:lnTo>
                    <a:lnTo>
                      <a:pt x="279" y="78"/>
                    </a:lnTo>
                    <a:lnTo>
                      <a:pt x="277" y="78"/>
                    </a:lnTo>
                    <a:lnTo>
                      <a:pt x="274" y="78"/>
                    </a:lnTo>
                    <a:lnTo>
                      <a:pt x="274" y="76"/>
                    </a:lnTo>
                    <a:lnTo>
                      <a:pt x="277" y="76"/>
                    </a:lnTo>
                    <a:lnTo>
                      <a:pt x="277" y="73"/>
                    </a:lnTo>
                    <a:lnTo>
                      <a:pt x="277" y="71"/>
                    </a:lnTo>
                    <a:lnTo>
                      <a:pt x="277" y="68"/>
                    </a:lnTo>
                    <a:lnTo>
                      <a:pt x="274" y="68"/>
                    </a:lnTo>
                    <a:lnTo>
                      <a:pt x="274" y="66"/>
                    </a:lnTo>
                    <a:lnTo>
                      <a:pt x="274" y="63"/>
                    </a:lnTo>
                    <a:lnTo>
                      <a:pt x="272" y="63"/>
                    </a:lnTo>
                    <a:lnTo>
                      <a:pt x="272" y="61"/>
                    </a:lnTo>
                    <a:lnTo>
                      <a:pt x="269" y="61"/>
                    </a:lnTo>
                    <a:lnTo>
                      <a:pt x="269" y="59"/>
                    </a:lnTo>
                    <a:lnTo>
                      <a:pt x="272" y="59"/>
                    </a:lnTo>
                    <a:lnTo>
                      <a:pt x="269" y="56"/>
                    </a:lnTo>
                    <a:lnTo>
                      <a:pt x="269" y="54"/>
                    </a:lnTo>
                    <a:lnTo>
                      <a:pt x="269" y="51"/>
                    </a:lnTo>
                    <a:lnTo>
                      <a:pt x="272" y="49"/>
                    </a:lnTo>
                    <a:lnTo>
                      <a:pt x="272" y="46"/>
                    </a:lnTo>
                    <a:lnTo>
                      <a:pt x="269" y="46"/>
                    </a:lnTo>
                    <a:lnTo>
                      <a:pt x="269" y="44"/>
                    </a:lnTo>
                    <a:lnTo>
                      <a:pt x="267" y="44"/>
                    </a:lnTo>
                    <a:lnTo>
                      <a:pt x="264" y="41"/>
                    </a:lnTo>
                    <a:lnTo>
                      <a:pt x="262" y="41"/>
                    </a:lnTo>
                    <a:lnTo>
                      <a:pt x="262" y="39"/>
                    </a:lnTo>
                    <a:lnTo>
                      <a:pt x="259" y="39"/>
                    </a:lnTo>
                    <a:lnTo>
                      <a:pt x="259" y="37"/>
                    </a:lnTo>
                    <a:lnTo>
                      <a:pt x="257" y="37"/>
                    </a:lnTo>
                    <a:lnTo>
                      <a:pt x="257" y="34"/>
                    </a:lnTo>
                    <a:lnTo>
                      <a:pt x="257" y="32"/>
                    </a:lnTo>
                    <a:lnTo>
                      <a:pt x="255" y="32"/>
                    </a:lnTo>
                    <a:lnTo>
                      <a:pt x="255" y="29"/>
                    </a:lnTo>
                    <a:lnTo>
                      <a:pt x="255" y="27"/>
                    </a:lnTo>
                    <a:lnTo>
                      <a:pt x="257" y="29"/>
                    </a:lnTo>
                    <a:lnTo>
                      <a:pt x="259" y="32"/>
                    </a:lnTo>
                    <a:lnTo>
                      <a:pt x="262" y="32"/>
                    </a:lnTo>
                    <a:lnTo>
                      <a:pt x="264" y="32"/>
                    </a:lnTo>
                    <a:lnTo>
                      <a:pt x="267" y="32"/>
                    </a:lnTo>
                    <a:lnTo>
                      <a:pt x="269" y="32"/>
                    </a:lnTo>
                    <a:lnTo>
                      <a:pt x="272" y="32"/>
                    </a:lnTo>
                    <a:lnTo>
                      <a:pt x="274" y="32"/>
                    </a:lnTo>
                    <a:lnTo>
                      <a:pt x="274" y="34"/>
                    </a:lnTo>
                    <a:lnTo>
                      <a:pt x="274" y="37"/>
                    </a:lnTo>
                    <a:lnTo>
                      <a:pt x="277" y="37"/>
                    </a:lnTo>
                    <a:lnTo>
                      <a:pt x="277" y="39"/>
                    </a:lnTo>
                    <a:lnTo>
                      <a:pt x="279" y="39"/>
                    </a:lnTo>
                    <a:lnTo>
                      <a:pt x="279" y="37"/>
                    </a:lnTo>
                    <a:lnTo>
                      <a:pt x="281" y="37"/>
                    </a:lnTo>
                    <a:lnTo>
                      <a:pt x="284" y="37"/>
                    </a:lnTo>
                    <a:lnTo>
                      <a:pt x="284" y="39"/>
                    </a:lnTo>
                    <a:lnTo>
                      <a:pt x="286" y="37"/>
                    </a:lnTo>
                    <a:lnTo>
                      <a:pt x="284" y="37"/>
                    </a:lnTo>
                    <a:lnTo>
                      <a:pt x="284" y="34"/>
                    </a:lnTo>
                    <a:lnTo>
                      <a:pt x="286" y="34"/>
                    </a:lnTo>
                    <a:lnTo>
                      <a:pt x="286" y="37"/>
                    </a:lnTo>
                    <a:lnTo>
                      <a:pt x="289" y="37"/>
                    </a:lnTo>
                    <a:lnTo>
                      <a:pt x="286" y="39"/>
                    </a:lnTo>
                    <a:lnTo>
                      <a:pt x="289" y="39"/>
                    </a:lnTo>
                    <a:lnTo>
                      <a:pt x="286" y="39"/>
                    </a:lnTo>
                    <a:lnTo>
                      <a:pt x="289" y="39"/>
                    </a:lnTo>
                    <a:lnTo>
                      <a:pt x="291" y="39"/>
                    </a:lnTo>
                    <a:lnTo>
                      <a:pt x="289" y="39"/>
                    </a:lnTo>
                    <a:lnTo>
                      <a:pt x="291" y="39"/>
                    </a:lnTo>
                    <a:lnTo>
                      <a:pt x="294" y="39"/>
                    </a:lnTo>
                    <a:lnTo>
                      <a:pt x="291" y="37"/>
                    </a:lnTo>
                    <a:lnTo>
                      <a:pt x="294" y="37"/>
                    </a:lnTo>
                    <a:lnTo>
                      <a:pt x="296" y="37"/>
                    </a:lnTo>
                    <a:lnTo>
                      <a:pt x="299" y="37"/>
                    </a:lnTo>
                    <a:lnTo>
                      <a:pt x="299" y="39"/>
                    </a:lnTo>
                    <a:lnTo>
                      <a:pt x="299" y="41"/>
                    </a:lnTo>
                    <a:lnTo>
                      <a:pt x="301" y="41"/>
                    </a:lnTo>
                    <a:lnTo>
                      <a:pt x="303" y="41"/>
                    </a:lnTo>
                    <a:lnTo>
                      <a:pt x="301" y="44"/>
                    </a:lnTo>
                    <a:lnTo>
                      <a:pt x="303" y="44"/>
                    </a:lnTo>
                    <a:lnTo>
                      <a:pt x="303" y="46"/>
                    </a:lnTo>
                    <a:lnTo>
                      <a:pt x="306" y="46"/>
                    </a:lnTo>
                    <a:lnTo>
                      <a:pt x="306" y="44"/>
                    </a:lnTo>
                    <a:lnTo>
                      <a:pt x="308" y="44"/>
                    </a:lnTo>
                    <a:lnTo>
                      <a:pt x="308" y="41"/>
                    </a:lnTo>
                    <a:lnTo>
                      <a:pt x="308" y="44"/>
                    </a:lnTo>
                    <a:lnTo>
                      <a:pt x="311" y="44"/>
                    </a:lnTo>
                    <a:lnTo>
                      <a:pt x="311" y="41"/>
                    </a:lnTo>
                    <a:lnTo>
                      <a:pt x="311" y="39"/>
                    </a:lnTo>
                    <a:lnTo>
                      <a:pt x="311" y="37"/>
                    </a:lnTo>
                    <a:lnTo>
                      <a:pt x="311" y="34"/>
                    </a:lnTo>
                    <a:lnTo>
                      <a:pt x="313" y="34"/>
                    </a:lnTo>
                    <a:lnTo>
                      <a:pt x="316" y="34"/>
                    </a:lnTo>
                    <a:lnTo>
                      <a:pt x="316" y="32"/>
                    </a:lnTo>
                    <a:lnTo>
                      <a:pt x="318" y="32"/>
                    </a:lnTo>
                    <a:lnTo>
                      <a:pt x="318" y="29"/>
                    </a:lnTo>
                    <a:lnTo>
                      <a:pt x="321" y="29"/>
                    </a:lnTo>
                    <a:lnTo>
                      <a:pt x="321" y="32"/>
                    </a:lnTo>
                    <a:lnTo>
                      <a:pt x="323" y="32"/>
                    </a:lnTo>
                    <a:lnTo>
                      <a:pt x="325" y="32"/>
                    </a:lnTo>
                    <a:lnTo>
                      <a:pt x="328" y="34"/>
                    </a:lnTo>
                    <a:lnTo>
                      <a:pt x="328" y="32"/>
                    </a:lnTo>
                    <a:lnTo>
                      <a:pt x="330" y="32"/>
                    </a:lnTo>
                    <a:lnTo>
                      <a:pt x="333" y="32"/>
                    </a:lnTo>
                    <a:lnTo>
                      <a:pt x="333" y="29"/>
                    </a:lnTo>
                    <a:lnTo>
                      <a:pt x="333" y="32"/>
                    </a:lnTo>
                    <a:lnTo>
                      <a:pt x="335" y="32"/>
                    </a:lnTo>
                    <a:lnTo>
                      <a:pt x="338" y="32"/>
                    </a:lnTo>
                    <a:lnTo>
                      <a:pt x="338" y="29"/>
                    </a:lnTo>
                    <a:lnTo>
                      <a:pt x="340" y="29"/>
                    </a:lnTo>
                    <a:lnTo>
                      <a:pt x="340" y="27"/>
                    </a:lnTo>
                    <a:lnTo>
                      <a:pt x="340" y="29"/>
                    </a:lnTo>
                    <a:lnTo>
                      <a:pt x="343" y="29"/>
                    </a:lnTo>
                    <a:lnTo>
                      <a:pt x="345" y="29"/>
                    </a:lnTo>
                    <a:lnTo>
                      <a:pt x="345" y="27"/>
                    </a:lnTo>
                    <a:lnTo>
                      <a:pt x="345" y="24"/>
                    </a:lnTo>
                    <a:lnTo>
                      <a:pt x="347" y="24"/>
                    </a:lnTo>
                    <a:lnTo>
                      <a:pt x="350" y="24"/>
                    </a:lnTo>
                    <a:lnTo>
                      <a:pt x="350" y="22"/>
                    </a:lnTo>
                    <a:lnTo>
                      <a:pt x="352" y="22"/>
                    </a:lnTo>
                    <a:lnTo>
                      <a:pt x="350" y="22"/>
                    </a:lnTo>
                    <a:lnTo>
                      <a:pt x="350" y="19"/>
                    </a:lnTo>
                    <a:lnTo>
                      <a:pt x="352" y="19"/>
                    </a:lnTo>
                    <a:lnTo>
                      <a:pt x="352" y="22"/>
                    </a:lnTo>
                    <a:lnTo>
                      <a:pt x="352" y="19"/>
                    </a:lnTo>
                    <a:lnTo>
                      <a:pt x="352" y="22"/>
                    </a:lnTo>
                    <a:lnTo>
                      <a:pt x="352" y="19"/>
                    </a:lnTo>
                    <a:lnTo>
                      <a:pt x="352" y="22"/>
                    </a:lnTo>
                    <a:lnTo>
                      <a:pt x="352" y="19"/>
                    </a:lnTo>
                    <a:lnTo>
                      <a:pt x="355" y="22"/>
                    </a:lnTo>
                    <a:lnTo>
                      <a:pt x="357" y="22"/>
                    </a:lnTo>
                    <a:lnTo>
                      <a:pt x="360" y="22"/>
                    </a:lnTo>
                    <a:lnTo>
                      <a:pt x="360" y="19"/>
                    </a:lnTo>
                    <a:lnTo>
                      <a:pt x="362" y="19"/>
                    </a:lnTo>
                    <a:lnTo>
                      <a:pt x="362" y="17"/>
                    </a:lnTo>
                    <a:lnTo>
                      <a:pt x="360" y="17"/>
                    </a:lnTo>
                    <a:lnTo>
                      <a:pt x="362" y="17"/>
                    </a:lnTo>
                    <a:lnTo>
                      <a:pt x="362" y="15"/>
                    </a:lnTo>
                    <a:lnTo>
                      <a:pt x="362" y="17"/>
                    </a:lnTo>
                    <a:lnTo>
                      <a:pt x="365" y="17"/>
                    </a:lnTo>
                    <a:lnTo>
                      <a:pt x="365" y="15"/>
                    </a:lnTo>
                    <a:lnTo>
                      <a:pt x="367" y="15"/>
                    </a:lnTo>
                    <a:lnTo>
                      <a:pt x="367" y="12"/>
                    </a:lnTo>
                    <a:lnTo>
                      <a:pt x="369" y="12"/>
                    </a:lnTo>
                    <a:lnTo>
                      <a:pt x="369" y="10"/>
                    </a:lnTo>
                    <a:lnTo>
                      <a:pt x="372" y="10"/>
                    </a:lnTo>
                    <a:lnTo>
                      <a:pt x="369" y="10"/>
                    </a:lnTo>
                    <a:lnTo>
                      <a:pt x="369" y="7"/>
                    </a:lnTo>
                    <a:lnTo>
                      <a:pt x="369" y="5"/>
                    </a:lnTo>
                    <a:lnTo>
                      <a:pt x="369" y="2"/>
                    </a:lnTo>
                    <a:lnTo>
                      <a:pt x="367" y="2"/>
                    </a:lnTo>
                    <a:lnTo>
                      <a:pt x="369" y="2"/>
                    </a:lnTo>
                    <a:lnTo>
                      <a:pt x="372" y="2"/>
                    </a:lnTo>
                    <a:lnTo>
                      <a:pt x="374" y="2"/>
                    </a:lnTo>
                    <a:lnTo>
                      <a:pt x="377" y="2"/>
                    </a:lnTo>
                    <a:lnTo>
                      <a:pt x="379" y="2"/>
                    </a:lnTo>
                    <a:lnTo>
                      <a:pt x="379" y="0"/>
                    </a:lnTo>
                    <a:lnTo>
                      <a:pt x="382" y="0"/>
                    </a:lnTo>
                    <a:lnTo>
                      <a:pt x="382" y="2"/>
                    </a:lnTo>
                    <a:lnTo>
                      <a:pt x="384" y="0"/>
                    </a:lnTo>
                    <a:lnTo>
                      <a:pt x="384" y="2"/>
                    </a:lnTo>
                    <a:lnTo>
                      <a:pt x="384" y="5"/>
                    </a:lnTo>
                    <a:lnTo>
                      <a:pt x="387" y="5"/>
                    </a:lnTo>
                    <a:lnTo>
                      <a:pt x="387" y="7"/>
                    </a:lnTo>
                    <a:lnTo>
                      <a:pt x="387" y="10"/>
                    </a:lnTo>
                    <a:lnTo>
                      <a:pt x="387" y="12"/>
                    </a:lnTo>
                    <a:lnTo>
                      <a:pt x="387" y="15"/>
                    </a:lnTo>
                    <a:lnTo>
                      <a:pt x="387" y="17"/>
                    </a:lnTo>
                    <a:lnTo>
                      <a:pt x="384" y="17"/>
                    </a:lnTo>
                    <a:lnTo>
                      <a:pt x="384" y="19"/>
                    </a:lnTo>
                    <a:lnTo>
                      <a:pt x="382" y="19"/>
                    </a:lnTo>
                    <a:lnTo>
                      <a:pt x="382" y="22"/>
                    </a:lnTo>
                    <a:lnTo>
                      <a:pt x="384" y="22"/>
                    </a:lnTo>
                    <a:lnTo>
                      <a:pt x="387" y="22"/>
                    </a:lnTo>
                    <a:lnTo>
                      <a:pt x="389" y="22"/>
                    </a:lnTo>
                    <a:lnTo>
                      <a:pt x="391" y="22"/>
                    </a:lnTo>
                    <a:lnTo>
                      <a:pt x="394" y="22"/>
                    </a:lnTo>
                    <a:lnTo>
                      <a:pt x="394" y="24"/>
                    </a:lnTo>
                    <a:lnTo>
                      <a:pt x="396" y="24"/>
                    </a:lnTo>
                    <a:lnTo>
                      <a:pt x="396" y="27"/>
                    </a:lnTo>
                    <a:lnTo>
                      <a:pt x="394" y="27"/>
                    </a:lnTo>
                    <a:lnTo>
                      <a:pt x="396" y="27"/>
                    </a:lnTo>
                    <a:lnTo>
                      <a:pt x="394" y="29"/>
                    </a:lnTo>
                    <a:lnTo>
                      <a:pt x="394" y="32"/>
                    </a:lnTo>
                    <a:lnTo>
                      <a:pt x="396" y="32"/>
                    </a:lnTo>
                    <a:lnTo>
                      <a:pt x="399" y="32"/>
                    </a:lnTo>
                    <a:lnTo>
                      <a:pt x="396" y="32"/>
                    </a:lnTo>
                    <a:lnTo>
                      <a:pt x="396" y="34"/>
                    </a:lnTo>
                    <a:lnTo>
                      <a:pt x="399" y="34"/>
                    </a:lnTo>
                    <a:lnTo>
                      <a:pt x="399" y="37"/>
                    </a:lnTo>
                    <a:lnTo>
                      <a:pt x="399" y="34"/>
                    </a:lnTo>
                    <a:lnTo>
                      <a:pt x="399" y="37"/>
                    </a:lnTo>
                    <a:lnTo>
                      <a:pt x="401" y="37"/>
                    </a:lnTo>
                    <a:lnTo>
                      <a:pt x="399" y="37"/>
                    </a:lnTo>
                    <a:lnTo>
                      <a:pt x="399" y="39"/>
                    </a:lnTo>
                    <a:lnTo>
                      <a:pt x="399" y="41"/>
                    </a:lnTo>
                    <a:lnTo>
                      <a:pt x="396" y="41"/>
                    </a:lnTo>
                    <a:lnTo>
                      <a:pt x="396" y="44"/>
                    </a:lnTo>
                    <a:lnTo>
                      <a:pt x="394" y="44"/>
                    </a:lnTo>
                    <a:lnTo>
                      <a:pt x="394" y="46"/>
                    </a:lnTo>
                    <a:lnTo>
                      <a:pt x="391" y="46"/>
                    </a:lnTo>
                    <a:lnTo>
                      <a:pt x="391" y="49"/>
                    </a:lnTo>
                    <a:lnTo>
                      <a:pt x="391" y="51"/>
                    </a:lnTo>
                    <a:lnTo>
                      <a:pt x="391" y="54"/>
                    </a:lnTo>
                    <a:lnTo>
                      <a:pt x="391" y="56"/>
                    </a:lnTo>
                    <a:lnTo>
                      <a:pt x="389" y="56"/>
                    </a:lnTo>
                    <a:lnTo>
                      <a:pt x="391" y="56"/>
                    </a:lnTo>
                    <a:lnTo>
                      <a:pt x="389" y="56"/>
                    </a:lnTo>
                    <a:lnTo>
                      <a:pt x="389" y="59"/>
                    </a:lnTo>
                    <a:lnTo>
                      <a:pt x="389" y="61"/>
                    </a:lnTo>
                    <a:lnTo>
                      <a:pt x="389" y="59"/>
                    </a:lnTo>
                    <a:lnTo>
                      <a:pt x="389" y="61"/>
                    </a:lnTo>
                    <a:lnTo>
                      <a:pt x="389" y="63"/>
                    </a:lnTo>
                    <a:lnTo>
                      <a:pt x="387" y="66"/>
                    </a:lnTo>
                    <a:lnTo>
                      <a:pt x="387" y="68"/>
                    </a:lnTo>
                    <a:lnTo>
                      <a:pt x="387" y="71"/>
                    </a:lnTo>
                    <a:lnTo>
                      <a:pt x="389" y="73"/>
                    </a:lnTo>
                    <a:lnTo>
                      <a:pt x="387" y="73"/>
                    </a:lnTo>
                    <a:lnTo>
                      <a:pt x="389" y="73"/>
                    </a:lnTo>
                    <a:lnTo>
                      <a:pt x="389" y="76"/>
                    </a:lnTo>
                    <a:lnTo>
                      <a:pt x="389" y="78"/>
                    </a:lnTo>
                    <a:lnTo>
                      <a:pt x="389" y="81"/>
                    </a:lnTo>
                    <a:lnTo>
                      <a:pt x="391" y="81"/>
                    </a:lnTo>
                    <a:lnTo>
                      <a:pt x="391" y="83"/>
                    </a:lnTo>
                    <a:lnTo>
                      <a:pt x="391" y="81"/>
                    </a:lnTo>
                    <a:lnTo>
                      <a:pt x="391" y="83"/>
                    </a:lnTo>
                    <a:lnTo>
                      <a:pt x="394" y="83"/>
                    </a:lnTo>
                    <a:lnTo>
                      <a:pt x="394" y="85"/>
                    </a:lnTo>
                    <a:lnTo>
                      <a:pt x="394" y="88"/>
                    </a:lnTo>
                    <a:lnTo>
                      <a:pt x="394" y="90"/>
                    </a:lnTo>
                    <a:lnTo>
                      <a:pt x="394" y="93"/>
                    </a:lnTo>
                    <a:lnTo>
                      <a:pt x="394" y="95"/>
                    </a:lnTo>
                    <a:lnTo>
                      <a:pt x="396" y="95"/>
                    </a:lnTo>
                    <a:lnTo>
                      <a:pt x="396" y="98"/>
                    </a:lnTo>
                    <a:lnTo>
                      <a:pt x="399" y="98"/>
                    </a:lnTo>
                    <a:lnTo>
                      <a:pt x="401" y="100"/>
                    </a:lnTo>
                    <a:lnTo>
                      <a:pt x="401" y="103"/>
                    </a:lnTo>
                    <a:lnTo>
                      <a:pt x="404" y="103"/>
                    </a:lnTo>
                    <a:lnTo>
                      <a:pt x="404" y="105"/>
                    </a:lnTo>
                    <a:lnTo>
                      <a:pt x="406" y="105"/>
                    </a:lnTo>
                    <a:lnTo>
                      <a:pt x="406" y="107"/>
                    </a:lnTo>
                    <a:lnTo>
                      <a:pt x="409" y="107"/>
                    </a:lnTo>
                    <a:lnTo>
                      <a:pt x="411" y="107"/>
                    </a:lnTo>
                    <a:lnTo>
                      <a:pt x="411" y="110"/>
                    </a:lnTo>
                    <a:lnTo>
                      <a:pt x="413" y="110"/>
                    </a:lnTo>
                    <a:lnTo>
                      <a:pt x="416" y="110"/>
                    </a:lnTo>
                    <a:lnTo>
                      <a:pt x="418" y="110"/>
                    </a:lnTo>
                    <a:lnTo>
                      <a:pt x="418" y="112"/>
                    </a:lnTo>
                    <a:lnTo>
                      <a:pt x="421" y="112"/>
                    </a:lnTo>
                    <a:lnTo>
                      <a:pt x="421" y="115"/>
                    </a:lnTo>
                    <a:lnTo>
                      <a:pt x="421" y="112"/>
                    </a:lnTo>
                    <a:lnTo>
                      <a:pt x="421" y="115"/>
                    </a:lnTo>
                    <a:lnTo>
                      <a:pt x="421" y="112"/>
                    </a:lnTo>
                    <a:lnTo>
                      <a:pt x="423" y="112"/>
                    </a:lnTo>
                    <a:lnTo>
                      <a:pt x="423" y="110"/>
                    </a:lnTo>
                    <a:lnTo>
                      <a:pt x="426" y="110"/>
                    </a:lnTo>
                    <a:lnTo>
                      <a:pt x="426" y="112"/>
                    </a:lnTo>
                    <a:lnTo>
                      <a:pt x="426" y="110"/>
                    </a:lnTo>
                    <a:lnTo>
                      <a:pt x="428" y="110"/>
                    </a:lnTo>
                    <a:lnTo>
                      <a:pt x="428" y="112"/>
                    </a:lnTo>
                    <a:lnTo>
                      <a:pt x="428" y="110"/>
                    </a:lnTo>
                    <a:lnTo>
                      <a:pt x="428" y="112"/>
                    </a:lnTo>
                    <a:lnTo>
                      <a:pt x="428" y="110"/>
                    </a:lnTo>
                    <a:lnTo>
                      <a:pt x="431" y="110"/>
                    </a:lnTo>
                    <a:lnTo>
                      <a:pt x="428" y="110"/>
                    </a:lnTo>
                    <a:lnTo>
                      <a:pt x="431" y="107"/>
                    </a:lnTo>
                    <a:lnTo>
                      <a:pt x="428" y="107"/>
                    </a:lnTo>
                    <a:lnTo>
                      <a:pt x="428" y="105"/>
                    </a:lnTo>
                    <a:lnTo>
                      <a:pt x="431" y="105"/>
                    </a:lnTo>
                    <a:lnTo>
                      <a:pt x="433" y="105"/>
                    </a:lnTo>
                    <a:lnTo>
                      <a:pt x="431" y="105"/>
                    </a:lnTo>
                    <a:lnTo>
                      <a:pt x="433" y="105"/>
                    </a:lnTo>
                    <a:lnTo>
                      <a:pt x="431" y="105"/>
                    </a:lnTo>
                    <a:lnTo>
                      <a:pt x="431" y="103"/>
                    </a:lnTo>
                    <a:lnTo>
                      <a:pt x="433" y="103"/>
                    </a:lnTo>
                    <a:lnTo>
                      <a:pt x="435" y="103"/>
                    </a:lnTo>
                    <a:lnTo>
                      <a:pt x="438" y="103"/>
                    </a:lnTo>
                    <a:lnTo>
                      <a:pt x="438" y="105"/>
                    </a:lnTo>
                    <a:lnTo>
                      <a:pt x="440" y="105"/>
                    </a:lnTo>
                    <a:lnTo>
                      <a:pt x="443" y="105"/>
                    </a:lnTo>
                    <a:lnTo>
                      <a:pt x="443" y="103"/>
                    </a:lnTo>
                    <a:lnTo>
                      <a:pt x="443" y="100"/>
                    </a:lnTo>
                    <a:lnTo>
                      <a:pt x="445" y="100"/>
                    </a:lnTo>
                    <a:lnTo>
                      <a:pt x="448" y="100"/>
                    </a:lnTo>
                    <a:lnTo>
                      <a:pt x="448" y="98"/>
                    </a:lnTo>
                    <a:lnTo>
                      <a:pt x="450" y="98"/>
                    </a:lnTo>
                    <a:lnTo>
                      <a:pt x="450" y="100"/>
                    </a:lnTo>
                    <a:lnTo>
                      <a:pt x="453" y="100"/>
                    </a:lnTo>
                    <a:lnTo>
                      <a:pt x="453" y="98"/>
                    </a:lnTo>
                    <a:lnTo>
                      <a:pt x="453" y="100"/>
                    </a:lnTo>
                    <a:lnTo>
                      <a:pt x="455" y="100"/>
                    </a:lnTo>
                    <a:lnTo>
                      <a:pt x="455" y="98"/>
                    </a:lnTo>
                    <a:lnTo>
                      <a:pt x="457" y="98"/>
                    </a:lnTo>
                    <a:lnTo>
                      <a:pt x="457" y="95"/>
                    </a:lnTo>
                    <a:lnTo>
                      <a:pt x="457" y="98"/>
                    </a:lnTo>
                    <a:lnTo>
                      <a:pt x="457" y="95"/>
                    </a:lnTo>
                    <a:lnTo>
                      <a:pt x="457" y="98"/>
                    </a:lnTo>
                    <a:lnTo>
                      <a:pt x="457" y="95"/>
                    </a:lnTo>
                    <a:lnTo>
                      <a:pt x="457" y="93"/>
                    </a:lnTo>
                    <a:lnTo>
                      <a:pt x="460" y="93"/>
                    </a:lnTo>
                    <a:lnTo>
                      <a:pt x="460" y="90"/>
                    </a:lnTo>
                    <a:lnTo>
                      <a:pt x="462" y="90"/>
                    </a:lnTo>
                    <a:lnTo>
                      <a:pt x="462" y="93"/>
                    </a:lnTo>
                    <a:lnTo>
                      <a:pt x="465" y="93"/>
                    </a:lnTo>
                    <a:lnTo>
                      <a:pt x="465" y="90"/>
                    </a:lnTo>
                    <a:lnTo>
                      <a:pt x="467" y="90"/>
                    </a:lnTo>
                    <a:lnTo>
                      <a:pt x="467" y="93"/>
                    </a:lnTo>
                    <a:lnTo>
                      <a:pt x="470" y="93"/>
                    </a:lnTo>
                    <a:lnTo>
                      <a:pt x="472" y="93"/>
                    </a:lnTo>
                    <a:lnTo>
                      <a:pt x="475" y="93"/>
                    </a:lnTo>
                    <a:lnTo>
                      <a:pt x="475" y="95"/>
                    </a:lnTo>
                    <a:lnTo>
                      <a:pt x="477" y="95"/>
                    </a:lnTo>
                    <a:lnTo>
                      <a:pt x="475" y="95"/>
                    </a:lnTo>
                    <a:lnTo>
                      <a:pt x="477" y="95"/>
                    </a:lnTo>
                    <a:lnTo>
                      <a:pt x="477" y="93"/>
                    </a:lnTo>
                    <a:lnTo>
                      <a:pt x="479" y="93"/>
                    </a:lnTo>
                    <a:lnTo>
                      <a:pt x="482" y="93"/>
                    </a:lnTo>
                    <a:lnTo>
                      <a:pt x="484" y="93"/>
                    </a:lnTo>
                    <a:lnTo>
                      <a:pt x="487" y="93"/>
                    </a:lnTo>
                    <a:lnTo>
                      <a:pt x="489" y="93"/>
                    </a:lnTo>
                    <a:lnTo>
                      <a:pt x="492" y="93"/>
                    </a:lnTo>
                    <a:lnTo>
                      <a:pt x="492" y="95"/>
                    </a:lnTo>
                    <a:lnTo>
                      <a:pt x="492" y="93"/>
                    </a:lnTo>
                    <a:lnTo>
                      <a:pt x="494" y="93"/>
                    </a:lnTo>
                    <a:lnTo>
                      <a:pt x="494" y="95"/>
                    </a:lnTo>
                    <a:lnTo>
                      <a:pt x="497" y="95"/>
                    </a:lnTo>
                    <a:lnTo>
                      <a:pt x="499" y="95"/>
                    </a:lnTo>
                    <a:lnTo>
                      <a:pt x="501" y="93"/>
                    </a:lnTo>
                    <a:lnTo>
                      <a:pt x="499" y="93"/>
                    </a:lnTo>
                    <a:lnTo>
                      <a:pt x="499" y="90"/>
                    </a:lnTo>
                    <a:lnTo>
                      <a:pt x="501" y="90"/>
                    </a:lnTo>
                    <a:lnTo>
                      <a:pt x="499" y="90"/>
                    </a:lnTo>
                    <a:lnTo>
                      <a:pt x="499" y="88"/>
                    </a:lnTo>
                    <a:lnTo>
                      <a:pt x="499" y="85"/>
                    </a:lnTo>
                    <a:lnTo>
                      <a:pt x="497" y="85"/>
                    </a:lnTo>
                    <a:lnTo>
                      <a:pt x="497" y="83"/>
                    </a:lnTo>
                    <a:lnTo>
                      <a:pt x="497" y="85"/>
                    </a:lnTo>
                    <a:lnTo>
                      <a:pt x="497" y="83"/>
                    </a:lnTo>
                    <a:lnTo>
                      <a:pt x="494" y="83"/>
                    </a:lnTo>
                    <a:lnTo>
                      <a:pt x="494" y="81"/>
                    </a:lnTo>
                    <a:lnTo>
                      <a:pt x="497" y="81"/>
                    </a:lnTo>
                    <a:lnTo>
                      <a:pt x="494" y="81"/>
                    </a:lnTo>
                    <a:lnTo>
                      <a:pt x="497" y="81"/>
                    </a:lnTo>
                    <a:lnTo>
                      <a:pt x="499" y="81"/>
                    </a:lnTo>
                    <a:lnTo>
                      <a:pt x="499" y="78"/>
                    </a:lnTo>
                    <a:lnTo>
                      <a:pt x="497" y="78"/>
                    </a:lnTo>
                    <a:lnTo>
                      <a:pt x="499" y="78"/>
                    </a:lnTo>
                    <a:lnTo>
                      <a:pt x="499" y="76"/>
                    </a:lnTo>
                    <a:lnTo>
                      <a:pt x="501" y="76"/>
                    </a:lnTo>
                    <a:lnTo>
                      <a:pt x="501" y="78"/>
                    </a:lnTo>
                    <a:lnTo>
                      <a:pt x="504" y="78"/>
                    </a:lnTo>
                    <a:lnTo>
                      <a:pt x="504" y="81"/>
                    </a:lnTo>
                    <a:lnTo>
                      <a:pt x="506" y="81"/>
                    </a:lnTo>
                    <a:lnTo>
                      <a:pt x="506" y="78"/>
                    </a:lnTo>
                    <a:lnTo>
                      <a:pt x="506" y="81"/>
                    </a:lnTo>
                    <a:lnTo>
                      <a:pt x="506" y="78"/>
                    </a:lnTo>
                    <a:lnTo>
                      <a:pt x="509" y="78"/>
                    </a:lnTo>
                    <a:lnTo>
                      <a:pt x="511" y="78"/>
                    </a:lnTo>
                    <a:lnTo>
                      <a:pt x="514" y="78"/>
                    </a:lnTo>
                    <a:lnTo>
                      <a:pt x="516" y="78"/>
                    </a:lnTo>
                    <a:lnTo>
                      <a:pt x="516" y="76"/>
                    </a:lnTo>
                    <a:lnTo>
                      <a:pt x="519" y="76"/>
                    </a:lnTo>
                    <a:lnTo>
                      <a:pt x="521" y="76"/>
                    </a:lnTo>
                    <a:lnTo>
                      <a:pt x="523" y="76"/>
                    </a:lnTo>
                    <a:lnTo>
                      <a:pt x="526" y="76"/>
                    </a:lnTo>
                    <a:lnTo>
                      <a:pt x="528" y="76"/>
                    </a:lnTo>
                    <a:lnTo>
                      <a:pt x="528" y="78"/>
                    </a:lnTo>
                    <a:lnTo>
                      <a:pt x="531" y="78"/>
                    </a:lnTo>
                    <a:lnTo>
                      <a:pt x="533" y="78"/>
                    </a:lnTo>
                    <a:lnTo>
                      <a:pt x="533" y="81"/>
                    </a:lnTo>
                    <a:lnTo>
                      <a:pt x="536" y="81"/>
                    </a:lnTo>
                    <a:lnTo>
                      <a:pt x="541" y="85"/>
                    </a:lnTo>
                    <a:lnTo>
                      <a:pt x="548" y="85"/>
                    </a:lnTo>
                    <a:lnTo>
                      <a:pt x="553" y="85"/>
                    </a:lnTo>
                    <a:lnTo>
                      <a:pt x="555" y="83"/>
                    </a:lnTo>
                    <a:lnTo>
                      <a:pt x="558" y="83"/>
                    </a:lnTo>
                    <a:lnTo>
                      <a:pt x="558" y="81"/>
                    </a:lnTo>
                    <a:lnTo>
                      <a:pt x="560" y="81"/>
                    </a:lnTo>
                    <a:lnTo>
                      <a:pt x="560" y="83"/>
                    </a:lnTo>
                    <a:lnTo>
                      <a:pt x="563" y="83"/>
                    </a:lnTo>
                    <a:lnTo>
                      <a:pt x="565" y="83"/>
                    </a:lnTo>
                    <a:lnTo>
                      <a:pt x="567" y="83"/>
                    </a:lnTo>
                    <a:lnTo>
                      <a:pt x="570" y="83"/>
                    </a:lnTo>
                    <a:lnTo>
                      <a:pt x="570" y="81"/>
                    </a:lnTo>
                    <a:lnTo>
                      <a:pt x="572" y="81"/>
                    </a:lnTo>
                    <a:lnTo>
                      <a:pt x="572" y="83"/>
                    </a:lnTo>
                    <a:lnTo>
                      <a:pt x="575" y="83"/>
                    </a:lnTo>
                    <a:lnTo>
                      <a:pt x="575" y="85"/>
                    </a:lnTo>
                    <a:lnTo>
                      <a:pt x="572" y="85"/>
                    </a:lnTo>
                    <a:lnTo>
                      <a:pt x="575" y="85"/>
                    </a:lnTo>
                    <a:lnTo>
                      <a:pt x="577" y="85"/>
                    </a:lnTo>
                    <a:lnTo>
                      <a:pt x="580" y="85"/>
                    </a:lnTo>
                    <a:lnTo>
                      <a:pt x="582" y="85"/>
                    </a:lnTo>
                    <a:lnTo>
                      <a:pt x="585" y="85"/>
                    </a:lnTo>
                    <a:lnTo>
                      <a:pt x="585" y="83"/>
                    </a:lnTo>
                    <a:lnTo>
                      <a:pt x="587" y="83"/>
                    </a:lnTo>
                    <a:lnTo>
                      <a:pt x="589" y="81"/>
                    </a:lnTo>
                    <a:lnTo>
                      <a:pt x="592" y="78"/>
                    </a:lnTo>
                    <a:lnTo>
                      <a:pt x="592" y="76"/>
                    </a:lnTo>
                    <a:lnTo>
                      <a:pt x="594" y="76"/>
                    </a:lnTo>
                    <a:lnTo>
                      <a:pt x="592" y="76"/>
                    </a:lnTo>
                    <a:lnTo>
                      <a:pt x="594" y="76"/>
                    </a:lnTo>
                    <a:lnTo>
                      <a:pt x="594" y="73"/>
                    </a:lnTo>
                    <a:lnTo>
                      <a:pt x="594" y="71"/>
                    </a:lnTo>
                    <a:lnTo>
                      <a:pt x="594" y="68"/>
                    </a:lnTo>
                    <a:lnTo>
                      <a:pt x="597" y="68"/>
                    </a:lnTo>
                    <a:lnTo>
                      <a:pt x="597" y="66"/>
                    </a:lnTo>
                    <a:lnTo>
                      <a:pt x="599" y="66"/>
                    </a:lnTo>
                    <a:lnTo>
                      <a:pt x="597" y="66"/>
                    </a:lnTo>
                    <a:lnTo>
                      <a:pt x="597" y="63"/>
                    </a:lnTo>
                    <a:lnTo>
                      <a:pt x="599" y="63"/>
                    </a:lnTo>
                    <a:lnTo>
                      <a:pt x="599" y="61"/>
                    </a:lnTo>
                    <a:lnTo>
                      <a:pt x="599" y="59"/>
                    </a:lnTo>
                    <a:lnTo>
                      <a:pt x="599" y="56"/>
                    </a:lnTo>
                    <a:lnTo>
                      <a:pt x="602" y="56"/>
                    </a:lnTo>
                    <a:lnTo>
                      <a:pt x="604" y="56"/>
                    </a:lnTo>
                    <a:lnTo>
                      <a:pt x="604" y="54"/>
                    </a:lnTo>
                    <a:lnTo>
                      <a:pt x="607" y="51"/>
                    </a:lnTo>
                    <a:lnTo>
                      <a:pt x="607" y="49"/>
                    </a:lnTo>
                    <a:lnTo>
                      <a:pt x="609" y="46"/>
                    </a:lnTo>
                    <a:lnTo>
                      <a:pt x="609" y="44"/>
                    </a:lnTo>
                    <a:lnTo>
                      <a:pt x="611" y="44"/>
                    </a:lnTo>
                    <a:lnTo>
                      <a:pt x="611" y="41"/>
                    </a:lnTo>
                    <a:lnTo>
                      <a:pt x="611" y="39"/>
                    </a:lnTo>
                    <a:lnTo>
                      <a:pt x="614" y="39"/>
                    </a:lnTo>
                    <a:lnTo>
                      <a:pt x="614" y="37"/>
                    </a:lnTo>
                    <a:lnTo>
                      <a:pt x="616" y="37"/>
                    </a:lnTo>
                    <a:lnTo>
                      <a:pt x="616" y="34"/>
                    </a:lnTo>
                    <a:lnTo>
                      <a:pt x="619" y="34"/>
                    </a:lnTo>
                    <a:lnTo>
                      <a:pt x="619" y="32"/>
                    </a:lnTo>
                    <a:lnTo>
                      <a:pt x="619" y="29"/>
                    </a:lnTo>
                    <a:lnTo>
                      <a:pt x="621" y="29"/>
                    </a:lnTo>
                    <a:lnTo>
                      <a:pt x="621" y="27"/>
                    </a:lnTo>
                    <a:lnTo>
                      <a:pt x="621" y="24"/>
                    </a:lnTo>
                    <a:lnTo>
                      <a:pt x="624" y="24"/>
                    </a:lnTo>
                    <a:lnTo>
                      <a:pt x="626" y="27"/>
                    </a:lnTo>
                    <a:lnTo>
                      <a:pt x="629" y="29"/>
                    </a:lnTo>
                    <a:lnTo>
                      <a:pt x="631" y="32"/>
                    </a:lnTo>
                    <a:lnTo>
                      <a:pt x="631" y="34"/>
                    </a:lnTo>
                    <a:lnTo>
                      <a:pt x="631" y="37"/>
                    </a:lnTo>
                    <a:lnTo>
                      <a:pt x="633" y="39"/>
                    </a:lnTo>
                    <a:lnTo>
                      <a:pt x="633" y="41"/>
                    </a:lnTo>
                    <a:lnTo>
                      <a:pt x="633" y="44"/>
                    </a:lnTo>
                    <a:lnTo>
                      <a:pt x="633" y="46"/>
                    </a:lnTo>
                    <a:lnTo>
                      <a:pt x="633" y="49"/>
                    </a:lnTo>
                    <a:lnTo>
                      <a:pt x="633" y="51"/>
                    </a:lnTo>
                    <a:lnTo>
                      <a:pt x="633" y="54"/>
                    </a:lnTo>
                    <a:lnTo>
                      <a:pt x="636" y="59"/>
                    </a:lnTo>
                    <a:lnTo>
                      <a:pt x="636" y="61"/>
                    </a:lnTo>
                    <a:lnTo>
                      <a:pt x="636" y="63"/>
                    </a:lnTo>
                    <a:lnTo>
                      <a:pt x="636" y="66"/>
                    </a:lnTo>
                    <a:lnTo>
                      <a:pt x="638" y="66"/>
                    </a:lnTo>
                    <a:lnTo>
                      <a:pt x="638" y="68"/>
                    </a:lnTo>
                    <a:lnTo>
                      <a:pt x="638" y="71"/>
                    </a:lnTo>
                    <a:lnTo>
                      <a:pt x="641" y="71"/>
                    </a:lnTo>
                    <a:lnTo>
                      <a:pt x="641" y="73"/>
                    </a:lnTo>
                    <a:lnTo>
                      <a:pt x="641" y="76"/>
                    </a:lnTo>
                    <a:lnTo>
                      <a:pt x="641" y="78"/>
                    </a:lnTo>
                    <a:lnTo>
                      <a:pt x="641" y="76"/>
                    </a:lnTo>
                    <a:lnTo>
                      <a:pt x="643" y="76"/>
                    </a:lnTo>
                    <a:lnTo>
                      <a:pt x="643" y="78"/>
                    </a:lnTo>
                    <a:lnTo>
                      <a:pt x="643" y="81"/>
                    </a:lnTo>
                    <a:lnTo>
                      <a:pt x="643" y="83"/>
                    </a:lnTo>
                    <a:lnTo>
                      <a:pt x="643" y="85"/>
                    </a:lnTo>
                    <a:lnTo>
                      <a:pt x="646" y="85"/>
                    </a:lnTo>
                    <a:lnTo>
                      <a:pt x="646" y="88"/>
                    </a:lnTo>
                    <a:lnTo>
                      <a:pt x="646" y="85"/>
                    </a:lnTo>
                    <a:lnTo>
                      <a:pt x="648" y="85"/>
                    </a:lnTo>
                    <a:lnTo>
                      <a:pt x="651" y="85"/>
                    </a:lnTo>
                    <a:lnTo>
                      <a:pt x="653" y="85"/>
                    </a:lnTo>
                    <a:lnTo>
                      <a:pt x="653" y="88"/>
                    </a:lnTo>
                    <a:lnTo>
                      <a:pt x="655" y="88"/>
                    </a:lnTo>
                    <a:lnTo>
                      <a:pt x="653" y="88"/>
                    </a:lnTo>
                    <a:lnTo>
                      <a:pt x="655" y="88"/>
                    </a:lnTo>
                    <a:lnTo>
                      <a:pt x="655" y="90"/>
                    </a:lnTo>
                    <a:lnTo>
                      <a:pt x="655" y="93"/>
                    </a:lnTo>
                    <a:lnTo>
                      <a:pt x="658" y="95"/>
                    </a:lnTo>
                    <a:lnTo>
                      <a:pt x="660" y="95"/>
                    </a:lnTo>
                    <a:lnTo>
                      <a:pt x="660" y="98"/>
                    </a:lnTo>
                    <a:lnTo>
                      <a:pt x="663" y="98"/>
                    </a:lnTo>
                    <a:lnTo>
                      <a:pt x="665" y="100"/>
                    </a:lnTo>
                    <a:lnTo>
                      <a:pt x="668" y="100"/>
                    </a:lnTo>
                    <a:lnTo>
                      <a:pt x="665" y="100"/>
                    </a:lnTo>
                    <a:lnTo>
                      <a:pt x="668" y="100"/>
                    </a:lnTo>
                    <a:lnTo>
                      <a:pt x="668" y="103"/>
                    </a:lnTo>
                    <a:lnTo>
                      <a:pt x="668" y="105"/>
                    </a:lnTo>
                    <a:lnTo>
                      <a:pt x="668" y="107"/>
                    </a:lnTo>
                    <a:lnTo>
                      <a:pt x="668" y="110"/>
                    </a:lnTo>
                    <a:lnTo>
                      <a:pt x="668" y="112"/>
                    </a:lnTo>
                    <a:lnTo>
                      <a:pt x="668" y="115"/>
                    </a:lnTo>
                    <a:lnTo>
                      <a:pt x="665" y="115"/>
                    </a:lnTo>
                    <a:lnTo>
                      <a:pt x="665" y="117"/>
                    </a:lnTo>
                    <a:lnTo>
                      <a:pt x="665" y="120"/>
                    </a:lnTo>
                    <a:lnTo>
                      <a:pt x="665" y="122"/>
                    </a:lnTo>
                    <a:lnTo>
                      <a:pt x="663" y="122"/>
                    </a:lnTo>
                    <a:lnTo>
                      <a:pt x="663" y="125"/>
                    </a:lnTo>
                    <a:lnTo>
                      <a:pt x="660" y="125"/>
                    </a:lnTo>
                    <a:lnTo>
                      <a:pt x="660" y="127"/>
                    </a:lnTo>
                    <a:lnTo>
                      <a:pt x="660" y="129"/>
                    </a:lnTo>
                    <a:lnTo>
                      <a:pt x="663" y="129"/>
                    </a:lnTo>
                    <a:lnTo>
                      <a:pt x="663" y="132"/>
                    </a:lnTo>
                    <a:lnTo>
                      <a:pt x="663" y="134"/>
                    </a:lnTo>
                    <a:lnTo>
                      <a:pt x="663" y="137"/>
                    </a:lnTo>
                    <a:lnTo>
                      <a:pt x="665" y="137"/>
                    </a:lnTo>
                    <a:lnTo>
                      <a:pt x="668" y="137"/>
                    </a:lnTo>
                    <a:lnTo>
                      <a:pt x="670" y="137"/>
                    </a:lnTo>
                    <a:lnTo>
                      <a:pt x="673" y="137"/>
                    </a:lnTo>
                    <a:lnTo>
                      <a:pt x="670" y="137"/>
                    </a:lnTo>
                    <a:lnTo>
                      <a:pt x="673" y="137"/>
                    </a:lnTo>
                    <a:lnTo>
                      <a:pt x="675" y="137"/>
                    </a:lnTo>
                    <a:lnTo>
                      <a:pt x="675" y="139"/>
                    </a:lnTo>
                    <a:lnTo>
                      <a:pt x="675" y="142"/>
                    </a:lnTo>
                    <a:lnTo>
                      <a:pt x="677" y="142"/>
                    </a:lnTo>
                    <a:lnTo>
                      <a:pt x="677" y="144"/>
                    </a:lnTo>
                    <a:lnTo>
                      <a:pt x="680" y="144"/>
                    </a:lnTo>
                    <a:lnTo>
                      <a:pt x="682" y="144"/>
                    </a:lnTo>
                    <a:lnTo>
                      <a:pt x="680" y="147"/>
                    </a:lnTo>
                    <a:lnTo>
                      <a:pt x="682" y="147"/>
                    </a:lnTo>
                    <a:lnTo>
                      <a:pt x="692" y="151"/>
                    </a:lnTo>
                    <a:lnTo>
                      <a:pt x="695" y="151"/>
                    </a:lnTo>
                    <a:lnTo>
                      <a:pt x="695" y="154"/>
                    </a:lnTo>
                    <a:lnTo>
                      <a:pt x="695" y="151"/>
                    </a:lnTo>
                    <a:lnTo>
                      <a:pt x="697" y="151"/>
                    </a:lnTo>
                    <a:lnTo>
                      <a:pt x="697" y="154"/>
                    </a:lnTo>
                    <a:lnTo>
                      <a:pt x="699" y="154"/>
                    </a:lnTo>
                    <a:lnTo>
                      <a:pt x="702" y="154"/>
                    </a:lnTo>
                    <a:lnTo>
                      <a:pt x="702" y="151"/>
                    </a:lnTo>
                    <a:lnTo>
                      <a:pt x="702" y="154"/>
                    </a:lnTo>
                    <a:lnTo>
                      <a:pt x="704" y="151"/>
                    </a:lnTo>
                    <a:lnTo>
                      <a:pt x="704" y="154"/>
                    </a:lnTo>
                    <a:lnTo>
                      <a:pt x="707" y="151"/>
                    </a:lnTo>
                    <a:lnTo>
                      <a:pt x="707" y="154"/>
                    </a:lnTo>
                    <a:lnTo>
                      <a:pt x="709" y="154"/>
                    </a:lnTo>
                    <a:lnTo>
                      <a:pt x="709" y="156"/>
                    </a:lnTo>
                    <a:lnTo>
                      <a:pt x="707" y="156"/>
                    </a:lnTo>
                    <a:lnTo>
                      <a:pt x="707" y="159"/>
                    </a:lnTo>
                    <a:lnTo>
                      <a:pt x="707" y="161"/>
                    </a:lnTo>
                    <a:lnTo>
                      <a:pt x="714" y="161"/>
                    </a:lnTo>
                    <a:lnTo>
                      <a:pt x="719" y="164"/>
                    </a:lnTo>
                    <a:lnTo>
                      <a:pt x="719" y="166"/>
                    </a:lnTo>
                    <a:lnTo>
                      <a:pt x="721" y="164"/>
                    </a:lnTo>
                    <a:lnTo>
                      <a:pt x="721" y="161"/>
                    </a:lnTo>
                    <a:lnTo>
                      <a:pt x="724" y="161"/>
                    </a:lnTo>
                    <a:lnTo>
                      <a:pt x="724" y="164"/>
                    </a:lnTo>
                    <a:lnTo>
                      <a:pt x="724" y="166"/>
                    </a:lnTo>
                    <a:lnTo>
                      <a:pt x="724" y="164"/>
                    </a:lnTo>
                    <a:lnTo>
                      <a:pt x="724" y="166"/>
                    </a:lnTo>
                    <a:lnTo>
                      <a:pt x="724" y="164"/>
                    </a:lnTo>
                    <a:lnTo>
                      <a:pt x="724" y="161"/>
                    </a:lnTo>
                    <a:lnTo>
                      <a:pt x="726" y="161"/>
                    </a:lnTo>
                    <a:lnTo>
                      <a:pt x="724" y="161"/>
                    </a:lnTo>
                    <a:lnTo>
                      <a:pt x="724" y="164"/>
                    </a:lnTo>
                    <a:lnTo>
                      <a:pt x="726" y="161"/>
                    </a:lnTo>
                    <a:lnTo>
                      <a:pt x="726" y="164"/>
                    </a:lnTo>
                    <a:lnTo>
                      <a:pt x="726" y="161"/>
                    </a:lnTo>
                    <a:lnTo>
                      <a:pt x="729" y="161"/>
                    </a:lnTo>
                    <a:lnTo>
                      <a:pt x="729" y="164"/>
                    </a:lnTo>
                    <a:lnTo>
                      <a:pt x="729" y="161"/>
                    </a:lnTo>
                    <a:lnTo>
                      <a:pt x="729" y="164"/>
                    </a:lnTo>
                    <a:lnTo>
                      <a:pt x="729" y="166"/>
                    </a:lnTo>
                    <a:lnTo>
                      <a:pt x="731" y="166"/>
                    </a:lnTo>
                    <a:lnTo>
                      <a:pt x="731" y="164"/>
                    </a:lnTo>
                    <a:lnTo>
                      <a:pt x="731" y="161"/>
                    </a:lnTo>
                    <a:lnTo>
                      <a:pt x="731" y="164"/>
                    </a:lnTo>
                    <a:lnTo>
                      <a:pt x="734" y="164"/>
                    </a:lnTo>
                    <a:lnTo>
                      <a:pt x="731" y="164"/>
                    </a:lnTo>
                    <a:lnTo>
                      <a:pt x="734" y="164"/>
                    </a:lnTo>
                    <a:lnTo>
                      <a:pt x="734" y="166"/>
                    </a:lnTo>
                    <a:lnTo>
                      <a:pt x="734" y="169"/>
                    </a:lnTo>
                    <a:lnTo>
                      <a:pt x="734" y="166"/>
                    </a:lnTo>
                    <a:lnTo>
                      <a:pt x="734" y="169"/>
                    </a:lnTo>
                    <a:lnTo>
                      <a:pt x="734" y="166"/>
                    </a:lnTo>
                    <a:lnTo>
                      <a:pt x="734" y="164"/>
                    </a:lnTo>
                    <a:lnTo>
                      <a:pt x="736" y="164"/>
                    </a:lnTo>
                    <a:lnTo>
                      <a:pt x="739" y="164"/>
                    </a:lnTo>
                    <a:lnTo>
                      <a:pt x="741" y="164"/>
                    </a:lnTo>
                    <a:lnTo>
                      <a:pt x="741" y="166"/>
                    </a:lnTo>
                    <a:lnTo>
                      <a:pt x="741" y="164"/>
                    </a:lnTo>
                    <a:lnTo>
                      <a:pt x="743" y="164"/>
                    </a:lnTo>
                    <a:lnTo>
                      <a:pt x="743" y="166"/>
                    </a:lnTo>
                    <a:lnTo>
                      <a:pt x="743" y="169"/>
                    </a:lnTo>
                    <a:lnTo>
                      <a:pt x="743" y="166"/>
                    </a:lnTo>
                    <a:lnTo>
                      <a:pt x="743" y="169"/>
                    </a:lnTo>
                    <a:lnTo>
                      <a:pt x="743" y="166"/>
                    </a:lnTo>
                    <a:lnTo>
                      <a:pt x="743" y="164"/>
                    </a:lnTo>
                    <a:lnTo>
                      <a:pt x="746" y="164"/>
                    </a:lnTo>
                    <a:lnTo>
                      <a:pt x="743" y="164"/>
                    </a:lnTo>
                    <a:lnTo>
                      <a:pt x="746" y="166"/>
                    </a:lnTo>
                    <a:lnTo>
                      <a:pt x="746" y="169"/>
                    </a:lnTo>
                    <a:lnTo>
                      <a:pt x="746" y="166"/>
                    </a:lnTo>
                    <a:lnTo>
                      <a:pt x="746" y="169"/>
                    </a:lnTo>
                    <a:lnTo>
                      <a:pt x="746" y="166"/>
                    </a:lnTo>
                    <a:lnTo>
                      <a:pt x="748" y="166"/>
                    </a:lnTo>
                    <a:lnTo>
                      <a:pt x="748" y="169"/>
                    </a:lnTo>
                    <a:lnTo>
                      <a:pt x="748" y="171"/>
                    </a:lnTo>
                    <a:lnTo>
                      <a:pt x="751" y="171"/>
                    </a:lnTo>
                    <a:lnTo>
                      <a:pt x="751" y="169"/>
                    </a:lnTo>
                    <a:lnTo>
                      <a:pt x="751" y="166"/>
                    </a:lnTo>
                    <a:lnTo>
                      <a:pt x="751" y="169"/>
                    </a:lnTo>
                    <a:lnTo>
                      <a:pt x="751" y="166"/>
                    </a:lnTo>
                    <a:lnTo>
                      <a:pt x="751" y="169"/>
                    </a:lnTo>
                    <a:lnTo>
                      <a:pt x="751" y="171"/>
                    </a:lnTo>
                    <a:lnTo>
                      <a:pt x="751" y="169"/>
                    </a:lnTo>
                    <a:lnTo>
                      <a:pt x="753" y="169"/>
                    </a:lnTo>
                    <a:lnTo>
                      <a:pt x="753" y="171"/>
                    </a:lnTo>
                    <a:lnTo>
                      <a:pt x="751" y="171"/>
                    </a:lnTo>
                    <a:lnTo>
                      <a:pt x="753" y="171"/>
                    </a:lnTo>
                    <a:lnTo>
                      <a:pt x="751" y="171"/>
                    </a:lnTo>
                    <a:lnTo>
                      <a:pt x="753" y="171"/>
                    </a:lnTo>
                    <a:lnTo>
                      <a:pt x="753" y="169"/>
                    </a:lnTo>
                    <a:lnTo>
                      <a:pt x="753" y="171"/>
                    </a:lnTo>
                    <a:lnTo>
                      <a:pt x="753" y="169"/>
                    </a:lnTo>
                    <a:lnTo>
                      <a:pt x="753" y="171"/>
                    </a:lnTo>
                    <a:lnTo>
                      <a:pt x="756" y="171"/>
                    </a:lnTo>
                    <a:lnTo>
                      <a:pt x="753" y="171"/>
                    </a:lnTo>
                    <a:lnTo>
                      <a:pt x="756" y="171"/>
                    </a:lnTo>
                    <a:lnTo>
                      <a:pt x="756" y="169"/>
                    </a:lnTo>
                    <a:lnTo>
                      <a:pt x="756" y="171"/>
                    </a:lnTo>
                    <a:lnTo>
                      <a:pt x="756" y="169"/>
                    </a:lnTo>
                    <a:lnTo>
                      <a:pt x="758" y="169"/>
                    </a:lnTo>
                    <a:lnTo>
                      <a:pt x="758" y="171"/>
                    </a:lnTo>
                    <a:lnTo>
                      <a:pt x="758" y="169"/>
                    </a:lnTo>
                    <a:lnTo>
                      <a:pt x="758" y="171"/>
                    </a:lnTo>
                    <a:lnTo>
                      <a:pt x="756" y="171"/>
                    </a:lnTo>
                    <a:lnTo>
                      <a:pt x="758" y="171"/>
                    </a:lnTo>
                    <a:lnTo>
                      <a:pt x="758" y="173"/>
                    </a:lnTo>
                    <a:lnTo>
                      <a:pt x="756" y="173"/>
                    </a:lnTo>
                    <a:lnTo>
                      <a:pt x="758" y="173"/>
                    </a:lnTo>
                    <a:lnTo>
                      <a:pt x="756" y="173"/>
                    </a:lnTo>
                    <a:lnTo>
                      <a:pt x="758" y="173"/>
                    </a:lnTo>
                    <a:lnTo>
                      <a:pt x="761" y="171"/>
                    </a:lnTo>
                    <a:lnTo>
                      <a:pt x="761" y="173"/>
                    </a:lnTo>
                    <a:lnTo>
                      <a:pt x="761" y="171"/>
                    </a:lnTo>
                    <a:lnTo>
                      <a:pt x="763" y="171"/>
                    </a:lnTo>
                    <a:lnTo>
                      <a:pt x="761" y="171"/>
                    </a:lnTo>
                    <a:lnTo>
                      <a:pt x="763" y="171"/>
                    </a:lnTo>
                    <a:lnTo>
                      <a:pt x="763" y="173"/>
                    </a:lnTo>
                    <a:lnTo>
                      <a:pt x="761" y="173"/>
                    </a:lnTo>
                    <a:lnTo>
                      <a:pt x="763" y="173"/>
                    </a:lnTo>
                    <a:lnTo>
                      <a:pt x="761" y="173"/>
                    </a:lnTo>
                    <a:lnTo>
                      <a:pt x="763" y="173"/>
                    </a:lnTo>
                    <a:lnTo>
                      <a:pt x="761" y="176"/>
                    </a:lnTo>
                    <a:lnTo>
                      <a:pt x="763" y="176"/>
                    </a:lnTo>
                    <a:lnTo>
                      <a:pt x="763" y="173"/>
                    </a:lnTo>
                    <a:lnTo>
                      <a:pt x="763" y="176"/>
                    </a:lnTo>
                    <a:lnTo>
                      <a:pt x="763" y="173"/>
                    </a:lnTo>
                    <a:lnTo>
                      <a:pt x="765" y="176"/>
                    </a:lnTo>
                    <a:lnTo>
                      <a:pt x="765" y="173"/>
                    </a:lnTo>
                    <a:lnTo>
                      <a:pt x="765" y="176"/>
                    </a:lnTo>
                    <a:lnTo>
                      <a:pt x="765" y="173"/>
                    </a:lnTo>
                    <a:lnTo>
                      <a:pt x="765" y="176"/>
                    </a:lnTo>
                    <a:lnTo>
                      <a:pt x="768" y="176"/>
                    </a:lnTo>
                    <a:lnTo>
                      <a:pt x="768" y="173"/>
                    </a:lnTo>
                    <a:lnTo>
                      <a:pt x="765" y="173"/>
                    </a:lnTo>
                    <a:lnTo>
                      <a:pt x="768" y="173"/>
                    </a:lnTo>
                    <a:lnTo>
                      <a:pt x="768" y="171"/>
                    </a:lnTo>
                    <a:lnTo>
                      <a:pt x="768" y="173"/>
                    </a:lnTo>
                    <a:lnTo>
                      <a:pt x="768" y="171"/>
                    </a:lnTo>
                    <a:lnTo>
                      <a:pt x="770" y="171"/>
                    </a:lnTo>
                    <a:lnTo>
                      <a:pt x="768" y="171"/>
                    </a:lnTo>
                    <a:lnTo>
                      <a:pt x="768" y="173"/>
                    </a:lnTo>
                    <a:lnTo>
                      <a:pt x="770" y="173"/>
                    </a:lnTo>
                    <a:lnTo>
                      <a:pt x="768" y="173"/>
                    </a:lnTo>
                    <a:lnTo>
                      <a:pt x="770" y="176"/>
                    </a:lnTo>
                    <a:lnTo>
                      <a:pt x="768" y="176"/>
                    </a:lnTo>
                    <a:lnTo>
                      <a:pt x="768" y="178"/>
                    </a:lnTo>
                    <a:lnTo>
                      <a:pt x="768" y="176"/>
                    </a:lnTo>
                    <a:lnTo>
                      <a:pt x="770" y="176"/>
                    </a:lnTo>
                    <a:lnTo>
                      <a:pt x="770" y="173"/>
                    </a:lnTo>
                    <a:lnTo>
                      <a:pt x="770" y="176"/>
                    </a:lnTo>
                    <a:lnTo>
                      <a:pt x="770" y="178"/>
                    </a:lnTo>
                    <a:lnTo>
                      <a:pt x="770" y="176"/>
                    </a:lnTo>
                    <a:lnTo>
                      <a:pt x="770" y="178"/>
                    </a:lnTo>
                    <a:lnTo>
                      <a:pt x="770" y="176"/>
                    </a:lnTo>
                    <a:lnTo>
                      <a:pt x="773" y="176"/>
                    </a:lnTo>
                    <a:lnTo>
                      <a:pt x="773" y="173"/>
                    </a:lnTo>
                    <a:lnTo>
                      <a:pt x="773" y="176"/>
                    </a:lnTo>
                    <a:lnTo>
                      <a:pt x="773" y="178"/>
                    </a:lnTo>
                    <a:lnTo>
                      <a:pt x="773" y="176"/>
                    </a:lnTo>
                    <a:lnTo>
                      <a:pt x="775" y="176"/>
                    </a:lnTo>
                    <a:lnTo>
                      <a:pt x="775" y="178"/>
                    </a:lnTo>
                    <a:lnTo>
                      <a:pt x="775" y="176"/>
                    </a:lnTo>
                    <a:lnTo>
                      <a:pt x="775" y="178"/>
                    </a:lnTo>
                    <a:lnTo>
                      <a:pt x="778" y="178"/>
                    </a:lnTo>
                    <a:lnTo>
                      <a:pt x="775" y="178"/>
                    </a:lnTo>
                    <a:lnTo>
                      <a:pt x="775" y="181"/>
                    </a:lnTo>
                    <a:lnTo>
                      <a:pt x="778" y="181"/>
                    </a:lnTo>
                    <a:lnTo>
                      <a:pt x="778" y="178"/>
                    </a:lnTo>
                    <a:lnTo>
                      <a:pt x="778" y="176"/>
                    </a:lnTo>
                    <a:lnTo>
                      <a:pt x="780" y="176"/>
                    </a:lnTo>
                    <a:lnTo>
                      <a:pt x="780" y="178"/>
                    </a:lnTo>
                    <a:lnTo>
                      <a:pt x="778" y="178"/>
                    </a:lnTo>
                    <a:lnTo>
                      <a:pt x="778" y="181"/>
                    </a:lnTo>
                    <a:lnTo>
                      <a:pt x="780" y="181"/>
                    </a:lnTo>
                    <a:lnTo>
                      <a:pt x="778" y="181"/>
                    </a:lnTo>
                    <a:lnTo>
                      <a:pt x="780" y="181"/>
                    </a:lnTo>
                    <a:lnTo>
                      <a:pt x="778" y="181"/>
                    </a:lnTo>
                    <a:lnTo>
                      <a:pt x="780" y="181"/>
                    </a:lnTo>
                    <a:lnTo>
                      <a:pt x="780" y="178"/>
                    </a:lnTo>
                    <a:lnTo>
                      <a:pt x="780" y="181"/>
                    </a:lnTo>
                    <a:lnTo>
                      <a:pt x="780" y="178"/>
                    </a:lnTo>
                    <a:lnTo>
                      <a:pt x="780" y="181"/>
                    </a:lnTo>
                    <a:lnTo>
                      <a:pt x="780" y="183"/>
                    </a:lnTo>
                    <a:lnTo>
                      <a:pt x="780" y="181"/>
                    </a:lnTo>
                    <a:lnTo>
                      <a:pt x="780" y="178"/>
                    </a:lnTo>
                    <a:lnTo>
                      <a:pt x="783" y="178"/>
                    </a:lnTo>
                    <a:lnTo>
                      <a:pt x="785" y="178"/>
                    </a:lnTo>
                    <a:lnTo>
                      <a:pt x="783" y="178"/>
                    </a:lnTo>
                    <a:lnTo>
                      <a:pt x="783" y="181"/>
                    </a:lnTo>
                    <a:lnTo>
                      <a:pt x="783" y="183"/>
                    </a:lnTo>
                    <a:lnTo>
                      <a:pt x="785" y="183"/>
                    </a:lnTo>
                    <a:lnTo>
                      <a:pt x="783" y="183"/>
                    </a:lnTo>
                    <a:lnTo>
                      <a:pt x="783" y="186"/>
                    </a:lnTo>
                    <a:lnTo>
                      <a:pt x="783" y="183"/>
                    </a:lnTo>
                    <a:lnTo>
                      <a:pt x="783" y="186"/>
                    </a:lnTo>
                    <a:lnTo>
                      <a:pt x="783" y="183"/>
                    </a:lnTo>
                    <a:lnTo>
                      <a:pt x="783" y="186"/>
                    </a:lnTo>
                    <a:lnTo>
                      <a:pt x="783" y="183"/>
                    </a:lnTo>
                    <a:lnTo>
                      <a:pt x="785" y="183"/>
                    </a:lnTo>
                    <a:lnTo>
                      <a:pt x="785" y="181"/>
                    </a:lnTo>
                    <a:lnTo>
                      <a:pt x="787" y="181"/>
                    </a:lnTo>
                    <a:lnTo>
                      <a:pt x="787" y="183"/>
                    </a:lnTo>
                    <a:lnTo>
                      <a:pt x="785" y="183"/>
                    </a:lnTo>
                    <a:lnTo>
                      <a:pt x="787" y="183"/>
                    </a:lnTo>
                    <a:lnTo>
                      <a:pt x="785" y="183"/>
                    </a:lnTo>
                    <a:lnTo>
                      <a:pt x="787" y="183"/>
                    </a:lnTo>
                    <a:lnTo>
                      <a:pt x="787" y="181"/>
                    </a:lnTo>
                    <a:lnTo>
                      <a:pt x="787" y="183"/>
                    </a:lnTo>
                    <a:lnTo>
                      <a:pt x="790" y="183"/>
                    </a:lnTo>
                    <a:lnTo>
                      <a:pt x="787" y="183"/>
                    </a:lnTo>
                    <a:lnTo>
                      <a:pt x="787" y="186"/>
                    </a:lnTo>
                    <a:lnTo>
                      <a:pt x="790" y="186"/>
                    </a:lnTo>
                    <a:lnTo>
                      <a:pt x="790" y="183"/>
                    </a:lnTo>
                    <a:lnTo>
                      <a:pt x="792" y="181"/>
                    </a:lnTo>
                    <a:lnTo>
                      <a:pt x="792" y="183"/>
                    </a:lnTo>
                    <a:lnTo>
                      <a:pt x="790" y="183"/>
                    </a:lnTo>
                    <a:lnTo>
                      <a:pt x="790" y="186"/>
                    </a:lnTo>
                    <a:lnTo>
                      <a:pt x="790" y="188"/>
                    </a:lnTo>
                    <a:lnTo>
                      <a:pt x="790" y="186"/>
                    </a:lnTo>
                    <a:lnTo>
                      <a:pt x="792" y="186"/>
                    </a:lnTo>
                    <a:lnTo>
                      <a:pt x="790" y="186"/>
                    </a:lnTo>
                    <a:lnTo>
                      <a:pt x="792" y="188"/>
                    </a:lnTo>
                    <a:lnTo>
                      <a:pt x="790" y="186"/>
                    </a:lnTo>
                    <a:lnTo>
                      <a:pt x="792" y="186"/>
                    </a:lnTo>
                    <a:lnTo>
                      <a:pt x="792" y="183"/>
                    </a:lnTo>
                    <a:lnTo>
                      <a:pt x="792" y="186"/>
                    </a:lnTo>
                    <a:lnTo>
                      <a:pt x="792" y="183"/>
                    </a:lnTo>
                    <a:lnTo>
                      <a:pt x="792" y="186"/>
                    </a:lnTo>
                    <a:lnTo>
                      <a:pt x="792" y="183"/>
                    </a:lnTo>
                    <a:lnTo>
                      <a:pt x="795" y="183"/>
                    </a:lnTo>
                    <a:lnTo>
                      <a:pt x="795" y="186"/>
                    </a:lnTo>
                    <a:lnTo>
                      <a:pt x="795" y="183"/>
                    </a:lnTo>
                    <a:lnTo>
                      <a:pt x="795" y="186"/>
                    </a:lnTo>
                    <a:lnTo>
                      <a:pt x="792" y="186"/>
                    </a:lnTo>
                    <a:lnTo>
                      <a:pt x="792" y="188"/>
                    </a:lnTo>
                    <a:lnTo>
                      <a:pt x="792" y="186"/>
                    </a:lnTo>
                    <a:lnTo>
                      <a:pt x="792" y="188"/>
                    </a:lnTo>
                    <a:lnTo>
                      <a:pt x="792" y="191"/>
                    </a:lnTo>
                    <a:lnTo>
                      <a:pt x="792" y="188"/>
                    </a:lnTo>
                    <a:lnTo>
                      <a:pt x="795" y="188"/>
                    </a:lnTo>
                    <a:lnTo>
                      <a:pt x="792" y="191"/>
                    </a:lnTo>
                    <a:lnTo>
                      <a:pt x="792" y="193"/>
                    </a:lnTo>
                    <a:lnTo>
                      <a:pt x="792" y="195"/>
                    </a:lnTo>
                    <a:lnTo>
                      <a:pt x="792" y="193"/>
                    </a:lnTo>
                    <a:lnTo>
                      <a:pt x="795" y="191"/>
                    </a:lnTo>
                    <a:lnTo>
                      <a:pt x="797" y="188"/>
                    </a:lnTo>
                    <a:lnTo>
                      <a:pt x="797" y="186"/>
                    </a:lnTo>
                    <a:lnTo>
                      <a:pt x="800" y="186"/>
                    </a:lnTo>
                    <a:lnTo>
                      <a:pt x="800" y="188"/>
                    </a:lnTo>
                    <a:lnTo>
                      <a:pt x="800" y="186"/>
                    </a:lnTo>
                    <a:lnTo>
                      <a:pt x="800" y="183"/>
                    </a:lnTo>
                    <a:lnTo>
                      <a:pt x="800" y="186"/>
                    </a:lnTo>
                    <a:lnTo>
                      <a:pt x="800" y="188"/>
                    </a:lnTo>
                    <a:lnTo>
                      <a:pt x="800" y="186"/>
                    </a:lnTo>
                    <a:lnTo>
                      <a:pt x="800" y="188"/>
                    </a:lnTo>
                    <a:lnTo>
                      <a:pt x="802" y="188"/>
                    </a:lnTo>
                    <a:lnTo>
                      <a:pt x="805" y="188"/>
                    </a:lnTo>
                    <a:lnTo>
                      <a:pt x="805" y="186"/>
                    </a:lnTo>
                    <a:lnTo>
                      <a:pt x="807" y="186"/>
                    </a:lnTo>
                    <a:lnTo>
                      <a:pt x="807" y="188"/>
                    </a:lnTo>
                    <a:lnTo>
                      <a:pt x="807" y="186"/>
                    </a:lnTo>
                    <a:lnTo>
                      <a:pt x="807" y="188"/>
                    </a:lnTo>
                    <a:lnTo>
                      <a:pt x="805" y="188"/>
                    </a:lnTo>
                    <a:lnTo>
                      <a:pt x="807" y="188"/>
                    </a:lnTo>
                    <a:lnTo>
                      <a:pt x="805" y="188"/>
                    </a:lnTo>
                    <a:lnTo>
                      <a:pt x="807" y="188"/>
                    </a:lnTo>
                    <a:lnTo>
                      <a:pt x="805" y="188"/>
                    </a:lnTo>
                    <a:lnTo>
                      <a:pt x="805" y="191"/>
                    </a:lnTo>
                    <a:lnTo>
                      <a:pt x="807" y="191"/>
                    </a:lnTo>
                    <a:lnTo>
                      <a:pt x="809" y="191"/>
                    </a:lnTo>
                    <a:lnTo>
                      <a:pt x="807" y="191"/>
                    </a:lnTo>
                    <a:lnTo>
                      <a:pt x="809" y="191"/>
                    </a:lnTo>
                    <a:lnTo>
                      <a:pt x="807" y="191"/>
                    </a:lnTo>
                    <a:lnTo>
                      <a:pt x="809" y="191"/>
                    </a:lnTo>
                    <a:lnTo>
                      <a:pt x="807" y="193"/>
                    </a:lnTo>
                    <a:lnTo>
                      <a:pt x="809" y="193"/>
                    </a:lnTo>
                    <a:lnTo>
                      <a:pt x="809" y="191"/>
                    </a:lnTo>
                    <a:lnTo>
                      <a:pt x="812" y="191"/>
                    </a:lnTo>
                    <a:lnTo>
                      <a:pt x="812" y="188"/>
                    </a:lnTo>
                    <a:lnTo>
                      <a:pt x="812" y="191"/>
                    </a:lnTo>
                    <a:lnTo>
                      <a:pt x="809" y="191"/>
                    </a:lnTo>
                    <a:lnTo>
                      <a:pt x="812" y="191"/>
                    </a:lnTo>
                    <a:lnTo>
                      <a:pt x="812" y="193"/>
                    </a:lnTo>
                    <a:lnTo>
                      <a:pt x="812" y="191"/>
                    </a:lnTo>
                    <a:lnTo>
                      <a:pt x="812" y="193"/>
                    </a:lnTo>
                    <a:lnTo>
                      <a:pt x="809" y="193"/>
                    </a:lnTo>
                    <a:lnTo>
                      <a:pt x="807" y="193"/>
                    </a:lnTo>
                    <a:lnTo>
                      <a:pt x="809" y="193"/>
                    </a:lnTo>
                    <a:lnTo>
                      <a:pt x="809" y="195"/>
                    </a:lnTo>
                    <a:lnTo>
                      <a:pt x="809" y="193"/>
                    </a:lnTo>
                    <a:lnTo>
                      <a:pt x="812" y="193"/>
                    </a:lnTo>
                    <a:lnTo>
                      <a:pt x="812" y="195"/>
                    </a:lnTo>
                    <a:lnTo>
                      <a:pt x="809" y="195"/>
                    </a:lnTo>
                    <a:lnTo>
                      <a:pt x="807" y="195"/>
                    </a:lnTo>
                    <a:lnTo>
                      <a:pt x="807" y="198"/>
                    </a:lnTo>
                    <a:lnTo>
                      <a:pt x="807" y="195"/>
                    </a:lnTo>
                    <a:lnTo>
                      <a:pt x="809" y="195"/>
                    </a:lnTo>
                    <a:lnTo>
                      <a:pt x="812" y="195"/>
                    </a:lnTo>
                    <a:lnTo>
                      <a:pt x="809" y="195"/>
                    </a:lnTo>
                    <a:lnTo>
                      <a:pt x="812" y="195"/>
                    </a:lnTo>
                    <a:lnTo>
                      <a:pt x="812" y="198"/>
                    </a:lnTo>
                    <a:lnTo>
                      <a:pt x="812" y="195"/>
                    </a:lnTo>
                    <a:lnTo>
                      <a:pt x="812" y="193"/>
                    </a:lnTo>
                    <a:lnTo>
                      <a:pt x="814" y="195"/>
                    </a:lnTo>
                    <a:lnTo>
                      <a:pt x="812" y="195"/>
                    </a:lnTo>
                    <a:lnTo>
                      <a:pt x="812" y="198"/>
                    </a:lnTo>
                    <a:lnTo>
                      <a:pt x="814" y="198"/>
                    </a:lnTo>
                    <a:lnTo>
                      <a:pt x="812" y="198"/>
                    </a:lnTo>
                    <a:lnTo>
                      <a:pt x="814" y="198"/>
                    </a:lnTo>
                    <a:lnTo>
                      <a:pt x="817" y="198"/>
                    </a:lnTo>
                    <a:lnTo>
                      <a:pt x="814" y="198"/>
                    </a:lnTo>
                    <a:lnTo>
                      <a:pt x="814" y="200"/>
                    </a:lnTo>
                    <a:lnTo>
                      <a:pt x="814" y="198"/>
                    </a:lnTo>
                    <a:lnTo>
                      <a:pt x="817" y="198"/>
                    </a:lnTo>
                    <a:lnTo>
                      <a:pt x="817" y="200"/>
                    </a:lnTo>
                    <a:lnTo>
                      <a:pt x="817" y="203"/>
                    </a:lnTo>
                    <a:lnTo>
                      <a:pt x="817" y="205"/>
                    </a:lnTo>
                    <a:lnTo>
                      <a:pt x="819" y="205"/>
                    </a:lnTo>
                    <a:lnTo>
                      <a:pt x="819" y="208"/>
                    </a:lnTo>
                    <a:lnTo>
                      <a:pt x="817" y="208"/>
                    </a:lnTo>
                    <a:lnTo>
                      <a:pt x="819" y="208"/>
                    </a:lnTo>
                    <a:lnTo>
                      <a:pt x="819" y="210"/>
                    </a:lnTo>
                    <a:lnTo>
                      <a:pt x="819" y="213"/>
                    </a:lnTo>
                    <a:lnTo>
                      <a:pt x="819" y="215"/>
                    </a:lnTo>
                    <a:lnTo>
                      <a:pt x="822" y="215"/>
                    </a:lnTo>
                    <a:lnTo>
                      <a:pt x="824" y="215"/>
                    </a:lnTo>
                    <a:lnTo>
                      <a:pt x="827" y="215"/>
                    </a:lnTo>
                    <a:lnTo>
                      <a:pt x="827" y="213"/>
                    </a:lnTo>
                    <a:lnTo>
                      <a:pt x="829" y="213"/>
                    </a:lnTo>
                    <a:lnTo>
                      <a:pt x="827" y="213"/>
                    </a:lnTo>
                    <a:lnTo>
                      <a:pt x="829" y="213"/>
                    </a:lnTo>
                    <a:lnTo>
                      <a:pt x="827" y="213"/>
                    </a:lnTo>
                    <a:lnTo>
                      <a:pt x="829" y="213"/>
                    </a:lnTo>
                    <a:lnTo>
                      <a:pt x="829" y="215"/>
                    </a:lnTo>
                    <a:lnTo>
                      <a:pt x="829" y="213"/>
                    </a:lnTo>
                    <a:lnTo>
                      <a:pt x="829" y="215"/>
                    </a:lnTo>
                    <a:lnTo>
                      <a:pt x="829" y="213"/>
                    </a:lnTo>
                    <a:lnTo>
                      <a:pt x="829" y="215"/>
                    </a:lnTo>
                    <a:lnTo>
                      <a:pt x="829" y="213"/>
                    </a:lnTo>
                    <a:lnTo>
                      <a:pt x="829" y="215"/>
                    </a:lnTo>
                    <a:lnTo>
                      <a:pt x="827" y="215"/>
                    </a:lnTo>
                    <a:lnTo>
                      <a:pt x="829" y="215"/>
                    </a:lnTo>
                    <a:lnTo>
                      <a:pt x="831" y="215"/>
                    </a:lnTo>
                    <a:lnTo>
                      <a:pt x="831" y="217"/>
                    </a:lnTo>
                    <a:lnTo>
                      <a:pt x="831" y="215"/>
                    </a:lnTo>
                    <a:lnTo>
                      <a:pt x="834" y="215"/>
                    </a:lnTo>
                    <a:lnTo>
                      <a:pt x="834" y="213"/>
                    </a:lnTo>
                    <a:lnTo>
                      <a:pt x="836" y="210"/>
                    </a:lnTo>
                    <a:lnTo>
                      <a:pt x="836" y="213"/>
                    </a:lnTo>
                    <a:lnTo>
                      <a:pt x="839" y="210"/>
                    </a:lnTo>
                    <a:lnTo>
                      <a:pt x="839" y="208"/>
                    </a:lnTo>
                    <a:lnTo>
                      <a:pt x="841" y="208"/>
                    </a:lnTo>
                    <a:lnTo>
                      <a:pt x="844" y="210"/>
                    </a:lnTo>
                    <a:lnTo>
                      <a:pt x="844" y="213"/>
                    </a:lnTo>
                    <a:lnTo>
                      <a:pt x="846" y="210"/>
                    </a:lnTo>
                    <a:lnTo>
                      <a:pt x="849" y="210"/>
                    </a:lnTo>
                    <a:lnTo>
                      <a:pt x="853" y="213"/>
                    </a:lnTo>
                    <a:lnTo>
                      <a:pt x="856" y="213"/>
                    </a:lnTo>
                    <a:lnTo>
                      <a:pt x="858" y="215"/>
                    </a:lnTo>
                    <a:lnTo>
                      <a:pt x="861" y="215"/>
                    </a:lnTo>
                    <a:lnTo>
                      <a:pt x="863" y="217"/>
                    </a:lnTo>
                    <a:lnTo>
                      <a:pt x="866" y="217"/>
                    </a:lnTo>
                    <a:lnTo>
                      <a:pt x="863" y="217"/>
                    </a:lnTo>
                    <a:lnTo>
                      <a:pt x="866" y="217"/>
                    </a:lnTo>
                    <a:lnTo>
                      <a:pt x="866" y="220"/>
                    </a:lnTo>
                    <a:lnTo>
                      <a:pt x="866" y="217"/>
                    </a:lnTo>
                    <a:lnTo>
                      <a:pt x="868" y="220"/>
                    </a:lnTo>
                    <a:lnTo>
                      <a:pt x="871" y="220"/>
                    </a:lnTo>
                    <a:lnTo>
                      <a:pt x="873" y="222"/>
                    </a:lnTo>
                    <a:lnTo>
                      <a:pt x="873" y="220"/>
                    </a:lnTo>
                    <a:lnTo>
                      <a:pt x="873" y="222"/>
                    </a:lnTo>
                    <a:lnTo>
                      <a:pt x="875" y="222"/>
                    </a:lnTo>
                    <a:lnTo>
                      <a:pt x="875" y="220"/>
                    </a:lnTo>
                    <a:lnTo>
                      <a:pt x="878" y="220"/>
                    </a:lnTo>
                    <a:lnTo>
                      <a:pt x="880" y="220"/>
                    </a:lnTo>
                    <a:lnTo>
                      <a:pt x="883" y="220"/>
                    </a:lnTo>
                    <a:lnTo>
                      <a:pt x="885" y="220"/>
                    </a:lnTo>
                    <a:lnTo>
                      <a:pt x="885" y="222"/>
                    </a:lnTo>
                    <a:lnTo>
                      <a:pt x="888" y="222"/>
                    </a:lnTo>
                    <a:lnTo>
                      <a:pt x="890" y="222"/>
                    </a:lnTo>
                    <a:lnTo>
                      <a:pt x="893" y="222"/>
                    </a:lnTo>
                    <a:lnTo>
                      <a:pt x="893" y="225"/>
                    </a:lnTo>
                    <a:lnTo>
                      <a:pt x="895" y="225"/>
                    </a:lnTo>
                    <a:lnTo>
                      <a:pt x="895" y="227"/>
                    </a:lnTo>
                    <a:lnTo>
                      <a:pt x="897" y="227"/>
                    </a:lnTo>
                    <a:lnTo>
                      <a:pt x="900" y="227"/>
                    </a:lnTo>
                    <a:lnTo>
                      <a:pt x="902" y="227"/>
                    </a:lnTo>
                    <a:lnTo>
                      <a:pt x="905" y="227"/>
                    </a:lnTo>
                    <a:lnTo>
                      <a:pt x="907" y="227"/>
                    </a:lnTo>
                    <a:lnTo>
                      <a:pt x="910" y="227"/>
                    </a:lnTo>
                    <a:lnTo>
                      <a:pt x="912" y="227"/>
                    </a:lnTo>
                    <a:lnTo>
                      <a:pt x="915" y="227"/>
                    </a:lnTo>
                    <a:lnTo>
                      <a:pt x="915" y="225"/>
                    </a:lnTo>
                    <a:lnTo>
                      <a:pt x="917" y="225"/>
                    </a:lnTo>
                    <a:lnTo>
                      <a:pt x="917" y="227"/>
                    </a:lnTo>
                    <a:lnTo>
                      <a:pt x="917" y="225"/>
                    </a:lnTo>
                    <a:lnTo>
                      <a:pt x="919" y="225"/>
                    </a:lnTo>
                    <a:lnTo>
                      <a:pt x="922" y="225"/>
                    </a:lnTo>
                    <a:lnTo>
                      <a:pt x="924" y="225"/>
                    </a:lnTo>
                    <a:lnTo>
                      <a:pt x="927" y="225"/>
                    </a:lnTo>
                    <a:lnTo>
                      <a:pt x="927" y="222"/>
                    </a:lnTo>
                    <a:lnTo>
                      <a:pt x="929" y="225"/>
                    </a:lnTo>
                    <a:lnTo>
                      <a:pt x="932" y="225"/>
                    </a:lnTo>
                    <a:lnTo>
                      <a:pt x="934" y="225"/>
                    </a:lnTo>
                    <a:lnTo>
                      <a:pt x="937" y="225"/>
                    </a:lnTo>
                    <a:lnTo>
                      <a:pt x="939" y="225"/>
                    </a:lnTo>
                    <a:lnTo>
                      <a:pt x="941" y="225"/>
                    </a:lnTo>
                    <a:lnTo>
                      <a:pt x="944" y="225"/>
                    </a:lnTo>
                    <a:lnTo>
                      <a:pt x="944" y="227"/>
                    </a:lnTo>
                    <a:lnTo>
                      <a:pt x="946" y="227"/>
                    </a:lnTo>
                    <a:lnTo>
                      <a:pt x="949" y="230"/>
                    </a:lnTo>
                    <a:lnTo>
                      <a:pt x="951" y="230"/>
                    </a:lnTo>
                    <a:lnTo>
                      <a:pt x="951" y="232"/>
                    </a:lnTo>
                    <a:lnTo>
                      <a:pt x="954" y="232"/>
                    </a:lnTo>
                    <a:lnTo>
                      <a:pt x="956" y="232"/>
                    </a:lnTo>
                    <a:lnTo>
                      <a:pt x="956" y="235"/>
                    </a:lnTo>
                    <a:lnTo>
                      <a:pt x="959" y="235"/>
                    </a:lnTo>
                    <a:lnTo>
                      <a:pt x="961" y="235"/>
                    </a:lnTo>
                    <a:lnTo>
                      <a:pt x="961" y="237"/>
                    </a:lnTo>
                    <a:lnTo>
                      <a:pt x="963" y="237"/>
                    </a:lnTo>
                    <a:lnTo>
                      <a:pt x="963" y="239"/>
                    </a:lnTo>
                    <a:lnTo>
                      <a:pt x="966" y="239"/>
                    </a:lnTo>
                    <a:lnTo>
                      <a:pt x="968" y="242"/>
                    </a:lnTo>
                    <a:lnTo>
                      <a:pt x="968" y="239"/>
                    </a:lnTo>
                    <a:lnTo>
                      <a:pt x="971" y="242"/>
                    </a:lnTo>
                    <a:lnTo>
                      <a:pt x="971" y="244"/>
                    </a:lnTo>
                    <a:lnTo>
                      <a:pt x="973" y="244"/>
                    </a:lnTo>
                    <a:lnTo>
                      <a:pt x="976" y="247"/>
                    </a:lnTo>
                    <a:lnTo>
                      <a:pt x="978" y="247"/>
                    </a:lnTo>
                    <a:lnTo>
                      <a:pt x="978" y="249"/>
                    </a:lnTo>
                    <a:lnTo>
                      <a:pt x="981" y="249"/>
                    </a:lnTo>
                    <a:lnTo>
                      <a:pt x="983" y="249"/>
                    </a:lnTo>
                    <a:lnTo>
                      <a:pt x="985" y="252"/>
                    </a:lnTo>
                    <a:lnTo>
                      <a:pt x="985" y="254"/>
                    </a:lnTo>
                    <a:lnTo>
                      <a:pt x="988" y="254"/>
                    </a:lnTo>
                    <a:lnTo>
                      <a:pt x="988" y="257"/>
                    </a:lnTo>
                    <a:lnTo>
                      <a:pt x="988" y="254"/>
                    </a:lnTo>
                    <a:lnTo>
                      <a:pt x="988" y="257"/>
                    </a:lnTo>
                    <a:lnTo>
                      <a:pt x="990" y="257"/>
                    </a:lnTo>
                    <a:lnTo>
                      <a:pt x="990" y="259"/>
                    </a:lnTo>
                    <a:lnTo>
                      <a:pt x="993" y="259"/>
                    </a:lnTo>
                    <a:lnTo>
                      <a:pt x="993" y="261"/>
                    </a:lnTo>
                    <a:lnTo>
                      <a:pt x="995" y="264"/>
                    </a:lnTo>
                    <a:lnTo>
                      <a:pt x="998" y="264"/>
                    </a:lnTo>
                    <a:lnTo>
                      <a:pt x="998" y="266"/>
                    </a:lnTo>
                    <a:lnTo>
                      <a:pt x="1000" y="266"/>
                    </a:lnTo>
                    <a:lnTo>
                      <a:pt x="1000" y="269"/>
                    </a:lnTo>
                    <a:lnTo>
                      <a:pt x="1003" y="269"/>
                    </a:lnTo>
                    <a:lnTo>
                      <a:pt x="1003" y="271"/>
                    </a:lnTo>
                    <a:lnTo>
                      <a:pt x="1005" y="271"/>
                    </a:lnTo>
                    <a:lnTo>
                      <a:pt x="1005" y="274"/>
                    </a:lnTo>
                    <a:lnTo>
                      <a:pt x="1007" y="274"/>
                    </a:lnTo>
                    <a:lnTo>
                      <a:pt x="1010" y="274"/>
                    </a:lnTo>
                    <a:lnTo>
                      <a:pt x="1010" y="276"/>
                    </a:lnTo>
                    <a:lnTo>
                      <a:pt x="1012" y="276"/>
                    </a:lnTo>
                    <a:lnTo>
                      <a:pt x="1015" y="276"/>
                    </a:lnTo>
                    <a:lnTo>
                      <a:pt x="1017" y="279"/>
                    </a:lnTo>
                    <a:lnTo>
                      <a:pt x="1017" y="281"/>
                    </a:lnTo>
                    <a:lnTo>
                      <a:pt x="1020" y="283"/>
                    </a:lnTo>
                    <a:lnTo>
                      <a:pt x="1022" y="283"/>
                    </a:lnTo>
                    <a:lnTo>
                      <a:pt x="1025" y="283"/>
                    </a:lnTo>
                    <a:lnTo>
                      <a:pt x="1027" y="283"/>
                    </a:lnTo>
                    <a:lnTo>
                      <a:pt x="1029" y="286"/>
                    </a:lnTo>
                    <a:lnTo>
                      <a:pt x="1032" y="286"/>
                    </a:lnTo>
                    <a:lnTo>
                      <a:pt x="1032" y="288"/>
                    </a:lnTo>
                    <a:lnTo>
                      <a:pt x="1034" y="286"/>
                    </a:lnTo>
                    <a:lnTo>
                      <a:pt x="1034" y="288"/>
                    </a:lnTo>
                    <a:lnTo>
                      <a:pt x="1034" y="286"/>
                    </a:lnTo>
                    <a:lnTo>
                      <a:pt x="1037" y="286"/>
                    </a:lnTo>
                    <a:lnTo>
                      <a:pt x="1039" y="286"/>
                    </a:lnTo>
                    <a:lnTo>
                      <a:pt x="1042" y="286"/>
                    </a:lnTo>
                    <a:lnTo>
                      <a:pt x="1042" y="288"/>
                    </a:lnTo>
                    <a:lnTo>
                      <a:pt x="1042" y="286"/>
                    </a:lnTo>
                    <a:lnTo>
                      <a:pt x="1042" y="288"/>
                    </a:lnTo>
                    <a:lnTo>
                      <a:pt x="1044" y="288"/>
                    </a:lnTo>
                    <a:lnTo>
                      <a:pt x="1047" y="288"/>
                    </a:lnTo>
                    <a:lnTo>
                      <a:pt x="1049" y="288"/>
                    </a:lnTo>
                    <a:lnTo>
                      <a:pt x="1049" y="286"/>
                    </a:lnTo>
                    <a:lnTo>
                      <a:pt x="1051" y="286"/>
                    </a:lnTo>
                    <a:lnTo>
                      <a:pt x="1054" y="286"/>
                    </a:lnTo>
                    <a:lnTo>
                      <a:pt x="1056" y="286"/>
                    </a:lnTo>
                    <a:lnTo>
                      <a:pt x="1059" y="286"/>
                    </a:lnTo>
                    <a:lnTo>
                      <a:pt x="1059" y="288"/>
                    </a:lnTo>
                    <a:lnTo>
                      <a:pt x="1061" y="288"/>
                    </a:lnTo>
                    <a:lnTo>
                      <a:pt x="1064" y="288"/>
                    </a:lnTo>
                    <a:lnTo>
                      <a:pt x="1066" y="288"/>
                    </a:lnTo>
                    <a:lnTo>
                      <a:pt x="1066" y="291"/>
                    </a:lnTo>
                    <a:lnTo>
                      <a:pt x="1069" y="291"/>
                    </a:lnTo>
                    <a:lnTo>
                      <a:pt x="1069" y="293"/>
                    </a:lnTo>
                    <a:lnTo>
                      <a:pt x="1071" y="296"/>
                    </a:lnTo>
                    <a:lnTo>
                      <a:pt x="1071" y="298"/>
                    </a:lnTo>
                    <a:lnTo>
                      <a:pt x="1073" y="298"/>
                    </a:lnTo>
                    <a:lnTo>
                      <a:pt x="1073" y="301"/>
                    </a:lnTo>
                    <a:lnTo>
                      <a:pt x="1073" y="303"/>
                    </a:lnTo>
                    <a:lnTo>
                      <a:pt x="1073" y="305"/>
                    </a:lnTo>
                    <a:lnTo>
                      <a:pt x="1073" y="308"/>
                    </a:lnTo>
                    <a:lnTo>
                      <a:pt x="1076" y="310"/>
                    </a:lnTo>
                    <a:lnTo>
                      <a:pt x="1076" y="313"/>
                    </a:lnTo>
                    <a:lnTo>
                      <a:pt x="1076" y="315"/>
                    </a:lnTo>
                    <a:lnTo>
                      <a:pt x="1076" y="318"/>
                    </a:lnTo>
                    <a:lnTo>
                      <a:pt x="1078" y="318"/>
                    </a:lnTo>
                    <a:lnTo>
                      <a:pt x="1078" y="320"/>
                    </a:lnTo>
                    <a:lnTo>
                      <a:pt x="1078" y="323"/>
                    </a:lnTo>
                    <a:lnTo>
                      <a:pt x="1081" y="323"/>
                    </a:lnTo>
                    <a:lnTo>
                      <a:pt x="1081" y="325"/>
                    </a:lnTo>
                    <a:lnTo>
                      <a:pt x="1081" y="330"/>
                    </a:lnTo>
                    <a:lnTo>
                      <a:pt x="1081" y="332"/>
                    </a:lnTo>
                    <a:lnTo>
                      <a:pt x="1081" y="335"/>
                    </a:lnTo>
                    <a:lnTo>
                      <a:pt x="1083" y="335"/>
                    </a:lnTo>
                    <a:lnTo>
                      <a:pt x="1083" y="337"/>
                    </a:lnTo>
                    <a:lnTo>
                      <a:pt x="1083" y="340"/>
                    </a:lnTo>
                    <a:lnTo>
                      <a:pt x="1083" y="342"/>
                    </a:lnTo>
                    <a:lnTo>
                      <a:pt x="1083" y="340"/>
                    </a:lnTo>
                    <a:lnTo>
                      <a:pt x="1083" y="342"/>
                    </a:lnTo>
                    <a:lnTo>
                      <a:pt x="1086" y="342"/>
                    </a:lnTo>
                    <a:lnTo>
                      <a:pt x="1086" y="345"/>
                    </a:lnTo>
                    <a:lnTo>
                      <a:pt x="1086" y="347"/>
                    </a:lnTo>
                    <a:lnTo>
                      <a:pt x="1086" y="350"/>
                    </a:lnTo>
                    <a:lnTo>
                      <a:pt x="1086" y="352"/>
                    </a:lnTo>
                    <a:lnTo>
                      <a:pt x="1086" y="354"/>
                    </a:lnTo>
                    <a:lnTo>
                      <a:pt x="1083" y="354"/>
                    </a:lnTo>
                    <a:lnTo>
                      <a:pt x="1083" y="357"/>
                    </a:lnTo>
                    <a:lnTo>
                      <a:pt x="1086" y="357"/>
                    </a:lnTo>
                    <a:lnTo>
                      <a:pt x="1086" y="359"/>
                    </a:lnTo>
                    <a:lnTo>
                      <a:pt x="1083" y="359"/>
                    </a:lnTo>
                    <a:lnTo>
                      <a:pt x="1086" y="362"/>
                    </a:lnTo>
                    <a:lnTo>
                      <a:pt x="1083" y="362"/>
                    </a:lnTo>
                    <a:lnTo>
                      <a:pt x="1083" y="364"/>
                    </a:lnTo>
                    <a:lnTo>
                      <a:pt x="1086" y="364"/>
                    </a:lnTo>
                    <a:lnTo>
                      <a:pt x="1086" y="367"/>
                    </a:lnTo>
                    <a:lnTo>
                      <a:pt x="1083" y="367"/>
                    </a:lnTo>
                    <a:lnTo>
                      <a:pt x="1083" y="369"/>
                    </a:lnTo>
                    <a:lnTo>
                      <a:pt x="1083" y="372"/>
                    </a:lnTo>
                    <a:lnTo>
                      <a:pt x="1081" y="374"/>
                    </a:lnTo>
                    <a:lnTo>
                      <a:pt x="1081" y="376"/>
                    </a:lnTo>
                    <a:lnTo>
                      <a:pt x="1081" y="379"/>
                    </a:lnTo>
                    <a:lnTo>
                      <a:pt x="1081" y="381"/>
                    </a:lnTo>
                    <a:lnTo>
                      <a:pt x="1078" y="381"/>
                    </a:lnTo>
                    <a:lnTo>
                      <a:pt x="1081" y="384"/>
                    </a:lnTo>
                    <a:lnTo>
                      <a:pt x="1078" y="384"/>
                    </a:lnTo>
                    <a:lnTo>
                      <a:pt x="1078" y="386"/>
                    </a:lnTo>
                    <a:lnTo>
                      <a:pt x="1078" y="389"/>
                    </a:lnTo>
                    <a:lnTo>
                      <a:pt x="1076" y="389"/>
                    </a:lnTo>
                    <a:lnTo>
                      <a:pt x="1078" y="389"/>
                    </a:lnTo>
                    <a:lnTo>
                      <a:pt x="1076" y="389"/>
                    </a:lnTo>
                    <a:lnTo>
                      <a:pt x="1076" y="391"/>
                    </a:lnTo>
                    <a:lnTo>
                      <a:pt x="1076" y="394"/>
                    </a:lnTo>
                    <a:lnTo>
                      <a:pt x="1073" y="396"/>
                    </a:lnTo>
                    <a:lnTo>
                      <a:pt x="1073" y="398"/>
                    </a:lnTo>
                    <a:lnTo>
                      <a:pt x="1071" y="398"/>
                    </a:lnTo>
                    <a:lnTo>
                      <a:pt x="1071" y="401"/>
                    </a:lnTo>
                    <a:lnTo>
                      <a:pt x="1071" y="403"/>
                    </a:lnTo>
                    <a:lnTo>
                      <a:pt x="1069" y="403"/>
                    </a:lnTo>
                    <a:lnTo>
                      <a:pt x="1069" y="406"/>
                    </a:lnTo>
                    <a:lnTo>
                      <a:pt x="1066" y="406"/>
                    </a:lnTo>
                    <a:lnTo>
                      <a:pt x="1066" y="408"/>
                    </a:lnTo>
                    <a:lnTo>
                      <a:pt x="1064" y="408"/>
                    </a:lnTo>
                    <a:lnTo>
                      <a:pt x="1064" y="411"/>
                    </a:lnTo>
                    <a:lnTo>
                      <a:pt x="1061" y="411"/>
                    </a:lnTo>
                    <a:lnTo>
                      <a:pt x="1061" y="413"/>
                    </a:lnTo>
                    <a:lnTo>
                      <a:pt x="1059" y="413"/>
                    </a:lnTo>
                    <a:lnTo>
                      <a:pt x="1059" y="416"/>
                    </a:lnTo>
                    <a:lnTo>
                      <a:pt x="1059" y="413"/>
                    </a:lnTo>
                    <a:lnTo>
                      <a:pt x="1059" y="416"/>
                    </a:lnTo>
                    <a:lnTo>
                      <a:pt x="1056" y="416"/>
                    </a:lnTo>
                    <a:lnTo>
                      <a:pt x="1056" y="418"/>
                    </a:lnTo>
                    <a:lnTo>
                      <a:pt x="1054" y="418"/>
                    </a:lnTo>
                    <a:lnTo>
                      <a:pt x="1054" y="420"/>
                    </a:lnTo>
                    <a:lnTo>
                      <a:pt x="1054" y="423"/>
                    </a:lnTo>
                    <a:lnTo>
                      <a:pt x="1051" y="423"/>
                    </a:lnTo>
                    <a:lnTo>
                      <a:pt x="1051" y="425"/>
                    </a:lnTo>
                    <a:lnTo>
                      <a:pt x="1049" y="425"/>
                    </a:lnTo>
                    <a:lnTo>
                      <a:pt x="1049" y="428"/>
                    </a:lnTo>
                    <a:lnTo>
                      <a:pt x="1047" y="428"/>
                    </a:lnTo>
                    <a:lnTo>
                      <a:pt x="1047" y="430"/>
                    </a:lnTo>
                    <a:lnTo>
                      <a:pt x="1044" y="430"/>
                    </a:lnTo>
                    <a:lnTo>
                      <a:pt x="1044" y="433"/>
                    </a:lnTo>
                    <a:lnTo>
                      <a:pt x="1042" y="435"/>
                    </a:lnTo>
                    <a:lnTo>
                      <a:pt x="1042" y="438"/>
                    </a:lnTo>
                    <a:lnTo>
                      <a:pt x="1039" y="438"/>
                    </a:lnTo>
                    <a:lnTo>
                      <a:pt x="1034" y="440"/>
                    </a:lnTo>
                    <a:lnTo>
                      <a:pt x="1032" y="440"/>
                    </a:lnTo>
                    <a:lnTo>
                      <a:pt x="1032" y="442"/>
                    </a:lnTo>
                    <a:lnTo>
                      <a:pt x="1029" y="442"/>
                    </a:lnTo>
                    <a:lnTo>
                      <a:pt x="1029" y="445"/>
                    </a:lnTo>
                    <a:lnTo>
                      <a:pt x="1027" y="447"/>
                    </a:lnTo>
                    <a:lnTo>
                      <a:pt x="1025" y="447"/>
                    </a:lnTo>
                    <a:lnTo>
                      <a:pt x="1025" y="450"/>
                    </a:lnTo>
                    <a:lnTo>
                      <a:pt x="1022" y="452"/>
                    </a:lnTo>
                    <a:lnTo>
                      <a:pt x="1020" y="455"/>
                    </a:lnTo>
                    <a:lnTo>
                      <a:pt x="1020" y="457"/>
                    </a:lnTo>
                    <a:lnTo>
                      <a:pt x="1017" y="460"/>
                    </a:lnTo>
                    <a:lnTo>
                      <a:pt x="1015" y="462"/>
                    </a:lnTo>
                    <a:lnTo>
                      <a:pt x="1015" y="464"/>
                    </a:lnTo>
                    <a:lnTo>
                      <a:pt x="1012" y="464"/>
                    </a:lnTo>
                    <a:lnTo>
                      <a:pt x="1012" y="467"/>
                    </a:lnTo>
                    <a:lnTo>
                      <a:pt x="1010" y="469"/>
                    </a:lnTo>
                    <a:lnTo>
                      <a:pt x="1010" y="472"/>
                    </a:lnTo>
                    <a:lnTo>
                      <a:pt x="1007" y="474"/>
                    </a:lnTo>
                    <a:lnTo>
                      <a:pt x="1007" y="477"/>
                    </a:lnTo>
                    <a:lnTo>
                      <a:pt x="1007" y="479"/>
                    </a:lnTo>
                    <a:lnTo>
                      <a:pt x="1005" y="479"/>
                    </a:lnTo>
                    <a:lnTo>
                      <a:pt x="1005" y="482"/>
                    </a:lnTo>
                    <a:lnTo>
                      <a:pt x="1003" y="484"/>
                    </a:lnTo>
                    <a:lnTo>
                      <a:pt x="1003" y="486"/>
                    </a:lnTo>
                    <a:lnTo>
                      <a:pt x="1000" y="489"/>
                    </a:lnTo>
                    <a:lnTo>
                      <a:pt x="998" y="491"/>
                    </a:lnTo>
                    <a:lnTo>
                      <a:pt x="998" y="494"/>
                    </a:lnTo>
                    <a:lnTo>
                      <a:pt x="995" y="494"/>
                    </a:lnTo>
                    <a:lnTo>
                      <a:pt x="995" y="496"/>
                    </a:lnTo>
                    <a:lnTo>
                      <a:pt x="993" y="499"/>
                    </a:lnTo>
                    <a:lnTo>
                      <a:pt x="993" y="501"/>
                    </a:lnTo>
                    <a:lnTo>
                      <a:pt x="990" y="501"/>
                    </a:lnTo>
                    <a:lnTo>
                      <a:pt x="990" y="504"/>
                    </a:lnTo>
                    <a:lnTo>
                      <a:pt x="988" y="504"/>
                    </a:lnTo>
                    <a:lnTo>
                      <a:pt x="988" y="506"/>
                    </a:lnTo>
                    <a:lnTo>
                      <a:pt x="985" y="506"/>
                    </a:lnTo>
                    <a:lnTo>
                      <a:pt x="983" y="506"/>
                    </a:lnTo>
                    <a:lnTo>
                      <a:pt x="981" y="506"/>
                    </a:lnTo>
                    <a:lnTo>
                      <a:pt x="981" y="504"/>
                    </a:lnTo>
                    <a:lnTo>
                      <a:pt x="981" y="506"/>
                    </a:lnTo>
                    <a:lnTo>
                      <a:pt x="978" y="506"/>
                    </a:lnTo>
                    <a:lnTo>
                      <a:pt x="978" y="508"/>
                    </a:lnTo>
                    <a:lnTo>
                      <a:pt x="976" y="508"/>
                    </a:lnTo>
                    <a:lnTo>
                      <a:pt x="976" y="511"/>
                    </a:lnTo>
                    <a:lnTo>
                      <a:pt x="973" y="511"/>
                    </a:lnTo>
                    <a:lnTo>
                      <a:pt x="971" y="511"/>
                    </a:lnTo>
                    <a:lnTo>
                      <a:pt x="971" y="513"/>
                    </a:lnTo>
                    <a:lnTo>
                      <a:pt x="971" y="516"/>
                    </a:lnTo>
                    <a:lnTo>
                      <a:pt x="971" y="518"/>
                    </a:lnTo>
                    <a:lnTo>
                      <a:pt x="971" y="516"/>
                    </a:lnTo>
                    <a:lnTo>
                      <a:pt x="971" y="518"/>
                    </a:lnTo>
                    <a:lnTo>
                      <a:pt x="971" y="516"/>
                    </a:lnTo>
                    <a:lnTo>
                      <a:pt x="971" y="518"/>
                    </a:lnTo>
                    <a:lnTo>
                      <a:pt x="971" y="521"/>
                    </a:lnTo>
                    <a:lnTo>
                      <a:pt x="971" y="523"/>
                    </a:lnTo>
                    <a:lnTo>
                      <a:pt x="971" y="526"/>
                    </a:lnTo>
                    <a:lnTo>
                      <a:pt x="968" y="526"/>
                    </a:lnTo>
                    <a:lnTo>
                      <a:pt x="968" y="528"/>
                    </a:lnTo>
                    <a:lnTo>
                      <a:pt x="968" y="530"/>
                    </a:lnTo>
                    <a:lnTo>
                      <a:pt x="971" y="530"/>
                    </a:lnTo>
                    <a:lnTo>
                      <a:pt x="971" y="533"/>
                    </a:lnTo>
                    <a:lnTo>
                      <a:pt x="971" y="535"/>
                    </a:lnTo>
                    <a:lnTo>
                      <a:pt x="968" y="538"/>
                    </a:lnTo>
                    <a:lnTo>
                      <a:pt x="968" y="540"/>
                    </a:lnTo>
                    <a:lnTo>
                      <a:pt x="968" y="543"/>
                    </a:lnTo>
                    <a:lnTo>
                      <a:pt x="968" y="545"/>
                    </a:lnTo>
                    <a:lnTo>
                      <a:pt x="968" y="548"/>
                    </a:lnTo>
                    <a:lnTo>
                      <a:pt x="968" y="550"/>
                    </a:lnTo>
                    <a:lnTo>
                      <a:pt x="966" y="552"/>
                    </a:lnTo>
                    <a:lnTo>
                      <a:pt x="966" y="555"/>
                    </a:lnTo>
                    <a:lnTo>
                      <a:pt x="968" y="555"/>
                    </a:lnTo>
                    <a:lnTo>
                      <a:pt x="968" y="557"/>
                    </a:lnTo>
                    <a:lnTo>
                      <a:pt x="968" y="560"/>
                    </a:lnTo>
                    <a:lnTo>
                      <a:pt x="968" y="562"/>
                    </a:lnTo>
                    <a:lnTo>
                      <a:pt x="968" y="565"/>
                    </a:lnTo>
                    <a:lnTo>
                      <a:pt x="968" y="567"/>
                    </a:lnTo>
                    <a:lnTo>
                      <a:pt x="968" y="570"/>
                    </a:lnTo>
                    <a:lnTo>
                      <a:pt x="968" y="572"/>
                    </a:lnTo>
                    <a:lnTo>
                      <a:pt x="971" y="574"/>
                    </a:lnTo>
                    <a:lnTo>
                      <a:pt x="971" y="577"/>
                    </a:lnTo>
                    <a:lnTo>
                      <a:pt x="971" y="579"/>
                    </a:lnTo>
                    <a:lnTo>
                      <a:pt x="971" y="582"/>
                    </a:lnTo>
                    <a:lnTo>
                      <a:pt x="971" y="584"/>
                    </a:lnTo>
                    <a:lnTo>
                      <a:pt x="973" y="584"/>
                    </a:lnTo>
                    <a:lnTo>
                      <a:pt x="973" y="587"/>
                    </a:lnTo>
                    <a:lnTo>
                      <a:pt x="971" y="587"/>
                    </a:lnTo>
                    <a:lnTo>
                      <a:pt x="971" y="589"/>
                    </a:lnTo>
                    <a:lnTo>
                      <a:pt x="971" y="592"/>
                    </a:lnTo>
                    <a:lnTo>
                      <a:pt x="971" y="594"/>
                    </a:lnTo>
                    <a:lnTo>
                      <a:pt x="968" y="596"/>
                    </a:lnTo>
                    <a:lnTo>
                      <a:pt x="968" y="599"/>
                    </a:lnTo>
                    <a:lnTo>
                      <a:pt x="968" y="601"/>
                    </a:lnTo>
                    <a:lnTo>
                      <a:pt x="966" y="601"/>
                    </a:lnTo>
                    <a:lnTo>
                      <a:pt x="968" y="601"/>
                    </a:lnTo>
                    <a:lnTo>
                      <a:pt x="966" y="604"/>
                    </a:lnTo>
                    <a:lnTo>
                      <a:pt x="966" y="606"/>
                    </a:lnTo>
                    <a:lnTo>
                      <a:pt x="966" y="609"/>
                    </a:lnTo>
                    <a:lnTo>
                      <a:pt x="966" y="611"/>
                    </a:lnTo>
                    <a:lnTo>
                      <a:pt x="966" y="614"/>
                    </a:lnTo>
                    <a:lnTo>
                      <a:pt x="963" y="616"/>
                    </a:lnTo>
                    <a:lnTo>
                      <a:pt x="963" y="618"/>
                    </a:lnTo>
                    <a:lnTo>
                      <a:pt x="963" y="621"/>
                    </a:lnTo>
                    <a:lnTo>
                      <a:pt x="963" y="623"/>
                    </a:lnTo>
                    <a:lnTo>
                      <a:pt x="963" y="626"/>
                    </a:lnTo>
                    <a:lnTo>
                      <a:pt x="963" y="628"/>
                    </a:lnTo>
                    <a:lnTo>
                      <a:pt x="963" y="631"/>
                    </a:lnTo>
                    <a:lnTo>
                      <a:pt x="963" y="633"/>
                    </a:lnTo>
                    <a:lnTo>
                      <a:pt x="963" y="636"/>
                    </a:lnTo>
                    <a:lnTo>
                      <a:pt x="966" y="636"/>
                    </a:lnTo>
                    <a:lnTo>
                      <a:pt x="963" y="638"/>
                    </a:lnTo>
                    <a:lnTo>
                      <a:pt x="961" y="640"/>
                    </a:lnTo>
                    <a:lnTo>
                      <a:pt x="959" y="643"/>
                    </a:lnTo>
                    <a:lnTo>
                      <a:pt x="956" y="643"/>
                    </a:lnTo>
                    <a:lnTo>
                      <a:pt x="956" y="645"/>
                    </a:lnTo>
                    <a:lnTo>
                      <a:pt x="954" y="645"/>
                    </a:lnTo>
                    <a:lnTo>
                      <a:pt x="954" y="648"/>
                    </a:lnTo>
                    <a:lnTo>
                      <a:pt x="954" y="650"/>
                    </a:lnTo>
                    <a:lnTo>
                      <a:pt x="951" y="653"/>
                    </a:lnTo>
                    <a:lnTo>
                      <a:pt x="951" y="655"/>
                    </a:lnTo>
                    <a:lnTo>
                      <a:pt x="949" y="658"/>
                    </a:lnTo>
                    <a:lnTo>
                      <a:pt x="949" y="660"/>
                    </a:lnTo>
                    <a:lnTo>
                      <a:pt x="949" y="662"/>
                    </a:lnTo>
                    <a:lnTo>
                      <a:pt x="949" y="665"/>
                    </a:lnTo>
                    <a:lnTo>
                      <a:pt x="949" y="667"/>
                    </a:lnTo>
                    <a:lnTo>
                      <a:pt x="949" y="670"/>
                    </a:lnTo>
                    <a:lnTo>
                      <a:pt x="949" y="672"/>
                    </a:lnTo>
                    <a:lnTo>
                      <a:pt x="949" y="675"/>
                    </a:lnTo>
                    <a:lnTo>
                      <a:pt x="949" y="677"/>
                    </a:lnTo>
                    <a:lnTo>
                      <a:pt x="949" y="680"/>
                    </a:lnTo>
                    <a:lnTo>
                      <a:pt x="949" y="682"/>
                    </a:lnTo>
                    <a:lnTo>
                      <a:pt x="949" y="684"/>
                    </a:lnTo>
                    <a:lnTo>
                      <a:pt x="946" y="689"/>
                    </a:lnTo>
                    <a:lnTo>
                      <a:pt x="946" y="692"/>
                    </a:lnTo>
                    <a:lnTo>
                      <a:pt x="944" y="692"/>
                    </a:lnTo>
                    <a:lnTo>
                      <a:pt x="941" y="692"/>
                    </a:lnTo>
                    <a:lnTo>
                      <a:pt x="941" y="694"/>
                    </a:lnTo>
                    <a:lnTo>
                      <a:pt x="939" y="694"/>
                    </a:lnTo>
                    <a:lnTo>
                      <a:pt x="939" y="697"/>
                    </a:lnTo>
                    <a:lnTo>
                      <a:pt x="939" y="699"/>
                    </a:lnTo>
                    <a:lnTo>
                      <a:pt x="937" y="699"/>
                    </a:lnTo>
                    <a:lnTo>
                      <a:pt x="937" y="702"/>
                    </a:lnTo>
                    <a:lnTo>
                      <a:pt x="937" y="704"/>
                    </a:lnTo>
                    <a:lnTo>
                      <a:pt x="937" y="706"/>
                    </a:lnTo>
                    <a:lnTo>
                      <a:pt x="934" y="706"/>
                    </a:lnTo>
                    <a:lnTo>
                      <a:pt x="934" y="709"/>
                    </a:lnTo>
                    <a:lnTo>
                      <a:pt x="934" y="711"/>
                    </a:lnTo>
                    <a:lnTo>
                      <a:pt x="932" y="711"/>
                    </a:lnTo>
                    <a:lnTo>
                      <a:pt x="932" y="714"/>
                    </a:lnTo>
                    <a:lnTo>
                      <a:pt x="932" y="716"/>
                    </a:lnTo>
                    <a:lnTo>
                      <a:pt x="929" y="716"/>
                    </a:lnTo>
                    <a:lnTo>
                      <a:pt x="929" y="719"/>
                    </a:lnTo>
                    <a:lnTo>
                      <a:pt x="927" y="719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2" name="Freeform 288"/>
              <p:cNvSpPr>
                <a:spLocks/>
              </p:cNvSpPr>
              <p:nvPr/>
            </p:nvSpPr>
            <p:spPr bwMode="auto">
              <a:xfrm>
                <a:off x="3497" y="244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3" name="Freeform 289"/>
              <p:cNvSpPr>
                <a:spLocks/>
              </p:cNvSpPr>
              <p:nvPr/>
            </p:nvSpPr>
            <p:spPr bwMode="auto">
              <a:xfrm>
                <a:off x="3502" y="244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4" name="Freeform 290"/>
              <p:cNvSpPr>
                <a:spLocks/>
              </p:cNvSpPr>
              <p:nvPr/>
            </p:nvSpPr>
            <p:spPr bwMode="auto">
              <a:xfrm>
                <a:off x="3488" y="2439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5" name="Freeform 291"/>
              <p:cNvSpPr>
                <a:spLocks/>
              </p:cNvSpPr>
              <p:nvPr/>
            </p:nvSpPr>
            <p:spPr bwMode="auto">
              <a:xfrm>
                <a:off x="3495" y="2439"/>
                <a:ext cx="7" cy="5"/>
              </a:xfrm>
              <a:custGeom>
                <a:avLst/>
                <a:gdLst>
                  <a:gd name="T0" fmla="*/ 5 w 7"/>
                  <a:gd name="T1" fmla="*/ 0 h 5"/>
                  <a:gd name="T2" fmla="*/ 7 w 7"/>
                  <a:gd name="T3" fmla="*/ 0 h 5"/>
                  <a:gd name="T4" fmla="*/ 7 w 7"/>
                  <a:gd name="T5" fmla="*/ 3 h 5"/>
                  <a:gd name="T6" fmla="*/ 5 w 7"/>
                  <a:gd name="T7" fmla="*/ 3 h 5"/>
                  <a:gd name="T8" fmla="*/ 7 w 7"/>
                  <a:gd name="T9" fmla="*/ 3 h 5"/>
                  <a:gd name="T10" fmla="*/ 5 w 7"/>
                  <a:gd name="T11" fmla="*/ 3 h 5"/>
                  <a:gd name="T12" fmla="*/ 5 w 7"/>
                  <a:gd name="T13" fmla="*/ 5 h 5"/>
                  <a:gd name="T14" fmla="*/ 7 w 7"/>
                  <a:gd name="T15" fmla="*/ 5 h 5"/>
                  <a:gd name="T16" fmla="*/ 5 w 7"/>
                  <a:gd name="T17" fmla="*/ 5 h 5"/>
                  <a:gd name="T18" fmla="*/ 7 w 7"/>
                  <a:gd name="T19" fmla="*/ 5 h 5"/>
                  <a:gd name="T20" fmla="*/ 5 w 7"/>
                  <a:gd name="T21" fmla="*/ 5 h 5"/>
                  <a:gd name="T22" fmla="*/ 2 w 7"/>
                  <a:gd name="T23" fmla="*/ 5 h 5"/>
                  <a:gd name="T24" fmla="*/ 0 w 7"/>
                  <a:gd name="T25" fmla="*/ 5 h 5"/>
                  <a:gd name="T26" fmla="*/ 0 w 7"/>
                  <a:gd name="T27" fmla="*/ 3 h 5"/>
                  <a:gd name="T28" fmla="*/ 2 w 7"/>
                  <a:gd name="T29" fmla="*/ 3 h 5"/>
                  <a:gd name="T30" fmla="*/ 2 w 7"/>
                  <a:gd name="T31" fmla="*/ 0 h 5"/>
                  <a:gd name="T32" fmla="*/ 5 w 7"/>
                  <a:gd name="T3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7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6" name="Freeform 292"/>
              <p:cNvSpPr>
                <a:spLocks/>
              </p:cNvSpPr>
              <p:nvPr/>
            </p:nvSpPr>
            <p:spPr bwMode="auto">
              <a:xfrm>
                <a:off x="3502" y="2434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7" name="Freeform 293"/>
              <p:cNvSpPr>
                <a:spLocks/>
              </p:cNvSpPr>
              <p:nvPr/>
            </p:nvSpPr>
            <p:spPr bwMode="auto">
              <a:xfrm>
                <a:off x="3505" y="2432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0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8" name="Freeform 294"/>
              <p:cNvSpPr>
                <a:spLocks/>
              </p:cNvSpPr>
              <p:nvPr/>
            </p:nvSpPr>
            <p:spPr bwMode="auto">
              <a:xfrm>
                <a:off x="3409" y="2540"/>
                <a:ext cx="5" cy="12"/>
              </a:xfrm>
              <a:custGeom>
                <a:avLst/>
                <a:gdLst>
                  <a:gd name="T0" fmla="*/ 5 w 5"/>
                  <a:gd name="T1" fmla="*/ 0 h 12"/>
                  <a:gd name="T2" fmla="*/ 5 w 5"/>
                  <a:gd name="T3" fmla="*/ 2 h 12"/>
                  <a:gd name="T4" fmla="*/ 3 w 5"/>
                  <a:gd name="T5" fmla="*/ 4 h 12"/>
                  <a:gd name="T6" fmla="*/ 5 w 5"/>
                  <a:gd name="T7" fmla="*/ 4 h 12"/>
                  <a:gd name="T8" fmla="*/ 3 w 5"/>
                  <a:gd name="T9" fmla="*/ 4 h 12"/>
                  <a:gd name="T10" fmla="*/ 3 w 5"/>
                  <a:gd name="T11" fmla="*/ 7 h 12"/>
                  <a:gd name="T12" fmla="*/ 3 w 5"/>
                  <a:gd name="T13" fmla="*/ 9 h 12"/>
                  <a:gd name="T14" fmla="*/ 0 w 5"/>
                  <a:gd name="T15" fmla="*/ 9 h 12"/>
                  <a:gd name="T16" fmla="*/ 3 w 5"/>
                  <a:gd name="T17" fmla="*/ 9 h 12"/>
                  <a:gd name="T18" fmla="*/ 3 w 5"/>
                  <a:gd name="T19" fmla="*/ 12 h 12"/>
                  <a:gd name="T20" fmla="*/ 0 w 5"/>
                  <a:gd name="T21" fmla="*/ 12 h 12"/>
                  <a:gd name="T22" fmla="*/ 0 w 5"/>
                  <a:gd name="T23" fmla="*/ 9 h 12"/>
                  <a:gd name="T24" fmla="*/ 0 w 5"/>
                  <a:gd name="T25" fmla="*/ 7 h 12"/>
                  <a:gd name="T26" fmla="*/ 0 w 5"/>
                  <a:gd name="T27" fmla="*/ 4 h 12"/>
                  <a:gd name="T28" fmla="*/ 0 w 5"/>
                  <a:gd name="T29" fmla="*/ 2 h 12"/>
                  <a:gd name="T30" fmla="*/ 3 w 5"/>
                  <a:gd name="T31" fmla="*/ 2 h 12"/>
                  <a:gd name="T32" fmla="*/ 3 w 5"/>
                  <a:gd name="T33" fmla="*/ 0 h 12"/>
                  <a:gd name="T34" fmla="*/ 3 w 5"/>
                  <a:gd name="T35" fmla="*/ 2 h 12"/>
                  <a:gd name="T36" fmla="*/ 3 w 5"/>
                  <a:gd name="T37" fmla="*/ 0 h 12"/>
                  <a:gd name="T38" fmla="*/ 5 w 5"/>
                  <a:gd name="T3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2">
                    <a:moveTo>
                      <a:pt x="5" y="0"/>
                    </a:moveTo>
                    <a:lnTo>
                      <a:pt x="5" y="2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9" name="Freeform 295"/>
              <p:cNvSpPr>
                <a:spLocks/>
              </p:cNvSpPr>
              <p:nvPr/>
            </p:nvSpPr>
            <p:spPr bwMode="auto">
              <a:xfrm>
                <a:off x="3468" y="180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0" name="Freeform 296"/>
              <p:cNvSpPr>
                <a:spLocks/>
              </p:cNvSpPr>
              <p:nvPr/>
            </p:nvSpPr>
            <p:spPr bwMode="auto">
              <a:xfrm>
                <a:off x="3466" y="180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1" name="Freeform 297"/>
              <p:cNvSpPr>
                <a:spLocks/>
              </p:cNvSpPr>
              <p:nvPr/>
            </p:nvSpPr>
            <p:spPr bwMode="auto">
              <a:xfrm>
                <a:off x="3475" y="180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2" name="Freeform 298"/>
              <p:cNvSpPr>
                <a:spLocks/>
              </p:cNvSpPr>
              <p:nvPr/>
            </p:nvSpPr>
            <p:spPr bwMode="auto">
              <a:xfrm>
                <a:off x="3468" y="180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3" name="Freeform 299"/>
              <p:cNvSpPr>
                <a:spLocks/>
              </p:cNvSpPr>
              <p:nvPr/>
            </p:nvSpPr>
            <p:spPr bwMode="auto">
              <a:xfrm>
                <a:off x="3854" y="188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2 h 2"/>
                  <a:gd name="T4" fmla="*/ 3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4" name="Freeform 300"/>
              <p:cNvSpPr>
                <a:spLocks/>
              </p:cNvSpPr>
              <p:nvPr/>
            </p:nvSpPr>
            <p:spPr bwMode="auto">
              <a:xfrm>
                <a:off x="3510" y="242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5" name="Freeform 301"/>
              <p:cNvSpPr>
                <a:spLocks/>
              </p:cNvSpPr>
              <p:nvPr/>
            </p:nvSpPr>
            <p:spPr bwMode="auto">
              <a:xfrm>
                <a:off x="3519" y="242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6" name="Freeform 302"/>
              <p:cNvSpPr>
                <a:spLocks/>
              </p:cNvSpPr>
              <p:nvPr/>
            </p:nvSpPr>
            <p:spPr bwMode="auto">
              <a:xfrm>
                <a:off x="3517" y="242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7" name="Freeform 303"/>
              <p:cNvSpPr>
                <a:spLocks/>
              </p:cNvSpPr>
              <p:nvPr/>
            </p:nvSpPr>
            <p:spPr bwMode="auto">
              <a:xfrm>
                <a:off x="3519" y="242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8" name="Freeform 304"/>
              <p:cNvSpPr>
                <a:spLocks/>
              </p:cNvSpPr>
              <p:nvPr/>
            </p:nvSpPr>
            <p:spPr bwMode="auto">
              <a:xfrm>
                <a:off x="3524" y="2420"/>
                <a:ext cx="8" cy="5"/>
              </a:xfrm>
              <a:custGeom>
                <a:avLst/>
                <a:gdLst>
                  <a:gd name="T0" fmla="*/ 5 w 8"/>
                  <a:gd name="T1" fmla="*/ 2 h 5"/>
                  <a:gd name="T2" fmla="*/ 8 w 8"/>
                  <a:gd name="T3" fmla="*/ 2 h 5"/>
                  <a:gd name="T4" fmla="*/ 8 w 8"/>
                  <a:gd name="T5" fmla="*/ 5 h 5"/>
                  <a:gd name="T6" fmla="*/ 8 w 8"/>
                  <a:gd name="T7" fmla="*/ 2 h 5"/>
                  <a:gd name="T8" fmla="*/ 8 w 8"/>
                  <a:gd name="T9" fmla="*/ 5 h 5"/>
                  <a:gd name="T10" fmla="*/ 5 w 8"/>
                  <a:gd name="T11" fmla="*/ 5 h 5"/>
                  <a:gd name="T12" fmla="*/ 3 w 8"/>
                  <a:gd name="T13" fmla="*/ 5 h 5"/>
                  <a:gd name="T14" fmla="*/ 0 w 8"/>
                  <a:gd name="T15" fmla="*/ 5 h 5"/>
                  <a:gd name="T16" fmla="*/ 0 w 8"/>
                  <a:gd name="T17" fmla="*/ 2 h 5"/>
                  <a:gd name="T18" fmla="*/ 3 w 8"/>
                  <a:gd name="T19" fmla="*/ 2 h 5"/>
                  <a:gd name="T20" fmla="*/ 5 w 8"/>
                  <a:gd name="T21" fmla="*/ 2 h 5"/>
                  <a:gd name="T22" fmla="*/ 5 w 8"/>
                  <a:gd name="T23" fmla="*/ 0 h 5"/>
                  <a:gd name="T24" fmla="*/ 5 w 8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5" y="2"/>
                    </a:moveTo>
                    <a:lnTo>
                      <a:pt x="8" y="2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9" name="Freeform 305"/>
              <p:cNvSpPr>
                <a:spLocks/>
              </p:cNvSpPr>
              <p:nvPr/>
            </p:nvSpPr>
            <p:spPr bwMode="auto">
              <a:xfrm>
                <a:off x="3546" y="242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0" name="Freeform 306"/>
              <p:cNvSpPr>
                <a:spLocks/>
              </p:cNvSpPr>
              <p:nvPr/>
            </p:nvSpPr>
            <p:spPr bwMode="auto">
              <a:xfrm>
                <a:off x="3556" y="242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1" name="Freeform 307"/>
              <p:cNvSpPr>
                <a:spLocks/>
              </p:cNvSpPr>
              <p:nvPr/>
            </p:nvSpPr>
            <p:spPr bwMode="auto">
              <a:xfrm>
                <a:off x="3534" y="241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2" name="Freeform 308"/>
              <p:cNvSpPr>
                <a:spLocks/>
              </p:cNvSpPr>
              <p:nvPr/>
            </p:nvSpPr>
            <p:spPr bwMode="auto">
              <a:xfrm>
                <a:off x="3536" y="241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3" name="Freeform 309"/>
              <p:cNvSpPr>
                <a:spLocks/>
              </p:cNvSpPr>
              <p:nvPr/>
            </p:nvSpPr>
            <p:spPr bwMode="auto">
              <a:xfrm>
                <a:off x="3536" y="241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4" name="Freeform 310"/>
              <p:cNvSpPr>
                <a:spLocks/>
              </p:cNvSpPr>
              <p:nvPr/>
            </p:nvSpPr>
            <p:spPr bwMode="auto">
              <a:xfrm>
                <a:off x="3556" y="2412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2 w 2"/>
                  <a:gd name="T5" fmla="*/ 0 h 3"/>
                  <a:gd name="T6" fmla="*/ 0 w 2"/>
                  <a:gd name="T7" fmla="*/ 0 h 3"/>
                  <a:gd name="T8" fmla="*/ 0 w 2"/>
                  <a:gd name="T9" fmla="*/ 3 h 3"/>
                  <a:gd name="T10" fmla="*/ 0 w 2"/>
                  <a:gd name="T11" fmla="*/ 0 h 3"/>
                  <a:gd name="T12" fmla="*/ 2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5" name="Freeform 311"/>
              <p:cNvSpPr>
                <a:spLocks/>
              </p:cNvSpPr>
              <p:nvPr/>
            </p:nvSpPr>
            <p:spPr bwMode="auto">
              <a:xfrm>
                <a:off x="3637" y="234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6" name="Freeform 312"/>
              <p:cNvSpPr>
                <a:spLocks/>
              </p:cNvSpPr>
              <p:nvPr/>
            </p:nvSpPr>
            <p:spPr bwMode="auto">
              <a:xfrm>
                <a:off x="3534" y="1848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7" name="Freeform 313"/>
              <p:cNvSpPr>
                <a:spLocks/>
              </p:cNvSpPr>
              <p:nvPr/>
            </p:nvSpPr>
            <p:spPr bwMode="auto">
              <a:xfrm>
                <a:off x="3522" y="1838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8" name="Freeform 314"/>
              <p:cNvSpPr>
                <a:spLocks/>
              </p:cNvSpPr>
              <p:nvPr/>
            </p:nvSpPr>
            <p:spPr bwMode="auto">
              <a:xfrm>
                <a:off x="3517" y="183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9" name="Freeform 315"/>
              <p:cNvSpPr>
                <a:spLocks/>
              </p:cNvSpPr>
              <p:nvPr/>
            </p:nvSpPr>
            <p:spPr bwMode="auto">
              <a:xfrm>
                <a:off x="3519" y="183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0" name="Freeform 316"/>
              <p:cNvSpPr>
                <a:spLocks/>
              </p:cNvSpPr>
              <p:nvPr/>
            </p:nvSpPr>
            <p:spPr bwMode="auto">
              <a:xfrm>
                <a:off x="3514" y="182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1" name="Freeform 317"/>
              <p:cNvSpPr>
                <a:spLocks/>
              </p:cNvSpPr>
              <p:nvPr/>
            </p:nvSpPr>
            <p:spPr bwMode="auto">
              <a:xfrm>
                <a:off x="3512" y="1823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2 w 2"/>
                  <a:gd name="T5" fmla="*/ 3 h 3"/>
                  <a:gd name="T6" fmla="*/ 0 w 2"/>
                  <a:gd name="T7" fmla="*/ 3 h 3"/>
                  <a:gd name="T8" fmla="*/ 0 w 2"/>
                  <a:gd name="T9" fmla="*/ 0 h 3"/>
                  <a:gd name="T10" fmla="*/ 2 w 2"/>
                  <a:gd name="T11" fmla="*/ 0 h 3"/>
                  <a:gd name="T12" fmla="*/ 0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2" name="Freeform 318"/>
              <p:cNvSpPr>
                <a:spLocks/>
              </p:cNvSpPr>
              <p:nvPr/>
            </p:nvSpPr>
            <p:spPr bwMode="auto">
              <a:xfrm>
                <a:off x="3505" y="182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3" name="Freeform 319"/>
              <p:cNvSpPr>
                <a:spLocks/>
              </p:cNvSpPr>
              <p:nvPr/>
            </p:nvSpPr>
            <p:spPr bwMode="auto">
              <a:xfrm>
                <a:off x="3514" y="182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4" name="Freeform 320"/>
              <p:cNvSpPr>
                <a:spLocks/>
              </p:cNvSpPr>
              <p:nvPr/>
            </p:nvSpPr>
            <p:spPr bwMode="auto">
              <a:xfrm>
                <a:off x="3505" y="182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5" name="Freeform 321"/>
              <p:cNvSpPr>
                <a:spLocks/>
              </p:cNvSpPr>
              <p:nvPr/>
            </p:nvSpPr>
            <p:spPr bwMode="auto">
              <a:xfrm>
                <a:off x="3505" y="181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6" name="Freeform 322"/>
              <p:cNvSpPr>
                <a:spLocks/>
              </p:cNvSpPr>
              <p:nvPr/>
            </p:nvSpPr>
            <p:spPr bwMode="auto">
              <a:xfrm>
                <a:off x="3495" y="181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7" name="Freeform 323"/>
              <p:cNvSpPr>
                <a:spLocks/>
              </p:cNvSpPr>
              <p:nvPr/>
            </p:nvSpPr>
            <p:spPr bwMode="auto">
              <a:xfrm>
                <a:off x="3507" y="181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8" name="Freeform 324"/>
              <p:cNvSpPr>
                <a:spLocks/>
              </p:cNvSpPr>
              <p:nvPr/>
            </p:nvSpPr>
            <p:spPr bwMode="auto">
              <a:xfrm>
                <a:off x="3507" y="181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9" name="Freeform 325"/>
              <p:cNvSpPr>
                <a:spLocks/>
              </p:cNvSpPr>
              <p:nvPr/>
            </p:nvSpPr>
            <p:spPr bwMode="auto">
              <a:xfrm>
                <a:off x="3492" y="181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0" name="Freeform 326"/>
              <p:cNvSpPr>
                <a:spLocks/>
              </p:cNvSpPr>
              <p:nvPr/>
            </p:nvSpPr>
            <p:spPr bwMode="auto">
              <a:xfrm>
                <a:off x="3488" y="181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1" name="Rectangle 327"/>
              <p:cNvSpPr>
                <a:spLocks noChangeArrowheads="1"/>
              </p:cNvSpPr>
              <p:nvPr/>
            </p:nvSpPr>
            <p:spPr bwMode="auto">
              <a:xfrm>
                <a:off x="3510" y="1816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2" name="Freeform 328"/>
              <p:cNvSpPr>
                <a:spLocks/>
              </p:cNvSpPr>
              <p:nvPr/>
            </p:nvSpPr>
            <p:spPr bwMode="auto">
              <a:xfrm>
                <a:off x="3507" y="1816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2 h 5"/>
                  <a:gd name="T4" fmla="*/ 3 w 3"/>
                  <a:gd name="T5" fmla="*/ 5 h 5"/>
                  <a:gd name="T6" fmla="*/ 3 w 3"/>
                  <a:gd name="T7" fmla="*/ 2 h 5"/>
                  <a:gd name="T8" fmla="*/ 3 w 3"/>
                  <a:gd name="T9" fmla="*/ 5 h 5"/>
                  <a:gd name="T10" fmla="*/ 0 w 3"/>
                  <a:gd name="T11" fmla="*/ 5 h 5"/>
                  <a:gd name="T12" fmla="*/ 0 w 3"/>
                  <a:gd name="T13" fmla="*/ 2 h 5"/>
                  <a:gd name="T14" fmla="*/ 3 w 3"/>
                  <a:gd name="T15" fmla="*/ 5 h 5"/>
                  <a:gd name="T16" fmla="*/ 0 w 3"/>
                  <a:gd name="T17" fmla="*/ 2 h 5"/>
                  <a:gd name="T18" fmla="*/ 3 w 3"/>
                  <a:gd name="T19" fmla="*/ 2 h 5"/>
                  <a:gd name="T20" fmla="*/ 0 w 3"/>
                  <a:gd name="T21" fmla="*/ 2 h 5"/>
                  <a:gd name="T22" fmla="*/ 3 w 3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2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3" name="Freeform 329"/>
              <p:cNvSpPr>
                <a:spLocks/>
              </p:cNvSpPr>
              <p:nvPr/>
            </p:nvSpPr>
            <p:spPr bwMode="auto">
              <a:xfrm>
                <a:off x="3490" y="1813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3 h 3"/>
                  <a:gd name="T4" fmla="*/ 2 w 2"/>
                  <a:gd name="T5" fmla="*/ 3 h 3"/>
                  <a:gd name="T6" fmla="*/ 2 w 2"/>
                  <a:gd name="T7" fmla="*/ 0 h 3"/>
                  <a:gd name="T8" fmla="*/ 2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4" name="Freeform 330"/>
              <p:cNvSpPr>
                <a:spLocks/>
              </p:cNvSpPr>
              <p:nvPr/>
            </p:nvSpPr>
            <p:spPr bwMode="auto">
              <a:xfrm>
                <a:off x="3488" y="1813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3 h 3"/>
                  <a:gd name="T4" fmla="*/ 0 w 2"/>
                  <a:gd name="T5" fmla="*/ 0 h 3"/>
                  <a:gd name="T6" fmla="*/ 0 w 2"/>
                  <a:gd name="T7" fmla="*/ 3 h 3"/>
                  <a:gd name="T8" fmla="*/ 2 w 2"/>
                  <a:gd name="T9" fmla="*/ 3 h 3"/>
                  <a:gd name="T10" fmla="*/ 0 w 2"/>
                  <a:gd name="T11" fmla="*/ 3 h 3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5" name="Freeform 331"/>
              <p:cNvSpPr>
                <a:spLocks/>
              </p:cNvSpPr>
              <p:nvPr/>
            </p:nvSpPr>
            <p:spPr bwMode="auto">
              <a:xfrm>
                <a:off x="3485" y="181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6" name="Freeform 332"/>
              <p:cNvSpPr>
                <a:spLocks/>
              </p:cNvSpPr>
              <p:nvPr/>
            </p:nvSpPr>
            <p:spPr bwMode="auto">
              <a:xfrm>
                <a:off x="3488" y="1813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3 h 5"/>
                  <a:gd name="T4" fmla="*/ 2 w 2"/>
                  <a:gd name="T5" fmla="*/ 5 h 5"/>
                  <a:gd name="T6" fmla="*/ 0 w 2"/>
                  <a:gd name="T7" fmla="*/ 5 h 5"/>
                  <a:gd name="T8" fmla="*/ 2 w 2"/>
                  <a:gd name="T9" fmla="*/ 5 h 5"/>
                  <a:gd name="T10" fmla="*/ 0 w 2"/>
                  <a:gd name="T11" fmla="*/ 5 h 5"/>
                  <a:gd name="T12" fmla="*/ 2 w 2"/>
                  <a:gd name="T13" fmla="*/ 5 h 5"/>
                  <a:gd name="T14" fmla="*/ 0 w 2"/>
                  <a:gd name="T15" fmla="*/ 3 h 5"/>
                  <a:gd name="T16" fmla="*/ 2 w 2"/>
                  <a:gd name="T17" fmla="*/ 3 h 5"/>
                  <a:gd name="T18" fmla="*/ 2 w 2"/>
                  <a:gd name="T19" fmla="*/ 5 h 5"/>
                  <a:gd name="T20" fmla="*/ 2 w 2"/>
                  <a:gd name="T21" fmla="*/ 3 h 5"/>
                  <a:gd name="T22" fmla="*/ 2 w 2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7" name="Freeform 333"/>
              <p:cNvSpPr>
                <a:spLocks/>
              </p:cNvSpPr>
              <p:nvPr/>
            </p:nvSpPr>
            <p:spPr bwMode="auto">
              <a:xfrm>
                <a:off x="3485" y="181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8" name="Freeform 334"/>
              <p:cNvSpPr>
                <a:spLocks/>
              </p:cNvSpPr>
              <p:nvPr/>
            </p:nvSpPr>
            <p:spPr bwMode="auto">
              <a:xfrm>
                <a:off x="3148" y="2354"/>
                <a:ext cx="484" cy="362"/>
              </a:xfrm>
              <a:custGeom>
                <a:avLst/>
                <a:gdLst>
                  <a:gd name="T0" fmla="*/ 472 w 484"/>
                  <a:gd name="T1" fmla="*/ 19 h 362"/>
                  <a:gd name="T2" fmla="*/ 452 w 484"/>
                  <a:gd name="T3" fmla="*/ 44 h 362"/>
                  <a:gd name="T4" fmla="*/ 442 w 484"/>
                  <a:gd name="T5" fmla="*/ 63 h 362"/>
                  <a:gd name="T6" fmla="*/ 410 w 484"/>
                  <a:gd name="T7" fmla="*/ 61 h 362"/>
                  <a:gd name="T8" fmla="*/ 410 w 484"/>
                  <a:gd name="T9" fmla="*/ 63 h 362"/>
                  <a:gd name="T10" fmla="*/ 391 w 484"/>
                  <a:gd name="T11" fmla="*/ 66 h 362"/>
                  <a:gd name="T12" fmla="*/ 388 w 484"/>
                  <a:gd name="T13" fmla="*/ 63 h 362"/>
                  <a:gd name="T14" fmla="*/ 374 w 484"/>
                  <a:gd name="T15" fmla="*/ 66 h 362"/>
                  <a:gd name="T16" fmla="*/ 371 w 484"/>
                  <a:gd name="T17" fmla="*/ 71 h 362"/>
                  <a:gd name="T18" fmla="*/ 364 w 484"/>
                  <a:gd name="T19" fmla="*/ 73 h 362"/>
                  <a:gd name="T20" fmla="*/ 347 w 484"/>
                  <a:gd name="T21" fmla="*/ 83 h 362"/>
                  <a:gd name="T22" fmla="*/ 327 w 484"/>
                  <a:gd name="T23" fmla="*/ 90 h 362"/>
                  <a:gd name="T24" fmla="*/ 305 w 484"/>
                  <a:gd name="T25" fmla="*/ 102 h 362"/>
                  <a:gd name="T26" fmla="*/ 278 w 484"/>
                  <a:gd name="T27" fmla="*/ 122 h 362"/>
                  <a:gd name="T28" fmla="*/ 259 w 484"/>
                  <a:gd name="T29" fmla="*/ 151 h 362"/>
                  <a:gd name="T30" fmla="*/ 259 w 484"/>
                  <a:gd name="T31" fmla="*/ 173 h 362"/>
                  <a:gd name="T32" fmla="*/ 261 w 484"/>
                  <a:gd name="T33" fmla="*/ 183 h 362"/>
                  <a:gd name="T34" fmla="*/ 259 w 484"/>
                  <a:gd name="T35" fmla="*/ 200 h 362"/>
                  <a:gd name="T36" fmla="*/ 237 w 484"/>
                  <a:gd name="T37" fmla="*/ 230 h 362"/>
                  <a:gd name="T38" fmla="*/ 215 w 484"/>
                  <a:gd name="T39" fmla="*/ 269 h 362"/>
                  <a:gd name="T40" fmla="*/ 181 w 484"/>
                  <a:gd name="T41" fmla="*/ 305 h 362"/>
                  <a:gd name="T42" fmla="*/ 166 w 484"/>
                  <a:gd name="T43" fmla="*/ 308 h 362"/>
                  <a:gd name="T44" fmla="*/ 186 w 484"/>
                  <a:gd name="T45" fmla="*/ 300 h 362"/>
                  <a:gd name="T46" fmla="*/ 203 w 484"/>
                  <a:gd name="T47" fmla="*/ 274 h 362"/>
                  <a:gd name="T48" fmla="*/ 198 w 484"/>
                  <a:gd name="T49" fmla="*/ 266 h 362"/>
                  <a:gd name="T50" fmla="*/ 186 w 484"/>
                  <a:gd name="T51" fmla="*/ 261 h 362"/>
                  <a:gd name="T52" fmla="*/ 188 w 484"/>
                  <a:gd name="T53" fmla="*/ 274 h 362"/>
                  <a:gd name="T54" fmla="*/ 183 w 484"/>
                  <a:gd name="T55" fmla="*/ 281 h 362"/>
                  <a:gd name="T56" fmla="*/ 166 w 484"/>
                  <a:gd name="T57" fmla="*/ 300 h 362"/>
                  <a:gd name="T58" fmla="*/ 161 w 484"/>
                  <a:gd name="T59" fmla="*/ 315 h 362"/>
                  <a:gd name="T60" fmla="*/ 156 w 484"/>
                  <a:gd name="T61" fmla="*/ 327 h 362"/>
                  <a:gd name="T62" fmla="*/ 124 w 484"/>
                  <a:gd name="T63" fmla="*/ 362 h 362"/>
                  <a:gd name="T64" fmla="*/ 129 w 484"/>
                  <a:gd name="T65" fmla="*/ 344 h 362"/>
                  <a:gd name="T66" fmla="*/ 149 w 484"/>
                  <a:gd name="T67" fmla="*/ 327 h 362"/>
                  <a:gd name="T68" fmla="*/ 144 w 484"/>
                  <a:gd name="T69" fmla="*/ 325 h 362"/>
                  <a:gd name="T70" fmla="*/ 127 w 484"/>
                  <a:gd name="T71" fmla="*/ 330 h 362"/>
                  <a:gd name="T72" fmla="*/ 110 w 484"/>
                  <a:gd name="T73" fmla="*/ 310 h 362"/>
                  <a:gd name="T74" fmla="*/ 85 w 484"/>
                  <a:gd name="T75" fmla="*/ 298 h 362"/>
                  <a:gd name="T76" fmla="*/ 71 w 484"/>
                  <a:gd name="T77" fmla="*/ 286 h 362"/>
                  <a:gd name="T78" fmla="*/ 56 w 484"/>
                  <a:gd name="T79" fmla="*/ 281 h 362"/>
                  <a:gd name="T80" fmla="*/ 41 w 484"/>
                  <a:gd name="T81" fmla="*/ 269 h 362"/>
                  <a:gd name="T82" fmla="*/ 22 w 484"/>
                  <a:gd name="T83" fmla="*/ 266 h 362"/>
                  <a:gd name="T84" fmla="*/ 19 w 484"/>
                  <a:gd name="T85" fmla="*/ 252 h 362"/>
                  <a:gd name="T86" fmla="*/ 46 w 484"/>
                  <a:gd name="T87" fmla="*/ 225 h 362"/>
                  <a:gd name="T88" fmla="*/ 61 w 484"/>
                  <a:gd name="T89" fmla="*/ 210 h 362"/>
                  <a:gd name="T90" fmla="*/ 80 w 484"/>
                  <a:gd name="T91" fmla="*/ 198 h 362"/>
                  <a:gd name="T92" fmla="*/ 100 w 484"/>
                  <a:gd name="T93" fmla="*/ 188 h 362"/>
                  <a:gd name="T94" fmla="*/ 115 w 484"/>
                  <a:gd name="T95" fmla="*/ 176 h 362"/>
                  <a:gd name="T96" fmla="*/ 117 w 484"/>
                  <a:gd name="T97" fmla="*/ 164 h 362"/>
                  <a:gd name="T98" fmla="*/ 115 w 484"/>
                  <a:gd name="T99" fmla="*/ 139 h 362"/>
                  <a:gd name="T100" fmla="*/ 100 w 484"/>
                  <a:gd name="T101" fmla="*/ 137 h 362"/>
                  <a:gd name="T102" fmla="*/ 102 w 484"/>
                  <a:gd name="T103" fmla="*/ 110 h 362"/>
                  <a:gd name="T104" fmla="*/ 93 w 484"/>
                  <a:gd name="T105" fmla="*/ 88 h 362"/>
                  <a:gd name="T106" fmla="*/ 71 w 484"/>
                  <a:gd name="T107" fmla="*/ 88 h 362"/>
                  <a:gd name="T108" fmla="*/ 63 w 484"/>
                  <a:gd name="T109" fmla="*/ 63 h 362"/>
                  <a:gd name="T110" fmla="*/ 61 w 484"/>
                  <a:gd name="T111" fmla="*/ 46 h 362"/>
                  <a:gd name="T112" fmla="*/ 39 w 484"/>
                  <a:gd name="T113" fmla="*/ 44 h 362"/>
                  <a:gd name="T114" fmla="*/ 14 w 484"/>
                  <a:gd name="T115" fmla="*/ 41 h 362"/>
                  <a:gd name="T116" fmla="*/ 2 w 484"/>
                  <a:gd name="T117" fmla="*/ 31 h 362"/>
                  <a:gd name="T118" fmla="*/ 5 w 484"/>
                  <a:gd name="T119" fmla="*/ 9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4" h="362">
                    <a:moveTo>
                      <a:pt x="484" y="0"/>
                    </a:moveTo>
                    <a:lnTo>
                      <a:pt x="484" y="2"/>
                    </a:lnTo>
                    <a:lnTo>
                      <a:pt x="481" y="2"/>
                    </a:lnTo>
                    <a:lnTo>
                      <a:pt x="481" y="5"/>
                    </a:lnTo>
                    <a:lnTo>
                      <a:pt x="479" y="5"/>
                    </a:lnTo>
                    <a:lnTo>
                      <a:pt x="481" y="2"/>
                    </a:lnTo>
                    <a:lnTo>
                      <a:pt x="479" y="2"/>
                    </a:lnTo>
                    <a:lnTo>
                      <a:pt x="479" y="5"/>
                    </a:lnTo>
                    <a:lnTo>
                      <a:pt x="476" y="5"/>
                    </a:lnTo>
                    <a:lnTo>
                      <a:pt x="476" y="7"/>
                    </a:lnTo>
                    <a:lnTo>
                      <a:pt x="476" y="9"/>
                    </a:lnTo>
                    <a:lnTo>
                      <a:pt x="474" y="9"/>
                    </a:lnTo>
                    <a:lnTo>
                      <a:pt x="474" y="12"/>
                    </a:lnTo>
                    <a:lnTo>
                      <a:pt x="474" y="14"/>
                    </a:lnTo>
                    <a:lnTo>
                      <a:pt x="472" y="14"/>
                    </a:lnTo>
                    <a:lnTo>
                      <a:pt x="472" y="17"/>
                    </a:lnTo>
                    <a:lnTo>
                      <a:pt x="472" y="19"/>
                    </a:lnTo>
                    <a:lnTo>
                      <a:pt x="469" y="22"/>
                    </a:lnTo>
                    <a:lnTo>
                      <a:pt x="469" y="24"/>
                    </a:lnTo>
                    <a:lnTo>
                      <a:pt x="469" y="27"/>
                    </a:lnTo>
                    <a:lnTo>
                      <a:pt x="469" y="29"/>
                    </a:lnTo>
                    <a:lnTo>
                      <a:pt x="469" y="31"/>
                    </a:lnTo>
                    <a:lnTo>
                      <a:pt x="472" y="34"/>
                    </a:lnTo>
                    <a:lnTo>
                      <a:pt x="472" y="36"/>
                    </a:lnTo>
                    <a:lnTo>
                      <a:pt x="469" y="36"/>
                    </a:lnTo>
                    <a:lnTo>
                      <a:pt x="469" y="39"/>
                    </a:lnTo>
                    <a:lnTo>
                      <a:pt x="467" y="39"/>
                    </a:lnTo>
                    <a:lnTo>
                      <a:pt x="464" y="41"/>
                    </a:lnTo>
                    <a:lnTo>
                      <a:pt x="462" y="41"/>
                    </a:lnTo>
                    <a:lnTo>
                      <a:pt x="459" y="41"/>
                    </a:lnTo>
                    <a:lnTo>
                      <a:pt x="457" y="41"/>
                    </a:lnTo>
                    <a:lnTo>
                      <a:pt x="457" y="44"/>
                    </a:lnTo>
                    <a:lnTo>
                      <a:pt x="454" y="44"/>
                    </a:lnTo>
                    <a:lnTo>
                      <a:pt x="452" y="44"/>
                    </a:lnTo>
                    <a:lnTo>
                      <a:pt x="452" y="46"/>
                    </a:lnTo>
                    <a:lnTo>
                      <a:pt x="450" y="46"/>
                    </a:lnTo>
                    <a:lnTo>
                      <a:pt x="450" y="49"/>
                    </a:lnTo>
                    <a:lnTo>
                      <a:pt x="447" y="49"/>
                    </a:lnTo>
                    <a:lnTo>
                      <a:pt x="447" y="51"/>
                    </a:lnTo>
                    <a:lnTo>
                      <a:pt x="445" y="51"/>
                    </a:lnTo>
                    <a:lnTo>
                      <a:pt x="442" y="53"/>
                    </a:lnTo>
                    <a:lnTo>
                      <a:pt x="442" y="56"/>
                    </a:lnTo>
                    <a:lnTo>
                      <a:pt x="445" y="56"/>
                    </a:lnTo>
                    <a:lnTo>
                      <a:pt x="445" y="58"/>
                    </a:lnTo>
                    <a:lnTo>
                      <a:pt x="447" y="58"/>
                    </a:lnTo>
                    <a:lnTo>
                      <a:pt x="445" y="58"/>
                    </a:lnTo>
                    <a:lnTo>
                      <a:pt x="447" y="58"/>
                    </a:lnTo>
                    <a:lnTo>
                      <a:pt x="445" y="58"/>
                    </a:lnTo>
                    <a:lnTo>
                      <a:pt x="445" y="61"/>
                    </a:lnTo>
                    <a:lnTo>
                      <a:pt x="442" y="61"/>
                    </a:lnTo>
                    <a:lnTo>
                      <a:pt x="442" y="63"/>
                    </a:lnTo>
                    <a:lnTo>
                      <a:pt x="440" y="63"/>
                    </a:lnTo>
                    <a:lnTo>
                      <a:pt x="435" y="63"/>
                    </a:lnTo>
                    <a:lnTo>
                      <a:pt x="432" y="63"/>
                    </a:lnTo>
                    <a:lnTo>
                      <a:pt x="430" y="63"/>
                    </a:lnTo>
                    <a:lnTo>
                      <a:pt x="428" y="63"/>
                    </a:lnTo>
                    <a:lnTo>
                      <a:pt x="425" y="63"/>
                    </a:lnTo>
                    <a:lnTo>
                      <a:pt x="423" y="63"/>
                    </a:lnTo>
                    <a:lnTo>
                      <a:pt x="420" y="63"/>
                    </a:lnTo>
                    <a:lnTo>
                      <a:pt x="418" y="63"/>
                    </a:lnTo>
                    <a:lnTo>
                      <a:pt x="415" y="63"/>
                    </a:lnTo>
                    <a:lnTo>
                      <a:pt x="413" y="63"/>
                    </a:lnTo>
                    <a:lnTo>
                      <a:pt x="410" y="63"/>
                    </a:lnTo>
                    <a:lnTo>
                      <a:pt x="413" y="63"/>
                    </a:lnTo>
                    <a:lnTo>
                      <a:pt x="410" y="63"/>
                    </a:lnTo>
                    <a:lnTo>
                      <a:pt x="413" y="63"/>
                    </a:lnTo>
                    <a:lnTo>
                      <a:pt x="413" y="61"/>
                    </a:lnTo>
                    <a:lnTo>
                      <a:pt x="410" y="61"/>
                    </a:lnTo>
                    <a:lnTo>
                      <a:pt x="410" y="63"/>
                    </a:lnTo>
                    <a:lnTo>
                      <a:pt x="410" y="61"/>
                    </a:lnTo>
                    <a:lnTo>
                      <a:pt x="413" y="61"/>
                    </a:lnTo>
                    <a:lnTo>
                      <a:pt x="413" y="58"/>
                    </a:lnTo>
                    <a:lnTo>
                      <a:pt x="415" y="58"/>
                    </a:lnTo>
                    <a:lnTo>
                      <a:pt x="415" y="56"/>
                    </a:lnTo>
                    <a:lnTo>
                      <a:pt x="413" y="56"/>
                    </a:lnTo>
                    <a:lnTo>
                      <a:pt x="415" y="56"/>
                    </a:lnTo>
                    <a:lnTo>
                      <a:pt x="413" y="56"/>
                    </a:lnTo>
                    <a:lnTo>
                      <a:pt x="410" y="56"/>
                    </a:lnTo>
                    <a:lnTo>
                      <a:pt x="408" y="56"/>
                    </a:lnTo>
                    <a:lnTo>
                      <a:pt x="408" y="58"/>
                    </a:lnTo>
                    <a:lnTo>
                      <a:pt x="408" y="61"/>
                    </a:lnTo>
                    <a:lnTo>
                      <a:pt x="410" y="61"/>
                    </a:lnTo>
                    <a:lnTo>
                      <a:pt x="408" y="61"/>
                    </a:lnTo>
                    <a:lnTo>
                      <a:pt x="410" y="61"/>
                    </a:lnTo>
                    <a:lnTo>
                      <a:pt x="410" y="63"/>
                    </a:lnTo>
                    <a:lnTo>
                      <a:pt x="408" y="63"/>
                    </a:lnTo>
                    <a:lnTo>
                      <a:pt x="408" y="66"/>
                    </a:lnTo>
                    <a:lnTo>
                      <a:pt x="406" y="66"/>
                    </a:lnTo>
                    <a:lnTo>
                      <a:pt x="408" y="66"/>
                    </a:lnTo>
                    <a:lnTo>
                      <a:pt x="406" y="66"/>
                    </a:lnTo>
                    <a:lnTo>
                      <a:pt x="406" y="63"/>
                    </a:lnTo>
                    <a:lnTo>
                      <a:pt x="403" y="63"/>
                    </a:lnTo>
                    <a:lnTo>
                      <a:pt x="406" y="63"/>
                    </a:lnTo>
                    <a:lnTo>
                      <a:pt x="406" y="66"/>
                    </a:lnTo>
                    <a:lnTo>
                      <a:pt x="408" y="66"/>
                    </a:lnTo>
                    <a:lnTo>
                      <a:pt x="406" y="66"/>
                    </a:lnTo>
                    <a:lnTo>
                      <a:pt x="403" y="66"/>
                    </a:lnTo>
                    <a:lnTo>
                      <a:pt x="401" y="66"/>
                    </a:lnTo>
                    <a:lnTo>
                      <a:pt x="398" y="66"/>
                    </a:lnTo>
                    <a:lnTo>
                      <a:pt x="396" y="66"/>
                    </a:lnTo>
                    <a:lnTo>
                      <a:pt x="393" y="66"/>
                    </a:lnTo>
                    <a:lnTo>
                      <a:pt x="391" y="66"/>
                    </a:lnTo>
                    <a:lnTo>
                      <a:pt x="388" y="68"/>
                    </a:lnTo>
                    <a:lnTo>
                      <a:pt x="386" y="68"/>
                    </a:lnTo>
                    <a:lnTo>
                      <a:pt x="386" y="66"/>
                    </a:lnTo>
                    <a:lnTo>
                      <a:pt x="388" y="66"/>
                    </a:lnTo>
                    <a:lnTo>
                      <a:pt x="391" y="66"/>
                    </a:lnTo>
                    <a:lnTo>
                      <a:pt x="393" y="66"/>
                    </a:lnTo>
                    <a:lnTo>
                      <a:pt x="396" y="66"/>
                    </a:lnTo>
                    <a:lnTo>
                      <a:pt x="398" y="66"/>
                    </a:lnTo>
                    <a:lnTo>
                      <a:pt x="401" y="66"/>
                    </a:lnTo>
                    <a:lnTo>
                      <a:pt x="398" y="66"/>
                    </a:lnTo>
                    <a:lnTo>
                      <a:pt x="396" y="66"/>
                    </a:lnTo>
                    <a:lnTo>
                      <a:pt x="396" y="63"/>
                    </a:lnTo>
                    <a:lnTo>
                      <a:pt x="393" y="63"/>
                    </a:lnTo>
                    <a:lnTo>
                      <a:pt x="391" y="63"/>
                    </a:lnTo>
                    <a:lnTo>
                      <a:pt x="391" y="61"/>
                    </a:lnTo>
                    <a:lnTo>
                      <a:pt x="391" y="63"/>
                    </a:lnTo>
                    <a:lnTo>
                      <a:pt x="388" y="63"/>
                    </a:lnTo>
                    <a:lnTo>
                      <a:pt x="386" y="63"/>
                    </a:lnTo>
                    <a:lnTo>
                      <a:pt x="384" y="63"/>
                    </a:lnTo>
                    <a:lnTo>
                      <a:pt x="384" y="66"/>
                    </a:lnTo>
                    <a:lnTo>
                      <a:pt x="381" y="66"/>
                    </a:lnTo>
                    <a:lnTo>
                      <a:pt x="381" y="63"/>
                    </a:lnTo>
                    <a:lnTo>
                      <a:pt x="381" y="66"/>
                    </a:lnTo>
                    <a:lnTo>
                      <a:pt x="379" y="66"/>
                    </a:lnTo>
                    <a:lnTo>
                      <a:pt x="376" y="66"/>
                    </a:lnTo>
                    <a:lnTo>
                      <a:pt x="379" y="66"/>
                    </a:lnTo>
                    <a:lnTo>
                      <a:pt x="379" y="63"/>
                    </a:lnTo>
                    <a:lnTo>
                      <a:pt x="376" y="63"/>
                    </a:lnTo>
                    <a:lnTo>
                      <a:pt x="379" y="63"/>
                    </a:lnTo>
                    <a:lnTo>
                      <a:pt x="376" y="63"/>
                    </a:lnTo>
                    <a:lnTo>
                      <a:pt x="376" y="66"/>
                    </a:lnTo>
                    <a:lnTo>
                      <a:pt x="374" y="66"/>
                    </a:lnTo>
                    <a:lnTo>
                      <a:pt x="376" y="66"/>
                    </a:lnTo>
                    <a:lnTo>
                      <a:pt x="374" y="66"/>
                    </a:lnTo>
                    <a:lnTo>
                      <a:pt x="371" y="66"/>
                    </a:lnTo>
                    <a:lnTo>
                      <a:pt x="369" y="66"/>
                    </a:lnTo>
                    <a:lnTo>
                      <a:pt x="369" y="68"/>
                    </a:lnTo>
                    <a:lnTo>
                      <a:pt x="369" y="71"/>
                    </a:lnTo>
                    <a:lnTo>
                      <a:pt x="366" y="71"/>
                    </a:lnTo>
                    <a:lnTo>
                      <a:pt x="369" y="71"/>
                    </a:lnTo>
                    <a:lnTo>
                      <a:pt x="366" y="71"/>
                    </a:lnTo>
                    <a:lnTo>
                      <a:pt x="369" y="71"/>
                    </a:lnTo>
                    <a:lnTo>
                      <a:pt x="366" y="71"/>
                    </a:lnTo>
                    <a:lnTo>
                      <a:pt x="369" y="71"/>
                    </a:lnTo>
                    <a:lnTo>
                      <a:pt x="371" y="71"/>
                    </a:lnTo>
                    <a:lnTo>
                      <a:pt x="369" y="71"/>
                    </a:lnTo>
                    <a:lnTo>
                      <a:pt x="371" y="71"/>
                    </a:lnTo>
                    <a:lnTo>
                      <a:pt x="369" y="71"/>
                    </a:lnTo>
                    <a:lnTo>
                      <a:pt x="369" y="73"/>
                    </a:lnTo>
                    <a:lnTo>
                      <a:pt x="369" y="71"/>
                    </a:lnTo>
                    <a:lnTo>
                      <a:pt x="371" y="71"/>
                    </a:lnTo>
                    <a:lnTo>
                      <a:pt x="371" y="73"/>
                    </a:lnTo>
                    <a:lnTo>
                      <a:pt x="374" y="73"/>
                    </a:lnTo>
                    <a:lnTo>
                      <a:pt x="371" y="73"/>
                    </a:lnTo>
                    <a:lnTo>
                      <a:pt x="371" y="75"/>
                    </a:lnTo>
                    <a:lnTo>
                      <a:pt x="371" y="73"/>
                    </a:lnTo>
                    <a:lnTo>
                      <a:pt x="371" y="75"/>
                    </a:lnTo>
                    <a:lnTo>
                      <a:pt x="371" y="73"/>
                    </a:lnTo>
                    <a:lnTo>
                      <a:pt x="369" y="73"/>
                    </a:lnTo>
                    <a:lnTo>
                      <a:pt x="369" y="75"/>
                    </a:lnTo>
                    <a:lnTo>
                      <a:pt x="369" y="73"/>
                    </a:lnTo>
                    <a:lnTo>
                      <a:pt x="369" y="75"/>
                    </a:lnTo>
                    <a:lnTo>
                      <a:pt x="369" y="73"/>
                    </a:lnTo>
                    <a:lnTo>
                      <a:pt x="366" y="73"/>
                    </a:lnTo>
                    <a:lnTo>
                      <a:pt x="366" y="75"/>
                    </a:lnTo>
                    <a:lnTo>
                      <a:pt x="364" y="75"/>
                    </a:lnTo>
                    <a:lnTo>
                      <a:pt x="362" y="75"/>
                    </a:lnTo>
                    <a:lnTo>
                      <a:pt x="364" y="73"/>
                    </a:lnTo>
                    <a:lnTo>
                      <a:pt x="362" y="73"/>
                    </a:lnTo>
                    <a:lnTo>
                      <a:pt x="362" y="75"/>
                    </a:lnTo>
                    <a:lnTo>
                      <a:pt x="359" y="75"/>
                    </a:lnTo>
                    <a:lnTo>
                      <a:pt x="357" y="75"/>
                    </a:lnTo>
                    <a:lnTo>
                      <a:pt x="359" y="75"/>
                    </a:lnTo>
                    <a:lnTo>
                      <a:pt x="357" y="75"/>
                    </a:lnTo>
                    <a:lnTo>
                      <a:pt x="357" y="78"/>
                    </a:lnTo>
                    <a:lnTo>
                      <a:pt x="359" y="78"/>
                    </a:lnTo>
                    <a:lnTo>
                      <a:pt x="357" y="78"/>
                    </a:lnTo>
                    <a:lnTo>
                      <a:pt x="354" y="78"/>
                    </a:lnTo>
                    <a:lnTo>
                      <a:pt x="354" y="80"/>
                    </a:lnTo>
                    <a:lnTo>
                      <a:pt x="354" y="78"/>
                    </a:lnTo>
                    <a:lnTo>
                      <a:pt x="354" y="80"/>
                    </a:lnTo>
                    <a:lnTo>
                      <a:pt x="352" y="80"/>
                    </a:lnTo>
                    <a:lnTo>
                      <a:pt x="349" y="80"/>
                    </a:lnTo>
                    <a:lnTo>
                      <a:pt x="349" y="83"/>
                    </a:lnTo>
                    <a:lnTo>
                      <a:pt x="347" y="83"/>
                    </a:lnTo>
                    <a:lnTo>
                      <a:pt x="347" y="85"/>
                    </a:lnTo>
                    <a:lnTo>
                      <a:pt x="349" y="85"/>
                    </a:lnTo>
                    <a:lnTo>
                      <a:pt x="349" y="88"/>
                    </a:lnTo>
                    <a:lnTo>
                      <a:pt x="347" y="88"/>
                    </a:lnTo>
                    <a:lnTo>
                      <a:pt x="344" y="88"/>
                    </a:lnTo>
                    <a:lnTo>
                      <a:pt x="344" y="85"/>
                    </a:lnTo>
                    <a:lnTo>
                      <a:pt x="344" y="88"/>
                    </a:lnTo>
                    <a:lnTo>
                      <a:pt x="342" y="88"/>
                    </a:lnTo>
                    <a:lnTo>
                      <a:pt x="342" y="85"/>
                    </a:lnTo>
                    <a:lnTo>
                      <a:pt x="340" y="85"/>
                    </a:lnTo>
                    <a:lnTo>
                      <a:pt x="337" y="85"/>
                    </a:lnTo>
                    <a:lnTo>
                      <a:pt x="335" y="85"/>
                    </a:lnTo>
                    <a:lnTo>
                      <a:pt x="332" y="85"/>
                    </a:lnTo>
                    <a:lnTo>
                      <a:pt x="332" y="88"/>
                    </a:lnTo>
                    <a:lnTo>
                      <a:pt x="330" y="88"/>
                    </a:lnTo>
                    <a:lnTo>
                      <a:pt x="327" y="88"/>
                    </a:lnTo>
                    <a:lnTo>
                      <a:pt x="327" y="90"/>
                    </a:lnTo>
                    <a:lnTo>
                      <a:pt x="327" y="93"/>
                    </a:lnTo>
                    <a:lnTo>
                      <a:pt x="325" y="93"/>
                    </a:lnTo>
                    <a:lnTo>
                      <a:pt x="322" y="93"/>
                    </a:lnTo>
                    <a:lnTo>
                      <a:pt x="320" y="93"/>
                    </a:lnTo>
                    <a:lnTo>
                      <a:pt x="322" y="93"/>
                    </a:lnTo>
                    <a:lnTo>
                      <a:pt x="320" y="93"/>
                    </a:lnTo>
                    <a:lnTo>
                      <a:pt x="322" y="93"/>
                    </a:lnTo>
                    <a:lnTo>
                      <a:pt x="320" y="93"/>
                    </a:lnTo>
                    <a:lnTo>
                      <a:pt x="318" y="93"/>
                    </a:lnTo>
                    <a:lnTo>
                      <a:pt x="315" y="95"/>
                    </a:lnTo>
                    <a:lnTo>
                      <a:pt x="313" y="95"/>
                    </a:lnTo>
                    <a:lnTo>
                      <a:pt x="310" y="98"/>
                    </a:lnTo>
                    <a:lnTo>
                      <a:pt x="308" y="100"/>
                    </a:lnTo>
                    <a:lnTo>
                      <a:pt x="305" y="100"/>
                    </a:lnTo>
                    <a:lnTo>
                      <a:pt x="305" y="102"/>
                    </a:lnTo>
                    <a:lnTo>
                      <a:pt x="303" y="102"/>
                    </a:lnTo>
                    <a:lnTo>
                      <a:pt x="305" y="102"/>
                    </a:lnTo>
                    <a:lnTo>
                      <a:pt x="303" y="102"/>
                    </a:lnTo>
                    <a:lnTo>
                      <a:pt x="305" y="102"/>
                    </a:lnTo>
                    <a:lnTo>
                      <a:pt x="303" y="102"/>
                    </a:lnTo>
                    <a:lnTo>
                      <a:pt x="303" y="105"/>
                    </a:lnTo>
                    <a:lnTo>
                      <a:pt x="300" y="105"/>
                    </a:lnTo>
                    <a:lnTo>
                      <a:pt x="300" y="107"/>
                    </a:lnTo>
                    <a:lnTo>
                      <a:pt x="298" y="107"/>
                    </a:lnTo>
                    <a:lnTo>
                      <a:pt x="293" y="110"/>
                    </a:lnTo>
                    <a:lnTo>
                      <a:pt x="293" y="112"/>
                    </a:lnTo>
                    <a:lnTo>
                      <a:pt x="291" y="112"/>
                    </a:lnTo>
                    <a:lnTo>
                      <a:pt x="288" y="112"/>
                    </a:lnTo>
                    <a:lnTo>
                      <a:pt x="288" y="115"/>
                    </a:lnTo>
                    <a:lnTo>
                      <a:pt x="286" y="115"/>
                    </a:lnTo>
                    <a:lnTo>
                      <a:pt x="283" y="117"/>
                    </a:lnTo>
                    <a:lnTo>
                      <a:pt x="281" y="120"/>
                    </a:lnTo>
                    <a:lnTo>
                      <a:pt x="281" y="122"/>
                    </a:lnTo>
                    <a:lnTo>
                      <a:pt x="278" y="122"/>
                    </a:lnTo>
                    <a:lnTo>
                      <a:pt x="278" y="124"/>
                    </a:lnTo>
                    <a:lnTo>
                      <a:pt x="276" y="127"/>
                    </a:lnTo>
                    <a:lnTo>
                      <a:pt x="274" y="129"/>
                    </a:lnTo>
                    <a:lnTo>
                      <a:pt x="271" y="129"/>
                    </a:lnTo>
                    <a:lnTo>
                      <a:pt x="271" y="132"/>
                    </a:lnTo>
                    <a:lnTo>
                      <a:pt x="271" y="134"/>
                    </a:lnTo>
                    <a:lnTo>
                      <a:pt x="269" y="134"/>
                    </a:lnTo>
                    <a:lnTo>
                      <a:pt x="269" y="137"/>
                    </a:lnTo>
                    <a:lnTo>
                      <a:pt x="266" y="137"/>
                    </a:lnTo>
                    <a:lnTo>
                      <a:pt x="264" y="137"/>
                    </a:lnTo>
                    <a:lnTo>
                      <a:pt x="264" y="139"/>
                    </a:lnTo>
                    <a:lnTo>
                      <a:pt x="261" y="142"/>
                    </a:lnTo>
                    <a:lnTo>
                      <a:pt x="261" y="144"/>
                    </a:lnTo>
                    <a:lnTo>
                      <a:pt x="261" y="146"/>
                    </a:lnTo>
                    <a:lnTo>
                      <a:pt x="259" y="146"/>
                    </a:lnTo>
                    <a:lnTo>
                      <a:pt x="259" y="149"/>
                    </a:lnTo>
                    <a:lnTo>
                      <a:pt x="259" y="151"/>
                    </a:lnTo>
                    <a:lnTo>
                      <a:pt x="261" y="151"/>
                    </a:lnTo>
                    <a:lnTo>
                      <a:pt x="261" y="154"/>
                    </a:lnTo>
                    <a:lnTo>
                      <a:pt x="264" y="154"/>
                    </a:lnTo>
                    <a:lnTo>
                      <a:pt x="261" y="154"/>
                    </a:lnTo>
                    <a:lnTo>
                      <a:pt x="261" y="156"/>
                    </a:lnTo>
                    <a:lnTo>
                      <a:pt x="261" y="159"/>
                    </a:lnTo>
                    <a:lnTo>
                      <a:pt x="259" y="159"/>
                    </a:lnTo>
                    <a:lnTo>
                      <a:pt x="259" y="161"/>
                    </a:lnTo>
                    <a:lnTo>
                      <a:pt x="259" y="164"/>
                    </a:lnTo>
                    <a:lnTo>
                      <a:pt x="256" y="166"/>
                    </a:lnTo>
                    <a:lnTo>
                      <a:pt x="259" y="166"/>
                    </a:lnTo>
                    <a:lnTo>
                      <a:pt x="256" y="168"/>
                    </a:lnTo>
                    <a:lnTo>
                      <a:pt x="259" y="168"/>
                    </a:lnTo>
                    <a:lnTo>
                      <a:pt x="261" y="168"/>
                    </a:lnTo>
                    <a:lnTo>
                      <a:pt x="261" y="171"/>
                    </a:lnTo>
                    <a:lnTo>
                      <a:pt x="259" y="171"/>
                    </a:lnTo>
                    <a:lnTo>
                      <a:pt x="259" y="173"/>
                    </a:lnTo>
                    <a:lnTo>
                      <a:pt x="259" y="176"/>
                    </a:lnTo>
                    <a:lnTo>
                      <a:pt x="261" y="176"/>
                    </a:lnTo>
                    <a:lnTo>
                      <a:pt x="261" y="178"/>
                    </a:lnTo>
                    <a:lnTo>
                      <a:pt x="259" y="178"/>
                    </a:lnTo>
                    <a:lnTo>
                      <a:pt x="261" y="178"/>
                    </a:lnTo>
                    <a:lnTo>
                      <a:pt x="259" y="178"/>
                    </a:lnTo>
                    <a:lnTo>
                      <a:pt x="261" y="181"/>
                    </a:lnTo>
                    <a:lnTo>
                      <a:pt x="261" y="178"/>
                    </a:lnTo>
                    <a:lnTo>
                      <a:pt x="264" y="181"/>
                    </a:lnTo>
                    <a:lnTo>
                      <a:pt x="264" y="178"/>
                    </a:lnTo>
                    <a:lnTo>
                      <a:pt x="264" y="181"/>
                    </a:lnTo>
                    <a:lnTo>
                      <a:pt x="261" y="181"/>
                    </a:lnTo>
                    <a:lnTo>
                      <a:pt x="264" y="181"/>
                    </a:lnTo>
                    <a:lnTo>
                      <a:pt x="261" y="181"/>
                    </a:lnTo>
                    <a:lnTo>
                      <a:pt x="259" y="181"/>
                    </a:lnTo>
                    <a:lnTo>
                      <a:pt x="259" y="183"/>
                    </a:lnTo>
                    <a:lnTo>
                      <a:pt x="261" y="183"/>
                    </a:lnTo>
                    <a:lnTo>
                      <a:pt x="261" y="186"/>
                    </a:lnTo>
                    <a:lnTo>
                      <a:pt x="261" y="188"/>
                    </a:lnTo>
                    <a:lnTo>
                      <a:pt x="259" y="188"/>
                    </a:lnTo>
                    <a:lnTo>
                      <a:pt x="259" y="190"/>
                    </a:lnTo>
                    <a:lnTo>
                      <a:pt x="261" y="190"/>
                    </a:lnTo>
                    <a:lnTo>
                      <a:pt x="261" y="193"/>
                    </a:lnTo>
                    <a:lnTo>
                      <a:pt x="259" y="193"/>
                    </a:lnTo>
                    <a:lnTo>
                      <a:pt x="259" y="195"/>
                    </a:lnTo>
                    <a:lnTo>
                      <a:pt x="261" y="195"/>
                    </a:lnTo>
                    <a:lnTo>
                      <a:pt x="259" y="195"/>
                    </a:lnTo>
                    <a:lnTo>
                      <a:pt x="259" y="198"/>
                    </a:lnTo>
                    <a:lnTo>
                      <a:pt x="261" y="198"/>
                    </a:lnTo>
                    <a:lnTo>
                      <a:pt x="261" y="200"/>
                    </a:lnTo>
                    <a:lnTo>
                      <a:pt x="261" y="198"/>
                    </a:lnTo>
                    <a:lnTo>
                      <a:pt x="259" y="200"/>
                    </a:lnTo>
                    <a:lnTo>
                      <a:pt x="261" y="200"/>
                    </a:lnTo>
                    <a:lnTo>
                      <a:pt x="259" y="200"/>
                    </a:lnTo>
                    <a:lnTo>
                      <a:pt x="259" y="203"/>
                    </a:lnTo>
                    <a:lnTo>
                      <a:pt x="259" y="205"/>
                    </a:lnTo>
                    <a:lnTo>
                      <a:pt x="259" y="208"/>
                    </a:lnTo>
                    <a:lnTo>
                      <a:pt x="259" y="210"/>
                    </a:lnTo>
                    <a:lnTo>
                      <a:pt x="256" y="212"/>
                    </a:lnTo>
                    <a:lnTo>
                      <a:pt x="256" y="215"/>
                    </a:lnTo>
                    <a:lnTo>
                      <a:pt x="256" y="217"/>
                    </a:lnTo>
                    <a:lnTo>
                      <a:pt x="254" y="217"/>
                    </a:lnTo>
                    <a:lnTo>
                      <a:pt x="254" y="220"/>
                    </a:lnTo>
                    <a:lnTo>
                      <a:pt x="252" y="220"/>
                    </a:lnTo>
                    <a:lnTo>
                      <a:pt x="249" y="222"/>
                    </a:lnTo>
                    <a:lnTo>
                      <a:pt x="247" y="225"/>
                    </a:lnTo>
                    <a:lnTo>
                      <a:pt x="244" y="225"/>
                    </a:lnTo>
                    <a:lnTo>
                      <a:pt x="242" y="227"/>
                    </a:lnTo>
                    <a:lnTo>
                      <a:pt x="239" y="227"/>
                    </a:lnTo>
                    <a:lnTo>
                      <a:pt x="239" y="230"/>
                    </a:lnTo>
                    <a:lnTo>
                      <a:pt x="237" y="230"/>
                    </a:lnTo>
                    <a:lnTo>
                      <a:pt x="234" y="234"/>
                    </a:lnTo>
                    <a:lnTo>
                      <a:pt x="232" y="237"/>
                    </a:lnTo>
                    <a:lnTo>
                      <a:pt x="230" y="239"/>
                    </a:lnTo>
                    <a:lnTo>
                      <a:pt x="230" y="242"/>
                    </a:lnTo>
                    <a:lnTo>
                      <a:pt x="227" y="242"/>
                    </a:lnTo>
                    <a:lnTo>
                      <a:pt x="227" y="244"/>
                    </a:lnTo>
                    <a:lnTo>
                      <a:pt x="222" y="247"/>
                    </a:lnTo>
                    <a:lnTo>
                      <a:pt x="222" y="249"/>
                    </a:lnTo>
                    <a:lnTo>
                      <a:pt x="222" y="252"/>
                    </a:lnTo>
                    <a:lnTo>
                      <a:pt x="220" y="252"/>
                    </a:lnTo>
                    <a:lnTo>
                      <a:pt x="220" y="254"/>
                    </a:lnTo>
                    <a:lnTo>
                      <a:pt x="220" y="256"/>
                    </a:lnTo>
                    <a:lnTo>
                      <a:pt x="217" y="259"/>
                    </a:lnTo>
                    <a:lnTo>
                      <a:pt x="217" y="261"/>
                    </a:lnTo>
                    <a:lnTo>
                      <a:pt x="215" y="264"/>
                    </a:lnTo>
                    <a:lnTo>
                      <a:pt x="215" y="266"/>
                    </a:lnTo>
                    <a:lnTo>
                      <a:pt x="215" y="269"/>
                    </a:lnTo>
                    <a:lnTo>
                      <a:pt x="212" y="269"/>
                    </a:lnTo>
                    <a:lnTo>
                      <a:pt x="212" y="271"/>
                    </a:lnTo>
                    <a:lnTo>
                      <a:pt x="212" y="274"/>
                    </a:lnTo>
                    <a:lnTo>
                      <a:pt x="210" y="274"/>
                    </a:lnTo>
                    <a:lnTo>
                      <a:pt x="210" y="276"/>
                    </a:lnTo>
                    <a:lnTo>
                      <a:pt x="208" y="278"/>
                    </a:lnTo>
                    <a:lnTo>
                      <a:pt x="205" y="281"/>
                    </a:lnTo>
                    <a:lnTo>
                      <a:pt x="203" y="286"/>
                    </a:lnTo>
                    <a:lnTo>
                      <a:pt x="200" y="288"/>
                    </a:lnTo>
                    <a:lnTo>
                      <a:pt x="198" y="291"/>
                    </a:lnTo>
                    <a:lnTo>
                      <a:pt x="195" y="293"/>
                    </a:lnTo>
                    <a:lnTo>
                      <a:pt x="193" y="296"/>
                    </a:lnTo>
                    <a:lnTo>
                      <a:pt x="190" y="298"/>
                    </a:lnTo>
                    <a:lnTo>
                      <a:pt x="188" y="300"/>
                    </a:lnTo>
                    <a:lnTo>
                      <a:pt x="186" y="303"/>
                    </a:lnTo>
                    <a:lnTo>
                      <a:pt x="183" y="305"/>
                    </a:lnTo>
                    <a:lnTo>
                      <a:pt x="181" y="305"/>
                    </a:lnTo>
                    <a:lnTo>
                      <a:pt x="178" y="308"/>
                    </a:lnTo>
                    <a:lnTo>
                      <a:pt x="176" y="308"/>
                    </a:lnTo>
                    <a:lnTo>
                      <a:pt x="173" y="310"/>
                    </a:lnTo>
                    <a:lnTo>
                      <a:pt x="171" y="313"/>
                    </a:lnTo>
                    <a:lnTo>
                      <a:pt x="168" y="313"/>
                    </a:lnTo>
                    <a:lnTo>
                      <a:pt x="166" y="315"/>
                    </a:lnTo>
                    <a:lnTo>
                      <a:pt x="164" y="318"/>
                    </a:lnTo>
                    <a:lnTo>
                      <a:pt x="164" y="320"/>
                    </a:lnTo>
                    <a:lnTo>
                      <a:pt x="164" y="318"/>
                    </a:lnTo>
                    <a:lnTo>
                      <a:pt x="164" y="315"/>
                    </a:lnTo>
                    <a:lnTo>
                      <a:pt x="164" y="313"/>
                    </a:lnTo>
                    <a:lnTo>
                      <a:pt x="166" y="313"/>
                    </a:lnTo>
                    <a:lnTo>
                      <a:pt x="164" y="310"/>
                    </a:lnTo>
                    <a:lnTo>
                      <a:pt x="164" y="308"/>
                    </a:lnTo>
                    <a:lnTo>
                      <a:pt x="164" y="310"/>
                    </a:lnTo>
                    <a:lnTo>
                      <a:pt x="164" y="308"/>
                    </a:lnTo>
                    <a:lnTo>
                      <a:pt x="166" y="308"/>
                    </a:lnTo>
                    <a:lnTo>
                      <a:pt x="166" y="310"/>
                    </a:lnTo>
                    <a:lnTo>
                      <a:pt x="168" y="310"/>
                    </a:lnTo>
                    <a:lnTo>
                      <a:pt x="171" y="310"/>
                    </a:lnTo>
                    <a:lnTo>
                      <a:pt x="171" y="308"/>
                    </a:lnTo>
                    <a:lnTo>
                      <a:pt x="168" y="308"/>
                    </a:lnTo>
                    <a:lnTo>
                      <a:pt x="171" y="308"/>
                    </a:lnTo>
                    <a:lnTo>
                      <a:pt x="173" y="308"/>
                    </a:lnTo>
                    <a:lnTo>
                      <a:pt x="176" y="308"/>
                    </a:lnTo>
                    <a:lnTo>
                      <a:pt x="176" y="305"/>
                    </a:lnTo>
                    <a:lnTo>
                      <a:pt x="178" y="305"/>
                    </a:lnTo>
                    <a:lnTo>
                      <a:pt x="178" y="303"/>
                    </a:lnTo>
                    <a:lnTo>
                      <a:pt x="181" y="303"/>
                    </a:lnTo>
                    <a:lnTo>
                      <a:pt x="181" y="300"/>
                    </a:lnTo>
                    <a:lnTo>
                      <a:pt x="181" y="303"/>
                    </a:lnTo>
                    <a:lnTo>
                      <a:pt x="181" y="300"/>
                    </a:lnTo>
                    <a:lnTo>
                      <a:pt x="183" y="300"/>
                    </a:lnTo>
                    <a:lnTo>
                      <a:pt x="186" y="300"/>
                    </a:lnTo>
                    <a:lnTo>
                      <a:pt x="186" y="298"/>
                    </a:lnTo>
                    <a:lnTo>
                      <a:pt x="188" y="298"/>
                    </a:lnTo>
                    <a:lnTo>
                      <a:pt x="188" y="296"/>
                    </a:lnTo>
                    <a:lnTo>
                      <a:pt x="188" y="293"/>
                    </a:lnTo>
                    <a:lnTo>
                      <a:pt x="188" y="291"/>
                    </a:lnTo>
                    <a:lnTo>
                      <a:pt x="188" y="288"/>
                    </a:lnTo>
                    <a:lnTo>
                      <a:pt x="190" y="288"/>
                    </a:lnTo>
                    <a:lnTo>
                      <a:pt x="193" y="288"/>
                    </a:lnTo>
                    <a:lnTo>
                      <a:pt x="195" y="288"/>
                    </a:lnTo>
                    <a:lnTo>
                      <a:pt x="195" y="286"/>
                    </a:lnTo>
                    <a:lnTo>
                      <a:pt x="195" y="283"/>
                    </a:lnTo>
                    <a:lnTo>
                      <a:pt x="198" y="283"/>
                    </a:lnTo>
                    <a:lnTo>
                      <a:pt x="198" y="281"/>
                    </a:lnTo>
                    <a:lnTo>
                      <a:pt x="200" y="281"/>
                    </a:lnTo>
                    <a:lnTo>
                      <a:pt x="203" y="278"/>
                    </a:lnTo>
                    <a:lnTo>
                      <a:pt x="203" y="276"/>
                    </a:lnTo>
                    <a:lnTo>
                      <a:pt x="203" y="274"/>
                    </a:lnTo>
                    <a:lnTo>
                      <a:pt x="203" y="271"/>
                    </a:lnTo>
                    <a:lnTo>
                      <a:pt x="200" y="269"/>
                    </a:lnTo>
                    <a:lnTo>
                      <a:pt x="203" y="269"/>
                    </a:lnTo>
                    <a:lnTo>
                      <a:pt x="205" y="269"/>
                    </a:lnTo>
                    <a:lnTo>
                      <a:pt x="203" y="271"/>
                    </a:lnTo>
                    <a:lnTo>
                      <a:pt x="203" y="269"/>
                    </a:lnTo>
                    <a:lnTo>
                      <a:pt x="203" y="271"/>
                    </a:lnTo>
                    <a:lnTo>
                      <a:pt x="205" y="271"/>
                    </a:lnTo>
                    <a:lnTo>
                      <a:pt x="205" y="269"/>
                    </a:lnTo>
                    <a:lnTo>
                      <a:pt x="205" y="266"/>
                    </a:lnTo>
                    <a:lnTo>
                      <a:pt x="205" y="264"/>
                    </a:lnTo>
                    <a:lnTo>
                      <a:pt x="203" y="264"/>
                    </a:lnTo>
                    <a:lnTo>
                      <a:pt x="203" y="266"/>
                    </a:lnTo>
                    <a:lnTo>
                      <a:pt x="200" y="266"/>
                    </a:lnTo>
                    <a:lnTo>
                      <a:pt x="200" y="269"/>
                    </a:lnTo>
                    <a:lnTo>
                      <a:pt x="198" y="269"/>
                    </a:lnTo>
                    <a:lnTo>
                      <a:pt x="198" y="266"/>
                    </a:lnTo>
                    <a:lnTo>
                      <a:pt x="195" y="269"/>
                    </a:lnTo>
                    <a:lnTo>
                      <a:pt x="195" y="271"/>
                    </a:lnTo>
                    <a:lnTo>
                      <a:pt x="193" y="269"/>
                    </a:lnTo>
                    <a:lnTo>
                      <a:pt x="190" y="269"/>
                    </a:lnTo>
                    <a:lnTo>
                      <a:pt x="193" y="269"/>
                    </a:lnTo>
                    <a:lnTo>
                      <a:pt x="193" y="266"/>
                    </a:lnTo>
                    <a:lnTo>
                      <a:pt x="190" y="266"/>
                    </a:lnTo>
                    <a:lnTo>
                      <a:pt x="188" y="266"/>
                    </a:lnTo>
                    <a:lnTo>
                      <a:pt x="188" y="264"/>
                    </a:lnTo>
                    <a:lnTo>
                      <a:pt x="186" y="264"/>
                    </a:lnTo>
                    <a:lnTo>
                      <a:pt x="188" y="264"/>
                    </a:lnTo>
                    <a:lnTo>
                      <a:pt x="188" y="261"/>
                    </a:lnTo>
                    <a:lnTo>
                      <a:pt x="186" y="261"/>
                    </a:lnTo>
                    <a:lnTo>
                      <a:pt x="188" y="261"/>
                    </a:lnTo>
                    <a:lnTo>
                      <a:pt x="188" y="259"/>
                    </a:lnTo>
                    <a:lnTo>
                      <a:pt x="186" y="259"/>
                    </a:lnTo>
                    <a:lnTo>
                      <a:pt x="186" y="261"/>
                    </a:lnTo>
                    <a:lnTo>
                      <a:pt x="186" y="259"/>
                    </a:lnTo>
                    <a:lnTo>
                      <a:pt x="186" y="261"/>
                    </a:lnTo>
                    <a:lnTo>
                      <a:pt x="186" y="259"/>
                    </a:lnTo>
                    <a:lnTo>
                      <a:pt x="186" y="261"/>
                    </a:lnTo>
                    <a:lnTo>
                      <a:pt x="186" y="264"/>
                    </a:lnTo>
                    <a:lnTo>
                      <a:pt x="183" y="264"/>
                    </a:lnTo>
                    <a:lnTo>
                      <a:pt x="186" y="266"/>
                    </a:lnTo>
                    <a:lnTo>
                      <a:pt x="186" y="264"/>
                    </a:lnTo>
                    <a:lnTo>
                      <a:pt x="186" y="266"/>
                    </a:lnTo>
                    <a:lnTo>
                      <a:pt x="186" y="264"/>
                    </a:lnTo>
                    <a:lnTo>
                      <a:pt x="186" y="266"/>
                    </a:lnTo>
                    <a:lnTo>
                      <a:pt x="186" y="269"/>
                    </a:lnTo>
                    <a:lnTo>
                      <a:pt x="188" y="266"/>
                    </a:lnTo>
                    <a:lnTo>
                      <a:pt x="188" y="269"/>
                    </a:lnTo>
                    <a:lnTo>
                      <a:pt x="190" y="269"/>
                    </a:lnTo>
                    <a:lnTo>
                      <a:pt x="190" y="271"/>
                    </a:lnTo>
                    <a:lnTo>
                      <a:pt x="188" y="274"/>
                    </a:lnTo>
                    <a:lnTo>
                      <a:pt x="188" y="271"/>
                    </a:lnTo>
                    <a:lnTo>
                      <a:pt x="190" y="271"/>
                    </a:lnTo>
                    <a:lnTo>
                      <a:pt x="188" y="271"/>
                    </a:lnTo>
                    <a:lnTo>
                      <a:pt x="188" y="269"/>
                    </a:lnTo>
                    <a:lnTo>
                      <a:pt x="188" y="271"/>
                    </a:lnTo>
                    <a:lnTo>
                      <a:pt x="186" y="271"/>
                    </a:lnTo>
                    <a:lnTo>
                      <a:pt x="186" y="274"/>
                    </a:lnTo>
                    <a:lnTo>
                      <a:pt x="186" y="276"/>
                    </a:lnTo>
                    <a:lnTo>
                      <a:pt x="186" y="278"/>
                    </a:lnTo>
                    <a:lnTo>
                      <a:pt x="186" y="281"/>
                    </a:lnTo>
                    <a:lnTo>
                      <a:pt x="183" y="281"/>
                    </a:lnTo>
                    <a:lnTo>
                      <a:pt x="186" y="281"/>
                    </a:lnTo>
                    <a:lnTo>
                      <a:pt x="186" y="278"/>
                    </a:lnTo>
                    <a:lnTo>
                      <a:pt x="186" y="276"/>
                    </a:lnTo>
                    <a:lnTo>
                      <a:pt x="183" y="276"/>
                    </a:lnTo>
                    <a:lnTo>
                      <a:pt x="183" y="278"/>
                    </a:lnTo>
                    <a:lnTo>
                      <a:pt x="183" y="281"/>
                    </a:lnTo>
                    <a:lnTo>
                      <a:pt x="183" y="283"/>
                    </a:lnTo>
                    <a:lnTo>
                      <a:pt x="181" y="283"/>
                    </a:lnTo>
                    <a:lnTo>
                      <a:pt x="181" y="286"/>
                    </a:lnTo>
                    <a:lnTo>
                      <a:pt x="181" y="288"/>
                    </a:lnTo>
                    <a:lnTo>
                      <a:pt x="178" y="288"/>
                    </a:lnTo>
                    <a:lnTo>
                      <a:pt x="178" y="291"/>
                    </a:lnTo>
                    <a:lnTo>
                      <a:pt x="176" y="291"/>
                    </a:lnTo>
                    <a:lnTo>
                      <a:pt x="176" y="293"/>
                    </a:lnTo>
                    <a:lnTo>
                      <a:pt x="173" y="293"/>
                    </a:lnTo>
                    <a:lnTo>
                      <a:pt x="171" y="293"/>
                    </a:lnTo>
                    <a:lnTo>
                      <a:pt x="171" y="296"/>
                    </a:lnTo>
                    <a:lnTo>
                      <a:pt x="168" y="296"/>
                    </a:lnTo>
                    <a:lnTo>
                      <a:pt x="171" y="296"/>
                    </a:lnTo>
                    <a:lnTo>
                      <a:pt x="168" y="296"/>
                    </a:lnTo>
                    <a:lnTo>
                      <a:pt x="166" y="296"/>
                    </a:lnTo>
                    <a:lnTo>
                      <a:pt x="166" y="298"/>
                    </a:lnTo>
                    <a:lnTo>
                      <a:pt x="166" y="300"/>
                    </a:lnTo>
                    <a:lnTo>
                      <a:pt x="166" y="303"/>
                    </a:lnTo>
                    <a:lnTo>
                      <a:pt x="166" y="305"/>
                    </a:lnTo>
                    <a:lnTo>
                      <a:pt x="164" y="305"/>
                    </a:lnTo>
                    <a:lnTo>
                      <a:pt x="161" y="305"/>
                    </a:lnTo>
                    <a:lnTo>
                      <a:pt x="159" y="308"/>
                    </a:lnTo>
                    <a:lnTo>
                      <a:pt x="159" y="310"/>
                    </a:lnTo>
                    <a:lnTo>
                      <a:pt x="161" y="310"/>
                    </a:lnTo>
                    <a:lnTo>
                      <a:pt x="161" y="313"/>
                    </a:lnTo>
                    <a:lnTo>
                      <a:pt x="164" y="313"/>
                    </a:lnTo>
                    <a:lnTo>
                      <a:pt x="161" y="313"/>
                    </a:lnTo>
                    <a:lnTo>
                      <a:pt x="159" y="313"/>
                    </a:lnTo>
                    <a:lnTo>
                      <a:pt x="159" y="315"/>
                    </a:lnTo>
                    <a:lnTo>
                      <a:pt x="161" y="315"/>
                    </a:lnTo>
                    <a:lnTo>
                      <a:pt x="159" y="315"/>
                    </a:lnTo>
                    <a:lnTo>
                      <a:pt x="161" y="315"/>
                    </a:lnTo>
                    <a:lnTo>
                      <a:pt x="164" y="315"/>
                    </a:lnTo>
                    <a:lnTo>
                      <a:pt x="161" y="315"/>
                    </a:lnTo>
                    <a:lnTo>
                      <a:pt x="164" y="315"/>
                    </a:lnTo>
                    <a:lnTo>
                      <a:pt x="161" y="315"/>
                    </a:lnTo>
                    <a:lnTo>
                      <a:pt x="161" y="313"/>
                    </a:lnTo>
                    <a:lnTo>
                      <a:pt x="164" y="313"/>
                    </a:lnTo>
                    <a:lnTo>
                      <a:pt x="164" y="315"/>
                    </a:lnTo>
                    <a:lnTo>
                      <a:pt x="161" y="315"/>
                    </a:lnTo>
                    <a:lnTo>
                      <a:pt x="161" y="318"/>
                    </a:lnTo>
                    <a:lnTo>
                      <a:pt x="164" y="318"/>
                    </a:lnTo>
                    <a:lnTo>
                      <a:pt x="164" y="315"/>
                    </a:lnTo>
                    <a:lnTo>
                      <a:pt x="164" y="318"/>
                    </a:lnTo>
                    <a:lnTo>
                      <a:pt x="164" y="320"/>
                    </a:lnTo>
                    <a:lnTo>
                      <a:pt x="164" y="318"/>
                    </a:lnTo>
                    <a:lnTo>
                      <a:pt x="161" y="320"/>
                    </a:lnTo>
                    <a:lnTo>
                      <a:pt x="159" y="320"/>
                    </a:lnTo>
                    <a:lnTo>
                      <a:pt x="159" y="322"/>
                    </a:lnTo>
                    <a:lnTo>
                      <a:pt x="156" y="325"/>
                    </a:lnTo>
                    <a:lnTo>
                      <a:pt x="156" y="327"/>
                    </a:lnTo>
                    <a:lnTo>
                      <a:pt x="154" y="330"/>
                    </a:lnTo>
                    <a:lnTo>
                      <a:pt x="154" y="332"/>
                    </a:lnTo>
                    <a:lnTo>
                      <a:pt x="154" y="335"/>
                    </a:lnTo>
                    <a:lnTo>
                      <a:pt x="154" y="337"/>
                    </a:lnTo>
                    <a:lnTo>
                      <a:pt x="151" y="340"/>
                    </a:lnTo>
                    <a:lnTo>
                      <a:pt x="151" y="342"/>
                    </a:lnTo>
                    <a:lnTo>
                      <a:pt x="149" y="344"/>
                    </a:lnTo>
                    <a:lnTo>
                      <a:pt x="146" y="347"/>
                    </a:lnTo>
                    <a:lnTo>
                      <a:pt x="144" y="349"/>
                    </a:lnTo>
                    <a:lnTo>
                      <a:pt x="137" y="354"/>
                    </a:lnTo>
                    <a:lnTo>
                      <a:pt x="134" y="359"/>
                    </a:lnTo>
                    <a:lnTo>
                      <a:pt x="132" y="359"/>
                    </a:lnTo>
                    <a:lnTo>
                      <a:pt x="129" y="362"/>
                    </a:lnTo>
                    <a:lnTo>
                      <a:pt x="127" y="362"/>
                    </a:lnTo>
                    <a:lnTo>
                      <a:pt x="124" y="362"/>
                    </a:lnTo>
                    <a:lnTo>
                      <a:pt x="122" y="362"/>
                    </a:lnTo>
                    <a:lnTo>
                      <a:pt x="124" y="362"/>
                    </a:lnTo>
                    <a:lnTo>
                      <a:pt x="124" y="359"/>
                    </a:lnTo>
                    <a:lnTo>
                      <a:pt x="122" y="359"/>
                    </a:lnTo>
                    <a:lnTo>
                      <a:pt x="124" y="359"/>
                    </a:lnTo>
                    <a:lnTo>
                      <a:pt x="122" y="359"/>
                    </a:lnTo>
                    <a:lnTo>
                      <a:pt x="124" y="359"/>
                    </a:lnTo>
                    <a:lnTo>
                      <a:pt x="124" y="357"/>
                    </a:lnTo>
                    <a:lnTo>
                      <a:pt x="127" y="357"/>
                    </a:lnTo>
                    <a:lnTo>
                      <a:pt x="124" y="357"/>
                    </a:lnTo>
                    <a:lnTo>
                      <a:pt x="127" y="357"/>
                    </a:lnTo>
                    <a:lnTo>
                      <a:pt x="127" y="354"/>
                    </a:lnTo>
                    <a:lnTo>
                      <a:pt x="127" y="352"/>
                    </a:lnTo>
                    <a:lnTo>
                      <a:pt x="124" y="349"/>
                    </a:lnTo>
                    <a:lnTo>
                      <a:pt x="127" y="347"/>
                    </a:lnTo>
                    <a:lnTo>
                      <a:pt x="127" y="344"/>
                    </a:lnTo>
                    <a:lnTo>
                      <a:pt x="127" y="347"/>
                    </a:lnTo>
                    <a:lnTo>
                      <a:pt x="127" y="344"/>
                    </a:lnTo>
                    <a:lnTo>
                      <a:pt x="129" y="344"/>
                    </a:lnTo>
                    <a:lnTo>
                      <a:pt x="129" y="342"/>
                    </a:lnTo>
                    <a:lnTo>
                      <a:pt x="129" y="344"/>
                    </a:lnTo>
                    <a:lnTo>
                      <a:pt x="132" y="344"/>
                    </a:lnTo>
                    <a:lnTo>
                      <a:pt x="132" y="342"/>
                    </a:lnTo>
                    <a:lnTo>
                      <a:pt x="134" y="342"/>
                    </a:lnTo>
                    <a:lnTo>
                      <a:pt x="134" y="340"/>
                    </a:lnTo>
                    <a:lnTo>
                      <a:pt x="134" y="337"/>
                    </a:lnTo>
                    <a:lnTo>
                      <a:pt x="137" y="337"/>
                    </a:lnTo>
                    <a:lnTo>
                      <a:pt x="139" y="335"/>
                    </a:lnTo>
                    <a:lnTo>
                      <a:pt x="139" y="337"/>
                    </a:lnTo>
                    <a:lnTo>
                      <a:pt x="142" y="340"/>
                    </a:lnTo>
                    <a:lnTo>
                      <a:pt x="144" y="340"/>
                    </a:lnTo>
                    <a:lnTo>
                      <a:pt x="144" y="337"/>
                    </a:lnTo>
                    <a:lnTo>
                      <a:pt x="146" y="335"/>
                    </a:lnTo>
                    <a:lnTo>
                      <a:pt x="149" y="332"/>
                    </a:lnTo>
                    <a:lnTo>
                      <a:pt x="149" y="330"/>
                    </a:lnTo>
                    <a:lnTo>
                      <a:pt x="149" y="327"/>
                    </a:lnTo>
                    <a:lnTo>
                      <a:pt x="149" y="325"/>
                    </a:lnTo>
                    <a:lnTo>
                      <a:pt x="146" y="322"/>
                    </a:lnTo>
                    <a:lnTo>
                      <a:pt x="146" y="320"/>
                    </a:lnTo>
                    <a:lnTo>
                      <a:pt x="149" y="318"/>
                    </a:lnTo>
                    <a:lnTo>
                      <a:pt x="146" y="318"/>
                    </a:lnTo>
                    <a:lnTo>
                      <a:pt x="144" y="318"/>
                    </a:lnTo>
                    <a:lnTo>
                      <a:pt x="146" y="318"/>
                    </a:lnTo>
                    <a:lnTo>
                      <a:pt x="144" y="318"/>
                    </a:lnTo>
                    <a:lnTo>
                      <a:pt x="144" y="320"/>
                    </a:lnTo>
                    <a:lnTo>
                      <a:pt x="146" y="320"/>
                    </a:lnTo>
                    <a:lnTo>
                      <a:pt x="144" y="320"/>
                    </a:lnTo>
                    <a:lnTo>
                      <a:pt x="146" y="320"/>
                    </a:lnTo>
                    <a:lnTo>
                      <a:pt x="144" y="320"/>
                    </a:lnTo>
                    <a:lnTo>
                      <a:pt x="146" y="320"/>
                    </a:lnTo>
                    <a:lnTo>
                      <a:pt x="144" y="320"/>
                    </a:lnTo>
                    <a:lnTo>
                      <a:pt x="144" y="322"/>
                    </a:lnTo>
                    <a:lnTo>
                      <a:pt x="144" y="325"/>
                    </a:lnTo>
                    <a:lnTo>
                      <a:pt x="144" y="322"/>
                    </a:lnTo>
                    <a:lnTo>
                      <a:pt x="144" y="325"/>
                    </a:lnTo>
                    <a:lnTo>
                      <a:pt x="146" y="325"/>
                    </a:lnTo>
                    <a:lnTo>
                      <a:pt x="144" y="325"/>
                    </a:lnTo>
                    <a:lnTo>
                      <a:pt x="144" y="327"/>
                    </a:lnTo>
                    <a:lnTo>
                      <a:pt x="142" y="327"/>
                    </a:lnTo>
                    <a:lnTo>
                      <a:pt x="139" y="327"/>
                    </a:lnTo>
                    <a:lnTo>
                      <a:pt x="139" y="330"/>
                    </a:lnTo>
                    <a:lnTo>
                      <a:pt x="137" y="330"/>
                    </a:lnTo>
                    <a:lnTo>
                      <a:pt x="137" y="332"/>
                    </a:lnTo>
                    <a:lnTo>
                      <a:pt x="134" y="332"/>
                    </a:lnTo>
                    <a:lnTo>
                      <a:pt x="132" y="332"/>
                    </a:lnTo>
                    <a:lnTo>
                      <a:pt x="132" y="330"/>
                    </a:lnTo>
                    <a:lnTo>
                      <a:pt x="129" y="330"/>
                    </a:lnTo>
                    <a:lnTo>
                      <a:pt x="129" y="332"/>
                    </a:lnTo>
                    <a:lnTo>
                      <a:pt x="129" y="330"/>
                    </a:lnTo>
                    <a:lnTo>
                      <a:pt x="127" y="330"/>
                    </a:lnTo>
                    <a:lnTo>
                      <a:pt x="124" y="327"/>
                    </a:lnTo>
                    <a:lnTo>
                      <a:pt x="122" y="327"/>
                    </a:lnTo>
                    <a:lnTo>
                      <a:pt x="122" y="325"/>
                    </a:lnTo>
                    <a:lnTo>
                      <a:pt x="120" y="325"/>
                    </a:lnTo>
                    <a:lnTo>
                      <a:pt x="120" y="322"/>
                    </a:lnTo>
                    <a:lnTo>
                      <a:pt x="120" y="320"/>
                    </a:lnTo>
                    <a:lnTo>
                      <a:pt x="117" y="320"/>
                    </a:lnTo>
                    <a:lnTo>
                      <a:pt x="120" y="320"/>
                    </a:lnTo>
                    <a:lnTo>
                      <a:pt x="117" y="320"/>
                    </a:lnTo>
                    <a:lnTo>
                      <a:pt x="117" y="318"/>
                    </a:lnTo>
                    <a:lnTo>
                      <a:pt x="117" y="315"/>
                    </a:lnTo>
                    <a:lnTo>
                      <a:pt x="115" y="315"/>
                    </a:lnTo>
                    <a:lnTo>
                      <a:pt x="115" y="313"/>
                    </a:lnTo>
                    <a:lnTo>
                      <a:pt x="115" y="315"/>
                    </a:lnTo>
                    <a:lnTo>
                      <a:pt x="112" y="313"/>
                    </a:lnTo>
                    <a:lnTo>
                      <a:pt x="110" y="313"/>
                    </a:lnTo>
                    <a:lnTo>
                      <a:pt x="110" y="310"/>
                    </a:lnTo>
                    <a:lnTo>
                      <a:pt x="110" y="313"/>
                    </a:lnTo>
                    <a:lnTo>
                      <a:pt x="107" y="313"/>
                    </a:lnTo>
                    <a:lnTo>
                      <a:pt x="107" y="310"/>
                    </a:lnTo>
                    <a:lnTo>
                      <a:pt x="105" y="310"/>
                    </a:lnTo>
                    <a:lnTo>
                      <a:pt x="98" y="305"/>
                    </a:lnTo>
                    <a:lnTo>
                      <a:pt x="98" y="303"/>
                    </a:lnTo>
                    <a:lnTo>
                      <a:pt x="98" y="300"/>
                    </a:lnTo>
                    <a:lnTo>
                      <a:pt x="95" y="300"/>
                    </a:lnTo>
                    <a:lnTo>
                      <a:pt x="95" y="298"/>
                    </a:lnTo>
                    <a:lnTo>
                      <a:pt x="93" y="298"/>
                    </a:lnTo>
                    <a:lnTo>
                      <a:pt x="90" y="298"/>
                    </a:lnTo>
                    <a:lnTo>
                      <a:pt x="88" y="298"/>
                    </a:lnTo>
                    <a:lnTo>
                      <a:pt x="85" y="298"/>
                    </a:lnTo>
                    <a:lnTo>
                      <a:pt x="85" y="296"/>
                    </a:lnTo>
                    <a:lnTo>
                      <a:pt x="85" y="298"/>
                    </a:lnTo>
                    <a:lnTo>
                      <a:pt x="85" y="296"/>
                    </a:lnTo>
                    <a:lnTo>
                      <a:pt x="85" y="298"/>
                    </a:lnTo>
                    <a:lnTo>
                      <a:pt x="85" y="296"/>
                    </a:lnTo>
                    <a:lnTo>
                      <a:pt x="83" y="296"/>
                    </a:lnTo>
                    <a:lnTo>
                      <a:pt x="83" y="293"/>
                    </a:lnTo>
                    <a:lnTo>
                      <a:pt x="80" y="293"/>
                    </a:lnTo>
                    <a:lnTo>
                      <a:pt x="83" y="293"/>
                    </a:lnTo>
                    <a:lnTo>
                      <a:pt x="80" y="293"/>
                    </a:lnTo>
                    <a:lnTo>
                      <a:pt x="80" y="296"/>
                    </a:lnTo>
                    <a:lnTo>
                      <a:pt x="78" y="296"/>
                    </a:lnTo>
                    <a:lnTo>
                      <a:pt x="78" y="293"/>
                    </a:lnTo>
                    <a:lnTo>
                      <a:pt x="76" y="293"/>
                    </a:lnTo>
                    <a:lnTo>
                      <a:pt x="76" y="291"/>
                    </a:lnTo>
                    <a:lnTo>
                      <a:pt x="73" y="291"/>
                    </a:lnTo>
                    <a:lnTo>
                      <a:pt x="73" y="288"/>
                    </a:lnTo>
                    <a:lnTo>
                      <a:pt x="73" y="286"/>
                    </a:lnTo>
                    <a:lnTo>
                      <a:pt x="71" y="286"/>
                    </a:lnTo>
                    <a:lnTo>
                      <a:pt x="71" y="288"/>
                    </a:lnTo>
                    <a:lnTo>
                      <a:pt x="71" y="286"/>
                    </a:lnTo>
                    <a:lnTo>
                      <a:pt x="68" y="286"/>
                    </a:lnTo>
                    <a:lnTo>
                      <a:pt x="68" y="283"/>
                    </a:lnTo>
                    <a:lnTo>
                      <a:pt x="66" y="283"/>
                    </a:lnTo>
                    <a:lnTo>
                      <a:pt x="66" y="281"/>
                    </a:lnTo>
                    <a:lnTo>
                      <a:pt x="66" y="283"/>
                    </a:lnTo>
                    <a:lnTo>
                      <a:pt x="63" y="283"/>
                    </a:lnTo>
                    <a:lnTo>
                      <a:pt x="66" y="283"/>
                    </a:lnTo>
                    <a:lnTo>
                      <a:pt x="63" y="283"/>
                    </a:lnTo>
                    <a:lnTo>
                      <a:pt x="63" y="286"/>
                    </a:lnTo>
                    <a:lnTo>
                      <a:pt x="61" y="286"/>
                    </a:lnTo>
                    <a:lnTo>
                      <a:pt x="58" y="288"/>
                    </a:lnTo>
                    <a:lnTo>
                      <a:pt x="56" y="288"/>
                    </a:lnTo>
                    <a:lnTo>
                      <a:pt x="54" y="288"/>
                    </a:lnTo>
                    <a:lnTo>
                      <a:pt x="54" y="286"/>
                    </a:lnTo>
                    <a:lnTo>
                      <a:pt x="54" y="283"/>
                    </a:lnTo>
                    <a:lnTo>
                      <a:pt x="56" y="283"/>
                    </a:lnTo>
                    <a:lnTo>
                      <a:pt x="56" y="281"/>
                    </a:lnTo>
                    <a:lnTo>
                      <a:pt x="54" y="281"/>
                    </a:lnTo>
                    <a:lnTo>
                      <a:pt x="54" y="278"/>
                    </a:lnTo>
                    <a:lnTo>
                      <a:pt x="51" y="278"/>
                    </a:lnTo>
                    <a:lnTo>
                      <a:pt x="51" y="276"/>
                    </a:lnTo>
                    <a:lnTo>
                      <a:pt x="49" y="276"/>
                    </a:lnTo>
                    <a:lnTo>
                      <a:pt x="51" y="276"/>
                    </a:lnTo>
                    <a:lnTo>
                      <a:pt x="49" y="276"/>
                    </a:lnTo>
                    <a:lnTo>
                      <a:pt x="49" y="274"/>
                    </a:lnTo>
                    <a:lnTo>
                      <a:pt x="49" y="276"/>
                    </a:lnTo>
                    <a:lnTo>
                      <a:pt x="49" y="274"/>
                    </a:lnTo>
                    <a:lnTo>
                      <a:pt x="46" y="274"/>
                    </a:lnTo>
                    <a:lnTo>
                      <a:pt x="46" y="271"/>
                    </a:lnTo>
                    <a:lnTo>
                      <a:pt x="44" y="271"/>
                    </a:lnTo>
                    <a:lnTo>
                      <a:pt x="44" y="274"/>
                    </a:lnTo>
                    <a:lnTo>
                      <a:pt x="44" y="271"/>
                    </a:lnTo>
                    <a:lnTo>
                      <a:pt x="41" y="271"/>
                    </a:lnTo>
                    <a:lnTo>
                      <a:pt x="41" y="269"/>
                    </a:lnTo>
                    <a:lnTo>
                      <a:pt x="39" y="269"/>
                    </a:lnTo>
                    <a:lnTo>
                      <a:pt x="39" y="266"/>
                    </a:lnTo>
                    <a:lnTo>
                      <a:pt x="36" y="266"/>
                    </a:lnTo>
                    <a:lnTo>
                      <a:pt x="36" y="264"/>
                    </a:lnTo>
                    <a:lnTo>
                      <a:pt x="34" y="264"/>
                    </a:lnTo>
                    <a:lnTo>
                      <a:pt x="34" y="261"/>
                    </a:lnTo>
                    <a:lnTo>
                      <a:pt x="32" y="261"/>
                    </a:lnTo>
                    <a:lnTo>
                      <a:pt x="29" y="261"/>
                    </a:lnTo>
                    <a:lnTo>
                      <a:pt x="27" y="261"/>
                    </a:lnTo>
                    <a:lnTo>
                      <a:pt x="24" y="261"/>
                    </a:lnTo>
                    <a:lnTo>
                      <a:pt x="27" y="261"/>
                    </a:lnTo>
                    <a:lnTo>
                      <a:pt x="24" y="261"/>
                    </a:lnTo>
                    <a:lnTo>
                      <a:pt x="24" y="264"/>
                    </a:lnTo>
                    <a:lnTo>
                      <a:pt x="24" y="261"/>
                    </a:lnTo>
                    <a:lnTo>
                      <a:pt x="24" y="264"/>
                    </a:lnTo>
                    <a:lnTo>
                      <a:pt x="22" y="264"/>
                    </a:lnTo>
                    <a:lnTo>
                      <a:pt x="22" y="266"/>
                    </a:lnTo>
                    <a:lnTo>
                      <a:pt x="19" y="266"/>
                    </a:lnTo>
                    <a:lnTo>
                      <a:pt x="17" y="266"/>
                    </a:lnTo>
                    <a:lnTo>
                      <a:pt x="14" y="266"/>
                    </a:lnTo>
                    <a:lnTo>
                      <a:pt x="17" y="266"/>
                    </a:lnTo>
                    <a:lnTo>
                      <a:pt x="14" y="266"/>
                    </a:lnTo>
                    <a:lnTo>
                      <a:pt x="12" y="266"/>
                    </a:lnTo>
                    <a:lnTo>
                      <a:pt x="12" y="264"/>
                    </a:lnTo>
                    <a:lnTo>
                      <a:pt x="10" y="264"/>
                    </a:lnTo>
                    <a:lnTo>
                      <a:pt x="12" y="264"/>
                    </a:lnTo>
                    <a:lnTo>
                      <a:pt x="14" y="261"/>
                    </a:lnTo>
                    <a:lnTo>
                      <a:pt x="14" y="259"/>
                    </a:lnTo>
                    <a:lnTo>
                      <a:pt x="17" y="259"/>
                    </a:lnTo>
                    <a:lnTo>
                      <a:pt x="19" y="256"/>
                    </a:lnTo>
                    <a:lnTo>
                      <a:pt x="17" y="256"/>
                    </a:lnTo>
                    <a:lnTo>
                      <a:pt x="17" y="254"/>
                    </a:lnTo>
                    <a:lnTo>
                      <a:pt x="19" y="254"/>
                    </a:lnTo>
                    <a:lnTo>
                      <a:pt x="19" y="252"/>
                    </a:lnTo>
                    <a:lnTo>
                      <a:pt x="22" y="252"/>
                    </a:lnTo>
                    <a:lnTo>
                      <a:pt x="24" y="252"/>
                    </a:lnTo>
                    <a:lnTo>
                      <a:pt x="27" y="249"/>
                    </a:lnTo>
                    <a:lnTo>
                      <a:pt x="29" y="247"/>
                    </a:lnTo>
                    <a:lnTo>
                      <a:pt x="32" y="244"/>
                    </a:lnTo>
                    <a:lnTo>
                      <a:pt x="34" y="244"/>
                    </a:lnTo>
                    <a:lnTo>
                      <a:pt x="34" y="242"/>
                    </a:lnTo>
                    <a:lnTo>
                      <a:pt x="36" y="242"/>
                    </a:lnTo>
                    <a:lnTo>
                      <a:pt x="36" y="239"/>
                    </a:lnTo>
                    <a:lnTo>
                      <a:pt x="36" y="237"/>
                    </a:lnTo>
                    <a:lnTo>
                      <a:pt x="39" y="234"/>
                    </a:lnTo>
                    <a:lnTo>
                      <a:pt x="41" y="234"/>
                    </a:lnTo>
                    <a:lnTo>
                      <a:pt x="44" y="232"/>
                    </a:lnTo>
                    <a:lnTo>
                      <a:pt x="44" y="230"/>
                    </a:lnTo>
                    <a:lnTo>
                      <a:pt x="46" y="230"/>
                    </a:lnTo>
                    <a:lnTo>
                      <a:pt x="46" y="227"/>
                    </a:lnTo>
                    <a:lnTo>
                      <a:pt x="46" y="225"/>
                    </a:lnTo>
                    <a:lnTo>
                      <a:pt x="49" y="225"/>
                    </a:lnTo>
                    <a:lnTo>
                      <a:pt x="51" y="225"/>
                    </a:lnTo>
                    <a:lnTo>
                      <a:pt x="51" y="222"/>
                    </a:lnTo>
                    <a:lnTo>
                      <a:pt x="54" y="220"/>
                    </a:lnTo>
                    <a:lnTo>
                      <a:pt x="56" y="220"/>
                    </a:lnTo>
                    <a:lnTo>
                      <a:pt x="54" y="220"/>
                    </a:lnTo>
                    <a:lnTo>
                      <a:pt x="54" y="217"/>
                    </a:lnTo>
                    <a:lnTo>
                      <a:pt x="56" y="217"/>
                    </a:lnTo>
                    <a:lnTo>
                      <a:pt x="58" y="217"/>
                    </a:lnTo>
                    <a:lnTo>
                      <a:pt x="58" y="215"/>
                    </a:lnTo>
                    <a:lnTo>
                      <a:pt x="58" y="212"/>
                    </a:lnTo>
                    <a:lnTo>
                      <a:pt x="61" y="212"/>
                    </a:lnTo>
                    <a:lnTo>
                      <a:pt x="63" y="212"/>
                    </a:lnTo>
                    <a:lnTo>
                      <a:pt x="63" y="215"/>
                    </a:lnTo>
                    <a:lnTo>
                      <a:pt x="63" y="212"/>
                    </a:lnTo>
                    <a:lnTo>
                      <a:pt x="63" y="210"/>
                    </a:lnTo>
                    <a:lnTo>
                      <a:pt x="61" y="210"/>
                    </a:lnTo>
                    <a:lnTo>
                      <a:pt x="63" y="210"/>
                    </a:lnTo>
                    <a:lnTo>
                      <a:pt x="63" y="208"/>
                    </a:lnTo>
                    <a:lnTo>
                      <a:pt x="66" y="208"/>
                    </a:lnTo>
                    <a:lnTo>
                      <a:pt x="66" y="205"/>
                    </a:lnTo>
                    <a:lnTo>
                      <a:pt x="66" y="208"/>
                    </a:lnTo>
                    <a:lnTo>
                      <a:pt x="68" y="208"/>
                    </a:lnTo>
                    <a:lnTo>
                      <a:pt x="68" y="205"/>
                    </a:lnTo>
                    <a:lnTo>
                      <a:pt x="71" y="205"/>
                    </a:lnTo>
                    <a:lnTo>
                      <a:pt x="73" y="205"/>
                    </a:lnTo>
                    <a:lnTo>
                      <a:pt x="73" y="203"/>
                    </a:lnTo>
                    <a:lnTo>
                      <a:pt x="73" y="200"/>
                    </a:lnTo>
                    <a:lnTo>
                      <a:pt x="76" y="200"/>
                    </a:lnTo>
                    <a:lnTo>
                      <a:pt x="78" y="200"/>
                    </a:lnTo>
                    <a:lnTo>
                      <a:pt x="80" y="198"/>
                    </a:lnTo>
                    <a:lnTo>
                      <a:pt x="80" y="200"/>
                    </a:lnTo>
                    <a:lnTo>
                      <a:pt x="83" y="198"/>
                    </a:lnTo>
                    <a:lnTo>
                      <a:pt x="80" y="198"/>
                    </a:lnTo>
                    <a:lnTo>
                      <a:pt x="83" y="198"/>
                    </a:lnTo>
                    <a:lnTo>
                      <a:pt x="85" y="198"/>
                    </a:lnTo>
                    <a:lnTo>
                      <a:pt x="85" y="195"/>
                    </a:lnTo>
                    <a:lnTo>
                      <a:pt x="85" y="193"/>
                    </a:lnTo>
                    <a:lnTo>
                      <a:pt x="88" y="193"/>
                    </a:lnTo>
                    <a:lnTo>
                      <a:pt x="88" y="190"/>
                    </a:lnTo>
                    <a:lnTo>
                      <a:pt x="90" y="190"/>
                    </a:lnTo>
                    <a:lnTo>
                      <a:pt x="93" y="190"/>
                    </a:lnTo>
                    <a:lnTo>
                      <a:pt x="90" y="190"/>
                    </a:lnTo>
                    <a:lnTo>
                      <a:pt x="93" y="190"/>
                    </a:lnTo>
                    <a:lnTo>
                      <a:pt x="93" y="188"/>
                    </a:lnTo>
                    <a:lnTo>
                      <a:pt x="95" y="188"/>
                    </a:lnTo>
                    <a:lnTo>
                      <a:pt x="95" y="190"/>
                    </a:lnTo>
                    <a:lnTo>
                      <a:pt x="95" y="188"/>
                    </a:lnTo>
                    <a:lnTo>
                      <a:pt x="98" y="188"/>
                    </a:lnTo>
                    <a:lnTo>
                      <a:pt x="100" y="186"/>
                    </a:lnTo>
                    <a:lnTo>
                      <a:pt x="100" y="188"/>
                    </a:lnTo>
                    <a:lnTo>
                      <a:pt x="100" y="186"/>
                    </a:lnTo>
                    <a:lnTo>
                      <a:pt x="102" y="188"/>
                    </a:lnTo>
                    <a:lnTo>
                      <a:pt x="102" y="186"/>
                    </a:lnTo>
                    <a:lnTo>
                      <a:pt x="105" y="186"/>
                    </a:lnTo>
                    <a:lnTo>
                      <a:pt x="105" y="183"/>
                    </a:lnTo>
                    <a:lnTo>
                      <a:pt x="107" y="183"/>
                    </a:lnTo>
                    <a:lnTo>
                      <a:pt x="110" y="183"/>
                    </a:lnTo>
                    <a:lnTo>
                      <a:pt x="110" y="181"/>
                    </a:lnTo>
                    <a:lnTo>
                      <a:pt x="112" y="181"/>
                    </a:lnTo>
                    <a:lnTo>
                      <a:pt x="112" y="178"/>
                    </a:lnTo>
                    <a:lnTo>
                      <a:pt x="115" y="178"/>
                    </a:lnTo>
                    <a:lnTo>
                      <a:pt x="115" y="181"/>
                    </a:lnTo>
                    <a:lnTo>
                      <a:pt x="115" y="178"/>
                    </a:lnTo>
                    <a:lnTo>
                      <a:pt x="117" y="178"/>
                    </a:lnTo>
                    <a:lnTo>
                      <a:pt x="115" y="178"/>
                    </a:lnTo>
                    <a:lnTo>
                      <a:pt x="117" y="178"/>
                    </a:lnTo>
                    <a:lnTo>
                      <a:pt x="115" y="176"/>
                    </a:lnTo>
                    <a:lnTo>
                      <a:pt x="117" y="176"/>
                    </a:lnTo>
                    <a:lnTo>
                      <a:pt x="117" y="178"/>
                    </a:lnTo>
                    <a:lnTo>
                      <a:pt x="117" y="176"/>
                    </a:lnTo>
                    <a:lnTo>
                      <a:pt x="117" y="173"/>
                    </a:lnTo>
                    <a:lnTo>
                      <a:pt x="120" y="173"/>
                    </a:lnTo>
                    <a:lnTo>
                      <a:pt x="117" y="173"/>
                    </a:lnTo>
                    <a:lnTo>
                      <a:pt x="120" y="173"/>
                    </a:lnTo>
                    <a:lnTo>
                      <a:pt x="120" y="171"/>
                    </a:lnTo>
                    <a:lnTo>
                      <a:pt x="117" y="171"/>
                    </a:lnTo>
                    <a:lnTo>
                      <a:pt x="120" y="171"/>
                    </a:lnTo>
                    <a:lnTo>
                      <a:pt x="117" y="168"/>
                    </a:lnTo>
                    <a:lnTo>
                      <a:pt x="120" y="168"/>
                    </a:lnTo>
                    <a:lnTo>
                      <a:pt x="117" y="168"/>
                    </a:lnTo>
                    <a:lnTo>
                      <a:pt x="117" y="166"/>
                    </a:lnTo>
                    <a:lnTo>
                      <a:pt x="117" y="164"/>
                    </a:lnTo>
                    <a:lnTo>
                      <a:pt x="120" y="164"/>
                    </a:lnTo>
                    <a:lnTo>
                      <a:pt x="117" y="164"/>
                    </a:lnTo>
                    <a:lnTo>
                      <a:pt x="117" y="161"/>
                    </a:lnTo>
                    <a:lnTo>
                      <a:pt x="120" y="161"/>
                    </a:lnTo>
                    <a:lnTo>
                      <a:pt x="117" y="161"/>
                    </a:lnTo>
                    <a:lnTo>
                      <a:pt x="120" y="161"/>
                    </a:lnTo>
                    <a:lnTo>
                      <a:pt x="120" y="159"/>
                    </a:lnTo>
                    <a:lnTo>
                      <a:pt x="117" y="159"/>
                    </a:lnTo>
                    <a:lnTo>
                      <a:pt x="120" y="159"/>
                    </a:lnTo>
                    <a:lnTo>
                      <a:pt x="120" y="156"/>
                    </a:lnTo>
                    <a:lnTo>
                      <a:pt x="120" y="154"/>
                    </a:lnTo>
                    <a:lnTo>
                      <a:pt x="120" y="151"/>
                    </a:lnTo>
                    <a:lnTo>
                      <a:pt x="117" y="151"/>
                    </a:lnTo>
                    <a:lnTo>
                      <a:pt x="117" y="149"/>
                    </a:lnTo>
                    <a:lnTo>
                      <a:pt x="115" y="149"/>
                    </a:lnTo>
                    <a:lnTo>
                      <a:pt x="115" y="146"/>
                    </a:lnTo>
                    <a:lnTo>
                      <a:pt x="115" y="144"/>
                    </a:lnTo>
                    <a:lnTo>
                      <a:pt x="115" y="142"/>
                    </a:lnTo>
                    <a:lnTo>
                      <a:pt x="115" y="139"/>
                    </a:lnTo>
                    <a:lnTo>
                      <a:pt x="112" y="139"/>
                    </a:lnTo>
                    <a:lnTo>
                      <a:pt x="115" y="139"/>
                    </a:lnTo>
                    <a:lnTo>
                      <a:pt x="115" y="137"/>
                    </a:lnTo>
                    <a:lnTo>
                      <a:pt x="112" y="137"/>
                    </a:lnTo>
                    <a:lnTo>
                      <a:pt x="112" y="139"/>
                    </a:lnTo>
                    <a:lnTo>
                      <a:pt x="112" y="137"/>
                    </a:lnTo>
                    <a:lnTo>
                      <a:pt x="110" y="137"/>
                    </a:lnTo>
                    <a:lnTo>
                      <a:pt x="112" y="137"/>
                    </a:lnTo>
                    <a:lnTo>
                      <a:pt x="110" y="137"/>
                    </a:lnTo>
                    <a:lnTo>
                      <a:pt x="107" y="137"/>
                    </a:lnTo>
                    <a:lnTo>
                      <a:pt x="107" y="134"/>
                    </a:lnTo>
                    <a:lnTo>
                      <a:pt x="105" y="134"/>
                    </a:lnTo>
                    <a:lnTo>
                      <a:pt x="105" y="137"/>
                    </a:lnTo>
                    <a:lnTo>
                      <a:pt x="102" y="137"/>
                    </a:lnTo>
                    <a:lnTo>
                      <a:pt x="102" y="134"/>
                    </a:lnTo>
                    <a:lnTo>
                      <a:pt x="102" y="137"/>
                    </a:lnTo>
                    <a:lnTo>
                      <a:pt x="100" y="137"/>
                    </a:lnTo>
                    <a:lnTo>
                      <a:pt x="98" y="139"/>
                    </a:lnTo>
                    <a:lnTo>
                      <a:pt x="98" y="137"/>
                    </a:lnTo>
                    <a:lnTo>
                      <a:pt x="95" y="137"/>
                    </a:lnTo>
                    <a:lnTo>
                      <a:pt x="93" y="137"/>
                    </a:lnTo>
                    <a:lnTo>
                      <a:pt x="93" y="134"/>
                    </a:lnTo>
                    <a:lnTo>
                      <a:pt x="93" y="132"/>
                    </a:lnTo>
                    <a:lnTo>
                      <a:pt x="95" y="132"/>
                    </a:lnTo>
                    <a:lnTo>
                      <a:pt x="95" y="129"/>
                    </a:lnTo>
                    <a:lnTo>
                      <a:pt x="98" y="129"/>
                    </a:lnTo>
                    <a:lnTo>
                      <a:pt x="98" y="127"/>
                    </a:lnTo>
                    <a:lnTo>
                      <a:pt x="98" y="124"/>
                    </a:lnTo>
                    <a:lnTo>
                      <a:pt x="98" y="122"/>
                    </a:lnTo>
                    <a:lnTo>
                      <a:pt x="98" y="120"/>
                    </a:lnTo>
                    <a:lnTo>
                      <a:pt x="98" y="117"/>
                    </a:lnTo>
                    <a:lnTo>
                      <a:pt x="100" y="115"/>
                    </a:lnTo>
                    <a:lnTo>
                      <a:pt x="100" y="112"/>
                    </a:lnTo>
                    <a:lnTo>
                      <a:pt x="102" y="110"/>
                    </a:lnTo>
                    <a:lnTo>
                      <a:pt x="102" y="107"/>
                    </a:lnTo>
                    <a:lnTo>
                      <a:pt x="100" y="107"/>
                    </a:lnTo>
                    <a:lnTo>
                      <a:pt x="102" y="105"/>
                    </a:lnTo>
                    <a:lnTo>
                      <a:pt x="102" y="102"/>
                    </a:lnTo>
                    <a:lnTo>
                      <a:pt x="102" y="100"/>
                    </a:lnTo>
                    <a:lnTo>
                      <a:pt x="102" y="98"/>
                    </a:lnTo>
                    <a:lnTo>
                      <a:pt x="100" y="98"/>
                    </a:lnTo>
                    <a:lnTo>
                      <a:pt x="100" y="95"/>
                    </a:lnTo>
                    <a:lnTo>
                      <a:pt x="102" y="95"/>
                    </a:lnTo>
                    <a:lnTo>
                      <a:pt x="102" y="93"/>
                    </a:lnTo>
                    <a:lnTo>
                      <a:pt x="100" y="93"/>
                    </a:lnTo>
                    <a:lnTo>
                      <a:pt x="100" y="90"/>
                    </a:lnTo>
                    <a:lnTo>
                      <a:pt x="98" y="90"/>
                    </a:lnTo>
                    <a:lnTo>
                      <a:pt x="98" y="88"/>
                    </a:lnTo>
                    <a:lnTo>
                      <a:pt x="95" y="90"/>
                    </a:lnTo>
                    <a:lnTo>
                      <a:pt x="95" y="88"/>
                    </a:lnTo>
                    <a:lnTo>
                      <a:pt x="93" y="88"/>
                    </a:lnTo>
                    <a:lnTo>
                      <a:pt x="90" y="88"/>
                    </a:lnTo>
                    <a:lnTo>
                      <a:pt x="88" y="88"/>
                    </a:lnTo>
                    <a:lnTo>
                      <a:pt x="88" y="90"/>
                    </a:lnTo>
                    <a:lnTo>
                      <a:pt x="85" y="90"/>
                    </a:lnTo>
                    <a:lnTo>
                      <a:pt x="83" y="90"/>
                    </a:lnTo>
                    <a:lnTo>
                      <a:pt x="83" y="93"/>
                    </a:lnTo>
                    <a:lnTo>
                      <a:pt x="80" y="93"/>
                    </a:lnTo>
                    <a:lnTo>
                      <a:pt x="80" y="90"/>
                    </a:lnTo>
                    <a:lnTo>
                      <a:pt x="80" y="93"/>
                    </a:lnTo>
                    <a:lnTo>
                      <a:pt x="78" y="93"/>
                    </a:lnTo>
                    <a:lnTo>
                      <a:pt x="76" y="93"/>
                    </a:lnTo>
                    <a:lnTo>
                      <a:pt x="73" y="90"/>
                    </a:lnTo>
                    <a:lnTo>
                      <a:pt x="73" y="93"/>
                    </a:lnTo>
                    <a:lnTo>
                      <a:pt x="71" y="90"/>
                    </a:lnTo>
                    <a:lnTo>
                      <a:pt x="71" y="93"/>
                    </a:lnTo>
                    <a:lnTo>
                      <a:pt x="71" y="90"/>
                    </a:lnTo>
                    <a:lnTo>
                      <a:pt x="71" y="88"/>
                    </a:lnTo>
                    <a:lnTo>
                      <a:pt x="71" y="85"/>
                    </a:lnTo>
                    <a:lnTo>
                      <a:pt x="71" y="83"/>
                    </a:lnTo>
                    <a:lnTo>
                      <a:pt x="68" y="83"/>
                    </a:lnTo>
                    <a:lnTo>
                      <a:pt x="71" y="83"/>
                    </a:lnTo>
                    <a:lnTo>
                      <a:pt x="68" y="83"/>
                    </a:lnTo>
                    <a:lnTo>
                      <a:pt x="68" y="80"/>
                    </a:lnTo>
                    <a:lnTo>
                      <a:pt x="68" y="78"/>
                    </a:lnTo>
                    <a:lnTo>
                      <a:pt x="66" y="78"/>
                    </a:lnTo>
                    <a:lnTo>
                      <a:pt x="68" y="78"/>
                    </a:lnTo>
                    <a:lnTo>
                      <a:pt x="68" y="75"/>
                    </a:lnTo>
                    <a:lnTo>
                      <a:pt x="68" y="73"/>
                    </a:lnTo>
                    <a:lnTo>
                      <a:pt x="68" y="71"/>
                    </a:lnTo>
                    <a:lnTo>
                      <a:pt x="68" y="68"/>
                    </a:lnTo>
                    <a:lnTo>
                      <a:pt x="66" y="68"/>
                    </a:lnTo>
                    <a:lnTo>
                      <a:pt x="66" y="66"/>
                    </a:lnTo>
                    <a:lnTo>
                      <a:pt x="66" y="63"/>
                    </a:lnTo>
                    <a:lnTo>
                      <a:pt x="63" y="63"/>
                    </a:lnTo>
                    <a:lnTo>
                      <a:pt x="66" y="63"/>
                    </a:lnTo>
                    <a:lnTo>
                      <a:pt x="63" y="61"/>
                    </a:lnTo>
                    <a:lnTo>
                      <a:pt x="66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8"/>
                    </a:lnTo>
                    <a:lnTo>
                      <a:pt x="66" y="56"/>
                    </a:lnTo>
                    <a:lnTo>
                      <a:pt x="66" y="53"/>
                    </a:lnTo>
                    <a:lnTo>
                      <a:pt x="63" y="53"/>
                    </a:lnTo>
                    <a:lnTo>
                      <a:pt x="63" y="51"/>
                    </a:lnTo>
                    <a:lnTo>
                      <a:pt x="61" y="51"/>
                    </a:lnTo>
                    <a:lnTo>
                      <a:pt x="61" y="49"/>
                    </a:lnTo>
                    <a:lnTo>
                      <a:pt x="63" y="49"/>
                    </a:lnTo>
                    <a:lnTo>
                      <a:pt x="61" y="49"/>
                    </a:lnTo>
                    <a:lnTo>
                      <a:pt x="63" y="49"/>
                    </a:lnTo>
                    <a:lnTo>
                      <a:pt x="61" y="49"/>
                    </a:lnTo>
                    <a:lnTo>
                      <a:pt x="61" y="46"/>
                    </a:lnTo>
                    <a:lnTo>
                      <a:pt x="58" y="46"/>
                    </a:lnTo>
                    <a:lnTo>
                      <a:pt x="58" y="44"/>
                    </a:lnTo>
                    <a:lnTo>
                      <a:pt x="56" y="44"/>
                    </a:lnTo>
                    <a:lnTo>
                      <a:pt x="56" y="46"/>
                    </a:lnTo>
                    <a:lnTo>
                      <a:pt x="56" y="44"/>
                    </a:lnTo>
                    <a:lnTo>
                      <a:pt x="54" y="46"/>
                    </a:lnTo>
                    <a:lnTo>
                      <a:pt x="54" y="44"/>
                    </a:lnTo>
                    <a:lnTo>
                      <a:pt x="51" y="44"/>
                    </a:lnTo>
                    <a:lnTo>
                      <a:pt x="49" y="44"/>
                    </a:lnTo>
                    <a:lnTo>
                      <a:pt x="46" y="44"/>
                    </a:lnTo>
                    <a:lnTo>
                      <a:pt x="46" y="41"/>
                    </a:lnTo>
                    <a:lnTo>
                      <a:pt x="44" y="41"/>
                    </a:lnTo>
                    <a:lnTo>
                      <a:pt x="44" y="39"/>
                    </a:lnTo>
                    <a:lnTo>
                      <a:pt x="41" y="39"/>
                    </a:lnTo>
                    <a:lnTo>
                      <a:pt x="41" y="41"/>
                    </a:lnTo>
                    <a:lnTo>
                      <a:pt x="39" y="41"/>
                    </a:lnTo>
                    <a:lnTo>
                      <a:pt x="39" y="44"/>
                    </a:lnTo>
                    <a:lnTo>
                      <a:pt x="39" y="41"/>
                    </a:lnTo>
                    <a:lnTo>
                      <a:pt x="39" y="44"/>
                    </a:lnTo>
                    <a:lnTo>
                      <a:pt x="36" y="44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32" y="46"/>
                    </a:lnTo>
                    <a:lnTo>
                      <a:pt x="32" y="44"/>
                    </a:lnTo>
                    <a:lnTo>
                      <a:pt x="32" y="46"/>
                    </a:lnTo>
                    <a:lnTo>
                      <a:pt x="32" y="44"/>
                    </a:lnTo>
                    <a:lnTo>
                      <a:pt x="29" y="44"/>
                    </a:lnTo>
                    <a:lnTo>
                      <a:pt x="27" y="44"/>
                    </a:lnTo>
                    <a:lnTo>
                      <a:pt x="24" y="44"/>
                    </a:lnTo>
                    <a:lnTo>
                      <a:pt x="22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7" y="41"/>
                    </a:lnTo>
                    <a:lnTo>
                      <a:pt x="14" y="41"/>
                    </a:lnTo>
                    <a:lnTo>
                      <a:pt x="14" y="44"/>
                    </a:lnTo>
                    <a:lnTo>
                      <a:pt x="14" y="41"/>
                    </a:lnTo>
                    <a:lnTo>
                      <a:pt x="12" y="41"/>
                    </a:lnTo>
                    <a:lnTo>
                      <a:pt x="10" y="41"/>
                    </a:lnTo>
                    <a:lnTo>
                      <a:pt x="10" y="39"/>
                    </a:lnTo>
                    <a:lnTo>
                      <a:pt x="7" y="39"/>
                    </a:lnTo>
                    <a:lnTo>
                      <a:pt x="7" y="41"/>
                    </a:lnTo>
                    <a:lnTo>
                      <a:pt x="5" y="41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2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2" y="17"/>
                    </a:lnTo>
                    <a:lnTo>
                      <a:pt x="5" y="14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9" name="Freeform 335"/>
              <p:cNvSpPr>
                <a:spLocks/>
              </p:cNvSpPr>
              <p:nvPr/>
            </p:nvSpPr>
            <p:spPr bwMode="auto">
              <a:xfrm>
                <a:off x="2705" y="1635"/>
                <a:ext cx="457" cy="724"/>
              </a:xfrm>
              <a:custGeom>
                <a:avLst/>
                <a:gdLst>
                  <a:gd name="T0" fmla="*/ 438 w 457"/>
                  <a:gd name="T1" fmla="*/ 704 h 724"/>
                  <a:gd name="T2" fmla="*/ 450 w 457"/>
                  <a:gd name="T3" fmla="*/ 640 h 724"/>
                  <a:gd name="T4" fmla="*/ 435 w 457"/>
                  <a:gd name="T5" fmla="*/ 626 h 724"/>
                  <a:gd name="T6" fmla="*/ 428 w 457"/>
                  <a:gd name="T7" fmla="*/ 611 h 724"/>
                  <a:gd name="T8" fmla="*/ 379 w 457"/>
                  <a:gd name="T9" fmla="*/ 574 h 724"/>
                  <a:gd name="T10" fmla="*/ 377 w 457"/>
                  <a:gd name="T11" fmla="*/ 533 h 724"/>
                  <a:gd name="T12" fmla="*/ 365 w 457"/>
                  <a:gd name="T13" fmla="*/ 523 h 724"/>
                  <a:gd name="T14" fmla="*/ 330 w 457"/>
                  <a:gd name="T15" fmla="*/ 516 h 724"/>
                  <a:gd name="T16" fmla="*/ 318 w 457"/>
                  <a:gd name="T17" fmla="*/ 508 h 724"/>
                  <a:gd name="T18" fmla="*/ 301 w 457"/>
                  <a:gd name="T19" fmla="*/ 499 h 724"/>
                  <a:gd name="T20" fmla="*/ 279 w 457"/>
                  <a:gd name="T21" fmla="*/ 491 h 724"/>
                  <a:gd name="T22" fmla="*/ 264 w 457"/>
                  <a:gd name="T23" fmla="*/ 491 h 724"/>
                  <a:gd name="T24" fmla="*/ 250 w 457"/>
                  <a:gd name="T25" fmla="*/ 479 h 724"/>
                  <a:gd name="T26" fmla="*/ 237 w 457"/>
                  <a:gd name="T27" fmla="*/ 457 h 724"/>
                  <a:gd name="T28" fmla="*/ 237 w 457"/>
                  <a:gd name="T29" fmla="*/ 433 h 724"/>
                  <a:gd name="T30" fmla="*/ 230 w 457"/>
                  <a:gd name="T31" fmla="*/ 418 h 724"/>
                  <a:gd name="T32" fmla="*/ 223 w 457"/>
                  <a:gd name="T33" fmla="*/ 418 h 724"/>
                  <a:gd name="T34" fmla="*/ 203 w 457"/>
                  <a:gd name="T35" fmla="*/ 420 h 724"/>
                  <a:gd name="T36" fmla="*/ 189 w 457"/>
                  <a:gd name="T37" fmla="*/ 433 h 724"/>
                  <a:gd name="T38" fmla="*/ 169 w 457"/>
                  <a:gd name="T39" fmla="*/ 442 h 724"/>
                  <a:gd name="T40" fmla="*/ 152 w 457"/>
                  <a:gd name="T41" fmla="*/ 455 h 724"/>
                  <a:gd name="T42" fmla="*/ 137 w 457"/>
                  <a:gd name="T43" fmla="*/ 452 h 724"/>
                  <a:gd name="T44" fmla="*/ 108 w 457"/>
                  <a:gd name="T45" fmla="*/ 450 h 724"/>
                  <a:gd name="T46" fmla="*/ 96 w 457"/>
                  <a:gd name="T47" fmla="*/ 413 h 724"/>
                  <a:gd name="T48" fmla="*/ 86 w 457"/>
                  <a:gd name="T49" fmla="*/ 416 h 724"/>
                  <a:gd name="T50" fmla="*/ 47 w 457"/>
                  <a:gd name="T51" fmla="*/ 413 h 724"/>
                  <a:gd name="T52" fmla="*/ 25 w 457"/>
                  <a:gd name="T53" fmla="*/ 403 h 724"/>
                  <a:gd name="T54" fmla="*/ 20 w 457"/>
                  <a:gd name="T55" fmla="*/ 381 h 724"/>
                  <a:gd name="T56" fmla="*/ 5 w 457"/>
                  <a:gd name="T57" fmla="*/ 359 h 724"/>
                  <a:gd name="T58" fmla="*/ 5 w 457"/>
                  <a:gd name="T59" fmla="*/ 340 h 724"/>
                  <a:gd name="T60" fmla="*/ 22 w 457"/>
                  <a:gd name="T61" fmla="*/ 323 h 724"/>
                  <a:gd name="T62" fmla="*/ 30 w 457"/>
                  <a:gd name="T63" fmla="*/ 293 h 724"/>
                  <a:gd name="T64" fmla="*/ 47 w 457"/>
                  <a:gd name="T65" fmla="*/ 279 h 724"/>
                  <a:gd name="T66" fmla="*/ 66 w 457"/>
                  <a:gd name="T67" fmla="*/ 271 h 724"/>
                  <a:gd name="T68" fmla="*/ 83 w 457"/>
                  <a:gd name="T69" fmla="*/ 269 h 724"/>
                  <a:gd name="T70" fmla="*/ 103 w 457"/>
                  <a:gd name="T71" fmla="*/ 266 h 724"/>
                  <a:gd name="T72" fmla="*/ 123 w 457"/>
                  <a:gd name="T73" fmla="*/ 198 h 724"/>
                  <a:gd name="T74" fmla="*/ 120 w 457"/>
                  <a:gd name="T75" fmla="*/ 164 h 724"/>
                  <a:gd name="T76" fmla="*/ 113 w 457"/>
                  <a:gd name="T77" fmla="*/ 132 h 724"/>
                  <a:gd name="T78" fmla="*/ 132 w 457"/>
                  <a:gd name="T79" fmla="*/ 125 h 724"/>
                  <a:gd name="T80" fmla="*/ 120 w 457"/>
                  <a:gd name="T81" fmla="*/ 117 h 724"/>
                  <a:gd name="T82" fmla="*/ 132 w 457"/>
                  <a:gd name="T83" fmla="*/ 98 h 724"/>
                  <a:gd name="T84" fmla="*/ 176 w 457"/>
                  <a:gd name="T85" fmla="*/ 90 h 724"/>
                  <a:gd name="T86" fmla="*/ 191 w 457"/>
                  <a:gd name="T87" fmla="*/ 110 h 724"/>
                  <a:gd name="T88" fmla="*/ 230 w 457"/>
                  <a:gd name="T89" fmla="*/ 117 h 724"/>
                  <a:gd name="T90" fmla="*/ 235 w 457"/>
                  <a:gd name="T91" fmla="*/ 127 h 724"/>
                  <a:gd name="T92" fmla="*/ 250 w 457"/>
                  <a:gd name="T93" fmla="*/ 115 h 724"/>
                  <a:gd name="T94" fmla="*/ 267 w 457"/>
                  <a:gd name="T95" fmla="*/ 107 h 724"/>
                  <a:gd name="T96" fmla="*/ 286 w 457"/>
                  <a:gd name="T97" fmla="*/ 90 h 724"/>
                  <a:gd name="T98" fmla="*/ 274 w 457"/>
                  <a:gd name="T99" fmla="*/ 78 h 724"/>
                  <a:gd name="T100" fmla="*/ 272 w 457"/>
                  <a:gd name="T101" fmla="*/ 49 h 724"/>
                  <a:gd name="T102" fmla="*/ 259 w 457"/>
                  <a:gd name="T103" fmla="*/ 32 h 724"/>
                  <a:gd name="T104" fmla="*/ 284 w 457"/>
                  <a:gd name="T105" fmla="*/ 37 h 724"/>
                  <a:gd name="T106" fmla="*/ 299 w 457"/>
                  <a:gd name="T107" fmla="*/ 39 h 724"/>
                  <a:gd name="T108" fmla="*/ 313 w 457"/>
                  <a:gd name="T109" fmla="*/ 34 h 724"/>
                  <a:gd name="T110" fmla="*/ 338 w 457"/>
                  <a:gd name="T111" fmla="*/ 29 h 724"/>
                  <a:gd name="T112" fmla="*/ 352 w 457"/>
                  <a:gd name="T113" fmla="*/ 22 h 724"/>
                  <a:gd name="T114" fmla="*/ 367 w 457"/>
                  <a:gd name="T115" fmla="*/ 12 h 724"/>
                  <a:gd name="T116" fmla="*/ 384 w 457"/>
                  <a:gd name="T117" fmla="*/ 0 h 724"/>
                  <a:gd name="T118" fmla="*/ 394 w 457"/>
                  <a:gd name="T119" fmla="*/ 22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57" h="724">
                    <a:moveTo>
                      <a:pt x="445" y="721"/>
                    </a:moveTo>
                    <a:lnTo>
                      <a:pt x="445" y="724"/>
                    </a:lnTo>
                    <a:lnTo>
                      <a:pt x="443" y="724"/>
                    </a:lnTo>
                    <a:lnTo>
                      <a:pt x="443" y="721"/>
                    </a:lnTo>
                    <a:lnTo>
                      <a:pt x="445" y="721"/>
                    </a:lnTo>
                    <a:lnTo>
                      <a:pt x="445" y="719"/>
                    </a:lnTo>
                    <a:lnTo>
                      <a:pt x="443" y="719"/>
                    </a:lnTo>
                    <a:lnTo>
                      <a:pt x="443" y="716"/>
                    </a:lnTo>
                    <a:lnTo>
                      <a:pt x="443" y="714"/>
                    </a:lnTo>
                    <a:lnTo>
                      <a:pt x="443" y="711"/>
                    </a:lnTo>
                    <a:lnTo>
                      <a:pt x="440" y="711"/>
                    </a:lnTo>
                    <a:lnTo>
                      <a:pt x="440" y="709"/>
                    </a:lnTo>
                    <a:lnTo>
                      <a:pt x="440" y="706"/>
                    </a:lnTo>
                    <a:lnTo>
                      <a:pt x="438" y="706"/>
                    </a:lnTo>
                    <a:lnTo>
                      <a:pt x="438" y="709"/>
                    </a:lnTo>
                    <a:lnTo>
                      <a:pt x="438" y="706"/>
                    </a:lnTo>
                    <a:lnTo>
                      <a:pt x="438" y="704"/>
                    </a:lnTo>
                    <a:lnTo>
                      <a:pt x="440" y="704"/>
                    </a:lnTo>
                    <a:lnTo>
                      <a:pt x="440" y="702"/>
                    </a:lnTo>
                    <a:lnTo>
                      <a:pt x="443" y="702"/>
                    </a:lnTo>
                    <a:lnTo>
                      <a:pt x="445" y="702"/>
                    </a:lnTo>
                    <a:lnTo>
                      <a:pt x="445" y="699"/>
                    </a:lnTo>
                    <a:lnTo>
                      <a:pt x="438" y="694"/>
                    </a:lnTo>
                    <a:lnTo>
                      <a:pt x="440" y="687"/>
                    </a:lnTo>
                    <a:lnTo>
                      <a:pt x="448" y="675"/>
                    </a:lnTo>
                    <a:lnTo>
                      <a:pt x="450" y="675"/>
                    </a:lnTo>
                    <a:lnTo>
                      <a:pt x="450" y="672"/>
                    </a:lnTo>
                    <a:lnTo>
                      <a:pt x="450" y="670"/>
                    </a:lnTo>
                    <a:lnTo>
                      <a:pt x="455" y="653"/>
                    </a:lnTo>
                    <a:lnTo>
                      <a:pt x="457" y="650"/>
                    </a:lnTo>
                    <a:lnTo>
                      <a:pt x="455" y="650"/>
                    </a:lnTo>
                    <a:lnTo>
                      <a:pt x="455" y="648"/>
                    </a:lnTo>
                    <a:lnTo>
                      <a:pt x="453" y="645"/>
                    </a:lnTo>
                    <a:lnTo>
                      <a:pt x="450" y="640"/>
                    </a:lnTo>
                    <a:lnTo>
                      <a:pt x="450" y="638"/>
                    </a:lnTo>
                    <a:lnTo>
                      <a:pt x="450" y="636"/>
                    </a:lnTo>
                    <a:lnTo>
                      <a:pt x="448" y="636"/>
                    </a:lnTo>
                    <a:lnTo>
                      <a:pt x="448" y="633"/>
                    </a:lnTo>
                    <a:lnTo>
                      <a:pt x="450" y="633"/>
                    </a:lnTo>
                    <a:lnTo>
                      <a:pt x="445" y="631"/>
                    </a:lnTo>
                    <a:lnTo>
                      <a:pt x="443" y="631"/>
                    </a:lnTo>
                    <a:lnTo>
                      <a:pt x="440" y="631"/>
                    </a:lnTo>
                    <a:lnTo>
                      <a:pt x="438" y="631"/>
                    </a:lnTo>
                    <a:lnTo>
                      <a:pt x="440" y="628"/>
                    </a:lnTo>
                    <a:lnTo>
                      <a:pt x="438" y="628"/>
                    </a:lnTo>
                    <a:lnTo>
                      <a:pt x="435" y="628"/>
                    </a:lnTo>
                    <a:lnTo>
                      <a:pt x="435" y="626"/>
                    </a:lnTo>
                    <a:lnTo>
                      <a:pt x="435" y="628"/>
                    </a:lnTo>
                    <a:lnTo>
                      <a:pt x="435" y="626"/>
                    </a:lnTo>
                    <a:lnTo>
                      <a:pt x="435" y="628"/>
                    </a:lnTo>
                    <a:lnTo>
                      <a:pt x="435" y="626"/>
                    </a:lnTo>
                    <a:lnTo>
                      <a:pt x="433" y="626"/>
                    </a:lnTo>
                    <a:lnTo>
                      <a:pt x="435" y="626"/>
                    </a:lnTo>
                    <a:lnTo>
                      <a:pt x="433" y="626"/>
                    </a:lnTo>
                    <a:lnTo>
                      <a:pt x="433" y="623"/>
                    </a:lnTo>
                    <a:lnTo>
                      <a:pt x="431" y="623"/>
                    </a:lnTo>
                    <a:lnTo>
                      <a:pt x="431" y="621"/>
                    </a:lnTo>
                    <a:lnTo>
                      <a:pt x="431" y="618"/>
                    </a:lnTo>
                    <a:lnTo>
                      <a:pt x="431" y="616"/>
                    </a:lnTo>
                    <a:lnTo>
                      <a:pt x="428" y="616"/>
                    </a:lnTo>
                    <a:lnTo>
                      <a:pt x="431" y="616"/>
                    </a:lnTo>
                    <a:lnTo>
                      <a:pt x="428" y="616"/>
                    </a:lnTo>
                    <a:lnTo>
                      <a:pt x="431" y="616"/>
                    </a:lnTo>
                    <a:lnTo>
                      <a:pt x="431" y="614"/>
                    </a:lnTo>
                    <a:lnTo>
                      <a:pt x="428" y="614"/>
                    </a:lnTo>
                    <a:lnTo>
                      <a:pt x="428" y="611"/>
                    </a:lnTo>
                    <a:lnTo>
                      <a:pt x="431" y="611"/>
                    </a:lnTo>
                    <a:lnTo>
                      <a:pt x="428" y="611"/>
                    </a:lnTo>
                    <a:lnTo>
                      <a:pt x="431" y="609"/>
                    </a:lnTo>
                    <a:lnTo>
                      <a:pt x="431" y="606"/>
                    </a:lnTo>
                    <a:lnTo>
                      <a:pt x="431" y="604"/>
                    </a:lnTo>
                    <a:lnTo>
                      <a:pt x="433" y="604"/>
                    </a:lnTo>
                    <a:lnTo>
                      <a:pt x="433" y="601"/>
                    </a:lnTo>
                    <a:lnTo>
                      <a:pt x="433" y="599"/>
                    </a:lnTo>
                    <a:lnTo>
                      <a:pt x="433" y="596"/>
                    </a:lnTo>
                    <a:lnTo>
                      <a:pt x="431" y="596"/>
                    </a:lnTo>
                    <a:lnTo>
                      <a:pt x="431" y="599"/>
                    </a:lnTo>
                    <a:lnTo>
                      <a:pt x="421" y="599"/>
                    </a:lnTo>
                    <a:lnTo>
                      <a:pt x="418" y="599"/>
                    </a:lnTo>
                    <a:lnTo>
                      <a:pt x="411" y="599"/>
                    </a:lnTo>
                    <a:lnTo>
                      <a:pt x="401" y="596"/>
                    </a:lnTo>
                    <a:lnTo>
                      <a:pt x="382" y="596"/>
                    </a:lnTo>
                    <a:lnTo>
                      <a:pt x="382" y="589"/>
                    </a:lnTo>
                    <a:lnTo>
                      <a:pt x="382" y="587"/>
                    </a:lnTo>
                    <a:lnTo>
                      <a:pt x="379" y="574"/>
                    </a:lnTo>
                    <a:lnTo>
                      <a:pt x="372" y="565"/>
                    </a:lnTo>
                    <a:lnTo>
                      <a:pt x="374" y="565"/>
                    </a:lnTo>
                    <a:lnTo>
                      <a:pt x="379" y="565"/>
                    </a:lnTo>
                    <a:lnTo>
                      <a:pt x="379" y="552"/>
                    </a:lnTo>
                    <a:lnTo>
                      <a:pt x="379" y="550"/>
                    </a:lnTo>
                    <a:lnTo>
                      <a:pt x="377" y="550"/>
                    </a:lnTo>
                    <a:lnTo>
                      <a:pt x="377" y="548"/>
                    </a:lnTo>
                    <a:lnTo>
                      <a:pt x="377" y="545"/>
                    </a:lnTo>
                    <a:lnTo>
                      <a:pt x="377" y="543"/>
                    </a:lnTo>
                    <a:lnTo>
                      <a:pt x="374" y="543"/>
                    </a:lnTo>
                    <a:lnTo>
                      <a:pt x="374" y="545"/>
                    </a:lnTo>
                    <a:lnTo>
                      <a:pt x="374" y="543"/>
                    </a:lnTo>
                    <a:lnTo>
                      <a:pt x="374" y="540"/>
                    </a:lnTo>
                    <a:lnTo>
                      <a:pt x="374" y="538"/>
                    </a:lnTo>
                    <a:lnTo>
                      <a:pt x="374" y="535"/>
                    </a:lnTo>
                    <a:lnTo>
                      <a:pt x="377" y="535"/>
                    </a:lnTo>
                    <a:lnTo>
                      <a:pt x="377" y="533"/>
                    </a:lnTo>
                    <a:lnTo>
                      <a:pt x="374" y="533"/>
                    </a:lnTo>
                    <a:lnTo>
                      <a:pt x="377" y="533"/>
                    </a:lnTo>
                    <a:lnTo>
                      <a:pt x="374" y="533"/>
                    </a:lnTo>
                    <a:lnTo>
                      <a:pt x="374" y="530"/>
                    </a:lnTo>
                    <a:lnTo>
                      <a:pt x="374" y="528"/>
                    </a:lnTo>
                    <a:lnTo>
                      <a:pt x="374" y="530"/>
                    </a:lnTo>
                    <a:lnTo>
                      <a:pt x="374" y="528"/>
                    </a:lnTo>
                    <a:lnTo>
                      <a:pt x="372" y="528"/>
                    </a:lnTo>
                    <a:lnTo>
                      <a:pt x="369" y="528"/>
                    </a:lnTo>
                    <a:lnTo>
                      <a:pt x="369" y="526"/>
                    </a:lnTo>
                    <a:lnTo>
                      <a:pt x="369" y="528"/>
                    </a:lnTo>
                    <a:lnTo>
                      <a:pt x="369" y="526"/>
                    </a:lnTo>
                    <a:lnTo>
                      <a:pt x="369" y="528"/>
                    </a:lnTo>
                    <a:lnTo>
                      <a:pt x="369" y="526"/>
                    </a:lnTo>
                    <a:lnTo>
                      <a:pt x="367" y="526"/>
                    </a:lnTo>
                    <a:lnTo>
                      <a:pt x="365" y="526"/>
                    </a:lnTo>
                    <a:lnTo>
                      <a:pt x="365" y="523"/>
                    </a:lnTo>
                    <a:lnTo>
                      <a:pt x="362" y="523"/>
                    </a:lnTo>
                    <a:lnTo>
                      <a:pt x="362" y="521"/>
                    </a:lnTo>
                    <a:lnTo>
                      <a:pt x="360" y="521"/>
                    </a:lnTo>
                    <a:lnTo>
                      <a:pt x="357" y="521"/>
                    </a:lnTo>
                    <a:lnTo>
                      <a:pt x="355" y="521"/>
                    </a:lnTo>
                    <a:lnTo>
                      <a:pt x="352" y="521"/>
                    </a:lnTo>
                    <a:lnTo>
                      <a:pt x="350" y="521"/>
                    </a:lnTo>
                    <a:lnTo>
                      <a:pt x="347" y="521"/>
                    </a:lnTo>
                    <a:lnTo>
                      <a:pt x="345" y="521"/>
                    </a:lnTo>
                    <a:lnTo>
                      <a:pt x="343" y="521"/>
                    </a:lnTo>
                    <a:lnTo>
                      <a:pt x="340" y="521"/>
                    </a:lnTo>
                    <a:lnTo>
                      <a:pt x="338" y="521"/>
                    </a:lnTo>
                    <a:lnTo>
                      <a:pt x="335" y="521"/>
                    </a:lnTo>
                    <a:lnTo>
                      <a:pt x="335" y="518"/>
                    </a:lnTo>
                    <a:lnTo>
                      <a:pt x="333" y="518"/>
                    </a:lnTo>
                    <a:lnTo>
                      <a:pt x="333" y="516"/>
                    </a:lnTo>
                    <a:lnTo>
                      <a:pt x="330" y="516"/>
                    </a:lnTo>
                    <a:lnTo>
                      <a:pt x="330" y="513"/>
                    </a:lnTo>
                    <a:lnTo>
                      <a:pt x="330" y="516"/>
                    </a:lnTo>
                    <a:lnTo>
                      <a:pt x="330" y="513"/>
                    </a:lnTo>
                    <a:lnTo>
                      <a:pt x="328" y="513"/>
                    </a:lnTo>
                    <a:lnTo>
                      <a:pt x="328" y="511"/>
                    </a:lnTo>
                    <a:lnTo>
                      <a:pt x="328" y="508"/>
                    </a:lnTo>
                    <a:lnTo>
                      <a:pt x="325" y="511"/>
                    </a:lnTo>
                    <a:lnTo>
                      <a:pt x="328" y="511"/>
                    </a:lnTo>
                    <a:lnTo>
                      <a:pt x="325" y="511"/>
                    </a:lnTo>
                    <a:lnTo>
                      <a:pt x="325" y="508"/>
                    </a:lnTo>
                    <a:lnTo>
                      <a:pt x="325" y="511"/>
                    </a:lnTo>
                    <a:lnTo>
                      <a:pt x="323" y="511"/>
                    </a:lnTo>
                    <a:lnTo>
                      <a:pt x="321" y="511"/>
                    </a:lnTo>
                    <a:lnTo>
                      <a:pt x="321" y="508"/>
                    </a:lnTo>
                    <a:lnTo>
                      <a:pt x="321" y="511"/>
                    </a:lnTo>
                    <a:lnTo>
                      <a:pt x="321" y="508"/>
                    </a:lnTo>
                    <a:lnTo>
                      <a:pt x="318" y="508"/>
                    </a:lnTo>
                    <a:lnTo>
                      <a:pt x="316" y="508"/>
                    </a:lnTo>
                    <a:lnTo>
                      <a:pt x="316" y="506"/>
                    </a:lnTo>
                    <a:lnTo>
                      <a:pt x="313" y="506"/>
                    </a:lnTo>
                    <a:lnTo>
                      <a:pt x="311" y="506"/>
                    </a:lnTo>
                    <a:lnTo>
                      <a:pt x="308" y="506"/>
                    </a:lnTo>
                    <a:lnTo>
                      <a:pt x="308" y="504"/>
                    </a:lnTo>
                    <a:lnTo>
                      <a:pt x="308" y="506"/>
                    </a:lnTo>
                    <a:lnTo>
                      <a:pt x="308" y="504"/>
                    </a:lnTo>
                    <a:lnTo>
                      <a:pt x="306" y="504"/>
                    </a:lnTo>
                    <a:lnTo>
                      <a:pt x="306" y="501"/>
                    </a:lnTo>
                    <a:lnTo>
                      <a:pt x="306" y="504"/>
                    </a:lnTo>
                    <a:lnTo>
                      <a:pt x="306" y="501"/>
                    </a:lnTo>
                    <a:lnTo>
                      <a:pt x="306" y="504"/>
                    </a:lnTo>
                    <a:lnTo>
                      <a:pt x="303" y="504"/>
                    </a:lnTo>
                    <a:lnTo>
                      <a:pt x="303" y="501"/>
                    </a:lnTo>
                    <a:lnTo>
                      <a:pt x="303" y="499"/>
                    </a:lnTo>
                    <a:lnTo>
                      <a:pt x="301" y="499"/>
                    </a:lnTo>
                    <a:lnTo>
                      <a:pt x="303" y="499"/>
                    </a:lnTo>
                    <a:lnTo>
                      <a:pt x="301" y="499"/>
                    </a:lnTo>
                    <a:lnTo>
                      <a:pt x="301" y="496"/>
                    </a:lnTo>
                    <a:lnTo>
                      <a:pt x="299" y="496"/>
                    </a:lnTo>
                    <a:lnTo>
                      <a:pt x="296" y="496"/>
                    </a:lnTo>
                    <a:lnTo>
                      <a:pt x="296" y="499"/>
                    </a:lnTo>
                    <a:lnTo>
                      <a:pt x="299" y="499"/>
                    </a:lnTo>
                    <a:lnTo>
                      <a:pt x="296" y="499"/>
                    </a:lnTo>
                    <a:lnTo>
                      <a:pt x="296" y="496"/>
                    </a:lnTo>
                    <a:lnTo>
                      <a:pt x="294" y="496"/>
                    </a:lnTo>
                    <a:lnTo>
                      <a:pt x="291" y="496"/>
                    </a:lnTo>
                    <a:lnTo>
                      <a:pt x="291" y="494"/>
                    </a:lnTo>
                    <a:lnTo>
                      <a:pt x="289" y="494"/>
                    </a:lnTo>
                    <a:lnTo>
                      <a:pt x="286" y="491"/>
                    </a:lnTo>
                    <a:lnTo>
                      <a:pt x="284" y="491"/>
                    </a:lnTo>
                    <a:lnTo>
                      <a:pt x="281" y="491"/>
                    </a:lnTo>
                    <a:lnTo>
                      <a:pt x="279" y="491"/>
                    </a:lnTo>
                    <a:lnTo>
                      <a:pt x="279" y="494"/>
                    </a:lnTo>
                    <a:lnTo>
                      <a:pt x="277" y="494"/>
                    </a:lnTo>
                    <a:lnTo>
                      <a:pt x="274" y="494"/>
                    </a:lnTo>
                    <a:lnTo>
                      <a:pt x="274" y="491"/>
                    </a:lnTo>
                    <a:lnTo>
                      <a:pt x="274" y="494"/>
                    </a:lnTo>
                    <a:lnTo>
                      <a:pt x="274" y="491"/>
                    </a:lnTo>
                    <a:lnTo>
                      <a:pt x="274" y="494"/>
                    </a:lnTo>
                    <a:lnTo>
                      <a:pt x="272" y="494"/>
                    </a:lnTo>
                    <a:lnTo>
                      <a:pt x="272" y="491"/>
                    </a:lnTo>
                    <a:lnTo>
                      <a:pt x="272" y="494"/>
                    </a:lnTo>
                    <a:lnTo>
                      <a:pt x="272" y="491"/>
                    </a:lnTo>
                    <a:lnTo>
                      <a:pt x="269" y="491"/>
                    </a:lnTo>
                    <a:lnTo>
                      <a:pt x="269" y="494"/>
                    </a:lnTo>
                    <a:lnTo>
                      <a:pt x="267" y="491"/>
                    </a:lnTo>
                    <a:lnTo>
                      <a:pt x="269" y="491"/>
                    </a:lnTo>
                    <a:lnTo>
                      <a:pt x="267" y="491"/>
                    </a:lnTo>
                    <a:lnTo>
                      <a:pt x="264" y="491"/>
                    </a:lnTo>
                    <a:lnTo>
                      <a:pt x="264" y="489"/>
                    </a:lnTo>
                    <a:lnTo>
                      <a:pt x="262" y="489"/>
                    </a:lnTo>
                    <a:lnTo>
                      <a:pt x="262" y="486"/>
                    </a:lnTo>
                    <a:lnTo>
                      <a:pt x="262" y="484"/>
                    </a:lnTo>
                    <a:lnTo>
                      <a:pt x="262" y="486"/>
                    </a:lnTo>
                    <a:lnTo>
                      <a:pt x="259" y="484"/>
                    </a:lnTo>
                    <a:lnTo>
                      <a:pt x="257" y="484"/>
                    </a:lnTo>
                    <a:lnTo>
                      <a:pt x="257" y="482"/>
                    </a:lnTo>
                    <a:lnTo>
                      <a:pt x="255" y="482"/>
                    </a:lnTo>
                    <a:lnTo>
                      <a:pt x="257" y="482"/>
                    </a:lnTo>
                    <a:lnTo>
                      <a:pt x="255" y="484"/>
                    </a:lnTo>
                    <a:lnTo>
                      <a:pt x="255" y="482"/>
                    </a:lnTo>
                    <a:lnTo>
                      <a:pt x="252" y="482"/>
                    </a:lnTo>
                    <a:lnTo>
                      <a:pt x="255" y="482"/>
                    </a:lnTo>
                    <a:lnTo>
                      <a:pt x="255" y="479"/>
                    </a:lnTo>
                    <a:lnTo>
                      <a:pt x="252" y="479"/>
                    </a:lnTo>
                    <a:lnTo>
                      <a:pt x="250" y="479"/>
                    </a:lnTo>
                    <a:lnTo>
                      <a:pt x="247" y="479"/>
                    </a:lnTo>
                    <a:lnTo>
                      <a:pt x="247" y="477"/>
                    </a:lnTo>
                    <a:lnTo>
                      <a:pt x="247" y="479"/>
                    </a:lnTo>
                    <a:lnTo>
                      <a:pt x="247" y="477"/>
                    </a:lnTo>
                    <a:lnTo>
                      <a:pt x="247" y="474"/>
                    </a:lnTo>
                    <a:lnTo>
                      <a:pt x="247" y="472"/>
                    </a:lnTo>
                    <a:lnTo>
                      <a:pt x="245" y="472"/>
                    </a:lnTo>
                    <a:lnTo>
                      <a:pt x="242" y="472"/>
                    </a:lnTo>
                    <a:lnTo>
                      <a:pt x="245" y="472"/>
                    </a:lnTo>
                    <a:lnTo>
                      <a:pt x="242" y="472"/>
                    </a:lnTo>
                    <a:lnTo>
                      <a:pt x="242" y="469"/>
                    </a:lnTo>
                    <a:lnTo>
                      <a:pt x="242" y="467"/>
                    </a:lnTo>
                    <a:lnTo>
                      <a:pt x="242" y="464"/>
                    </a:lnTo>
                    <a:lnTo>
                      <a:pt x="240" y="464"/>
                    </a:lnTo>
                    <a:lnTo>
                      <a:pt x="240" y="462"/>
                    </a:lnTo>
                    <a:lnTo>
                      <a:pt x="240" y="460"/>
                    </a:lnTo>
                    <a:lnTo>
                      <a:pt x="237" y="457"/>
                    </a:lnTo>
                    <a:lnTo>
                      <a:pt x="240" y="457"/>
                    </a:lnTo>
                    <a:lnTo>
                      <a:pt x="237" y="455"/>
                    </a:lnTo>
                    <a:lnTo>
                      <a:pt x="240" y="455"/>
                    </a:lnTo>
                    <a:lnTo>
                      <a:pt x="240" y="452"/>
                    </a:lnTo>
                    <a:lnTo>
                      <a:pt x="242" y="450"/>
                    </a:lnTo>
                    <a:lnTo>
                      <a:pt x="240" y="450"/>
                    </a:lnTo>
                    <a:lnTo>
                      <a:pt x="242" y="450"/>
                    </a:lnTo>
                    <a:lnTo>
                      <a:pt x="240" y="447"/>
                    </a:lnTo>
                    <a:lnTo>
                      <a:pt x="240" y="445"/>
                    </a:lnTo>
                    <a:lnTo>
                      <a:pt x="237" y="445"/>
                    </a:lnTo>
                    <a:lnTo>
                      <a:pt x="240" y="445"/>
                    </a:lnTo>
                    <a:lnTo>
                      <a:pt x="240" y="442"/>
                    </a:lnTo>
                    <a:lnTo>
                      <a:pt x="237" y="442"/>
                    </a:lnTo>
                    <a:lnTo>
                      <a:pt x="237" y="440"/>
                    </a:lnTo>
                    <a:lnTo>
                      <a:pt x="237" y="438"/>
                    </a:lnTo>
                    <a:lnTo>
                      <a:pt x="237" y="435"/>
                    </a:lnTo>
                    <a:lnTo>
                      <a:pt x="237" y="433"/>
                    </a:lnTo>
                    <a:lnTo>
                      <a:pt x="240" y="433"/>
                    </a:lnTo>
                    <a:lnTo>
                      <a:pt x="240" y="430"/>
                    </a:lnTo>
                    <a:lnTo>
                      <a:pt x="240" y="428"/>
                    </a:lnTo>
                    <a:lnTo>
                      <a:pt x="240" y="425"/>
                    </a:lnTo>
                    <a:lnTo>
                      <a:pt x="240" y="423"/>
                    </a:lnTo>
                    <a:lnTo>
                      <a:pt x="240" y="420"/>
                    </a:lnTo>
                    <a:lnTo>
                      <a:pt x="240" y="418"/>
                    </a:lnTo>
                    <a:lnTo>
                      <a:pt x="240" y="416"/>
                    </a:lnTo>
                    <a:lnTo>
                      <a:pt x="237" y="416"/>
                    </a:lnTo>
                    <a:lnTo>
                      <a:pt x="237" y="413"/>
                    </a:lnTo>
                    <a:lnTo>
                      <a:pt x="235" y="413"/>
                    </a:lnTo>
                    <a:lnTo>
                      <a:pt x="235" y="416"/>
                    </a:lnTo>
                    <a:lnTo>
                      <a:pt x="237" y="416"/>
                    </a:lnTo>
                    <a:lnTo>
                      <a:pt x="235" y="416"/>
                    </a:lnTo>
                    <a:lnTo>
                      <a:pt x="235" y="418"/>
                    </a:lnTo>
                    <a:lnTo>
                      <a:pt x="233" y="418"/>
                    </a:lnTo>
                    <a:lnTo>
                      <a:pt x="230" y="418"/>
                    </a:lnTo>
                    <a:lnTo>
                      <a:pt x="228" y="418"/>
                    </a:lnTo>
                    <a:lnTo>
                      <a:pt x="230" y="418"/>
                    </a:lnTo>
                    <a:lnTo>
                      <a:pt x="228" y="418"/>
                    </a:lnTo>
                    <a:lnTo>
                      <a:pt x="230" y="418"/>
                    </a:lnTo>
                    <a:lnTo>
                      <a:pt x="230" y="416"/>
                    </a:lnTo>
                    <a:lnTo>
                      <a:pt x="228" y="416"/>
                    </a:lnTo>
                    <a:lnTo>
                      <a:pt x="228" y="418"/>
                    </a:lnTo>
                    <a:lnTo>
                      <a:pt x="228" y="416"/>
                    </a:lnTo>
                    <a:lnTo>
                      <a:pt x="228" y="418"/>
                    </a:lnTo>
                    <a:lnTo>
                      <a:pt x="225" y="418"/>
                    </a:lnTo>
                    <a:lnTo>
                      <a:pt x="225" y="416"/>
                    </a:lnTo>
                    <a:lnTo>
                      <a:pt x="225" y="418"/>
                    </a:lnTo>
                    <a:lnTo>
                      <a:pt x="225" y="416"/>
                    </a:lnTo>
                    <a:lnTo>
                      <a:pt x="225" y="418"/>
                    </a:lnTo>
                    <a:lnTo>
                      <a:pt x="225" y="416"/>
                    </a:lnTo>
                    <a:lnTo>
                      <a:pt x="223" y="416"/>
                    </a:lnTo>
                    <a:lnTo>
                      <a:pt x="223" y="418"/>
                    </a:lnTo>
                    <a:lnTo>
                      <a:pt x="223" y="416"/>
                    </a:lnTo>
                    <a:lnTo>
                      <a:pt x="223" y="418"/>
                    </a:lnTo>
                    <a:lnTo>
                      <a:pt x="223" y="416"/>
                    </a:lnTo>
                    <a:lnTo>
                      <a:pt x="223" y="418"/>
                    </a:lnTo>
                    <a:lnTo>
                      <a:pt x="220" y="418"/>
                    </a:lnTo>
                    <a:lnTo>
                      <a:pt x="223" y="418"/>
                    </a:lnTo>
                    <a:lnTo>
                      <a:pt x="220" y="418"/>
                    </a:lnTo>
                    <a:lnTo>
                      <a:pt x="218" y="418"/>
                    </a:lnTo>
                    <a:lnTo>
                      <a:pt x="215" y="418"/>
                    </a:lnTo>
                    <a:lnTo>
                      <a:pt x="213" y="418"/>
                    </a:lnTo>
                    <a:lnTo>
                      <a:pt x="211" y="418"/>
                    </a:lnTo>
                    <a:lnTo>
                      <a:pt x="211" y="420"/>
                    </a:lnTo>
                    <a:lnTo>
                      <a:pt x="208" y="420"/>
                    </a:lnTo>
                    <a:lnTo>
                      <a:pt x="211" y="420"/>
                    </a:lnTo>
                    <a:lnTo>
                      <a:pt x="208" y="420"/>
                    </a:lnTo>
                    <a:lnTo>
                      <a:pt x="206" y="420"/>
                    </a:lnTo>
                    <a:lnTo>
                      <a:pt x="203" y="420"/>
                    </a:lnTo>
                    <a:lnTo>
                      <a:pt x="203" y="423"/>
                    </a:lnTo>
                    <a:lnTo>
                      <a:pt x="203" y="420"/>
                    </a:lnTo>
                    <a:lnTo>
                      <a:pt x="203" y="423"/>
                    </a:lnTo>
                    <a:lnTo>
                      <a:pt x="203" y="420"/>
                    </a:lnTo>
                    <a:lnTo>
                      <a:pt x="203" y="423"/>
                    </a:lnTo>
                    <a:lnTo>
                      <a:pt x="201" y="423"/>
                    </a:lnTo>
                    <a:lnTo>
                      <a:pt x="198" y="423"/>
                    </a:lnTo>
                    <a:lnTo>
                      <a:pt x="198" y="425"/>
                    </a:lnTo>
                    <a:lnTo>
                      <a:pt x="196" y="425"/>
                    </a:lnTo>
                    <a:lnTo>
                      <a:pt x="196" y="428"/>
                    </a:lnTo>
                    <a:lnTo>
                      <a:pt x="193" y="428"/>
                    </a:lnTo>
                    <a:lnTo>
                      <a:pt x="193" y="430"/>
                    </a:lnTo>
                    <a:lnTo>
                      <a:pt x="193" y="428"/>
                    </a:lnTo>
                    <a:lnTo>
                      <a:pt x="193" y="430"/>
                    </a:lnTo>
                    <a:lnTo>
                      <a:pt x="191" y="430"/>
                    </a:lnTo>
                    <a:lnTo>
                      <a:pt x="191" y="433"/>
                    </a:lnTo>
                    <a:lnTo>
                      <a:pt x="189" y="433"/>
                    </a:lnTo>
                    <a:lnTo>
                      <a:pt x="186" y="433"/>
                    </a:lnTo>
                    <a:lnTo>
                      <a:pt x="184" y="433"/>
                    </a:lnTo>
                    <a:lnTo>
                      <a:pt x="184" y="435"/>
                    </a:lnTo>
                    <a:lnTo>
                      <a:pt x="184" y="433"/>
                    </a:lnTo>
                    <a:lnTo>
                      <a:pt x="184" y="435"/>
                    </a:lnTo>
                    <a:lnTo>
                      <a:pt x="184" y="433"/>
                    </a:lnTo>
                    <a:lnTo>
                      <a:pt x="184" y="435"/>
                    </a:lnTo>
                    <a:lnTo>
                      <a:pt x="181" y="433"/>
                    </a:lnTo>
                    <a:lnTo>
                      <a:pt x="181" y="435"/>
                    </a:lnTo>
                    <a:lnTo>
                      <a:pt x="179" y="435"/>
                    </a:lnTo>
                    <a:lnTo>
                      <a:pt x="179" y="438"/>
                    </a:lnTo>
                    <a:lnTo>
                      <a:pt x="176" y="438"/>
                    </a:lnTo>
                    <a:lnTo>
                      <a:pt x="176" y="440"/>
                    </a:lnTo>
                    <a:lnTo>
                      <a:pt x="174" y="440"/>
                    </a:lnTo>
                    <a:lnTo>
                      <a:pt x="174" y="442"/>
                    </a:lnTo>
                    <a:lnTo>
                      <a:pt x="171" y="442"/>
                    </a:lnTo>
                    <a:lnTo>
                      <a:pt x="169" y="442"/>
                    </a:lnTo>
                    <a:lnTo>
                      <a:pt x="169" y="440"/>
                    </a:lnTo>
                    <a:lnTo>
                      <a:pt x="169" y="442"/>
                    </a:lnTo>
                    <a:lnTo>
                      <a:pt x="169" y="440"/>
                    </a:lnTo>
                    <a:lnTo>
                      <a:pt x="169" y="442"/>
                    </a:lnTo>
                    <a:lnTo>
                      <a:pt x="169" y="440"/>
                    </a:lnTo>
                    <a:lnTo>
                      <a:pt x="167" y="442"/>
                    </a:lnTo>
                    <a:lnTo>
                      <a:pt x="164" y="442"/>
                    </a:lnTo>
                    <a:lnTo>
                      <a:pt x="162" y="442"/>
                    </a:lnTo>
                    <a:lnTo>
                      <a:pt x="162" y="445"/>
                    </a:lnTo>
                    <a:lnTo>
                      <a:pt x="162" y="447"/>
                    </a:lnTo>
                    <a:lnTo>
                      <a:pt x="159" y="447"/>
                    </a:lnTo>
                    <a:lnTo>
                      <a:pt x="159" y="450"/>
                    </a:lnTo>
                    <a:lnTo>
                      <a:pt x="157" y="450"/>
                    </a:lnTo>
                    <a:lnTo>
                      <a:pt x="157" y="452"/>
                    </a:lnTo>
                    <a:lnTo>
                      <a:pt x="154" y="452"/>
                    </a:lnTo>
                    <a:lnTo>
                      <a:pt x="152" y="452"/>
                    </a:lnTo>
                    <a:lnTo>
                      <a:pt x="152" y="455"/>
                    </a:lnTo>
                    <a:lnTo>
                      <a:pt x="149" y="455"/>
                    </a:lnTo>
                    <a:lnTo>
                      <a:pt x="145" y="455"/>
                    </a:lnTo>
                    <a:lnTo>
                      <a:pt x="145" y="452"/>
                    </a:lnTo>
                    <a:lnTo>
                      <a:pt x="142" y="452"/>
                    </a:lnTo>
                    <a:lnTo>
                      <a:pt x="145" y="450"/>
                    </a:lnTo>
                    <a:lnTo>
                      <a:pt x="142" y="450"/>
                    </a:lnTo>
                    <a:lnTo>
                      <a:pt x="142" y="452"/>
                    </a:lnTo>
                    <a:lnTo>
                      <a:pt x="142" y="450"/>
                    </a:lnTo>
                    <a:lnTo>
                      <a:pt x="142" y="452"/>
                    </a:lnTo>
                    <a:lnTo>
                      <a:pt x="142" y="450"/>
                    </a:lnTo>
                    <a:lnTo>
                      <a:pt x="142" y="452"/>
                    </a:lnTo>
                    <a:lnTo>
                      <a:pt x="140" y="452"/>
                    </a:lnTo>
                    <a:lnTo>
                      <a:pt x="142" y="452"/>
                    </a:lnTo>
                    <a:lnTo>
                      <a:pt x="140" y="452"/>
                    </a:lnTo>
                    <a:lnTo>
                      <a:pt x="140" y="450"/>
                    </a:lnTo>
                    <a:lnTo>
                      <a:pt x="137" y="450"/>
                    </a:lnTo>
                    <a:lnTo>
                      <a:pt x="137" y="452"/>
                    </a:lnTo>
                    <a:lnTo>
                      <a:pt x="137" y="450"/>
                    </a:lnTo>
                    <a:lnTo>
                      <a:pt x="135" y="450"/>
                    </a:lnTo>
                    <a:lnTo>
                      <a:pt x="132" y="450"/>
                    </a:lnTo>
                    <a:lnTo>
                      <a:pt x="135" y="450"/>
                    </a:lnTo>
                    <a:lnTo>
                      <a:pt x="132" y="450"/>
                    </a:lnTo>
                    <a:lnTo>
                      <a:pt x="130" y="450"/>
                    </a:lnTo>
                    <a:lnTo>
                      <a:pt x="127" y="450"/>
                    </a:lnTo>
                    <a:lnTo>
                      <a:pt x="125" y="450"/>
                    </a:lnTo>
                    <a:lnTo>
                      <a:pt x="123" y="450"/>
                    </a:lnTo>
                    <a:lnTo>
                      <a:pt x="120" y="450"/>
                    </a:lnTo>
                    <a:lnTo>
                      <a:pt x="118" y="450"/>
                    </a:lnTo>
                    <a:lnTo>
                      <a:pt x="115" y="450"/>
                    </a:lnTo>
                    <a:lnTo>
                      <a:pt x="113" y="450"/>
                    </a:lnTo>
                    <a:lnTo>
                      <a:pt x="110" y="450"/>
                    </a:lnTo>
                    <a:lnTo>
                      <a:pt x="108" y="450"/>
                    </a:lnTo>
                    <a:lnTo>
                      <a:pt x="108" y="452"/>
                    </a:lnTo>
                    <a:lnTo>
                      <a:pt x="108" y="450"/>
                    </a:lnTo>
                    <a:lnTo>
                      <a:pt x="108" y="452"/>
                    </a:lnTo>
                    <a:lnTo>
                      <a:pt x="105" y="452"/>
                    </a:lnTo>
                    <a:lnTo>
                      <a:pt x="103" y="452"/>
                    </a:lnTo>
                    <a:lnTo>
                      <a:pt x="101" y="452"/>
                    </a:lnTo>
                    <a:lnTo>
                      <a:pt x="98" y="452"/>
                    </a:lnTo>
                    <a:lnTo>
                      <a:pt x="98" y="450"/>
                    </a:lnTo>
                    <a:lnTo>
                      <a:pt x="96" y="450"/>
                    </a:lnTo>
                    <a:lnTo>
                      <a:pt x="93" y="452"/>
                    </a:lnTo>
                    <a:lnTo>
                      <a:pt x="93" y="442"/>
                    </a:lnTo>
                    <a:lnTo>
                      <a:pt x="93" y="440"/>
                    </a:lnTo>
                    <a:lnTo>
                      <a:pt x="93" y="435"/>
                    </a:lnTo>
                    <a:lnTo>
                      <a:pt x="93" y="425"/>
                    </a:lnTo>
                    <a:lnTo>
                      <a:pt x="93" y="423"/>
                    </a:lnTo>
                    <a:lnTo>
                      <a:pt x="93" y="418"/>
                    </a:lnTo>
                    <a:lnTo>
                      <a:pt x="96" y="418"/>
                    </a:lnTo>
                    <a:lnTo>
                      <a:pt x="96" y="416"/>
                    </a:lnTo>
                    <a:lnTo>
                      <a:pt x="96" y="413"/>
                    </a:lnTo>
                    <a:lnTo>
                      <a:pt x="93" y="413"/>
                    </a:lnTo>
                    <a:lnTo>
                      <a:pt x="93" y="411"/>
                    </a:lnTo>
                    <a:lnTo>
                      <a:pt x="96" y="411"/>
                    </a:lnTo>
                    <a:lnTo>
                      <a:pt x="93" y="411"/>
                    </a:lnTo>
                    <a:lnTo>
                      <a:pt x="96" y="411"/>
                    </a:lnTo>
                    <a:lnTo>
                      <a:pt x="96" y="408"/>
                    </a:lnTo>
                    <a:lnTo>
                      <a:pt x="96" y="411"/>
                    </a:lnTo>
                    <a:lnTo>
                      <a:pt x="96" y="408"/>
                    </a:lnTo>
                    <a:lnTo>
                      <a:pt x="93" y="408"/>
                    </a:lnTo>
                    <a:lnTo>
                      <a:pt x="93" y="411"/>
                    </a:lnTo>
                    <a:lnTo>
                      <a:pt x="93" y="408"/>
                    </a:lnTo>
                    <a:lnTo>
                      <a:pt x="93" y="411"/>
                    </a:lnTo>
                    <a:lnTo>
                      <a:pt x="91" y="411"/>
                    </a:lnTo>
                    <a:lnTo>
                      <a:pt x="88" y="411"/>
                    </a:lnTo>
                    <a:lnTo>
                      <a:pt x="88" y="413"/>
                    </a:lnTo>
                    <a:lnTo>
                      <a:pt x="86" y="413"/>
                    </a:lnTo>
                    <a:lnTo>
                      <a:pt x="86" y="416"/>
                    </a:lnTo>
                    <a:lnTo>
                      <a:pt x="83" y="416"/>
                    </a:lnTo>
                    <a:lnTo>
                      <a:pt x="83" y="418"/>
                    </a:lnTo>
                    <a:lnTo>
                      <a:pt x="81" y="418"/>
                    </a:lnTo>
                    <a:lnTo>
                      <a:pt x="79" y="420"/>
                    </a:lnTo>
                    <a:lnTo>
                      <a:pt x="76" y="420"/>
                    </a:lnTo>
                    <a:lnTo>
                      <a:pt x="76" y="423"/>
                    </a:lnTo>
                    <a:lnTo>
                      <a:pt x="74" y="423"/>
                    </a:lnTo>
                    <a:lnTo>
                      <a:pt x="71" y="423"/>
                    </a:lnTo>
                    <a:lnTo>
                      <a:pt x="64" y="423"/>
                    </a:lnTo>
                    <a:lnTo>
                      <a:pt x="49" y="423"/>
                    </a:lnTo>
                    <a:lnTo>
                      <a:pt x="49" y="420"/>
                    </a:lnTo>
                    <a:lnTo>
                      <a:pt x="49" y="418"/>
                    </a:lnTo>
                    <a:lnTo>
                      <a:pt x="52" y="418"/>
                    </a:lnTo>
                    <a:lnTo>
                      <a:pt x="49" y="418"/>
                    </a:lnTo>
                    <a:lnTo>
                      <a:pt x="47" y="418"/>
                    </a:lnTo>
                    <a:lnTo>
                      <a:pt x="47" y="416"/>
                    </a:lnTo>
                    <a:lnTo>
                      <a:pt x="47" y="413"/>
                    </a:lnTo>
                    <a:lnTo>
                      <a:pt x="47" y="411"/>
                    </a:lnTo>
                    <a:lnTo>
                      <a:pt x="44" y="411"/>
                    </a:lnTo>
                    <a:lnTo>
                      <a:pt x="44" y="408"/>
                    </a:lnTo>
                    <a:lnTo>
                      <a:pt x="42" y="408"/>
                    </a:lnTo>
                    <a:lnTo>
                      <a:pt x="39" y="408"/>
                    </a:lnTo>
                    <a:lnTo>
                      <a:pt x="37" y="408"/>
                    </a:lnTo>
                    <a:lnTo>
                      <a:pt x="35" y="408"/>
                    </a:lnTo>
                    <a:lnTo>
                      <a:pt x="32" y="408"/>
                    </a:lnTo>
                    <a:lnTo>
                      <a:pt x="30" y="408"/>
                    </a:lnTo>
                    <a:lnTo>
                      <a:pt x="22" y="408"/>
                    </a:lnTo>
                    <a:lnTo>
                      <a:pt x="20" y="408"/>
                    </a:lnTo>
                    <a:lnTo>
                      <a:pt x="20" y="406"/>
                    </a:lnTo>
                    <a:lnTo>
                      <a:pt x="22" y="406"/>
                    </a:lnTo>
                    <a:lnTo>
                      <a:pt x="22" y="403"/>
                    </a:lnTo>
                    <a:lnTo>
                      <a:pt x="25" y="403"/>
                    </a:lnTo>
                    <a:lnTo>
                      <a:pt x="25" y="401"/>
                    </a:lnTo>
                    <a:lnTo>
                      <a:pt x="25" y="403"/>
                    </a:lnTo>
                    <a:lnTo>
                      <a:pt x="27" y="401"/>
                    </a:lnTo>
                    <a:lnTo>
                      <a:pt x="27" y="398"/>
                    </a:lnTo>
                    <a:lnTo>
                      <a:pt x="30" y="398"/>
                    </a:lnTo>
                    <a:lnTo>
                      <a:pt x="27" y="396"/>
                    </a:lnTo>
                    <a:lnTo>
                      <a:pt x="30" y="396"/>
                    </a:lnTo>
                    <a:lnTo>
                      <a:pt x="27" y="396"/>
                    </a:lnTo>
                    <a:lnTo>
                      <a:pt x="27" y="394"/>
                    </a:lnTo>
                    <a:lnTo>
                      <a:pt x="25" y="394"/>
                    </a:lnTo>
                    <a:lnTo>
                      <a:pt x="25" y="391"/>
                    </a:lnTo>
                    <a:lnTo>
                      <a:pt x="25" y="389"/>
                    </a:lnTo>
                    <a:lnTo>
                      <a:pt x="22" y="389"/>
                    </a:lnTo>
                    <a:lnTo>
                      <a:pt x="22" y="386"/>
                    </a:lnTo>
                    <a:lnTo>
                      <a:pt x="20" y="386"/>
                    </a:lnTo>
                    <a:lnTo>
                      <a:pt x="20" y="384"/>
                    </a:lnTo>
                    <a:lnTo>
                      <a:pt x="20" y="386"/>
                    </a:lnTo>
                    <a:lnTo>
                      <a:pt x="20" y="384"/>
                    </a:lnTo>
                    <a:lnTo>
                      <a:pt x="20" y="381"/>
                    </a:lnTo>
                    <a:lnTo>
                      <a:pt x="17" y="381"/>
                    </a:lnTo>
                    <a:lnTo>
                      <a:pt x="15" y="381"/>
                    </a:lnTo>
                    <a:lnTo>
                      <a:pt x="15" y="379"/>
                    </a:lnTo>
                    <a:lnTo>
                      <a:pt x="13" y="379"/>
                    </a:lnTo>
                    <a:lnTo>
                      <a:pt x="13" y="376"/>
                    </a:lnTo>
                    <a:lnTo>
                      <a:pt x="13" y="374"/>
                    </a:lnTo>
                    <a:lnTo>
                      <a:pt x="10" y="374"/>
                    </a:lnTo>
                    <a:lnTo>
                      <a:pt x="10" y="372"/>
                    </a:lnTo>
                    <a:lnTo>
                      <a:pt x="10" y="369"/>
                    </a:lnTo>
                    <a:lnTo>
                      <a:pt x="8" y="369"/>
                    </a:lnTo>
                    <a:lnTo>
                      <a:pt x="8" y="367"/>
                    </a:lnTo>
                    <a:lnTo>
                      <a:pt x="5" y="367"/>
                    </a:lnTo>
                    <a:lnTo>
                      <a:pt x="5" y="364"/>
                    </a:lnTo>
                    <a:lnTo>
                      <a:pt x="8" y="364"/>
                    </a:lnTo>
                    <a:lnTo>
                      <a:pt x="8" y="362"/>
                    </a:lnTo>
                    <a:lnTo>
                      <a:pt x="5" y="362"/>
                    </a:lnTo>
                    <a:lnTo>
                      <a:pt x="5" y="359"/>
                    </a:lnTo>
                    <a:lnTo>
                      <a:pt x="3" y="359"/>
                    </a:lnTo>
                    <a:lnTo>
                      <a:pt x="3" y="357"/>
                    </a:lnTo>
                    <a:lnTo>
                      <a:pt x="0" y="357"/>
                    </a:lnTo>
                    <a:lnTo>
                      <a:pt x="0" y="354"/>
                    </a:lnTo>
                    <a:lnTo>
                      <a:pt x="0" y="352"/>
                    </a:lnTo>
                    <a:lnTo>
                      <a:pt x="0" y="350"/>
                    </a:lnTo>
                    <a:lnTo>
                      <a:pt x="3" y="350"/>
                    </a:lnTo>
                    <a:lnTo>
                      <a:pt x="3" y="352"/>
                    </a:lnTo>
                    <a:lnTo>
                      <a:pt x="3" y="350"/>
                    </a:lnTo>
                    <a:lnTo>
                      <a:pt x="5" y="350"/>
                    </a:lnTo>
                    <a:lnTo>
                      <a:pt x="8" y="350"/>
                    </a:lnTo>
                    <a:lnTo>
                      <a:pt x="8" y="347"/>
                    </a:lnTo>
                    <a:lnTo>
                      <a:pt x="5" y="347"/>
                    </a:lnTo>
                    <a:lnTo>
                      <a:pt x="5" y="345"/>
                    </a:lnTo>
                    <a:lnTo>
                      <a:pt x="5" y="342"/>
                    </a:lnTo>
                    <a:lnTo>
                      <a:pt x="8" y="340"/>
                    </a:lnTo>
                    <a:lnTo>
                      <a:pt x="5" y="340"/>
                    </a:lnTo>
                    <a:lnTo>
                      <a:pt x="5" y="337"/>
                    </a:lnTo>
                    <a:lnTo>
                      <a:pt x="8" y="337"/>
                    </a:lnTo>
                    <a:lnTo>
                      <a:pt x="8" y="335"/>
                    </a:lnTo>
                    <a:lnTo>
                      <a:pt x="10" y="335"/>
                    </a:lnTo>
                    <a:lnTo>
                      <a:pt x="10" y="332"/>
                    </a:lnTo>
                    <a:lnTo>
                      <a:pt x="13" y="332"/>
                    </a:lnTo>
                    <a:lnTo>
                      <a:pt x="13" y="330"/>
                    </a:lnTo>
                    <a:lnTo>
                      <a:pt x="15" y="330"/>
                    </a:lnTo>
                    <a:lnTo>
                      <a:pt x="17" y="330"/>
                    </a:lnTo>
                    <a:lnTo>
                      <a:pt x="20" y="327"/>
                    </a:lnTo>
                    <a:lnTo>
                      <a:pt x="22" y="327"/>
                    </a:lnTo>
                    <a:lnTo>
                      <a:pt x="22" y="325"/>
                    </a:lnTo>
                    <a:lnTo>
                      <a:pt x="25" y="325"/>
                    </a:lnTo>
                    <a:lnTo>
                      <a:pt x="22" y="325"/>
                    </a:lnTo>
                    <a:lnTo>
                      <a:pt x="25" y="325"/>
                    </a:lnTo>
                    <a:lnTo>
                      <a:pt x="25" y="323"/>
                    </a:lnTo>
                    <a:lnTo>
                      <a:pt x="22" y="323"/>
                    </a:lnTo>
                    <a:lnTo>
                      <a:pt x="22" y="320"/>
                    </a:lnTo>
                    <a:lnTo>
                      <a:pt x="22" y="318"/>
                    </a:lnTo>
                    <a:lnTo>
                      <a:pt x="20" y="318"/>
                    </a:lnTo>
                    <a:lnTo>
                      <a:pt x="20" y="315"/>
                    </a:lnTo>
                    <a:lnTo>
                      <a:pt x="20" y="313"/>
                    </a:lnTo>
                    <a:lnTo>
                      <a:pt x="22" y="313"/>
                    </a:lnTo>
                    <a:lnTo>
                      <a:pt x="22" y="310"/>
                    </a:lnTo>
                    <a:lnTo>
                      <a:pt x="22" y="308"/>
                    </a:lnTo>
                    <a:lnTo>
                      <a:pt x="25" y="308"/>
                    </a:lnTo>
                    <a:lnTo>
                      <a:pt x="25" y="305"/>
                    </a:lnTo>
                    <a:lnTo>
                      <a:pt x="27" y="305"/>
                    </a:lnTo>
                    <a:lnTo>
                      <a:pt x="27" y="303"/>
                    </a:lnTo>
                    <a:lnTo>
                      <a:pt x="27" y="301"/>
                    </a:lnTo>
                    <a:lnTo>
                      <a:pt x="27" y="298"/>
                    </a:lnTo>
                    <a:lnTo>
                      <a:pt x="30" y="298"/>
                    </a:lnTo>
                    <a:lnTo>
                      <a:pt x="30" y="296"/>
                    </a:lnTo>
                    <a:lnTo>
                      <a:pt x="30" y="293"/>
                    </a:lnTo>
                    <a:lnTo>
                      <a:pt x="30" y="291"/>
                    </a:lnTo>
                    <a:lnTo>
                      <a:pt x="30" y="288"/>
                    </a:lnTo>
                    <a:lnTo>
                      <a:pt x="32" y="288"/>
                    </a:lnTo>
                    <a:lnTo>
                      <a:pt x="35" y="288"/>
                    </a:lnTo>
                    <a:lnTo>
                      <a:pt x="35" y="286"/>
                    </a:lnTo>
                    <a:lnTo>
                      <a:pt x="35" y="288"/>
                    </a:lnTo>
                    <a:lnTo>
                      <a:pt x="35" y="286"/>
                    </a:lnTo>
                    <a:lnTo>
                      <a:pt x="37" y="286"/>
                    </a:lnTo>
                    <a:lnTo>
                      <a:pt x="37" y="283"/>
                    </a:lnTo>
                    <a:lnTo>
                      <a:pt x="39" y="283"/>
                    </a:lnTo>
                    <a:lnTo>
                      <a:pt x="42" y="283"/>
                    </a:lnTo>
                    <a:lnTo>
                      <a:pt x="42" y="281"/>
                    </a:lnTo>
                    <a:lnTo>
                      <a:pt x="42" y="283"/>
                    </a:lnTo>
                    <a:lnTo>
                      <a:pt x="42" y="281"/>
                    </a:lnTo>
                    <a:lnTo>
                      <a:pt x="44" y="281"/>
                    </a:lnTo>
                    <a:lnTo>
                      <a:pt x="44" y="279"/>
                    </a:lnTo>
                    <a:lnTo>
                      <a:pt x="47" y="279"/>
                    </a:lnTo>
                    <a:lnTo>
                      <a:pt x="44" y="279"/>
                    </a:lnTo>
                    <a:lnTo>
                      <a:pt x="47" y="279"/>
                    </a:lnTo>
                    <a:lnTo>
                      <a:pt x="49" y="279"/>
                    </a:lnTo>
                    <a:lnTo>
                      <a:pt x="49" y="276"/>
                    </a:lnTo>
                    <a:lnTo>
                      <a:pt x="52" y="276"/>
                    </a:lnTo>
                    <a:lnTo>
                      <a:pt x="54" y="276"/>
                    </a:lnTo>
                    <a:lnTo>
                      <a:pt x="54" y="274"/>
                    </a:lnTo>
                    <a:lnTo>
                      <a:pt x="57" y="274"/>
                    </a:lnTo>
                    <a:lnTo>
                      <a:pt x="57" y="271"/>
                    </a:lnTo>
                    <a:lnTo>
                      <a:pt x="59" y="271"/>
                    </a:lnTo>
                    <a:lnTo>
                      <a:pt x="57" y="271"/>
                    </a:lnTo>
                    <a:lnTo>
                      <a:pt x="59" y="271"/>
                    </a:lnTo>
                    <a:lnTo>
                      <a:pt x="61" y="271"/>
                    </a:lnTo>
                    <a:lnTo>
                      <a:pt x="64" y="271"/>
                    </a:lnTo>
                    <a:lnTo>
                      <a:pt x="66" y="271"/>
                    </a:lnTo>
                    <a:lnTo>
                      <a:pt x="64" y="271"/>
                    </a:lnTo>
                    <a:lnTo>
                      <a:pt x="66" y="271"/>
                    </a:lnTo>
                    <a:lnTo>
                      <a:pt x="66" y="269"/>
                    </a:lnTo>
                    <a:lnTo>
                      <a:pt x="69" y="271"/>
                    </a:lnTo>
                    <a:lnTo>
                      <a:pt x="69" y="269"/>
                    </a:lnTo>
                    <a:lnTo>
                      <a:pt x="71" y="269"/>
                    </a:lnTo>
                    <a:lnTo>
                      <a:pt x="74" y="269"/>
                    </a:lnTo>
                    <a:lnTo>
                      <a:pt x="76" y="269"/>
                    </a:lnTo>
                    <a:lnTo>
                      <a:pt x="74" y="269"/>
                    </a:lnTo>
                    <a:lnTo>
                      <a:pt x="76" y="269"/>
                    </a:lnTo>
                    <a:lnTo>
                      <a:pt x="79" y="269"/>
                    </a:lnTo>
                    <a:lnTo>
                      <a:pt x="79" y="266"/>
                    </a:lnTo>
                    <a:lnTo>
                      <a:pt x="81" y="266"/>
                    </a:lnTo>
                    <a:lnTo>
                      <a:pt x="81" y="269"/>
                    </a:lnTo>
                    <a:lnTo>
                      <a:pt x="81" y="266"/>
                    </a:lnTo>
                    <a:lnTo>
                      <a:pt x="81" y="269"/>
                    </a:lnTo>
                    <a:lnTo>
                      <a:pt x="83" y="269"/>
                    </a:lnTo>
                    <a:lnTo>
                      <a:pt x="83" y="266"/>
                    </a:lnTo>
                    <a:lnTo>
                      <a:pt x="83" y="269"/>
                    </a:lnTo>
                    <a:lnTo>
                      <a:pt x="83" y="266"/>
                    </a:lnTo>
                    <a:lnTo>
                      <a:pt x="86" y="266"/>
                    </a:lnTo>
                    <a:lnTo>
                      <a:pt x="86" y="264"/>
                    </a:lnTo>
                    <a:lnTo>
                      <a:pt x="88" y="264"/>
                    </a:lnTo>
                    <a:lnTo>
                      <a:pt x="86" y="264"/>
                    </a:lnTo>
                    <a:lnTo>
                      <a:pt x="88" y="261"/>
                    </a:lnTo>
                    <a:lnTo>
                      <a:pt x="91" y="261"/>
                    </a:lnTo>
                    <a:lnTo>
                      <a:pt x="93" y="261"/>
                    </a:lnTo>
                    <a:lnTo>
                      <a:pt x="96" y="261"/>
                    </a:lnTo>
                    <a:lnTo>
                      <a:pt x="98" y="261"/>
                    </a:lnTo>
                    <a:lnTo>
                      <a:pt x="101" y="261"/>
                    </a:lnTo>
                    <a:lnTo>
                      <a:pt x="103" y="261"/>
                    </a:lnTo>
                    <a:lnTo>
                      <a:pt x="103" y="264"/>
                    </a:lnTo>
                    <a:lnTo>
                      <a:pt x="101" y="264"/>
                    </a:lnTo>
                    <a:lnTo>
                      <a:pt x="103" y="264"/>
                    </a:lnTo>
                    <a:lnTo>
                      <a:pt x="101" y="264"/>
                    </a:lnTo>
                    <a:lnTo>
                      <a:pt x="103" y="266"/>
                    </a:lnTo>
                    <a:lnTo>
                      <a:pt x="103" y="264"/>
                    </a:lnTo>
                    <a:lnTo>
                      <a:pt x="103" y="266"/>
                    </a:lnTo>
                    <a:lnTo>
                      <a:pt x="105" y="266"/>
                    </a:lnTo>
                    <a:lnTo>
                      <a:pt x="105" y="264"/>
                    </a:lnTo>
                    <a:lnTo>
                      <a:pt x="105" y="266"/>
                    </a:lnTo>
                    <a:lnTo>
                      <a:pt x="108" y="264"/>
                    </a:lnTo>
                    <a:lnTo>
                      <a:pt x="108" y="266"/>
                    </a:lnTo>
                    <a:lnTo>
                      <a:pt x="110" y="266"/>
                    </a:lnTo>
                    <a:lnTo>
                      <a:pt x="110" y="264"/>
                    </a:lnTo>
                    <a:lnTo>
                      <a:pt x="113" y="264"/>
                    </a:lnTo>
                    <a:lnTo>
                      <a:pt x="113" y="257"/>
                    </a:lnTo>
                    <a:lnTo>
                      <a:pt x="115" y="249"/>
                    </a:lnTo>
                    <a:lnTo>
                      <a:pt x="115" y="247"/>
                    </a:lnTo>
                    <a:lnTo>
                      <a:pt x="118" y="235"/>
                    </a:lnTo>
                    <a:lnTo>
                      <a:pt x="118" y="225"/>
                    </a:lnTo>
                    <a:lnTo>
                      <a:pt x="120" y="215"/>
                    </a:lnTo>
                    <a:lnTo>
                      <a:pt x="123" y="198"/>
                    </a:lnTo>
                    <a:lnTo>
                      <a:pt x="125" y="188"/>
                    </a:lnTo>
                    <a:lnTo>
                      <a:pt x="125" y="186"/>
                    </a:lnTo>
                    <a:lnTo>
                      <a:pt x="125" y="183"/>
                    </a:lnTo>
                    <a:lnTo>
                      <a:pt x="127" y="183"/>
                    </a:lnTo>
                    <a:lnTo>
                      <a:pt x="127" y="181"/>
                    </a:lnTo>
                    <a:lnTo>
                      <a:pt x="125" y="181"/>
                    </a:lnTo>
                    <a:lnTo>
                      <a:pt x="127" y="178"/>
                    </a:lnTo>
                    <a:lnTo>
                      <a:pt x="127" y="176"/>
                    </a:lnTo>
                    <a:lnTo>
                      <a:pt x="125" y="176"/>
                    </a:lnTo>
                    <a:lnTo>
                      <a:pt x="125" y="173"/>
                    </a:lnTo>
                    <a:lnTo>
                      <a:pt x="123" y="171"/>
                    </a:lnTo>
                    <a:lnTo>
                      <a:pt x="123" y="169"/>
                    </a:lnTo>
                    <a:lnTo>
                      <a:pt x="120" y="169"/>
                    </a:lnTo>
                    <a:lnTo>
                      <a:pt x="120" y="166"/>
                    </a:lnTo>
                    <a:lnTo>
                      <a:pt x="123" y="166"/>
                    </a:lnTo>
                    <a:lnTo>
                      <a:pt x="123" y="164"/>
                    </a:lnTo>
                    <a:lnTo>
                      <a:pt x="120" y="164"/>
                    </a:lnTo>
                    <a:lnTo>
                      <a:pt x="120" y="161"/>
                    </a:lnTo>
                    <a:lnTo>
                      <a:pt x="120" y="159"/>
                    </a:lnTo>
                    <a:lnTo>
                      <a:pt x="118" y="159"/>
                    </a:lnTo>
                    <a:lnTo>
                      <a:pt x="115" y="156"/>
                    </a:lnTo>
                    <a:lnTo>
                      <a:pt x="113" y="156"/>
                    </a:lnTo>
                    <a:lnTo>
                      <a:pt x="113" y="154"/>
                    </a:lnTo>
                    <a:lnTo>
                      <a:pt x="110" y="154"/>
                    </a:lnTo>
                    <a:lnTo>
                      <a:pt x="108" y="151"/>
                    </a:lnTo>
                    <a:lnTo>
                      <a:pt x="108" y="149"/>
                    </a:lnTo>
                    <a:lnTo>
                      <a:pt x="108" y="147"/>
                    </a:lnTo>
                    <a:lnTo>
                      <a:pt x="108" y="144"/>
                    </a:lnTo>
                    <a:lnTo>
                      <a:pt x="108" y="139"/>
                    </a:lnTo>
                    <a:lnTo>
                      <a:pt x="108" y="132"/>
                    </a:lnTo>
                    <a:lnTo>
                      <a:pt x="110" y="132"/>
                    </a:lnTo>
                    <a:lnTo>
                      <a:pt x="110" y="129"/>
                    </a:lnTo>
                    <a:lnTo>
                      <a:pt x="110" y="132"/>
                    </a:lnTo>
                    <a:lnTo>
                      <a:pt x="113" y="132"/>
                    </a:lnTo>
                    <a:lnTo>
                      <a:pt x="113" y="129"/>
                    </a:lnTo>
                    <a:lnTo>
                      <a:pt x="115" y="129"/>
                    </a:lnTo>
                    <a:lnTo>
                      <a:pt x="118" y="129"/>
                    </a:lnTo>
                    <a:lnTo>
                      <a:pt x="118" y="127"/>
                    </a:lnTo>
                    <a:lnTo>
                      <a:pt x="120" y="127"/>
                    </a:lnTo>
                    <a:lnTo>
                      <a:pt x="120" y="129"/>
                    </a:lnTo>
                    <a:lnTo>
                      <a:pt x="123" y="127"/>
                    </a:lnTo>
                    <a:lnTo>
                      <a:pt x="125" y="127"/>
                    </a:lnTo>
                    <a:lnTo>
                      <a:pt x="127" y="127"/>
                    </a:lnTo>
                    <a:lnTo>
                      <a:pt x="127" y="129"/>
                    </a:lnTo>
                    <a:lnTo>
                      <a:pt x="130" y="129"/>
                    </a:lnTo>
                    <a:lnTo>
                      <a:pt x="132" y="129"/>
                    </a:lnTo>
                    <a:lnTo>
                      <a:pt x="132" y="127"/>
                    </a:lnTo>
                    <a:lnTo>
                      <a:pt x="135" y="129"/>
                    </a:lnTo>
                    <a:lnTo>
                      <a:pt x="135" y="127"/>
                    </a:lnTo>
                    <a:lnTo>
                      <a:pt x="132" y="127"/>
                    </a:lnTo>
                    <a:lnTo>
                      <a:pt x="132" y="125"/>
                    </a:lnTo>
                    <a:lnTo>
                      <a:pt x="135" y="125"/>
                    </a:lnTo>
                    <a:lnTo>
                      <a:pt x="132" y="125"/>
                    </a:lnTo>
                    <a:lnTo>
                      <a:pt x="132" y="122"/>
                    </a:lnTo>
                    <a:lnTo>
                      <a:pt x="135" y="122"/>
                    </a:lnTo>
                    <a:lnTo>
                      <a:pt x="132" y="122"/>
                    </a:lnTo>
                    <a:lnTo>
                      <a:pt x="132" y="120"/>
                    </a:lnTo>
                    <a:lnTo>
                      <a:pt x="132" y="117"/>
                    </a:lnTo>
                    <a:lnTo>
                      <a:pt x="130" y="117"/>
                    </a:lnTo>
                    <a:lnTo>
                      <a:pt x="130" y="115"/>
                    </a:lnTo>
                    <a:lnTo>
                      <a:pt x="127" y="115"/>
                    </a:lnTo>
                    <a:lnTo>
                      <a:pt x="127" y="117"/>
                    </a:lnTo>
                    <a:lnTo>
                      <a:pt x="127" y="115"/>
                    </a:lnTo>
                    <a:lnTo>
                      <a:pt x="127" y="117"/>
                    </a:lnTo>
                    <a:lnTo>
                      <a:pt x="125" y="117"/>
                    </a:lnTo>
                    <a:lnTo>
                      <a:pt x="123" y="117"/>
                    </a:lnTo>
                    <a:lnTo>
                      <a:pt x="120" y="115"/>
                    </a:lnTo>
                    <a:lnTo>
                      <a:pt x="120" y="117"/>
                    </a:lnTo>
                    <a:lnTo>
                      <a:pt x="118" y="117"/>
                    </a:lnTo>
                    <a:lnTo>
                      <a:pt x="118" y="115"/>
                    </a:lnTo>
                    <a:lnTo>
                      <a:pt x="115" y="115"/>
                    </a:lnTo>
                    <a:lnTo>
                      <a:pt x="115" y="117"/>
                    </a:lnTo>
                    <a:lnTo>
                      <a:pt x="115" y="110"/>
                    </a:lnTo>
                    <a:lnTo>
                      <a:pt x="115" y="103"/>
                    </a:lnTo>
                    <a:lnTo>
                      <a:pt x="115" y="98"/>
                    </a:lnTo>
                    <a:lnTo>
                      <a:pt x="115" y="100"/>
                    </a:lnTo>
                    <a:lnTo>
                      <a:pt x="115" y="98"/>
                    </a:lnTo>
                    <a:lnTo>
                      <a:pt x="115" y="100"/>
                    </a:lnTo>
                    <a:lnTo>
                      <a:pt x="115" y="98"/>
                    </a:lnTo>
                    <a:lnTo>
                      <a:pt x="118" y="98"/>
                    </a:lnTo>
                    <a:lnTo>
                      <a:pt x="120" y="98"/>
                    </a:lnTo>
                    <a:lnTo>
                      <a:pt x="123" y="98"/>
                    </a:lnTo>
                    <a:lnTo>
                      <a:pt x="125" y="98"/>
                    </a:lnTo>
                    <a:lnTo>
                      <a:pt x="127" y="98"/>
                    </a:lnTo>
                    <a:lnTo>
                      <a:pt x="132" y="98"/>
                    </a:lnTo>
                    <a:lnTo>
                      <a:pt x="147" y="98"/>
                    </a:lnTo>
                    <a:lnTo>
                      <a:pt x="162" y="98"/>
                    </a:lnTo>
                    <a:lnTo>
                      <a:pt x="159" y="98"/>
                    </a:lnTo>
                    <a:lnTo>
                      <a:pt x="159" y="95"/>
                    </a:lnTo>
                    <a:lnTo>
                      <a:pt x="159" y="93"/>
                    </a:lnTo>
                    <a:lnTo>
                      <a:pt x="159" y="90"/>
                    </a:lnTo>
                    <a:lnTo>
                      <a:pt x="162" y="90"/>
                    </a:lnTo>
                    <a:lnTo>
                      <a:pt x="162" y="93"/>
                    </a:lnTo>
                    <a:lnTo>
                      <a:pt x="164" y="93"/>
                    </a:lnTo>
                    <a:lnTo>
                      <a:pt x="164" y="95"/>
                    </a:lnTo>
                    <a:lnTo>
                      <a:pt x="167" y="95"/>
                    </a:lnTo>
                    <a:lnTo>
                      <a:pt x="169" y="95"/>
                    </a:lnTo>
                    <a:lnTo>
                      <a:pt x="169" y="93"/>
                    </a:lnTo>
                    <a:lnTo>
                      <a:pt x="171" y="93"/>
                    </a:lnTo>
                    <a:lnTo>
                      <a:pt x="171" y="90"/>
                    </a:lnTo>
                    <a:lnTo>
                      <a:pt x="174" y="90"/>
                    </a:lnTo>
                    <a:lnTo>
                      <a:pt x="176" y="90"/>
                    </a:lnTo>
                    <a:lnTo>
                      <a:pt x="176" y="88"/>
                    </a:lnTo>
                    <a:lnTo>
                      <a:pt x="179" y="88"/>
                    </a:lnTo>
                    <a:lnTo>
                      <a:pt x="179" y="85"/>
                    </a:lnTo>
                    <a:lnTo>
                      <a:pt x="181" y="85"/>
                    </a:lnTo>
                    <a:lnTo>
                      <a:pt x="181" y="83"/>
                    </a:lnTo>
                    <a:lnTo>
                      <a:pt x="184" y="85"/>
                    </a:lnTo>
                    <a:lnTo>
                      <a:pt x="184" y="88"/>
                    </a:lnTo>
                    <a:lnTo>
                      <a:pt x="184" y="90"/>
                    </a:lnTo>
                    <a:lnTo>
                      <a:pt x="184" y="93"/>
                    </a:lnTo>
                    <a:lnTo>
                      <a:pt x="186" y="93"/>
                    </a:lnTo>
                    <a:lnTo>
                      <a:pt x="186" y="95"/>
                    </a:lnTo>
                    <a:lnTo>
                      <a:pt x="189" y="95"/>
                    </a:lnTo>
                    <a:lnTo>
                      <a:pt x="191" y="98"/>
                    </a:lnTo>
                    <a:lnTo>
                      <a:pt x="191" y="100"/>
                    </a:lnTo>
                    <a:lnTo>
                      <a:pt x="191" y="105"/>
                    </a:lnTo>
                    <a:lnTo>
                      <a:pt x="191" y="107"/>
                    </a:lnTo>
                    <a:lnTo>
                      <a:pt x="191" y="110"/>
                    </a:lnTo>
                    <a:lnTo>
                      <a:pt x="191" y="112"/>
                    </a:lnTo>
                    <a:lnTo>
                      <a:pt x="191" y="115"/>
                    </a:lnTo>
                    <a:lnTo>
                      <a:pt x="193" y="112"/>
                    </a:lnTo>
                    <a:lnTo>
                      <a:pt x="196" y="112"/>
                    </a:lnTo>
                    <a:lnTo>
                      <a:pt x="203" y="120"/>
                    </a:lnTo>
                    <a:lnTo>
                      <a:pt x="213" y="125"/>
                    </a:lnTo>
                    <a:lnTo>
                      <a:pt x="213" y="127"/>
                    </a:lnTo>
                    <a:lnTo>
                      <a:pt x="213" y="125"/>
                    </a:lnTo>
                    <a:lnTo>
                      <a:pt x="215" y="125"/>
                    </a:lnTo>
                    <a:lnTo>
                      <a:pt x="218" y="125"/>
                    </a:lnTo>
                    <a:lnTo>
                      <a:pt x="220" y="125"/>
                    </a:lnTo>
                    <a:lnTo>
                      <a:pt x="223" y="125"/>
                    </a:lnTo>
                    <a:lnTo>
                      <a:pt x="223" y="122"/>
                    </a:lnTo>
                    <a:lnTo>
                      <a:pt x="225" y="122"/>
                    </a:lnTo>
                    <a:lnTo>
                      <a:pt x="225" y="120"/>
                    </a:lnTo>
                    <a:lnTo>
                      <a:pt x="228" y="120"/>
                    </a:lnTo>
                    <a:lnTo>
                      <a:pt x="230" y="117"/>
                    </a:lnTo>
                    <a:lnTo>
                      <a:pt x="230" y="120"/>
                    </a:lnTo>
                    <a:lnTo>
                      <a:pt x="230" y="117"/>
                    </a:lnTo>
                    <a:lnTo>
                      <a:pt x="230" y="120"/>
                    </a:lnTo>
                    <a:lnTo>
                      <a:pt x="230" y="117"/>
                    </a:lnTo>
                    <a:lnTo>
                      <a:pt x="233" y="117"/>
                    </a:lnTo>
                    <a:lnTo>
                      <a:pt x="233" y="120"/>
                    </a:lnTo>
                    <a:lnTo>
                      <a:pt x="233" y="117"/>
                    </a:lnTo>
                    <a:lnTo>
                      <a:pt x="233" y="120"/>
                    </a:lnTo>
                    <a:lnTo>
                      <a:pt x="235" y="120"/>
                    </a:lnTo>
                    <a:lnTo>
                      <a:pt x="233" y="120"/>
                    </a:lnTo>
                    <a:lnTo>
                      <a:pt x="235" y="120"/>
                    </a:lnTo>
                    <a:lnTo>
                      <a:pt x="235" y="122"/>
                    </a:lnTo>
                    <a:lnTo>
                      <a:pt x="235" y="125"/>
                    </a:lnTo>
                    <a:lnTo>
                      <a:pt x="233" y="125"/>
                    </a:lnTo>
                    <a:lnTo>
                      <a:pt x="233" y="127"/>
                    </a:lnTo>
                    <a:lnTo>
                      <a:pt x="233" y="129"/>
                    </a:lnTo>
                    <a:lnTo>
                      <a:pt x="235" y="127"/>
                    </a:lnTo>
                    <a:lnTo>
                      <a:pt x="237" y="127"/>
                    </a:lnTo>
                    <a:lnTo>
                      <a:pt x="237" y="125"/>
                    </a:lnTo>
                    <a:lnTo>
                      <a:pt x="237" y="122"/>
                    </a:lnTo>
                    <a:lnTo>
                      <a:pt x="240" y="122"/>
                    </a:lnTo>
                    <a:lnTo>
                      <a:pt x="237" y="122"/>
                    </a:lnTo>
                    <a:lnTo>
                      <a:pt x="240" y="122"/>
                    </a:lnTo>
                    <a:lnTo>
                      <a:pt x="240" y="120"/>
                    </a:lnTo>
                    <a:lnTo>
                      <a:pt x="242" y="120"/>
                    </a:lnTo>
                    <a:lnTo>
                      <a:pt x="240" y="120"/>
                    </a:lnTo>
                    <a:lnTo>
                      <a:pt x="242" y="120"/>
                    </a:lnTo>
                    <a:lnTo>
                      <a:pt x="242" y="122"/>
                    </a:lnTo>
                    <a:lnTo>
                      <a:pt x="242" y="120"/>
                    </a:lnTo>
                    <a:lnTo>
                      <a:pt x="245" y="120"/>
                    </a:lnTo>
                    <a:lnTo>
                      <a:pt x="245" y="117"/>
                    </a:lnTo>
                    <a:lnTo>
                      <a:pt x="245" y="115"/>
                    </a:lnTo>
                    <a:lnTo>
                      <a:pt x="247" y="115"/>
                    </a:lnTo>
                    <a:lnTo>
                      <a:pt x="250" y="115"/>
                    </a:lnTo>
                    <a:lnTo>
                      <a:pt x="250" y="112"/>
                    </a:lnTo>
                    <a:lnTo>
                      <a:pt x="252" y="112"/>
                    </a:lnTo>
                    <a:lnTo>
                      <a:pt x="252" y="110"/>
                    </a:lnTo>
                    <a:lnTo>
                      <a:pt x="255" y="110"/>
                    </a:lnTo>
                    <a:lnTo>
                      <a:pt x="255" y="112"/>
                    </a:lnTo>
                    <a:lnTo>
                      <a:pt x="257" y="112"/>
                    </a:lnTo>
                    <a:lnTo>
                      <a:pt x="257" y="110"/>
                    </a:lnTo>
                    <a:lnTo>
                      <a:pt x="259" y="110"/>
                    </a:lnTo>
                    <a:lnTo>
                      <a:pt x="259" y="107"/>
                    </a:lnTo>
                    <a:lnTo>
                      <a:pt x="262" y="107"/>
                    </a:lnTo>
                    <a:lnTo>
                      <a:pt x="262" y="105"/>
                    </a:lnTo>
                    <a:lnTo>
                      <a:pt x="262" y="107"/>
                    </a:lnTo>
                    <a:lnTo>
                      <a:pt x="262" y="105"/>
                    </a:lnTo>
                    <a:lnTo>
                      <a:pt x="264" y="105"/>
                    </a:lnTo>
                    <a:lnTo>
                      <a:pt x="267" y="105"/>
                    </a:lnTo>
                    <a:lnTo>
                      <a:pt x="264" y="107"/>
                    </a:lnTo>
                    <a:lnTo>
                      <a:pt x="267" y="107"/>
                    </a:lnTo>
                    <a:lnTo>
                      <a:pt x="267" y="105"/>
                    </a:lnTo>
                    <a:lnTo>
                      <a:pt x="269" y="105"/>
                    </a:lnTo>
                    <a:lnTo>
                      <a:pt x="272" y="105"/>
                    </a:lnTo>
                    <a:lnTo>
                      <a:pt x="272" y="103"/>
                    </a:lnTo>
                    <a:lnTo>
                      <a:pt x="274" y="103"/>
                    </a:lnTo>
                    <a:lnTo>
                      <a:pt x="274" y="100"/>
                    </a:lnTo>
                    <a:lnTo>
                      <a:pt x="274" y="98"/>
                    </a:lnTo>
                    <a:lnTo>
                      <a:pt x="274" y="95"/>
                    </a:lnTo>
                    <a:lnTo>
                      <a:pt x="274" y="93"/>
                    </a:lnTo>
                    <a:lnTo>
                      <a:pt x="277" y="93"/>
                    </a:lnTo>
                    <a:lnTo>
                      <a:pt x="277" y="90"/>
                    </a:lnTo>
                    <a:lnTo>
                      <a:pt x="279" y="90"/>
                    </a:lnTo>
                    <a:lnTo>
                      <a:pt x="281" y="90"/>
                    </a:lnTo>
                    <a:lnTo>
                      <a:pt x="281" y="93"/>
                    </a:lnTo>
                    <a:lnTo>
                      <a:pt x="281" y="90"/>
                    </a:lnTo>
                    <a:lnTo>
                      <a:pt x="284" y="90"/>
                    </a:lnTo>
                    <a:lnTo>
                      <a:pt x="286" y="90"/>
                    </a:lnTo>
                    <a:lnTo>
                      <a:pt x="286" y="88"/>
                    </a:lnTo>
                    <a:lnTo>
                      <a:pt x="289" y="88"/>
                    </a:lnTo>
                    <a:lnTo>
                      <a:pt x="291" y="88"/>
                    </a:lnTo>
                    <a:lnTo>
                      <a:pt x="294" y="88"/>
                    </a:lnTo>
                    <a:lnTo>
                      <a:pt x="294" y="85"/>
                    </a:lnTo>
                    <a:lnTo>
                      <a:pt x="294" y="83"/>
                    </a:lnTo>
                    <a:lnTo>
                      <a:pt x="291" y="81"/>
                    </a:lnTo>
                    <a:lnTo>
                      <a:pt x="294" y="81"/>
                    </a:lnTo>
                    <a:lnTo>
                      <a:pt x="294" y="78"/>
                    </a:lnTo>
                    <a:lnTo>
                      <a:pt x="291" y="78"/>
                    </a:lnTo>
                    <a:lnTo>
                      <a:pt x="289" y="78"/>
                    </a:lnTo>
                    <a:lnTo>
                      <a:pt x="286" y="81"/>
                    </a:lnTo>
                    <a:lnTo>
                      <a:pt x="284" y="81"/>
                    </a:lnTo>
                    <a:lnTo>
                      <a:pt x="281" y="81"/>
                    </a:lnTo>
                    <a:lnTo>
                      <a:pt x="279" y="78"/>
                    </a:lnTo>
                    <a:lnTo>
                      <a:pt x="277" y="78"/>
                    </a:lnTo>
                    <a:lnTo>
                      <a:pt x="274" y="78"/>
                    </a:lnTo>
                    <a:lnTo>
                      <a:pt x="274" y="76"/>
                    </a:lnTo>
                    <a:lnTo>
                      <a:pt x="277" y="76"/>
                    </a:lnTo>
                    <a:lnTo>
                      <a:pt x="277" y="73"/>
                    </a:lnTo>
                    <a:lnTo>
                      <a:pt x="277" y="71"/>
                    </a:lnTo>
                    <a:lnTo>
                      <a:pt x="277" y="68"/>
                    </a:lnTo>
                    <a:lnTo>
                      <a:pt x="274" y="68"/>
                    </a:lnTo>
                    <a:lnTo>
                      <a:pt x="274" y="66"/>
                    </a:lnTo>
                    <a:lnTo>
                      <a:pt x="274" y="63"/>
                    </a:lnTo>
                    <a:lnTo>
                      <a:pt x="272" y="63"/>
                    </a:lnTo>
                    <a:lnTo>
                      <a:pt x="272" y="61"/>
                    </a:lnTo>
                    <a:lnTo>
                      <a:pt x="269" y="61"/>
                    </a:lnTo>
                    <a:lnTo>
                      <a:pt x="269" y="59"/>
                    </a:lnTo>
                    <a:lnTo>
                      <a:pt x="272" y="59"/>
                    </a:lnTo>
                    <a:lnTo>
                      <a:pt x="269" y="56"/>
                    </a:lnTo>
                    <a:lnTo>
                      <a:pt x="269" y="54"/>
                    </a:lnTo>
                    <a:lnTo>
                      <a:pt x="269" y="51"/>
                    </a:lnTo>
                    <a:lnTo>
                      <a:pt x="272" y="49"/>
                    </a:lnTo>
                    <a:lnTo>
                      <a:pt x="272" y="46"/>
                    </a:lnTo>
                    <a:lnTo>
                      <a:pt x="269" y="46"/>
                    </a:lnTo>
                    <a:lnTo>
                      <a:pt x="269" y="44"/>
                    </a:lnTo>
                    <a:lnTo>
                      <a:pt x="267" y="44"/>
                    </a:lnTo>
                    <a:lnTo>
                      <a:pt x="264" y="41"/>
                    </a:lnTo>
                    <a:lnTo>
                      <a:pt x="262" y="41"/>
                    </a:lnTo>
                    <a:lnTo>
                      <a:pt x="262" y="39"/>
                    </a:lnTo>
                    <a:lnTo>
                      <a:pt x="259" y="39"/>
                    </a:lnTo>
                    <a:lnTo>
                      <a:pt x="259" y="37"/>
                    </a:lnTo>
                    <a:lnTo>
                      <a:pt x="257" y="37"/>
                    </a:lnTo>
                    <a:lnTo>
                      <a:pt x="257" y="34"/>
                    </a:lnTo>
                    <a:lnTo>
                      <a:pt x="257" y="32"/>
                    </a:lnTo>
                    <a:lnTo>
                      <a:pt x="255" y="32"/>
                    </a:lnTo>
                    <a:lnTo>
                      <a:pt x="255" y="29"/>
                    </a:lnTo>
                    <a:lnTo>
                      <a:pt x="255" y="27"/>
                    </a:lnTo>
                    <a:lnTo>
                      <a:pt x="257" y="29"/>
                    </a:lnTo>
                    <a:lnTo>
                      <a:pt x="259" y="32"/>
                    </a:lnTo>
                    <a:lnTo>
                      <a:pt x="262" y="32"/>
                    </a:lnTo>
                    <a:lnTo>
                      <a:pt x="264" y="32"/>
                    </a:lnTo>
                    <a:lnTo>
                      <a:pt x="267" y="32"/>
                    </a:lnTo>
                    <a:lnTo>
                      <a:pt x="269" y="32"/>
                    </a:lnTo>
                    <a:lnTo>
                      <a:pt x="272" y="32"/>
                    </a:lnTo>
                    <a:lnTo>
                      <a:pt x="274" y="32"/>
                    </a:lnTo>
                    <a:lnTo>
                      <a:pt x="274" y="34"/>
                    </a:lnTo>
                    <a:lnTo>
                      <a:pt x="274" y="37"/>
                    </a:lnTo>
                    <a:lnTo>
                      <a:pt x="277" y="37"/>
                    </a:lnTo>
                    <a:lnTo>
                      <a:pt x="277" y="39"/>
                    </a:lnTo>
                    <a:lnTo>
                      <a:pt x="279" y="39"/>
                    </a:lnTo>
                    <a:lnTo>
                      <a:pt x="279" y="37"/>
                    </a:lnTo>
                    <a:lnTo>
                      <a:pt x="281" y="37"/>
                    </a:lnTo>
                    <a:lnTo>
                      <a:pt x="284" y="37"/>
                    </a:lnTo>
                    <a:lnTo>
                      <a:pt x="284" y="39"/>
                    </a:lnTo>
                    <a:lnTo>
                      <a:pt x="286" y="37"/>
                    </a:lnTo>
                    <a:lnTo>
                      <a:pt x="284" y="37"/>
                    </a:lnTo>
                    <a:lnTo>
                      <a:pt x="284" y="34"/>
                    </a:lnTo>
                    <a:lnTo>
                      <a:pt x="286" y="34"/>
                    </a:lnTo>
                    <a:lnTo>
                      <a:pt x="286" y="37"/>
                    </a:lnTo>
                    <a:lnTo>
                      <a:pt x="289" y="37"/>
                    </a:lnTo>
                    <a:lnTo>
                      <a:pt x="286" y="39"/>
                    </a:lnTo>
                    <a:lnTo>
                      <a:pt x="289" y="39"/>
                    </a:lnTo>
                    <a:lnTo>
                      <a:pt x="286" y="39"/>
                    </a:lnTo>
                    <a:lnTo>
                      <a:pt x="289" y="39"/>
                    </a:lnTo>
                    <a:lnTo>
                      <a:pt x="291" y="39"/>
                    </a:lnTo>
                    <a:lnTo>
                      <a:pt x="289" y="39"/>
                    </a:lnTo>
                    <a:lnTo>
                      <a:pt x="291" y="39"/>
                    </a:lnTo>
                    <a:lnTo>
                      <a:pt x="294" y="39"/>
                    </a:lnTo>
                    <a:lnTo>
                      <a:pt x="291" y="37"/>
                    </a:lnTo>
                    <a:lnTo>
                      <a:pt x="294" y="37"/>
                    </a:lnTo>
                    <a:lnTo>
                      <a:pt x="296" y="37"/>
                    </a:lnTo>
                    <a:lnTo>
                      <a:pt x="299" y="37"/>
                    </a:lnTo>
                    <a:lnTo>
                      <a:pt x="299" y="39"/>
                    </a:lnTo>
                    <a:lnTo>
                      <a:pt x="299" y="41"/>
                    </a:lnTo>
                    <a:lnTo>
                      <a:pt x="301" y="41"/>
                    </a:lnTo>
                    <a:lnTo>
                      <a:pt x="303" y="41"/>
                    </a:lnTo>
                    <a:lnTo>
                      <a:pt x="301" y="44"/>
                    </a:lnTo>
                    <a:lnTo>
                      <a:pt x="303" y="44"/>
                    </a:lnTo>
                    <a:lnTo>
                      <a:pt x="303" y="46"/>
                    </a:lnTo>
                    <a:lnTo>
                      <a:pt x="306" y="46"/>
                    </a:lnTo>
                    <a:lnTo>
                      <a:pt x="306" y="44"/>
                    </a:lnTo>
                    <a:lnTo>
                      <a:pt x="308" y="44"/>
                    </a:lnTo>
                    <a:lnTo>
                      <a:pt x="308" y="41"/>
                    </a:lnTo>
                    <a:lnTo>
                      <a:pt x="308" y="44"/>
                    </a:lnTo>
                    <a:lnTo>
                      <a:pt x="311" y="44"/>
                    </a:lnTo>
                    <a:lnTo>
                      <a:pt x="311" y="41"/>
                    </a:lnTo>
                    <a:lnTo>
                      <a:pt x="311" y="39"/>
                    </a:lnTo>
                    <a:lnTo>
                      <a:pt x="311" y="37"/>
                    </a:lnTo>
                    <a:lnTo>
                      <a:pt x="311" y="34"/>
                    </a:lnTo>
                    <a:lnTo>
                      <a:pt x="313" y="34"/>
                    </a:lnTo>
                    <a:lnTo>
                      <a:pt x="316" y="34"/>
                    </a:lnTo>
                    <a:lnTo>
                      <a:pt x="316" y="32"/>
                    </a:lnTo>
                    <a:lnTo>
                      <a:pt x="318" y="32"/>
                    </a:lnTo>
                    <a:lnTo>
                      <a:pt x="318" y="29"/>
                    </a:lnTo>
                    <a:lnTo>
                      <a:pt x="321" y="29"/>
                    </a:lnTo>
                    <a:lnTo>
                      <a:pt x="321" y="32"/>
                    </a:lnTo>
                    <a:lnTo>
                      <a:pt x="323" y="32"/>
                    </a:lnTo>
                    <a:lnTo>
                      <a:pt x="325" y="32"/>
                    </a:lnTo>
                    <a:lnTo>
                      <a:pt x="328" y="34"/>
                    </a:lnTo>
                    <a:lnTo>
                      <a:pt x="328" y="32"/>
                    </a:lnTo>
                    <a:lnTo>
                      <a:pt x="330" y="32"/>
                    </a:lnTo>
                    <a:lnTo>
                      <a:pt x="333" y="32"/>
                    </a:lnTo>
                    <a:lnTo>
                      <a:pt x="333" y="29"/>
                    </a:lnTo>
                    <a:lnTo>
                      <a:pt x="333" y="32"/>
                    </a:lnTo>
                    <a:lnTo>
                      <a:pt x="335" y="32"/>
                    </a:lnTo>
                    <a:lnTo>
                      <a:pt x="338" y="32"/>
                    </a:lnTo>
                    <a:lnTo>
                      <a:pt x="338" y="29"/>
                    </a:lnTo>
                    <a:lnTo>
                      <a:pt x="340" y="29"/>
                    </a:lnTo>
                    <a:lnTo>
                      <a:pt x="340" y="27"/>
                    </a:lnTo>
                    <a:lnTo>
                      <a:pt x="340" y="29"/>
                    </a:lnTo>
                    <a:lnTo>
                      <a:pt x="343" y="29"/>
                    </a:lnTo>
                    <a:lnTo>
                      <a:pt x="345" y="29"/>
                    </a:lnTo>
                    <a:lnTo>
                      <a:pt x="345" y="27"/>
                    </a:lnTo>
                    <a:lnTo>
                      <a:pt x="345" y="24"/>
                    </a:lnTo>
                    <a:lnTo>
                      <a:pt x="347" y="24"/>
                    </a:lnTo>
                    <a:lnTo>
                      <a:pt x="350" y="24"/>
                    </a:lnTo>
                    <a:lnTo>
                      <a:pt x="350" y="22"/>
                    </a:lnTo>
                    <a:lnTo>
                      <a:pt x="352" y="22"/>
                    </a:lnTo>
                    <a:lnTo>
                      <a:pt x="350" y="22"/>
                    </a:lnTo>
                    <a:lnTo>
                      <a:pt x="350" y="19"/>
                    </a:lnTo>
                    <a:lnTo>
                      <a:pt x="352" y="19"/>
                    </a:lnTo>
                    <a:lnTo>
                      <a:pt x="352" y="22"/>
                    </a:lnTo>
                    <a:lnTo>
                      <a:pt x="352" y="19"/>
                    </a:lnTo>
                    <a:lnTo>
                      <a:pt x="352" y="22"/>
                    </a:lnTo>
                    <a:lnTo>
                      <a:pt x="352" y="19"/>
                    </a:lnTo>
                    <a:lnTo>
                      <a:pt x="352" y="22"/>
                    </a:lnTo>
                    <a:lnTo>
                      <a:pt x="352" y="19"/>
                    </a:lnTo>
                    <a:lnTo>
                      <a:pt x="355" y="22"/>
                    </a:lnTo>
                    <a:lnTo>
                      <a:pt x="357" y="22"/>
                    </a:lnTo>
                    <a:lnTo>
                      <a:pt x="360" y="22"/>
                    </a:lnTo>
                    <a:lnTo>
                      <a:pt x="360" y="19"/>
                    </a:lnTo>
                    <a:lnTo>
                      <a:pt x="362" y="19"/>
                    </a:lnTo>
                    <a:lnTo>
                      <a:pt x="362" y="17"/>
                    </a:lnTo>
                    <a:lnTo>
                      <a:pt x="360" y="17"/>
                    </a:lnTo>
                    <a:lnTo>
                      <a:pt x="362" y="17"/>
                    </a:lnTo>
                    <a:lnTo>
                      <a:pt x="362" y="15"/>
                    </a:lnTo>
                    <a:lnTo>
                      <a:pt x="362" y="17"/>
                    </a:lnTo>
                    <a:lnTo>
                      <a:pt x="365" y="17"/>
                    </a:lnTo>
                    <a:lnTo>
                      <a:pt x="365" y="15"/>
                    </a:lnTo>
                    <a:lnTo>
                      <a:pt x="367" y="15"/>
                    </a:lnTo>
                    <a:lnTo>
                      <a:pt x="367" y="12"/>
                    </a:lnTo>
                    <a:lnTo>
                      <a:pt x="369" y="12"/>
                    </a:lnTo>
                    <a:lnTo>
                      <a:pt x="369" y="10"/>
                    </a:lnTo>
                    <a:lnTo>
                      <a:pt x="372" y="10"/>
                    </a:lnTo>
                    <a:lnTo>
                      <a:pt x="369" y="10"/>
                    </a:lnTo>
                    <a:lnTo>
                      <a:pt x="369" y="7"/>
                    </a:lnTo>
                    <a:lnTo>
                      <a:pt x="369" y="5"/>
                    </a:lnTo>
                    <a:lnTo>
                      <a:pt x="369" y="2"/>
                    </a:lnTo>
                    <a:lnTo>
                      <a:pt x="367" y="2"/>
                    </a:lnTo>
                    <a:lnTo>
                      <a:pt x="369" y="2"/>
                    </a:lnTo>
                    <a:lnTo>
                      <a:pt x="372" y="2"/>
                    </a:lnTo>
                    <a:lnTo>
                      <a:pt x="374" y="2"/>
                    </a:lnTo>
                    <a:lnTo>
                      <a:pt x="377" y="2"/>
                    </a:lnTo>
                    <a:lnTo>
                      <a:pt x="379" y="2"/>
                    </a:lnTo>
                    <a:lnTo>
                      <a:pt x="379" y="0"/>
                    </a:lnTo>
                    <a:lnTo>
                      <a:pt x="382" y="0"/>
                    </a:lnTo>
                    <a:lnTo>
                      <a:pt x="382" y="2"/>
                    </a:lnTo>
                    <a:lnTo>
                      <a:pt x="384" y="0"/>
                    </a:lnTo>
                    <a:lnTo>
                      <a:pt x="384" y="2"/>
                    </a:lnTo>
                    <a:lnTo>
                      <a:pt x="384" y="5"/>
                    </a:lnTo>
                    <a:lnTo>
                      <a:pt x="387" y="5"/>
                    </a:lnTo>
                    <a:lnTo>
                      <a:pt x="387" y="7"/>
                    </a:lnTo>
                    <a:lnTo>
                      <a:pt x="387" y="10"/>
                    </a:lnTo>
                    <a:lnTo>
                      <a:pt x="387" y="12"/>
                    </a:lnTo>
                    <a:lnTo>
                      <a:pt x="387" y="15"/>
                    </a:lnTo>
                    <a:lnTo>
                      <a:pt x="387" y="17"/>
                    </a:lnTo>
                    <a:lnTo>
                      <a:pt x="384" y="17"/>
                    </a:lnTo>
                    <a:lnTo>
                      <a:pt x="384" y="19"/>
                    </a:lnTo>
                    <a:lnTo>
                      <a:pt x="382" y="19"/>
                    </a:lnTo>
                    <a:lnTo>
                      <a:pt x="382" y="22"/>
                    </a:lnTo>
                    <a:lnTo>
                      <a:pt x="384" y="22"/>
                    </a:lnTo>
                    <a:lnTo>
                      <a:pt x="387" y="22"/>
                    </a:lnTo>
                    <a:lnTo>
                      <a:pt x="389" y="22"/>
                    </a:lnTo>
                    <a:lnTo>
                      <a:pt x="391" y="22"/>
                    </a:lnTo>
                    <a:lnTo>
                      <a:pt x="394" y="22"/>
                    </a:lnTo>
                    <a:lnTo>
                      <a:pt x="394" y="24"/>
                    </a:lnTo>
                    <a:lnTo>
                      <a:pt x="396" y="24"/>
                    </a:lnTo>
                    <a:lnTo>
                      <a:pt x="396" y="27"/>
                    </a:lnTo>
                    <a:lnTo>
                      <a:pt x="394" y="2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0" name="Freeform 336"/>
              <p:cNvSpPr>
                <a:spLocks/>
              </p:cNvSpPr>
              <p:nvPr/>
            </p:nvSpPr>
            <p:spPr bwMode="auto">
              <a:xfrm>
                <a:off x="3092" y="1659"/>
                <a:ext cx="699" cy="599"/>
              </a:xfrm>
              <a:custGeom>
                <a:avLst/>
                <a:gdLst>
                  <a:gd name="T0" fmla="*/ 9 w 699"/>
                  <a:gd name="T1" fmla="*/ 17 h 599"/>
                  <a:gd name="T2" fmla="*/ 0 w 699"/>
                  <a:gd name="T3" fmla="*/ 42 h 599"/>
                  <a:gd name="T4" fmla="*/ 7 w 699"/>
                  <a:gd name="T5" fmla="*/ 69 h 599"/>
                  <a:gd name="T6" fmla="*/ 31 w 699"/>
                  <a:gd name="T7" fmla="*/ 88 h 599"/>
                  <a:gd name="T8" fmla="*/ 41 w 699"/>
                  <a:gd name="T9" fmla="*/ 86 h 599"/>
                  <a:gd name="T10" fmla="*/ 56 w 699"/>
                  <a:gd name="T11" fmla="*/ 76 h 599"/>
                  <a:gd name="T12" fmla="*/ 70 w 699"/>
                  <a:gd name="T13" fmla="*/ 69 h 599"/>
                  <a:gd name="T14" fmla="*/ 92 w 699"/>
                  <a:gd name="T15" fmla="*/ 69 h 599"/>
                  <a:gd name="T16" fmla="*/ 112 w 699"/>
                  <a:gd name="T17" fmla="*/ 64 h 599"/>
                  <a:gd name="T18" fmla="*/ 114 w 699"/>
                  <a:gd name="T19" fmla="*/ 54 h 599"/>
                  <a:gd name="T20" fmla="*/ 141 w 699"/>
                  <a:gd name="T21" fmla="*/ 54 h 599"/>
                  <a:gd name="T22" fmla="*/ 183 w 699"/>
                  <a:gd name="T23" fmla="*/ 57 h 599"/>
                  <a:gd name="T24" fmla="*/ 205 w 699"/>
                  <a:gd name="T25" fmla="*/ 52 h 599"/>
                  <a:gd name="T26" fmla="*/ 220 w 699"/>
                  <a:gd name="T27" fmla="*/ 27 h 599"/>
                  <a:gd name="T28" fmla="*/ 237 w 699"/>
                  <a:gd name="T29" fmla="*/ 0 h 599"/>
                  <a:gd name="T30" fmla="*/ 251 w 699"/>
                  <a:gd name="T31" fmla="*/ 42 h 599"/>
                  <a:gd name="T32" fmla="*/ 264 w 699"/>
                  <a:gd name="T33" fmla="*/ 61 h 599"/>
                  <a:gd name="T34" fmla="*/ 281 w 699"/>
                  <a:gd name="T35" fmla="*/ 81 h 599"/>
                  <a:gd name="T36" fmla="*/ 276 w 699"/>
                  <a:gd name="T37" fmla="*/ 113 h 599"/>
                  <a:gd name="T38" fmla="*/ 308 w 699"/>
                  <a:gd name="T39" fmla="*/ 127 h 599"/>
                  <a:gd name="T40" fmla="*/ 320 w 699"/>
                  <a:gd name="T41" fmla="*/ 137 h 599"/>
                  <a:gd name="T42" fmla="*/ 339 w 699"/>
                  <a:gd name="T43" fmla="*/ 140 h 599"/>
                  <a:gd name="T44" fmla="*/ 347 w 699"/>
                  <a:gd name="T45" fmla="*/ 145 h 599"/>
                  <a:gd name="T46" fmla="*/ 359 w 699"/>
                  <a:gd name="T47" fmla="*/ 142 h 599"/>
                  <a:gd name="T48" fmla="*/ 366 w 699"/>
                  <a:gd name="T49" fmla="*/ 147 h 599"/>
                  <a:gd name="T50" fmla="*/ 371 w 699"/>
                  <a:gd name="T51" fmla="*/ 145 h 599"/>
                  <a:gd name="T52" fmla="*/ 376 w 699"/>
                  <a:gd name="T53" fmla="*/ 149 h 599"/>
                  <a:gd name="T54" fmla="*/ 381 w 699"/>
                  <a:gd name="T55" fmla="*/ 147 h 599"/>
                  <a:gd name="T56" fmla="*/ 383 w 699"/>
                  <a:gd name="T57" fmla="*/ 154 h 599"/>
                  <a:gd name="T58" fmla="*/ 393 w 699"/>
                  <a:gd name="T59" fmla="*/ 152 h 599"/>
                  <a:gd name="T60" fmla="*/ 398 w 699"/>
                  <a:gd name="T61" fmla="*/ 154 h 599"/>
                  <a:gd name="T62" fmla="*/ 400 w 699"/>
                  <a:gd name="T63" fmla="*/ 159 h 599"/>
                  <a:gd name="T64" fmla="*/ 403 w 699"/>
                  <a:gd name="T65" fmla="*/ 162 h 599"/>
                  <a:gd name="T66" fmla="*/ 405 w 699"/>
                  <a:gd name="T67" fmla="*/ 167 h 599"/>
                  <a:gd name="T68" fmla="*/ 413 w 699"/>
                  <a:gd name="T69" fmla="*/ 164 h 599"/>
                  <a:gd name="T70" fmla="*/ 422 w 699"/>
                  <a:gd name="T71" fmla="*/ 167 h 599"/>
                  <a:gd name="T72" fmla="*/ 422 w 699"/>
                  <a:gd name="T73" fmla="*/ 171 h 599"/>
                  <a:gd name="T74" fmla="*/ 425 w 699"/>
                  <a:gd name="T75" fmla="*/ 174 h 599"/>
                  <a:gd name="T76" fmla="*/ 432 w 699"/>
                  <a:gd name="T77" fmla="*/ 189 h 599"/>
                  <a:gd name="T78" fmla="*/ 442 w 699"/>
                  <a:gd name="T79" fmla="*/ 191 h 599"/>
                  <a:gd name="T80" fmla="*/ 466 w 699"/>
                  <a:gd name="T81" fmla="*/ 189 h 599"/>
                  <a:gd name="T82" fmla="*/ 491 w 699"/>
                  <a:gd name="T83" fmla="*/ 196 h 599"/>
                  <a:gd name="T84" fmla="*/ 525 w 699"/>
                  <a:gd name="T85" fmla="*/ 203 h 599"/>
                  <a:gd name="T86" fmla="*/ 557 w 699"/>
                  <a:gd name="T87" fmla="*/ 201 h 599"/>
                  <a:gd name="T88" fmla="*/ 584 w 699"/>
                  <a:gd name="T89" fmla="*/ 218 h 599"/>
                  <a:gd name="T90" fmla="*/ 606 w 699"/>
                  <a:gd name="T91" fmla="*/ 237 h 599"/>
                  <a:gd name="T92" fmla="*/ 633 w 699"/>
                  <a:gd name="T93" fmla="*/ 259 h 599"/>
                  <a:gd name="T94" fmla="*/ 660 w 699"/>
                  <a:gd name="T95" fmla="*/ 264 h 599"/>
                  <a:gd name="T96" fmla="*/ 686 w 699"/>
                  <a:gd name="T97" fmla="*/ 277 h 599"/>
                  <a:gd name="T98" fmla="*/ 696 w 699"/>
                  <a:gd name="T99" fmla="*/ 313 h 599"/>
                  <a:gd name="T100" fmla="*/ 696 w 699"/>
                  <a:gd name="T101" fmla="*/ 338 h 599"/>
                  <a:gd name="T102" fmla="*/ 691 w 699"/>
                  <a:gd name="T103" fmla="*/ 365 h 599"/>
                  <a:gd name="T104" fmla="*/ 672 w 699"/>
                  <a:gd name="T105" fmla="*/ 389 h 599"/>
                  <a:gd name="T106" fmla="*/ 655 w 699"/>
                  <a:gd name="T107" fmla="*/ 411 h 599"/>
                  <a:gd name="T108" fmla="*/ 625 w 699"/>
                  <a:gd name="T109" fmla="*/ 440 h 599"/>
                  <a:gd name="T110" fmla="*/ 606 w 699"/>
                  <a:gd name="T111" fmla="*/ 477 h 599"/>
                  <a:gd name="T112" fmla="*/ 584 w 699"/>
                  <a:gd name="T113" fmla="*/ 492 h 599"/>
                  <a:gd name="T114" fmla="*/ 581 w 699"/>
                  <a:gd name="T115" fmla="*/ 519 h 599"/>
                  <a:gd name="T116" fmla="*/ 584 w 699"/>
                  <a:gd name="T117" fmla="*/ 558 h 599"/>
                  <a:gd name="T118" fmla="*/ 579 w 699"/>
                  <a:gd name="T119" fmla="*/ 590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99" h="599">
                    <a:moveTo>
                      <a:pt x="7" y="3"/>
                    </a:moveTo>
                    <a:lnTo>
                      <a:pt x="9" y="3"/>
                    </a:lnTo>
                    <a:lnTo>
                      <a:pt x="7" y="5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2" y="8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12" y="10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2" y="13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7" y="22"/>
                    </a:lnTo>
                    <a:lnTo>
                      <a:pt x="4" y="22"/>
                    </a:lnTo>
                    <a:lnTo>
                      <a:pt x="4" y="25"/>
                    </a:lnTo>
                    <a:lnTo>
                      <a:pt x="4" y="27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2" y="35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2" y="37"/>
                    </a:lnTo>
                    <a:lnTo>
                      <a:pt x="2" y="39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2" y="49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4" y="57"/>
                    </a:lnTo>
                    <a:lnTo>
                      <a:pt x="4" y="59"/>
                    </a:lnTo>
                    <a:lnTo>
                      <a:pt x="4" y="57"/>
                    </a:lnTo>
                    <a:lnTo>
                      <a:pt x="4" y="59"/>
                    </a:lnTo>
                    <a:lnTo>
                      <a:pt x="7" y="59"/>
                    </a:lnTo>
                    <a:lnTo>
                      <a:pt x="7" y="61"/>
                    </a:lnTo>
                    <a:lnTo>
                      <a:pt x="7" y="64"/>
                    </a:lnTo>
                    <a:lnTo>
                      <a:pt x="7" y="66"/>
                    </a:lnTo>
                    <a:lnTo>
                      <a:pt x="7" y="69"/>
                    </a:lnTo>
                    <a:lnTo>
                      <a:pt x="7" y="71"/>
                    </a:lnTo>
                    <a:lnTo>
                      <a:pt x="9" y="71"/>
                    </a:lnTo>
                    <a:lnTo>
                      <a:pt x="9" y="74"/>
                    </a:lnTo>
                    <a:lnTo>
                      <a:pt x="12" y="74"/>
                    </a:lnTo>
                    <a:lnTo>
                      <a:pt x="14" y="76"/>
                    </a:lnTo>
                    <a:lnTo>
                      <a:pt x="14" y="79"/>
                    </a:lnTo>
                    <a:lnTo>
                      <a:pt x="17" y="79"/>
                    </a:lnTo>
                    <a:lnTo>
                      <a:pt x="17" y="81"/>
                    </a:lnTo>
                    <a:lnTo>
                      <a:pt x="19" y="81"/>
                    </a:lnTo>
                    <a:lnTo>
                      <a:pt x="19" y="83"/>
                    </a:lnTo>
                    <a:lnTo>
                      <a:pt x="22" y="83"/>
                    </a:lnTo>
                    <a:lnTo>
                      <a:pt x="24" y="83"/>
                    </a:lnTo>
                    <a:lnTo>
                      <a:pt x="24" y="86"/>
                    </a:lnTo>
                    <a:lnTo>
                      <a:pt x="26" y="86"/>
                    </a:lnTo>
                    <a:lnTo>
                      <a:pt x="29" y="86"/>
                    </a:lnTo>
                    <a:lnTo>
                      <a:pt x="31" y="86"/>
                    </a:lnTo>
                    <a:lnTo>
                      <a:pt x="31" y="88"/>
                    </a:lnTo>
                    <a:lnTo>
                      <a:pt x="34" y="88"/>
                    </a:lnTo>
                    <a:lnTo>
                      <a:pt x="34" y="91"/>
                    </a:lnTo>
                    <a:lnTo>
                      <a:pt x="34" y="88"/>
                    </a:lnTo>
                    <a:lnTo>
                      <a:pt x="34" y="91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6" y="86"/>
                    </a:lnTo>
                    <a:lnTo>
                      <a:pt x="39" y="86"/>
                    </a:lnTo>
                    <a:lnTo>
                      <a:pt x="39" y="88"/>
                    </a:lnTo>
                    <a:lnTo>
                      <a:pt x="39" y="86"/>
                    </a:lnTo>
                    <a:lnTo>
                      <a:pt x="41" y="86"/>
                    </a:lnTo>
                    <a:lnTo>
                      <a:pt x="41" y="88"/>
                    </a:lnTo>
                    <a:lnTo>
                      <a:pt x="41" y="86"/>
                    </a:lnTo>
                    <a:lnTo>
                      <a:pt x="41" y="88"/>
                    </a:lnTo>
                    <a:lnTo>
                      <a:pt x="41" y="86"/>
                    </a:lnTo>
                    <a:lnTo>
                      <a:pt x="44" y="86"/>
                    </a:lnTo>
                    <a:lnTo>
                      <a:pt x="41" y="86"/>
                    </a:lnTo>
                    <a:lnTo>
                      <a:pt x="44" y="83"/>
                    </a:lnTo>
                    <a:lnTo>
                      <a:pt x="41" y="83"/>
                    </a:lnTo>
                    <a:lnTo>
                      <a:pt x="41" y="81"/>
                    </a:lnTo>
                    <a:lnTo>
                      <a:pt x="44" y="81"/>
                    </a:lnTo>
                    <a:lnTo>
                      <a:pt x="46" y="81"/>
                    </a:lnTo>
                    <a:lnTo>
                      <a:pt x="44" y="81"/>
                    </a:lnTo>
                    <a:lnTo>
                      <a:pt x="46" y="81"/>
                    </a:lnTo>
                    <a:lnTo>
                      <a:pt x="44" y="81"/>
                    </a:lnTo>
                    <a:lnTo>
                      <a:pt x="44" y="79"/>
                    </a:lnTo>
                    <a:lnTo>
                      <a:pt x="46" y="79"/>
                    </a:lnTo>
                    <a:lnTo>
                      <a:pt x="48" y="79"/>
                    </a:lnTo>
                    <a:lnTo>
                      <a:pt x="51" y="79"/>
                    </a:lnTo>
                    <a:lnTo>
                      <a:pt x="51" y="81"/>
                    </a:lnTo>
                    <a:lnTo>
                      <a:pt x="53" y="81"/>
                    </a:lnTo>
                    <a:lnTo>
                      <a:pt x="56" y="81"/>
                    </a:lnTo>
                    <a:lnTo>
                      <a:pt x="56" y="79"/>
                    </a:lnTo>
                    <a:lnTo>
                      <a:pt x="56" y="76"/>
                    </a:lnTo>
                    <a:lnTo>
                      <a:pt x="58" y="76"/>
                    </a:lnTo>
                    <a:lnTo>
                      <a:pt x="61" y="76"/>
                    </a:lnTo>
                    <a:lnTo>
                      <a:pt x="61" y="74"/>
                    </a:lnTo>
                    <a:lnTo>
                      <a:pt x="63" y="74"/>
                    </a:lnTo>
                    <a:lnTo>
                      <a:pt x="63" y="76"/>
                    </a:lnTo>
                    <a:lnTo>
                      <a:pt x="66" y="76"/>
                    </a:lnTo>
                    <a:lnTo>
                      <a:pt x="66" y="74"/>
                    </a:lnTo>
                    <a:lnTo>
                      <a:pt x="66" y="76"/>
                    </a:lnTo>
                    <a:lnTo>
                      <a:pt x="68" y="76"/>
                    </a:lnTo>
                    <a:lnTo>
                      <a:pt x="68" y="74"/>
                    </a:lnTo>
                    <a:lnTo>
                      <a:pt x="70" y="74"/>
                    </a:lnTo>
                    <a:lnTo>
                      <a:pt x="70" y="71"/>
                    </a:lnTo>
                    <a:lnTo>
                      <a:pt x="70" y="74"/>
                    </a:lnTo>
                    <a:lnTo>
                      <a:pt x="70" y="71"/>
                    </a:lnTo>
                    <a:lnTo>
                      <a:pt x="70" y="74"/>
                    </a:lnTo>
                    <a:lnTo>
                      <a:pt x="70" y="71"/>
                    </a:lnTo>
                    <a:lnTo>
                      <a:pt x="70" y="69"/>
                    </a:lnTo>
                    <a:lnTo>
                      <a:pt x="73" y="69"/>
                    </a:lnTo>
                    <a:lnTo>
                      <a:pt x="73" y="66"/>
                    </a:lnTo>
                    <a:lnTo>
                      <a:pt x="75" y="66"/>
                    </a:lnTo>
                    <a:lnTo>
                      <a:pt x="75" y="69"/>
                    </a:lnTo>
                    <a:lnTo>
                      <a:pt x="78" y="69"/>
                    </a:lnTo>
                    <a:lnTo>
                      <a:pt x="78" y="66"/>
                    </a:lnTo>
                    <a:lnTo>
                      <a:pt x="80" y="66"/>
                    </a:lnTo>
                    <a:lnTo>
                      <a:pt x="80" y="69"/>
                    </a:lnTo>
                    <a:lnTo>
                      <a:pt x="83" y="69"/>
                    </a:lnTo>
                    <a:lnTo>
                      <a:pt x="85" y="69"/>
                    </a:lnTo>
                    <a:lnTo>
                      <a:pt x="88" y="69"/>
                    </a:lnTo>
                    <a:lnTo>
                      <a:pt x="88" y="71"/>
                    </a:lnTo>
                    <a:lnTo>
                      <a:pt x="90" y="71"/>
                    </a:lnTo>
                    <a:lnTo>
                      <a:pt x="88" y="71"/>
                    </a:lnTo>
                    <a:lnTo>
                      <a:pt x="90" y="71"/>
                    </a:lnTo>
                    <a:lnTo>
                      <a:pt x="90" y="69"/>
                    </a:lnTo>
                    <a:lnTo>
                      <a:pt x="92" y="69"/>
                    </a:lnTo>
                    <a:lnTo>
                      <a:pt x="95" y="69"/>
                    </a:lnTo>
                    <a:lnTo>
                      <a:pt x="97" y="69"/>
                    </a:lnTo>
                    <a:lnTo>
                      <a:pt x="100" y="69"/>
                    </a:lnTo>
                    <a:lnTo>
                      <a:pt x="102" y="69"/>
                    </a:lnTo>
                    <a:lnTo>
                      <a:pt x="105" y="69"/>
                    </a:lnTo>
                    <a:lnTo>
                      <a:pt x="105" y="71"/>
                    </a:lnTo>
                    <a:lnTo>
                      <a:pt x="105" y="69"/>
                    </a:lnTo>
                    <a:lnTo>
                      <a:pt x="107" y="69"/>
                    </a:lnTo>
                    <a:lnTo>
                      <a:pt x="107" y="71"/>
                    </a:lnTo>
                    <a:lnTo>
                      <a:pt x="110" y="71"/>
                    </a:lnTo>
                    <a:lnTo>
                      <a:pt x="112" y="71"/>
                    </a:lnTo>
                    <a:lnTo>
                      <a:pt x="114" y="69"/>
                    </a:lnTo>
                    <a:lnTo>
                      <a:pt x="112" y="69"/>
                    </a:lnTo>
                    <a:lnTo>
                      <a:pt x="112" y="66"/>
                    </a:lnTo>
                    <a:lnTo>
                      <a:pt x="114" y="66"/>
                    </a:lnTo>
                    <a:lnTo>
                      <a:pt x="112" y="66"/>
                    </a:lnTo>
                    <a:lnTo>
                      <a:pt x="112" y="64"/>
                    </a:lnTo>
                    <a:lnTo>
                      <a:pt x="112" y="61"/>
                    </a:lnTo>
                    <a:lnTo>
                      <a:pt x="110" y="61"/>
                    </a:lnTo>
                    <a:lnTo>
                      <a:pt x="110" y="59"/>
                    </a:lnTo>
                    <a:lnTo>
                      <a:pt x="110" y="61"/>
                    </a:lnTo>
                    <a:lnTo>
                      <a:pt x="110" y="59"/>
                    </a:lnTo>
                    <a:lnTo>
                      <a:pt x="107" y="59"/>
                    </a:lnTo>
                    <a:lnTo>
                      <a:pt x="107" y="57"/>
                    </a:lnTo>
                    <a:lnTo>
                      <a:pt x="110" y="57"/>
                    </a:lnTo>
                    <a:lnTo>
                      <a:pt x="107" y="57"/>
                    </a:lnTo>
                    <a:lnTo>
                      <a:pt x="110" y="57"/>
                    </a:lnTo>
                    <a:lnTo>
                      <a:pt x="112" y="57"/>
                    </a:lnTo>
                    <a:lnTo>
                      <a:pt x="112" y="54"/>
                    </a:lnTo>
                    <a:lnTo>
                      <a:pt x="110" y="54"/>
                    </a:lnTo>
                    <a:lnTo>
                      <a:pt x="112" y="54"/>
                    </a:lnTo>
                    <a:lnTo>
                      <a:pt x="112" y="52"/>
                    </a:lnTo>
                    <a:lnTo>
                      <a:pt x="114" y="52"/>
                    </a:lnTo>
                    <a:lnTo>
                      <a:pt x="114" y="54"/>
                    </a:lnTo>
                    <a:lnTo>
                      <a:pt x="117" y="54"/>
                    </a:lnTo>
                    <a:lnTo>
                      <a:pt x="117" y="57"/>
                    </a:lnTo>
                    <a:lnTo>
                      <a:pt x="119" y="57"/>
                    </a:lnTo>
                    <a:lnTo>
                      <a:pt x="119" y="54"/>
                    </a:lnTo>
                    <a:lnTo>
                      <a:pt x="119" y="57"/>
                    </a:lnTo>
                    <a:lnTo>
                      <a:pt x="119" y="54"/>
                    </a:lnTo>
                    <a:lnTo>
                      <a:pt x="122" y="54"/>
                    </a:lnTo>
                    <a:lnTo>
                      <a:pt x="124" y="54"/>
                    </a:lnTo>
                    <a:lnTo>
                      <a:pt x="127" y="54"/>
                    </a:lnTo>
                    <a:lnTo>
                      <a:pt x="129" y="54"/>
                    </a:lnTo>
                    <a:lnTo>
                      <a:pt x="129" y="52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6" y="52"/>
                    </a:lnTo>
                    <a:lnTo>
                      <a:pt x="139" y="52"/>
                    </a:lnTo>
                    <a:lnTo>
                      <a:pt x="141" y="52"/>
                    </a:lnTo>
                    <a:lnTo>
                      <a:pt x="141" y="54"/>
                    </a:lnTo>
                    <a:lnTo>
                      <a:pt x="144" y="54"/>
                    </a:lnTo>
                    <a:lnTo>
                      <a:pt x="146" y="54"/>
                    </a:lnTo>
                    <a:lnTo>
                      <a:pt x="146" y="57"/>
                    </a:lnTo>
                    <a:lnTo>
                      <a:pt x="149" y="57"/>
                    </a:lnTo>
                    <a:lnTo>
                      <a:pt x="154" y="61"/>
                    </a:lnTo>
                    <a:lnTo>
                      <a:pt x="161" y="61"/>
                    </a:lnTo>
                    <a:lnTo>
                      <a:pt x="166" y="61"/>
                    </a:lnTo>
                    <a:lnTo>
                      <a:pt x="168" y="59"/>
                    </a:lnTo>
                    <a:lnTo>
                      <a:pt x="171" y="59"/>
                    </a:lnTo>
                    <a:lnTo>
                      <a:pt x="171" y="57"/>
                    </a:lnTo>
                    <a:lnTo>
                      <a:pt x="173" y="57"/>
                    </a:lnTo>
                    <a:lnTo>
                      <a:pt x="173" y="59"/>
                    </a:lnTo>
                    <a:lnTo>
                      <a:pt x="176" y="59"/>
                    </a:lnTo>
                    <a:lnTo>
                      <a:pt x="178" y="59"/>
                    </a:lnTo>
                    <a:lnTo>
                      <a:pt x="180" y="59"/>
                    </a:lnTo>
                    <a:lnTo>
                      <a:pt x="183" y="59"/>
                    </a:lnTo>
                    <a:lnTo>
                      <a:pt x="183" y="57"/>
                    </a:lnTo>
                    <a:lnTo>
                      <a:pt x="185" y="57"/>
                    </a:lnTo>
                    <a:lnTo>
                      <a:pt x="185" y="59"/>
                    </a:lnTo>
                    <a:lnTo>
                      <a:pt x="188" y="59"/>
                    </a:lnTo>
                    <a:lnTo>
                      <a:pt x="188" y="61"/>
                    </a:lnTo>
                    <a:lnTo>
                      <a:pt x="185" y="61"/>
                    </a:lnTo>
                    <a:lnTo>
                      <a:pt x="188" y="61"/>
                    </a:lnTo>
                    <a:lnTo>
                      <a:pt x="190" y="61"/>
                    </a:lnTo>
                    <a:lnTo>
                      <a:pt x="193" y="61"/>
                    </a:lnTo>
                    <a:lnTo>
                      <a:pt x="195" y="61"/>
                    </a:lnTo>
                    <a:lnTo>
                      <a:pt x="198" y="61"/>
                    </a:lnTo>
                    <a:lnTo>
                      <a:pt x="198" y="59"/>
                    </a:lnTo>
                    <a:lnTo>
                      <a:pt x="200" y="59"/>
                    </a:lnTo>
                    <a:lnTo>
                      <a:pt x="202" y="57"/>
                    </a:lnTo>
                    <a:lnTo>
                      <a:pt x="205" y="54"/>
                    </a:lnTo>
                    <a:lnTo>
                      <a:pt x="205" y="52"/>
                    </a:lnTo>
                    <a:lnTo>
                      <a:pt x="207" y="52"/>
                    </a:lnTo>
                    <a:lnTo>
                      <a:pt x="205" y="52"/>
                    </a:lnTo>
                    <a:lnTo>
                      <a:pt x="207" y="52"/>
                    </a:lnTo>
                    <a:lnTo>
                      <a:pt x="207" y="49"/>
                    </a:lnTo>
                    <a:lnTo>
                      <a:pt x="207" y="47"/>
                    </a:lnTo>
                    <a:lnTo>
                      <a:pt x="207" y="44"/>
                    </a:lnTo>
                    <a:lnTo>
                      <a:pt x="210" y="44"/>
                    </a:lnTo>
                    <a:lnTo>
                      <a:pt x="210" y="42"/>
                    </a:lnTo>
                    <a:lnTo>
                      <a:pt x="212" y="42"/>
                    </a:lnTo>
                    <a:lnTo>
                      <a:pt x="210" y="42"/>
                    </a:lnTo>
                    <a:lnTo>
                      <a:pt x="210" y="39"/>
                    </a:lnTo>
                    <a:lnTo>
                      <a:pt x="212" y="39"/>
                    </a:lnTo>
                    <a:lnTo>
                      <a:pt x="212" y="37"/>
                    </a:lnTo>
                    <a:lnTo>
                      <a:pt x="212" y="35"/>
                    </a:lnTo>
                    <a:lnTo>
                      <a:pt x="212" y="32"/>
                    </a:lnTo>
                    <a:lnTo>
                      <a:pt x="215" y="32"/>
                    </a:lnTo>
                    <a:lnTo>
                      <a:pt x="217" y="32"/>
                    </a:lnTo>
                    <a:lnTo>
                      <a:pt x="217" y="30"/>
                    </a:lnTo>
                    <a:lnTo>
                      <a:pt x="220" y="27"/>
                    </a:lnTo>
                    <a:lnTo>
                      <a:pt x="220" y="25"/>
                    </a:lnTo>
                    <a:lnTo>
                      <a:pt x="222" y="22"/>
                    </a:lnTo>
                    <a:lnTo>
                      <a:pt x="222" y="20"/>
                    </a:lnTo>
                    <a:lnTo>
                      <a:pt x="224" y="20"/>
                    </a:lnTo>
                    <a:lnTo>
                      <a:pt x="224" y="17"/>
                    </a:lnTo>
                    <a:lnTo>
                      <a:pt x="224" y="15"/>
                    </a:lnTo>
                    <a:lnTo>
                      <a:pt x="227" y="15"/>
                    </a:lnTo>
                    <a:lnTo>
                      <a:pt x="227" y="13"/>
                    </a:lnTo>
                    <a:lnTo>
                      <a:pt x="229" y="13"/>
                    </a:lnTo>
                    <a:lnTo>
                      <a:pt x="229" y="10"/>
                    </a:lnTo>
                    <a:lnTo>
                      <a:pt x="232" y="10"/>
                    </a:lnTo>
                    <a:lnTo>
                      <a:pt x="232" y="8"/>
                    </a:lnTo>
                    <a:lnTo>
                      <a:pt x="232" y="5"/>
                    </a:lnTo>
                    <a:lnTo>
                      <a:pt x="234" y="5"/>
                    </a:lnTo>
                    <a:lnTo>
                      <a:pt x="234" y="3"/>
                    </a:lnTo>
                    <a:lnTo>
                      <a:pt x="234" y="0"/>
                    </a:lnTo>
                    <a:lnTo>
                      <a:pt x="237" y="0"/>
                    </a:lnTo>
                    <a:lnTo>
                      <a:pt x="239" y="3"/>
                    </a:lnTo>
                    <a:lnTo>
                      <a:pt x="242" y="5"/>
                    </a:lnTo>
                    <a:lnTo>
                      <a:pt x="244" y="8"/>
                    </a:lnTo>
                    <a:lnTo>
                      <a:pt x="244" y="10"/>
                    </a:lnTo>
                    <a:lnTo>
                      <a:pt x="244" y="13"/>
                    </a:lnTo>
                    <a:lnTo>
                      <a:pt x="246" y="15"/>
                    </a:lnTo>
                    <a:lnTo>
                      <a:pt x="246" y="17"/>
                    </a:lnTo>
                    <a:lnTo>
                      <a:pt x="246" y="20"/>
                    </a:lnTo>
                    <a:lnTo>
                      <a:pt x="246" y="22"/>
                    </a:lnTo>
                    <a:lnTo>
                      <a:pt x="246" y="25"/>
                    </a:lnTo>
                    <a:lnTo>
                      <a:pt x="246" y="27"/>
                    </a:lnTo>
                    <a:lnTo>
                      <a:pt x="246" y="30"/>
                    </a:lnTo>
                    <a:lnTo>
                      <a:pt x="249" y="35"/>
                    </a:lnTo>
                    <a:lnTo>
                      <a:pt x="249" y="37"/>
                    </a:lnTo>
                    <a:lnTo>
                      <a:pt x="249" y="39"/>
                    </a:lnTo>
                    <a:lnTo>
                      <a:pt x="249" y="42"/>
                    </a:lnTo>
                    <a:lnTo>
                      <a:pt x="251" y="42"/>
                    </a:lnTo>
                    <a:lnTo>
                      <a:pt x="251" y="44"/>
                    </a:lnTo>
                    <a:lnTo>
                      <a:pt x="251" y="47"/>
                    </a:lnTo>
                    <a:lnTo>
                      <a:pt x="254" y="47"/>
                    </a:lnTo>
                    <a:lnTo>
                      <a:pt x="254" y="49"/>
                    </a:lnTo>
                    <a:lnTo>
                      <a:pt x="254" y="52"/>
                    </a:lnTo>
                    <a:lnTo>
                      <a:pt x="254" y="54"/>
                    </a:lnTo>
                    <a:lnTo>
                      <a:pt x="254" y="52"/>
                    </a:lnTo>
                    <a:lnTo>
                      <a:pt x="256" y="52"/>
                    </a:lnTo>
                    <a:lnTo>
                      <a:pt x="256" y="54"/>
                    </a:lnTo>
                    <a:lnTo>
                      <a:pt x="256" y="57"/>
                    </a:lnTo>
                    <a:lnTo>
                      <a:pt x="256" y="59"/>
                    </a:lnTo>
                    <a:lnTo>
                      <a:pt x="256" y="61"/>
                    </a:lnTo>
                    <a:lnTo>
                      <a:pt x="259" y="61"/>
                    </a:lnTo>
                    <a:lnTo>
                      <a:pt x="259" y="64"/>
                    </a:lnTo>
                    <a:lnTo>
                      <a:pt x="259" y="61"/>
                    </a:lnTo>
                    <a:lnTo>
                      <a:pt x="261" y="61"/>
                    </a:lnTo>
                    <a:lnTo>
                      <a:pt x="264" y="61"/>
                    </a:lnTo>
                    <a:lnTo>
                      <a:pt x="266" y="61"/>
                    </a:lnTo>
                    <a:lnTo>
                      <a:pt x="266" y="64"/>
                    </a:lnTo>
                    <a:lnTo>
                      <a:pt x="268" y="64"/>
                    </a:lnTo>
                    <a:lnTo>
                      <a:pt x="266" y="64"/>
                    </a:lnTo>
                    <a:lnTo>
                      <a:pt x="268" y="64"/>
                    </a:lnTo>
                    <a:lnTo>
                      <a:pt x="268" y="66"/>
                    </a:lnTo>
                    <a:lnTo>
                      <a:pt x="268" y="69"/>
                    </a:lnTo>
                    <a:lnTo>
                      <a:pt x="271" y="71"/>
                    </a:lnTo>
                    <a:lnTo>
                      <a:pt x="273" y="71"/>
                    </a:lnTo>
                    <a:lnTo>
                      <a:pt x="273" y="74"/>
                    </a:lnTo>
                    <a:lnTo>
                      <a:pt x="276" y="74"/>
                    </a:lnTo>
                    <a:lnTo>
                      <a:pt x="278" y="76"/>
                    </a:lnTo>
                    <a:lnTo>
                      <a:pt x="281" y="76"/>
                    </a:lnTo>
                    <a:lnTo>
                      <a:pt x="278" y="76"/>
                    </a:lnTo>
                    <a:lnTo>
                      <a:pt x="281" y="76"/>
                    </a:lnTo>
                    <a:lnTo>
                      <a:pt x="281" y="79"/>
                    </a:lnTo>
                    <a:lnTo>
                      <a:pt x="281" y="81"/>
                    </a:lnTo>
                    <a:lnTo>
                      <a:pt x="281" y="83"/>
                    </a:lnTo>
                    <a:lnTo>
                      <a:pt x="281" y="86"/>
                    </a:lnTo>
                    <a:lnTo>
                      <a:pt x="281" y="88"/>
                    </a:lnTo>
                    <a:lnTo>
                      <a:pt x="281" y="91"/>
                    </a:lnTo>
                    <a:lnTo>
                      <a:pt x="278" y="91"/>
                    </a:lnTo>
                    <a:lnTo>
                      <a:pt x="278" y="93"/>
                    </a:lnTo>
                    <a:lnTo>
                      <a:pt x="278" y="96"/>
                    </a:lnTo>
                    <a:lnTo>
                      <a:pt x="278" y="98"/>
                    </a:lnTo>
                    <a:lnTo>
                      <a:pt x="276" y="98"/>
                    </a:lnTo>
                    <a:lnTo>
                      <a:pt x="276" y="101"/>
                    </a:lnTo>
                    <a:lnTo>
                      <a:pt x="273" y="101"/>
                    </a:lnTo>
                    <a:lnTo>
                      <a:pt x="273" y="103"/>
                    </a:lnTo>
                    <a:lnTo>
                      <a:pt x="273" y="105"/>
                    </a:lnTo>
                    <a:lnTo>
                      <a:pt x="276" y="105"/>
                    </a:lnTo>
                    <a:lnTo>
                      <a:pt x="276" y="108"/>
                    </a:lnTo>
                    <a:lnTo>
                      <a:pt x="276" y="110"/>
                    </a:lnTo>
                    <a:lnTo>
                      <a:pt x="276" y="113"/>
                    </a:lnTo>
                    <a:lnTo>
                      <a:pt x="278" y="113"/>
                    </a:lnTo>
                    <a:lnTo>
                      <a:pt x="281" y="113"/>
                    </a:lnTo>
                    <a:lnTo>
                      <a:pt x="283" y="113"/>
                    </a:lnTo>
                    <a:lnTo>
                      <a:pt x="286" y="113"/>
                    </a:lnTo>
                    <a:lnTo>
                      <a:pt x="283" y="113"/>
                    </a:lnTo>
                    <a:lnTo>
                      <a:pt x="286" y="113"/>
                    </a:lnTo>
                    <a:lnTo>
                      <a:pt x="288" y="113"/>
                    </a:lnTo>
                    <a:lnTo>
                      <a:pt x="288" y="115"/>
                    </a:lnTo>
                    <a:lnTo>
                      <a:pt x="288" y="118"/>
                    </a:lnTo>
                    <a:lnTo>
                      <a:pt x="290" y="118"/>
                    </a:lnTo>
                    <a:lnTo>
                      <a:pt x="290" y="120"/>
                    </a:lnTo>
                    <a:lnTo>
                      <a:pt x="293" y="120"/>
                    </a:lnTo>
                    <a:lnTo>
                      <a:pt x="295" y="120"/>
                    </a:lnTo>
                    <a:lnTo>
                      <a:pt x="293" y="123"/>
                    </a:lnTo>
                    <a:lnTo>
                      <a:pt x="295" y="123"/>
                    </a:lnTo>
                    <a:lnTo>
                      <a:pt x="305" y="127"/>
                    </a:lnTo>
                    <a:lnTo>
                      <a:pt x="308" y="127"/>
                    </a:lnTo>
                    <a:lnTo>
                      <a:pt x="308" y="130"/>
                    </a:lnTo>
                    <a:lnTo>
                      <a:pt x="308" y="127"/>
                    </a:lnTo>
                    <a:lnTo>
                      <a:pt x="310" y="127"/>
                    </a:lnTo>
                    <a:lnTo>
                      <a:pt x="310" y="130"/>
                    </a:lnTo>
                    <a:lnTo>
                      <a:pt x="312" y="130"/>
                    </a:lnTo>
                    <a:lnTo>
                      <a:pt x="315" y="130"/>
                    </a:lnTo>
                    <a:lnTo>
                      <a:pt x="315" y="127"/>
                    </a:lnTo>
                    <a:lnTo>
                      <a:pt x="315" y="130"/>
                    </a:lnTo>
                    <a:lnTo>
                      <a:pt x="317" y="127"/>
                    </a:lnTo>
                    <a:lnTo>
                      <a:pt x="317" y="130"/>
                    </a:lnTo>
                    <a:lnTo>
                      <a:pt x="320" y="127"/>
                    </a:lnTo>
                    <a:lnTo>
                      <a:pt x="320" y="130"/>
                    </a:lnTo>
                    <a:lnTo>
                      <a:pt x="322" y="130"/>
                    </a:lnTo>
                    <a:lnTo>
                      <a:pt x="322" y="132"/>
                    </a:lnTo>
                    <a:lnTo>
                      <a:pt x="320" y="132"/>
                    </a:lnTo>
                    <a:lnTo>
                      <a:pt x="320" y="135"/>
                    </a:lnTo>
                    <a:lnTo>
                      <a:pt x="320" y="137"/>
                    </a:lnTo>
                    <a:lnTo>
                      <a:pt x="327" y="137"/>
                    </a:lnTo>
                    <a:lnTo>
                      <a:pt x="332" y="140"/>
                    </a:lnTo>
                    <a:lnTo>
                      <a:pt x="332" y="142"/>
                    </a:lnTo>
                    <a:lnTo>
                      <a:pt x="334" y="140"/>
                    </a:lnTo>
                    <a:lnTo>
                      <a:pt x="334" y="137"/>
                    </a:lnTo>
                    <a:lnTo>
                      <a:pt x="337" y="137"/>
                    </a:lnTo>
                    <a:lnTo>
                      <a:pt x="337" y="140"/>
                    </a:lnTo>
                    <a:lnTo>
                      <a:pt x="337" y="142"/>
                    </a:lnTo>
                    <a:lnTo>
                      <a:pt x="337" y="140"/>
                    </a:lnTo>
                    <a:lnTo>
                      <a:pt x="337" y="142"/>
                    </a:lnTo>
                    <a:lnTo>
                      <a:pt x="337" y="140"/>
                    </a:lnTo>
                    <a:lnTo>
                      <a:pt x="337" y="137"/>
                    </a:lnTo>
                    <a:lnTo>
                      <a:pt x="339" y="137"/>
                    </a:lnTo>
                    <a:lnTo>
                      <a:pt x="337" y="137"/>
                    </a:lnTo>
                    <a:lnTo>
                      <a:pt x="337" y="140"/>
                    </a:lnTo>
                    <a:lnTo>
                      <a:pt x="339" y="137"/>
                    </a:lnTo>
                    <a:lnTo>
                      <a:pt x="339" y="140"/>
                    </a:lnTo>
                    <a:lnTo>
                      <a:pt x="339" y="137"/>
                    </a:lnTo>
                    <a:lnTo>
                      <a:pt x="342" y="137"/>
                    </a:lnTo>
                    <a:lnTo>
                      <a:pt x="342" y="140"/>
                    </a:lnTo>
                    <a:lnTo>
                      <a:pt x="342" y="137"/>
                    </a:lnTo>
                    <a:lnTo>
                      <a:pt x="342" y="140"/>
                    </a:lnTo>
                    <a:lnTo>
                      <a:pt x="342" y="142"/>
                    </a:lnTo>
                    <a:lnTo>
                      <a:pt x="344" y="142"/>
                    </a:lnTo>
                    <a:lnTo>
                      <a:pt x="344" y="140"/>
                    </a:lnTo>
                    <a:lnTo>
                      <a:pt x="344" y="137"/>
                    </a:lnTo>
                    <a:lnTo>
                      <a:pt x="344" y="140"/>
                    </a:lnTo>
                    <a:lnTo>
                      <a:pt x="347" y="140"/>
                    </a:lnTo>
                    <a:lnTo>
                      <a:pt x="344" y="140"/>
                    </a:lnTo>
                    <a:lnTo>
                      <a:pt x="347" y="140"/>
                    </a:lnTo>
                    <a:lnTo>
                      <a:pt x="347" y="142"/>
                    </a:lnTo>
                    <a:lnTo>
                      <a:pt x="347" y="145"/>
                    </a:lnTo>
                    <a:lnTo>
                      <a:pt x="347" y="142"/>
                    </a:lnTo>
                    <a:lnTo>
                      <a:pt x="347" y="145"/>
                    </a:lnTo>
                    <a:lnTo>
                      <a:pt x="347" y="142"/>
                    </a:lnTo>
                    <a:lnTo>
                      <a:pt x="347" y="140"/>
                    </a:lnTo>
                    <a:lnTo>
                      <a:pt x="349" y="140"/>
                    </a:lnTo>
                    <a:lnTo>
                      <a:pt x="352" y="140"/>
                    </a:lnTo>
                    <a:lnTo>
                      <a:pt x="354" y="140"/>
                    </a:lnTo>
                    <a:lnTo>
                      <a:pt x="354" y="142"/>
                    </a:lnTo>
                    <a:lnTo>
                      <a:pt x="354" y="140"/>
                    </a:lnTo>
                    <a:lnTo>
                      <a:pt x="356" y="140"/>
                    </a:lnTo>
                    <a:lnTo>
                      <a:pt x="356" y="142"/>
                    </a:lnTo>
                    <a:lnTo>
                      <a:pt x="356" y="145"/>
                    </a:lnTo>
                    <a:lnTo>
                      <a:pt x="356" y="142"/>
                    </a:lnTo>
                    <a:lnTo>
                      <a:pt x="356" y="145"/>
                    </a:lnTo>
                    <a:lnTo>
                      <a:pt x="356" y="142"/>
                    </a:lnTo>
                    <a:lnTo>
                      <a:pt x="356" y="140"/>
                    </a:lnTo>
                    <a:lnTo>
                      <a:pt x="359" y="140"/>
                    </a:lnTo>
                    <a:lnTo>
                      <a:pt x="356" y="140"/>
                    </a:lnTo>
                    <a:lnTo>
                      <a:pt x="359" y="142"/>
                    </a:lnTo>
                    <a:lnTo>
                      <a:pt x="359" y="145"/>
                    </a:lnTo>
                    <a:lnTo>
                      <a:pt x="359" y="142"/>
                    </a:lnTo>
                    <a:lnTo>
                      <a:pt x="359" y="145"/>
                    </a:lnTo>
                    <a:lnTo>
                      <a:pt x="359" y="142"/>
                    </a:lnTo>
                    <a:lnTo>
                      <a:pt x="361" y="142"/>
                    </a:lnTo>
                    <a:lnTo>
                      <a:pt x="361" y="145"/>
                    </a:lnTo>
                    <a:lnTo>
                      <a:pt x="361" y="147"/>
                    </a:lnTo>
                    <a:lnTo>
                      <a:pt x="364" y="147"/>
                    </a:lnTo>
                    <a:lnTo>
                      <a:pt x="364" y="145"/>
                    </a:lnTo>
                    <a:lnTo>
                      <a:pt x="364" y="142"/>
                    </a:lnTo>
                    <a:lnTo>
                      <a:pt x="364" y="145"/>
                    </a:lnTo>
                    <a:lnTo>
                      <a:pt x="364" y="142"/>
                    </a:lnTo>
                    <a:lnTo>
                      <a:pt x="364" y="145"/>
                    </a:lnTo>
                    <a:lnTo>
                      <a:pt x="364" y="147"/>
                    </a:lnTo>
                    <a:lnTo>
                      <a:pt x="364" y="145"/>
                    </a:lnTo>
                    <a:lnTo>
                      <a:pt x="366" y="145"/>
                    </a:lnTo>
                    <a:lnTo>
                      <a:pt x="366" y="147"/>
                    </a:lnTo>
                    <a:lnTo>
                      <a:pt x="364" y="147"/>
                    </a:lnTo>
                    <a:lnTo>
                      <a:pt x="366" y="147"/>
                    </a:lnTo>
                    <a:lnTo>
                      <a:pt x="364" y="147"/>
                    </a:lnTo>
                    <a:lnTo>
                      <a:pt x="366" y="147"/>
                    </a:lnTo>
                    <a:lnTo>
                      <a:pt x="366" y="145"/>
                    </a:lnTo>
                    <a:lnTo>
                      <a:pt x="366" y="147"/>
                    </a:lnTo>
                    <a:lnTo>
                      <a:pt x="366" y="145"/>
                    </a:lnTo>
                    <a:lnTo>
                      <a:pt x="366" y="147"/>
                    </a:lnTo>
                    <a:lnTo>
                      <a:pt x="369" y="147"/>
                    </a:lnTo>
                    <a:lnTo>
                      <a:pt x="366" y="147"/>
                    </a:lnTo>
                    <a:lnTo>
                      <a:pt x="369" y="147"/>
                    </a:lnTo>
                    <a:lnTo>
                      <a:pt x="369" y="145"/>
                    </a:lnTo>
                    <a:lnTo>
                      <a:pt x="369" y="147"/>
                    </a:lnTo>
                    <a:lnTo>
                      <a:pt x="369" y="145"/>
                    </a:lnTo>
                    <a:lnTo>
                      <a:pt x="371" y="145"/>
                    </a:lnTo>
                    <a:lnTo>
                      <a:pt x="371" y="147"/>
                    </a:lnTo>
                    <a:lnTo>
                      <a:pt x="371" y="145"/>
                    </a:lnTo>
                    <a:lnTo>
                      <a:pt x="371" y="147"/>
                    </a:lnTo>
                    <a:lnTo>
                      <a:pt x="369" y="147"/>
                    </a:lnTo>
                    <a:lnTo>
                      <a:pt x="371" y="147"/>
                    </a:lnTo>
                    <a:lnTo>
                      <a:pt x="371" y="149"/>
                    </a:lnTo>
                    <a:lnTo>
                      <a:pt x="369" y="149"/>
                    </a:lnTo>
                    <a:lnTo>
                      <a:pt x="371" y="149"/>
                    </a:lnTo>
                    <a:lnTo>
                      <a:pt x="369" y="149"/>
                    </a:lnTo>
                    <a:lnTo>
                      <a:pt x="371" y="149"/>
                    </a:lnTo>
                    <a:lnTo>
                      <a:pt x="374" y="147"/>
                    </a:lnTo>
                    <a:lnTo>
                      <a:pt x="374" y="149"/>
                    </a:lnTo>
                    <a:lnTo>
                      <a:pt x="374" y="147"/>
                    </a:lnTo>
                    <a:lnTo>
                      <a:pt x="376" y="147"/>
                    </a:lnTo>
                    <a:lnTo>
                      <a:pt x="374" y="147"/>
                    </a:lnTo>
                    <a:lnTo>
                      <a:pt x="376" y="147"/>
                    </a:lnTo>
                    <a:lnTo>
                      <a:pt x="376" y="149"/>
                    </a:lnTo>
                    <a:lnTo>
                      <a:pt x="374" y="149"/>
                    </a:lnTo>
                    <a:lnTo>
                      <a:pt x="376" y="149"/>
                    </a:lnTo>
                    <a:lnTo>
                      <a:pt x="374" y="149"/>
                    </a:lnTo>
                    <a:lnTo>
                      <a:pt x="376" y="149"/>
                    </a:lnTo>
                    <a:lnTo>
                      <a:pt x="374" y="152"/>
                    </a:lnTo>
                    <a:lnTo>
                      <a:pt x="376" y="152"/>
                    </a:lnTo>
                    <a:lnTo>
                      <a:pt x="376" y="149"/>
                    </a:lnTo>
                    <a:lnTo>
                      <a:pt x="376" y="152"/>
                    </a:lnTo>
                    <a:lnTo>
                      <a:pt x="376" y="149"/>
                    </a:lnTo>
                    <a:lnTo>
                      <a:pt x="378" y="152"/>
                    </a:lnTo>
                    <a:lnTo>
                      <a:pt x="378" y="149"/>
                    </a:lnTo>
                    <a:lnTo>
                      <a:pt x="378" y="152"/>
                    </a:lnTo>
                    <a:lnTo>
                      <a:pt x="378" y="149"/>
                    </a:lnTo>
                    <a:lnTo>
                      <a:pt x="378" y="152"/>
                    </a:lnTo>
                    <a:lnTo>
                      <a:pt x="381" y="152"/>
                    </a:lnTo>
                    <a:lnTo>
                      <a:pt x="381" y="149"/>
                    </a:lnTo>
                    <a:lnTo>
                      <a:pt x="378" y="149"/>
                    </a:lnTo>
                    <a:lnTo>
                      <a:pt x="381" y="149"/>
                    </a:lnTo>
                    <a:lnTo>
                      <a:pt x="381" y="147"/>
                    </a:lnTo>
                    <a:lnTo>
                      <a:pt x="381" y="149"/>
                    </a:lnTo>
                    <a:lnTo>
                      <a:pt x="381" y="147"/>
                    </a:lnTo>
                    <a:lnTo>
                      <a:pt x="383" y="147"/>
                    </a:lnTo>
                    <a:lnTo>
                      <a:pt x="381" y="147"/>
                    </a:lnTo>
                    <a:lnTo>
                      <a:pt x="381" y="149"/>
                    </a:lnTo>
                    <a:lnTo>
                      <a:pt x="383" y="149"/>
                    </a:lnTo>
                    <a:lnTo>
                      <a:pt x="381" y="149"/>
                    </a:lnTo>
                    <a:lnTo>
                      <a:pt x="383" y="152"/>
                    </a:lnTo>
                    <a:lnTo>
                      <a:pt x="381" y="152"/>
                    </a:lnTo>
                    <a:lnTo>
                      <a:pt x="381" y="154"/>
                    </a:lnTo>
                    <a:lnTo>
                      <a:pt x="381" y="152"/>
                    </a:lnTo>
                    <a:lnTo>
                      <a:pt x="383" y="152"/>
                    </a:lnTo>
                    <a:lnTo>
                      <a:pt x="383" y="149"/>
                    </a:lnTo>
                    <a:lnTo>
                      <a:pt x="383" y="152"/>
                    </a:lnTo>
                    <a:lnTo>
                      <a:pt x="383" y="154"/>
                    </a:lnTo>
                    <a:lnTo>
                      <a:pt x="383" y="152"/>
                    </a:lnTo>
                    <a:lnTo>
                      <a:pt x="383" y="154"/>
                    </a:lnTo>
                    <a:lnTo>
                      <a:pt x="383" y="152"/>
                    </a:lnTo>
                    <a:lnTo>
                      <a:pt x="386" y="152"/>
                    </a:lnTo>
                    <a:lnTo>
                      <a:pt x="386" y="149"/>
                    </a:lnTo>
                    <a:lnTo>
                      <a:pt x="386" y="152"/>
                    </a:lnTo>
                    <a:lnTo>
                      <a:pt x="386" y="154"/>
                    </a:lnTo>
                    <a:lnTo>
                      <a:pt x="386" y="152"/>
                    </a:lnTo>
                    <a:lnTo>
                      <a:pt x="388" y="152"/>
                    </a:lnTo>
                    <a:lnTo>
                      <a:pt x="388" y="154"/>
                    </a:lnTo>
                    <a:lnTo>
                      <a:pt x="388" y="152"/>
                    </a:lnTo>
                    <a:lnTo>
                      <a:pt x="388" y="154"/>
                    </a:lnTo>
                    <a:lnTo>
                      <a:pt x="391" y="154"/>
                    </a:lnTo>
                    <a:lnTo>
                      <a:pt x="388" y="154"/>
                    </a:lnTo>
                    <a:lnTo>
                      <a:pt x="388" y="157"/>
                    </a:lnTo>
                    <a:lnTo>
                      <a:pt x="391" y="157"/>
                    </a:lnTo>
                    <a:lnTo>
                      <a:pt x="391" y="154"/>
                    </a:lnTo>
                    <a:lnTo>
                      <a:pt x="391" y="152"/>
                    </a:lnTo>
                    <a:lnTo>
                      <a:pt x="393" y="152"/>
                    </a:lnTo>
                    <a:lnTo>
                      <a:pt x="393" y="154"/>
                    </a:lnTo>
                    <a:lnTo>
                      <a:pt x="391" y="154"/>
                    </a:lnTo>
                    <a:lnTo>
                      <a:pt x="391" y="157"/>
                    </a:lnTo>
                    <a:lnTo>
                      <a:pt x="393" y="157"/>
                    </a:lnTo>
                    <a:lnTo>
                      <a:pt x="391" y="157"/>
                    </a:lnTo>
                    <a:lnTo>
                      <a:pt x="393" y="157"/>
                    </a:lnTo>
                    <a:lnTo>
                      <a:pt x="391" y="157"/>
                    </a:lnTo>
                    <a:lnTo>
                      <a:pt x="393" y="157"/>
                    </a:lnTo>
                    <a:lnTo>
                      <a:pt x="393" y="154"/>
                    </a:lnTo>
                    <a:lnTo>
                      <a:pt x="393" y="157"/>
                    </a:lnTo>
                    <a:lnTo>
                      <a:pt x="393" y="154"/>
                    </a:lnTo>
                    <a:lnTo>
                      <a:pt x="393" y="157"/>
                    </a:lnTo>
                    <a:lnTo>
                      <a:pt x="393" y="159"/>
                    </a:lnTo>
                    <a:lnTo>
                      <a:pt x="393" y="157"/>
                    </a:lnTo>
                    <a:lnTo>
                      <a:pt x="393" y="154"/>
                    </a:lnTo>
                    <a:lnTo>
                      <a:pt x="396" y="154"/>
                    </a:lnTo>
                    <a:lnTo>
                      <a:pt x="398" y="154"/>
                    </a:lnTo>
                    <a:lnTo>
                      <a:pt x="396" y="154"/>
                    </a:lnTo>
                    <a:lnTo>
                      <a:pt x="396" y="157"/>
                    </a:lnTo>
                    <a:lnTo>
                      <a:pt x="396" y="159"/>
                    </a:lnTo>
                    <a:lnTo>
                      <a:pt x="398" y="159"/>
                    </a:lnTo>
                    <a:lnTo>
                      <a:pt x="396" y="159"/>
                    </a:lnTo>
                    <a:lnTo>
                      <a:pt x="396" y="162"/>
                    </a:lnTo>
                    <a:lnTo>
                      <a:pt x="396" y="159"/>
                    </a:lnTo>
                    <a:lnTo>
                      <a:pt x="396" y="162"/>
                    </a:lnTo>
                    <a:lnTo>
                      <a:pt x="396" y="159"/>
                    </a:lnTo>
                    <a:lnTo>
                      <a:pt x="396" y="162"/>
                    </a:lnTo>
                    <a:lnTo>
                      <a:pt x="396" y="159"/>
                    </a:lnTo>
                    <a:lnTo>
                      <a:pt x="398" y="159"/>
                    </a:lnTo>
                    <a:lnTo>
                      <a:pt x="398" y="157"/>
                    </a:lnTo>
                    <a:lnTo>
                      <a:pt x="400" y="157"/>
                    </a:lnTo>
                    <a:lnTo>
                      <a:pt x="400" y="159"/>
                    </a:lnTo>
                    <a:lnTo>
                      <a:pt x="398" y="159"/>
                    </a:lnTo>
                    <a:lnTo>
                      <a:pt x="400" y="159"/>
                    </a:lnTo>
                    <a:lnTo>
                      <a:pt x="398" y="159"/>
                    </a:lnTo>
                    <a:lnTo>
                      <a:pt x="400" y="159"/>
                    </a:lnTo>
                    <a:lnTo>
                      <a:pt x="400" y="157"/>
                    </a:lnTo>
                    <a:lnTo>
                      <a:pt x="400" y="159"/>
                    </a:lnTo>
                    <a:lnTo>
                      <a:pt x="403" y="159"/>
                    </a:lnTo>
                    <a:lnTo>
                      <a:pt x="400" y="159"/>
                    </a:lnTo>
                    <a:lnTo>
                      <a:pt x="400" y="162"/>
                    </a:lnTo>
                    <a:lnTo>
                      <a:pt x="403" y="162"/>
                    </a:lnTo>
                    <a:lnTo>
                      <a:pt x="403" y="159"/>
                    </a:lnTo>
                    <a:lnTo>
                      <a:pt x="405" y="157"/>
                    </a:lnTo>
                    <a:lnTo>
                      <a:pt x="405" y="159"/>
                    </a:lnTo>
                    <a:lnTo>
                      <a:pt x="403" y="159"/>
                    </a:lnTo>
                    <a:lnTo>
                      <a:pt x="403" y="162"/>
                    </a:lnTo>
                    <a:lnTo>
                      <a:pt x="403" y="164"/>
                    </a:lnTo>
                    <a:lnTo>
                      <a:pt x="403" y="162"/>
                    </a:lnTo>
                    <a:lnTo>
                      <a:pt x="405" y="162"/>
                    </a:lnTo>
                    <a:lnTo>
                      <a:pt x="403" y="162"/>
                    </a:lnTo>
                    <a:lnTo>
                      <a:pt x="405" y="164"/>
                    </a:lnTo>
                    <a:lnTo>
                      <a:pt x="403" y="162"/>
                    </a:lnTo>
                    <a:lnTo>
                      <a:pt x="405" y="162"/>
                    </a:lnTo>
                    <a:lnTo>
                      <a:pt x="405" y="159"/>
                    </a:lnTo>
                    <a:lnTo>
                      <a:pt x="405" y="162"/>
                    </a:lnTo>
                    <a:lnTo>
                      <a:pt x="405" y="159"/>
                    </a:lnTo>
                    <a:lnTo>
                      <a:pt x="405" y="162"/>
                    </a:lnTo>
                    <a:lnTo>
                      <a:pt x="405" y="159"/>
                    </a:lnTo>
                    <a:lnTo>
                      <a:pt x="408" y="159"/>
                    </a:lnTo>
                    <a:lnTo>
                      <a:pt x="408" y="162"/>
                    </a:lnTo>
                    <a:lnTo>
                      <a:pt x="408" y="159"/>
                    </a:lnTo>
                    <a:lnTo>
                      <a:pt x="408" y="162"/>
                    </a:lnTo>
                    <a:lnTo>
                      <a:pt x="405" y="162"/>
                    </a:lnTo>
                    <a:lnTo>
                      <a:pt x="405" y="164"/>
                    </a:lnTo>
                    <a:lnTo>
                      <a:pt x="405" y="162"/>
                    </a:lnTo>
                    <a:lnTo>
                      <a:pt x="405" y="164"/>
                    </a:lnTo>
                    <a:lnTo>
                      <a:pt x="405" y="167"/>
                    </a:lnTo>
                    <a:lnTo>
                      <a:pt x="405" y="164"/>
                    </a:lnTo>
                    <a:lnTo>
                      <a:pt x="408" y="164"/>
                    </a:lnTo>
                    <a:lnTo>
                      <a:pt x="405" y="167"/>
                    </a:lnTo>
                    <a:lnTo>
                      <a:pt x="405" y="169"/>
                    </a:lnTo>
                    <a:lnTo>
                      <a:pt x="405" y="171"/>
                    </a:lnTo>
                    <a:lnTo>
                      <a:pt x="405" y="169"/>
                    </a:lnTo>
                    <a:lnTo>
                      <a:pt x="408" y="167"/>
                    </a:lnTo>
                    <a:lnTo>
                      <a:pt x="410" y="164"/>
                    </a:lnTo>
                    <a:lnTo>
                      <a:pt x="410" y="162"/>
                    </a:lnTo>
                    <a:lnTo>
                      <a:pt x="413" y="162"/>
                    </a:lnTo>
                    <a:lnTo>
                      <a:pt x="413" y="164"/>
                    </a:lnTo>
                    <a:lnTo>
                      <a:pt x="413" y="162"/>
                    </a:lnTo>
                    <a:lnTo>
                      <a:pt x="413" y="159"/>
                    </a:lnTo>
                    <a:lnTo>
                      <a:pt x="413" y="162"/>
                    </a:lnTo>
                    <a:lnTo>
                      <a:pt x="413" y="164"/>
                    </a:lnTo>
                    <a:lnTo>
                      <a:pt x="413" y="162"/>
                    </a:lnTo>
                    <a:lnTo>
                      <a:pt x="413" y="164"/>
                    </a:lnTo>
                    <a:lnTo>
                      <a:pt x="415" y="164"/>
                    </a:lnTo>
                    <a:lnTo>
                      <a:pt x="418" y="164"/>
                    </a:lnTo>
                    <a:lnTo>
                      <a:pt x="418" y="162"/>
                    </a:lnTo>
                    <a:lnTo>
                      <a:pt x="420" y="162"/>
                    </a:lnTo>
                    <a:lnTo>
                      <a:pt x="420" y="164"/>
                    </a:lnTo>
                    <a:lnTo>
                      <a:pt x="420" y="162"/>
                    </a:lnTo>
                    <a:lnTo>
                      <a:pt x="420" y="164"/>
                    </a:lnTo>
                    <a:lnTo>
                      <a:pt x="418" y="164"/>
                    </a:lnTo>
                    <a:lnTo>
                      <a:pt x="420" y="164"/>
                    </a:lnTo>
                    <a:lnTo>
                      <a:pt x="418" y="164"/>
                    </a:lnTo>
                    <a:lnTo>
                      <a:pt x="420" y="164"/>
                    </a:lnTo>
                    <a:lnTo>
                      <a:pt x="418" y="164"/>
                    </a:lnTo>
                    <a:lnTo>
                      <a:pt x="418" y="167"/>
                    </a:lnTo>
                    <a:lnTo>
                      <a:pt x="420" y="167"/>
                    </a:lnTo>
                    <a:lnTo>
                      <a:pt x="422" y="167"/>
                    </a:lnTo>
                    <a:lnTo>
                      <a:pt x="420" y="167"/>
                    </a:lnTo>
                    <a:lnTo>
                      <a:pt x="422" y="167"/>
                    </a:lnTo>
                    <a:lnTo>
                      <a:pt x="420" y="167"/>
                    </a:lnTo>
                    <a:lnTo>
                      <a:pt x="422" y="167"/>
                    </a:lnTo>
                    <a:lnTo>
                      <a:pt x="420" y="169"/>
                    </a:lnTo>
                    <a:lnTo>
                      <a:pt x="422" y="169"/>
                    </a:lnTo>
                    <a:lnTo>
                      <a:pt x="422" y="167"/>
                    </a:lnTo>
                    <a:lnTo>
                      <a:pt x="425" y="167"/>
                    </a:lnTo>
                    <a:lnTo>
                      <a:pt x="425" y="164"/>
                    </a:lnTo>
                    <a:lnTo>
                      <a:pt x="425" y="167"/>
                    </a:lnTo>
                    <a:lnTo>
                      <a:pt x="422" y="167"/>
                    </a:lnTo>
                    <a:lnTo>
                      <a:pt x="425" y="167"/>
                    </a:lnTo>
                    <a:lnTo>
                      <a:pt x="425" y="169"/>
                    </a:lnTo>
                    <a:lnTo>
                      <a:pt x="425" y="167"/>
                    </a:lnTo>
                    <a:lnTo>
                      <a:pt x="425" y="169"/>
                    </a:lnTo>
                    <a:lnTo>
                      <a:pt x="422" y="169"/>
                    </a:lnTo>
                    <a:lnTo>
                      <a:pt x="420" y="169"/>
                    </a:lnTo>
                    <a:lnTo>
                      <a:pt x="422" y="169"/>
                    </a:lnTo>
                    <a:lnTo>
                      <a:pt x="422" y="171"/>
                    </a:lnTo>
                    <a:lnTo>
                      <a:pt x="422" y="169"/>
                    </a:lnTo>
                    <a:lnTo>
                      <a:pt x="425" y="169"/>
                    </a:lnTo>
                    <a:lnTo>
                      <a:pt x="425" y="171"/>
                    </a:lnTo>
                    <a:lnTo>
                      <a:pt x="422" y="171"/>
                    </a:lnTo>
                    <a:lnTo>
                      <a:pt x="420" y="171"/>
                    </a:lnTo>
                    <a:lnTo>
                      <a:pt x="420" y="174"/>
                    </a:lnTo>
                    <a:lnTo>
                      <a:pt x="420" y="171"/>
                    </a:lnTo>
                    <a:lnTo>
                      <a:pt x="422" y="171"/>
                    </a:lnTo>
                    <a:lnTo>
                      <a:pt x="425" y="171"/>
                    </a:lnTo>
                    <a:lnTo>
                      <a:pt x="422" y="171"/>
                    </a:lnTo>
                    <a:lnTo>
                      <a:pt x="425" y="171"/>
                    </a:lnTo>
                    <a:lnTo>
                      <a:pt x="425" y="174"/>
                    </a:lnTo>
                    <a:lnTo>
                      <a:pt x="425" y="171"/>
                    </a:lnTo>
                    <a:lnTo>
                      <a:pt x="425" y="169"/>
                    </a:lnTo>
                    <a:lnTo>
                      <a:pt x="427" y="171"/>
                    </a:lnTo>
                    <a:lnTo>
                      <a:pt x="425" y="171"/>
                    </a:lnTo>
                    <a:lnTo>
                      <a:pt x="425" y="174"/>
                    </a:lnTo>
                    <a:lnTo>
                      <a:pt x="427" y="174"/>
                    </a:lnTo>
                    <a:lnTo>
                      <a:pt x="425" y="174"/>
                    </a:lnTo>
                    <a:lnTo>
                      <a:pt x="427" y="174"/>
                    </a:lnTo>
                    <a:lnTo>
                      <a:pt x="430" y="174"/>
                    </a:lnTo>
                    <a:lnTo>
                      <a:pt x="427" y="174"/>
                    </a:lnTo>
                    <a:lnTo>
                      <a:pt x="427" y="176"/>
                    </a:lnTo>
                    <a:lnTo>
                      <a:pt x="427" y="174"/>
                    </a:lnTo>
                    <a:lnTo>
                      <a:pt x="430" y="174"/>
                    </a:lnTo>
                    <a:lnTo>
                      <a:pt x="430" y="176"/>
                    </a:lnTo>
                    <a:lnTo>
                      <a:pt x="430" y="179"/>
                    </a:lnTo>
                    <a:lnTo>
                      <a:pt x="430" y="181"/>
                    </a:lnTo>
                    <a:lnTo>
                      <a:pt x="432" y="181"/>
                    </a:lnTo>
                    <a:lnTo>
                      <a:pt x="432" y="184"/>
                    </a:lnTo>
                    <a:lnTo>
                      <a:pt x="430" y="184"/>
                    </a:lnTo>
                    <a:lnTo>
                      <a:pt x="432" y="184"/>
                    </a:lnTo>
                    <a:lnTo>
                      <a:pt x="432" y="186"/>
                    </a:lnTo>
                    <a:lnTo>
                      <a:pt x="432" y="189"/>
                    </a:lnTo>
                    <a:lnTo>
                      <a:pt x="432" y="191"/>
                    </a:lnTo>
                    <a:lnTo>
                      <a:pt x="435" y="191"/>
                    </a:lnTo>
                    <a:lnTo>
                      <a:pt x="437" y="191"/>
                    </a:lnTo>
                    <a:lnTo>
                      <a:pt x="440" y="191"/>
                    </a:lnTo>
                    <a:lnTo>
                      <a:pt x="440" y="189"/>
                    </a:lnTo>
                    <a:lnTo>
                      <a:pt x="442" y="189"/>
                    </a:lnTo>
                    <a:lnTo>
                      <a:pt x="440" y="189"/>
                    </a:lnTo>
                    <a:lnTo>
                      <a:pt x="442" y="189"/>
                    </a:lnTo>
                    <a:lnTo>
                      <a:pt x="440" y="189"/>
                    </a:lnTo>
                    <a:lnTo>
                      <a:pt x="442" y="189"/>
                    </a:lnTo>
                    <a:lnTo>
                      <a:pt x="442" y="191"/>
                    </a:lnTo>
                    <a:lnTo>
                      <a:pt x="442" y="189"/>
                    </a:lnTo>
                    <a:lnTo>
                      <a:pt x="442" y="191"/>
                    </a:lnTo>
                    <a:lnTo>
                      <a:pt x="442" y="189"/>
                    </a:lnTo>
                    <a:lnTo>
                      <a:pt x="442" y="191"/>
                    </a:lnTo>
                    <a:lnTo>
                      <a:pt x="442" y="189"/>
                    </a:lnTo>
                    <a:lnTo>
                      <a:pt x="442" y="191"/>
                    </a:lnTo>
                    <a:lnTo>
                      <a:pt x="440" y="191"/>
                    </a:lnTo>
                    <a:lnTo>
                      <a:pt x="442" y="191"/>
                    </a:lnTo>
                    <a:lnTo>
                      <a:pt x="444" y="191"/>
                    </a:lnTo>
                    <a:lnTo>
                      <a:pt x="444" y="193"/>
                    </a:lnTo>
                    <a:lnTo>
                      <a:pt x="444" y="191"/>
                    </a:lnTo>
                    <a:lnTo>
                      <a:pt x="447" y="191"/>
                    </a:lnTo>
                    <a:lnTo>
                      <a:pt x="447" y="189"/>
                    </a:lnTo>
                    <a:lnTo>
                      <a:pt x="449" y="186"/>
                    </a:lnTo>
                    <a:lnTo>
                      <a:pt x="449" y="189"/>
                    </a:lnTo>
                    <a:lnTo>
                      <a:pt x="452" y="186"/>
                    </a:lnTo>
                    <a:lnTo>
                      <a:pt x="452" y="184"/>
                    </a:lnTo>
                    <a:lnTo>
                      <a:pt x="454" y="184"/>
                    </a:lnTo>
                    <a:lnTo>
                      <a:pt x="457" y="186"/>
                    </a:lnTo>
                    <a:lnTo>
                      <a:pt x="457" y="189"/>
                    </a:lnTo>
                    <a:lnTo>
                      <a:pt x="459" y="186"/>
                    </a:lnTo>
                    <a:lnTo>
                      <a:pt x="462" y="186"/>
                    </a:lnTo>
                    <a:lnTo>
                      <a:pt x="466" y="189"/>
                    </a:lnTo>
                    <a:lnTo>
                      <a:pt x="469" y="189"/>
                    </a:lnTo>
                    <a:lnTo>
                      <a:pt x="471" y="191"/>
                    </a:lnTo>
                    <a:lnTo>
                      <a:pt x="474" y="191"/>
                    </a:lnTo>
                    <a:lnTo>
                      <a:pt x="476" y="193"/>
                    </a:lnTo>
                    <a:lnTo>
                      <a:pt x="479" y="193"/>
                    </a:lnTo>
                    <a:lnTo>
                      <a:pt x="476" y="193"/>
                    </a:lnTo>
                    <a:lnTo>
                      <a:pt x="479" y="193"/>
                    </a:lnTo>
                    <a:lnTo>
                      <a:pt x="479" y="196"/>
                    </a:lnTo>
                    <a:lnTo>
                      <a:pt x="479" y="193"/>
                    </a:lnTo>
                    <a:lnTo>
                      <a:pt x="481" y="196"/>
                    </a:lnTo>
                    <a:lnTo>
                      <a:pt x="484" y="196"/>
                    </a:lnTo>
                    <a:lnTo>
                      <a:pt x="486" y="198"/>
                    </a:lnTo>
                    <a:lnTo>
                      <a:pt x="486" y="196"/>
                    </a:lnTo>
                    <a:lnTo>
                      <a:pt x="486" y="198"/>
                    </a:lnTo>
                    <a:lnTo>
                      <a:pt x="488" y="198"/>
                    </a:lnTo>
                    <a:lnTo>
                      <a:pt x="488" y="196"/>
                    </a:lnTo>
                    <a:lnTo>
                      <a:pt x="491" y="196"/>
                    </a:lnTo>
                    <a:lnTo>
                      <a:pt x="493" y="196"/>
                    </a:lnTo>
                    <a:lnTo>
                      <a:pt x="496" y="196"/>
                    </a:lnTo>
                    <a:lnTo>
                      <a:pt x="498" y="196"/>
                    </a:lnTo>
                    <a:lnTo>
                      <a:pt x="498" y="198"/>
                    </a:lnTo>
                    <a:lnTo>
                      <a:pt x="501" y="198"/>
                    </a:lnTo>
                    <a:lnTo>
                      <a:pt x="503" y="198"/>
                    </a:lnTo>
                    <a:lnTo>
                      <a:pt x="506" y="198"/>
                    </a:lnTo>
                    <a:lnTo>
                      <a:pt x="506" y="201"/>
                    </a:lnTo>
                    <a:lnTo>
                      <a:pt x="508" y="201"/>
                    </a:lnTo>
                    <a:lnTo>
                      <a:pt x="508" y="203"/>
                    </a:lnTo>
                    <a:lnTo>
                      <a:pt x="510" y="203"/>
                    </a:lnTo>
                    <a:lnTo>
                      <a:pt x="513" y="203"/>
                    </a:lnTo>
                    <a:lnTo>
                      <a:pt x="515" y="203"/>
                    </a:lnTo>
                    <a:lnTo>
                      <a:pt x="518" y="203"/>
                    </a:lnTo>
                    <a:lnTo>
                      <a:pt x="520" y="203"/>
                    </a:lnTo>
                    <a:lnTo>
                      <a:pt x="523" y="203"/>
                    </a:lnTo>
                    <a:lnTo>
                      <a:pt x="525" y="203"/>
                    </a:lnTo>
                    <a:lnTo>
                      <a:pt x="528" y="203"/>
                    </a:lnTo>
                    <a:lnTo>
                      <a:pt x="528" y="201"/>
                    </a:lnTo>
                    <a:lnTo>
                      <a:pt x="530" y="201"/>
                    </a:lnTo>
                    <a:lnTo>
                      <a:pt x="530" y="203"/>
                    </a:lnTo>
                    <a:lnTo>
                      <a:pt x="530" y="201"/>
                    </a:lnTo>
                    <a:lnTo>
                      <a:pt x="532" y="201"/>
                    </a:lnTo>
                    <a:lnTo>
                      <a:pt x="535" y="201"/>
                    </a:lnTo>
                    <a:lnTo>
                      <a:pt x="537" y="201"/>
                    </a:lnTo>
                    <a:lnTo>
                      <a:pt x="540" y="201"/>
                    </a:lnTo>
                    <a:lnTo>
                      <a:pt x="540" y="198"/>
                    </a:lnTo>
                    <a:lnTo>
                      <a:pt x="542" y="201"/>
                    </a:lnTo>
                    <a:lnTo>
                      <a:pt x="545" y="201"/>
                    </a:lnTo>
                    <a:lnTo>
                      <a:pt x="547" y="201"/>
                    </a:lnTo>
                    <a:lnTo>
                      <a:pt x="550" y="201"/>
                    </a:lnTo>
                    <a:lnTo>
                      <a:pt x="552" y="201"/>
                    </a:lnTo>
                    <a:lnTo>
                      <a:pt x="554" y="201"/>
                    </a:lnTo>
                    <a:lnTo>
                      <a:pt x="557" y="201"/>
                    </a:lnTo>
                    <a:lnTo>
                      <a:pt x="557" y="203"/>
                    </a:lnTo>
                    <a:lnTo>
                      <a:pt x="559" y="203"/>
                    </a:lnTo>
                    <a:lnTo>
                      <a:pt x="562" y="206"/>
                    </a:lnTo>
                    <a:lnTo>
                      <a:pt x="564" y="206"/>
                    </a:lnTo>
                    <a:lnTo>
                      <a:pt x="564" y="208"/>
                    </a:lnTo>
                    <a:lnTo>
                      <a:pt x="567" y="208"/>
                    </a:lnTo>
                    <a:lnTo>
                      <a:pt x="569" y="208"/>
                    </a:lnTo>
                    <a:lnTo>
                      <a:pt x="569" y="211"/>
                    </a:lnTo>
                    <a:lnTo>
                      <a:pt x="572" y="211"/>
                    </a:lnTo>
                    <a:lnTo>
                      <a:pt x="574" y="211"/>
                    </a:lnTo>
                    <a:lnTo>
                      <a:pt x="574" y="213"/>
                    </a:lnTo>
                    <a:lnTo>
                      <a:pt x="576" y="213"/>
                    </a:lnTo>
                    <a:lnTo>
                      <a:pt x="576" y="215"/>
                    </a:lnTo>
                    <a:lnTo>
                      <a:pt x="579" y="215"/>
                    </a:lnTo>
                    <a:lnTo>
                      <a:pt x="581" y="218"/>
                    </a:lnTo>
                    <a:lnTo>
                      <a:pt x="581" y="215"/>
                    </a:lnTo>
                    <a:lnTo>
                      <a:pt x="584" y="218"/>
                    </a:lnTo>
                    <a:lnTo>
                      <a:pt x="584" y="220"/>
                    </a:lnTo>
                    <a:lnTo>
                      <a:pt x="586" y="220"/>
                    </a:lnTo>
                    <a:lnTo>
                      <a:pt x="589" y="223"/>
                    </a:lnTo>
                    <a:lnTo>
                      <a:pt x="591" y="223"/>
                    </a:lnTo>
                    <a:lnTo>
                      <a:pt x="591" y="225"/>
                    </a:lnTo>
                    <a:lnTo>
                      <a:pt x="594" y="225"/>
                    </a:lnTo>
                    <a:lnTo>
                      <a:pt x="596" y="225"/>
                    </a:lnTo>
                    <a:lnTo>
                      <a:pt x="598" y="228"/>
                    </a:lnTo>
                    <a:lnTo>
                      <a:pt x="598" y="230"/>
                    </a:lnTo>
                    <a:lnTo>
                      <a:pt x="601" y="230"/>
                    </a:lnTo>
                    <a:lnTo>
                      <a:pt x="601" y="233"/>
                    </a:lnTo>
                    <a:lnTo>
                      <a:pt x="601" y="230"/>
                    </a:lnTo>
                    <a:lnTo>
                      <a:pt x="601" y="233"/>
                    </a:lnTo>
                    <a:lnTo>
                      <a:pt x="603" y="233"/>
                    </a:lnTo>
                    <a:lnTo>
                      <a:pt x="603" y="235"/>
                    </a:lnTo>
                    <a:lnTo>
                      <a:pt x="606" y="235"/>
                    </a:lnTo>
                    <a:lnTo>
                      <a:pt x="606" y="237"/>
                    </a:lnTo>
                    <a:lnTo>
                      <a:pt x="608" y="240"/>
                    </a:lnTo>
                    <a:lnTo>
                      <a:pt x="611" y="240"/>
                    </a:lnTo>
                    <a:lnTo>
                      <a:pt x="611" y="242"/>
                    </a:lnTo>
                    <a:lnTo>
                      <a:pt x="613" y="242"/>
                    </a:lnTo>
                    <a:lnTo>
                      <a:pt x="613" y="245"/>
                    </a:lnTo>
                    <a:lnTo>
                      <a:pt x="616" y="245"/>
                    </a:lnTo>
                    <a:lnTo>
                      <a:pt x="616" y="247"/>
                    </a:lnTo>
                    <a:lnTo>
                      <a:pt x="618" y="247"/>
                    </a:lnTo>
                    <a:lnTo>
                      <a:pt x="618" y="250"/>
                    </a:lnTo>
                    <a:lnTo>
                      <a:pt x="620" y="250"/>
                    </a:lnTo>
                    <a:lnTo>
                      <a:pt x="623" y="250"/>
                    </a:lnTo>
                    <a:lnTo>
                      <a:pt x="623" y="252"/>
                    </a:lnTo>
                    <a:lnTo>
                      <a:pt x="625" y="252"/>
                    </a:lnTo>
                    <a:lnTo>
                      <a:pt x="628" y="252"/>
                    </a:lnTo>
                    <a:lnTo>
                      <a:pt x="630" y="255"/>
                    </a:lnTo>
                    <a:lnTo>
                      <a:pt x="630" y="257"/>
                    </a:lnTo>
                    <a:lnTo>
                      <a:pt x="633" y="259"/>
                    </a:lnTo>
                    <a:lnTo>
                      <a:pt x="635" y="259"/>
                    </a:lnTo>
                    <a:lnTo>
                      <a:pt x="638" y="259"/>
                    </a:lnTo>
                    <a:lnTo>
                      <a:pt x="640" y="259"/>
                    </a:lnTo>
                    <a:lnTo>
                      <a:pt x="642" y="262"/>
                    </a:lnTo>
                    <a:lnTo>
                      <a:pt x="645" y="262"/>
                    </a:lnTo>
                    <a:lnTo>
                      <a:pt x="645" y="264"/>
                    </a:lnTo>
                    <a:lnTo>
                      <a:pt x="647" y="262"/>
                    </a:lnTo>
                    <a:lnTo>
                      <a:pt x="647" y="264"/>
                    </a:lnTo>
                    <a:lnTo>
                      <a:pt x="647" y="262"/>
                    </a:lnTo>
                    <a:lnTo>
                      <a:pt x="650" y="262"/>
                    </a:lnTo>
                    <a:lnTo>
                      <a:pt x="652" y="262"/>
                    </a:lnTo>
                    <a:lnTo>
                      <a:pt x="655" y="262"/>
                    </a:lnTo>
                    <a:lnTo>
                      <a:pt x="655" y="264"/>
                    </a:lnTo>
                    <a:lnTo>
                      <a:pt x="655" y="262"/>
                    </a:lnTo>
                    <a:lnTo>
                      <a:pt x="655" y="264"/>
                    </a:lnTo>
                    <a:lnTo>
                      <a:pt x="657" y="264"/>
                    </a:lnTo>
                    <a:lnTo>
                      <a:pt x="660" y="264"/>
                    </a:lnTo>
                    <a:lnTo>
                      <a:pt x="662" y="264"/>
                    </a:lnTo>
                    <a:lnTo>
                      <a:pt x="662" y="262"/>
                    </a:lnTo>
                    <a:lnTo>
                      <a:pt x="664" y="262"/>
                    </a:lnTo>
                    <a:lnTo>
                      <a:pt x="667" y="262"/>
                    </a:lnTo>
                    <a:lnTo>
                      <a:pt x="669" y="262"/>
                    </a:lnTo>
                    <a:lnTo>
                      <a:pt x="672" y="262"/>
                    </a:lnTo>
                    <a:lnTo>
                      <a:pt x="672" y="264"/>
                    </a:lnTo>
                    <a:lnTo>
                      <a:pt x="674" y="264"/>
                    </a:lnTo>
                    <a:lnTo>
                      <a:pt x="677" y="264"/>
                    </a:lnTo>
                    <a:lnTo>
                      <a:pt x="679" y="264"/>
                    </a:lnTo>
                    <a:lnTo>
                      <a:pt x="679" y="267"/>
                    </a:lnTo>
                    <a:lnTo>
                      <a:pt x="682" y="267"/>
                    </a:lnTo>
                    <a:lnTo>
                      <a:pt x="682" y="269"/>
                    </a:lnTo>
                    <a:lnTo>
                      <a:pt x="684" y="272"/>
                    </a:lnTo>
                    <a:lnTo>
                      <a:pt x="684" y="274"/>
                    </a:lnTo>
                    <a:lnTo>
                      <a:pt x="686" y="274"/>
                    </a:lnTo>
                    <a:lnTo>
                      <a:pt x="686" y="277"/>
                    </a:lnTo>
                    <a:lnTo>
                      <a:pt x="686" y="279"/>
                    </a:lnTo>
                    <a:lnTo>
                      <a:pt x="686" y="281"/>
                    </a:lnTo>
                    <a:lnTo>
                      <a:pt x="686" y="284"/>
                    </a:lnTo>
                    <a:lnTo>
                      <a:pt x="689" y="286"/>
                    </a:lnTo>
                    <a:lnTo>
                      <a:pt x="689" y="289"/>
                    </a:lnTo>
                    <a:lnTo>
                      <a:pt x="689" y="291"/>
                    </a:lnTo>
                    <a:lnTo>
                      <a:pt x="689" y="294"/>
                    </a:lnTo>
                    <a:lnTo>
                      <a:pt x="691" y="294"/>
                    </a:lnTo>
                    <a:lnTo>
                      <a:pt x="691" y="296"/>
                    </a:lnTo>
                    <a:lnTo>
                      <a:pt x="691" y="299"/>
                    </a:lnTo>
                    <a:lnTo>
                      <a:pt x="694" y="299"/>
                    </a:lnTo>
                    <a:lnTo>
                      <a:pt x="694" y="301"/>
                    </a:lnTo>
                    <a:lnTo>
                      <a:pt x="694" y="306"/>
                    </a:lnTo>
                    <a:lnTo>
                      <a:pt x="694" y="308"/>
                    </a:lnTo>
                    <a:lnTo>
                      <a:pt x="694" y="311"/>
                    </a:lnTo>
                    <a:lnTo>
                      <a:pt x="696" y="311"/>
                    </a:lnTo>
                    <a:lnTo>
                      <a:pt x="696" y="313"/>
                    </a:lnTo>
                    <a:lnTo>
                      <a:pt x="696" y="316"/>
                    </a:lnTo>
                    <a:lnTo>
                      <a:pt x="696" y="318"/>
                    </a:lnTo>
                    <a:lnTo>
                      <a:pt x="696" y="316"/>
                    </a:lnTo>
                    <a:lnTo>
                      <a:pt x="696" y="318"/>
                    </a:lnTo>
                    <a:lnTo>
                      <a:pt x="699" y="318"/>
                    </a:lnTo>
                    <a:lnTo>
                      <a:pt x="699" y="321"/>
                    </a:lnTo>
                    <a:lnTo>
                      <a:pt x="699" y="323"/>
                    </a:lnTo>
                    <a:lnTo>
                      <a:pt x="699" y="326"/>
                    </a:lnTo>
                    <a:lnTo>
                      <a:pt x="699" y="328"/>
                    </a:lnTo>
                    <a:lnTo>
                      <a:pt x="699" y="330"/>
                    </a:lnTo>
                    <a:lnTo>
                      <a:pt x="696" y="330"/>
                    </a:lnTo>
                    <a:lnTo>
                      <a:pt x="696" y="333"/>
                    </a:lnTo>
                    <a:lnTo>
                      <a:pt x="699" y="333"/>
                    </a:lnTo>
                    <a:lnTo>
                      <a:pt x="699" y="335"/>
                    </a:lnTo>
                    <a:lnTo>
                      <a:pt x="696" y="335"/>
                    </a:lnTo>
                    <a:lnTo>
                      <a:pt x="699" y="338"/>
                    </a:lnTo>
                    <a:lnTo>
                      <a:pt x="696" y="338"/>
                    </a:lnTo>
                    <a:lnTo>
                      <a:pt x="696" y="340"/>
                    </a:lnTo>
                    <a:lnTo>
                      <a:pt x="699" y="340"/>
                    </a:lnTo>
                    <a:lnTo>
                      <a:pt x="699" y="343"/>
                    </a:lnTo>
                    <a:lnTo>
                      <a:pt x="696" y="343"/>
                    </a:lnTo>
                    <a:lnTo>
                      <a:pt x="696" y="345"/>
                    </a:lnTo>
                    <a:lnTo>
                      <a:pt x="696" y="348"/>
                    </a:lnTo>
                    <a:lnTo>
                      <a:pt x="694" y="350"/>
                    </a:lnTo>
                    <a:lnTo>
                      <a:pt x="694" y="352"/>
                    </a:lnTo>
                    <a:lnTo>
                      <a:pt x="694" y="355"/>
                    </a:lnTo>
                    <a:lnTo>
                      <a:pt x="694" y="357"/>
                    </a:lnTo>
                    <a:lnTo>
                      <a:pt x="691" y="357"/>
                    </a:lnTo>
                    <a:lnTo>
                      <a:pt x="694" y="360"/>
                    </a:lnTo>
                    <a:lnTo>
                      <a:pt x="691" y="360"/>
                    </a:lnTo>
                    <a:lnTo>
                      <a:pt x="691" y="362"/>
                    </a:lnTo>
                    <a:lnTo>
                      <a:pt x="691" y="365"/>
                    </a:lnTo>
                    <a:lnTo>
                      <a:pt x="689" y="365"/>
                    </a:lnTo>
                    <a:lnTo>
                      <a:pt x="691" y="365"/>
                    </a:lnTo>
                    <a:lnTo>
                      <a:pt x="689" y="365"/>
                    </a:lnTo>
                    <a:lnTo>
                      <a:pt x="689" y="367"/>
                    </a:lnTo>
                    <a:lnTo>
                      <a:pt x="689" y="370"/>
                    </a:lnTo>
                    <a:lnTo>
                      <a:pt x="686" y="372"/>
                    </a:lnTo>
                    <a:lnTo>
                      <a:pt x="686" y="374"/>
                    </a:lnTo>
                    <a:lnTo>
                      <a:pt x="684" y="374"/>
                    </a:lnTo>
                    <a:lnTo>
                      <a:pt x="684" y="377"/>
                    </a:lnTo>
                    <a:lnTo>
                      <a:pt x="684" y="379"/>
                    </a:lnTo>
                    <a:lnTo>
                      <a:pt x="682" y="379"/>
                    </a:lnTo>
                    <a:lnTo>
                      <a:pt x="682" y="382"/>
                    </a:lnTo>
                    <a:lnTo>
                      <a:pt x="679" y="382"/>
                    </a:lnTo>
                    <a:lnTo>
                      <a:pt x="679" y="384"/>
                    </a:lnTo>
                    <a:lnTo>
                      <a:pt x="677" y="384"/>
                    </a:lnTo>
                    <a:lnTo>
                      <a:pt x="677" y="387"/>
                    </a:lnTo>
                    <a:lnTo>
                      <a:pt x="674" y="387"/>
                    </a:lnTo>
                    <a:lnTo>
                      <a:pt x="674" y="389"/>
                    </a:lnTo>
                    <a:lnTo>
                      <a:pt x="672" y="389"/>
                    </a:lnTo>
                    <a:lnTo>
                      <a:pt x="672" y="392"/>
                    </a:lnTo>
                    <a:lnTo>
                      <a:pt x="672" y="389"/>
                    </a:lnTo>
                    <a:lnTo>
                      <a:pt x="672" y="392"/>
                    </a:lnTo>
                    <a:lnTo>
                      <a:pt x="669" y="392"/>
                    </a:lnTo>
                    <a:lnTo>
                      <a:pt x="669" y="394"/>
                    </a:lnTo>
                    <a:lnTo>
                      <a:pt x="667" y="394"/>
                    </a:lnTo>
                    <a:lnTo>
                      <a:pt x="667" y="396"/>
                    </a:lnTo>
                    <a:lnTo>
                      <a:pt x="667" y="399"/>
                    </a:lnTo>
                    <a:lnTo>
                      <a:pt x="664" y="399"/>
                    </a:lnTo>
                    <a:lnTo>
                      <a:pt x="664" y="401"/>
                    </a:lnTo>
                    <a:lnTo>
                      <a:pt x="662" y="401"/>
                    </a:lnTo>
                    <a:lnTo>
                      <a:pt x="662" y="404"/>
                    </a:lnTo>
                    <a:lnTo>
                      <a:pt x="660" y="404"/>
                    </a:lnTo>
                    <a:lnTo>
                      <a:pt x="660" y="406"/>
                    </a:lnTo>
                    <a:lnTo>
                      <a:pt x="657" y="406"/>
                    </a:lnTo>
                    <a:lnTo>
                      <a:pt x="657" y="409"/>
                    </a:lnTo>
                    <a:lnTo>
                      <a:pt x="655" y="411"/>
                    </a:lnTo>
                    <a:lnTo>
                      <a:pt x="655" y="414"/>
                    </a:lnTo>
                    <a:lnTo>
                      <a:pt x="652" y="414"/>
                    </a:lnTo>
                    <a:lnTo>
                      <a:pt x="647" y="416"/>
                    </a:lnTo>
                    <a:lnTo>
                      <a:pt x="645" y="416"/>
                    </a:lnTo>
                    <a:lnTo>
                      <a:pt x="645" y="418"/>
                    </a:lnTo>
                    <a:lnTo>
                      <a:pt x="642" y="418"/>
                    </a:lnTo>
                    <a:lnTo>
                      <a:pt x="642" y="421"/>
                    </a:lnTo>
                    <a:lnTo>
                      <a:pt x="640" y="423"/>
                    </a:lnTo>
                    <a:lnTo>
                      <a:pt x="638" y="423"/>
                    </a:lnTo>
                    <a:lnTo>
                      <a:pt x="638" y="426"/>
                    </a:lnTo>
                    <a:lnTo>
                      <a:pt x="635" y="428"/>
                    </a:lnTo>
                    <a:lnTo>
                      <a:pt x="633" y="431"/>
                    </a:lnTo>
                    <a:lnTo>
                      <a:pt x="633" y="433"/>
                    </a:lnTo>
                    <a:lnTo>
                      <a:pt x="630" y="436"/>
                    </a:lnTo>
                    <a:lnTo>
                      <a:pt x="628" y="438"/>
                    </a:lnTo>
                    <a:lnTo>
                      <a:pt x="628" y="440"/>
                    </a:lnTo>
                    <a:lnTo>
                      <a:pt x="625" y="440"/>
                    </a:lnTo>
                    <a:lnTo>
                      <a:pt x="625" y="443"/>
                    </a:lnTo>
                    <a:lnTo>
                      <a:pt x="623" y="445"/>
                    </a:lnTo>
                    <a:lnTo>
                      <a:pt x="623" y="448"/>
                    </a:lnTo>
                    <a:lnTo>
                      <a:pt x="620" y="450"/>
                    </a:lnTo>
                    <a:lnTo>
                      <a:pt x="620" y="453"/>
                    </a:lnTo>
                    <a:lnTo>
                      <a:pt x="620" y="455"/>
                    </a:lnTo>
                    <a:lnTo>
                      <a:pt x="618" y="455"/>
                    </a:lnTo>
                    <a:lnTo>
                      <a:pt x="618" y="458"/>
                    </a:lnTo>
                    <a:lnTo>
                      <a:pt x="616" y="460"/>
                    </a:lnTo>
                    <a:lnTo>
                      <a:pt x="616" y="462"/>
                    </a:lnTo>
                    <a:lnTo>
                      <a:pt x="613" y="465"/>
                    </a:lnTo>
                    <a:lnTo>
                      <a:pt x="611" y="467"/>
                    </a:lnTo>
                    <a:lnTo>
                      <a:pt x="611" y="470"/>
                    </a:lnTo>
                    <a:lnTo>
                      <a:pt x="608" y="470"/>
                    </a:lnTo>
                    <a:lnTo>
                      <a:pt x="608" y="472"/>
                    </a:lnTo>
                    <a:lnTo>
                      <a:pt x="606" y="475"/>
                    </a:lnTo>
                    <a:lnTo>
                      <a:pt x="606" y="477"/>
                    </a:lnTo>
                    <a:lnTo>
                      <a:pt x="603" y="477"/>
                    </a:lnTo>
                    <a:lnTo>
                      <a:pt x="603" y="480"/>
                    </a:lnTo>
                    <a:lnTo>
                      <a:pt x="601" y="480"/>
                    </a:lnTo>
                    <a:lnTo>
                      <a:pt x="601" y="482"/>
                    </a:lnTo>
                    <a:lnTo>
                      <a:pt x="598" y="482"/>
                    </a:lnTo>
                    <a:lnTo>
                      <a:pt x="596" y="482"/>
                    </a:lnTo>
                    <a:lnTo>
                      <a:pt x="594" y="482"/>
                    </a:lnTo>
                    <a:lnTo>
                      <a:pt x="594" y="480"/>
                    </a:lnTo>
                    <a:lnTo>
                      <a:pt x="594" y="482"/>
                    </a:lnTo>
                    <a:lnTo>
                      <a:pt x="591" y="482"/>
                    </a:lnTo>
                    <a:lnTo>
                      <a:pt x="591" y="484"/>
                    </a:lnTo>
                    <a:lnTo>
                      <a:pt x="589" y="484"/>
                    </a:lnTo>
                    <a:lnTo>
                      <a:pt x="589" y="487"/>
                    </a:lnTo>
                    <a:lnTo>
                      <a:pt x="586" y="487"/>
                    </a:lnTo>
                    <a:lnTo>
                      <a:pt x="584" y="487"/>
                    </a:lnTo>
                    <a:lnTo>
                      <a:pt x="584" y="489"/>
                    </a:lnTo>
                    <a:lnTo>
                      <a:pt x="584" y="492"/>
                    </a:lnTo>
                    <a:lnTo>
                      <a:pt x="584" y="494"/>
                    </a:lnTo>
                    <a:lnTo>
                      <a:pt x="584" y="492"/>
                    </a:lnTo>
                    <a:lnTo>
                      <a:pt x="584" y="494"/>
                    </a:lnTo>
                    <a:lnTo>
                      <a:pt x="584" y="492"/>
                    </a:lnTo>
                    <a:lnTo>
                      <a:pt x="584" y="494"/>
                    </a:lnTo>
                    <a:lnTo>
                      <a:pt x="584" y="497"/>
                    </a:lnTo>
                    <a:lnTo>
                      <a:pt x="584" y="499"/>
                    </a:lnTo>
                    <a:lnTo>
                      <a:pt x="584" y="502"/>
                    </a:lnTo>
                    <a:lnTo>
                      <a:pt x="581" y="502"/>
                    </a:lnTo>
                    <a:lnTo>
                      <a:pt x="581" y="504"/>
                    </a:lnTo>
                    <a:lnTo>
                      <a:pt x="581" y="506"/>
                    </a:lnTo>
                    <a:lnTo>
                      <a:pt x="584" y="506"/>
                    </a:lnTo>
                    <a:lnTo>
                      <a:pt x="584" y="509"/>
                    </a:lnTo>
                    <a:lnTo>
                      <a:pt x="584" y="511"/>
                    </a:lnTo>
                    <a:lnTo>
                      <a:pt x="581" y="514"/>
                    </a:lnTo>
                    <a:lnTo>
                      <a:pt x="581" y="516"/>
                    </a:lnTo>
                    <a:lnTo>
                      <a:pt x="581" y="519"/>
                    </a:lnTo>
                    <a:lnTo>
                      <a:pt x="581" y="521"/>
                    </a:lnTo>
                    <a:lnTo>
                      <a:pt x="581" y="524"/>
                    </a:lnTo>
                    <a:lnTo>
                      <a:pt x="581" y="526"/>
                    </a:lnTo>
                    <a:lnTo>
                      <a:pt x="579" y="528"/>
                    </a:lnTo>
                    <a:lnTo>
                      <a:pt x="579" y="531"/>
                    </a:lnTo>
                    <a:lnTo>
                      <a:pt x="581" y="531"/>
                    </a:lnTo>
                    <a:lnTo>
                      <a:pt x="581" y="533"/>
                    </a:lnTo>
                    <a:lnTo>
                      <a:pt x="581" y="536"/>
                    </a:lnTo>
                    <a:lnTo>
                      <a:pt x="581" y="538"/>
                    </a:lnTo>
                    <a:lnTo>
                      <a:pt x="581" y="541"/>
                    </a:lnTo>
                    <a:lnTo>
                      <a:pt x="581" y="543"/>
                    </a:lnTo>
                    <a:lnTo>
                      <a:pt x="581" y="546"/>
                    </a:lnTo>
                    <a:lnTo>
                      <a:pt x="581" y="548"/>
                    </a:lnTo>
                    <a:lnTo>
                      <a:pt x="584" y="550"/>
                    </a:lnTo>
                    <a:lnTo>
                      <a:pt x="584" y="553"/>
                    </a:lnTo>
                    <a:lnTo>
                      <a:pt x="584" y="555"/>
                    </a:lnTo>
                    <a:lnTo>
                      <a:pt x="584" y="558"/>
                    </a:lnTo>
                    <a:lnTo>
                      <a:pt x="584" y="560"/>
                    </a:lnTo>
                    <a:lnTo>
                      <a:pt x="586" y="560"/>
                    </a:lnTo>
                    <a:lnTo>
                      <a:pt x="586" y="563"/>
                    </a:lnTo>
                    <a:lnTo>
                      <a:pt x="584" y="563"/>
                    </a:lnTo>
                    <a:lnTo>
                      <a:pt x="584" y="565"/>
                    </a:lnTo>
                    <a:lnTo>
                      <a:pt x="584" y="568"/>
                    </a:lnTo>
                    <a:lnTo>
                      <a:pt x="584" y="570"/>
                    </a:lnTo>
                    <a:lnTo>
                      <a:pt x="581" y="572"/>
                    </a:lnTo>
                    <a:lnTo>
                      <a:pt x="581" y="575"/>
                    </a:lnTo>
                    <a:lnTo>
                      <a:pt x="581" y="577"/>
                    </a:lnTo>
                    <a:lnTo>
                      <a:pt x="579" y="577"/>
                    </a:lnTo>
                    <a:lnTo>
                      <a:pt x="581" y="577"/>
                    </a:lnTo>
                    <a:lnTo>
                      <a:pt x="579" y="580"/>
                    </a:lnTo>
                    <a:lnTo>
                      <a:pt x="579" y="582"/>
                    </a:lnTo>
                    <a:lnTo>
                      <a:pt x="579" y="585"/>
                    </a:lnTo>
                    <a:lnTo>
                      <a:pt x="579" y="587"/>
                    </a:lnTo>
                    <a:lnTo>
                      <a:pt x="579" y="590"/>
                    </a:lnTo>
                    <a:lnTo>
                      <a:pt x="576" y="592"/>
                    </a:lnTo>
                    <a:lnTo>
                      <a:pt x="576" y="594"/>
                    </a:lnTo>
                    <a:lnTo>
                      <a:pt x="576" y="597"/>
                    </a:lnTo>
                    <a:lnTo>
                      <a:pt x="576" y="59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1" name="Freeform 337"/>
              <p:cNvSpPr>
                <a:spLocks/>
              </p:cNvSpPr>
              <p:nvPr/>
            </p:nvSpPr>
            <p:spPr bwMode="auto">
              <a:xfrm>
                <a:off x="3632" y="2258"/>
                <a:ext cx="39" cy="96"/>
              </a:xfrm>
              <a:custGeom>
                <a:avLst/>
                <a:gdLst>
                  <a:gd name="T0" fmla="*/ 36 w 39"/>
                  <a:gd name="T1" fmla="*/ 0 h 96"/>
                  <a:gd name="T2" fmla="*/ 36 w 39"/>
                  <a:gd name="T3" fmla="*/ 3 h 96"/>
                  <a:gd name="T4" fmla="*/ 36 w 39"/>
                  <a:gd name="T5" fmla="*/ 5 h 96"/>
                  <a:gd name="T6" fmla="*/ 36 w 39"/>
                  <a:gd name="T7" fmla="*/ 8 h 96"/>
                  <a:gd name="T8" fmla="*/ 36 w 39"/>
                  <a:gd name="T9" fmla="*/ 10 h 96"/>
                  <a:gd name="T10" fmla="*/ 36 w 39"/>
                  <a:gd name="T11" fmla="*/ 13 h 96"/>
                  <a:gd name="T12" fmla="*/ 39 w 39"/>
                  <a:gd name="T13" fmla="*/ 13 h 96"/>
                  <a:gd name="T14" fmla="*/ 36 w 39"/>
                  <a:gd name="T15" fmla="*/ 15 h 96"/>
                  <a:gd name="T16" fmla="*/ 34 w 39"/>
                  <a:gd name="T17" fmla="*/ 17 h 96"/>
                  <a:gd name="T18" fmla="*/ 32 w 39"/>
                  <a:gd name="T19" fmla="*/ 20 h 96"/>
                  <a:gd name="T20" fmla="*/ 29 w 39"/>
                  <a:gd name="T21" fmla="*/ 20 h 96"/>
                  <a:gd name="T22" fmla="*/ 29 w 39"/>
                  <a:gd name="T23" fmla="*/ 22 h 96"/>
                  <a:gd name="T24" fmla="*/ 27 w 39"/>
                  <a:gd name="T25" fmla="*/ 22 h 96"/>
                  <a:gd name="T26" fmla="*/ 27 w 39"/>
                  <a:gd name="T27" fmla="*/ 25 h 96"/>
                  <a:gd name="T28" fmla="*/ 27 w 39"/>
                  <a:gd name="T29" fmla="*/ 27 h 96"/>
                  <a:gd name="T30" fmla="*/ 24 w 39"/>
                  <a:gd name="T31" fmla="*/ 30 h 96"/>
                  <a:gd name="T32" fmla="*/ 24 w 39"/>
                  <a:gd name="T33" fmla="*/ 32 h 96"/>
                  <a:gd name="T34" fmla="*/ 22 w 39"/>
                  <a:gd name="T35" fmla="*/ 35 h 96"/>
                  <a:gd name="T36" fmla="*/ 22 w 39"/>
                  <a:gd name="T37" fmla="*/ 37 h 96"/>
                  <a:gd name="T38" fmla="*/ 22 w 39"/>
                  <a:gd name="T39" fmla="*/ 39 h 96"/>
                  <a:gd name="T40" fmla="*/ 22 w 39"/>
                  <a:gd name="T41" fmla="*/ 42 h 96"/>
                  <a:gd name="T42" fmla="*/ 22 w 39"/>
                  <a:gd name="T43" fmla="*/ 44 h 96"/>
                  <a:gd name="T44" fmla="*/ 22 w 39"/>
                  <a:gd name="T45" fmla="*/ 47 h 96"/>
                  <a:gd name="T46" fmla="*/ 22 w 39"/>
                  <a:gd name="T47" fmla="*/ 49 h 96"/>
                  <a:gd name="T48" fmla="*/ 22 w 39"/>
                  <a:gd name="T49" fmla="*/ 52 h 96"/>
                  <a:gd name="T50" fmla="*/ 22 w 39"/>
                  <a:gd name="T51" fmla="*/ 54 h 96"/>
                  <a:gd name="T52" fmla="*/ 22 w 39"/>
                  <a:gd name="T53" fmla="*/ 57 h 96"/>
                  <a:gd name="T54" fmla="*/ 22 w 39"/>
                  <a:gd name="T55" fmla="*/ 59 h 96"/>
                  <a:gd name="T56" fmla="*/ 22 w 39"/>
                  <a:gd name="T57" fmla="*/ 61 h 96"/>
                  <a:gd name="T58" fmla="*/ 19 w 39"/>
                  <a:gd name="T59" fmla="*/ 66 h 96"/>
                  <a:gd name="T60" fmla="*/ 19 w 39"/>
                  <a:gd name="T61" fmla="*/ 69 h 96"/>
                  <a:gd name="T62" fmla="*/ 17 w 39"/>
                  <a:gd name="T63" fmla="*/ 69 h 96"/>
                  <a:gd name="T64" fmla="*/ 14 w 39"/>
                  <a:gd name="T65" fmla="*/ 69 h 96"/>
                  <a:gd name="T66" fmla="*/ 14 w 39"/>
                  <a:gd name="T67" fmla="*/ 71 h 96"/>
                  <a:gd name="T68" fmla="*/ 12 w 39"/>
                  <a:gd name="T69" fmla="*/ 71 h 96"/>
                  <a:gd name="T70" fmla="*/ 12 w 39"/>
                  <a:gd name="T71" fmla="*/ 74 h 96"/>
                  <a:gd name="T72" fmla="*/ 12 w 39"/>
                  <a:gd name="T73" fmla="*/ 76 h 96"/>
                  <a:gd name="T74" fmla="*/ 10 w 39"/>
                  <a:gd name="T75" fmla="*/ 76 h 96"/>
                  <a:gd name="T76" fmla="*/ 10 w 39"/>
                  <a:gd name="T77" fmla="*/ 79 h 96"/>
                  <a:gd name="T78" fmla="*/ 10 w 39"/>
                  <a:gd name="T79" fmla="*/ 81 h 96"/>
                  <a:gd name="T80" fmla="*/ 10 w 39"/>
                  <a:gd name="T81" fmla="*/ 83 h 96"/>
                  <a:gd name="T82" fmla="*/ 7 w 39"/>
                  <a:gd name="T83" fmla="*/ 83 h 96"/>
                  <a:gd name="T84" fmla="*/ 7 w 39"/>
                  <a:gd name="T85" fmla="*/ 86 h 96"/>
                  <a:gd name="T86" fmla="*/ 7 w 39"/>
                  <a:gd name="T87" fmla="*/ 88 h 96"/>
                  <a:gd name="T88" fmla="*/ 5 w 39"/>
                  <a:gd name="T89" fmla="*/ 88 h 96"/>
                  <a:gd name="T90" fmla="*/ 5 w 39"/>
                  <a:gd name="T91" fmla="*/ 91 h 96"/>
                  <a:gd name="T92" fmla="*/ 5 w 39"/>
                  <a:gd name="T93" fmla="*/ 93 h 96"/>
                  <a:gd name="T94" fmla="*/ 2 w 39"/>
                  <a:gd name="T95" fmla="*/ 93 h 96"/>
                  <a:gd name="T96" fmla="*/ 2 w 39"/>
                  <a:gd name="T97" fmla="*/ 96 h 96"/>
                  <a:gd name="T98" fmla="*/ 0 w 39"/>
                  <a:gd name="T9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9" h="96">
                    <a:moveTo>
                      <a:pt x="36" y="0"/>
                    </a:moveTo>
                    <a:lnTo>
                      <a:pt x="36" y="3"/>
                    </a:lnTo>
                    <a:lnTo>
                      <a:pt x="36" y="5"/>
                    </a:lnTo>
                    <a:lnTo>
                      <a:pt x="36" y="8"/>
                    </a:lnTo>
                    <a:lnTo>
                      <a:pt x="36" y="10"/>
                    </a:lnTo>
                    <a:lnTo>
                      <a:pt x="36" y="13"/>
                    </a:lnTo>
                    <a:lnTo>
                      <a:pt x="39" y="13"/>
                    </a:lnTo>
                    <a:lnTo>
                      <a:pt x="36" y="15"/>
                    </a:lnTo>
                    <a:lnTo>
                      <a:pt x="34" y="17"/>
                    </a:lnTo>
                    <a:lnTo>
                      <a:pt x="32" y="20"/>
                    </a:lnTo>
                    <a:lnTo>
                      <a:pt x="29" y="20"/>
                    </a:lnTo>
                    <a:lnTo>
                      <a:pt x="29" y="22"/>
                    </a:lnTo>
                    <a:lnTo>
                      <a:pt x="27" y="22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4" y="30"/>
                    </a:lnTo>
                    <a:lnTo>
                      <a:pt x="24" y="32"/>
                    </a:lnTo>
                    <a:lnTo>
                      <a:pt x="22" y="35"/>
                    </a:lnTo>
                    <a:lnTo>
                      <a:pt x="22" y="37"/>
                    </a:lnTo>
                    <a:lnTo>
                      <a:pt x="22" y="39"/>
                    </a:lnTo>
                    <a:lnTo>
                      <a:pt x="22" y="42"/>
                    </a:lnTo>
                    <a:lnTo>
                      <a:pt x="22" y="44"/>
                    </a:lnTo>
                    <a:lnTo>
                      <a:pt x="22" y="47"/>
                    </a:lnTo>
                    <a:lnTo>
                      <a:pt x="22" y="49"/>
                    </a:lnTo>
                    <a:lnTo>
                      <a:pt x="22" y="52"/>
                    </a:lnTo>
                    <a:lnTo>
                      <a:pt x="22" y="54"/>
                    </a:lnTo>
                    <a:lnTo>
                      <a:pt x="22" y="57"/>
                    </a:lnTo>
                    <a:lnTo>
                      <a:pt x="22" y="59"/>
                    </a:lnTo>
                    <a:lnTo>
                      <a:pt x="22" y="61"/>
                    </a:lnTo>
                    <a:lnTo>
                      <a:pt x="19" y="66"/>
                    </a:lnTo>
                    <a:lnTo>
                      <a:pt x="19" y="69"/>
                    </a:lnTo>
                    <a:lnTo>
                      <a:pt x="17" y="69"/>
                    </a:lnTo>
                    <a:lnTo>
                      <a:pt x="14" y="69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12" y="74"/>
                    </a:lnTo>
                    <a:lnTo>
                      <a:pt x="12" y="76"/>
                    </a:lnTo>
                    <a:lnTo>
                      <a:pt x="10" y="76"/>
                    </a:lnTo>
                    <a:lnTo>
                      <a:pt x="10" y="79"/>
                    </a:lnTo>
                    <a:lnTo>
                      <a:pt x="10" y="81"/>
                    </a:lnTo>
                    <a:lnTo>
                      <a:pt x="10" y="83"/>
                    </a:lnTo>
                    <a:lnTo>
                      <a:pt x="7" y="83"/>
                    </a:lnTo>
                    <a:lnTo>
                      <a:pt x="7" y="86"/>
                    </a:lnTo>
                    <a:lnTo>
                      <a:pt x="7" y="88"/>
                    </a:lnTo>
                    <a:lnTo>
                      <a:pt x="5" y="88"/>
                    </a:lnTo>
                    <a:lnTo>
                      <a:pt x="5" y="91"/>
                    </a:lnTo>
                    <a:lnTo>
                      <a:pt x="5" y="93"/>
                    </a:lnTo>
                    <a:lnTo>
                      <a:pt x="2" y="93"/>
                    </a:lnTo>
                    <a:lnTo>
                      <a:pt x="2" y="96"/>
                    </a:lnTo>
                    <a:lnTo>
                      <a:pt x="0" y="9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2" name="Freeform 338"/>
              <p:cNvSpPr>
                <a:spLocks/>
              </p:cNvSpPr>
              <p:nvPr/>
            </p:nvSpPr>
            <p:spPr bwMode="auto">
              <a:xfrm>
                <a:off x="3101" y="1412"/>
                <a:ext cx="8" cy="8"/>
              </a:xfrm>
              <a:custGeom>
                <a:avLst/>
                <a:gdLst>
                  <a:gd name="T0" fmla="*/ 5 w 8"/>
                  <a:gd name="T1" fmla="*/ 5 h 8"/>
                  <a:gd name="T2" fmla="*/ 8 w 8"/>
                  <a:gd name="T3" fmla="*/ 5 h 8"/>
                  <a:gd name="T4" fmla="*/ 8 w 8"/>
                  <a:gd name="T5" fmla="*/ 5 h 8"/>
                  <a:gd name="T6" fmla="*/ 8 w 8"/>
                  <a:gd name="T7" fmla="*/ 5 h 8"/>
                  <a:gd name="T8" fmla="*/ 8 w 8"/>
                  <a:gd name="T9" fmla="*/ 5 h 8"/>
                  <a:gd name="T10" fmla="*/ 5 w 8"/>
                  <a:gd name="T11" fmla="*/ 8 h 8"/>
                  <a:gd name="T12" fmla="*/ 5 w 8"/>
                  <a:gd name="T13" fmla="*/ 8 h 8"/>
                  <a:gd name="T14" fmla="*/ 5 w 8"/>
                  <a:gd name="T15" fmla="*/ 8 h 8"/>
                  <a:gd name="T16" fmla="*/ 5 w 8"/>
                  <a:gd name="T17" fmla="*/ 8 h 8"/>
                  <a:gd name="T18" fmla="*/ 3 w 8"/>
                  <a:gd name="T19" fmla="*/ 8 h 8"/>
                  <a:gd name="T20" fmla="*/ 3 w 8"/>
                  <a:gd name="T21" fmla="*/ 8 h 8"/>
                  <a:gd name="T22" fmla="*/ 3 w 8"/>
                  <a:gd name="T23" fmla="*/ 8 h 8"/>
                  <a:gd name="T24" fmla="*/ 3 w 8"/>
                  <a:gd name="T25" fmla="*/ 8 h 8"/>
                  <a:gd name="T26" fmla="*/ 3 w 8"/>
                  <a:gd name="T27" fmla="*/ 8 h 8"/>
                  <a:gd name="T28" fmla="*/ 3 w 8"/>
                  <a:gd name="T29" fmla="*/ 8 h 8"/>
                  <a:gd name="T30" fmla="*/ 0 w 8"/>
                  <a:gd name="T31" fmla="*/ 5 h 8"/>
                  <a:gd name="T32" fmla="*/ 0 w 8"/>
                  <a:gd name="T33" fmla="*/ 5 h 8"/>
                  <a:gd name="T34" fmla="*/ 0 w 8"/>
                  <a:gd name="T35" fmla="*/ 5 h 8"/>
                  <a:gd name="T36" fmla="*/ 0 w 8"/>
                  <a:gd name="T37" fmla="*/ 5 h 8"/>
                  <a:gd name="T38" fmla="*/ 0 w 8"/>
                  <a:gd name="T39" fmla="*/ 3 h 8"/>
                  <a:gd name="T40" fmla="*/ 0 w 8"/>
                  <a:gd name="T41" fmla="*/ 0 h 8"/>
                  <a:gd name="T42" fmla="*/ 0 w 8"/>
                  <a:gd name="T43" fmla="*/ 0 h 8"/>
                  <a:gd name="T44" fmla="*/ 0 w 8"/>
                  <a:gd name="T45" fmla="*/ 0 h 8"/>
                  <a:gd name="T46" fmla="*/ 3 w 8"/>
                  <a:gd name="T47" fmla="*/ 0 h 8"/>
                  <a:gd name="T48" fmla="*/ 3 w 8"/>
                  <a:gd name="T49" fmla="*/ 0 h 8"/>
                  <a:gd name="T50" fmla="*/ 3 w 8"/>
                  <a:gd name="T51" fmla="*/ 0 h 8"/>
                  <a:gd name="T52" fmla="*/ 3 w 8"/>
                  <a:gd name="T53" fmla="*/ 0 h 8"/>
                  <a:gd name="T54" fmla="*/ 3 w 8"/>
                  <a:gd name="T55" fmla="*/ 3 h 8"/>
                  <a:gd name="T56" fmla="*/ 3 w 8"/>
                  <a:gd name="T57" fmla="*/ 3 h 8"/>
                  <a:gd name="T58" fmla="*/ 5 w 8"/>
                  <a:gd name="T59" fmla="*/ 3 h 8"/>
                  <a:gd name="T60" fmla="*/ 5 w 8"/>
                  <a:gd name="T61" fmla="*/ 3 h 8"/>
                  <a:gd name="T62" fmla="*/ 5 w 8"/>
                  <a:gd name="T6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" h="8">
                    <a:moveTo>
                      <a:pt x="5" y="5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3" name="Freeform 339"/>
              <p:cNvSpPr>
                <a:spLocks/>
              </p:cNvSpPr>
              <p:nvPr/>
            </p:nvSpPr>
            <p:spPr bwMode="auto">
              <a:xfrm>
                <a:off x="3101" y="1412"/>
                <a:ext cx="8" cy="8"/>
              </a:xfrm>
              <a:custGeom>
                <a:avLst/>
                <a:gdLst>
                  <a:gd name="T0" fmla="*/ 5 w 8"/>
                  <a:gd name="T1" fmla="*/ 5 h 8"/>
                  <a:gd name="T2" fmla="*/ 8 w 8"/>
                  <a:gd name="T3" fmla="*/ 5 h 8"/>
                  <a:gd name="T4" fmla="*/ 8 w 8"/>
                  <a:gd name="T5" fmla="*/ 5 h 8"/>
                  <a:gd name="T6" fmla="*/ 8 w 8"/>
                  <a:gd name="T7" fmla="*/ 5 h 8"/>
                  <a:gd name="T8" fmla="*/ 8 w 8"/>
                  <a:gd name="T9" fmla="*/ 5 h 8"/>
                  <a:gd name="T10" fmla="*/ 5 w 8"/>
                  <a:gd name="T11" fmla="*/ 8 h 8"/>
                  <a:gd name="T12" fmla="*/ 5 w 8"/>
                  <a:gd name="T13" fmla="*/ 8 h 8"/>
                  <a:gd name="T14" fmla="*/ 5 w 8"/>
                  <a:gd name="T15" fmla="*/ 8 h 8"/>
                  <a:gd name="T16" fmla="*/ 5 w 8"/>
                  <a:gd name="T17" fmla="*/ 8 h 8"/>
                  <a:gd name="T18" fmla="*/ 3 w 8"/>
                  <a:gd name="T19" fmla="*/ 8 h 8"/>
                  <a:gd name="T20" fmla="*/ 3 w 8"/>
                  <a:gd name="T21" fmla="*/ 8 h 8"/>
                  <a:gd name="T22" fmla="*/ 3 w 8"/>
                  <a:gd name="T23" fmla="*/ 8 h 8"/>
                  <a:gd name="T24" fmla="*/ 3 w 8"/>
                  <a:gd name="T25" fmla="*/ 8 h 8"/>
                  <a:gd name="T26" fmla="*/ 3 w 8"/>
                  <a:gd name="T27" fmla="*/ 8 h 8"/>
                  <a:gd name="T28" fmla="*/ 3 w 8"/>
                  <a:gd name="T29" fmla="*/ 8 h 8"/>
                  <a:gd name="T30" fmla="*/ 0 w 8"/>
                  <a:gd name="T31" fmla="*/ 5 h 8"/>
                  <a:gd name="T32" fmla="*/ 0 w 8"/>
                  <a:gd name="T33" fmla="*/ 5 h 8"/>
                  <a:gd name="T34" fmla="*/ 0 w 8"/>
                  <a:gd name="T35" fmla="*/ 5 h 8"/>
                  <a:gd name="T36" fmla="*/ 0 w 8"/>
                  <a:gd name="T37" fmla="*/ 5 h 8"/>
                  <a:gd name="T38" fmla="*/ 0 w 8"/>
                  <a:gd name="T39" fmla="*/ 3 h 8"/>
                  <a:gd name="T40" fmla="*/ 0 w 8"/>
                  <a:gd name="T41" fmla="*/ 0 h 8"/>
                  <a:gd name="T42" fmla="*/ 0 w 8"/>
                  <a:gd name="T43" fmla="*/ 0 h 8"/>
                  <a:gd name="T44" fmla="*/ 0 w 8"/>
                  <a:gd name="T45" fmla="*/ 0 h 8"/>
                  <a:gd name="T46" fmla="*/ 3 w 8"/>
                  <a:gd name="T47" fmla="*/ 0 h 8"/>
                  <a:gd name="T48" fmla="*/ 3 w 8"/>
                  <a:gd name="T49" fmla="*/ 0 h 8"/>
                  <a:gd name="T50" fmla="*/ 3 w 8"/>
                  <a:gd name="T51" fmla="*/ 0 h 8"/>
                  <a:gd name="T52" fmla="*/ 3 w 8"/>
                  <a:gd name="T53" fmla="*/ 0 h 8"/>
                  <a:gd name="T54" fmla="*/ 3 w 8"/>
                  <a:gd name="T55" fmla="*/ 3 h 8"/>
                  <a:gd name="T56" fmla="*/ 3 w 8"/>
                  <a:gd name="T57" fmla="*/ 3 h 8"/>
                  <a:gd name="T58" fmla="*/ 5 w 8"/>
                  <a:gd name="T59" fmla="*/ 3 h 8"/>
                  <a:gd name="T60" fmla="*/ 5 w 8"/>
                  <a:gd name="T61" fmla="*/ 3 h 8"/>
                  <a:gd name="T62" fmla="*/ 5 w 8"/>
                  <a:gd name="T6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" h="8">
                    <a:moveTo>
                      <a:pt x="5" y="5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4" name="Freeform 340"/>
              <p:cNvSpPr>
                <a:spLocks noEditPoints="1"/>
              </p:cNvSpPr>
              <p:nvPr/>
            </p:nvSpPr>
            <p:spPr bwMode="auto">
              <a:xfrm>
                <a:off x="1725" y="2266"/>
                <a:ext cx="1186" cy="1068"/>
              </a:xfrm>
              <a:custGeom>
                <a:avLst/>
                <a:gdLst>
                  <a:gd name="T0" fmla="*/ 951 w 1186"/>
                  <a:gd name="T1" fmla="*/ 841 h 1068"/>
                  <a:gd name="T2" fmla="*/ 973 w 1186"/>
                  <a:gd name="T3" fmla="*/ 843 h 1068"/>
                  <a:gd name="T4" fmla="*/ 983 w 1186"/>
                  <a:gd name="T5" fmla="*/ 789 h 1068"/>
                  <a:gd name="T6" fmla="*/ 978 w 1186"/>
                  <a:gd name="T7" fmla="*/ 782 h 1068"/>
                  <a:gd name="T8" fmla="*/ 963 w 1186"/>
                  <a:gd name="T9" fmla="*/ 770 h 1068"/>
                  <a:gd name="T10" fmla="*/ 978 w 1186"/>
                  <a:gd name="T11" fmla="*/ 767 h 1068"/>
                  <a:gd name="T12" fmla="*/ 966 w 1186"/>
                  <a:gd name="T13" fmla="*/ 758 h 1068"/>
                  <a:gd name="T14" fmla="*/ 966 w 1186"/>
                  <a:gd name="T15" fmla="*/ 745 h 1068"/>
                  <a:gd name="T16" fmla="*/ 975 w 1186"/>
                  <a:gd name="T17" fmla="*/ 743 h 1068"/>
                  <a:gd name="T18" fmla="*/ 978 w 1186"/>
                  <a:gd name="T19" fmla="*/ 741 h 1068"/>
                  <a:gd name="T20" fmla="*/ 983 w 1186"/>
                  <a:gd name="T21" fmla="*/ 731 h 1068"/>
                  <a:gd name="T22" fmla="*/ 1156 w 1186"/>
                  <a:gd name="T23" fmla="*/ 1061 h 1068"/>
                  <a:gd name="T24" fmla="*/ 1110 w 1186"/>
                  <a:gd name="T25" fmla="*/ 1049 h 1068"/>
                  <a:gd name="T26" fmla="*/ 1117 w 1186"/>
                  <a:gd name="T27" fmla="*/ 1041 h 1068"/>
                  <a:gd name="T28" fmla="*/ 1110 w 1186"/>
                  <a:gd name="T29" fmla="*/ 1053 h 1068"/>
                  <a:gd name="T30" fmla="*/ 1149 w 1186"/>
                  <a:gd name="T31" fmla="*/ 1049 h 1068"/>
                  <a:gd name="T32" fmla="*/ 1093 w 1186"/>
                  <a:gd name="T33" fmla="*/ 1039 h 1068"/>
                  <a:gd name="T34" fmla="*/ 1032 w 1186"/>
                  <a:gd name="T35" fmla="*/ 1024 h 1068"/>
                  <a:gd name="T36" fmla="*/ 1037 w 1186"/>
                  <a:gd name="T37" fmla="*/ 1017 h 1068"/>
                  <a:gd name="T38" fmla="*/ 1061 w 1186"/>
                  <a:gd name="T39" fmla="*/ 1012 h 1068"/>
                  <a:gd name="T40" fmla="*/ 1034 w 1186"/>
                  <a:gd name="T41" fmla="*/ 1017 h 1068"/>
                  <a:gd name="T42" fmla="*/ 997 w 1186"/>
                  <a:gd name="T43" fmla="*/ 1000 h 1068"/>
                  <a:gd name="T44" fmla="*/ 1010 w 1186"/>
                  <a:gd name="T45" fmla="*/ 1007 h 1068"/>
                  <a:gd name="T46" fmla="*/ 997 w 1186"/>
                  <a:gd name="T47" fmla="*/ 992 h 1068"/>
                  <a:gd name="T48" fmla="*/ 971 w 1186"/>
                  <a:gd name="T49" fmla="*/ 973 h 1068"/>
                  <a:gd name="T50" fmla="*/ 985 w 1186"/>
                  <a:gd name="T51" fmla="*/ 963 h 1068"/>
                  <a:gd name="T52" fmla="*/ 971 w 1186"/>
                  <a:gd name="T53" fmla="*/ 958 h 1068"/>
                  <a:gd name="T54" fmla="*/ 980 w 1186"/>
                  <a:gd name="T55" fmla="*/ 951 h 1068"/>
                  <a:gd name="T56" fmla="*/ 983 w 1186"/>
                  <a:gd name="T57" fmla="*/ 946 h 1068"/>
                  <a:gd name="T58" fmla="*/ 951 w 1186"/>
                  <a:gd name="T59" fmla="*/ 941 h 1068"/>
                  <a:gd name="T60" fmla="*/ 961 w 1186"/>
                  <a:gd name="T61" fmla="*/ 931 h 1068"/>
                  <a:gd name="T62" fmla="*/ 966 w 1186"/>
                  <a:gd name="T63" fmla="*/ 924 h 1068"/>
                  <a:gd name="T64" fmla="*/ 949 w 1186"/>
                  <a:gd name="T65" fmla="*/ 914 h 1068"/>
                  <a:gd name="T66" fmla="*/ 956 w 1186"/>
                  <a:gd name="T67" fmla="*/ 907 h 1068"/>
                  <a:gd name="T68" fmla="*/ 951 w 1186"/>
                  <a:gd name="T69" fmla="*/ 899 h 1068"/>
                  <a:gd name="T70" fmla="*/ 951 w 1186"/>
                  <a:gd name="T71" fmla="*/ 875 h 1068"/>
                  <a:gd name="T72" fmla="*/ 968 w 1186"/>
                  <a:gd name="T73" fmla="*/ 882 h 1068"/>
                  <a:gd name="T74" fmla="*/ 946 w 1186"/>
                  <a:gd name="T75" fmla="*/ 895 h 1068"/>
                  <a:gd name="T76" fmla="*/ 958 w 1186"/>
                  <a:gd name="T77" fmla="*/ 865 h 1068"/>
                  <a:gd name="T78" fmla="*/ 941 w 1186"/>
                  <a:gd name="T79" fmla="*/ 863 h 1068"/>
                  <a:gd name="T80" fmla="*/ 1056 w 1186"/>
                  <a:gd name="T81" fmla="*/ 1027 h 1068"/>
                  <a:gd name="T82" fmla="*/ 1063 w 1186"/>
                  <a:gd name="T83" fmla="*/ 992 h 1068"/>
                  <a:gd name="T84" fmla="*/ 988 w 1186"/>
                  <a:gd name="T85" fmla="*/ 958 h 1068"/>
                  <a:gd name="T86" fmla="*/ 1005 w 1186"/>
                  <a:gd name="T87" fmla="*/ 948 h 1068"/>
                  <a:gd name="T88" fmla="*/ 990 w 1186"/>
                  <a:gd name="T89" fmla="*/ 934 h 1068"/>
                  <a:gd name="T90" fmla="*/ 973 w 1186"/>
                  <a:gd name="T91" fmla="*/ 912 h 1068"/>
                  <a:gd name="T92" fmla="*/ 983 w 1186"/>
                  <a:gd name="T93" fmla="*/ 890 h 1068"/>
                  <a:gd name="T94" fmla="*/ 978 w 1186"/>
                  <a:gd name="T95" fmla="*/ 843 h 1068"/>
                  <a:gd name="T96" fmla="*/ 971 w 1186"/>
                  <a:gd name="T97" fmla="*/ 829 h 1068"/>
                  <a:gd name="T98" fmla="*/ 944 w 1186"/>
                  <a:gd name="T99" fmla="*/ 804 h 1068"/>
                  <a:gd name="T100" fmla="*/ 971 w 1186"/>
                  <a:gd name="T101" fmla="*/ 797 h 1068"/>
                  <a:gd name="T102" fmla="*/ 1015 w 1186"/>
                  <a:gd name="T103" fmla="*/ 748 h 1068"/>
                  <a:gd name="T104" fmla="*/ 975 w 1186"/>
                  <a:gd name="T105" fmla="*/ 692 h 1068"/>
                  <a:gd name="T106" fmla="*/ 988 w 1186"/>
                  <a:gd name="T107" fmla="*/ 560 h 1068"/>
                  <a:gd name="T108" fmla="*/ 1049 w 1186"/>
                  <a:gd name="T109" fmla="*/ 396 h 1068"/>
                  <a:gd name="T110" fmla="*/ 1073 w 1186"/>
                  <a:gd name="T111" fmla="*/ 200 h 1068"/>
                  <a:gd name="T112" fmla="*/ 1117 w 1186"/>
                  <a:gd name="T113" fmla="*/ 14 h 1068"/>
                  <a:gd name="T114" fmla="*/ 1132 w 1186"/>
                  <a:gd name="T115" fmla="*/ 254 h 1068"/>
                  <a:gd name="T116" fmla="*/ 1085 w 1186"/>
                  <a:gd name="T117" fmla="*/ 418 h 1068"/>
                  <a:gd name="T118" fmla="*/ 1063 w 1186"/>
                  <a:gd name="T119" fmla="*/ 582 h 1068"/>
                  <a:gd name="T120" fmla="*/ 1044 w 1186"/>
                  <a:gd name="T121" fmla="*/ 723 h 1068"/>
                  <a:gd name="T122" fmla="*/ 1024 w 1186"/>
                  <a:gd name="T123" fmla="*/ 836 h 1068"/>
                  <a:gd name="T124" fmla="*/ 1134 w 1186"/>
                  <a:gd name="T125" fmla="*/ 965 h 1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86" h="1068">
                    <a:moveTo>
                      <a:pt x="966" y="860"/>
                    </a:moveTo>
                    <a:lnTo>
                      <a:pt x="963" y="860"/>
                    </a:lnTo>
                    <a:lnTo>
                      <a:pt x="966" y="860"/>
                    </a:lnTo>
                    <a:close/>
                    <a:moveTo>
                      <a:pt x="966" y="860"/>
                    </a:moveTo>
                    <a:lnTo>
                      <a:pt x="963" y="860"/>
                    </a:lnTo>
                    <a:lnTo>
                      <a:pt x="966" y="860"/>
                    </a:lnTo>
                    <a:close/>
                    <a:moveTo>
                      <a:pt x="971" y="860"/>
                    </a:moveTo>
                    <a:lnTo>
                      <a:pt x="968" y="860"/>
                    </a:lnTo>
                    <a:lnTo>
                      <a:pt x="971" y="860"/>
                    </a:lnTo>
                    <a:close/>
                    <a:moveTo>
                      <a:pt x="973" y="858"/>
                    </a:moveTo>
                    <a:lnTo>
                      <a:pt x="973" y="860"/>
                    </a:lnTo>
                    <a:lnTo>
                      <a:pt x="973" y="858"/>
                    </a:lnTo>
                    <a:close/>
                    <a:moveTo>
                      <a:pt x="968" y="858"/>
                    </a:moveTo>
                    <a:lnTo>
                      <a:pt x="966" y="858"/>
                    </a:lnTo>
                    <a:lnTo>
                      <a:pt x="968" y="858"/>
                    </a:lnTo>
                    <a:close/>
                    <a:moveTo>
                      <a:pt x="968" y="855"/>
                    </a:moveTo>
                    <a:lnTo>
                      <a:pt x="968" y="858"/>
                    </a:lnTo>
                    <a:lnTo>
                      <a:pt x="971" y="858"/>
                    </a:lnTo>
                    <a:lnTo>
                      <a:pt x="973" y="858"/>
                    </a:lnTo>
                    <a:lnTo>
                      <a:pt x="971" y="858"/>
                    </a:lnTo>
                    <a:lnTo>
                      <a:pt x="971" y="860"/>
                    </a:lnTo>
                    <a:lnTo>
                      <a:pt x="968" y="860"/>
                    </a:lnTo>
                    <a:lnTo>
                      <a:pt x="968" y="858"/>
                    </a:lnTo>
                    <a:lnTo>
                      <a:pt x="966" y="858"/>
                    </a:lnTo>
                    <a:lnTo>
                      <a:pt x="966" y="855"/>
                    </a:lnTo>
                    <a:lnTo>
                      <a:pt x="968" y="855"/>
                    </a:lnTo>
                    <a:lnTo>
                      <a:pt x="966" y="855"/>
                    </a:lnTo>
                    <a:lnTo>
                      <a:pt x="968" y="855"/>
                    </a:lnTo>
                    <a:close/>
                    <a:moveTo>
                      <a:pt x="941" y="855"/>
                    </a:moveTo>
                    <a:lnTo>
                      <a:pt x="941" y="853"/>
                    </a:lnTo>
                    <a:lnTo>
                      <a:pt x="941" y="855"/>
                    </a:lnTo>
                    <a:close/>
                    <a:moveTo>
                      <a:pt x="971" y="853"/>
                    </a:moveTo>
                    <a:lnTo>
                      <a:pt x="973" y="853"/>
                    </a:lnTo>
                    <a:lnTo>
                      <a:pt x="973" y="855"/>
                    </a:lnTo>
                    <a:lnTo>
                      <a:pt x="975" y="855"/>
                    </a:lnTo>
                    <a:lnTo>
                      <a:pt x="973" y="855"/>
                    </a:lnTo>
                    <a:lnTo>
                      <a:pt x="975" y="855"/>
                    </a:lnTo>
                    <a:lnTo>
                      <a:pt x="978" y="855"/>
                    </a:lnTo>
                    <a:lnTo>
                      <a:pt x="980" y="855"/>
                    </a:lnTo>
                    <a:lnTo>
                      <a:pt x="980" y="858"/>
                    </a:lnTo>
                    <a:lnTo>
                      <a:pt x="978" y="858"/>
                    </a:lnTo>
                    <a:lnTo>
                      <a:pt x="975" y="858"/>
                    </a:lnTo>
                    <a:lnTo>
                      <a:pt x="973" y="858"/>
                    </a:lnTo>
                    <a:lnTo>
                      <a:pt x="971" y="858"/>
                    </a:lnTo>
                    <a:lnTo>
                      <a:pt x="973" y="858"/>
                    </a:lnTo>
                    <a:lnTo>
                      <a:pt x="971" y="858"/>
                    </a:lnTo>
                    <a:lnTo>
                      <a:pt x="971" y="855"/>
                    </a:lnTo>
                    <a:lnTo>
                      <a:pt x="968" y="855"/>
                    </a:lnTo>
                    <a:lnTo>
                      <a:pt x="966" y="855"/>
                    </a:lnTo>
                    <a:lnTo>
                      <a:pt x="968" y="855"/>
                    </a:lnTo>
                    <a:lnTo>
                      <a:pt x="968" y="853"/>
                    </a:lnTo>
                    <a:lnTo>
                      <a:pt x="971" y="853"/>
                    </a:lnTo>
                    <a:close/>
                    <a:moveTo>
                      <a:pt x="971" y="851"/>
                    </a:moveTo>
                    <a:lnTo>
                      <a:pt x="971" y="853"/>
                    </a:lnTo>
                    <a:lnTo>
                      <a:pt x="973" y="853"/>
                    </a:lnTo>
                    <a:lnTo>
                      <a:pt x="971" y="853"/>
                    </a:lnTo>
                    <a:lnTo>
                      <a:pt x="971" y="851"/>
                    </a:lnTo>
                    <a:close/>
                    <a:moveTo>
                      <a:pt x="966" y="848"/>
                    </a:moveTo>
                    <a:lnTo>
                      <a:pt x="968" y="848"/>
                    </a:lnTo>
                    <a:lnTo>
                      <a:pt x="968" y="851"/>
                    </a:lnTo>
                    <a:lnTo>
                      <a:pt x="971" y="851"/>
                    </a:lnTo>
                    <a:lnTo>
                      <a:pt x="971" y="853"/>
                    </a:lnTo>
                    <a:lnTo>
                      <a:pt x="968" y="853"/>
                    </a:lnTo>
                    <a:lnTo>
                      <a:pt x="968" y="855"/>
                    </a:lnTo>
                    <a:lnTo>
                      <a:pt x="966" y="855"/>
                    </a:lnTo>
                    <a:lnTo>
                      <a:pt x="966" y="853"/>
                    </a:lnTo>
                    <a:lnTo>
                      <a:pt x="966" y="851"/>
                    </a:lnTo>
                    <a:lnTo>
                      <a:pt x="966" y="853"/>
                    </a:lnTo>
                    <a:lnTo>
                      <a:pt x="963" y="853"/>
                    </a:lnTo>
                    <a:lnTo>
                      <a:pt x="963" y="851"/>
                    </a:lnTo>
                    <a:lnTo>
                      <a:pt x="966" y="851"/>
                    </a:lnTo>
                    <a:lnTo>
                      <a:pt x="963" y="851"/>
                    </a:lnTo>
                    <a:lnTo>
                      <a:pt x="963" y="848"/>
                    </a:lnTo>
                    <a:lnTo>
                      <a:pt x="966" y="848"/>
                    </a:lnTo>
                    <a:close/>
                    <a:moveTo>
                      <a:pt x="966" y="848"/>
                    </a:moveTo>
                    <a:lnTo>
                      <a:pt x="963" y="848"/>
                    </a:lnTo>
                    <a:lnTo>
                      <a:pt x="966" y="848"/>
                    </a:lnTo>
                    <a:close/>
                    <a:moveTo>
                      <a:pt x="993" y="848"/>
                    </a:moveTo>
                    <a:lnTo>
                      <a:pt x="990" y="848"/>
                    </a:lnTo>
                    <a:lnTo>
                      <a:pt x="990" y="846"/>
                    </a:lnTo>
                    <a:lnTo>
                      <a:pt x="990" y="848"/>
                    </a:lnTo>
                    <a:lnTo>
                      <a:pt x="993" y="848"/>
                    </a:lnTo>
                    <a:close/>
                    <a:moveTo>
                      <a:pt x="961" y="846"/>
                    </a:moveTo>
                    <a:lnTo>
                      <a:pt x="961" y="848"/>
                    </a:lnTo>
                    <a:lnTo>
                      <a:pt x="961" y="846"/>
                    </a:lnTo>
                    <a:lnTo>
                      <a:pt x="961" y="848"/>
                    </a:lnTo>
                    <a:lnTo>
                      <a:pt x="958" y="848"/>
                    </a:lnTo>
                    <a:lnTo>
                      <a:pt x="958" y="846"/>
                    </a:lnTo>
                    <a:lnTo>
                      <a:pt x="961" y="846"/>
                    </a:lnTo>
                    <a:close/>
                    <a:moveTo>
                      <a:pt x="949" y="846"/>
                    </a:moveTo>
                    <a:lnTo>
                      <a:pt x="946" y="846"/>
                    </a:lnTo>
                    <a:lnTo>
                      <a:pt x="949" y="846"/>
                    </a:lnTo>
                    <a:lnTo>
                      <a:pt x="946" y="846"/>
                    </a:lnTo>
                    <a:lnTo>
                      <a:pt x="949" y="846"/>
                    </a:lnTo>
                    <a:close/>
                    <a:moveTo>
                      <a:pt x="961" y="846"/>
                    </a:moveTo>
                    <a:lnTo>
                      <a:pt x="958" y="846"/>
                    </a:lnTo>
                    <a:lnTo>
                      <a:pt x="961" y="846"/>
                    </a:lnTo>
                    <a:close/>
                    <a:moveTo>
                      <a:pt x="985" y="843"/>
                    </a:moveTo>
                    <a:lnTo>
                      <a:pt x="983" y="846"/>
                    </a:lnTo>
                    <a:lnTo>
                      <a:pt x="983" y="843"/>
                    </a:lnTo>
                    <a:lnTo>
                      <a:pt x="985" y="843"/>
                    </a:lnTo>
                    <a:close/>
                    <a:moveTo>
                      <a:pt x="946" y="843"/>
                    </a:moveTo>
                    <a:lnTo>
                      <a:pt x="944" y="843"/>
                    </a:lnTo>
                    <a:lnTo>
                      <a:pt x="946" y="843"/>
                    </a:lnTo>
                    <a:close/>
                    <a:moveTo>
                      <a:pt x="990" y="843"/>
                    </a:moveTo>
                    <a:lnTo>
                      <a:pt x="990" y="846"/>
                    </a:lnTo>
                    <a:lnTo>
                      <a:pt x="988" y="846"/>
                    </a:lnTo>
                    <a:lnTo>
                      <a:pt x="988" y="843"/>
                    </a:lnTo>
                    <a:lnTo>
                      <a:pt x="990" y="843"/>
                    </a:lnTo>
                    <a:close/>
                    <a:moveTo>
                      <a:pt x="949" y="843"/>
                    </a:moveTo>
                    <a:lnTo>
                      <a:pt x="951" y="843"/>
                    </a:lnTo>
                    <a:lnTo>
                      <a:pt x="949" y="843"/>
                    </a:lnTo>
                    <a:close/>
                    <a:moveTo>
                      <a:pt x="958" y="843"/>
                    </a:moveTo>
                    <a:lnTo>
                      <a:pt x="961" y="843"/>
                    </a:lnTo>
                    <a:lnTo>
                      <a:pt x="961" y="846"/>
                    </a:lnTo>
                    <a:lnTo>
                      <a:pt x="958" y="846"/>
                    </a:lnTo>
                    <a:lnTo>
                      <a:pt x="958" y="843"/>
                    </a:lnTo>
                    <a:close/>
                    <a:moveTo>
                      <a:pt x="966" y="843"/>
                    </a:moveTo>
                    <a:lnTo>
                      <a:pt x="963" y="843"/>
                    </a:lnTo>
                    <a:lnTo>
                      <a:pt x="966" y="843"/>
                    </a:lnTo>
                    <a:close/>
                    <a:moveTo>
                      <a:pt x="963" y="841"/>
                    </a:moveTo>
                    <a:lnTo>
                      <a:pt x="963" y="843"/>
                    </a:lnTo>
                    <a:lnTo>
                      <a:pt x="963" y="841"/>
                    </a:lnTo>
                    <a:close/>
                    <a:moveTo>
                      <a:pt x="946" y="843"/>
                    </a:moveTo>
                    <a:lnTo>
                      <a:pt x="946" y="841"/>
                    </a:lnTo>
                    <a:lnTo>
                      <a:pt x="946" y="843"/>
                    </a:lnTo>
                    <a:close/>
                    <a:moveTo>
                      <a:pt x="988" y="841"/>
                    </a:moveTo>
                    <a:lnTo>
                      <a:pt x="990" y="841"/>
                    </a:lnTo>
                    <a:lnTo>
                      <a:pt x="990" y="843"/>
                    </a:lnTo>
                    <a:lnTo>
                      <a:pt x="988" y="843"/>
                    </a:lnTo>
                    <a:lnTo>
                      <a:pt x="985" y="843"/>
                    </a:lnTo>
                    <a:lnTo>
                      <a:pt x="988" y="843"/>
                    </a:lnTo>
                    <a:lnTo>
                      <a:pt x="985" y="843"/>
                    </a:lnTo>
                    <a:lnTo>
                      <a:pt x="988" y="843"/>
                    </a:lnTo>
                    <a:lnTo>
                      <a:pt x="988" y="841"/>
                    </a:lnTo>
                    <a:close/>
                    <a:moveTo>
                      <a:pt x="953" y="841"/>
                    </a:moveTo>
                    <a:lnTo>
                      <a:pt x="951" y="841"/>
                    </a:lnTo>
                    <a:lnTo>
                      <a:pt x="953" y="841"/>
                    </a:lnTo>
                    <a:close/>
                    <a:moveTo>
                      <a:pt x="951" y="841"/>
                    </a:moveTo>
                    <a:lnTo>
                      <a:pt x="951" y="843"/>
                    </a:lnTo>
                    <a:lnTo>
                      <a:pt x="951" y="841"/>
                    </a:lnTo>
                    <a:close/>
                    <a:moveTo>
                      <a:pt x="985" y="841"/>
                    </a:moveTo>
                    <a:lnTo>
                      <a:pt x="983" y="841"/>
                    </a:lnTo>
                    <a:lnTo>
                      <a:pt x="985" y="841"/>
                    </a:lnTo>
                    <a:close/>
                    <a:moveTo>
                      <a:pt x="993" y="841"/>
                    </a:moveTo>
                    <a:lnTo>
                      <a:pt x="990" y="841"/>
                    </a:lnTo>
                    <a:lnTo>
                      <a:pt x="993" y="841"/>
                    </a:lnTo>
                    <a:close/>
                    <a:moveTo>
                      <a:pt x="980" y="841"/>
                    </a:moveTo>
                    <a:lnTo>
                      <a:pt x="978" y="841"/>
                    </a:lnTo>
                    <a:lnTo>
                      <a:pt x="980" y="841"/>
                    </a:lnTo>
                    <a:close/>
                    <a:moveTo>
                      <a:pt x="966" y="841"/>
                    </a:moveTo>
                    <a:lnTo>
                      <a:pt x="963" y="841"/>
                    </a:lnTo>
                    <a:lnTo>
                      <a:pt x="966" y="841"/>
                    </a:lnTo>
                    <a:close/>
                    <a:moveTo>
                      <a:pt x="990" y="841"/>
                    </a:moveTo>
                    <a:lnTo>
                      <a:pt x="988" y="841"/>
                    </a:lnTo>
                    <a:lnTo>
                      <a:pt x="990" y="841"/>
                    </a:lnTo>
                    <a:close/>
                    <a:moveTo>
                      <a:pt x="961" y="841"/>
                    </a:moveTo>
                    <a:lnTo>
                      <a:pt x="963" y="841"/>
                    </a:lnTo>
                    <a:lnTo>
                      <a:pt x="961" y="841"/>
                    </a:lnTo>
                    <a:lnTo>
                      <a:pt x="961" y="838"/>
                    </a:lnTo>
                    <a:lnTo>
                      <a:pt x="961" y="841"/>
                    </a:lnTo>
                    <a:close/>
                    <a:moveTo>
                      <a:pt x="956" y="841"/>
                    </a:moveTo>
                    <a:lnTo>
                      <a:pt x="956" y="838"/>
                    </a:lnTo>
                    <a:lnTo>
                      <a:pt x="956" y="841"/>
                    </a:lnTo>
                    <a:lnTo>
                      <a:pt x="958" y="841"/>
                    </a:lnTo>
                    <a:lnTo>
                      <a:pt x="958" y="843"/>
                    </a:lnTo>
                    <a:lnTo>
                      <a:pt x="956" y="843"/>
                    </a:lnTo>
                    <a:lnTo>
                      <a:pt x="958" y="843"/>
                    </a:lnTo>
                    <a:lnTo>
                      <a:pt x="958" y="846"/>
                    </a:lnTo>
                    <a:lnTo>
                      <a:pt x="956" y="846"/>
                    </a:lnTo>
                    <a:lnTo>
                      <a:pt x="953" y="843"/>
                    </a:lnTo>
                    <a:lnTo>
                      <a:pt x="953" y="846"/>
                    </a:lnTo>
                    <a:lnTo>
                      <a:pt x="956" y="846"/>
                    </a:lnTo>
                    <a:lnTo>
                      <a:pt x="958" y="846"/>
                    </a:lnTo>
                    <a:lnTo>
                      <a:pt x="958" y="848"/>
                    </a:lnTo>
                    <a:lnTo>
                      <a:pt x="956" y="848"/>
                    </a:lnTo>
                    <a:lnTo>
                      <a:pt x="953" y="848"/>
                    </a:lnTo>
                    <a:lnTo>
                      <a:pt x="953" y="846"/>
                    </a:lnTo>
                    <a:lnTo>
                      <a:pt x="951" y="846"/>
                    </a:lnTo>
                    <a:lnTo>
                      <a:pt x="953" y="846"/>
                    </a:lnTo>
                    <a:lnTo>
                      <a:pt x="953" y="848"/>
                    </a:lnTo>
                    <a:lnTo>
                      <a:pt x="956" y="848"/>
                    </a:lnTo>
                    <a:lnTo>
                      <a:pt x="958" y="848"/>
                    </a:lnTo>
                    <a:lnTo>
                      <a:pt x="958" y="851"/>
                    </a:lnTo>
                    <a:lnTo>
                      <a:pt x="956" y="851"/>
                    </a:lnTo>
                    <a:lnTo>
                      <a:pt x="958" y="851"/>
                    </a:lnTo>
                    <a:lnTo>
                      <a:pt x="958" y="853"/>
                    </a:lnTo>
                    <a:lnTo>
                      <a:pt x="956" y="853"/>
                    </a:lnTo>
                    <a:lnTo>
                      <a:pt x="958" y="853"/>
                    </a:lnTo>
                    <a:lnTo>
                      <a:pt x="958" y="855"/>
                    </a:lnTo>
                    <a:lnTo>
                      <a:pt x="956" y="855"/>
                    </a:lnTo>
                    <a:lnTo>
                      <a:pt x="953" y="855"/>
                    </a:lnTo>
                    <a:lnTo>
                      <a:pt x="953" y="858"/>
                    </a:lnTo>
                    <a:lnTo>
                      <a:pt x="951" y="858"/>
                    </a:lnTo>
                    <a:lnTo>
                      <a:pt x="951" y="855"/>
                    </a:lnTo>
                    <a:lnTo>
                      <a:pt x="951" y="853"/>
                    </a:lnTo>
                    <a:lnTo>
                      <a:pt x="951" y="855"/>
                    </a:lnTo>
                    <a:lnTo>
                      <a:pt x="949" y="855"/>
                    </a:lnTo>
                    <a:lnTo>
                      <a:pt x="949" y="853"/>
                    </a:lnTo>
                    <a:lnTo>
                      <a:pt x="949" y="851"/>
                    </a:lnTo>
                    <a:lnTo>
                      <a:pt x="951" y="851"/>
                    </a:lnTo>
                    <a:lnTo>
                      <a:pt x="949" y="851"/>
                    </a:lnTo>
                    <a:lnTo>
                      <a:pt x="951" y="851"/>
                    </a:lnTo>
                    <a:lnTo>
                      <a:pt x="949" y="851"/>
                    </a:lnTo>
                    <a:lnTo>
                      <a:pt x="949" y="853"/>
                    </a:lnTo>
                    <a:lnTo>
                      <a:pt x="949" y="851"/>
                    </a:lnTo>
                    <a:lnTo>
                      <a:pt x="946" y="851"/>
                    </a:lnTo>
                    <a:lnTo>
                      <a:pt x="949" y="851"/>
                    </a:lnTo>
                    <a:lnTo>
                      <a:pt x="946" y="851"/>
                    </a:lnTo>
                    <a:lnTo>
                      <a:pt x="946" y="848"/>
                    </a:lnTo>
                    <a:lnTo>
                      <a:pt x="949" y="848"/>
                    </a:lnTo>
                    <a:lnTo>
                      <a:pt x="951" y="848"/>
                    </a:lnTo>
                    <a:lnTo>
                      <a:pt x="953" y="848"/>
                    </a:lnTo>
                    <a:lnTo>
                      <a:pt x="956" y="848"/>
                    </a:lnTo>
                    <a:lnTo>
                      <a:pt x="956" y="851"/>
                    </a:lnTo>
                    <a:lnTo>
                      <a:pt x="953" y="851"/>
                    </a:lnTo>
                    <a:lnTo>
                      <a:pt x="956" y="851"/>
                    </a:lnTo>
                    <a:lnTo>
                      <a:pt x="956" y="848"/>
                    </a:lnTo>
                    <a:lnTo>
                      <a:pt x="953" y="848"/>
                    </a:lnTo>
                    <a:lnTo>
                      <a:pt x="951" y="848"/>
                    </a:lnTo>
                    <a:lnTo>
                      <a:pt x="949" y="848"/>
                    </a:lnTo>
                    <a:lnTo>
                      <a:pt x="949" y="846"/>
                    </a:lnTo>
                    <a:lnTo>
                      <a:pt x="951" y="846"/>
                    </a:lnTo>
                    <a:lnTo>
                      <a:pt x="953" y="846"/>
                    </a:lnTo>
                    <a:lnTo>
                      <a:pt x="951" y="846"/>
                    </a:lnTo>
                    <a:lnTo>
                      <a:pt x="949" y="846"/>
                    </a:lnTo>
                    <a:lnTo>
                      <a:pt x="946" y="846"/>
                    </a:lnTo>
                    <a:lnTo>
                      <a:pt x="949" y="846"/>
                    </a:lnTo>
                    <a:lnTo>
                      <a:pt x="949" y="843"/>
                    </a:lnTo>
                    <a:lnTo>
                      <a:pt x="949" y="846"/>
                    </a:lnTo>
                    <a:lnTo>
                      <a:pt x="946" y="846"/>
                    </a:lnTo>
                    <a:lnTo>
                      <a:pt x="946" y="843"/>
                    </a:lnTo>
                    <a:lnTo>
                      <a:pt x="949" y="843"/>
                    </a:lnTo>
                    <a:lnTo>
                      <a:pt x="946" y="843"/>
                    </a:lnTo>
                    <a:lnTo>
                      <a:pt x="949" y="843"/>
                    </a:lnTo>
                    <a:lnTo>
                      <a:pt x="946" y="843"/>
                    </a:lnTo>
                    <a:lnTo>
                      <a:pt x="949" y="843"/>
                    </a:lnTo>
                    <a:lnTo>
                      <a:pt x="946" y="841"/>
                    </a:lnTo>
                    <a:lnTo>
                      <a:pt x="949" y="841"/>
                    </a:lnTo>
                    <a:lnTo>
                      <a:pt x="951" y="841"/>
                    </a:lnTo>
                    <a:lnTo>
                      <a:pt x="949" y="841"/>
                    </a:lnTo>
                    <a:lnTo>
                      <a:pt x="949" y="843"/>
                    </a:lnTo>
                    <a:lnTo>
                      <a:pt x="949" y="841"/>
                    </a:lnTo>
                    <a:lnTo>
                      <a:pt x="951" y="841"/>
                    </a:lnTo>
                    <a:lnTo>
                      <a:pt x="951" y="843"/>
                    </a:lnTo>
                    <a:lnTo>
                      <a:pt x="949" y="843"/>
                    </a:lnTo>
                    <a:lnTo>
                      <a:pt x="951" y="843"/>
                    </a:lnTo>
                    <a:lnTo>
                      <a:pt x="951" y="841"/>
                    </a:lnTo>
                    <a:lnTo>
                      <a:pt x="953" y="841"/>
                    </a:lnTo>
                    <a:lnTo>
                      <a:pt x="953" y="843"/>
                    </a:lnTo>
                    <a:lnTo>
                      <a:pt x="953" y="841"/>
                    </a:lnTo>
                    <a:lnTo>
                      <a:pt x="956" y="841"/>
                    </a:lnTo>
                    <a:lnTo>
                      <a:pt x="956" y="838"/>
                    </a:lnTo>
                    <a:lnTo>
                      <a:pt x="956" y="841"/>
                    </a:lnTo>
                    <a:close/>
                    <a:moveTo>
                      <a:pt x="958" y="841"/>
                    </a:moveTo>
                    <a:lnTo>
                      <a:pt x="958" y="838"/>
                    </a:lnTo>
                    <a:lnTo>
                      <a:pt x="958" y="841"/>
                    </a:lnTo>
                    <a:close/>
                    <a:moveTo>
                      <a:pt x="951" y="838"/>
                    </a:moveTo>
                    <a:lnTo>
                      <a:pt x="953" y="838"/>
                    </a:lnTo>
                    <a:lnTo>
                      <a:pt x="953" y="841"/>
                    </a:lnTo>
                    <a:lnTo>
                      <a:pt x="951" y="841"/>
                    </a:lnTo>
                    <a:lnTo>
                      <a:pt x="951" y="838"/>
                    </a:lnTo>
                    <a:close/>
                    <a:moveTo>
                      <a:pt x="975" y="838"/>
                    </a:moveTo>
                    <a:lnTo>
                      <a:pt x="975" y="841"/>
                    </a:lnTo>
                    <a:lnTo>
                      <a:pt x="978" y="841"/>
                    </a:lnTo>
                    <a:lnTo>
                      <a:pt x="980" y="841"/>
                    </a:lnTo>
                    <a:lnTo>
                      <a:pt x="983" y="841"/>
                    </a:lnTo>
                    <a:lnTo>
                      <a:pt x="985" y="841"/>
                    </a:lnTo>
                    <a:lnTo>
                      <a:pt x="985" y="843"/>
                    </a:lnTo>
                    <a:lnTo>
                      <a:pt x="983" y="843"/>
                    </a:lnTo>
                    <a:lnTo>
                      <a:pt x="980" y="843"/>
                    </a:lnTo>
                    <a:lnTo>
                      <a:pt x="978" y="843"/>
                    </a:lnTo>
                    <a:lnTo>
                      <a:pt x="975" y="843"/>
                    </a:lnTo>
                    <a:lnTo>
                      <a:pt x="973" y="843"/>
                    </a:lnTo>
                    <a:lnTo>
                      <a:pt x="971" y="843"/>
                    </a:lnTo>
                    <a:lnTo>
                      <a:pt x="968" y="843"/>
                    </a:lnTo>
                    <a:lnTo>
                      <a:pt x="966" y="843"/>
                    </a:lnTo>
                    <a:lnTo>
                      <a:pt x="966" y="841"/>
                    </a:lnTo>
                    <a:lnTo>
                      <a:pt x="968" y="841"/>
                    </a:lnTo>
                    <a:lnTo>
                      <a:pt x="971" y="841"/>
                    </a:lnTo>
                    <a:lnTo>
                      <a:pt x="973" y="841"/>
                    </a:lnTo>
                    <a:lnTo>
                      <a:pt x="971" y="841"/>
                    </a:lnTo>
                    <a:lnTo>
                      <a:pt x="971" y="838"/>
                    </a:lnTo>
                    <a:lnTo>
                      <a:pt x="971" y="841"/>
                    </a:lnTo>
                    <a:lnTo>
                      <a:pt x="971" y="838"/>
                    </a:lnTo>
                    <a:lnTo>
                      <a:pt x="973" y="838"/>
                    </a:lnTo>
                    <a:lnTo>
                      <a:pt x="975" y="838"/>
                    </a:lnTo>
                    <a:close/>
                    <a:moveTo>
                      <a:pt x="978" y="838"/>
                    </a:moveTo>
                    <a:lnTo>
                      <a:pt x="978" y="841"/>
                    </a:lnTo>
                    <a:lnTo>
                      <a:pt x="978" y="838"/>
                    </a:lnTo>
                    <a:lnTo>
                      <a:pt x="975" y="838"/>
                    </a:lnTo>
                    <a:lnTo>
                      <a:pt x="978" y="838"/>
                    </a:lnTo>
                    <a:close/>
                    <a:moveTo>
                      <a:pt x="968" y="838"/>
                    </a:moveTo>
                    <a:lnTo>
                      <a:pt x="971" y="838"/>
                    </a:lnTo>
                    <a:lnTo>
                      <a:pt x="968" y="841"/>
                    </a:lnTo>
                    <a:lnTo>
                      <a:pt x="966" y="841"/>
                    </a:lnTo>
                    <a:lnTo>
                      <a:pt x="966" y="838"/>
                    </a:lnTo>
                    <a:lnTo>
                      <a:pt x="968" y="838"/>
                    </a:lnTo>
                    <a:close/>
                    <a:moveTo>
                      <a:pt x="946" y="838"/>
                    </a:moveTo>
                    <a:lnTo>
                      <a:pt x="949" y="836"/>
                    </a:lnTo>
                    <a:lnTo>
                      <a:pt x="949" y="838"/>
                    </a:lnTo>
                    <a:lnTo>
                      <a:pt x="946" y="838"/>
                    </a:lnTo>
                    <a:close/>
                    <a:moveTo>
                      <a:pt x="956" y="836"/>
                    </a:moveTo>
                    <a:lnTo>
                      <a:pt x="953" y="836"/>
                    </a:lnTo>
                    <a:lnTo>
                      <a:pt x="956" y="836"/>
                    </a:lnTo>
                    <a:close/>
                    <a:moveTo>
                      <a:pt x="946" y="838"/>
                    </a:moveTo>
                    <a:lnTo>
                      <a:pt x="949" y="838"/>
                    </a:lnTo>
                    <a:lnTo>
                      <a:pt x="949" y="836"/>
                    </a:lnTo>
                    <a:lnTo>
                      <a:pt x="949" y="838"/>
                    </a:lnTo>
                    <a:lnTo>
                      <a:pt x="949" y="836"/>
                    </a:lnTo>
                    <a:lnTo>
                      <a:pt x="951" y="836"/>
                    </a:lnTo>
                    <a:lnTo>
                      <a:pt x="951" y="838"/>
                    </a:lnTo>
                    <a:lnTo>
                      <a:pt x="949" y="838"/>
                    </a:lnTo>
                    <a:lnTo>
                      <a:pt x="951" y="838"/>
                    </a:lnTo>
                    <a:lnTo>
                      <a:pt x="951" y="841"/>
                    </a:lnTo>
                    <a:lnTo>
                      <a:pt x="949" y="841"/>
                    </a:lnTo>
                    <a:lnTo>
                      <a:pt x="946" y="841"/>
                    </a:lnTo>
                    <a:lnTo>
                      <a:pt x="949" y="841"/>
                    </a:lnTo>
                    <a:lnTo>
                      <a:pt x="949" y="838"/>
                    </a:lnTo>
                    <a:lnTo>
                      <a:pt x="946" y="838"/>
                    </a:lnTo>
                    <a:lnTo>
                      <a:pt x="946" y="841"/>
                    </a:lnTo>
                    <a:lnTo>
                      <a:pt x="946" y="838"/>
                    </a:lnTo>
                    <a:lnTo>
                      <a:pt x="944" y="838"/>
                    </a:lnTo>
                    <a:lnTo>
                      <a:pt x="941" y="838"/>
                    </a:lnTo>
                    <a:lnTo>
                      <a:pt x="944" y="838"/>
                    </a:lnTo>
                    <a:lnTo>
                      <a:pt x="946" y="838"/>
                    </a:lnTo>
                    <a:lnTo>
                      <a:pt x="944" y="838"/>
                    </a:lnTo>
                    <a:lnTo>
                      <a:pt x="946" y="838"/>
                    </a:lnTo>
                    <a:close/>
                    <a:moveTo>
                      <a:pt x="951" y="836"/>
                    </a:moveTo>
                    <a:lnTo>
                      <a:pt x="953" y="836"/>
                    </a:lnTo>
                    <a:lnTo>
                      <a:pt x="951" y="836"/>
                    </a:lnTo>
                    <a:lnTo>
                      <a:pt x="953" y="836"/>
                    </a:lnTo>
                    <a:lnTo>
                      <a:pt x="953" y="838"/>
                    </a:lnTo>
                    <a:lnTo>
                      <a:pt x="956" y="838"/>
                    </a:lnTo>
                    <a:lnTo>
                      <a:pt x="953" y="838"/>
                    </a:lnTo>
                    <a:lnTo>
                      <a:pt x="951" y="838"/>
                    </a:lnTo>
                    <a:lnTo>
                      <a:pt x="951" y="836"/>
                    </a:lnTo>
                    <a:close/>
                    <a:moveTo>
                      <a:pt x="975" y="833"/>
                    </a:moveTo>
                    <a:lnTo>
                      <a:pt x="973" y="833"/>
                    </a:lnTo>
                    <a:lnTo>
                      <a:pt x="975" y="833"/>
                    </a:lnTo>
                    <a:close/>
                    <a:moveTo>
                      <a:pt x="971" y="833"/>
                    </a:moveTo>
                    <a:lnTo>
                      <a:pt x="971" y="836"/>
                    </a:lnTo>
                    <a:lnTo>
                      <a:pt x="968" y="836"/>
                    </a:lnTo>
                    <a:lnTo>
                      <a:pt x="971" y="836"/>
                    </a:lnTo>
                    <a:lnTo>
                      <a:pt x="971" y="833"/>
                    </a:lnTo>
                    <a:close/>
                    <a:moveTo>
                      <a:pt x="968" y="821"/>
                    </a:moveTo>
                    <a:lnTo>
                      <a:pt x="968" y="824"/>
                    </a:lnTo>
                    <a:lnTo>
                      <a:pt x="968" y="821"/>
                    </a:lnTo>
                    <a:close/>
                    <a:moveTo>
                      <a:pt x="973" y="821"/>
                    </a:moveTo>
                    <a:lnTo>
                      <a:pt x="975" y="821"/>
                    </a:lnTo>
                    <a:lnTo>
                      <a:pt x="973" y="821"/>
                    </a:lnTo>
                    <a:lnTo>
                      <a:pt x="975" y="821"/>
                    </a:lnTo>
                    <a:lnTo>
                      <a:pt x="973" y="821"/>
                    </a:lnTo>
                    <a:close/>
                    <a:moveTo>
                      <a:pt x="971" y="819"/>
                    </a:moveTo>
                    <a:lnTo>
                      <a:pt x="973" y="819"/>
                    </a:lnTo>
                    <a:lnTo>
                      <a:pt x="971" y="819"/>
                    </a:lnTo>
                    <a:lnTo>
                      <a:pt x="971" y="821"/>
                    </a:lnTo>
                    <a:lnTo>
                      <a:pt x="968" y="821"/>
                    </a:lnTo>
                    <a:lnTo>
                      <a:pt x="966" y="821"/>
                    </a:lnTo>
                    <a:lnTo>
                      <a:pt x="966" y="819"/>
                    </a:lnTo>
                    <a:lnTo>
                      <a:pt x="968" y="819"/>
                    </a:lnTo>
                    <a:lnTo>
                      <a:pt x="971" y="819"/>
                    </a:lnTo>
                    <a:close/>
                    <a:moveTo>
                      <a:pt x="963" y="816"/>
                    </a:moveTo>
                    <a:lnTo>
                      <a:pt x="963" y="814"/>
                    </a:lnTo>
                    <a:lnTo>
                      <a:pt x="963" y="816"/>
                    </a:lnTo>
                    <a:close/>
                    <a:moveTo>
                      <a:pt x="971" y="814"/>
                    </a:moveTo>
                    <a:lnTo>
                      <a:pt x="968" y="814"/>
                    </a:lnTo>
                    <a:lnTo>
                      <a:pt x="971" y="814"/>
                    </a:lnTo>
                    <a:close/>
                    <a:moveTo>
                      <a:pt x="973" y="811"/>
                    </a:moveTo>
                    <a:lnTo>
                      <a:pt x="971" y="811"/>
                    </a:lnTo>
                    <a:lnTo>
                      <a:pt x="973" y="811"/>
                    </a:lnTo>
                    <a:close/>
                    <a:moveTo>
                      <a:pt x="944" y="809"/>
                    </a:moveTo>
                    <a:lnTo>
                      <a:pt x="941" y="809"/>
                    </a:lnTo>
                    <a:lnTo>
                      <a:pt x="944" y="809"/>
                    </a:lnTo>
                    <a:close/>
                    <a:moveTo>
                      <a:pt x="949" y="811"/>
                    </a:moveTo>
                    <a:lnTo>
                      <a:pt x="946" y="811"/>
                    </a:lnTo>
                    <a:lnTo>
                      <a:pt x="946" y="809"/>
                    </a:lnTo>
                    <a:lnTo>
                      <a:pt x="949" y="809"/>
                    </a:lnTo>
                    <a:lnTo>
                      <a:pt x="949" y="811"/>
                    </a:lnTo>
                    <a:close/>
                    <a:moveTo>
                      <a:pt x="946" y="809"/>
                    </a:moveTo>
                    <a:lnTo>
                      <a:pt x="944" y="809"/>
                    </a:lnTo>
                    <a:lnTo>
                      <a:pt x="946" y="809"/>
                    </a:lnTo>
                    <a:close/>
                    <a:moveTo>
                      <a:pt x="946" y="809"/>
                    </a:moveTo>
                    <a:lnTo>
                      <a:pt x="949" y="809"/>
                    </a:lnTo>
                    <a:lnTo>
                      <a:pt x="946" y="809"/>
                    </a:lnTo>
                    <a:close/>
                    <a:moveTo>
                      <a:pt x="941" y="809"/>
                    </a:moveTo>
                    <a:lnTo>
                      <a:pt x="944" y="809"/>
                    </a:lnTo>
                    <a:lnTo>
                      <a:pt x="941" y="809"/>
                    </a:lnTo>
                    <a:close/>
                    <a:moveTo>
                      <a:pt x="983" y="794"/>
                    </a:moveTo>
                    <a:lnTo>
                      <a:pt x="980" y="794"/>
                    </a:lnTo>
                    <a:lnTo>
                      <a:pt x="980" y="792"/>
                    </a:lnTo>
                    <a:lnTo>
                      <a:pt x="983" y="792"/>
                    </a:lnTo>
                    <a:lnTo>
                      <a:pt x="983" y="794"/>
                    </a:lnTo>
                    <a:close/>
                    <a:moveTo>
                      <a:pt x="990" y="792"/>
                    </a:moveTo>
                    <a:lnTo>
                      <a:pt x="988" y="792"/>
                    </a:lnTo>
                    <a:lnTo>
                      <a:pt x="990" y="792"/>
                    </a:lnTo>
                    <a:close/>
                    <a:moveTo>
                      <a:pt x="983" y="789"/>
                    </a:moveTo>
                    <a:lnTo>
                      <a:pt x="985" y="789"/>
                    </a:lnTo>
                    <a:lnTo>
                      <a:pt x="985" y="792"/>
                    </a:lnTo>
                    <a:lnTo>
                      <a:pt x="988" y="792"/>
                    </a:lnTo>
                    <a:lnTo>
                      <a:pt x="990" y="792"/>
                    </a:lnTo>
                    <a:lnTo>
                      <a:pt x="988" y="792"/>
                    </a:lnTo>
                    <a:lnTo>
                      <a:pt x="988" y="794"/>
                    </a:lnTo>
                    <a:lnTo>
                      <a:pt x="988" y="797"/>
                    </a:lnTo>
                    <a:lnTo>
                      <a:pt x="988" y="794"/>
                    </a:lnTo>
                    <a:lnTo>
                      <a:pt x="985" y="794"/>
                    </a:lnTo>
                    <a:lnTo>
                      <a:pt x="983" y="794"/>
                    </a:lnTo>
                    <a:lnTo>
                      <a:pt x="983" y="792"/>
                    </a:lnTo>
                    <a:lnTo>
                      <a:pt x="980" y="792"/>
                    </a:lnTo>
                    <a:lnTo>
                      <a:pt x="983" y="792"/>
                    </a:lnTo>
                    <a:lnTo>
                      <a:pt x="983" y="789"/>
                    </a:lnTo>
                    <a:close/>
                    <a:moveTo>
                      <a:pt x="980" y="789"/>
                    </a:moveTo>
                    <a:lnTo>
                      <a:pt x="980" y="787"/>
                    </a:lnTo>
                    <a:lnTo>
                      <a:pt x="980" y="789"/>
                    </a:lnTo>
                    <a:close/>
                    <a:moveTo>
                      <a:pt x="980" y="789"/>
                    </a:moveTo>
                    <a:lnTo>
                      <a:pt x="980" y="787"/>
                    </a:lnTo>
                    <a:lnTo>
                      <a:pt x="980" y="789"/>
                    </a:lnTo>
                    <a:close/>
                    <a:moveTo>
                      <a:pt x="978" y="787"/>
                    </a:moveTo>
                    <a:lnTo>
                      <a:pt x="975" y="787"/>
                    </a:lnTo>
                    <a:lnTo>
                      <a:pt x="978" y="787"/>
                    </a:lnTo>
                    <a:close/>
                    <a:moveTo>
                      <a:pt x="978" y="787"/>
                    </a:moveTo>
                    <a:lnTo>
                      <a:pt x="978" y="785"/>
                    </a:lnTo>
                    <a:lnTo>
                      <a:pt x="978" y="787"/>
                    </a:lnTo>
                    <a:close/>
                    <a:moveTo>
                      <a:pt x="988" y="785"/>
                    </a:moveTo>
                    <a:lnTo>
                      <a:pt x="988" y="787"/>
                    </a:lnTo>
                    <a:lnTo>
                      <a:pt x="990" y="787"/>
                    </a:lnTo>
                    <a:lnTo>
                      <a:pt x="988" y="787"/>
                    </a:lnTo>
                    <a:lnTo>
                      <a:pt x="988" y="789"/>
                    </a:lnTo>
                    <a:lnTo>
                      <a:pt x="988" y="792"/>
                    </a:lnTo>
                    <a:lnTo>
                      <a:pt x="988" y="789"/>
                    </a:lnTo>
                    <a:lnTo>
                      <a:pt x="985" y="789"/>
                    </a:lnTo>
                    <a:lnTo>
                      <a:pt x="985" y="787"/>
                    </a:lnTo>
                    <a:lnTo>
                      <a:pt x="988" y="787"/>
                    </a:lnTo>
                    <a:lnTo>
                      <a:pt x="985" y="787"/>
                    </a:lnTo>
                    <a:lnTo>
                      <a:pt x="983" y="787"/>
                    </a:lnTo>
                    <a:lnTo>
                      <a:pt x="985" y="787"/>
                    </a:lnTo>
                    <a:lnTo>
                      <a:pt x="985" y="789"/>
                    </a:lnTo>
                    <a:lnTo>
                      <a:pt x="983" y="789"/>
                    </a:lnTo>
                    <a:lnTo>
                      <a:pt x="980" y="789"/>
                    </a:lnTo>
                    <a:lnTo>
                      <a:pt x="980" y="787"/>
                    </a:lnTo>
                    <a:lnTo>
                      <a:pt x="983" y="787"/>
                    </a:lnTo>
                    <a:lnTo>
                      <a:pt x="985" y="787"/>
                    </a:lnTo>
                    <a:lnTo>
                      <a:pt x="985" y="785"/>
                    </a:lnTo>
                    <a:lnTo>
                      <a:pt x="988" y="785"/>
                    </a:lnTo>
                    <a:close/>
                    <a:moveTo>
                      <a:pt x="953" y="785"/>
                    </a:moveTo>
                    <a:lnTo>
                      <a:pt x="951" y="785"/>
                    </a:lnTo>
                    <a:lnTo>
                      <a:pt x="953" y="785"/>
                    </a:lnTo>
                    <a:close/>
                    <a:moveTo>
                      <a:pt x="971" y="785"/>
                    </a:moveTo>
                    <a:lnTo>
                      <a:pt x="968" y="785"/>
                    </a:lnTo>
                    <a:lnTo>
                      <a:pt x="971" y="785"/>
                    </a:lnTo>
                    <a:close/>
                    <a:moveTo>
                      <a:pt x="985" y="785"/>
                    </a:moveTo>
                    <a:lnTo>
                      <a:pt x="983" y="785"/>
                    </a:lnTo>
                    <a:lnTo>
                      <a:pt x="985" y="785"/>
                    </a:lnTo>
                    <a:lnTo>
                      <a:pt x="983" y="785"/>
                    </a:lnTo>
                    <a:lnTo>
                      <a:pt x="985" y="785"/>
                    </a:lnTo>
                    <a:close/>
                    <a:moveTo>
                      <a:pt x="978" y="782"/>
                    </a:moveTo>
                    <a:lnTo>
                      <a:pt x="978" y="785"/>
                    </a:lnTo>
                    <a:lnTo>
                      <a:pt x="975" y="785"/>
                    </a:lnTo>
                    <a:lnTo>
                      <a:pt x="975" y="782"/>
                    </a:lnTo>
                    <a:lnTo>
                      <a:pt x="978" y="782"/>
                    </a:lnTo>
                    <a:close/>
                    <a:moveTo>
                      <a:pt x="983" y="785"/>
                    </a:moveTo>
                    <a:lnTo>
                      <a:pt x="983" y="782"/>
                    </a:lnTo>
                    <a:lnTo>
                      <a:pt x="983" y="785"/>
                    </a:lnTo>
                    <a:close/>
                    <a:moveTo>
                      <a:pt x="975" y="782"/>
                    </a:moveTo>
                    <a:lnTo>
                      <a:pt x="978" y="782"/>
                    </a:lnTo>
                    <a:lnTo>
                      <a:pt x="975" y="782"/>
                    </a:lnTo>
                    <a:close/>
                    <a:moveTo>
                      <a:pt x="966" y="782"/>
                    </a:moveTo>
                    <a:lnTo>
                      <a:pt x="966" y="785"/>
                    </a:lnTo>
                    <a:lnTo>
                      <a:pt x="963" y="785"/>
                    </a:lnTo>
                    <a:lnTo>
                      <a:pt x="963" y="782"/>
                    </a:lnTo>
                    <a:lnTo>
                      <a:pt x="966" y="782"/>
                    </a:lnTo>
                    <a:close/>
                    <a:moveTo>
                      <a:pt x="980" y="785"/>
                    </a:moveTo>
                    <a:lnTo>
                      <a:pt x="978" y="785"/>
                    </a:lnTo>
                    <a:lnTo>
                      <a:pt x="978" y="782"/>
                    </a:lnTo>
                    <a:lnTo>
                      <a:pt x="980" y="782"/>
                    </a:lnTo>
                    <a:lnTo>
                      <a:pt x="983" y="782"/>
                    </a:lnTo>
                    <a:lnTo>
                      <a:pt x="980" y="785"/>
                    </a:lnTo>
                    <a:lnTo>
                      <a:pt x="980" y="787"/>
                    </a:lnTo>
                    <a:lnTo>
                      <a:pt x="978" y="787"/>
                    </a:lnTo>
                    <a:lnTo>
                      <a:pt x="978" y="785"/>
                    </a:lnTo>
                    <a:lnTo>
                      <a:pt x="980" y="785"/>
                    </a:lnTo>
                    <a:close/>
                    <a:moveTo>
                      <a:pt x="975" y="782"/>
                    </a:moveTo>
                    <a:lnTo>
                      <a:pt x="978" y="782"/>
                    </a:lnTo>
                    <a:lnTo>
                      <a:pt x="975" y="782"/>
                    </a:lnTo>
                    <a:close/>
                    <a:moveTo>
                      <a:pt x="973" y="782"/>
                    </a:moveTo>
                    <a:lnTo>
                      <a:pt x="975" y="782"/>
                    </a:lnTo>
                    <a:lnTo>
                      <a:pt x="975" y="785"/>
                    </a:lnTo>
                    <a:lnTo>
                      <a:pt x="973" y="785"/>
                    </a:lnTo>
                    <a:lnTo>
                      <a:pt x="971" y="785"/>
                    </a:lnTo>
                    <a:lnTo>
                      <a:pt x="971" y="782"/>
                    </a:lnTo>
                    <a:lnTo>
                      <a:pt x="973" y="782"/>
                    </a:lnTo>
                    <a:close/>
                    <a:moveTo>
                      <a:pt x="966" y="782"/>
                    </a:moveTo>
                    <a:lnTo>
                      <a:pt x="963" y="782"/>
                    </a:lnTo>
                    <a:lnTo>
                      <a:pt x="966" y="782"/>
                    </a:lnTo>
                    <a:close/>
                    <a:moveTo>
                      <a:pt x="958" y="782"/>
                    </a:moveTo>
                    <a:lnTo>
                      <a:pt x="956" y="782"/>
                    </a:lnTo>
                    <a:lnTo>
                      <a:pt x="958" y="782"/>
                    </a:lnTo>
                    <a:close/>
                    <a:moveTo>
                      <a:pt x="985" y="782"/>
                    </a:moveTo>
                    <a:lnTo>
                      <a:pt x="988" y="782"/>
                    </a:lnTo>
                    <a:lnTo>
                      <a:pt x="988" y="785"/>
                    </a:lnTo>
                    <a:lnTo>
                      <a:pt x="985" y="785"/>
                    </a:lnTo>
                    <a:lnTo>
                      <a:pt x="985" y="782"/>
                    </a:lnTo>
                    <a:close/>
                    <a:moveTo>
                      <a:pt x="956" y="782"/>
                    </a:moveTo>
                    <a:lnTo>
                      <a:pt x="956" y="780"/>
                    </a:lnTo>
                    <a:lnTo>
                      <a:pt x="956" y="782"/>
                    </a:lnTo>
                    <a:close/>
                    <a:moveTo>
                      <a:pt x="956" y="782"/>
                    </a:moveTo>
                    <a:lnTo>
                      <a:pt x="956" y="780"/>
                    </a:lnTo>
                    <a:lnTo>
                      <a:pt x="956" y="782"/>
                    </a:lnTo>
                    <a:close/>
                    <a:moveTo>
                      <a:pt x="966" y="782"/>
                    </a:moveTo>
                    <a:lnTo>
                      <a:pt x="966" y="780"/>
                    </a:lnTo>
                    <a:lnTo>
                      <a:pt x="966" y="782"/>
                    </a:lnTo>
                    <a:lnTo>
                      <a:pt x="968" y="782"/>
                    </a:lnTo>
                    <a:lnTo>
                      <a:pt x="966" y="782"/>
                    </a:lnTo>
                    <a:close/>
                    <a:moveTo>
                      <a:pt x="1000" y="780"/>
                    </a:moveTo>
                    <a:lnTo>
                      <a:pt x="997" y="780"/>
                    </a:lnTo>
                    <a:lnTo>
                      <a:pt x="1000" y="780"/>
                    </a:lnTo>
                    <a:close/>
                    <a:moveTo>
                      <a:pt x="966" y="782"/>
                    </a:moveTo>
                    <a:lnTo>
                      <a:pt x="966" y="780"/>
                    </a:lnTo>
                    <a:lnTo>
                      <a:pt x="966" y="782"/>
                    </a:lnTo>
                    <a:close/>
                    <a:moveTo>
                      <a:pt x="956" y="780"/>
                    </a:moveTo>
                    <a:lnTo>
                      <a:pt x="958" y="780"/>
                    </a:lnTo>
                    <a:lnTo>
                      <a:pt x="956" y="780"/>
                    </a:lnTo>
                    <a:lnTo>
                      <a:pt x="958" y="780"/>
                    </a:lnTo>
                    <a:lnTo>
                      <a:pt x="958" y="782"/>
                    </a:lnTo>
                    <a:lnTo>
                      <a:pt x="956" y="780"/>
                    </a:lnTo>
                    <a:close/>
                    <a:moveTo>
                      <a:pt x="956" y="780"/>
                    </a:moveTo>
                    <a:lnTo>
                      <a:pt x="956" y="777"/>
                    </a:lnTo>
                    <a:lnTo>
                      <a:pt x="956" y="780"/>
                    </a:lnTo>
                    <a:close/>
                    <a:moveTo>
                      <a:pt x="966" y="780"/>
                    </a:moveTo>
                    <a:lnTo>
                      <a:pt x="963" y="780"/>
                    </a:lnTo>
                    <a:lnTo>
                      <a:pt x="966" y="780"/>
                    </a:lnTo>
                    <a:lnTo>
                      <a:pt x="966" y="782"/>
                    </a:lnTo>
                    <a:lnTo>
                      <a:pt x="963" y="782"/>
                    </a:lnTo>
                    <a:lnTo>
                      <a:pt x="961" y="782"/>
                    </a:lnTo>
                    <a:lnTo>
                      <a:pt x="961" y="780"/>
                    </a:lnTo>
                    <a:lnTo>
                      <a:pt x="963" y="780"/>
                    </a:lnTo>
                    <a:lnTo>
                      <a:pt x="963" y="777"/>
                    </a:lnTo>
                    <a:lnTo>
                      <a:pt x="966" y="777"/>
                    </a:lnTo>
                    <a:lnTo>
                      <a:pt x="966" y="780"/>
                    </a:lnTo>
                    <a:close/>
                    <a:moveTo>
                      <a:pt x="975" y="777"/>
                    </a:moveTo>
                    <a:lnTo>
                      <a:pt x="973" y="777"/>
                    </a:lnTo>
                    <a:lnTo>
                      <a:pt x="975" y="777"/>
                    </a:lnTo>
                    <a:close/>
                    <a:moveTo>
                      <a:pt x="980" y="777"/>
                    </a:moveTo>
                    <a:lnTo>
                      <a:pt x="983" y="777"/>
                    </a:lnTo>
                    <a:lnTo>
                      <a:pt x="983" y="780"/>
                    </a:lnTo>
                    <a:lnTo>
                      <a:pt x="983" y="782"/>
                    </a:lnTo>
                    <a:lnTo>
                      <a:pt x="980" y="782"/>
                    </a:lnTo>
                    <a:lnTo>
                      <a:pt x="978" y="782"/>
                    </a:lnTo>
                    <a:lnTo>
                      <a:pt x="978" y="780"/>
                    </a:lnTo>
                    <a:lnTo>
                      <a:pt x="975" y="780"/>
                    </a:lnTo>
                    <a:lnTo>
                      <a:pt x="978" y="780"/>
                    </a:lnTo>
                    <a:lnTo>
                      <a:pt x="978" y="777"/>
                    </a:lnTo>
                    <a:lnTo>
                      <a:pt x="980" y="777"/>
                    </a:lnTo>
                    <a:close/>
                    <a:moveTo>
                      <a:pt x="980" y="777"/>
                    </a:moveTo>
                    <a:lnTo>
                      <a:pt x="978" y="777"/>
                    </a:lnTo>
                    <a:lnTo>
                      <a:pt x="980" y="777"/>
                    </a:lnTo>
                    <a:close/>
                    <a:moveTo>
                      <a:pt x="975" y="777"/>
                    </a:moveTo>
                    <a:lnTo>
                      <a:pt x="973" y="777"/>
                    </a:lnTo>
                    <a:lnTo>
                      <a:pt x="973" y="775"/>
                    </a:lnTo>
                    <a:lnTo>
                      <a:pt x="973" y="777"/>
                    </a:lnTo>
                    <a:lnTo>
                      <a:pt x="975" y="777"/>
                    </a:lnTo>
                    <a:close/>
                    <a:moveTo>
                      <a:pt x="975" y="775"/>
                    </a:moveTo>
                    <a:lnTo>
                      <a:pt x="978" y="775"/>
                    </a:lnTo>
                    <a:lnTo>
                      <a:pt x="975" y="775"/>
                    </a:lnTo>
                    <a:close/>
                    <a:moveTo>
                      <a:pt x="968" y="775"/>
                    </a:moveTo>
                    <a:lnTo>
                      <a:pt x="971" y="775"/>
                    </a:lnTo>
                    <a:lnTo>
                      <a:pt x="973" y="775"/>
                    </a:lnTo>
                    <a:lnTo>
                      <a:pt x="973" y="777"/>
                    </a:lnTo>
                    <a:lnTo>
                      <a:pt x="973" y="780"/>
                    </a:lnTo>
                    <a:lnTo>
                      <a:pt x="975" y="780"/>
                    </a:lnTo>
                    <a:lnTo>
                      <a:pt x="973" y="780"/>
                    </a:lnTo>
                    <a:lnTo>
                      <a:pt x="973" y="782"/>
                    </a:lnTo>
                    <a:lnTo>
                      <a:pt x="971" y="782"/>
                    </a:lnTo>
                    <a:lnTo>
                      <a:pt x="968" y="782"/>
                    </a:lnTo>
                    <a:lnTo>
                      <a:pt x="971" y="782"/>
                    </a:lnTo>
                    <a:lnTo>
                      <a:pt x="968" y="782"/>
                    </a:lnTo>
                    <a:lnTo>
                      <a:pt x="971" y="782"/>
                    </a:lnTo>
                    <a:lnTo>
                      <a:pt x="971" y="785"/>
                    </a:lnTo>
                    <a:lnTo>
                      <a:pt x="968" y="785"/>
                    </a:lnTo>
                    <a:lnTo>
                      <a:pt x="966" y="785"/>
                    </a:lnTo>
                    <a:lnTo>
                      <a:pt x="966" y="782"/>
                    </a:lnTo>
                    <a:lnTo>
                      <a:pt x="968" y="782"/>
                    </a:lnTo>
                    <a:lnTo>
                      <a:pt x="968" y="780"/>
                    </a:lnTo>
                    <a:lnTo>
                      <a:pt x="966" y="780"/>
                    </a:lnTo>
                    <a:lnTo>
                      <a:pt x="968" y="780"/>
                    </a:lnTo>
                    <a:lnTo>
                      <a:pt x="966" y="780"/>
                    </a:lnTo>
                    <a:lnTo>
                      <a:pt x="966" y="777"/>
                    </a:lnTo>
                    <a:lnTo>
                      <a:pt x="968" y="777"/>
                    </a:lnTo>
                    <a:lnTo>
                      <a:pt x="968" y="775"/>
                    </a:lnTo>
                    <a:close/>
                    <a:moveTo>
                      <a:pt x="968" y="775"/>
                    </a:moveTo>
                    <a:lnTo>
                      <a:pt x="966" y="775"/>
                    </a:lnTo>
                    <a:lnTo>
                      <a:pt x="966" y="777"/>
                    </a:lnTo>
                    <a:lnTo>
                      <a:pt x="966" y="780"/>
                    </a:lnTo>
                    <a:lnTo>
                      <a:pt x="966" y="777"/>
                    </a:lnTo>
                    <a:lnTo>
                      <a:pt x="963" y="777"/>
                    </a:lnTo>
                    <a:lnTo>
                      <a:pt x="966" y="777"/>
                    </a:lnTo>
                    <a:lnTo>
                      <a:pt x="963" y="777"/>
                    </a:lnTo>
                    <a:lnTo>
                      <a:pt x="966" y="777"/>
                    </a:lnTo>
                    <a:lnTo>
                      <a:pt x="966" y="775"/>
                    </a:lnTo>
                    <a:lnTo>
                      <a:pt x="968" y="775"/>
                    </a:lnTo>
                    <a:close/>
                    <a:moveTo>
                      <a:pt x="988" y="775"/>
                    </a:moveTo>
                    <a:lnTo>
                      <a:pt x="990" y="775"/>
                    </a:lnTo>
                    <a:lnTo>
                      <a:pt x="993" y="775"/>
                    </a:lnTo>
                    <a:lnTo>
                      <a:pt x="993" y="777"/>
                    </a:lnTo>
                    <a:lnTo>
                      <a:pt x="990" y="777"/>
                    </a:lnTo>
                    <a:lnTo>
                      <a:pt x="990" y="780"/>
                    </a:lnTo>
                    <a:lnTo>
                      <a:pt x="993" y="780"/>
                    </a:lnTo>
                    <a:lnTo>
                      <a:pt x="990" y="780"/>
                    </a:lnTo>
                    <a:lnTo>
                      <a:pt x="988" y="780"/>
                    </a:lnTo>
                    <a:lnTo>
                      <a:pt x="990" y="780"/>
                    </a:lnTo>
                    <a:lnTo>
                      <a:pt x="990" y="782"/>
                    </a:lnTo>
                    <a:lnTo>
                      <a:pt x="990" y="785"/>
                    </a:lnTo>
                    <a:lnTo>
                      <a:pt x="990" y="782"/>
                    </a:lnTo>
                    <a:lnTo>
                      <a:pt x="988" y="782"/>
                    </a:lnTo>
                    <a:lnTo>
                      <a:pt x="985" y="782"/>
                    </a:lnTo>
                    <a:lnTo>
                      <a:pt x="985" y="780"/>
                    </a:lnTo>
                    <a:lnTo>
                      <a:pt x="985" y="777"/>
                    </a:lnTo>
                    <a:lnTo>
                      <a:pt x="988" y="777"/>
                    </a:lnTo>
                    <a:lnTo>
                      <a:pt x="988" y="775"/>
                    </a:lnTo>
                    <a:close/>
                    <a:moveTo>
                      <a:pt x="1010" y="775"/>
                    </a:moveTo>
                    <a:lnTo>
                      <a:pt x="1012" y="775"/>
                    </a:lnTo>
                    <a:lnTo>
                      <a:pt x="1010" y="775"/>
                    </a:lnTo>
                    <a:close/>
                    <a:moveTo>
                      <a:pt x="978" y="775"/>
                    </a:moveTo>
                    <a:lnTo>
                      <a:pt x="980" y="775"/>
                    </a:lnTo>
                    <a:lnTo>
                      <a:pt x="983" y="775"/>
                    </a:lnTo>
                    <a:lnTo>
                      <a:pt x="985" y="775"/>
                    </a:lnTo>
                    <a:lnTo>
                      <a:pt x="985" y="777"/>
                    </a:lnTo>
                    <a:lnTo>
                      <a:pt x="983" y="777"/>
                    </a:lnTo>
                    <a:lnTo>
                      <a:pt x="980" y="777"/>
                    </a:lnTo>
                    <a:lnTo>
                      <a:pt x="978" y="777"/>
                    </a:lnTo>
                    <a:lnTo>
                      <a:pt x="975" y="777"/>
                    </a:lnTo>
                    <a:lnTo>
                      <a:pt x="975" y="780"/>
                    </a:lnTo>
                    <a:lnTo>
                      <a:pt x="975" y="777"/>
                    </a:lnTo>
                    <a:lnTo>
                      <a:pt x="978" y="777"/>
                    </a:lnTo>
                    <a:lnTo>
                      <a:pt x="975" y="777"/>
                    </a:lnTo>
                    <a:lnTo>
                      <a:pt x="975" y="775"/>
                    </a:lnTo>
                    <a:lnTo>
                      <a:pt x="978" y="775"/>
                    </a:lnTo>
                    <a:close/>
                    <a:moveTo>
                      <a:pt x="990" y="775"/>
                    </a:moveTo>
                    <a:lnTo>
                      <a:pt x="988" y="775"/>
                    </a:lnTo>
                    <a:lnTo>
                      <a:pt x="990" y="775"/>
                    </a:lnTo>
                    <a:close/>
                    <a:moveTo>
                      <a:pt x="1007" y="775"/>
                    </a:moveTo>
                    <a:lnTo>
                      <a:pt x="1007" y="772"/>
                    </a:lnTo>
                    <a:lnTo>
                      <a:pt x="1007" y="775"/>
                    </a:lnTo>
                    <a:close/>
                    <a:moveTo>
                      <a:pt x="975" y="772"/>
                    </a:moveTo>
                    <a:lnTo>
                      <a:pt x="978" y="772"/>
                    </a:lnTo>
                    <a:lnTo>
                      <a:pt x="975" y="775"/>
                    </a:lnTo>
                    <a:lnTo>
                      <a:pt x="978" y="775"/>
                    </a:lnTo>
                    <a:lnTo>
                      <a:pt x="975" y="775"/>
                    </a:lnTo>
                    <a:lnTo>
                      <a:pt x="975" y="772"/>
                    </a:lnTo>
                    <a:close/>
                    <a:moveTo>
                      <a:pt x="993" y="772"/>
                    </a:moveTo>
                    <a:lnTo>
                      <a:pt x="993" y="775"/>
                    </a:lnTo>
                    <a:lnTo>
                      <a:pt x="993" y="772"/>
                    </a:lnTo>
                    <a:lnTo>
                      <a:pt x="990" y="772"/>
                    </a:lnTo>
                    <a:lnTo>
                      <a:pt x="993" y="772"/>
                    </a:lnTo>
                    <a:close/>
                    <a:moveTo>
                      <a:pt x="975" y="772"/>
                    </a:moveTo>
                    <a:lnTo>
                      <a:pt x="975" y="775"/>
                    </a:lnTo>
                    <a:lnTo>
                      <a:pt x="975" y="772"/>
                    </a:lnTo>
                    <a:close/>
                    <a:moveTo>
                      <a:pt x="985" y="772"/>
                    </a:moveTo>
                    <a:lnTo>
                      <a:pt x="985" y="775"/>
                    </a:lnTo>
                    <a:lnTo>
                      <a:pt x="985" y="772"/>
                    </a:lnTo>
                    <a:lnTo>
                      <a:pt x="988" y="772"/>
                    </a:lnTo>
                    <a:lnTo>
                      <a:pt x="985" y="772"/>
                    </a:lnTo>
                    <a:close/>
                    <a:moveTo>
                      <a:pt x="978" y="772"/>
                    </a:moveTo>
                    <a:lnTo>
                      <a:pt x="980" y="772"/>
                    </a:lnTo>
                    <a:lnTo>
                      <a:pt x="978" y="772"/>
                    </a:lnTo>
                    <a:lnTo>
                      <a:pt x="980" y="772"/>
                    </a:lnTo>
                    <a:lnTo>
                      <a:pt x="983" y="772"/>
                    </a:lnTo>
                    <a:lnTo>
                      <a:pt x="985" y="772"/>
                    </a:lnTo>
                    <a:lnTo>
                      <a:pt x="985" y="775"/>
                    </a:lnTo>
                    <a:lnTo>
                      <a:pt x="983" y="775"/>
                    </a:lnTo>
                    <a:lnTo>
                      <a:pt x="980" y="775"/>
                    </a:lnTo>
                    <a:lnTo>
                      <a:pt x="978" y="775"/>
                    </a:lnTo>
                    <a:lnTo>
                      <a:pt x="978" y="772"/>
                    </a:lnTo>
                    <a:close/>
                    <a:moveTo>
                      <a:pt x="988" y="772"/>
                    </a:moveTo>
                    <a:lnTo>
                      <a:pt x="985" y="772"/>
                    </a:lnTo>
                    <a:lnTo>
                      <a:pt x="988" y="772"/>
                    </a:lnTo>
                    <a:close/>
                    <a:moveTo>
                      <a:pt x="973" y="772"/>
                    </a:moveTo>
                    <a:lnTo>
                      <a:pt x="971" y="772"/>
                    </a:lnTo>
                    <a:lnTo>
                      <a:pt x="973" y="772"/>
                    </a:lnTo>
                    <a:close/>
                    <a:moveTo>
                      <a:pt x="975" y="772"/>
                    </a:moveTo>
                    <a:lnTo>
                      <a:pt x="973" y="772"/>
                    </a:lnTo>
                    <a:lnTo>
                      <a:pt x="975" y="772"/>
                    </a:lnTo>
                    <a:lnTo>
                      <a:pt x="975" y="770"/>
                    </a:lnTo>
                    <a:lnTo>
                      <a:pt x="975" y="772"/>
                    </a:lnTo>
                    <a:close/>
                    <a:moveTo>
                      <a:pt x="963" y="770"/>
                    </a:moveTo>
                    <a:lnTo>
                      <a:pt x="963" y="772"/>
                    </a:lnTo>
                    <a:lnTo>
                      <a:pt x="961" y="772"/>
                    </a:lnTo>
                    <a:lnTo>
                      <a:pt x="961" y="770"/>
                    </a:lnTo>
                    <a:lnTo>
                      <a:pt x="963" y="770"/>
                    </a:lnTo>
                    <a:close/>
                    <a:moveTo>
                      <a:pt x="993" y="770"/>
                    </a:moveTo>
                    <a:lnTo>
                      <a:pt x="993" y="772"/>
                    </a:lnTo>
                    <a:lnTo>
                      <a:pt x="995" y="772"/>
                    </a:lnTo>
                    <a:lnTo>
                      <a:pt x="993" y="772"/>
                    </a:lnTo>
                    <a:lnTo>
                      <a:pt x="990" y="772"/>
                    </a:lnTo>
                    <a:lnTo>
                      <a:pt x="990" y="770"/>
                    </a:lnTo>
                    <a:lnTo>
                      <a:pt x="993" y="770"/>
                    </a:lnTo>
                    <a:close/>
                    <a:moveTo>
                      <a:pt x="975" y="770"/>
                    </a:moveTo>
                    <a:lnTo>
                      <a:pt x="975" y="772"/>
                    </a:lnTo>
                    <a:lnTo>
                      <a:pt x="975" y="770"/>
                    </a:lnTo>
                    <a:close/>
                    <a:moveTo>
                      <a:pt x="995" y="770"/>
                    </a:moveTo>
                    <a:lnTo>
                      <a:pt x="993" y="770"/>
                    </a:lnTo>
                    <a:lnTo>
                      <a:pt x="995" y="770"/>
                    </a:lnTo>
                    <a:close/>
                    <a:moveTo>
                      <a:pt x="997" y="770"/>
                    </a:moveTo>
                    <a:lnTo>
                      <a:pt x="997" y="772"/>
                    </a:lnTo>
                    <a:lnTo>
                      <a:pt x="995" y="772"/>
                    </a:lnTo>
                    <a:lnTo>
                      <a:pt x="995" y="770"/>
                    </a:lnTo>
                    <a:lnTo>
                      <a:pt x="997" y="770"/>
                    </a:lnTo>
                    <a:close/>
                    <a:moveTo>
                      <a:pt x="968" y="770"/>
                    </a:moveTo>
                    <a:lnTo>
                      <a:pt x="971" y="770"/>
                    </a:lnTo>
                    <a:lnTo>
                      <a:pt x="971" y="772"/>
                    </a:lnTo>
                    <a:lnTo>
                      <a:pt x="973" y="772"/>
                    </a:lnTo>
                    <a:lnTo>
                      <a:pt x="973" y="775"/>
                    </a:lnTo>
                    <a:lnTo>
                      <a:pt x="971" y="775"/>
                    </a:lnTo>
                    <a:lnTo>
                      <a:pt x="968" y="775"/>
                    </a:lnTo>
                    <a:lnTo>
                      <a:pt x="968" y="772"/>
                    </a:lnTo>
                    <a:lnTo>
                      <a:pt x="966" y="772"/>
                    </a:lnTo>
                    <a:lnTo>
                      <a:pt x="966" y="770"/>
                    </a:lnTo>
                    <a:lnTo>
                      <a:pt x="968" y="770"/>
                    </a:lnTo>
                    <a:close/>
                    <a:moveTo>
                      <a:pt x="963" y="770"/>
                    </a:moveTo>
                    <a:lnTo>
                      <a:pt x="961" y="770"/>
                    </a:lnTo>
                    <a:lnTo>
                      <a:pt x="963" y="770"/>
                    </a:lnTo>
                    <a:close/>
                    <a:moveTo>
                      <a:pt x="968" y="770"/>
                    </a:moveTo>
                    <a:lnTo>
                      <a:pt x="966" y="770"/>
                    </a:lnTo>
                    <a:lnTo>
                      <a:pt x="968" y="770"/>
                    </a:lnTo>
                    <a:close/>
                    <a:moveTo>
                      <a:pt x="993" y="770"/>
                    </a:moveTo>
                    <a:lnTo>
                      <a:pt x="990" y="770"/>
                    </a:lnTo>
                    <a:lnTo>
                      <a:pt x="993" y="770"/>
                    </a:lnTo>
                    <a:close/>
                    <a:moveTo>
                      <a:pt x="993" y="770"/>
                    </a:moveTo>
                    <a:lnTo>
                      <a:pt x="990" y="770"/>
                    </a:lnTo>
                    <a:lnTo>
                      <a:pt x="993" y="770"/>
                    </a:lnTo>
                    <a:lnTo>
                      <a:pt x="993" y="767"/>
                    </a:lnTo>
                    <a:lnTo>
                      <a:pt x="993" y="770"/>
                    </a:lnTo>
                    <a:close/>
                    <a:moveTo>
                      <a:pt x="968" y="767"/>
                    </a:moveTo>
                    <a:lnTo>
                      <a:pt x="968" y="770"/>
                    </a:lnTo>
                    <a:lnTo>
                      <a:pt x="968" y="767"/>
                    </a:lnTo>
                    <a:close/>
                    <a:moveTo>
                      <a:pt x="978" y="767"/>
                    </a:moveTo>
                    <a:lnTo>
                      <a:pt x="978" y="770"/>
                    </a:lnTo>
                    <a:lnTo>
                      <a:pt x="980" y="770"/>
                    </a:lnTo>
                    <a:lnTo>
                      <a:pt x="983" y="770"/>
                    </a:lnTo>
                    <a:lnTo>
                      <a:pt x="985" y="770"/>
                    </a:lnTo>
                    <a:lnTo>
                      <a:pt x="985" y="772"/>
                    </a:lnTo>
                    <a:lnTo>
                      <a:pt x="983" y="772"/>
                    </a:lnTo>
                    <a:lnTo>
                      <a:pt x="980" y="772"/>
                    </a:lnTo>
                    <a:lnTo>
                      <a:pt x="978" y="772"/>
                    </a:lnTo>
                    <a:lnTo>
                      <a:pt x="975" y="772"/>
                    </a:lnTo>
                    <a:lnTo>
                      <a:pt x="978" y="772"/>
                    </a:lnTo>
                    <a:lnTo>
                      <a:pt x="975" y="772"/>
                    </a:lnTo>
                    <a:lnTo>
                      <a:pt x="975" y="770"/>
                    </a:lnTo>
                    <a:lnTo>
                      <a:pt x="975" y="767"/>
                    </a:lnTo>
                    <a:lnTo>
                      <a:pt x="978" y="767"/>
                    </a:lnTo>
                    <a:close/>
                    <a:moveTo>
                      <a:pt x="995" y="767"/>
                    </a:moveTo>
                    <a:lnTo>
                      <a:pt x="995" y="770"/>
                    </a:lnTo>
                    <a:lnTo>
                      <a:pt x="993" y="770"/>
                    </a:lnTo>
                    <a:lnTo>
                      <a:pt x="993" y="767"/>
                    </a:lnTo>
                    <a:lnTo>
                      <a:pt x="995" y="767"/>
                    </a:lnTo>
                    <a:close/>
                    <a:moveTo>
                      <a:pt x="975" y="767"/>
                    </a:moveTo>
                    <a:lnTo>
                      <a:pt x="973" y="767"/>
                    </a:lnTo>
                    <a:lnTo>
                      <a:pt x="975" y="767"/>
                    </a:lnTo>
                    <a:close/>
                    <a:moveTo>
                      <a:pt x="968" y="767"/>
                    </a:moveTo>
                    <a:lnTo>
                      <a:pt x="971" y="767"/>
                    </a:lnTo>
                    <a:lnTo>
                      <a:pt x="973" y="767"/>
                    </a:lnTo>
                    <a:lnTo>
                      <a:pt x="973" y="770"/>
                    </a:lnTo>
                    <a:lnTo>
                      <a:pt x="975" y="770"/>
                    </a:lnTo>
                    <a:lnTo>
                      <a:pt x="973" y="770"/>
                    </a:lnTo>
                    <a:lnTo>
                      <a:pt x="973" y="772"/>
                    </a:lnTo>
                    <a:lnTo>
                      <a:pt x="973" y="770"/>
                    </a:lnTo>
                    <a:lnTo>
                      <a:pt x="973" y="767"/>
                    </a:lnTo>
                    <a:lnTo>
                      <a:pt x="971" y="770"/>
                    </a:lnTo>
                    <a:lnTo>
                      <a:pt x="973" y="770"/>
                    </a:lnTo>
                    <a:lnTo>
                      <a:pt x="971" y="770"/>
                    </a:lnTo>
                    <a:lnTo>
                      <a:pt x="968" y="770"/>
                    </a:lnTo>
                    <a:lnTo>
                      <a:pt x="968" y="767"/>
                    </a:lnTo>
                    <a:close/>
                    <a:moveTo>
                      <a:pt x="966" y="767"/>
                    </a:moveTo>
                    <a:lnTo>
                      <a:pt x="963" y="767"/>
                    </a:lnTo>
                    <a:lnTo>
                      <a:pt x="966" y="767"/>
                    </a:lnTo>
                    <a:close/>
                    <a:moveTo>
                      <a:pt x="993" y="765"/>
                    </a:moveTo>
                    <a:lnTo>
                      <a:pt x="993" y="767"/>
                    </a:lnTo>
                    <a:lnTo>
                      <a:pt x="993" y="765"/>
                    </a:lnTo>
                    <a:close/>
                    <a:moveTo>
                      <a:pt x="973" y="765"/>
                    </a:moveTo>
                    <a:lnTo>
                      <a:pt x="971" y="765"/>
                    </a:lnTo>
                    <a:lnTo>
                      <a:pt x="973" y="765"/>
                    </a:lnTo>
                    <a:close/>
                    <a:moveTo>
                      <a:pt x="997" y="765"/>
                    </a:moveTo>
                    <a:lnTo>
                      <a:pt x="995" y="765"/>
                    </a:lnTo>
                    <a:lnTo>
                      <a:pt x="997" y="765"/>
                    </a:lnTo>
                    <a:lnTo>
                      <a:pt x="997" y="767"/>
                    </a:lnTo>
                    <a:lnTo>
                      <a:pt x="995" y="767"/>
                    </a:lnTo>
                    <a:lnTo>
                      <a:pt x="995" y="765"/>
                    </a:lnTo>
                    <a:lnTo>
                      <a:pt x="997" y="765"/>
                    </a:lnTo>
                    <a:close/>
                    <a:moveTo>
                      <a:pt x="993" y="763"/>
                    </a:moveTo>
                    <a:lnTo>
                      <a:pt x="993" y="765"/>
                    </a:lnTo>
                    <a:lnTo>
                      <a:pt x="993" y="763"/>
                    </a:lnTo>
                    <a:close/>
                    <a:moveTo>
                      <a:pt x="971" y="763"/>
                    </a:moveTo>
                    <a:lnTo>
                      <a:pt x="971" y="765"/>
                    </a:lnTo>
                    <a:lnTo>
                      <a:pt x="968" y="765"/>
                    </a:lnTo>
                    <a:lnTo>
                      <a:pt x="971" y="765"/>
                    </a:lnTo>
                    <a:lnTo>
                      <a:pt x="973" y="765"/>
                    </a:lnTo>
                    <a:lnTo>
                      <a:pt x="973" y="767"/>
                    </a:lnTo>
                    <a:lnTo>
                      <a:pt x="971" y="767"/>
                    </a:lnTo>
                    <a:lnTo>
                      <a:pt x="971" y="765"/>
                    </a:lnTo>
                    <a:lnTo>
                      <a:pt x="968" y="765"/>
                    </a:lnTo>
                    <a:lnTo>
                      <a:pt x="968" y="763"/>
                    </a:lnTo>
                    <a:lnTo>
                      <a:pt x="968" y="765"/>
                    </a:lnTo>
                    <a:lnTo>
                      <a:pt x="968" y="763"/>
                    </a:lnTo>
                    <a:lnTo>
                      <a:pt x="971" y="763"/>
                    </a:lnTo>
                    <a:close/>
                    <a:moveTo>
                      <a:pt x="995" y="765"/>
                    </a:moveTo>
                    <a:lnTo>
                      <a:pt x="995" y="763"/>
                    </a:lnTo>
                    <a:lnTo>
                      <a:pt x="995" y="765"/>
                    </a:lnTo>
                    <a:close/>
                    <a:moveTo>
                      <a:pt x="995" y="765"/>
                    </a:moveTo>
                    <a:lnTo>
                      <a:pt x="995" y="763"/>
                    </a:lnTo>
                    <a:lnTo>
                      <a:pt x="995" y="765"/>
                    </a:lnTo>
                    <a:close/>
                    <a:moveTo>
                      <a:pt x="985" y="763"/>
                    </a:moveTo>
                    <a:lnTo>
                      <a:pt x="988" y="763"/>
                    </a:lnTo>
                    <a:lnTo>
                      <a:pt x="988" y="765"/>
                    </a:lnTo>
                    <a:lnTo>
                      <a:pt x="988" y="767"/>
                    </a:lnTo>
                    <a:lnTo>
                      <a:pt x="988" y="770"/>
                    </a:lnTo>
                    <a:lnTo>
                      <a:pt x="985" y="770"/>
                    </a:lnTo>
                    <a:lnTo>
                      <a:pt x="983" y="770"/>
                    </a:lnTo>
                    <a:lnTo>
                      <a:pt x="980" y="770"/>
                    </a:lnTo>
                    <a:lnTo>
                      <a:pt x="980" y="767"/>
                    </a:lnTo>
                    <a:lnTo>
                      <a:pt x="978" y="767"/>
                    </a:lnTo>
                    <a:lnTo>
                      <a:pt x="980" y="767"/>
                    </a:lnTo>
                    <a:lnTo>
                      <a:pt x="978" y="767"/>
                    </a:lnTo>
                    <a:lnTo>
                      <a:pt x="978" y="765"/>
                    </a:lnTo>
                    <a:lnTo>
                      <a:pt x="978" y="767"/>
                    </a:lnTo>
                    <a:lnTo>
                      <a:pt x="975" y="767"/>
                    </a:lnTo>
                    <a:lnTo>
                      <a:pt x="975" y="765"/>
                    </a:lnTo>
                    <a:lnTo>
                      <a:pt x="975" y="763"/>
                    </a:lnTo>
                    <a:lnTo>
                      <a:pt x="975" y="765"/>
                    </a:lnTo>
                    <a:lnTo>
                      <a:pt x="975" y="767"/>
                    </a:lnTo>
                    <a:lnTo>
                      <a:pt x="973" y="767"/>
                    </a:lnTo>
                    <a:lnTo>
                      <a:pt x="973" y="765"/>
                    </a:lnTo>
                    <a:lnTo>
                      <a:pt x="973" y="763"/>
                    </a:lnTo>
                    <a:lnTo>
                      <a:pt x="975" y="763"/>
                    </a:lnTo>
                    <a:lnTo>
                      <a:pt x="978" y="763"/>
                    </a:lnTo>
                    <a:lnTo>
                      <a:pt x="980" y="763"/>
                    </a:lnTo>
                    <a:lnTo>
                      <a:pt x="983" y="763"/>
                    </a:lnTo>
                    <a:lnTo>
                      <a:pt x="985" y="763"/>
                    </a:lnTo>
                    <a:close/>
                    <a:moveTo>
                      <a:pt x="963" y="763"/>
                    </a:moveTo>
                    <a:lnTo>
                      <a:pt x="961" y="760"/>
                    </a:lnTo>
                    <a:lnTo>
                      <a:pt x="963" y="760"/>
                    </a:lnTo>
                    <a:lnTo>
                      <a:pt x="963" y="763"/>
                    </a:lnTo>
                    <a:close/>
                    <a:moveTo>
                      <a:pt x="993" y="763"/>
                    </a:moveTo>
                    <a:lnTo>
                      <a:pt x="993" y="760"/>
                    </a:lnTo>
                    <a:lnTo>
                      <a:pt x="993" y="763"/>
                    </a:lnTo>
                    <a:close/>
                    <a:moveTo>
                      <a:pt x="988" y="763"/>
                    </a:moveTo>
                    <a:lnTo>
                      <a:pt x="988" y="760"/>
                    </a:lnTo>
                    <a:lnTo>
                      <a:pt x="988" y="763"/>
                    </a:lnTo>
                    <a:close/>
                    <a:moveTo>
                      <a:pt x="963" y="760"/>
                    </a:moveTo>
                    <a:lnTo>
                      <a:pt x="961" y="760"/>
                    </a:lnTo>
                    <a:lnTo>
                      <a:pt x="963" y="760"/>
                    </a:lnTo>
                    <a:close/>
                    <a:moveTo>
                      <a:pt x="968" y="760"/>
                    </a:moveTo>
                    <a:lnTo>
                      <a:pt x="971" y="760"/>
                    </a:lnTo>
                    <a:lnTo>
                      <a:pt x="968" y="760"/>
                    </a:lnTo>
                    <a:lnTo>
                      <a:pt x="966" y="760"/>
                    </a:lnTo>
                    <a:lnTo>
                      <a:pt x="968" y="760"/>
                    </a:lnTo>
                    <a:close/>
                    <a:moveTo>
                      <a:pt x="990" y="760"/>
                    </a:moveTo>
                    <a:lnTo>
                      <a:pt x="988" y="758"/>
                    </a:lnTo>
                    <a:lnTo>
                      <a:pt x="990" y="758"/>
                    </a:lnTo>
                    <a:lnTo>
                      <a:pt x="990" y="760"/>
                    </a:lnTo>
                    <a:close/>
                    <a:moveTo>
                      <a:pt x="968" y="758"/>
                    </a:moveTo>
                    <a:lnTo>
                      <a:pt x="968" y="760"/>
                    </a:lnTo>
                    <a:lnTo>
                      <a:pt x="968" y="758"/>
                    </a:lnTo>
                    <a:close/>
                    <a:moveTo>
                      <a:pt x="971" y="758"/>
                    </a:moveTo>
                    <a:lnTo>
                      <a:pt x="971" y="760"/>
                    </a:lnTo>
                    <a:lnTo>
                      <a:pt x="968" y="760"/>
                    </a:lnTo>
                    <a:lnTo>
                      <a:pt x="971" y="760"/>
                    </a:lnTo>
                    <a:lnTo>
                      <a:pt x="971" y="758"/>
                    </a:lnTo>
                    <a:close/>
                    <a:moveTo>
                      <a:pt x="973" y="760"/>
                    </a:moveTo>
                    <a:lnTo>
                      <a:pt x="971" y="760"/>
                    </a:lnTo>
                    <a:lnTo>
                      <a:pt x="971" y="758"/>
                    </a:lnTo>
                    <a:lnTo>
                      <a:pt x="973" y="758"/>
                    </a:lnTo>
                    <a:lnTo>
                      <a:pt x="973" y="760"/>
                    </a:lnTo>
                    <a:close/>
                    <a:moveTo>
                      <a:pt x="968" y="760"/>
                    </a:moveTo>
                    <a:lnTo>
                      <a:pt x="968" y="758"/>
                    </a:lnTo>
                    <a:lnTo>
                      <a:pt x="971" y="758"/>
                    </a:lnTo>
                    <a:lnTo>
                      <a:pt x="968" y="758"/>
                    </a:lnTo>
                    <a:lnTo>
                      <a:pt x="968" y="760"/>
                    </a:lnTo>
                    <a:close/>
                    <a:moveTo>
                      <a:pt x="990" y="758"/>
                    </a:moveTo>
                    <a:lnTo>
                      <a:pt x="990" y="760"/>
                    </a:lnTo>
                    <a:lnTo>
                      <a:pt x="990" y="758"/>
                    </a:lnTo>
                    <a:lnTo>
                      <a:pt x="988" y="758"/>
                    </a:lnTo>
                    <a:lnTo>
                      <a:pt x="990" y="758"/>
                    </a:lnTo>
                    <a:close/>
                    <a:moveTo>
                      <a:pt x="975" y="758"/>
                    </a:moveTo>
                    <a:lnTo>
                      <a:pt x="978" y="758"/>
                    </a:lnTo>
                    <a:lnTo>
                      <a:pt x="978" y="760"/>
                    </a:lnTo>
                    <a:lnTo>
                      <a:pt x="980" y="760"/>
                    </a:lnTo>
                    <a:lnTo>
                      <a:pt x="983" y="760"/>
                    </a:lnTo>
                    <a:lnTo>
                      <a:pt x="983" y="763"/>
                    </a:lnTo>
                    <a:lnTo>
                      <a:pt x="980" y="763"/>
                    </a:lnTo>
                    <a:lnTo>
                      <a:pt x="980" y="760"/>
                    </a:lnTo>
                    <a:lnTo>
                      <a:pt x="980" y="763"/>
                    </a:lnTo>
                    <a:lnTo>
                      <a:pt x="978" y="763"/>
                    </a:lnTo>
                    <a:lnTo>
                      <a:pt x="978" y="760"/>
                    </a:lnTo>
                    <a:lnTo>
                      <a:pt x="978" y="763"/>
                    </a:lnTo>
                    <a:lnTo>
                      <a:pt x="975" y="763"/>
                    </a:lnTo>
                    <a:lnTo>
                      <a:pt x="973" y="763"/>
                    </a:lnTo>
                    <a:lnTo>
                      <a:pt x="971" y="763"/>
                    </a:lnTo>
                    <a:lnTo>
                      <a:pt x="968" y="763"/>
                    </a:lnTo>
                    <a:lnTo>
                      <a:pt x="971" y="763"/>
                    </a:lnTo>
                    <a:lnTo>
                      <a:pt x="971" y="760"/>
                    </a:lnTo>
                    <a:lnTo>
                      <a:pt x="973" y="760"/>
                    </a:lnTo>
                    <a:lnTo>
                      <a:pt x="973" y="758"/>
                    </a:lnTo>
                    <a:lnTo>
                      <a:pt x="975" y="758"/>
                    </a:lnTo>
                    <a:close/>
                    <a:moveTo>
                      <a:pt x="985" y="758"/>
                    </a:moveTo>
                    <a:lnTo>
                      <a:pt x="985" y="755"/>
                    </a:lnTo>
                    <a:lnTo>
                      <a:pt x="985" y="758"/>
                    </a:lnTo>
                    <a:close/>
                    <a:moveTo>
                      <a:pt x="983" y="755"/>
                    </a:moveTo>
                    <a:lnTo>
                      <a:pt x="985" y="755"/>
                    </a:lnTo>
                    <a:lnTo>
                      <a:pt x="985" y="758"/>
                    </a:lnTo>
                    <a:lnTo>
                      <a:pt x="985" y="760"/>
                    </a:lnTo>
                    <a:lnTo>
                      <a:pt x="988" y="760"/>
                    </a:lnTo>
                    <a:lnTo>
                      <a:pt x="985" y="760"/>
                    </a:lnTo>
                    <a:lnTo>
                      <a:pt x="983" y="760"/>
                    </a:lnTo>
                    <a:lnTo>
                      <a:pt x="983" y="758"/>
                    </a:lnTo>
                    <a:lnTo>
                      <a:pt x="983" y="760"/>
                    </a:lnTo>
                    <a:lnTo>
                      <a:pt x="985" y="760"/>
                    </a:lnTo>
                    <a:lnTo>
                      <a:pt x="983" y="760"/>
                    </a:lnTo>
                    <a:lnTo>
                      <a:pt x="983" y="758"/>
                    </a:lnTo>
                    <a:lnTo>
                      <a:pt x="983" y="755"/>
                    </a:lnTo>
                    <a:close/>
                    <a:moveTo>
                      <a:pt x="980" y="755"/>
                    </a:moveTo>
                    <a:lnTo>
                      <a:pt x="980" y="758"/>
                    </a:lnTo>
                    <a:lnTo>
                      <a:pt x="978" y="758"/>
                    </a:lnTo>
                    <a:lnTo>
                      <a:pt x="975" y="758"/>
                    </a:lnTo>
                    <a:lnTo>
                      <a:pt x="973" y="758"/>
                    </a:lnTo>
                    <a:lnTo>
                      <a:pt x="975" y="758"/>
                    </a:lnTo>
                    <a:lnTo>
                      <a:pt x="978" y="758"/>
                    </a:lnTo>
                    <a:lnTo>
                      <a:pt x="978" y="755"/>
                    </a:lnTo>
                    <a:lnTo>
                      <a:pt x="980" y="755"/>
                    </a:lnTo>
                    <a:close/>
                    <a:moveTo>
                      <a:pt x="949" y="755"/>
                    </a:moveTo>
                    <a:lnTo>
                      <a:pt x="949" y="758"/>
                    </a:lnTo>
                    <a:lnTo>
                      <a:pt x="951" y="758"/>
                    </a:lnTo>
                    <a:lnTo>
                      <a:pt x="951" y="760"/>
                    </a:lnTo>
                    <a:lnTo>
                      <a:pt x="949" y="760"/>
                    </a:lnTo>
                    <a:lnTo>
                      <a:pt x="946" y="760"/>
                    </a:lnTo>
                    <a:lnTo>
                      <a:pt x="949" y="760"/>
                    </a:lnTo>
                    <a:lnTo>
                      <a:pt x="949" y="758"/>
                    </a:lnTo>
                    <a:lnTo>
                      <a:pt x="946" y="758"/>
                    </a:lnTo>
                    <a:lnTo>
                      <a:pt x="946" y="755"/>
                    </a:lnTo>
                    <a:lnTo>
                      <a:pt x="949" y="755"/>
                    </a:lnTo>
                    <a:close/>
                    <a:moveTo>
                      <a:pt x="983" y="755"/>
                    </a:moveTo>
                    <a:lnTo>
                      <a:pt x="980" y="755"/>
                    </a:lnTo>
                    <a:lnTo>
                      <a:pt x="983" y="755"/>
                    </a:lnTo>
                    <a:close/>
                    <a:moveTo>
                      <a:pt x="990" y="755"/>
                    </a:moveTo>
                    <a:lnTo>
                      <a:pt x="990" y="758"/>
                    </a:lnTo>
                    <a:lnTo>
                      <a:pt x="988" y="758"/>
                    </a:lnTo>
                    <a:lnTo>
                      <a:pt x="988" y="755"/>
                    </a:lnTo>
                    <a:lnTo>
                      <a:pt x="990" y="755"/>
                    </a:lnTo>
                    <a:close/>
                    <a:moveTo>
                      <a:pt x="983" y="755"/>
                    </a:moveTo>
                    <a:lnTo>
                      <a:pt x="985" y="755"/>
                    </a:lnTo>
                    <a:lnTo>
                      <a:pt x="983" y="755"/>
                    </a:lnTo>
                    <a:lnTo>
                      <a:pt x="980" y="755"/>
                    </a:lnTo>
                    <a:lnTo>
                      <a:pt x="983" y="755"/>
                    </a:lnTo>
                    <a:close/>
                    <a:moveTo>
                      <a:pt x="966" y="755"/>
                    </a:moveTo>
                    <a:lnTo>
                      <a:pt x="968" y="755"/>
                    </a:lnTo>
                    <a:lnTo>
                      <a:pt x="971" y="758"/>
                    </a:lnTo>
                    <a:lnTo>
                      <a:pt x="971" y="755"/>
                    </a:lnTo>
                    <a:lnTo>
                      <a:pt x="971" y="758"/>
                    </a:lnTo>
                    <a:lnTo>
                      <a:pt x="968" y="758"/>
                    </a:lnTo>
                    <a:lnTo>
                      <a:pt x="966" y="758"/>
                    </a:lnTo>
                    <a:lnTo>
                      <a:pt x="966" y="755"/>
                    </a:lnTo>
                    <a:close/>
                    <a:moveTo>
                      <a:pt x="963" y="750"/>
                    </a:moveTo>
                    <a:lnTo>
                      <a:pt x="966" y="753"/>
                    </a:lnTo>
                    <a:lnTo>
                      <a:pt x="968" y="753"/>
                    </a:lnTo>
                    <a:lnTo>
                      <a:pt x="966" y="753"/>
                    </a:lnTo>
                    <a:lnTo>
                      <a:pt x="968" y="753"/>
                    </a:lnTo>
                    <a:lnTo>
                      <a:pt x="966" y="753"/>
                    </a:lnTo>
                    <a:lnTo>
                      <a:pt x="963" y="753"/>
                    </a:lnTo>
                    <a:lnTo>
                      <a:pt x="961" y="753"/>
                    </a:lnTo>
                    <a:lnTo>
                      <a:pt x="963" y="753"/>
                    </a:lnTo>
                    <a:lnTo>
                      <a:pt x="963" y="750"/>
                    </a:lnTo>
                    <a:close/>
                    <a:moveTo>
                      <a:pt x="971" y="750"/>
                    </a:moveTo>
                    <a:lnTo>
                      <a:pt x="968" y="750"/>
                    </a:lnTo>
                    <a:lnTo>
                      <a:pt x="971" y="750"/>
                    </a:lnTo>
                    <a:close/>
                    <a:moveTo>
                      <a:pt x="975" y="750"/>
                    </a:moveTo>
                    <a:lnTo>
                      <a:pt x="978" y="750"/>
                    </a:lnTo>
                    <a:lnTo>
                      <a:pt x="980" y="750"/>
                    </a:lnTo>
                    <a:lnTo>
                      <a:pt x="983" y="753"/>
                    </a:lnTo>
                    <a:lnTo>
                      <a:pt x="980" y="753"/>
                    </a:lnTo>
                    <a:lnTo>
                      <a:pt x="980" y="755"/>
                    </a:lnTo>
                    <a:lnTo>
                      <a:pt x="980" y="753"/>
                    </a:lnTo>
                    <a:lnTo>
                      <a:pt x="980" y="755"/>
                    </a:lnTo>
                    <a:lnTo>
                      <a:pt x="978" y="755"/>
                    </a:lnTo>
                    <a:lnTo>
                      <a:pt x="975" y="755"/>
                    </a:lnTo>
                    <a:lnTo>
                      <a:pt x="973" y="755"/>
                    </a:lnTo>
                    <a:lnTo>
                      <a:pt x="973" y="758"/>
                    </a:lnTo>
                    <a:lnTo>
                      <a:pt x="971" y="758"/>
                    </a:lnTo>
                    <a:lnTo>
                      <a:pt x="971" y="755"/>
                    </a:lnTo>
                    <a:lnTo>
                      <a:pt x="968" y="755"/>
                    </a:lnTo>
                    <a:lnTo>
                      <a:pt x="971" y="755"/>
                    </a:lnTo>
                    <a:lnTo>
                      <a:pt x="973" y="755"/>
                    </a:lnTo>
                    <a:lnTo>
                      <a:pt x="973" y="753"/>
                    </a:lnTo>
                    <a:lnTo>
                      <a:pt x="973" y="755"/>
                    </a:lnTo>
                    <a:lnTo>
                      <a:pt x="973" y="753"/>
                    </a:lnTo>
                    <a:lnTo>
                      <a:pt x="971" y="753"/>
                    </a:lnTo>
                    <a:lnTo>
                      <a:pt x="968" y="753"/>
                    </a:lnTo>
                    <a:lnTo>
                      <a:pt x="968" y="750"/>
                    </a:lnTo>
                    <a:lnTo>
                      <a:pt x="968" y="753"/>
                    </a:lnTo>
                    <a:lnTo>
                      <a:pt x="968" y="750"/>
                    </a:lnTo>
                    <a:lnTo>
                      <a:pt x="971" y="750"/>
                    </a:lnTo>
                    <a:lnTo>
                      <a:pt x="971" y="753"/>
                    </a:lnTo>
                    <a:lnTo>
                      <a:pt x="971" y="750"/>
                    </a:lnTo>
                    <a:lnTo>
                      <a:pt x="971" y="753"/>
                    </a:lnTo>
                    <a:lnTo>
                      <a:pt x="971" y="750"/>
                    </a:lnTo>
                    <a:lnTo>
                      <a:pt x="973" y="750"/>
                    </a:lnTo>
                    <a:lnTo>
                      <a:pt x="975" y="750"/>
                    </a:lnTo>
                    <a:close/>
                    <a:moveTo>
                      <a:pt x="1000" y="750"/>
                    </a:moveTo>
                    <a:lnTo>
                      <a:pt x="997" y="750"/>
                    </a:lnTo>
                    <a:lnTo>
                      <a:pt x="1000" y="750"/>
                    </a:lnTo>
                    <a:close/>
                    <a:moveTo>
                      <a:pt x="983" y="750"/>
                    </a:moveTo>
                    <a:lnTo>
                      <a:pt x="983" y="753"/>
                    </a:lnTo>
                    <a:lnTo>
                      <a:pt x="983" y="750"/>
                    </a:lnTo>
                    <a:lnTo>
                      <a:pt x="980" y="750"/>
                    </a:lnTo>
                    <a:lnTo>
                      <a:pt x="983" y="750"/>
                    </a:lnTo>
                    <a:close/>
                    <a:moveTo>
                      <a:pt x="958" y="750"/>
                    </a:moveTo>
                    <a:lnTo>
                      <a:pt x="958" y="753"/>
                    </a:lnTo>
                    <a:lnTo>
                      <a:pt x="961" y="753"/>
                    </a:lnTo>
                    <a:lnTo>
                      <a:pt x="958" y="753"/>
                    </a:lnTo>
                    <a:lnTo>
                      <a:pt x="956" y="753"/>
                    </a:lnTo>
                    <a:lnTo>
                      <a:pt x="956" y="750"/>
                    </a:lnTo>
                    <a:lnTo>
                      <a:pt x="958" y="750"/>
                    </a:lnTo>
                    <a:close/>
                    <a:moveTo>
                      <a:pt x="990" y="750"/>
                    </a:moveTo>
                    <a:lnTo>
                      <a:pt x="988" y="750"/>
                    </a:lnTo>
                    <a:lnTo>
                      <a:pt x="990" y="750"/>
                    </a:lnTo>
                    <a:lnTo>
                      <a:pt x="990" y="753"/>
                    </a:lnTo>
                    <a:lnTo>
                      <a:pt x="988" y="753"/>
                    </a:lnTo>
                    <a:lnTo>
                      <a:pt x="988" y="755"/>
                    </a:lnTo>
                    <a:lnTo>
                      <a:pt x="988" y="753"/>
                    </a:lnTo>
                    <a:lnTo>
                      <a:pt x="990" y="753"/>
                    </a:lnTo>
                    <a:lnTo>
                      <a:pt x="990" y="755"/>
                    </a:lnTo>
                    <a:lnTo>
                      <a:pt x="988" y="755"/>
                    </a:lnTo>
                    <a:lnTo>
                      <a:pt x="985" y="755"/>
                    </a:lnTo>
                    <a:lnTo>
                      <a:pt x="985" y="753"/>
                    </a:lnTo>
                    <a:lnTo>
                      <a:pt x="983" y="753"/>
                    </a:lnTo>
                    <a:lnTo>
                      <a:pt x="985" y="753"/>
                    </a:lnTo>
                    <a:lnTo>
                      <a:pt x="983" y="753"/>
                    </a:lnTo>
                    <a:lnTo>
                      <a:pt x="983" y="750"/>
                    </a:lnTo>
                    <a:lnTo>
                      <a:pt x="985" y="750"/>
                    </a:lnTo>
                    <a:lnTo>
                      <a:pt x="985" y="753"/>
                    </a:lnTo>
                    <a:lnTo>
                      <a:pt x="985" y="750"/>
                    </a:lnTo>
                    <a:lnTo>
                      <a:pt x="988" y="750"/>
                    </a:lnTo>
                    <a:lnTo>
                      <a:pt x="988" y="748"/>
                    </a:lnTo>
                    <a:lnTo>
                      <a:pt x="988" y="750"/>
                    </a:lnTo>
                    <a:lnTo>
                      <a:pt x="990" y="750"/>
                    </a:lnTo>
                    <a:close/>
                    <a:moveTo>
                      <a:pt x="997" y="748"/>
                    </a:moveTo>
                    <a:lnTo>
                      <a:pt x="997" y="750"/>
                    </a:lnTo>
                    <a:lnTo>
                      <a:pt x="997" y="748"/>
                    </a:lnTo>
                    <a:close/>
                    <a:moveTo>
                      <a:pt x="985" y="748"/>
                    </a:moveTo>
                    <a:lnTo>
                      <a:pt x="988" y="748"/>
                    </a:lnTo>
                    <a:lnTo>
                      <a:pt x="985" y="748"/>
                    </a:lnTo>
                    <a:close/>
                    <a:moveTo>
                      <a:pt x="988" y="748"/>
                    </a:moveTo>
                    <a:lnTo>
                      <a:pt x="990" y="748"/>
                    </a:lnTo>
                    <a:lnTo>
                      <a:pt x="990" y="750"/>
                    </a:lnTo>
                    <a:lnTo>
                      <a:pt x="990" y="748"/>
                    </a:lnTo>
                    <a:lnTo>
                      <a:pt x="990" y="750"/>
                    </a:lnTo>
                    <a:lnTo>
                      <a:pt x="990" y="748"/>
                    </a:lnTo>
                    <a:lnTo>
                      <a:pt x="988" y="748"/>
                    </a:lnTo>
                    <a:close/>
                    <a:moveTo>
                      <a:pt x="975" y="748"/>
                    </a:moveTo>
                    <a:lnTo>
                      <a:pt x="975" y="750"/>
                    </a:lnTo>
                    <a:lnTo>
                      <a:pt x="973" y="750"/>
                    </a:lnTo>
                    <a:lnTo>
                      <a:pt x="971" y="750"/>
                    </a:lnTo>
                    <a:lnTo>
                      <a:pt x="968" y="750"/>
                    </a:lnTo>
                    <a:lnTo>
                      <a:pt x="968" y="748"/>
                    </a:lnTo>
                    <a:lnTo>
                      <a:pt x="971" y="748"/>
                    </a:lnTo>
                    <a:lnTo>
                      <a:pt x="973" y="748"/>
                    </a:lnTo>
                    <a:lnTo>
                      <a:pt x="975" y="748"/>
                    </a:lnTo>
                    <a:close/>
                    <a:moveTo>
                      <a:pt x="990" y="745"/>
                    </a:moveTo>
                    <a:lnTo>
                      <a:pt x="993" y="745"/>
                    </a:lnTo>
                    <a:lnTo>
                      <a:pt x="993" y="748"/>
                    </a:lnTo>
                    <a:lnTo>
                      <a:pt x="990" y="748"/>
                    </a:lnTo>
                    <a:lnTo>
                      <a:pt x="990" y="745"/>
                    </a:lnTo>
                    <a:lnTo>
                      <a:pt x="990" y="748"/>
                    </a:lnTo>
                    <a:lnTo>
                      <a:pt x="990" y="745"/>
                    </a:lnTo>
                    <a:close/>
                    <a:moveTo>
                      <a:pt x="978" y="748"/>
                    </a:moveTo>
                    <a:lnTo>
                      <a:pt x="980" y="748"/>
                    </a:lnTo>
                    <a:lnTo>
                      <a:pt x="983" y="748"/>
                    </a:lnTo>
                    <a:lnTo>
                      <a:pt x="980" y="748"/>
                    </a:lnTo>
                    <a:lnTo>
                      <a:pt x="983" y="750"/>
                    </a:lnTo>
                    <a:lnTo>
                      <a:pt x="980" y="750"/>
                    </a:lnTo>
                    <a:lnTo>
                      <a:pt x="978" y="750"/>
                    </a:lnTo>
                    <a:lnTo>
                      <a:pt x="975" y="750"/>
                    </a:lnTo>
                    <a:lnTo>
                      <a:pt x="975" y="748"/>
                    </a:lnTo>
                    <a:lnTo>
                      <a:pt x="978" y="748"/>
                    </a:lnTo>
                    <a:lnTo>
                      <a:pt x="980" y="748"/>
                    </a:lnTo>
                    <a:lnTo>
                      <a:pt x="978" y="748"/>
                    </a:lnTo>
                    <a:lnTo>
                      <a:pt x="975" y="748"/>
                    </a:lnTo>
                    <a:lnTo>
                      <a:pt x="978" y="748"/>
                    </a:lnTo>
                    <a:lnTo>
                      <a:pt x="975" y="748"/>
                    </a:lnTo>
                    <a:lnTo>
                      <a:pt x="975" y="745"/>
                    </a:lnTo>
                    <a:lnTo>
                      <a:pt x="973" y="745"/>
                    </a:lnTo>
                    <a:lnTo>
                      <a:pt x="975" y="745"/>
                    </a:lnTo>
                    <a:lnTo>
                      <a:pt x="978" y="748"/>
                    </a:lnTo>
                    <a:close/>
                    <a:moveTo>
                      <a:pt x="1005" y="745"/>
                    </a:moveTo>
                    <a:lnTo>
                      <a:pt x="1002" y="745"/>
                    </a:lnTo>
                    <a:lnTo>
                      <a:pt x="1005" y="745"/>
                    </a:lnTo>
                    <a:close/>
                    <a:moveTo>
                      <a:pt x="968" y="745"/>
                    </a:moveTo>
                    <a:lnTo>
                      <a:pt x="966" y="745"/>
                    </a:lnTo>
                    <a:lnTo>
                      <a:pt x="968" y="745"/>
                    </a:lnTo>
                    <a:close/>
                    <a:moveTo>
                      <a:pt x="971" y="745"/>
                    </a:moveTo>
                    <a:lnTo>
                      <a:pt x="973" y="745"/>
                    </a:lnTo>
                    <a:lnTo>
                      <a:pt x="973" y="748"/>
                    </a:lnTo>
                    <a:lnTo>
                      <a:pt x="971" y="748"/>
                    </a:lnTo>
                    <a:lnTo>
                      <a:pt x="968" y="748"/>
                    </a:lnTo>
                    <a:lnTo>
                      <a:pt x="968" y="750"/>
                    </a:lnTo>
                    <a:lnTo>
                      <a:pt x="966" y="750"/>
                    </a:lnTo>
                    <a:lnTo>
                      <a:pt x="966" y="748"/>
                    </a:lnTo>
                    <a:lnTo>
                      <a:pt x="963" y="748"/>
                    </a:lnTo>
                    <a:lnTo>
                      <a:pt x="963" y="745"/>
                    </a:lnTo>
                    <a:lnTo>
                      <a:pt x="966" y="745"/>
                    </a:lnTo>
                    <a:lnTo>
                      <a:pt x="968" y="745"/>
                    </a:lnTo>
                    <a:lnTo>
                      <a:pt x="968" y="748"/>
                    </a:lnTo>
                    <a:lnTo>
                      <a:pt x="968" y="745"/>
                    </a:lnTo>
                    <a:lnTo>
                      <a:pt x="971" y="745"/>
                    </a:lnTo>
                    <a:lnTo>
                      <a:pt x="968" y="745"/>
                    </a:lnTo>
                    <a:lnTo>
                      <a:pt x="971" y="745"/>
                    </a:lnTo>
                    <a:close/>
                    <a:moveTo>
                      <a:pt x="1000" y="745"/>
                    </a:moveTo>
                    <a:lnTo>
                      <a:pt x="997" y="745"/>
                    </a:lnTo>
                    <a:lnTo>
                      <a:pt x="1000" y="745"/>
                    </a:lnTo>
                    <a:close/>
                    <a:moveTo>
                      <a:pt x="985" y="745"/>
                    </a:moveTo>
                    <a:lnTo>
                      <a:pt x="983" y="745"/>
                    </a:lnTo>
                    <a:lnTo>
                      <a:pt x="985" y="745"/>
                    </a:lnTo>
                    <a:lnTo>
                      <a:pt x="985" y="748"/>
                    </a:lnTo>
                    <a:lnTo>
                      <a:pt x="983" y="748"/>
                    </a:lnTo>
                    <a:lnTo>
                      <a:pt x="983" y="745"/>
                    </a:lnTo>
                    <a:lnTo>
                      <a:pt x="985" y="745"/>
                    </a:lnTo>
                    <a:close/>
                    <a:moveTo>
                      <a:pt x="1007" y="745"/>
                    </a:moveTo>
                    <a:lnTo>
                      <a:pt x="1010" y="745"/>
                    </a:lnTo>
                    <a:lnTo>
                      <a:pt x="1010" y="748"/>
                    </a:lnTo>
                    <a:lnTo>
                      <a:pt x="1007" y="748"/>
                    </a:lnTo>
                    <a:lnTo>
                      <a:pt x="1007" y="750"/>
                    </a:lnTo>
                    <a:lnTo>
                      <a:pt x="1007" y="748"/>
                    </a:lnTo>
                    <a:lnTo>
                      <a:pt x="1010" y="748"/>
                    </a:lnTo>
                    <a:lnTo>
                      <a:pt x="1010" y="745"/>
                    </a:lnTo>
                    <a:lnTo>
                      <a:pt x="1012" y="745"/>
                    </a:lnTo>
                    <a:lnTo>
                      <a:pt x="1012" y="748"/>
                    </a:lnTo>
                    <a:lnTo>
                      <a:pt x="1015" y="748"/>
                    </a:lnTo>
                    <a:lnTo>
                      <a:pt x="1015" y="750"/>
                    </a:lnTo>
                    <a:lnTo>
                      <a:pt x="1015" y="753"/>
                    </a:lnTo>
                    <a:lnTo>
                      <a:pt x="1012" y="753"/>
                    </a:lnTo>
                    <a:lnTo>
                      <a:pt x="1010" y="753"/>
                    </a:lnTo>
                    <a:lnTo>
                      <a:pt x="1010" y="750"/>
                    </a:lnTo>
                    <a:lnTo>
                      <a:pt x="1007" y="750"/>
                    </a:lnTo>
                    <a:lnTo>
                      <a:pt x="1007" y="753"/>
                    </a:lnTo>
                    <a:lnTo>
                      <a:pt x="1010" y="753"/>
                    </a:lnTo>
                    <a:lnTo>
                      <a:pt x="1012" y="753"/>
                    </a:lnTo>
                    <a:lnTo>
                      <a:pt x="1012" y="755"/>
                    </a:lnTo>
                    <a:lnTo>
                      <a:pt x="1010" y="755"/>
                    </a:lnTo>
                    <a:lnTo>
                      <a:pt x="1007" y="755"/>
                    </a:lnTo>
                    <a:lnTo>
                      <a:pt x="1007" y="758"/>
                    </a:lnTo>
                    <a:lnTo>
                      <a:pt x="1005" y="758"/>
                    </a:lnTo>
                    <a:lnTo>
                      <a:pt x="1005" y="760"/>
                    </a:lnTo>
                    <a:lnTo>
                      <a:pt x="1002" y="760"/>
                    </a:lnTo>
                    <a:lnTo>
                      <a:pt x="1000" y="760"/>
                    </a:lnTo>
                    <a:lnTo>
                      <a:pt x="997" y="760"/>
                    </a:lnTo>
                    <a:lnTo>
                      <a:pt x="997" y="758"/>
                    </a:lnTo>
                    <a:lnTo>
                      <a:pt x="995" y="758"/>
                    </a:lnTo>
                    <a:lnTo>
                      <a:pt x="997" y="758"/>
                    </a:lnTo>
                    <a:lnTo>
                      <a:pt x="1000" y="758"/>
                    </a:lnTo>
                    <a:lnTo>
                      <a:pt x="1000" y="755"/>
                    </a:lnTo>
                    <a:lnTo>
                      <a:pt x="1000" y="758"/>
                    </a:lnTo>
                    <a:lnTo>
                      <a:pt x="1002" y="758"/>
                    </a:lnTo>
                    <a:lnTo>
                      <a:pt x="1002" y="755"/>
                    </a:lnTo>
                    <a:lnTo>
                      <a:pt x="1000" y="755"/>
                    </a:lnTo>
                    <a:lnTo>
                      <a:pt x="997" y="755"/>
                    </a:lnTo>
                    <a:lnTo>
                      <a:pt x="997" y="758"/>
                    </a:lnTo>
                    <a:lnTo>
                      <a:pt x="997" y="755"/>
                    </a:lnTo>
                    <a:lnTo>
                      <a:pt x="997" y="758"/>
                    </a:lnTo>
                    <a:lnTo>
                      <a:pt x="997" y="755"/>
                    </a:lnTo>
                    <a:lnTo>
                      <a:pt x="995" y="755"/>
                    </a:lnTo>
                    <a:lnTo>
                      <a:pt x="997" y="755"/>
                    </a:lnTo>
                    <a:lnTo>
                      <a:pt x="995" y="755"/>
                    </a:lnTo>
                    <a:lnTo>
                      <a:pt x="995" y="753"/>
                    </a:lnTo>
                    <a:lnTo>
                      <a:pt x="995" y="750"/>
                    </a:lnTo>
                    <a:lnTo>
                      <a:pt x="997" y="750"/>
                    </a:lnTo>
                    <a:lnTo>
                      <a:pt x="997" y="753"/>
                    </a:lnTo>
                    <a:lnTo>
                      <a:pt x="997" y="750"/>
                    </a:lnTo>
                    <a:lnTo>
                      <a:pt x="1000" y="750"/>
                    </a:lnTo>
                    <a:lnTo>
                      <a:pt x="1000" y="753"/>
                    </a:lnTo>
                    <a:lnTo>
                      <a:pt x="1002" y="753"/>
                    </a:lnTo>
                    <a:lnTo>
                      <a:pt x="1000" y="753"/>
                    </a:lnTo>
                    <a:lnTo>
                      <a:pt x="1000" y="750"/>
                    </a:lnTo>
                    <a:lnTo>
                      <a:pt x="1002" y="750"/>
                    </a:lnTo>
                    <a:lnTo>
                      <a:pt x="1005" y="750"/>
                    </a:lnTo>
                    <a:lnTo>
                      <a:pt x="1002" y="750"/>
                    </a:lnTo>
                    <a:lnTo>
                      <a:pt x="1005" y="750"/>
                    </a:lnTo>
                    <a:lnTo>
                      <a:pt x="1002" y="750"/>
                    </a:lnTo>
                    <a:lnTo>
                      <a:pt x="1002" y="748"/>
                    </a:lnTo>
                    <a:lnTo>
                      <a:pt x="1002" y="750"/>
                    </a:lnTo>
                    <a:lnTo>
                      <a:pt x="1002" y="748"/>
                    </a:lnTo>
                    <a:lnTo>
                      <a:pt x="1000" y="748"/>
                    </a:lnTo>
                    <a:lnTo>
                      <a:pt x="1000" y="745"/>
                    </a:lnTo>
                    <a:lnTo>
                      <a:pt x="1002" y="745"/>
                    </a:lnTo>
                    <a:lnTo>
                      <a:pt x="1005" y="745"/>
                    </a:lnTo>
                    <a:lnTo>
                      <a:pt x="1005" y="748"/>
                    </a:lnTo>
                    <a:lnTo>
                      <a:pt x="1005" y="745"/>
                    </a:lnTo>
                    <a:lnTo>
                      <a:pt x="1005" y="748"/>
                    </a:lnTo>
                    <a:lnTo>
                      <a:pt x="1007" y="748"/>
                    </a:lnTo>
                    <a:lnTo>
                      <a:pt x="1007" y="745"/>
                    </a:lnTo>
                    <a:lnTo>
                      <a:pt x="1005" y="745"/>
                    </a:lnTo>
                    <a:lnTo>
                      <a:pt x="1007" y="745"/>
                    </a:lnTo>
                    <a:close/>
                    <a:moveTo>
                      <a:pt x="990" y="743"/>
                    </a:moveTo>
                    <a:lnTo>
                      <a:pt x="990" y="745"/>
                    </a:lnTo>
                    <a:lnTo>
                      <a:pt x="988" y="745"/>
                    </a:lnTo>
                    <a:lnTo>
                      <a:pt x="990" y="745"/>
                    </a:lnTo>
                    <a:lnTo>
                      <a:pt x="988" y="745"/>
                    </a:lnTo>
                    <a:lnTo>
                      <a:pt x="985" y="745"/>
                    </a:lnTo>
                    <a:lnTo>
                      <a:pt x="988" y="745"/>
                    </a:lnTo>
                    <a:lnTo>
                      <a:pt x="990" y="745"/>
                    </a:lnTo>
                    <a:lnTo>
                      <a:pt x="988" y="745"/>
                    </a:lnTo>
                    <a:lnTo>
                      <a:pt x="988" y="743"/>
                    </a:lnTo>
                    <a:lnTo>
                      <a:pt x="990" y="743"/>
                    </a:lnTo>
                    <a:close/>
                    <a:moveTo>
                      <a:pt x="975" y="743"/>
                    </a:moveTo>
                    <a:lnTo>
                      <a:pt x="973" y="743"/>
                    </a:lnTo>
                    <a:lnTo>
                      <a:pt x="975" y="743"/>
                    </a:lnTo>
                    <a:close/>
                    <a:moveTo>
                      <a:pt x="971" y="743"/>
                    </a:moveTo>
                    <a:lnTo>
                      <a:pt x="973" y="743"/>
                    </a:lnTo>
                    <a:lnTo>
                      <a:pt x="973" y="745"/>
                    </a:lnTo>
                    <a:lnTo>
                      <a:pt x="971" y="745"/>
                    </a:lnTo>
                    <a:lnTo>
                      <a:pt x="968" y="745"/>
                    </a:lnTo>
                    <a:lnTo>
                      <a:pt x="971" y="745"/>
                    </a:lnTo>
                    <a:lnTo>
                      <a:pt x="968" y="745"/>
                    </a:lnTo>
                    <a:lnTo>
                      <a:pt x="971" y="745"/>
                    </a:lnTo>
                    <a:lnTo>
                      <a:pt x="968" y="745"/>
                    </a:lnTo>
                    <a:lnTo>
                      <a:pt x="968" y="743"/>
                    </a:lnTo>
                    <a:lnTo>
                      <a:pt x="971" y="743"/>
                    </a:lnTo>
                    <a:close/>
                    <a:moveTo>
                      <a:pt x="973" y="743"/>
                    </a:moveTo>
                    <a:lnTo>
                      <a:pt x="971" y="743"/>
                    </a:lnTo>
                    <a:lnTo>
                      <a:pt x="973" y="743"/>
                    </a:lnTo>
                    <a:close/>
                    <a:moveTo>
                      <a:pt x="990" y="743"/>
                    </a:moveTo>
                    <a:lnTo>
                      <a:pt x="988" y="743"/>
                    </a:lnTo>
                    <a:lnTo>
                      <a:pt x="990" y="743"/>
                    </a:lnTo>
                    <a:lnTo>
                      <a:pt x="988" y="743"/>
                    </a:lnTo>
                    <a:lnTo>
                      <a:pt x="990" y="743"/>
                    </a:lnTo>
                    <a:close/>
                    <a:moveTo>
                      <a:pt x="975" y="743"/>
                    </a:moveTo>
                    <a:lnTo>
                      <a:pt x="975" y="745"/>
                    </a:lnTo>
                    <a:lnTo>
                      <a:pt x="978" y="745"/>
                    </a:lnTo>
                    <a:lnTo>
                      <a:pt x="975" y="745"/>
                    </a:lnTo>
                    <a:lnTo>
                      <a:pt x="973" y="745"/>
                    </a:lnTo>
                    <a:lnTo>
                      <a:pt x="975" y="743"/>
                    </a:lnTo>
                    <a:close/>
                    <a:moveTo>
                      <a:pt x="1005" y="743"/>
                    </a:moveTo>
                    <a:lnTo>
                      <a:pt x="1007" y="743"/>
                    </a:lnTo>
                    <a:lnTo>
                      <a:pt x="1007" y="745"/>
                    </a:lnTo>
                    <a:lnTo>
                      <a:pt x="1007" y="743"/>
                    </a:lnTo>
                    <a:lnTo>
                      <a:pt x="1007" y="745"/>
                    </a:lnTo>
                    <a:lnTo>
                      <a:pt x="1007" y="743"/>
                    </a:lnTo>
                    <a:lnTo>
                      <a:pt x="1007" y="745"/>
                    </a:lnTo>
                    <a:lnTo>
                      <a:pt x="1005" y="745"/>
                    </a:lnTo>
                    <a:lnTo>
                      <a:pt x="1005" y="743"/>
                    </a:lnTo>
                    <a:lnTo>
                      <a:pt x="1005" y="745"/>
                    </a:lnTo>
                    <a:lnTo>
                      <a:pt x="1002" y="745"/>
                    </a:lnTo>
                    <a:lnTo>
                      <a:pt x="1002" y="743"/>
                    </a:lnTo>
                    <a:lnTo>
                      <a:pt x="1005" y="743"/>
                    </a:lnTo>
                    <a:close/>
                    <a:moveTo>
                      <a:pt x="1000" y="743"/>
                    </a:moveTo>
                    <a:lnTo>
                      <a:pt x="1002" y="743"/>
                    </a:lnTo>
                    <a:lnTo>
                      <a:pt x="1000" y="743"/>
                    </a:lnTo>
                    <a:lnTo>
                      <a:pt x="1002" y="743"/>
                    </a:lnTo>
                    <a:lnTo>
                      <a:pt x="1002" y="745"/>
                    </a:lnTo>
                    <a:lnTo>
                      <a:pt x="1000" y="745"/>
                    </a:lnTo>
                    <a:lnTo>
                      <a:pt x="1000" y="743"/>
                    </a:lnTo>
                    <a:close/>
                    <a:moveTo>
                      <a:pt x="988" y="743"/>
                    </a:moveTo>
                    <a:lnTo>
                      <a:pt x="985" y="743"/>
                    </a:lnTo>
                    <a:lnTo>
                      <a:pt x="988" y="743"/>
                    </a:lnTo>
                    <a:close/>
                    <a:moveTo>
                      <a:pt x="978" y="743"/>
                    </a:moveTo>
                    <a:lnTo>
                      <a:pt x="980" y="743"/>
                    </a:lnTo>
                    <a:lnTo>
                      <a:pt x="983" y="743"/>
                    </a:lnTo>
                    <a:lnTo>
                      <a:pt x="983" y="745"/>
                    </a:lnTo>
                    <a:lnTo>
                      <a:pt x="983" y="748"/>
                    </a:lnTo>
                    <a:lnTo>
                      <a:pt x="980" y="748"/>
                    </a:lnTo>
                    <a:lnTo>
                      <a:pt x="980" y="745"/>
                    </a:lnTo>
                    <a:lnTo>
                      <a:pt x="978" y="745"/>
                    </a:lnTo>
                    <a:lnTo>
                      <a:pt x="978" y="743"/>
                    </a:lnTo>
                    <a:close/>
                    <a:moveTo>
                      <a:pt x="1002" y="743"/>
                    </a:moveTo>
                    <a:lnTo>
                      <a:pt x="1005" y="743"/>
                    </a:lnTo>
                    <a:lnTo>
                      <a:pt x="1002" y="743"/>
                    </a:lnTo>
                    <a:close/>
                    <a:moveTo>
                      <a:pt x="993" y="743"/>
                    </a:moveTo>
                    <a:lnTo>
                      <a:pt x="995" y="743"/>
                    </a:lnTo>
                    <a:lnTo>
                      <a:pt x="993" y="743"/>
                    </a:lnTo>
                    <a:close/>
                    <a:moveTo>
                      <a:pt x="1002" y="743"/>
                    </a:moveTo>
                    <a:lnTo>
                      <a:pt x="1000" y="743"/>
                    </a:lnTo>
                    <a:lnTo>
                      <a:pt x="1000" y="741"/>
                    </a:lnTo>
                    <a:lnTo>
                      <a:pt x="1002" y="743"/>
                    </a:lnTo>
                    <a:close/>
                    <a:moveTo>
                      <a:pt x="985" y="741"/>
                    </a:moveTo>
                    <a:lnTo>
                      <a:pt x="985" y="743"/>
                    </a:lnTo>
                    <a:lnTo>
                      <a:pt x="985" y="745"/>
                    </a:lnTo>
                    <a:lnTo>
                      <a:pt x="985" y="743"/>
                    </a:lnTo>
                    <a:lnTo>
                      <a:pt x="983" y="743"/>
                    </a:lnTo>
                    <a:lnTo>
                      <a:pt x="985" y="743"/>
                    </a:lnTo>
                    <a:lnTo>
                      <a:pt x="985" y="741"/>
                    </a:lnTo>
                    <a:close/>
                    <a:moveTo>
                      <a:pt x="983" y="743"/>
                    </a:moveTo>
                    <a:lnTo>
                      <a:pt x="980" y="743"/>
                    </a:lnTo>
                    <a:lnTo>
                      <a:pt x="980" y="741"/>
                    </a:lnTo>
                    <a:lnTo>
                      <a:pt x="980" y="743"/>
                    </a:lnTo>
                    <a:lnTo>
                      <a:pt x="983" y="743"/>
                    </a:lnTo>
                    <a:close/>
                    <a:moveTo>
                      <a:pt x="993" y="741"/>
                    </a:moveTo>
                    <a:lnTo>
                      <a:pt x="990" y="741"/>
                    </a:lnTo>
                    <a:lnTo>
                      <a:pt x="993" y="741"/>
                    </a:lnTo>
                    <a:close/>
                    <a:moveTo>
                      <a:pt x="983" y="741"/>
                    </a:moveTo>
                    <a:lnTo>
                      <a:pt x="983" y="743"/>
                    </a:lnTo>
                    <a:lnTo>
                      <a:pt x="980" y="743"/>
                    </a:lnTo>
                    <a:lnTo>
                      <a:pt x="980" y="741"/>
                    </a:lnTo>
                    <a:lnTo>
                      <a:pt x="983" y="741"/>
                    </a:lnTo>
                    <a:close/>
                    <a:moveTo>
                      <a:pt x="1002" y="741"/>
                    </a:moveTo>
                    <a:lnTo>
                      <a:pt x="1000" y="741"/>
                    </a:lnTo>
                    <a:lnTo>
                      <a:pt x="1002" y="741"/>
                    </a:lnTo>
                    <a:close/>
                    <a:moveTo>
                      <a:pt x="990" y="741"/>
                    </a:moveTo>
                    <a:lnTo>
                      <a:pt x="990" y="743"/>
                    </a:lnTo>
                    <a:lnTo>
                      <a:pt x="988" y="743"/>
                    </a:lnTo>
                    <a:lnTo>
                      <a:pt x="985" y="743"/>
                    </a:lnTo>
                    <a:lnTo>
                      <a:pt x="985" y="741"/>
                    </a:lnTo>
                    <a:lnTo>
                      <a:pt x="988" y="741"/>
                    </a:lnTo>
                    <a:lnTo>
                      <a:pt x="990" y="741"/>
                    </a:lnTo>
                    <a:close/>
                    <a:moveTo>
                      <a:pt x="975" y="741"/>
                    </a:moveTo>
                    <a:lnTo>
                      <a:pt x="973" y="741"/>
                    </a:lnTo>
                    <a:lnTo>
                      <a:pt x="975" y="741"/>
                    </a:lnTo>
                    <a:close/>
                    <a:moveTo>
                      <a:pt x="975" y="741"/>
                    </a:moveTo>
                    <a:lnTo>
                      <a:pt x="975" y="743"/>
                    </a:lnTo>
                    <a:lnTo>
                      <a:pt x="973" y="743"/>
                    </a:lnTo>
                    <a:lnTo>
                      <a:pt x="973" y="741"/>
                    </a:lnTo>
                    <a:lnTo>
                      <a:pt x="975" y="741"/>
                    </a:lnTo>
                    <a:close/>
                    <a:moveTo>
                      <a:pt x="971" y="741"/>
                    </a:moveTo>
                    <a:lnTo>
                      <a:pt x="973" y="741"/>
                    </a:lnTo>
                    <a:lnTo>
                      <a:pt x="973" y="743"/>
                    </a:lnTo>
                    <a:lnTo>
                      <a:pt x="971" y="743"/>
                    </a:lnTo>
                    <a:lnTo>
                      <a:pt x="968" y="743"/>
                    </a:lnTo>
                    <a:lnTo>
                      <a:pt x="968" y="741"/>
                    </a:lnTo>
                    <a:lnTo>
                      <a:pt x="971" y="741"/>
                    </a:lnTo>
                    <a:close/>
                    <a:moveTo>
                      <a:pt x="988" y="741"/>
                    </a:moveTo>
                    <a:lnTo>
                      <a:pt x="985" y="741"/>
                    </a:lnTo>
                    <a:lnTo>
                      <a:pt x="988" y="741"/>
                    </a:lnTo>
                    <a:close/>
                    <a:moveTo>
                      <a:pt x="1000" y="741"/>
                    </a:moveTo>
                    <a:lnTo>
                      <a:pt x="1002" y="741"/>
                    </a:lnTo>
                    <a:lnTo>
                      <a:pt x="1000" y="741"/>
                    </a:lnTo>
                    <a:close/>
                    <a:moveTo>
                      <a:pt x="983" y="741"/>
                    </a:moveTo>
                    <a:lnTo>
                      <a:pt x="985" y="741"/>
                    </a:lnTo>
                    <a:lnTo>
                      <a:pt x="983" y="741"/>
                    </a:lnTo>
                    <a:close/>
                    <a:moveTo>
                      <a:pt x="971" y="741"/>
                    </a:moveTo>
                    <a:lnTo>
                      <a:pt x="973" y="741"/>
                    </a:lnTo>
                    <a:lnTo>
                      <a:pt x="971" y="741"/>
                    </a:lnTo>
                    <a:close/>
                    <a:moveTo>
                      <a:pt x="975" y="741"/>
                    </a:moveTo>
                    <a:lnTo>
                      <a:pt x="973" y="741"/>
                    </a:lnTo>
                    <a:lnTo>
                      <a:pt x="975" y="741"/>
                    </a:lnTo>
                    <a:close/>
                    <a:moveTo>
                      <a:pt x="971" y="741"/>
                    </a:moveTo>
                    <a:lnTo>
                      <a:pt x="968" y="741"/>
                    </a:lnTo>
                    <a:lnTo>
                      <a:pt x="968" y="738"/>
                    </a:lnTo>
                    <a:lnTo>
                      <a:pt x="971" y="738"/>
                    </a:lnTo>
                    <a:lnTo>
                      <a:pt x="971" y="741"/>
                    </a:lnTo>
                    <a:close/>
                    <a:moveTo>
                      <a:pt x="971" y="738"/>
                    </a:moveTo>
                    <a:lnTo>
                      <a:pt x="971" y="741"/>
                    </a:lnTo>
                    <a:lnTo>
                      <a:pt x="971" y="738"/>
                    </a:lnTo>
                    <a:close/>
                    <a:moveTo>
                      <a:pt x="988" y="738"/>
                    </a:moveTo>
                    <a:lnTo>
                      <a:pt x="990" y="738"/>
                    </a:lnTo>
                    <a:lnTo>
                      <a:pt x="990" y="741"/>
                    </a:lnTo>
                    <a:lnTo>
                      <a:pt x="988" y="741"/>
                    </a:lnTo>
                    <a:lnTo>
                      <a:pt x="988" y="738"/>
                    </a:lnTo>
                    <a:lnTo>
                      <a:pt x="988" y="741"/>
                    </a:lnTo>
                    <a:lnTo>
                      <a:pt x="988" y="738"/>
                    </a:lnTo>
                    <a:close/>
                    <a:moveTo>
                      <a:pt x="971" y="738"/>
                    </a:moveTo>
                    <a:lnTo>
                      <a:pt x="968" y="738"/>
                    </a:lnTo>
                    <a:lnTo>
                      <a:pt x="971" y="738"/>
                    </a:lnTo>
                    <a:close/>
                    <a:moveTo>
                      <a:pt x="978" y="738"/>
                    </a:moveTo>
                    <a:lnTo>
                      <a:pt x="980" y="738"/>
                    </a:lnTo>
                    <a:lnTo>
                      <a:pt x="980" y="741"/>
                    </a:lnTo>
                    <a:lnTo>
                      <a:pt x="983" y="741"/>
                    </a:lnTo>
                    <a:lnTo>
                      <a:pt x="980" y="741"/>
                    </a:lnTo>
                    <a:lnTo>
                      <a:pt x="978" y="741"/>
                    </a:lnTo>
                    <a:lnTo>
                      <a:pt x="980" y="741"/>
                    </a:lnTo>
                    <a:lnTo>
                      <a:pt x="980" y="743"/>
                    </a:lnTo>
                    <a:lnTo>
                      <a:pt x="978" y="743"/>
                    </a:lnTo>
                    <a:lnTo>
                      <a:pt x="978" y="741"/>
                    </a:lnTo>
                    <a:lnTo>
                      <a:pt x="975" y="741"/>
                    </a:lnTo>
                    <a:lnTo>
                      <a:pt x="978" y="741"/>
                    </a:lnTo>
                    <a:lnTo>
                      <a:pt x="978" y="738"/>
                    </a:lnTo>
                    <a:lnTo>
                      <a:pt x="978" y="741"/>
                    </a:lnTo>
                    <a:lnTo>
                      <a:pt x="980" y="741"/>
                    </a:lnTo>
                    <a:lnTo>
                      <a:pt x="978" y="741"/>
                    </a:lnTo>
                    <a:lnTo>
                      <a:pt x="978" y="738"/>
                    </a:lnTo>
                    <a:close/>
                    <a:moveTo>
                      <a:pt x="985" y="738"/>
                    </a:moveTo>
                    <a:lnTo>
                      <a:pt x="983" y="738"/>
                    </a:lnTo>
                    <a:lnTo>
                      <a:pt x="985" y="738"/>
                    </a:lnTo>
                    <a:close/>
                    <a:moveTo>
                      <a:pt x="971" y="738"/>
                    </a:moveTo>
                    <a:lnTo>
                      <a:pt x="973" y="738"/>
                    </a:lnTo>
                    <a:lnTo>
                      <a:pt x="971" y="738"/>
                    </a:lnTo>
                    <a:close/>
                    <a:moveTo>
                      <a:pt x="993" y="738"/>
                    </a:moveTo>
                    <a:lnTo>
                      <a:pt x="990" y="738"/>
                    </a:lnTo>
                    <a:lnTo>
                      <a:pt x="993" y="738"/>
                    </a:lnTo>
                    <a:close/>
                    <a:moveTo>
                      <a:pt x="988" y="738"/>
                    </a:moveTo>
                    <a:lnTo>
                      <a:pt x="985" y="738"/>
                    </a:lnTo>
                    <a:lnTo>
                      <a:pt x="988" y="738"/>
                    </a:lnTo>
                    <a:close/>
                    <a:moveTo>
                      <a:pt x="978" y="738"/>
                    </a:moveTo>
                    <a:lnTo>
                      <a:pt x="975" y="738"/>
                    </a:lnTo>
                    <a:lnTo>
                      <a:pt x="978" y="738"/>
                    </a:lnTo>
                    <a:close/>
                    <a:moveTo>
                      <a:pt x="993" y="738"/>
                    </a:moveTo>
                    <a:lnTo>
                      <a:pt x="995" y="738"/>
                    </a:lnTo>
                    <a:lnTo>
                      <a:pt x="993" y="738"/>
                    </a:lnTo>
                    <a:lnTo>
                      <a:pt x="993" y="741"/>
                    </a:lnTo>
                    <a:lnTo>
                      <a:pt x="993" y="738"/>
                    </a:lnTo>
                    <a:close/>
                    <a:moveTo>
                      <a:pt x="983" y="738"/>
                    </a:moveTo>
                    <a:lnTo>
                      <a:pt x="985" y="738"/>
                    </a:lnTo>
                    <a:lnTo>
                      <a:pt x="985" y="741"/>
                    </a:lnTo>
                    <a:lnTo>
                      <a:pt x="983" y="741"/>
                    </a:lnTo>
                    <a:lnTo>
                      <a:pt x="980" y="741"/>
                    </a:lnTo>
                    <a:lnTo>
                      <a:pt x="980" y="738"/>
                    </a:lnTo>
                    <a:lnTo>
                      <a:pt x="983" y="738"/>
                    </a:lnTo>
                    <a:close/>
                    <a:moveTo>
                      <a:pt x="971" y="738"/>
                    </a:moveTo>
                    <a:lnTo>
                      <a:pt x="973" y="738"/>
                    </a:lnTo>
                    <a:lnTo>
                      <a:pt x="975" y="738"/>
                    </a:lnTo>
                    <a:lnTo>
                      <a:pt x="973" y="738"/>
                    </a:lnTo>
                    <a:lnTo>
                      <a:pt x="971" y="738"/>
                    </a:lnTo>
                    <a:close/>
                    <a:moveTo>
                      <a:pt x="985" y="738"/>
                    </a:moveTo>
                    <a:lnTo>
                      <a:pt x="985" y="736"/>
                    </a:lnTo>
                    <a:lnTo>
                      <a:pt x="985" y="738"/>
                    </a:lnTo>
                    <a:close/>
                    <a:moveTo>
                      <a:pt x="971" y="736"/>
                    </a:moveTo>
                    <a:lnTo>
                      <a:pt x="973" y="736"/>
                    </a:lnTo>
                    <a:lnTo>
                      <a:pt x="975" y="736"/>
                    </a:lnTo>
                    <a:lnTo>
                      <a:pt x="975" y="738"/>
                    </a:lnTo>
                    <a:lnTo>
                      <a:pt x="973" y="738"/>
                    </a:lnTo>
                    <a:lnTo>
                      <a:pt x="973" y="736"/>
                    </a:lnTo>
                    <a:lnTo>
                      <a:pt x="971" y="736"/>
                    </a:lnTo>
                    <a:close/>
                    <a:moveTo>
                      <a:pt x="983" y="736"/>
                    </a:moveTo>
                    <a:lnTo>
                      <a:pt x="983" y="738"/>
                    </a:lnTo>
                    <a:lnTo>
                      <a:pt x="983" y="736"/>
                    </a:lnTo>
                    <a:close/>
                    <a:moveTo>
                      <a:pt x="978" y="736"/>
                    </a:moveTo>
                    <a:lnTo>
                      <a:pt x="978" y="738"/>
                    </a:lnTo>
                    <a:lnTo>
                      <a:pt x="975" y="738"/>
                    </a:lnTo>
                    <a:lnTo>
                      <a:pt x="975" y="736"/>
                    </a:lnTo>
                    <a:lnTo>
                      <a:pt x="978" y="736"/>
                    </a:lnTo>
                    <a:lnTo>
                      <a:pt x="975" y="736"/>
                    </a:lnTo>
                    <a:lnTo>
                      <a:pt x="978" y="736"/>
                    </a:lnTo>
                    <a:close/>
                    <a:moveTo>
                      <a:pt x="975" y="736"/>
                    </a:moveTo>
                    <a:lnTo>
                      <a:pt x="973" y="736"/>
                    </a:lnTo>
                    <a:lnTo>
                      <a:pt x="975" y="736"/>
                    </a:lnTo>
                    <a:close/>
                    <a:moveTo>
                      <a:pt x="985" y="736"/>
                    </a:moveTo>
                    <a:lnTo>
                      <a:pt x="983" y="736"/>
                    </a:lnTo>
                    <a:lnTo>
                      <a:pt x="985" y="736"/>
                    </a:lnTo>
                    <a:close/>
                    <a:moveTo>
                      <a:pt x="988" y="736"/>
                    </a:moveTo>
                    <a:lnTo>
                      <a:pt x="985" y="736"/>
                    </a:lnTo>
                    <a:lnTo>
                      <a:pt x="988" y="736"/>
                    </a:lnTo>
                    <a:close/>
                    <a:moveTo>
                      <a:pt x="990" y="736"/>
                    </a:moveTo>
                    <a:lnTo>
                      <a:pt x="993" y="736"/>
                    </a:lnTo>
                    <a:lnTo>
                      <a:pt x="990" y="736"/>
                    </a:lnTo>
                    <a:close/>
                    <a:moveTo>
                      <a:pt x="973" y="736"/>
                    </a:moveTo>
                    <a:lnTo>
                      <a:pt x="975" y="736"/>
                    </a:lnTo>
                    <a:lnTo>
                      <a:pt x="973" y="736"/>
                    </a:lnTo>
                    <a:lnTo>
                      <a:pt x="971" y="736"/>
                    </a:lnTo>
                    <a:lnTo>
                      <a:pt x="973" y="736"/>
                    </a:lnTo>
                    <a:close/>
                    <a:moveTo>
                      <a:pt x="973" y="733"/>
                    </a:moveTo>
                    <a:lnTo>
                      <a:pt x="975" y="733"/>
                    </a:lnTo>
                    <a:lnTo>
                      <a:pt x="975" y="736"/>
                    </a:lnTo>
                    <a:lnTo>
                      <a:pt x="973" y="736"/>
                    </a:lnTo>
                    <a:lnTo>
                      <a:pt x="973" y="733"/>
                    </a:lnTo>
                    <a:close/>
                    <a:moveTo>
                      <a:pt x="988" y="733"/>
                    </a:moveTo>
                    <a:lnTo>
                      <a:pt x="990" y="733"/>
                    </a:lnTo>
                    <a:lnTo>
                      <a:pt x="990" y="736"/>
                    </a:lnTo>
                    <a:lnTo>
                      <a:pt x="990" y="738"/>
                    </a:lnTo>
                    <a:lnTo>
                      <a:pt x="988" y="738"/>
                    </a:lnTo>
                    <a:lnTo>
                      <a:pt x="990" y="738"/>
                    </a:lnTo>
                    <a:lnTo>
                      <a:pt x="988" y="738"/>
                    </a:lnTo>
                    <a:lnTo>
                      <a:pt x="990" y="738"/>
                    </a:lnTo>
                    <a:lnTo>
                      <a:pt x="990" y="736"/>
                    </a:lnTo>
                    <a:lnTo>
                      <a:pt x="988" y="736"/>
                    </a:lnTo>
                    <a:lnTo>
                      <a:pt x="988" y="733"/>
                    </a:lnTo>
                    <a:close/>
                    <a:moveTo>
                      <a:pt x="983" y="733"/>
                    </a:moveTo>
                    <a:lnTo>
                      <a:pt x="985" y="733"/>
                    </a:lnTo>
                    <a:lnTo>
                      <a:pt x="983" y="733"/>
                    </a:lnTo>
                    <a:lnTo>
                      <a:pt x="980" y="733"/>
                    </a:lnTo>
                    <a:lnTo>
                      <a:pt x="983" y="733"/>
                    </a:lnTo>
                    <a:close/>
                    <a:moveTo>
                      <a:pt x="990" y="733"/>
                    </a:moveTo>
                    <a:lnTo>
                      <a:pt x="988" y="733"/>
                    </a:lnTo>
                    <a:lnTo>
                      <a:pt x="990" y="733"/>
                    </a:lnTo>
                    <a:close/>
                    <a:moveTo>
                      <a:pt x="988" y="733"/>
                    </a:moveTo>
                    <a:lnTo>
                      <a:pt x="985" y="733"/>
                    </a:lnTo>
                    <a:lnTo>
                      <a:pt x="988" y="733"/>
                    </a:lnTo>
                    <a:close/>
                    <a:moveTo>
                      <a:pt x="988" y="733"/>
                    </a:moveTo>
                    <a:lnTo>
                      <a:pt x="990" y="733"/>
                    </a:lnTo>
                    <a:lnTo>
                      <a:pt x="988" y="733"/>
                    </a:lnTo>
                    <a:close/>
                    <a:moveTo>
                      <a:pt x="985" y="731"/>
                    </a:moveTo>
                    <a:lnTo>
                      <a:pt x="985" y="733"/>
                    </a:lnTo>
                    <a:lnTo>
                      <a:pt x="983" y="733"/>
                    </a:lnTo>
                    <a:lnTo>
                      <a:pt x="983" y="731"/>
                    </a:lnTo>
                    <a:lnTo>
                      <a:pt x="985" y="731"/>
                    </a:lnTo>
                    <a:close/>
                    <a:moveTo>
                      <a:pt x="990" y="731"/>
                    </a:moveTo>
                    <a:lnTo>
                      <a:pt x="988" y="731"/>
                    </a:lnTo>
                    <a:lnTo>
                      <a:pt x="990" y="731"/>
                    </a:lnTo>
                    <a:close/>
                    <a:moveTo>
                      <a:pt x="988" y="731"/>
                    </a:moveTo>
                    <a:lnTo>
                      <a:pt x="985" y="731"/>
                    </a:lnTo>
                    <a:lnTo>
                      <a:pt x="988" y="731"/>
                    </a:lnTo>
                    <a:close/>
                    <a:moveTo>
                      <a:pt x="1002" y="731"/>
                    </a:moveTo>
                    <a:lnTo>
                      <a:pt x="1005" y="731"/>
                    </a:lnTo>
                    <a:lnTo>
                      <a:pt x="1005" y="733"/>
                    </a:lnTo>
                    <a:lnTo>
                      <a:pt x="1002" y="733"/>
                    </a:lnTo>
                    <a:lnTo>
                      <a:pt x="1002" y="736"/>
                    </a:lnTo>
                    <a:lnTo>
                      <a:pt x="1000" y="736"/>
                    </a:lnTo>
                    <a:lnTo>
                      <a:pt x="1000" y="733"/>
                    </a:lnTo>
                    <a:lnTo>
                      <a:pt x="1000" y="731"/>
                    </a:lnTo>
                    <a:lnTo>
                      <a:pt x="1002" y="731"/>
                    </a:lnTo>
                    <a:close/>
                    <a:moveTo>
                      <a:pt x="985" y="731"/>
                    </a:moveTo>
                    <a:lnTo>
                      <a:pt x="988" y="731"/>
                    </a:lnTo>
                    <a:lnTo>
                      <a:pt x="985" y="731"/>
                    </a:lnTo>
                    <a:lnTo>
                      <a:pt x="983" y="731"/>
                    </a:lnTo>
                    <a:lnTo>
                      <a:pt x="985" y="731"/>
                    </a:lnTo>
                    <a:lnTo>
                      <a:pt x="985" y="728"/>
                    </a:lnTo>
                    <a:lnTo>
                      <a:pt x="985" y="731"/>
                    </a:lnTo>
                    <a:close/>
                    <a:moveTo>
                      <a:pt x="980" y="728"/>
                    </a:moveTo>
                    <a:lnTo>
                      <a:pt x="978" y="728"/>
                    </a:lnTo>
                    <a:lnTo>
                      <a:pt x="980" y="728"/>
                    </a:lnTo>
                    <a:close/>
                    <a:moveTo>
                      <a:pt x="985" y="728"/>
                    </a:moveTo>
                    <a:lnTo>
                      <a:pt x="985" y="731"/>
                    </a:lnTo>
                    <a:lnTo>
                      <a:pt x="983" y="731"/>
                    </a:lnTo>
                    <a:lnTo>
                      <a:pt x="980" y="731"/>
                    </a:lnTo>
                    <a:lnTo>
                      <a:pt x="983" y="731"/>
                    </a:lnTo>
                    <a:lnTo>
                      <a:pt x="983" y="733"/>
                    </a:lnTo>
                    <a:lnTo>
                      <a:pt x="983" y="731"/>
                    </a:lnTo>
                    <a:lnTo>
                      <a:pt x="983" y="733"/>
                    </a:lnTo>
                    <a:lnTo>
                      <a:pt x="980" y="733"/>
                    </a:lnTo>
                    <a:lnTo>
                      <a:pt x="980" y="731"/>
                    </a:lnTo>
                    <a:lnTo>
                      <a:pt x="978" y="731"/>
                    </a:lnTo>
                    <a:lnTo>
                      <a:pt x="975" y="731"/>
                    </a:lnTo>
                    <a:lnTo>
                      <a:pt x="975" y="728"/>
                    </a:lnTo>
                    <a:lnTo>
                      <a:pt x="978" y="728"/>
                    </a:lnTo>
                    <a:lnTo>
                      <a:pt x="980" y="731"/>
                    </a:lnTo>
                    <a:lnTo>
                      <a:pt x="983" y="731"/>
                    </a:lnTo>
                    <a:lnTo>
                      <a:pt x="983" y="728"/>
                    </a:lnTo>
                    <a:lnTo>
                      <a:pt x="985" y="728"/>
                    </a:lnTo>
                    <a:close/>
                    <a:moveTo>
                      <a:pt x="958" y="721"/>
                    </a:moveTo>
                    <a:lnTo>
                      <a:pt x="961" y="721"/>
                    </a:lnTo>
                    <a:lnTo>
                      <a:pt x="961" y="723"/>
                    </a:lnTo>
                    <a:lnTo>
                      <a:pt x="963" y="723"/>
                    </a:lnTo>
                    <a:lnTo>
                      <a:pt x="961" y="723"/>
                    </a:lnTo>
                    <a:lnTo>
                      <a:pt x="961" y="726"/>
                    </a:lnTo>
                    <a:lnTo>
                      <a:pt x="958" y="726"/>
                    </a:lnTo>
                    <a:lnTo>
                      <a:pt x="958" y="723"/>
                    </a:lnTo>
                    <a:lnTo>
                      <a:pt x="956" y="723"/>
                    </a:lnTo>
                    <a:lnTo>
                      <a:pt x="958" y="723"/>
                    </a:lnTo>
                    <a:lnTo>
                      <a:pt x="958" y="721"/>
                    </a:lnTo>
                    <a:close/>
                    <a:moveTo>
                      <a:pt x="978" y="719"/>
                    </a:moveTo>
                    <a:lnTo>
                      <a:pt x="975" y="719"/>
                    </a:lnTo>
                    <a:lnTo>
                      <a:pt x="978" y="719"/>
                    </a:lnTo>
                    <a:close/>
                    <a:moveTo>
                      <a:pt x="973" y="719"/>
                    </a:moveTo>
                    <a:lnTo>
                      <a:pt x="971" y="719"/>
                    </a:lnTo>
                    <a:lnTo>
                      <a:pt x="971" y="716"/>
                    </a:lnTo>
                    <a:lnTo>
                      <a:pt x="973" y="716"/>
                    </a:lnTo>
                    <a:lnTo>
                      <a:pt x="973" y="719"/>
                    </a:lnTo>
                    <a:close/>
                    <a:moveTo>
                      <a:pt x="985" y="716"/>
                    </a:moveTo>
                    <a:lnTo>
                      <a:pt x="988" y="716"/>
                    </a:lnTo>
                    <a:lnTo>
                      <a:pt x="988" y="719"/>
                    </a:lnTo>
                    <a:lnTo>
                      <a:pt x="985" y="719"/>
                    </a:lnTo>
                    <a:lnTo>
                      <a:pt x="985" y="716"/>
                    </a:lnTo>
                    <a:close/>
                    <a:moveTo>
                      <a:pt x="988" y="714"/>
                    </a:moveTo>
                    <a:lnTo>
                      <a:pt x="988" y="711"/>
                    </a:lnTo>
                    <a:lnTo>
                      <a:pt x="985" y="711"/>
                    </a:lnTo>
                    <a:lnTo>
                      <a:pt x="988" y="711"/>
                    </a:lnTo>
                    <a:lnTo>
                      <a:pt x="988" y="714"/>
                    </a:lnTo>
                    <a:close/>
                    <a:moveTo>
                      <a:pt x="990" y="714"/>
                    </a:moveTo>
                    <a:lnTo>
                      <a:pt x="990" y="711"/>
                    </a:lnTo>
                    <a:lnTo>
                      <a:pt x="990" y="714"/>
                    </a:lnTo>
                    <a:close/>
                    <a:moveTo>
                      <a:pt x="993" y="711"/>
                    </a:moveTo>
                    <a:lnTo>
                      <a:pt x="990" y="711"/>
                    </a:lnTo>
                    <a:lnTo>
                      <a:pt x="993" y="711"/>
                    </a:lnTo>
                    <a:lnTo>
                      <a:pt x="990" y="711"/>
                    </a:lnTo>
                    <a:lnTo>
                      <a:pt x="993" y="711"/>
                    </a:lnTo>
                    <a:close/>
                    <a:moveTo>
                      <a:pt x="980" y="577"/>
                    </a:moveTo>
                    <a:lnTo>
                      <a:pt x="983" y="577"/>
                    </a:lnTo>
                    <a:lnTo>
                      <a:pt x="983" y="579"/>
                    </a:lnTo>
                    <a:lnTo>
                      <a:pt x="980" y="579"/>
                    </a:lnTo>
                    <a:lnTo>
                      <a:pt x="980" y="577"/>
                    </a:lnTo>
                    <a:close/>
                    <a:moveTo>
                      <a:pt x="995" y="542"/>
                    </a:moveTo>
                    <a:lnTo>
                      <a:pt x="993" y="542"/>
                    </a:lnTo>
                    <a:lnTo>
                      <a:pt x="993" y="540"/>
                    </a:lnTo>
                    <a:lnTo>
                      <a:pt x="995" y="540"/>
                    </a:lnTo>
                    <a:lnTo>
                      <a:pt x="995" y="542"/>
                    </a:lnTo>
                    <a:close/>
                    <a:moveTo>
                      <a:pt x="1161" y="1068"/>
                    </a:moveTo>
                    <a:lnTo>
                      <a:pt x="1159" y="1068"/>
                    </a:lnTo>
                    <a:lnTo>
                      <a:pt x="1161" y="1068"/>
                    </a:lnTo>
                    <a:lnTo>
                      <a:pt x="1159" y="1068"/>
                    </a:lnTo>
                    <a:lnTo>
                      <a:pt x="1159" y="1066"/>
                    </a:lnTo>
                    <a:lnTo>
                      <a:pt x="1161" y="1066"/>
                    </a:lnTo>
                    <a:lnTo>
                      <a:pt x="1161" y="1068"/>
                    </a:lnTo>
                    <a:close/>
                    <a:moveTo>
                      <a:pt x="1159" y="1066"/>
                    </a:moveTo>
                    <a:lnTo>
                      <a:pt x="1156" y="1066"/>
                    </a:lnTo>
                    <a:lnTo>
                      <a:pt x="1159" y="1066"/>
                    </a:lnTo>
                    <a:close/>
                    <a:moveTo>
                      <a:pt x="1159" y="1063"/>
                    </a:moveTo>
                    <a:lnTo>
                      <a:pt x="1159" y="1066"/>
                    </a:lnTo>
                    <a:lnTo>
                      <a:pt x="1159" y="1063"/>
                    </a:lnTo>
                    <a:close/>
                    <a:moveTo>
                      <a:pt x="1166" y="1066"/>
                    </a:moveTo>
                    <a:lnTo>
                      <a:pt x="1164" y="1066"/>
                    </a:lnTo>
                    <a:lnTo>
                      <a:pt x="1164" y="1063"/>
                    </a:lnTo>
                    <a:lnTo>
                      <a:pt x="1166" y="1063"/>
                    </a:lnTo>
                    <a:lnTo>
                      <a:pt x="1166" y="1066"/>
                    </a:lnTo>
                    <a:close/>
                    <a:moveTo>
                      <a:pt x="1159" y="1063"/>
                    </a:moveTo>
                    <a:lnTo>
                      <a:pt x="1161" y="1063"/>
                    </a:lnTo>
                    <a:lnTo>
                      <a:pt x="1164" y="1063"/>
                    </a:lnTo>
                    <a:lnTo>
                      <a:pt x="1164" y="1066"/>
                    </a:lnTo>
                    <a:lnTo>
                      <a:pt x="1161" y="1066"/>
                    </a:lnTo>
                    <a:lnTo>
                      <a:pt x="1159" y="1066"/>
                    </a:lnTo>
                    <a:lnTo>
                      <a:pt x="1159" y="1063"/>
                    </a:lnTo>
                    <a:close/>
                    <a:moveTo>
                      <a:pt x="1154" y="1063"/>
                    </a:moveTo>
                    <a:lnTo>
                      <a:pt x="1156" y="1063"/>
                    </a:lnTo>
                    <a:lnTo>
                      <a:pt x="1154" y="1063"/>
                    </a:lnTo>
                    <a:lnTo>
                      <a:pt x="1154" y="1066"/>
                    </a:lnTo>
                    <a:lnTo>
                      <a:pt x="1151" y="1066"/>
                    </a:lnTo>
                    <a:lnTo>
                      <a:pt x="1151" y="1063"/>
                    </a:lnTo>
                    <a:lnTo>
                      <a:pt x="1154" y="1063"/>
                    </a:lnTo>
                    <a:lnTo>
                      <a:pt x="1151" y="1063"/>
                    </a:lnTo>
                    <a:lnTo>
                      <a:pt x="1151" y="1066"/>
                    </a:lnTo>
                    <a:lnTo>
                      <a:pt x="1149" y="1066"/>
                    </a:lnTo>
                    <a:lnTo>
                      <a:pt x="1149" y="1063"/>
                    </a:lnTo>
                    <a:lnTo>
                      <a:pt x="1149" y="1066"/>
                    </a:lnTo>
                    <a:lnTo>
                      <a:pt x="1147" y="1063"/>
                    </a:lnTo>
                    <a:lnTo>
                      <a:pt x="1149" y="1063"/>
                    </a:lnTo>
                    <a:lnTo>
                      <a:pt x="1151" y="1063"/>
                    </a:lnTo>
                    <a:lnTo>
                      <a:pt x="1154" y="1063"/>
                    </a:lnTo>
                    <a:close/>
                    <a:moveTo>
                      <a:pt x="1156" y="1063"/>
                    </a:moveTo>
                    <a:lnTo>
                      <a:pt x="1154" y="1063"/>
                    </a:lnTo>
                    <a:lnTo>
                      <a:pt x="1156" y="1063"/>
                    </a:lnTo>
                    <a:close/>
                    <a:moveTo>
                      <a:pt x="1166" y="1063"/>
                    </a:moveTo>
                    <a:lnTo>
                      <a:pt x="1164" y="1063"/>
                    </a:lnTo>
                    <a:lnTo>
                      <a:pt x="1161" y="1063"/>
                    </a:lnTo>
                    <a:lnTo>
                      <a:pt x="1164" y="1063"/>
                    </a:lnTo>
                    <a:lnTo>
                      <a:pt x="1164" y="1061"/>
                    </a:lnTo>
                    <a:lnTo>
                      <a:pt x="1164" y="1063"/>
                    </a:lnTo>
                    <a:lnTo>
                      <a:pt x="1166" y="1063"/>
                    </a:lnTo>
                    <a:close/>
                    <a:moveTo>
                      <a:pt x="1154" y="1058"/>
                    </a:moveTo>
                    <a:lnTo>
                      <a:pt x="1154" y="1061"/>
                    </a:lnTo>
                    <a:lnTo>
                      <a:pt x="1151" y="1061"/>
                    </a:lnTo>
                    <a:lnTo>
                      <a:pt x="1151" y="1058"/>
                    </a:lnTo>
                    <a:lnTo>
                      <a:pt x="1154" y="1058"/>
                    </a:lnTo>
                    <a:close/>
                    <a:moveTo>
                      <a:pt x="1161" y="1058"/>
                    </a:moveTo>
                    <a:lnTo>
                      <a:pt x="1159" y="1058"/>
                    </a:lnTo>
                    <a:lnTo>
                      <a:pt x="1161" y="1058"/>
                    </a:lnTo>
                    <a:lnTo>
                      <a:pt x="1159" y="1058"/>
                    </a:lnTo>
                    <a:lnTo>
                      <a:pt x="1159" y="1061"/>
                    </a:lnTo>
                    <a:lnTo>
                      <a:pt x="1161" y="1061"/>
                    </a:lnTo>
                    <a:lnTo>
                      <a:pt x="1164" y="1061"/>
                    </a:lnTo>
                    <a:lnTo>
                      <a:pt x="1161" y="1063"/>
                    </a:lnTo>
                    <a:lnTo>
                      <a:pt x="1159" y="1063"/>
                    </a:lnTo>
                    <a:lnTo>
                      <a:pt x="1161" y="1063"/>
                    </a:lnTo>
                    <a:lnTo>
                      <a:pt x="1159" y="1063"/>
                    </a:lnTo>
                    <a:lnTo>
                      <a:pt x="1159" y="1061"/>
                    </a:lnTo>
                    <a:lnTo>
                      <a:pt x="1159" y="1063"/>
                    </a:lnTo>
                    <a:lnTo>
                      <a:pt x="1159" y="1061"/>
                    </a:lnTo>
                    <a:lnTo>
                      <a:pt x="1159" y="1063"/>
                    </a:lnTo>
                    <a:lnTo>
                      <a:pt x="1156" y="1063"/>
                    </a:lnTo>
                    <a:lnTo>
                      <a:pt x="1156" y="1061"/>
                    </a:lnTo>
                    <a:lnTo>
                      <a:pt x="1154" y="1061"/>
                    </a:lnTo>
                    <a:lnTo>
                      <a:pt x="1156" y="1061"/>
                    </a:lnTo>
                    <a:lnTo>
                      <a:pt x="1154" y="1061"/>
                    </a:lnTo>
                    <a:lnTo>
                      <a:pt x="1154" y="1058"/>
                    </a:lnTo>
                    <a:lnTo>
                      <a:pt x="1156" y="1058"/>
                    </a:lnTo>
                    <a:lnTo>
                      <a:pt x="1159" y="1061"/>
                    </a:lnTo>
                    <a:lnTo>
                      <a:pt x="1159" y="1058"/>
                    </a:lnTo>
                    <a:lnTo>
                      <a:pt x="1156" y="1058"/>
                    </a:lnTo>
                    <a:lnTo>
                      <a:pt x="1159" y="1056"/>
                    </a:lnTo>
                    <a:lnTo>
                      <a:pt x="1161" y="1056"/>
                    </a:lnTo>
                    <a:lnTo>
                      <a:pt x="1161" y="1058"/>
                    </a:lnTo>
                    <a:lnTo>
                      <a:pt x="1159" y="1058"/>
                    </a:lnTo>
                    <a:lnTo>
                      <a:pt x="1161" y="1058"/>
                    </a:lnTo>
                    <a:close/>
                    <a:moveTo>
                      <a:pt x="1117" y="1056"/>
                    </a:moveTo>
                    <a:lnTo>
                      <a:pt x="1115" y="1056"/>
                    </a:lnTo>
                    <a:lnTo>
                      <a:pt x="1117" y="1056"/>
                    </a:lnTo>
                    <a:close/>
                    <a:moveTo>
                      <a:pt x="1127" y="1056"/>
                    </a:moveTo>
                    <a:lnTo>
                      <a:pt x="1125" y="1056"/>
                    </a:lnTo>
                    <a:lnTo>
                      <a:pt x="1127" y="1056"/>
                    </a:lnTo>
                    <a:close/>
                    <a:moveTo>
                      <a:pt x="1127" y="1056"/>
                    </a:moveTo>
                    <a:lnTo>
                      <a:pt x="1125" y="1056"/>
                    </a:lnTo>
                    <a:lnTo>
                      <a:pt x="1127" y="1056"/>
                    </a:lnTo>
                    <a:close/>
                    <a:moveTo>
                      <a:pt x="1127" y="1056"/>
                    </a:moveTo>
                    <a:lnTo>
                      <a:pt x="1125" y="1056"/>
                    </a:lnTo>
                    <a:lnTo>
                      <a:pt x="1127" y="1056"/>
                    </a:lnTo>
                    <a:close/>
                    <a:moveTo>
                      <a:pt x="1142" y="1056"/>
                    </a:moveTo>
                    <a:lnTo>
                      <a:pt x="1144" y="1056"/>
                    </a:lnTo>
                    <a:lnTo>
                      <a:pt x="1142" y="1056"/>
                    </a:lnTo>
                    <a:close/>
                    <a:moveTo>
                      <a:pt x="1115" y="1056"/>
                    </a:moveTo>
                    <a:lnTo>
                      <a:pt x="1112" y="1056"/>
                    </a:lnTo>
                    <a:lnTo>
                      <a:pt x="1112" y="1053"/>
                    </a:lnTo>
                    <a:lnTo>
                      <a:pt x="1112" y="1056"/>
                    </a:lnTo>
                    <a:lnTo>
                      <a:pt x="1115" y="1056"/>
                    </a:lnTo>
                    <a:close/>
                    <a:moveTo>
                      <a:pt x="1110" y="1056"/>
                    </a:moveTo>
                    <a:lnTo>
                      <a:pt x="1110" y="1053"/>
                    </a:lnTo>
                    <a:lnTo>
                      <a:pt x="1110" y="1056"/>
                    </a:lnTo>
                    <a:close/>
                    <a:moveTo>
                      <a:pt x="1127" y="1053"/>
                    </a:moveTo>
                    <a:lnTo>
                      <a:pt x="1127" y="1056"/>
                    </a:lnTo>
                    <a:lnTo>
                      <a:pt x="1127" y="1053"/>
                    </a:lnTo>
                    <a:close/>
                    <a:moveTo>
                      <a:pt x="1132" y="1056"/>
                    </a:moveTo>
                    <a:lnTo>
                      <a:pt x="1129" y="1056"/>
                    </a:lnTo>
                    <a:lnTo>
                      <a:pt x="1129" y="1053"/>
                    </a:lnTo>
                    <a:lnTo>
                      <a:pt x="1132" y="1053"/>
                    </a:lnTo>
                    <a:lnTo>
                      <a:pt x="1132" y="1056"/>
                    </a:lnTo>
                    <a:close/>
                    <a:moveTo>
                      <a:pt x="1120" y="1056"/>
                    </a:moveTo>
                    <a:lnTo>
                      <a:pt x="1117" y="1056"/>
                    </a:lnTo>
                    <a:lnTo>
                      <a:pt x="1117" y="1053"/>
                    </a:lnTo>
                    <a:lnTo>
                      <a:pt x="1120" y="1053"/>
                    </a:lnTo>
                    <a:lnTo>
                      <a:pt x="1120" y="1056"/>
                    </a:lnTo>
                    <a:close/>
                    <a:moveTo>
                      <a:pt x="1125" y="1056"/>
                    </a:moveTo>
                    <a:lnTo>
                      <a:pt x="1125" y="1053"/>
                    </a:lnTo>
                    <a:lnTo>
                      <a:pt x="1122" y="1053"/>
                    </a:lnTo>
                    <a:lnTo>
                      <a:pt x="1125" y="1053"/>
                    </a:lnTo>
                    <a:lnTo>
                      <a:pt x="1125" y="1056"/>
                    </a:lnTo>
                    <a:close/>
                    <a:moveTo>
                      <a:pt x="1122" y="1053"/>
                    </a:moveTo>
                    <a:lnTo>
                      <a:pt x="1122" y="1056"/>
                    </a:lnTo>
                    <a:lnTo>
                      <a:pt x="1125" y="1056"/>
                    </a:lnTo>
                    <a:lnTo>
                      <a:pt x="1122" y="1056"/>
                    </a:lnTo>
                    <a:lnTo>
                      <a:pt x="1122" y="1053"/>
                    </a:lnTo>
                    <a:lnTo>
                      <a:pt x="1122" y="1056"/>
                    </a:lnTo>
                    <a:lnTo>
                      <a:pt x="1122" y="1053"/>
                    </a:lnTo>
                    <a:close/>
                    <a:moveTo>
                      <a:pt x="1132" y="1053"/>
                    </a:moveTo>
                    <a:lnTo>
                      <a:pt x="1132" y="1056"/>
                    </a:lnTo>
                    <a:lnTo>
                      <a:pt x="1132" y="1053"/>
                    </a:lnTo>
                    <a:close/>
                    <a:moveTo>
                      <a:pt x="1154" y="1056"/>
                    </a:moveTo>
                    <a:lnTo>
                      <a:pt x="1154" y="1058"/>
                    </a:lnTo>
                    <a:lnTo>
                      <a:pt x="1154" y="1056"/>
                    </a:lnTo>
                    <a:lnTo>
                      <a:pt x="1154" y="1058"/>
                    </a:lnTo>
                    <a:lnTo>
                      <a:pt x="1151" y="1058"/>
                    </a:lnTo>
                    <a:lnTo>
                      <a:pt x="1149" y="1058"/>
                    </a:lnTo>
                    <a:lnTo>
                      <a:pt x="1149" y="1056"/>
                    </a:lnTo>
                    <a:lnTo>
                      <a:pt x="1151" y="1056"/>
                    </a:lnTo>
                    <a:lnTo>
                      <a:pt x="1151" y="1053"/>
                    </a:lnTo>
                    <a:lnTo>
                      <a:pt x="1154" y="1053"/>
                    </a:lnTo>
                    <a:lnTo>
                      <a:pt x="1154" y="1056"/>
                    </a:lnTo>
                    <a:close/>
                    <a:moveTo>
                      <a:pt x="1127" y="1053"/>
                    </a:moveTo>
                    <a:lnTo>
                      <a:pt x="1127" y="1056"/>
                    </a:lnTo>
                    <a:lnTo>
                      <a:pt x="1127" y="1053"/>
                    </a:lnTo>
                    <a:close/>
                    <a:moveTo>
                      <a:pt x="1107" y="1053"/>
                    </a:moveTo>
                    <a:lnTo>
                      <a:pt x="1105" y="1053"/>
                    </a:lnTo>
                    <a:lnTo>
                      <a:pt x="1107" y="1053"/>
                    </a:lnTo>
                    <a:close/>
                    <a:moveTo>
                      <a:pt x="1125" y="1053"/>
                    </a:moveTo>
                    <a:lnTo>
                      <a:pt x="1127" y="1053"/>
                    </a:lnTo>
                    <a:lnTo>
                      <a:pt x="1125" y="1053"/>
                    </a:lnTo>
                    <a:lnTo>
                      <a:pt x="1122" y="1053"/>
                    </a:lnTo>
                    <a:lnTo>
                      <a:pt x="1125" y="1053"/>
                    </a:lnTo>
                    <a:close/>
                    <a:moveTo>
                      <a:pt x="1115" y="1051"/>
                    </a:moveTo>
                    <a:lnTo>
                      <a:pt x="1115" y="1053"/>
                    </a:lnTo>
                    <a:lnTo>
                      <a:pt x="1115" y="1051"/>
                    </a:lnTo>
                    <a:close/>
                    <a:moveTo>
                      <a:pt x="1100" y="1053"/>
                    </a:moveTo>
                    <a:lnTo>
                      <a:pt x="1100" y="1051"/>
                    </a:lnTo>
                    <a:lnTo>
                      <a:pt x="1100" y="1053"/>
                    </a:lnTo>
                    <a:close/>
                    <a:moveTo>
                      <a:pt x="1115" y="1051"/>
                    </a:moveTo>
                    <a:lnTo>
                      <a:pt x="1112" y="1051"/>
                    </a:lnTo>
                    <a:lnTo>
                      <a:pt x="1115" y="1051"/>
                    </a:lnTo>
                    <a:close/>
                    <a:moveTo>
                      <a:pt x="1139" y="1051"/>
                    </a:moveTo>
                    <a:lnTo>
                      <a:pt x="1142" y="1051"/>
                    </a:lnTo>
                    <a:lnTo>
                      <a:pt x="1139" y="1051"/>
                    </a:lnTo>
                    <a:close/>
                    <a:moveTo>
                      <a:pt x="1100" y="1051"/>
                    </a:moveTo>
                    <a:lnTo>
                      <a:pt x="1103" y="1051"/>
                    </a:lnTo>
                    <a:lnTo>
                      <a:pt x="1103" y="1053"/>
                    </a:lnTo>
                    <a:lnTo>
                      <a:pt x="1100" y="1053"/>
                    </a:lnTo>
                    <a:lnTo>
                      <a:pt x="1100" y="1051"/>
                    </a:lnTo>
                    <a:lnTo>
                      <a:pt x="1098" y="1051"/>
                    </a:lnTo>
                    <a:lnTo>
                      <a:pt x="1100" y="1051"/>
                    </a:lnTo>
                    <a:close/>
                    <a:moveTo>
                      <a:pt x="1095" y="1049"/>
                    </a:moveTo>
                    <a:lnTo>
                      <a:pt x="1098" y="1049"/>
                    </a:lnTo>
                    <a:lnTo>
                      <a:pt x="1098" y="1051"/>
                    </a:lnTo>
                    <a:lnTo>
                      <a:pt x="1095" y="1051"/>
                    </a:lnTo>
                    <a:lnTo>
                      <a:pt x="1098" y="1051"/>
                    </a:lnTo>
                    <a:lnTo>
                      <a:pt x="1095" y="1051"/>
                    </a:lnTo>
                    <a:lnTo>
                      <a:pt x="1093" y="1051"/>
                    </a:lnTo>
                    <a:lnTo>
                      <a:pt x="1095" y="1051"/>
                    </a:lnTo>
                    <a:lnTo>
                      <a:pt x="1095" y="1049"/>
                    </a:lnTo>
                    <a:close/>
                    <a:moveTo>
                      <a:pt x="1093" y="1049"/>
                    </a:moveTo>
                    <a:lnTo>
                      <a:pt x="1095" y="1049"/>
                    </a:lnTo>
                    <a:lnTo>
                      <a:pt x="1093" y="1049"/>
                    </a:lnTo>
                    <a:close/>
                    <a:moveTo>
                      <a:pt x="1110" y="1049"/>
                    </a:moveTo>
                    <a:lnTo>
                      <a:pt x="1112" y="1049"/>
                    </a:lnTo>
                    <a:lnTo>
                      <a:pt x="1112" y="1051"/>
                    </a:lnTo>
                    <a:lnTo>
                      <a:pt x="1115" y="1051"/>
                    </a:lnTo>
                    <a:lnTo>
                      <a:pt x="1112" y="1051"/>
                    </a:lnTo>
                    <a:lnTo>
                      <a:pt x="1112" y="1049"/>
                    </a:lnTo>
                    <a:lnTo>
                      <a:pt x="1110" y="1049"/>
                    </a:lnTo>
                    <a:close/>
                    <a:moveTo>
                      <a:pt x="1115" y="1049"/>
                    </a:moveTo>
                    <a:lnTo>
                      <a:pt x="1117" y="1049"/>
                    </a:lnTo>
                    <a:lnTo>
                      <a:pt x="1115" y="1049"/>
                    </a:lnTo>
                    <a:lnTo>
                      <a:pt x="1117" y="1049"/>
                    </a:lnTo>
                    <a:lnTo>
                      <a:pt x="1115" y="1049"/>
                    </a:lnTo>
                    <a:close/>
                    <a:moveTo>
                      <a:pt x="1090" y="1049"/>
                    </a:moveTo>
                    <a:lnTo>
                      <a:pt x="1088" y="1049"/>
                    </a:lnTo>
                    <a:lnTo>
                      <a:pt x="1088" y="1051"/>
                    </a:lnTo>
                    <a:lnTo>
                      <a:pt x="1088" y="1049"/>
                    </a:lnTo>
                    <a:lnTo>
                      <a:pt x="1085" y="1049"/>
                    </a:lnTo>
                    <a:lnTo>
                      <a:pt x="1088" y="1049"/>
                    </a:lnTo>
                    <a:lnTo>
                      <a:pt x="1090" y="1049"/>
                    </a:lnTo>
                    <a:close/>
                    <a:moveTo>
                      <a:pt x="1110" y="1049"/>
                    </a:moveTo>
                    <a:lnTo>
                      <a:pt x="1110" y="1046"/>
                    </a:lnTo>
                    <a:lnTo>
                      <a:pt x="1110" y="1049"/>
                    </a:lnTo>
                    <a:close/>
                    <a:moveTo>
                      <a:pt x="1112" y="1046"/>
                    </a:moveTo>
                    <a:lnTo>
                      <a:pt x="1110" y="1046"/>
                    </a:lnTo>
                    <a:lnTo>
                      <a:pt x="1112" y="1046"/>
                    </a:lnTo>
                    <a:close/>
                    <a:moveTo>
                      <a:pt x="1173" y="1046"/>
                    </a:moveTo>
                    <a:lnTo>
                      <a:pt x="1173" y="1049"/>
                    </a:lnTo>
                    <a:lnTo>
                      <a:pt x="1173" y="1051"/>
                    </a:lnTo>
                    <a:lnTo>
                      <a:pt x="1171" y="1051"/>
                    </a:lnTo>
                    <a:lnTo>
                      <a:pt x="1169" y="1051"/>
                    </a:lnTo>
                    <a:lnTo>
                      <a:pt x="1169" y="1049"/>
                    </a:lnTo>
                    <a:lnTo>
                      <a:pt x="1171" y="1049"/>
                    </a:lnTo>
                    <a:lnTo>
                      <a:pt x="1171" y="1046"/>
                    </a:lnTo>
                    <a:lnTo>
                      <a:pt x="1173" y="1046"/>
                    </a:lnTo>
                    <a:close/>
                    <a:moveTo>
                      <a:pt x="1085" y="1046"/>
                    </a:moveTo>
                    <a:lnTo>
                      <a:pt x="1088" y="1046"/>
                    </a:lnTo>
                    <a:lnTo>
                      <a:pt x="1085" y="1046"/>
                    </a:lnTo>
                    <a:lnTo>
                      <a:pt x="1083" y="1046"/>
                    </a:lnTo>
                    <a:lnTo>
                      <a:pt x="1085" y="1046"/>
                    </a:lnTo>
                    <a:close/>
                    <a:moveTo>
                      <a:pt x="1098" y="1046"/>
                    </a:moveTo>
                    <a:lnTo>
                      <a:pt x="1095" y="1046"/>
                    </a:lnTo>
                    <a:lnTo>
                      <a:pt x="1098" y="1046"/>
                    </a:lnTo>
                    <a:close/>
                    <a:moveTo>
                      <a:pt x="1107" y="1046"/>
                    </a:moveTo>
                    <a:lnTo>
                      <a:pt x="1110" y="1046"/>
                    </a:lnTo>
                    <a:lnTo>
                      <a:pt x="1107" y="1046"/>
                    </a:lnTo>
                    <a:lnTo>
                      <a:pt x="1107" y="1049"/>
                    </a:lnTo>
                    <a:lnTo>
                      <a:pt x="1107" y="1046"/>
                    </a:lnTo>
                    <a:lnTo>
                      <a:pt x="1107" y="1049"/>
                    </a:lnTo>
                    <a:lnTo>
                      <a:pt x="1107" y="1046"/>
                    </a:lnTo>
                    <a:lnTo>
                      <a:pt x="1105" y="1046"/>
                    </a:lnTo>
                    <a:lnTo>
                      <a:pt x="1107" y="1046"/>
                    </a:lnTo>
                    <a:close/>
                    <a:moveTo>
                      <a:pt x="1117" y="1049"/>
                    </a:moveTo>
                    <a:lnTo>
                      <a:pt x="1117" y="1046"/>
                    </a:lnTo>
                    <a:lnTo>
                      <a:pt x="1120" y="1046"/>
                    </a:lnTo>
                    <a:lnTo>
                      <a:pt x="1117" y="1046"/>
                    </a:lnTo>
                    <a:lnTo>
                      <a:pt x="1120" y="1049"/>
                    </a:lnTo>
                    <a:lnTo>
                      <a:pt x="1117" y="1049"/>
                    </a:lnTo>
                    <a:close/>
                    <a:moveTo>
                      <a:pt x="1186" y="1049"/>
                    </a:moveTo>
                    <a:lnTo>
                      <a:pt x="1183" y="1049"/>
                    </a:lnTo>
                    <a:lnTo>
                      <a:pt x="1181" y="1049"/>
                    </a:lnTo>
                    <a:lnTo>
                      <a:pt x="1181" y="1046"/>
                    </a:lnTo>
                    <a:lnTo>
                      <a:pt x="1183" y="1046"/>
                    </a:lnTo>
                    <a:lnTo>
                      <a:pt x="1186" y="1046"/>
                    </a:lnTo>
                    <a:lnTo>
                      <a:pt x="1186" y="1049"/>
                    </a:lnTo>
                    <a:close/>
                    <a:moveTo>
                      <a:pt x="1144" y="1046"/>
                    </a:moveTo>
                    <a:lnTo>
                      <a:pt x="1147" y="1046"/>
                    </a:lnTo>
                    <a:lnTo>
                      <a:pt x="1144" y="1046"/>
                    </a:lnTo>
                    <a:close/>
                    <a:moveTo>
                      <a:pt x="1088" y="1046"/>
                    </a:moveTo>
                    <a:lnTo>
                      <a:pt x="1090" y="1046"/>
                    </a:lnTo>
                    <a:lnTo>
                      <a:pt x="1088" y="1046"/>
                    </a:lnTo>
                    <a:close/>
                    <a:moveTo>
                      <a:pt x="1090" y="1046"/>
                    </a:moveTo>
                    <a:lnTo>
                      <a:pt x="1090" y="1044"/>
                    </a:lnTo>
                    <a:lnTo>
                      <a:pt x="1090" y="1046"/>
                    </a:lnTo>
                    <a:close/>
                    <a:moveTo>
                      <a:pt x="1088" y="1046"/>
                    </a:moveTo>
                    <a:lnTo>
                      <a:pt x="1085" y="1046"/>
                    </a:lnTo>
                    <a:lnTo>
                      <a:pt x="1088" y="1046"/>
                    </a:lnTo>
                    <a:lnTo>
                      <a:pt x="1085" y="1046"/>
                    </a:lnTo>
                    <a:lnTo>
                      <a:pt x="1085" y="1044"/>
                    </a:lnTo>
                    <a:lnTo>
                      <a:pt x="1088" y="1044"/>
                    </a:lnTo>
                    <a:lnTo>
                      <a:pt x="1088" y="1046"/>
                    </a:lnTo>
                    <a:close/>
                    <a:moveTo>
                      <a:pt x="1137" y="1046"/>
                    </a:moveTo>
                    <a:lnTo>
                      <a:pt x="1134" y="1046"/>
                    </a:lnTo>
                    <a:lnTo>
                      <a:pt x="1134" y="1044"/>
                    </a:lnTo>
                    <a:lnTo>
                      <a:pt x="1137" y="1044"/>
                    </a:lnTo>
                    <a:lnTo>
                      <a:pt x="1137" y="1046"/>
                    </a:lnTo>
                    <a:close/>
                    <a:moveTo>
                      <a:pt x="1122" y="1044"/>
                    </a:moveTo>
                    <a:lnTo>
                      <a:pt x="1125" y="1044"/>
                    </a:lnTo>
                    <a:lnTo>
                      <a:pt x="1122" y="1044"/>
                    </a:lnTo>
                    <a:close/>
                    <a:moveTo>
                      <a:pt x="1132" y="1044"/>
                    </a:moveTo>
                    <a:lnTo>
                      <a:pt x="1129" y="1044"/>
                    </a:lnTo>
                    <a:lnTo>
                      <a:pt x="1132" y="1044"/>
                    </a:lnTo>
                    <a:close/>
                    <a:moveTo>
                      <a:pt x="1073" y="1044"/>
                    </a:moveTo>
                    <a:lnTo>
                      <a:pt x="1071" y="1044"/>
                    </a:lnTo>
                    <a:lnTo>
                      <a:pt x="1073" y="1044"/>
                    </a:lnTo>
                    <a:close/>
                    <a:moveTo>
                      <a:pt x="1068" y="1044"/>
                    </a:moveTo>
                    <a:lnTo>
                      <a:pt x="1066" y="1044"/>
                    </a:lnTo>
                    <a:lnTo>
                      <a:pt x="1066" y="1041"/>
                    </a:lnTo>
                    <a:lnTo>
                      <a:pt x="1068" y="1041"/>
                    </a:lnTo>
                    <a:lnTo>
                      <a:pt x="1068" y="1044"/>
                    </a:lnTo>
                    <a:close/>
                    <a:moveTo>
                      <a:pt x="1063" y="1044"/>
                    </a:moveTo>
                    <a:lnTo>
                      <a:pt x="1063" y="1041"/>
                    </a:lnTo>
                    <a:lnTo>
                      <a:pt x="1066" y="1041"/>
                    </a:lnTo>
                    <a:lnTo>
                      <a:pt x="1066" y="1044"/>
                    </a:lnTo>
                    <a:lnTo>
                      <a:pt x="1063" y="1044"/>
                    </a:lnTo>
                    <a:close/>
                    <a:moveTo>
                      <a:pt x="1173" y="1041"/>
                    </a:moveTo>
                    <a:lnTo>
                      <a:pt x="1176" y="1041"/>
                    </a:lnTo>
                    <a:lnTo>
                      <a:pt x="1176" y="1044"/>
                    </a:lnTo>
                    <a:lnTo>
                      <a:pt x="1173" y="1044"/>
                    </a:lnTo>
                    <a:lnTo>
                      <a:pt x="1171" y="1044"/>
                    </a:lnTo>
                    <a:lnTo>
                      <a:pt x="1171" y="1041"/>
                    </a:lnTo>
                    <a:lnTo>
                      <a:pt x="1169" y="1041"/>
                    </a:lnTo>
                    <a:lnTo>
                      <a:pt x="1171" y="1041"/>
                    </a:lnTo>
                    <a:lnTo>
                      <a:pt x="1173" y="1041"/>
                    </a:lnTo>
                    <a:close/>
                    <a:moveTo>
                      <a:pt x="1083" y="1041"/>
                    </a:moveTo>
                    <a:lnTo>
                      <a:pt x="1083" y="1039"/>
                    </a:lnTo>
                    <a:lnTo>
                      <a:pt x="1083" y="1041"/>
                    </a:lnTo>
                    <a:close/>
                    <a:moveTo>
                      <a:pt x="1085" y="1039"/>
                    </a:moveTo>
                    <a:lnTo>
                      <a:pt x="1085" y="1041"/>
                    </a:lnTo>
                    <a:lnTo>
                      <a:pt x="1085" y="1039"/>
                    </a:lnTo>
                    <a:close/>
                    <a:moveTo>
                      <a:pt x="1090" y="1039"/>
                    </a:moveTo>
                    <a:lnTo>
                      <a:pt x="1088" y="1039"/>
                    </a:lnTo>
                    <a:lnTo>
                      <a:pt x="1088" y="1041"/>
                    </a:lnTo>
                    <a:lnTo>
                      <a:pt x="1088" y="1039"/>
                    </a:lnTo>
                    <a:lnTo>
                      <a:pt x="1090" y="1039"/>
                    </a:lnTo>
                    <a:close/>
                    <a:moveTo>
                      <a:pt x="1078" y="1039"/>
                    </a:moveTo>
                    <a:lnTo>
                      <a:pt x="1078" y="1041"/>
                    </a:lnTo>
                    <a:lnTo>
                      <a:pt x="1076" y="1041"/>
                    </a:lnTo>
                    <a:lnTo>
                      <a:pt x="1078" y="1039"/>
                    </a:lnTo>
                    <a:close/>
                    <a:moveTo>
                      <a:pt x="1090" y="1041"/>
                    </a:moveTo>
                    <a:lnTo>
                      <a:pt x="1090" y="1039"/>
                    </a:lnTo>
                    <a:lnTo>
                      <a:pt x="1090" y="1041"/>
                    </a:lnTo>
                    <a:close/>
                    <a:moveTo>
                      <a:pt x="1081" y="1039"/>
                    </a:moveTo>
                    <a:lnTo>
                      <a:pt x="1083" y="1039"/>
                    </a:lnTo>
                    <a:lnTo>
                      <a:pt x="1081" y="1039"/>
                    </a:lnTo>
                    <a:close/>
                    <a:moveTo>
                      <a:pt x="1059" y="1039"/>
                    </a:moveTo>
                    <a:lnTo>
                      <a:pt x="1056" y="1039"/>
                    </a:lnTo>
                    <a:lnTo>
                      <a:pt x="1059" y="1039"/>
                    </a:lnTo>
                    <a:close/>
                    <a:moveTo>
                      <a:pt x="1056" y="1039"/>
                    </a:moveTo>
                    <a:lnTo>
                      <a:pt x="1054" y="1039"/>
                    </a:lnTo>
                    <a:lnTo>
                      <a:pt x="1056" y="1039"/>
                    </a:lnTo>
                    <a:close/>
                    <a:moveTo>
                      <a:pt x="1129" y="1039"/>
                    </a:moveTo>
                    <a:lnTo>
                      <a:pt x="1132" y="1039"/>
                    </a:lnTo>
                    <a:lnTo>
                      <a:pt x="1134" y="1039"/>
                    </a:lnTo>
                    <a:lnTo>
                      <a:pt x="1134" y="1041"/>
                    </a:lnTo>
                    <a:lnTo>
                      <a:pt x="1132" y="1041"/>
                    </a:lnTo>
                    <a:lnTo>
                      <a:pt x="1132" y="1044"/>
                    </a:lnTo>
                    <a:lnTo>
                      <a:pt x="1129" y="1044"/>
                    </a:lnTo>
                    <a:lnTo>
                      <a:pt x="1129" y="1041"/>
                    </a:lnTo>
                    <a:lnTo>
                      <a:pt x="1127" y="1041"/>
                    </a:lnTo>
                    <a:lnTo>
                      <a:pt x="1127" y="1044"/>
                    </a:lnTo>
                    <a:lnTo>
                      <a:pt x="1129" y="1044"/>
                    </a:lnTo>
                    <a:lnTo>
                      <a:pt x="1127" y="1044"/>
                    </a:lnTo>
                    <a:lnTo>
                      <a:pt x="1125" y="1044"/>
                    </a:lnTo>
                    <a:lnTo>
                      <a:pt x="1122" y="1044"/>
                    </a:lnTo>
                    <a:lnTo>
                      <a:pt x="1120" y="1044"/>
                    </a:lnTo>
                    <a:lnTo>
                      <a:pt x="1120" y="1041"/>
                    </a:lnTo>
                    <a:lnTo>
                      <a:pt x="1117" y="1041"/>
                    </a:lnTo>
                    <a:lnTo>
                      <a:pt x="1115" y="1041"/>
                    </a:lnTo>
                    <a:lnTo>
                      <a:pt x="1117" y="1041"/>
                    </a:lnTo>
                    <a:lnTo>
                      <a:pt x="1117" y="1044"/>
                    </a:lnTo>
                    <a:lnTo>
                      <a:pt x="1120" y="1044"/>
                    </a:lnTo>
                    <a:lnTo>
                      <a:pt x="1122" y="1044"/>
                    </a:lnTo>
                    <a:lnTo>
                      <a:pt x="1120" y="1044"/>
                    </a:lnTo>
                    <a:lnTo>
                      <a:pt x="1122" y="1044"/>
                    </a:lnTo>
                    <a:lnTo>
                      <a:pt x="1125" y="1044"/>
                    </a:lnTo>
                    <a:lnTo>
                      <a:pt x="1127" y="1044"/>
                    </a:lnTo>
                    <a:lnTo>
                      <a:pt x="1127" y="1046"/>
                    </a:lnTo>
                    <a:lnTo>
                      <a:pt x="1129" y="1046"/>
                    </a:lnTo>
                    <a:lnTo>
                      <a:pt x="1129" y="1044"/>
                    </a:lnTo>
                    <a:lnTo>
                      <a:pt x="1132" y="1046"/>
                    </a:lnTo>
                    <a:lnTo>
                      <a:pt x="1132" y="1044"/>
                    </a:lnTo>
                    <a:lnTo>
                      <a:pt x="1134" y="1044"/>
                    </a:lnTo>
                    <a:lnTo>
                      <a:pt x="1134" y="1046"/>
                    </a:lnTo>
                    <a:lnTo>
                      <a:pt x="1137" y="1046"/>
                    </a:lnTo>
                    <a:lnTo>
                      <a:pt x="1134" y="1046"/>
                    </a:lnTo>
                    <a:lnTo>
                      <a:pt x="1137" y="1046"/>
                    </a:lnTo>
                    <a:lnTo>
                      <a:pt x="1137" y="1049"/>
                    </a:lnTo>
                    <a:lnTo>
                      <a:pt x="1139" y="1049"/>
                    </a:lnTo>
                    <a:lnTo>
                      <a:pt x="1137" y="1049"/>
                    </a:lnTo>
                    <a:lnTo>
                      <a:pt x="1134" y="1049"/>
                    </a:lnTo>
                    <a:lnTo>
                      <a:pt x="1132" y="1049"/>
                    </a:lnTo>
                    <a:lnTo>
                      <a:pt x="1129" y="1049"/>
                    </a:lnTo>
                    <a:lnTo>
                      <a:pt x="1127" y="1049"/>
                    </a:lnTo>
                    <a:lnTo>
                      <a:pt x="1127" y="1046"/>
                    </a:lnTo>
                    <a:lnTo>
                      <a:pt x="1125" y="1046"/>
                    </a:lnTo>
                    <a:lnTo>
                      <a:pt x="1122" y="1046"/>
                    </a:lnTo>
                    <a:lnTo>
                      <a:pt x="1122" y="1049"/>
                    </a:lnTo>
                    <a:lnTo>
                      <a:pt x="1125" y="1046"/>
                    </a:lnTo>
                    <a:lnTo>
                      <a:pt x="1125" y="1049"/>
                    </a:lnTo>
                    <a:lnTo>
                      <a:pt x="1127" y="1049"/>
                    </a:lnTo>
                    <a:lnTo>
                      <a:pt x="1125" y="1049"/>
                    </a:lnTo>
                    <a:lnTo>
                      <a:pt x="1127" y="1049"/>
                    </a:lnTo>
                    <a:lnTo>
                      <a:pt x="1127" y="1051"/>
                    </a:lnTo>
                    <a:lnTo>
                      <a:pt x="1127" y="1049"/>
                    </a:lnTo>
                    <a:lnTo>
                      <a:pt x="1129" y="1049"/>
                    </a:lnTo>
                    <a:lnTo>
                      <a:pt x="1132" y="1049"/>
                    </a:lnTo>
                    <a:lnTo>
                      <a:pt x="1134" y="1049"/>
                    </a:lnTo>
                    <a:lnTo>
                      <a:pt x="1134" y="1051"/>
                    </a:lnTo>
                    <a:lnTo>
                      <a:pt x="1137" y="1051"/>
                    </a:lnTo>
                    <a:lnTo>
                      <a:pt x="1139" y="1051"/>
                    </a:lnTo>
                    <a:lnTo>
                      <a:pt x="1139" y="1053"/>
                    </a:lnTo>
                    <a:lnTo>
                      <a:pt x="1137" y="1053"/>
                    </a:lnTo>
                    <a:lnTo>
                      <a:pt x="1139" y="1053"/>
                    </a:lnTo>
                    <a:lnTo>
                      <a:pt x="1142" y="1053"/>
                    </a:lnTo>
                    <a:lnTo>
                      <a:pt x="1139" y="1053"/>
                    </a:lnTo>
                    <a:lnTo>
                      <a:pt x="1139" y="1056"/>
                    </a:lnTo>
                    <a:lnTo>
                      <a:pt x="1142" y="1056"/>
                    </a:lnTo>
                    <a:lnTo>
                      <a:pt x="1144" y="1058"/>
                    </a:lnTo>
                    <a:lnTo>
                      <a:pt x="1142" y="1058"/>
                    </a:lnTo>
                    <a:lnTo>
                      <a:pt x="1142" y="1061"/>
                    </a:lnTo>
                    <a:lnTo>
                      <a:pt x="1139" y="1061"/>
                    </a:lnTo>
                    <a:lnTo>
                      <a:pt x="1139" y="1058"/>
                    </a:lnTo>
                    <a:lnTo>
                      <a:pt x="1139" y="1056"/>
                    </a:lnTo>
                    <a:lnTo>
                      <a:pt x="1137" y="1056"/>
                    </a:lnTo>
                    <a:lnTo>
                      <a:pt x="1137" y="1058"/>
                    </a:lnTo>
                    <a:lnTo>
                      <a:pt x="1134" y="1058"/>
                    </a:lnTo>
                    <a:lnTo>
                      <a:pt x="1134" y="1056"/>
                    </a:lnTo>
                    <a:lnTo>
                      <a:pt x="1137" y="1056"/>
                    </a:lnTo>
                    <a:lnTo>
                      <a:pt x="1134" y="1053"/>
                    </a:lnTo>
                    <a:lnTo>
                      <a:pt x="1132" y="1053"/>
                    </a:lnTo>
                    <a:lnTo>
                      <a:pt x="1129" y="1053"/>
                    </a:lnTo>
                    <a:lnTo>
                      <a:pt x="1127" y="1053"/>
                    </a:lnTo>
                    <a:lnTo>
                      <a:pt x="1127" y="1051"/>
                    </a:lnTo>
                    <a:lnTo>
                      <a:pt x="1125" y="1051"/>
                    </a:lnTo>
                    <a:lnTo>
                      <a:pt x="1127" y="1051"/>
                    </a:lnTo>
                    <a:lnTo>
                      <a:pt x="1127" y="1053"/>
                    </a:lnTo>
                    <a:lnTo>
                      <a:pt x="1125" y="1053"/>
                    </a:lnTo>
                    <a:lnTo>
                      <a:pt x="1122" y="1053"/>
                    </a:lnTo>
                    <a:lnTo>
                      <a:pt x="1122" y="1051"/>
                    </a:lnTo>
                    <a:lnTo>
                      <a:pt x="1122" y="1053"/>
                    </a:lnTo>
                    <a:lnTo>
                      <a:pt x="1120" y="1053"/>
                    </a:lnTo>
                    <a:lnTo>
                      <a:pt x="1122" y="1053"/>
                    </a:lnTo>
                    <a:lnTo>
                      <a:pt x="1120" y="1053"/>
                    </a:lnTo>
                    <a:lnTo>
                      <a:pt x="1117" y="1053"/>
                    </a:lnTo>
                    <a:lnTo>
                      <a:pt x="1120" y="1053"/>
                    </a:lnTo>
                    <a:lnTo>
                      <a:pt x="1120" y="1051"/>
                    </a:lnTo>
                    <a:lnTo>
                      <a:pt x="1117" y="1053"/>
                    </a:lnTo>
                    <a:lnTo>
                      <a:pt x="1117" y="1051"/>
                    </a:lnTo>
                    <a:lnTo>
                      <a:pt x="1120" y="1051"/>
                    </a:lnTo>
                    <a:lnTo>
                      <a:pt x="1122" y="1051"/>
                    </a:lnTo>
                    <a:lnTo>
                      <a:pt x="1125" y="1051"/>
                    </a:lnTo>
                    <a:lnTo>
                      <a:pt x="1122" y="1051"/>
                    </a:lnTo>
                    <a:lnTo>
                      <a:pt x="1122" y="1049"/>
                    </a:lnTo>
                    <a:lnTo>
                      <a:pt x="1120" y="1049"/>
                    </a:lnTo>
                    <a:lnTo>
                      <a:pt x="1117" y="1051"/>
                    </a:lnTo>
                    <a:lnTo>
                      <a:pt x="1117" y="1049"/>
                    </a:lnTo>
                    <a:lnTo>
                      <a:pt x="1120" y="1049"/>
                    </a:lnTo>
                    <a:lnTo>
                      <a:pt x="1120" y="1046"/>
                    </a:lnTo>
                    <a:lnTo>
                      <a:pt x="1122" y="1046"/>
                    </a:lnTo>
                    <a:lnTo>
                      <a:pt x="1122" y="1044"/>
                    </a:lnTo>
                    <a:lnTo>
                      <a:pt x="1120" y="1046"/>
                    </a:lnTo>
                    <a:lnTo>
                      <a:pt x="1117" y="1046"/>
                    </a:lnTo>
                    <a:lnTo>
                      <a:pt x="1115" y="1046"/>
                    </a:lnTo>
                    <a:lnTo>
                      <a:pt x="1117" y="1046"/>
                    </a:lnTo>
                    <a:lnTo>
                      <a:pt x="1115" y="1046"/>
                    </a:lnTo>
                    <a:lnTo>
                      <a:pt x="1112" y="1046"/>
                    </a:lnTo>
                    <a:lnTo>
                      <a:pt x="1112" y="1044"/>
                    </a:lnTo>
                    <a:lnTo>
                      <a:pt x="1112" y="1046"/>
                    </a:lnTo>
                    <a:lnTo>
                      <a:pt x="1110" y="1046"/>
                    </a:lnTo>
                    <a:lnTo>
                      <a:pt x="1110" y="1044"/>
                    </a:lnTo>
                    <a:lnTo>
                      <a:pt x="1107" y="1044"/>
                    </a:lnTo>
                    <a:lnTo>
                      <a:pt x="1105" y="1044"/>
                    </a:lnTo>
                    <a:lnTo>
                      <a:pt x="1107" y="1044"/>
                    </a:lnTo>
                    <a:lnTo>
                      <a:pt x="1110" y="1044"/>
                    </a:lnTo>
                    <a:lnTo>
                      <a:pt x="1107" y="1044"/>
                    </a:lnTo>
                    <a:lnTo>
                      <a:pt x="1107" y="1046"/>
                    </a:lnTo>
                    <a:lnTo>
                      <a:pt x="1110" y="1046"/>
                    </a:lnTo>
                    <a:lnTo>
                      <a:pt x="1107" y="1046"/>
                    </a:lnTo>
                    <a:lnTo>
                      <a:pt x="1105" y="1046"/>
                    </a:lnTo>
                    <a:lnTo>
                      <a:pt x="1103" y="1046"/>
                    </a:lnTo>
                    <a:lnTo>
                      <a:pt x="1105" y="1046"/>
                    </a:lnTo>
                    <a:lnTo>
                      <a:pt x="1103" y="1046"/>
                    </a:lnTo>
                    <a:lnTo>
                      <a:pt x="1105" y="1046"/>
                    </a:lnTo>
                    <a:lnTo>
                      <a:pt x="1103" y="1046"/>
                    </a:lnTo>
                    <a:lnTo>
                      <a:pt x="1105" y="1046"/>
                    </a:lnTo>
                    <a:lnTo>
                      <a:pt x="1105" y="1049"/>
                    </a:lnTo>
                    <a:lnTo>
                      <a:pt x="1103" y="1049"/>
                    </a:lnTo>
                    <a:lnTo>
                      <a:pt x="1105" y="1049"/>
                    </a:lnTo>
                    <a:lnTo>
                      <a:pt x="1105" y="1046"/>
                    </a:lnTo>
                    <a:lnTo>
                      <a:pt x="1105" y="1049"/>
                    </a:lnTo>
                    <a:lnTo>
                      <a:pt x="1107" y="1049"/>
                    </a:lnTo>
                    <a:lnTo>
                      <a:pt x="1105" y="1049"/>
                    </a:lnTo>
                    <a:lnTo>
                      <a:pt x="1107" y="1049"/>
                    </a:lnTo>
                    <a:lnTo>
                      <a:pt x="1107" y="1051"/>
                    </a:lnTo>
                    <a:lnTo>
                      <a:pt x="1107" y="1049"/>
                    </a:lnTo>
                    <a:lnTo>
                      <a:pt x="1107" y="1051"/>
                    </a:lnTo>
                    <a:lnTo>
                      <a:pt x="1110" y="1051"/>
                    </a:lnTo>
                    <a:lnTo>
                      <a:pt x="1107" y="1051"/>
                    </a:lnTo>
                    <a:lnTo>
                      <a:pt x="1110" y="1051"/>
                    </a:lnTo>
                    <a:lnTo>
                      <a:pt x="1107" y="1051"/>
                    </a:lnTo>
                    <a:lnTo>
                      <a:pt x="1110" y="1051"/>
                    </a:lnTo>
                    <a:lnTo>
                      <a:pt x="1112" y="1051"/>
                    </a:lnTo>
                    <a:lnTo>
                      <a:pt x="1112" y="1053"/>
                    </a:lnTo>
                    <a:lnTo>
                      <a:pt x="1112" y="1051"/>
                    </a:lnTo>
                    <a:lnTo>
                      <a:pt x="1110" y="1051"/>
                    </a:lnTo>
                    <a:lnTo>
                      <a:pt x="1110" y="1053"/>
                    </a:lnTo>
                    <a:lnTo>
                      <a:pt x="1112" y="1053"/>
                    </a:lnTo>
                    <a:lnTo>
                      <a:pt x="1110" y="1053"/>
                    </a:lnTo>
                    <a:lnTo>
                      <a:pt x="1107" y="1053"/>
                    </a:lnTo>
                    <a:lnTo>
                      <a:pt x="1105" y="1053"/>
                    </a:lnTo>
                    <a:lnTo>
                      <a:pt x="1107" y="1053"/>
                    </a:lnTo>
                    <a:lnTo>
                      <a:pt x="1105" y="1051"/>
                    </a:lnTo>
                    <a:lnTo>
                      <a:pt x="1107" y="1051"/>
                    </a:lnTo>
                    <a:lnTo>
                      <a:pt x="1105" y="1051"/>
                    </a:lnTo>
                    <a:lnTo>
                      <a:pt x="1105" y="1053"/>
                    </a:lnTo>
                    <a:lnTo>
                      <a:pt x="1103" y="1053"/>
                    </a:lnTo>
                    <a:lnTo>
                      <a:pt x="1105" y="1053"/>
                    </a:lnTo>
                    <a:lnTo>
                      <a:pt x="1105" y="1051"/>
                    </a:lnTo>
                    <a:lnTo>
                      <a:pt x="1103" y="1051"/>
                    </a:lnTo>
                    <a:lnTo>
                      <a:pt x="1105" y="1051"/>
                    </a:lnTo>
                    <a:lnTo>
                      <a:pt x="1103" y="1051"/>
                    </a:lnTo>
                    <a:lnTo>
                      <a:pt x="1105" y="1051"/>
                    </a:lnTo>
                    <a:lnTo>
                      <a:pt x="1105" y="1049"/>
                    </a:lnTo>
                    <a:lnTo>
                      <a:pt x="1105" y="1051"/>
                    </a:lnTo>
                    <a:lnTo>
                      <a:pt x="1103" y="1051"/>
                    </a:lnTo>
                    <a:lnTo>
                      <a:pt x="1103" y="1049"/>
                    </a:lnTo>
                    <a:lnTo>
                      <a:pt x="1100" y="1051"/>
                    </a:lnTo>
                    <a:lnTo>
                      <a:pt x="1100" y="1049"/>
                    </a:lnTo>
                    <a:lnTo>
                      <a:pt x="1098" y="1049"/>
                    </a:lnTo>
                    <a:lnTo>
                      <a:pt x="1100" y="1049"/>
                    </a:lnTo>
                    <a:lnTo>
                      <a:pt x="1098" y="1049"/>
                    </a:lnTo>
                    <a:lnTo>
                      <a:pt x="1095" y="1049"/>
                    </a:lnTo>
                    <a:lnTo>
                      <a:pt x="1098" y="1049"/>
                    </a:lnTo>
                    <a:lnTo>
                      <a:pt x="1095" y="1049"/>
                    </a:lnTo>
                    <a:lnTo>
                      <a:pt x="1095" y="1046"/>
                    </a:lnTo>
                    <a:lnTo>
                      <a:pt x="1098" y="1046"/>
                    </a:lnTo>
                    <a:lnTo>
                      <a:pt x="1100" y="1046"/>
                    </a:lnTo>
                    <a:lnTo>
                      <a:pt x="1098" y="1046"/>
                    </a:lnTo>
                    <a:lnTo>
                      <a:pt x="1100" y="1046"/>
                    </a:lnTo>
                    <a:lnTo>
                      <a:pt x="1098" y="1046"/>
                    </a:lnTo>
                    <a:lnTo>
                      <a:pt x="1100" y="1046"/>
                    </a:lnTo>
                    <a:lnTo>
                      <a:pt x="1103" y="1044"/>
                    </a:lnTo>
                    <a:lnTo>
                      <a:pt x="1100" y="1044"/>
                    </a:lnTo>
                    <a:lnTo>
                      <a:pt x="1100" y="1046"/>
                    </a:lnTo>
                    <a:lnTo>
                      <a:pt x="1098" y="1046"/>
                    </a:lnTo>
                    <a:lnTo>
                      <a:pt x="1095" y="1046"/>
                    </a:lnTo>
                    <a:lnTo>
                      <a:pt x="1093" y="1046"/>
                    </a:lnTo>
                    <a:lnTo>
                      <a:pt x="1090" y="1046"/>
                    </a:lnTo>
                    <a:lnTo>
                      <a:pt x="1093" y="1046"/>
                    </a:lnTo>
                    <a:lnTo>
                      <a:pt x="1090" y="1046"/>
                    </a:lnTo>
                    <a:lnTo>
                      <a:pt x="1093" y="1046"/>
                    </a:lnTo>
                    <a:lnTo>
                      <a:pt x="1090" y="1046"/>
                    </a:lnTo>
                    <a:lnTo>
                      <a:pt x="1090" y="1044"/>
                    </a:lnTo>
                    <a:lnTo>
                      <a:pt x="1093" y="1044"/>
                    </a:lnTo>
                    <a:lnTo>
                      <a:pt x="1090" y="1044"/>
                    </a:lnTo>
                    <a:lnTo>
                      <a:pt x="1088" y="1044"/>
                    </a:lnTo>
                    <a:lnTo>
                      <a:pt x="1088" y="1041"/>
                    </a:lnTo>
                    <a:lnTo>
                      <a:pt x="1090" y="1041"/>
                    </a:lnTo>
                    <a:lnTo>
                      <a:pt x="1090" y="1044"/>
                    </a:lnTo>
                    <a:lnTo>
                      <a:pt x="1090" y="1041"/>
                    </a:lnTo>
                    <a:lnTo>
                      <a:pt x="1093" y="1041"/>
                    </a:lnTo>
                    <a:lnTo>
                      <a:pt x="1095" y="1041"/>
                    </a:lnTo>
                    <a:lnTo>
                      <a:pt x="1098" y="1041"/>
                    </a:lnTo>
                    <a:lnTo>
                      <a:pt x="1100" y="1041"/>
                    </a:lnTo>
                    <a:lnTo>
                      <a:pt x="1100" y="1044"/>
                    </a:lnTo>
                    <a:lnTo>
                      <a:pt x="1103" y="1044"/>
                    </a:lnTo>
                    <a:lnTo>
                      <a:pt x="1100" y="1044"/>
                    </a:lnTo>
                    <a:lnTo>
                      <a:pt x="1103" y="1044"/>
                    </a:lnTo>
                    <a:lnTo>
                      <a:pt x="1103" y="1041"/>
                    </a:lnTo>
                    <a:lnTo>
                      <a:pt x="1100" y="1041"/>
                    </a:lnTo>
                    <a:lnTo>
                      <a:pt x="1103" y="1041"/>
                    </a:lnTo>
                    <a:lnTo>
                      <a:pt x="1105" y="1041"/>
                    </a:lnTo>
                    <a:lnTo>
                      <a:pt x="1103" y="1041"/>
                    </a:lnTo>
                    <a:lnTo>
                      <a:pt x="1105" y="1041"/>
                    </a:lnTo>
                    <a:lnTo>
                      <a:pt x="1107" y="1041"/>
                    </a:lnTo>
                    <a:lnTo>
                      <a:pt x="1105" y="1041"/>
                    </a:lnTo>
                    <a:lnTo>
                      <a:pt x="1105" y="1039"/>
                    </a:lnTo>
                    <a:lnTo>
                      <a:pt x="1107" y="1039"/>
                    </a:lnTo>
                    <a:lnTo>
                      <a:pt x="1110" y="1039"/>
                    </a:lnTo>
                    <a:lnTo>
                      <a:pt x="1110" y="1041"/>
                    </a:lnTo>
                    <a:lnTo>
                      <a:pt x="1112" y="1041"/>
                    </a:lnTo>
                    <a:lnTo>
                      <a:pt x="1112" y="1039"/>
                    </a:lnTo>
                    <a:lnTo>
                      <a:pt x="1110" y="1039"/>
                    </a:lnTo>
                    <a:lnTo>
                      <a:pt x="1112" y="1039"/>
                    </a:lnTo>
                    <a:lnTo>
                      <a:pt x="1115" y="1039"/>
                    </a:lnTo>
                    <a:lnTo>
                      <a:pt x="1117" y="1039"/>
                    </a:lnTo>
                    <a:lnTo>
                      <a:pt x="1120" y="1039"/>
                    </a:lnTo>
                    <a:lnTo>
                      <a:pt x="1122" y="1039"/>
                    </a:lnTo>
                    <a:lnTo>
                      <a:pt x="1125" y="1039"/>
                    </a:lnTo>
                    <a:lnTo>
                      <a:pt x="1127" y="1039"/>
                    </a:lnTo>
                    <a:lnTo>
                      <a:pt x="1129" y="1039"/>
                    </a:lnTo>
                    <a:lnTo>
                      <a:pt x="1129" y="1036"/>
                    </a:lnTo>
                    <a:lnTo>
                      <a:pt x="1129" y="1039"/>
                    </a:lnTo>
                    <a:close/>
                    <a:moveTo>
                      <a:pt x="1090" y="1036"/>
                    </a:moveTo>
                    <a:lnTo>
                      <a:pt x="1090" y="1039"/>
                    </a:lnTo>
                    <a:lnTo>
                      <a:pt x="1088" y="1039"/>
                    </a:lnTo>
                    <a:lnTo>
                      <a:pt x="1085" y="1039"/>
                    </a:lnTo>
                    <a:lnTo>
                      <a:pt x="1083" y="1039"/>
                    </a:lnTo>
                    <a:lnTo>
                      <a:pt x="1085" y="1039"/>
                    </a:lnTo>
                    <a:lnTo>
                      <a:pt x="1085" y="1036"/>
                    </a:lnTo>
                    <a:lnTo>
                      <a:pt x="1088" y="1036"/>
                    </a:lnTo>
                    <a:lnTo>
                      <a:pt x="1090" y="1036"/>
                    </a:lnTo>
                    <a:close/>
                    <a:moveTo>
                      <a:pt x="1081" y="1039"/>
                    </a:moveTo>
                    <a:lnTo>
                      <a:pt x="1083" y="1039"/>
                    </a:lnTo>
                    <a:lnTo>
                      <a:pt x="1083" y="1036"/>
                    </a:lnTo>
                    <a:lnTo>
                      <a:pt x="1083" y="1039"/>
                    </a:lnTo>
                    <a:lnTo>
                      <a:pt x="1081" y="1039"/>
                    </a:lnTo>
                    <a:lnTo>
                      <a:pt x="1078" y="1039"/>
                    </a:lnTo>
                    <a:lnTo>
                      <a:pt x="1076" y="1039"/>
                    </a:lnTo>
                    <a:lnTo>
                      <a:pt x="1078" y="1039"/>
                    </a:lnTo>
                    <a:lnTo>
                      <a:pt x="1078" y="1036"/>
                    </a:lnTo>
                    <a:lnTo>
                      <a:pt x="1081" y="1036"/>
                    </a:lnTo>
                    <a:lnTo>
                      <a:pt x="1081" y="1039"/>
                    </a:lnTo>
                    <a:close/>
                    <a:moveTo>
                      <a:pt x="1139" y="1036"/>
                    </a:moveTo>
                    <a:lnTo>
                      <a:pt x="1142" y="1036"/>
                    </a:lnTo>
                    <a:lnTo>
                      <a:pt x="1144" y="1036"/>
                    </a:lnTo>
                    <a:lnTo>
                      <a:pt x="1147" y="1036"/>
                    </a:lnTo>
                    <a:lnTo>
                      <a:pt x="1149" y="1036"/>
                    </a:lnTo>
                    <a:lnTo>
                      <a:pt x="1149" y="1039"/>
                    </a:lnTo>
                    <a:lnTo>
                      <a:pt x="1151" y="1039"/>
                    </a:lnTo>
                    <a:lnTo>
                      <a:pt x="1154" y="1039"/>
                    </a:lnTo>
                    <a:lnTo>
                      <a:pt x="1156" y="1039"/>
                    </a:lnTo>
                    <a:lnTo>
                      <a:pt x="1159" y="1039"/>
                    </a:lnTo>
                    <a:lnTo>
                      <a:pt x="1161" y="1039"/>
                    </a:lnTo>
                    <a:lnTo>
                      <a:pt x="1164" y="1039"/>
                    </a:lnTo>
                    <a:lnTo>
                      <a:pt x="1166" y="1039"/>
                    </a:lnTo>
                    <a:lnTo>
                      <a:pt x="1166" y="1041"/>
                    </a:lnTo>
                    <a:lnTo>
                      <a:pt x="1169" y="1041"/>
                    </a:lnTo>
                    <a:lnTo>
                      <a:pt x="1169" y="1044"/>
                    </a:lnTo>
                    <a:lnTo>
                      <a:pt x="1169" y="1046"/>
                    </a:lnTo>
                    <a:lnTo>
                      <a:pt x="1166" y="1046"/>
                    </a:lnTo>
                    <a:lnTo>
                      <a:pt x="1166" y="1049"/>
                    </a:lnTo>
                    <a:lnTo>
                      <a:pt x="1164" y="1049"/>
                    </a:lnTo>
                    <a:lnTo>
                      <a:pt x="1161" y="1049"/>
                    </a:lnTo>
                    <a:lnTo>
                      <a:pt x="1159" y="1049"/>
                    </a:lnTo>
                    <a:lnTo>
                      <a:pt x="1159" y="1046"/>
                    </a:lnTo>
                    <a:lnTo>
                      <a:pt x="1156" y="1046"/>
                    </a:lnTo>
                    <a:lnTo>
                      <a:pt x="1154" y="1046"/>
                    </a:lnTo>
                    <a:lnTo>
                      <a:pt x="1154" y="1049"/>
                    </a:lnTo>
                    <a:lnTo>
                      <a:pt x="1151" y="1049"/>
                    </a:lnTo>
                    <a:lnTo>
                      <a:pt x="1151" y="1046"/>
                    </a:lnTo>
                    <a:lnTo>
                      <a:pt x="1149" y="1046"/>
                    </a:lnTo>
                    <a:lnTo>
                      <a:pt x="1149" y="1049"/>
                    </a:lnTo>
                    <a:lnTo>
                      <a:pt x="1147" y="1049"/>
                    </a:lnTo>
                    <a:lnTo>
                      <a:pt x="1149" y="1049"/>
                    </a:lnTo>
                    <a:lnTo>
                      <a:pt x="1147" y="1046"/>
                    </a:lnTo>
                    <a:lnTo>
                      <a:pt x="1149" y="1046"/>
                    </a:lnTo>
                    <a:lnTo>
                      <a:pt x="1151" y="1046"/>
                    </a:lnTo>
                    <a:lnTo>
                      <a:pt x="1149" y="1046"/>
                    </a:lnTo>
                    <a:lnTo>
                      <a:pt x="1147" y="1046"/>
                    </a:lnTo>
                    <a:lnTo>
                      <a:pt x="1144" y="1046"/>
                    </a:lnTo>
                    <a:lnTo>
                      <a:pt x="1142" y="1046"/>
                    </a:lnTo>
                    <a:lnTo>
                      <a:pt x="1139" y="1046"/>
                    </a:lnTo>
                    <a:lnTo>
                      <a:pt x="1139" y="1044"/>
                    </a:lnTo>
                    <a:lnTo>
                      <a:pt x="1139" y="1041"/>
                    </a:lnTo>
                    <a:lnTo>
                      <a:pt x="1139" y="1039"/>
                    </a:lnTo>
                    <a:lnTo>
                      <a:pt x="1137" y="1039"/>
                    </a:lnTo>
                    <a:lnTo>
                      <a:pt x="1134" y="1039"/>
                    </a:lnTo>
                    <a:lnTo>
                      <a:pt x="1134" y="1036"/>
                    </a:lnTo>
                    <a:lnTo>
                      <a:pt x="1134" y="1039"/>
                    </a:lnTo>
                    <a:lnTo>
                      <a:pt x="1137" y="1039"/>
                    </a:lnTo>
                    <a:lnTo>
                      <a:pt x="1137" y="1036"/>
                    </a:lnTo>
                    <a:lnTo>
                      <a:pt x="1139" y="1036"/>
                    </a:lnTo>
                    <a:close/>
                    <a:moveTo>
                      <a:pt x="1085" y="1036"/>
                    </a:moveTo>
                    <a:lnTo>
                      <a:pt x="1085" y="1039"/>
                    </a:lnTo>
                    <a:lnTo>
                      <a:pt x="1083" y="1039"/>
                    </a:lnTo>
                    <a:lnTo>
                      <a:pt x="1085" y="1036"/>
                    </a:lnTo>
                    <a:lnTo>
                      <a:pt x="1083" y="1036"/>
                    </a:lnTo>
                    <a:lnTo>
                      <a:pt x="1085" y="1036"/>
                    </a:lnTo>
                    <a:lnTo>
                      <a:pt x="1088" y="1036"/>
                    </a:lnTo>
                    <a:lnTo>
                      <a:pt x="1085" y="1036"/>
                    </a:lnTo>
                    <a:close/>
                    <a:moveTo>
                      <a:pt x="1078" y="1036"/>
                    </a:moveTo>
                    <a:lnTo>
                      <a:pt x="1081" y="1036"/>
                    </a:lnTo>
                    <a:lnTo>
                      <a:pt x="1078" y="1036"/>
                    </a:lnTo>
                    <a:lnTo>
                      <a:pt x="1078" y="1039"/>
                    </a:lnTo>
                    <a:lnTo>
                      <a:pt x="1076" y="1039"/>
                    </a:lnTo>
                    <a:lnTo>
                      <a:pt x="1076" y="1036"/>
                    </a:lnTo>
                    <a:lnTo>
                      <a:pt x="1076" y="1039"/>
                    </a:lnTo>
                    <a:lnTo>
                      <a:pt x="1073" y="1039"/>
                    </a:lnTo>
                    <a:lnTo>
                      <a:pt x="1076" y="1039"/>
                    </a:lnTo>
                    <a:lnTo>
                      <a:pt x="1073" y="1039"/>
                    </a:lnTo>
                    <a:lnTo>
                      <a:pt x="1073" y="1041"/>
                    </a:lnTo>
                    <a:lnTo>
                      <a:pt x="1073" y="1039"/>
                    </a:lnTo>
                    <a:lnTo>
                      <a:pt x="1071" y="1039"/>
                    </a:lnTo>
                    <a:lnTo>
                      <a:pt x="1068" y="1039"/>
                    </a:lnTo>
                    <a:lnTo>
                      <a:pt x="1068" y="1041"/>
                    </a:lnTo>
                    <a:lnTo>
                      <a:pt x="1068" y="1039"/>
                    </a:lnTo>
                    <a:lnTo>
                      <a:pt x="1071" y="1039"/>
                    </a:lnTo>
                    <a:lnTo>
                      <a:pt x="1071" y="1041"/>
                    </a:lnTo>
                    <a:lnTo>
                      <a:pt x="1073" y="1041"/>
                    </a:lnTo>
                    <a:lnTo>
                      <a:pt x="1076" y="1041"/>
                    </a:lnTo>
                    <a:lnTo>
                      <a:pt x="1078" y="1041"/>
                    </a:lnTo>
                    <a:lnTo>
                      <a:pt x="1081" y="1041"/>
                    </a:lnTo>
                    <a:lnTo>
                      <a:pt x="1078" y="1041"/>
                    </a:lnTo>
                    <a:lnTo>
                      <a:pt x="1081" y="1041"/>
                    </a:lnTo>
                    <a:lnTo>
                      <a:pt x="1083" y="1041"/>
                    </a:lnTo>
                    <a:lnTo>
                      <a:pt x="1081" y="1041"/>
                    </a:lnTo>
                    <a:lnTo>
                      <a:pt x="1081" y="1044"/>
                    </a:lnTo>
                    <a:lnTo>
                      <a:pt x="1078" y="1044"/>
                    </a:lnTo>
                    <a:lnTo>
                      <a:pt x="1078" y="1041"/>
                    </a:lnTo>
                    <a:lnTo>
                      <a:pt x="1078" y="1044"/>
                    </a:lnTo>
                    <a:lnTo>
                      <a:pt x="1078" y="1041"/>
                    </a:lnTo>
                    <a:lnTo>
                      <a:pt x="1076" y="1041"/>
                    </a:lnTo>
                    <a:lnTo>
                      <a:pt x="1078" y="1044"/>
                    </a:lnTo>
                    <a:lnTo>
                      <a:pt x="1076" y="1044"/>
                    </a:lnTo>
                    <a:lnTo>
                      <a:pt x="1078" y="1044"/>
                    </a:lnTo>
                    <a:lnTo>
                      <a:pt x="1081" y="1044"/>
                    </a:lnTo>
                    <a:lnTo>
                      <a:pt x="1078" y="1044"/>
                    </a:lnTo>
                    <a:lnTo>
                      <a:pt x="1076" y="1044"/>
                    </a:lnTo>
                    <a:lnTo>
                      <a:pt x="1076" y="1046"/>
                    </a:lnTo>
                    <a:lnTo>
                      <a:pt x="1076" y="1044"/>
                    </a:lnTo>
                    <a:lnTo>
                      <a:pt x="1073" y="1044"/>
                    </a:lnTo>
                    <a:lnTo>
                      <a:pt x="1076" y="1044"/>
                    </a:lnTo>
                    <a:lnTo>
                      <a:pt x="1073" y="1046"/>
                    </a:lnTo>
                    <a:lnTo>
                      <a:pt x="1073" y="1044"/>
                    </a:lnTo>
                    <a:lnTo>
                      <a:pt x="1073" y="1041"/>
                    </a:lnTo>
                    <a:lnTo>
                      <a:pt x="1071" y="1041"/>
                    </a:lnTo>
                    <a:lnTo>
                      <a:pt x="1073" y="1041"/>
                    </a:lnTo>
                    <a:lnTo>
                      <a:pt x="1071" y="1041"/>
                    </a:lnTo>
                    <a:lnTo>
                      <a:pt x="1071" y="1044"/>
                    </a:lnTo>
                    <a:lnTo>
                      <a:pt x="1071" y="1041"/>
                    </a:lnTo>
                    <a:lnTo>
                      <a:pt x="1068" y="1041"/>
                    </a:lnTo>
                    <a:lnTo>
                      <a:pt x="1071" y="1044"/>
                    </a:lnTo>
                    <a:lnTo>
                      <a:pt x="1068" y="1044"/>
                    </a:lnTo>
                    <a:lnTo>
                      <a:pt x="1068" y="1041"/>
                    </a:lnTo>
                    <a:lnTo>
                      <a:pt x="1066" y="1041"/>
                    </a:lnTo>
                    <a:lnTo>
                      <a:pt x="1063" y="1041"/>
                    </a:lnTo>
                    <a:lnTo>
                      <a:pt x="1061" y="1041"/>
                    </a:lnTo>
                    <a:lnTo>
                      <a:pt x="1063" y="1041"/>
                    </a:lnTo>
                    <a:lnTo>
                      <a:pt x="1061" y="1039"/>
                    </a:lnTo>
                    <a:lnTo>
                      <a:pt x="1063" y="1039"/>
                    </a:lnTo>
                    <a:lnTo>
                      <a:pt x="1061" y="1039"/>
                    </a:lnTo>
                    <a:lnTo>
                      <a:pt x="1063" y="1039"/>
                    </a:lnTo>
                    <a:lnTo>
                      <a:pt x="1066" y="1039"/>
                    </a:lnTo>
                    <a:lnTo>
                      <a:pt x="1063" y="1036"/>
                    </a:lnTo>
                    <a:lnTo>
                      <a:pt x="1066" y="1036"/>
                    </a:lnTo>
                    <a:lnTo>
                      <a:pt x="1066" y="1039"/>
                    </a:lnTo>
                    <a:lnTo>
                      <a:pt x="1068" y="1039"/>
                    </a:lnTo>
                    <a:lnTo>
                      <a:pt x="1066" y="1039"/>
                    </a:lnTo>
                    <a:lnTo>
                      <a:pt x="1068" y="1036"/>
                    </a:lnTo>
                    <a:lnTo>
                      <a:pt x="1068" y="1039"/>
                    </a:lnTo>
                    <a:lnTo>
                      <a:pt x="1071" y="1039"/>
                    </a:lnTo>
                    <a:lnTo>
                      <a:pt x="1073" y="1039"/>
                    </a:lnTo>
                    <a:lnTo>
                      <a:pt x="1073" y="1036"/>
                    </a:lnTo>
                    <a:lnTo>
                      <a:pt x="1076" y="1036"/>
                    </a:lnTo>
                    <a:lnTo>
                      <a:pt x="1078" y="1036"/>
                    </a:lnTo>
                    <a:close/>
                    <a:moveTo>
                      <a:pt x="1083" y="1036"/>
                    </a:moveTo>
                    <a:lnTo>
                      <a:pt x="1081" y="1036"/>
                    </a:lnTo>
                    <a:lnTo>
                      <a:pt x="1083" y="1036"/>
                    </a:lnTo>
                    <a:close/>
                    <a:moveTo>
                      <a:pt x="1088" y="1036"/>
                    </a:moveTo>
                    <a:lnTo>
                      <a:pt x="1085" y="1036"/>
                    </a:lnTo>
                    <a:lnTo>
                      <a:pt x="1088" y="1036"/>
                    </a:lnTo>
                    <a:close/>
                    <a:moveTo>
                      <a:pt x="1098" y="1036"/>
                    </a:moveTo>
                    <a:lnTo>
                      <a:pt x="1100" y="1036"/>
                    </a:lnTo>
                    <a:lnTo>
                      <a:pt x="1103" y="1036"/>
                    </a:lnTo>
                    <a:lnTo>
                      <a:pt x="1103" y="1039"/>
                    </a:lnTo>
                    <a:lnTo>
                      <a:pt x="1103" y="1036"/>
                    </a:lnTo>
                    <a:lnTo>
                      <a:pt x="1105" y="1036"/>
                    </a:lnTo>
                    <a:lnTo>
                      <a:pt x="1107" y="1036"/>
                    </a:lnTo>
                    <a:lnTo>
                      <a:pt x="1110" y="1036"/>
                    </a:lnTo>
                    <a:lnTo>
                      <a:pt x="1110" y="1039"/>
                    </a:lnTo>
                    <a:lnTo>
                      <a:pt x="1112" y="1039"/>
                    </a:lnTo>
                    <a:lnTo>
                      <a:pt x="1110" y="1039"/>
                    </a:lnTo>
                    <a:lnTo>
                      <a:pt x="1107" y="1039"/>
                    </a:lnTo>
                    <a:lnTo>
                      <a:pt x="1105" y="1039"/>
                    </a:lnTo>
                    <a:lnTo>
                      <a:pt x="1103" y="1039"/>
                    </a:lnTo>
                    <a:lnTo>
                      <a:pt x="1103" y="1041"/>
                    </a:lnTo>
                    <a:lnTo>
                      <a:pt x="1100" y="1041"/>
                    </a:lnTo>
                    <a:lnTo>
                      <a:pt x="1100" y="1039"/>
                    </a:lnTo>
                    <a:lnTo>
                      <a:pt x="1100" y="1041"/>
                    </a:lnTo>
                    <a:lnTo>
                      <a:pt x="1098" y="1041"/>
                    </a:lnTo>
                    <a:lnTo>
                      <a:pt x="1095" y="1041"/>
                    </a:lnTo>
                    <a:lnTo>
                      <a:pt x="1095" y="1039"/>
                    </a:lnTo>
                    <a:lnTo>
                      <a:pt x="1093" y="1039"/>
                    </a:lnTo>
                    <a:lnTo>
                      <a:pt x="1093" y="1041"/>
                    </a:lnTo>
                    <a:lnTo>
                      <a:pt x="1090" y="1041"/>
                    </a:lnTo>
                    <a:lnTo>
                      <a:pt x="1090" y="1039"/>
                    </a:lnTo>
                    <a:lnTo>
                      <a:pt x="1093" y="1039"/>
                    </a:lnTo>
                    <a:lnTo>
                      <a:pt x="1090" y="1039"/>
                    </a:lnTo>
                    <a:lnTo>
                      <a:pt x="1093" y="1039"/>
                    </a:lnTo>
                    <a:lnTo>
                      <a:pt x="1090" y="1039"/>
                    </a:lnTo>
                    <a:lnTo>
                      <a:pt x="1093" y="1039"/>
                    </a:lnTo>
                    <a:lnTo>
                      <a:pt x="1095" y="1039"/>
                    </a:lnTo>
                    <a:lnTo>
                      <a:pt x="1093" y="1039"/>
                    </a:lnTo>
                    <a:lnTo>
                      <a:pt x="1093" y="1036"/>
                    </a:lnTo>
                    <a:lnTo>
                      <a:pt x="1090" y="1036"/>
                    </a:lnTo>
                    <a:lnTo>
                      <a:pt x="1093" y="1036"/>
                    </a:lnTo>
                    <a:lnTo>
                      <a:pt x="1095" y="1036"/>
                    </a:lnTo>
                    <a:lnTo>
                      <a:pt x="1095" y="1039"/>
                    </a:lnTo>
                    <a:lnTo>
                      <a:pt x="1098" y="1039"/>
                    </a:lnTo>
                    <a:lnTo>
                      <a:pt x="1098" y="1036"/>
                    </a:lnTo>
                    <a:lnTo>
                      <a:pt x="1095" y="1036"/>
                    </a:lnTo>
                    <a:lnTo>
                      <a:pt x="1098" y="1036"/>
                    </a:lnTo>
                    <a:close/>
                    <a:moveTo>
                      <a:pt x="1063" y="1036"/>
                    </a:moveTo>
                    <a:lnTo>
                      <a:pt x="1063" y="1034"/>
                    </a:lnTo>
                    <a:lnTo>
                      <a:pt x="1063" y="1036"/>
                    </a:lnTo>
                    <a:close/>
                    <a:moveTo>
                      <a:pt x="1059" y="1036"/>
                    </a:moveTo>
                    <a:lnTo>
                      <a:pt x="1059" y="1034"/>
                    </a:lnTo>
                    <a:lnTo>
                      <a:pt x="1059" y="1036"/>
                    </a:lnTo>
                    <a:lnTo>
                      <a:pt x="1061" y="1036"/>
                    </a:lnTo>
                    <a:lnTo>
                      <a:pt x="1063" y="1036"/>
                    </a:lnTo>
                    <a:lnTo>
                      <a:pt x="1061" y="1036"/>
                    </a:lnTo>
                    <a:lnTo>
                      <a:pt x="1063" y="1036"/>
                    </a:lnTo>
                    <a:lnTo>
                      <a:pt x="1061" y="1036"/>
                    </a:lnTo>
                    <a:lnTo>
                      <a:pt x="1061" y="1039"/>
                    </a:lnTo>
                    <a:lnTo>
                      <a:pt x="1059" y="1039"/>
                    </a:lnTo>
                    <a:lnTo>
                      <a:pt x="1059" y="1036"/>
                    </a:lnTo>
                    <a:lnTo>
                      <a:pt x="1059" y="1039"/>
                    </a:lnTo>
                    <a:lnTo>
                      <a:pt x="1059" y="1036"/>
                    </a:lnTo>
                    <a:lnTo>
                      <a:pt x="1056" y="1036"/>
                    </a:lnTo>
                    <a:lnTo>
                      <a:pt x="1059" y="1036"/>
                    </a:lnTo>
                    <a:lnTo>
                      <a:pt x="1056" y="1036"/>
                    </a:lnTo>
                    <a:lnTo>
                      <a:pt x="1054" y="1036"/>
                    </a:lnTo>
                    <a:lnTo>
                      <a:pt x="1051" y="1036"/>
                    </a:lnTo>
                    <a:lnTo>
                      <a:pt x="1054" y="1039"/>
                    </a:lnTo>
                    <a:lnTo>
                      <a:pt x="1051" y="1039"/>
                    </a:lnTo>
                    <a:lnTo>
                      <a:pt x="1051" y="1036"/>
                    </a:lnTo>
                    <a:lnTo>
                      <a:pt x="1054" y="1036"/>
                    </a:lnTo>
                    <a:lnTo>
                      <a:pt x="1051" y="1036"/>
                    </a:lnTo>
                    <a:lnTo>
                      <a:pt x="1051" y="1039"/>
                    </a:lnTo>
                    <a:lnTo>
                      <a:pt x="1049" y="1039"/>
                    </a:lnTo>
                    <a:lnTo>
                      <a:pt x="1049" y="1036"/>
                    </a:lnTo>
                    <a:lnTo>
                      <a:pt x="1051" y="1036"/>
                    </a:lnTo>
                    <a:lnTo>
                      <a:pt x="1049" y="1036"/>
                    </a:lnTo>
                    <a:lnTo>
                      <a:pt x="1051" y="1036"/>
                    </a:lnTo>
                    <a:lnTo>
                      <a:pt x="1049" y="1036"/>
                    </a:lnTo>
                    <a:lnTo>
                      <a:pt x="1051" y="1036"/>
                    </a:lnTo>
                    <a:lnTo>
                      <a:pt x="1051" y="1034"/>
                    </a:lnTo>
                    <a:lnTo>
                      <a:pt x="1049" y="1034"/>
                    </a:lnTo>
                    <a:lnTo>
                      <a:pt x="1051" y="1034"/>
                    </a:lnTo>
                    <a:lnTo>
                      <a:pt x="1054" y="1034"/>
                    </a:lnTo>
                    <a:lnTo>
                      <a:pt x="1056" y="1034"/>
                    </a:lnTo>
                    <a:lnTo>
                      <a:pt x="1059" y="1034"/>
                    </a:lnTo>
                    <a:lnTo>
                      <a:pt x="1059" y="1036"/>
                    </a:lnTo>
                    <a:close/>
                    <a:moveTo>
                      <a:pt x="1073" y="1034"/>
                    </a:moveTo>
                    <a:lnTo>
                      <a:pt x="1076" y="1034"/>
                    </a:lnTo>
                    <a:lnTo>
                      <a:pt x="1078" y="1034"/>
                    </a:lnTo>
                    <a:lnTo>
                      <a:pt x="1078" y="1036"/>
                    </a:lnTo>
                    <a:lnTo>
                      <a:pt x="1076" y="1036"/>
                    </a:lnTo>
                    <a:lnTo>
                      <a:pt x="1073" y="1036"/>
                    </a:lnTo>
                    <a:lnTo>
                      <a:pt x="1071" y="1036"/>
                    </a:lnTo>
                    <a:lnTo>
                      <a:pt x="1068" y="1036"/>
                    </a:lnTo>
                    <a:lnTo>
                      <a:pt x="1071" y="1034"/>
                    </a:lnTo>
                    <a:lnTo>
                      <a:pt x="1073" y="1034"/>
                    </a:lnTo>
                    <a:close/>
                    <a:moveTo>
                      <a:pt x="1056" y="1034"/>
                    </a:moveTo>
                    <a:lnTo>
                      <a:pt x="1054" y="1034"/>
                    </a:lnTo>
                    <a:lnTo>
                      <a:pt x="1056" y="1034"/>
                    </a:lnTo>
                    <a:close/>
                    <a:moveTo>
                      <a:pt x="1054" y="1034"/>
                    </a:moveTo>
                    <a:lnTo>
                      <a:pt x="1054" y="1031"/>
                    </a:lnTo>
                    <a:lnTo>
                      <a:pt x="1054" y="1034"/>
                    </a:lnTo>
                    <a:close/>
                    <a:moveTo>
                      <a:pt x="1039" y="1031"/>
                    </a:moveTo>
                    <a:lnTo>
                      <a:pt x="1039" y="1034"/>
                    </a:lnTo>
                    <a:lnTo>
                      <a:pt x="1037" y="1034"/>
                    </a:lnTo>
                    <a:lnTo>
                      <a:pt x="1037" y="1031"/>
                    </a:lnTo>
                    <a:lnTo>
                      <a:pt x="1039" y="1031"/>
                    </a:lnTo>
                    <a:close/>
                    <a:moveTo>
                      <a:pt x="1059" y="1031"/>
                    </a:moveTo>
                    <a:lnTo>
                      <a:pt x="1056" y="1031"/>
                    </a:lnTo>
                    <a:lnTo>
                      <a:pt x="1059" y="1031"/>
                    </a:lnTo>
                    <a:close/>
                    <a:moveTo>
                      <a:pt x="1056" y="1031"/>
                    </a:moveTo>
                    <a:lnTo>
                      <a:pt x="1054" y="1031"/>
                    </a:lnTo>
                    <a:lnTo>
                      <a:pt x="1056" y="1031"/>
                    </a:lnTo>
                    <a:close/>
                    <a:moveTo>
                      <a:pt x="1049" y="1031"/>
                    </a:moveTo>
                    <a:lnTo>
                      <a:pt x="1046" y="1031"/>
                    </a:lnTo>
                    <a:lnTo>
                      <a:pt x="1049" y="1031"/>
                    </a:lnTo>
                    <a:close/>
                    <a:moveTo>
                      <a:pt x="1046" y="1031"/>
                    </a:moveTo>
                    <a:lnTo>
                      <a:pt x="1046" y="1034"/>
                    </a:lnTo>
                    <a:lnTo>
                      <a:pt x="1044" y="1034"/>
                    </a:lnTo>
                    <a:lnTo>
                      <a:pt x="1044" y="1031"/>
                    </a:lnTo>
                    <a:lnTo>
                      <a:pt x="1046" y="1031"/>
                    </a:lnTo>
                    <a:close/>
                    <a:moveTo>
                      <a:pt x="1041" y="1031"/>
                    </a:moveTo>
                    <a:lnTo>
                      <a:pt x="1039" y="1031"/>
                    </a:lnTo>
                    <a:lnTo>
                      <a:pt x="1041" y="1031"/>
                    </a:lnTo>
                    <a:close/>
                    <a:moveTo>
                      <a:pt x="1049" y="1031"/>
                    </a:moveTo>
                    <a:lnTo>
                      <a:pt x="1051" y="1031"/>
                    </a:lnTo>
                    <a:lnTo>
                      <a:pt x="1049" y="1031"/>
                    </a:lnTo>
                    <a:close/>
                    <a:moveTo>
                      <a:pt x="1046" y="1031"/>
                    </a:moveTo>
                    <a:lnTo>
                      <a:pt x="1044" y="1031"/>
                    </a:lnTo>
                    <a:lnTo>
                      <a:pt x="1046" y="1031"/>
                    </a:lnTo>
                    <a:close/>
                    <a:moveTo>
                      <a:pt x="1051" y="1029"/>
                    </a:moveTo>
                    <a:lnTo>
                      <a:pt x="1051" y="1031"/>
                    </a:lnTo>
                    <a:lnTo>
                      <a:pt x="1051" y="1029"/>
                    </a:lnTo>
                    <a:close/>
                    <a:moveTo>
                      <a:pt x="1061" y="1031"/>
                    </a:moveTo>
                    <a:lnTo>
                      <a:pt x="1059" y="1031"/>
                    </a:lnTo>
                    <a:lnTo>
                      <a:pt x="1059" y="1029"/>
                    </a:lnTo>
                    <a:lnTo>
                      <a:pt x="1061" y="1029"/>
                    </a:lnTo>
                    <a:lnTo>
                      <a:pt x="1061" y="1031"/>
                    </a:lnTo>
                    <a:close/>
                    <a:moveTo>
                      <a:pt x="1041" y="1031"/>
                    </a:moveTo>
                    <a:lnTo>
                      <a:pt x="1039" y="1031"/>
                    </a:lnTo>
                    <a:lnTo>
                      <a:pt x="1039" y="1029"/>
                    </a:lnTo>
                    <a:lnTo>
                      <a:pt x="1041" y="1029"/>
                    </a:lnTo>
                    <a:lnTo>
                      <a:pt x="1041" y="1031"/>
                    </a:lnTo>
                    <a:close/>
                    <a:moveTo>
                      <a:pt x="1032" y="1029"/>
                    </a:moveTo>
                    <a:lnTo>
                      <a:pt x="1034" y="1029"/>
                    </a:lnTo>
                    <a:lnTo>
                      <a:pt x="1034" y="1031"/>
                    </a:lnTo>
                    <a:lnTo>
                      <a:pt x="1037" y="1031"/>
                    </a:lnTo>
                    <a:lnTo>
                      <a:pt x="1034" y="1031"/>
                    </a:lnTo>
                    <a:lnTo>
                      <a:pt x="1037" y="1031"/>
                    </a:lnTo>
                    <a:lnTo>
                      <a:pt x="1034" y="1034"/>
                    </a:lnTo>
                    <a:lnTo>
                      <a:pt x="1034" y="1031"/>
                    </a:lnTo>
                    <a:lnTo>
                      <a:pt x="1032" y="1031"/>
                    </a:lnTo>
                    <a:lnTo>
                      <a:pt x="1032" y="1029"/>
                    </a:lnTo>
                    <a:lnTo>
                      <a:pt x="1032" y="1031"/>
                    </a:lnTo>
                    <a:lnTo>
                      <a:pt x="1029" y="1031"/>
                    </a:lnTo>
                    <a:lnTo>
                      <a:pt x="1032" y="1029"/>
                    </a:lnTo>
                    <a:close/>
                    <a:moveTo>
                      <a:pt x="1032" y="1029"/>
                    </a:moveTo>
                    <a:lnTo>
                      <a:pt x="1029" y="1029"/>
                    </a:lnTo>
                    <a:lnTo>
                      <a:pt x="1032" y="1029"/>
                    </a:lnTo>
                    <a:close/>
                    <a:moveTo>
                      <a:pt x="1034" y="1027"/>
                    </a:moveTo>
                    <a:lnTo>
                      <a:pt x="1034" y="1029"/>
                    </a:lnTo>
                    <a:lnTo>
                      <a:pt x="1032" y="1029"/>
                    </a:lnTo>
                    <a:lnTo>
                      <a:pt x="1032" y="1027"/>
                    </a:lnTo>
                    <a:lnTo>
                      <a:pt x="1034" y="1027"/>
                    </a:lnTo>
                    <a:close/>
                    <a:moveTo>
                      <a:pt x="1039" y="1027"/>
                    </a:moveTo>
                    <a:lnTo>
                      <a:pt x="1039" y="1024"/>
                    </a:lnTo>
                    <a:lnTo>
                      <a:pt x="1039" y="1027"/>
                    </a:lnTo>
                    <a:close/>
                    <a:moveTo>
                      <a:pt x="1034" y="1024"/>
                    </a:moveTo>
                    <a:lnTo>
                      <a:pt x="1032" y="1024"/>
                    </a:lnTo>
                    <a:lnTo>
                      <a:pt x="1034" y="1024"/>
                    </a:lnTo>
                    <a:close/>
                    <a:moveTo>
                      <a:pt x="1010" y="1024"/>
                    </a:moveTo>
                    <a:lnTo>
                      <a:pt x="1007" y="1024"/>
                    </a:lnTo>
                    <a:lnTo>
                      <a:pt x="1007" y="1027"/>
                    </a:lnTo>
                    <a:lnTo>
                      <a:pt x="1007" y="1024"/>
                    </a:lnTo>
                    <a:lnTo>
                      <a:pt x="1010" y="1024"/>
                    </a:lnTo>
                    <a:close/>
                    <a:moveTo>
                      <a:pt x="1037" y="1024"/>
                    </a:moveTo>
                    <a:lnTo>
                      <a:pt x="1039" y="1024"/>
                    </a:lnTo>
                    <a:lnTo>
                      <a:pt x="1037" y="1024"/>
                    </a:lnTo>
                    <a:close/>
                    <a:moveTo>
                      <a:pt x="1027" y="1024"/>
                    </a:moveTo>
                    <a:lnTo>
                      <a:pt x="1024" y="1024"/>
                    </a:lnTo>
                    <a:lnTo>
                      <a:pt x="1024" y="1022"/>
                    </a:lnTo>
                    <a:lnTo>
                      <a:pt x="1024" y="1024"/>
                    </a:lnTo>
                    <a:lnTo>
                      <a:pt x="1027" y="1024"/>
                    </a:lnTo>
                    <a:close/>
                    <a:moveTo>
                      <a:pt x="1049" y="1024"/>
                    </a:moveTo>
                    <a:lnTo>
                      <a:pt x="1049" y="1022"/>
                    </a:lnTo>
                    <a:lnTo>
                      <a:pt x="1049" y="1024"/>
                    </a:lnTo>
                    <a:close/>
                    <a:moveTo>
                      <a:pt x="1044" y="1024"/>
                    </a:moveTo>
                    <a:lnTo>
                      <a:pt x="1044" y="1022"/>
                    </a:lnTo>
                    <a:lnTo>
                      <a:pt x="1044" y="1024"/>
                    </a:lnTo>
                    <a:close/>
                    <a:moveTo>
                      <a:pt x="1046" y="1022"/>
                    </a:moveTo>
                    <a:lnTo>
                      <a:pt x="1046" y="1024"/>
                    </a:lnTo>
                    <a:lnTo>
                      <a:pt x="1046" y="1022"/>
                    </a:lnTo>
                    <a:close/>
                    <a:moveTo>
                      <a:pt x="1024" y="1022"/>
                    </a:moveTo>
                    <a:lnTo>
                      <a:pt x="1024" y="1024"/>
                    </a:lnTo>
                    <a:lnTo>
                      <a:pt x="1024" y="1022"/>
                    </a:lnTo>
                    <a:close/>
                    <a:moveTo>
                      <a:pt x="1034" y="1024"/>
                    </a:moveTo>
                    <a:lnTo>
                      <a:pt x="1032" y="1024"/>
                    </a:lnTo>
                    <a:lnTo>
                      <a:pt x="1032" y="1022"/>
                    </a:lnTo>
                    <a:lnTo>
                      <a:pt x="1034" y="1022"/>
                    </a:lnTo>
                    <a:lnTo>
                      <a:pt x="1034" y="1024"/>
                    </a:lnTo>
                    <a:close/>
                    <a:moveTo>
                      <a:pt x="1037" y="1024"/>
                    </a:moveTo>
                    <a:lnTo>
                      <a:pt x="1034" y="1024"/>
                    </a:lnTo>
                    <a:lnTo>
                      <a:pt x="1034" y="1022"/>
                    </a:lnTo>
                    <a:lnTo>
                      <a:pt x="1037" y="1022"/>
                    </a:lnTo>
                    <a:lnTo>
                      <a:pt x="1037" y="1024"/>
                    </a:lnTo>
                    <a:close/>
                    <a:moveTo>
                      <a:pt x="1049" y="1022"/>
                    </a:moveTo>
                    <a:lnTo>
                      <a:pt x="1046" y="1022"/>
                    </a:lnTo>
                    <a:lnTo>
                      <a:pt x="1049" y="1022"/>
                    </a:lnTo>
                    <a:close/>
                    <a:moveTo>
                      <a:pt x="1046" y="1022"/>
                    </a:moveTo>
                    <a:lnTo>
                      <a:pt x="1044" y="1022"/>
                    </a:lnTo>
                    <a:lnTo>
                      <a:pt x="1046" y="1022"/>
                    </a:lnTo>
                    <a:close/>
                    <a:moveTo>
                      <a:pt x="1029" y="1022"/>
                    </a:moveTo>
                    <a:lnTo>
                      <a:pt x="1029" y="1024"/>
                    </a:lnTo>
                    <a:lnTo>
                      <a:pt x="1027" y="1024"/>
                    </a:lnTo>
                    <a:lnTo>
                      <a:pt x="1029" y="1024"/>
                    </a:lnTo>
                    <a:lnTo>
                      <a:pt x="1027" y="1024"/>
                    </a:lnTo>
                    <a:lnTo>
                      <a:pt x="1027" y="1022"/>
                    </a:lnTo>
                    <a:lnTo>
                      <a:pt x="1029" y="1022"/>
                    </a:lnTo>
                    <a:close/>
                    <a:moveTo>
                      <a:pt x="1039" y="1022"/>
                    </a:moveTo>
                    <a:lnTo>
                      <a:pt x="1037" y="1022"/>
                    </a:lnTo>
                    <a:lnTo>
                      <a:pt x="1039" y="1022"/>
                    </a:lnTo>
                    <a:close/>
                    <a:moveTo>
                      <a:pt x="1032" y="1022"/>
                    </a:moveTo>
                    <a:lnTo>
                      <a:pt x="1034" y="1022"/>
                    </a:lnTo>
                    <a:lnTo>
                      <a:pt x="1032" y="1022"/>
                    </a:lnTo>
                    <a:lnTo>
                      <a:pt x="1032" y="1024"/>
                    </a:lnTo>
                    <a:lnTo>
                      <a:pt x="1032" y="1022"/>
                    </a:lnTo>
                    <a:lnTo>
                      <a:pt x="1029" y="1022"/>
                    </a:lnTo>
                    <a:lnTo>
                      <a:pt x="1032" y="1022"/>
                    </a:lnTo>
                    <a:close/>
                    <a:moveTo>
                      <a:pt x="1034" y="1022"/>
                    </a:moveTo>
                    <a:lnTo>
                      <a:pt x="1032" y="1022"/>
                    </a:lnTo>
                    <a:lnTo>
                      <a:pt x="1034" y="1022"/>
                    </a:lnTo>
                    <a:close/>
                    <a:moveTo>
                      <a:pt x="1019" y="1022"/>
                    </a:moveTo>
                    <a:lnTo>
                      <a:pt x="1019" y="1019"/>
                    </a:lnTo>
                    <a:lnTo>
                      <a:pt x="1019" y="1022"/>
                    </a:lnTo>
                    <a:close/>
                    <a:moveTo>
                      <a:pt x="1024" y="1019"/>
                    </a:moveTo>
                    <a:lnTo>
                      <a:pt x="1027" y="1019"/>
                    </a:lnTo>
                    <a:lnTo>
                      <a:pt x="1029" y="1022"/>
                    </a:lnTo>
                    <a:lnTo>
                      <a:pt x="1027" y="1022"/>
                    </a:lnTo>
                    <a:lnTo>
                      <a:pt x="1024" y="1022"/>
                    </a:lnTo>
                    <a:lnTo>
                      <a:pt x="1024" y="1024"/>
                    </a:lnTo>
                    <a:lnTo>
                      <a:pt x="1022" y="1022"/>
                    </a:lnTo>
                    <a:lnTo>
                      <a:pt x="1024" y="1022"/>
                    </a:lnTo>
                    <a:lnTo>
                      <a:pt x="1024" y="1019"/>
                    </a:lnTo>
                    <a:close/>
                    <a:moveTo>
                      <a:pt x="1046" y="1022"/>
                    </a:moveTo>
                    <a:lnTo>
                      <a:pt x="1046" y="1019"/>
                    </a:lnTo>
                    <a:lnTo>
                      <a:pt x="1046" y="1022"/>
                    </a:lnTo>
                    <a:close/>
                    <a:moveTo>
                      <a:pt x="1019" y="1019"/>
                    </a:moveTo>
                    <a:lnTo>
                      <a:pt x="1017" y="1019"/>
                    </a:lnTo>
                    <a:lnTo>
                      <a:pt x="1019" y="1019"/>
                    </a:lnTo>
                    <a:close/>
                    <a:moveTo>
                      <a:pt x="1046" y="1019"/>
                    </a:moveTo>
                    <a:lnTo>
                      <a:pt x="1049" y="1019"/>
                    </a:lnTo>
                    <a:lnTo>
                      <a:pt x="1046" y="1019"/>
                    </a:lnTo>
                    <a:close/>
                    <a:moveTo>
                      <a:pt x="1029" y="1019"/>
                    </a:moveTo>
                    <a:lnTo>
                      <a:pt x="1027" y="1019"/>
                    </a:lnTo>
                    <a:lnTo>
                      <a:pt x="1029" y="1019"/>
                    </a:lnTo>
                    <a:close/>
                    <a:moveTo>
                      <a:pt x="1044" y="1019"/>
                    </a:moveTo>
                    <a:lnTo>
                      <a:pt x="1046" y="1019"/>
                    </a:lnTo>
                    <a:lnTo>
                      <a:pt x="1044" y="1019"/>
                    </a:lnTo>
                    <a:lnTo>
                      <a:pt x="1046" y="1019"/>
                    </a:lnTo>
                    <a:lnTo>
                      <a:pt x="1046" y="1022"/>
                    </a:lnTo>
                    <a:lnTo>
                      <a:pt x="1044" y="1022"/>
                    </a:lnTo>
                    <a:lnTo>
                      <a:pt x="1044" y="1019"/>
                    </a:lnTo>
                    <a:lnTo>
                      <a:pt x="1041" y="1019"/>
                    </a:lnTo>
                    <a:lnTo>
                      <a:pt x="1044" y="1019"/>
                    </a:lnTo>
                    <a:close/>
                    <a:moveTo>
                      <a:pt x="1024" y="1019"/>
                    </a:moveTo>
                    <a:lnTo>
                      <a:pt x="1022" y="1019"/>
                    </a:lnTo>
                    <a:lnTo>
                      <a:pt x="1024" y="1019"/>
                    </a:lnTo>
                    <a:close/>
                    <a:moveTo>
                      <a:pt x="1027" y="1019"/>
                    </a:moveTo>
                    <a:lnTo>
                      <a:pt x="1024" y="1019"/>
                    </a:lnTo>
                    <a:lnTo>
                      <a:pt x="1027" y="1019"/>
                    </a:lnTo>
                    <a:lnTo>
                      <a:pt x="1024" y="1019"/>
                    </a:lnTo>
                    <a:lnTo>
                      <a:pt x="1027" y="1019"/>
                    </a:lnTo>
                    <a:close/>
                    <a:moveTo>
                      <a:pt x="1046" y="1019"/>
                    </a:moveTo>
                    <a:lnTo>
                      <a:pt x="1044" y="1019"/>
                    </a:lnTo>
                    <a:lnTo>
                      <a:pt x="1044" y="1017"/>
                    </a:lnTo>
                    <a:lnTo>
                      <a:pt x="1044" y="1019"/>
                    </a:lnTo>
                    <a:lnTo>
                      <a:pt x="1046" y="1019"/>
                    </a:lnTo>
                    <a:close/>
                    <a:moveTo>
                      <a:pt x="1029" y="1019"/>
                    </a:moveTo>
                    <a:lnTo>
                      <a:pt x="1029" y="1017"/>
                    </a:lnTo>
                    <a:lnTo>
                      <a:pt x="1029" y="1019"/>
                    </a:lnTo>
                    <a:close/>
                    <a:moveTo>
                      <a:pt x="1037" y="1017"/>
                    </a:moveTo>
                    <a:lnTo>
                      <a:pt x="1037" y="1019"/>
                    </a:lnTo>
                    <a:lnTo>
                      <a:pt x="1034" y="1019"/>
                    </a:lnTo>
                    <a:lnTo>
                      <a:pt x="1034" y="1017"/>
                    </a:lnTo>
                    <a:lnTo>
                      <a:pt x="1034" y="1019"/>
                    </a:lnTo>
                    <a:lnTo>
                      <a:pt x="1034" y="1017"/>
                    </a:lnTo>
                    <a:lnTo>
                      <a:pt x="1037" y="1017"/>
                    </a:lnTo>
                    <a:close/>
                    <a:moveTo>
                      <a:pt x="1049" y="1019"/>
                    </a:moveTo>
                    <a:lnTo>
                      <a:pt x="1051" y="1019"/>
                    </a:lnTo>
                    <a:lnTo>
                      <a:pt x="1051" y="1017"/>
                    </a:lnTo>
                    <a:lnTo>
                      <a:pt x="1051" y="1019"/>
                    </a:lnTo>
                    <a:lnTo>
                      <a:pt x="1054" y="1019"/>
                    </a:lnTo>
                    <a:lnTo>
                      <a:pt x="1051" y="1022"/>
                    </a:lnTo>
                    <a:lnTo>
                      <a:pt x="1049" y="1019"/>
                    </a:lnTo>
                    <a:lnTo>
                      <a:pt x="1049" y="1017"/>
                    </a:lnTo>
                    <a:lnTo>
                      <a:pt x="1049" y="1019"/>
                    </a:lnTo>
                    <a:close/>
                    <a:moveTo>
                      <a:pt x="1019" y="1019"/>
                    </a:moveTo>
                    <a:lnTo>
                      <a:pt x="1017" y="1019"/>
                    </a:lnTo>
                    <a:lnTo>
                      <a:pt x="1017" y="1017"/>
                    </a:lnTo>
                    <a:lnTo>
                      <a:pt x="1019" y="1017"/>
                    </a:lnTo>
                    <a:lnTo>
                      <a:pt x="1019" y="1019"/>
                    </a:lnTo>
                    <a:close/>
                    <a:moveTo>
                      <a:pt x="1039" y="1017"/>
                    </a:moveTo>
                    <a:lnTo>
                      <a:pt x="1037" y="1019"/>
                    </a:lnTo>
                    <a:lnTo>
                      <a:pt x="1037" y="1017"/>
                    </a:lnTo>
                    <a:lnTo>
                      <a:pt x="1039" y="1017"/>
                    </a:lnTo>
                    <a:lnTo>
                      <a:pt x="1037" y="1017"/>
                    </a:lnTo>
                    <a:lnTo>
                      <a:pt x="1039" y="1017"/>
                    </a:lnTo>
                    <a:close/>
                    <a:moveTo>
                      <a:pt x="1032" y="1017"/>
                    </a:moveTo>
                    <a:lnTo>
                      <a:pt x="1032" y="1019"/>
                    </a:lnTo>
                    <a:lnTo>
                      <a:pt x="1029" y="1019"/>
                    </a:lnTo>
                    <a:lnTo>
                      <a:pt x="1032" y="1019"/>
                    </a:lnTo>
                    <a:lnTo>
                      <a:pt x="1032" y="1017"/>
                    </a:lnTo>
                    <a:lnTo>
                      <a:pt x="1032" y="1019"/>
                    </a:lnTo>
                    <a:lnTo>
                      <a:pt x="1029" y="1019"/>
                    </a:lnTo>
                    <a:lnTo>
                      <a:pt x="1029" y="1017"/>
                    </a:lnTo>
                    <a:lnTo>
                      <a:pt x="1032" y="1017"/>
                    </a:lnTo>
                    <a:close/>
                    <a:moveTo>
                      <a:pt x="1010" y="1017"/>
                    </a:moveTo>
                    <a:lnTo>
                      <a:pt x="1012" y="1017"/>
                    </a:lnTo>
                    <a:lnTo>
                      <a:pt x="1010" y="1017"/>
                    </a:lnTo>
                    <a:close/>
                    <a:moveTo>
                      <a:pt x="1083" y="1017"/>
                    </a:moveTo>
                    <a:lnTo>
                      <a:pt x="1081" y="1017"/>
                    </a:lnTo>
                    <a:lnTo>
                      <a:pt x="1083" y="1017"/>
                    </a:lnTo>
                    <a:close/>
                    <a:moveTo>
                      <a:pt x="1010" y="1017"/>
                    </a:moveTo>
                    <a:lnTo>
                      <a:pt x="1007" y="1017"/>
                    </a:lnTo>
                    <a:lnTo>
                      <a:pt x="1010" y="1017"/>
                    </a:lnTo>
                    <a:close/>
                    <a:moveTo>
                      <a:pt x="1007" y="1017"/>
                    </a:moveTo>
                    <a:lnTo>
                      <a:pt x="1007" y="1014"/>
                    </a:lnTo>
                    <a:lnTo>
                      <a:pt x="1010" y="1014"/>
                    </a:lnTo>
                    <a:lnTo>
                      <a:pt x="1007" y="1014"/>
                    </a:lnTo>
                    <a:lnTo>
                      <a:pt x="1007" y="1017"/>
                    </a:lnTo>
                    <a:close/>
                    <a:moveTo>
                      <a:pt x="1007" y="1017"/>
                    </a:moveTo>
                    <a:lnTo>
                      <a:pt x="1007" y="1014"/>
                    </a:lnTo>
                    <a:lnTo>
                      <a:pt x="1007" y="1017"/>
                    </a:lnTo>
                    <a:close/>
                    <a:moveTo>
                      <a:pt x="1017" y="1014"/>
                    </a:moveTo>
                    <a:lnTo>
                      <a:pt x="1015" y="1014"/>
                    </a:lnTo>
                    <a:lnTo>
                      <a:pt x="1017" y="1014"/>
                    </a:lnTo>
                    <a:close/>
                    <a:moveTo>
                      <a:pt x="1024" y="1014"/>
                    </a:moveTo>
                    <a:lnTo>
                      <a:pt x="1022" y="1014"/>
                    </a:lnTo>
                    <a:lnTo>
                      <a:pt x="1024" y="1014"/>
                    </a:lnTo>
                    <a:close/>
                    <a:moveTo>
                      <a:pt x="1019" y="1014"/>
                    </a:moveTo>
                    <a:lnTo>
                      <a:pt x="1022" y="1014"/>
                    </a:lnTo>
                    <a:lnTo>
                      <a:pt x="1019" y="1014"/>
                    </a:lnTo>
                    <a:lnTo>
                      <a:pt x="1017" y="1014"/>
                    </a:lnTo>
                    <a:lnTo>
                      <a:pt x="1019" y="1014"/>
                    </a:lnTo>
                    <a:close/>
                    <a:moveTo>
                      <a:pt x="1007" y="1017"/>
                    </a:moveTo>
                    <a:lnTo>
                      <a:pt x="1005" y="1017"/>
                    </a:lnTo>
                    <a:lnTo>
                      <a:pt x="1005" y="1014"/>
                    </a:lnTo>
                    <a:lnTo>
                      <a:pt x="1007" y="1014"/>
                    </a:lnTo>
                    <a:lnTo>
                      <a:pt x="1007" y="1017"/>
                    </a:lnTo>
                    <a:close/>
                    <a:moveTo>
                      <a:pt x="1081" y="1014"/>
                    </a:moveTo>
                    <a:lnTo>
                      <a:pt x="1081" y="1017"/>
                    </a:lnTo>
                    <a:lnTo>
                      <a:pt x="1078" y="1017"/>
                    </a:lnTo>
                    <a:lnTo>
                      <a:pt x="1078" y="1014"/>
                    </a:lnTo>
                    <a:lnTo>
                      <a:pt x="1076" y="1014"/>
                    </a:lnTo>
                    <a:lnTo>
                      <a:pt x="1076" y="1012"/>
                    </a:lnTo>
                    <a:lnTo>
                      <a:pt x="1076" y="1014"/>
                    </a:lnTo>
                    <a:lnTo>
                      <a:pt x="1076" y="1012"/>
                    </a:lnTo>
                    <a:lnTo>
                      <a:pt x="1076" y="1014"/>
                    </a:lnTo>
                    <a:lnTo>
                      <a:pt x="1078" y="1014"/>
                    </a:lnTo>
                    <a:lnTo>
                      <a:pt x="1081" y="1014"/>
                    </a:lnTo>
                    <a:lnTo>
                      <a:pt x="1081" y="1012"/>
                    </a:lnTo>
                    <a:lnTo>
                      <a:pt x="1081" y="1014"/>
                    </a:lnTo>
                    <a:close/>
                    <a:moveTo>
                      <a:pt x="1029" y="1014"/>
                    </a:moveTo>
                    <a:lnTo>
                      <a:pt x="1032" y="1014"/>
                    </a:lnTo>
                    <a:lnTo>
                      <a:pt x="1029" y="1014"/>
                    </a:lnTo>
                    <a:lnTo>
                      <a:pt x="1029" y="1017"/>
                    </a:lnTo>
                    <a:lnTo>
                      <a:pt x="1027" y="1017"/>
                    </a:lnTo>
                    <a:lnTo>
                      <a:pt x="1027" y="1019"/>
                    </a:lnTo>
                    <a:lnTo>
                      <a:pt x="1027" y="1017"/>
                    </a:lnTo>
                    <a:lnTo>
                      <a:pt x="1024" y="1017"/>
                    </a:lnTo>
                    <a:lnTo>
                      <a:pt x="1027" y="1017"/>
                    </a:lnTo>
                    <a:lnTo>
                      <a:pt x="1024" y="1017"/>
                    </a:lnTo>
                    <a:lnTo>
                      <a:pt x="1024" y="1019"/>
                    </a:lnTo>
                    <a:lnTo>
                      <a:pt x="1022" y="1019"/>
                    </a:lnTo>
                    <a:lnTo>
                      <a:pt x="1022" y="1017"/>
                    </a:lnTo>
                    <a:lnTo>
                      <a:pt x="1024" y="1017"/>
                    </a:lnTo>
                    <a:lnTo>
                      <a:pt x="1022" y="1017"/>
                    </a:lnTo>
                    <a:lnTo>
                      <a:pt x="1024" y="1017"/>
                    </a:lnTo>
                    <a:lnTo>
                      <a:pt x="1027" y="1017"/>
                    </a:lnTo>
                    <a:lnTo>
                      <a:pt x="1027" y="1014"/>
                    </a:lnTo>
                    <a:lnTo>
                      <a:pt x="1024" y="1014"/>
                    </a:lnTo>
                    <a:lnTo>
                      <a:pt x="1027" y="1014"/>
                    </a:lnTo>
                    <a:lnTo>
                      <a:pt x="1029" y="1014"/>
                    </a:lnTo>
                    <a:lnTo>
                      <a:pt x="1027" y="1014"/>
                    </a:lnTo>
                    <a:lnTo>
                      <a:pt x="1024" y="1014"/>
                    </a:lnTo>
                    <a:lnTo>
                      <a:pt x="1027" y="1014"/>
                    </a:lnTo>
                    <a:lnTo>
                      <a:pt x="1027" y="1012"/>
                    </a:lnTo>
                    <a:lnTo>
                      <a:pt x="1029" y="1012"/>
                    </a:lnTo>
                    <a:lnTo>
                      <a:pt x="1029" y="1014"/>
                    </a:lnTo>
                    <a:close/>
                    <a:moveTo>
                      <a:pt x="1056" y="1012"/>
                    </a:moveTo>
                    <a:lnTo>
                      <a:pt x="1059" y="1012"/>
                    </a:lnTo>
                    <a:lnTo>
                      <a:pt x="1059" y="1014"/>
                    </a:lnTo>
                    <a:lnTo>
                      <a:pt x="1056" y="1014"/>
                    </a:lnTo>
                    <a:lnTo>
                      <a:pt x="1056" y="1012"/>
                    </a:lnTo>
                    <a:close/>
                    <a:moveTo>
                      <a:pt x="997" y="1012"/>
                    </a:moveTo>
                    <a:lnTo>
                      <a:pt x="1000" y="1012"/>
                    </a:lnTo>
                    <a:lnTo>
                      <a:pt x="1002" y="1012"/>
                    </a:lnTo>
                    <a:lnTo>
                      <a:pt x="1002" y="1014"/>
                    </a:lnTo>
                    <a:lnTo>
                      <a:pt x="1005" y="1014"/>
                    </a:lnTo>
                    <a:lnTo>
                      <a:pt x="1005" y="1012"/>
                    </a:lnTo>
                    <a:lnTo>
                      <a:pt x="1005" y="1014"/>
                    </a:lnTo>
                    <a:lnTo>
                      <a:pt x="1002" y="1014"/>
                    </a:lnTo>
                    <a:lnTo>
                      <a:pt x="1005" y="1014"/>
                    </a:lnTo>
                    <a:lnTo>
                      <a:pt x="1002" y="1014"/>
                    </a:lnTo>
                    <a:lnTo>
                      <a:pt x="1000" y="1014"/>
                    </a:lnTo>
                    <a:lnTo>
                      <a:pt x="1002" y="1014"/>
                    </a:lnTo>
                    <a:lnTo>
                      <a:pt x="1000" y="1014"/>
                    </a:lnTo>
                    <a:lnTo>
                      <a:pt x="1000" y="1012"/>
                    </a:lnTo>
                    <a:lnTo>
                      <a:pt x="1000" y="1014"/>
                    </a:lnTo>
                    <a:lnTo>
                      <a:pt x="1000" y="1012"/>
                    </a:lnTo>
                    <a:lnTo>
                      <a:pt x="1000" y="1014"/>
                    </a:lnTo>
                    <a:lnTo>
                      <a:pt x="997" y="1014"/>
                    </a:lnTo>
                    <a:lnTo>
                      <a:pt x="997" y="1012"/>
                    </a:lnTo>
                    <a:close/>
                    <a:moveTo>
                      <a:pt x="1000" y="1009"/>
                    </a:moveTo>
                    <a:lnTo>
                      <a:pt x="997" y="1009"/>
                    </a:lnTo>
                    <a:lnTo>
                      <a:pt x="1000" y="1009"/>
                    </a:lnTo>
                    <a:close/>
                    <a:moveTo>
                      <a:pt x="1010" y="1009"/>
                    </a:moveTo>
                    <a:lnTo>
                      <a:pt x="1012" y="1009"/>
                    </a:lnTo>
                    <a:lnTo>
                      <a:pt x="1010" y="1009"/>
                    </a:lnTo>
                    <a:close/>
                    <a:moveTo>
                      <a:pt x="1046" y="1009"/>
                    </a:moveTo>
                    <a:lnTo>
                      <a:pt x="1049" y="1009"/>
                    </a:lnTo>
                    <a:lnTo>
                      <a:pt x="1051" y="1009"/>
                    </a:lnTo>
                    <a:lnTo>
                      <a:pt x="1051" y="1012"/>
                    </a:lnTo>
                    <a:lnTo>
                      <a:pt x="1051" y="1014"/>
                    </a:lnTo>
                    <a:lnTo>
                      <a:pt x="1054" y="1014"/>
                    </a:lnTo>
                    <a:lnTo>
                      <a:pt x="1054" y="1012"/>
                    </a:lnTo>
                    <a:lnTo>
                      <a:pt x="1051" y="1012"/>
                    </a:lnTo>
                    <a:lnTo>
                      <a:pt x="1051" y="1009"/>
                    </a:lnTo>
                    <a:lnTo>
                      <a:pt x="1054" y="1009"/>
                    </a:lnTo>
                    <a:lnTo>
                      <a:pt x="1054" y="1012"/>
                    </a:lnTo>
                    <a:lnTo>
                      <a:pt x="1056" y="1012"/>
                    </a:lnTo>
                    <a:lnTo>
                      <a:pt x="1056" y="1014"/>
                    </a:lnTo>
                    <a:lnTo>
                      <a:pt x="1056" y="1017"/>
                    </a:lnTo>
                    <a:lnTo>
                      <a:pt x="1056" y="1014"/>
                    </a:lnTo>
                    <a:lnTo>
                      <a:pt x="1059" y="1014"/>
                    </a:lnTo>
                    <a:lnTo>
                      <a:pt x="1059" y="1017"/>
                    </a:lnTo>
                    <a:lnTo>
                      <a:pt x="1056" y="1017"/>
                    </a:lnTo>
                    <a:lnTo>
                      <a:pt x="1059" y="1017"/>
                    </a:lnTo>
                    <a:lnTo>
                      <a:pt x="1059" y="1014"/>
                    </a:lnTo>
                    <a:lnTo>
                      <a:pt x="1059" y="1017"/>
                    </a:lnTo>
                    <a:lnTo>
                      <a:pt x="1059" y="1014"/>
                    </a:lnTo>
                    <a:lnTo>
                      <a:pt x="1061" y="1014"/>
                    </a:lnTo>
                    <a:lnTo>
                      <a:pt x="1061" y="1012"/>
                    </a:lnTo>
                    <a:lnTo>
                      <a:pt x="1061" y="1014"/>
                    </a:lnTo>
                    <a:lnTo>
                      <a:pt x="1063" y="1014"/>
                    </a:lnTo>
                    <a:lnTo>
                      <a:pt x="1061" y="1014"/>
                    </a:lnTo>
                    <a:lnTo>
                      <a:pt x="1063" y="1014"/>
                    </a:lnTo>
                    <a:lnTo>
                      <a:pt x="1061" y="1017"/>
                    </a:lnTo>
                    <a:lnTo>
                      <a:pt x="1063" y="1017"/>
                    </a:lnTo>
                    <a:lnTo>
                      <a:pt x="1063" y="1019"/>
                    </a:lnTo>
                    <a:lnTo>
                      <a:pt x="1061" y="1019"/>
                    </a:lnTo>
                    <a:lnTo>
                      <a:pt x="1063" y="1019"/>
                    </a:lnTo>
                    <a:lnTo>
                      <a:pt x="1061" y="1019"/>
                    </a:lnTo>
                    <a:lnTo>
                      <a:pt x="1061" y="1022"/>
                    </a:lnTo>
                    <a:lnTo>
                      <a:pt x="1061" y="1019"/>
                    </a:lnTo>
                    <a:lnTo>
                      <a:pt x="1059" y="1019"/>
                    </a:lnTo>
                    <a:lnTo>
                      <a:pt x="1059" y="1022"/>
                    </a:lnTo>
                    <a:lnTo>
                      <a:pt x="1061" y="1022"/>
                    </a:lnTo>
                    <a:lnTo>
                      <a:pt x="1059" y="1022"/>
                    </a:lnTo>
                    <a:lnTo>
                      <a:pt x="1056" y="1022"/>
                    </a:lnTo>
                    <a:lnTo>
                      <a:pt x="1054" y="1022"/>
                    </a:lnTo>
                    <a:lnTo>
                      <a:pt x="1054" y="1019"/>
                    </a:lnTo>
                    <a:lnTo>
                      <a:pt x="1056" y="1019"/>
                    </a:lnTo>
                    <a:lnTo>
                      <a:pt x="1059" y="1019"/>
                    </a:lnTo>
                    <a:lnTo>
                      <a:pt x="1056" y="1019"/>
                    </a:lnTo>
                    <a:lnTo>
                      <a:pt x="1056" y="1017"/>
                    </a:lnTo>
                    <a:lnTo>
                      <a:pt x="1056" y="1019"/>
                    </a:lnTo>
                    <a:lnTo>
                      <a:pt x="1054" y="1019"/>
                    </a:lnTo>
                    <a:lnTo>
                      <a:pt x="1054" y="1017"/>
                    </a:lnTo>
                    <a:lnTo>
                      <a:pt x="1054" y="1019"/>
                    </a:lnTo>
                    <a:lnTo>
                      <a:pt x="1051" y="1019"/>
                    </a:lnTo>
                    <a:lnTo>
                      <a:pt x="1051" y="1017"/>
                    </a:lnTo>
                    <a:lnTo>
                      <a:pt x="1054" y="1017"/>
                    </a:lnTo>
                    <a:lnTo>
                      <a:pt x="1054" y="1014"/>
                    </a:lnTo>
                    <a:lnTo>
                      <a:pt x="1051" y="1014"/>
                    </a:lnTo>
                    <a:lnTo>
                      <a:pt x="1051" y="1017"/>
                    </a:lnTo>
                    <a:lnTo>
                      <a:pt x="1051" y="1014"/>
                    </a:lnTo>
                    <a:lnTo>
                      <a:pt x="1054" y="1014"/>
                    </a:lnTo>
                    <a:lnTo>
                      <a:pt x="1051" y="1014"/>
                    </a:lnTo>
                    <a:lnTo>
                      <a:pt x="1049" y="1014"/>
                    </a:lnTo>
                    <a:lnTo>
                      <a:pt x="1051" y="1017"/>
                    </a:lnTo>
                    <a:lnTo>
                      <a:pt x="1049" y="1017"/>
                    </a:lnTo>
                    <a:lnTo>
                      <a:pt x="1049" y="1019"/>
                    </a:lnTo>
                    <a:lnTo>
                      <a:pt x="1046" y="1019"/>
                    </a:lnTo>
                    <a:lnTo>
                      <a:pt x="1046" y="1017"/>
                    </a:lnTo>
                    <a:lnTo>
                      <a:pt x="1046" y="1019"/>
                    </a:lnTo>
                    <a:lnTo>
                      <a:pt x="1046" y="1017"/>
                    </a:lnTo>
                    <a:lnTo>
                      <a:pt x="1044" y="1017"/>
                    </a:lnTo>
                    <a:lnTo>
                      <a:pt x="1044" y="1014"/>
                    </a:lnTo>
                    <a:lnTo>
                      <a:pt x="1046" y="1014"/>
                    </a:lnTo>
                    <a:lnTo>
                      <a:pt x="1046" y="1012"/>
                    </a:lnTo>
                    <a:lnTo>
                      <a:pt x="1046" y="1009"/>
                    </a:lnTo>
                    <a:lnTo>
                      <a:pt x="1049" y="1009"/>
                    </a:lnTo>
                    <a:lnTo>
                      <a:pt x="1046" y="1009"/>
                    </a:lnTo>
                    <a:close/>
                    <a:moveTo>
                      <a:pt x="1010" y="1009"/>
                    </a:moveTo>
                    <a:lnTo>
                      <a:pt x="1012" y="1009"/>
                    </a:lnTo>
                    <a:lnTo>
                      <a:pt x="1010" y="1009"/>
                    </a:lnTo>
                    <a:lnTo>
                      <a:pt x="1012" y="1009"/>
                    </a:lnTo>
                    <a:lnTo>
                      <a:pt x="1010" y="1009"/>
                    </a:lnTo>
                    <a:close/>
                    <a:moveTo>
                      <a:pt x="1015" y="1009"/>
                    </a:moveTo>
                    <a:lnTo>
                      <a:pt x="1012" y="1009"/>
                    </a:lnTo>
                    <a:lnTo>
                      <a:pt x="1012" y="1007"/>
                    </a:lnTo>
                    <a:lnTo>
                      <a:pt x="1015" y="1007"/>
                    </a:lnTo>
                    <a:lnTo>
                      <a:pt x="1015" y="1009"/>
                    </a:lnTo>
                    <a:close/>
                    <a:moveTo>
                      <a:pt x="1034" y="1014"/>
                    </a:moveTo>
                    <a:lnTo>
                      <a:pt x="1034" y="1012"/>
                    </a:lnTo>
                    <a:lnTo>
                      <a:pt x="1032" y="1012"/>
                    </a:lnTo>
                    <a:lnTo>
                      <a:pt x="1032" y="1014"/>
                    </a:lnTo>
                    <a:lnTo>
                      <a:pt x="1029" y="1014"/>
                    </a:lnTo>
                    <a:lnTo>
                      <a:pt x="1029" y="1012"/>
                    </a:lnTo>
                    <a:lnTo>
                      <a:pt x="1032" y="1012"/>
                    </a:lnTo>
                    <a:lnTo>
                      <a:pt x="1029" y="1012"/>
                    </a:lnTo>
                    <a:lnTo>
                      <a:pt x="1029" y="1009"/>
                    </a:lnTo>
                    <a:lnTo>
                      <a:pt x="1032" y="1009"/>
                    </a:lnTo>
                    <a:lnTo>
                      <a:pt x="1034" y="1009"/>
                    </a:lnTo>
                    <a:lnTo>
                      <a:pt x="1034" y="1012"/>
                    </a:lnTo>
                    <a:lnTo>
                      <a:pt x="1034" y="1009"/>
                    </a:lnTo>
                    <a:lnTo>
                      <a:pt x="1037" y="1009"/>
                    </a:lnTo>
                    <a:lnTo>
                      <a:pt x="1034" y="1009"/>
                    </a:lnTo>
                    <a:lnTo>
                      <a:pt x="1037" y="1009"/>
                    </a:lnTo>
                    <a:lnTo>
                      <a:pt x="1037" y="1007"/>
                    </a:lnTo>
                    <a:lnTo>
                      <a:pt x="1037" y="1009"/>
                    </a:lnTo>
                    <a:lnTo>
                      <a:pt x="1037" y="1007"/>
                    </a:lnTo>
                    <a:lnTo>
                      <a:pt x="1037" y="1009"/>
                    </a:lnTo>
                    <a:lnTo>
                      <a:pt x="1039" y="1009"/>
                    </a:lnTo>
                    <a:lnTo>
                      <a:pt x="1039" y="1007"/>
                    </a:lnTo>
                    <a:lnTo>
                      <a:pt x="1037" y="1007"/>
                    </a:lnTo>
                    <a:lnTo>
                      <a:pt x="1039" y="1007"/>
                    </a:lnTo>
                    <a:lnTo>
                      <a:pt x="1041" y="1007"/>
                    </a:lnTo>
                    <a:lnTo>
                      <a:pt x="1039" y="1007"/>
                    </a:lnTo>
                    <a:lnTo>
                      <a:pt x="1041" y="1007"/>
                    </a:lnTo>
                    <a:lnTo>
                      <a:pt x="1041" y="1009"/>
                    </a:lnTo>
                    <a:lnTo>
                      <a:pt x="1041" y="1012"/>
                    </a:lnTo>
                    <a:lnTo>
                      <a:pt x="1041" y="1009"/>
                    </a:lnTo>
                    <a:lnTo>
                      <a:pt x="1041" y="1007"/>
                    </a:lnTo>
                    <a:lnTo>
                      <a:pt x="1044" y="1007"/>
                    </a:lnTo>
                    <a:lnTo>
                      <a:pt x="1044" y="1009"/>
                    </a:lnTo>
                    <a:lnTo>
                      <a:pt x="1046" y="1009"/>
                    </a:lnTo>
                    <a:lnTo>
                      <a:pt x="1044" y="1009"/>
                    </a:lnTo>
                    <a:lnTo>
                      <a:pt x="1046" y="1009"/>
                    </a:lnTo>
                    <a:lnTo>
                      <a:pt x="1044" y="1009"/>
                    </a:lnTo>
                    <a:lnTo>
                      <a:pt x="1044" y="1012"/>
                    </a:lnTo>
                    <a:lnTo>
                      <a:pt x="1041" y="1012"/>
                    </a:lnTo>
                    <a:lnTo>
                      <a:pt x="1044" y="1012"/>
                    </a:lnTo>
                    <a:lnTo>
                      <a:pt x="1044" y="1014"/>
                    </a:lnTo>
                    <a:lnTo>
                      <a:pt x="1044" y="1012"/>
                    </a:lnTo>
                    <a:lnTo>
                      <a:pt x="1046" y="1012"/>
                    </a:lnTo>
                    <a:lnTo>
                      <a:pt x="1046" y="1014"/>
                    </a:lnTo>
                    <a:lnTo>
                      <a:pt x="1044" y="1014"/>
                    </a:lnTo>
                    <a:lnTo>
                      <a:pt x="1044" y="1017"/>
                    </a:lnTo>
                    <a:lnTo>
                      <a:pt x="1041" y="1017"/>
                    </a:lnTo>
                    <a:lnTo>
                      <a:pt x="1041" y="1014"/>
                    </a:lnTo>
                    <a:lnTo>
                      <a:pt x="1039" y="1014"/>
                    </a:lnTo>
                    <a:lnTo>
                      <a:pt x="1041" y="1014"/>
                    </a:lnTo>
                    <a:lnTo>
                      <a:pt x="1039" y="1014"/>
                    </a:lnTo>
                    <a:lnTo>
                      <a:pt x="1039" y="1012"/>
                    </a:lnTo>
                    <a:lnTo>
                      <a:pt x="1037" y="1012"/>
                    </a:lnTo>
                    <a:lnTo>
                      <a:pt x="1039" y="1012"/>
                    </a:lnTo>
                    <a:lnTo>
                      <a:pt x="1039" y="1014"/>
                    </a:lnTo>
                    <a:lnTo>
                      <a:pt x="1041" y="1014"/>
                    </a:lnTo>
                    <a:lnTo>
                      <a:pt x="1041" y="1017"/>
                    </a:lnTo>
                    <a:lnTo>
                      <a:pt x="1044" y="1017"/>
                    </a:lnTo>
                    <a:lnTo>
                      <a:pt x="1044" y="1019"/>
                    </a:lnTo>
                    <a:lnTo>
                      <a:pt x="1041" y="1019"/>
                    </a:lnTo>
                    <a:lnTo>
                      <a:pt x="1039" y="1019"/>
                    </a:lnTo>
                    <a:lnTo>
                      <a:pt x="1041" y="1019"/>
                    </a:lnTo>
                    <a:lnTo>
                      <a:pt x="1039" y="1019"/>
                    </a:lnTo>
                    <a:lnTo>
                      <a:pt x="1041" y="1019"/>
                    </a:lnTo>
                    <a:lnTo>
                      <a:pt x="1041" y="1022"/>
                    </a:lnTo>
                    <a:lnTo>
                      <a:pt x="1039" y="1022"/>
                    </a:lnTo>
                    <a:lnTo>
                      <a:pt x="1039" y="1019"/>
                    </a:lnTo>
                    <a:lnTo>
                      <a:pt x="1039" y="1022"/>
                    </a:lnTo>
                    <a:lnTo>
                      <a:pt x="1037" y="1022"/>
                    </a:lnTo>
                    <a:lnTo>
                      <a:pt x="1037" y="1019"/>
                    </a:lnTo>
                    <a:lnTo>
                      <a:pt x="1039" y="1019"/>
                    </a:lnTo>
                    <a:lnTo>
                      <a:pt x="1037" y="1019"/>
                    </a:lnTo>
                    <a:lnTo>
                      <a:pt x="1039" y="1019"/>
                    </a:lnTo>
                    <a:lnTo>
                      <a:pt x="1039" y="1017"/>
                    </a:lnTo>
                    <a:lnTo>
                      <a:pt x="1037" y="1017"/>
                    </a:lnTo>
                    <a:lnTo>
                      <a:pt x="1034" y="1017"/>
                    </a:lnTo>
                    <a:lnTo>
                      <a:pt x="1032" y="1014"/>
                    </a:lnTo>
                    <a:lnTo>
                      <a:pt x="1034" y="1014"/>
                    </a:lnTo>
                    <a:lnTo>
                      <a:pt x="1037" y="1014"/>
                    </a:lnTo>
                    <a:lnTo>
                      <a:pt x="1034" y="1014"/>
                    </a:lnTo>
                    <a:lnTo>
                      <a:pt x="1032" y="1014"/>
                    </a:lnTo>
                    <a:lnTo>
                      <a:pt x="1034" y="1014"/>
                    </a:lnTo>
                    <a:close/>
                    <a:moveTo>
                      <a:pt x="1034" y="1007"/>
                    </a:moveTo>
                    <a:lnTo>
                      <a:pt x="1034" y="1009"/>
                    </a:lnTo>
                    <a:lnTo>
                      <a:pt x="1032" y="1009"/>
                    </a:lnTo>
                    <a:lnTo>
                      <a:pt x="1032" y="1007"/>
                    </a:lnTo>
                    <a:lnTo>
                      <a:pt x="1034" y="1007"/>
                    </a:lnTo>
                    <a:close/>
                    <a:moveTo>
                      <a:pt x="1000" y="1007"/>
                    </a:moveTo>
                    <a:lnTo>
                      <a:pt x="1002" y="1007"/>
                    </a:lnTo>
                    <a:lnTo>
                      <a:pt x="1000" y="1007"/>
                    </a:lnTo>
                    <a:close/>
                    <a:moveTo>
                      <a:pt x="1034" y="1005"/>
                    </a:moveTo>
                    <a:lnTo>
                      <a:pt x="1032" y="1005"/>
                    </a:lnTo>
                    <a:lnTo>
                      <a:pt x="1034" y="1005"/>
                    </a:lnTo>
                    <a:close/>
                    <a:moveTo>
                      <a:pt x="990" y="1005"/>
                    </a:moveTo>
                    <a:lnTo>
                      <a:pt x="990" y="1002"/>
                    </a:lnTo>
                    <a:lnTo>
                      <a:pt x="990" y="1005"/>
                    </a:lnTo>
                    <a:close/>
                    <a:moveTo>
                      <a:pt x="990" y="1005"/>
                    </a:moveTo>
                    <a:lnTo>
                      <a:pt x="990" y="1002"/>
                    </a:lnTo>
                    <a:lnTo>
                      <a:pt x="990" y="1005"/>
                    </a:lnTo>
                    <a:close/>
                    <a:moveTo>
                      <a:pt x="990" y="1002"/>
                    </a:moveTo>
                    <a:lnTo>
                      <a:pt x="993" y="1002"/>
                    </a:lnTo>
                    <a:lnTo>
                      <a:pt x="993" y="1000"/>
                    </a:lnTo>
                    <a:lnTo>
                      <a:pt x="993" y="1002"/>
                    </a:lnTo>
                    <a:lnTo>
                      <a:pt x="990" y="1002"/>
                    </a:lnTo>
                    <a:close/>
                    <a:moveTo>
                      <a:pt x="1076" y="1019"/>
                    </a:moveTo>
                    <a:lnTo>
                      <a:pt x="1073" y="1019"/>
                    </a:lnTo>
                    <a:lnTo>
                      <a:pt x="1073" y="1017"/>
                    </a:lnTo>
                    <a:lnTo>
                      <a:pt x="1071" y="1017"/>
                    </a:lnTo>
                    <a:lnTo>
                      <a:pt x="1068" y="1017"/>
                    </a:lnTo>
                    <a:lnTo>
                      <a:pt x="1068" y="1014"/>
                    </a:lnTo>
                    <a:lnTo>
                      <a:pt x="1066" y="1014"/>
                    </a:lnTo>
                    <a:lnTo>
                      <a:pt x="1068" y="1014"/>
                    </a:lnTo>
                    <a:lnTo>
                      <a:pt x="1066" y="1014"/>
                    </a:lnTo>
                    <a:lnTo>
                      <a:pt x="1066" y="1012"/>
                    </a:lnTo>
                    <a:lnTo>
                      <a:pt x="1066" y="1009"/>
                    </a:lnTo>
                    <a:lnTo>
                      <a:pt x="1066" y="1007"/>
                    </a:lnTo>
                    <a:lnTo>
                      <a:pt x="1068" y="1007"/>
                    </a:lnTo>
                    <a:lnTo>
                      <a:pt x="1071" y="1007"/>
                    </a:lnTo>
                    <a:lnTo>
                      <a:pt x="1073" y="1007"/>
                    </a:lnTo>
                    <a:lnTo>
                      <a:pt x="1071" y="1007"/>
                    </a:lnTo>
                    <a:lnTo>
                      <a:pt x="1071" y="1005"/>
                    </a:lnTo>
                    <a:lnTo>
                      <a:pt x="1071" y="1002"/>
                    </a:lnTo>
                    <a:lnTo>
                      <a:pt x="1073" y="1002"/>
                    </a:lnTo>
                    <a:lnTo>
                      <a:pt x="1076" y="1002"/>
                    </a:lnTo>
                    <a:lnTo>
                      <a:pt x="1076" y="1000"/>
                    </a:lnTo>
                    <a:lnTo>
                      <a:pt x="1078" y="1000"/>
                    </a:lnTo>
                    <a:lnTo>
                      <a:pt x="1078" y="1002"/>
                    </a:lnTo>
                    <a:lnTo>
                      <a:pt x="1076" y="1002"/>
                    </a:lnTo>
                    <a:lnTo>
                      <a:pt x="1078" y="1002"/>
                    </a:lnTo>
                    <a:lnTo>
                      <a:pt x="1078" y="1005"/>
                    </a:lnTo>
                    <a:lnTo>
                      <a:pt x="1078" y="1007"/>
                    </a:lnTo>
                    <a:lnTo>
                      <a:pt x="1078" y="1009"/>
                    </a:lnTo>
                    <a:lnTo>
                      <a:pt x="1081" y="1009"/>
                    </a:lnTo>
                    <a:lnTo>
                      <a:pt x="1081" y="1012"/>
                    </a:lnTo>
                    <a:lnTo>
                      <a:pt x="1078" y="1012"/>
                    </a:lnTo>
                    <a:lnTo>
                      <a:pt x="1076" y="1012"/>
                    </a:lnTo>
                    <a:lnTo>
                      <a:pt x="1073" y="1012"/>
                    </a:lnTo>
                    <a:lnTo>
                      <a:pt x="1073" y="1009"/>
                    </a:lnTo>
                    <a:lnTo>
                      <a:pt x="1071" y="1009"/>
                    </a:lnTo>
                    <a:lnTo>
                      <a:pt x="1071" y="1012"/>
                    </a:lnTo>
                    <a:lnTo>
                      <a:pt x="1073" y="1012"/>
                    </a:lnTo>
                    <a:lnTo>
                      <a:pt x="1076" y="1014"/>
                    </a:lnTo>
                    <a:lnTo>
                      <a:pt x="1073" y="1014"/>
                    </a:lnTo>
                    <a:lnTo>
                      <a:pt x="1076" y="1014"/>
                    </a:lnTo>
                    <a:lnTo>
                      <a:pt x="1076" y="1017"/>
                    </a:lnTo>
                    <a:lnTo>
                      <a:pt x="1076" y="1014"/>
                    </a:lnTo>
                    <a:lnTo>
                      <a:pt x="1076" y="1017"/>
                    </a:lnTo>
                    <a:lnTo>
                      <a:pt x="1078" y="1017"/>
                    </a:lnTo>
                    <a:lnTo>
                      <a:pt x="1081" y="1017"/>
                    </a:lnTo>
                    <a:lnTo>
                      <a:pt x="1081" y="1019"/>
                    </a:lnTo>
                    <a:lnTo>
                      <a:pt x="1081" y="1017"/>
                    </a:lnTo>
                    <a:lnTo>
                      <a:pt x="1083" y="1017"/>
                    </a:lnTo>
                    <a:lnTo>
                      <a:pt x="1083" y="1019"/>
                    </a:lnTo>
                    <a:lnTo>
                      <a:pt x="1081" y="1019"/>
                    </a:lnTo>
                    <a:lnTo>
                      <a:pt x="1078" y="1019"/>
                    </a:lnTo>
                    <a:lnTo>
                      <a:pt x="1076" y="1019"/>
                    </a:lnTo>
                    <a:lnTo>
                      <a:pt x="1076" y="1017"/>
                    </a:lnTo>
                    <a:lnTo>
                      <a:pt x="1076" y="1019"/>
                    </a:lnTo>
                    <a:close/>
                    <a:moveTo>
                      <a:pt x="990" y="1000"/>
                    </a:moveTo>
                    <a:lnTo>
                      <a:pt x="988" y="1000"/>
                    </a:lnTo>
                    <a:lnTo>
                      <a:pt x="990" y="1000"/>
                    </a:lnTo>
                    <a:close/>
                    <a:moveTo>
                      <a:pt x="1029" y="1002"/>
                    </a:moveTo>
                    <a:lnTo>
                      <a:pt x="1027" y="1002"/>
                    </a:lnTo>
                    <a:lnTo>
                      <a:pt x="1024" y="1002"/>
                    </a:lnTo>
                    <a:lnTo>
                      <a:pt x="1024" y="1000"/>
                    </a:lnTo>
                    <a:lnTo>
                      <a:pt x="1027" y="1000"/>
                    </a:lnTo>
                    <a:lnTo>
                      <a:pt x="1029" y="1000"/>
                    </a:lnTo>
                    <a:lnTo>
                      <a:pt x="1029" y="1002"/>
                    </a:lnTo>
                    <a:close/>
                    <a:moveTo>
                      <a:pt x="985" y="997"/>
                    </a:moveTo>
                    <a:lnTo>
                      <a:pt x="988" y="997"/>
                    </a:lnTo>
                    <a:lnTo>
                      <a:pt x="990" y="997"/>
                    </a:lnTo>
                    <a:lnTo>
                      <a:pt x="990" y="1000"/>
                    </a:lnTo>
                    <a:lnTo>
                      <a:pt x="988" y="1000"/>
                    </a:lnTo>
                    <a:lnTo>
                      <a:pt x="985" y="1000"/>
                    </a:lnTo>
                    <a:lnTo>
                      <a:pt x="988" y="1000"/>
                    </a:lnTo>
                    <a:lnTo>
                      <a:pt x="985" y="1000"/>
                    </a:lnTo>
                    <a:lnTo>
                      <a:pt x="985" y="997"/>
                    </a:lnTo>
                    <a:close/>
                    <a:moveTo>
                      <a:pt x="1000" y="997"/>
                    </a:moveTo>
                    <a:lnTo>
                      <a:pt x="1002" y="997"/>
                    </a:lnTo>
                    <a:lnTo>
                      <a:pt x="1000" y="997"/>
                    </a:lnTo>
                    <a:lnTo>
                      <a:pt x="1000" y="995"/>
                    </a:lnTo>
                    <a:lnTo>
                      <a:pt x="1000" y="997"/>
                    </a:lnTo>
                    <a:close/>
                    <a:moveTo>
                      <a:pt x="1002" y="997"/>
                    </a:moveTo>
                    <a:lnTo>
                      <a:pt x="1002" y="995"/>
                    </a:lnTo>
                    <a:lnTo>
                      <a:pt x="1000" y="995"/>
                    </a:lnTo>
                    <a:lnTo>
                      <a:pt x="1002" y="995"/>
                    </a:lnTo>
                    <a:lnTo>
                      <a:pt x="1002" y="997"/>
                    </a:lnTo>
                    <a:close/>
                    <a:moveTo>
                      <a:pt x="997" y="995"/>
                    </a:moveTo>
                    <a:lnTo>
                      <a:pt x="1000" y="995"/>
                    </a:lnTo>
                    <a:lnTo>
                      <a:pt x="1000" y="997"/>
                    </a:lnTo>
                    <a:lnTo>
                      <a:pt x="997" y="997"/>
                    </a:lnTo>
                    <a:lnTo>
                      <a:pt x="997" y="995"/>
                    </a:lnTo>
                    <a:close/>
                    <a:moveTo>
                      <a:pt x="988" y="995"/>
                    </a:moveTo>
                    <a:lnTo>
                      <a:pt x="990" y="995"/>
                    </a:lnTo>
                    <a:lnTo>
                      <a:pt x="988" y="995"/>
                    </a:lnTo>
                    <a:close/>
                    <a:moveTo>
                      <a:pt x="985" y="995"/>
                    </a:moveTo>
                    <a:lnTo>
                      <a:pt x="988" y="995"/>
                    </a:lnTo>
                    <a:lnTo>
                      <a:pt x="985" y="995"/>
                    </a:lnTo>
                    <a:lnTo>
                      <a:pt x="985" y="997"/>
                    </a:lnTo>
                    <a:lnTo>
                      <a:pt x="985" y="995"/>
                    </a:lnTo>
                    <a:close/>
                    <a:moveTo>
                      <a:pt x="1002" y="995"/>
                    </a:moveTo>
                    <a:lnTo>
                      <a:pt x="1005" y="995"/>
                    </a:lnTo>
                    <a:lnTo>
                      <a:pt x="1002" y="995"/>
                    </a:lnTo>
                    <a:close/>
                    <a:moveTo>
                      <a:pt x="990" y="995"/>
                    </a:moveTo>
                    <a:lnTo>
                      <a:pt x="993" y="995"/>
                    </a:lnTo>
                    <a:lnTo>
                      <a:pt x="990" y="995"/>
                    </a:lnTo>
                    <a:close/>
                    <a:moveTo>
                      <a:pt x="993" y="995"/>
                    </a:moveTo>
                    <a:lnTo>
                      <a:pt x="995" y="995"/>
                    </a:lnTo>
                    <a:lnTo>
                      <a:pt x="997" y="995"/>
                    </a:lnTo>
                    <a:lnTo>
                      <a:pt x="997" y="997"/>
                    </a:lnTo>
                    <a:lnTo>
                      <a:pt x="995" y="997"/>
                    </a:lnTo>
                    <a:lnTo>
                      <a:pt x="997" y="997"/>
                    </a:lnTo>
                    <a:lnTo>
                      <a:pt x="997" y="1000"/>
                    </a:lnTo>
                    <a:lnTo>
                      <a:pt x="1000" y="1000"/>
                    </a:lnTo>
                    <a:lnTo>
                      <a:pt x="997" y="1000"/>
                    </a:lnTo>
                    <a:lnTo>
                      <a:pt x="995" y="1000"/>
                    </a:lnTo>
                    <a:lnTo>
                      <a:pt x="993" y="1000"/>
                    </a:lnTo>
                    <a:lnTo>
                      <a:pt x="990" y="1000"/>
                    </a:lnTo>
                    <a:lnTo>
                      <a:pt x="990" y="997"/>
                    </a:lnTo>
                    <a:lnTo>
                      <a:pt x="988" y="997"/>
                    </a:lnTo>
                    <a:lnTo>
                      <a:pt x="988" y="995"/>
                    </a:lnTo>
                    <a:lnTo>
                      <a:pt x="985" y="995"/>
                    </a:lnTo>
                    <a:lnTo>
                      <a:pt x="988" y="995"/>
                    </a:lnTo>
                    <a:lnTo>
                      <a:pt x="988" y="997"/>
                    </a:lnTo>
                    <a:lnTo>
                      <a:pt x="990" y="997"/>
                    </a:lnTo>
                    <a:lnTo>
                      <a:pt x="993" y="997"/>
                    </a:lnTo>
                    <a:lnTo>
                      <a:pt x="995" y="997"/>
                    </a:lnTo>
                    <a:lnTo>
                      <a:pt x="993" y="997"/>
                    </a:lnTo>
                    <a:lnTo>
                      <a:pt x="990" y="997"/>
                    </a:lnTo>
                    <a:lnTo>
                      <a:pt x="990" y="995"/>
                    </a:lnTo>
                    <a:lnTo>
                      <a:pt x="993" y="995"/>
                    </a:lnTo>
                    <a:lnTo>
                      <a:pt x="993" y="997"/>
                    </a:lnTo>
                    <a:lnTo>
                      <a:pt x="995" y="997"/>
                    </a:lnTo>
                    <a:lnTo>
                      <a:pt x="995" y="995"/>
                    </a:lnTo>
                    <a:lnTo>
                      <a:pt x="993" y="997"/>
                    </a:lnTo>
                    <a:lnTo>
                      <a:pt x="993" y="995"/>
                    </a:lnTo>
                    <a:close/>
                    <a:moveTo>
                      <a:pt x="1007" y="995"/>
                    </a:moveTo>
                    <a:lnTo>
                      <a:pt x="1007" y="997"/>
                    </a:lnTo>
                    <a:lnTo>
                      <a:pt x="1007" y="995"/>
                    </a:lnTo>
                    <a:lnTo>
                      <a:pt x="1007" y="997"/>
                    </a:lnTo>
                    <a:lnTo>
                      <a:pt x="1010" y="997"/>
                    </a:lnTo>
                    <a:lnTo>
                      <a:pt x="1010" y="995"/>
                    </a:lnTo>
                    <a:lnTo>
                      <a:pt x="1007" y="995"/>
                    </a:lnTo>
                    <a:lnTo>
                      <a:pt x="1010" y="995"/>
                    </a:lnTo>
                    <a:lnTo>
                      <a:pt x="1010" y="997"/>
                    </a:lnTo>
                    <a:lnTo>
                      <a:pt x="1010" y="995"/>
                    </a:lnTo>
                    <a:lnTo>
                      <a:pt x="1012" y="995"/>
                    </a:lnTo>
                    <a:lnTo>
                      <a:pt x="1012" y="997"/>
                    </a:lnTo>
                    <a:lnTo>
                      <a:pt x="1010" y="997"/>
                    </a:lnTo>
                    <a:lnTo>
                      <a:pt x="1010" y="1000"/>
                    </a:lnTo>
                    <a:lnTo>
                      <a:pt x="1012" y="1000"/>
                    </a:lnTo>
                    <a:lnTo>
                      <a:pt x="1012" y="997"/>
                    </a:lnTo>
                    <a:lnTo>
                      <a:pt x="1012" y="1000"/>
                    </a:lnTo>
                    <a:lnTo>
                      <a:pt x="1012" y="1002"/>
                    </a:lnTo>
                    <a:lnTo>
                      <a:pt x="1012" y="1000"/>
                    </a:lnTo>
                    <a:lnTo>
                      <a:pt x="1015" y="1000"/>
                    </a:lnTo>
                    <a:lnTo>
                      <a:pt x="1015" y="997"/>
                    </a:lnTo>
                    <a:lnTo>
                      <a:pt x="1012" y="997"/>
                    </a:lnTo>
                    <a:lnTo>
                      <a:pt x="1015" y="997"/>
                    </a:lnTo>
                    <a:lnTo>
                      <a:pt x="1017" y="997"/>
                    </a:lnTo>
                    <a:lnTo>
                      <a:pt x="1017" y="1000"/>
                    </a:lnTo>
                    <a:lnTo>
                      <a:pt x="1017" y="1002"/>
                    </a:lnTo>
                    <a:lnTo>
                      <a:pt x="1019" y="1002"/>
                    </a:lnTo>
                    <a:lnTo>
                      <a:pt x="1019" y="1000"/>
                    </a:lnTo>
                    <a:lnTo>
                      <a:pt x="1017" y="1000"/>
                    </a:lnTo>
                    <a:lnTo>
                      <a:pt x="1017" y="997"/>
                    </a:lnTo>
                    <a:lnTo>
                      <a:pt x="1019" y="1000"/>
                    </a:lnTo>
                    <a:lnTo>
                      <a:pt x="1022" y="1000"/>
                    </a:lnTo>
                    <a:lnTo>
                      <a:pt x="1024" y="1000"/>
                    </a:lnTo>
                    <a:lnTo>
                      <a:pt x="1024" y="1002"/>
                    </a:lnTo>
                    <a:lnTo>
                      <a:pt x="1022" y="1002"/>
                    </a:lnTo>
                    <a:lnTo>
                      <a:pt x="1024" y="1002"/>
                    </a:lnTo>
                    <a:lnTo>
                      <a:pt x="1024" y="1005"/>
                    </a:lnTo>
                    <a:lnTo>
                      <a:pt x="1022" y="1005"/>
                    </a:lnTo>
                    <a:lnTo>
                      <a:pt x="1024" y="1005"/>
                    </a:lnTo>
                    <a:lnTo>
                      <a:pt x="1024" y="1002"/>
                    </a:lnTo>
                    <a:lnTo>
                      <a:pt x="1027" y="1002"/>
                    </a:lnTo>
                    <a:lnTo>
                      <a:pt x="1027" y="1005"/>
                    </a:lnTo>
                    <a:lnTo>
                      <a:pt x="1027" y="1002"/>
                    </a:lnTo>
                    <a:lnTo>
                      <a:pt x="1029" y="1002"/>
                    </a:lnTo>
                    <a:lnTo>
                      <a:pt x="1029" y="1005"/>
                    </a:lnTo>
                    <a:lnTo>
                      <a:pt x="1027" y="1005"/>
                    </a:lnTo>
                    <a:lnTo>
                      <a:pt x="1029" y="1005"/>
                    </a:lnTo>
                    <a:lnTo>
                      <a:pt x="1032" y="1005"/>
                    </a:lnTo>
                    <a:lnTo>
                      <a:pt x="1032" y="1007"/>
                    </a:lnTo>
                    <a:lnTo>
                      <a:pt x="1029" y="1007"/>
                    </a:lnTo>
                    <a:lnTo>
                      <a:pt x="1032" y="1007"/>
                    </a:lnTo>
                    <a:lnTo>
                      <a:pt x="1029" y="1007"/>
                    </a:lnTo>
                    <a:lnTo>
                      <a:pt x="1027" y="1007"/>
                    </a:lnTo>
                    <a:lnTo>
                      <a:pt x="1024" y="1007"/>
                    </a:lnTo>
                    <a:lnTo>
                      <a:pt x="1027" y="1007"/>
                    </a:lnTo>
                    <a:lnTo>
                      <a:pt x="1027" y="1009"/>
                    </a:lnTo>
                    <a:lnTo>
                      <a:pt x="1024" y="1009"/>
                    </a:lnTo>
                    <a:lnTo>
                      <a:pt x="1024" y="1007"/>
                    </a:lnTo>
                    <a:lnTo>
                      <a:pt x="1024" y="1009"/>
                    </a:lnTo>
                    <a:lnTo>
                      <a:pt x="1027" y="1009"/>
                    </a:lnTo>
                    <a:lnTo>
                      <a:pt x="1024" y="1009"/>
                    </a:lnTo>
                    <a:lnTo>
                      <a:pt x="1027" y="1009"/>
                    </a:lnTo>
                    <a:lnTo>
                      <a:pt x="1027" y="1012"/>
                    </a:lnTo>
                    <a:lnTo>
                      <a:pt x="1024" y="1012"/>
                    </a:lnTo>
                    <a:lnTo>
                      <a:pt x="1027" y="1012"/>
                    </a:lnTo>
                    <a:lnTo>
                      <a:pt x="1024" y="1012"/>
                    </a:lnTo>
                    <a:lnTo>
                      <a:pt x="1022" y="1012"/>
                    </a:lnTo>
                    <a:lnTo>
                      <a:pt x="1024" y="1012"/>
                    </a:lnTo>
                    <a:lnTo>
                      <a:pt x="1022" y="1012"/>
                    </a:lnTo>
                    <a:lnTo>
                      <a:pt x="1022" y="1009"/>
                    </a:lnTo>
                    <a:lnTo>
                      <a:pt x="1022" y="1012"/>
                    </a:lnTo>
                    <a:lnTo>
                      <a:pt x="1022" y="1014"/>
                    </a:lnTo>
                    <a:lnTo>
                      <a:pt x="1022" y="1012"/>
                    </a:lnTo>
                    <a:lnTo>
                      <a:pt x="1022" y="1014"/>
                    </a:lnTo>
                    <a:lnTo>
                      <a:pt x="1019" y="1014"/>
                    </a:lnTo>
                    <a:lnTo>
                      <a:pt x="1019" y="1012"/>
                    </a:lnTo>
                    <a:lnTo>
                      <a:pt x="1019" y="1014"/>
                    </a:lnTo>
                    <a:lnTo>
                      <a:pt x="1019" y="1012"/>
                    </a:lnTo>
                    <a:lnTo>
                      <a:pt x="1019" y="1014"/>
                    </a:lnTo>
                    <a:lnTo>
                      <a:pt x="1019" y="1012"/>
                    </a:lnTo>
                    <a:lnTo>
                      <a:pt x="1017" y="1012"/>
                    </a:lnTo>
                    <a:lnTo>
                      <a:pt x="1017" y="1014"/>
                    </a:lnTo>
                    <a:lnTo>
                      <a:pt x="1017" y="1012"/>
                    </a:lnTo>
                    <a:lnTo>
                      <a:pt x="1017" y="1014"/>
                    </a:lnTo>
                    <a:lnTo>
                      <a:pt x="1015" y="1014"/>
                    </a:lnTo>
                    <a:lnTo>
                      <a:pt x="1012" y="1014"/>
                    </a:lnTo>
                    <a:lnTo>
                      <a:pt x="1010" y="1014"/>
                    </a:lnTo>
                    <a:lnTo>
                      <a:pt x="1012" y="1014"/>
                    </a:lnTo>
                    <a:lnTo>
                      <a:pt x="1010" y="1014"/>
                    </a:lnTo>
                    <a:lnTo>
                      <a:pt x="1007" y="1014"/>
                    </a:lnTo>
                    <a:lnTo>
                      <a:pt x="1007" y="1012"/>
                    </a:lnTo>
                    <a:lnTo>
                      <a:pt x="1010" y="1012"/>
                    </a:lnTo>
                    <a:lnTo>
                      <a:pt x="1012" y="1012"/>
                    </a:lnTo>
                    <a:lnTo>
                      <a:pt x="1015" y="1012"/>
                    </a:lnTo>
                    <a:lnTo>
                      <a:pt x="1015" y="1014"/>
                    </a:lnTo>
                    <a:lnTo>
                      <a:pt x="1015" y="1012"/>
                    </a:lnTo>
                    <a:lnTo>
                      <a:pt x="1012" y="1012"/>
                    </a:lnTo>
                    <a:lnTo>
                      <a:pt x="1010" y="1012"/>
                    </a:lnTo>
                    <a:lnTo>
                      <a:pt x="1012" y="1012"/>
                    </a:lnTo>
                    <a:lnTo>
                      <a:pt x="1015" y="1012"/>
                    </a:lnTo>
                    <a:lnTo>
                      <a:pt x="1012" y="1012"/>
                    </a:lnTo>
                    <a:lnTo>
                      <a:pt x="1015" y="1012"/>
                    </a:lnTo>
                    <a:lnTo>
                      <a:pt x="1015" y="1009"/>
                    </a:lnTo>
                    <a:lnTo>
                      <a:pt x="1012" y="1009"/>
                    </a:lnTo>
                    <a:lnTo>
                      <a:pt x="1015" y="1009"/>
                    </a:lnTo>
                    <a:lnTo>
                      <a:pt x="1017" y="1009"/>
                    </a:lnTo>
                    <a:lnTo>
                      <a:pt x="1017" y="1007"/>
                    </a:lnTo>
                    <a:lnTo>
                      <a:pt x="1019" y="1007"/>
                    </a:lnTo>
                    <a:lnTo>
                      <a:pt x="1017" y="1007"/>
                    </a:lnTo>
                    <a:lnTo>
                      <a:pt x="1015" y="1007"/>
                    </a:lnTo>
                    <a:lnTo>
                      <a:pt x="1017" y="1007"/>
                    </a:lnTo>
                    <a:lnTo>
                      <a:pt x="1015" y="1007"/>
                    </a:lnTo>
                    <a:lnTo>
                      <a:pt x="1012" y="1007"/>
                    </a:lnTo>
                    <a:lnTo>
                      <a:pt x="1010" y="1007"/>
                    </a:lnTo>
                    <a:lnTo>
                      <a:pt x="1007" y="1007"/>
                    </a:lnTo>
                    <a:lnTo>
                      <a:pt x="1010" y="1007"/>
                    </a:lnTo>
                    <a:lnTo>
                      <a:pt x="1007" y="1007"/>
                    </a:lnTo>
                    <a:lnTo>
                      <a:pt x="1007" y="1009"/>
                    </a:lnTo>
                    <a:lnTo>
                      <a:pt x="1007" y="1012"/>
                    </a:lnTo>
                    <a:lnTo>
                      <a:pt x="1010" y="1012"/>
                    </a:lnTo>
                    <a:lnTo>
                      <a:pt x="1007" y="1012"/>
                    </a:lnTo>
                    <a:lnTo>
                      <a:pt x="1005" y="1012"/>
                    </a:lnTo>
                    <a:lnTo>
                      <a:pt x="1002" y="1012"/>
                    </a:lnTo>
                    <a:lnTo>
                      <a:pt x="1000" y="1012"/>
                    </a:lnTo>
                    <a:lnTo>
                      <a:pt x="1000" y="1009"/>
                    </a:lnTo>
                    <a:lnTo>
                      <a:pt x="1002" y="1009"/>
                    </a:lnTo>
                    <a:lnTo>
                      <a:pt x="1002" y="1007"/>
                    </a:lnTo>
                    <a:lnTo>
                      <a:pt x="1002" y="1009"/>
                    </a:lnTo>
                    <a:lnTo>
                      <a:pt x="1002" y="1007"/>
                    </a:lnTo>
                    <a:lnTo>
                      <a:pt x="1000" y="1007"/>
                    </a:lnTo>
                    <a:lnTo>
                      <a:pt x="1002" y="1007"/>
                    </a:lnTo>
                    <a:lnTo>
                      <a:pt x="1002" y="1005"/>
                    </a:lnTo>
                    <a:lnTo>
                      <a:pt x="1000" y="1005"/>
                    </a:lnTo>
                    <a:lnTo>
                      <a:pt x="1002" y="1005"/>
                    </a:lnTo>
                    <a:lnTo>
                      <a:pt x="1000" y="1005"/>
                    </a:lnTo>
                    <a:lnTo>
                      <a:pt x="997" y="1005"/>
                    </a:lnTo>
                    <a:lnTo>
                      <a:pt x="995" y="1005"/>
                    </a:lnTo>
                    <a:lnTo>
                      <a:pt x="993" y="1005"/>
                    </a:lnTo>
                    <a:lnTo>
                      <a:pt x="995" y="1005"/>
                    </a:lnTo>
                    <a:lnTo>
                      <a:pt x="995" y="1002"/>
                    </a:lnTo>
                    <a:lnTo>
                      <a:pt x="997" y="1002"/>
                    </a:lnTo>
                    <a:lnTo>
                      <a:pt x="995" y="1002"/>
                    </a:lnTo>
                    <a:lnTo>
                      <a:pt x="993" y="1002"/>
                    </a:lnTo>
                    <a:lnTo>
                      <a:pt x="993" y="1000"/>
                    </a:lnTo>
                    <a:lnTo>
                      <a:pt x="995" y="1000"/>
                    </a:lnTo>
                    <a:lnTo>
                      <a:pt x="997" y="1000"/>
                    </a:lnTo>
                    <a:lnTo>
                      <a:pt x="1000" y="1000"/>
                    </a:lnTo>
                    <a:lnTo>
                      <a:pt x="1000" y="1002"/>
                    </a:lnTo>
                    <a:lnTo>
                      <a:pt x="1002" y="1002"/>
                    </a:lnTo>
                    <a:lnTo>
                      <a:pt x="1000" y="1002"/>
                    </a:lnTo>
                    <a:lnTo>
                      <a:pt x="1000" y="1000"/>
                    </a:lnTo>
                    <a:lnTo>
                      <a:pt x="1002" y="1000"/>
                    </a:lnTo>
                    <a:lnTo>
                      <a:pt x="1000" y="1000"/>
                    </a:lnTo>
                    <a:lnTo>
                      <a:pt x="997" y="997"/>
                    </a:lnTo>
                    <a:lnTo>
                      <a:pt x="1000" y="997"/>
                    </a:lnTo>
                    <a:lnTo>
                      <a:pt x="1002" y="997"/>
                    </a:lnTo>
                    <a:lnTo>
                      <a:pt x="1002" y="1000"/>
                    </a:lnTo>
                    <a:lnTo>
                      <a:pt x="1002" y="997"/>
                    </a:lnTo>
                    <a:lnTo>
                      <a:pt x="1005" y="997"/>
                    </a:lnTo>
                    <a:lnTo>
                      <a:pt x="1005" y="1000"/>
                    </a:lnTo>
                    <a:lnTo>
                      <a:pt x="1007" y="1000"/>
                    </a:lnTo>
                    <a:lnTo>
                      <a:pt x="1007" y="997"/>
                    </a:lnTo>
                    <a:lnTo>
                      <a:pt x="1005" y="997"/>
                    </a:lnTo>
                    <a:lnTo>
                      <a:pt x="1005" y="995"/>
                    </a:lnTo>
                    <a:lnTo>
                      <a:pt x="1007" y="995"/>
                    </a:lnTo>
                    <a:close/>
                    <a:moveTo>
                      <a:pt x="995" y="995"/>
                    </a:moveTo>
                    <a:lnTo>
                      <a:pt x="993" y="995"/>
                    </a:lnTo>
                    <a:lnTo>
                      <a:pt x="995" y="995"/>
                    </a:lnTo>
                    <a:close/>
                    <a:moveTo>
                      <a:pt x="1002" y="995"/>
                    </a:moveTo>
                    <a:lnTo>
                      <a:pt x="1000" y="995"/>
                    </a:lnTo>
                    <a:lnTo>
                      <a:pt x="1002" y="995"/>
                    </a:lnTo>
                    <a:close/>
                    <a:moveTo>
                      <a:pt x="993" y="995"/>
                    </a:moveTo>
                    <a:lnTo>
                      <a:pt x="990" y="995"/>
                    </a:lnTo>
                    <a:lnTo>
                      <a:pt x="993" y="995"/>
                    </a:lnTo>
                    <a:close/>
                    <a:moveTo>
                      <a:pt x="1000" y="995"/>
                    </a:moveTo>
                    <a:lnTo>
                      <a:pt x="997" y="995"/>
                    </a:lnTo>
                    <a:lnTo>
                      <a:pt x="1000" y="995"/>
                    </a:lnTo>
                    <a:close/>
                    <a:moveTo>
                      <a:pt x="997" y="992"/>
                    </a:moveTo>
                    <a:lnTo>
                      <a:pt x="997" y="995"/>
                    </a:lnTo>
                    <a:lnTo>
                      <a:pt x="997" y="992"/>
                    </a:lnTo>
                    <a:close/>
                    <a:moveTo>
                      <a:pt x="985" y="992"/>
                    </a:moveTo>
                    <a:lnTo>
                      <a:pt x="988" y="992"/>
                    </a:lnTo>
                    <a:lnTo>
                      <a:pt x="988" y="995"/>
                    </a:lnTo>
                    <a:lnTo>
                      <a:pt x="985" y="995"/>
                    </a:lnTo>
                    <a:lnTo>
                      <a:pt x="985" y="992"/>
                    </a:lnTo>
                    <a:close/>
                    <a:moveTo>
                      <a:pt x="975" y="992"/>
                    </a:moveTo>
                    <a:lnTo>
                      <a:pt x="973" y="992"/>
                    </a:lnTo>
                    <a:lnTo>
                      <a:pt x="975" y="992"/>
                    </a:lnTo>
                    <a:close/>
                    <a:moveTo>
                      <a:pt x="988" y="992"/>
                    </a:moveTo>
                    <a:lnTo>
                      <a:pt x="990" y="992"/>
                    </a:lnTo>
                    <a:lnTo>
                      <a:pt x="988" y="992"/>
                    </a:lnTo>
                    <a:close/>
                    <a:moveTo>
                      <a:pt x="980" y="992"/>
                    </a:moveTo>
                    <a:lnTo>
                      <a:pt x="978" y="992"/>
                    </a:lnTo>
                    <a:lnTo>
                      <a:pt x="978" y="995"/>
                    </a:lnTo>
                    <a:lnTo>
                      <a:pt x="978" y="992"/>
                    </a:lnTo>
                    <a:lnTo>
                      <a:pt x="978" y="995"/>
                    </a:lnTo>
                    <a:lnTo>
                      <a:pt x="975" y="995"/>
                    </a:lnTo>
                    <a:lnTo>
                      <a:pt x="975" y="992"/>
                    </a:lnTo>
                    <a:lnTo>
                      <a:pt x="978" y="992"/>
                    </a:lnTo>
                    <a:lnTo>
                      <a:pt x="980" y="992"/>
                    </a:lnTo>
                    <a:close/>
                    <a:moveTo>
                      <a:pt x="985" y="990"/>
                    </a:moveTo>
                    <a:lnTo>
                      <a:pt x="983" y="990"/>
                    </a:lnTo>
                    <a:lnTo>
                      <a:pt x="985" y="990"/>
                    </a:lnTo>
                    <a:close/>
                    <a:moveTo>
                      <a:pt x="975" y="990"/>
                    </a:moveTo>
                    <a:lnTo>
                      <a:pt x="973" y="990"/>
                    </a:lnTo>
                    <a:lnTo>
                      <a:pt x="975" y="990"/>
                    </a:lnTo>
                    <a:lnTo>
                      <a:pt x="975" y="987"/>
                    </a:lnTo>
                    <a:lnTo>
                      <a:pt x="975" y="990"/>
                    </a:lnTo>
                    <a:close/>
                    <a:moveTo>
                      <a:pt x="973" y="987"/>
                    </a:moveTo>
                    <a:lnTo>
                      <a:pt x="973" y="990"/>
                    </a:lnTo>
                    <a:lnTo>
                      <a:pt x="973" y="987"/>
                    </a:lnTo>
                    <a:lnTo>
                      <a:pt x="971" y="987"/>
                    </a:lnTo>
                    <a:lnTo>
                      <a:pt x="973" y="987"/>
                    </a:lnTo>
                    <a:close/>
                    <a:moveTo>
                      <a:pt x="983" y="987"/>
                    </a:moveTo>
                    <a:lnTo>
                      <a:pt x="983" y="990"/>
                    </a:lnTo>
                    <a:lnTo>
                      <a:pt x="980" y="990"/>
                    </a:lnTo>
                    <a:lnTo>
                      <a:pt x="980" y="987"/>
                    </a:lnTo>
                    <a:lnTo>
                      <a:pt x="983" y="987"/>
                    </a:lnTo>
                    <a:close/>
                    <a:moveTo>
                      <a:pt x="985" y="987"/>
                    </a:moveTo>
                    <a:lnTo>
                      <a:pt x="985" y="990"/>
                    </a:lnTo>
                    <a:lnTo>
                      <a:pt x="988" y="990"/>
                    </a:lnTo>
                    <a:lnTo>
                      <a:pt x="985" y="990"/>
                    </a:lnTo>
                    <a:lnTo>
                      <a:pt x="983" y="990"/>
                    </a:lnTo>
                    <a:lnTo>
                      <a:pt x="983" y="987"/>
                    </a:lnTo>
                    <a:lnTo>
                      <a:pt x="985" y="987"/>
                    </a:lnTo>
                    <a:close/>
                    <a:moveTo>
                      <a:pt x="988" y="985"/>
                    </a:moveTo>
                    <a:lnTo>
                      <a:pt x="988" y="987"/>
                    </a:lnTo>
                    <a:lnTo>
                      <a:pt x="990" y="987"/>
                    </a:lnTo>
                    <a:lnTo>
                      <a:pt x="988" y="987"/>
                    </a:lnTo>
                    <a:lnTo>
                      <a:pt x="990" y="987"/>
                    </a:lnTo>
                    <a:lnTo>
                      <a:pt x="993" y="987"/>
                    </a:lnTo>
                    <a:lnTo>
                      <a:pt x="990" y="987"/>
                    </a:lnTo>
                    <a:lnTo>
                      <a:pt x="990" y="985"/>
                    </a:lnTo>
                    <a:lnTo>
                      <a:pt x="993" y="985"/>
                    </a:lnTo>
                    <a:lnTo>
                      <a:pt x="993" y="987"/>
                    </a:lnTo>
                    <a:lnTo>
                      <a:pt x="995" y="987"/>
                    </a:lnTo>
                    <a:lnTo>
                      <a:pt x="995" y="990"/>
                    </a:lnTo>
                    <a:lnTo>
                      <a:pt x="993" y="990"/>
                    </a:lnTo>
                    <a:lnTo>
                      <a:pt x="995" y="990"/>
                    </a:lnTo>
                    <a:lnTo>
                      <a:pt x="995" y="992"/>
                    </a:lnTo>
                    <a:lnTo>
                      <a:pt x="995" y="990"/>
                    </a:lnTo>
                    <a:lnTo>
                      <a:pt x="997" y="990"/>
                    </a:lnTo>
                    <a:lnTo>
                      <a:pt x="995" y="990"/>
                    </a:lnTo>
                    <a:lnTo>
                      <a:pt x="995" y="987"/>
                    </a:lnTo>
                    <a:lnTo>
                      <a:pt x="997" y="987"/>
                    </a:lnTo>
                    <a:lnTo>
                      <a:pt x="997" y="990"/>
                    </a:lnTo>
                    <a:lnTo>
                      <a:pt x="1000" y="990"/>
                    </a:lnTo>
                    <a:lnTo>
                      <a:pt x="1000" y="992"/>
                    </a:lnTo>
                    <a:lnTo>
                      <a:pt x="997" y="992"/>
                    </a:lnTo>
                    <a:lnTo>
                      <a:pt x="997" y="990"/>
                    </a:lnTo>
                    <a:lnTo>
                      <a:pt x="997" y="992"/>
                    </a:lnTo>
                    <a:lnTo>
                      <a:pt x="1000" y="992"/>
                    </a:lnTo>
                    <a:lnTo>
                      <a:pt x="1002" y="992"/>
                    </a:lnTo>
                    <a:lnTo>
                      <a:pt x="1005" y="992"/>
                    </a:lnTo>
                    <a:lnTo>
                      <a:pt x="1005" y="995"/>
                    </a:lnTo>
                    <a:lnTo>
                      <a:pt x="1002" y="995"/>
                    </a:lnTo>
                    <a:lnTo>
                      <a:pt x="1000" y="995"/>
                    </a:lnTo>
                    <a:lnTo>
                      <a:pt x="1000" y="992"/>
                    </a:lnTo>
                    <a:lnTo>
                      <a:pt x="1000" y="995"/>
                    </a:lnTo>
                    <a:lnTo>
                      <a:pt x="1000" y="992"/>
                    </a:lnTo>
                    <a:lnTo>
                      <a:pt x="997" y="992"/>
                    </a:lnTo>
                    <a:lnTo>
                      <a:pt x="995" y="992"/>
                    </a:lnTo>
                    <a:lnTo>
                      <a:pt x="993" y="992"/>
                    </a:lnTo>
                    <a:lnTo>
                      <a:pt x="995" y="992"/>
                    </a:lnTo>
                    <a:lnTo>
                      <a:pt x="993" y="992"/>
                    </a:lnTo>
                    <a:lnTo>
                      <a:pt x="993" y="990"/>
                    </a:lnTo>
                    <a:lnTo>
                      <a:pt x="990" y="990"/>
                    </a:lnTo>
                    <a:lnTo>
                      <a:pt x="993" y="990"/>
                    </a:lnTo>
                    <a:lnTo>
                      <a:pt x="990" y="990"/>
                    </a:lnTo>
                    <a:lnTo>
                      <a:pt x="993" y="990"/>
                    </a:lnTo>
                    <a:lnTo>
                      <a:pt x="990" y="990"/>
                    </a:lnTo>
                    <a:lnTo>
                      <a:pt x="990" y="987"/>
                    </a:lnTo>
                    <a:lnTo>
                      <a:pt x="988" y="987"/>
                    </a:lnTo>
                    <a:lnTo>
                      <a:pt x="990" y="987"/>
                    </a:lnTo>
                    <a:lnTo>
                      <a:pt x="990" y="990"/>
                    </a:lnTo>
                    <a:lnTo>
                      <a:pt x="988" y="990"/>
                    </a:lnTo>
                    <a:lnTo>
                      <a:pt x="988" y="987"/>
                    </a:lnTo>
                    <a:lnTo>
                      <a:pt x="985" y="987"/>
                    </a:lnTo>
                    <a:lnTo>
                      <a:pt x="985" y="985"/>
                    </a:lnTo>
                    <a:lnTo>
                      <a:pt x="988" y="985"/>
                    </a:lnTo>
                    <a:close/>
                    <a:moveTo>
                      <a:pt x="1071" y="980"/>
                    </a:moveTo>
                    <a:lnTo>
                      <a:pt x="1068" y="980"/>
                    </a:lnTo>
                    <a:lnTo>
                      <a:pt x="1071" y="980"/>
                    </a:lnTo>
                    <a:lnTo>
                      <a:pt x="1073" y="980"/>
                    </a:lnTo>
                    <a:lnTo>
                      <a:pt x="1071" y="980"/>
                    </a:lnTo>
                    <a:close/>
                    <a:moveTo>
                      <a:pt x="963" y="978"/>
                    </a:moveTo>
                    <a:lnTo>
                      <a:pt x="963" y="980"/>
                    </a:lnTo>
                    <a:lnTo>
                      <a:pt x="966" y="980"/>
                    </a:lnTo>
                    <a:lnTo>
                      <a:pt x="966" y="978"/>
                    </a:lnTo>
                    <a:lnTo>
                      <a:pt x="966" y="980"/>
                    </a:lnTo>
                    <a:lnTo>
                      <a:pt x="968" y="980"/>
                    </a:lnTo>
                    <a:lnTo>
                      <a:pt x="971" y="980"/>
                    </a:lnTo>
                    <a:lnTo>
                      <a:pt x="968" y="980"/>
                    </a:lnTo>
                    <a:lnTo>
                      <a:pt x="971" y="980"/>
                    </a:lnTo>
                    <a:lnTo>
                      <a:pt x="968" y="980"/>
                    </a:lnTo>
                    <a:lnTo>
                      <a:pt x="968" y="983"/>
                    </a:lnTo>
                    <a:lnTo>
                      <a:pt x="971" y="983"/>
                    </a:lnTo>
                    <a:lnTo>
                      <a:pt x="971" y="980"/>
                    </a:lnTo>
                    <a:lnTo>
                      <a:pt x="971" y="983"/>
                    </a:lnTo>
                    <a:lnTo>
                      <a:pt x="973" y="983"/>
                    </a:lnTo>
                    <a:lnTo>
                      <a:pt x="973" y="985"/>
                    </a:lnTo>
                    <a:lnTo>
                      <a:pt x="973" y="983"/>
                    </a:lnTo>
                    <a:lnTo>
                      <a:pt x="973" y="985"/>
                    </a:lnTo>
                    <a:lnTo>
                      <a:pt x="975" y="985"/>
                    </a:lnTo>
                    <a:lnTo>
                      <a:pt x="975" y="983"/>
                    </a:lnTo>
                    <a:lnTo>
                      <a:pt x="975" y="985"/>
                    </a:lnTo>
                    <a:lnTo>
                      <a:pt x="975" y="983"/>
                    </a:lnTo>
                    <a:lnTo>
                      <a:pt x="978" y="985"/>
                    </a:lnTo>
                    <a:lnTo>
                      <a:pt x="978" y="983"/>
                    </a:lnTo>
                    <a:lnTo>
                      <a:pt x="980" y="983"/>
                    </a:lnTo>
                    <a:lnTo>
                      <a:pt x="980" y="985"/>
                    </a:lnTo>
                    <a:lnTo>
                      <a:pt x="983" y="985"/>
                    </a:lnTo>
                    <a:lnTo>
                      <a:pt x="985" y="985"/>
                    </a:lnTo>
                    <a:lnTo>
                      <a:pt x="985" y="987"/>
                    </a:lnTo>
                    <a:lnTo>
                      <a:pt x="988" y="987"/>
                    </a:lnTo>
                    <a:lnTo>
                      <a:pt x="985" y="987"/>
                    </a:lnTo>
                    <a:lnTo>
                      <a:pt x="988" y="987"/>
                    </a:lnTo>
                    <a:lnTo>
                      <a:pt x="988" y="990"/>
                    </a:lnTo>
                    <a:lnTo>
                      <a:pt x="985" y="990"/>
                    </a:lnTo>
                    <a:lnTo>
                      <a:pt x="985" y="987"/>
                    </a:lnTo>
                    <a:lnTo>
                      <a:pt x="985" y="985"/>
                    </a:lnTo>
                    <a:lnTo>
                      <a:pt x="983" y="985"/>
                    </a:lnTo>
                    <a:lnTo>
                      <a:pt x="983" y="987"/>
                    </a:lnTo>
                    <a:lnTo>
                      <a:pt x="985" y="987"/>
                    </a:lnTo>
                    <a:lnTo>
                      <a:pt x="983" y="987"/>
                    </a:lnTo>
                    <a:lnTo>
                      <a:pt x="980" y="987"/>
                    </a:lnTo>
                    <a:lnTo>
                      <a:pt x="980" y="985"/>
                    </a:lnTo>
                    <a:lnTo>
                      <a:pt x="978" y="985"/>
                    </a:lnTo>
                    <a:lnTo>
                      <a:pt x="980" y="987"/>
                    </a:lnTo>
                    <a:lnTo>
                      <a:pt x="978" y="987"/>
                    </a:lnTo>
                    <a:lnTo>
                      <a:pt x="975" y="987"/>
                    </a:lnTo>
                    <a:lnTo>
                      <a:pt x="975" y="985"/>
                    </a:lnTo>
                    <a:lnTo>
                      <a:pt x="975" y="987"/>
                    </a:lnTo>
                    <a:lnTo>
                      <a:pt x="973" y="987"/>
                    </a:lnTo>
                    <a:lnTo>
                      <a:pt x="973" y="985"/>
                    </a:lnTo>
                    <a:lnTo>
                      <a:pt x="973" y="987"/>
                    </a:lnTo>
                    <a:lnTo>
                      <a:pt x="971" y="987"/>
                    </a:lnTo>
                    <a:lnTo>
                      <a:pt x="971" y="985"/>
                    </a:lnTo>
                    <a:lnTo>
                      <a:pt x="971" y="987"/>
                    </a:lnTo>
                    <a:lnTo>
                      <a:pt x="971" y="985"/>
                    </a:lnTo>
                    <a:lnTo>
                      <a:pt x="968" y="985"/>
                    </a:lnTo>
                    <a:lnTo>
                      <a:pt x="968" y="983"/>
                    </a:lnTo>
                    <a:lnTo>
                      <a:pt x="966" y="983"/>
                    </a:lnTo>
                    <a:lnTo>
                      <a:pt x="963" y="983"/>
                    </a:lnTo>
                    <a:lnTo>
                      <a:pt x="963" y="980"/>
                    </a:lnTo>
                    <a:lnTo>
                      <a:pt x="966" y="980"/>
                    </a:lnTo>
                    <a:lnTo>
                      <a:pt x="966" y="983"/>
                    </a:lnTo>
                    <a:lnTo>
                      <a:pt x="966" y="980"/>
                    </a:lnTo>
                    <a:lnTo>
                      <a:pt x="963" y="980"/>
                    </a:lnTo>
                    <a:lnTo>
                      <a:pt x="966" y="980"/>
                    </a:lnTo>
                    <a:lnTo>
                      <a:pt x="963" y="980"/>
                    </a:lnTo>
                    <a:lnTo>
                      <a:pt x="961" y="980"/>
                    </a:lnTo>
                    <a:lnTo>
                      <a:pt x="963" y="980"/>
                    </a:lnTo>
                    <a:lnTo>
                      <a:pt x="961" y="980"/>
                    </a:lnTo>
                    <a:lnTo>
                      <a:pt x="961" y="978"/>
                    </a:lnTo>
                    <a:lnTo>
                      <a:pt x="963" y="978"/>
                    </a:lnTo>
                    <a:close/>
                    <a:moveTo>
                      <a:pt x="988" y="975"/>
                    </a:moveTo>
                    <a:lnTo>
                      <a:pt x="988" y="978"/>
                    </a:lnTo>
                    <a:lnTo>
                      <a:pt x="988" y="975"/>
                    </a:lnTo>
                    <a:lnTo>
                      <a:pt x="990" y="975"/>
                    </a:lnTo>
                    <a:lnTo>
                      <a:pt x="988" y="975"/>
                    </a:lnTo>
                    <a:close/>
                    <a:moveTo>
                      <a:pt x="1000" y="978"/>
                    </a:moveTo>
                    <a:lnTo>
                      <a:pt x="997" y="978"/>
                    </a:lnTo>
                    <a:lnTo>
                      <a:pt x="997" y="975"/>
                    </a:lnTo>
                    <a:lnTo>
                      <a:pt x="1000" y="975"/>
                    </a:lnTo>
                    <a:lnTo>
                      <a:pt x="1000" y="978"/>
                    </a:lnTo>
                    <a:close/>
                    <a:moveTo>
                      <a:pt x="978" y="975"/>
                    </a:moveTo>
                    <a:lnTo>
                      <a:pt x="978" y="978"/>
                    </a:lnTo>
                    <a:lnTo>
                      <a:pt x="975" y="975"/>
                    </a:lnTo>
                    <a:lnTo>
                      <a:pt x="978" y="975"/>
                    </a:lnTo>
                    <a:lnTo>
                      <a:pt x="975" y="975"/>
                    </a:lnTo>
                    <a:lnTo>
                      <a:pt x="978" y="975"/>
                    </a:lnTo>
                    <a:close/>
                    <a:moveTo>
                      <a:pt x="997" y="975"/>
                    </a:moveTo>
                    <a:lnTo>
                      <a:pt x="1000" y="975"/>
                    </a:lnTo>
                    <a:lnTo>
                      <a:pt x="997" y="975"/>
                    </a:lnTo>
                    <a:lnTo>
                      <a:pt x="997" y="978"/>
                    </a:lnTo>
                    <a:lnTo>
                      <a:pt x="997" y="975"/>
                    </a:lnTo>
                    <a:lnTo>
                      <a:pt x="995" y="975"/>
                    </a:lnTo>
                    <a:lnTo>
                      <a:pt x="995" y="978"/>
                    </a:lnTo>
                    <a:lnTo>
                      <a:pt x="995" y="975"/>
                    </a:lnTo>
                    <a:lnTo>
                      <a:pt x="997" y="975"/>
                    </a:lnTo>
                    <a:close/>
                    <a:moveTo>
                      <a:pt x="980" y="973"/>
                    </a:moveTo>
                    <a:lnTo>
                      <a:pt x="978" y="973"/>
                    </a:lnTo>
                    <a:lnTo>
                      <a:pt x="975" y="975"/>
                    </a:lnTo>
                    <a:lnTo>
                      <a:pt x="975" y="973"/>
                    </a:lnTo>
                    <a:lnTo>
                      <a:pt x="978" y="973"/>
                    </a:lnTo>
                    <a:lnTo>
                      <a:pt x="980" y="973"/>
                    </a:lnTo>
                    <a:close/>
                    <a:moveTo>
                      <a:pt x="971" y="973"/>
                    </a:moveTo>
                    <a:lnTo>
                      <a:pt x="968" y="973"/>
                    </a:lnTo>
                    <a:lnTo>
                      <a:pt x="971" y="973"/>
                    </a:lnTo>
                    <a:close/>
                    <a:moveTo>
                      <a:pt x="968" y="973"/>
                    </a:moveTo>
                    <a:lnTo>
                      <a:pt x="968" y="970"/>
                    </a:lnTo>
                    <a:lnTo>
                      <a:pt x="971" y="973"/>
                    </a:lnTo>
                    <a:lnTo>
                      <a:pt x="968" y="973"/>
                    </a:lnTo>
                    <a:close/>
                    <a:moveTo>
                      <a:pt x="993" y="970"/>
                    </a:moveTo>
                    <a:lnTo>
                      <a:pt x="993" y="973"/>
                    </a:lnTo>
                    <a:lnTo>
                      <a:pt x="990" y="970"/>
                    </a:lnTo>
                    <a:lnTo>
                      <a:pt x="993" y="970"/>
                    </a:lnTo>
                    <a:close/>
                    <a:moveTo>
                      <a:pt x="968" y="970"/>
                    </a:moveTo>
                    <a:lnTo>
                      <a:pt x="966" y="970"/>
                    </a:lnTo>
                    <a:lnTo>
                      <a:pt x="968" y="970"/>
                    </a:lnTo>
                    <a:close/>
                    <a:moveTo>
                      <a:pt x="980" y="973"/>
                    </a:moveTo>
                    <a:lnTo>
                      <a:pt x="980" y="970"/>
                    </a:lnTo>
                    <a:lnTo>
                      <a:pt x="983" y="970"/>
                    </a:lnTo>
                    <a:lnTo>
                      <a:pt x="983" y="973"/>
                    </a:lnTo>
                    <a:lnTo>
                      <a:pt x="980" y="973"/>
                    </a:lnTo>
                    <a:close/>
                    <a:moveTo>
                      <a:pt x="966" y="970"/>
                    </a:moveTo>
                    <a:lnTo>
                      <a:pt x="963" y="970"/>
                    </a:lnTo>
                    <a:lnTo>
                      <a:pt x="966" y="970"/>
                    </a:lnTo>
                    <a:close/>
                    <a:moveTo>
                      <a:pt x="993" y="970"/>
                    </a:moveTo>
                    <a:lnTo>
                      <a:pt x="990" y="970"/>
                    </a:lnTo>
                    <a:lnTo>
                      <a:pt x="993" y="970"/>
                    </a:lnTo>
                    <a:close/>
                    <a:moveTo>
                      <a:pt x="973" y="970"/>
                    </a:moveTo>
                    <a:lnTo>
                      <a:pt x="971" y="970"/>
                    </a:lnTo>
                    <a:lnTo>
                      <a:pt x="971" y="968"/>
                    </a:lnTo>
                    <a:lnTo>
                      <a:pt x="973" y="968"/>
                    </a:lnTo>
                    <a:lnTo>
                      <a:pt x="973" y="970"/>
                    </a:lnTo>
                    <a:close/>
                    <a:moveTo>
                      <a:pt x="980" y="970"/>
                    </a:moveTo>
                    <a:lnTo>
                      <a:pt x="980" y="968"/>
                    </a:lnTo>
                    <a:lnTo>
                      <a:pt x="980" y="970"/>
                    </a:lnTo>
                    <a:close/>
                    <a:moveTo>
                      <a:pt x="980" y="968"/>
                    </a:moveTo>
                    <a:lnTo>
                      <a:pt x="980" y="970"/>
                    </a:lnTo>
                    <a:lnTo>
                      <a:pt x="978" y="970"/>
                    </a:lnTo>
                    <a:lnTo>
                      <a:pt x="978" y="968"/>
                    </a:lnTo>
                    <a:lnTo>
                      <a:pt x="980" y="968"/>
                    </a:lnTo>
                    <a:close/>
                    <a:moveTo>
                      <a:pt x="988" y="968"/>
                    </a:moveTo>
                    <a:lnTo>
                      <a:pt x="990" y="968"/>
                    </a:lnTo>
                    <a:lnTo>
                      <a:pt x="990" y="970"/>
                    </a:lnTo>
                    <a:lnTo>
                      <a:pt x="988" y="970"/>
                    </a:lnTo>
                    <a:lnTo>
                      <a:pt x="988" y="973"/>
                    </a:lnTo>
                    <a:lnTo>
                      <a:pt x="985" y="973"/>
                    </a:lnTo>
                    <a:lnTo>
                      <a:pt x="988" y="973"/>
                    </a:lnTo>
                    <a:lnTo>
                      <a:pt x="988" y="975"/>
                    </a:lnTo>
                    <a:lnTo>
                      <a:pt x="985" y="975"/>
                    </a:lnTo>
                    <a:lnTo>
                      <a:pt x="988" y="975"/>
                    </a:lnTo>
                    <a:lnTo>
                      <a:pt x="988" y="978"/>
                    </a:lnTo>
                    <a:lnTo>
                      <a:pt x="985" y="978"/>
                    </a:lnTo>
                    <a:lnTo>
                      <a:pt x="985" y="975"/>
                    </a:lnTo>
                    <a:lnTo>
                      <a:pt x="985" y="978"/>
                    </a:lnTo>
                    <a:lnTo>
                      <a:pt x="983" y="978"/>
                    </a:lnTo>
                    <a:lnTo>
                      <a:pt x="983" y="975"/>
                    </a:lnTo>
                    <a:lnTo>
                      <a:pt x="983" y="973"/>
                    </a:lnTo>
                    <a:lnTo>
                      <a:pt x="985" y="973"/>
                    </a:lnTo>
                    <a:lnTo>
                      <a:pt x="983" y="973"/>
                    </a:lnTo>
                    <a:lnTo>
                      <a:pt x="980" y="973"/>
                    </a:lnTo>
                    <a:lnTo>
                      <a:pt x="980" y="975"/>
                    </a:lnTo>
                    <a:lnTo>
                      <a:pt x="978" y="975"/>
                    </a:lnTo>
                    <a:lnTo>
                      <a:pt x="980" y="975"/>
                    </a:lnTo>
                    <a:lnTo>
                      <a:pt x="980" y="973"/>
                    </a:lnTo>
                    <a:lnTo>
                      <a:pt x="983" y="973"/>
                    </a:lnTo>
                    <a:lnTo>
                      <a:pt x="983" y="970"/>
                    </a:lnTo>
                    <a:lnTo>
                      <a:pt x="985" y="970"/>
                    </a:lnTo>
                    <a:lnTo>
                      <a:pt x="985" y="968"/>
                    </a:lnTo>
                    <a:lnTo>
                      <a:pt x="988" y="970"/>
                    </a:lnTo>
                    <a:lnTo>
                      <a:pt x="988" y="968"/>
                    </a:lnTo>
                    <a:lnTo>
                      <a:pt x="985" y="968"/>
                    </a:lnTo>
                    <a:lnTo>
                      <a:pt x="988" y="968"/>
                    </a:lnTo>
                    <a:close/>
                    <a:moveTo>
                      <a:pt x="968" y="968"/>
                    </a:moveTo>
                    <a:lnTo>
                      <a:pt x="968" y="970"/>
                    </a:lnTo>
                    <a:lnTo>
                      <a:pt x="966" y="970"/>
                    </a:lnTo>
                    <a:lnTo>
                      <a:pt x="966" y="968"/>
                    </a:lnTo>
                    <a:lnTo>
                      <a:pt x="968" y="968"/>
                    </a:lnTo>
                    <a:close/>
                    <a:moveTo>
                      <a:pt x="985" y="968"/>
                    </a:moveTo>
                    <a:lnTo>
                      <a:pt x="985" y="970"/>
                    </a:lnTo>
                    <a:lnTo>
                      <a:pt x="983" y="970"/>
                    </a:lnTo>
                    <a:lnTo>
                      <a:pt x="980" y="970"/>
                    </a:lnTo>
                    <a:lnTo>
                      <a:pt x="983" y="970"/>
                    </a:lnTo>
                    <a:lnTo>
                      <a:pt x="983" y="968"/>
                    </a:lnTo>
                    <a:lnTo>
                      <a:pt x="985" y="968"/>
                    </a:lnTo>
                    <a:close/>
                    <a:moveTo>
                      <a:pt x="971" y="968"/>
                    </a:moveTo>
                    <a:lnTo>
                      <a:pt x="968" y="968"/>
                    </a:lnTo>
                    <a:lnTo>
                      <a:pt x="971" y="968"/>
                    </a:lnTo>
                    <a:close/>
                    <a:moveTo>
                      <a:pt x="963" y="968"/>
                    </a:moveTo>
                    <a:lnTo>
                      <a:pt x="961" y="968"/>
                    </a:lnTo>
                    <a:lnTo>
                      <a:pt x="963" y="968"/>
                    </a:lnTo>
                    <a:close/>
                    <a:moveTo>
                      <a:pt x="968" y="968"/>
                    </a:moveTo>
                    <a:lnTo>
                      <a:pt x="968" y="965"/>
                    </a:lnTo>
                    <a:lnTo>
                      <a:pt x="968" y="968"/>
                    </a:lnTo>
                    <a:close/>
                    <a:moveTo>
                      <a:pt x="966" y="968"/>
                    </a:moveTo>
                    <a:lnTo>
                      <a:pt x="966" y="965"/>
                    </a:lnTo>
                    <a:lnTo>
                      <a:pt x="966" y="968"/>
                    </a:lnTo>
                    <a:close/>
                    <a:moveTo>
                      <a:pt x="956" y="965"/>
                    </a:moveTo>
                    <a:lnTo>
                      <a:pt x="958" y="965"/>
                    </a:lnTo>
                    <a:lnTo>
                      <a:pt x="956" y="965"/>
                    </a:lnTo>
                    <a:close/>
                    <a:moveTo>
                      <a:pt x="971" y="965"/>
                    </a:moveTo>
                    <a:lnTo>
                      <a:pt x="973" y="965"/>
                    </a:lnTo>
                    <a:lnTo>
                      <a:pt x="971" y="965"/>
                    </a:lnTo>
                    <a:close/>
                    <a:moveTo>
                      <a:pt x="971" y="965"/>
                    </a:moveTo>
                    <a:lnTo>
                      <a:pt x="968" y="965"/>
                    </a:lnTo>
                    <a:lnTo>
                      <a:pt x="971" y="965"/>
                    </a:lnTo>
                    <a:lnTo>
                      <a:pt x="971" y="963"/>
                    </a:lnTo>
                    <a:lnTo>
                      <a:pt x="971" y="965"/>
                    </a:lnTo>
                    <a:close/>
                    <a:moveTo>
                      <a:pt x="963" y="965"/>
                    </a:moveTo>
                    <a:lnTo>
                      <a:pt x="963" y="963"/>
                    </a:lnTo>
                    <a:lnTo>
                      <a:pt x="966" y="963"/>
                    </a:lnTo>
                    <a:lnTo>
                      <a:pt x="966" y="965"/>
                    </a:lnTo>
                    <a:lnTo>
                      <a:pt x="963" y="965"/>
                    </a:lnTo>
                    <a:close/>
                    <a:moveTo>
                      <a:pt x="963" y="965"/>
                    </a:moveTo>
                    <a:lnTo>
                      <a:pt x="961" y="965"/>
                    </a:lnTo>
                    <a:lnTo>
                      <a:pt x="963" y="965"/>
                    </a:lnTo>
                    <a:lnTo>
                      <a:pt x="961" y="965"/>
                    </a:lnTo>
                    <a:lnTo>
                      <a:pt x="961" y="968"/>
                    </a:lnTo>
                    <a:lnTo>
                      <a:pt x="961" y="965"/>
                    </a:lnTo>
                    <a:lnTo>
                      <a:pt x="958" y="965"/>
                    </a:lnTo>
                    <a:lnTo>
                      <a:pt x="956" y="965"/>
                    </a:lnTo>
                    <a:lnTo>
                      <a:pt x="956" y="963"/>
                    </a:lnTo>
                    <a:lnTo>
                      <a:pt x="958" y="963"/>
                    </a:lnTo>
                    <a:lnTo>
                      <a:pt x="958" y="965"/>
                    </a:lnTo>
                    <a:lnTo>
                      <a:pt x="958" y="963"/>
                    </a:lnTo>
                    <a:lnTo>
                      <a:pt x="961" y="963"/>
                    </a:lnTo>
                    <a:lnTo>
                      <a:pt x="958" y="963"/>
                    </a:lnTo>
                    <a:lnTo>
                      <a:pt x="958" y="965"/>
                    </a:lnTo>
                    <a:lnTo>
                      <a:pt x="958" y="963"/>
                    </a:lnTo>
                    <a:lnTo>
                      <a:pt x="961" y="963"/>
                    </a:lnTo>
                    <a:lnTo>
                      <a:pt x="963" y="963"/>
                    </a:lnTo>
                    <a:lnTo>
                      <a:pt x="963" y="965"/>
                    </a:lnTo>
                    <a:close/>
                    <a:moveTo>
                      <a:pt x="973" y="963"/>
                    </a:moveTo>
                    <a:lnTo>
                      <a:pt x="973" y="965"/>
                    </a:lnTo>
                    <a:lnTo>
                      <a:pt x="973" y="963"/>
                    </a:lnTo>
                    <a:lnTo>
                      <a:pt x="971" y="963"/>
                    </a:lnTo>
                    <a:lnTo>
                      <a:pt x="973" y="963"/>
                    </a:lnTo>
                    <a:close/>
                    <a:moveTo>
                      <a:pt x="988" y="963"/>
                    </a:moveTo>
                    <a:lnTo>
                      <a:pt x="988" y="965"/>
                    </a:lnTo>
                    <a:lnTo>
                      <a:pt x="988" y="963"/>
                    </a:lnTo>
                    <a:lnTo>
                      <a:pt x="985" y="963"/>
                    </a:lnTo>
                    <a:lnTo>
                      <a:pt x="988" y="963"/>
                    </a:lnTo>
                    <a:close/>
                    <a:moveTo>
                      <a:pt x="1012" y="963"/>
                    </a:moveTo>
                    <a:lnTo>
                      <a:pt x="1010" y="963"/>
                    </a:lnTo>
                    <a:lnTo>
                      <a:pt x="1012" y="963"/>
                    </a:lnTo>
                    <a:close/>
                    <a:moveTo>
                      <a:pt x="973" y="963"/>
                    </a:moveTo>
                    <a:lnTo>
                      <a:pt x="971" y="963"/>
                    </a:lnTo>
                    <a:lnTo>
                      <a:pt x="973" y="963"/>
                    </a:lnTo>
                    <a:close/>
                    <a:moveTo>
                      <a:pt x="1000" y="961"/>
                    </a:moveTo>
                    <a:lnTo>
                      <a:pt x="1000" y="963"/>
                    </a:lnTo>
                    <a:lnTo>
                      <a:pt x="1000" y="961"/>
                    </a:lnTo>
                    <a:close/>
                    <a:moveTo>
                      <a:pt x="971" y="963"/>
                    </a:moveTo>
                    <a:lnTo>
                      <a:pt x="968" y="963"/>
                    </a:lnTo>
                    <a:lnTo>
                      <a:pt x="968" y="961"/>
                    </a:lnTo>
                    <a:lnTo>
                      <a:pt x="971" y="961"/>
                    </a:lnTo>
                    <a:lnTo>
                      <a:pt x="971" y="963"/>
                    </a:lnTo>
                    <a:close/>
                    <a:moveTo>
                      <a:pt x="966" y="961"/>
                    </a:moveTo>
                    <a:lnTo>
                      <a:pt x="963" y="961"/>
                    </a:lnTo>
                    <a:lnTo>
                      <a:pt x="966" y="961"/>
                    </a:lnTo>
                    <a:close/>
                    <a:moveTo>
                      <a:pt x="983" y="963"/>
                    </a:moveTo>
                    <a:lnTo>
                      <a:pt x="983" y="961"/>
                    </a:lnTo>
                    <a:lnTo>
                      <a:pt x="985" y="961"/>
                    </a:lnTo>
                    <a:lnTo>
                      <a:pt x="985" y="963"/>
                    </a:lnTo>
                    <a:lnTo>
                      <a:pt x="983" y="963"/>
                    </a:lnTo>
                    <a:close/>
                    <a:moveTo>
                      <a:pt x="983" y="963"/>
                    </a:moveTo>
                    <a:lnTo>
                      <a:pt x="985" y="963"/>
                    </a:lnTo>
                    <a:lnTo>
                      <a:pt x="988" y="965"/>
                    </a:lnTo>
                    <a:lnTo>
                      <a:pt x="985" y="965"/>
                    </a:lnTo>
                    <a:lnTo>
                      <a:pt x="988" y="965"/>
                    </a:lnTo>
                    <a:lnTo>
                      <a:pt x="988" y="968"/>
                    </a:lnTo>
                    <a:lnTo>
                      <a:pt x="985" y="968"/>
                    </a:lnTo>
                    <a:lnTo>
                      <a:pt x="985" y="965"/>
                    </a:lnTo>
                    <a:lnTo>
                      <a:pt x="985" y="968"/>
                    </a:lnTo>
                    <a:lnTo>
                      <a:pt x="988" y="968"/>
                    </a:lnTo>
                    <a:lnTo>
                      <a:pt x="988" y="965"/>
                    </a:lnTo>
                    <a:lnTo>
                      <a:pt x="985" y="965"/>
                    </a:lnTo>
                    <a:lnTo>
                      <a:pt x="983" y="965"/>
                    </a:lnTo>
                    <a:lnTo>
                      <a:pt x="980" y="965"/>
                    </a:lnTo>
                    <a:lnTo>
                      <a:pt x="980" y="963"/>
                    </a:lnTo>
                    <a:lnTo>
                      <a:pt x="978" y="963"/>
                    </a:lnTo>
                    <a:lnTo>
                      <a:pt x="978" y="961"/>
                    </a:lnTo>
                    <a:lnTo>
                      <a:pt x="980" y="961"/>
                    </a:lnTo>
                    <a:lnTo>
                      <a:pt x="980" y="963"/>
                    </a:lnTo>
                    <a:lnTo>
                      <a:pt x="983" y="963"/>
                    </a:lnTo>
                    <a:close/>
                    <a:moveTo>
                      <a:pt x="956" y="961"/>
                    </a:moveTo>
                    <a:lnTo>
                      <a:pt x="953" y="961"/>
                    </a:lnTo>
                    <a:lnTo>
                      <a:pt x="956" y="961"/>
                    </a:lnTo>
                    <a:close/>
                    <a:moveTo>
                      <a:pt x="963" y="961"/>
                    </a:moveTo>
                    <a:lnTo>
                      <a:pt x="966" y="961"/>
                    </a:lnTo>
                    <a:lnTo>
                      <a:pt x="963" y="961"/>
                    </a:lnTo>
                    <a:close/>
                    <a:moveTo>
                      <a:pt x="975" y="961"/>
                    </a:moveTo>
                    <a:lnTo>
                      <a:pt x="978" y="961"/>
                    </a:lnTo>
                    <a:lnTo>
                      <a:pt x="978" y="963"/>
                    </a:lnTo>
                    <a:lnTo>
                      <a:pt x="980" y="963"/>
                    </a:lnTo>
                    <a:lnTo>
                      <a:pt x="980" y="965"/>
                    </a:lnTo>
                    <a:lnTo>
                      <a:pt x="983" y="965"/>
                    </a:lnTo>
                    <a:lnTo>
                      <a:pt x="980" y="965"/>
                    </a:lnTo>
                    <a:lnTo>
                      <a:pt x="983" y="965"/>
                    </a:lnTo>
                    <a:lnTo>
                      <a:pt x="983" y="968"/>
                    </a:lnTo>
                    <a:lnTo>
                      <a:pt x="983" y="965"/>
                    </a:lnTo>
                    <a:lnTo>
                      <a:pt x="980" y="965"/>
                    </a:lnTo>
                    <a:lnTo>
                      <a:pt x="980" y="968"/>
                    </a:lnTo>
                    <a:lnTo>
                      <a:pt x="983" y="968"/>
                    </a:lnTo>
                    <a:lnTo>
                      <a:pt x="980" y="968"/>
                    </a:lnTo>
                    <a:lnTo>
                      <a:pt x="980" y="965"/>
                    </a:lnTo>
                    <a:lnTo>
                      <a:pt x="980" y="968"/>
                    </a:lnTo>
                    <a:lnTo>
                      <a:pt x="978" y="968"/>
                    </a:lnTo>
                    <a:lnTo>
                      <a:pt x="975" y="968"/>
                    </a:lnTo>
                    <a:lnTo>
                      <a:pt x="975" y="965"/>
                    </a:lnTo>
                    <a:lnTo>
                      <a:pt x="978" y="965"/>
                    </a:lnTo>
                    <a:lnTo>
                      <a:pt x="975" y="965"/>
                    </a:lnTo>
                    <a:lnTo>
                      <a:pt x="975" y="968"/>
                    </a:lnTo>
                    <a:lnTo>
                      <a:pt x="975" y="965"/>
                    </a:lnTo>
                    <a:lnTo>
                      <a:pt x="975" y="968"/>
                    </a:lnTo>
                    <a:lnTo>
                      <a:pt x="973" y="968"/>
                    </a:lnTo>
                    <a:lnTo>
                      <a:pt x="975" y="965"/>
                    </a:lnTo>
                    <a:lnTo>
                      <a:pt x="975" y="963"/>
                    </a:lnTo>
                    <a:lnTo>
                      <a:pt x="978" y="963"/>
                    </a:lnTo>
                    <a:lnTo>
                      <a:pt x="975" y="963"/>
                    </a:lnTo>
                    <a:lnTo>
                      <a:pt x="973" y="963"/>
                    </a:lnTo>
                    <a:lnTo>
                      <a:pt x="973" y="961"/>
                    </a:lnTo>
                    <a:lnTo>
                      <a:pt x="973" y="963"/>
                    </a:lnTo>
                    <a:lnTo>
                      <a:pt x="975" y="963"/>
                    </a:lnTo>
                    <a:lnTo>
                      <a:pt x="973" y="963"/>
                    </a:lnTo>
                    <a:lnTo>
                      <a:pt x="973" y="961"/>
                    </a:lnTo>
                    <a:lnTo>
                      <a:pt x="973" y="963"/>
                    </a:lnTo>
                    <a:lnTo>
                      <a:pt x="971" y="963"/>
                    </a:lnTo>
                    <a:lnTo>
                      <a:pt x="971" y="961"/>
                    </a:lnTo>
                    <a:lnTo>
                      <a:pt x="968" y="961"/>
                    </a:lnTo>
                    <a:lnTo>
                      <a:pt x="971" y="961"/>
                    </a:lnTo>
                    <a:lnTo>
                      <a:pt x="973" y="961"/>
                    </a:lnTo>
                    <a:lnTo>
                      <a:pt x="975" y="961"/>
                    </a:lnTo>
                    <a:close/>
                    <a:moveTo>
                      <a:pt x="963" y="961"/>
                    </a:moveTo>
                    <a:lnTo>
                      <a:pt x="963" y="963"/>
                    </a:lnTo>
                    <a:lnTo>
                      <a:pt x="961" y="963"/>
                    </a:lnTo>
                    <a:lnTo>
                      <a:pt x="958" y="963"/>
                    </a:lnTo>
                    <a:lnTo>
                      <a:pt x="958" y="961"/>
                    </a:lnTo>
                    <a:lnTo>
                      <a:pt x="961" y="961"/>
                    </a:lnTo>
                    <a:lnTo>
                      <a:pt x="963" y="961"/>
                    </a:lnTo>
                    <a:lnTo>
                      <a:pt x="966" y="961"/>
                    </a:lnTo>
                    <a:lnTo>
                      <a:pt x="963" y="961"/>
                    </a:lnTo>
                    <a:close/>
                    <a:moveTo>
                      <a:pt x="973" y="961"/>
                    </a:moveTo>
                    <a:lnTo>
                      <a:pt x="975" y="961"/>
                    </a:lnTo>
                    <a:lnTo>
                      <a:pt x="975" y="958"/>
                    </a:lnTo>
                    <a:lnTo>
                      <a:pt x="975" y="961"/>
                    </a:lnTo>
                    <a:lnTo>
                      <a:pt x="978" y="961"/>
                    </a:lnTo>
                    <a:lnTo>
                      <a:pt x="975" y="961"/>
                    </a:lnTo>
                    <a:lnTo>
                      <a:pt x="973" y="961"/>
                    </a:lnTo>
                    <a:lnTo>
                      <a:pt x="973" y="958"/>
                    </a:lnTo>
                    <a:lnTo>
                      <a:pt x="975" y="958"/>
                    </a:lnTo>
                    <a:lnTo>
                      <a:pt x="975" y="961"/>
                    </a:lnTo>
                    <a:lnTo>
                      <a:pt x="973" y="961"/>
                    </a:lnTo>
                    <a:close/>
                    <a:moveTo>
                      <a:pt x="978" y="958"/>
                    </a:moveTo>
                    <a:lnTo>
                      <a:pt x="980" y="958"/>
                    </a:lnTo>
                    <a:lnTo>
                      <a:pt x="980" y="961"/>
                    </a:lnTo>
                    <a:lnTo>
                      <a:pt x="983" y="961"/>
                    </a:lnTo>
                    <a:lnTo>
                      <a:pt x="980" y="961"/>
                    </a:lnTo>
                    <a:lnTo>
                      <a:pt x="978" y="958"/>
                    </a:lnTo>
                    <a:close/>
                    <a:moveTo>
                      <a:pt x="971" y="961"/>
                    </a:moveTo>
                    <a:lnTo>
                      <a:pt x="971" y="958"/>
                    </a:lnTo>
                    <a:lnTo>
                      <a:pt x="971" y="961"/>
                    </a:lnTo>
                    <a:close/>
                    <a:moveTo>
                      <a:pt x="971" y="958"/>
                    </a:moveTo>
                    <a:lnTo>
                      <a:pt x="973" y="958"/>
                    </a:lnTo>
                    <a:lnTo>
                      <a:pt x="971" y="958"/>
                    </a:lnTo>
                    <a:close/>
                    <a:moveTo>
                      <a:pt x="968" y="958"/>
                    </a:moveTo>
                    <a:lnTo>
                      <a:pt x="966" y="958"/>
                    </a:lnTo>
                    <a:lnTo>
                      <a:pt x="966" y="961"/>
                    </a:lnTo>
                    <a:lnTo>
                      <a:pt x="966" y="958"/>
                    </a:lnTo>
                    <a:lnTo>
                      <a:pt x="968" y="958"/>
                    </a:lnTo>
                    <a:close/>
                    <a:moveTo>
                      <a:pt x="971" y="958"/>
                    </a:moveTo>
                    <a:lnTo>
                      <a:pt x="968" y="958"/>
                    </a:lnTo>
                    <a:lnTo>
                      <a:pt x="971" y="958"/>
                    </a:lnTo>
                    <a:close/>
                    <a:moveTo>
                      <a:pt x="973" y="958"/>
                    </a:moveTo>
                    <a:lnTo>
                      <a:pt x="971" y="958"/>
                    </a:lnTo>
                    <a:lnTo>
                      <a:pt x="973" y="958"/>
                    </a:lnTo>
                    <a:lnTo>
                      <a:pt x="973" y="956"/>
                    </a:lnTo>
                    <a:lnTo>
                      <a:pt x="973" y="958"/>
                    </a:lnTo>
                    <a:close/>
                    <a:moveTo>
                      <a:pt x="971" y="958"/>
                    </a:moveTo>
                    <a:lnTo>
                      <a:pt x="971" y="956"/>
                    </a:lnTo>
                    <a:lnTo>
                      <a:pt x="971" y="958"/>
                    </a:lnTo>
                    <a:close/>
                    <a:moveTo>
                      <a:pt x="990" y="956"/>
                    </a:moveTo>
                    <a:lnTo>
                      <a:pt x="988" y="956"/>
                    </a:lnTo>
                    <a:lnTo>
                      <a:pt x="990" y="956"/>
                    </a:lnTo>
                    <a:close/>
                    <a:moveTo>
                      <a:pt x="971" y="958"/>
                    </a:moveTo>
                    <a:lnTo>
                      <a:pt x="971" y="956"/>
                    </a:lnTo>
                    <a:lnTo>
                      <a:pt x="971" y="958"/>
                    </a:lnTo>
                    <a:close/>
                    <a:moveTo>
                      <a:pt x="961" y="956"/>
                    </a:moveTo>
                    <a:lnTo>
                      <a:pt x="963" y="956"/>
                    </a:lnTo>
                    <a:lnTo>
                      <a:pt x="961" y="956"/>
                    </a:lnTo>
                    <a:close/>
                    <a:moveTo>
                      <a:pt x="973" y="956"/>
                    </a:moveTo>
                    <a:lnTo>
                      <a:pt x="971" y="956"/>
                    </a:lnTo>
                    <a:lnTo>
                      <a:pt x="973" y="956"/>
                    </a:lnTo>
                    <a:close/>
                    <a:moveTo>
                      <a:pt x="966" y="956"/>
                    </a:moveTo>
                    <a:lnTo>
                      <a:pt x="968" y="956"/>
                    </a:lnTo>
                    <a:lnTo>
                      <a:pt x="966" y="956"/>
                    </a:lnTo>
                    <a:lnTo>
                      <a:pt x="968" y="956"/>
                    </a:lnTo>
                    <a:lnTo>
                      <a:pt x="968" y="958"/>
                    </a:lnTo>
                    <a:lnTo>
                      <a:pt x="966" y="958"/>
                    </a:lnTo>
                    <a:lnTo>
                      <a:pt x="963" y="958"/>
                    </a:lnTo>
                    <a:lnTo>
                      <a:pt x="963" y="961"/>
                    </a:lnTo>
                    <a:lnTo>
                      <a:pt x="961" y="961"/>
                    </a:lnTo>
                    <a:lnTo>
                      <a:pt x="961" y="958"/>
                    </a:lnTo>
                    <a:lnTo>
                      <a:pt x="963" y="958"/>
                    </a:lnTo>
                    <a:lnTo>
                      <a:pt x="963" y="956"/>
                    </a:lnTo>
                    <a:lnTo>
                      <a:pt x="963" y="958"/>
                    </a:lnTo>
                    <a:lnTo>
                      <a:pt x="963" y="956"/>
                    </a:lnTo>
                    <a:lnTo>
                      <a:pt x="966" y="956"/>
                    </a:lnTo>
                    <a:close/>
                    <a:moveTo>
                      <a:pt x="978" y="956"/>
                    </a:moveTo>
                    <a:lnTo>
                      <a:pt x="978" y="953"/>
                    </a:lnTo>
                    <a:lnTo>
                      <a:pt x="978" y="956"/>
                    </a:lnTo>
                    <a:lnTo>
                      <a:pt x="978" y="953"/>
                    </a:lnTo>
                    <a:lnTo>
                      <a:pt x="978" y="956"/>
                    </a:lnTo>
                    <a:lnTo>
                      <a:pt x="980" y="956"/>
                    </a:lnTo>
                    <a:lnTo>
                      <a:pt x="983" y="956"/>
                    </a:lnTo>
                    <a:lnTo>
                      <a:pt x="983" y="958"/>
                    </a:lnTo>
                    <a:lnTo>
                      <a:pt x="985" y="958"/>
                    </a:lnTo>
                    <a:lnTo>
                      <a:pt x="988" y="958"/>
                    </a:lnTo>
                    <a:lnTo>
                      <a:pt x="988" y="961"/>
                    </a:lnTo>
                    <a:lnTo>
                      <a:pt x="988" y="963"/>
                    </a:lnTo>
                    <a:lnTo>
                      <a:pt x="990" y="963"/>
                    </a:lnTo>
                    <a:lnTo>
                      <a:pt x="988" y="963"/>
                    </a:lnTo>
                    <a:lnTo>
                      <a:pt x="990" y="963"/>
                    </a:lnTo>
                    <a:lnTo>
                      <a:pt x="988" y="963"/>
                    </a:lnTo>
                    <a:lnTo>
                      <a:pt x="990" y="963"/>
                    </a:lnTo>
                    <a:lnTo>
                      <a:pt x="988" y="963"/>
                    </a:lnTo>
                    <a:lnTo>
                      <a:pt x="988" y="961"/>
                    </a:lnTo>
                    <a:lnTo>
                      <a:pt x="985" y="961"/>
                    </a:lnTo>
                    <a:lnTo>
                      <a:pt x="983" y="961"/>
                    </a:lnTo>
                    <a:lnTo>
                      <a:pt x="983" y="958"/>
                    </a:lnTo>
                    <a:lnTo>
                      <a:pt x="980" y="958"/>
                    </a:lnTo>
                    <a:lnTo>
                      <a:pt x="978" y="958"/>
                    </a:lnTo>
                    <a:lnTo>
                      <a:pt x="980" y="958"/>
                    </a:lnTo>
                    <a:lnTo>
                      <a:pt x="978" y="958"/>
                    </a:lnTo>
                    <a:lnTo>
                      <a:pt x="978" y="956"/>
                    </a:lnTo>
                    <a:close/>
                    <a:moveTo>
                      <a:pt x="988" y="958"/>
                    </a:moveTo>
                    <a:lnTo>
                      <a:pt x="985" y="958"/>
                    </a:lnTo>
                    <a:lnTo>
                      <a:pt x="985" y="956"/>
                    </a:lnTo>
                    <a:lnTo>
                      <a:pt x="983" y="956"/>
                    </a:lnTo>
                    <a:lnTo>
                      <a:pt x="985" y="956"/>
                    </a:lnTo>
                    <a:lnTo>
                      <a:pt x="985" y="953"/>
                    </a:lnTo>
                    <a:lnTo>
                      <a:pt x="988" y="956"/>
                    </a:lnTo>
                    <a:lnTo>
                      <a:pt x="988" y="958"/>
                    </a:lnTo>
                    <a:close/>
                    <a:moveTo>
                      <a:pt x="1017" y="953"/>
                    </a:moveTo>
                    <a:lnTo>
                      <a:pt x="1015" y="953"/>
                    </a:lnTo>
                    <a:lnTo>
                      <a:pt x="1017" y="953"/>
                    </a:lnTo>
                    <a:lnTo>
                      <a:pt x="1015" y="953"/>
                    </a:lnTo>
                    <a:lnTo>
                      <a:pt x="1017" y="953"/>
                    </a:lnTo>
                    <a:close/>
                    <a:moveTo>
                      <a:pt x="1010" y="953"/>
                    </a:moveTo>
                    <a:lnTo>
                      <a:pt x="1010" y="956"/>
                    </a:lnTo>
                    <a:lnTo>
                      <a:pt x="1007" y="956"/>
                    </a:lnTo>
                    <a:lnTo>
                      <a:pt x="1007" y="958"/>
                    </a:lnTo>
                    <a:lnTo>
                      <a:pt x="1005" y="958"/>
                    </a:lnTo>
                    <a:lnTo>
                      <a:pt x="1005" y="956"/>
                    </a:lnTo>
                    <a:lnTo>
                      <a:pt x="1007" y="956"/>
                    </a:lnTo>
                    <a:lnTo>
                      <a:pt x="1007" y="953"/>
                    </a:lnTo>
                    <a:lnTo>
                      <a:pt x="1010" y="953"/>
                    </a:lnTo>
                    <a:close/>
                    <a:moveTo>
                      <a:pt x="966" y="953"/>
                    </a:moveTo>
                    <a:lnTo>
                      <a:pt x="963" y="953"/>
                    </a:lnTo>
                    <a:lnTo>
                      <a:pt x="963" y="956"/>
                    </a:lnTo>
                    <a:lnTo>
                      <a:pt x="963" y="953"/>
                    </a:lnTo>
                    <a:lnTo>
                      <a:pt x="966" y="953"/>
                    </a:lnTo>
                    <a:lnTo>
                      <a:pt x="966" y="956"/>
                    </a:lnTo>
                    <a:lnTo>
                      <a:pt x="963" y="956"/>
                    </a:lnTo>
                    <a:lnTo>
                      <a:pt x="963" y="953"/>
                    </a:lnTo>
                    <a:lnTo>
                      <a:pt x="966" y="953"/>
                    </a:lnTo>
                    <a:close/>
                    <a:moveTo>
                      <a:pt x="961" y="953"/>
                    </a:moveTo>
                    <a:lnTo>
                      <a:pt x="963" y="953"/>
                    </a:lnTo>
                    <a:lnTo>
                      <a:pt x="963" y="956"/>
                    </a:lnTo>
                    <a:lnTo>
                      <a:pt x="961" y="956"/>
                    </a:lnTo>
                    <a:lnTo>
                      <a:pt x="961" y="958"/>
                    </a:lnTo>
                    <a:lnTo>
                      <a:pt x="961" y="956"/>
                    </a:lnTo>
                    <a:lnTo>
                      <a:pt x="963" y="956"/>
                    </a:lnTo>
                    <a:lnTo>
                      <a:pt x="963" y="958"/>
                    </a:lnTo>
                    <a:lnTo>
                      <a:pt x="961" y="958"/>
                    </a:lnTo>
                    <a:lnTo>
                      <a:pt x="961" y="961"/>
                    </a:lnTo>
                    <a:lnTo>
                      <a:pt x="958" y="961"/>
                    </a:lnTo>
                    <a:lnTo>
                      <a:pt x="956" y="961"/>
                    </a:lnTo>
                    <a:lnTo>
                      <a:pt x="956" y="958"/>
                    </a:lnTo>
                    <a:lnTo>
                      <a:pt x="958" y="958"/>
                    </a:lnTo>
                    <a:lnTo>
                      <a:pt x="956" y="958"/>
                    </a:lnTo>
                    <a:lnTo>
                      <a:pt x="958" y="958"/>
                    </a:lnTo>
                    <a:lnTo>
                      <a:pt x="958" y="956"/>
                    </a:lnTo>
                    <a:lnTo>
                      <a:pt x="958" y="953"/>
                    </a:lnTo>
                    <a:lnTo>
                      <a:pt x="961" y="953"/>
                    </a:lnTo>
                    <a:close/>
                    <a:moveTo>
                      <a:pt x="988" y="956"/>
                    </a:moveTo>
                    <a:lnTo>
                      <a:pt x="988" y="953"/>
                    </a:lnTo>
                    <a:lnTo>
                      <a:pt x="985" y="953"/>
                    </a:lnTo>
                    <a:lnTo>
                      <a:pt x="985" y="951"/>
                    </a:lnTo>
                    <a:lnTo>
                      <a:pt x="988" y="951"/>
                    </a:lnTo>
                    <a:lnTo>
                      <a:pt x="988" y="953"/>
                    </a:lnTo>
                    <a:lnTo>
                      <a:pt x="988" y="956"/>
                    </a:lnTo>
                    <a:close/>
                    <a:moveTo>
                      <a:pt x="985" y="951"/>
                    </a:moveTo>
                    <a:lnTo>
                      <a:pt x="985" y="953"/>
                    </a:lnTo>
                    <a:lnTo>
                      <a:pt x="983" y="953"/>
                    </a:lnTo>
                    <a:lnTo>
                      <a:pt x="985" y="953"/>
                    </a:lnTo>
                    <a:lnTo>
                      <a:pt x="983" y="953"/>
                    </a:lnTo>
                    <a:lnTo>
                      <a:pt x="980" y="953"/>
                    </a:lnTo>
                    <a:lnTo>
                      <a:pt x="983" y="953"/>
                    </a:lnTo>
                    <a:lnTo>
                      <a:pt x="980" y="953"/>
                    </a:lnTo>
                    <a:lnTo>
                      <a:pt x="980" y="951"/>
                    </a:lnTo>
                    <a:lnTo>
                      <a:pt x="983" y="951"/>
                    </a:lnTo>
                    <a:lnTo>
                      <a:pt x="985" y="951"/>
                    </a:lnTo>
                    <a:close/>
                    <a:moveTo>
                      <a:pt x="961" y="951"/>
                    </a:moveTo>
                    <a:lnTo>
                      <a:pt x="963" y="951"/>
                    </a:lnTo>
                    <a:lnTo>
                      <a:pt x="963" y="953"/>
                    </a:lnTo>
                    <a:lnTo>
                      <a:pt x="961" y="953"/>
                    </a:lnTo>
                    <a:lnTo>
                      <a:pt x="961" y="951"/>
                    </a:lnTo>
                    <a:lnTo>
                      <a:pt x="958" y="951"/>
                    </a:lnTo>
                    <a:lnTo>
                      <a:pt x="961" y="951"/>
                    </a:lnTo>
                    <a:close/>
                    <a:moveTo>
                      <a:pt x="978" y="951"/>
                    </a:moveTo>
                    <a:lnTo>
                      <a:pt x="978" y="953"/>
                    </a:lnTo>
                    <a:lnTo>
                      <a:pt x="978" y="951"/>
                    </a:lnTo>
                    <a:lnTo>
                      <a:pt x="975" y="951"/>
                    </a:lnTo>
                    <a:lnTo>
                      <a:pt x="978" y="951"/>
                    </a:lnTo>
                    <a:lnTo>
                      <a:pt x="980" y="951"/>
                    </a:lnTo>
                    <a:lnTo>
                      <a:pt x="978" y="951"/>
                    </a:lnTo>
                    <a:close/>
                    <a:moveTo>
                      <a:pt x="990" y="951"/>
                    </a:moveTo>
                    <a:lnTo>
                      <a:pt x="990" y="948"/>
                    </a:lnTo>
                    <a:lnTo>
                      <a:pt x="990" y="951"/>
                    </a:lnTo>
                    <a:close/>
                    <a:moveTo>
                      <a:pt x="953" y="948"/>
                    </a:moveTo>
                    <a:lnTo>
                      <a:pt x="953" y="951"/>
                    </a:lnTo>
                    <a:lnTo>
                      <a:pt x="953" y="953"/>
                    </a:lnTo>
                    <a:lnTo>
                      <a:pt x="951" y="953"/>
                    </a:lnTo>
                    <a:lnTo>
                      <a:pt x="951" y="956"/>
                    </a:lnTo>
                    <a:lnTo>
                      <a:pt x="949" y="956"/>
                    </a:lnTo>
                    <a:lnTo>
                      <a:pt x="949" y="953"/>
                    </a:lnTo>
                    <a:lnTo>
                      <a:pt x="951" y="953"/>
                    </a:lnTo>
                    <a:lnTo>
                      <a:pt x="949" y="953"/>
                    </a:lnTo>
                    <a:lnTo>
                      <a:pt x="949" y="951"/>
                    </a:lnTo>
                    <a:lnTo>
                      <a:pt x="951" y="951"/>
                    </a:lnTo>
                    <a:lnTo>
                      <a:pt x="949" y="951"/>
                    </a:lnTo>
                    <a:lnTo>
                      <a:pt x="951" y="951"/>
                    </a:lnTo>
                    <a:lnTo>
                      <a:pt x="951" y="948"/>
                    </a:lnTo>
                    <a:lnTo>
                      <a:pt x="951" y="951"/>
                    </a:lnTo>
                    <a:lnTo>
                      <a:pt x="951" y="948"/>
                    </a:lnTo>
                    <a:lnTo>
                      <a:pt x="953" y="948"/>
                    </a:lnTo>
                    <a:close/>
                    <a:moveTo>
                      <a:pt x="963" y="948"/>
                    </a:moveTo>
                    <a:lnTo>
                      <a:pt x="963" y="951"/>
                    </a:lnTo>
                    <a:lnTo>
                      <a:pt x="963" y="948"/>
                    </a:lnTo>
                    <a:close/>
                    <a:moveTo>
                      <a:pt x="971" y="951"/>
                    </a:moveTo>
                    <a:lnTo>
                      <a:pt x="973" y="951"/>
                    </a:lnTo>
                    <a:lnTo>
                      <a:pt x="971" y="951"/>
                    </a:lnTo>
                    <a:lnTo>
                      <a:pt x="971" y="953"/>
                    </a:lnTo>
                    <a:lnTo>
                      <a:pt x="973" y="953"/>
                    </a:lnTo>
                    <a:lnTo>
                      <a:pt x="973" y="951"/>
                    </a:lnTo>
                    <a:lnTo>
                      <a:pt x="975" y="951"/>
                    </a:lnTo>
                    <a:lnTo>
                      <a:pt x="973" y="951"/>
                    </a:lnTo>
                    <a:lnTo>
                      <a:pt x="973" y="953"/>
                    </a:lnTo>
                    <a:lnTo>
                      <a:pt x="975" y="953"/>
                    </a:lnTo>
                    <a:lnTo>
                      <a:pt x="978" y="953"/>
                    </a:lnTo>
                    <a:lnTo>
                      <a:pt x="978" y="956"/>
                    </a:lnTo>
                    <a:lnTo>
                      <a:pt x="975" y="956"/>
                    </a:lnTo>
                    <a:lnTo>
                      <a:pt x="973" y="956"/>
                    </a:lnTo>
                    <a:lnTo>
                      <a:pt x="973" y="953"/>
                    </a:lnTo>
                    <a:lnTo>
                      <a:pt x="971" y="953"/>
                    </a:lnTo>
                    <a:lnTo>
                      <a:pt x="968" y="953"/>
                    </a:lnTo>
                    <a:lnTo>
                      <a:pt x="971" y="953"/>
                    </a:lnTo>
                    <a:lnTo>
                      <a:pt x="968" y="953"/>
                    </a:lnTo>
                    <a:lnTo>
                      <a:pt x="968" y="951"/>
                    </a:lnTo>
                    <a:lnTo>
                      <a:pt x="971" y="951"/>
                    </a:lnTo>
                    <a:lnTo>
                      <a:pt x="968" y="951"/>
                    </a:lnTo>
                    <a:lnTo>
                      <a:pt x="966" y="951"/>
                    </a:lnTo>
                    <a:lnTo>
                      <a:pt x="966" y="948"/>
                    </a:lnTo>
                    <a:lnTo>
                      <a:pt x="968" y="948"/>
                    </a:lnTo>
                    <a:lnTo>
                      <a:pt x="971" y="948"/>
                    </a:lnTo>
                    <a:lnTo>
                      <a:pt x="971" y="951"/>
                    </a:lnTo>
                    <a:close/>
                    <a:moveTo>
                      <a:pt x="961" y="951"/>
                    </a:moveTo>
                    <a:lnTo>
                      <a:pt x="958" y="951"/>
                    </a:lnTo>
                    <a:lnTo>
                      <a:pt x="961" y="951"/>
                    </a:lnTo>
                    <a:lnTo>
                      <a:pt x="961" y="948"/>
                    </a:lnTo>
                    <a:lnTo>
                      <a:pt x="958" y="948"/>
                    </a:lnTo>
                    <a:lnTo>
                      <a:pt x="961" y="948"/>
                    </a:lnTo>
                    <a:lnTo>
                      <a:pt x="961" y="951"/>
                    </a:lnTo>
                    <a:close/>
                    <a:moveTo>
                      <a:pt x="966" y="948"/>
                    </a:moveTo>
                    <a:lnTo>
                      <a:pt x="968" y="948"/>
                    </a:lnTo>
                    <a:lnTo>
                      <a:pt x="966" y="948"/>
                    </a:lnTo>
                    <a:close/>
                    <a:moveTo>
                      <a:pt x="966" y="948"/>
                    </a:moveTo>
                    <a:lnTo>
                      <a:pt x="966" y="946"/>
                    </a:lnTo>
                    <a:lnTo>
                      <a:pt x="966" y="948"/>
                    </a:lnTo>
                    <a:close/>
                    <a:moveTo>
                      <a:pt x="983" y="946"/>
                    </a:moveTo>
                    <a:lnTo>
                      <a:pt x="983" y="948"/>
                    </a:lnTo>
                    <a:lnTo>
                      <a:pt x="985" y="948"/>
                    </a:lnTo>
                    <a:lnTo>
                      <a:pt x="983" y="948"/>
                    </a:lnTo>
                    <a:lnTo>
                      <a:pt x="985" y="948"/>
                    </a:lnTo>
                    <a:lnTo>
                      <a:pt x="983" y="948"/>
                    </a:lnTo>
                    <a:lnTo>
                      <a:pt x="983" y="951"/>
                    </a:lnTo>
                    <a:lnTo>
                      <a:pt x="985" y="951"/>
                    </a:lnTo>
                    <a:lnTo>
                      <a:pt x="985" y="948"/>
                    </a:lnTo>
                    <a:lnTo>
                      <a:pt x="988" y="948"/>
                    </a:lnTo>
                    <a:lnTo>
                      <a:pt x="988" y="951"/>
                    </a:lnTo>
                    <a:lnTo>
                      <a:pt x="985" y="951"/>
                    </a:lnTo>
                    <a:lnTo>
                      <a:pt x="983" y="951"/>
                    </a:lnTo>
                    <a:lnTo>
                      <a:pt x="983" y="948"/>
                    </a:lnTo>
                    <a:lnTo>
                      <a:pt x="980" y="946"/>
                    </a:lnTo>
                    <a:lnTo>
                      <a:pt x="983" y="946"/>
                    </a:lnTo>
                    <a:close/>
                    <a:moveTo>
                      <a:pt x="956" y="946"/>
                    </a:moveTo>
                    <a:lnTo>
                      <a:pt x="956" y="948"/>
                    </a:lnTo>
                    <a:lnTo>
                      <a:pt x="956" y="946"/>
                    </a:lnTo>
                    <a:lnTo>
                      <a:pt x="958" y="946"/>
                    </a:lnTo>
                    <a:lnTo>
                      <a:pt x="958" y="948"/>
                    </a:lnTo>
                    <a:lnTo>
                      <a:pt x="958" y="951"/>
                    </a:lnTo>
                    <a:lnTo>
                      <a:pt x="958" y="953"/>
                    </a:lnTo>
                    <a:lnTo>
                      <a:pt x="958" y="956"/>
                    </a:lnTo>
                    <a:lnTo>
                      <a:pt x="956" y="956"/>
                    </a:lnTo>
                    <a:lnTo>
                      <a:pt x="958" y="956"/>
                    </a:lnTo>
                    <a:lnTo>
                      <a:pt x="956" y="956"/>
                    </a:lnTo>
                    <a:lnTo>
                      <a:pt x="958" y="956"/>
                    </a:lnTo>
                    <a:lnTo>
                      <a:pt x="956" y="956"/>
                    </a:lnTo>
                    <a:lnTo>
                      <a:pt x="958" y="956"/>
                    </a:lnTo>
                    <a:lnTo>
                      <a:pt x="956" y="956"/>
                    </a:lnTo>
                    <a:lnTo>
                      <a:pt x="956" y="958"/>
                    </a:lnTo>
                    <a:lnTo>
                      <a:pt x="956" y="956"/>
                    </a:lnTo>
                    <a:lnTo>
                      <a:pt x="956" y="958"/>
                    </a:lnTo>
                    <a:lnTo>
                      <a:pt x="956" y="961"/>
                    </a:lnTo>
                    <a:lnTo>
                      <a:pt x="953" y="961"/>
                    </a:lnTo>
                    <a:lnTo>
                      <a:pt x="956" y="961"/>
                    </a:lnTo>
                    <a:lnTo>
                      <a:pt x="956" y="958"/>
                    </a:lnTo>
                    <a:lnTo>
                      <a:pt x="953" y="958"/>
                    </a:lnTo>
                    <a:lnTo>
                      <a:pt x="953" y="961"/>
                    </a:lnTo>
                    <a:lnTo>
                      <a:pt x="953" y="958"/>
                    </a:lnTo>
                    <a:lnTo>
                      <a:pt x="953" y="961"/>
                    </a:lnTo>
                    <a:lnTo>
                      <a:pt x="953" y="958"/>
                    </a:lnTo>
                    <a:lnTo>
                      <a:pt x="951" y="958"/>
                    </a:lnTo>
                    <a:lnTo>
                      <a:pt x="951" y="956"/>
                    </a:lnTo>
                    <a:lnTo>
                      <a:pt x="953" y="956"/>
                    </a:lnTo>
                    <a:lnTo>
                      <a:pt x="951" y="956"/>
                    </a:lnTo>
                    <a:lnTo>
                      <a:pt x="953" y="956"/>
                    </a:lnTo>
                    <a:lnTo>
                      <a:pt x="953" y="953"/>
                    </a:lnTo>
                    <a:lnTo>
                      <a:pt x="953" y="951"/>
                    </a:lnTo>
                    <a:lnTo>
                      <a:pt x="953" y="953"/>
                    </a:lnTo>
                    <a:lnTo>
                      <a:pt x="956" y="953"/>
                    </a:lnTo>
                    <a:lnTo>
                      <a:pt x="953" y="953"/>
                    </a:lnTo>
                    <a:lnTo>
                      <a:pt x="956" y="953"/>
                    </a:lnTo>
                    <a:lnTo>
                      <a:pt x="953" y="953"/>
                    </a:lnTo>
                    <a:lnTo>
                      <a:pt x="953" y="956"/>
                    </a:lnTo>
                    <a:lnTo>
                      <a:pt x="956" y="953"/>
                    </a:lnTo>
                    <a:lnTo>
                      <a:pt x="956" y="956"/>
                    </a:lnTo>
                    <a:lnTo>
                      <a:pt x="956" y="953"/>
                    </a:lnTo>
                    <a:lnTo>
                      <a:pt x="956" y="956"/>
                    </a:lnTo>
                    <a:lnTo>
                      <a:pt x="956" y="953"/>
                    </a:lnTo>
                    <a:lnTo>
                      <a:pt x="958" y="953"/>
                    </a:lnTo>
                    <a:lnTo>
                      <a:pt x="956" y="953"/>
                    </a:lnTo>
                    <a:lnTo>
                      <a:pt x="956" y="951"/>
                    </a:lnTo>
                    <a:lnTo>
                      <a:pt x="958" y="951"/>
                    </a:lnTo>
                    <a:lnTo>
                      <a:pt x="956" y="951"/>
                    </a:lnTo>
                    <a:lnTo>
                      <a:pt x="956" y="948"/>
                    </a:lnTo>
                    <a:lnTo>
                      <a:pt x="953" y="948"/>
                    </a:lnTo>
                    <a:lnTo>
                      <a:pt x="953" y="946"/>
                    </a:lnTo>
                    <a:lnTo>
                      <a:pt x="956" y="946"/>
                    </a:lnTo>
                    <a:close/>
                    <a:moveTo>
                      <a:pt x="983" y="946"/>
                    </a:moveTo>
                    <a:lnTo>
                      <a:pt x="985" y="946"/>
                    </a:lnTo>
                    <a:lnTo>
                      <a:pt x="983" y="946"/>
                    </a:lnTo>
                    <a:close/>
                    <a:moveTo>
                      <a:pt x="966" y="946"/>
                    </a:moveTo>
                    <a:lnTo>
                      <a:pt x="963" y="946"/>
                    </a:lnTo>
                    <a:lnTo>
                      <a:pt x="966" y="946"/>
                    </a:lnTo>
                    <a:close/>
                    <a:moveTo>
                      <a:pt x="980" y="946"/>
                    </a:moveTo>
                    <a:lnTo>
                      <a:pt x="983" y="946"/>
                    </a:lnTo>
                    <a:lnTo>
                      <a:pt x="980" y="946"/>
                    </a:lnTo>
                    <a:close/>
                    <a:moveTo>
                      <a:pt x="971" y="946"/>
                    </a:moveTo>
                    <a:lnTo>
                      <a:pt x="971" y="943"/>
                    </a:lnTo>
                    <a:lnTo>
                      <a:pt x="971" y="946"/>
                    </a:lnTo>
                    <a:close/>
                    <a:moveTo>
                      <a:pt x="971" y="943"/>
                    </a:moveTo>
                    <a:lnTo>
                      <a:pt x="968" y="946"/>
                    </a:lnTo>
                    <a:lnTo>
                      <a:pt x="968" y="943"/>
                    </a:lnTo>
                    <a:lnTo>
                      <a:pt x="971" y="943"/>
                    </a:lnTo>
                    <a:close/>
                    <a:moveTo>
                      <a:pt x="961" y="943"/>
                    </a:moveTo>
                    <a:lnTo>
                      <a:pt x="958" y="943"/>
                    </a:lnTo>
                    <a:lnTo>
                      <a:pt x="961" y="943"/>
                    </a:lnTo>
                    <a:close/>
                    <a:moveTo>
                      <a:pt x="978" y="943"/>
                    </a:moveTo>
                    <a:lnTo>
                      <a:pt x="980" y="946"/>
                    </a:lnTo>
                    <a:lnTo>
                      <a:pt x="980" y="948"/>
                    </a:lnTo>
                    <a:lnTo>
                      <a:pt x="978" y="948"/>
                    </a:lnTo>
                    <a:lnTo>
                      <a:pt x="980" y="948"/>
                    </a:lnTo>
                    <a:lnTo>
                      <a:pt x="983" y="948"/>
                    </a:lnTo>
                    <a:lnTo>
                      <a:pt x="983" y="951"/>
                    </a:lnTo>
                    <a:lnTo>
                      <a:pt x="980" y="951"/>
                    </a:lnTo>
                    <a:lnTo>
                      <a:pt x="978" y="951"/>
                    </a:lnTo>
                    <a:lnTo>
                      <a:pt x="975" y="951"/>
                    </a:lnTo>
                    <a:lnTo>
                      <a:pt x="975" y="948"/>
                    </a:lnTo>
                    <a:lnTo>
                      <a:pt x="973" y="948"/>
                    </a:lnTo>
                    <a:lnTo>
                      <a:pt x="975" y="948"/>
                    </a:lnTo>
                    <a:lnTo>
                      <a:pt x="975" y="946"/>
                    </a:lnTo>
                    <a:lnTo>
                      <a:pt x="975" y="948"/>
                    </a:lnTo>
                    <a:lnTo>
                      <a:pt x="978" y="948"/>
                    </a:lnTo>
                    <a:lnTo>
                      <a:pt x="975" y="948"/>
                    </a:lnTo>
                    <a:lnTo>
                      <a:pt x="975" y="946"/>
                    </a:lnTo>
                    <a:lnTo>
                      <a:pt x="978" y="946"/>
                    </a:lnTo>
                    <a:lnTo>
                      <a:pt x="975" y="946"/>
                    </a:lnTo>
                    <a:lnTo>
                      <a:pt x="978" y="946"/>
                    </a:lnTo>
                    <a:lnTo>
                      <a:pt x="978" y="943"/>
                    </a:lnTo>
                    <a:close/>
                    <a:moveTo>
                      <a:pt x="956" y="943"/>
                    </a:moveTo>
                    <a:lnTo>
                      <a:pt x="953" y="943"/>
                    </a:lnTo>
                    <a:lnTo>
                      <a:pt x="956" y="943"/>
                    </a:lnTo>
                    <a:lnTo>
                      <a:pt x="956" y="941"/>
                    </a:lnTo>
                    <a:lnTo>
                      <a:pt x="956" y="943"/>
                    </a:lnTo>
                    <a:close/>
                    <a:moveTo>
                      <a:pt x="951" y="943"/>
                    </a:moveTo>
                    <a:lnTo>
                      <a:pt x="951" y="941"/>
                    </a:lnTo>
                    <a:lnTo>
                      <a:pt x="951" y="943"/>
                    </a:lnTo>
                    <a:close/>
                    <a:moveTo>
                      <a:pt x="983" y="943"/>
                    </a:moveTo>
                    <a:lnTo>
                      <a:pt x="980" y="943"/>
                    </a:lnTo>
                    <a:lnTo>
                      <a:pt x="980" y="941"/>
                    </a:lnTo>
                    <a:lnTo>
                      <a:pt x="983" y="941"/>
                    </a:lnTo>
                    <a:lnTo>
                      <a:pt x="983" y="943"/>
                    </a:lnTo>
                    <a:close/>
                    <a:moveTo>
                      <a:pt x="958" y="943"/>
                    </a:moveTo>
                    <a:lnTo>
                      <a:pt x="956" y="943"/>
                    </a:lnTo>
                    <a:lnTo>
                      <a:pt x="956" y="941"/>
                    </a:lnTo>
                    <a:lnTo>
                      <a:pt x="958" y="941"/>
                    </a:lnTo>
                    <a:lnTo>
                      <a:pt x="958" y="943"/>
                    </a:lnTo>
                    <a:close/>
                    <a:moveTo>
                      <a:pt x="958" y="941"/>
                    </a:moveTo>
                    <a:lnTo>
                      <a:pt x="961" y="941"/>
                    </a:lnTo>
                    <a:lnTo>
                      <a:pt x="958" y="941"/>
                    </a:lnTo>
                    <a:lnTo>
                      <a:pt x="958" y="943"/>
                    </a:lnTo>
                    <a:lnTo>
                      <a:pt x="958" y="941"/>
                    </a:lnTo>
                    <a:close/>
                    <a:moveTo>
                      <a:pt x="975" y="939"/>
                    </a:moveTo>
                    <a:lnTo>
                      <a:pt x="975" y="941"/>
                    </a:lnTo>
                    <a:lnTo>
                      <a:pt x="973" y="941"/>
                    </a:lnTo>
                    <a:lnTo>
                      <a:pt x="973" y="939"/>
                    </a:lnTo>
                    <a:lnTo>
                      <a:pt x="975" y="939"/>
                    </a:lnTo>
                    <a:close/>
                    <a:moveTo>
                      <a:pt x="973" y="939"/>
                    </a:moveTo>
                    <a:lnTo>
                      <a:pt x="971" y="939"/>
                    </a:lnTo>
                    <a:lnTo>
                      <a:pt x="971" y="941"/>
                    </a:lnTo>
                    <a:lnTo>
                      <a:pt x="971" y="939"/>
                    </a:lnTo>
                    <a:lnTo>
                      <a:pt x="973" y="939"/>
                    </a:lnTo>
                    <a:close/>
                    <a:moveTo>
                      <a:pt x="988" y="941"/>
                    </a:moveTo>
                    <a:lnTo>
                      <a:pt x="985" y="941"/>
                    </a:lnTo>
                    <a:lnTo>
                      <a:pt x="985" y="939"/>
                    </a:lnTo>
                    <a:lnTo>
                      <a:pt x="988" y="939"/>
                    </a:lnTo>
                    <a:lnTo>
                      <a:pt x="988" y="941"/>
                    </a:lnTo>
                    <a:close/>
                    <a:moveTo>
                      <a:pt x="983" y="939"/>
                    </a:moveTo>
                    <a:lnTo>
                      <a:pt x="980" y="939"/>
                    </a:lnTo>
                    <a:lnTo>
                      <a:pt x="983" y="939"/>
                    </a:lnTo>
                    <a:close/>
                    <a:moveTo>
                      <a:pt x="973" y="939"/>
                    </a:moveTo>
                    <a:lnTo>
                      <a:pt x="971" y="939"/>
                    </a:lnTo>
                    <a:lnTo>
                      <a:pt x="973" y="939"/>
                    </a:lnTo>
                    <a:close/>
                    <a:moveTo>
                      <a:pt x="968" y="939"/>
                    </a:moveTo>
                    <a:lnTo>
                      <a:pt x="966" y="939"/>
                    </a:lnTo>
                    <a:lnTo>
                      <a:pt x="968" y="939"/>
                    </a:lnTo>
                    <a:close/>
                    <a:moveTo>
                      <a:pt x="961" y="941"/>
                    </a:moveTo>
                    <a:lnTo>
                      <a:pt x="961" y="939"/>
                    </a:lnTo>
                    <a:lnTo>
                      <a:pt x="963" y="939"/>
                    </a:lnTo>
                    <a:lnTo>
                      <a:pt x="961" y="939"/>
                    </a:lnTo>
                    <a:lnTo>
                      <a:pt x="963" y="939"/>
                    </a:lnTo>
                    <a:lnTo>
                      <a:pt x="961" y="939"/>
                    </a:lnTo>
                    <a:lnTo>
                      <a:pt x="963" y="939"/>
                    </a:lnTo>
                    <a:lnTo>
                      <a:pt x="963" y="941"/>
                    </a:lnTo>
                    <a:lnTo>
                      <a:pt x="961" y="941"/>
                    </a:lnTo>
                    <a:close/>
                    <a:moveTo>
                      <a:pt x="971" y="939"/>
                    </a:moveTo>
                    <a:lnTo>
                      <a:pt x="973" y="939"/>
                    </a:lnTo>
                    <a:lnTo>
                      <a:pt x="971" y="939"/>
                    </a:lnTo>
                    <a:close/>
                    <a:moveTo>
                      <a:pt x="968" y="939"/>
                    </a:moveTo>
                    <a:lnTo>
                      <a:pt x="966" y="939"/>
                    </a:lnTo>
                    <a:lnTo>
                      <a:pt x="966" y="936"/>
                    </a:lnTo>
                    <a:lnTo>
                      <a:pt x="968" y="936"/>
                    </a:lnTo>
                    <a:lnTo>
                      <a:pt x="968" y="939"/>
                    </a:lnTo>
                    <a:close/>
                    <a:moveTo>
                      <a:pt x="983" y="939"/>
                    </a:moveTo>
                    <a:lnTo>
                      <a:pt x="983" y="936"/>
                    </a:lnTo>
                    <a:lnTo>
                      <a:pt x="983" y="939"/>
                    </a:lnTo>
                    <a:close/>
                    <a:moveTo>
                      <a:pt x="975" y="939"/>
                    </a:moveTo>
                    <a:lnTo>
                      <a:pt x="978" y="939"/>
                    </a:lnTo>
                    <a:lnTo>
                      <a:pt x="975" y="939"/>
                    </a:lnTo>
                    <a:lnTo>
                      <a:pt x="978" y="939"/>
                    </a:lnTo>
                    <a:lnTo>
                      <a:pt x="978" y="941"/>
                    </a:lnTo>
                    <a:lnTo>
                      <a:pt x="978" y="939"/>
                    </a:lnTo>
                    <a:lnTo>
                      <a:pt x="975" y="939"/>
                    </a:lnTo>
                    <a:lnTo>
                      <a:pt x="978" y="939"/>
                    </a:lnTo>
                    <a:lnTo>
                      <a:pt x="978" y="941"/>
                    </a:lnTo>
                    <a:lnTo>
                      <a:pt x="975" y="941"/>
                    </a:lnTo>
                    <a:lnTo>
                      <a:pt x="975" y="939"/>
                    </a:lnTo>
                    <a:lnTo>
                      <a:pt x="973" y="939"/>
                    </a:lnTo>
                    <a:lnTo>
                      <a:pt x="973" y="936"/>
                    </a:lnTo>
                    <a:lnTo>
                      <a:pt x="975" y="936"/>
                    </a:lnTo>
                    <a:lnTo>
                      <a:pt x="975" y="939"/>
                    </a:lnTo>
                    <a:close/>
                    <a:moveTo>
                      <a:pt x="968" y="936"/>
                    </a:moveTo>
                    <a:lnTo>
                      <a:pt x="966" y="936"/>
                    </a:lnTo>
                    <a:lnTo>
                      <a:pt x="968" y="936"/>
                    </a:lnTo>
                    <a:close/>
                    <a:moveTo>
                      <a:pt x="951" y="939"/>
                    </a:moveTo>
                    <a:lnTo>
                      <a:pt x="949" y="939"/>
                    </a:lnTo>
                    <a:lnTo>
                      <a:pt x="951" y="939"/>
                    </a:lnTo>
                    <a:lnTo>
                      <a:pt x="951" y="936"/>
                    </a:lnTo>
                    <a:lnTo>
                      <a:pt x="951" y="939"/>
                    </a:lnTo>
                    <a:lnTo>
                      <a:pt x="953" y="939"/>
                    </a:lnTo>
                    <a:lnTo>
                      <a:pt x="953" y="941"/>
                    </a:lnTo>
                    <a:lnTo>
                      <a:pt x="953" y="939"/>
                    </a:lnTo>
                    <a:lnTo>
                      <a:pt x="951" y="939"/>
                    </a:lnTo>
                    <a:lnTo>
                      <a:pt x="951" y="941"/>
                    </a:lnTo>
                    <a:lnTo>
                      <a:pt x="953" y="941"/>
                    </a:lnTo>
                    <a:lnTo>
                      <a:pt x="951" y="941"/>
                    </a:lnTo>
                    <a:lnTo>
                      <a:pt x="949" y="941"/>
                    </a:lnTo>
                    <a:lnTo>
                      <a:pt x="951" y="941"/>
                    </a:lnTo>
                    <a:lnTo>
                      <a:pt x="951" y="943"/>
                    </a:lnTo>
                    <a:lnTo>
                      <a:pt x="951" y="946"/>
                    </a:lnTo>
                    <a:lnTo>
                      <a:pt x="949" y="946"/>
                    </a:lnTo>
                    <a:lnTo>
                      <a:pt x="949" y="943"/>
                    </a:lnTo>
                    <a:lnTo>
                      <a:pt x="949" y="946"/>
                    </a:lnTo>
                    <a:lnTo>
                      <a:pt x="946" y="946"/>
                    </a:lnTo>
                    <a:lnTo>
                      <a:pt x="944" y="946"/>
                    </a:lnTo>
                    <a:lnTo>
                      <a:pt x="946" y="946"/>
                    </a:lnTo>
                    <a:lnTo>
                      <a:pt x="944" y="946"/>
                    </a:lnTo>
                    <a:lnTo>
                      <a:pt x="946" y="943"/>
                    </a:lnTo>
                    <a:lnTo>
                      <a:pt x="949" y="943"/>
                    </a:lnTo>
                    <a:lnTo>
                      <a:pt x="949" y="941"/>
                    </a:lnTo>
                    <a:lnTo>
                      <a:pt x="946" y="941"/>
                    </a:lnTo>
                    <a:lnTo>
                      <a:pt x="949" y="941"/>
                    </a:lnTo>
                    <a:lnTo>
                      <a:pt x="949" y="939"/>
                    </a:lnTo>
                    <a:lnTo>
                      <a:pt x="949" y="941"/>
                    </a:lnTo>
                    <a:lnTo>
                      <a:pt x="949" y="939"/>
                    </a:lnTo>
                    <a:lnTo>
                      <a:pt x="949" y="936"/>
                    </a:lnTo>
                    <a:lnTo>
                      <a:pt x="949" y="939"/>
                    </a:lnTo>
                    <a:lnTo>
                      <a:pt x="949" y="936"/>
                    </a:lnTo>
                    <a:lnTo>
                      <a:pt x="951" y="936"/>
                    </a:lnTo>
                    <a:lnTo>
                      <a:pt x="951" y="939"/>
                    </a:lnTo>
                    <a:close/>
                    <a:moveTo>
                      <a:pt x="985" y="936"/>
                    </a:moveTo>
                    <a:lnTo>
                      <a:pt x="988" y="936"/>
                    </a:lnTo>
                    <a:lnTo>
                      <a:pt x="988" y="939"/>
                    </a:lnTo>
                    <a:lnTo>
                      <a:pt x="985" y="939"/>
                    </a:lnTo>
                    <a:lnTo>
                      <a:pt x="983" y="939"/>
                    </a:lnTo>
                    <a:lnTo>
                      <a:pt x="985" y="939"/>
                    </a:lnTo>
                    <a:lnTo>
                      <a:pt x="985" y="936"/>
                    </a:lnTo>
                    <a:lnTo>
                      <a:pt x="985" y="939"/>
                    </a:lnTo>
                    <a:lnTo>
                      <a:pt x="983" y="939"/>
                    </a:lnTo>
                    <a:lnTo>
                      <a:pt x="983" y="936"/>
                    </a:lnTo>
                    <a:lnTo>
                      <a:pt x="985" y="936"/>
                    </a:lnTo>
                    <a:close/>
                    <a:moveTo>
                      <a:pt x="966" y="936"/>
                    </a:moveTo>
                    <a:lnTo>
                      <a:pt x="968" y="936"/>
                    </a:lnTo>
                    <a:lnTo>
                      <a:pt x="966" y="936"/>
                    </a:lnTo>
                    <a:close/>
                    <a:moveTo>
                      <a:pt x="956" y="936"/>
                    </a:moveTo>
                    <a:lnTo>
                      <a:pt x="953" y="936"/>
                    </a:lnTo>
                    <a:lnTo>
                      <a:pt x="953" y="939"/>
                    </a:lnTo>
                    <a:lnTo>
                      <a:pt x="951" y="939"/>
                    </a:lnTo>
                    <a:lnTo>
                      <a:pt x="951" y="936"/>
                    </a:lnTo>
                    <a:lnTo>
                      <a:pt x="953" y="936"/>
                    </a:lnTo>
                    <a:lnTo>
                      <a:pt x="956" y="936"/>
                    </a:lnTo>
                    <a:lnTo>
                      <a:pt x="953" y="936"/>
                    </a:lnTo>
                    <a:lnTo>
                      <a:pt x="956" y="936"/>
                    </a:lnTo>
                    <a:close/>
                    <a:moveTo>
                      <a:pt x="978" y="934"/>
                    </a:moveTo>
                    <a:lnTo>
                      <a:pt x="980" y="936"/>
                    </a:lnTo>
                    <a:lnTo>
                      <a:pt x="980" y="934"/>
                    </a:lnTo>
                    <a:lnTo>
                      <a:pt x="980" y="936"/>
                    </a:lnTo>
                    <a:lnTo>
                      <a:pt x="983" y="936"/>
                    </a:lnTo>
                    <a:lnTo>
                      <a:pt x="983" y="939"/>
                    </a:lnTo>
                    <a:lnTo>
                      <a:pt x="980" y="939"/>
                    </a:lnTo>
                    <a:lnTo>
                      <a:pt x="980" y="936"/>
                    </a:lnTo>
                    <a:lnTo>
                      <a:pt x="980" y="939"/>
                    </a:lnTo>
                    <a:lnTo>
                      <a:pt x="978" y="939"/>
                    </a:lnTo>
                    <a:lnTo>
                      <a:pt x="978" y="936"/>
                    </a:lnTo>
                    <a:lnTo>
                      <a:pt x="978" y="939"/>
                    </a:lnTo>
                    <a:lnTo>
                      <a:pt x="978" y="936"/>
                    </a:lnTo>
                    <a:lnTo>
                      <a:pt x="978" y="934"/>
                    </a:lnTo>
                    <a:lnTo>
                      <a:pt x="978" y="936"/>
                    </a:lnTo>
                    <a:lnTo>
                      <a:pt x="978" y="934"/>
                    </a:lnTo>
                    <a:close/>
                    <a:moveTo>
                      <a:pt x="968" y="934"/>
                    </a:moveTo>
                    <a:lnTo>
                      <a:pt x="968" y="936"/>
                    </a:lnTo>
                    <a:lnTo>
                      <a:pt x="971" y="936"/>
                    </a:lnTo>
                    <a:lnTo>
                      <a:pt x="968" y="936"/>
                    </a:lnTo>
                    <a:lnTo>
                      <a:pt x="968" y="934"/>
                    </a:lnTo>
                    <a:lnTo>
                      <a:pt x="968" y="936"/>
                    </a:lnTo>
                    <a:lnTo>
                      <a:pt x="966" y="934"/>
                    </a:lnTo>
                    <a:lnTo>
                      <a:pt x="966" y="936"/>
                    </a:lnTo>
                    <a:lnTo>
                      <a:pt x="966" y="934"/>
                    </a:lnTo>
                    <a:lnTo>
                      <a:pt x="968" y="934"/>
                    </a:lnTo>
                    <a:close/>
                    <a:moveTo>
                      <a:pt x="956" y="939"/>
                    </a:moveTo>
                    <a:lnTo>
                      <a:pt x="953" y="939"/>
                    </a:lnTo>
                    <a:lnTo>
                      <a:pt x="956" y="939"/>
                    </a:lnTo>
                    <a:lnTo>
                      <a:pt x="953" y="939"/>
                    </a:lnTo>
                    <a:lnTo>
                      <a:pt x="956" y="939"/>
                    </a:lnTo>
                    <a:lnTo>
                      <a:pt x="956" y="936"/>
                    </a:lnTo>
                    <a:lnTo>
                      <a:pt x="958" y="936"/>
                    </a:lnTo>
                    <a:lnTo>
                      <a:pt x="961" y="936"/>
                    </a:lnTo>
                    <a:lnTo>
                      <a:pt x="958" y="936"/>
                    </a:lnTo>
                    <a:lnTo>
                      <a:pt x="958" y="934"/>
                    </a:lnTo>
                    <a:lnTo>
                      <a:pt x="961" y="934"/>
                    </a:lnTo>
                    <a:lnTo>
                      <a:pt x="961" y="936"/>
                    </a:lnTo>
                    <a:lnTo>
                      <a:pt x="961" y="934"/>
                    </a:lnTo>
                    <a:lnTo>
                      <a:pt x="963" y="934"/>
                    </a:lnTo>
                    <a:lnTo>
                      <a:pt x="966" y="934"/>
                    </a:lnTo>
                    <a:lnTo>
                      <a:pt x="966" y="936"/>
                    </a:lnTo>
                    <a:lnTo>
                      <a:pt x="966" y="939"/>
                    </a:lnTo>
                    <a:lnTo>
                      <a:pt x="966" y="936"/>
                    </a:lnTo>
                    <a:lnTo>
                      <a:pt x="963" y="936"/>
                    </a:lnTo>
                    <a:lnTo>
                      <a:pt x="966" y="936"/>
                    </a:lnTo>
                    <a:lnTo>
                      <a:pt x="966" y="939"/>
                    </a:lnTo>
                    <a:lnTo>
                      <a:pt x="963" y="939"/>
                    </a:lnTo>
                    <a:lnTo>
                      <a:pt x="966" y="939"/>
                    </a:lnTo>
                    <a:lnTo>
                      <a:pt x="966" y="941"/>
                    </a:lnTo>
                    <a:lnTo>
                      <a:pt x="963" y="941"/>
                    </a:lnTo>
                    <a:lnTo>
                      <a:pt x="963" y="939"/>
                    </a:lnTo>
                    <a:lnTo>
                      <a:pt x="963" y="936"/>
                    </a:lnTo>
                    <a:lnTo>
                      <a:pt x="961" y="936"/>
                    </a:lnTo>
                    <a:lnTo>
                      <a:pt x="963" y="936"/>
                    </a:lnTo>
                    <a:lnTo>
                      <a:pt x="963" y="939"/>
                    </a:lnTo>
                    <a:lnTo>
                      <a:pt x="961" y="939"/>
                    </a:lnTo>
                    <a:lnTo>
                      <a:pt x="961" y="941"/>
                    </a:lnTo>
                    <a:lnTo>
                      <a:pt x="958" y="941"/>
                    </a:lnTo>
                    <a:lnTo>
                      <a:pt x="961" y="941"/>
                    </a:lnTo>
                    <a:lnTo>
                      <a:pt x="958" y="941"/>
                    </a:lnTo>
                    <a:lnTo>
                      <a:pt x="956" y="941"/>
                    </a:lnTo>
                    <a:lnTo>
                      <a:pt x="953" y="941"/>
                    </a:lnTo>
                    <a:lnTo>
                      <a:pt x="953" y="943"/>
                    </a:lnTo>
                    <a:lnTo>
                      <a:pt x="953" y="941"/>
                    </a:lnTo>
                    <a:lnTo>
                      <a:pt x="956" y="941"/>
                    </a:lnTo>
                    <a:lnTo>
                      <a:pt x="956" y="939"/>
                    </a:lnTo>
                    <a:lnTo>
                      <a:pt x="958" y="939"/>
                    </a:lnTo>
                    <a:lnTo>
                      <a:pt x="956" y="939"/>
                    </a:lnTo>
                    <a:lnTo>
                      <a:pt x="958" y="939"/>
                    </a:lnTo>
                    <a:lnTo>
                      <a:pt x="956" y="939"/>
                    </a:lnTo>
                    <a:lnTo>
                      <a:pt x="953" y="939"/>
                    </a:lnTo>
                    <a:lnTo>
                      <a:pt x="956" y="939"/>
                    </a:lnTo>
                    <a:close/>
                    <a:moveTo>
                      <a:pt x="961" y="934"/>
                    </a:moveTo>
                    <a:lnTo>
                      <a:pt x="958" y="934"/>
                    </a:lnTo>
                    <a:lnTo>
                      <a:pt x="961" y="934"/>
                    </a:lnTo>
                    <a:close/>
                    <a:moveTo>
                      <a:pt x="958" y="934"/>
                    </a:moveTo>
                    <a:lnTo>
                      <a:pt x="958" y="936"/>
                    </a:lnTo>
                    <a:lnTo>
                      <a:pt x="956" y="936"/>
                    </a:lnTo>
                    <a:lnTo>
                      <a:pt x="956" y="934"/>
                    </a:lnTo>
                    <a:lnTo>
                      <a:pt x="956" y="936"/>
                    </a:lnTo>
                    <a:lnTo>
                      <a:pt x="956" y="934"/>
                    </a:lnTo>
                    <a:lnTo>
                      <a:pt x="953" y="934"/>
                    </a:lnTo>
                    <a:lnTo>
                      <a:pt x="953" y="936"/>
                    </a:lnTo>
                    <a:lnTo>
                      <a:pt x="953" y="934"/>
                    </a:lnTo>
                    <a:lnTo>
                      <a:pt x="956" y="934"/>
                    </a:lnTo>
                    <a:lnTo>
                      <a:pt x="958" y="934"/>
                    </a:lnTo>
                    <a:close/>
                    <a:moveTo>
                      <a:pt x="958" y="934"/>
                    </a:moveTo>
                    <a:lnTo>
                      <a:pt x="958" y="931"/>
                    </a:lnTo>
                    <a:lnTo>
                      <a:pt x="958" y="934"/>
                    </a:lnTo>
                    <a:close/>
                    <a:moveTo>
                      <a:pt x="958" y="931"/>
                    </a:moveTo>
                    <a:lnTo>
                      <a:pt x="961" y="931"/>
                    </a:lnTo>
                    <a:lnTo>
                      <a:pt x="961" y="934"/>
                    </a:lnTo>
                    <a:lnTo>
                      <a:pt x="958" y="934"/>
                    </a:lnTo>
                    <a:lnTo>
                      <a:pt x="958" y="931"/>
                    </a:lnTo>
                    <a:close/>
                    <a:moveTo>
                      <a:pt x="961" y="931"/>
                    </a:moveTo>
                    <a:lnTo>
                      <a:pt x="958" y="931"/>
                    </a:lnTo>
                    <a:lnTo>
                      <a:pt x="961" y="931"/>
                    </a:lnTo>
                    <a:close/>
                    <a:moveTo>
                      <a:pt x="956" y="931"/>
                    </a:moveTo>
                    <a:lnTo>
                      <a:pt x="958" y="931"/>
                    </a:lnTo>
                    <a:lnTo>
                      <a:pt x="956" y="931"/>
                    </a:lnTo>
                    <a:lnTo>
                      <a:pt x="958" y="934"/>
                    </a:lnTo>
                    <a:lnTo>
                      <a:pt x="958" y="931"/>
                    </a:lnTo>
                    <a:lnTo>
                      <a:pt x="958" y="934"/>
                    </a:lnTo>
                    <a:lnTo>
                      <a:pt x="956" y="934"/>
                    </a:lnTo>
                    <a:lnTo>
                      <a:pt x="953" y="934"/>
                    </a:lnTo>
                    <a:lnTo>
                      <a:pt x="953" y="931"/>
                    </a:lnTo>
                    <a:lnTo>
                      <a:pt x="956" y="931"/>
                    </a:lnTo>
                    <a:close/>
                    <a:moveTo>
                      <a:pt x="975" y="934"/>
                    </a:moveTo>
                    <a:lnTo>
                      <a:pt x="975" y="931"/>
                    </a:lnTo>
                    <a:lnTo>
                      <a:pt x="975" y="934"/>
                    </a:lnTo>
                    <a:close/>
                    <a:moveTo>
                      <a:pt x="961" y="929"/>
                    </a:moveTo>
                    <a:lnTo>
                      <a:pt x="963" y="929"/>
                    </a:lnTo>
                    <a:lnTo>
                      <a:pt x="961" y="929"/>
                    </a:lnTo>
                    <a:close/>
                    <a:moveTo>
                      <a:pt x="968" y="929"/>
                    </a:moveTo>
                    <a:lnTo>
                      <a:pt x="968" y="931"/>
                    </a:lnTo>
                    <a:lnTo>
                      <a:pt x="968" y="929"/>
                    </a:lnTo>
                    <a:lnTo>
                      <a:pt x="966" y="929"/>
                    </a:lnTo>
                    <a:lnTo>
                      <a:pt x="966" y="931"/>
                    </a:lnTo>
                    <a:lnTo>
                      <a:pt x="968" y="931"/>
                    </a:lnTo>
                    <a:lnTo>
                      <a:pt x="966" y="931"/>
                    </a:lnTo>
                    <a:lnTo>
                      <a:pt x="968" y="931"/>
                    </a:lnTo>
                    <a:lnTo>
                      <a:pt x="971" y="931"/>
                    </a:lnTo>
                    <a:lnTo>
                      <a:pt x="971" y="934"/>
                    </a:lnTo>
                    <a:lnTo>
                      <a:pt x="968" y="934"/>
                    </a:lnTo>
                    <a:lnTo>
                      <a:pt x="971" y="934"/>
                    </a:lnTo>
                    <a:lnTo>
                      <a:pt x="968" y="934"/>
                    </a:lnTo>
                    <a:lnTo>
                      <a:pt x="966" y="934"/>
                    </a:lnTo>
                    <a:lnTo>
                      <a:pt x="966" y="931"/>
                    </a:lnTo>
                    <a:lnTo>
                      <a:pt x="963" y="931"/>
                    </a:lnTo>
                    <a:lnTo>
                      <a:pt x="966" y="931"/>
                    </a:lnTo>
                    <a:lnTo>
                      <a:pt x="966" y="934"/>
                    </a:lnTo>
                    <a:lnTo>
                      <a:pt x="963" y="934"/>
                    </a:lnTo>
                    <a:lnTo>
                      <a:pt x="961" y="934"/>
                    </a:lnTo>
                    <a:lnTo>
                      <a:pt x="963" y="934"/>
                    </a:lnTo>
                    <a:lnTo>
                      <a:pt x="961" y="931"/>
                    </a:lnTo>
                    <a:lnTo>
                      <a:pt x="963" y="931"/>
                    </a:lnTo>
                    <a:lnTo>
                      <a:pt x="966" y="931"/>
                    </a:lnTo>
                    <a:lnTo>
                      <a:pt x="963" y="931"/>
                    </a:lnTo>
                    <a:lnTo>
                      <a:pt x="966" y="931"/>
                    </a:lnTo>
                    <a:lnTo>
                      <a:pt x="966" y="929"/>
                    </a:lnTo>
                    <a:lnTo>
                      <a:pt x="968" y="929"/>
                    </a:lnTo>
                    <a:close/>
                    <a:moveTo>
                      <a:pt x="956" y="929"/>
                    </a:moveTo>
                    <a:lnTo>
                      <a:pt x="958" y="929"/>
                    </a:lnTo>
                    <a:lnTo>
                      <a:pt x="956" y="929"/>
                    </a:lnTo>
                    <a:lnTo>
                      <a:pt x="956" y="931"/>
                    </a:lnTo>
                    <a:lnTo>
                      <a:pt x="953" y="931"/>
                    </a:lnTo>
                    <a:lnTo>
                      <a:pt x="953" y="929"/>
                    </a:lnTo>
                    <a:lnTo>
                      <a:pt x="956" y="929"/>
                    </a:lnTo>
                    <a:close/>
                    <a:moveTo>
                      <a:pt x="953" y="929"/>
                    </a:moveTo>
                    <a:lnTo>
                      <a:pt x="951" y="929"/>
                    </a:lnTo>
                    <a:lnTo>
                      <a:pt x="953" y="929"/>
                    </a:lnTo>
                    <a:close/>
                    <a:moveTo>
                      <a:pt x="953" y="929"/>
                    </a:moveTo>
                    <a:lnTo>
                      <a:pt x="953" y="926"/>
                    </a:lnTo>
                    <a:lnTo>
                      <a:pt x="953" y="929"/>
                    </a:lnTo>
                    <a:close/>
                    <a:moveTo>
                      <a:pt x="973" y="926"/>
                    </a:moveTo>
                    <a:lnTo>
                      <a:pt x="973" y="929"/>
                    </a:lnTo>
                    <a:lnTo>
                      <a:pt x="973" y="931"/>
                    </a:lnTo>
                    <a:lnTo>
                      <a:pt x="975" y="931"/>
                    </a:lnTo>
                    <a:lnTo>
                      <a:pt x="975" y="934"/>
                    </a:lnTo>
                    <a:lnTo>
                      <a:pt x="975" y="936"/>
                    </a:lnTo>
                    <a:lnTo>
                      <a:pt x="973" y="936"/>
                    </a:lnTo>
                    <a:lnTo>
                      <a:pt x="973" y="934"/>
                    </a:lnTo>
                    <a:lnTo>
                      <a:pt x="973" y="931"/>
                    </a:lnTo>
                    <a:lnTo>
                      <a:pt x="971" y="931"/>
                    </a:lnTo>
                    <a:lnTo>
                      <a:pt x="973" y="931"/>
                    </a:lnTo>
                    <a:lnTo>
                      <a:pt x="971" y="931"/>
                    </a:lnTo>
                    <a:lnTo>
                      <a:pt x="971" y="929"/>
                    </a:lnTo>
                    <a:lnTo>
                      <a:pt x="973" y="929"/>
                    </a:lnTo>
                    <a:lnTo>
                      <a:pt x="973" y="926"/>
                    </a:lnTo>
                    <a:lnTo>
                      <a:pt x="971" y="926"/>
                    </a:lnTo>
                    <a:lnTo>
                      <a:pt x="973" y="926"/>
                    </a:lnTo>
                    <a:close/>
                    <a:moveTo>
                      <a:pt x="971" y="926"/>
                    </a:moveTo>
                    <a:lnTo>
                      <a:pt x="971" y="924"/>
                    </a:lnTo>
                    <a:lnTo>
                      <a:pt x="971" y="926"/>
                    </a:lnTo>
                    <a:close/>
                    <a:moveTo>
                      <a:pt x="973" y="926"/>
                    </a:moveTo>
                    <a:lnTo>
                      <a:pt x="973" y="924"/>
                    </a:lnTo>
                    <a:lnTo>
                      <a:pt x="971" y="924"/>
                    </a:lnTo>
                    <a:lnTo>
                      <a:pt x="973" y="924"/>
                    </a:lnTo>
                    <a:lnTo>
                      <a:pt x="973" y="926"/>
                    </a:lnTo>
                    <a:close/>
                    <a:moveTo>
                      <a:pt x="956" y="924"/>
                    </a:moveTo>
                    <a:lnTo>
                      <a:pt x="953" y="924"/>
                    </a:lnTo>
                    <a:lnTo>
                      <a:pt x="956" y="924"/>
                    </a:lnTo>
                    <a:close/>
                    <a:moveTo>
                      <a:pt x="973" y="924"/>
                    </a:moveTo>
                    <a:lnTo>
                      <a:pt x="973" y="921"/>
                    </a:lnTo>
                    <a:lnTo>
                      <a:pt x="973" y="924"/>
                    </a:lnTo>
                    <a:close/>
                    <a:moveTo>
                      <a:pt x="978" y="924"/>
                    </a:moveTo>
                    <a:lnTo>
                      <a:pt x="975" y="924"/>
                    </a:lnTo>
                    <a:lnTo>
                      <a:pt x="975" y="921"/>
                    </a:lnTo>
                    <a:lnTo>
                      <a:pt x="978" y="921"/>
                    </a:lnTo>
                    <a:lnTo>
                      <a:pt x="978" y="924"/>
                    </a:lnTo>
                    <a:close/>
                    <a:moveTo>
                      <a:pt x="963" y="929"/>
                    </a:moveTo>
                    <a:lnTo>
                      <a:pt x="963" y="931"/>
                    </a:lnTo>
                    <a:lnTo>
                      <a:pt x="961" y="931"/>
                    </a:lnTo>
                    <a:lnTo>
                      <a:pt x="958" y="931"/>
                    </a:lnTo>
                    <a:lnTo>
                      <a:pt x="961" y="931"/>
                    </a:lnTo>
                    <a:lnTo>
                      <a:pt x="961" y="929"/>
                    </a:lnTo>
                    <a:lnTo>
                      <a:pt x="963" y="929"/>
                    </a:lnTo>
                    <a:lnTo>
                      <a:pt x="961" y="929"/>
                    </a:lnTo>
                    <a:lnTo>
                      <a:pt x="958" y="929"/>
                    </a:lnTo>
                    <a:lnTo>
                      <a:pt x="961" y="929"/>
                    </a:lnTo>
                    <a:lnTo>
                      <a:pt x="958" y="929"/>
                    </a:lnTo>
                    <a:lnTo>
                      <a:pt x="958" y="931"/>
                    </a:lnTo>
                    <a:lnTo>
                      <a:pt x="956" y="931"/>
                    </a:lnTo>
                    <a:lnTo>
                      <a:pt x="956" y="929"/>
                    </a:lnTo>
                    <a:lnTo>
                      <a:pt x="958" y="929"/>
                    </a:lnTo>
                    <a:lnTo>
                      <a:pt x="956" y="929"/>
                    </a:lnTo>
                    <a:lnTo>
                      <a:pt x="958" y="929"/>
                    </a:lnTo>
                    <a:lnTo>
                      <a:pt x="958" y="926"/>
                    </a:lnTo>
                    <a:lnTo>
                      <a:pt x="956" y="926"/>
                    </a:lnTo>
                    <a:lnTo>
                      <a:pt x="956" y="929"/>
                    </a:lnTo>
                    <a:lnTo>
                      <a:pt x="956" y="926"/>
                    </a:lnTo>
                    <a:lnTo>
                      <a:pt x="956" y="929"/>
                    </a:lnTo>
                    <a:lnTo>
                      <a:pt x="953" y="929"/>
                    </a:lnTo>
                    <a:lnTo>
                      <a:pt x="953" y="926"/>
                    </a:lnTo>
                    <a:lnTo>
                      <a:pt x="956" y="926"/>
                    </a:lnTo>
                    <a:lnTo>
                      <a:pt x="958" y="926"/>
                    </a:lnTo>
                    <a:lnTo>
                      <a:pt x="956" y="926"/>
                    </a:lnTo>
                    <a:lnTo>
                      <a:pt x="958" y="926"/>
                    </a:lnTo>
                    <a:lnTo>
                      <a:pt x="961" y="926"/>
                    </a:lnTo>
                    <a:lnTo>
                      <a:pt x="963" y="926"/>
                    </a:lnTo>
                    <a:lnTo>
                      <a:pt x="961" y="926"/>
                    </a:lnTo>
                    <a:lnTo>
                      <a:pt x="963" y="926"/>
                    </a:lnTo>
                    <a:lnTo>
                      <a:pt x="966" y="926"/>
                    </a:lnTo>
                    <a:lnTo>
                      <a:pt x="963" y="926"/>
                    </a:lnTo>
                    <a:lnTo>
                      <a:pt x="963" y="924"/>
                    </a:lnTo>
                    <a:lnTo>
                      <a:pt x="966" y="924"/>
                    </a:lnTo>
                    <a:lnTo>
                      <a:pt x="963" y="924"/>
                    </a:lnTo>
                    <a:lnTo>
                      <a:pt x="966" y="924"/>
                    </a:lnTo>
                    <a:lnTo>
                      <a:pt x="963" y="924"/>
                    </a:lnTo>
                    <a:lnTo>
                      <a:pt x="963" y="921"/>
                    </a:lnTo>
                    <a:lnTo>
                      <a:pt x="961" y="921"/>
                    </a:lnTo>
                    <a:lnTo>
                      <a:pt x="963" y="921"/>
                    </a:lnTo>
                    <a:lnTo>
                      <a:pt x="966" y="921"/>
                    </a:lnTo>
                    <a:lnTo>
                      <a:pt x="966" y="924"/>
                    </a:lnTo>
                    <a:lnTo>
                      <a:pt x="966" y="921"/>
                    </a:lnTo>
                    <a:lnTo>
                      <a:pt x="968" y="921"/>
                    </a:lnTo>
                    <a:lnTo>
                      <a:pt x="968" y="924"/>
                    </a:lnTo>
                    <a:lnTo>
                      <a:pt x="971" y="924"/>
                    </a:lnTo>
                    <a:lnTo>
                      <a:pt x="971" y="926"/>
                    </a:lnTo>
                    <a:lnTo>
                      <a:pt x="968" y="926"/>
                    </a:lnTo>
                    <a:lnTo>
                      <a:pt x="971" y="926"/>
                    </a:lnTo>
                    <a:lnTo>
                      <a:pt x="968" y="926"/>
                    </a:lnTo>
                    <a:lnTo>
                      <a:pt x="971" y="926"/>
                    </a:lnTo>
                    <a:lnTo>
                      <a:pt x="971" y="929"/>
                    </a:lnTo>
                    <a:lnTo>
                      <a:pt x="968" y="929"/>
                    </a:lnTo>
                    <a:lnTo>
                      <a:pt x="971" y="929"/>
                    </a:lnTo>
                    <a:lnTo>
                      <a:pt x="971" y="931"/>
                    </a:lnTo>
                    <a:lnTo>
                      <a:pt x="971" y="929"/>
                    </a:lnTo>
                    <a:lnTo>
                      <a:pt x="971" y="931"/>
                    </a:lnTo>
                    <a:lnTo>
                      <a:pt x="968" y="931"/>
                    </a:lnTo>
                    <a:lnTo>
                      <a:pt x="968" y="929"/>
                    </a:lnTo>
                    <a:lnTo>
                      <a:pt x="966" y="929"/>
                    </a:lnTo>
                    <a:lnTo>
                      <a:pt x="966" y="931"/>
                    </a:lnTo>
                    <a:lnTo>
                      <a:pt x="963" y="931"/>
                    </a:lnTo>
                    <a:lnTo>
                      <a:pt x="963" y="929"/>
                    </a:lnTo>
                    <a:close/>
                    <a:moveTo>
                      <a:pt x="963" y="921"/>
                    </a:moveTo>
                    <a:lnTo>
                      <a:pt x="961" y="921"/>
                    </a:lnTo>
                    <a:lnTo>
                      <a:pt x="961" y="919"/>
                    </a:lnTo>
                    <a:lnTo>
                      <a:pt x="963" y="919"/>
                    </a:lnTo>
                    <a:lnTo>
                      <a:pt x="963" y="921"/>
                    </a:lnTo>
                    <a:close/>
                    <a:moveTo>
                      <a:pt x="958" y="919"/>
                    </a:moveTo>
                    <a:lnTo>
                      <a:pt x="961" y="919"/>
                    </a:lnTo>
                    <a:lnTo>
                      <a:pt x="961" y="921"/>
                    </a:lnTo>
                    <a:lnTo>
                      <a:pt x="958" y="921"/>
                    </a:lnTo>
                    <a:lnTo>
                      <a:pt x="961" y="921"/>
                    </a:lnTo>
                    <a:lnTo>
                      <a:pt x="958" y="921"/>
                    </a:lnTo>
                    <a:lnTo>
                      <a:pt x="961" y="921"/>
                    </a:lnTo>
                    <a:lnTo>
                      <a:pt x="961" y="924"/>
                    </a:lnTo>
                    <a:lnTo>
                      <a:pt x="958" y="924"/>
                    </a:lnTo>
                    <a:lnTo>
                      <a:pt x="961" y="924"/>
                    </a:lnTo>
                    <a:lnTo>
                      <a:pt x="961" y="926"/>
                    </a:lnTo>
                    <a:lnTo>
                      <a:pt x="961" y="924"/>
                    </a:lnTo>
                    <a:lnTo>
                      <a:pt x="963" y="924"/>
                    </a:lnTo>
                    <a:lnTo>
                      <a:pt x="963" y="926"/>
                    </a:lnTo>
                    <a:lnTo>
                      <a:pt x="961" y="926"/>
                    </a:lnTo>
                    <a:lnTo>
                      <a:pt x="963" y="926"/>
                    </a:lnTo>
                    <a:lnTo>
                      <a:pt x="961" y="926"/>
                    </a:lnTo>
                    <a:lnTo>
                      <a:pt x="958" y="926"/>
                    </a:lnTo>
                    <a:lnTo>
                      <a:pt x="956" y="926"/>
                    </a:lnTo>
                    <a:lnTo>
                      <a:pt x="956" y="924"/>
                    </a:lnTo>
                    <a:lnTo>
                      <a:pt x="956" y="926"/>
                    </a:lnTo>
                    <a:lnTo>
                      <a:pt x="956" y="924"/>
                    </a:lnTo>
                    <a:lnTo>
                      <a:pt x="958" y="924"/>
                    </a:lnTo>
                    <a:lnTo>
                      <a:pt x="956" y="924"/>
                    </a:lnTo>
                    <a:lnTo>
                      <a:pt x="953" y="924"/>
                    </a:lnTo>
                    <a:lnTo>
                      <a:pt x="953" y="921"/>
                    </a:lnTo>
                    <a:lnTo>
                      <a:pt x="956" y="921"/>
                    </a:lnTo>
                    <a:lnTo>
                      <a:pt x="953" y="921"/>
                    </a:lnTo>
                    <a:lnTo>
                      <a:pt x="956" y="921"/>
                    </a:lnTo>
                    <a:lnTo>
                      <a:pt x="953" y="921"/>
                    </a:lnTo>
                    <a:lnTo>
                      <a:pt x="956" y="921"/>
                    </a:lnTo>
                    <a:lnTo>
                      <a:pt x="958" y="921"/>
                    </a:lnTo>
                    <a:lnTo>
                      <a:pt x="956" y="921"/>
                    </a:lnTo>
                    <a:lnTo>
                      <a:pt x="958" y="921"/>
                    </a:lnTo>
                    <a:lnTo>
                      <a:pt x="956" y="921"/>
                    </a:lnTo>
                    <a:lnTo>
                      <a:pt x="956" y="919"/>
                    </a:lnTo>
                    <a:lnTo>
                      <a:pt x="958" y="919"/>
                    </a:lnTo>
                    <a:lnTo>
                      <a:pt x="958" y="921"/>
                    </a:lnTo>
                    <a:lnTo>
                      <a:pt x="958" y="919"/>
                    </a:lnTo>
                    <a:close/>
                    <a:moveTo>
                      <a:pt x="953" y="919"/>
                    </a:moveTo>
                    <a:lnTo>
                      <a:pt x="953" y="921"/>
                    </a:lnTo>
                    <a:lnTo>
                      <a:pt x="953" y="924"/>
                    </a:lnTo>
                    <a:lnTo>
                      <a:pt x="951" y="924"/>
                    </a:lnTo>
                    <a:lnTo>
                      <a:pt x="951" y="921"/>
                    </a:lnTo>
                    <a:lnTo>
                      <a:pt x="953" y="921"/>
                    </a:lnTo>
                    <a:lnTo>
                      <a:pt x="951" y="921"/>
                    </a:lnTo>
                    <a:lnTo>
                      <a:pt x="951" y="919"/>
                    </a:lnTo>
                    <a:lnTo>
                      <a:pt x="951" y="921"/>
                    </a:lnTo>
                    <a:lnTo>
                      <a:pt x="951" y="919"/>
                    </a:lnTo>
                    <a:lnTo>
                      <a:pt x="953" y="919"/>
                    </a:lnTo>
                    <a:close/>
                    <a:moveTo>
                      <a:pt x="958" y="919"/>
                    </a:moveTo>
                    <a:lnTo>
                      <a:pt x="961" y="919"/>
                    </a:lnTo>
                    <a:lnTo>
                      <a:pt x="958" y="919"/>
                    </a:lnTo>
                    <a:close/>
                    <a:moveTo>
                      <a:pt x="958" y="917"/>
                    </a:moveTo>
                    <a:lnTo>
                      <a:pt x="956" y="917"/>
                    </a:lnTo>
                    <a:lnTo>
                      <a:pt x="958" y="917"/>
                    </a:lnTo>
                    <a:close/>
                    <a:moveTo>
                      <a:pt x="968" y="917"/>
                    </a:moveTo>
                    <a:lnTo>
                      <a:pt x="966" y="917"/>
                    </a:lnTo>
                    <a:lnTo>
                      <a:pt x="968" y="917"/>
                    </a:lnTo>
                    <a:close/>
                    <a:moveTo>
                      <a:pt x="963" y="914"/>
                    </a:moveTo>
                    <a:lnTo>
                      <a:pt x="963" y="917"/>
                    </a:lnTo>
                    <a:lnTo>
                      <a:pt x="966" y="917"/>
                    </a:lnTo>
                    <a:lnTo>
                      <a:pt x="963" y="917"/>
                    </a:lnTo>
                    <a:lnTo>
                      <a:pt x="961" y="917"/>
                    </a:lnTo>
                    <a:lnTo>
                      <a:pt x="963" y="917"/>
                    </a:lnTo>
                    <a:lnTo>
                      <a:pt x="961" y="917"/>
                    </a:lnTo>
                    <a:lnTo>
                      <a:pt x="963" y="917"/>
                    </a:lnTo>
                    <a:lnTo>
                      <a:pt x="961" y="917"/>
                    </a:lnTo>
                    <a:lnTo>
                      <a:pt x="961" y="914"/>
                    </a:lnTo>
                    <a:lnTo>
                      <a:pt x="963" y="914"/>
                    </a:lnTo>
                    <a:close/>
                    <a:moveTo>
                      <a:pt x="961" y="914"/>
                    </a:moveTo>
                    <a:lnTo>
                      <a:pt x="961" y="917"/>
                    </a:lnTo>
                    <a:lnTo>
                      <a:pt x="961" y="914"/>
                    </a:lnTo>
                    <a:close/>
                    <a:moveTo>
                      <a:pt x="946" y="921"/>
                    </a:moveTo>
                    <a:lnTo>
                      <a:pt x="944" y="921"/>
                    </a:lnTo>
                    <a:lnTo>
                      <a:pt x="946" y="921"/>
                    </a:lnTo>
                    <a:lnTo>
                      <a:pt x="946" y="924"/>
                    </a:lnTo>
                    <a:lnTo>
                      <a:pt x="944" y="924"/>
                    </a:lnTo>
                    <a:lnTo>
                      <a:pt x="944" y="921"/>
                    </a:lnTo>
                    <a:lnTo>
                      <a:pt x="944" y="924"/>
                    </a:lnTo>
                    <a:lnTo>
                      <a:pt x="941" y="924"/>
                    </a:lnTo>
                    <a:lnTo>
                      <a:pt x="941" y="921"/>
                    </a:lnTo>
                    <a:lnTo>
                      <a:pt x="944" y="921"/>
                    </a:lnTo>
                    <a:lnTo>
                      <a:pt x="941" y="921"/>
                    </a:lnTo>
                    <a:lnTo>
                      <a:pt x="944" y="919"/>
                    </a:lnTo>
                    <a:lnTo>
                      <a:pt x="941" y="919"/>
                    </a:lnTo>
                    <a:lnTo>
                      <a:pt x="939" y="919"/>
                    </a:lnTo>
                    <a:lnTo>
                      <a:pt x="941" y="919"/>
                    </a:lnTo>
                    <a:lnTo>
                      <a:pt x="944" y="919"/>
                    </a:lnTo>
                    <a:lnTo>
                      <a:pt x="941" y="919"/>
                    </a:lnTo>
                    <a:lnTo>
                      <a:pt x="944" y="919"/>
                    </a:lnTo>
                    <a:lnTo>
                      <a:pt x="944" y="917"/>
                    </a:lnTo>
                    <a:lnTo>
                      <a:pt x="944" y="919"/>
                    </a:lnTo>
                    <a:lnTo>
                      <a:pt x="944" y="917"/>
                    </a:lnTo>
                    <a:lnTo>
                      <a:pt x="941" y="917"/>
                    </a:lnTo>
                    <a:lnTo>
                      <a:pt x="941" y="914"/>
                    </a:lnTo>
                    <a:lnTo>
                      <a:pt x="944" y="914"/>
                    </a:lnTo>
                    <a:lnTo>
                      <a:pt x="944" y="917"/>
                    </a:lnTo>
                    <a:lnTo>
                      <a:pt x="944" y="914"/>
                    </a:lnTo>
                    <a:lnTo>
                      <a:pt x="946" y="914"/>
                    </a:lnTo>
                    <a:lnTo>
                      <a:pt x="946" y="917"/>
                    </a:lnTo>
                    <a:lnTo>
                      <a:pt x="944" y="917"/>
                    </a:lnTo>
                    <a:lnTo>
                      <a:pt x="946" y="917"/>
                    </a:lnTo>
                    <a:lnTo>
                      <a:pt x="946" y="914"/>
                    </a:lnTo>
                    <a:lnTo>
                      <a:pt x="949" y="914"/>
                    </a:lnTo>
                    <a:lnTo>
                      <a:pt x="951" y="914"/>
                    </a:lnTo>
                    <a:lnTo>
                      <a:pt x="951" y="917"/>
                    </a:lnTo>
                    <a:lnTo>
                      <a:pt x="949" y="917"/>
                    </a:lnTo>
                    <a:lnTo>
                      <a:pt x="946" y="917"/>
                    </a:lnTo>
                    <a:lnTo>
                      <a:pt x="949" y="917"/>
                    </a:lnTo>
                    <a:lnTo>
                      <a:pt x="949" y="919"/>
                    </a:lnTo>
                    <a:lnTo>
                      <a:pt x="949" y="917"/>
                    </a:lnTo>
                    <a:lnTo>
                      <a:pt x="949" y="919"/>
                    </a:lnTo>
                    <a:lnTo>
                      <a:pt x="946" y="919"/>
                    </a:lnTo>
                    <a:lnTo>
                      <a:pt x="946" y="917"/>
                    </a:lnTo>
                    <a:lnTo>
                      <a:pt x="944" y="917"/>
                    </a:lnTo>
                    <a:lnTo>
                      <a:pt x="946" y="917"/>
                    </a:lnTo>
                    <a:lnTo>
                      <a:pt x="946" y="919"/>
                    </a:lnTo>
                    <a:lnTo>
                      <a:pt x="944" y="919"/>
                    </a:lnTo>
                    <a:lnTo>
                      <a:pt x="946" y="919"/>
                    </a:lnTo>
                    <a:lnTo>
                      <a:pt x="946" y="921"/>
                    </a:lnTo>
                    <a:close/>
                    <a:moveTo>
                      <a:pt x="944" y="914"/>
                    </a:moveTo>
                    <a:lnTo>
                      <a:pt x="941" y="914"/>
                    </a:lnTo>
                    <a:lnTo>
                      <a:pt x="941" y="912"/>
                    </a:lnTo>
                    <a:lnTo>
                      <a:pt x="944" y="912"/>
                    </a:lnTo>
                    <a:lnTo>
                      <a:pt x="944" y="914"/>
                    </a:lnTo>
                    <a:close/>
                    <a:moveTo>
                      <a:pt x="951" y="912"/>
                    </a:moveTo>
                    <a:lnTo>
                      <a:pt x="953" y="912"/>
                    </a:lnTo>
                    <a:lnTo>
                      <a:pt x="953" y="914"/>
                    </a:lnTo>
                    <a:lnTo>
                      <a:pt x="951" y="914"/>
                    </a:lnTo>
                    <a:lnTo>
                      <a:pt x="951" y="912"/>
                    </a:lnTo>
                    <a:close/>
                    <a:moveTo>
                      <a:pt x="953" y="912"/>
                    </a:moveTo>
                    <a:lnTo>
                      <a:pt x="953" y="914"/>
                    </a:lnTo>
                    <a:lnTo>
                      <a:pt x="953" y="912"/>
                    </a:lnTo>
                    <a:close/>
                    <a:moveTo>
                      <a:pt x="966" y="921"/>
                    </a:moveTo>
                    <a:lnTo>
                      <a:pt x="968" y="921"/>
                    </a:lnTo>
                    <a:lnTo>
                      <a:pt x="966" y="921"/>
                    </a:lnTo>
                    <a:lnTo>
                      <a:pt x="966" y="919"/>
                    </a:lnTo>
                    <a:lnTo>
                      <a:pt x="968" y="919"/>
                    </a:lnTo>
                    <a:lnTo>
                      <a:pt x="966" y="919"/>
                    </a:lnTo>
                    <a:lnTo>
                      <a:pt x="966" y="921"/>
                    </a:lnTo>
                    <a:lnTo>
                      <a:pt x="966" y="919"/>
                    </a:lnTo>
                    <a:lnTo>
                      <a:pt x="963" y="919"/>
                    </a:lnTo>
                    <a:lnTo>
                      <a:pt x="966" y="919"/>
                    </a:lnTo>
                    <a:lnTo>
                      <a:pt x="966" y="917"/>
                    </a:lnTo>
                    <a:lnTo>
                      <a:pt x="968" y="917"/>
                    </a:lnTo>
                    <a:lnTo>
                      <a:pt x="971" y="917"/>
                    </a:lnTo>
                    <a:lnTo>
                      <a:pt x="971" y="914"/>
                    </a:lnTo>
                    <a:lnTo>
                      <a:pt x="971" y="917"/>
                    </a:lnTo>
                    <a:lnTo>
                      <a:pt x="968" y="917"/>
                    </a:lnTo>
                    <a:lnTo>
                      <a:pt x="968" y="914"/>
                    </a:lnTo>
                    <a:lnTo>
                      <a:pt x="966" y="914"/>
                    </a:lnTo>
                    <a:lnTo>
                      <a:pt x="963" y="914"/>
                    </a:lnTo>
                    <a:lnTo>
                      <a:pt x="961" y="914"/>
                    </a:lnTo>
                    <a:lnTo>
                      <a:pt x="963" y="914"/>
                    </a:lnTo>
                    <a:lnTo>
                      <a:pt x="963" y="912"/>
                    </a:lnTo>
                    <a:lnTo>
                      <a:pt x="966" y="912"/>
                    </a:lnTo>
                    <a:lnTo>
                      <a:pt x="966" y="914"/>
                    </a:lnTo>
                    <a:lnTo>
                      <a:pt x="968" y="914"/>
                    </a:lnTo>
                    <a:lnTo>
                      <a:pt x="971" y="914"/>
                    </a:lnTo>
                    <a:lnTo>
                      <a:pt x="971" y="917"/>
                    </a:lnTo>
                    <a:lnTo>
                      <a:pt x="973" y="917"/>
                    </a:lnTo>
                    <a:lnTo>
                      <a:pt x="973" y="919"/>
                    </a:lnTo>
                    <a:lnTo>
                      <a:pt x="975" y="919"/>
                    </a:lnTo>
                    <a:lnTo>
                      <a:pt x="973" y="919"/>
                    </a:lnTo>
                    <a:lnTo>
                      <a:pt x="971" y="919"/>
                    </a:lnTo>
                    <a:lnTo>
                      <a:pt x="968" y="919"/>
                    </a:lnTo>
                    <a:lnTo>
                      <a:pt x="971" y="919"/>
                    </a:lnTo>
                    <a:lnTo>
                      <a:pt x="973" y="919"/>
                    </a:lnTo>
                    <a:lnTo>
                      <a:pt x="973" y="921"/>
                    </a:lnTo>
                    <a:lnTo>
                      <a:pt x="975" y="921"/>
                    </a:lnTo>
                    <a:lnTo>
                      <a:pt x="975" y="924"/>
                    </a:lnTo>
                    <a:lnTo>
                      <a:pt x="973" y="924"/>
                    </a:lnTo>
                    <a:lnTo>
                      <a:pt x="975" y="924"/>
                    </a:lnTo>
                    <a:lnTo>
                      <a:pt x="973" y="924"/>
                    </a:lnTo>
                    <a:lnTo>
                      <a:pt x="973" y="921"/>
                    </a:lnTo>
                    <a:lnTo>
                      <a:pt x="973" y="924"/>
                    </a:lnTo>
                    <a:lnTo>
                      <a:pt x="973" y="921"/>
                    </a:lnTo>
                    <a:lnTo>
                      <a:pt x="971" y="921"/>
                    </a:lnTo>
                    <a:lnTo>
                      <a:pt x="971" y="924"/>
                    </a:lnTo>
                    <a:lnTo>
                      <a:pt x="973" y="924"/>
                    </a:lnTo>
                    <a:lnTo>
                      <a:pt x="971" y="924"/>
                    </a:lnTo>
                    <a:lnTo>
                      <a:pt x="971" y="921"/>
                    </a:lnTo>
                    <a:lnTo>
                      <a:pt x="968" y="921"/>
                    </a:lnTo>
                    <a:lnTo>
                      <a:pt x="971" y="921"/>
                    </a:lnTo>
                    <a:lnTo>
                      <a:pt x="968" y="921"/>
                    </a:lnTo>
                    <a:lnTo>
                      <a:pt x="966" y="921"/>
                    </a:lnTo>
                    <a:close/>
                    <a:moveTo>
                      <a:pt x="949" y="912"/>
                    </a:moveTo>
                    <a:lnTo>
                      <a:pt x="951" y="912"/>
                    </a:lnTo>
                    <a:lnTo>
                      <a:pt x="951" y="914"/>
                    </a:lnTo>
                    <a:lnTo>
                      <a:pt x="949" y="914"/>
                    </a:lnTo>
                    <a:lnTo>
                      <a:pt x="949" y="912"/>
                    </a:lnTo>
                    <a:close/>
                    <a:moveTo>
                      <a:pt x="941" y="912"/>
                    </a:moveTo>
                    <a:lnTo>
                      <a:pt x="941" y="914"/>
                    </a:lnTo>
                    <a:lnTo>
                      <a:pt x="941" y="912"/>
                    </a:lnTo>
                    <a:lnTo>
                      <a:pt x="939" y="914"/>
                    </a:lnTo>
                    <a:lnTo>
                      <a:pt x="939" y="912"/>
                    </a:lnTo>
                    <a:lnTo>
                      <a:pt x="941" y="912"/>
                    </a:lnTo>
                    <a:lnTo>
                      <a:pt x="944" y="912"/>
                    </a:lnTo>
                    <a:lnTo>
                      <a:pt x="941" y="912"/>
                    </a:lnTo>
                    <a:close/>
                    <a:moveTo>
                      <a:pt x="963" y="912"/>
                    </a:moveTo>
                    <a:lnTo>
                      <a:pt x="966" y="912"/>
                    </a:lnTo>
                    <a:lnTo>
                      <a:pt x="963" y="912"/>
                    </a:lnTo>
                    <a:lnTo>
                      <a:pt x="963" y="914"/>
                    </a:lnTo>
                    <a:lnTo>
                      <a:pt x="961" y="914"/>
                    </a:lnTo>
                    <a:lnTo>
                      <a:pt x="958" y="914"/>
                    </a:lnTo>
                    <a:lnTo>
                      <a:pt x="961" y="914"/>
                    </a:lnTo>
                    <a:lnTo>
                      <a:pt x="961" y="912"/>
                    </a:lnTo>
                    <a:lnTo>
                      <a:pt x="958" y="912"/>
                    </a:lnTo>
                    <a:lnTo>
                      <a:pt x="958" y="914"/>
                    </a:lnTo>
                    <a:lnTo>
                      <a:pt x="958" y="912"/>
                    </a:lnTo>
                    <a:lnTo>
                      <a:pt x="961" y="912"/>
                    </a:lnTo>
                    <a:lnTo>
                      <a:pt x="963" y="912"/>
                    </a:lnTo>
                    <a:close/>
                    <a:moveTo>
                      <a:pt x="963" y="909"/>
                    </a:moveTo>
                    <a:lnTo>
                      <a:pt x="966" y="909"/>
                    </a:lnTo>
                    <a:lnTo>
                      <a:pt x="963" y="909"/>
                    </a:lnTo>
                    <a:lnTo>
                      <a:pt x="961" y="909"/>
                    </a:lnTo>
                    <a:lnTo>
                      <a:pt x="963" y="909"/>
                    </a:lnTo>
                    <a:close/>
                    <a:moveTo>
                      <a:pt x="956" y="909"/>
                    </a:moveTo>
                    <a:lnTo>
                      <a:pt x="956" y="912"/>
                    </a:lnTo>
                    <a:lnTo>
                      <a:pt x="953" y="912"/>
                    </a:lnTo>
                    <a:lnTo>
                      <a:pt x="953" y="909"/>
                    </a:lnTo>
                    <a:lnTo>
                      <a:pt x="953" y="912"/>
                    </a:lnTo>
                    <a:lnTo>
                      <a:pt x="953" y="909"/>
                    </a:lnTo>
                    <a:lnTo>
                      <a:pt x="953" y="912"/>
                    </a:lnTo>
                    <a:lnTo>
                      <a:pt x="951" y="912"/>
                    </a:lnTo>
                    <a:lnTo>
                      <a:pt x="953" y="912"/>
                    </a:lnTo>
                    <a:lnTo>
                      <a:pt x="951" y="912"/>
                    </a:lnTo>
                    <a:lnTo>
                      <a:pt x="953" y="912"/>
                    </a:lnTo>
                    <a:lnTo>
                      <a:pt x="956" y="912"/>
                    </a:lnTo>
                    <a:lnTo>
                      <a:pt x="953" y="912"/>
                    </a:lnTo>
                    <a:lnTo>
                      <a:pt x="951" y="912"/>
                    </a:lnTo>
                    <a:lnTo>
                      <a:pt x="949" y="912"/>
                    </a:lnTo>
                    <a:lnTo>
                      <a:pt x="951" y="912"/>
                    </a:lnTo>
                    <a:lnTo>
                      <a:pt x="951" y="909"/>
                    </a:lnTo>
                    <a:lnTo>
                      <a:pt x="953" y="909"/>
                    </a:lnTo>
                    <a:lnTo>
                      <a:pt x="956" y="909"/>
                    </a:lnTo>
                    <a:close/>
                    <a:moveTo>
                      <a:pt x="966" y="909"/>
                    </a:moveTo>
                    <a:lnTo>
                      <a:pt x="963" y="909"/>
                    </a:lnTo>
                    <a:lnTo>
                      <a:pt x="963" y="907"/>
                    </a:lnTo>
                    <a:lnTo>
                      <a:pt x="966" y="909"/>
                    </a:lnTo>
                    <a:close/>
                    <a:moveTo>
                      <a:pt x="956" y="907"/>
                    </a:moveTo>
                    <a:lnTo>
                      <a:pt x="958" y="907"/>
                    </a:lnTo>
                    <a:lnTo>
                      <a:pt x="958" y="909"/>
                    </a:lnTo>
                    <a:lnTo>
                      <a:pt x="956" y="909"/>
                    </a:lnTo>
                    <a:lnTo>
                      <a:pt x="956" y="907"/>
                    </a:lnTo>
                    <a:close/>
                    <a:moveTo>
                      <a:pt x="961" y="907"/>
                    </a:moveTo>
                    <a:lnTo>
                      <a:pt x="963" y="907"/>
                    </a:lnTo>
                    <a:lnTo>
                      <a:pt x="961" y="909"/>
                    </a:lnTo>
                    <a:lnTo>
                      <a:pt x="961" y="907"/>
                    </a:lnTo>
                    <a:close/>
                    <a:moveTo>
                      <a:pt x="949" y="907"/>
                    </a:moveTo>
                    <a:lnTo>
                      <a:pt x="946" y="907"/>
                    </a:lnTo>
                    <a:lnTo>
                      <a:pt x="949" y="907"/>
                    </a:lnTo>
                    <a:close/>
                    <a:moveTo>
                      <a:pt x="956" y="904"/>
                    </a:moveTo>
                    <a:lnTo>
                      <a:pt x="953" y="904"/>
                    </a:lnTo>
                    <a:lnTo>
                      <a:pt x="956" y="904"/>
                    </a:lnTo>
                    <a:close/>
                    <a:moveTo>
                      <a:pt x="953" y="904"/>
                    </a:moveTo>
                    <a:lnTo>
                      <a:pt x="951" y="904"/>
                    </a:lnTo>
                    <a:lnTo>
                      <a:pt x="953" y="904"/>
                    </a:lnTo>
                    <a:close/>
                    <a:moveTo>
                      <a:pt x="953" y="904"/>
                    </a:moveTo>
                    <a:lnTo>
                      <a:pt x="953" y="902"/>
                    </a:lnTo>
                    <a:lnTo>
                      <a:pt x="953" y="904"/>
                    </a:lnTo>
                    <a:close/>
                    <a:moveTo>
                      <a:pt x="961" y="902"/>
                    </a:moveTo>
                    <a:lnTo>
                      <a:pt x="963" y="902"/>
                    </a:lnTo>
                    <a:lnTo>
                      <a:pt x="963" y="904"/>
                    </a:lnTo>
                    <a:lnTo>
                      <a:pt x="961" y="904"/>
                    </a:lnTo>
                    <a:lnTo>
                      <a:pt x="961" y="902"/>
                    </a:lnTo>
                    <a:close/>
                    <a:moveTo>
                      <a:pt x="961" y="902"/>
                    </a:moveTo>
                    <a:lnTo>
                      <a:pt x="958" y="902"/>
                    </a:lnTo>
                    <a:lnTo>
                      <a:pt x="961" y="902"/>
                    </a:lnTo>
                    <a:close/>
                    <a:moveTo>
                      <a:pt x="951" y="902"/>
                    </a:moveTo>
                    <a:lnTo>
                      <a:pt x="953" y="902"/>
                    </a:lnTo>
                    <a:lnTo>
                      <a:pt x="951" y="902"/>
                    </a:lnTo>
                    <a:lnTo>
                      <a:pt x="951" y="904"/>
                    </a:lnTo>
                    <a:lnTo>
                      <a:pt x="951" y="902"/>
                    </a:lnTo>
                    <a:close/>
                    <a:moveTo>
                      <a:pt x="944" y="902"/>
                    </a:moveTo>
                    <a:lnTo>
                      <a:pt x="946" y="902"/>
                    </a:lnTo>
                    <a:lnTo>
                      <a:pt x="949" y="902"/>
                    </a:lnTo>
                    <a:lnTo>
                      <a:pt x="951" y="902"/>
                    </a:lnTo>
                    <a:lnTo>
                      <a:pt x="951" y="904"/>
                    </a:lnTo>
                    <a:lnTo>
                      <a:pt x="949" y="904"/>
                    </a:lnTo>
                    <a:lnTo>
                      <a:pt x="951" y="904"/>
                    </a:lnTo>
                    <a:lnTo>
                      <a:pt x="949" y="904"/>
                    </a:lnTo>
                    <a:lnTo>
                      <a:pt x="951" y="904"/>
                    </a:lnTo>
                    <a:lnTo>
                      <a:pt x="953" y="904"/>
                    </a:lnTo>
                    <a:lnTo>
                      <a:pt x="951" y="904"/>
                    </a:lnTo>
                    <a:lnTo>
                      <a:pt x="953" y="904"/>
                    </a:lnTo>
                    <a:lnTo>
                      <a:pt x="953" y="902"/>
                    </a:lnTo>
                    <a:lnTo>
                      <a:pt x="953" y="904"/>
                    </a:lnTo>
                    <a:lnTo>
                      <a:pt x="956" y="904"/>
                    </a:lnTo>
                    <a:lnTo>
                      <a:pt x="953" y="904"/>
                    </a:lnTo>
                    <a:lnTo>
                      <a:pt x="953" y="907"/>
                    </a:lnTo>
                    <a:lnTo>
                      <a:pt x="951" y="907"/>
                    </a:lnTo>
                    <a:lnTo>
                      <a:pt x="953" y="907"/>
                    </a:lnTo>
                    <a:lnTo>
                      <a:pt x="953" y="904"/>
                    </a:lnTo>
                    <a:lnTo>
                      <a:pt x="953" y="907"/>
                    </a:lnTo>
                    <a:lnTo>
                      <a:pt x="953" y="904"/>
                    </a:lnTo>
                    <a:lnTo>
                      <a:pt x="953" y="907"/>
                    </a:lnTo>
                    <a:lnTo>
                      <a:pt x="956" y="907"/>
                    </a:lnTo>
                    <a:lnTo>
                      <a:pt x="956" y="904"/>
                    </a:lnTo>
                    <a:lnTo>
                      <a:pt x="956" y="907"/>
                    </a:lnTo>
                    <a:lnTo>
                      <a:pt x="956" y="904"/>
                    </a:lnTo>
                    <a:lnTo>
                      <a:pt x="956" y="907"/>
                    </a:lnTo>
                    <a:lnTo>
                      <a:pt x="958" y="907"/>
                    </a:lnTo>
                    <a:lnTo>
                      <a:pt x="956" y="904"/>
                    </a:lnTo>
                    <a:lnTo>
                      <a:pt x="958" y="904"/>
                    </a:lnTo>
                    <a:lnTo>
                      <a:pt x="956" y="904"/>
                    </a:lnTo>
                    <a:lnTo>
                      <a:pt x="958" y="904"/>
                    </a:lnTo>
                    <a:lnTo>
                      <a:pt x="958" y="907"/>
                    </a:lnTo>
                    <a:lnTo>
                      <a:pt x="956" y="907"/>
                    </a:lnTo>
                    <a:lnTo>
                      <a:pt x="958" y="907"/>
                    </a:lnTo>
                    <a:lnTo>
                      <a:pt x="956" y="907"/>
                    </a:lnTo>
                    <a:lnTo>
                      <a:pt x="953" y="907"/>
                    </a:lnTo>
                    <a:lnTo>
                      <a:pt x="956" y="907"/>
                    </a:lnTo>
                    <a:lnTo>
                      <a:pt x="953" y="907"/>
                    </a:lnTo>
                    <a:lnTo>
                      <a:pt x="956" y="907"/>
                    </a:lnTo>
                    <a:lnTo>
                      <a:pt x="956" y="909"/>
                    </a:lnTo>
                    <a:lnTo>
                      <a:pt x="953" y="909"/>
                    </a:lnTo>
                    <a:lnTo>
                      <a:pt x="951" y="909"/>
                    </a:lnTo>
                    <a:lnTo>
                      <a:pt x="951" y="912"/>
                    </a:lnTo>
                    <a:lnTo>
                      <a:pt x="949" y="912"/>
                    </a:lnTo>
                    <a:lnTo>
                      <a:pt x="949" y="914"/>
                    </a:lnTo>
                    <a:lnTo>
                      <a:pt x="946" y="914"/>
                    </a:lnTo>
                    <a:lnTo>
                      <a:pt x="944" y="914"/>
                    </a:lnTo>
                    <a:lnTo>
                      <a:pt x="944" y="912"/>
                    </a:lnTo>
                    <a:lnTo>
                      <a:pt x="946" y="912"/>
                    </a:lnTo>
                    <a:lnTo>
                      <a:pt x="949" y="912"/>
                    </a:lnTo>
                    <a:lnTo>
                      <a:pt x="949" y="909"/>
                    </a:lnTo>
                    <a:lnTo>
                      <a:pt x="946" y="909"/>
                    </a:lnTo>
                    <a:lnTo>
                      <a:pt x="949" y="909"/>
                    </a:lnTo>
                    <a:lnTo>
                      <a:pt x="946" y="909"/>
                    </a:lnTo>
                    <a:lnTo>
                      <a:pt x="946" y="912"/>
                    </a:lnTo>
                    <a:lnTo>
                      <a:pt x="944" y="912"/>
                    </a:lnTo>
                    <a:lnTo>
                      <a:pt x="944" y="909"/>
                    </a:lnTo>
                    <a:lnTo>
                      <a:pt x="946" y="909"/>
                    </a:lnTo>
                    <a:lnTo>
                      <a:pt x="944" y="909"/>
                    </a:lnTo>
                    <a:lnTo>
                      <a:pt x="944" y="912"/>
                    </a:lnTo>
                    <a:lnTo>
                      <a:pt x="944" y="909"/>
                    </a:lnTo>
                    <a:lnTo>
                      <a:pt x="944" y="912"/>
                    </a:lnTo>
                    <a:lnTo>
                      <a:pt x="941" y="912"/>
                    </a:lnTo>
                    <a:lnTo>
                      <a:pt x="941" y="909"/>
                    </a:lnTo>
                    <a:lnTo>
                      <a:pt x="944" y="909"/>
                    </a:lnTo>
                    <a:lnTo>
                      <a:pt x="941" y="909"/>
                    </a:lnTo>
                    <a:lnTo>
                      <a:pt x="941" y="907"/>
                    </a:lnTo>
                    <a:lnTo>
                      <a:pt x="941" y="909"/>
                    </a:lnTo>
                    <a:lnTo>
                      <a:pt x="941" y="907"/>
                    </a:lnTo>
                    <a:lnTo>
                      <a:pt x="944" y="907"/>
                    </a:lnTo>
                    <a:lnTo>
                      <a:pt x="944" y="904"/>
                    </a:lnTo>
                    <a:lnTo>
                      <a:pt x="944" y="907"/>
                    </a:lnTo>
                    <a:lnTo>
                      <a:pt x="946" y="907"/>
                    </a:lnTo>
                    <a:lnTo>
                      <a:pt x="944" y="907"/>
                    </a:lnTo>
                    <a:lnTo>
                      <a:pt x="946" y="907"/>
                    </a:lnTo>
                    <a:lnTo>
                      <a:pt x="946" y="909"/>
                    </a:lnTo>
                    <a:lnTo>
                      <a:pt x="946" y="907"/>
                    </a:lnTo>
                    <a:lnTo>
                      <a:pt x="946" y="909"/>
                    </a:lnTo>
                    <a:lnTo>
                      <a:pt x="949" y="909"/>
                    </a:lnTo>
                    <a:lnTo>
                      <a:pt x="949" y="907"/>
                    </a:lnTo>
                    <a:lnTo>
                      <a:pt x="951" y="907"/>
                    </a:lnTo>
                    <a:lnTo>
                      <a:pt x="951" y="904"/>
                    </a:lnTo>
                    <a:lnTo>
                      <a:pt x="949" y="904"/>
                    </a:lnTo>
                    <a:lnTo>
                      <a:pt x="949" y="907"/>
                    </a:lnTo>
                    <a:lnTo>
                      <a:pt x="949" y="904"/>
                    </a:lnTo>
                    <a:lnTo>
                      <a:pt x="949" y="907"/>
                    </a:lnTo>
                    <a:lnTo>
                      <a:pt x="946" y="904"/>
                    </a:lnTo>
                    <a:lnTo>
                      <a:pt x="946" y="907"/>
                    </a:lnTo>
                    <a:lnTo>
                      <a:pt x="946" y="904"/>
                    </a:lnTo>
                    <a:lnTo>
                      <a:pt x="944" y="904"/>
                    </a:lnTo>
                    <a:lnTo>
                      <a:pt x="941" y="904"/>
                    </a:lnTo>
                    <a:lnTo>
                      <a:pt x="944" y="902"/>
                    </a:lnTo>
                    <a:lnTo>
                      <a:pt x="941" y="902"/>
                    </a:lnTo>
                    <a:lnTo>
                      <a:pt x="944" y="902"/>
                    </a:lnTo>
                    <a:lnTo>
                      <a:pt x="946" y="902"/>
                    </a:lnTo>
                    <a:lnTo>
                      <a:pt x="944" y="902"/>
                    </a:lnTo>
                    <a:close/>
                    <a:moveTo>
                      <a:pt x="953" y="899"/>
                    </a:moveTo>
                    <a:lnTo>
                      <a:pt x="951" y="899"/>
                    </a:lnTo>
                    <a:lnTo>
                      <a:pt x="953" y="899"/>
                    </a:lnTo>
                    <a:close/>
                    <a:moveTo>
                      <a:pt x="951" y="899"/>
                    </a:moveTo>
                    <a:lnTo>
                      <a:pt x="951" y="897"/>
                    </a:lnTo>
                    <a:lnTo>
                      <a:pt x="951" y="899"/>
                    </a:lnTo>
                    <a:close/>
                    <a:moveTo>
                      <a:pt x="956" y="895"/>
                    </a:moveTo>
                    <a:lnTo>
                      <a:pt x="956" y="897"/>
                    </a:lnTo>
                    <a:lnTo>
                      <a:pt x="956" y="895"/>
                    </a:lnTo>
                    <a:close/>
                    <a:moveTo>
                      <a:pt x="941" y="897"/>
                    </a:moveTo>
                    <a:lnTo>
                      <a:pt x="941" y="895"/>
                    </a:lnTo>
                    <a:lnTo>
                      <a:pt x="944" y="895"/>
                    </a:lnTo>
                    <a:lnTo>
                      <a:pt x="941" y="895"/>
                    </a:lnTo>
                    <a:lnTo>
                      <a:pt x="941" y="897"/>
                    </a:lnTo>
                    <a:close/>
                    <a:moveTo>
                      <a:pt x="941" y="890"/>
                    </a:moveTo>
                    <a:lnTo>
                      <a:pt x="941" y="892"/>
                    </a:lnTo>
                    <a:lnTo>
                      <a:pt x="944" y="892"/>
                    </a:lnTo>
                    <a:lnTo>
                      <a:pt x="944" y="890"/>
                    </a:lnTo>
                    <a:lnTo>
                      <a:pt x="941" y="890"/>
                    </a:lnTo>
                    <a:lnTo>
                      <a:pt x="944" y="890"/>
                    </a:lnTo>
                    <a:lnTo>
                      <a:pt x="944" y="892"/>
                    </a:lnTo>
                    <a:lnTo>
                      <a:pt x="946" y="892"/>
                    </a:lnTo>
                    <a:lnTo>
                      <a:pt x="944" y="892"/>
                    </a:lnTo>
                    <a:lnTo>
                      <a:pt x="946" y="892"/>
                    </a:lnTo>
                    <a:lnTo>
                      <a:pt x="946" y="895"/>
                    </a:lnTo>
                    <a:lnTo>
                      <a:pt x="949" y="895"/>
                    </a:lnTo>
                    <a:lnTo>
                      <a:pt x="949" y="897"/>
                    </a:lnTo>
                    <a:lnTo>
                      <a:pt x="949" y="899"/>
                    </a:lnTo>
                    <a:lnTo>
                      <a:pt x="949" y="897"/>
                    </a:lnTo>
                    <a:lnTo>
                      <a:pt x="946" y="897"/>
                    </a:lnTo>
                    <a:lnTo>
                      <a:pt x="944" y="897"/>
                    </a:lnTo>
                    <a:lnTo>
                      <a:pt x="944" y="895"/>
                    </a:lnTo>
                    <a:lnTo>
                      <a:pt x="941" y="895"/>
                    </a:lnTo>
                    <a:lnTo>
                      <a:pt x="939" y="895"/>
                    </a:lnTo>
                    <a:lnTo>
                      <a:pt x="939" y="897"/>
                    </a:lnTo>
                    <a:lnTo>
                      <a:pt x="936" y="897"/>
                    </a:lnTo>
                    <a:lnTo>
                      <a:pt x="936" y="895"/>
                    </a:lnTo>
                    <a:lnTo>
                      <a:pt x="939" y="895"/>
                    </a:lnTo>
                    <a:lnTo>
                      <a:pt x="939" y="892"/>
                    </a:lnTo>
                    <a:lnTo>
                      <a:pt x="936" y="892"/>
                    </a:lnTo>
                    <a:lnTo>
                      <a:pt x="936" y="890"/>
                    </a:lnTo>
                    <a:lnTo>
                      <a:pt x="939" y="890"/>
                    </a:lnTo>
                    <a:lnTo>
                      <a:pt x="939" y="892"/>
                    </a:lnTo>
                    <a:lnTo>
                      <a:pt x="939" y="890"/>
                    </a:lnTo>
                    <a:lnTo>
                      <a:pt x="941" y="890"/>
                    </a:lnTo>
                    <a:lnTo>
                      <a:pt x="939" y="890"/>
                    </a:lnTo>
                    <a:lnTo>
                      <a:pt x="941" y="890"/>
                    </a:lnTo>
                    <a:close/>
                    <a:moveTo>
                      <a:pt x="956" y="890"/>
                    </a:moveTo>
                    <a:lnTo>
                      <a:pt x="953" y="890"/>
                    </a:lnTo>
                    <a:lnTo>
                      <a:pt x="956" y="890"/>
                    </a:lnTo>
                    <a:close/>
                    <a:moveTo>
                      <a:pt x="944" y="890"/>
                    </a:moveTo>
                    <a:lnTo>
                      <a:pt x="946" y="890"/>
                    </a:lnTo>
                    <a:lnTo>
                      <a:pt x="944" y="890"/>
                    </a:lnTo>
                    <a:close/>
                    <a:moveTo>
                      <a:pt x="944" y="887"/>
                    </a:moveTo>
                    <a:lnTo>
                      <a:pt x="941" y="887"/>
                    </a:lnTo>
                    <a:lnTo>
                      <a:pt x="944" y="887"/>
                    </a:lnTo>
                    <a:close/>
                    <a:moveTo>
                      <a:pt x="968" y="890"/>
                    </a:moveTo>
                    <a:lnTo>
                      <a:pt x="968" y="887"/>
                    </a:lnTo>
                    <a:lnTo>
                      <a:pt x="968" y="890"/>
                    </a:lnTo>
                    <a:close/>
                    <a:moveTo>
                      <a:pt x="939" y="887"/>
                    </a:moveTo>
                    <a:lnTo>
                      <a:pt x="941" y="887"/>
                    </a:lnTo>
                    <a:lnTo>
                      <a:pt x="939" y="887"/>
                    </a:lnTo>
                    <a:lnTo>
                      <a:pt x="941" y="887"/>
                    </a:lnTo>
                    <a:lnTo>
                      <a:pt x="939" y="887"/>
                    </a:lnTo>
                    <a:lnTo>
                      <a:pt x="936" y="887"/>
                    </a:lnTo>
                    <a:lnTo>
                      <a:pt x="939" y="887"/>
                    </a:lnTo>
                    <a:close/>
                    <a:moveTo>
                      <a:pt x="939" y="885"/>
                    </a:moveTo>
                    <a:lnTo>
                      <a:pt x="936" y="885"/>
                    </a:lnTo>
                    <a:lnTo>
                      <a:pt x="939" y="885"/>
                    </a:lnTo>
                    <a:close/>
                    <a:moveTo>
                      <a:pt x="973" y="890"/>
                    </a:moveTo>
                    <a:lnTo>
                      <a:pt x="971" y="890"/>
                    </a:lnTo>
                    <a:lnTo>
                      <a:pt x="968" y="890"/>
                    </a:lnTo>
                    <a:lnTo>
                      <a:pt x="968" y="887"/>
                    </a:lnTo>
                    <a:lnTo>
                      <a:pt x="968" y="885"/>
                    </a:lnTo>
                    <a:lnTo>
                      <a:pt x="971" y="885"/>
                    </a:lnTo>
                    <a:lnTo>
                      <a:pt x="973" y="885"/>
                    </a:lnTo>
                    <a:lnTo>
                      <a:pt x="973" y="887"/>
                    </a:lnTo>
                    <a:lnTo>
                      <a:pt x="973" y="890"/>
                    </a:lnTo>
                    <a:close/>
                    <a:moveTo>
                      <a:pt x="5" y="266"/>
                    </a:moveTo>
                    <a:lnTo>
                      <a:pt x="7" y="266"/>
                    </a:lnTo>
                    <a:lnTo>
                      <a:pt x="7" y="269"/>
                    </a:lnTo>
                    <a:lnTo>
                      <a:pt x="5" y="269"/>
                    </a:lnTo>
                    <a:lnTo>
                      <a:pt x="2" y="269"/>
                    </a:lnTo>
                    <a:lnTo>
                      <a:pt x="0" y="269"/>
                    </a:lnTo>
                    <a:lnTo>
                      <a:pt x="0" y="266"/>
                    </a:lnTo>
                    <a:lnTo>
                      <a:pt x="2" y="266"/>
                    </a:lnTo>
                    <a:lnTo>
                      <a:pt x="5" y="266"/>
                    </a:lnTo>
                    <a:close/>
                    <a:moveTo>
                      <a:pt x="941" y="880"/>
                    </a:moveTo>
                    <a:lnTo>
                      <a:pt x="939" y="880"/>
                    </a:lnTo>
                    <a:lnTo>
                      <a:pt x="941" y="880"/>
                    </a:lnTo>
                    <a:close/>
                    <a:moveTo>
                      <a:pt x="941" y="880"/>
                    </a:moveTo>
                    <a:lnTo>
                      <a:pt x="941" y="877"/>
                    </a:lnTo>
                    <a:lnTo>
                      <a:pt x="941" y="880"/>
                    </a:lnTo>
                    <a:close/>
                    <a:moveTo>
                      <a:pt x="951" y="880"/>
                    </a:moveTo>
                    <a:lnTo>
                      <a:pt x="949" y="880"/>
                    </a:lnTo>
                    <a:lnTo>
                      <a:pt x="949" y="877"/>
                    </a:lnTo>
                    <a:lnTo>
                      <a:pt x="949" y="880"/>
                    </a:lnTo>
                    <a:lnTo>
                      <a:pt x="951" y="880"/>
                    </a:lnTo>
                    <a:close/>
                    <a:moveTo>
                      <a:pt x="934" y="880"/>
                    </a:moveTo>
                    <a:lnTo>
                      <a:pt x="934" y="877"/>
                    </a:lnTo>
                    <a:lnTo>
                      <a:pt x="934" y="880"/>
                    </a:lnTo>
                    <a:close/>
                    <a:moveTo>
                      <a:pt x="949" y="880"/>
                    </a:moveTo>
                    <a:lnTo>
                      <a:pt x="951" y="880"/>
                    </a:lnTo>
                    <a:lnTo>
                      <a:pt x="949" y="880"/>
                    </a:lnTo>
                    <a:lnTo>
                      <a:pt x="946" y="880"/>
                    </a:lnTo>
                    <a:lnTo>
                      <a:pt x="946" y="877"/>
                    </a:lnTo>
                    <a:lnTo>
                      <a:pt x="949" y="877"/>
                    </a:lnTo>
                    <a:lnTo>
                      <a:pt x="949" y="880"/>
                    </a:lnTo>
                    <a:close/>
                    <a:moveTo>
                      <a:pt x="946" y="877"/>
                    </a:moveTo>
                    <a:lnTo>
                      <a:pt x="946" y="875"/>
                    </a:lnTo>
                    <a:lnTo>
                      <a:pt x="946" y="877"/>
                    </a:lnTo>
                    <a:close/>
                    <a:moveTo>
                      <a:pt x="936" y="875"/>
                    </a:moveTo>
                    <a:lnTo>
                      <a:pt x="939" y="875"/>
                    </a:lnTo>
                    <a:lnTo>
                      <a:pt x="936" y="875"/>
                    </a:lnTo>
                    <a:lnTo>
                      <a:pt x="934" y="875"/>
                    </a:lnTo>
                    <a:lnTo>
                      <a:pt x="931" y="875"/>
                    </a:lnTo>
                    <a:lnTo>
                      <a:pt x="934" y="875"/>
                    </a:lnTo>
                    <a:lnTo>
                      <a:pt x="934" y="873"/>
                    </a:lnTo>
                    <a:lnTo>
                      <a:pt x="936" y="873"/>
                    </a:lnTo>
                    <a:lnTo>
                      <a:pt x="936" y="875"/>
                    </a:lnTo>
                    <a:close/>
                    <a:moveTo>
                      <a:pt x="951" y="875"/>
                    </a:moveTo>
                    <a:lnTo>
                      <a:pt x="953" y="875"/>
                    </a:lnTo>
                    <a:lnTo>
                      <a:pt x="953" y="873"/>
                    </a:lnTo>
                    <a:lnTo>
                      <a:pt x="956" y="873"/>
                    </a:lnTo>
                    <a:lnTo>
                      <a:pt x="956" y="875"/>
                    </a:lnTo>
                    <a:lnTo>
                      <a:pt x="956" y="877"/>
                    </a:lnTo>
                    <a:lnTo>
                      <a:pt x="956" y="880"/>
                    </a:lnTo>
                    <a:lnTo>
                      <a:pt x="956" y="882"/>
                    </a:lnTo>
                    <a:lnTo>
                      <a:pt x="956" y="880"/>
                    </a:lnTo>
                    <a:lnTo>
                      <a:pt x="953" y="880"/>
                    </a:lnTo>
                    <a:lnTo>
                      <a:pt x="951" y="880"/>
                    </a:lnTo>
                    <a:lnTo>
                      <a:pt x="951" y="877"/>
                    </a:lnTo>
                    <a:lnTo>
                      <a:pt x="949" y="877"/>
                    </a:lnTo>
                    <a:lnTo>
                      <a:pt x="946" y="877"/>
                    </a:lnTo>
                    <a:lnTo>
                      <a:pt x="949" y="877"/>
                    </a:lnTo>
                    <a:lnTo>
                      <a:pt x="949" y="875"/>
                    </a:lnTo>
                    <a:lnTo>
                      <a:pt x="949" y="877"/>
                    </a:lnTo>
                    <a:lnTo>
                      <a:pt x="946" y="877"/>
                    </a:lnTo>
                    <a:lnTo>
                      <a:pt x="946" y="875"/>
                    </a:lnTo>
                    <a:lnTo>
                      <a:pt x="949" y="875"/>
                    </a:lnTo>
                    <a:lnTo>
                      <a:pt x="949" y="873"/>
                    </a:lnTo>
                    <a:lnTo>
                      <a:pt x="949" y="875"/>
                    </a:lnTo>
                    <a:lnTo>
                      <a:pt x="951" y="875"/>
                    </a:lnTo>
                    <a:lnTo>
                      <a:pt x="951" y="873"/>
                    </a:lnTo>
                    <a:lnTo>
                      <a:pt x="949" y="873"/>
                    </a:lnTo>
                    <a:lnTo>
                      <a:pt x="951" y="873"/>
                    </a:lnTo>
                    <a:lnTo>
                      <a:pt x="951" y="875"/>
                    </a:lnTo>
                    <a:close/>
                    <a:moveTo>
                      <a:pt x="951" y="873"/>
                    </a:moveTo>
                    <a:lnTo>
                      <a:pt x="953" y="873"/>
                    </a:lnTo>
                    <a:lnTo>
                      <a:pt x="951" y="873"/>
                    </a:lnTo>
                    <a:lnTo>
                      <a:pt x="953" y="873"/>
                    </a:lnTo>
                    <a:lnTo>
                      <a:pt x="953" y="875"/>
                    </a:lnTo>
                    <a:lnTo>
                      <a:pt x="951" y="875"/>
                    </a:lnTo>
                    <a:lnTo>
                      <a:pt x="951" y="873"/>
                    </a:lnTo>
                    <a:lnTo>
                      <a:pt x="949" y="873"/>
                    </a:lnTo>
                    <a:lnTo>
                      <a:pt x="951" y="873"/>
                    </a:lnTo>
                    <a:close/>
                    <a:moveTo>
                      <a:pt x="941" y="875"/>
                    </a:moveTo>
                    <a:lnTo>
                      <a:pt x="944" y="875"/>
                    </a:lnTo>
                    <a:lnTo>
                      <a:pt x="944" y="877"/>
                    </a:lnTo>
                    <a:lnTo>
                      <a:pt x="941" y="877"/>
                    </a:lnTo>
                    <a:lnTo>
                      <a:pt x="941" y="880"/>
                    </a:lnTo>
                    <a:lnTo>
                      <a:pt x="941" y="877"/>
                    </a:lnTo>
                    <a:lnTo>
                      <a:pt x="939" y="877"/>
                    </a:lnTo>
                    <a:lnTo>
                      <a:pt x="941" y="877"/>
                    </a:lnTo>
                    <a:lnTo>
                      <a:pt x="941" y="880"/>
                    </a:lnTo>
                    <a:lnTo>
                      <a:pt x="939" y="880"/>
                    </a:lnTo>
                    <a:lnTo>
                      <a:pt x="936" y="880"/>
                    </a:lnTo>
                    <a:lnTo>
                      <a:pt x="934" y="880"/>
                    </a:lnTo>
                    <a:lnTo>
                      <a:pt x="934" y="877"/>
                    </a:lnTo>
                    <a:lnTo>
                      <a:pt x="934" y="880"/>
                    </a:lnTo>
                    <a:lnTo>
                      <a:pt x="936" y="880"/>
                    </a:lnTo>
                    <a:lnTo>
                      <a:pt x="936" y="877"/>
                    </a:lnTo>
                    <a:lnTo>
                      <a:pt x="939" y="875"/>
                    </a:lnTo>
                    <a:lnTo>
                      <a:pt x="939" y="877"/>
                    </a:lnTo>
                    <a:lnTo>
                      <a:pt x="936" y="877"/>
                    </a:lnTo>
                    <a:lnTo>
                      <a:pt x="939" y="877"/>
                    </a:lnTo>
                    <a:lnTo>
                      <a:pt x="939" y="875"/>
                    </a:lnTo>
                    <a:lnTo>
                      <a:pt x="941" y="875"/>
                    </a:lnTo>
                    <a:lnTo>
                      <a:pt x="939" y="875"/>
                    </a:lnTo>
                    <a:lnTo>
                      <a:pt x="941" y="875"/>
                    </a:lnTo>
                    <a:lnTo>
                      <a:pt x="939" y="875"/>
                    </a:lnTo>
                    <a:lnTo>
                      <a:pt x="941" y="875"/>
                    </a:lnTo>
                    <a:lnTo>
                      <a:pt x="941" y="873"/>
                    </a:lnTo>
                    <a:lnTo>
                      <a:pt x="944" y="873"/>
                    </a:lnTo>
                    <a:lnTo>
                      <a:pt x="944" y="875"/>
                    </a:lnTo>
                    <a:lnTo>
                      <a:pt x="941" y="875"/>
                    </a:lnTo>
                    <a:close/>
                    <a:moveTo>
                      <a:pt x="939" y="868"/>
                    </a:moveTo>
                    <a:lnTo>
                      <a:pt x="939" y="870"/>
                    </a:lnTo>
                    <a:lnTo>
                      <a:pt x="936" y="870"/>
                    </a:lnTo>
                    <a:lnTo>
                      <a:pt x="939" y="870"/>
                    </a:lnTo>
                    <a:lnTo>
                      <a:pt x="939" y="868"/>
                    </a:lnTo>
                    <a:lnTo>
                      <a:pt x="939" y="870"/>
                    </a:lnTo>
                    <a:lnTo>
                      <a:pt x="939" y="868"/>
                    </a:lnTo>
                    <a:lnTo>
                      <a:pt x="941" y="868"/>
                    </a:lnTo>
                    <a:lnTo>
                      <a:pt x="941" y="870"/>
                    </a:lnTo>
                    <a:lnTo>
                      <a:pt x="941" y="868"/>
                    </a:lnTo>
                    <a:lnTo>
                      <a:pt x="941" y="870"/>
                    </a:lnTo>
                    <a:lnTo>
                      <a:pt x="944" y="870"/>
                    </a:lnTo>
                    <a:lnTo>
                      <a:pt x="941" y="870"/>
                    </a:lnTo>
                    <a:lnTo>
                      <a:pt x="941" y="868"/>
                    </a:lnTo>
                    <a:lnTo>
                      <a:pt x="944" y="868"/>
                    </a:lnTo>
                    <a:lnTo>
                      <a:pt x="944" y="870"/>
                    </a:lnTo>
                    <a:lnTo>
                      <a:pt x="946" y="870"/>
                    </a:lnTo>
                    <a:lnTo>
                      <a:pt x="946" y="873"/>
                    </a:lnTo>
                    <a:lnTo>
                      <a:pt x="946" y="875"/>
                    </a:lnTo>
                    <a:lnTo>
                      <a:pt x="944" y="875"/>
                    </a:lnTo>
                    <a:lnTo>
                      <a:pt x="944" y="873"/>
                    </a:lnTo>
                    <a:lnTo>
                      <a:pt x="944" y="870"/>
                    </a:lnTo>
                    <a:lnTo>
                      <a:pt x="944" y="873"/>
                    </a:lnTo>
                    <a:lnTo>
                      <a:pt x="941" y="873"/>
                    </a:lnTo>
                    <a:lnTo>
                      <a:pt x="941" y="870"/>
                    </a:lnTo>
                    <a:lnTo>
                      <a:pt x="941" y="873"/>
                    </a:lnTo>
                    <a:lnTo>
                      <a:pt x="939" y="875"/>
                    </a:lnTo>
                    <a:lnTo>
                      <a:pt x="936" y="875"/>
                    </a:lnTo>
                    <a:lnTo>
                      <a:pt x="936" y="873"/>
                    </a:lnTo>
                    <a:lnTo>
                      <a:pt x="936" y="875"/>
                    </a:lnTo>
                    <a:lnTo>
                      <a:pt x="936" y="873"/>
                    </a:lnTo>
                    <a:lnTo>
                      <a:pt x="939" y="873"/>
                    </a:lnTo>
                    <a:lnTo>
                      <a:pt x="936" y="873"/>
                    </a:lnTo>
                    <a:lnTo>
                      <a:pt x="939" y="873"/>
                    </a:lnTo>
                    <a:lnTo>
                      <a:pt x="939" y="870"/>
                    </a:lnTo>
                    <a:lnTo>
                      <a:pt x="939" y="873"/>
                    </a:lnTo>
                    <a:lnTo>
                      <a:pt x="936" y="873"/>
                    </a:lnTo>
                    <a:lnTo>
                      <a:pt x="934" y="873"/>
                    </a:lnTo>
                    <a:lnTo>
                      <a:pt x="934" y="870"/>
                    </a:lnTo>
                    <a:lnTo>
                      <a:pt x="934" y="868"/>
                    </a:lnTo>
                    <a:lnTo>
                      <a:pt x="936" y="868"/>
                    </a:lnTo>
                    <a:lnTo>
                      <a:pt x="936" y="870"/>
                    </a:lnTo>
                    <a:lnTo>
                      <a:pt x="936" y="868"/>
                    </a:lnTo>
                    <a:lnTo>
                      <a:pt x="939" y="868"/>
                    </a:lnTo>
                    <a:close/>
                    <a:moveTo>
                      <a:pt x="946" y="868"/>
                    </a:moveTo>
                    <a:lnTo>
                      <a:pt x="949" y="868"/>
                    </a:lnTo>
                    <a:lnTo>
                      <a:pt x="951" y="868"/>
                    </a:lnTo>
                    <a:lnTo>
                      <a:pt x="951" y="870"/>
                    </a:lnTo>
                    <a:lnTo>
                      <a:pt x="949" y="870"/>
                    </a:lnTo>
                    <a:lnTo>
                      <a:pt x="946" y="870"/>
                    </a:lnTo>
                    <a:lnTo>
                      <a:pt x="949" y="870"/>
                    </a:lnTo>
                    <a:lnTo>
                      <a:pt x="951" y="870"/>
                    </a:lnTo>
                    <a:lnTo>
                      <a:pt x="951" y="873"/>
                    </a:lnTo>
                    <a:lnTo>
                      <a:pt x="949" y="873"/>
                    </a:lnTo>
                    <a:lnTo>
                      <a:pt x="946" y="873"/>
                    </a:lnTo>
                    <a:lnTo>
                      <a:pt x="946" y="870"/>
                    </a:lnTo>
                    <a:lnTo>
                      <a:pt x="946" y="868"/>
                    </a:lnTo>
                    <a:lnTo>
                      <a:pt x="944" y="868"/>
                    </a:lnTo>
                    <a:lnTo>
                      <a:pt x="946" y="868"/>
                    </a:lnTo>
                    <a:close/>
                    <a:moveTo>
                      <a:pt x="944" y="868"/>
                    </a:moveTo>
                    <a:lnTo>
                      <a:pt x="941" y="868"/>
                    </a:lnTo>
                    <a:lnTo>
                      <a:pt x="944" y="868"/>
                    </a:lnTo>
                    <a:close/>
                    <a:moveTo>
                      <a:pt x="941" y="865"/>
                    </a:moveTo>
                    <a:lnTo>
                      <a:pt x="941" y="868"/>
                    </a:lnTo>
                    <a:lnTo>
                      <a:pt x="939" y="868"/>
                    </a:lnTo>
                    <a:lnTo>
                      <a:pt x="941" y="865"/>
                    </a:lnTo>
                    <a:close/>
                    <a:moveTo>
                      <a:pt x="939" y="865"/>
                    </a:moveTo>
                    <a:lnTo>
                      <a:pt x="941" y="865"/>
                    </a:lnTo>
                    <a:lnTo>
                      <a:pt x="939" y="865"/>
                    </a:lnTo>
                    <a:close/>
                    <a:moveTo>
                      <a:pt x="961" y="863"/>
                    </a:moveTo>
                    <a:lnTo>
                      <a:pt x="961" y="865"/>
                    </a:lnTo>
                    <a:lnTo>
                      <a:pt x="963" y="865"/>
                    </a:lnTo>
                    <a:lnTo>
                      <a:pt x="963" y="868"/>
                    </a:lnTo>
                    <a:lnTo>
                      <a:pt x="961" y="868"/>
                    </a:lnTo>
                    <a:lnTo>
                      <a:pt x="961" y="870"/>
                    </a:lnTo>
                    <a:lnTo>
                      <a:pt x="963" y="868"/>
                    </a:lnTo>
                    <a:lnTo>
                      <a:pt x="963" y="865"/>
                    </a:lnTo>
                    <a:lnTo>
                      <a:pt x="966" y="865"/>
                    </a:lnTo>
                    <a:lnTo>
                      <a:pt x="966" y="868"/>
                    </a:lnTo>
                    <a:lnTo>
                      <a:pt x="966" y="870"/>
                    </a:lnTo>
                    <a:lnTo>
                      <a:pt x="963" y="870"/>
                    </a:lnTo>
                    <a:lnTo>
                      <a:pt x="963" y="873"/>
                    </a:lnTo>
                    <a:lnTo>
                      <a:pt x="963" y="870"/>
                    </a:lnTo>
                    <a:lnTo>
                      <a:pt x="966" y="870"/>
                    </a:lnTo>
                    <a:lnTo>
                      <a:pt x="968" y="870"/>
                    </a:lnTo>
                    <a:lnTo>
                      <a:pt x="968" y="873"/>
                    </a:lnTo>
                    <a:lnTo>
                      <a:pt x="966" y="873"/>
                    </a:lnTo>
                    <a:lnTo>
                      <a:pt x="968" y="873"/>
                    </a:lnTo>
                    <a:lnTo>
                      <a:pt x="968" y="875"/>
                    </a:lnTo>
                    <a:lnTo>
                      <a:pt x="968" y="877"/>
                    </a:lnTo>
                    <a:lnTo>
                      <a:pt x="968" y="875"/>
                    </a:lnTo>
                    <a:lnTo>
                      <a:pt x="968" y="877"/>
                    </a:lnTo>
                    <a:lnTo>
                      <a:pt x="968" y="880"/>
                    </a:lnTo>
                    <a:lnTo>
                      <a:pt x="968" y="882"/>
                    </a:lnTo>
                    <a:lnTo>
                      <a:pt x="968" y="885"/>
                    </a:lnTo>
                    <a:lnTo>
                      <a:pt x="968" y="887"/>
                    </a:lnTo>
                    <a:lnTo>
                      <a:pt x="966" y="887"/>
                    </a:lnTo>
                    <a:lnTo>
                      <a:pt x="968" y="887"/>
                    </a:lnTo>
                    <a:lnTo>
                      <a:pt x="968" y="890"/>
                    </a:lnTo>
                    <a:lnTo>
                      <a:pt x="966" y="890"/>
                    </a:lnTo>
                    <a:lnTo>
                      <a:pt x="966" y="892"/>
                    </a:lnTo>
                    <a:lnTo>
                      <a:pt x="966" y="890"/>
                    </a:lnTo>
                    <a:lnTo>
                      <a:pt x="968" y="890"/>
                    </a:lnTo>
                    <a:lnTo>
                      <a:pt x="968" y="892"/>
                    </a:lnTo>
                    <a:lnTo>
                      <a:pt x="971" y="892"/>
                    </a:lnTo>
                    <a:lnTo>
                      <a:pt x="971" y="895"/>
                    </a:lnTo>
                    <a:lnTo>
                      <a:pt x="968" y="895"/>
                    </a:lnTo>
                    <a:lnTo>
                      <a:pt x="968" y="892"/>
                    </a:lnTo>
                    <a:lnTo>
                      <a:pt x="966" y="892"/>
                    </a:lnTo>
                    <a:lnTo>
                      <a:pt x="966" y="895"/>
                    </a:lnTo>
                    <a:lnTo>
                      <a:pt x="966" y="892"/>
                    </a:lnTo>
                    <a:lnTo>
                      <a:pt x="966" y="895"/>
                    </a:lnTo>
                    <a:lnTo>
                      <a:pt x="968" y="895"/>
                    </a:lnTo>
                    <a:lnTo>
                      <a:pt x="971" y="895"/>
                    </a:lnTo>
                    <a:lnTo>
                      <a:pt x="968" y="895"/>
                    </a:lnTo>
                    <a:lnTo>
                      <a:pt x="971" y="895"/>
                    </a:lnTo>
                    <a:lnTo>
                      <a:pt x="968" y="895"/>
                    </a:lnTo>
                    <a:lnTo>
                      <a:pt x="968" y="897"/>
                    </a:lnTo>
                    <a:lnTo>
                      <a:pt x="971" y="897"/>
                    </a:lnTo>
                    <a:lnTo>
                      <a:pt x="968" y="897"/>
                    </a:lnTo>
                    <a:lnTo>
                      <a:pt x="971" y="897"/>
                    </a:lnTo>
                    <a:lnTo>
                      <a:pt x="968" y="897"/>
                    </a:lnTo>
                    <a:lnTo>
                      <a:pt x="971" y="897"/>
                    </a:lnTo>
                    <a:lnTo>
                      <a:pt x="968" y="897"/>
                    </a:lnTo>
                    <a:lnTo>
                      <a:pt x="968" y="899"/>
                    </a:lnTo>
                    <a:lnTo>
                      <a:pt x="966" y="899"/>
                    </a:lnTo>
                    <a:lnTo>
                      <a:pt x="963" y="899"/>
                    </a:lnTo>
                    <a:lnTo>
                      <a:pt x="963" y="897"/>
                    </a:lnTo>
                    <a:lnTo>
                      <a:pt x="963" y="899"/>
                    </a:lnTo>
                    <a:lnTo>
                      <a:pt x="966" y="899"/>
                    </a:lnTo>
                    <a:lnTo>
                      <a:pt x="966" y="902"/>
                    </a:lnTo>
                    <a:lnTo>
                      <a:pt x="963" y="902"/>
                    </a:lnTo>
                    <a:lnTo>
                      <a:pt x="961" y="902"/>
                    </a:lnTo>
                    <a:lnTo>
                      <a:pt x="963" y="902"/>
                    </a:lnTo>
                    <a:lnTo>
                      <a:pt x="963" y="899"/>
                    </a:lnTo>
                    <a:lnTo>
                      <a:pt x="963" y="902"/>
                    </a:lnTo>
                    <a:lnTo>
                      <a:pt x="961" y="902"/>
                    </a:lnTo>
                    <a:lnTo>
                      <a:pt x="958" y="902"/>
                    </a:lnTo>
                    <a:lnTo>
                      <a:pt x="956" y="902"/>
                    </a:lnTo>
                    <a:lnTo>
                      <a:pt x="956" y="899"/>
                    </a:lnTo>
                    <a:lnTo>
                      <a:pt x="958" y="899"/>
                    </a:lnTo>
                    <a:lnTo>
                      <a:pt x="961" y="899"/>
                    </a:lnTo>
                    <a:lnTo>
                      <a:pt x="963" y="899"/>
                    </a:lnTo>
                    <a:lnTo>
                      <a:pt x="961" y="899"/>
                    </a:lnTo>
                    <a:lnTo>
                      <a:pt x="961" y="897"/>
                    </a:lnTo>
                    <a:lnTo>
                      <a:pt x="961" y="899"/>
                    </a:lnTo>
                    <a:lnTo>
                      <a:pt x="958" y="899"/>
                    </a:lnTo>
                    <a:lnTo>
                      <a:pt x="956" y="899"/>
                    </a:lnTo>
                    <a:lnTo>
                      <a:pt x="956" y="897"/>
                    </a:lnTo>
                    <a:lnTo>
                      <a:pt x="958" y="897"/>
                    </a:lnTo>
                    <a:lnTo>
                      <a:pt x="961" y="897"/>
                    </a:lnTo>
                    <a:lnTo>
                      <a:pt x="963" y="897"/>
                    </a:lnTo>
                    <a:lnTo>
                      <a:pt x="963" y="895"/>
                    </a:lnTo>
                    <a:lnTo>
                      <a:pt x="963" y="897"/>
                    </a:lnTo>
                    <a:lnTo>
                      <a:pt x="961" y="897"/>
                    </a:lnTo>
                    <a:lnTo>
                      <a:pt x="958" y="897"/>
                    </a:lnTo>
                    <a:lnTo>
                      <a:pt x="958" y="895"/>
                    </a:lnTo>
                    <a:lnTo>
                      <a:pt x="961" y="895"/>
                    </a:lnTo>
                    <a:lnTo>
                      <a:pt x="961" y="892"/>
                    </a:lnTo>
                    <a:lnTo>
                      <a:pt x="961" y="895"/>
                    </a:lnTo>
                    <a:lnTo>
                      <a:pt x="958" y="895"/>
                    </a:lnTo>
                    <a:lnTo>
                      <a:pt x="958" y="892"/>
                    </a:lnTo>
                    <a:lnTo>
                      <a:pt x="961" y="892"/>
                    </a:lnTo>
                    <a:lnTo>
                      <a:pt x="958" y="892"/>
                    </a:lnTo>
                    <a:lnTo>
                      <a:pt x="958" y="895"/>
                    </a:lnTo>
                    <a:lnTo>
                      <a:pt x="956" y="895"/>
                    </a:lnTo>
                    <a:lnTo>
                      <a:pt x="958" y="892"/>
                    </a:lnTo>
                    <a:lnTo>
                      <a:pt x="956" y="892"/>
                    </a:lnTo>
                    <a:lnTo>
                      <a:pt x="958" y="892"/>
                    </a:lnTo>
                    <a:lnTo>
                      <a:pt x="956" y="892"/>
                    </a:lnTo>
                    <a:lnTo>
                      <a:pt x="956" y="890"/>
                    </a:lnTo>
                    <a:lnTo>
                      <a:pt x="958" y="890"/>
                    </a:lnTo>
                    <a:lnTo>
                      <a:pt x="961" y="890"/>
                    </a:lnTo>
                    <a:lnTo>
                      <a:pt x="958" y="890"/>
                    </a:lnTo>
                    <a:lnTo>
                      <a:pt x="961" y="890"/>
                    </a:lnTo>
                    <a:lnTo>
                      <a:pt x="958" y="890"/>
                    </a:lnTo>
                    <a:lnTo>
                      <a:pt x="956" y="890"/>
                    </a:lnTo>
                    <a:lnTo>
                      <a:pt x="956" y="887"/>
                    </a:lnTo>
                    <a:lnTo>
                      <a:pt x="958" y="887"/>
                    </a:lnTo>
                    <a:lnTo>
                      <a:pt x="961" y="887"/>
                    </a:lnTo>
                    <a:lnTo>
                      <a:pt x="958" y="885"/>
                    </a:lnTo>
                    <a:lnTo>
                      <a:pt x="961" y="885"/>
                    </a:lnTo>
                    <a:lnTo>
                      <a:pt x="963" y="885"/>
                    </a:lnTo>
                    <a:lnTo>
                      <a:pt x="961" y="885"/>
                    </a:lnTo>
                    <a:lnTo>
                      <a:pt x="961" y="882"/>
                    </a:lnTo>
                    <a:lnTo>
                      <a:pt x="963" y="882"/>
                    </a:lnTo>
                    <a:lnTo>
                      <a:pt x="961" y="882"/>
                    </a:lnTo>
                    <a:lnTo>
                      <a:pt x="961" y="885"/>
                    </a:lnTo>
                    <a:lnTo>
                      <a:pt x="958" y="885"/>
                    </a:lnTo>
                    <a:lnTo>
                      <a:pt x="958" y="882"/>
                    </a:lnTo>
                    <a:lnTo>
                      <a:pt x="958" y="885"/>
                    </a:lnTo>
                    <a:lnTo>
                      <a:pt x="961" y="885"/>
                    </a:lnTo>
                    <a:lnTo>
                      <a:pt x="958" y="885"/>
                    </a:lnTo>
                    <a:lnTo>
                      <a:pt x="958" y="887"/>
                    </a:lnTo>
                    <a:lnTo>
                      <a:pt x="958" y="885"/>
                    </a:lnTo>
                    <a:lnTo>
                      <a:pt x="958" y="887"/>
                    </a:lnTo>
                    <a:lnTo>
                      <a:pt x="956" y="887"/>
                    </a:lnTo>
                    <a:lnTo>
                      <a:pt x="956" y="885"/>
                    </a:lnTo>
                    <a:lnTo>
                      <a:pt x="956" y="887"/>
                    </a:lnTo>
                    <a:lnTo>
                      <a:pt x="953" y="887"/>
                    </a:lnTo>
                    <a:lnTo>
                      <a:pt x="953" y="885"/>
                    </a:lnTo>
                    <a:lnTo>
                      <a:pt x="956" y="885"/>
                    </a:lnTo>
                    <a:lnTo>
                      <a:pt x="953" y="885"/>
                    </a:lnTo>
                    <a:lnTo>
                      <a:pt x="953" y="887"/>
                    </a:lnTo>
                    <a:lnTo>
                      <a:pt x="951" y="887"/>
                    </a:lnTo>
                    <a:lnTo>
                      <a:pt x="953" y="887"/>
                    </a:lnTo>
                    <a:lnTo>
                      <a:pt x="953" y="890"/>
                    </a:lnTo>
                    <a:lnTo>
                      <a:pt x="951" y="890"/>
                    </a:lnTo>
                    <a:lnTo>
                      <a:pt x="951" y="887"/>
                    </a:lnTo>
                    <a:lnTo>
                      <a:pt x="949" y="887"/>
                    </a:lnTo>
                    <a:lnTo>
                      <a:pt x="951" y="887"/>
                    </a:lnTo>
                    <a:lnTo>
                      <a:pt x="951" y="890"/>
                    </a:lnTo>
                    <a:lnTo>
                      <a:pt x="953" y="890"/>
                    </a:lnTo>
                    <a:lnTo>
                      <a:pt x="953" y="892"/>
                    </a:lnTo>
                    <a:lnTo>
                      <a:pt x="951" y="892"/>
                    </a:lnTo>
                    <a:lnTo>
                      <a:pt x="953" y="892"/>
                    </a:lnTo>
                    <a:lnTo>
                      <a:pt x="953" y="890"/>
                    </a:lnTo>
                    <a:lnTo>
                      <a:pt x="953" y="892"/>
                    </a:lnTo>
                    <a:lnTo>
                      <a:pt x="951" y="892"/>
                    </a:lnTo>
                    <a:lnTo>
                      <a:pt x="953" y="895"/>
                    </a:lnTo>
                    <a:lnTo>
                      <a:pt x="953" y="892"/>
                    </a:lnTo>
                    <a:lnTo>
                      <a:pt x="953" y="895"/>
                    </a:lnTo>
                    <a:lnTo>
                      <a:pt x="956" y="895"/>
                    </a:lnTo>
                    <a:lnTo>
                      <a:pt x="953" y="895"/>
                    </a:lnTo>
                    <a:lnTo>
                      <a:pt x="953" y="897"/>
                    </a:lnTo>
                    <a:lnTo>
                      <a:pt x="953" y="899"/>
                    </a:lnTo>
                    <a:lnTo>
                      <a:pt x="951" y="899"/>
                    </a:lnTo>
                    <a:lnTo>
                      <a:pt x="951" y="897"/>
                    </a:lnTo>
                    <a:lnTo>
                      <a:pt x="949" y="897"/>
                    </a:lnTo>
                    <a:lnTo>
                      <a:pt x="949" y="895"/>
                    </a:lnTo>
                    <a:lnTo>
                      <a:pt x="946" y="895"/>
                    </a:lnTo>
                    <a:lnTo>
                      <a:pt x="949" y="895"/>
                    </a:lnTo>
                    <a:lnTo>
                      <a:pt x="949" y="892"/>
                    </a:lnTo>
                    <a:lnTo>
                      <a:pt x="946" y="895"/>
                    </a:lnTo>
                    <a:lnTo>
                      <a:pt x="946" y="892"/>
                    </a:lnTo>
                    <a:lnTo>
                      <a:pt x="949" y="892"/>
                    </a:lnTo>
                    <a:lnTo>
                      <a:pt x="946" y="892"/>
                    </a:lnTo>
                    <a:lnTo>
                      <a:pt x="949" y="892"/>
                    </a:lnTo>
                    <a:lnTo>
                      <a:pt x="946" y="892"/>
                    </a:lnTo>
                    <a:lnTo>
                      <a:pt x="946" y="890"/>
                    </a:lnTo>
                    <a:lnTo>
                      <a:pt x="949" y="890"/>
                    </a:lnTo>
                    <a:lnTo>
                      <a:pt x="946" y="890"/>
                    </a:lnTo>
                    <a:lnTo>
                      <a:pt x="946" y="892"/>
                    </a:lnTo>
                    <a:lnTo>
                      <a:pt x="946" y="890"/>
                    </a:lnTo>
                    <a:lnTo>
                      <a:pt x="946" y="892"/>
                    </a:lnTo>
                    <a:lnTo>
                      <a:pt x="944" y="892"/>
                    </a:lnTo>
                    <a:lnTo>
                      <a:pt x="944" y="890"/>
                    </a:lnTo>
                    <a:lnTo>
                      <a:pt x="946" y="890"/>
                    </a:lnTo>
                    <a:lnTo>
                      <a:pt x="949" y="890"/>
                    </a:lnTo>
                    <a:lnTo>
                      <a:pt x="946" y="890"/>
                    </a:lnTo>
                    <a:lnTo>
                      <a:pt x="949" y="887"/>
                    </a:lnTo>
                    <a:lnTo>
                      <a:pt x="946" y="887"/>
                    </a:lnTo>
                    <a:lnTo>
                      <a:pt x="946" y="890"/>
                    </a:lnTo>
                    <a:lnTo>
                      <a:pt x="944" y="890"/>
                    </a:lnTo>
                    <a:lnTo>
                      <a:pt x="944" y="887"/>
                    </a:lnTo>
                    <a:lnTo>
                      <a:pt x="946" y="887"/>
                    </a:lnTo>
                    <a:lnTo>
                      <a:pt x="946" y="885"/>
                    </a:lnTo>
                    <a:lnTo>
                      <a:pt x="946" y="887"/>
                    </a:lnTo>
                    <a:lnTo>
                      <a:pt x="944" y="887"/>
                    </a:lnTo>
                    <a:lnTo>
                      <a:pt x="944" y="885"/>
                    </a:lnTo>
                    <a:lnTo>
                      <a:pt x="941" y="887"/>
                    </a:lnTo>
                    <a:lnTo>
                      <a:pt x="944" y="887"/>
                    </a:lnTo>
                    <a:lnTo>
                      <a:pt x="941" y="887"/>
                    </a:lnTo>
                    <a:lnTo>
                      <a:pt x="941" y="885"/>
                    </a:lnTo>
                    <a:lnTo>
                      <a:pt x="944" y="885"/>
                    </a:lnTo>
                    <a:lnTo>
                      <a:pt x="941" y="885"/>
                    </a:lnTo>
                    <a:lnTo>
                      <a:pt x="941" y="887"/>
                    </a:lnTo>
                    <a:lnTo>
                      <a:pt x="941" y="885"/>
                    </a:lnTo>
                    <a:lnTo>
                      <a:pt x="939" y="885"/>
                    </a:lnTo>
                    <a:lnTo>
                      <a:pt x="941" y="885"/>
                    </a:lnTo>
                    <a:lnTo>
                      <a:pt x="941" y="882"/>
                    </a:lnTo>
                    <a:lnTo>
                      <a:pt x="939" y="882"/>
                    </a:lnTo>
                    <a:lnTo>
                      <a:pt x="939" y="885"/>
                    </a:lnTo>
                    <a:lnTo>
                      <a:pt x="939" y="882"/>
                    </a:lnTo>
                    <a:lnTo>
                      <a:pt x="941" y="882"/>
                    </a:lnTo>
                    <a:lnTo>
                      <a:pt x="941" y="880"/>
                    </a:lnTo>
                    <a:lnTo>
                      <a:pt x="944" y="880"/>
                    </a:lnTo>
                    <a:lnTo>
                      <a:pt x="944" y="882"/>
                    </a:lnTo>
                    <a:lnTo>
                      <a:pt x="941" y="882"/>
                    </a:lnTo>
                    <a:lnTo>
                      <a:pt x="944" y="882"/>
                    </a:lnTo>
                    <a:lnTo>
                      <a:pt x="944" y="885"/>
                    </a:lnTo>
                    <a:lnTo>
                      <a:pt x="946" y="885"/>
                    </a:lnTo>
                    <a:lnTo>
                      <a:pt x="944" y="885"/>
                    </a:lnTo>
                    <a:lnTo>
                      <a:pt x="946" y="885"/>
                    </a:lnTo>
                    <a:lnTo>
                      <a:pt x="946" y="887"/>
                    </a:lnTo>
                    <a:lnTo>
                      <a:pt x="949" y="887"/>
                    </a:lnTo>
                    <a:lnTo>
                      <a:pt x="949" y="885"/>
                    </a:lnTo>
                    <a:lnTo>
                      <a:pt x="946" y="885"/>
                    </a:lnTo>
                    <a:lnTo>
                      <a:pt x="949" y="885"/>
                    </a:lnTo>
                    <a:lnTo>
                      <a:pt x="951" y="885"/>
                    </a:lnTo>
                    <a:lnTo>
                      <a:pt x="953" y="885"/>
                    </a:lnTo>
                    <a:lnTo>
                      <a:pt x="951" y="885"/>
                    </a:lnTo>
                    <a:lnTo>
                      <a:pt x="949" y="885"/>
                    </a:lnTo>
                    <a:lnTo>
                      <a:pt x="946" y="885"/>
                    </a:lnTo>
                    <a:lnTo>
                      <a:pt x="949" y="885"/>
                    </a:lnTo>
                    <a:lnTo>
                      <a:pt x="946" y="885"/>
                    </a:lnTo>
                    <a:lnTo>
                      <a:pt x="944" y="882"/>
                    </a:lnTo>
                    <a:lnTo>
                      <a:pt x="946" y="882"/>
                    </a:lnTo>
                    <a:lnTo>
                      <a:pt x="944" y="882"/>
                    </a:lnTo>
                    <a:lnTo>
                      <a:pt x="944" y="880"/>
                    </a:lnTo>
                    <a:lnTo>
                      <a:pt x="944" y="882"/>
                    </a:lnTo>
                    <a:lnTo>
                      <a:pt x="946" y="882"/>
                    </a:lnTo>
                    <a:lnTo>
                      <a:pt x="946" y="880"/>
                    </a:lnTo>
                    <a:lnTo>
                      <a:pt x="944" y="880"/>
                    </a:lnTo>
                    <a:lnTo>
                      <a:pt x="946" y="880"/>
                    </a:lnTo>
                    <a:lnTo>
                      <a:pt x="946" y="882"/>
                    </a:lnTo>
                    <a:lnTo>
                      <a:pt x="949" y="882"/>
                    </a:lnTo>
                    <a:lnTo>
                      <a:pt x="946" y="882"/>
                    </a:lnTo>
                    <a:lnTo>
                      <a:pt x="949" y="882"/>
                    </a:lnTo>
                    <a:lnTo>
                      <a:pt x="951" y="882"/>
                    </a:lnTo>
                    <a:lnTo>
                      <a:pt x="949" y="882"/>
                    </a:lnTo>
                    <a:lnTo>
                      <a:pt x="949" y="880"/>
                    </a:lnTo>
                    <a:lnTo>
                      <a:pt x="946" y="880"/>
                    </a:lnTo>
                    <a:lnTo>
                      <a:pt x="949" y="880"/>
                    </a:lnTo>
                    <a:lnTo>
                      <a:pt x="951" y="880"/>
                    </a:lnTo>
                    <a:lnTo>
                      <a:pt x="951" y="882"/>
                    </a:lnTo>
                    <a:lnTo>
                      <a:pt x="953" y="882"/>
                    </a:lnTo>
                    <a:lnTo>
                      <a:pt x="953" y="880"/>
                    </a:lnTo>
                    <a:lnTo>
                      <a:pt x="951" y="880"/>
                    </a:lnTo>
                    <a:lnTo>
                      <a:pt x="953" y="880"/>
                    </a:lnTo>
                    <a:lnTo>
                      <a:pt x="951" y="880"/>
                    </a:lnTo>
                    <a:lnTo>
                      <a:pt x="951" y="877"/>
                    </a:lnTo>
                    <a:lnTo>
                      <a:pt x="949" y="877"/>
                    </a:lnTo>
                    <a:lnTo>
                      <a:pt x="951" y="877"/>
                    </a:lnTo>
                    <a:lnTo>
                      <a:pt x="951" y="880"/>
                    </a:lnTo>
                    <a:lnTo>
                      <a:pt x="953" y="880"/>
                    </a:lnTo>
                    <a:lnTo>
                      <a:pt x="953" y="882"/>
                    </a:lnTo>
                    <a:lnTo>
                      <a:pt x="956" y="882"/>
                    </a:lnTo>
                    <a:lnTo>
                      <a:pt x="956" y="880"/>
                    </a:lnTo>
                    <a:lnTo>
                      <a:pt x="958" y="880"/>
                    </a:lnTo>
                    <a:lnTo>
                      <a:pt x="956" y="880"/>
                    </a:lnTo>
                    <a:lnTo>
                      <a:pt x="956" y="877"/>
                    </a:lnTo>
                    <a:lnTo>
                      <a:pt x="958" y="877"/>
                    </a:lnTo>
                    <a:lnTo>
                      <a:pt x="956" y="877"/>
                    </a:lnTo>
                    <a:lnTo>
                      <a:pt x="958" y="877"/>
                    </a:lnTo>
                    <a:lnTo>
                      <a:pt x="956" y="877"/>
                    </a:lnTo>
                    <a:lnTo>
                      <a:pt x="956" y="875"/>
                    </a:lnTo>
                    <a:lnTo>
                      <a:pt x="958" y="875"/>
                    </a:lnTo>
                    <a:lnTo>
                      <a:pt x="956" y="875"/>
                    </a:lnTo>
                    <a:lnTo>
                      <a:pt x="956" y="873"/>
                    </a:lnTo>
                    <a:lnTo>
                      <a:pt x="953" y="873"/>
                    </a:lnTo>
                    <a:lnTo>
                      <a:pt x="956" y="873"/>
                    </a:lnTo>
                    <a:lnTo>
                      <a:pt x="958" y="873"/>
                    </a:lnTo>
                    <a:lnTo>
                      <a:pt x="958" y="870"/>
                    </a:lnTo>
                    <a:lnTo>
                      <a:pt x="956" y="870"/>
                    </a:lnTo>
                    <a:lnTo>
                      <a:pt x="956" y="873"/>
                    </a:lnTo>
                    <a:lnTo>
                      <a:pt x="953" y="873"/>
                    </a:lnTo>
                    <a:lnTo>
                      <a:pt x="953" y="870"/>
                    </a:lnTo>
                    <a:lnTo>
                      <a:pt x="956" y="870"/>
                    </a:lnTo>
                    <a:lnTo>
                      <a:pt x="953" y="870"/>
                    </a:lnTo>
                    <a:lnTo>
                      <a:pt x="951" y="870"/>
                    </a:lnTo>
                    <a:lnTo>
                      <a:pt x="953" y="870"/>
                    </a:lnTo>
                    <a:lnTo>
                      <a:pt x="953" y="868"/>
                    </a:lnTo>
                    <a:lnTo>
                      <a:pt x="956" y="868"/>
                    </a:lnTo>
                    <a:lnTo>
                      <a:pt x="953" y="868"/>
                    </a:lnTo>
                    <a:lnTo>
                      <a:pt x="953" y="870"/>
                    </a:lnTo>
                    <a:lnTo>
                      <a:pt x="951" y="870"/>
                    </a:lnTo>
                    <a:lnTo>
                      <a:pt x="951" y="868"/>
                    </a:lnTo>
                    <a:lnTo>
                      <a:pt x="953" y="868"/>
                    </a:lnTo>
                    <a:lnTo>
                      <a:pt x="956" y="868"/>
                    </a:lnTo>
                    <a:lnTo>
                      <a:pt x="953" y="868"/>
                    </a:lnTo>
                    <a:lnTo>
                      <a:pt x="953" y="865"/>
                    </a:lnTo>
                    <a:lnTo>
                      <a:pt x="953" y="868"/>
                    </a:lnTo>
                    <a:lnTo>
                      <a:pt x="951" y="868"/>
                    </a:lnTo>
                    <a:lnTo>
                      <a:pt x="951" y="865"/>
                    </a:lnTo>
                    <a:lnTo>
                      <a:pt x="953" y="865"/>
                    </a:lnTo>
                    <a:lnTo>
                      <a:pt x="956" y="865"/>
                    </a:lnTo>
                    <a:lnTo>
                      <a:pt x="958" y="865"/>
                    </a:lnTo>
                    <a:lnTo>
                      <a:pt x="956" y="865"/>
                    </a:lnTo>
                    <a:lnTo>
                      <a:pt x="956" y="863"/>
                    </a:lnTo>
                    <a:lnTo>
                      <a:pt x="958" y="863"/>
                    </a:lnTo>
                    <a:lnTo>
                      <a:pt x="958" y="865"/>
                    </a:lnTo>
                    <a:lnTo>
                      <a:pt x="956" y="865"/>
                    </a:lnTo>
                    <a:lnTo>
                      <a:pt x="958" y="865"/>
                    </a:lnTo>
                    <a:lnTo>
                      <a:pt x="958" y="868"/>
                    </a:lnTo>
                    <a:lnTo>
                      <a:pt x="958" y="865"/>
                    </a:lnTo>
                    <a:lnTo>
                      <a:pt x="958" y="863"/>
                    </a:lnTo>
                    <a:lnTo>
                      <a:pt x="961" y="863"/>
                    </a:lnTo>
                    <a:close/>
                    <a:moveTo>
                      <a:pt x="946" y="865"/>
                    </a:moveTo>
                    <a:lnTo>
                      <a:pt x="944" y="865"/>
                    </a:lnTo>
                    <a:lnTo>
                      <a:pt x="941" y="865"/>
                    </a:lnTo>
                    <a:lnTo>
                      <a:pt x="944" y="865"/>
                    </a:lnTo>
                    <a:lnTo>
                      <a:pt x="944" y="863"/>
                    </a:lnTo>
                    <a:lnTo>
                      <a:pt x="946" y="863"/>
                    </a:lnTo>
                    <a:lnTo>
                      <a:pt x="946" y="865"/>
                    </a:lnTo>
                    <a:close/>
                    <a:moveTo>
                      <a:pt x="951" y="865"/>
                    </a:moveTo>
                    <a:lnTo>
                      <a:pt x="951" y="868"/>
                    </a:lnTo>
                    <a:lnTo>
                      <a:pt x="949" y="868"/>
                    </a:lnTo>
                    <a:lnTo>
                      <a:pt x="946" y="868"/>
                    </a:lnTo>
                    <a:lnTo>
                      <a:pt x="944" y="868"/>
                    </a:lnTo>
                    <a:lnTo>
                      <a:pt x="944" y="865"/>
                    </a:lnTo>
                    <a:lnTo>
                      <a:pt x="946" y="868"/>
                    </a:lnTo>
                    <a:lnTo>
                      <a:pt x="946" y="865"/>
                    </a:lnTo>
                    <a:lnTo>
                      <a:pt x="949" y="865"/>
                    </a:lnTo>
                    <a:lnTo>
                      <a:pt x="946" y="865"/>
                    </a:lnTo>
                    <a:lnTo>
                      <a:pt x="949" y="865"/>
                    </a:lnTo>
                    <a:lnTo>
                      <a:pt x="949" y="863"/>
                    </a:lnTo>
                    <a:lnTo>
                      <a:pt x="951" y="863"/>
                    </a:lnTo>
                    <a:lnTo>
                      <a:pt x="951" y="865"/>
                    </a:lnTo>
                    <a:close/>
                    <a:moveTo>
                      <a:pt x="953" y="863"/>
                    </a:moveTo>
                    <a:lnTo>
                      <a:pt x="956" y="863"/>
                    </a:lnTo>
                    <a:lnTo>
                      <a:pt x="958" y="863"/>
                    </a:lnTo>
                    <a:lnTo>
                      <a:pt x="956" y="863"/>
                    </a:lnTo>
                    <a:lnTo>
                      <a:pt x="956" y="865"/>
                    </a:lnTo>
                    <a:lnTo>
                      <a:pt x="953" y="865"/>
                    </a:lnTo>
                    <a:lnTo>
                      <a:pt x="951" y="865"/>
                    </a:lnTo>
                    <a:lnTo>
                      <a:pt x="951" y="863"/>
                    </a:lnTo>
                    <a:lnTo>
                      <a:pt x="953" y="863"/>
                    </a:lnTo>
                    <a:lnTo>
                      <a:pt x="953" y="865"/>
                    </a:lnTo>
                    <a:lnTo>
                      <a:pt x="956" y="865"/>
                    </a:lnTo>
                    <a:lnTo>
                      <a:pt x="953" y="865"/>
                    </a:lnTo>
                    <a:lnTo>
                      <a:pt x="953" y="863"/>
                    </a:lnTo>
                    <a:lnTo>
                      <a:pt x="951" y="863"/>
                    </a:lnTo>
                    <a:lnTo>
                      <a:pt x="953" y="863"/>
                    </a:lnTo>
                    <a:close/>
                    <a:moveTo>
                      <a:pt x="956" y="855"/>
                    </a:moveTo>
                    <a:lnTo>
                      <a:pt x="958" y="855"/>
                    </a:lnTo>
                    <a:lnTo>
                      <a:pt x="958" y="858"/>
                    </a:lnTo>
                    <a:lnTo>
                      <a:pt x="958" y="860"/>
                    </a:lnTo>
                    <a:lnTo>
                      <a:pt x="961" y="860"/>
                    </a:lnTo>
                    <a:lnTo>
                      <a:pt x="961" y="858"/>
                    </a:lnTo>
                    <a:lnTo>
                      <a:pt x="961" y="855"/>
                    </a:lnTo>
                    <a:lnTo>
                      <a:pt x="961" y="858"/>
                    </a:lnTo>
                    <a:lnTo>
                      <a:pt x="958" y="858"/>
                    </a:lnTo>
                    <a:lnTo>
                      <a:pt x="958" y="855"/>
                    </a:lnTo>
                    <a:lnTo>
                      <a:pt x="961" y="855"/>
                    </a:lnTo>
                    <a:lnTo>
                      <a:pt x="958" y="855"/>
                    </a:lnTo>
                    <a:lnTo>
                      <a:pt x="958" y="853"/>
                    </a:lnTo>
                    <a:lnTo>
                      <a:pt x="958" y="851"/>
                    </a:lnTo>
                    <a:lnTo>
                      <a:pt x="961" y="851"/>
                    </a:lnTo>
                    <a:lnTo>
                      <a:pt x="958" y="851"/>
                    </a:lnTo>
                    <a:lnTo>
                      <a:pt x="958" y="848"/>
                    </a:lnTo>
                    <a:lnTo>
                      <a:pt x="961" y="848"/>
                    </a:lnTo>
                    <a:lnTo>
                      <a:pt x="961" y="851"/>
                    </a:lnTo>
                    <a:lnTo>
                      <a:pt x="963" y="851"/>
                    </a:lnTo>
                    <a:lnTo>
                      <a:pt x="963" y="853"/>
                    </a:lnTo>
                    <a:lnTo>
                      <a:pt x="961" y="853"/>
                    </a:lnTo>
                    <a:lnTo>
                      <a:pt x="963" y="853"/>
                    </a:lnTo>
                    <a:lnTo>
                      <a:pt x="963" y="855"/>
                    </a:lnTo>
                    <a:lnTo>
                      <a:pt x="961" y="855"/>
                    </a:lnTo>
                    <a:lnTo>
                      <a:pt x="961" y="858"/>
                    </a:lnTo>
                    <a:lnTo>
                      <a:pt x="963" y="858"/>
                    </a:lnTo>
                    <a:lnTo>
                      <a:pt x="963" y="860"/>
                    </a:lnTo>
                    <a:lnTo>
                      <a:pt x="966" y="860"/>
                    </a:lnTo>
                    <a:lnTo>
                      <a:pt x="966" y="863"/>
                    </a:lnTo>
                    <a:lnTo>
                      <a:pt x="966" y="860"/>
                    </a:lnTo>
                    <a:lnTo>
                      <a:pt x="968" y="860"/>
                    </a:lnTo>
                    <a:lnTo>
                      <a:pt x="968" y="863"/>
                    </a:lnTo>
                    <a:lnTo>
                      <a:pt x="966" y="863"/>
                    </a:lnTo>
                    <a:lnTo>
                      <a:pt x="966" y="865"/>
                    </a:lnTo>
                    <a:lnTo>
                      <a:pt x="963" y="865"/>
                    </a:lnTo>
                    <a:lnTo>
                      <a:pt x="963" y="863"/>
                    </a:lnTo>
                    <a:lnTo>
                      <a:pt x="961" y="863"/>
                    </a:lnTo>
                    <a:lnTo>
                      <a:pt x="958" y="863"/>
                    </a:lnTo>
                    <a:lnTo>
                      <a:pt x="956" y="863"/>
                    </a:lnTo>
                    <a:lnTo>
                      <a:pt x="953" y="863"/>
                    </a:lnTo>
                    <a:lnTo>
                      <a:pt x="953" y="860"/>
                    </a:lnTo>
                    <a:lnTo>
                      <a:pt x="953" y="858"/>
                    </a:lnTo>
                    <a:lnTo>
                      <a:pt x="956" y="855"/>
                    </a:lnTo>
                    <a:close/>
                    <a:moveTo>
                      <a:pt x="944" y="846"/>
                    </a:moveTo>
                    <a:lnTo>
                      <a:pt x="944" y="848"/>
                    </a:lnTo>
                    <a:lnTo>
                      <a:pt x="946" y="848"/>
                    </a:lnTo>
                    <a:lnTo>
                      <a:pt x="944" y="848"/>
                    </a:lnTo>
                    <a:lnTo>
                      <a:pt x="946" y="848"/>
                    </a:lnTo>
                    <a:lnTo>
                      <a:pt x="946" y="851"/>
                    </a:lnTo>
                    <a:lnTo>
                      <a:pt x="946" y="853"/>
                    </a:lnTo>
                    <a:lnTo>
                      <a:pt x="949" y="853"/>
                    </a:lnTo>
                    <a:lnTo>
                      <a:pt x="949" y="855"/>
                    </a:lnTo>
                    <a:lnTo>
                      <a:pt x="951" y="855"/>
                    </a:lnTo>
                    <a:lnTo>
                      <a:pt x="951" y="858"/>
                    </a:lnTo>
                    <a:lnTo>
                      <a:pt x="949" y="858"/>
                    </a:lnTo>
                    <a:lnTo>
                      <a:pt x="951" y="858"/>
                    </a:lnTo>
                    <a:lnTo>
                      <a:pt x="951" y="860"/>
                    </a:lnTo>
                    <a:lnTo>
                      <a:pt x="951" y="863"/>
                    </a:lnTo>
                    <a:lnTo>
                      <a:pt x="949" y="863"/>
                    </a:lnTo>
                    <a:lnTo>
                      <a:pt x="946" y="863"/>
                    </a:lnTo>
                    <a:lnTo>
                      <a:pt x="946" y="865"/>
                    </a:lnTo>
                    <a:lnTo>
                      <a:pt x="946" y="863"/>
                    </a:lnTo>
                    <a:lnTo>
                      <a:pt x="946" y="860"/>
                    </a:lnTo>
                    <a:lnTo>
                      <a:pt x="944" y="860"/>
                    </a:lnTo>
                    <a:lnTo>
                      <a:pt x="944" y="863"/>
                    </a:lnTo>
                    <a:lnTo>
                      <a:pt x="941" y="863"/>
                    </a:lnTo>
                    <a:lnTo>
                      <a:pt x="941" y="865"/>
                    </a:lnTo>
                    <a:lnTo>
                      <a:pt x="939" y="865"/>
                    </a:lnTo>
                    <a:lnTo>
                      <a:pt x="939" y="868"/>
                    </a:lnTo>
                    <a:lnTo>
                      <a:pt x="936" y="865"/>
                    </a:lnTo>
                    <a:lnTo>
                      <a:pt x="936" y="868"/>
                    </a:lnTo>
                    <a:lnTo>
                      <a:pt x="936" y="865"/>
                    </a:lnTo>
                    <a:lnTo>
                      <a:pt x="934" y="865"/>
                    </a:lnTo>
                    <a:lnTo>
                      <a:pt x="936" y="865"/>
                    </a:lnTo>
                    <a:lnTo>
                      <a:pt x="936" y="863"/>
                    </a:lnTo>
                    <a:lnTo>
                      <a:pt x="934" y="863"/>
                    </a:lnTo>
                    <a:lnTo>
                      <a:pt x="936" y="863"/>
                    </a:lnTo>
                    <a:lnTo>
                      <a:pt x="934" y="863"/>
                    </a:lnTo>
                    <a:lnTo>
                      <a:pt x="936" y="863"/>
                    </a:lnTo>
                    <a:lnTo>
                      <a:pt x="939" y="865"/>
                    </a:lnTo>
                    <a:lnTo>
                      <a:pt x="939" y="863"/>
                    </a:lnTo>
                    <a:lnTo>
                      <a:pt x="941" y="863"/>
                    </a:lnTo>
                    <a:lnTo>
                      <a:pt x="939" y="863"/>
                    </a:lnTo>
                    <a:lnTo>
                      <a:pt x="939" y="865"/>
                    </a:lnTo>
                    <a:lnTo>
                      <a:pt x="939" y="863"/>
                    </a:lnTo>
                    <a:lnTo>
                      <a:pt x="936" y="863"/>
                    </a:lnTo>
                    <a:lnTo>
                      <a:pt x="939" y="863"/>
                    </a:lnTo>
                    <a:lnTo>
                      <a:pt x="941" y="863"/>
                    </a:lnTo>
                    <a:lnTo>
                      <a:pt x="939" y="863"/>
                    </a:lnTo>
                    <a:lnTo>
                      <a:pt x="941" y="863"/>
                    </a:lnTo>
                    <a:lnTo>
                      <a:pt x="941" y="860"/>
                    </a:lnTo>
                    <a:lnTo>
                      <a:pt x="941" y="863"/>
                    </a:lnTo>
                    <a:lnTo>
                      <a:pt x="939" y="863"/>
                    </a:lnTo>
                    <a:lnTo>
                      <a:pt x="939" y="860"/>
                    </a:lnTo>
                    <a:lnTo>
                      <a:pt x="939" y="863"/>
                    </a:lnTo>
                    <a:lnTo>
                      <a:pt x="936" y="863"/>
                    </a:lnTo>
                    <a:lnTo>
                      <a:pt x="936" y="860"/>
                    </a:lnTo>
                    <a:lnTo>
                      <a:pt x="934" y="860"/>
                    </a:lnTo>
                    <a:lnTo>
                      <a:pt x="936" y="860"/>
                    </a:lnTo>
                    <a:lnTo>
                      <a:pt x="934" y="860"/>
                    </a:lnTo>
                    <a:lnTo>
                      <a:pt x="936" y="860"/>
                    </a:lnTo>
                    <a:lnTo>
                      <a:pt x="936" y="858"/>
                    </a:lnTo>
                    <a:lnTo>
                      <a:pt x="934" y="858"/>
                    </a:lnTo>
                    <a:lnTo>
                      <a:pt x="936" y="858"/>
                    </a:lnTo>
                    <a:lnTo>
                      <a:pt x="939" y="858"/>
                    </a:lnTo>
                    <a:lnTo>
                      <a:pt x="941" y="858"/>
                    </a:lnTo>
                    <a:lnTo>
                      <a:pt x="941" y="855"/>
                    </a:lnTo>
                    <a:lnTo>
                      <a:pt x="941" y="858"/>
                    </a:lnTo>
                    <a:lnTo>
                      <a:pt x="944" y="855"/>
                    </a:lnTo>
                    <a:lnTo>
                      <a:pt x="944" y="858"/>
                    </a:lnTo>
                    <a:lnTo>
                      <a:pt x="944" y="860"/>
                    </a:lnTo>
                    <a:lnTo>
                      <a:pt x="944" y="858"/>
                    </a:lnTo>
                    <a:lnTo>
                      <a:pt x="944" y="860"/>
                    </a:lnTo>
                    <a:lnTo>
                      <a:pt x="946" y="860"/>
                    </a:lnTo>
                    <a:lnTo>
                      <a:pt x="944" y="858"/>
                    </a:lnTo>
                    <a:lnTo>
                      <a:pt x="946" y="858"/>
                    </a:lnTo>
                    <a:lnTo>
                      <a:pt x="946" y="855"/>
                    </a:lnTo>
                    <a:lnTo>
                      <a:pt x="944" y="855"/>
                    </a:lnTo>
                    <a:lnTo>
                      <a:pt x="941" y="855"/>
                    </a:lnTo>
                    <a:lnTo>
                      <a:pt x="939" y="858"/>
                    </a:lnTo>
                    <a:lnTo>
                      <a:pt x="939" y="855"/>
                    </a:lnTo>
                    <a:lnTo>
                      <a:pt x="939" y="858"/>
                    </a:lnTo>
                    <a:lnTo>
                      <a:pt x="939" y="855"/>
                    </a:lnTo>
                    <a:lnTo>
                      <a:pt x="941" y="855"/>
                    </a:lnTo>
                    <a:lnTo>
                      <a:pt x="944" y="855"/>
                    </a:lnTo>
                    <a:lnTo>
                      <a:pt x="944" y="853"/>
                    </a:lnTo>
                    <a:lnTo>
                      <a:pt x="941" y="855"/>
                    </a:lnTo>
                    <a:lnTo>
                      <a:pt x="941" y="853"/>
                    </a:lnTo>
                    <a:lnTo>
                      <a:pt x="941" y="855"/>
                    </a:lnTo>
                    <a:lnTo>
                      <a:pt x="939" y="855"/>
                    </a:lnTo>
                    <a:lnTo>
                      <a:pt x="939" y="853"/>
                    </a:lnTo>
                    <a:lnTo>
                      <a:pt x="939" y="855"/>
                    </a:lnTo>
                    <a:lnTo>
                      <a:pt x="939" y="853"/>
                    </a:lnTo>
                    <a:lnTo>
                      <a:pt x="941" y="851"/>
                    </a:lnTo>
                    <a:lnTo>
                      <a:pt x="941" y="853"/>
                    </a:lnTo>
                    <a:lnTo>
                      <a:pt x="941" y="851"/>
                    </a:lnTo>
                    <a:lnTo>
                      <a:pt x="939" y="851"/>
                    </a:lnTo>
                    <a:lnTo>
                      <a:pt x="939" y="853"/>
                    </a:lnTo>
                    <a:lnTo>
                      <a:pt x="939" y="851"/>
                    </a:lnTo>
                    <a:lnTo>
                      <a:pt x="936" y="851"/>
                    </a:lnTo>
                    <a:lnTo>
                      <a:pt x="939" y="851"/>
                    </a:lnTo>
                    <a:lnTo>
                      <a:pt x="939" y="848"/>
                    </a:lnTo>
                    <a:lnTo>
                      <a:pt x="936" y="848"/>
                    </a:lnTo>
                    <a:lnTo>
                      <a:pt x="939" y="848"/>
                    </a:lnTo>
                    <a:lnTo>
                      <a:pt x="936" y="848"/>
                    </a:lnTo>
                    <a:lnTo>
                      <a:pt x="939" y="848"/>
                    </a:lnTo>
                    <a:lnTo>
                      <a:pt x="939" y="846"/>
                    </a:lnTo>
                    <a:lnTo>
                      <a:pt x="939" y="848"/>
                    </a:lnTo>
                    <a:lnTo>
                      <a:pt x="939" y="846"/>
                    </a:lnTo>
                    <a:lnTo>
                      <a:pt x="939" y="848"/>
                    </a:lnTo>
                    <a:lnTo>
                      <a:pt x="939" y="846"/>
                    </a:lnTo>
                    <a:lnTo>
                      <a:pt x="941" y="846"/>
                    </a:lnTo>
                    <a:lnTo>
                      <a:pt x="941" y="848"/>
                    </a:lnTo>
                    <a:lnTo>
                      <a:pt x="941" y="846"/>
                    </a:lnTo>
                    <a:lnTo>
                      <a:pt x="944" y="846"/>
                    </a:lnTo>
                    <a:close/>
                    <a:moveTo>
                      <a:pt x="1049" y="325"/>
                    </a:moveTo>
                    <a:lnTo>
                      <a:pt x="1049" y="327"/>
                    </a:lnTo>
                    <a:lnTo>
                      <a:pt x="1049" y="325"/>
                    </a:lnTo>
                    <a:close/>
                    <a:moveTo>
                      <a:pt x="1046" y="327"/>
                    </a:moveTo>
                    <a:lnTo>
                      <a:pt x="1046" y="325"/>
                    </a:lnTo>
                    <a:lnTo>
                      <a:pt x="1049" y="325"/>
                    </a:lnTo>
                    <a:lnTo>
                      <a:pt x="1046" y="325"/>
                    </a:lnTo>
                    <a:lnTo>
                      <a:pt x="1046" y="327"/>
                    </a:lnTo>
                    <a:close/>
                    <a:moveTo>
                      <a:pt x="1073" y="166"/>
                    </a:moveTo>
                    <a:lnTo>
                      <a:pt x="1073" y="163"/>
                    </a:lnTo>
                    <a:lnTo>
                      <a:pt x="1073" y="166"/>
                    </a:lnTo>
                    <a:close/>
                    <a:moveTo>
                      <a:pt x="1078" y="1034"/>
                    </a:moveTo>
                    <a:lnTo>
                      <a:pt x="1076" y="1034"/>
                    </a:lnTo>
                    <a:lnTo>
                      <a:pt x="1073" y="1034"/>
                    </a:lnTo>
                    <a:lnTo>
                      <a:pt x="1076" y="1034"/>
                    </a:lnTo>
                    <a:lnTo>
                      <a:pt x="1073" y="1034"/>
                    </a:lnTo>
                    <a:lnTo>
                      <a:pt x="1071" y="1034"/>
                    </a:lnTo>
                    <a:lnTo>
                      <a:pt x="1068" y="1034"/>
                    </a:lnTo>
                    <a:lnTo>
                      <a:pt x="1071" y="1034"/>
                    </a:lnTo>
                    <a:lnTo>
                      <a:pt x="1068" y="1034"/>
                    </a:lnTo>
                    <a:lnTo>
                      <a:pt x="1068" y="1036"/>
                    </a:lnTo>
                    <a:lnTo>
                      <a:pt x="1068" y="1034"/>
                    </a:lnTo>
                    <a:lnTo>
                      <a:pt x="1066" y="1034"/>
                    </a:lnTo>
                    <a:lnTo>
                      <a:pt x="1068" y="1034"/>
                    </a:lnTo>
                    <a:lnTo>
                      <a:pt x="1071" y="1034"/>
                    </a:lnTo>
                    <a:lnTo>
                      <a:pt x="1071" y="1031"/>
                    </a:lnTo>
                    <a:lnTo>
                      <a:pt x="1073" y="1031"/>
                    </a:lnTo>
                    <a:lnTo>
                      <a:pt x="1076" y="1031"/>
                    </a:lnTo>
                    <a:lnTo>
                      <a:pt x="1076" y="1029"/>
                    </a:lnTo>
                    <a:lnTo>
                      <a:pt x="1078" y="1029"/>
                    </a:lnTo>
                    <a:lnTo>
                      <a:pt x="1076" y="1029"/>
                    </a:lnTo>
                    <a:lnTo>
                      <a:pt x="1073" y="1029"/>
                    </a:lnTo>
                    <a:lnTo>
                      <a:pt x="1071" y="1029"/>
                    </a:lnTo>
                    <a:lnTo>
                      <a:pt x="1071" y="1031"/>
                    </a:lnTo>
                    <a:lnTo>
                      <a:pt x="1073" y="1031"/>
                    </a:lnTo>
                    <a:lnTo>
                      <a:pt x="1071" y="1031"/>
                    </a:lnTo>
                    <a:lnTo>
                      <a:pt x="1068" y="1031"/>
                    </a:lnTo>
                    <a:lnTo>
                      <a:pt x="1066" y="1031"/>
                    </a:lnTo>
                    <a:lnTo>
                      <a:pt x="1066" y="1034"/>
                    </a:lnTo>
                    <a:lnTo>
                      <a:pt x="1066" y="1031"/>
                    </a:lnTo>
                    <a:lnTo>
                      <a:pt x="1063" y="1031"/>
                    </a:lnTo>
                    <a:lnTo>
                      <a:pt x="1066" y="1031"/>
                    </a:lnTo>
                    <a:lnTo>
                      <a:pt x="1068" y="1031"/>
                    </a:lnTo>
                    <a:lnTo>
                      <a:pt x="1066" y="1031"/>
                    </a:lnTo>
                    <a:lnTo>
                      <a:pt x="1063" y="1031"/>
                    </a:lnTo>
                    <a:lnTo>
                      <a:pt x="1063" y="1029"/>
                    </a:lnTo>
                    <a:lnTo>
                      <a:pt x="1063" y="1031"/>
                    </a:lnTo>
                    <a:lnTo>
                      <a:pt x="1061" y="1034"/>
                    </a:lnTo>
                    <a:lnTo>
                      <a:pt x="1061" y="1031"/>
                    </a:lnTo>
                    <a:lnTo>
                      <a:pt x="1063" y="1031"/>
                    </a:lnTo>
                    <a:lnTo>
                      <a:pt x="1061" y="1031"/>
                    </a:lnTo>
                    <a:lnTo>
                      <a:pt x="1063" y="1031"/>
                    </a:lnTo>
                    <a:lnTo>
                      <a:pt x="1061" y="1031"/>
                    </a:lnTo>
                    <a:lnTo>
                      <a:pt x="1061" y="1029"/>
                    </a:lnTo>
                    <a:lnTo>
                      <a:pt x="1063" y="1029"/>
                    </a:lnTo>
                    <a:lnTo>
                      <a:pt x="1061" y="1029"/>
                    </a:lnTo>
                    <a:lnTo>
                      <a:pt x="1059" y="1029"/>
                    </a:lnTo>
                    <a:lnTo>
                      <a:pt x="1059" y="1031"/>
                    </a:lnTo>
                    <a:lnTo>
                      <a:pt x="1056" y="1031"/>
                    </a:lnTo>
                    <a:lnTo>
                      <a:pt x="1059" y="1031"/>
                    </a:lnTo>
                    <a:lnTo>
                      <a:pt x="1056" y="1031"/>
                    </a:lnTo>
                    <a:lnTo>
                      <a:pt x="1054" y="1031"/>
                    </a:lnTo>
                    <a:lnTo>
                      <a:pt x="1054" y="1029"/>
                    </a:lnTo>
                    <a:lnTo>
                      <a:pt x="1056" y="1029"/>
                    </a:lnTo>
                    <a:lnTo>
                      <a:pt x="1059" y="1029"/>
                    </a:lnTo>
                    <a:lnTo>
                      <a:pt x="1056" y="1029"/>
                    </a:lnTo>
                    <a:lnTo>
                      <a:pt x="1054" y="1029"/>
                    </a:lnTo>
                    <a:lnTo>
                      <a:pt x="1056" y="1029"/>
                    </a:lnTo>
                    <a:lnTo>
                      <a:pt x="1056" y="1027"/>
                    </a:lnTo>
                    <a:lnTo>
                      <a:pt x="1054" y="1029"/>
                    </a:lnTo>
                    <a:lnTo>
                      <a:pt x="1054" y="1027"/>
                    </a:lnTo>
                    <a:lnTo>
                      <a:pt x="1056" y="1027"/>
                    </a:lnTo>
                    <a:lnTo>
                      <a:pt x="1054" y="1027"/>
                    </a:lnTo>
                    <a:lnTo>
                      <a:pt x="1051" y="1027"/>
                    </a:lnTo>
                    <a:lnTo>
                      <a:pt x="1054" y="1027"/>
                    </a:lnTo>
                    <a:lnTo>
                      <a:pt x="1051" y="1027"/>
                    </a:lnTo>
                    <a:lnTo>
                      <a:pt x="1049" y="1027"/>
                    </a:lnTo>
                    <a:lnTo>
                      <a:pt x="1051" y="1027"/>
                    </a:lnTo>
                    <a:lnTo>
                      <a:pt x="1051" y="1029"/>
                    </a:lnTo>
                    <a:lnTo>
                      <a:pt x="1054" y="1029"/>
                    </a:lnTo>
                    <a:lnTo>
                      <a:pt x="1051" y="1029"/>
                    </a:lnTo>
                    <a:lnTo>
                      <a:pt x="1049" y="1029"/>
                    </a:lnTo>
                    <a:lnTo>
                      <a:pt x="1049" y="1031"/>
                    </a:lnTo>
                    <a:lnTo>
                      <a:pt x="1046" y="1031"/>
                    </a:lnTo>
                    <a:lnTo>
                      <a:pt x="1046" y="1029"/>
                    </a:lnTo>
                    <a:lnTo>
                      <a:pt x="1049" y="1029"/>
                    </a:lnTo>
                    <a:lnTo>
                      <a:pt x="1046" y="1029"/>
                    </a:lnTo>
                    <a:lnTo>
                      <a:pt x="1044" y="1029"/>
                    </a:lnTo>
                    <a:lnTo>
                      <a:pt x="1046" y="1029"/>
                    </a:lnTo>
                    <a:lnTo>
                      <a:pt x="1044" y="1029"/>
                    </a:lnTo>
                    <a:lnTo>
                      <a:pt x="1044" y="1031"/>
                    </a:lnTo>
                    <a:lnTo>
                      <a:pt x="1044" y="1029"/>
                    </a:lnTo>
                    <a:lnTo>
                      <a:pt x="1041" y="1029"/>
                    </a:lnTo>
                    <a:lnTo>
                      <a:pt x="1044" y="1029"/>
                    </a:lnTo>
                    <a:lnTo>
                      <a:pt x="1041" y="1029"/>
                    </a:lnTo>
                    <a:lnTo>
                      <a:pt x="1039" y="1029"/>
                    </a:lnTo>
                    <a:lnTo>
                      <a:pt x="1041" y="1029"/>
                    </a:lnTo>
                    <a:lnTo>
                      <a:pt x="1039" y="1029"/>
                    </a:lnTo>
                    <a:lnTo>
                      <a:pt x="1037" y="1029"/>
                    </a:lnTo>
                    <a:lnTo>
                      <a:pt x="1034" y="1029"/>
                    </a:lnTo>
                    <a:lnTo>
                      <a:pt x="1037" y="1029"/>
                    </a:lnTo>
                    <a:lnTo>
                      <a:pt x="1034" y="1029"/>
                    </a:lnTo>
                    <a:lnTo>
                      <a:pt x="1034" y="1027"/>
                    </a:lnTo>
                    <a:lnTo>
                      <a:pt x="1037" y="1027"/>
                    </a:lnTo>
                    <a:lnTo>
                      <a:pt x="1034" y="1027"/>
                    </a:lnTo>
                    <a:lnTo>
                      <a:pt x="1032" y="1027"/>
                    </a:lnTo>
                    <a:lnTo>
                      <a:pt x="1034" y="1027"/>
                    </a:lnTo>
                    <a:lnTo>
                      <a:pt x="1037" y="1027"/>
                    </a:lnTo>
                    <a:lnTo>
                      <a:pt x="1034" y="1027"/>
                    </a:lnTo>
                    <a:lnTo>
                      <a:pt x="1034" y="1024"/>
                    </a:lnTo>
                    <a:lnTo>
                      <a:pt x="1037" y="1024"/>
                    </a:lnTo>
                    <a:lnTo>
                      <a:pt x="1037" y="1027"/>
                    </a:lnTo>
                    <a:lnTo>
                      <a:pt x="1037" y="1024"/>
                    </a:lnTo>
                    <a:lnTo>
                      <a:pt x="1039" y="1027"/>
                    </a:lnTo>
                    <a:lnTo>
                      <a:pt x="1041" y="1027"/>
                    </a:lnTo>
                    <a:lnTo>
                      <a:pt x="1044" y="1029"/>
                    </a:lnTo>
                    <a:lnTo>
                      <a:pt x="1044" y="1027"/>
                    </a:lnTo>
                    <a:lnTo>
                      <a:pt x="1041" y="1027"/>
                    </a:lnTo>
                    <a:lnTo>
                      <a:pt x="1044" y="1027"/>
                    </a:lnTo>
                    <a:lnTo>
                      <a:pt x="1041" y="1027"/>
                    </a:lnTo>
                    <a:lnTo>
                      <a:pt x="1041" y="1024"/>
                    </a:lnTo>
                    <a:lnTo>
                      <a:pt x="1044" y="1024"/>
                    </a:lnTo>
                    <a:lnTo>
                      <a:pt x="1041" y="1024"/>
                    </a:lnTo>
                    <a:lnTo>
                      <a:pt x="1039" y="1024"/>
                    </a:lnTo>
                    <a:lnTo>
                      <a:pt x="1037" y="1024"/>
                    </a:lnTo>
                    <a:lnTo>
                      <a:pt x="1039" y="1024"/>
                    </a:lnTo>
                    <a:lnTo>
                      <a:pt x="1041" y="1024"/>
                    </a:lnTo>
                    <a:lnTo>
                      <a:pt x="1044" y="1024"/>
                    </a:lnTo>
                    <a:lnTo>
                      <a:pt x="1044" y="1027"/>
                    </a:lnTo>
                    <a:lnTo>
                      <a:pt x="1044" y="1024"/>
                    </a:lnTo>
                    <a:lnTo>
                      <a:pt x="1046" y="1024"/>
                    </a:lnTo>
                    <a:lnTo>
                      <a:pt x="1046" y="1027"/>
                    </a:lnTo>
                    <a:lnTo>
                      <a:pt x="1046" y="1024"/>
                    </a:lnTo>
                    <a:lnTo>
                      <a:pt x="1049" y="1024"/>
                    </a:lnTo>
                    <a:lnTo>
                      <a:pt x="1049" y="1027"/>
                    </a:lnTo>
                    <a:lnTo>
                      <a:pt x="1049" y="1024"/>
                    </a:lnTo>
                    <a:lnTo>
                      <a:pt x="1046" y="1024"/>
                    </a:lnTo>
                    <a:lnTo>
                      <a:pt x="1044" y="1024"/>
                    </a:lnTo>
                    <a:lnTo>
                      <a:pt x="1046" y="1024"/>
                    </a:lnTo>
                    <a:lnTo>
                      <a:pt x="1044" y="1024"/>
                    </a:lnTo>
                    <a:lnTo>
                      <a:pt x="1046" y="1024"/>
                    </a:lnTo>
                    <a:lnTo>
                      <a:pt x="1049" y="1024"/>
                    </a:lnTo>
                    <a:lnTo>
                      <a:pt x="1051" y="1024"/>
                    </a:lnTo>
                    <a:lnTo>
                      <a:pt x="1054" y="1024"/>
                    </a:lnTo>
                    <a:lnTo>
                      <a:pt x="1051" y="1024"/>
                    </a:lnTo>
                    <a:lnTo>
                      <a:pt x="1049" y="1022"/>
                    </a:lnTo>
                    <a:lnTo>
                      <a:pt x="1051" y="1022"/>
                    </a:lnTo>
                    <a:lnTo>
                      <a:pt x="1054" y="1022"/>
                    </a:lnTo>
                    <a:lnTo>
                      <a:pt x="1054" y="1024"/>
                    </a:lnTo>
                    <a:lnTo>
                      <a:pt x="1056" y="1024"/>
                    </a:lnTo>
                    <a:lnTo>
                      <a:pt x="1059" y="1024"/>
                    </a:lnTo>
                    <a:lnTo>
                      <a:pt x="1056" y="1024"/>
                    </a:lnTo>
                    <a:lnTo>
                      <a:pt x="1059" y="1024"/>
                    </a:lnTo>
                    <a:lnTo>
                      <a:pt x="1059" y="1027"/>
                    </a:lnTo>
                    <a:lnTo>
                      <a:pt x="1061" y="1027"/>
                    </a:lnTo>
                    <a:lnTo>
                      <a:pt x="1059" y="1027"/>
                    </a:lnTo>
                    <a:lnTo>
                      <a:pt x="1059" y="1024"/>
                    </a:lnTo>
                    <a:lnTo>
                      <a:pt x="1061" y="1024"/>
                    </a:lnTo>
                    <a:lnTo>
                      <a:pt x="1061" y="1022"/>
                    </a:lnTo>
                    <a:lnTo>
                      <a:pt x="1063" y="1022"/>
                    </a:lnTo>
                    <a:lnTo>
                      <a:pt x="1063" y="1019"/>
                    </a:lnTo>
                    <a:lnTo>
                      <a:pt x="1066" y="1019"/>
                    </a:lnTo>
                    <a:lnTo>
                      <a:pt x="1063" y="1017"/>
                    </a:lnTo>
                    <a:lnTo>
                      <a:pt x="1063" y="1014"/>
                    </a:lnTo>
                    <a:lnTo>
                      <a:pt x="1066" y="1014"/>
                    </a:lnTo>
                    <a:lnTo>
                      <a:pt x="1068" y="1017"/>
                    </a:lnTo>
                    <a:lnTo>
                      <a:pt x="1071" y="1017"/>
                    </a:lnTo>
                    <a:lnTo>
                      <a:pt x="1073" y="1017"/>
                    </a:lnTo>
                    <a:lnTo>
                      <a:pt x="1076" y="1019"/>
                    </a:lnTo>
                    <a:lnTo>
                      <a:pt x="1078" y="1019"/>
                    </a:lnTo>
                    <a:lnTo>
                      <a:pt x="1081" y="1019"/>
                    </a:lnTo>
                    <a:lnTo>
                      <a:pt x="1083" y="1019"/>
                    </a:lnTo>
                    <a:lnTo>
                      <a:pt x="1085" y="1019"/>
                    </a:lnTo>
                    <a:lnTo>
                      <a:pt x="1088" y="1017"/>
                    </a:lnTo>
                    <a:lnTo>
                      <a:pt x="1085" y="1017"/>
                    </a:lnTo>
                    <a:lnTo>
                      <a:pt x="1085" y="1014"/>
                    </a:lnTo>
                    <a:lnTo>
                      <a:pt x="1083" y="1012"/>
                    </a:lnTo>
                    <a:lnTo>
                      <a:pt x="1083" y="1009"/>
                    </a:lnTo>
                    <a:lnTo>
                      <a:pt x="1083" y="1007"/>
                    </a:lnTo>
                    <a:lnTo>
                      <a:pt x="1081" y="1005"/>
                    </a:lnTo>
                    <a:lnTo>
                      <a:pt x="1081" y="1002"/>
                    </a:lnTo>
                    <a:lnTo>
                      <a:pt x="1081" y="1000"/>
                    </a:lnTo>
                    <a:lnTo>
                      <a:pt x="1081" y="997"/>
                    </a:lnTo>
                    <a:lnTo>
                      <a:pt x="1078" y="997"/>
                    </a:lnTo>
                    <a:lnTo>
                      <a:pt x="1076" y="997"/>
                    </a:lnTo>
                    <a:lnTo>
                      <a:pt x="1073" y="997"/>
                    </a:lnTo>
                    <a:lnTo>
                      <a:pt x="1073" y="995"/>
                    </a:lnTo>
                    <a:lnTo>
                      <a:pt x="1071" y="995"/>
                    </a:lnTo>
                    <a:lnTo>
                      <a:pt x="1071" y="992"/>
                    </a:lnTo>
                    <a:lnTo>
                      <a:pt x="1073" y="985"/>
                    </a:lnTo>
                    <a:lnTo>
                      <a:pt x="1076" y="983"/>
                    </a:lnTo>
                    <a:lnTo>
                      <a:pt x="1076" y="980"/>
                    </a:lnTo>
                    <a:lnTo>
                      <a:pt x="1076" y="978"/>
                    </a:lnTo>
                    <a:lnTo>
                      <a:pt x="1073" y="978"/>
                    </a:lnTo>
                    <a:lnTo>
                      <a:pt x="1071" y="978"/>
                    </a:lnTo>
                    <a:lnTo>
                      <a:pt x="1068" y="978"/>
                    </a:lnTo>
                    <a:lnTo>
                      <a:pt x="1071" y="978"/>
                    </a:lnTo>
                    <a:lnTo>
                      <a:pt x="1068" y="978"/>
                    </a:lnTo>
                    <a:lnTo>
                      <a:pt x="1068" y="980"/>
                    </a:lnTo>
                    <a:lnTo>
                      <a:pt x="1066" y="980"/>
                    </a:lnTo>
                    <a:lnTo>
                      <a:pt x="1066" y="983"/>
                    </a:lnTo>
                    <a:lnTo>
                      <a:pt x="1068" y="983"/>
                    </a:lnTo>
                    <a:lnTo>
                      <a:pt x="1068" y="985"/>
                    </a:lnTo>
                    <a:lnTo>
                      <a:pt x="1066" y="985"/>
                    </a:lnTo>
                    <a:lnTo>
                      <a:pt x="1066" y="987"/>
                    </a:lnTo>
                    <a:lnTo>
                      <a:pt x="1066" y="990"/>
                    </a:lnTo>
                    <a:lnTo>
                      <a:pt x="1063" y="990"/>
                    </a:lnTo>
                    <a:lnTo>
                      <a:pt x="1066" y="992"/>
                    </a:lnTo>
                    <a:lnTo>
                      <a:pt x="1063" y="992"/>
                    </a:lnTo>
                    <a:lnTo>
                      <a:pt x="1063" y="995"/>
                    </a:lnTo>
                    <a:lnTo>
                      <a:pt x="1063" y="997"/>
                    </a:lnTo>
                    <a:lnTo>
                      <a:pt x="1063" y="1000"/>
                    </a:lnTo>
                    <a:lnTo>
                      <a:pt x="1066" y="1000"/>
                    </a:lnTo>
                    <a:lnTo>
                      <a:pt x="1066" y="1002"/>
                    </a:lnTo>
                    <a:lnTo>
                      <a:pt x="1063" y="1000"/>
                    </a:lnTo>
                    <a:lnTo>
                      <a:pt x="1063" y="1002"/>
                    </a:lnTo>
                    <a:lnTo>
                      <a:pt x="1063" y="1005"/>
                    </a:lnTo>
                    <a:lnTo>
                      <a:pt x="1063" y="1007"/>
                    </a:lnTo>
                    <a:lnTo>
                      <a:pt x="1061" y="1007"/>
                    </a:lnTo>
                    <a:lnTo>
                      <a:pt x="1059" y="1007"/>
                    </a:lnTo>
                    <a:lnTo>
                      <a:pt x="1056" y="1007"/>
                    </a:lnTo>
                    <a:lnTo>
                      <a:pt x="1056" y="1009"/>
                    </a:lnTo>
                    <a:lnTo>
                      <a:pt x="1054" y="1009"/>
                    </a:lnTo>
                    <a:lnTo>
                      <a:pt x="1054" y="1007"/>
                    </a:lnTo>
                    <a:lnTo>
                      <a:pt x="1051" y="1007"/>
                    </a:lnTo>
                    <a:lnTo>
                      <a:pt x="1049" y="1007"/>
                    </a:lnTo>
                    <a:lnTo>
                      <a:pt x="1046" y="1007"/>
                    </a:lnTo>
                    <a:lnTo>
                      <a:pt x="1044" y="1005"/>
                    </a:lnTo>
                    <a:lnTo>
                      <a:pt x="1041" y="1005"/>
                    </a:lnTo>
                    <a:lnTo>
                      <a:pt x="1039" y="1005"/>
                    </a:lnTo>
                    <a:lnTo>
                      <a:pt x="1039" y="1002"/>
                    </a:lnTo>
                    <a:lnTo>
                      <a:pt x="1039" y="1005"/>
                    </a:lnTo>
                    <a:lnTo>
                      <a:pt x="1037" y="1005"/>
                    </a:lnTo>
                    <a:lnTo>
                      <a:pt x="1037" y="1002"/>
                    </a:lnTo>
                    <a:lnTo>
                      <a:pt x="1034" y="1002"/>
                    </a:lnTo>
                    <a:lnTo>
                      <a:pt x="1032" y="1002"/>
                    </a:lnTo>
                    <a:lnTo>
                      <a:pt x="1032" y="1000"/>
                    </a:lnTo>
                    <a:lnTo>
                      <a:pt x="1029" y="1000"/>
                    </a:lnTo>
                    <a:lnTo>
                      <a:pt x="1027" y="1000"/>
                    </a:lnTo>
                    <a:lnTo>
                      <a:pt x="1027" y="997"/>
                    </a:lnTo>
                    <a:lnTo>
                      <a:pt x="1024" y="997"/>
                    </a:lnTo>
                    <a:lnTo>
                      <a:pt x="1027" y="997"/>
                    </a:lnTo>
                    <a:lnTo>
                      <a:pt x="1024" y="1000"/>
                    </a:lnTo>
                    <a:lnTo>
                      <a:pt x="1022" y="1000"/>
                    </a:lnTo>
                    <a:lnTo>
                      <a:pt x="1019" y="1000"/>
                    </a:lnTo>
                    <a:lnTo>
                      <a:pt x="1019" y="997"/>
                    </a:lnTo>
                    <a:lnTo>
                      <a:pt x="1017" y="997"/>
                    </a:lnTo>
                    <a:lnTo>
                      <a:pt x="1015" y="997"/>
                    </a:lnTo>
                    <a:lnTo>
                      <a:pt x="1012" y="995"/>
                    </a:lnTo>
                    <a:lnTo>
                      <a:pt x="1010" y="995"/>
                    </a:lnTo>
                    <a:lnTo>
                      <a:pt x="1007" y="995"/>
                    </a:lnTo>
                    <a:lnTo>
                      <a:pt x="1007" y="992"/>
                    </a:lnTo>
                    <a:lnTo>
                      <a:pt x="1005" y="992"/>
                    </a:lnTo>
                    <a:lnTo>
                      <a:pt x="1002" y="992"/>
                    </a:lnTo>
                    <a:lnTo>
                      <a:pt x="1000" y="990"/>
                    </a:lnTo>
                    <a:lnTo>
                      <a:pt x="997" y="990"/>
                    </a:lnTo>
                    <a:lnTo>
                      <a:pt x="997" y="987"/>
                    </a:lnTo>
                    <a:lnTo>
                      <a:pt x="995" y="987"/>
                    </a:lnTo>
                    <a:lnTo>
                      <a:pt x="995" y="985"/>
                    </a:lnTo>
                    <a:lnTo>
                      <a:pt x="993" y="985"/>
                    </a:lnTo>
                    <a:lnTo>
                      <a:pt x="990" y="985"/>
                    </a:lnTo>
                    <a:lnTo>
                      <a:pt x="988" y="985"/>
                    </a:lnTo>
                    <a:lnTo>
                      <a:pt x="985" y="985"/>
                    </a:lnTo>
                    <a:lnTo>
                      <a:pt x="985" y="983"/>
                    </a:lnTo>
                    <a:lnTo>
                      <a:pt x="983" y="983"/>
                    </a:lnTo>
                    <a:lnTo>
                      <a:pt x="980" y="983"/>
                    </a:lnTo>
                    <a:lnTo>
                      <a:pt x="980" y="980"/>
                    </a:lnTo>
                    <a:lnTo>
                      <a:pt x="978" y="980"/>
                    </a:lnTo>
                    <a:lnTo>
                      <a:pt x="975" y="980"/>
                    </a:lnTo>
                    <a:lnTo>
                      <a:pt x="975" y="978"/>
                    </a:lnTo>
                    <a:lnTo>
                      <a:pt x="973" y="978"/>
                    </a:lnTo>
                    <a:lnTo>
                      <a:pt x="975" y="978"/>
                    </a:lnTo>
                    <a:lnTo>
                      <a:pt x="978" y="978"/>
                    </a:lnTo>
                    <a:lnTo>
                      <a:pt x="978" y="980"/>
                    </a:lnTo>
                    <a:lnTo>
                      <a:pt x="980" y="980"/>
                    </a:lnTo>
                    <a:lnTo>
                      <a:pt x="983" y="980"/>
                    </a:lnTo>
                    <a:lnTo>
                      <a:pt x="985" y="980"/>
                    </a:lnTo>
                    <a:lnTo>
                      <a:pt x="988" y="980"/>
                    </a:lnTo>
                    <a:lnTo>
                      <a:pt x="990" y="980"/>
                    </a:lnTo>
                    <a:lnTo>
                      <a:pt x="990" y="978"/>
                    </a:lnTo>
                    <a:lnTo>
                      <a:pt x="993" y="978"/>
                    </a:lnTo>
                    <a:lnTo>
                      <a:pt x="995" y="978"/>
                    </a:lnTo>
                    <a:lnTo>
                      <a:pt x="997" y="978"/>
                    </a:lnTo>
                    <a:lnTo>
                      <a:pt x="1000" y="978"/>
                    </a:lnTo>
                    <a:lnTo>
                      <a:pt x="1000" y="975"/>
                    </a:lnTo>
                    <a:lnTo>
                      <a:pt x="1002" y="975"/>
                    </a:lnTo>
                    <a:lnTo>
                      <a:pt x="1002" y="973"/>
                    </a:lnTo>
                    <a:lnTo>
                      <a:pt x="1005" y="973"/>
                    </a:lnTo>
                    <a:lnTo>
                      <a:pt x="1005" y="970"/>
                    </a:lnTo>
                    <a:lnTo>
                      <a:pt x="1002" y="970"/>
                    </a:lnTo>
                    <a:lnTo>
                      <a:pt x="1002" y="968"/>
                    </a:lnTo>
                    <a:lnTo>
                      <a:pt x="1002" y="970"/>
                    </a:lnTo>
                    <a:lnTo>
                      <a:pt x="1000" y="970"/>
                    </a:lnTo>
                    <a:lnTo>
                      <a:pt x="1002" y="970"/>
                    </a:lnTo>
                    <a:lnTo>
                      <a:pt x="1002" y="973"/>
                    </a:lnTo>
                    <a:lnTo>
                      <a:pt x="1005" y="973"/>
                    </a:lnTo>
                    <a:lnTo>
                      <a:pt x="1002" y="973"/>
                    </a:lnTo>
                    <a:lnTo>
                      <a:pt x="1002" y="975"/>
                    </a:lnTo>
                    <a:lnTo>
                      <a:pt x="1000" y="975"/>
                    </a:lnTo>
                    <a:lnTo>
                      <a:pt x="1000" y="973"/>
                    </a:lnTo>
                    <a:lnTo>
                      <a:pt x="997" y="973"/>
                    </a:lnTo>
                    <a:lnTo>
                      <a:pt x="997" y="975"/>
                    </a:lnTo>
                    <a:lnTo>
                      <a:pt x="995" y="975"/>
                    </a:lnTo>
                    <a:lnTo>
                      <a:pt x="997" y="975"/>
                    </a:lnTo>
                    <a:lnTo>
                      <a:pt x="995" y="975"/>
                    </a:lnTo>
                    <a:lnTo>
                      <a:pt x="993" y="975"/>
                    </a:lnTo>
                    <a:lnTo>
                      <a:pt x="993" y="978"/>
                    </a:lnTo>
                    <a:lnTo>
                      <a:pt x="990" y="978"/>
                    </a:lnTo>
                    <a:lnTo>
                      <a:pt x="993" y="978"/>
                    </a:lnTo>
                    <a:lnTo>
                      <a:pt x="990" y="978"/>
                    </a:lnTo>
                    <a:lnTo>
                      <a:pt x="988" y="978"/>
                    </a:lnTo>
                    <a:lnTo>
                      <a:pt x="990" y="978"/>
                    </a:lnTo>
                    <a:lnTo>
                      <a:pt x="988" y="978"/>
                    </a:lnTo>
                    <a:lnTo>
                      <a:pt x="990" y="978"/>
                    </a:lnTo>
                    <a:lnTo>
                      <a:pt x="988" y="978"/>
                    </a:lnTo>
                    <a:lnTo>
                      <a:pt x="990" y="978"/>
                    </a:lnTo>
                    <a:lnTo>
                      <a:pt x="988" y="978"/>
                    </a:lnTo>
                    <a:lnTo>
                      <a:pt x="990" y="975"/>
                    </a:lnTo>
                    <a:lnTo>
                      <a:pt x="993" y="975"/>
                    </a:lnTo>
                    <a:lnTo>
                      <a:pt x="990" y="975"/>
                    </a:lnTo>
                    <a:lnTo>
                      <a:pt x="990" y="973"/>
                    </a:lnTo>
                    <a:lnTo>
                      <a:pt x="993" y="973"/>
                    </a:lnTo>
                    <a:lnTo>
                      <a:pt x="990" y="973"/>
                    </a:lnTo>
                    <a:lnTo>
                      <a:pt x="993" y="973"/>
                    </a:lnTo>
                    <a:lnTo>
                      <a:pt x="993" y="970"/>
                    </a:lnTo>
                    <a:lnTo>
                      <a:pt x="995" y="970"/>
                    </a:lnTo>
                    <a:lnTo>
                      <a:pt x="993" y="970"/>
                    </a:lnTo>
                    <a:lnTo>
                      <a:pt x="993" y="968"/>
                    </a:lnTo>
                    <a:lnTo>
                      <a:pt x="995" y="968"/>
                    </a:lnTo>
                    <a:lnTo>
                      <a:pt x="993" y="968"/>
                    </a:lnTo>
                    <a:lnTo>
                      <a:pt x="993" y="970"/>
                    </a:lnTo>
                    <a:lnTo>
                      <a:pt x="990" y="970"/>
                    </a:lnTo>
                    <a:lnTo>
                      <a:pt x="993" y="970"/>
                    </a:lnTo>
                    <a:lnTo>
                      <a:pt x="993" y="968"/>
                    </a:lnTo>
                    <a:lnTo>
                      <a:pt x="990" y="968"/>
                    </a:lnTo>
                    <a:lnTo>
                      <a:pt x="990" y="970"/>
                    </a:lnTo>
                    <a:lnTo>
                      <a:pt x="990" y="968"/>
                    </a:lnTo>
                    <a:lnTo>
                      <a:pt x="993" y="968"/>
                    </a:lnTo>
                    <a:lnTo>
                      <a:pt x="993" y="965"/>
                    </a:lnTo>
                    <a:lnTo>
                      <a:pt x="990" y="965"/>
                    </a:lnTo>
                    <a:lnTo>
                      <a:pt x="990" y="963"/>
                    </a:lnTo>
                    <a:lnTo>
                      <a:pt x="993" y="963"/>
                    </a:lnTo>
                    <a:lnTo>
                      <a:pt x="990" y="963"/>
                    </a:lnTo>
                    <a:lnTo>
                      <a:pt x="990" y="961"/>
                    </a:lnTo>
                    <a:lnTo>
                      <a:pt x="988" y="961"/>
                    </a:lnTo>
                    <a:lnTo>
                      <a:pt x="988" y="958"/>
                    </a:lnTo>
                    <a:lnTo>
                      <a:pt x="990" y="958"/>
                    </a:lnTo>
                    <a:lnTo>
                      <a:pt x="988" y="958"/>
                    </a:lnTo>
                    <a:lnTo>
                      <a:pt x="990" y="958"/>
                    </a:lnTo>
                    <a:lnTo>
                      <a:pt x="990" y="961"/>
                    </a:lnTo>
                    <a:lnTo>
                      <a:pt x="993" y="961"/>
                    </a:lnTo>
                    <a:lnTo>
                      <a:pt x="993" y="963"/>
                    </a:lnTo>
                    <a:lnTo>
                      <a:pt x="993" y="961"/>
                    </a:lnTo>
                    <a:lnTo>
                      <a:pt x="993" y="963"/>
                    </a:lnTo>
                    <a:lnTo>
                      <a:pt x="995" y="963"/>
                    </a:lnTo>
                    <a:lnTo>
                      <a:pt x="995" y="961"/>
                    </a:lnTo>
                    <a:lnTo>
                      <a:pt x="993" y="961"/>
                    </a:lnTo>
                    <a:lnTo>
                      <a:pt x="995" y="961"/>
                    </a:lnTo>
                    <a:lnTo>
                      <a:pt x="997" y="961"/>
                    </a:lnTo>
                    <a:lnTo>
                      <a:pt x="997" y="963"/>
                    </a:lnTo>
                    <a:lnTo>
                      <a:pt x="1000" y="963"/>
                    </a:lnTo>
                    <a:lnTo>
                      <a:pt x="1002" y="963"/>
                    </a:lnTo>
                    <a:lnTo>
                      <a:pt x="1002" y="961"/>
                    </a:lnTo>
                    <a:lnTo>
                      <a:pt x="1005" y="961"/>
                    </a:lnTo>
                    <a:lnTo>
                      <a:pt x="1005" y="958"/>
                    </a:lnTo>
                    <a:lnTo>
                      <a:pt x="1007" y="958"/>
                    </a:lnTo>
                    <a:lnTo>
                      <a:pt x="1007" y="961"/>
                    </a:lnTo>
                    <a:lnTo>
                      <a:pt x="1005" y="961"/>
                    </a:lnTo>
                    <a:lnTo>
                      <a:pt x="1007" y="961"/>
                    </a:lnTo>
                    <a:lnTo>
                      <a:pt x="1005" y="963"/>
                    </a:lnTo>
                    <a:lnTo>
                      <a:pt x="1007" y="963"/>
                    </a:lnTo>
                    <a:lnTo>
                      <a:pt x="1010" y="963"/>
                    </a:lnTo>
                    <a:lnTo>
                      <a:pt x="1012" y="963"/>
                    </a:lnTo>
                    <a:lnTo>
                      <a:pt x="1012" y="961"/>
                    </a:lnTo>
                    <a:lnTo>
                      <a:pt x="1015" y="961"/>
                    </a:lnTo>
                    <a:lnTo>
                      <a:pt x="1015" y="958"/>
                    </a:lnTo>
                    <a:lnTo>
                      <a:pt x="1012" y="958"/>
                    </a:lnTo>
                    <a:lnTo>
                      <a:pt x="1015" y="958"/>
                    </a:lnTo>
                    <a:lnTo>
                      <a:pt x="1012" y="958"/>
                    </a:lnTo>
                    <a:lnTo>
                      <a:pt x="1015" y="958"/>
                    </a:lnTo>
                    <a:lnTo>
                      <a:pt x="1012" y="958"/>
                    </a:lnTo>
                    <a:lnTo>
                      <a:pt x="1012" y="961"/>
                    </a:lnTo>
                    <a:lnTo>
                      <a:pt x="1012" y="963"/>
                    </a:lnTo>
                    <a:lnTo>
                      <a:pt x="1010" y="963"/>
                    </a:lnTo>
                    <a:lnTo>
                      <a:pt x="1010" y="961"/>
                    </a:lnTo>
                    <a:lnTo>
                      <a:pt x="1010" y="958"/>
                    </a:lnTo>
                    <a:lnTo>
                      <a:pt x="1010" y="956"/>
                    </a:lnTo>
                    <a:lnTo>
                      <a:pt x="1012" y="956"/>
                    </a:lnTo>
                    <a:lnTo>
                      <a:pt x="1015" y="956"/>
                    </a:lnTo>
                    <a:lnTo>
                      <a:pt x="1015" y="958"/>
                    </a:lnTo>
                    <a:lnTo>
                      <a:pt x="1017" y="958"/>
                    </a:lnTo>
                    <a:lnTo>
                      <a:pt x="1017" y="961"/>
                    </a:lnTo>
                    <a:lnTo>
                      <a:pt x="1017" y="958"/>
                    </a:lnTo>
                    <a:lnTo>
                      <a:pt x="1019" y="958"/>
                    </a:lnTo>
                    <a:lnTo>
                      <a:pt x="1019" y="961"/>
                    </a:lnTo>
                    <a:lnTo>
                      <a:pt x="1022" y="963"/>
                    </a:lnTo>
                    <a:lnTo>
                      <a:pt x="1019" y="963"/>
                    </a:lnTo>
                    <a:lnTo>
                      <a:pt x="1019" y="965"/>
                    </a:lnTo>
                    <a:lnTo>
                      <a:pt x="1017" y="965"/>
                    </a:lnTo>
                    <a:lnTo>
                      <a:pt x="1015" y="965"/>
                    </a:lnTo>
                    <a:lnTo>
                      <a:pt x="1015" y="968"/>
                    </a:lnTo>
                    <a:lnTo>
                      <a:pt x="1015" y="965"/>
                    </a:lnTo>
                    <a:lnTo>
                      <a:pt x="1015" y="968"/>
                    </a:lnTo>
                    <a:lnTo>
                      <a:pt x="1012" y="968"/>
                    </a:lnTo>
                    <a:lnTo>
                      <a:pt x="1010" y="968"/>
                    </a:lnTo>
                    <a:lnTo>
                      <a:pt x="1015" y="968"/>
                    </a:lnTo>
                    <a:lnTo>
                      <a:pt x="1019" y="965"/>
                    </a:lnTo>
                    <a:lnTo>
                      <a:pt x="1022" y="965"/>
                    </a:lnTo>
                    <a:lnTo>
                      <a:pt x="1022" y="963"/>
                    </a:lnTo>
                    <a:lnTo>
                      <a:pt x="1022" y="961"/>
                    </a:lnTo>
                    <a:lnTo>
                      <a:pt x="1019" y="961"/>
                    </a:lnTo>
                    <a:lnTo>
                      <a:pt x="1019" y="958"/>
                    </a:lnTo>
                    <a:lnTo>
                      <a:pt x="1017" y="958"/>
                    </a:lnTo>
                    <a:lnTo>
                      <a:pt x="1017" y="956"/>
                    </a:lnTo>
                    <a:lnTo>
                      <a:pt x="1017" y="953"/>
                    </a:lnTo>
                    <a:lnTo>
                      <a:pt x="1019" y="953"/>
                    </a:lnTo>
                    <a:lnTo>
                      <a:pt x="1019" y="956"/>
                    </a:lnTo>
                    <a:lnTo>
                      <a:pt x="1019" y="953"/>
                    </a:lnTo>
                    <a:lnTo>
                      <a:pt x="1019" y="956"/>
                    </a:lnTo>
                    <a:lnTo>
                      <a:pt x="1022" y="956"/>
                    </a:lnTo>
                    <a:lnTo>
                      <a:pt x="1022" y="953"/>
                    </a:lnTo>
                    <a:lnTo>
                      <a:pt x="1022" y="951"/>
                    </a:lnTo>
                    <a:lnTo>
                      <a:pt x="1022" y="948"/>
                    </a:lnTo>
                    <a:lnTo>
                      <a:pt x="1019" y="948"/>
                    </a:lnTo>
                    <a:lnTo>
                      <a:pt x="1019" y="946"/>
                    </a:lnTo>
                    <a:lnTo>
                      <a:pt x="1017" y="948"/>
                    </a:lnTo>
                    <a:lnTo>
                      <a:pt x="1017" y="946"/>
                    </a:lnTo>
                    <a:lnTo>
                      <a:pt x="1015" y="946"/>
                    </a:lnTo>
                    <a:lnTo>
                      <a:pt x="1015" y="943"/>
                    </a:lnTo>
                    <a:lnTo>
                      <a:pt x="1012" y="943"/>
                    </a:lnTo>
                    <a:lnTo>
                      <a:pt x="1015" y="943"/>
                    </a:lnTo>
                    <a:lnTo>
                      <a:pt x="1012" y="943"/>
                    </a:lnTo>
                    <a:lnTo>
                      <a:pt x="1010" y="943"/>
                    </a:lnTo>
                    <a:lnTo>
                      <a:pt x="1007" y="943"/>
                    </a:lnTo>
                    <a:lnTo>
                      <a:pt x="1007" y="941"/>
                    </a:lnTo>
                    <a:lnTo>
                      <a:pt x="1007" y="943"/>
                    </a:lnTo>
                    <a:lnTo>
                      <a:pt x="1005" y="943"/>
                    </a:lnTo>
                    <a:lnTo>
                      <a:pt x="1005" y="941"/>
                    </a:lnTo>
                    <a:lnTo>
                      <a:pt x="1005" y="939"/>
                    </a:lnTo>
                    <a:lnTo>
                      <a:pt x="1005" y="936"/>
                    </a:lnTo>
                    <a:lnTo>
                      <a:pt x="1002" y="936"/>
                    </a:lnTo>
                    <a:lnTo>
                      <a:pt x="1005" y="936"/>
                    </a:lnTo>
                    <a:lnTo>
                      <a:pt x="1002" y="936"/>
                    </a:lnTo>
                    <a:lnTo>
                      <a:pt x="1002" y="939"/>
                    </a:lnTo>
                    <a:lnTo>
                      <a:pt x="1005" y="939"/>
                    </a:lnTo>
                    <a:lnTo>
                      <a:pt x="1005" y="941"/>
                    </a:lnTo>
                    <a:lnTo>
                      <a:pt x="1002" y="941"/>
                    </a:lnTo>
                    <a:lnTo>
                      <a:pt x="1000" y="941"/>
                    </a:lnTo>
                    <a:lnTo>
                      <a:pt x="997" y="941"/>
                    </a:lnTo>
                    <a:lnTo>
                      <a:pt x="1000" y="941"/>
                    </a:lnTo>
                    <a:lnTo>
                      <a:pt x="1000" y="943"/>
                    </a:lnTo>
                    <a:lnTo>
                      <a:pt x="997" y="943"/>
                    </a:lnTo>
                    <a:lnTo>
                      <a:pt x="1000" y="943"/>
                    </a:lnTo>
                    <a:lnTo>
                      <a:pt x="1000" y="941"/>
                    </a:lnTo>
                    <a:lnTo>
                      <a:pt x="1000" y="943"/>
                    </a:lnTo>
                    <a:lnTo>
                      <a:pt x="1002" y="943"/>
                    </a:lnTo>
                    <a:lnTo>
                      <a:pt x="1002" y="941"/>
                    </a:lnTo>
                    <a:lnTo>
                      <a:pt x="1002" y="943"/>
                    </a:lnTo>
                    <a:lnTo>
                      <a:pt x="1005" y="943"/>
                    </a:lnTo>
                    <a:lnTo>
                      <a:pt x="1005" y="946"/>
                    </a:lnTo>
                    <a:lnTo>
                      <a:pt x="1002" y="946"/>
                    </a:lnTo>
                    <a:lnTo>
                      <a:pt x="1005" y="946"/>
                    </a:lnTo>
                    <a:lnTo>
                      <a:pt x="1005" y="943"/>
                    </a:lnTo>
                    <a:lnTo>
                      <a:pt x="1007" y="943"/>
                    </a:lnTo>
                    <a:lnTo>
                      <a:pt x="1010" y="943"/>
                    </a:lnTo>
                    <a:lnTo>
                      <a:pt x="1010" y="946"/>
                    </a:lnTo>
                    <a:lnTo>
                      <a:pt x="1012" y="946"/>
                    </a:lnTo>
                    <a:lnTo>
                      <a:pt x="1012" y="943"/>
                    </a:lnTo>
                    <a:lnTo>
                      <a:pt x="1012" y="946"/>
                    </a:lnTo>
                    <a:lnTo>
                      <a:pt x="1015" y="946"/>
                    </a:lnTo>
                    <a:lnTo>
                      <a:pt x="1015" y="948"/>
                    </a:lnTo>
                    <a:lnTo>
                      <a:pt x="1017" y="948"/>
                    </a:lnTo>
                    <a:lnTo>
                      <a:pt x="1019" y="948"/>
                    </a:lnTo>
                    <a:lnTo>
                      <a:pt x="1022" y="948"/>
                    </a:lnTo>
                    <a:lnTo>
                      <a:pt x="1019" y="948"/>
                    </a:lnTo>
                    <a:lnTo>
                      <a:pt x="1019" y="951"/>
                    </a:lnTo>
                    <a:lnTo>
                      <a:pt x="1017" y="951"/>
                    </a:lnTo>
                    <a:lnTo>
                      <a:pt x="1015" y="951"/>
                    </a:lnTo>
                    <a:lnTo>
                      <a:pt x="1012" y="951"/>
                    </a:lnTo>
                    <a:lnTo>
                      <a:pt x="1012" y="948"/>
                    </a:lnTo>
                    <a:lnTo>
                      <a:pt x="1010" y="948"/>
                    </a:lnTo>
                    <a:lnTo>
                      <a:pt x="1007" y="948"/>
                    </a:lnTo>
                    <a:lnTo>
                      <a:pt x="1005" y="948"/>
                    </a:lnTo>
                    <a:lnTo>
                      <a:pt x="1002" y="948"/>
                    </a:lnTo>
                    <a:lnTo>
                      <a:pt x="1005" y="948"/>
                    </a:lnTo>
                    <a:lnTo>
                      <a:pt x="1002" y="946"/>
                    </a:lnTo>
                    <a:lnTo>
                      <a:pt x="1000" y="946"/>
                    </a:lnTo>
                    <a:lnTo>
                      <a:pt x="1000" y="943"/>
                    </a:lnTo>
                    <a:lnTo>
                      <a:pt x="1000" y="946"/>
                    </a:lnTo>
                    <a:lnTo>
                      <a:pt x="1002" y="946"/>
                    </a:lnTo>
                    <a:lnTo>
                      <a:pt x="1000" y="946"/>
                    </a:lnTo>
                    <a:lnTo>
                      <a:pt x="1000" y="948"/>
                    </a:lnTo>
                    <a:lnTo>
                      <a:pt x="1002" y="948"/>
                    </a:lnTo>
                    <a:lnTo>
                      <a:pt x="1005" y="948"/>
                    </a:lnTo>
                    <a:lnTo>
                      <a:pt x="1007" y="948"/>
                    </a:lnTo>
                    <a:lnTo>
                      <a:pt x="1007" y="951"/>
                    </a:lnTo>
                    <a:lnTo>
                      <a:pt x="1007" y="948"/>
                    </a:lnTo>
                    <a:lnTo>
                      <a:pt x="1005" y="948"/>
                    </a:lnTo>
                    <a:lnTo>
                      <a:pt x="1005" y="951"/>
                    </a:lnTo>
                    <a:lnTo>
                      <a:pt x="1002" y="951"/>
                    </a:lnTo>
                    <a:lnTo>
                      <a:pt x="1005" y="951"/>
                    </a:lnTo>
                    <a:lnTo>
                      <a:pt x="1005" y="948"/>
                    </a:lnTo>
                    <a:lnTo>
                      <a:pt x="1005" y="951"/>
                    </a:lnTo>
                    <a:lnTo>
                      <a:pt x="1007" y="951"/>
                    </a:lnTo>
                    <a:lnTo>
                      <a:pt x="1005" y="951"/>
                    </a:lnTo>
                    <a:lnTo>
                      <a:pt x="1005" y="953"/>
                    </a:lnTo>
                    <a:lnTo>
                      <a:pt x="1005" y="951"/>
                    </a:lnTo>
                    <a:lnTo>
                      <a:pt x="1005" y="953"/>
                    </a:lnTo>
                    <a:lnTo>
                      <a:pt x="1002" y="953"/>
                    </a:lnTo>
                    <a:lnTo>
                      <a:pt x="1005" y="953"/>
                    </a:lnTo>
                    <a:lnTo>
                      <a:pt x="1007" y="951"/>
                    </a:lnTo>
                    <a:lnTo>
                      <a:pt x="1010" y="951"/>
                    </a:lnTo>
                    <a:lnTo>
                      <a:pt x="1010" y="953"/>
                    </a:lnTo>
                    <a:lnTo>
                      <a:pt x="1007" y="953"/>
                    </a:lnTo>
                    <a:lnTo>
                      <a:pt x="1005" y="953"/>
                    </a:lnTo>
                    <a:lnTo>
                      <a:pt x="1005" y="956"/>
                    </a:lnTo>
                    <a:lnTo>
                      <a:pt x="1002" y="956"/>
                    </a:lnTo>
                    <a:lnTo>
                      <a:pt x="1005" y="956"/>
                    </a:lnTo>
                    <a:lnTo>
                      <a:pt x="1002" y="956"/>
                    </a:lnTo>
                    <a:lnTo>
                      <a:pt x="1002" y="958"/>
                    </a:lnTo>
                    <a:lnTo>
                      <a:pt x="1005" y="958"/>
                    </a:lnTo>
                    <a:lnTo>
                      <a:pt x="1002" y="961"/>
                    </a:lnTo>
                    <a:lnTo>
                      <a:pt x="1000" y="961"/>
                    </a:lnTo>
                    <a:lnTo>
                      <a:pt x="1002" y="958"/>
                    </a:lnTo>
                    <a:lnTo>
                      <a:pt x="1000" y="958"/>
                    </a:lnTo>
                    <a:lnTo>
                      <a:pt x="1000" y="956"/>
                    </a:lnTo>
                    <a:lnTo>
                      <a:pt x="1000" y="953"/>
                    </a:lnTo>
                    <a:lnTo>
                      <a:pt x="1000" y="951"/>
                    </a:lnTo>
                    <a:lnTo>
                      <a:pt x="997" y="948"/>
                    </a:lnTo>
                    <a:lnTo>
                      <a:pt x="997" y="946"/>
                    </a:lnTo>
                    <a:lnTo>
                      <a:pt x="997" y="948"/>
                    </a:lnTo>
                    <a:lnTo>
                      <a:pt x="997" y="951"/>
                    </a:lnTo>
                    <a:lnTo>
                      <a:pt x="1000" y="951"/>
                    </a:lnTo>
                    <a:lnTo>
                      <a:pt x="997" y="951"/>
                    </a:lnTo>
                    <a:lnTo>
                      <a:pt x="997" y="953"/>
                    </a:lnTo>
                    <a:lnTo>
                      <a:pt x="1000" y="953"/>
                    </a:lnTo>
                    <a:lnTo>
                      <a:pt x="997" y="953"/>
                    </a:lnTo>
                    <a:lnTo>
                      <a:pt x="1000" y="953"/>
                    </a:lnTo>
                    <a:lnTo>
                      <a:pt x="1000" y="956"/>
                    </a:lnTo>
                    <a:lnTo>
                      <a:pt x="1000" y="958"/>
                    </a:lnTo>
                    <a:lnTo>
                      <a:pt x="1000" y="961"/>
                    </a:lnTo>
                    <a:lnTo>
                      <a:pt x="997" y="961"/>
                    </a:lnTo>
                    <a:lnTo>
                      <a:pt x="995" y="961"/>
                    </a:lnTo>
                    <a:lnTo>
                      <a:pt x="995" y="958"/>
                    </a:lnTo>
                    <a:lnTo>
                      <a:pt x="993" y="958"/>
                    </a:lnTo>
                    <a:lnTo>
                      <a:pt x="993" y="956"/>
                    </a:lnTo>
                    <a:lnTo>
                      <a:pt x="990" y="956"/>
                    </a:lnTo>
                    <a:lnTo>
                      <a:pt x="993" y="956"/>
                    </a:lnTo>
                    <a:lnTo>
                      <a:pt x="990" y="956"/>
                    </a:lnTo>
                    <a:lnTo>
                      <a:pt x="993" y="956"/>
                    </a:lnTo>
                    <a:lnTo>
                      <a:pt x="990" y="953"/>
                    </a:lnTo>
                    <a:lnTo>
                      <a:pt x="990" y="951"/>
                    </a:lnTo>
                    <a:lnTo>
                      <a:pt x="993" y="951"/>
                    </a:lnTo>
                    <a:lnTo>
                      <a:pt x="993" y="953"/>
                    </a:lnTo>
                    <a:lnTo>
                      <a:pt x="993" y="956"/>
                    </a:lnTo>
                    <a:lnTo>
                      <a:pt x="995" y="956"/>
                    </a:lnTo>
                    <a:lnTo>
                      <a:pt x="995" y="958"/>
                    </a:lnTo>
                    <a:lnTo>
                      <a:pt x="997" y="958"/>
                    </a:lnTo>
                    <a:lnTo>
                      <a:pt x="997" y="956"/>
                    </a:lnTo>
                    <a:lnTo>
                      <a:pt x="995" y="956"/>
                    </a:lnTo>
                    <a:lnTo>
                      <a:pt x="995" y="953"/>
                    </a:lnTo>
                    <a:lnTo>
                      <a:pt x="993" y="953"/>
                    </a:lnTo>
                    <a:lnTo>
                      <a:pt x="995" y="953"/>
                    </a:lnTo>
                    <a:lnTo>
                      <a:pt x="993" y="953"/>
                    </a:lnTo>
                    <a:lnTo>
                      <a:pt x="993" y="951"/>
                    </a:lnTo>
                    <a:lnTo>
                      <a:pt x="990" y="951"/>
                    </a:lnTo>
                    <a:lnTo>
                      <a:pt x="990" y="948"/>
                    </a:lnTo>
                    <a:lnTo>
                      <a:pt x="993" y="948"/>
                    </a:lnTo>
                    <a:lnTo>
                      <a:pt x="995" y="948"/>
                    </a:lnTo>
                    <a:lnTo>
                      <a:pt x="995" y="946"/>
                    </a:lnTo>
                    <a:lnTo>
                      <a:pt x="995" y="948"/>
                    </a:lnTo>
                    <a:lnTo>
                      <a:pt x="993" y="948"/>
                    </a:lnTo>
                    <a:lnTo>
                      <a:pt x="990" y="948"/>
                    </a:lnTo>
                    <a:lnTo>
                      <a:pt x="990" y="946"/>
                    </a:lnTo>
                    <a:lnTo>
                      <a:pt x="990" y="948"/>
                    </a:lnTo>
                    <a:lnTo>
                      <a:pt x="988" y="948"/>
                    </a:lnTo>
                    <a:lnTo>
                      <a:pt x="988" y="951"/>
                    </a:lnTo>
                    <a:lnTo>
                      <a:pt x="988" y="948"/>
                    </a:lnTo>
                    <a:lnTo>
                      <a:pt x="985" y="948"/>
                    </a:lnTo>
                    <a:lnTo>
                      <a:pt x="985" y="946"/>
                    </a:lnTo>
                    <a:lnTo>
                      <a:pt x="988" y="946"/>
                    </a:lnTo>
                    <a:lnTo>
                      <a:pt x="985" y="946"/>
                    </a:lnTo>
                    <a:lnTo>
                      <a:pt x="983" y="946"/>
                    </a:lnTo>
                    <a:lnTo>
                      <a:pt x="983" y="943"/>
                    </a:lnTo>
                    <a:lnTo>
                      <a:pt x="983" y="946"/>
                    </a:lnTo>
                    <a:lnTo>
                      <a:pt x="983" y="943"/>
                    </a:lnTo>
                    <a:lnTo>
                      <a:pt x="985" y="943"/>
                    </a:lnTo>
                    <a:lnTo>
                      <a:pt x="983" y="943"/>
                    </a:lnTo>
                    <a:lnTo>
                      <a:pt x="983" y="941"/>
                    </a:lnTo>
                    <a:lnTo>
                      <a:pt x="980" y="941"/>
                    </a:lnTo>
                    <a:lnTo>
                      <a:pt x="983" y="941"/>
                    </a:lnTo>
                    <a:lnTo>
                      <a:pt x="983" y="939"/>
                    </a:lnTo>
                    <a:lnTo>
                      <a:pt x="983" y="941"/>
                    </a:lnTo>
                    <a:lnTo>
                      <a:pt x="985" y="939"/>
                    </a:lnTo>
                    <a:lnTo>
                      <a:pt x="985" y="941"/>
                    </a:lnTo>
                    <a:lnTo>
                      <a:pt x="988" y="941"/>
                    </a:lnTo>
                    <a:lnTo>
                      <a:pt x="985" y="941"/>
                    </a:lnTo>
                    <a:lnTo>
                      <a:pt x="988" y="941"/>
                    </a:lnTo>
                    <a:lnTo>
                      <a:pt x="988" y="943"/>
                    </a:lnTo>
                    <a:lnTo>
                      <a:pt x="990" y="943"/>
                    </a:lnTo>
                    <a:lnTo>
                      <a:pt x="988" y="943"/>
                    </a:lnTo>
                    <a:lnTo>
                      <a:pt x="990" y="943"/>
                    </a:lnTo>
                    <a:lnTo>
                      <a:pt x="990" y="946"/>
                    </a:lnTo>
                    <a:lnTo>
                      <a:pt x="988" y="946"/>
                    </a:lnTo>
                    <a:lnTo>
                      <a:pt x="990" y="946"/>
                    </a:lnTo>
                    <a:lnTo>
                      <a:pt x="990" y="943"/>
                    </a:lnTo>
                    <a:lnTo>
                      <a:pt x="988" y="943"/>
                    </a:lnTo>
                    <a:lnTo>
                      <a:pt x="988" y="941"/>
                    </a:lnTo>
                    <a:lnTo>
                      <a:pt x="988" y="943"/>
                    </a:lnTo>
                    <a:lnTo>
                      <a:pt x="990" y="943"/>
                    </a:lnTo>
                    <a:lnTo>
                      <a:pt x="990" y="941"/>
                    </a:lnTo>
                    <a:lnTo>
                      <a:pt x="993" y="941"/>
                    </a:lnTo>
                    <a:lnTo>
                      <a:pt x="990" y="941"/>
                    </a:lnTo>
                    <a:lnTo>
                      <a:pt x="988" y="941"/>
                    </a:lnTo>
                    <a:lnTo>
                      <a:pt x="988" y="939"/>
                    </a:lnTo>
                    <a:lnTo>
                      <a:pt x="988" y="936"/>
                    </a:lnTo>
                    <a:lnTo>
                      <a:pt x="988" y="934"/>
                    </a:lnTo>
                    <a:lnTo>
                      <a:pt x="988" y="936"/>
                    </a:lnTo>
                    <a:lnTo>
                      <a:pt x="988" y="934"/>
                    </a:lnTo>
                    <a:lnTo>
                      <a:pt x="990" y="934"/>
                    </a:lnTo>
                    <a:lnTo>
                      <a:pt x="988" y="934"/>
                    </a:lnTo>
                    <a:lnTo>
                      <a:pt x="988" y="931"/>
                    </a:lnTo>
                    <a:lnTo>
                      <a:pt x="988" y="934"/>
                    </a:lnTo>
                    <a:lnTo>
                      <a:pt x="988" y="931"/>
                    </a:lnTo>
                    <a:lnTo>
                      <a:pt x="988" y="934"/>
                    </a:lnTo>
                    <a:lnTo>
                      <a:pt x="988" y="931"/>
                    </a:lnTo>
                    <a:lnTo>
                      <a:pt x="985" y="931"/>
                    </a:lnTo>
                    <a:lnTo>
                      <a:pt x="988" y="931"/>
                    </a:lnTo>
                    <a:lnTo>
                      <a:pt x="988" y="934"/>
                    </a:lnTo>
                    <a:lnTo>
                      <a:pt x="985" y="934"/>
                    </a:lnTo>
                    <a:lnTo>
                      <a:pt x="985" y="936"/>
                    </a:lnTo>
                    <a:lnTo>
                      <a:pt x="983" y="936"/>
                    </a:lnTo>
                    <a:lnTo>
                      <a:pt x="983" y="934"/>
                    </a:lnTo>
                    <a:lnTo>
                      <a:pt x="980" y="934"/>
                    </a:lnTo>
                    <a:lnTo>
                      <a:pt x="980" y="931"/>
                    </a:lnTo>
                    <a:lnTo>
                      <a:pt x="980" y="934"/>
                    </a:lnTo>
                    <a:lnTo>
                      <a:pt x="978" y="934"/>
                    </a:lnTo>
                    <a:lnTo>
                      <a:pt x="975" y="934"/>
                    </a:lnTo>
                    <a:lnTo>
                      <a:pt x="978" y="934"/>
                    </a:lnTo>
                    <a:lnTo>
                      <a:pt x="978" y="931"/>
                    </a:lnTo>
                    <a:lnTo>
                      <a:pt x="975" y="931"/>
                    </a:lnTo>
                    <a:lnTo>
                      <a:pt x="978" y="931"/>
                    </a:lnTo>
                    <a:lnTo>
                      <a:pt x="975" y="931"/>
                    </a:lnTo>
                    <a:lnTo>
                      <a:pt x="978" y="931"/>
                    </a:lnTo>
                    <a:lnTo>
                      <a:pt x="975" y="929"/>
                    </a:lnTo>
                    <a:lnTo>
                      <a:pt x="978" y="929"/>
                    </a:lnTo>
                    <a:lnTo>
                      <a:pt x="978" y="926"/>
                    </a:lnTo>
                    <a:lnTo>
                      <a:pt x="978" y="929"/>
                    </a:lnTo>
                    <a:lnTo>
                      <a:pt x="975" y="929"/>
                    </a:lnTo>
                    <a:lnTo>
                      <a:pt x="975" y="931"/>
                    </a:lnTo>
                    <a:lnTo>
                      <a:pt x="975" y="929"/>
                    </a:lnTo>
                    <a:lnTo>
                      <a:pt x="973" y="929"/>
                    </a:lnTo>
                    <a:lnTo>
                      <a:pt x="975" y="929"/>
                    </a:lnTo>
                    <a:lnTo>
                      <a:pt x="973" y="929"/>
                    </a:lnTo>
                    <a:lnTo>
                      <a:pt x="975" y="929"/>
                    </a:lnTo>
                    <a:lnTo>
                      <a:pt x="975" y="926"/>
                    </a:lnTo>
                    <a:lnTo>
                      <a:pt x="973" y="926"/>
                    </a:lnTo>
                    <a:lnTo>
                      <a:pt x="973" y="929"/>
                    </a:lnTo>
                    <a:lnTo>
                      <a:pt x="973" y="926"/>
                    </a:lnTo>
                    <a:lnTo>
                      <a:pt x="975" y="926"/>
                    </a:lnTo>
                    <a:lnTo>
                      <a:pt x="975" y="924"/>
                    </a:lnTo>
                    <a:lnTo>
                      <a:pt x="975" y="926"/>
                    </a:lnTo>
                    <a:lnTo>
                      <a:pt x="978" y="924"/>
                    </a:lnTo>
                    <a:lnTo>
                      <a:pt x="978" y="926"/>
                    </a:lnTo>
                    <a:lnTo>
                      <a:pt x="980" y="926"/>
                    </a:lnTo>
                    <a:lnTo>
                      <a:pt x="983" y="926"/>
                    </a:lnTo>
                    <a:lnTo>
                      <a:pt x="983" y="924"/>
                    </a:lnTo>
                    <a:lnTo>
                      <a:pt x="985" y="924"/>
                    </a:lnTo>
                    <a:lnTo>
                      <a:pt x="985" y="926"/>
                    </a:lnTo>
                    <a:lnTo>
                      <a:pt x="988" y="926"/>
                    </a:lnTo>
                    <a:lnTo>
                      <a:pt x="985" y="926"/>
                    </a:lnTo>
                    <a:lnTo>
                      <a:pt x="985" y="924"/>
                    </a:lnTo>
                    <a:lnTo>
                      <a:pt x="983" y="924"/>
                    </a:lnTo>
                    <a:lnTo>
                      <a:pt x="985" y="924"/>
                    </a:lnTo>
                    <a:lnTo>
                      <a:pt x="988" y="924"/>
                    </a:lnTo>
                    <a:lnTo>
                      <a:pt x="985" y="924"/>
                    </a:lnTo>
                    <a:lnTo>
                      <a:pt x="988" y="921"/>
                    </a:lnTo>
                    <a:lnTo>
                      <a:pt x="985" y="921"/>
                    </a:lnTo>
                    <a:lnTo>
                      <a:pt x="985" y="919"/>
                    </a:lnTo>
                    <a:lnTo>
                      <a:pt x="988" y="919"/>
                    </a:lnTo>
                    <a:lnTo>
                      <a:pt x="990" y="919"/>
                    </a:lnTo>
                    <a:lnTo>
                      <a:pt x="993" y="919"/>
                    </a:lnTo>
                    <a:lnTo>
                      <a:pt x="993" y="921"/>
                    </a:lnTo>
                    <a:lnTo>
                      <a:pt x="993" y="919"/>
                    </a:lnTo>
                    <a:lnTo>
                      <a:pt x="995" y="919"/>
                    </a:lnTo>
                    <a:lnTo>
                      <a:pt x="997" y="919"/>
                    </a:lnTo>
                    <a:lnTo>
                      <a:pt x="995" y="919"/>
                    </a:lnTo>
                    <a:lnTo>
                      <a:pt x="993" y="919"/>
                    </a:lnTo>
                    <a:lnTo>
                      <a:pt x="993" y="917"/>
                    </a:lnTo>
                    <a:lnTo>
                      <a:pt x="993" y="919"/>
                    </a:lnTo>
                    <a:lnTo>
                      <a:pt x="990" y="919"/>
                    </a:lnTo>
                    <a:lnTo>
                      <a:pt x="990" y="917"/>
                    </a:lnTo>
                    <a:lnTo>
                      <a:pt x="988" y="917"/>
                    </a:lnTo>
                    <a:lnTo>
                      <a:pt x="988" y="914"/>
                    </a:lnTo>
                    <a:lnTo>
                      <a:pt x="990" y="914"/>
                    </a:lnTo>
                    <a:lnTo>
                      <a:pt x="993" y="914"/>
                    </a:lnTo>
                    <a:lnTo>
                      <a:pt x="993" y="912"/>
                    </a:lnTo>
                    <a:lnTo>
                      <a:pt x="990" y="912"/>
                    </a:lnTo>
                    <a:lnTo>
                      <a:pt x="990" y="914"/>
                    </a:lnTo>
                    <a:lnTo>
                      <a:pt x="988" y="914"/>
                    </a:lnTo>
                    <a:lnTo>
                      <a:pt x="988" y="917"/>
                    </a:lnTo>
                    <a:lnTo>
                      <a:pt x="985" y="917"/>
                    </a:lnTo>
                    <a:lnTo>
                      <a:pt x="985" y="919"/>
                    </a:lnTo>
                    <a:lnTo>
                      <a:pt x="985" y="921"/>
                    </a:lnTo>
                    <a:lnTo>
                      <a:pt x="985" y="924"/>
                    </a:lnTo>
                    <a:lnTo>
                      <a:pt x="983" y="924"/>
                    </a:lnTo>
                    <a:lnTo>
                      <a:pt x="983" y="921"/>
                    </a:lnTo>
                    <a:lnTo>
                      <a:pt x="983" y="924"/>
                    </a:lnTo>
                    <a:lnTo>
                      <a:pt x="980" y="924"/>
                    </a:lnTo>
                    <a:lnTo>
                      <a:pt x="978" y="924"/>
                    </a:lnTo>
                    <a:lnTo>
                      <a:pt x="978" y="921"/>
                    </a:lnTo>
                    <a:lnTo>
                      <a:pt x="980" y="921"/>
                    </a:lnTo>
                    <a:lnTo>
                      <a:pt x="978" y="921"/>
                    </a:lnTo>
                    <a:lnTo>
                      <a:pt x="980" y="921"/>
                    </a:lnTo>
                    <a:lnTo>
                      <a:pt x="978" y="921"/>
                    </a:lnTo>
                    <a:lnTo>
                      <a:pt x="978" y="919"/>
                    </a:lnTo>
                    <a:lnTo>
                      <a:pt x="980" y="919"/>
                    </a:lnTo>
                    <a:lnTo>
                      <a:pt x="978" y="919"/>
                    </a:lnTo>
                    <a:lnTo>
                      <a:pt x="978" y="921"/>
                    </a:lnTo>
                    <a:lnTo>
                      <a:pt x="975" y="921"/>
                    </a:lnTo>
                    <a:lnTo>
                      <a:pt x="975" y="919"/>
                    </a:lnTo>
                    <a:lnTo>
                      <a:pt x="975" y="917"/>
                    </a:lnTo>
                    <a:lnTo>
                      <a:pt x="978" y="917"/>
                    </a:lnTo>
                    <a:lnTo>
                      <a:pt x="975" y="917"/>
                    </a:lnTo>
                    <a:lnTo>
                      <a:pt x="973" y="917"/>
                    </a:lnTo>
                    <a:lnTo>
                      <a:pt x="973" y="914"/>
                    </a:lnTo>
                    <a:lnTo>
                      <a:pt x="975" y="914"/>
                    </a:lnTo>
                    <a:lnTo>
                      <a:pt x="975" y="917"/>
                    </a:lnTo>
                    <a:lnTo>
                      <a:pt x="978" y="917"/>
                    </a:lnTo>
                    <a:lnTo>
                      <a:pt x="978" y="914"/>
                    </a:lnTo>
                    <a:lnTo>
                      <a:pt x="975" y="914"/>
                    </a:lnTo>
                    <a:lnTo>
                      <a:pt x="978" y="914"/>
                    </a:lnTo>
                    <a:lnTo>
                      <a:pt x="980" y="914"/>
                    </a:lnTo>
                    <a:lnTo>
                      <a:pt x="980" y="917"/>
                    </a:lnTo>
                    <a:lnTo>
                      <a:pt x="983" y="917"/>
                    </a:lnTo>
                    <a:lnTo>
                      <a:pt x="985" y="917"/>
                    </a:lnTo>
                    <a:lnTo>
                      <a:pt x="983" y="917"/>
                    </a:lnTo>
                    <a:lnTo>
                      <a:pt x="980" y="917"/>
                    </a:lnTo>
                    <a:lnTo>
                      <a:pt x="980" y="914"/>
                    </a:lnTo>
                    <a:lnTo>
                      <a:pt x="978" y="914"/>
                    </a:lnTo>
                    <a:lnTo>
                      <a:pt x="975" y="914"/>
                    </a:lnTo>
                    <a:lnTo>
                      <a:pt x="975" y="912"/>
                    </a:lnTo>
                    <a:lnTo>
                      <a:pt x="978" y="912"/>
                    </a:lnTo>
                    <a:lnTo>
                      <a:pt x="980" y="912"/>
                    </a:lnTo>
                    <a:lnTo>
                      <a:pt x="983" y="912"/>
                    </a:lnTo>
                    <a:lnTo>
                      <a:pt x="980" y="912"/>
                    </a:lnTo>
                    <a:lnTo>
                      <a:pt x="978" y="912"/>
                    </a:lnTo>
                    <a:lnTo>
                      <a:pt x="975" y="912"/>
                    </a:lnTo>
                    <a:lnTo>
                      <a:pt x="973" y="912"/>
                    </a:lnTo>
                    <a:lnTo>
                      <a:pt x="973" y="914"/>
                    </a:lnTo>
                    <a:lnTo>
                      <a:pt x="975" y="914"/>
                    </a:lnTo>
                    <a:lnTo>
                      <a:pt x="975" y="912"/>
                    </a:lnTo>
                    <a:lnTo>
                      <a:pt x="975" y="914"/>
                    </a:lnTo>
                    <a:lnTo>
                      <a:pt x="973" y="914"/>
                    </a:lnTo>
                    <a:lnTo>
                      <a:pt x="973" y="912"/>
                    </a:lnTo>
                    <a:lnTo>
                      <a:pt x="971" y="912"/>
                    </a:lnTo>
                    <a:lnTo>
                      <a:pt x="973" y="912"/>
                    </a:lnTo>
                    <a:lnTo>
                      <a:pt x="973" y="909"/>
                    </a:lnTo>
                    <a:lnTo>
                      <a:pt x="975" y="909"/>
                    </a:lnTo>
                    <a:lnTo>
                      <a:pt x="973" y="909"/>
                    </a:lnTo>
                    <a:lnTo>
                      <a:pt x="973" y="907"/>
                    </a:lnTo>
                    <a:lnTo>
                      <a:pt x="973" y="909"/>
                    </a:lnTo>
                    <a:lnTo>
                      <a:pt x="971" y="909"/>
                    </a:lnTo>
                    <a:lnTo>
                      <a:pt x="971" y="912"/>
                    </a:lnTo>
                    <a:lnTo>
                      <a:pt x="968" y="912"/>
                    </a:lnTo>
                    <a:lnTo>
                      <a:pt x="968" y="909"/>
                    </a:lnTo>
                    <a:lnTo>
                      <a:pt x="966" y="909"/>
                    </a:lnTo>
                    <a:lnTo>
                      <a:pt x="968" y="909"/>
                    </a:lnTo>
                    <a:lnTo>
                      <a:pt x="966" y="909"/>
                    </a:lnTo>
                    <a:lnTo>
                      <a:pt x="966" y="907"/>
                    </a:lnTo>
                    <a:lnTo>
                      <a:pt x="963" y="907"/>
                    </a:lnTo>
                    <a:lnTo>
                      <a:pt x="966" y="907"/>
                    </a:lnTo>
                    <a:lnTo>
                      <a:pt x="963" y="907"/>
                    </a:lnTo>
                    <a:lnTo>
                      <a:pt x="961" y="907"/>
                    </a:lnTo>
                    <a:lnTo>
                      <a:pt x="961" y="904"/>
                    </a:lnTo>
                    <a:lnTo>
                      <a:pt x="963" y="904"/>
                    </a:lnTo>
                    <a:lnTo>
                      <a:pt x="966" y="904"/>
                    </a:lnTo>
                    <a:lnTo>
                      <a:pt x="968" y="904"/>
                    </a:lnTo>
                    <a:lnTo>
                      <a:pt x="966" y="904"/>
                    </a:lnTo>
                    <a:lnTo>
                      <a:pt x="966" y="902"/>
                    </a:lnTo>
                    <a:lnTo>
                      <a:pt x="968" y="902"/>
                    </a:lnTo>
                    <a:lnTo>
                      <a:pt x="968" y="904"/>
                    </a:lnTo>
                    <a:lnTo>
                      <a:pt x="971" y="904"/>
                    </a:lnTo>
                    <a:lnTo>
                      <a:pt x="971" y="902"/>
                    </a:lnTo>
                    <a:lnTo>
                      <a:pt x="968" y="902"/>
                    </a:lnTo>
                    <a:lnTo>
                      <a:pt x="968" y="904"/>
                    </a:lnTo>
                    <a:lnTo>
                      <a:pt x="968" y="902"/>
                    </a:lnTo>
                    <a:lnTo>
                      <a:pt x="966" y="902"/>
                    </a:lnTo>
                    <a:lnTo>
                      <a:pt x="966" y="904"/>
                    </a:lnTo>
                    <a:lnTo>
                      <a:pt x="963" y="904"/>
                    </a:lnTo>
                    <a:lnTo>
                      <a:pt x="963" y="902"/>
                    </a:lnTo>
                    <a:lnTo>
                      <a:pt x="966" y="902"/>
                    </a:lnTo>
                    <a:lnTo>
                      <a:pt x="968" y="902"/>
                    </a:lnTo>
                    <a:lnTo>
                      <a:pt x="971" y="902"/>
                    </a:lnTo>
                    <a:lnTo>
                      <a:pt x="971" y="904"/>
                    </a:lnTo>
                    <a:lnTo>
                      <a:pt x="971" y="902"/>
                    </a:lnTo>
                    <a:lnTo>
                      <a:pt x="971" y="904"/>
                    </a:lnTo>
                    <a:lnTo>
                      <a:pt x="973" y="904"/>
                    </a:lnTo>
                    <a:lnTo>
                      <a:pt x="973" y="907"/>
                    </a:lnTo>
                    <a:lnTo>
                      <a:pt x="971" y="907"/>
                    </a:lnTo>
                    <a:lnTo>
                      <a:pt x="973" y="907"/>
                    </a:lnTo>
                    <a:lnTo>
                      <a:pt x="973" y="904"/>
                    </a:lnTo>
                    <a:lnTo>
                      <a:pt x="973" y="907"/>
                    </a:lnTo>
                    <a:lnTo>
                      <a:pt x="975" y="907"/>
                    </a:lnTo>
                    <a:lnTo>
                      <a:pt x="975" y="909"/>
                    </a:lnTo>
                    <a:lnTo>
                      <a:pt x="975" y="907"/>
                    </a:lnTo>
                    <a:lnTo>
                      <a:pt x="978" y="907"/>
                    </a:lnTo>
                    <a:lnTo>
                      <a:pt x="980" y="907"/>
                    </a:lnTo>
                    <a:lnTo>
                      <a:pt x="978" y="907"/>
                    </a:lnTo>
                    <a:lnTo>
                      <a:pt x="980" y="907"/>
                    </a:lnTo>
                    <a:lnTo>
                      <a:pt x="980" y="909"/>
                    </a:lnTo>
                    <a:lnTo>
                      <a:pt x="983" y="909"/>
                    </a:lnTo>
                    <a:lnTo>
                      <a:pt x="985" y="909"/>
                    </a:lnTo>
                    <a:lnTo>
                      <a:pt x="983" y="909"/>
                    </a:lnTo>
                    <a:lnTo>
                      <a:pt x="980" y="909"/>
                    </a:lnTo>
                    <a:lnTo>
                      <a:pt x="980" y="907"/>
                    </a:lnTo>
                    <a:lnTo>
                      <a:pt x="983" y="907"/>
                    </a:lnTo>
                    <a:lnTo>
                      <a:pt x="980" y="907"/>
                    </a:lnTo>
                    <a:lnTo>
                      <a:pt x="978" y="907"/>
                    </a:lnTo>
                    <a:lnTo>
                      <a:pt x="975" y="907"/>
                    </a:lnTo>
                    <a:lnTo>
                      <a:pt x="975" y="904"/>
                    </a:lnTo>
                    <a:lnTo>
                      <a:pt x="978" y="904"/>
                    </a:lnTo>
                    <a:lnTo>
                      <a:pt x="975" y="904"/>
                    </a:lnTo>
                    <a:lnTo>
                      <a:pt x="973" y="904"/>
                    </a:lnTo>
                    <a:lnTo>
                      <a:pt x="973" y="902"/>
                    </a:lnTo>
                    <a:lnTo>
                      <a:pt x="975" y="902"/>
                    </a:lnTo>
                    <a:lnTo>
                      <a:pt x="973" y="902"/>
                    </a:lnTo>
                    <a:lnTo>
                      <a:pt x="971" y="902"/>
                    </a:lnTo>
                    <a:lnTo>
                      <a:pt x="971" y="899"/>
                    </a:lnTo>
                    <a:lnTo>
                      <a:pt x="973" y="899"/>
                    </a:lnTo>
                    <a:lnTo>
                      <a:pt x="975" y="899"/>
                    </a:lnTo>
                    <a:lnTo>
                      <a:pt x="978" y="899"/>
                    </a:lnTo>
                    <a:lnTo>
                      <a:pt x="978" y="902"/>
                    </a:lnTo>
                    <a:lnTo>
                      <a:pt x="978" y="899"/>
                    </a:lnTo>
                    <a:lnTo>
                      <a:pt x="978" y="902"/>
                    </a:lnTo>
                    <a:lnTo>
                      <a:pt x="980" y="902"/>
                    </a:lnTo>
                    <a:lnTo>
                      <a:pt x="983" y="902"/>
                    </a:lnTo>
                    <a:lnTo>
                      <a:pt x="985" y="902"/>
                    </a:lnTo>
                    <a:lnTo>
                      <a:pt x="983" y="902"/>
                    </a:lnTo>
                    <a:lnTo>
                      <a:pt x="980" y="902"/>
                    </a:lnTo>
                    <a:lnTo>
                      <a:pt x="980" y="899"/>
                    </a:lnTo>
                    <a:lnTo>
                      <a:pt x="980" y="902"/>
                    </a:lnTo>
                    <a:lnTo>
                      <a:pt x="980" y="899"/>
                    </a:lnTo>
                    <a:lnTo>
                      <a:pt x="983" y="899"/>
                    </a:lnTo>
                    <a:lnTo>
                      <a:pt x="985" y="899"/>
                    </a:lnTo>
                    <a:lnTo>
                      <a:pt x="985" y="897"/>
                    </a:lnTo>
                    <a:lnTo>
                      <a:pt x="985" y="899"/>
                    </a:lnTo>
                    <a:lnTo>
                      <a:pt x="983" y="899"/>
                    </a:lnTo>
                    <a:lnTo>
                      <a:pt x="983" y="897"/>
                    </a:lnTo>
                    <a:lnTo>
                      <a:pt x="985" y="897"/>
                    </a:lnTo>
                    <a:lnTo>
                      <a:pt x="985" y="895"/>
                    </a:lnTo>
                    <a:lnTo>
                      <a:pt x="985" y="897"/>
                    </a:lnTo>
                    <a:lnTo>
                      <a:pt x="983" y="897"/>
                    </a:lnTo>
                    <a:lnTo>
                      <a:pt x="983" y="899"/>
                    </a:lnTo>
                    <a:lnTo>
                      <a:pt x="983" y="897"/>
                    </a:lnTo>
                    <a:lnTo>
                      <a:pt x="983" y="899"/>
                    </a:lnTo>
                    <a:lnTo>
                      <a:pt x="983" y="897"/>
                    </a:lnTo>
                    <a:lnTo>
                      <a:pt x="983" y="899"/>
                    </a:lnTo>
                    <a:lnTo>
                      <a:pt x="980" y="899"/>
                    </a:lnTo>
                    <a:lnTo>
                      <a:pt x="978" y="899"/>
                    </a:lnTo>
                    <a:lnTo>
                      <a:pt x="978" y="897"/>
                    </a:lnTo>
                    <a:lnTo>
                      <a:pt x="975" y="897"/>
                    </a:lnTo>
                    <a:lnTo>
                      <a:pt x="975" y="899"/>
                    </a:lnTo>
                    <a:lnTo>
                      <a:pt x="975" y="897"/>
                    </a:lnTo>
                    <a:lnTo>
                      <a:pt x="973" y="897"/>
                    </a:lnTo>
                    <a:lnTo>
                      <a:pt x="975" y="897"/>
                    </a:lnTo>
                    <a:lnTo>
                      <a:pt x="973" y="897"/>
                    </a:lnTo>
                    <a:lnTo>
                      <a:pt x="973" y="895"/>
                    </a:lnTo>
                    <a:lnTo>
                      <a:pt x="971" y="895"/>
                    </a:lnTo>
                    <a:lnTo>
                      <a:pt x="973" y="895"/>
                    </a:lnTo>
                    <a:lnTo>
                      <a:pt x="975" y="895"/>
                    </a:lnTo>
                    <a:lnTo>
                      <a:pt x="978" y="895"/>
                    </a:lnTo>
                    <a:lnTo>
                      <a:pt x="978" y="892"/>
                    </a:lnTo>
                    <a:lnTo>
                      <a:pt x="978" y="895"/>
                    </a:lnTo>
                    <a:lnTo>
                      <a:pt x="980" y="895"/>
                    </a:lnTo>
                    <a:lnTo>
                      <a:pt x="980" y="892"/>
                    </a:lnTo>
                    <a:lnTo>
                      <a:pt x="980" y="895"/>
                    </a:lnTo>
                    <a:lnTo>
                      <a:pt x="980" y="892"/>
                    </a:lnTo>
                    <a:lnTo>
                      <a:pt x="978" y="892"/>
                    </a:lnTo>
                    <a:lnTo>
                      <a:pt x="975" y="892"/>
                    </a:lnTo>
                    <a:lnTo>
                      <a:pt x="973" y="892"/>
                    </a:lnTo>
                    <a:lnTo>
                      <a:pt x="973" y="895"/>
                    </a:lnTo>
                    <a:lnTo>
                      <a:pt x="973" y="892"/>
                    </a:lnTo>
                    <a:lnTo>
                      <a:pt x="973" y="890"/>
                    </a:lnTo>
                    <a:lnTo>
                      <a:pt x="975" y="890"/>
                    </a:lnTo>
                    <a:lnTo>
                      <a:pt x="975" y="887"/>
                    </a:lnTo>
                    <a:lnTo>
                      <a:pt x="975" y="890"/>
                    </a:lnTo>
                    <a:lnTo>
                      <a:pt x="978" y="890"/>
                    </a:lnTo>
                    <a:lnTo>
                      <a:pt x="978" y="887"/>
                    </a:lnTo>
                    <a:lnTo>
                      <a:pt x="980" y="887"/>
                    </a:lnTo>
                    <a:lnTo>
                      <a:pt x="980" y="890"/>
                    </a:lnTo>
                    <a:lnTo>
                      <a:pt x="980" y="887"/>
                    </a:lnTo>
                    <a:lnTo>
                      <a:pt x="983" y="887"/>
                    </a:lnTo>
                    <a:lnTo>
                      <a:pt x="983" y="890"/>
                    </a:lnTo>
                    <a:lnTo>
                      <a:pt x="985" y="890"/>
                    </a:lnTo>
                    <a:lnTo>
                      <a:pt x="985" y="892"/>
                    </a:lnTo>
                    <a:lnTo>
                      <a:pt x="988" y="892"/>
                    </a:lnTo>
                    <a:lnTo>
                      <a:pt x="985" y="892"/>
                    </a:lnTo>
                    <a:lnTo>
                      <a:pt x="988" y="892"/>
                    </a:lnTo>
                    <a:lnTo>
                      <a:pt x="988" y="890"/>
                    </a:lnTo>
                    <a:lnTo>
                      <a:pt x="985" y="890"/>
                    </a:lnTo>
                    <a:lnTo>
                      <a:pt x="985" y="887"/>
                    </a:lnTo>
                    <a:lnTo>
                      <a:pt x="983" y="887"/>
                    </a:lnTo>
                    <a:lnTo>
                      <a:pt x="980" y="887"/>
                    </a:lnTo>
                    <a:lnTo>
                      <a:pt x="978" y="887"/>
                    </a:lnTo>
                    <a:lnTo>
                      <a:pt x="978" y="885"/>
                    </a:lnTo>
                    <a:lnTo>
                      <a:pt x="978" y="882"/>
                    </a:lnTo>
                    <a:lnTo>
                      <a:pt x="978" y="880"/>
                    </a:lnTo>
                    <a:lnTo>
                      <a:pt x="980" y="880"/>
                    </a:lnTo>
                    <a:lnTo>
                      <a:pt x="983" y="880"/>
                    </a:lnTo>
                    <a:lnTo>
                      <a:pt x="983" y="882"/>
                    </a:lnTo>
                    <a:lnTo>
                      <a:pt x="985" y="882"/>
                    </a:lnTo>
                    <a:lnTo>
                      <a:pt x="983" y="882"/>
                    </a:lnTo>
                    <a:lnTo>
                      <a:pt x="983" y="880"/>
                    </a:lnTo>
                    <a:lnTo>
                      <a:pt x="983" y="882"/>
                    </a:lnTo>
                    <a:lnTo>
                      <a:pt x="983" y="880"/>
                    </a:lnTo>
                    <a:lnTo>
                      <a:pt x="980" y="880"/>
                    </a:lnTo>
                    <a:lnTo>
                      <a:pt x="980" y="877"/>
                    </a:lnTo>
                    <a:lnTo>
                      <a:pt x="983" y="877"/>
                    </a:lnTo>
                    <a:lnTo>
                      <a:pt x="980" y="877"/>
                    </a:lnTo>
                    <a:lnTo>
                      <a:pt x="978" y="877"/>
                    </a:lnTo>
                    <a:lnTo>
                      <a:pt x="978" y="880"/>
                    </a:lnTo>
                    <a:lnTo>
                      <a:pt x="978" y="877"/>
                    </a:lnTo>
                    <a:lnTo>
                      <a:pt x="975" y="877"/>
                    </a:lnTo>
                    <a:lnTo>
                      <a:pt x="975" y="880"/>
                    </a:lnTo>
                    <a:lnTo>
                      <a:pt x="978" y="880"/>
                    </a:lnTo>
                    <a:lnTo>
                      <a:pt x="975" y="880"/>
                    </a:lnTo>
                    <a:lnTo>
                      <a:pt x="978" y="880"/>
                    </a:lnTo>
                    <a:lnTo>
                      <a:pt x="978" y="882"/>
                    </a:lnTo>
                    <a:lnTo>
                      <a:pt x="975" y="882"/>
                    </a:lnTo>
                    <a:lnTo>
                      <a:pt x="975" y="885"/>
                    </a:lnTo>
                    <a:lnTo>
                      <a:pt x="975" y="887"/>
                    </a:lnTo>
                    <a:lnTo>
                      <a:pt x="973" y="887"/>
                    </a:lnTo>
                    <a:lnTo>
                      <a:pt x="973" y="885"/>
                    </a:lnTo>
                    <a:lnTo>
                      <a:pt x="971" y="885"/>
                    </a:lnTo>
                    <a:lnTo>
                      <a:pt x="973" y="885"/>
                    </a:lnTo>
                    <a:lnTo>
                      <a:pt x="971" y="885"/>
                    </a:lnTo>
                    <a:lnTo>
                      <a:pt x="971" y="882"/>
                    </a:lnTo>
                    <a:lnTo>
                      <a:pt x="971" y="880"/>
                    </a:lnTo>
                    <a:lnTo>
                      <a:pt x="971" y="877"/>
                    </a:lnTo>
                    <a:lnTo>
                      <a:pt x="971" y="875"/>
                    </a:lnTo>
                    <a:lnTo>
                      <a:pt x="968" y="875"/>
                    </a:lnTo>
                    <a:lnTo>
                      <a:pt x="968" y="873"/>
                    </a:lnTo>
                    <a:lnTo>
                      <a:pt x="971" y="873"/>
                    </a:lnTo>
                    <a:lnTo>
                      <a:pt x="968" y="873"/>
                    </a:lnTo>
                    <a:lnTo>
                      <a:pt x="968" y="870"/>
                    </a:lnTo>
                    <a:lnTo>
                      <a:pt x="971" y="870"/>
                    </a:lnTo>
                    <a:lnTo>
                      <a:pt x="968" y="870"/>
                    </a:lnTo>
                    <a:lnTo>
                      <a:pt x="968" y="868"/>
                    </a:lnTo>
                    <a:lnTo>
                      <a:pt x="968" y="870"/>
                    </a:lnTo>
                    <a:lnTo>
                      <a:pt x="968" y="868"/>
                    </a:lnTo>
                    <a:lnTo>
                      <a:pt x="968" y="870"/>
                    </a:lnTo>
                    <a:lnTo>
                      <a:pt x="971" y="870"/>
                    </a:lnTo>
                    <a:lnTo>
                      <a:pt x="971" y="868"/>
                    </a:lnTo>
                    <a:lnTo>
                      <a:pt x="968" y="868"/>
                    </a:lnTo>
                    <a:lnTo>
                      <a:pt x="968" y="865"/>
                    </a:lnTo>
                    <a:lnTo>
                      <a:pt x="971" y="865"/>
                    </a:lnTo>
                    <a:lnTo>
                      <a:pt x="973" y="865"/>
                    </a:lnTo>
                    <a:lnTo>
                      <a:pt x="971" y="865"/>
                    </a:lnTo>
                    <a:lnTo>
                      <a:pt x="973" y="865"/>
                    </a:lnTo>
                    <a:lnTo>
                      <a:pt x="973" y="863"/>
                    </a:lnTo>
                    <a:lnTo>
                      <a:pt x="973" y="865"/>
                    </a:lnTo>
                    <a:lnTo>
                      <a:pt x="973" y="863"/>
                    </a:lnTo>
                    <a:lnTo>
                      <a:pt x="975" y="863"/>
                    </a:lnTo>
                    <a:lnTo>
                      <a:pt x="973" y="863"/>
                    </a:lnTo>
                    <a:lnTo>
                      <a:pt x="971" y="863"/>
                    </a:lnTo>
                    <a:lnTo>
                      <a:pt x="968" y="863"/>
                    </a:lnTo>
                    <a:lnTo>
                      <a:pt x="968" y="860"/>
                    </a:lnTo>
                    <a:lnTo>
                      <a:pt x="971" y="860"/>
                    </a:lnTo>
                    <a:lnTo>
                      <a:pt x="973" y="860"/>
                    </a:lnTo>
                    <a:lnTo>
                      <a:pt x="973" y="858"/>
                    </a:lnTo>
                    <a:lnTo>
                      <a:pt x="975" y="858"/>
                    </a:lnTo>
                    <a:lnTo>
                      <a:pt x="978" y="858"/>
                    </a:lnTo>
                    <a:lnTo>
                      <a:pt x="978" y="860"/>
                    </a:lnTo>
                    <a:lnTo>
                      <a:pt x="980" y="860"/>
                    </a:lnTo>
                    <a:lnTo>
                      <a:pt x="983" y="860"/>
                    </a:lnTo>
                    <a:lnTo>
                      <a:pt x="980" y="860"/>
                    </a:lnTo>
                    <a:lnTo>
                      <a:pt x="980" y="858"/>
                    </a:lnTo>
                    <a:lnTo>
                      <a:pt x="983" y="858"/>
                    </a:lnTo>
                    <a:lnTo>
                      <a:pt x="983" y="855"/>
                    </a:lnTo>
                    <a:lnTo>
                      <a:pt x="980" y="855"/>
                    </a:lnTo>
                    <a:lnTo>
                      <a:pt x="978" y="855"/>
                    </a:lnTo>
                    <a:lnTo>
                      <a:pt x="975" y="855"/>
                    </a:lnTo>
                    <a:lnTo>
                      <a:pt x="978" y="855"/>
                    </a:lnTo>
                    <a:lnTo>
                      <a:pt x="975" y="855"/>
                    </a:lnTo>
                    <a:lnTo>
                      <a:pt x="973" y="855"/>
                    </a:lnTo>
                    <a:lnTo>
                      <a:pt x="975" y="855"/>
                    </a:lnTo>
                    <a:lnTo>
                      <a:pt x="975" y="853"/>
                    </a:lnTo>
                    <a:lnTo>
                      <a:pt x="978" y="853"/>
                    </a:lnTo>
                    <a:lnTo>
                      <a:pt x="980" y="853"/>
                    </a:lnTo>
                    <a:lnTo>
                      <a:pt x="978" y="853"/>
                    </a:lnTo>
                    <a:lnTo>
                      <a:pt x="975" y="853"/>
                    </a:lnTo>
                    <a:lnTo>
                      <a:pt x="973" y="853"/>
                    </a:lnTo>
                    <a:lnTo>
                      <a:pt x="973" y="855"/>
                    </a:lnTo>
                    <a:lnTo>
                      <a:pt x="973" y="853"/>
                    </a:lnTo>
                    <a:lnTo>
                      <a:pt x="973" y="851"/>
                    </a:lnTo>
                    <a:lnTo>
                      <a:pt x="971" y="851"/>
                    </a:lnTo>
                    <a:lnTo>
                      <a:pt x="968" y="851"/>
                    </a:lnTo>
                    <a:lnTo>
                      <a:pt x="968" y="848"/>
                    </a:lnTo>
                    <a:lnTo>
                      <a:pt x="966" y="848"/>
                    </a:lnTo>
                    <a:lnTo>
                      <a:pt x="968" y="848"/>
                    </a:lnTo>
                    <a:lnTo>
                      <a:pt x="968" y="846"/>
                    </a:lnTo>
                    <a:lnTo>
                      <a:pt x="968" y="848"/>
                    </a:lnTo>
                    <a:lnTo>
                      <a:pt x="966" y="848"/>
                    </a:lnTo>
                    <a:lnTo>
                      <a:pt x="966" y="846"/>
                    </a:lnTo>
                    <a:lnTo>
                      <a:pt x="968" y="846"/>
                    </a:lnTo>
                    <a:lnTo>
                      <a:pt x="966" y="846"/>
                    </a:lnTo>
                    <a:lnTo>
                      <a:pt x="966" y="848"/>
                    </a:lnTo>
                    <a:lnTo>
                      <a:pt x="963" y="848"/>
                    </a:lnTo>
                    <a:lnTo>
                      <a:pt x="963" y="846"/>
                    </a:lnTo>
                    <a:lnTo>
                      <a:pt x="963" y="843"/>
                    </a:lnTo>
                    <a:lnTo>
                      <a:pt x="966" y="843"/>
                    </a:lnTo>
                    <a:lnTo>
                      <a:pt x="968" y="843"/>
                    </a:lnTo>
                    <a:lnTo>
                      <a:pt x="971" y="843"/>
                    </a:lnTo>
                    <a:lnTo>
                      <a:pt x="971" y="846"/>
                    </a:lnTo>
                    <a:lnTo>
                      <a:pt x="973" y="846"/>
                    </a:lnTo>
                    <a:lnTo>
                      <a:pt x="973" y="848"/>
                    </a:lnTo>
                    <a:lnTo>
                      <a:pt x="973" y="851"/>
                    </a:lnTo>
                    <a:lnTo>
                      <a:pt x="973" y="853"/>
                    </a:lnTo>
                    <a:lnTo>
                      <a:pt x="973" y="851"/>
                    </a:lnTo>
                    <a:lnTo>
                      <a:pt x="975" y="851"/>
                    </a:lnTo>
                    <a:lnTo>
                      <a:pt x="978" y="851"/>
                    </a:lnTo>
                    <a:lnTo>
                      <a:pt x="975" y="851"/>
                    </a:lnTo>
                    <a:lnTo>
                      <a:pt x="973" y="851"/>
                    </a:lnTo>
                    <a:lnTo>
                      <a:pt x="973" y="848"/>
                    </a:lnTo>
                    <a:lnTo>
                      <a:pt x="973" y="846"/>
                    </a:lnTo>
                    <a:lnTo>
                      <a:pt x="975" y="846"/>
                    </a:lnTo>
                    <a:lnTo>
                      <a:pt x="978" y="846"/>
                    </a:lnTo>
                    <a:lnTo>
                      <a:pt x="978" y="843"/>
                    </a:lnTo>
                    <a:lnTo>
                      <a:pt x="978" y="846"/>
                    </a:lnTo>
                    <a:lnTo>
                      <a:pt x="978" y="843"/>
                    </a:lnTo>
                    <a:lnTo>
                      <a:pt x="980" y="843"/>
                    </a:lnTo>
                    <a:lnTo>
                      <a:pt x="980" y="846"/>
                    </a:lnTo>
                    <a:lnTo>
                      <a:pt x="983" y="846"/>
                    </a:lnTo>
                    <a:lnTo>
                      <a:pt x="985" y="846"/>
                    </a:lnTo>
                    <a:lnTo>
                      <a:pt x="983" y="846"/>
                    </a:lnTo>
                    <a:lnTo>
                      <a:pt x="985" y="846"/>
                    </a:lnTo>
                    <a:lnTo>
                      <a:pt x="985" y="848"/>
                    </a:lnTo>
                    <a:lnTo>
                      <a:pt x="983" y="848"/>
                    </a:lnTo>
                    <a:lnTo>
                      <a:pt x="985" y="848"/>
                    </a:lnTo>
                    <a:lnTo>
                      <a:pt x="985" y="846"/>
                    </a:lnTo>
                    <a:lnTo>
                      <a:pt x="988" y="846"/>
                    </a:lnTo>
                    <a:lnTo>
                      <a:pt x="988" y="848"/>
                    </a:lnTo>
                    <a:lnTo>
                      <a:pt x="985" y="848"/>
                    </a:lnTo>
                    <a:lnTo>
                      <a:pt x="988" y="848"/>
                    </a:lnTo>
                    <a:lnTo>
                      <a:pt x="990" y="848"/>
                    </a:lnTo>
                    <a:lnTo>
                      <a:pt x="993" y="848"/>
                    </a:lnTo>
                    <a:lnTo>
                      <a:pt x="993" y="851"/>
                    </a:lnTo>
                    <a:lnTo>
                      <a:pt x="993" y="853"/>
                    </a:lnTo>
                    <a:lnTo>
                      <a:pt x="995" y="853"/>
                    </a:lnTo>
                    <a:lnTo>
                      <a:pt x="995" y="851"/>
                    </a:lnTo>
                    <a:lnTo>
                      <a:pt x="993" y="851"/>
                    </a:lnTo>
                    <a:lnTo>
                      <a:pt x="995" y="851"/>
                    </a:lnTo>
                    <a:lnTo>
                      <a:pt x="997" y="851"/>
                    </a:lnTo>
                    <a:lnTo>
                      <a:pt x="1000" y="851"/>
                    </a:lnTo>
                    <a:lnTo>
                      <a:pt x="1000" y="848"/>
                    </a:lnTo>
                    <a:lnTo>
                      <a:pt x="1000" y="846"/>
                    </a:lnTo>
                    <a:lnTo>
                      <a:pt x="1000" y="848"/>
                    </a:lnTo>
                    <a:lnTo>
                      <a:pt x="1000" y="851"/>
                    </a:lnTo>
                    <a:lnTo>
                      <a:pt x="997" y="851"/>
                    </a:lnTo>
                    <a:lnTo>
                      <a:pt x="997" y="848"/>
                    </a:lnTo>
                    <a:lnTo>
                      <a:pt x="995" y="848"/>
                    </a:lnTo>
                    <a:lnTo>
                      <a:pt x="993" y="848"/>
                    </a:lnTo>
                    <a:lnTo>
                      <a:pt x="993" y="846"/>
                    </a:lnTo>
                    <a:lnTo>
                      <a:pt x="990" y="846"/>
                    </a:lnTo>
                    <a:lnTo>
                      <a:pt x="990" y="843"/>
                    </a:lnTo>
                    <a:lnTo>
                      <a:pt x="990" y="841"/>
                    </a:lnTo>
                    <a:lnTo>
                      <a:pt x="990" y="843"/>
                    </a:lnTo>
                    <a:lnTo>
                      <a:pt x="990" y="841"/>
                    </a:lnTo>
                    <a:lnTo>
                      <a:pt x="993" y="841"/>
                    </a:lnTo>
                    <a:lnTo>
                      <a:pt x="993" y="843"/>
                    </a:lnTo>
                    <a:lnTo>
                      <a:pt x="995" y="843"/>
                    </a:lnTo>
                    <a:lnTo>
                      <a:pt x="997" y="843"/>
                    </a:lnTo>
                    <a:lnTo>
                      <a:pt x="1000" y="843"/>
                    </a:lnTo>
                    <a:lnTo>
                      <a:pt x="1002" y="843"/>
                    </a:lnTo>
                    <a:lnTo>
                      <a:pt x="1000" y="843"/>
                    </a:lnTo>
                    <a:lnTo>
                      <a:pt x="997" y="843"/>
                    </a:lnTo>
                    <a:lnTo>
                      <a:pt x="995" y="843"/>
                    </a:lnTo>
                    <a:lnTo>
                      <a:pt x="993" y="843"/>
                    </a:lnTo>
                    <a:lnTo>
                      <a:pt x="995" y="843"/>
                    </a:lnTo>
                    <a:lnTo>
                      <a:pt x="995" y="841"/>
                    </a:lnTo>
                    <a:lnTo>
                      <a:pt x="993" y="841"/>
                    </a:lnTo>
                    <a:lnTo>
                      <a:pt x="993" y="838"/>
                    </a:lnTo>
                    <a:lnTo>
                      <a:pt x="990" y="838"/>
                    </a:lnTo>
                    <a:lnTo>
                      <a:pt x="988" y="838"/>
                    </a:lnTo>
                    <a:lnTo>
                      <a:pt x="988" y="836"/>
                    </a:lnTo>
                    <a:lnTo>
                      <a:pt x="990" y="836"/>
                    </a:lnTo>
                    <a:lnTo>
                      <a:pt x="990" y="833"/>
                    </a:lnTo>
                    <a:lnTo>
                      <a:pt x="990" y="836"/>
                    </a:lnTo>
                    <a:lnTo>
                      <a:pt x="988" y="836"/>
                    </a:lnTo>
                    <a:lnTo>
                      <a:pt x="988" y="838"/>
                    </a:lnTo>
                    <a:lnTo>
                      <a:pt x="985" y="838"/>
                    </a:lnTo>
                    <a:lnTo>
                      <a:pt x="985" y="841"/>
                    </a:lnTo>
                    <a:lnTo>
                      <a:pt x="983" y="841"/>
                    </a:lnTo>
                    <a:lnTo>
                      <a:pt x="980" y="841"/>
                    </a:lnTo>
                    <a:lnTo>
                      <a:pt x="980" y="838"/>
                    </a:lnTo>
                    <a:lnTo>
                      <a:pt x="978" y="838"/>
                    </a:lnTo>
                    <a:lnTo>
                      <a:pt x="975" y="838"/>
                    </a:lnTo>
                    <a:lnTo>
                      <a:pt x="973" y="838"/>
                    </a:lnTo>
                    <a:lnTo>
                      <a:pt x="971" y="838"/>
                    </a:lnTo>
                    <a:lnTo>
                      <a:pt x="968" y="838"/>
                    </a:lnTo>
                    <a:lnTo>
                      <a:pt x="971" y="838"/>
                    </a:lnTo>
                    <a:lnTo>
                      <a:pt x="968" y="838"/>
                    </a:lnTo>
                    <a:lnTo>
                      <a:pt x="966" y="838"/>
                    </a:lnTo>
                    <a:lnTo>
                      <a:pt x="963" y="838"/>
                    </a:lnTo>
                    <a:lnTo>
                      <a:pt x="961" y="838"/>
                    </a:lnTo>
                    <a:lnTo>
                      <a:pt x="963" y="838"/>
                    </a:lnTo>
                    <a:lnTo>
                      <a:pt x="961" y="838"/>
                    </a:lnTo>
                    <a:lnTo>
                      <a:pt x="961" y="836"/>
                    </a:lnTo>
                    <a:lnTo>
                      <a:pt x="963" y="833"/>
                    </a:lnTo>
                    <a:lnTo>
                      <a:pt x="963" y="836"/>
                    </a:lnTo>
                    <a:lnTo>
                      <a:pt x="963" y="833"/>
                    </a:lnTo>
                    <a:lnTo>
                      <a:pt x="963" y="836"/>
                    </a:lnTo>
                    <a:lnTo>
                      <a:pt x="963" y="833"/>
                    </a:lnTo>
                    <a:lnTo>
                      <a:pt x="966" y="833"/>
                    </a:lnTo>
                    <a:lnTo>
                      <a:pt x="963" y="833"/>
                    </a:lnTo>
                    <a:lnTo>
                      <a:pt x="966" y="831"/>
                    </a:lnTo>
                    <a:lnTo>
                      <a:pt x="966" y="833"/>
                    </a:lnTo>
                    <a:lnTo>
                      <a:pt x="966" y="831"/>
                    </a:lnTo>
                    <a:lnTo>
                      <a:pt x="968" y="831"/>
                    </a:lnTo>
                    <a:lnTo>
                      <a:pt x="968" y="833"/>
                    </a:lnTo>
                    <a:lnTo>
                      <a:pt x="968" y="836"/>
                    </a:lnTo>
                    <a:lnTo>
                      <a:pt x="966" y="836"/>
                    </a:lnTo>
                    <a:lnTo>
                      <a:pt x="968" y="836"/>
                    </a:lnTo>
                    <a:lnTo>
                      <a:pt x="971" y="836"/>
                    </a:lnTo>
                    <a:lnTo>
                      <a:pt x="973" y="836"/>
                    </a:lnTo>
                    <a:lnTo>
                      <a:pt x="973" y="838"/>
                    </a:lnTo>
                    <a:lnTo>
                      <a:pt x="975" y="838"/>
                    </a:lnTo>
                    <a:lnTo>
                      <a:pt x="973" y="838"/>
                    </a:lnTo>
                    <a:lnTo>
                      <a:pt x="973" y="836"/>
                    </a:lnTo>
                    <a:lnTo>
                      <a:pt x="975" y="836"/>
                    </a:lnTo>
                    <a:lnTo>
                      <a:pt x="978" y="836"/>
                    </a:lnTo>
                    <a:lnTo>
                      <a:pt x="975" y="836"/>
                    </a:lnTo>
                    <a:lnTo>
                      <a:pt x="973" y="836"/>
                    </a:lnTo>
                    <a:lnTo>
                      <a:pt x="973" y="833"/>
                    </a:lnTo>
                    <a:lnTo>
                      <a:pt x="975" y="833"/>
                    </a:lnTo>
                    <a:lnTo>
                      <a:pt x="978" y="833"/>
                    </a:lnTo>
                    <a:lnTo>
                      <a:pt x="980" y="833"/>
                    </a:lnTo>
                    <a:lnTo>
                      <a:pt x="978" y="833"/>
                    </a:lnTo>
                    <a:lnTo>
                      <a:pt x="975" y="833"/>
                    </a:lnTo>
                    <a:lnTo>
                      <a:pt x="978" y="833"/>
                    </a:lnTo>
                    <a:lnTo>
                      <a:pt x="978" y="831"/>
                    </a:lnTo>
                    <a:lnTo>
                      <a:pt x="980" y="831"/>
                    </a:lnTo>
                    <a:lnTo>
                      <a:pt x="983" y="831"/>
                    </a:lnTo>
                    <a:lnTo>
                      <a:pt x="980" y="831"/>
                    </a:lnTo>
                    <a:lnTo>
                      <a:pt x="978" y="831"/>
                    </a:lnTo>
                    <a:lnTo>
                      <a:pt x="978" y="833"/>
                    </a:lnTo>
                    <a:lnTo>
                      <a:pt x="975" y="833"/>
                    </a:lnTo>
                    <a:lnTo>
                      <a:pt x="973" y="833"/>
                    </a:lnTo>
                    <a:lnTo>
                      <a:pt x="971" y="833"/>
                    </a:lnTo>
                    <a:lnTo>
                      <a:pt x="971" y="831"/>
                    </a:lnTo>
                    <a:lnTo>
                      <a:pt x="973" y="831"/>
                    </a:lnTo>
                    <a:lnTo>
                      <a:pt x="975" y="831"/>
                    </a:lnTo>
                    <a:lnTo>
                      <a:pt x="978" y="831"/>
                    </a:lnTo>
                    <a:lnTo>
                      <a:pt x="975" y="831"/>
                    </a:lnTo>
                    <a:lnTo>
                      <a:pt x="973" y="831"/>
                    </a:lnTo>
                    <a:lnTo>
                      <a:pt x="971" y="831"/>
                    </a:lnTo>
                    <a:lnTo>
                      <a:pt x="968" y="831"/>
                    </a:lnTo>
                    <a:lnTo>
                      <a:pt x="968" y="829"/>
                    </a:lnTo>
                    <a:lnTo>
                      <a:pt x="968" y="831"/>
                    </a:lnTo>
                    <a:lnTo>
                      <a:pt x="968" y="829"/>
                    </a:lnTo>
                    <a:lnTo>
                      <a:pt x="968" y="831"/>
                    </a:lnTo>
                    <a:lnTo>
                      <a:pt x="971" y="831"/>
                    </a:lnTo>
                    <a:lnTo>
                      <a:pt x="971" y="829"/>
                    </a:lnTo>
                    <a:lnTo>
                      <a:pt x="973" y="829"/>
                    </a:lnTo>
                    <a:lnTo>
                      <a:pt x="971" y="829"/>
                    </a:lnTo>
                    <a:lnTo>
                      <a:pt x="971" y="831"/>
                    </a:lnTo>
                    <a:lnTo>
                      <a:pt x="971" y="829"/>
                    </a:lnTo>
                    <a:lnTo>
                      <a:pt x="968" y="829"/>
                    </a:lnTo>
                    <a:lnTo>
                      <a:pt x="966" y="829"/>
                    </a:lnTo>
                    <a:lnTo>
                      <a:pt x="968" y="829"/>
                    </a:lnTo>
                    <a:lnTo>
                      <a:pt x="968" y="831"/>
                    </a:lnTo>
                    <a:lnTo>
                      <a:pt x="966" y="831"/>
                    </a:lnTo>
                    <a:lnTo>
                      <a:pt x="966" y="829"/>
                    </a:lnTo>
                    <a:lnTo>
                      <a:pt x="968" y="829"/>
                    </a:lnTo>
                    <a:lnTo>
                      <a:pt x="966" y="829"/>
                    </a:lnTo>
                    <a:lnTo>
                      <a:pt x="968" y="826"/>
                    </a:lnTo>
                    <a:lnTo>
                      <a:pt x="971" y="826"/>
                    </a:lnTo>
                    <a:lnTo>
                      <a:pt x="971" y="824"/>
                    </a:lnTo>
                    <a:lnTo>
                      <a:pt x="973" y="824"/>
                    </a:lnTo>
                    <a:lnTo>
                      <a:pt x="975" y="824"/>
                    </a:lnTo>
                    <a:lnTo>
                      <a:pt x="973" y="824"/>
                    </a:lnTo>
                    <a:lnTo>
                      <a:pt x="973" y="826"/>
                    </a:lnTo>
                    <a:lnTo>
                      <a:pt x="975" y="826"/>
                    </a:lnTo>
                    <a:lnTo>
                      <a:pt x="975" y="829"/>
                    </a:lnTo>
                    <a:lnTo>
                      <a:pt x="975" y="826"/>
                    </a:lnTo>
                    <a:lnTo>
                      <a:pt x="973" y="826"/>
                    </a:lnTo>
                    <a:lnTo>
                      <a:pt x="975" y="826"/>
                    </a:lnTo>
                    <a:lnTo>
                      <a:pt x="975" y="824"/>
                    </a:lnTo>
                    <a:lnTo>
                      <a:pt x="973" y="824"/>
                    </a:lnTo>
                    <a:lnTo>
                      <a:pt x="975" y="824"/>
                    </a:lnTo>
                    <a:lnTo>
                      <a:pt x="973" y="824"/>
                    </a:lnTo>
                    <a:lnTo>
                      <a:pt x="975" y="824"/>
                    </a:lnTo>
                    <a:lnTo>
                      <a:pt x="978" y="824"/>
                    </a:lnTo>
                    <a:lnTo>
                      <a:pt x="975" y="824"/>
                    </a:lnTo>
                    <a:lnTo>
                      <a:pt x="975" y="826"/>
                    </a:lnTo>
                    <a:lnTo>
                      <a:pt x="978" y="826"/>
                    </a:lnTo>
                    <a:lnTo>
                      <a:pt x="978" y="824"/>
                    </a:lnTo>
                    <a:lnTo>
                      <a:pt x="975" y="824"/>
                    </a:lnTo>
                    <a:lnTo>
                      <a:pt x="978" y="824"/>
                    </a:lnTo>
                    <a:lnTo>
                      <a:pt x="975" y="824"/>
                    </a:lnTo>
                    <a:lnTo>
                      <a:pt x="978" y="824"/>
                    </a:lnTo>
                    <a:lnTo>
                      <a:pt x="975" y="824"/>
                    </a:lnTo>
                    <a:lnTo>
                      <a:pt x="978" y="824"/>
                    </a:lnTo>
                    <a:lnTo>
                      <a:pt x="978" y="821"/>
                    </a:lnTo>
                    <a:lnTo>
                      <a:pt x="980" y="821"/>
                    </a:lnTo>
                    <a:lnTo>
                      <a:pt x="978" y="821"/>
                    </a:lnTo>
                    <a:lnTo>
                      <a:pt x="980" y="821"/>
                    </a:lnTo>
                    <a:lnTo>
                      <a:pt x="980" y="819"/>
                    </a:lnTo>
                    <a:lnTo>
                      <a:pt x="980" y="821"/>
                    </a:lnTo>
                    <a:lnTo>
                      <a:pt x="978" y="821"/>
                    </a:lnTo>
                    <a:lnTo>
                      <a:pt x="980" y="821"/>
                    </a:lnTo>
                    <a:lnTo>
                      <a:pt x="978" y="821"/>
                    </a:lnTo>
                    <a:lnTo>
                      <a:pt x="980" y="821"/>
                    </a:lnTo>
                    <a:lnTo>
                      <a:pt x="978" y="821"/>
                    </a:lnTo>
                    <a:lnTo>
                      <a:pt x="975" y="821"/>
                    </a:lnTo>
                    <a:lnTo>
                      <a:pt x="973" y="821"/>
                    </a:lnTo>
                    <a:lnTo>
                      <a:pt x="973" y="819"/>
                    </a:lnTo>
                    <a:lnTo>
                      <a:pt x="975" y="819"/>
                    </a:lnTo>
                    <a:lnTo>
                      <a:pt x="975" y="816"/>
                    </a:lnTo>
                    <a:lnTo>
                      <a:pt x="975" y="819"/>
                    </a:lnTo>
                    <a:lnTo>
                      <a:pt x="978" y="819"/>
                    </a:lnTo>
                    <a:lnTo>
                      <a:pt x="978" y="816"/>
                    </a:lnTo>
                    <a:lnTo>
                      <a:pt x="978" y="819"/>
                    </a:lnTo>
                    <a:lnTo>
                      <a:pt x="978" y="816"/>
                    </a:lnTo>
                    <a:lnTo>
                      <a:pt x="980" y="816"/>
                    </a:lnTo>
                    <a:lnTo>
                      <a:pt x="978" y="816"/>
                    </a:lnTo>
                    <a:lnTo>
                      <a:pt x="975" y="816"/>
                    </a:lnTo>
                    <a:lnTo>
                      <a:pt x="975" y="814"/>
                    </a:lnTo>
                    <a:lnTo>
                      <a:pt x="973" y="814"/>
                    </a:lnTo>
                    <a:lnTo>
                      <a:pt x="973" y="811"/>
                    </a:lnTo>
                    <a:lnTo>
                      <a:pt x="971" y="811"/>
                    </a:lnTo>
                    <a:lnTo>
                      <a:pt x="973" y="811"/>
                    </a:lnTo>
                    <a:lnTo>
                      <a:pt x="971" y="811"/>
                    </a:lnTo>
                    <a:lnTo>
                      <a:pt x="968" y="811"/>
                    </a:lnTo>
                    <a:lnTo>
                      <a:pt x="966" y="811"/>
                    </a:lnTo>
                    <a:lnTo>
                      <a:pt x="966" y="809"/>
                    </a:lnTo>
                    <a:lnTo>
                      <a:pt x="963" y="809"/>
                    </a:lnTo>
                    <a:lnTo>
                      <a:pt x="966" y="809"/>
                    </a:lnTo>
                    <a:lnTo>
                      <a:pt x="966" y="811"/>
                    </a:lnTo>
                    <a:lnTo>
                      <a:pt x="968" y="811"/>
                    </a:lnTo>
                    <a:lnTo>
                      <a:pt x="966" y="811"/>
                    </a:lnTo>
                    <a:lnTo>
                      <a:pt x="963" y="811"/>
                    </a:lnTo>
                    <a:lnTo>
                      <a:pt x="963" y="814"/>
                    </a:lnTo>
                    <a:lnTo>
                      <a:pt x="966" y="811"/>
                    </a:lnTo>
                    <a:lnTo>
                      <a:pt x="966" y="814"/>
                    </a:lnTo>
                    <a:lnTo>
                      <a:pt x="968" y="814"/>
                    </a:lnTo>
                    <a:lnTo>
                      <a:pt x="966" y="814"/>
                    </a:lnTo>
                    <a:lnTo>
                      <a:pt x="963" y="814"/>
                    </a:lnTo>
                    <a:lnTo>
                      <a:pt x="961" y="814"/>
                    </a:lnTo>
                    <a:lnTo>
                      <a:pt x="961" y="811"/>
                    </a:lnTo>
                    <a:lnTo>
                      <a:pt x="958" y="811"/>
                    </a:lnTo>
                    <a:lnTo>
                      <a:pt x="956" y="811"/>
                    </a:lnTo>
                    <a:lnTo>
                      <a:pt x="953" y="811"/>
                    </a:lnTo>
                    <a:lnTo>
                      <a:pt x="953" y="809"/>
                    </a:lnTo>
                    <a:lnTo>
                      <a:pt x="951" y="809"/>
                    </a:lnTo>
                    <a:lnTo>
                      <a:pt x="951" y="807"/>
                    </a:lnTo>
                    <a:lnTo>
                      <a:pt x="951" y="804"/>
                    </a:lnTo>
                    <a:lnTo>
                      <a:pt x="953" y="804"/>
                    </a:lnTo>
                    <a:lnTo>
                      <a:pt x="953" y="802"/>
                    </a:lnTo>
                    <a:lnTo>
                      <a:pt x="953" y="804"/>
                    </a:lnTo>
                    <a:lnTo>
                      <a:pt x="951" y="804"/>
                    </a:lnTo>
                    <a:lnTo>
                      <a:pt x="951" y="807"/>
                    </a:lnTo>
                    <a:lnTo>
                      <a:pt x="949" y="807"/>
                    </a:lnTo>
                    <a:lnTo>
                      <a:pt x="946" y="807"/>
                    </a:lnTo>
                    <a:lnTo>
                      <a:pt x="944" y="807"/>
                    </a:lnTo>
                    <a:lnTo>
                      <a:pt x="944" y="809"/>
                    </a:lnTo>
                    <a:lnTo>
                      <a:pt x="941" y="809"/>
                    </a:lnTo>
                    <a:lnTo>
                      <a:pt x="941" y="807"/>
                    </a:lnTo>
                    <a:lnTo>
                      <a:pt x="941" y="809"/>
                    </a:lnTo>
                    <a:lnTo>
                      <a:pt x="939" y="809"/>
                    </a:lnTo>
                    <a:lnTo>
                      <a:pt x="936" y="809"/>
                    </a:lnTo>
                    <a:lnTo>
                      <a:pt x="936" y="811"/>
                    </a:lnTo>
                    <a:lnTo>
                      <a:pt x="939" y="811"/>
                    </a:lnTo>
                    <a:lnTo>
                      <a:pt x="939" y="809"/>
                    </a:lnTo>
                    <a:lnTo>
                      <a:pt x="941" y="809"/>
                    </a:lnTo>
                    <a:lnTo>
                      <a:pt x="941" y="811"/>
                    </a:lnTo>
                    <a:lnTo>
                      <a:pt x="944" y="811"/>
                    </a:lnTo>
                    <a:lnTo>
                      <a:pt x="941" y="811"/>
                    </a:lnTo>
                    <a:lnTo>
                      <a:pt x="941" y="809"/>
                    </a:lnTo>
                    <a:lnTo>
                      <a:pt x="941" y="811"/>
                    </a:lnTo>
                    <a:lnTo>
                      <a:pt x="944" y="811"/>
                    </a:lnTo>
                    <a:lnTo>
                      <a:pt x="944" y="814"/>
                    </a:lnTo>
                    <a:lnTo>
                      <a:pt x="941" y="814"/>
                    </a:lnTo>
                    <a:lnTo>
                      <a:pt x="944" y="814"/>
                    </a:lnTo>
                    <a:lnTo>
                      <a:pt x="944" y="811"/>
                    </a:lnTo>
                    <a:lnTo>
                      <a:pt x="944" y="814"/>
                    </a:lnTo>
                    <a:lnTo>
                      <a:pt x="944" y="816"/>
                    </a:lnTo>
                    <a:lnTo>
                      <a:pt x="941" y="816"/>
                    </a:lnTo>
                    <a:lnTo>
                      <a:pt x="939" y="816"/>
                    </a:lnTo>
                    <a:lnTo>
                      <a:pt x="939" y="814"/>
                    </a:lnTo>
                    <a:lnTo>
                      <a:pt x="936" y="814"/>
                    </a:lnTo>
                    <a:lnTo>
                      <a:pt x="936" y="811"/>
                    </a:lnTo>
                    <a:lnTo>
                      <a:pt x="934" y="811"/>
                    </a:lnTo>
                    <a:lnTo>
                      <a:pt x="934" y="809"/>
                    </a:lnTo>
                    <a:lnTo>
                      <a:pt x="934" y="807"/>
                    </a:lnTo>
                    <a:lnTo>
                      <a:pt x="936" y="807"/>
                    </a:lnTo>
                    <a:lnTo>
                      <a:pt x="934" y="807"/>
                    </a:lnTo>
                    <a:lnTo>
                      <a:pt x="936" y="807"/>
                    </a:lnTo>
                    <a:lnTo>
                      <a:pt x="934" y="807"/>
                    </a:lnTo>
                    <a:lnTo>
                      <a:pt x="936" y="807"/>
                    </a:lnTo>
                    <a:lnTo>
                      <a:pt x="939" y="807"/>
                    </a:lnTo>
                    <a:lnTo>
                      <a:pt x="939" y="804"/>
                    </a:lnTo>
                    <a:lnTo>
                      <a:pt x="941" y="804"/>
                    </a:lnTo>
                    <a:lnTo>
                      <a:pt x="944" y="804"/>
                    </a:lnTo>
                    <a:lnTo>
                      <a:pt x="941" y="804"/>
                    </a:lnTo>
                    <a:lnTo>
                      <a:pt x="941" y="802"/>
                    </a:lnTo>
                    <a:lnTo>
                      <a:pt x="944" y="802"/>
                    </a:lnTo>
                    <a:lnTo>
                      <a:pt x="941" y="802"/>
                    </a:lnTo>
                    <a:lnTo>
                      <a:pt x="944" y="802"/>
                    </a:lnTo>
                    <a:lnTo>
                      <a:pt x="946" y="802"/>
                    </a:lnTo>
                    <a:lnTo>
                      <a:pt x="946" y="799"/>
                    </a:lnTo>
                    <a:lnTo>
                      <a:pt x="949" y="799"/>
                    </a:lnTo>
                    <a:lnTo>
                      <a:pt x="946" y="799"/>
                    </a:lnTo>
                    <a:lnTo>
                      <a:pt x="949" y="799"/>
                    </a:lnTo>
                    <a:lnTo>
                      <a:pt x="951" y="799"/>
                    </a:lnTo>
                    <a:lnTo>
                      <a:pt x="953" y="799"/>
                    </a:lnTo>
                    <a:lnTo>
                      <a:pt x="956" y="799"/>
                    </a:lnTo>
                    <a:lnTo>
                      <a:pt x="953" y="799"/>
                    </a:lnTo>
                    <a:lnTo>
                      <a:pt x="951" y="799"/>
                    </a:lnTo>
                    <a:lnTo>
                      <a:pt x="949" y="799"/>
                    </a:lnTo>
                    <a:lnTo>
                      <a:pt x="949" y="797"/>
                    </a:lnTo>
                    <a:lnTo>
                      <a:pt x="951" y="797"/>
                    </a:lnTo>
                    <a:lnTo>
                      <a:pt x="949" y="797"/>
                    </a:lnTo>
                    <a:lnTo>
                      <a:pt x="951" y="797"/>
                    </a:lnTo>
                    <a:lnTo>
                      <a:pt x="953" y="797"/>
                    </a:lnTo>
                    <a:lnTo>
                      <a:pt x="956" y="797"/>
                    </a:lnTo>
                    <a:lnTo>
                      <a:pt x="956" y="799"/>
                    </a:lnTo>
                    <a:lnTo>
                      <a:pt x="956" y="797"/>
                    </a:lnTo>
                    <a:lnTo>
                      <a:pt x="953" y="797"/>
                    </a:lnTo>
                    <a:lnTo>
                      <a:pt x="953" y="794"/>
                    </a:lnTo>
                    <a:lnTo>
                      <a:pt x="956" y="794"/>
                    </a:lnTo>
                    <a:lnTo>
                      <a:pt x="953" y="794"/>
                    </a:lnTo>
                    <a:lnTo>
                      <a:pt x="956" y="794"/>
                    </a:lnTo>
                    <a:lnTo>
                      <a:pt x="958" y="794"/>
                    </a:lnTo>
                    <a:lnTo>
                      <a:pt x="958" y="797"/>
                    </a:lnTo>
                    <a:lnTo>
                      <a:pt x="958" y="794"/>
                    </a:lnTo>
                    <a:lnTo>
                      <a:pt x="961" y="794"/>
                    </a:lnTo>
                    <a:lnTo>
                      <a:pt x="958" y="794"/>
                    </a:lnTo>
                    <a:lnTo>
                      <a:pt x="958" y="792"/>
                    </a:lnTo>
                    <a:lnTo>
                      <a:pt x="961" y="792"/>
                    </a:lnTo>
                    <a:lnTo>
                      <a:pt x="961" y="789"/>
                    </a:lnTo>
                    <a:lnTo>
                      <a:pt x="961" y="787"/>
                    </a:lnTo>
                    <a:lnTo>
                      <a:pt x="961" y="789"/>
                    </a:lnTo>
                    <a:lnTo>
                      <a:pt x="958" y="789"/>
                    </a:lnTo>
                    <a:lnTo>
                      <a:pt x="961" y="789"/>
                    </a:lnTo>
                    <a:lnTo>
                      <a:pt x="958" y="789"/>
                    </a:lnTo>
                    <a:lnTo>
                      <a:pt x="958" y="792"/>
                    </a:lnTo>
                    <a:lnTo>
                      <a:pt x="956" y="792"/>
                    </a:lnTo>
                    <a:lnTo>
                      <a:pt x="953" y="792"/>
                    </a:lnTo>
                    <a:lnTo>
                      <a:pt x="951" y="792"/>
                    </a:lnTo>
                    <a:lnTo>
                      <a:pt x="951" y="789"/>
                    </a:lnTo>
                    <a:lnTo>
                      <a:pt x="953" y="792"/>
                    </a:lnTo>
                    <a:lnTo>
                      <a:pt x="953" y="789"/>
                    </a:lnTo>
                    <a:lnTo>
                      <a:pt x="956" y="789"/>
                    </a:lnTo>
                    <a:lnTo>
                      <a:pt x="953" y="789"/>
                    </a:lnTo>
                    <a:lnTo>
                      <a:pt x="951" y="789"/>
                    </a:lnTo>
                    <a:lnTo>
                      <a:pt x="953" y="789"/>
                    </a:lnTo>
                    <a:lnTo>
                      <a:pt x="951" y="789"/>
                    </a:lnTo>
                    <a:lnTo>
                      <a:pt x="951" y="787"/>
                    </a:lnTo>
                    <a:lnTo>
                      <a:pt x="949" y="787"/>
                    </a:lnTo>
                    <a:lnTo>
                      <a:pt x="951" y="787"/>
                    </a:lnTo>
                    <a:lnTo>
                      <a:pt x="953" y="787"/>
                    </a:lnTo>
                    <a:lnTo>
                      <a:pt x="956" y="787"/>
                    </a:lnTo>
                    <a:lnTo>
                      <a:pt x="956" y="789"/>
                    </a:lnTo>
                    <a:lnTo>
                      <a:pt x="956" y="787"/>
                    </a:lnTo>
                    <a:lnTo>
                      <a:pt x="953" y="787"/>
                    </a:lnTo>
                    <a:lnTo>
                      <a:pt x="956" y="787"/>
                    </a:lnTo>
                    <a:lnTo>
                      <a:pt x="958" y="787"/>
                    </a:lnTo>
                    <a:lnTo>
                      <a:pt x="958" y="785"/>
                    </a:lnTo>
                    <a:lnTo>
                      <a:pt x="956" y="785"/>
                    </a:lnTo>
                    <a:lnTo>
                      <a:pt x="958" y="785"/>
                    </a:lnTo>
                    <a:lnTo>
                      <a:pt x="961" y="785"/>
                    </a:lnTo>
                    <a:lnTo>
                      <a:pt x="961" y="787"/>
                    </a:lnTo>
                    <a:lnTo>
                      <a:pt x="961" y="785"/>
                    </a:lnTo>
                    <a:lnTo>
                      <a:pt x="963" y="785"/>
                    </a:lnTo>
                    <a:lnTo>
                      <a:pt x="963" y="787"/>
                    </a:lnTo>
                    <a:lnTo>
                      <a:pt x="963" y="785"/>
                    </a:lnTo>
                    <a:lnTo>
                      <a:pt x="966" y="785"/>
                    </a:lnTo>
                    <a:lnTo>
                      <a:pt x="966" y="787"/>
                    </a:lnTo>
                    <a:lnTo>
                      <a:pt x="966" y="789"/>
                    </a:lnTo>
                    <a:lnTo>
                      <a:pt x="966" y="787"/>
                    </a:lnTo>
                    <a:lnTo>
                      <a:pt x="968" y="787"/>
                    </a:lnTo>
                    <a:lnTo>
                      <a:pt x="968" y="789"/>
                    </a:lnTo>
                    <a:lnTo>
                      <a:pt x="966" y="789"/>
                    </a:lnTo>
                    <a:lnTo>
                      <a:pt x="968" y="789"/>
                    </a:lnTo>
                    <a:lnTo>
                      <a:pt x="968" y="792"/>
                    </a:lnTo>
                    <a:lnTo>
                      <a:pt x="968" y="789"/>
                    </a:lnTo>
                    <a:lnTo>
                      <a:pt x="971" y="789"/>
                    </a:lnTo>
                    <a:lnTo>
                      <a:pt x="968" y="789"/>
                    </a:lnTo>
                    <a:lnTo>
                      <a:pt x="968" y="787"/>
                    </a:lnTo>
                    <a:lnTo>
                      <a:pt x="966" y="787"/>
                    </a:lnTo>
                    <a:lnTo>
                      <a:pt x="966" y="785"/>
                    </a:lnTo>
                    <a:lnTo>
                      <a:pt x="968" y="785"/>
                    </a:lnTo>
                    <a:lnTo>
                      <a:pt x="971" y="785"/>
                    </a:lnTo>
                    <a:lnTo>
                      <a:pt x="971" y="787"/>
                    </a:lnTo>
                    <a:lnTo>
                      <a:pt x="971" y="785"/>
                    </a:lnTo>
                    <a:lnTo>
                      <a:pt x="973" y="785"/>
                    </a:lnTo>
                    <a:lnTo>
                      <a:pt x="975" y="785"/>
                    </a:lnTo>
                    <a:lnTo>
                      <a:pt x="978" y="785"/>
                    </a:lnTo>
                    <a:lnTo>
                      <a:pt x="978" y="787"/>
                    </a:lnTo>
                    <a:lnTo>
                      <a:pt x="975" y="787"/>
                    </a:lnTo>
                    <a:lnTo>
                      <a:pt x="973" y="787"/>
                    </a:lnTo>
                    <a:lnTo>
                      <a:pt x="975" y="787"/>
                    </a:lnTo>
                    <a:lnTo>
                      <a:pt x="978" y="787"/>
                    </a:lnTo>
                    <a:lnTo>
                      <a:pt x="980" y="787"/>
                    </a:lnTo>
                    <a:lnTo>
                      <a:pt x="978" y="787"/>
                    </a:lnTo>
                    <a:lnTo>
                      <a:pt x="978" y="789"/>
                    </a:lnTo>
                    <a:lnTo>
                      <a:pt x="980" y="789"/>
                    </a:lnTo>
                    <a:lnTo>
                      <a:pt x="978" y="789"/>
                    </a:lnTo>
                    <a:lnTo>
                      <a:pt x="975" y="789"/>
                    </a:lnTo>
                    <a:lnTo>
                      <a:pt x="973" y="789"/>
                    </a:lnTo>
                    <a:lnTo>
                      <a:pt x="973" y="792"/>
                    </a:lnTo>
                    <a:lnTo>
                      <a:pt x="973" y="789"/>
                    </a:lnTo>
                    <a:lnTo>
                      <a:pt x="973" y="792"/>
                    </a:lnTo>
                    <a:lnTo>
                      <a:pt x="975" y="792"/>
                    </a:lnTo>
                    <a:lnTo>
                      <a:pt x="975" y="789"/>
                    </a:lnTo>
                    <a:lnTo>
                      <a:pt x="978" y="789"/>
                    </a:lnTo>
                    <a:lnTo>
                      <a:pt x="978" y="792"/>
                    </a:lnTo>
                    <a:lnTo>
                      <a:pt x="978" y="794"/>
                    </a:lnTo>
                    <a:lnTo>
                      <a:pt x="975" y="794"/>
                    </a:lnTo>
                    <a:lnTo>
                      <a:pt x="973" y="794"/>
                    </a:lnTo>
                    <a:lnTo>
                      <a:pt x="971" y="794"/>
                    </a:lnTo>
                    <a:lnTo>
                      <a:pt x="973" y="794"/>
                    </a:lnTo>
                    <a:lnTo>
                      <a:pt x="975" y="794"/>
                    </a:lnTo>
                    <a:lnTo>
                      <a:pt x="978" y="794"/>
                    </a:lnTo>
                    <a:lnTo>
                      <a:pt x="978" y="792"/>
                    </a:lnTo>
                    <a:lnTo>
                      <a:pt x="978" y="794"/>
                    </a:lnTo>
                    <a:lnTo>
                      <a:pt x="978" y="792"/>
                    </a:lnTo>
                    <a:lnTo>
                      <a:pt x="978" y="789"/>
                    </a:lnTo>
                    <a:lnTo>
                      <a:pt x="980" y="789"/>
                    </a:lnTo>
                    <a:lnTo>
                      <a:pt x="980" y="792"/>
                    </a:lnTo>
                    <a:lnTo>
                      <a:pt x="980" y="794"/>
                    </a:lnTo>
                    <a:lnTo>
                      <a:pt x="978" y="794"/>
                    </a:lnTo>
                    <a:lnTo>
                      <a:pt x="975" y="794"/>
                    </a:lnTo>
                    <a:lnTo>
                      <a:pt x="975" y="797"/>
                    </a:lnTo>
                    <a:lnTo>
                      <a:pt x="973" y="797"/>
                    </a:lnTo>
                    <a:lnTo>
                      <a:pt x="971" y="797"/>
                    </a:lnTo>
                    <a:lnTo>
                      <a:pt x="968" y="797"/>
                    </a:lnTo>
                    <a:lnTo>
                      <a:pt x="968" y="794"/>
                    </a:lnTo>
                    <a:lnTo>
                      <a:pt x="968" y="797"/>
                    </a:lnTo>
                    <a:lnTo>
                      <a:pt x="971" y="797"/>
                    </a:lnTo>
                    <a:lnTo>
                      <a:pt x="973" y="797"/>
                    </a:lnTo>
                    <a:lnTo>
                      <a:pt x="975" y="797"/>
                    </a:lnTo>
                    <a:lnTo>
                      <a:pt x="978" y="797"/>
                    </a:lnTo>
                    <a:lnTo>
                      <a:pt x="978" y="794"/>
                    </a:lnTo>
                    <a:lnTo>
                      <a:pt x="980" y="794"/>
                    </a:lnTo>
                    <a:lnTo>
                      <a:pt x="980" y="797"/>
                    </a:lnTo>
                    <a:lnTo>
                      <a:pt x="978" y="797"/>
                    </a:lnTo>
                    <a:lnTo>
                      <a:pt x="980" y="797"/>
                    </a:lnTo>
                    <a:lnTo>
                      <a:pt x="980" y="794"/>
                    </a:lnTo>
                    <a:lnTo>
                      <a:pt x="983" y="794"/>
                    </a:lnTo>
                    <a:lnTo>
                      <a:pt x="985" y="794"/>
                    </a:lnTo>
                    <a:lnTo>
                      <a:pt x="985" y="797"/>
                    </a:lnTo>
                    <a:lnTo>
                      <a:pt x="988" y="797"/>
                    </a:lnTo>
                    <a:lnTo>
                      <a:pt x="988" y="799"/>
                    </a:lnTo>
                    <a:lnTo>
                      <a:pt x="985" y="799"/>
                    </a:lnTo>
                    <a:lnTo>
                      <a:pt x="985" y="802"/>
                    </a:lnTo>
                    <a:lnTo>
                      <a:pt x="983" y="802"/>
                    </a:lnTo>
                    <a:lnTo>
                      <a:pt x="983" y="804"/>
                    </a:lnTo>
                    <a:lnTo>
                      <a:pt x="983" y="807"/>
                    </a:lnTo>
                    <a:lnTo>
                      <a:pt x="985" y="807"/>
                    </a:lnTo>
                    <a:lnTo>
                      <a:pt x="985" y="804"/>
                    </a:lnTo>
                    <a:lnTo>
                      <a:pt x="988" y="804"/>
                    </a:lnTo>
                    <a:lnTo>
                      <a:pt x="985" y="802"/>
                    </a:lnTo>
                    <a:lnTo>
                      <a:pt x="988" y="802"/>
                    </a:lnTo>
                    <a:lnTo>
                      <a:pt x="988" y="799"/>
                    </a:lnTo>
                    <a:lnTo>
                      <a:pt x="990" y="799"/>
                    </a:lnTo>
                    <a:lnTo>
                      <a:pt x="993" y="799"/>
                    </a:lnTo>
                    <a:lnTo>
                      <a:pt x="993" y="797"/>
                    </a:lnTo>
                    <a:lnTo>
                      <a:pt x="995" y="797"/>
                    </a:lnTo>
                    <a:lnTo>
                      <a:pt x="993" y="797"/>
                    </a:lnTo>
                    <a:lnTo>
                      <a:pt x="993" y="794"/>
                    </a:lnTo>
                    <a:lnTo>
                      <a:pt x="995" y="794"/>
                    </a:lnTo>
                    <a:lnTo>
                      <a:pt x="995" y="792"/>
                    </a:lnTo>
                    <a:lnTo>
                      <a:pt x="997" y="792"/>
                    </a:lnTo>
                    <a:lnTo>
                      <a:pt x="997" y="789"/>
                    </a:lnTo>
                    <a:lnTo>
                      <a:pt x="995" y="789"/>
                    </a:lnTo>
                    <a:lnTo>
                      <a:pt x="995" y="792"/>
                    </a:lnTo>
                    <a:lnTo>
                      <a:pt x="993" y="792"/>
                    </a:lnTo>
                    <a:lnTo>
                      <a:pt x="993" y="794"/>
                    </a:lnTo>
                    <a:lnTo>
                      <a:pt x="990" y="794"/>
                    </a:lnTo>
                    <a:lnTo>
                      <a:pt x="990" y="797"/>
                    </a:lnTo>
                    <a:lnTo>
                      <a:pt x="990" y="799"/>
                    </a:lnTo>
                    <a:lnTo>
                      <a:pt x="988" y="799"/>
                    </a:lnTo>
                    <a:lnTo>
                      <a:pt x="988" y="797"/>
                    </a:lnTo>
                    <a:lnTo>
                      <a:pt x="990" y="797"/>
                    </a:lnTo>
                    <a:lnTo>
                      <a:pt x="990" y="794"/>
                    </a:lnTo>
                    <a:lnTo>
                      <a:pt x="990" y="792"/>
                    </a:lnTo>
                    <a:lnTo>
                      <a:pt x="990" y="789"/>
                    </a:lnTo>
                    <a:lnTo>
                      <a:pt x="993" y="787"/>
                    </a:lnTo>
                    <a:lnTo>
                      <a:pt x="990" y="787"/>
                    </a:lnTo>
                    <a:lnTo>
                      <a:pt x="993" y="787"/>
                    </a:lnTo>
                    <a:lnTo>
                      <a:pt x="993" y="785"/>
                    </a:lnTo>
                    <a:lnTo>
                      <a:pt x="995" y="785"/>
                    </a:lnTo>
                    <a:lnTo>
                      <a:pt x="995" y="782"/>
                    </a:lnTo>
                    <a:lnTo>
                      <a:pt x="997" y="782"/>
                    </a:lnTo>
                    <a:lnTo>
                      <a:pt x="1000" y="782"/>
                    </a:lnTo>
                    <a:lnTo>
                      <a:pt x="1000" y="780"/>
                    </a:lnTo>
                    <a:lnTo>
                      <a:pt x="1000" y="782"/>
                    </a:lnTo>
                    <a:lnTo>
                      <a:pt x="1000" y="780"/>
                    </a:lnTo>
                    <a:lnTo>
                      <a:pt x="1002" y="780"/>
                    </a:lnTo>
                    <a:lnTo>
                      <a:pt x="1000" y="782"/>
                    </a:lnTo>
                    <a:lnTo>
                      <a:pt x="1002" y="782"/>
                    </a:lnTo>
                    <a:lnTo>
                      <a:pt x="1002" y="780"/>
                    </a:lnTo>
                    <a:lnTo>
                      <a:pt x="1000" y="780"/>
                    </a:lnTo>
                    <a:lnTo>
                      <a:pt x="1000" y="777"/>
                    </a:lnTo>
                    <a:lnTo>
                      <a:pt x="1000" y="780"/>
                    </a:lnTo>
                    <a:lnTo>
                      <a:pt x="1000" y="777"/>
                    </a:lnTo>
                    <a:lnTo>
                      <a:pt x="1000" y="780"/>
                    </a:lnTo>
                    <a:lnTo>
                      <a:pt x="997" y="780"/>
                    </a:lnTo>
                    <a:lnTo>
                      <a:pt x="995" y="780"/>
                    </a:lnTo>
                    <a:lnTo>
                      <a:pt x="995" y="782"/>
                    </a:lnTo>
                    <a:lnTo>
                      <a:pt x="993" y="782"/>
                    </a:lnTo>
                    <a:lnTo>
                      <a:pt x="993" y="785"/>
                    </a:lnTo>
                    <a:lnTo>
                      <a:pt x="990" y="785"/>
                    </a:lnTo>
                    <a:lnTo>
                      <a:pt x="993" y="785"/>
                    </a:lnTo>
                    <a:lnTo>
                      <a:pt x="993" y="782"/>
                    </a:lnTo>
                    <a:lnTo>
                      <a:pt x="993" y="780"/>
                    </a:lnTo>
                    <a:lnTo>
                      <a:pt x="993" y="777"/>
                    </a:lnTo>
                    <a:lnTo>
                      <a:pt x="993" y="775"/>
                    </a:lnTo>
                    <a:lnTo>
                      <a:pt x="995" y="775"/>
                    </a:lnTo>
                    <a:lnTo>
                      <a:pt x="995" y="772"/>
                    </a:lnTo>
                    <a:lnTo>
                      <a:pt x="995" y="775"/>
                    </a:lnTo>
                    <a:lnTo>
                      <a:pt x="997" y="775"/>
                    </a:lnTo>
                    <a:lnTo>
                      <a:pt x="997" y="772"/>
                    </a:lnTo>
                    <a:lnTo>
                      <a:pt x="1000" y="772"/>
                    </a:lnTo>
                    <a:lnTo>
                      <a:pt x="1000" y="770"/>
                    </a:lnTo>
                    <a:lnTo>
                      <a:pt x="1002" y="770"/>
                    </a:lnTo>
                    <a:lnTo>
                      <a:pt x="1002" y="772"/>
                    </a:lnTo>
                    <a:lnTo>
                      <a:pt x="1005" y="772"/>
                    </a:lnTo>
                    <a:lnTo>
                      <a:pt x="1005" y="775"/>
                    </a:lnTo>
                    <a:lnTo>
                      <a:pt x="1007" y="775"/>
                    </a:lnTo>
                    <a:lnTo>
                      <a:pt x="1010" y="775"/>
                    </a:lnTo>
                    <a:lnTo>
                      <a:pt x="1012" y="775"/>
                    </a:lnTo>
                    <a:lnTo>
                      <a:pt x="1012" y="772"/>
                    </a:lnTo>
                    <a:lnTo>
                      <a:pt x="1010" y="772"/>
                    </a:lnTo>
                    <a:lnTo>
                      <a:pt x="1010" y="775"/>
                    </a:lnTo>
                    <a:lnTo>
                      <a:pt x="1010" y="772"/>
                    </a:lnTo>
                    <a:lnTo>
                      <a:pt x="1007" y="772"/>
                    </a:lnTo>
                    <a:lnTo>
                      <a:pt x="1005" y="772"/>
                    </a:lnTo>
                    <a:lnTo>
                      <a:pt x="1005" y="770"/>
                    </a:lnTo>
                    <a:lnTo>
                      <a:pt x="1002" y="770"/>
                    </a:lnTo>
                    <a:lnTo>
                      <a:pt x="1000" y="770"/>
                    </a:lnTo>
                    <a:lnTo>
                      <a:pt x="997" y="770"/>
                    </a:lnTo>
                    <a:lnTo>
                      <a:pt x="995" y="770"/>
                    </a:lnTo>
                    <a:lnTo>
                      <a:pt x="995" y="767"/>
                    </a:lnTo>
                    <a:lnTo>
                      <a:pt x="997" y="767"/>
                    </a:lnTo>
                    <a:lnTo>
                      <a:pt x="1000" y="767"/>
                    </a:lnTo>
                    <a:lnTo>
                      <a:pt x="997" y="767"/>
                    </a:lnTo>
                    <a:lnTo>
                      <a:pt x="1000" y="767"/>
                    </a:lnTo>
                    <a:lnTo>
                      <a:pt x="1000" y="765"/>
                    </a:lnTo>
                    <a:lnTo>
                      <a:pt x="997" y="765"/>
                    </a:lnTo>
                    <a:lnTo>
                      <a:pt x="1000" y="765"/>
                    </a:lnTo>
                    <a:lnTo>
                      <a:pt x="997" y="765"/>
                    </a:lnTo>
                    <a:lnTo>
                      <a:pt x="997" y="763"/>
                    </a:lnTo>
                    <a:lnTo>
                      <a:pt x="997" y="760"/>
                    </a:lnTo>
                    <a:lnTo>
                      <a:pt x="1000" y="760"/>
                    </a:lnTo>
                    <a:lnTo>
                      <a:pt x="1002" y="760"/>
                    </a:lnTo>
                    <a:lnTo>
                      <a:pt x="1005" y="760"/>
                    </a:lnTo>
                    <a:lnTo>
                      <a:pt x="1007" y="760"/>
                    </a:lnTo>
                    <a:lnTo>
                      <a:pt x="1007" y="758"/>
                    </a:lnTo>
                    <a:lnTo>
                      <a:pt x="1010" y="758"/>
                    </a:lnTo>
                    <a:lnTo>
                      <a:pt x="1012" y="758"/>
                    </a:lnTo>
                    <a:lnTo>
                      <a:pt x="1012" y="755"/>
                    </a:lnTo>
                    <a:lnTo>
                      <a:pt x="1015" y="755"/>
                    </a:lnTo>
                    <a:lnTo>
                      <a:pt x="1015" y="753"/>
                    </a:lnTo>
                    <a:lnTo>
                      <a:pt x="1017" y="753"/>
                    </a:lnTo>
                    <a:lnTo>
                      <a:pt x="1017" y="750"/>
                    </a:lnTo>
                    <a:lnTo>
                      <a:pt x="1017" y="748"/>
                    </a:lnTo>
                    <a:lnTo>
                      <a:pt x="1017" y="750"/>
                    </a:lnTo>
                    <a:lnTo>
                      <a:pt x="1017" y="748"/>
                    </a:lnTo>
                    <a:lnTo>
                      <a:pt x="1019" y="748"/>
                    </a:lnTo>
                    <a:lnTo>
                      <a:pt x="1017" y="748"/>
                    </a:lnTo>
                    <a:lnTo>
                      <a:pt x="1017" y="745"/>
                    </a:lnTo>
                    <a:lnTo>
                      <a:pt x="1019" y="745"/>
                    </a:lnTo>
                    <a:lnTo>
                      <a:pt x="1017" y="745"/>
                    </a:lnTo>
                    <a:lnTo>
                      <a:pt x="1017" y="748"/>
                    </a:lnTo>
                    <a:lnTo>
                      <a:pt x="1015" y="748"/>
                    </a:lnTo>
                    <a:lnTo>
                      <a:pt x="1015" y="745"/>
                    </a:lnTo>
                    <a:lnTo>
                      <a:pt x="1012" y="745"/>
                    </a:lnTo>
                    <a:lnTo>
                      <a:pt x="1010" y="745"/>
                    </a:lnTo>
                    <a:lnTo>
                      <a:pt x="1010" y="743"/>
                    </a:lnTo>
                    <a:lnTo>
                      <a:pt x="1012" y="743"/>
                    </a:lnTo>
                    <a:lnTo>
                      <a:pt x="1010" y="743"/>
                    </a:lnTo>
                    <a:lnTo>
                      <a:pt x="1007" y="743"/>
                    </a:lnTo>
                    <a:lnTo>
                      <a:pt x="1005" y="743"/>
                    </a:lnTo>
                    <a:lnTo>
                      <a:pt x="1005" y="741"/>
                    </a:lnTo>
                    <a:lnTo>
                      <a:pt x="1005" y="743"/>
                    </a:lnTo>
                    <a:lnTo>
                      <a:pt x="1005" y="741"/>
                    </a:lnTo>
                    <a:lnTo>
                      <a:pt x="1002" y="741"/>
                    </a:lnTo>
                    <a:lnTo>
                      <a:pt x="1005" y="741"/>
                    </a:lnTo>
                    <a:lnTo>
                      <a:pt x="1005" y="738"/>
                    </a:lnTo>
                    <a:lnTo>
                      <a:pt x="1005" y="741"/>
                    </a:lnTo>
                    <a:lnTo>
                      <a:pt x="1005" y="738"/>
                    </a:lnTo>
                    <a:lnTo>
                      <a:pt x="1002" y="738"/>
                    </a:lnTo>
                    <a:lnTo>
                      <a:pt x="1002" y="741"/>
                    </a:lnTo>
                    <a:lnTo>
                      <a:pt x="1000" y="741"/>
                    </a:lnTo>
                    <a:lnTo>
                      <a:pt x="1000" y="738"/>
                    </a:lnTo>
                    <a:lnTo>
                      <a:pt x="1002" y="738"/>
                    </a:lnTo>
                    <a:lnTo>
                      <a:pt x="1000" y="738"/>
                    </a:lnTo>
                    <a:lnTo>
                      <a:pt x="1002" y="738"/>
                    </a:lnTo>
                    <a:lnTo>
                      <a:pt x="1000" y="738"/>
                    </a:lnTo>
                    <a:lnTo>
                      <a:pt x="1000" y="736"/>
                    </a:lnTo>
                    <a:lnTo>
                      <a:pt x="1002" y="736"/>
                    </a:lnTo>
                    <a:lnTo>
                      <a:pt x="1002" y="738"/>
                    </a:lnTo>
                    <a:lnTo>
                      <a:pt x="1005" y="738"/>
                    </a:lnTo>
                    <a:lnTo>
                      <a:pt x="1005" y="736"/>
                    </a:lnTo>
                    <a:lnTo>
                      <a:pt x="1002" y="736"/>
                    </a:lnTo>
                    <a:lnTo>
                      <a:pt x="1005" y="736"/>
                    </a:lnTo>
                    <a:lnTo>
                      <a:pt x="1005" y="733"/>
                    </a:lnTo>
                    <a:lnTo>
                      <a:pt x="1002" y="733"/>
                    </a:lnTo>
                    <a:lnTo>
                      <a:pt x="1005" y="733"/>
                    </a:lnTo>
                    <a:lnTo>
                      <a:pt x="1007" y="733"/>
                    </a:lnTo>
                    <a:lnTo>
                      <a:pt x="1007" y="731"/>
                    </a:lnTo>
                    <a:lnTo>
                      <a:pt x="1005" y="731"/>
                    </a:lnTo>
                    <a:lnTo>
                      <a:pt x="1007" y="731"/>
                    </a:lnTo>
                    <a:lnTo>
                      <a:pt x="1005" y="731"/>
                    </a:lnTo>
                    <a:lnTo>
                      <a:pt x="1007" y="731"/>
                    </a:lnTo>
                    <a:lnTo>
                      <a:pt x="1007" y="728"/>
                    </a:lnTo>
                    <a:lnTo>
                      <a:pt x="1010" y="728"/>
                    </a:lnTo>
                    <a:lnTo>
                      <a:pt x="1012" y="728"/>
                    </a:lnTo>
                    <a:lnTo>
                      <a:pt x="1012" y="726"/>
                    </a:lnTo>
                    <a:lnTo>
                      <a:pt x="1012" y="728"/>
                    </a:lnTo>
                    <a:lnTo>
                      <a:pt x="1010" y="728"/>
                    </a:lnTo>
                    <a:lnTo>
                      <a:pt x="1007" y="728"/>
                    </a:lnTo>
                    <a:lnTo>
                      <a:pt x="1005" y="728"/>
                    </a:lnTo>
                    <a:lnTo>
                      <a:pt x="1005" y="726"/>
                    </a:lnTo>
                    <a:lnTo>
                      <a:pt x="1005" y="728"/>
                    </a:lnTo>
                    <a:lnTo>
                      <a:pt x="1002" y="728"/>
                    </a:lnTo>
                    <a:lnTo>
                      <a:pt x="1002" y="726"/>
                    </a:lnTo>
                    <a:lnTo>
                      <a:pt x="1000" y="726"/>
                    </a:lnTo>
                    <a:lnTo>
                      <a:pt x="997" y="726"/>
                    </a:lnTo>
                    <a:lnTo>
                      <a:pt x="995" y="726"/>
                    </a:lnTo>
                    <a:lnTo>
                      <a:pt x="995" y="723"/>
                    </a:lnTo>
                    <a:lnTo>
                      <a:pt x="995" y="721"/>
                    </a:lnTo>
                    <a:lnTo>
                      <a:pt x="997" y="721"/>
                    </a:lnTo>
                    <a:lnTo>
                      <a:pt x="997" y="719"/>
                    </a:lnTo>
                    <a:lnTo>
                      <a:pt x="1000" y="719"/>
                    </a:lnTo>
                    <a:lnTo>
                      <a:pt x="1000" y="716"/>
                    </a:lnTo>
                    <a:lnTo>
                      <a:pt x="1000" y="714"/>
                    </a:lnTo>
                    <a:lnTo>
                      <a:pt x="1002" y="714"/>
                    </a:lnTo>
                    <a:lnTo>
                      <a:pt x="1002" y="711"/>
                    </a:lnTo>
                    <a:lnTo>
                      <a:pt x="1002" y="709"/>
                    </a:lnTo>
                    <a:lnTo>
                      <a:pt x="1000" y="709"/>
                    </a:lnTo>
                    <a:lnTo>
                      <a:pt x="997" y="709"/>
                    </a:lnTo>
                    <a:lnTo>
                      <a:pt x="993" y="706"/>
                    </a:lnTo>
                    <a:lnTo>
                      <a:pt x="990" y="706"/>
                    </a:lnTo>
                    <a:lnTo>
                      <a:pt x="990" y="704"/>
                    </a:lnTo>
                    <a:lnTo>
                      <a:pt x="988" y="704"/>
                    </a:lnTo>
                    <a:lnTo>
                      <a:pt x="990" y="704"/>
                    </a:lnTo>
                    <a:lnTo>
                      <a:pt x="990" y="706"/>
                    </a:lnTo>
                    <a:lnTo>
                      <a:pt x="993" y="706"/>
                    </a:lnTo>
                    <a:lnTo>
                      <a:pt x="993" y="709"/>
                    </a:lnTo>
                    <a:lnTo>
                      <a:pt x="990" y="709"/>
                    </a:lnTo>
                    <a:lnTo>
                      <a:pt x="993" y="709"/>
                    </a:lnTo>
                    <a:lnTo>
                      <a:pt x="995" y="709"/>
                    </a:lnTo>
                    <a:lnTo>
                      <a:pt x="995" y="711"/>
                    </a:lnTo>
                    <a:lnTo>
                      <a:pt x="993" y="711"/>
                    </a:lnTo>
                    <a:lnTo>
                      <a:pt x="995" y="711"/>
                    </a:lnTo>
                    <a:lnTo>
                      <a:pt x="993" y="711"/>
                    </a:lnTo>
                    <a:lnTo>
                      <a:pt x="993" y="709"/>
                    </a:lnTo>
                    <a:lnTo>
                      <a:pt x="993" y="711"/>
                    </a:lnTo>
                    <a:lnTo>
                      <a:pt x="993" y="709"/>
                    </a:lnTo>
                    <a:lnTo>
                      <a:pt x="990" y="709"/>
                    </a:lnTo>
                    <a:lnTo>
                      <a:pt x="990" y="711"/>
                    </a:lnTo>
                    <a:lnTo>
                      <a:pt x="990" y="709"/>
                    </a:lnTo>
                    <a:lnTo>
                      <a:pt x="990" y="711"/>
                    </a:lnTo>
                    <a:lnTo>
                      <a:pt x="988" y="711"/>
                    </a:lnTo>
                    <a:lnTo>
                      <a:pt x="988" y="709"/>
                    </a:lnTo>
                    <a:lnTo>
                      <a:pt x="988" y="711"/>
                    </a:lnTo>
                    <a:lnTo>
                      <a:pt x="985" y="711"/>
                    </a:lnTo>
                    <a:lnTo>
                      <a:pt x="988" y="711"/>
                    </a:lnTo>
                    <a:lnTo>
                      <a:pt x="985" y="711"/>
                    </a:lnTo>
                    <a:lnTo>
                      <a:pt x="985" y="714"/>
                    </a:lnTo>
                    <a:lnTo>
                      <a:pt x="988" y="714"/>
                    </a:lnTo>
                    <a:lnTo>
                      <a:pt x="985" y="714"/>
                    </a:lnTo>
                    <a:lnTo>
                      <a:pt x="988" y="714"/>
                    </a:lnTo>
                    <a:lnTo>
                      <a:pt x="988" y="716"/>
                    </a:lnTo>
                    <a:lnTo>
                      <a:pt x="985" y="716"/>
                    </a:lnTo>
                    <a:lnTo>
                      <a:pt x="985" y="714"/>
                    </a:lnTo>
                    <a:lnTo>
                      <a:pt x="983" y="714"/>
                    </a:lnTo>
                    <a:lnTo>
                      <a:pt x="983" y="716"/>
                    </a:lnTo>
                    <a:lnTo>
                      <a:pt x="985" y="716"/>
                    </a:lnTo>
                    <a:lnTo>
                      <a:pt x="985" y="719"/>
                    </a:lnTo>
                    <a:lnTo>
                      <a:pt x="983" y="719"/>
                    </a:lnTo>
                    <a:lnTo>
                      <a:pt x="983" y="716"/>
                    </a:lnTo>
                    <a:lnTo>
                      <a:pt x="980" y="716"/>
                    </a:lnTo>
                    <a:lnTo>
                      <a:pt x="980" y="719"/>
                    </a:lnTo>
                    <a:lnTo>
                      <a:pt x="978" y="719"/>
                    </a:lnTo>
                    <a:lnTo>
                      <a:pt x="978" y="716"/>
                    </a:lnTo>
                    <a:lnTo>
                      <a:pt x="978" y="719"/>
                    </a:lnTo>
                    <a:lnTo>
                      <a:pt x="975" y="719"/>
                    </a:lnTo>
                    <a:lnTo>
                      <a:pt x="975" y="716"/>
                    </a:lnTo>
                    <a:lnTo>
                      <a:pt x="973" y="716"/>
                    </a:lnTo>
                    <a:lnTo>
                      <a:pt x="971" y="716"/>
                    </a:lnTo>
                    <a:lnTo>
                      <a:pt x="971" y="714"/>
                    </a:lnTo>
                    <a:lnTo>
                      <a:pt x="968" y="714"/>
                    </a:lnTo>
                    <a:lnTo>
                      <a:pt x="968" y="711"/>
                    </a:lnTo>
                    <a:lnTo>
                      <a:pt x="971" y="711"/>
                    </a:lnTo>
                    <a:lnTo>
                      <a:pt x="971" y="709"/>
                    </a:lnTo>
                    <a:lnTo>
                      <a:pt x="973" y="709"/>
                    </a:lnTo>
                    <a:lnTo>
                      <a:pt x="973" y="706"/>
                    </a:lnTo>
                    <a:lnTo>
                      <a:pt x="973" y="704"/>
                    </a:lnTo>
                    <a:lnTo>
                      <a:pt x="975" y="704"/>
                    </a:lnTo>
                    <a:lnTo>
                      <a:pt x="975" y="701"/>
                    </a:lnTo>
                    <a:lnTo>
                      <a:pt x="975" y="699"/>
                    </a:lnTo>
                    <a:lnTo>
                      <a:pt x="975" y="701"/>
                    </a:lnTo>
                    <a:lnTo>
                      <a:pt x="975" y="699"/>
                    </a:lnTo>
                    <a:lnTo>
                      <a:pt x="975" y="697"/>
                    </a:lnTo>
                    <a:lnTo>
                      <a:pt x="975" y="694"/>
                    </a:lnTo>
                    <a:lnTo>
                      <a:pt x="973" y="694"/>
                    </a:lnTo>
                    <a:lnTo>
                      <a:pt x="973" y="692"/>
                    </a:lnTo>
                    <a:lnTo>
                      <a:pt x="975" y="692"/>
                    </a:lnTo>
                    <a:lnTo>
                      <a:pt x="973" y="692"/>
                    </a:lnTo>
                    <a:lnTo>
                      <a:pt x="975" y="692"/>
                    </a:lnTo>
                    <a:lnTo>
                      <a:pt x="973" y="692"/>
                    </a:lnTo>
                    <a:lnTo>
                      <a:pt x="975" y="689"/>
                    </a:lnTo>
                    <a:lnTo>
                      <a:pt x="975" y="687"/>
                    </a:lnTo>
                    <a:lnTo>
                      <a:pt x="975" y="684"/>
                    </a:lnTo>
                    <a:lnTo>
                      <a:pt x="978" y="684"/>
                    </a:lnTo>
                    <a:lnTo>
                      <a:pt x="978" y="682"/>
                    </a:lnTo>
                    <a:lnTo>
                      <a:pt x="978" y="679"/>
                    </a:lnTo>
                    <a:lnTo>
                      <a:pt x="978" y="677"/>
                    </a:lnTo>
                    <a:lnTo>
                      <a:pt x="980" y="677"/>
                    </a:lnTo>
                    <a:lnTo>
                      <a:pt x="980" y="675"/>
                    </a:lnTo>
                    <a:lnTo>
                      <a:pt x="978" y="675"/>
                    </a:lnTo>
                    <a:lnTo>
                      <a:pt x="978" y="672"/>
                    </a:lnTo>
                    <a:lnTo>
                      <a:pt x="980" y="672"/>
                    </a:lnTo>
                    <a:lnTo>
                      <a:pt x="983" y="672"/>
                    </a:lnTo>
                    <a:lnTo>
                      <a:pt x="983" y="675"/>
                    </a:lnTo>
                    <a:lnTo>
                      <a:pt x="980" y="675"/>
                    </a:lnTo>
                    <a:lnTo>
                      <a:pt x="983" y="675"/>
                    </a:lnTo>
                    <a:lnTo>
                      <a:pt x="980" y="675"/>
                    </a:lnTo>
                    <a:lnTo>
                      <a:pt x="983" y="675"/>
                    </a:lnTo>
                    <a:lnTo>
                      <a:pt x="985" y="675"/>
                    </a:lnTo>
                    <a:lnTo>
                      <a:pt x="988" y="675"/>
                    </a:lnTo>
                    <a:lnTo>
                      <a:pt x="988" y="672"/>
                    </a:lnTo>
                    <a:lnTo>
                      <a:pt x="988" y="675"/>
                    </a:lnTo>
                    <a:lnTo>
                      <a:pt x="990" y="675"/>
                    </a:lnTo>
                    <a:lnTo>
                      <a:pt x="990" y="672"/>
                    </a:lnTo>
                    <a:lnTo>
                      <a:pt x="990" y="675"/>
                    </a:lnTo>
                    <a:lnTo>
                      <a:pt x="993" y="675"/>
                    </a:lnTo>
                    <a:lnTo>
                      <a:pt x="993" y="672"/>
                    </a:lnTo>
                    <a:lnTo>
                      <a:pt x="993" y="675"/>
                    </a:lnTo>
                    <a:lnTo>
                      <a:pt x="995" y="675"/>
                    </a:lnTo>
                    <a:lnTo>
                      <a:pt x="993" y="675"/>
                    </a:lnTo>
                    <a:lnTo>
                      <a:pt x="993" y="677"/>
                    </a:lnTo>
                    <a:lnTo>
                      <a:pt x="995" y="677"/>
                    </a:lnTo>
                    <a:lnTo>
                      <a:pt x="993" y="677"/>
                    </a:lnTo>
                    <a:lnTo>
                      <a:pt x="995" y="677"/>
                    </a:lnTo>
                    <a:lnTo>
                      <a:pt x="997" y="675"/>
                    </a:lnTo>
                    <a:lnTo>
                      <a:pt x="995" y="675"/>
                    </a:lnTo>
                    <a:lnTo>
                      <a:pt x="993" y="675"/>
                    </a:lnTo>
                    <a:lnTo>
                      <a:pt x="993" y="672"/>
                    </a:lnTo>
                    <a:lnTo>
                      <a:pt x="990" y="672"/>
                    </a:lnTo>
                    <a:lnTo>
                      <a:pt x="993" y="672"/>
                    </a:lnTo>
                    <a:lnTo>
                      <a:pt x="990" y="672"/>
                    </a:lnTo>
                    <a:lnTo>
                      <a:pt x="988" y="672"/>
                    </a:lnTo>
                    <a:lnTo>
                      <a:pt x="985" y="672"/>
                    </a:lnTo>
                    <a:lnTo>
                      <a:pt x="988" y="672"/>
                    </a:lnTo>
                    <a:lnTo>
                      <a:pt x="988" y="670"/>
                    </a:lnTo>
                    <a:lnTo>
                      <a:pt x="988" y="667"/>
                    </a:lnTo>
                    <a:lnTo>
                      <a:pt x="990" y="667"/>
                    </a:lnTo>
                    <a:lnTo>
                      <a:pt x="990" y="670"/>
                    </a:lnTo>
                    <a:lnTo>
                      <a:pt x="990" y="667"/>
                    </a:lnTo>
                    <a:lnTo>
                      <a:pt x="993" y="667"/>
                    </a:lnTo>
                    <a:lnTo>
                      <a:pt x="993" y="665"/>
                    </a:lnTo>
                    <a:lnTo>
                      <a:pt x="995" y="665"/>
                    </a:lnTo>
                    <a:lnTo>
                      <a:pt x="997" y="665"/>
                    </a:lnTo>
                    <a:lnTo>
                      <a:pt x="995" y="665"/>
                    </a:lnTo>
                    <a:lnTo>
                      <a:pt x="993" y="665"/>
                    </a:lnTo>
                    <a:lnTo>
                      <a:pt x="993" y="667"/>
                    </a:lnTo>
                    <a:lnTo>
                      <a:pt x="990" y="667"/>
                    </a:lnTo>
                    <a:lnTo>
                      <a:pt x="988" y="667"/>
                    </a:lnTo>
                    <a:lnTo>
                      <a:pt x="990" y="667"/>
                    </a:lnTo>
                    <a:lnTo>
                      <a:pt x="988" y="667"/>
                    </a:lnTo>
                    <a:lnTo>
                      <a:pt x="985" y="667"/>
                    </a:lnTo>
                    <a:lnTo>
                      <a:pt x="985" y="665"/>
                    </a:lnTo>
                    <a:lnTo>
                      <a:pt x="983" y="665"/>
                    </a:lnTo>
                    <a:lnTo>
                      <a:pt x="983" y="662"/>
                    </a:lnTo>
                    <a:lnTo>
                      <a:pt x="983" y="660"/>
                    </a:lnTo>
                    <a:lnTo>
                      <a:pt x="983" y="657"/>
                    </a:lnTo>
                    <a:lnTo>
                      <a:pt x="983" y="655"/>
                    </a:lnTo>
                    <a:lnTo>
                      <a:pt x="980" y="655"/>
                    </a:lnTo>
                    <a:lnTo>
                      <a:pt x="983" y="655"/>
                    </a:lnTo>
                    <a:lnTo>
                      <a:pt x="980" y="655"/>
                    </a:lnTo>
                    <a:lnTo>
                      <a:pt x="980" y="653"/>
                    </a:lnTo>
                    <a:lnTo>
                      <a:pt x="980" y="650"/>
                    </a:lnTo>
                    <a:lnTo>
                      <a:pt x="983" y="650"/>
                    </a:lnTo>
                    <a:lnTo>
                      <a:pt x="983" y="648"/>
                    </a:lnTo>
                    <a:lnTo>
                      <a:pt x="983" y="645"/>
                    </a:lnTo>
                    <a:lnTo>
                      <a:pt x="983" y="643"/>
                    </a:lnTo>
                    <a:lnTo>
                      <a:pt x="985" y="643"/>
                    </a:lnTo>
                    <a:lnTo>
                      <a:pt x="983" y="643"/>
                    </a:lnTo>
                    <a:lnTo>
                      <a:pt x="985" y="643"/>
                    </a:lnTo>
                    <a:lnTo>
                      <a:pt x="985" y="640"/>
                    </a:lnTo>
                    <a:lnTo>
                      <a:pt x="988" y="640"/>
                    </a:lnTo>
                    <a:lnTo>
                      <a:pt x="985" y="640"/>
                    </a:lnTo>
                    <a:lnTo>
                      <a:pt x="988" y="640"/>
                    </a:lnTo>
                    <a:lnTo>
                      <a:pt x="988" y="638"/>
                    </a:lnTo>
                    <a:lnTo>
                      <a:pt x="985" y="638"/>
                    </a:lnTo>
                    <a:lnTo>
                      <a:pt x="985" y="635"/>
                    </a:lnTo>
                    <a:lnTo>
                      <a:pt x="985" y="633"/>
                    </a:lnTo>
                    <a:lnTo>
                      <a:pt x="985" y="631"/>
                    </a:lnTo>
                    <a:lnTo>
                      <a:pt x="988" y="631"/>
                    </a:lnTo>
                    <a:lnTo>
                      <a:pt x="988" y="628"/>
                    </a:lnTo>
                    <a:lnTo>
                      <a:pt x="988" y="626"/>
                    </a:lnTo>
                    <a:lnTo>
                      <a:pt x="988" y="623"/>
                    </a:lnTo>
                    <a:lnTo>
                      <a:pt x="990" y="623"/>
                    </a:lnTo>
                    <a:lnTo>
                      <a:pt x="990" y="621"/>
                    </a:lnTo>
                    <a:lnTo>
                      <a:pt x="993" y="621"/>
                    </a:lnTo>
                    <a:lnTo>
                      <a:pt x="995" y="621"/>
                    </a:lnTo>
                    <a:lnTo>
                      <a:pt x="995" y="618"/>
                    </a:lnTo>
                    <a:lnTo>
                      <a:pt x="995" y="621"/>
                    </a:lnTo>
                    <a:lnTo>
                      <a:pt x="997" y="621"/>
                    </a:lnTo>
                    <a:lnTo>
                      <a:pt x="995" y="621"/>
                    </a:lnTo>
                    <a:lnTo>
                      <a:pt x="995" y="618"/>
                    </a:lnTo>
                    <a:lnTo>
                      <a:pt x="995" y="616"/>
                    </a:lnTo>
                    <a:lnTo>
                      <a:pt x="997" y="616"/>
                    </a:lnTo>
                    <a:lnTo>
                      <a:pt x="997" y="613"/>
                    </a:lnTo>
                    <a:lnTo>
                      <a:pt x="1000" y="613"/>
                    </a:lnTo>
                    <a:lnTo>
                      <a:pt x="1000" y="611"/>
                    </a:lnTo>
                    <a:lnTo>
                      <a:pt x="1000" y="608"/>
                    </a:lnTo>
                    <a:lnTo>
                      <a:pt x="1000" y="606"/>
                    </a:lnTo>
                    <a:lnTo>
                      <a:pt x="1002" y="606"/>
                    </a:lnTo>
                    <a:lnTo>
                      <a:pt x="1000" y="606"/>
                    </a:lnTo>
                    <a:lnTo>
                      <a:pt x="1000" y="604"/>
                    </a:lnTo>
                    <a:lnTo>
                      <a:pt x="1000" y="601"/>
                    </a:lnTo>
                    <a:lnTo>
                      <a:pt x="1000" y="599"/>
                    </a:lnTo>
                    <a:lnTo>
                      <a:pt x="1000" y="596"/>
                    </a:lnTo>
                    <a:lnTo>
                      <a:pt x="997" y="596"/>
                    </a:lnTo>
                    <a:lnTo>
                      <a:pt x="997" y="594"/>
                    </a:lnTo>
                    <a:lnTo>
                      <a:pt x="997" y="591"/>
                    </a:lnTo>
                    <a:lnTo>
                      <a:pt x="995" y="591"/>
                    </a:lnTo>
                    <a:lnTo>
                      <a:pt x="995" y="589"/>
                    </a:lnTo>
                    <a:lnTo>
                      <a:pt x="995" y="586"/>
                    </a:lnTo>
                    <a:lnTo>
                      <a:pt x="993" y="586"/>
                    </a:lnTo>
                    <a:lnTo>
                      <a:pt x="993" y="584"/>
                    </a:lnTo>
                    <a:lnTo>
                      <a:pt x="993" y="582"/>
                    </a:lnTo>
                    <a:lnTo>
                      <a:pt x="993" y="579"/>
                    </a:lnTo>
                    <a:lnTo>
                      <a:pt x="993" y="577"/>
                    </a:lnTo>
                    <a:lnTo>
                      <a:pt x="993" y="574"/>
                    </a:lnTo>
                    <a:lnTo>
                      <a:pt x="995" y="574"/>
                    </a:lnTo>
                    <a:lnTo>
                      <a:pt x="995" y="572"/>
                    </a:lnTo>
                    <a:lnTo>
                      <a:pt x="995" y="569"/>
                    </a:lnTo>
                    <a:lnTo>
                      <a:pt x="993" y="569"/>
                    </a:lnTo>
                    <a:lnTo>
                      <a:pt x="993" y="567"/>
                    </a:lnTo>
                    <a:lnTo>
                      <a:pt x="993" y="564"/>
                    </a:lnTo>
                    <a:lnTo>
                      <a:pt x="990" y="564"/>
                    </a:lnTo>
                    <a:lnTo>
                      <a:pt x="990" y="562"/>
                    </a:lnTo>
                    <a:lnTo>
                      <a:pt x="990" y="560"/>
                    </a:lnTo>
                    <a:lnTo>
                      <a:pt x="988" y="560"/>
                    </a:lnTo>
                    <a:lnTo>
                      <a:pt x="990" y="560"/>
                    </a:lnTo>
                    <a:lnTo>
                      <a:pt x="988" y="560"/>
                    </a:lnTo>
                    <a:lnTo>
                      <a:pt x="990" y="560"/>
                    </a:lnTo>
                    <a:lnTo>
                      <a:pt x="988" y="560"/>
                    </a:lnTo>
                    <a:lnTo>
                      <a:pt x="988" y="557"/>
                    </a:lnTo>
                    <a:lnTo>
                      <a:pt x="990" y="557"/>
                    </a:lnTo>
                    <a:lnTo>
                      <a:pt x="990" y="555"/>
                    </a:lnTo>
                    <a:lnTo>
                      <a:pt x="990" y="552"/>
                    </a:lnTo>
                    <a:lnTo>
                      <a:pt x="990" y="550"/>
                    </a:lnTo>
                    <a:lnTo>
                      <a:pt x="988" y="550"/>
                    </a:lnTo>
                    <a:lnTo>
                      <a:pt x="988" y="547"/>
                    </a:lnTo>
                    <a:lnTo>
                      <a:pt x="990" y="547"/>
                    </a:lnTo>
                    <a:lnTo>
                      <a:pt x="990" y="545"/>
                    </a:lnTo>
                    <a:lnTo>
                      <a:pt x="993" y="545"/>
                    </a:lnTo>
                    <a:lnTo>
                      <a:pt x="990" y="545"/>
                    </a:lnTo>
                    <a:lnTo>
                      <a:pt x="993" y="545"/>
                    </a:lnTo>
                    <a:lnTo>
                      <a:pt x="993" y="547"/>
                    </a:lnTo>
                    <a:lnTo>
                      <a:pt x="993" y="545"/>
                    </a:lnTo>
                    <a:lnTo>
                      <a:pt x="995" y="545"/>
                    </a:lnTo>
                    <a:lnTo>
                      <a:pt x="995" y="547"/>
                    </a:lnTo>
                    <a:lnTo>
                      <a:pt x="997" y="547"/>
                    </a:lnTo>
                    <a:lnTo>
                      <a:pt x="1000" y="547"/>
                    </a:lnTo>
                    <a:lnTo>
                      <a:pt x="1000" y="545"/>
                    </a:lnTo>
                    <a:lnTo>
                      <a:pt x="1002" y="545"/>
                    </a:lnTo>
                    <a:lnTo>
                      <a:pt x="1002" y="542"/>
                    </a:lnTo>
                    <a:lnTo>
                      <a:pt x="1002" y="540"/>
                    </a:lnTo>
                    <a:lnTo>
                      <a:pt x="1002" y="538"/>
                    </a:lnTo>
                    <a:lnTo>
                      <a:pt x="1002" y="535"/>
                    </a:lnTo>
                    <a:lnTo>
                      <a:pt x="1000" y="535"/>
                    </a:lnTo>
                    <a:lnTo>
                      <a:pt x="1002" y="535"/>
                    </a:lnTo>
                    <a:lnTo>
                      <a:pt x="1002" y="533"/>
                    </a:lnTo>
                    <a:lnTo>
                      <a:pt x="1002" y="530"/>
                    </a:lnTo>
                    <a:lnTo>
                      <a:pt x="1005" y="530"/>
                    </a:lnTo>
                    <a:lnTo>
                      <a:pt x="1005" y="533"/>
                    </a:lnTo>
                    <a:lnTo>
                      <a:pt x="1007" y="533"/>
                    </a:lnTo>
                    <a:lnTo>
                      <a:pt x="1007" y="530"/>
                    </a:lnTo>
                    <a:lnTo>
                      <a:pt x="1007" y="528"/>
                    </a:lnTo>
                    <a:lnTo>
                      <a:pt x="1010" y="528"/>
                    </a:lnTo>
                    <a:lnTo>
                      <a:pt x="1010" y="525"/>
                    </a:lnTo>
                    <a:lnTo>
                      <a:pt x="1010" y="523"/>
                    </a:lnTo>
                    <a:lnTo>
                      <a:pt x="1012" y="523"/>
                    </a:lnTo>
                    <a:lnTo>
                      <a:pt x="1012" y="520"/>
                    </a:lnTo>
                    <a:lnTo>
                      <a:pt x="1012" y="518"/>
                    </a:lnTo>
                    <a:lnTo>
                      <a:pt x="1012" y="516"/>
                    </a:lnTo>
                    <a:lnTo>
                      <a:pt x="1012" y="513"/>
                    </a:lnTo>
                    <a:lnTo>
                      <a:pt x="1012" y="511"/>
                    </a:lnTo>
                    <a:lnTo>
                      <a:pt x="1015" y="511"/>
                    </a:lnTo>
                    <a:lnTo>
                      <a:pt x="1017" y="508"/>
                    </a:lnTo>
                    <a:lnTo>
                      <a:pt x="1019" y="508"/>
                    </a:lnTo>
                    <a:lnTo>
                      <a:pt x="1019" y="506"/>
                    </a:lnTo>
                    <a:lnTo>
                      <a:pt x="1019" y="503"/>
                    </a:lnTo>
                    <a:lnTo>
                      <a:pt x="1017" y="503"/>
                    </a:lnTo>
                    <a:lnTo>
                      <a:pt x="1017" y="501"/>
                    </a:lnTo>
                    <a:lnTo>
                      <a:pt x="1019" y="501"/>
                    </a:lnTo>
                    <a:lnTo>
                      <a:pt x="1019" y="498"/>
                    </a:lnTo>
                    <a:lnTo>
                      <a:pt x="1022" y="498"/>
                    </a:lnTo>
                    <a:lnTo>
                      <a:pt x="1022" y="496"/>
                    </a:lnTo>
                    <a:lnTo>
                      <a:pt x="1022" y="494"/>
                    </a:lnTo>
                    <a:lnTo>
                      <a:pt x="1024" y="494"/>
                    </a:lnTo>
                    <a:lnTo>
                      <a:pt x="1024" y="491"/>
                    </a:lnTo>
                    <a:lnTo>
                      <a:pt x="1027" y="491"/>
                    </a:lnTo>
                    <a:lnTo>
                      <a:pt x="1027" y="489"/>
                    </a:lnTo>
                    <a:lnTo>
                      <a:pt x="1029" y="489"/>
                    </a:lnTo>
                    <a:lnTo>
                      <a:pt x="1029" y="486"/>
                    </a:lnTo>
                    <a:lnTo>
                      <a:pt x="1029" y="484"/>
                    </a:lnTo>
                    <a:lnTo>
                      <a:pt x="1029" y="481"/>
                    </a:lnTo>
                    <a:lnTo>
                      <a:pt x="1032" y="481"/>
                    </a:lnTo>
                    <a:lnTo>
                      <a:pt x="1032" y="479"/>
                    </a:lnTo>
                    <a:lnTo>
                      <a:pt x="1032" y="476"/>
                    </a:lnTo>
                    <a:lnTo>
                      <a:pt x="1034" y="476"/>
                    </a:lnTo>
                    <a:lnTo>
                      <a:pt x="1034" y="474"/>
                    </a:lnTo>
                    <a:lnTo>
                      <a:pt x="1034" y="472"/>
                    </a:lnTo>
                    <a:lnTo>
                      <a:pt x="1034" y="469"/>
                    </a:lnTo>
                    <a:lnTo>
                      <a:pt x="1034" y="467"/>
                    </a:lnTo>
                    <a:lnTo>
                      <a:pt x="1037" y="467"/>
                    </a:lnTo>
                    <a:lnTo>
                      <a:pt x="1037" y="464"/>
                    </a:lnTo>
                    <a:lnTo>
                      <a:pt x="1034" y="464"/>
                    </a:lnTo>
                    <a:lnTo>
                      <a:pt x="1034" y="462"/>
                    </a:lnTo>
                    <a:lnTo>
                      <a:pt x="1034" y="459"/>
                    </a:lnTo>
                    <a:lnTo>
                      <a:pt x="1037" y="459"/>
                    </a:lnTo>
                    <a:lnTo>
                      <a:pt x="1037" y="457"/>
                    </a:lnTo>
                    <a:lnTo>
                      <a:pt x="1039" y="457"/>
                    </a:lnTo>
                    <a:lnTo>
                      <a:pt x="1039" y="454"/>
                    </a:lnTo>
                    <a:lnTo>
                      <a:pt x="1039" y="452"/>
                    </a:lnTo>
                    <a:lnTo>
                      <a:pt x="1041" y="452"/>
                    </a:lnTo>
                    <a:lnTo>
                      <a:pt x="1041" y="450"/>
                    </a:lnTo>
                    <a:lnTo>
                      <a:pt x="1044" y="450"/>
                    </a:lnTo>
                    <a:lnTo>
                      <a:pt x="1044" y="447"/>
                    </a:lnTo>
                    <a:lnTo>
                      <a:pt x="1046" y="447"/>
                    </a:lnTo>
                    <a:lnTo>
                      <a:pt x="1046" y="445"/>
                    </a:lnTo>
                    <a:lnTo>
                      <a:pt x="1044" y="445"/>
                    </a:lnTo>
                    <a:lnTo>
                      <a:pt x="1046" y="445"/>
                    </a:lnTo>
                    <a:lnTo>
                      <a:pt x="1044" y="445"/>
                    </a:lnTo>
                    <a:lnTo>
                      <a:pt x="1046" y="445"/>
                    </a:lnTo>
                    <a:lnTo>
                      <a:pt x="1044" y="445"/>
                    </a:lnTo>
                    <a:lnTo>
                      <a:pt x="1044" y="442"/>
                    </a:lnTo>
                    <a:lnTo>
                      <a:pt x="1044" y="440"/>
                    </a:lnTo>
                    <a:lnTo>
                      <a:pt x="1044" y="437"/>
                    </a:lnTo>
                    <a:lnTo>
                      <a:pt x="1044" y="435"/>
                    </a:lnTo>
                    <a:lnTo>
                      <a:pt x="1044" y="432"/>
                    </a:lnTo>
                    <a:lnTo>
                      <a:pt x="1041" y="432"/>
                    </a:lnTo>
                    <a:lnTo>
                      <a:pt x="1044" y="432"/>
                    </a:lnTo>
                    <a:lnTo>
                      <a:pt x="1041" y="432"/>
                    </a:lnTo>
                    <a:lnTo>
                      <a:pt x="1044" y="432"/>
                    </a:lnTo>
                    <a:lnTo>
                      <a:pt x="1044" y="430"/>
                    </a:lnTo>
                    <a:lnTo>
                      <a:pt x="1046" y="430"/>
                    </a:lnTo>
                    <a:lnTo>
                      <a:pt x="1046" y="428"/>
                    </a:lnTo>
                    <a:lnTo>
                      <a:pt x="1049" y="428"/>
                    </a:lnTo>
                    <a:lnTo>
                      <a:pt x="1049" y="425"/>
                    </a:lnTo>
                    <a:lnTo>
                      <a:pt x="1046" y="425"/>
                    </a:lnTo>
                    <a:lnTo>
                      <a:pt x="1046" y="423"/>
                    </a:lnTo>
                    <a:lnTo>
                      <a:pt x="1049" y="423"/>
                    </a:lnTo>
                    <a:lnTo>
                      <a:pt x="1049" y="420"/>
                    </a:lnTo>
                    <a:lnTo>
                      <a:pt x="1049" y="423"/>
                    </a:lnTo>
                    <a:lnTo>
                      <a:pt x="1049" y="420"/>
                    </a:lnTo>
                    <a:lnTo>
                      <a:pt x="1051" y="420"/>
                    </a:lnTo>
                    <a:lnTo>
                      <a:pt x="1051" y="418"/>
                    </a:lnTo>
                    <a:lnTo>
                      <a:pt x="1049" y="418"/>
                    </a:lnTo>
                    <a:lnTo>
                      <a:pt x="1049" y="415"/>
                    </a:lnTo>
                    <a:lnTo>
                      <a:pt x="1051" y="415"/>
                    </a:lnTo>
                    <a:lnTo>
                      <a:pt x="1051" y="413"/>
                    </a:lnTo>
                    <a:lnTo>
                      <a:pt x="1051" y="410"/>
                    </a:lnTo>
                    <a:lnTo>
                      <a:pt x="1049" y="410"/>
                    </a:lnTo>
                    <a:lnTo>
                      <a:pt x="1049" y="408"/>
                    </a:lnTo>
                    <a:lnTo>
                      <a:pt x="1046" y="408"/>
                    </a:lnTo>
                    <a:lnTo>
                      <a:pt x="1046" y="406"/>
                    </a:lnTo>
                    <a:lnTo>
                      <a:pt x="1049" y="406"/>
                    </a:lnTo>
                    <a:lnTo>
                      <a:pt x="1046" y="406"/>
                    </a:lnTo>
                    <a:lnTo>
                      <a:pt x="1049" y="406"/>
                    </a:lnTo>
                    <a:lnTo>
                      <a:pt x="1046" y="406"/>
                    </a:lnTo>
                    <a:lnTo>
                      <a:pt x="1049" y="406"/>
                    </a:lnTo>
                    <a:lnTo>
                      <a:pt x="1049" y="403"/>
                    </a:lnTo>
                    <a:lnTo>
                      <a:pt x="1049" y="401"/>
                    </a:lnTo>
                    <a:lnTo>
                      <a:pt x="1049" y="398"/>
                    </a:lnTo>
                    <a:lnTo>
                      <a:pt x="1046" y="398"/>
                    </a:lnTo>
                    <a:lnTo>
                      <a:pt x="1049" y="398"/>
                    </a:lnTo>
                    <a:lnTo>
                      <a:pt x="1049" y="396"/>
                    </a:lnTo>
                    <a:lnTo>
                      <a:pt x="1046" y="396"/>
                    </a:lnTo>
                    <a:lnTo>
                      <a:pt x="1046" y="393"/>
                    </a:lnTo>
                    <a:lnTo>
                      <a:pt x="1046" y="391"/>
                    </a:lnTo>
                    <a:lnTo>
                      <a:pt x="1046" y="388"/>
                    </a:lnTo>
                    <a:lnTo>
                      <a:pt x="1046" y="386"/>
                    </a:lnTo>
                    <a:lnTo>
                      <a:pt x="1046" y="384"/>
                    </a:lnTo>
                    <a:lnTo>
                      <a:pt x="1044" y="384"/>
                    </a:lnTo>
                    <a:lnTo>
                      <a:pt x="1044" y="381"/>
                    </a:lnTo>
                    <a:lnTo>
                      <a:pt x="1044" y="379"/>
                    </a:lnTo>
                    <a:lnTo>
                      <a:pt x="1044" y="376"/>
                    </a:lnTo>
                    <a:lnTo>
                      <a:pt x="1044" y="374"/>
                    </a:lnTo>
                    <a:lnTo>
                      <a:pt x="1044" y="371"/>
                    </a:lnTo>
                    <a:lnTo>
                      <a:pt x="1044" y="369"/>
                    </a:lnTo>
                    <a:lnTo>
                      <a:pt x="1044" y="366"/>
                    </a:lnTo>
                    <a:lnTo>
                      <a:pt x="1041" y="366"/>
                    </a:lnTo>
                    <a:lnTo>
                      <a:pt x="1044" y="366"/>
                    </a:lnTo>
                    <a:lnTo>
                      <a:pt x="1044" y="364"/>
                    </a:lnTo>
                    <a:lnTo>
                      <a:pt x="1041" y="364"/>
                    </a:lnTo>
                    <a:lnTo>
                      <a:pt x="1044" y="364"/>
                    </a:lnTo>
                    <a:lnTo>
                      <a:pt x="1041" y="364"/>
                    </a:lnTo>
                    <a:lnTo>
                      <a:pt x="1041" y="362"/>
                    </a:lnTo>
                    <a:lnTo>
                      <a:pt x="1044" y="362"/>
                    </a:lnTo>
                    <a:lnTo>
                      <a:pt x="1044" y="359"/>
                    </a:lnTo>
                    <a:lnTo>
                      <a:pt x="1044" y="357"/>
                    </a:lnTo>
                    <a:lnTo>
                      <a:pt x="1044" y="354"/>
                    </a:lnTo>
                    <a:lnTo>
                      <a:pt x="1046" y="354"/>
                    </a:lnTo>
                    <a:lnTo>
                      <a:pt x="1049" y="354"/>
                    </a:lnTo>
                    <a:lnTo>
                      <a:pt x="1049" y="352"/>
                    </a:lnTo>
                    <a:lnTo>
                      <a:pt x="1051" y="352"/>
                    </a:lnTo>
                    <a:lnTo>
                      <a:pt x="1051" y="349"/>
                    </a:lnTo>
                    <a:lnTo>
                      <a:pt x="1051" y="347"/>
                    </a:lnTo>
                    <a:lnTo>
                      <a:pt x="1051" y="344"/>
                    </a:lnTo>
                    <a:lnTo>
                      <a:pt x="1051" y="347"/>
                    </a:lnTo>
                    <a:lnTo>
                      <a:pt x="1054" y="347"/>
                    </a:lnTo>
                    <a:lnTo>
                      <a:pt x="1054" y="344"/>
                    </a:lnTo>
                    <a:lnTo>
                      <a:pt x="1051" y="344"/>
                    </a:lnTo>
                    <a:lnTo>
                      <a:pt x="1054" y="344"/>
                    </a:lnTo>
                    <a:lnTo>
                      <a:pt x="1054" y="342"/>
                    </a:lnTo>
                    <a:lnTo>
                      <a:pt x="1054" y="340"/>
                    </a:lnTo>
                    <a:lnTo>
                      <a:pt x="1054" y="337"/>
                    </a:lnTo>
                    <a:lnTo>
                      <a:pt x="1054" y="335"/>
                    </a:lnTo>
                    <a:lnTo>
                      <a:pt x="1054" y="332"/>
                    </a:lnTo>
                    <a:lnTo>
                      <a:pt x="1054" y="330"/>
                    </a:lnTo>
                    <a:lnTo>
                      <a:pt x="1054" y="327"/>
                    </a:lnTo>
                    <a:lnTo>
                      <a:pt x="1051" y="327"/>
                    </a:lnTo>
                    <a:lnTo>
                      <a:pt x="1051" y="325"/>
                    </a:lnTo>
                    <a:lnTo>
                      <a:pt x="1049" y="325"/>
                    </a:lnTo>
                    <a:lnTo>
                      <a:pt x="1049" y="322"/>
                    </a:lnTo>
                    <a:lnTo>
                      <a:pt x="1049" y="320"/>
                    </a:lnTo>
                    <a:lnTo>
                      <a:pt x="1049" y="318"/>
                    </a:lnTo>
                    <a:lnTo>
                      <a:pt x="1049" y="315"/>
                    </a:lnTo>
                    <a:lnTo>
                      <a:pt x="1051" y="315"/>
                    </a:lnTo>
                    <a:lnTo>
                      <a:pt x="1051" y="313"/>
                    </a:lnTo>
                    <a:lnTo>
                      <a:pt x="1054" y="313"/>
                    </a:lnTo>
                    <a:lnTo>
                      <a:pt x="1054" y="310"/>
                    </a:lnTo>
                    <a:lnTo>
                      <a:pt x="1054" y="308"/>
                    </a:lnTo>
                    <a:lnTo>
                      <a:pt x="1054" y="305"/>
                    </a:lnTo>
                    <a:lnTo>
                      <a:pt x="1056" y="305"/>
                    </a:lnTo>
                    <a:lnTo>
                      <a:pt x="1054" y="305"/>
                    </a:lnTo>
                    <a:lnTo>
                      <a:pt x="1056" y="305"/>
                    </a:lnTo>
                    <a:lnTo>
                      <a:pt x="1056" y="303"/>
                    </a:lnTo>
                    <a:lnTo>
                      <a:pt x="1056" y="300"/>
                    </a:lnTo>
                    <a:lnTo>
                      <a:pt x="1059" y="300"/>
                    </a:lnTo>
                    <a:lnTo>
                      <a:pt x="1056" y="300"/>
                    </a:lnTo>
                    <a:lnTo>
                      <a:pt x="1059" y="300"/>
                    </a:lnTo>
                    <a:lnTo>
                      <a:pt x="1059" y="298"/>
                    </a:lnTo>
                    <a:lnTo>
                      <a:pt x="1059" y="296"/>
                    </a:lnTo>
                    <a:lnTo>
                      <a:pt x="1056" y="296"/>
                    </a:lnTo>
                    <a:lnTo>
                      <a:pt x="1056" y="293"/>
                    </a:lnTo>
                    <a:lnTo>
                      <a:pt x="1059" y="293"/>
                    </a:lnTo>
                    <a:lnTo>
                      <a:pt x="1059" y="291"/>
                    </a:lnTo>
                    <a:lnTo>
                      <a:pt x="1059" y="288"/>
                    </a:lnTo>
                    <a:lnTo>
                      <a:pt x="1059" y="286"/>
                    </a:lnTo>
                    <a:lnTo>
                      <a:pt x="1061" y="286"/>
                    </a:lnTo>
                    <a:lnTo>
                      <a:pt x="1061" y="283"/>
                    </a:lnTo>
                    <a:lnTo>
                      <a:pt x="1061" y="281"/>
                    </a:lnTo>
                    <a:lnTo>
                      <a:pt x="1061" y="283"/>
                    </a:lnTo>
                    <a:lnTo>
                      <a:pt x="1063" y="283"/>
                    </a:lnTo>
                    <a:lnTo>
                      <a:pt x="1063" y="281"/>
                    </a:lnTo>
                    <a:lnTo>
                      <a:pt x="1066" y="281"/>
                    </a:lnTo>
                    <a:lnTo>
                      <a:pt x="1066" y="278"/>
                    </a:lnTo>
                    <a:lnTo>
                      <a:pt x="1066" y="276"/>
                    </a:lnTo>
                    <a:lnTo>
                      <a:pt x="1063" y="276"/>
                    </a:lnTo>
                    <a:lnTo>
                      <a:pt x="1063" y="274"/>
                    </a:lnTo>
                    <a:lnTo>
                      <a:pt x="1063" y="271"/>
                    </a:lnTo>
                    <a:lnTo>
                      <a:pt x="1063" y="269"/>
                    </a:lnTo>
                    <a:lnTo>
                      <a:pt x="1063" y="266"/>
                    </a:lnTo>
                    <a:lnTo>
                      <a:pt x="1066" y="266"/>
                    </a:lnTo>
                    <a:lnTo>
                      <a:pt x="1066" y="264"/>
                    </a:lnTo>
                    <a:lnTo>
                      <a:pt x="1066" y="266"/>
                    </a:lnTo>
                    <a:lnTo>
                      <a:pt x="1068" y="266"/>
                    </a:lnTo>
                    <a:lnTo>
                      <a:pt x="1068" y="264"/>
                    </a:lnTo>
                    <a:lnTo>
                      <a:pt x="1068" y="261"/>
                    </a:lnTo>
                    <a:lnTo>
                      <a:pt x="1066" y="261"/>
                    </a:lnTo>
                    <a:lnTo>
                      <a:pt x="1066" y="259"/>
                    </a:lnTo>
                    <a:lnTo>
                      <a:pt x="1068" y="259"/>
                    </a:lnTo>
                    <a:lnTo>
                      <a:pt x="1068" y="256"/>
                    </a:lnTo>
                    <a:lnTo>
                      <a:pt x="1071" y="256"/>
                    </a:lnTo>
                    <a:lnTo>
                      <a:pt x="1068" y="256"/>
                    </a:lnTo>
                    <a:lnTo>
                      <a:pt x="1068" y="254"/>
                    </a:lnTo>
                    <a:lnTo>
                      <a:pt x="1071" y="254"/>
                    </a:lnTo>
                    <a:lnTo>
                      <a:pt x="1071" y="252"/>
                    </a:lnTo>
                    <a:lnTo>
                      <a:pt x="1071" y="249"/>
                    </a:lnTo>
                    <a:lnTo>
                      <a:pt x="1071" y="247"/>
                    </a:lnTo>
                    <a:lnTo>
                      <a:pt x="1073" y="247"/>
                    </a:lnTo>
                    <a:lnTo>
                      <a:pt x="1073" y="244"/>
                    </a:lnTo>
                    <a:lnTo>
                      <a:pt x="1071" y="244"/>
                    </a:lnTo>
                    <a:lnTo>
                      <a:pt x="1073" y="242"/>
                    </a:lnTo>
                    <a:lnTo>
                      <a:pt x="1071" y="242"/>
                    </a:lnTo>
                    <a:lnTo>
                      <a:pt x="1071" y="239"/>
                    </a:lnTo>
                    <a:lnTo>
                      <a:pt x="1073" y="239"/>
                    </a:lnTo>
                    <a:lnTo>
                      <a:pt x="1071" y="239"/>
                    </a:lnTo>
                    <a:lnTo>
                      <a:pt x="1071" y="237"/>
                    </a:lnTo>
                    <a:lnTo>
                      <a:pt x="1073" y="237"/>
                    </a:lnTo>
                    <a:lnTo>
                      <a:pt x="1073" y="234"/>
                    </a:lnTo>
                    <a:lnTo>
                      <a:pt x="1071" y="234"/>
                    </a:lnTo>
                    <a:lnTo>
                      <a:pt x="1071" y="232"/>
                    </a:lnTo>
                    <a:lnTo>
                      <a:pt x="1071" y="230"/>
                    </a:lnTo>
                    <a:lnTo>
                      <a:pt x="1071" y="227"/>
                    </a:lnTo>
                    <a:lnTo>
                      <a:pt x="1071" y="225"/>
                    </a:lnTo>
                    <a:lnTo>
                      <a:pt x="1073" y="227"/>
                    </a:lnTo>
                    <a:lnTo>
                      <a:pt x="1073" y="225"/>
                    </a:lnTo>
                    <a:lnTo>
                      <a:pt x="1073" y="222"/>
                    </a:lnTo>
                    <a:lnTo>
                      <a:pt x="1076" y="222"/>
                    </a:lnTo>
                    <a:lnTo>
                      <a:pt x="1076" y="220"/>
                    </a:lnTo>
                    <a:lnTo>
                      <a:pt x="1078" y="220"/>
                    </a:lnTo>
                    <a:lnTo>
                      <a:pt x="1078" y="217"/>
                    </a:lnTo>
                    <a:lnTo>
                      <a:pt x="1078" y="215"/>
                    </a:lnTo>
                    <a:lnTo>
                      <a:pt x="1078" y="212"/>
                    </a:lnTo>
                    <a:lnTo>
                      <a:pt x="1076" y="212"/>
                    </a:lnTo>
                    <a:lnTo>
                      <a:pt x="1076" y="210"/>
                    </a:lnTo>
                    <a:lnTo>
                      <a:pt x="1078" y="208"/>
                    </a:lnTo>
                    <a:lnTo>
                      <a:pt x="1076" y="208"/>
                    </a:lnTo>
                    <a:lnTo>
                      <a:pt x="1076" y="205"/>
                    </a:lnTo>
                    <a:lnTo>
                      <a:pt x="1076" y="203"/>
                    </a:lnTo>
                    <a:lnTo>
                      <a:pt x="1076" y="200"/>
                    </a:lnTo>
                    <a:lnTo>
                      <a:pt x="1073" y="200"/>
                    </a:lnTo>
                    <a:lnTo>
                      <a:pt x="1073" y="198"/>
                    </a:lnTo>
                    <a:lnTo>
                      <a:pt x="1076" y="198"/>
                    </a:lnTo>
                    <a:lnTo>
                      <a:pt x="1076" y="195"/>
                    </a:lnTo>
                    <a:lnTo>
                      <a:pt x="1073" y="195"/>
                    </a:lnTo>
                    <a:lnTo>
                      <a:pt x="1076" y="195"/>
                    </a:lnTo>
                    <a:lnTo>
                      <a:pt x="1076" y="193"/>
                    </a:lnTo>
                    <a:lnTo>
                      <a:pt x="1073" y="193"/>
                    </a:lnTo>
                    <a:lnTo>
                      <a:pt x="1076" y="193"/>
                    </a:lnTo>
                    <a:lnTo>
                      <a:pt x="1076" y="190"/>
                    </a:lnTo>
                    <a:lnTo>
                      <a:pt x="1076" y="188"/>
                    </a:lnTo>
                    <a:lnTo>
                      <a:pt x="1076" y="186"/>
                    </a:lnTo>
                    <a:lnTo>
                      <a:pt x="1076" y="183"/>
                    </a:lnTo>
                    <a:lnTo>
                      <a:pt x="1076" y="181"/>
                    </a:lnTo>
                    <a:lnTo>
                      <a:pt x="1076" y="178"/>
                    </a:lnTo>
                    <a:lnTo>
                      <a:pt x="1076" y="176"/>
                    </a:lnTo>
                    <a:lnTo>
                      <a:pt x="1076" y="173"/>
                    </a:lnTo>
                    <a:lnTo>
                      <a:pt x="1078" y="173"/>
                    </a:lnTo>
                    <a:lnTo>
                      <a:pt x="1076" y="173"/>
                    </a:lnTo>
                    <a:lnTo>
                      <a:pt x="1078" y="173"/>
                    </a:lnTo>
                    <a:lnTo>
                      <a:pt x="1078" y="171"/>
                    </a:lnTo>
                    <a:lnTo>
                      <a:pt x="1078" y="168"/>
                    </a:lnTo>
                    <a:lnTo>
                      <a:pt x="1078" y="166"/>
                    </a:lnTo>
                    <a:lnTo>
                      <a:pt x="1076" y="166"/>
                    </a:lnTo>
                    <a:lnTo>
                      <a:pt x="1076" y="168"/>
                    </a:lnTo>
                    <a:lnTo>
                      <a:pt x="1073" y="166"/>
                    </a:lnTo>
                    <a:lnTo>
                      <a:pt x="1073" y="163"/>
                    </a:lnTo>
                    <a:lnTo>
                      <a:pt x="1073" y="161"/>
                    </a:lnTo>
                    <a:lnTo>
                      <a:pt x="1073" y="159"/>
                    </a:lnTo>
                    <a:lnTo>
                      <a:pt x="1076" y="159"/>
                    </a:lnTo>
                    <a:lnTo>
                      <a:pt x="1076" y="156"/>
                    </a:lnTo>
                    <a:lnTo>
                      <a:pt x="1073" y="156"/>
                    </a:lnTo>
                    <a:lnTo>
                      <a:pt x="1076" y="156"/>
                    </a:lnTo>
                    <a:lnTo>
                      <a:pt x="1073" y="156"/>
                    </a:lnTo>
                    <a:lnTo>
                      <a:pt x="1073" y="154"/>
                    </a:lnTo>
                    <a:lnTo>
                      <a:pt x="1076" y="154"/>
                    </a:lnTo>
                    <a:lnTo>
                      <a:pt x="1076" y="156"/>
                    </a:lnTo>
                    <a:lnTo>
                      <a:pt x="1078" y="156"/>
                    </a:lnTo>
                    <a:lnTo>
                      <a:pt x="1078" y="154"/>
                    </a:lnTo>
                    <a:lnTo>
                      <a:pt x="1081" y="154"/>
                    </a:lnTo>
                    <a:lnTo>
                      <a:pt x="1081" y="151"/>
                    </a:lnTo>
                    <a:lnTo>
                      <a:pt x="1083" y="151"/>
                    </a:lnTo>
                    <a:lnTo>
                      <a:pt x="1083" y="149"/>
                    </a:lnTo>
                    <a:lnTo>
                      <a:pt x="1081" y="149"/>
                    </a:lnTo>
                    <a:lnTo>
                      <a:pt x="1081" y="146"/>
                    </a:lnTo>
                    <a:lnTo>
                      <a:pt x="1083" y="146"/>
                    </a:lnTo>
                    <a:lnTo>
                      <a:pt x="1083" y="144"/>
                    </a:lnTo>
                    <a:lnTo>
                      <a:pt x="1083" y="141"/>
                    </a:lnTo>
                    <a:lnTo>
                      <a:pt x="1083" y="139"/>
                    </a:lnTo>
                    <a:lnTo>
                      <a:pt x="1083" y="137"/>
                    </a:lnTo>
                    <a:lnTo>
                      <a:pt x="1083" y="134"/>
                    </a:lnTo>
                    <a:lnTo>
                      <a:pt x="1083" y="132"/>
                    </a:lnTo>
                    <a:lnTo>
                      <a:pt x="1083" y="129"/>
                    </a:lnTo>
                    <a:lnTo>
                      <a:pt x="1083" y="127"/>
                    </a:lnTo>
                    <a:lnTo>
                      <a:pt x="1085" y="127"/>
                    </a:lnTo>
                    <a:lnTo>
                      <a:pt x="1085" y="124"/>
                    </a:lnTo>
                    <a:lnTo>
                      <a:pt x="1085" y="122"/>
                    </a:lnTo>
                    <a:lnTo>
                      <a:pt x="1085" y="119"/>
                    </a:lnTo>
                    <a:lnTo>
                      <a:pt x="1085" y="117"/>
                    </a:lnTo>
                    <a:lnTo>
                      <a:pt x="1085" y="115"/>
                    </a:lnTo>
                    <a:lnTo>
                      <a:pt x="1088" y="115"/>
                    </a:lnTo>
                    <a:lnTo>
                      <a:pt x="1088" y="112"/>
                    </a:lnTo>
                    <a:lnTo>
                      <a:pt x="1088" y="110"/>
                    </a:lnTo>
                    <a:lnTo>
                      <a:pt x="1088" y="107"/>
                    </a:lnTo>
                    <a:lnTo>
                      <a:pt x="1088" y="105"/>
                    </a:lnTo>
                    <a:lnTo>
                      <a:pt x="1088" y="102"/>
                    </a:lnTo>
                    <a:lnTo>
                      <a:pt x="1088" y="100"/>
                    </a:lnTo>
                    <a:lnTo>
                      <a:pt x="1085" y="100"/>
                    </a:lnTo>
                    <a:lnTo>
                      <a:pt x="1088" y="100"/>
                    </a:lnTo>
                    <a:lnTo>
                      <a:pt x="1085" y="100"/>
                    </a:lnTo>
                    <a:lnTo>
                      <a:pt x="1085" y="97"/>
                    </a:lnTo>
                    <a:lnTo>
                      <a:pt x="1085" y="95"/>
                    </a:lnTo>
                    <a:lnTo>
                      <a:pt x="1085" y="93"/>
                    </a:lnTo>
                    <a:lnTo>
                      <a:pt x="1085" y="90"/>
                    </a:lnTo>
                    <a:lnTo>
                      <a:pt x="1085" y="88"/>
                    </a:lnTo>
                    <a:lnTo>
                      <a:pt x="1085" y="85"/>
                    </a:lnTo>
                    <a:lnTo>
                      <a:pt x="1085" y="83"/>
                    </a:lnTo>
                    <a:lnTo>
                      <a:pt x="1085" y="80"/>
                    </a:lnTo>
                    <a:lnTo>
                      <a:pt x="1085" y="78"/>
                    </a:lnTo>
                    <a:lnTo>
                      <a:pt x="1085" y="75"/>
                    </a:lnTo>
                    <a:lnTo>
                      <a:pt x="1085" y="73"/>
                    </a:lnTo>
                    <a:lnTo>
                      <a:pt x="1085" y="71"/>
                    </a:lnTo>
                    <a:lnTo>
                      <a:pt x="1085" y="68"/>
                    </a:lnTo>
                    <a:lnTo>
                      <a:pt x="1085" y="66"/>
                    </a:lnTo>
                    <a:lnTo>
                      <a:pt x="1085" y="63"/>
                    </a:lnTo>
                    <a:lnTo>
                      <a:pt x="1085" y="61"/>
                    </a:lnTo>
                    <a:lnTo>
                      <a:pt x="1085" y="58"/>
                    </a:lnTo>
                    <a:lnTo>
                      <a:pt x="1083" y="58"/>
                    </a:lnTo>
                    <a:lnTo>
                      <a:pt x="1085" y="58"/>
                    </a:lnTo>
                    <a:lnTo>
                      <a:pt x="1083" y="58"/>
                    </a:lnTo>
                    <a:lnTo>
                      <a:pt x="1085" y="56"/>
                    </a:lnTo>
                    <a:lnTo>
                      <a:pt x="1083" y="56"/>
                    </a:lnTo>
                    <a:lnTo>
                      <a:pt x="1085" y="56"/>
                    </a:lnTo>
                    <a:lnTo>
                      <a:pt x="1083" y="56"/>
                    </a:lnTo>
                    <a:lnTo>
                      <a:pt x="1083" y="53"/>
                    </a:lnTo>
                    <a:lnTo>
                      <a:pt x="1083" y="51"/>
                    </a:lnTo>
                    <a:lnTo>
                      <a:pt x="1083" y="49"/>
                    </a:lnTo>
                    <a:lnTo>
                      <a:pt x="1083" y="46"/>
                    </a:lnTo>
                    <a:lnTo>
                      <a:pt x="1083" y="44"/>
                    </a:lnTo>
                    <a:lnTo>
                      <a:pt x="1081" y="44"/>
                    </a:lnTo>
                    <a:lnTo>
                      <a:pt x="1081" y="41"/>
                    </a:lnTo>
                    <a:lnTo>
                      <a:pt x="1081" y="39"/>
                    </a:lnTo>
                    <a:lnTo>
                      <a:pt x="1081" y="36"/>
                    </a:lnTo>
                    <a:lnTo>
                      <a:pt x="1081" y="34"/>
                    </a:lnTo>
                    <a:lnTo>
                      <a:pt x="1081" y="31"/>
                    </a:lnTo>
                    <a:lnTo>
                      <a:pt x="1081" y="29"/>
                    </a:lnTo>
                    <a:lnTo>
                      <a:pt x="1081" y="27"/>
                    </a:lnTo>
                    <a:lnTo>
                      <a:pt x="1081" y="24"/>
                    </a:lnTo>
                    <a:lnTo>
                      <a:pt x="1081" y="22"/>
                    </a:lnTo>
                    <a:lnTo>
                      <a:pt x="1083" y="22"/>
                    </a:lnTo>
                    <a:lnTo>
                      <a:pt x="1085" y="22"/>
                    </a:lnTo>
                    <a:lnTo>
                      <a:pt x="1088" y="22"/>
                    </a:lnTo>
                    <a:lnTo>
                      <a:pt x="1090" y="22"/>
                    </a:lnTo>
                    <a:lnTo>
                      <a:pt x="1093" y="19"/>
                    </a:lnTo>
                    <a:lnTo>
                      <a:pt x="1095" y="19"/>
                    </a:lnTo>
                    <a:lnTo>
                      <a:pt x="1095" y="17"/>
                    </a:lnTo>
                    <a:lnTo>
                      <a:pt x="1095" y="14"/>
                    </a:lnTo>
                    <a:lnTo>
                      <a:pt x="1098" y="14"/>
                    </a:lnTo>
                    <a:lnTo>
                      <a:pt x="1098" y="12"/>
                    </a:lnTo>
                    <a:lnTo>
                      <a:pt x="1095" y="12"/>
                    </a:lnTo>
                    <a:lnTo>
                      <a:pt x="1095" y="9"/>
                    </a:lnTo>
                    <a:lnTo>
                      <a:pt x="1095" y="7"/>
                    </a:lnTo>
                    <a:lnTo>
                      <a:pt x="1095" y="5"/>
                    </a:lnTo>
                    <a:lnTo>
                      <a:pt x="1098" y="5"/>
                    </a:lnTo>
                    <a:lnTo>
                      <a:pt x="1100" y="5"/>
                    </a:lnTo>
                    <a:lnTo>
                      <a:pt x="1100" y="2"/>
                    </a:lnTo>
                    <a:lnTo>
                      <a:pt x="1103" y="2"/>
                    </a:lnTo>
                    <a:lnTo>
                      <a:pt x="1105" y="0"/>
                    </a:lnTo>
                    <a:lnTo>
                      <a:pt x="1105" y="2"/>
                    </a:lnTo>
                    <a:lnTo>
                      <a:pt x="1105" y="5"/>
                    </a:lnTo>
                    <a:lnTo>
                      <a:pt x="1107" y="7"/>
                    </a:lnTo>
                    <a:lnTo>
                      <a:pt x="1110" y="7"/>
                    </a:lnTo>
                    <a:lnTo>
                      <a:pt x="1110" y="9"/>
                    </a:lnTo>
                    <a:lnTo>
                      <a:pt x="1110" y="12"/>
                    </a:lnTo>
                    <a:lnTo>
                      <a:pt x="1110" y="14"/>
                    </a:lnTo>
                    <a:lnTo>
                      <a:pt x="1112" y="14"/>
                    </a:lnTo>
                    <a:lnTo>
                      <a:pt x="1115" y="14"/>
                    </a:lnTo>
                    <a:lnTo>
                      <a:pt x="1117" y="14"/>
                    </a:lnTo>
                    <a:lnTo>
                      <a:pt x="1117" y="17"/>
                    </a:lnTo>
                    <a:lnTo>
                      <a:pt x="1115" y="17"/>
                    </a:lnTo>
                    <a:lnTo>
                      <a:pt x="1115" y="19"/>
                    </a:lnTo>
                    <a:lnTo>
                      <a:pt x="1117" y="19"/>
                    </a:lnTo>
                    <a:lnTo>
                      <a:pt x="1117" y="22"/>
                    </a:lnTo>
                    <a:lnTo>
                      <a:pt x="1115" y="22"/>
                    </a:lnTo>
                    <a:lnTo>
                      <a:pt x="1117" y="22"/>
                    </a:lnTo>
                    <a:lnTo>
                      <a:pt x="1117" y="24"/>
                    </a:lnTo>
                    <a:lnTo>
                      <a:pt x="1117" y="27"/>
                    </a:lnTo>
                    <a:lnTo>
                      <a:pt x="1117" y="29"/>
                    </a:lnTo>
                    <a:lnTo>
                      <a:pt x="1117" y="31"/>
                    </a:lnTo>
                    <a:lnTo>
                      <a:pt x="1117" y="34"/>
                    </a:lnTo>
                    <a:lnTo>
                      <a:pt x="1120" y="34"/>
                    </a:lnTo>
                    <a:lnTo>
                      <a:pt x="1120" y="36"/>
                    </a:lnTo>
                    <a:lnTo>
                      <a:pt x="1120" y="39"/>
                    </a:lnTo>
                    <a:lnTo>
                      <a:pt x="1120" y="41"/>
                    </a:lnTo>
                    <a:lnTo>
                      <a:pt x="1120" y="44"/>
                    </a:lnTo>
                    <a:lnTo>
                      <a:pt x="1122" y="44"/>
                    </a:lnTo>
                    <a:lnTo>
                      <a:pt x="1125" y="46"/>
                    </a:lnTo>
                    <a:lnTo>
                      <a:pt x="1127" y="46"/>
                    </a:lnTo>
                    <a:lnTo>
                      <a:pt x="1127" y="49"/>
                    </a:lnTo>
                    <a:lnTo>
                      <a:pt x="1129" y="49"/>
                    </a:lnTo>
                    <a:lnTo>
                      <a:pt x="1129" y="51"/>
                    </a:lnTo>
                    <a:lnTo>
                      <a:pt x="1132" y="51"/>
                    </a:lnTo>
                    <a:lnTo>
                      <a:pt x="1134" y="53"/>
                    </a:lnTo>
                    <a:lnTo>
                      <a:pt x="1132" y="56"/>
                    </a:lnTo>
                    <a:lnTo>
                      <a:pt x="1129" y="58"/>
                    </a:lnTo>
                    <a:lnTo>
                      <a:pt x="1129" y="61"/>
                    </a:lnTo>
                    <a:lnTo>
                      <a:pt x="1127" y="61"/>
                    </a:lnTo>
                    <a:lnTo>
                      <a:pt x="1129" y="61"/>
                    </a:lnTo>
                    <a:lnTo>
                      <a:pt x="1127" y="61"/>
                    </a:lnTo>
                    <a:lnTo>
                      <a:pt x="1127" y="63"/>
                    </a:lnTo>
                    <a:lnTo>
                      <a:pt x="1129" y="63"/>
                    </a:lnTo>
                    <a:lnTo>
                      <a:pt x="1129" y="66"/>
                    </a:lnTo>
                    <a:lnTo>
                      <a:pt x="1132" y="66"/>
                    </a:lnTo>
                    <a:lnTo>
                      <a:pt x="1129" y="66"/>
                    </a:lnTo>
                    <a:lnTo>
                      <a:pt x="1132" y="66"/>
                    </a:lnTo>
                    <a:lnTo>
                      <a:pt x="1132" y="68"/>
                    </a:lnTo>
                    <a:lnTo>
                      <a:pt x="1129" y="71"/>
                    </a:lnTo>
                    <a:lnTo>
                      <a:pt x="1127" y="71"/>
                    </a:lnTo>
                    <a:lnTo>
                      <a:pt x="1125" y="71"/>
                    </a:lnTo>
                    <a:lnTo>
                      <a:pt x="1125" y="73"/>
                    </a:lnTo>
                    <a:lnTo>
                      <a:pt x="1127" y="73"/>
                    </a:lnTo>
                    <a:lnTo>
                      <a:pt x="1127" y="75"/>
                    </a:lnTo>
                    <a:lnTo>
                      <a:pt x="1127" y="73"/>
                    </a:lnTo>
                    <a:lnTo>
                      <a:pt x="1127" y="75"/>
                    </a:lnTo>
                    <a:lnTo>
                      <a:pt x="1125" y="75"/>
                    </a:lnTo>
                    <a:lnTo>
                      <a:pt x="1127" y="75"/>
                    </a:lnTo>
                    <a:lnTo>
                      <a:pt x="1125" y="75"/>
                    </a:lnTo>
                    <a:lnTo>
                      <a:pt x="1127" y="75"/>
                    </a:lnTo>
                    <a:lnTo>
                      <a:pt x="1127" y="78"/>
                    </a:lnTo>
                    <a:lnTo>
                      <a:pt x="1127" y="80"/>
                    </a:lnTo>
                    <a:lnTo>
                      <a:pt x="1125" y="80"/>
                    </a:lnTo>
                    <a:lnTo>
                      <a:pt x="1125" y="83"/>
                    </a:lnTo>
                    <a:lnTo>
                      <a:pt x="1127" y="83"/>
                    </a:lnTo>
                    <a:lnTo>
                      <a:pt x="1129" y="85"/>
                    </a:lnTo>
                    <a:lnTo>
                      <a:pt x="1132" y="85"/>
                    </a:lnTo>
                    <a:lnTo>
                      <a:pt x="1132" y="88"/>
                    </a:lnTo>
                    <a:lnTo>
                      <a:pt x="1134" y="88"/>
                    </a:lnTo>
                    <a:lnTo>
                      <a:pt x="1132" y="88"/>
                    </a:lnTo>
                    <a:lnTo>
                      <a:pt x="1132" y="90"/>
                    </a:lnTo>
                    <a:lnTo>
                      <a:pt x="1129" y="90"/>
                    </a:lnTo>
                    <a:lnTo>
                      <a:pt x="1129" y="93"/>
                    </a:lnTo>
                    <a:lnTo>
                      <a:pt x="1129" y="95"/>
                    </a:lnTo>
                    <a:lnTo>
                      <a:pt x="1132" y="95"/>
                    </a:lnTo>
                    <a:lnTo>
                      <a:pt x="1134" y="95"/>
                    </a:lnTo>
                    <a:lnTo>
                      <a:pt x="1134" y="97"/>
                    </a:lnTo>
                    <a:lnTo>
                      <a:pt x="1137" y="100"/>
                    </a:lnTo>
                    <a:lnTo>
                      <a:pt x="1142" y="105"/>
                    </a:lnTo>
                    <a:lnTo>
                      <a:pt x="1142" y="115"/>
                    </a:lnTo>
                    <a:lnTo>
                      <a:pt x="1142" y="117"/>
                    </a:lnTo>
                    <a:lnTo>
                      <a:pt x="1144" y="117"/>
                    </a:lnTo>
                    <a:lnTo>
                      <a:pt x="1144" y="119"/>
                    </a:lnTo>
                    <a:lnTo>
                      <a:pt x="1144" y="124"/>
                    </a:lnTo>
                    <a:lnTo>
                      <a:pt x="1144" y="127"/>
                    </a:lnTo>
                    <a:lnTo>
                      <a:pt x="1147" y="127"/>
                    </a:lnTo>
                    <a:lnTo>
                      <a:pt x="1147" y="129"/>
                    </a:lnTo>
                    <a:lnTo>
                      <a:pt x="1147" y="132"/>
                    </a:lnTo>
                    <a:lnTo>
                      <a:pt x="1147" y="134"/>
                    </a:lnTo>
                    <a:lnTo>
                      <a:pt x="1147" y="137"/>
                    </a:lnTo>
                    <a:lnTo>
                      <a:pt x="1149" y="137"/>
                    </a:lnTo>
                    <a:lnTo>
                      <a:pt x="1149" y="139"/>
                    </a:lnTo>
                    <a:lnTo>
                      <a:pt x="1149" y="141"/>
                    </a:lnTo>
                    <a:lnTo>
                      <a:pt x="1149" y="144"/>
                    </a:lnTo>
                    <a:lnTo>
                      <a:pt x="1149" y="146"/>
                    </a:lnTo>
                    <a:lnTo>
                      <a:pt x="1149" y="149"/>
                    </a:lnTo>
                    <a:lnTo>
                      <a:pt x="1151" y="149"/>
                    </a:lnTo>
                    <a:lnTo>
                      <a:pt x="1154" y="149"/>
                    </a:lnTo>
                    <a:lnTo>
                      <a:pt x="1156" y="149"/>
                    </a:lnTo>
                    <a:lnTo>
                      <a:pt x="1169" y="146"/>
                    </a:lnTo>
                    <a:lnTo>
                      <a:pt x="1173" y="151"/>
                    </a:lnTo>
                    <a:lnTo>
                      <a:pt x="1164" y="181"/>
                    </a:lnTo>
                    <a:lnTo>
                      <a:pt x="1142" y="190"/>
                    </a:lnTo>
                    <a:lnTo>
                      <a:pt x="1139" y="190"/>
                    </a:lnTo>
                    <a:lnTo>
                      <a:pt x="1139" y="193"/>
                    </a:lnTo>
                    <a:lnTo>
                      <a:pt x="1137" y="193"/>
                    </a:lnTo>
                    <a:lnTo>
                      <a:pt x="1134" y="193"/>
                    </a:lnTo>
                    <a:lnTo>
                      <a:pt x="1134" y="195"/>
                    </a:lnTo>
                    <a:lnTo>
                      <a:pt x="1134" y="198"/>
                    </a:lnTo>
                    <a:lnTo>
                      <a:pt x="1132" y="198"/>
                    </a:lnTo>
                    <a:lnTo>
                      <a:pt x="1132" y="200"/>
                    </a:lnTo>
                    <a:lnTo>
                      <a:pt x="1129" y="200"/>
                    </a:lnTo>
                    <a:lnTo>
                      <a:pt x="1129" y="203"/>
                    </a:lnTo>
                    <a:lnTo>
                      <a:pt x="1132" y="203"/>
                    </a:lnTo>
                    <a:lnTo>
                      <a:pt x="1132" y="205"/>
                    </a:lnTo>
                    <a:lnTo>
                      <a:pt x="1134" y="205"/>
                    </a:lnTo>
                    <a:lnTo>
                      <a:pt x="1134" y="208"/>
                    </a:lnTo>
                    <a:lnTo>
                      <a:pt x="1134" y="210"/>
                    </a:lnTo>
                    <a:lnTo>
                      <a:pt x="1137" y="210"/>
                    </a:lnTo>
                    <a:lnTo>
                      <a:pt x="1134" y="210"/>
                    </a:lnTo>
                    <a:lnTo>
                      <a:pt x="1134" y="212"/>
                    </a:lnTo>
                    <a:lnTo>
                      <a:pt x="1132" y="212"/>
                    </a:lnTo>
                    <a:lnTo>
                      <a:pt x="1132" y="215"/>
                    </a:lnTo>
                    <a:lnTo>
                      <a:pt x="1129" y="215"/>
                    </a:lnTo>
                    <a:lnTo>
                      <a:pt x="1132" y="215"/>
                    </a:lnTo>
                    <a:lnTo>
                      <a:pt x="1129" y="215"/>
                    </a:lnTo>
                    <a:lnTo>
                      <a:pt x="1129" y="217"/>
                    </a:lnTo>
                    <a:lnTo>
                      <a:pt x="1132" y="217"/>
                    </a:lnTo>
                    <a:lnTo>
                      <a:pt x="1129" y="217"/>
                    </a:lnTo>
                    <a:lnTo>
                      <a:pt x="1129" y="220"/>
                    </a:lnTo>
                    <a:lnTo>
                      <a:pt x="1129" y="222"/>
                    </a:lnTo>
                    <a:lnTo>
                      <a:pt x="1132" y="222"/>
                    </a:lnTo>
                    <a:lnTo>
                      <a:pt x="1132" y="225"/>
                    </a:lnTo>
                    <a:lnTo>
                      <a:pt x="1129" y="225"/>
                    </a:lnTo>
                    <a:lnTo>
                      <a:pt x="1132" y="225"/>
                    </a:lnTo>
                    <a:lnTo>
                      <a:pt x="1132" y="227"/>
                    </a:lnTo>
                    <a:lnTo>
                      <a:pt x="1132" y="230"/>
                    </a:lnTo>
                    <a:lnTo>
                      <a:pt x="1132" y="232"/>
                    </a:lnTo>
                    <a:lnTo>
                      <a:pt x="1134" y="232"/>
                    </a:lnTo>
                    <a:lnTo>
                      <a:pt x="1134" y="234"/>
                    </a:lnTo>
                    <a:lnTo>
                      <a:pt x="1134" y="237"/>
                    </a:lnTo>
                    <a:lnTo>
                      <a:pt x="1134" y="239"/>
                    </a:lnTo>
                    <a:lnTo>
                      <a:pt x="1134" y="242"/>
                    </a:lnTo>
                    <a:lnTo>
                      <a:pt x="1132" y="242"/>
                    </a:lnTo>
                    <a:lnTo>
                      <a:pt x="1129" y="244"/>
                    </a:lnTo>
                    <a:lnTo>
                      <a:pt x="1129" y="249"/>
                    </a:lnTo>
                    <a:lnTo>
                      <a:pt x="1132" y="254"/>
                    </a:lnTo>
                    <a:lnTo>
                      <a:pt x="1134" y="254"/>
                    </a:lnTo>
                    <a:lnTo>
                      <a:pt x="1134" y="259"/>
                    </a:lnTo>
                    <a:lnTo>
                      <a:pt x="1137" y="259"/>
                    </a:lnTo>
                    <a:lnTo>
                      <a:pt x="1137" y="261"/>
                    </a:lnTo>
                    <a:lnTo>
                      <a:pt x="1139" y="261"/>
                    </a:lnTo>
                    <a:lnTo>
                      <a:pt x="1137" y="261"/>
                    </a:lnTo>
                    <a:lnTo>
                      <a:pt x="1137" y="264"/>
                    </a:lnTo>
                    <a:lnTo>
                      <a:pt x="1134" y="264"/>
                    </a:lnTo>
                    <a:lnTo>
                      <a:pt x="1134" y="266"/>
                    </a:lnTo>
                    <a:lnTo>
                      <a:pt x="1132" y="266"/>
                    </a:lnTo>
                    <a:lnTo>
                      <a:pt x="1129" y="266"/>
                    </a:lnTo>
                    <a:lnTo>
                      <a:pt x="1129" y="269"/>
                    </a:lnTo>
                    <a:lnTo>
                      <a:pt x="1127" y="269"/>
                    </a:lnTo>
                    <a:lnTo>
                      <a:pt x="1127" y="266"/>
                    </a:lnTo>
                    <a:lnTo>
                      <a:pt x="1125" y="266"/>
                    </a:lnTo>
                    <a:lnTo>
                      <a:pt x="1122" y="266"/>
                    </a:lnTo>
                    <a:lnTo>
                      <a:pt x="1122" y="269"/>
                    </a:lnTo>
                    <a:lnTo>
                      <a:pt x="1122" y="266"/>
                    </a:lnTo>
                    <a:lnTo>
                      <a:pt x="1122" y="269"/>
                    </a:lnTo>
                    <a:lnTo>
                      <a:pt x="1122" y="271"/>
                    </a:lnTo>
                    <a:lnTo>
                      <a:pt x="1122" y="274"/>
                    </a:lnTo>
                    <a:lnTo>
                      <a:pt x="1120" y="274"/>
                    </a:lnTo>
                    <a:lnTo>
                      <a:pt x="1120" y="276"/>
                    </a:lnTo>
                    <a:lnTo>
                      <a:pt x="1117" y="276"/>
                    </a:lnTo>
                    <a:lnTo>
                      <a:pt x="1120" y="276"/>
                    </a:lnTo>
                    <a:lnTo>
                      <a:pt x="1120" y="278"/>
                    </a:lnTo>
                    <a:lnTo>
                      <a:pt x="1117" y="278"/>
                    </a:lnTo>
                    <a:lnTo>
                      <a:pt x="1120" y="278"/>
                    </a:lnTo>
                    <a:lnTo>
                      <a:pt x="1117" y="278"/>
                    </a:lnTo>
                    <a:lnTo>
                      <a:pt x="1117" y="281"/>
                    </a:lnTo>
                    <a:lnTo>
                      <a:pt x="1117" y="283"/>
                    </a:lnTo>
                    <a:lnTo>
                      <a:pt x="1115" y="283"/>
                    </a:lnTo>
                    <a:lnTo>
                      <a:pt x="1115" y="286"/>
                    </a:lnTo>
                    <a:lnTo>
                      <a:pt x="1115" y="288"/>
                    </a:lnTo>
                    <a:lnTo>
                      <a:pt x="1112" y="288"/>
                    </a:lnTo>
                    <a:lnTo>
                      <a:pt x="1112" y="291"/>
                    </a:lnTo>
                    <a:lnTo>
                      <a:pt x="1110" y="291"/>
                    </a:lnTo>
                    <a:lnTo>
                      <a:pt x="1110" y="293"/>
                    </a:lnTo>
                    <a:lnTo>
                      <a:pt x="1110" y="296"/>
                    </a:lnTo>
                    <a:lnTo>
                      <a:pt x="1107" y="296"/>
                    </a:lnTo>
                    <a:lnTo>
                      <a:pt x="1107" y="298"/>
                    </a:lnTo>
                    <a:lnTo>
                      <a:pt x="1105" y="296"/>
                    </a:lnTo>
                    <a:lnTo>
                      <a:pt x="1105" y="298"/>
                    </a:lnTo>
                    <a:lnTo>
                      <a:pt x="1103" y="298"/>
                    </a:lnTo>
                    <a:lnTo>
                      <a:pt x="1103" y="300"/>
                    </a:lnTo>
                    <a:lnTo>
                      <a:pt x="1100" y="303"/>
                    </a:lnTo>
                    <a:lnTo>
                      <a:pt x="1100" y="300"/>
                    </a:lnTo>
                    <a:lnTo>
                      <a:pt x="1100" y="303"/>
                    </a:lnTo>
                    <a:lnTo>
                      <a:pt x="1100" y="305"/>
                    </a:lnTo>
                    <a:lnTo>
                      <a:pt x="1100" y="308"/>
                    </a:lnTo>
                    <a:lnTo>
                      <a:pt x="1098" y="308"/>
                    </a:lnTo>
                    <a:lnTo>
                      <a:pt x="1098" y="310"/>
                    </a:lnTo>
                    <a:lnTo>
                      <a:pt x="1098" y="313"/>
                    </a:lnTo>
                    <a:lnTo>
                      <a:pt x="1098" y="315"/>
                    </a:lnTo>
                    <a:lnTo>
                      <a:pt x="1098" y="318"/>
                    </a:lnTo>
                    <a:lnTo>
                      <a:pt x="1095" y="318"/>
                    </a:lnTo>
                    <a:lnTo>
                      <a:pt x="1095" y="320"/>
                    </a:lnTo>
                    <a:lnTo>
                      <a:pt x="1095" y="322"/>
                    </a:lnTo>
                    <a:lnTo>
                      <a:pt x="1093" y="322"/>
                    </a:lnTo>
                    <a:lnTo>
                      <a:pt x="1093" y="325"/>
                    </a:lnTo>
                    <a:lnTo>
                      <a:pt x="1090" y="325"/>
                    </a:lnTo>
                    <a:lnTo>
                      <a:pt x="1093" y="325"/>
                    </a:lnTo>
                    <a:lnTo>
                      <a:pt x="1090" y="325"/>
                    </a:lnTo>
                    <a:lnTo>
                      <a:pt x="1090" y="327"/>
                    </a:lnTo>
                    <a:lnTo>
                      <a:pt x="1090" y="330"/>
                    </a:lnTo>
                    <a:lnTo>
                      <a:pt x="1090" y="332"/>
                    </a:lnTo>
                    <a:lnTo>
                      <a:pt x="1090" y="335"/>
                    </a:lnTo>
                    <a:lnTo>
                      <a:pt x="1093" y="335"/>
                    </a:lnTo>
                    <a:lnTo>
                      <a:pt x="1093" y="337"/>
                    </a:lnTo>
                    <a:lnTo>
                      <a:pt x="1093" y="340"/>
                    </a:lnTo>
                    <a:lnTo>
                      <a:pt x="1093" y="342"/>
                    </a:lnTo>
                    <a:lnTo>
                      <a:pt x="1093" y="344"/>
                    </a:lnTo>
                    <a:lnTo>
                      <a:pt x="1093" y="347"/>
                    </a:lnTo>
                    <a:lnTo>
                      <a:pt x="1090" y="349"/>
                    </a:lnTo>
                    <a:lnTo>
                      <a:pt x="1093" y="349"/>
                    </a:lnTo>
                    <a:lnTo>
                      <a:pt x="1095" y="349"/>
                    </a:lnTo>
                    <a:lnTo>
                      <a:pt x="1095" y="352"/>
                    </a:lnTo>
                    <a:lnTo>
                      <a:pt x="1093" y="352"/>
                    </a:lnTo>
                    <a:lnTo>
                      <a:pt x="1093" y="354"/>
                    </a:lnTo>
                    <a:lnTo>
                      <a:pt x="1093" y="357"/>
                    </a:lnTo>
                    <a:lnTo>
                      <a:pt x="1090" y="357"/>
                    </a:lnTo>
                    <a:lnTo>
                      <a:pt x="1088" y="357"/>
                    </a:lnTo>
                    <a:lnTo>
                      <a:pt x="1085" y="357"/>
                    </a:lnTo>
                    <a:lnTo>
                      <a:pt x="1088" y="359"/>
                    </a:lnTo>
                    <a:lnTo>
                      <a:pt x="1085" y="359"/>
                    </a:lnTo>
                    <a:lnTo>
                      <a:pt x="1085" y="362"/>
                    </a:lnTo>
                    <a:lnTo>
                      <a:pt x="1083" y="362"/>
                    </a:lnTo>
                    <a:lnTo>
                      <a:pt x="1083" y="364"/>
                    </a:lnTo>
                    <a:lnTo>
                      <a:pt x="1083" y="366"/>
                    </a:lnTo>
                    <a:lnTo>
                      <a:pt x="1083" y="369"/>
                    </a:lnTo>
                    <a:lnTo>
                      <a:pt x="1081" y="371"/>
                    </a:lnTo>
                    <a:lnTo>
                      <a:pt x="1081" y="374"/>
                    </a:lnTo>
                    <a:lnTo>
                      <a:pt x="1083" y="374"/>
                    </a:lnTo>
                    <a:lnTo>
                      <a:pt x="1081" y="374"/>
                    </a:lnTo>
                    <a:lnTo>
                      <a:pt x="1083" y="374"/>
                    </a:lnTo>
                    <a:lnTo>
                      <a:pt x="1081" y="374"/>
                    </a:lnTo>
                    <a:lnTo>
                      <a:pt x="1083" y="374"/>
                    </a:lnTo>
                    <a:lnTo>
                      <a:pt x="1083" y="376"/>
                    </a:lnTo>
                    <a:lnTo>
                      <a:pt x="1081" y="376"/>
                    </a:lnTo>
                    <a:lnTo>
                      <a:pt x="1081" y="379"/>
                    </a:lnTo>
                    <a:lnTo>
                      <a:pt x="1078" y="379"/>
                    </a:lnTo>
                    <a:lnTo>
                      <a:pt x="1078" y="376"/>
                    </a:lnTo>
                    <a:lnTo>
                      <a:pt x="1076" y="376"/>
                    </a:lnTo>
                    <a:lnTo>
                      <a:pt x="1076" y="379"/>
                    </a:lnTo>
                    <a:lnTo>
                      <a:pt x="1076" y="381"/>
                    </a:lnTo>
                    <a:lnTo>
                      <a:pt x="1076" y="384"/>
                    </a:lnTo>
                    <a:lnTo>
                      <a:pt x="1076" y="386"/>
                    </a:lnTo>
                    <a:lnTo>
                      <a:pt x="1073" y="386"/>
                    </a:lnTo>
                    <a:lnTo>
                      <a:pt x="1076" y="388"/>
                    </a:lnTo>
                    <a:lnTo>
                      <a:pt x="1073" y="388"/>
                    </a:lnTo>
                    <a:lnTo>
                      <a:pt x="1076" y="388"/>
                    </a:lnTo>
                    <a:lnTo>
                      <a:pt x="1076" y="391"/>
                    </a:lnTo>
                    <a:lnTo>
                      <a:pt x="1073" y="391"/>
                    </a:lnTo>
                    <a:lnTo>
                      <a:pt x="1076" y="391"/>
                    </a:lnTo>
                    <a:lnTo>
                      <a:pt x="1076" y="393"/>
                    </a:lnTo>
                    <a:lnTo>
                      <a:pt x="1078" y="393"/>
                    </a:lnTo>
                    <a:lnTo>
                      <a:pt x="1078" y="396"/>
                    </a:lnTo>
                    <a:lnTo>
                      <a:pt x="1078" y="398"/>
                    </a:lnTo>
                    <a:lnTo>
                      <a:pt x="1081" y="398"/>
                    </a:lnTo>
                    <a:lnTo>
                      <a:pt x="1083" y="398"/>
                    </a:lnTo>
                    <a:lnTo>
                      <a:pt x="1083" y="401"/>
                    </a:lnTo>
                    <a:lnTo>
                      <a:pt x="1085" y="401"/>
                    </a:lnTo>
                    <a:lnTo>
                      <a:pt x="1083" y="401"/>
                    </a:lnTo>
                    <a:lnTo>
                      <a:pt x="1083" y="403"/>
                    </a:lnTo>
                    <a:lnTo>
                      <a:pt x="1081" y="403"/>
                    </a:lnTo>
                    <a:lnTo>
                      <a:pt x="1078" y="403"/>
                    </a:lnTo>
                    <a:lnTo>
                      <a:pt x="1081" y="403"/>
                    </a:lnTo>
                    <a:lnTo>
                      <a:pt x="1081" y="406"/>
                    </a:lnTo>
                    <a:lnTo>
                      <a:pt x="1081" y="408"/>
                    </a:lnTo>
                    <a:lnTo>
                      <a:pt x="1081" y="410"/>
                    </a:lnTo>
                    <a:lnTo>
                      <a:pt x="1083" y="410"/>
                    </a:lnTo>
                    <a:lnTo>
                      <a:pt x="1083" y="413"/>
                    </a:lnTo>
                    <a:lnTo>
                      <a:pt x="1085" y="413"/>
                    </a:lnTo>
                    <a:lnTo>
                      <a:pt x="1085" y="415"/>
                    </a:lnTo>
                    <a:lnTo>
                      <a:pt x="1085" y="418"/>
                    </a:lnTo>
                    <a:lnTo>
                      <a:pt x="1088" y="418"/>
                    </a:lnTo>
                    <a:lnTo>
                      <a:pt x="1085" y="418"/>
                    </a:lnTo>
                    <a:lnTo>
                      <a:pt x="1085" y="420"/>
                    </a:lnTo>
                    <a:lnTo>
                      <a:pt x="1085" y="423"/>
                    </a:lnTo>
                    <a:lnTo>
                      <a:pt x="1088" y="423"/>
                    </a:lnTo>
                    <a:lnTo>
                      <a:pt x="1088" y="425"/>
                    </a:lnTo>
                    <a:lnTo>
                      <a:pt x="1090" y="425"/>
                    </a:lnTo>
                    <a:lnTo>
                      <a:pt x="1090" y="428"/>
                    </a:lnTo>
                    <a:lnTo>
                      <a:pt x="1090" y="430"/>
                    </a:lnTo>
                    <a:lnTo>
                      <a:pt x="1088" y="430"/>
                    </a:lnTo>
                    <a:lnTo>
                      <a:pt x="1088" y="432"/>
                    </a:lnTo>
                    <a:lnTo>
                      <a:pt x="1088" y="435"/>
                    </a:lnTo>
                    <a:lnTo>
                      <a:pt x="1090" y="435"/>
                    </a:lnTo>
                    <a:lnTo>
                      <a:pt x="1090" y="437"/>
                    </a:lnTo>
                    <a:lnTo>
                      <a:pt x="1088" y="437"/>
                    </a:lnTo>
                    <a:lnTo>
                      <a:pt x="1090" y="437"/>
                    </a:lnTo>
                    <a:lnTo>
                      <a:pt x="1093" y="437"/>
                    </a:lnTo>
                    <a:lnTo>
                      <a:pt x="1095" y="437"/>
                    </a:lnTo>
                    <a:lnTo>
                      <a:pt x="1095" y="440"/>
                    </a:lnTo>
                    <a:lnTo>
                      <a:pt x="1098" y="440"/>
                    </a:lnTo>
                    <a:lnTo>
                      <a:pt x="1095" y="440"/>
                    </a:lnTo>
                    <a:lnTo>
                      <a:pt x="1095" y="442"/>
                    </a:lnTo>
                    <a:lnTo>
                      <a:pt x="1095" y="445"/>
                    </a:lnTo>
                    <a:lnTo>
                      <a:pt x="1093" y="445"/>
                    </a:lnTo>
                    <a:lnTo>
                      <a:pt x="1093" y="447"/>
                    </a:lnTo>
                    <a:lnTo>
                      <a:pt x="1093" y="450"/>
                    </a:lnTo>
                    <a:lnTo>
                      <a:pt x="1093" y="452"/>
                    </a:lnTo>
                    <a:lnTo>
                      <a:pt x="1093" y="454"/>
                    </a:lnTo>
                    <a:lnTo>
                      <a:pt x="1095" y="454"/>
                    </a:lnTo>
                    <a:lnTo>
                      <a:pt x="1093" y="454"/>
                    </a:lnTo>
                    <a:lnTo>
                      <a:pt x="1093" y="457"/>
                    </a:lnTo>
                    <a:lnTo>
                      <a:pt x="1095" y="457"/>
                    </a:lnTo>
                    <a:lnTo>
                      <a:pt x="1095" y="459"/>
                    </a:lnTo>
                    <a:lnTo>
                      <a:pt x="1093" y="462"/>
                    </a:lnTo>
                    <a:lnTo>
                      <a:pt x="1095" y="462"/>
                    </a:lnTo>
                    <a:lnTo>
                      <a:pt x="1095" y="464"/>
                    </a:lnTo>
                    <a:lnTo>
                      <a:pt x="1093" y="464"/>
                    </a:lnTo>
                    <a:lnTo>
                      <a:pt x="1090" y="464"/>
                    </a:lnTo>
                    <a:lnTo>
                      <a:pt x="1090" y="467"/>
                    </a:lnTo>
                    <a:lnTo>
                      <a:pt x="1090" y="469"/>
                    </a:lnTo>
                    <a:lnTo>
                      <a:pt x="1088" y="469"/>
                    </a:lnTo>
                    <a:lnTo>
                      <a:pt x="1088" y="472"/>
                    </a:lnTo>
                    <a:lnTo>
                      <a:pt x="1085" y="472"/>
                    </a:lnTo>
                    <a:lnTo>
                      <a:pt x="1085" y="474"/>
                    </a:lnTo>
                    <a:lnTo>
                      <a:pt x="1083" y="474"/>
                    </a:lnTo>
                    <a:lnTo>
                      <a:pt x="1083" y="476"/>
                    </a:lnTo>
                    <a:lnTo>
                      <a:pt x="1083" y="479"/>
                    </a:lnTo>
                    <a:lnTo>
                      <a:pt x="1081" y="479"/>
                    </a:lnTo>
                    <a:lnTo>
                      <a:pt x="1083" y="479"/>
                    </a:lnTo>
                    <a:lnTo>
                      <a:pt x="1083" y="481"/>
                    </a:lnTo>
                    <a:lnTo>
                      <a:pt x="1081" y="481"/>
                    </a:lnTo>
                    <a:lnTo>
                      <a:pt x="1081" y="484"/>
                    </a:lnTo>
                    <a:lnTo>
                      <a:pt x="1081" y="486"/>
                    </a:lnTo>
                    <a:lnTo>
                      <a:pt x="1081" y="489"/>
                    </a:lnTo>
                    <a:lnTo>
                      <a:pt x="1078" y="489"/>
                    </a:lnTo>
                    <a:lnTo>
                      <a:pt x="1078" y="491"/>
                    </a:lnTo>
                    <a:lnTo>
                      <a:pt x="1076" y="491"/>
                    </a:lnTo>
                    <a:lnTo>
                      <a:pt x="1073" y="491"/>
                    </a:lnTo>
                    <a:lnTo>
                      <a:pt x="1073" y="494"/>
                    </a:lnTo>
                    <a:lnTo>
                      <a:pt x="1076" y="494"/>
                    </a:lnTo>
                    <a:lnTo>
                      <a:pt x="1078" y="494"/>
                    </a:lnTo>
                    <a:lnTo>
                      <a:pt x="1078" y="496"/>
                    </a:lnTo>
                    <a:lnTo>
                      <a:pt x="1078" y="498"/>
                    </a:lnTo>
                    <a:lnTo>
                      <a:pt x="1081" y="498"/>
                    </a:lnTo>
                    <a:lnTo>
                      <a:pt x="1078" y="498"/>
                    </a:lnTo>
                    <a:lnTo>
                      <a:pt x="1078" y="501"/>
                    </a:lnTo>
                    <a:lnTo>
                      <a:pt x="1078" y="503"/>
                    </a:lnTo>
                    <a:lnTo>
                      <a:pt x="1081" y="503"/>
                    </a:lnTo>
                    <a:lnTo>
                      <a:pt x="1081" y="506"/>
                    </a:lnTo>
                    <a:lnTo>
                      <a:pt x="1081" y="508"/>
                    </a:lnTo>
                    <a:lnTo>
                      <a:pt x="1078" y="508"/>
                    </a:lnTo>
                    <a:lnTo>
                      <a:pt x="1078" y="511"/>
                    </a:lnTo>
                    <a:lnTo>
                      <a:pt x="1081" y="511"/>
                    </a:lnTo>
                    <a:lnTo>
                      <a:pt x="1078" y="511"/>
                    </a:lnTo>
                    <a:lnTo>
                      <a:pt x="1078" y="513"/>
                    </a:lnTo>
                    <a:lnTo>
                      <a:pt x="1081" y="513"/>
                    </a:lnTo>
                    <a:lnTo>
                      <a:pt x="1078" y="513"/>
                    </a:lnTo>
                    <a:lnTo>
                      <a:pt x="1078" y="516"/>
                    </a:lnTo>
                    <a:lnTo>
                      <a:pt x="1078" y="518"/>
                    </a:lnTo>
                    <a:lnTo>
                      <a:pt x="1076" y="518"/>
                    </a:lnTo>
                    <a:lnTo>
                      <a:pt x="1076" y="516"/>
                    </a:lnTo>
                    <a:lnTo>
                      <a:pt x="1073" y="516"/>
                    </a:lnTo>
                    <a:lnTo>
                      <a:pt x="1073" y="518"/>
                    </a:lnTo>
                    <a:lnTo>
                      <a:pt x="1073" y="520"/>
                    </a:lnTo>
                    <a:lnTo>
                      <a:pt x="1071" y="520"/>
                    </a:lnTo>
                    <a:lnTo>
                      <a:pt x="1071" y="523"/>
                    </a:lnTo>
                    <a:lnTo>
                      <a:pt x="1071" y="525"/>
                    </a:lnTo>
                    <a:lnTo>
                      <a:pt x="1071" y="523"/>
                    </a:lnTo>
                    <a:lnTo>
                      <a:pt x="1068" y="523"/>
                    </a:lnTo>
                    <a:lnTo>
                      <a:pt x="1068" y="525"/>
                    </a:lnTo>
                    <a:lnTo>
                      <a:pt x="1068" y="523"/>
                    </a:lnTo>
                    <a:lnTo>
                      <a:pt x="1066" y="523"/>
                    </a:lnTo>
                    <a:lnTo>
                      <a:pt x="1066" y="525"/>
                    </a:lnTo>
                    <a:lnTo>
                      <a:pt x="1066" y="523"/>
                    </a:lnTo>
                    <a:lnTo>
                      <a:pt x="1066" y="525"/>
                    </a:lnTo>
                    <a:lnTo>
                      <a:pt x="1063" y="525"/>
                    </a:lnTo>
                    <a:lnTo>
                      <a:pt x="1063" y="528"/>
                    </a:lnTo>
                    <a:lnTo>
                      <a:pt x="1063" y="525"/>
                    </a:lnTo>
                    <a:lnTo>
                      <a:pt x="1061" y="525"/>
                    </a:lnTo>
                    <a:lnTo>
                      <a:pt x="1061" y="528"/>
                    </a:lnTo>
                    <a:lnTo>
                      <a:pt x="1061" y="530"/>
                    </a:lnTo>
                    <a:lnTo>
                      <a:pt x="1061" y="533"/>
                    </a:lnTo>
                    <a:lnTo>
                      <a:pt x="1059" y="533"/>
                    </a:lnTo>
                    <a:lnTo>
                      <a:pt x="1059" y="535"/>
                    </a:lnTo>
                    <a:lnTo>
                      <a:pt x="1059" y="538"/>
                    </a:lnTo>
                    <a:lnTo>
                      <a:pt x="1059" y="535"/>
                    </a:lnTo>
                    <a:lnTo>
                      <a:pt x="1059" y="538"/>
                    </a:lnTo>
                    <a:lnTo>
                      <a:pt x="1061" y="538"/>
                    </a:lnTo>
                    <a:lnTo>
                      <a:pt x="1061" y="540"/>
                    </a:lnTo>
                    <a:lnTo>
                      <a:pt x="1059" y="540"/>
                    </a:lnTo>
                    <a:lnTo>
                      <a:pt x="1056" y="540"/>
                    </a:lnTo>
                    <a:lnTo>
                      <a:pt x="1059" y="540"/>
                    </a:lnTo>
                    <a:lnTo>
                      <a:pt x="1059" y="542"/>
                    </a:lnTo>
                    <a:lnTo>
                      <a:pt x="1061" y="542"/>
                    </a:lnTo>
                    <a:lnTo>
                      <a:pt x="1059" y="545"/>
                    </a:lnTo>
                    <a:lnTo>
                      <a:pt x="1059" y="547"/>
                    </a:lnTo>
                    <a:lnTo>
                      <a:pt x="1056" y="547"/>
                    </a:lnTo>
                    <a:lnTo>
                      <a:pt x="1056" y="550"/>
                    </a:lnTo>
                    <a:lnTo>
                      <a:pt x="1056" y="552"/>
                    </a:lnTo>
                    <a:lnTo>
                      <a:pt x="1059" y="552"/>
                    </a:lnTo>
                    <a:lnTo>
                      <a:pt x="1059" y="555"/>
                    </a:lnTo>
                    <a:lnTo>
                      <a:pt x="1059" y="557"/>
                    </a:lnTo>
                    <a:lnTo>
                      <a:pt x="1056" y="557"/>
                    </a:lnTo>
                    <a:lnTo>
                      <a:pt x="1056" y="560"/>
                    </a:lnTo>
                    <a:lnTo>
                      <a:pt x="1059" y="562"/>
                    </a:lnTo>
                    <a:lnTo>
                      <a:pt x="1059" y="564"/>
                    </a:lnTo>
                    <a:lnTo>
                      <a:pt x="1059" y="567"/>
                    </a:lnTo>
                    <a:lnTo>
                      <a:pt x="1061" y="567"/>
                    </a:lnTo>
                    <a:lnTo>
                      <a:pt x="1061" y="569"/>
                    </a:lnTo>
                    <a:lnTo>
                      <a:pt x="1063" y="569"/>
                    </a:lnTo>
                    <a:lnTo>
                      <a:pt x="1063" y="572"/>
                    </a:lnTo>
                    <a:lnTo>
                      <a:pt x="1061" y="572"/>
                    </a:lnTo>
                    <a:lnTo>
                      <a:pt x="1063" y="572"/>
                    </a:lnTo>
                    <a:lnTo>
                      <a:pt x="1063" y="574"/>
                    </a:lnTo>
                    <a:lnTo>
                      <a:pt x="1061" y="574"/>
                    </a:lnTo>
                    <a:lnTo>
                      <a:pt x="1061" y="577"/>
                    </a:lnTo>
                    <a:lnTo>
                      <a:pt x="1063" y="577"/>
                    </a:lnTo>
                    <a:lnTo>
                      <a:pt x="1063" y="579"/>
                    </a:lnTo>
                    <a:lnTo>
                      <a:pt x="1063" y="582"/>
                    </a:lnTo>
                    <a:lnTo>
                      <a:pt x="1066" y="582"/>
                    </a:lnTo>
                    <a:lnTo>
                      <a:pt x="1066" y="584"/>
                    </a:lnTo>
                    <a:lnTo>
                      <a:pt x="1068" y="584"/>
                    </a:lnTo>
                    <a:lnTo>
                      <a:pt x="1066" y="584"/>
                    </a:lnTo>
                    <a:lnTo>
                      <a:pt x="1066" y="586"/>
                    </a:lnTo>
                    <a:lnTo>
                      <a:pt x="1066" y="589"/>
                    </a:lnTo>
                    <a:lnTo>
                      <a:pt x="1063" y="589"/>
                    </a:lnTo>
                    <a:lnTo>
                      <a:pt x="1061" y="589"/>
                    </a:lnTo>
                    <a:lnTo>
                      <a:pt x="1059" y="589"/>
                    </a:lnTo>
                    <a:lnTo>
                      <a:pt x="1059" y="591"/>
                    </a:lnTo>
                    <a:lnTo>
                      <a:pt x="1056" y="591"/>
                    </a:lnTo>
                    <a:lnTo>
                      <a:pt x="1054" y="591"/>
                    </a:lnTo>
                    <a:lnTo>
                      <a:pt x="1056" y="591"/>
                    </a:lnTo>
                    <a:lnTo>
                      <a:pt x="1054" y="591"/>
                    </a:lnTo>
                    <a:lnTo>
                      <a:pt x="1054" y="594"/>
                    </a:lnTo>
                    <a:lnTo>
                      <a:pt x="1051" y="594"/>
                    </a:lnTo>
                    <a:lnTo>
                      <a:pt x="1051" y="596"/>
                    </a:lnTo>
                    <a:lnTo>
                      <a:pt x="1051" y="599"/>
                    </a:lnTo>
                    <a:lnTo>
                      <a:pt x="1051" y="601"/>
                    </a:lnTo>
                    <a:lnTo>
                      <a:pt x="1051" y="604"/>
                    </a:lnTo>
                    <a:lnTo>
                      <a:pt x="1051" y="606"/>
                    </a:lnTo>
                    <a:lnTo>
                      <a:pt x="1049" y="606"/>
                    </a:lnTo>
                    <a:lnTo>
                      <a:pt x="1051" y="606"/>
                    </a:lnTo>
                    <a:lnTo>
                      <a:pt x="1049" y="606"/>
                    </a:lnTo>
                    <a:lnTo>
                      <a:pt x="1049" y="608"/>
                    </a:lnTo>
                    <a:lnTo>
                      <a:pt x="1051" y="608"/>
                    </a:lnTo>
                    <a:lnTo>
                      <a:pt x="1049" y="608"/>
                    </a:lnTo>
                    <a:lnTo>
                      <a:pt x="1049" y="611"/>
                    </a:lnTo>
                    <a:lnTo>
                      <a:pt x="1049" y="613"/>
                    </a:lnTo>
                    <a:lnTo>
                      <a:pt x="1046" y="613"/>
                    </a:lnTo>
                    <a:lnTo>
                      <a:pt x="1044" y="613"/>
                    </a:lnTo>
                    <a:lnTo>
                      <a:pt x="1044" y="611"/>
                    </a:lnTo>
                    <a:lnTo>
                      <a:pt x="1044" y="613"/>
                    </a:lnTo>
                    <a:lnTo>
                      <a:pt x="1041" y="613"/>
                    </a:lnTo>
                    <a:lnTo>
                      <a:pt x="1044" y="613"/>
                    </a:lnTo>
                    <a:lnTo>
                      <a:pt x="1044" y="616"/>
                    </a:lnTo>
                    <a:lnTo>
                      <a:pt x="1044" y="618"/>
                    </a:lnTo>
                    <a:lnTo>
                      <a:pt x="1044" y="621"/>
                    </a:lnTo>
                    <a:lnTo>
                      <a:pt x="1044" y="618"/>
                    </a:lnTo>
                    <a:lnTo>
                      <a:pt x="1044" y="621"/>
                    </a:lnTo>
                    <a:lnTo>
                      <a:pt x="1046" y="621"/>
                    </a:lnTo>
                    <a:lnTo>
                      <a:pt x="1044" y="623"/>
                    </a:lnTo>
                    <a:lnTo>
                      <a:pt x="1046" y="623"/>
                    </a:lnTo>
                    <a:lnTo>
                      <a:pt x="1044" y="623"/>
                    </a:lnTo>
                    <a:lnTo>
                      <a:pt x="1044" y="626"/>
                    </a:lnTo>
                    <a:lnTo>
                      <a:pt x="1041" y="626"/>
                    </a:lnTo>
                    <a:lnTo>
                      <a:pt x="1039" y="626"/>
                    </a:lnTo>
                    <a:lnTo>
                      <a:pt x="1039" y="628"/>
                    </a:lnTo>
                    <a:lnTo>
                      <a:pt x="1041" y="628"/>
                    </a:lnTo>
                    <a:lnTo>
                      <a:pt x="1039" y="628"/>
                    </a:lnTo>
                    <a:lnTo>
                      <a:pt x="1039" y="631"/>
                    </a:lnTo>
                    <a:lnTo>
                      <a:pt x="1041" y="631"/>
                    </a:lnTo>
                    <a:lnTo>
                      <a:pt x="1041" y="633"/>
                    </a:lnTo>
                    <a:lnTo>
                      <a:pt x="1041" y="631"/>
                    </a:lnTo>
                    <a:lnTo>
                      <a:pt x="1044" y="631"/>
                    </a:lnTo>
                    <a:lnTo>
                      <a:pt x="1044" y="633"/>
                    </a:lnTo>
                    <a:lnTo>
                      <a:pt x="1044" y="635"/>
                    </a:lnTo>
                    <a:lnTo>
                      <a:pt x="1041" y="635"/>
                    </a:lnTo>
                    <a:lnTo>
                      <a:pt x="1039" y="635"/>
                    </a:lnTo>
                    <a:lnTo>
                      <a:pt x="1039" y="638"/>
                    </a:lnTo>
                    <a:lnTo>
                      <a:pt x="1039" y="640"/>
                    </a:lnTo>
                    <a:lnTo>
                      <a:pt x="1039" y="643"/>
                    </a:lnTo>
                    <a:lnTo>
                      <a:pt x="1037" y="643"/>
                    </a:lnTo>
                    <a:lnTo>
                      <a:pt x="1037" y="645"/>
                    </a:lnTo>
                    <a:lnTo>
                      <a:pt x="1037" y="648"/>
                    </a:lnTo>
                    <a:lnTo>
                      <a:pt x="1039" y="648"/>
                    </a:lnTo>
                    <a:lnTo>
                      <a:pt x="1039" y="650"/>
                    </a:lnTo>
                    <a:lnTo>
                      <a:pt x="1037" y="650"/>
                    </a:lnTo>
                    <a:lnTo>
                      <a:pt x="1039" y="650"/>
                    </a:lnTo>
                    <a:lnTo>
                      <a:pt x="1039" y="653"/>
                    </a:lnTo>
                    <a:lnTo>
                      <a:pt x="1039" y="655"/>
                    </a:lnTo>
                    <a:lnTo>
                      <a:pt x="1037" y="655"/>
                    </a:lnTo>
                    <a:lnTo>
                      <a:pt x="1039" y="655"/>
                    </a:lnTo>
                    <a:lnTo>
                      <a:pt x="1039" y="657"/>
                    </a:lnTo>
                    <a:lnTo>
                      <a:pt x="1037" y="657"/>
                    </a:lnTo>
                    <a:lnTo>
                      <a:pt x="1037" y="660"/>
                    </a:lnTo>
                    <a:lnTo>
                      <a:pt x="1039" y="660"/>
                    </a:lnTo>
                    <a:lnTo>
                      <a:pt x="1037" y="660"/>
                    </a:lnTo>
                    <a:lnTo>
                      <a:pt x="1037" y="662"/>
                    </a:lnTo>
                    <a:lnTo>
                      <a:pt x="1039" y="662"/>
                    </a:lnTo>
                    <a:lnTo>
                      <a:pt x="1039" y="665"/>
                    </a:lnTo>
                    <a:lnTo>
                      <a:pt x="1039" y="667"/>
                    </a:lnTo>
                    <a:lnTo>
                      <a:pt x="1039" y="670"/>
                    </a:lnTo>
                    <a:lnTo>
                      <a:pt x="1041" y="670"/>
                    </a:lnTo>
                    <a:lnTo>
                      <a:pt x="1039" y="672"/>
                    </a:lnTo>
                    <a:lnTo>
                      <a:pt x="1041" y="672"/>
                    </a:lnTo>
                    <a:lnTo>
                      <a:pt x="1041" y="675"/>
                    </a:lnTo>
                    <a:lnTo>
                      <a:pt x="1041" y="677"/>
                    </a:lnTo>
                    <a:lnTo>
                      <a:pt x="1041" y="679"/>
                    </a:lnTo>
                    <a:lnTo>
                      <a:pt x="1041" y="682"/>
                    </a:lnTo>
                    <a:lnTo>
                      <a:pt x="1039" y="682"/>
                    </a:lnTo>
                    <a:lnTo>
                      <a:pt x="1039" y="684"/>
                    </a:lnTo>
                    <a:lnTo>
                      <a:pt x="1037" y="684"/>
                    </a:lnTo>
                    <a:lnTo>
                      <a:pt x="1037" y="682"/>
                    </a:lnTo>
                    <a:lnTo>
                      <a:pt x="1034" y="682"/>
                    </a:lnTo>
                    <a:lnTo>
                      <a:pt x="1032" y="682"/>
                    </a:lnTo>
                    <a:lnTo>
                      <a:pt x="1032" y="684"/>
                    </a:lnTo>
                    <a:lnTo>
                      <a:pt x="1032" y="682"/>
                    </a:lnTo>
                    <a:lnTo>
                      <a:pt x="1032" y="684"/>
                    </a:lnTo>
                    <a:lnTo>
                      <a:pt x="1032" y="682"/>
                    </a:lnTo>
                    <a:lnTo>
                      <a:pt x="1029" y="682"/>
                    </a:lnTo>
                    <a:lnTo>
                      <a:pt x="1029" y="684"/>
                    </a:lnTo>
                    <a:lnTo>
                      <a:pt x="1032" y="687"/>
                    </a:lnTo>
                    <a:lnTo>
                      <a:pt x="1029" y="687"/>
                    </a:lnTo>
                    <a:lnTo>
                      <a:pt x="1032" y="687"/>
                    </a:lnTo>
                    <a:lnTo>
                      <a:pt x="1032" y="689"/>
                    </a:lnTo>
                    <a:lnTo>
                      <a:pt x="1034" y="689"/>
                    </a:lnTo>
                    <a:lnTo>
                      <a:pt x="1034" y="692"/>
                    </a:lnTo>
                    <a:lnTo>
                      <a:pt x="1034" y="694"/>
                    </a:lnTo>
                    <a:lnTo>
                      <a:pt x="1032" y="694"/>
                    </a:lnTo>
                    <a:lnTo>
                      <a:pt x="1032" y="697"/>
                    </a:lnTo>
                    <a:lnTo>
                      <a:pt x="1032" y="699"/>
                    </a:lnTo>
                    <a:lnTo>
                      <a:pt x="1029" y="699"/>
                    </a:lnTo>
                    <a:lnTo>
                      <a:pt x="1029" y="697"/>
                    </a:lnTo>
                    <a:lnTo>
                      <a:pt x="1029" y="699"/>
                    </a:lnTo>
                    <a:lnTo>
                      <a:pt x="1032" y="699"/>
                    </a:lnTo>
                    <a:lnTo>
                      <a:pt x="1032" y="701"/>
                    </a:lnTo>
                    <a:lnTo>
                      <a:pt x="1029" y="701"/>
                    </a:lnTo>
                    <a:lnTo>
                      <a:pt x="1032" y="701"/>
                    </a:lnTo>
                    <a:lnTo>
                      <a:pt x="1032" y="704"/>
                    </a:lnTo>
                    <a:lnTo>
                      <a:pt x="1032" y="706"/>
                    </a:lnTo>
                    <a:lnTo>
                      <a:pt x="1034" y="706"/>
                    </a:lnTo>
                    <a:lnTo>
                      <a:pt x="1034" y="709"/>
                    </a:lnTo>
                    <a:lnTo>
                      <a:pt x="1037" y="709"/>
                    </a:lnTo>
                    <a:lnTo>
                      <a:pt x="1037" y="711"/>
                    </a:lnTo>
                    <a:lnTo>
                      <a:pt x="1039" y="711"/>
                    </a:lnTo>
                    <a:lnTo>
                      <a:pt x="1041" y="711"/>
                    </a:lnTo>
                    <a:lnTo>
                      <a:pt x="1041" y="714"/>
                    </a:lnTo>
                    <a:lnTo>
                      <a:pt x="1041" y="716"/>
                    </a:lnTo>
                    <a:lnTo>
                      <a:pt x="1039" y="716"/>
                    </a:lnTo>
                    <a:lnTo>
                      <a:pt x="1037" y="716"/>
                    </a:lnTo>
                    <a:lnTo>
                      <a:pt x="1037" y="719"/>
                    </a:lnTo>
                    <a:lnTo>
                      <a:pt x="1039" y="719"/>
                    </a:lnTo>
                    <a:lnTo>
                      <a:pt x="1039" y="721"/>
                    </a:lnTo>
                    <a:lnTo>
                      <a:pt x="1041" y="721"/>
                    </a:lnTo>
                    <a:lnTo>
                      <a:pt x="1041" y="723"/>
                    </a:lnTo>
                    <a:lnTo>
                      <a:pt x="1044" y="723"/>
                    </a:lnTo>
                    <a:lnTo>
                      <a:pt x="1046" y="723"/>
                    </a:lnTo>
                    <a:lnTo>
                      <a:pt x="1046" y="726"/>
                    </a:lnTo>
                    <a:lnTo>
                      <a:pt x="1044" y="726"/>
                    </a:lnTo>
                    <a:lnTo>
                      <a:pt x="1044" y="728"/>
                    </a:lnTo>
                    <a:lnTo>
                      <a:pt x="1041" y="728"/>
                    </a:lnTo>
                    <a:lnTo>
                      <a:pt x="1041" y="731"/>
                    </a:lnTo>
                    <a:lnTo>
                      <a:pt x="1044" y="731"/>
                    </a:lnTo>
                    <a:lnTo>
                      <a:pt x="1044" y="733"/>
                    </a:lnTo>
                    <a:lnTo>
                      <a:pt x="1041" y="736"/>
                    </a:lnTo>
                    <a:lnTo>
                      <a:pt x="1041" y="738"/>
                    </a:lnTo>
                    <a:lnTo>
                      <a:pt x="1039" y="738"/>
                    </a:lnTo>
                    <a:lnTo>
                      <a:pt x="1039" y="741"/>
                    </a:lnTo>
                    <a:lnTo>
                      <a:pt x="1041" y="741"/>
                    </a:lnTo>
                    <a:lnTo>
                      <a:pt x="1039" y="741"/>
                    </a:lnTo>
                    <a:lnTo>
                      <a:pt x="1041" y="741"/>
                    </a:lnTo>
                    <a:lnTo>
                      <a:pt x="1039" y="741"/>
                    </a:lnTo>
                    <a:lnTo>
                      <a:pt x="1039" y="743"/>
                    </a:lnTo>
                    <a:lnTo>
                      <a:pt x="1041" y="743"/>
                    </a:lnTo>
                    <a:lnTo>
                      <a:pt x="1039" y="743"/>
                    </a:lnTo>
                    <a:lnTo>
                      <a:pt x="1039" y="745"/>
                    </a:lnTo>
                    <a:lnTo>
                      <a:pt x="1041" y="745"/>
                    </a:lnTo>
                    <a:lnTo>
                      <a:pt x="1044" y="745"/>
                    </a:lnTo>
                    <a:lnTo>
                      <a:pt x="1046" y="745"/>
                    </a:lnTo>
                    <a:lnTo>
                      <a:pt x="1049" y="745"/>
                    </a:lnTo>
                    <a:lnTo>
                      <a:pt x="1051" y="745"/>
                    </a:lnTo>
                    <a:lnTo>
                      <a:pt x="1054" y="745"/>
                    </a:lnTo>
                    <a:lnTo>
                      <a:pt x="1056" y="745"/>
                    </a:lnTo>
                    <a:lnTo>
                      <a:pt x="1059" y="745"/>
                    </a:lnTo>
                    <a:lnTo>
                      <a:pt x="1059" y="748"/>
                    </a:lnTo>
                    <a:lnTo>
                      <a:pt x="1061" y="748"/>
                    </a:lnTo>
                    <a:lnTo>
                      <a:pt x="1061" y="750"/>
                    </a:lnTo>
                    <a:lnTo>
                      <a:pt x="1059" y="750"/>
                    </a:lnTo>
                    <a:lnTo>
                      <a:pt x="1056" y="750"/>
                    </a:lnTo>
                    <a:lnTo>
                      <a:pt x="1056" y="753"/>
                    </a:lnTo>
                    <a:lnTo>
                      <a:pt x="1056" y="755"/>
                    </a:lnTo>
                    <a:lnTo>
                      <a:pt x="1056" y="758"/>
                    </a:lnTo>
                    <a:lnTo>
                      <a:pt x="1054" y="758"/>
                    </a:lnTo>
                    <a:lnTo>
                      <a:pt x="1054" y="755"/>
                    </a:lnTo>
                    <a:lnTo>
                      <a:pt x="1051" y="755"/>
                    </a:lnTo>
                    <a:lnTo>
                      <a:pt x="1049" y="755"/>
                    </a:lnTo>
                    <a:lnTo>
                      <a:pt x="1046" y="755"/>
                    </a:lnTo>
                    <a:lnTo>
                      <a:pt x="1044" y="755"/>
                    </a:lnTo>
                    <a:lnTo>
                      <a:pt x="1041" y="755"/>
                    </a:lnTo>
                    <a:lnTo>
                      <a:pt x="1039" y="755"/>
                    </a:lnTo>
                    <a:lnTo>
                      <a:pt x="1039" y="758"/>
                    </a:lnTo>
                    <a:lnTo>
                      <a:pt x="1039" y="755"/>
                    </a:lnTo>
                    <a:lnTo>
                      <a:pt x="1037" y="755"/>
                    </a:lnTo>
                    <a:lnTo>
                      <a:pt x="1037" y="758"/>
                    </a:lnTo>
                    <a:lnTo>
                      <a:pt x="1037" y="755"/>
                    </a:lnTo>
                    <a:lnTo>
                      <a:pt x="1034" y="755"/>
                    </a:lnTo>
                    <a:lnTo>
                      <a:pt x="1032" y="755"/>
                    </a:lnTo>
                    <a:lnTo>
                      <a:pt x="1034" y="755"/>
                    </a:lnTo>
                    <a:lnTo>
                      <a:pt x="1032" y="755"/>
                    </a:lnTo>
                    <a:lnTo>
                      <a:pt x="1034" y="755"/>
                    </a:lnTo>
                    <a:lnTo>
                      <a:pt x="1034" y="758"/>
                    </a:lnTo>
                    <a:lnTo>
                      <a:pt x="1032" y="758"/>
                    </a:lnTo>
                    <a:lnTo>
                      <a:pt x="1034" y="758"/>
                    </a:lnTo>
                    <a:lnTo>
                      <a:pt x="1032" y="758"/>
                    </a:lnTo>
                    <a:lnTo>
                      <a:pt x="1034" y="758"/>
                    </a:lnTo>
                    <a:lnTo>
                      <a:pt x="1034" y="760"/>
                    </a:lnTo>
                    <a:lnTo>
                      <a:pt x="1037" y="760"/>
                    </a:lnTo>
                    <a:lnTo>
                      <a:pt x="1039" y="760"/>
                    </a:lnTo>
                    <a:lnTo>
                      <a:pt x="1041" y="760"/>
                    </a:lnTo>
                    <a:lnTo>
                      <a:pt x="1044" y="760"/>
                    </a:lnTo>
                    <a:lnTo>
                      <a:pt x="1044" y="763"/>
                    </a:lnTo>
                    <a:lnTo>
                      <a:pt x="1044" y="760"/>
                    </a:lnTo>
                    <a:lnTo>
                      <a:pt x="1046" y="763"/>
                    </a:lnTo>
                    <a:lnTo>
                      <a:pt x="1046" y="760"/>
                    </a:lnTo>
                    <a:lnTo>
                      <a:pt x="1046" y="763"/>
                    </a:lnTo>
                    <a:lnTo>
                      <a:pt x="1049" y="763"/>
                    </a:lnTo>
                    <a:lnTo>
                      <a:pt x="1049" y="765"/>
                    </a:lnTo>
                    <a:lnTo>
                      <a:pt x="1049" y="767"/>
                    </a:lnTo>
                    <a:lnTo>
                      <a:pt x="1051" y="767"/>
                    </a:lnTo>
                    <a:lnTo>
                      <a:pt x="1054" y="767"/>
                    </a:lnTo>
                    <a:lnTo>
                      <a:pt x="1054" y="770"/>
                    </a:lnTo>
                    <a:lnTo>
                      <a:pt x="1054" y="772"/>
                    </a:lnTo>
                    <a:lnTo>
                      <a:pt x="1051" y="772"/>
                    </a:lnTo>
                    <a:lnTo>
                      <a:pt x="1049" y="772"/>
                    </a:lnTo>
                    <a:lnTo>
                      <a:pt x="1046" y="772"/>
                    </a:lnTo>
                    <a:lnTo>
                      <a:pt x="1049" y="772"/>
                    </a:lnTo>
                    <a:lnTo>
                      <a:pt x="1049" y="775"/>
                    </a:lnTo>
                    <a:lnTo>
                      <a:pt x="1049" y="777"/>
                    </a:lnTo>
                    <a:lnTo>
                      <a:pt x="1046" y="777"/>
                    </a:lnTo>
                    <a:lnTo>
                      <a:pt x="1044" y="777"/>
                    </a:lnTo>
                    <a:lnTo>
                      <a:pt x="1041" y="777"/>
                    </a:lnTo>
                    <a:lnTo>
                      <a:pt x="1041" y="780"/>
                    </a:lnTo>
                    <a:lnTo>
                      <a:pt x="1041" y="782"/>
                    </a:lnTo>
                    <a:lnTo>
                      <a:pt x="1039" y="782"/>
                    </a:lnTo>
                    <a:lnTo>
                      <a:pt x="1041" y="782"/>
                    </a:lnTo>
                    <a:lnTo>
                      <a:pt x="1041" y="785"/>
                    </a:lnTo>
                    <a:lnTo>
                      <a:pt x="1041" y="787"/>
                    </a:lnTo>
                    <a:lnTo>
                      <a:pt x="1044" y="787"/>
                    </a:lnTo>
                    <a:lnTo>
                      <a:pt x="1046" y="787"/>
                    </a:lnTo>
                    <a:lnTo>
                      <a:pt x="1046" y="789"/>
                    </a:lnTo>
                    <a:lnTo>
                      <a:pt x="1044" y="789"/>
                    </a:lnTo>
                    <a:lnTo>
                      <a:pt x="1044" y="792"/>
                    </a:lnTo>
                    <a:lnTo>
                      <a:pt x="1044" y="794"/>
                    </a:lnTo>
                    <a:lnTo>
                      <a:pt x="1044" y="797"/>
                    </a:lnTo>
                    <a:lnTo>
                      <a:pt x="1041" y="797"/>
                    </a:lnTo>
                    <a:lnTo>
                      <a:pt x="1039" y="797"/>
                    </a:lnTo>
                    <a:lnTo>
                      <a:pt x="1037" y="797"/>
                    </a:lnTo>
                    <a:lnTo>
                      <a:pt x="1037" y="799"/>
                    </a:lnTo>
                    <a:lnTo>
                      <a:pt x="1039" y="799"/>
                    </a:lnTo>
                    <a:lnTo>
                      <a:pt x="1039" y="802"/>
                    </a:lnTo>
                    <a:lnTo>
                      <a:pt x="1041" y="802"/>
                    </a:lnTo>
                    <a:lnTo>
                      <a:pt x="1041" y="804"/>
                    </a:lnTo>
                    <a:lnTo>
                      <a:pt x="1039" y="804"/>
                    </a:lnTo>
                    <a:lnTo>
                      <a:pt x="1041" y="807"/>
                    </a:lnTo>
                    <a:lnTo>
                      <a:pt x="1041" y="809"/>
                    </a:lnTo>
                    <a:lnTo>
                      <a:pt x="1041" y="811"/>
                    </a:lnTo>
                    <a:lnTo>
                      <a:pt x="1041" y="814"/>
                    </a:lnTo>
                    <a:lnTo>
                      <a:pt x="1039" y="814"/>
                    </a:lnTo>
                    <a:lnTo>
                      <a:pt x="1039" y="816"/>
                    </a:lnTo>
                    <a:lnTo>
                      <a:pt x="1037" y="816"/>
                    </a:lnTo>
                    <a:lnTo>
                      <a:pt x="1037" y="819"/>
                    </a:lnTo>
                    <a:lnTo>
                      <a:pt x="1039" y="819"/>
                    </a:lnTo>
                    <a:lnTo>
                      <a:pt x="1037" y="819"/>
                    </a:lnTo>
                    <a:lnTo>
                      <a:pt x="1037" y="821"/>
                    </a:lnTo>
                    <a:lnTo>
                      <a:pt x="1039" y="821"/>
                    </a:lnTo>
                    <a:lnTo>
                      <a:pt x="1039" y="824"/>
                    </a:lnTo>
                    <a:lnTo>
                      <a:pt x="1037" y="824"/>
                    </a:lnTo>
                    <a:lnTo>
                      <a:pt x="1039" y="824"/>
                    </a:lnTo>
                    <a:lnTo>
                      <a:pt x="1037" y="824"/>
                    </a:lnTo>
                    <a:lnTo>
                      <a:pt x="1039" y="824"/>
                    </a:lnTo>
                    <a:lnTo>
                      <a:pt x="1037" y="824"/>
                    </a:lnTo>
                    <a:lnTo>
                      <a:pt x="1034" y="824"/>
                    </a:lnTo>
                    <a:lnTo>
                      <a:pt x="1034" y="826"/>
                    </a:lnTo>
                    <a:lnTo>
                      <a:pt x="1032" y="826"/>
                    </a:lnTo>
                    <a:lnTo>
                      <a:pt x="1032" y="829"/>
                    </a:lnTo>
                    <a:lnTo>
                      <a:pt x="1029" y="829"/>
                    </a:lnTo>
                    <a:lnTo>
                      <a:pt x="1027" y="829"/>
                    </a:lnTo>
                    <a:lnTo>
                      <a:pt x="1027" y="831"/>
                    </a:lnTo>
                    <a:lnTo>
                      <a:pt x="1024" y="831"/>
                    </a:lnTo>
                    <a:lnTo>
                      <a:pt x="1027" y="831"/>
                    </a:lnTo>
                    <a:lnTo>
                      <a:pt x="1027" y="833"/>
                    </a:lnTo>
                    <a:lnTo>
                      <a:pt x="1024" y="833"/>
                    </a:lnTo>
                    <a:lnTo>
                      <a:pt x="1024" y="836"/>
                    </a:lnTo>
                    <a:lnTo>
                      <a:pt x="1022" y="836"/>
                    </a:lnTo>
                    <a:lnTo>
                      <a:pt x="1024" y="836"/>
                    </a:lnTo>
                    <a:lnTo>
                      <a:pt x="1022" y="836"/>
                    </a:lnTo>
                    <a:lnTo>
                      <a:pt x="1022" y="838"/>
                    </a:lnTo>
                    <a:lnTo>
                      <a:pt x="1024" y="838"/>
                    </a:lnTo>
                    <a:lnTo>
                      <a:pt x="1022" y="838"/>
                    </a:lnTo>
                    <a:lnTo>
                      <a:pt x="1019" y="838"/>
                    </a:lnTo>
                    <a:lnTo>
                      <a:pt x="1022" y="838"/>
                    </a:lnTo>
                    <a:lnTo>
                      <a:pt x="1022" y="841"/>
                    </a:lnTo>
                    <a:lnTo>
                      <a:pt x="1022" y="843"/>
                    </a:lnTo>
                    <a:lnTo>
                      <a:pt x="1019" y="843"/>
                    </a:lnTo>
                    <a:lnTo>
                      <a:pt x="1022" y="843"/>
                    </a:lnTo>
                    <a:lnTo>
                      <a:pt x="1022" y="846"/>
                    </a:lnTo>
                    <a:lnTo>
                      <a:pt x="1022" y="848"/>
                    </a:lnTo>
                    <a:lnTo>
                      <a:pt x="1024" y="848"/>
                    </a:lnTo>
                    <a:lnTo>
                      <a:pt x="1027" y="848"/>
                    </a:lnTo>
                    <a:lnTo>
                      <a:pt x="1027" y="851"/>
                    </a:lnTo>
                    <a:lnTo>
                      <a:pt x="1027" y="853"/>
                    </a:lnTo>
                    <a:lnTo>
                      <a:pt x="1029" y="853"/>
                    </a:lnTo>
                    <a:lnTo>
                      <a:pt x="1029" y="855"/>
                    </a:lnTo>
                    <a:lnTo>
                      <a:pt x="1027" y="855"/>
                    </a:lnTo>
                    <a:lnTo>
                      <a:pt x="1024" y="855"/>
                    </a:lnTo>
                    <a:lnTo>
                      <a:pt x="1024" y="858"/>
                    </a:lnTo>
                    <a:lnTo>
                      <a:pt x="1022" y="858"/>
                    </a:lnTo>
                    <a:lnTo>
                      <a:pt x="1022" y="860"/>
                    </a:lnTo>
                    <a:lnTo>
                      <a:pt x="1019" y="860"/>
                    </a:lnTo>
                    <a:lnTo>
                      <a:pt x="1019" y="858"/>
                    </a:lnTo>
                    <a:lnTo>
                      <a:pt x="1019" y="860"/>
                    </a:lnTo>
                    <a:lnTo>
                      <a:pt x="1019" y="863"/>
                    </a:lnTo>
                    <a:lnTo>
                      <a:pt x="1019" y="865"/>
                    </a:lnTo>
                    <a:lnTo>
                      <a:pt x="1019" y="868"/>
                    </a:lnTo>
                    <a:lnTo>
                      <a:pt x="1017" y="868"/>
                    </a:lnTo>
                    <a:lnTo>
                      <a:pt x="1017" y="870"/>
                    </a:lnTo>
                    <a:lnTo>
                      <a:pt x="1015" y="870"/>
                    </a:lnTo>
                    <a:lnTo>
                      <a:pt x="1015" y="873"/>
                    </a:lnTo>
                    <a:lnTo>
                      <a:pt x="1012" y="873"/>
                    </a:lnTo>
                    <a:lnTo>
                      <a:pt x="1012" y="875"/>
                    </a:lnTo>
                    <a:lnTo>
                      <a:pt x="1010" y="875"/>
                    </a:lnTo>
                    <a:lnTo>
                      <a:pt x="1010" y="877"/>
                    </a:lnTo>
                    <a:lnTo>
                      <a:pt x="1010" y="880"/>
                    </a:lnTo>
                    <a:lnTo>
                      <a:pt x="1007" y="880"/>
                    </a:lnTo>
                    <a:lnTo>
                      <a:pt x="1005" y="880"/>
                    </a:lnTo>
                    <a:lnTo>
                      <a:pt x="1005" y="882"/>
                    </a:lnTo>
                    <a:lnTo>
                      <a:pt x="1002" y="882"/>
                    </a:lnTo>
                    <a:lnTo>
                      <a:pt x="1002" y="885"/>
                    </a:lnTo>
                    <a:lnTo>
                      <a:pt x="1005" y="885"/>
                    </a:lnTo>
                    <a:lnTo>
                      <a:pt x="1005" y="887"/>
                    </a:lnTo>
                    <a:lnTo>
                      <a:pt x="1002" y="887"/>
                    </a:lnTo>
                    <a:lnTo>
                      <a:pt x="1002" y="890"/>
                    </a:lnTo>
                    <a:lnTo>
                      <a:pt x="1000" y="892"/>
                    </a:lnTo>
                    <a:lnTo>
                      <a:pt x="997" y="892"/>
                    </a:lnTo>
                    <a:lnTo>
                      <a:pt x="997" y="895"/>
                    </a:lnTo>
                    <a:lnTo>
                      <a:pt x="995" y="895"/>
                    </a:lnTo>
                    <a:lnTo>
                      <a:pt x="993" y="895"/>
                    </a:lnTo>
                    <a:lnTo>
                      <a:pt x="993" y="897"/>
                    </a:lnTo>
                    <a:lnTo>
                      <a:pt x="993" y="899"/>
                    </a:lnTo>
                    <a:lnTo>
                      <a:pt x="995" y="899"/>
                    </a:lnTo>
                    <a:lnTo>
                      <a:pt x="995" y="902"/>
                    </a:lnTo>
                    <a:lnTo>
                      <a:pt x="995" y="904"/>
                    </a:lnTo>
                    <a:lnTo>
                      <a:pt x="995" y="907"/>
                    </a:lnTo>
                    <a:lnTo>
                      <a:pt x="997" y="907"/>
                    </a:lnTo>
                    <a:lnTo>
                      <a:pt x="997" y="909"/>
                    </a:lnTo>
                    <a:lnTo>
                      <a:pt x="997" y="912"/>
                    </a:lnTo>
                    <a:lnTo>
                      <a:pt x="1000" y="912"/>
                    </a:lnTo>
                    <a:lnTo>
                      <a:pt x="1000" y="914"/>
                    </a:lnTo>
                    <a:lnTo>
                      <a:pt x="1002" y="914"/>
                    </a:lnTo>
                    <a:lnTo>
                      <a:pt x="1002" y="917"/>
                    </a:lnTo>
                    <a:lnTo>
                      <a:pt x="1002" y="919"/>
                    </a:lnTo>
                    <a:lnTo>
                      <a:pt x="1002" y="921"/>
                    </a:lnTo>
                    <a:lnTo>
                      <a:pt x="1005" y="921"/>
                    </a:lnTo>
                    <a:lnTo>
                      <a:pt x="1007" y="921"/>
                    </a:lnTo>
                    <a:lnTo>
                      <a:pt x="1007" y="919"/>
                    </a:lnTo>
                    <a:lnTo>
                      <a:pt x="1010" y="919"/>
                    </a:lnTo>
                    <a:lnTo>
                      <a:pt x="1012" y="919"/>
                    </a:lnTo>
                    <a:lnTo>
                      <a:pt x="1012" y="917"/>
                    </a:lnTo>
                    <a:lnTo>
                      <a:pt x="1015" y="917"/>
                    </a:lnTo>
                    <a:lnTo>
                      <a:pt x="1015" y="919"/>
                    </a:lnTo>
                    <a:lnTo>
                      <a:pt x="1017" y="919"/>
                    </a:lnTo>
                    <a:lnTo>
                      <a:pt x="1019" y="919"/>
                    </a:lnTo>
                    <a:lnTo>
                      <a:pt x="1019" y="917"/>
                    </a:lnTo>
                    <a:lnTo>
                      <a:pt x="1022" y="917"/>
                    </a:lnTo>
                    <a:lnTo>
                      <a:pt x="1022" y="919"/>
                    </a:lnTo>
                    <a:lnTo>
                      <a:pt x="1024" y="919"/>
                    </a:lnTo>
                    <a:lnTo>
                      <a:pt x="1024" y="917"/>
                    </a:lnTo>
                    <a:lnTo>
                      <a:pt x="1024" y="919"/>
                    </a:lnTo>
                    <a:lnTo>
                      <a:pt x="1027" y="919"/>
                    </a:lnTo>
                    <a:lnTo>
                      <a:pt x="1027" y="921"/>
                    </a:lnTo>
                    <a:lnTo>
                      <a:pt x="1024" y="921"/>
                    </a:lnTo>
                    <a:lnTo>
                      <a:pt x="1027" y="921"/>
                    </a:lnTo>
                    <a:lnTo>
                      <a:pt x="1027" y="924"/>
                    </a:lnTo>
                    <a:lnTo>
                      <a:pt x="1027" y="926"/>
                    </a:lnTo>
                    <a:lnTo>
                      <a:pt x="1027" y="929"/>
                    </a:lnTo>
                    <a:lnTo>
                      <a:pt x="1024" y="929"/>
                    </a:lnTo>
                    <a:lnTo>
                      <a:pt x="1024" y="931"/>
                    </a:lnTo>
                    <a:lnTo>
                      <a:pt x="1022" y="931"/>
                    </a:lnTo>
                    <a:lnTo>
                      <a:pt x="1024" y="934"/>
                    </a:lnTo>
                    <a:lnTo>
                      <a:pt x="1024" y="936"/>
                    </a:lnTo>
                    <a:lnTo>
                      <a:pt x="1027" y="936"/>
                    </a:lnTo>
                    <a:lnTo>
                      <a:pt x="1024" y="936"/>
                    </a:lnTo>
                    <a:lnTo>
                      <a:pt x="1024" y="939"/>
                    </a:lnTo>
                    <a:lnTo>
                      <a:pt x="1024" y="941"/>
                    </a:lnTo>
                    <a:lnTo>
                      <a:pt x="1022" y="943"/>
                    </a:lnTo>
                    <a:lnTo>
                      <a:pt x="1024" y="943"/>
                    </a:lnTo>
                    <a:lnTo>
                      <a:pt x="1024" y="946"/>
                    </a:lnTo>
                    <a:lnTo>
                      <a:pt x="1024" y="948"/>
                    </a:lnTo>
                    <a:lnTo>
                      <a:pt x="1027" y="946"/>
                    </a:lnTo>
                    <a:lnTo>
                      <a:pt x="1029" y="948"/>
                    </a:lnTo>
                    <a:lnTo>
                      <a:pt x="1032" y="948"/>
                    </a:lnTo>
                    <a:lnTo>
                      <a:pt x="1034" y="951"/>
                    </a:lnTo>
                    <a:lnTo>
                      <a:pt x="1037" y="951"/>
                    </a:lnTo>
                    <a:lnTo>
                      <a:pt x="1037" y="953"/>
                    </a:lnTo>
                    <a:lnTo>
                      <a:pt x="1034" y="953"/>
                    </a:lnTo>
                    <a:lnTo>
                      <a:pt x="1034" y="956"/>
                    </a:lnTo>
                    <a:lnTo>
                      <a:pt x="1037" y="956"/>
                    </a:lnTo>
                    <a:lnTo>
                      <a:pt x="1044" y="956"/>
                    </a:lnTo>
                    <a:lnTo>
                      <a:pt x="1046" y="956"/>
                    </a:lnTo>
                    <a:lnTo>
                      <a:pt x="1066" y="956"/>
                    </a:lnTo>
                    <a:lnTo>
                      <a:pt x="1090" y="956"/>
                    </a:lnTo>
                    <a:lnTo>
                      <a:pt x="1093" y="956"/>
                    </a:lnTo>
                    <a:lnTo>
                      <a:pt x="1095" y="958"/>
                    </a:lnTo>
                    <a:lnTo>
                      <a:pt x="1098" y="958"/>
                    </a:lnTo>
                    <a:lnTo>
                      <a:pt x="1100" y="958"/>
                    </a:lnTo>
                    <a:lnTo>
                      <a:pt x="1103" y="961"/>
                    </a:lnTo>
                    <a:lnTo>
                      <a:pt x="1105" y="961"/>
                    </a:lnTo>
                    <a:lnTo>
                      <a:pt x="1110" y="961"/>
                    </a:lnTo>
                    <a:lnTo>
                      <a:pt x="1112" y="961"/>
                    </a:lnTo>
                    <a:lnTo>
                      <a:pt x="1115" y="961"/>
                    </a:lnTo>
                    <a:lnTo>
                      <a:pt x="1117" y="961"/>
                    </a:lnTo>
                    <a:lnTo>
                      <a:pt x="1120" y="961"/>
                    </a:lnTo>
                    <a:lnTo>
                      <a:pt x="1120" y="963"/>
                    </a:lnTo>
                    <a:lnTo>
                      <a:pt x="1122" y="963"/>
                    </a:lnTo>
                    <a:lnTo>
                      <a:pt x="1125" y="963"/>
                    </a:lnTo>
                    <a:lnTo>
                      <a:pt x="1127" y="963"/>
                    </a:lnTo>
                    <a:lnTo>
                      <a:pt x="1129" y="963"/>
                    </a:lnTo>
                    <a:lnTo>
                      <a:pt x="1129" y="965"/>
                    </a:lnTo>
                    <a:lnTo>
                      <a:pt x="1132" y="965"/>
                    </a:lnTo>
                    <a:lnTo>
                      <a:pt x="1134" y="965"/>
                    </a:lnTo>
                    <a:lnTo>
                      <a:pt x="1127" y="965"/>
                    </a:lnTo>
                    <a:lnTo>
                      <a:pt x="1127" y="970"/>
                    </a:lnTo>
                    <a:lnTo>
                      <a:pt x="1127" y="975"/>
                    </a:lnTo>
                    <a:lnTo>
                      <a:pt x="1127" y="980"/>
                    </a:lnTo>
                    <a:lnTo>
                      <a:pt x="1127" y="1007"/>
                    </a:lnTo>
                    <a:lnTo>
                      <a:pt x="1129" y="1029"/>
                    </a:lnTo>
                    <a:lnTo>
                      <a:pt x="1129" y="1036"/>
                    </a:lnTo>
                    <a:lnTo>
                      <a:pt x="1127" y="1036"/>
                    </a:lnTo>
                    <a:lnTo>
                      <a:pt x="1125" y="1036"/>
                    </a:lnTo>
                    <a:lnTo>
                      <a:pt x="1122" y="1036"/>
                    </a:lnTo>
                    <a:lnTo>
                      <a:pt x="1122" y="1034"/>
                    </a:lnTo>
                    <a:lnTo>
                      <a:pt x="1120" y="1034"/>
                    </a:lnTo>
                    <a:lnTo>
                      <a:pt x="1117" y="1034"/>
                    </a:lnTo>
                    <a:lnTo>
                      <a:pt x="1120" y="1034"/>
                    </a:lnTo>
                    <a:lnTo>
                      <a:pt x="1122" y="1034"/>
                    </a:lnTo>
                    <a:lnTo>
                      <a:pt x="1122" y="1036"/>
                    </a:lnTo>
                    <a:lnTo>
                      <a:pt x="1125" y="1036"/>
                    </a:lnTo>
                    <a:lnTo>
                      <a:pt x="1122" y="1036"/>
                    </a:lnTo>
                    <a:lnTo>
                      <a:pt x="1122" y="1039"/>
                    </a:lnTo>
                    <a:lnTo>
                      <a:pt x="1120" y="1039"/>
                    </a:lnTo>
                    <a:lnTo>
                      <a:pt x="1117" y="1039"/>
                    </a:lnTo>
                    <a:lnTo>
                      <a:pt x="1115" y="1039"/>
                    </a:lnTo>
                    <a:lnTo>
                      <a:pt x="1112" y="1039"/>
                    </a:lnTo>
                    <a:lnTo>
                      <a:pt x="1112" y="1036"/>
                    </a:lnTo>
                    <a:lnTo>
                      <a:pt x="1110" y="1036"/>
                    </a:lnTo>
                    <a:lnTo>
                      <a:pt x="1107" y="1036"/>
                    </a:lnTo>
                    <a:lnTo>
                      <a:pt x="1105" y="1036"/>
                    </a:lnTo>
                    <a:lnTo>
                      <a:pt x="1103" y="1036"/>
                    </a:lnTo>
                    <a:lnTo>
                      <a:pt x="1100" y="1036"/>
                    </a:lnTo>
                    <a:lnTo>
                      <a:pt x="1100" y="1034"/>
                    </a:lnTo>
                    <a:lnTo>
                      <a:pt x="1100" y="1031"/>
                    </a:lnTo>
                    <a:lnTo>
                      <a:pt x="1100" y="1034"/>
                    </a:lnTo>
                    <a:lnTo>
                      <a:pt x="1098" y="1034"/>
                    </a:lnTo>
                    <a:lnTo>
                      <a:pt x="1098" y="1031"/>
                    </a:lnTo>
                    <a:lnTo>
                      <a:pt x="1098" y="1034"/>
                    </a:lnTo>
                    <a:lnTo>
                      <a:pt x="1095" y="1034"/>
                    </a:lnTo>
                    <a:lnTo>
                      <a:pt x="1098" y="1034"/>
                    </a:lnTo>
                    <a:lnTo>
                      <a:pt x="1098" y="1031"/>
                    </a:lnTo>
                    <a:lnTo>
                      <a:pt x="1095" y="1031"/>
                    </a:lnTo>
                    <a:lnTo>
                      <a:pt x="1095" y="1034"/>
                    </a:lnTo>
                    <a:lnTo>
                      <a:pt x="1093" y="1034"/>
                    </a:lnTo>
                    <a:lnTo>
                      <a:pt x="1090" y="1034"/>
                    </a:lnTo>
                    <a:lnTo>
                      <a:pt x="1090" y="1031"/>
                    </a:lnTo>
                    <a:lnTo>
                      <a:pt x="1090" y="1034"/>
                    </a:lnTo>
                    <a:lnTo>
                      <a:pt x="1088" y="1034"/>
                    </a:lnTo>
                    <a:lnTo>
                      <a:pt x="1088" y="1036"/>
                    </a:lnTo>
                    <a:lnTo>
                      <a:pt x="1088" y="1034"/>
                    </a:lnTo>
                    <a:lnTo>
                      <a:pt x="1085" y="1034"/>
                    </a:lnTo>
                    <a:lnTo>
                      <a:pt x="1088" y="1034"/>
                    </a:lnTo>
                    <a:lnTo>
                      <a:pt x="1085" y="1034"/>
                    </a:lnTo>
                    <a:lnTo>
                      <a:pt x="1083" y="1034"/>
                    </a:lnTo>
                    <a:lnTo>
                      <a:pt x="1083" y="1036"/>
                    </a:lnTo>
                    <a:lnTo>
                      <a:pt x="1085" y="1036"/>
                    </a:lnTo>
                    <a:lnTo>
                      <a:pt x="1083" y="1036"/>
                    </a:lnTo>
                    <a:lnTo>
                      <a:pt x="1081" y="1036"/>
                    </a:lnTo>
                    <a:lnTo>
                      <a:pt x="1081" y="1034"/>
                    </a:lnTo>
                    <a:lnTo>
                      <a:pt x="1081" y="1031"/>
                    </a:lnTo>
                    <a:lnTo>
                      <a:pt x="1083" y="1031"/>
                    </a:lnTo>
                    <a:lnTo>
                      <a:pt x="1081" y="1031"/>
                    </a:lnTo>
                    <a:lnTo>
                      <a:pt x="1081" y="1034"/>
                    </a:lnTo>
                    <a:lnTo>
                      <a:pt x="1078" y="1034"/>
                    </a:lnTo>
                    <a:close/>
                    <a:moveTo>
                      <a:pt x="1081" y="992"/>
                    </a:moveTo>
                    <a:lnTo>
                      <a:pt x="1078" y="992"/>
                    </a:lnTo>
                    <a:lnTo>
                      <a:pt x="1081" y="992"/>
                    </a:lnTo>
                    <a:close/>
                    <a:moveTo>
                      <a:pt x="1010" y="970"/>
                    </a:moveTo>
                    <a:lnTo>
                      <a:pt x="1007" y="970"/>
                    </a:lnTo>
                    <a:lnTo>
                      <a:pt x="1010" y="970"/>
                    </a:lnTo>
                    <a:close/>
                    <a:moveTo>
                      <a:pt x="978" y="865"/>
                    </a:moveTo>
                    <a:lnTo>
                      <a:pt x="975" y="865"/>
                    </a:lnTo>
                    <a:lnTo>
                      <a:pt x="978" y="865"/>
                    </a:lnTo>
                    <a:close/>
                    <a:moveTo>
                      <a:pt x="983" y="860"/>
                    </a:moveTo>
                    <a:lnTo>
                      <a:pt x="983" y="863"/>
                    </a:lnTo>
                    <a:lnTo>
                      <a:pt x="983" y="860"/>
                    </a:lnTo>
                    <a:close/>
                    <a:moveTo>
                      <a:pt x="1024" y="662"/>
                    </a:moveTo>
                    <a:lnTo>
                      <a:pt x="1024" y="660"/>
                    </a:lnTo>
                    <a:lnTo>
                      <a:pt x="1024" y="662"/>
                    </a:lnTo>
                    <a:close/>
                    <a:moveTo>
                      <a:pt x="1027" y="608"/>
                    </a:moveTo>
                    <a:lnTo>
                      <a:pt x="1027" y="611"/>
                    </a:lnTo>
                    <a:lnTo>
                      <a:pt x="1027" y="608"/>
                    </a:lnTo>
                    <a:close/>
                    <a:moveTo>
                      <a:pt x="1012" y="606"/>
                    </a:moveTo>
                    <a:lnTo>
                      <a:pt x="1010" y="606"/>
                    </a:lnTo>
                    <a:lnTo>
                      <a:pt x="1012" y="606"/>
                    </a:lnTo>
                    <a:close/>
                    <a:moveTo>
                      <a:pt x="990" y="978"/>
                    </a:moveTo>
                    <a:lnTo>
                      <a:pt x="990" y="975"/>
                    </a:lnTo>
                    <a:lnTo>
                      <a:pt x="990" y="978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5" name="Freeform 341"/>
              <p:cNvSpPr>
                <a:spLocks/>
              </p:cNvSpPr>
              <p:nvPr/>
            </p:nvSpPr>
            <p:spPr bwMode="auto">
              <a:xfrm>
                <a:off x="2688" y="312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6" name="Freeform 342"/>
              <p:cNvSpPr>
                <a:spLocks/>
              </p:cNvSpPr>
              <p:nvPr/>
            </p:nvSpPr>
            <p:spPr bwMode="auto">
              <a:xfrm>
                <a:off x="2688" y="312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7" name="Freeform 343"/>
              <p:cNvSpPr>
                <a:spLocks/>
              </p:cNvSpPr>
              <p:nvPr/>
            </p:nvSpPr>
            <p:spPr bwMode="auto">
              <a:xfrm>
                <a:off x="2693" y="312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8" name="Freeform 344"/>
              <p:cNvSpPr>
                <a:spLocks/>
              </p:cNvSpPr>
              <p:nvPr/>
            </p:nvSpPr>
            <p:spPr bwMode="auto">
              <a:xfrm>
                <a:off x="2698" y="3124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9" name="Freeform 345"/>
              <p:cNvSpPr>
                <a:spLocks/>
              </p:cNvSpPr>
              <p:nvPr/>
            </p:nvSpPr>
            <p:spPr bwMode="auto">
              <a:xfrm>
                <a:off x="2691" y="312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0" name="Freeform 346"/>
              <p:cNvSpPr>
                <a:spLocks/>
              </p:cNvSpPr>
              <p:nvPr/>
            </p:nvSpPr>
            <p:spPr bwMode="auto">
              <a:xfrm>
                <a:off x="2691" y="3121"/>
                <a:ext cx="7" cy="5"/>
              </a:xfrm>
              <a:custGeom>
                <a:avLst/>
                <a:gdLst>
                  <a:gd name="T0" fmla="*/ 2 w 7"/>
                  <a:gd name="T1" fmla="*/ 0 h 5"/>
                  <a:gd name="T2" fmla="*/ 2 w 7"/>
                  <a:gd name="T3" fmla="*/ 3 h 5"/>
                  <a:gd name="T4" fmla="*/ 5 w 7"/>
                  <a:gd name="T5" fmla="*/ 3 h 5"/>
                  <a:gd name="T6" fmla="*/ 7 w 7"/>
                  <a:gd name="T7" fmla="*/ 3 h 5"/>
                  <a:gd name="T8" fmla="*/ 5 w 7"/>
                  <a:gd name="T9" fmla="*/ 3 h 5"/>
                  <a:gd name="T10" fmla="*/ 5 w 7"/>
                  <a:gd name="T11" fmla="*/ 5 h 5"/>
                  <a:gd name="T12" fmla="*/ 2 w 7"/>
                  <a:gd name="T13" fmla="*/ 5 h 5"/>
                  <a:gd name="T14" fmla="*/ 2 w 7"/>
                  <a:gd name="T15" fmla="*/ 3 h 5"/>
                  <a:gd name="T16" fmla="*/ 0 w 7"/>
                  <a:gd name="T17" fmla="*/ 3 h 5"/>
                  <a:gd name="T18" fmla="*/ 0 w 7"/>
                  <a:gd name="T19" fmla="*/ 0 h 5"/>
                  <a:gd name="T20" fmla="*/ 2 w 7"/>
                  <a:gd name="T21" fmla="*/ 0 h 5"/>
                  <a:gd name="T22" fmla="*/ 0 w 7"/>
                  <a:gd name="T23" fmla="*/ 0 h 5"/>
                  <a:gd name="T24" fmla="*/ 2 w 7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2" y="0"/>
                    </a:moveTo>
                    <a:lnTo>
                      <a:pt x="2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1" name="Freeform 347"/>
              <p:cNvSpPr>
                <a:spLocks/>
              </p:cNvSpPr>
              <p:nvPr/>
            </p:nvSpPr>
            <p:spPr bwMode="auto">
              <a:xfrm>
                <a:off x="2666" y="311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2" name="Freeform 348"/>
              <p:cNvSpPr>
                <a:spLocks/>
              </p:cNvSpPr>
              <p:nvPr/>
            </p:nvSpPr>
            <p:spPr bwMode="auto">
              <a:xfrm>
                <a:off x="2691" y="3119"/>
                <a:ext cx="14" cy="5"/>
              </a:xfrm>
              <a:custGeom>
                <a:avLst/>
                <a:gdLst>
                  <a:gd name="T0" fmla="*/ 5 w 14"/>
                  <a:gd name="T1" fmla="*/ 0 h 5"/>
                  <a:gd name="T2" fmla="*/ 7 w 14"/>
                  <a:gd name="T3" fmla="*/ 0 h 5"/>
                  <a:gd name="T4" fmla="*/ 7 w 14"/>
                  <a:gd name="T5" fmla="*/ 2 h 5"/>
                  <a:gd name="T6" fmla="*/ 9 w 14"/>
                  <a:gd name="T7" fmla="*/ 2 h 5"/>
                  <a:gd name="T8" fmla="*/ 7 w 14"/>
                  <a:gd name="T9" fmla="*/ 2 h 5"/>
                  <a:gd name="T10" fmla="*/ 9 w 14"/>
                  <a:gd name="T11" fmla="*/ 2 h 5"/>
                  <a:gd name="T12" fmla="*/ 12 w 14"/>
                  <a:gd name="T13" fmla="*/ 2 h 5"/>
                  <a:gd name="T14" fmla="*/ 14 w 14"/>
                  <a:gd name="T15" fmla="*/ 2 h 5"/>
                  <a:gd name="T16" fmla="*/ 14 w 14"/>
                  <a:gd name="T17" fmla="*/ 5 h 5"/>
                  <a:gd name="T18" fmla="*/ 12 w 14"/>
                  <a:gd name="T19" fmla="*/ 5 h 5"/>
                  <a:gd name="T20" fmla="*/ 9 w 14"/>
                  <a:gd name="T21" fmla="*/ 5 h 5"/>
                  <a:gd name="T22" fmla="*/ 7 w 14"/>
                  <a:gd name="T23" fmla="*/ 5 h 5"/>
                  <a:gd name="T24" fmla="*/ 5 w 14"/>
                  <a:gd name="T25" fmla="*/ 5 h 5"/>
                  <a:gd name="T26" fmla="*/ 7 w 14"/>
                  <a:gd name="T27" fmla="*/ 5 h 5"/>
                  <a:gd name="T28" fmla="*/ 5 w 14"/>
                  <a:gd name="T29" fmla="*/ 5 h 5"/>
                  <a:gd name="T30" fmla="*/ 5 w 14"/>
                  <a:gd name="T31" fmla="*/ 2 h 5"/>
                  <a:gd name="T32" fmla="*/ 2 w 14"/>
                  <a:gd name="T33" fmla="*/ 2 h 5"/>
                  <a:gd name="T34" fmla="*/ 0 w 14"/>
                  <a:gd name="T35" fmla="*/ 2 h 5"/>
                  <a:gd name="T36" fmla="*/ 2 w 14"/>
                  <a:gd name="T37" fmla="*/ 2 h 5"/>
                  <a:gd name="T38" fmla="*/ 2 w 14"/>
                  <a:gd name="T39" fmla="*/ 0 h 5"/>
                  <a:gd name="T40" fmla="*/ 5 w 14"/>
                  <a:gd name="T4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" h="5">
                    <a:moveTo>
                      <a:pt x="5" y="0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3" name="Freeform 349"/>
              <p:cNvSpPr>
                <a:spLocks/>
              </p:cNvSpPr>
              <p:nvPr/>
            </p:nvSpPr>
            <p:spPr bwMode="auto">
              <a:xfrm>
                <a:off x="2696" y="311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4" name="Freeform 350"/>
              <p:cNvSpPr>
                <a:spLocks/>
              </p:cNvSpPr>
              <p:nvPr/>
            </p:nvSpPr>
            <p:spPr bwMode="auto">
              <a:xfrm>
                <a:off x="2688" y="3114"/>
                <a:ext cx="8" cy="7"/>
              </a:xfrm>
              <a:custGeom>
                <a:avLst/>
                <a:gdLst>
                  <a:gd name="T0" fmla="*/ 3 w 8"/>
                  <a:gd name="T1" fmla="*/ 0 h 7"/>
                  <a:gd name="T2" fmla="*/ 5 w 8"/>
                  <a:gd name="T3" fmla="*/ 0 h 7"/>
                  <a:gd name="T4" fmla="*/ 5 w 8"/>
                  <a:gd name="T5" fmla="*/ 3 h 7"/>
                  <a:gd name="T6" fmla="*/ 8 w 8"/>
                  <a:gd name="T7" fmla="*/ 3 h 7"/>
                  <a:gd name="T8" fmla="*/ 8 w 8"/>
                  <a:gd name="T9" fmla="*/ 5 h 7"/>
                  <a:gd name="T10" fmla="*/ 5 w 8"/>
                  <a:gd name="T11" fmla="*/ 5 h 7"/>
                  <a:gd name="T12" fmla="*/ 5 w 8"/>
                  <a:gd name="T13" fmla="*/ 7 h 7"/>
                  <a:gd name="T14" fmla="*/ 3 w 8"/>
                  <a:gd name="T15" fmla="*/ 7 h 7"/>
                  <a:gd name="T16" fmla="*/ 3 w 8"/>
                  <a:gd name="T17" fmla="*/ 5 h 7"/>
                  <a:gd name="T18" fmla="*/ 3 w 8"/>
                  <a:gd name="T19" fmla="*/ 3 h 7"/>
                  <a:gd name="T20" fmla="*/ 3 w 8"/>
                  <a:gd name="T21" fmla="*/ 5 h 7"/>
                  <a:gd name="T22" fmla="*/ 0 w 8"/>
                  <a:gd name="T23" fmla="*/ 5 h 7"/>
                  <a:gd name="T24" fmla="*/ 0 w 8"/>
                  <a:gd name="T25" fmla="*/ 3 h 7"/>
                  <a:gd name="T26" fmla="*/ 3 w 8"/>
                  <a:gd name="T27" fmla="*/ 3 h 7"/>
                  <a:gd name="T28" fmla="*/ 0 w 8"/>
                  <a:gd name="T29" fmla="*/ 3 h 7"/>
                  <a:gd name="T30" fmla="*/ 0 w 8"/>
                  <a:gd name="T31" fmla="*/ 0 h 7"/>
                  <a:gd name="T32" fmla="*/ 3 w 8"/>
                  <a:gd name="T3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" h="7">
                    <a:moveTo>
                      <a:pt x="3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5" name="Freeform 351"/>
              <p:cNvSpPr>
                <a:spLocks/>
              </p:cNvSpPr>
              <p:nvPr/>
            </p:nvSpPr>
            <p:spPr bwMode="auto">
              <a:xfrm>
                <a:off x="2688" y="311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6" name="Freeform 352"/>
              <p:cNvSpPr>
                <a:spLocks/>
              </p:cNvSpPr>
              <p:nvPr/>
            </p:nvSpPr>
            <p:spPr bwMode="auto">
              <a:xfrm>
                <a:off x="2715" y="311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0 w 3"/>
                  <a:gd name="T7" fmla="*/ 2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7" name="Freeform 353"/>
              <p:cNvSpPr>
                <a:spLocks/>
              </p:cNvSpPr>
              <p:nvPr/>
            </p:nvSpPr>
            <p:spPr bwMode="auto">
              <a:xfrm>
                <a:off x="2683" y="311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3 w 3"/>
                  <a:gd name="T5" fmla="*/ 0 h 2"/>
                  <a:gd name="T6" fmla="*/ 3 w 3"/>
                  <a:gd name="T7" fmla="*/ 2 h 2"/>
                  <a:gd name="T8" fmla="*/ 0 w 3"/>
                  <a:gd name="T9" fmla="*/ 2 h 2"/>
                  <a:gd name="T10" fmla="*/ 0 w 3"/>
                  <a:gd name="T11" fmla="*/ 0 h 2"/>
                  <a:gd name="T12" fmla="*/ 3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8" name="Freeform 354"/>
              <p:cNvSpPr>
                <a:spLocks/>
              </p:cNvSpPr>
              <p:nvPr/>
            </p:nvSpPr>
            <p:spPr bwMode="auto">
              <a:xfrm>
                <a:off x="2671" y="311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0 w 3"/>
                  <a:gd name="T4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9" name="Freeform 355"/>
              <p:cNvSpPr>
                <a:spLocks/>
              </p:cNvSpPr>
              <p:nvPr/>
            </p:nvSpPr>
            <p:spPr bwMode="auto">
              <a:xfrm>
                <a:off x="2683" y="311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0" name="Freeform 356"/>
              <p:cNvSpPr>
                <a:spLocks/>
              </p:cNvSpPr>
              <p:nvPr/>
            </p:nvSpPr>
            <p:spPr bwMode="auto">
              <a:xfrm>
                <a:off x="2708" y="3109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1" name="Freeform 357"/>
              <p:cNvSpPr>
                <a:spLocks/>
              </p:cNvSpPr>
              <p:nvPr/>
            </p:nvSpPr>
            <p:spPr bwMode="auto">
              <a:xfrm>
                <a:off x="2669" y="310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2" name="Rectangle 358"/>
              <p:cNvSpPr>
                <a:spLocks noChangeArrowheads="1"/>
              </p:cNvSpPr>
              <p:nvPr/>
            </p:nvSpPr>
            <p:spPr bwMode="auto">
              <a:xfrm>
                <a:off x="2713" y="3109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3" name="Freeform 359"/>
              <p:cNvSpPr>
                <a:spLocks/>
              </p:cNvSpPr>
              <p:nvPr/>
            </p:nvSpPr>
            <p:spPr bwMode="auto">
              <a:xfrm>
                <a:off x="2674" y="3109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4" name="Rectangle 360"/>
              <p:cNvSpPr>
                <a:spLocks noChangeArrowheads="1"/>
              </p:cNvSpPr>
              <p:nvPr/>
            </p:nvSpPr>
            <p:spPr bwMode="auto">
              <a:xfrm>
                <a:off x="2683" y="3109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5" name="Freeform 361"/>
              <p:cNvSpPr>
                <a:spLocks/>
              </p:cNvSpPr>
              <p:nvPr/>
            </p:nvSpPr>
            <p:spPr bwMode="auto">
              <a:xfrm>
                <a:off x="2688" y="3109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6" name="Freeform 362"/>
              <p:cNvSpPr>
                <a:spLocks/>
              </p:cNvSpPr>
              <p:nvPr/>
            </p:nvSpPr>
            <p:spPr bwMode="auto">
              <a:xfrm>
                <a:off x="2688" y="310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7" name="Freeform 363"/>
              <p:cNvSpPr>
                <a:spLocks/>
              </p:cNvSpPr>
              <p:nvPr/>
            </p:nvSpPr>
            <p:spPr bwMode="auto">
              <a:xfrm>
                <a:off x="2671" y="310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8" name="Freeform 364"/>
              <p:cNvSpPr>
                <a:spLocks/>
              </p:cNvSpPr>
              <p:nvPr/>
            </p:nvSpPr>
            <p:spPr bwMode="auto">
              <a:xfrm>
                <a:off x="2710" y="3107"/>
                <a:ext cx="5" cy="2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3 w 5"/>
                  <a:gd name="T7" fmla="*/ 2 h 2"/>
                  <a:gd name="T8" fmla="*/ 0 w 5"/>
                  <a:gd name="T9" fmla="*/ 2 h 2"/>
                  <a:gd name="T10" fmla="*/ 3 w 5"/>
                  <a:gd name="T11" fmla="*/ 2 h 2"/>
                  <a:gd name="T12" fmla="*/ 0 w 5"/>
                  <a:gd name="T13" fmla="*/ 2 h 2"/>
                  <a:gd name="T14" fmla="*/ 3 w 5"/>
                  <a:gd name="T15" fmla="*/ 2 h 2"/>
                  <a:gd name="T16" fmla="*/ 3 w 5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9" name="Freeform 365"/>
              <p:cNvSpPr>
                <a:spLocks/>
              </p:cNvSpPr>
              <p:nvPr/>
            </p:nvSpPr>
            <p:spPr bwMode="auto">
              <a:xfrm>
                <a:off x="2676" y="310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0" name="Freeform 366"/>
              <p:cNvSpPr>
                <a:spLocks/>
              </p:cNvSpPr>
              <p:nvPr/>
            </p:nvSpPr>
            <p:spPr bwMode="auto">
              <a:xfrm>
                <a:off x="2676" y="310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1" name="Freeform 367"/>
              <p:cNvSpPr>
                <a:spLocks/>
              </p:cNvSpPr>
              <p:nvPr/>
            </p:nvSpPr>
            <p:spPr bwMode="auto">
              <a:xfrm>
                <a:off x="2708" y="310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2" name="Freeform 368"/>
              <p:cNvSpPr>
                <a:spLocks/>
              </p:cNvSpPr>
              <p:nvPr/>
            </p:nvSpPr>
            <p:spPr bwMode="auto">
              <a:xfrm>
                <a:off x="2715" y="310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3" name="Freeform 369"/>
              <p:cNvSpPr>
                <a:spLocks/>
              </p:cNvSpPr>
              <p:nvPr/>
            </p:nvSpPr>
            <p:spPr bwMode="auto">
              <a:xfrm>
                <a:off x="2703" y="310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4" name="Freeform 370"/>
              <p:cNvSpPr>
                <a:spLocks/>
              </p:cNvSpPr>
              <p:nvPr/>
            </p:nvSpPr>
            <p:spPr bwMode="auto">
              <a:xfrm>
                <a:off x="2688" y="310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5" name="Freeform 371"/>
              <p:cNvSpPr>
                <a:spLocks/>
              </p:cNvSpPr>
              <p:nvPr/>
            </p:nvSpPr>
            <p:spPr bwMode="auto">
              <a:xfrm>
                <a:off x="2713" y="310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6" name="Freeform 372"/>
              <p:cNvSpPr>
                <a:spLocks/>
              </p:cNvSpPr>
              <p:nvPr/>
            </p:nvSpPr>
            <p:spPr bwMode="auto">
              <a:xfrm>
                <a:off x="2686" y="3104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3 h 3"/>
                  <a:gd name="T4" fmla="*/ 0 w 2"/>
                  <a:gd name="T5" fmla="*/ 3 h 3"/>
                  <a:gd name="T6" fmla="*/ 0 w 2"/>
                  <a:gd name="T7" fmla="*/ 0 h 3"/>
                  <a:gd name="T8" fmla="*/ 0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7" name="Freeform 373"/>
              <p:cNvSpPr>
                <a:spLocks/>
              </p:cNvSpPr>
              <p:nvPr/>
            </p:nvSpPr>
            <p:spPr bwMode="auto">
              <a:xfrm>
                <a:off x="2671" y="3104"/>
                <a:ext cx="12" cy="20"/>
              </a:xfrm>
              <a:custGeom>
                <a:avLst/>
                <a:gdLst>
                  <a:gd name="T0" fmla="*/ 10 w 12"/>
                  <a:gd name="T1" fmla="*/ 0 h 20"/>
                  <a:gd name="T2" fmla="*/ 12 w 12"/>
                  <a:gd name="T3" fmla="*/ 3 h 20"/>
                  <a:gd name="T4" fmla="*/ 10 w 12"/>
                  <a:gd name="T5" fmla="*/ 5 h 20"/>
                  <a:gd name="T6" fmla="*/ 12 w 12"/>
                  <a:gd name="T7" fmla="*/ 8 h 20"/>
                  <a:gd name="T8" fmla="*/ 7 w 12"/>
                  <a:gd name="T9" fmla="*/ 5 h 20"/>
                  <a:gd name="T10" fmla="*/ 10 w 12"/>
                  <a:gd name="T11" fmla="*/ 8 h 20"/>
                  <a:gd name="T12" fmla="*/ 12 w 12"/>
                  <a:gd name="T13" fmla="*/ 10 h 20"/>
                  <a:gd name="T14" fmla="*/ 7 w 12"/>
                  <a:gd name="T15" fmla="*/ 10 h 20"/>
                  <a:gd name="T16" fmla="*/ 5 w 12"/>
                  <a:gd name="T17" fmla="*/ 8 h 20"/>
                  <a:gd name="T18" fmla="*/ 7 w 12"/>
                  <a:gd name="T19" fmla="*/ 10 h 20"/>
                  <a:gd name="T20" fmla="*/ 12 w 12"/>
                  <a:gd name="T21" fmla="*/ 10 h 20"/>
                  <a:gd name="T22" fmla="*/ 10 w 12"/>
                  <a:gd name="T23" fmla="*/ 13 h 20"/>
                  <a:gd name="T24" fmla="*/ 12 w 12"/>
                  <a:gd name="T25" fmla="*/ 15 h 20"/>
                  <a:gd name="T26" fmla="*/ 12 w 12"/>
                  <a:gd name="T27" fmla="*/ 15 h 20"/>
                  <a:gd name="T28" fmla="*/ 10 w 12"/>
                  <a:gd name="T29" fmla="*/ 17 h 20"/>
                  <a:gd name="T30" fmla="*/ 7 w 12"/>
                  <a:gd name="T31" fmla="*/ 20 h 20"/>
                  <a:gd name="T32" fmla="*/ 5 w 12"/>
                  <a:gd name="T33" fmla="*/ 17 h 20"/>
                  <a:gd name="T34" fmla="*/ 5 w 12"/>
                  <a:gd name="T35" fmla="*/ 17 h 20"/>
                  <a:gd name="T36" fmla="*/ 3 w 12"/>
                  <a:gd name="T37" fmla="*/ 15 h 20"/>
                  <a:gd name="T38" fmla="*/ 5 w 12"/>
                  <a:gd name="T39" fmla="*/ 13 h 20"/>
                  <a:gd name="T40" fmla="*/ 5 w 12"/>
                  <a:gd name="T41" fmla="*/ 13 h 20"/>
                  <a:gd name="T42" fmla="*/ 3 w 12"/>
                  <a:gd name="T43" fmla="*/ 15 h 20"/>
                  <a:gd name="T44" fmla="*/ 0 w 12"/>
                  <a:gd name="T45" fmla="*/ 13 h 20"/>
                  <a:gd name="T46" fmla="*/ 0 w 12"/>
                  <a:gd name="T47" fmla="*/ 13 h 20"/>
                  <a:gd name="T48" fmla="*/ 3 w 12"/>
                  <a:gd name="T49" fmla="*/ 10 h 20"/>
                  <a:gd name="T50" fmla="*/ 7 w 12"/>
                  <a:gd name="T51" fmla="*/ 10 h 20"/>
                  <a:gd name="T52" fmla="*/ 10 w 12"/>
                  <a:gd name="T53" fmla="*/ 13 h 20"/>
                  <a:gd name="T54" fmla="*/ 10 w 12"/>
                  <a:gd name="T55" fmla="*/ 13 h 20"/>
                  <a:gd name="T56" fmla="*/ 7 w 12"/>
                  <a:gd name="T57" fmla="*/ 10 h 20"/>
                  <a:gd name="T58" fmla="*/ 3 w 12"/>
                  <a:gd name="T59" fmla="*/ 10 h 20"/>
                  <a:gd name="T60" fmla="*/ 5 w 12"/>
                  <a:gd name="T61" fmla="*/ 8 h 20"/>
                  <a:gd name="T62" fmla="*/ 5 w 12"/>
                  <a:gd name="T63" fmla="*/ 8 h 20"/>
                  <a:gd name="T64" fmla="*/ 0 w 12"/>
                  <a:gd name="T65" fmla="*/ 8 h 20"/>
                  <a:gd name="T66" fmla="*/ 3 w 12"/>
                  <a:gd name="T67" fmla="*/ 5 h 20"/>
                  <a:gd name="T68" fmla="*/ 0 w 12"/>
                  <a:gd name="T69" fmla="*/ 8 h 20"/>
                  <a:gd name="T70" fmla="*/ 3 w 12"/>
                  <a:gd name="T71" fmla="*/ 5 h 20"/>
                  <a:gd name="T72" fmla="*/ 3 w 12"/>
                  <a:gd name="T73" fmla="*/ 5 h 20"/>
                  <a:gd name="T74" fmla="*/ 3 w 12"/>
                  <a:gd name="T75" fmla="*/ 5 h 20"/>
                  <a:gd name="T76" fmla="*/ 3 w 12"/>
                  <a:gd name="T77" fmla="*/ 3 h 20"/>
                  <a:gd name="T78" fmla="*/ 3 w 12"/>
                  <a:gd name="T79" fmla="*/ 3 h 20"/>
                  <a:gd name="T80" fmla="*/ 3 w 12"/>
                  <a:gd name="T81" fmla="*/ 3 h 20"/>
                  <a:gd name="T82" fmla="*/ 5 w 12"/>
                  <a:gd name="T83" fmla="*/ 5 h 20"/>
                  <a:gd name="T84" fmla="*/ 5 w 12"/>
                  <a:gd name="T85" fmla="*/ 5 h 20"/>
                  <a:gd name="T86" fmla="*/ 7 w 12"/>
                  <a:gd name="T87" fmla="*/ 3 h 20"/>
                  <a:gd name="T88" fmla="*/ 7 w 12"/>
                  <a:gd name="T89" fmla="*/ 3 h 20"/>
                  <a:gd name="T90" fmla="*/ 10 w 12"/>
                  <a:gd name="T9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" h="20">
                    <a:moveTo>
                      <a:pt x="10" y="3"/>
                    </a:moveTo>
                    <a:lnTo>
                      <a:pt x="10" y="0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7" y="5"/>
                    </a:lnTo>
                    <a:lnTo>
                      <a:pt x="7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7" y="20"/>
                    </a:lnTo>
                    <a:lnTo>
                      <a:pt x="5" y="20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10" y="10"/>
                    </a:lnTo>
                    <a:lnTo>
                      <a:pt x="10" y="13"/>
                    </a:lnTo>
                    <a:lnTo>
                      <a:pt x="7" y="13"/>
                    </a:lnTo>
                    <a:lnTo>
                      <a:pt x="10" y="13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8" name="Freeform 374"/>
              <p:cNvSpPr>
                <a:spLocks/>
              </p:cNvSpPr>
              <p:nvPr/>
            </p:nvSpPr>
            <p:spPr bwMode="auto">
              <a:xfrm>
                <a:off x="2683" y="3104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9" name="Rectangle 375"/>
              <p:cNvSpPr>
                <a:spLocks noChangeArrowheads="1"/>
              </p:cNvSpPr>
              <p:nvPr/>
            </p:nvSpPr>
            <p:spPr bwMode="auto">
              <a:xfrm>
                <a:off x="2676" y="3104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0" name="Freeform 376"/>
              <p:cNvSpPr>
                <a:spLocks/>
              </p:cNvSpPr>
              <p:nvPr/>
            </p:nvSpPr>
            <p:spPr bwMode="auto">
              <a:xfrm>
                <a:off x="2691" y="3104"/>
                <a:ext cx="19" cy="5"/>
              </a:xfrm>
              <a:custGeom>
                <a:avLst/>
                <a:gdLst>
                  <a:gd name="T0" fmla="*/ 9 w 19"/>
                  <a:gd name="T1" fmla="*/ 0 h 5"/>
                  <a:gd name="T2" fmla="*/ 9 w 19"/>
                  <a:gd name="T3" fmla="*/ 3 h 5"/>
                  <a:gd name="T4" fmla="*/ 12 w 19"/>
                  <a:gd name="T5" fmla="*/ 3 h 5"/>
                  <a:gd name="T6" fmla="*/ 14 w 19"/>
                  <a:gd name="T7" fmla="*/ 3 h 5"/>
                  <a:gd name="T8" fmla="*/ 17 w 19"/>
                  <a:gd name="T9" fmla="*/ 3 h 5"/>
                  <a:gd name="T10" fmla="*/ 19 w 19"/>
                  <a:gd name="T11" fmla="*/ 3 h 5"/>
                  <a:gd name="T12" fmla="*/ 19 w 19"/>
                  <a:gd name="T13" fmla="*/ 5 h 5"/>
                  <a:gd name="T14" fmla="*/ 17 w 19"/>
                  <a:gd name="T15" fmla="*/ 5 h 5"/>
                  <a:gd name="T16" fmla="*/ 14 w 19"/>
                  <a:gd name="T17" fmla="*/ 5 h 5"/>
                  <a:gd name="T18" fmla="*/ 12 w 19"/>
                  <a:gd name="T19" fmla="*/ 5 h 5"/>
                  <a:gd name="T20" fmla="*/ 9 w 19"/>
                  <a:gd name="T21" fmla="*/ 5 h 5"/>
                  <a:gd name="T22" fmla="*/ 7 w 19"/>
                  <a:gd name="T23" fmla="*/ 5 h 5"/>
                  <a:gd name="T24" fmla="*/ 5 w 19"/>
                  <a:gd name="T25" fmla="*/ 5 h 5"/>
                  <a:gd name="T26" fmla="*/ 2 w 19"/>
                  <a:gd name="T27" fmla="*/ 5 h 5"/>
                  <a:gd name="T28" fmla="*/ 0 w 19"/>
                  <a:gd name="T29" fmla="*/ 5 h 5"/>
                  <a:gd name="T30" fmla="*/ 0 w 19"/>
                  <a:gd name="T31" fmla="*/ 3 h 5"/>
                  <a:gd name="T32" fmla="*/ 2 w 19"/>
                  <a:gd name="T33" fmla="*/ 3 h 5"/>
                  <a:gd name="T34" fmla="*/ 5 w 19"/>
                  <a:gd name="T35" fmla="*/ 3 h 5"/>
                  <a:gd name="T36" fmla="*/ 7 w 19"/>
                  <a:gd name="T37" fmla="*/ 3 h 5"/>
                  <a:gd name="T38" fmla="*/ 5 w 19"/>
                  <a:gd name="T39" fmla="*/ 3 h 5"/>
                  <a:gd name="T40" fmla="*/ 5 w 19"/>
                  <a:gd name="T41" fmla="*/ 0 h 5"/>
                  <a:gd name="T42" fmla="*/ 5 w 19"/>
                  <a:gd name="T43" fmla="*/ 3 h 5"/>
                  <a:gd name="T44" fmla="*/ 5 w 19"/>
                  <a:gd name="T45" fmla="*/ 0 h 5"/>
                  <a:gd name="T46" fmla="*/ 7 w 19"/>
                  <a:gd name="T47" fmla="*/ 0 h 5"/>
                  <a:gd name="T48" fmla="*/ 9 w 19"/>
                  <a:gd name="T4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5">
                    <a:moveTo>
                      <a:pt x="9" y="0"/>
                    </a:moveTo>
                    <a:lnTo>
                      <a:pt x="9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1" name="Freeform 377"/>
              <p:cNvSpPr>
                <a:spLocks/>
              </p:cNvSpPr>
              <p:nvPr/>
            </p:nvSpPr>
            <p:spPr bwMode="auto">
              <a:xfrm>
                <a:off x="2700" y="3104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2" name="Freeform 378"/>
              <p:cNvSpPr>
                <a:spLocks/>
              </p:cNvSpPr>
              <p:nvPr/>
            </p:nvSpPr>
            <p:spPr bwMode="auto">
              <a:xfrm>
                <a:off x="2691" y="3104"/>
                <a:ext cx="5" cy="3"/>
              </a:xfrm>
              <a:custGeom>
                <a:avLst/>
                <a:gdLst>
                  <a:gd name="T0" fmla="*/ 2 w 5"/>
                  <a:gd name="T1" fmla="*/ 0 h 3"/>
                  <a:gd name="T2" fmla="*/ 5 w 5"/>
                  <a:gd name="T3" fmla="*/ 0 h 3"/>
                  <a:gd name="T4" fmla="*/ 2 w 5"/>
                  <a:gd name="T5" fmla="*/ 3 h 3"/>
                  <a:gd name="T6" fmla="*/ 0 w 5"/>
                  <a:gd name="T7" fmla="*/ 3 h 3"/>
                  <a:gd name="T8" fmla="*/ 0 w 5"/>
                  <a:gd name="T9" fmla="*/ 0 h 3"/>
                  <a:gd name="T10" fmla="*/ 2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5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3" name="Freeform 379"/>
              <p:cNvSpPr>
                <a:spLocks/>
              </p:cNvSpPr>
              <p:nvPr/>
            </p:nvSpPr>
            <p:spPr bwMode="auto">
              <a:xfrm>
                <a:off x="2671" y="3102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3 w 3"/>
                  <a:gd name="T5" fmla="*/ 2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4" name="Freeform 380"/>
              <p:cNvSpPr>
                <a:spLocks/>
              </p:cNvSpPr>
              <p:nvPr/>
            </p:nvSpPr>
            <p:spPr bwMode="auto">
              <a:xfrm>
                <a:off x="2678" y="310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5" name="Freeform 381"/>
              <p:cNvSpPr>
                <a:spLocks/>
              </p:cNvSpPr>
              <p:nvPr/>
            </p:nvSpPr>
            <p:spPr bwMode="auto">
              <a:xfrm>
                <a:off x="2666" y="3102"/>
                <a:ext cx="10" cy="5"/>
              </a:xfrm>
              <a:custGeom>
                <a:avLst/>
                <a:gdLst>
                  <a:gd name="T0" fmla="*/ 5 w 10"/>
                  <a:gd name="T1" fmla="*/ 2 h 5"/>
                  <a:gd name="T2" fmla="*/ 8 w 10"/>
                  <a:gd name="T3" fmla="*/ 2 h 5"/>
                  <a:gd name="T4" fmla="*/ 8 w 10"/>
                  <a:gd name="T5" fmla="*/ 0 h 5"/>
                  <a:gd name="T6" fmla="*/ 8 w 10"/>
                  <a:gd name="T7" fmla="*/ 2 h 5"/>
                  <a:gd name="T8" fmla="*/ 8 w 10"/>
                  <a:gd name="T9" fmla="*/ 0 h 5"/>
                  <a:gd name="T10" fmla="*/ 10 w 10"/>
                  <a:gd name="T11" fmla="*/ 0 h 5"/>
                  <a:gd name="T12" fmla="*/ 10 w 10"/>
                  <a:gd name="T13" fmla="*/ 2 h 5"/>
                  <a:gd name="T14" fmla="*/ 8 w 10"/>
                  <a:gd name="T15" fmla="*/ 2 h 5"/>
                  <a:gd name="T16" fmla="*/ 10 w 10"/>
                  <a:gd name="T17" fmla="*/ 2 h 5"/>
                  <a:gd name="T18" fmla="*/ 10 w 10"/>
                  <a:gd name="T19" fmla="*/ 5 h 5"/>
                  <a:gd name="T20" fmla="*/ 8 w 10"/>
                  <a:gd name="T21" fmla="*/ 5 h 5"/>
                  <a:gd name="T22" fmla="*/ 5 w 10"/>
                  <a:gd name="T23" fmla="*/ 5 h 5"/>
                  <a:gd name="T24" fmla="*/ 8 w 10"/>
                  <a:gd name="T25" fmla="*/ 5 h 5"/>
                  <a:gd name="T26" fmla="*/ 8 w 10"/>
                  <a:gd name="T27" fmla="*/ 2 h 5"/>
                  <a:gd name="T28" fmla="*/ 5 w 10"/>
                  <a:gd name="T29" fmla="*/ 2 h 5"/>
                  <a:gd name="T30" fmla="*/ 5 w 10"/>
                  <a:gd name="T31" fmla="*/ 5 h 5"/>
                  <a:gd name="T32" fmla="*/ 5 w 10"/>
                  <a:gd name="T33" fmla="*/ 2 h 5"/>
                  <a:gd name="T34" fmla="*/ 3 w 10"/>
                  <a:gd name="T35" fmla="*/ 2 h 5"/>
                  <a:gd name="T36" fmla="*/ 0 w 10"/>
                  <a:gd name="T37" fmla="*/ 2 h 5"/>
                  <a:gd name="T38" fmla="*/ 3 w 10"/>
                  <a:gd name="T39" fmla="*/ 2 h 5"/>
                  <a:gd name="T40" fmla="*/ 5 w 10"/>
                  <a:gd name="T41" fmla="*/ 2 h 5"/>
                  <a:gd name="T42" fmla="*/ 3 w 10"/>
                  <a:gd name="T43" fmla="*/ 2 h 5"/>
                  <a:gd name="T44" fmla="*/ 5 w 10"/>
                  <a:gd name="T4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" h="5">
                    <a:moveTo>
                      <a:pt x="5" y="2"/>
                    </a:moveTo>
                    <a:lnTo>
                      <a:pt x="8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6" name="Freeform 382"/>
              <p:cNvSpPr>
                <a:spLocks/>
              </p:cNvSpPr>
              <p:nvPr/>
            </p:nvSpPr>
            <p:spPr bwMode="auto">
              <a:xfrm>
                <a:off x="2676" y="3102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2 w 5"/>
                  <a:gd name="T3" fmla="*/ 0 h 2"/>
                  <a:gd name="T4" fmla="*/ 0 w 5"/>
                  <a:gd name="T5" fmla="*/ 0 h 2"/>
                  <a:gd name="T6" fmla="*/ 2 w 5"/>
                  <a:gd name="T7" fmla="*/ 0 h 2"/>
                  <a:gd name="T8" fmla="*/ 2 w 5"/>
                  <a:gd name="T9" fmla="*/ 2 h 2"/>
                  <a:gd name="T10" fmla="*/ 5 w 5"/>
                  <a:gd name="T11" fmla="*/ 2 h 2"/>
                  <a:gd name="T12" fmla="*/ 2 w 5"/>
                  <a:gd name="T13" fmla="*/ 2 h 2"/>
                  <a:gd name="T14" fmla="*/ 0 w 5"/>
                  <a:gd name="T15" fmla="*/ 2 h 2"/>
                  <a:gd name="T16" fmla="*/ 0 w 5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7" name="Freeform 383"/>
              <p:cNvSpPr>
                <a:spLocks/>
              </p:cNvSpPr>
              <p:nvPr/>
            </p:nvSpPr>
            <p:spPr bwMode="auto">
              <a:xfrm>
                <a:off x="2698" y="309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8" name="Freeform 384"/>
              <p:cNvSpPr>
                <a:spLocks/>
              </p:cNvSpPr>
              <p:nvPr/>
            </p:nvSpPr>
            <p:spPr bwMode="auto">
              <a:xfrm>
                <a:off x="2693" y="309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0 w 3"/>
                  <a:gd name="T5" fmla="*/ 3 h 3"/>
                  <a:gd name="T6" fmla="*/ 3 w 3"/>
                  <a:gd name="T7" fmla="*/ 3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9" name="Freeform 385"/>
              <p:cNvSpPr>
                <a:spLocks/>
              </p:cNvSpPr>
              <p:nvPr/>
            </p:nvSpPr>
            <p:spPr bwMode="auto">
              <a:xfrm>
                <a:off x="2693" y="308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0" name="Freeform 386"/>
              <p:cNvSpPr>
                <a:spLocks/>
              </p:cNvSpPr>
              <p:nvPr/>
            </p:nvSpPr>
            <p:spPr bwMode="auto">
              <a:xfrm>
                <a:off x="2698" y="3087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2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1" name="Freeform 387"/>
              <p:cNvSpPr>
                <a:spLocks/>
              </p:cNvSpPr>
              <p:nvPr/>
            </p:nvSpPr>
            <p:spPr bwMode="auto">
              <a:xfrm>
                <a:off x="2691" y="3085"/>
                <a:ext cx="7" cy="2"/>
              </a:xfrm>
              <a:custGeom>
                <a:avLst/>
                <a:gdLst>
                  <a:gd name="T0" fmla="*/ 5 w 7"/>
                  <a:gd name="T1" fmla="*/ 0 h 2"/>
                  <a:gd name="T2" fmla="*/ 7 w 7"/>
                  <a:gd name="T3" fmla="*/ 0 h 2"/>
                  <a:gd name="T4" fmla="*/ 5 w 7"/>
                  <a:gd name="T5" fmla="*/ 0 h 2"/>
                  <a:gd name="T6" fmla="*/ 5 w 7"/>
                  <a:gd name="T7" fmla="*/ 2 h 2"/>
                  <a:gd name="T8" fmla="*/ 2 w 7"/>
                  <a:gd name="T9" fmla="*/ 2 h 2"/>
                  <a:gd name="T10" fmla="*/ 0 w 7"/>
                  <a:gd name="T11" fmla="*/ 2 h 2"/>
                  <a:gd name="T12" fmla="*/ 0 w 7"/>
                  <a:gd name="T13" fmla="*/ 0 h 2"/>
                  <a:gd name="T14" fmla="*/ 2 w 7"/>
                  <a:gd name="T15" fmla="*/ 0 h 2"/>
                  <a:gd name="T16" fmla="*/ 5 w 7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">
                    <a:moveTo>
                      <a:pt x="5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2" name="Freeform 388"/>
              <p:cNvSpPr>
                <a:spLocks/>
              </p:cNvSpPr>
              <p:nvPr/>
            </p:nvSpPr>
            <p:spPr bwMode="auto">
              <a:xfrm>
                <a:off x="2688" y="308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3" name="Freeform 389"/>
              <p:cNvSpPr>
                <a:spLocks/>
              </p:cNvSpPr>
              <p:nvPr/>
            </p:nvSpPr>
            <p:spPr bwMode="auto">
              <a:xfrm>
                <a:off x="2693" y="308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4" name="Freeform 390"/>
              <p:cNvSpPr>
                <a:spLocks/>
              </p:cNvSpPr>
              <p:nvPr/>
            </p:nvSpPr>
            <p:spPr bwMode="auto">
              <a:xfrm>
                <a:off x="2696" y="307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5" name="Freeform 391"/>
              <p:cNvSpPr>
                <a:spLocks/>
              </p:cNvSpPr>
              <p:nvPr/>
            </p:nvSpPr>
            <p:spPr bwMode="auto">
              <a:xfrm>
                <a:off x="2666" y="307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6" name="Rectangle 392"/>
              <p:cNvSpPr>
                <a:spLocks noChangeArrowheads="1"/>
              </p:cNvSpPr>
              <p:nvPr/>
            </p:nvSpPr>
            <p:spPr bwMode="auto">
              <a:xfrm>
                <a:off x="2671" y="3075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7" name="Freeform 393"/>
              <p:cNvSpPr>
                <a:spLocks/>
              </p:cNvSpPr>
              <p:nvPr/>
            </p:nvSpPr>
            <p:spPr bwMode="auto">
              <a:xfrm>
                <a:off x="2669" y="307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8" name="Freeform 394"/>
              <p:cNvSpPr>
                <a:spLocks/>
              </p:cNvSpPr>
              <p:nvPr/>
            </p:nvSpPr>
            <p:spPr bwMode="auto">
              <a:xfrm>
                <a:off x="2671" y="307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9" name="Freeform 395"/>
              <p:cNvSpPr>
                <a:spLocks/>
              </p:cNvSpPr>
              <p:nvPr/>
            </p:nvSpPr>
            <p:spPr bwMode="auto">
              <a:xfrm>
                <a:off x="2666" y="307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0" name="Rectangle 396"/>
              <p:cNvSpPr>
                <a:spLocks noChangeArrowheads="1"/>
              </p:cNvSpPr>
              <p:nvPr/>
            </p:nvSpPr>
            <p:spPr bwMode="auto">
              <a:xfrm>
                <a:off x="2705" y="3058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1" name="Freeform 397"/>
              <p:cNvSpPr>
                <a:spLocks/>
              </p:cNvSpPr>
              <p:nvPr/>
            </p:nvSpPr>
            <p:spPr bwMode="auto">
              <a:xfrm>
                <a:off x="2713" y="305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2" name="Freeform 398"/>
              <p:cNvSpPr>
                <a:spLocks/>
              </p:cNvSpPr>
              <p:nvPr/>
            </p:nvSpPr>
            <p:spPr bwMode="auto">
              <a:xfrm>
                <a:off x="2705" y="3055"/>
                <a:ext cx="10" cy="8"/>
              </a:xfrm>
              <a:custGeom>
                <a:avLst/>
                <a:gdLst>
                  <a:gd name="T0" fmla="*/ 3 w 10"/>
                  <a:gd name="T1" fmla="*/ 0 h 8"/>
                  <a:gd name="T2" fmla="*/ 5 w 10"/>
                  <a:gd name="T3" fmla="*/ 0 h 8"/>
                  <a:gd name="T4" fmla="*/ 5 w 10"/>
                  <a:gd name="T5" fmla="*/ 3 h 8"/>
                  <a:gd name="T6" fmla="*/ 8 w 10"/>
                  <a:gd name="T7" fmla="*/ 3 h 8"/>
                  <a:gd name="T8" fmla="*/ 10 w 10"/>
                  <a:gd name="T9" fmla="*/ 3 h 8"/>
                  <a:gd name="T10" fmla="*/ 8 w 10"/>
                  <a:gd name="T11" fmla="*/ 3 h 8"/>
                  <a:gd name="T12" fmla="*/ 8 w 10"/>
                  <a:gd name="T13" fmla="*/ 5 h 8"/>
                  <a:gd name="T14" fmla="*/ 8 w 10"/>
                  <a:gd name="T15" fmla="*/ 8 h 8"/>
                  <a:gd name="T16" fmla="*/ 8 w 10"/>
                  <a:gd name="T17" fmla="*/ 5 h 8"/>
                  <a:gd name="T18" fmla="*/ 5 w 10"/>
                  <a:gd name="T19" fmla="*/ 5 h 8"/>
                  <a:gd name="T20" fmla="*/ 3 w 10"/>
                  <a:gd name="T21" fmla="*/ 5 h 8"/>
                  <a:gd name="T22" fmla="*/ 3 w 10"/>
                  <a:gd name="T23" fmla="*/ 3 h 8"/>
                  <a:gd name="T24" fmla="*/ 0 w 10"/>
                  <a:gd name="T25" fmla="*/ 3 h 8"/>
                  <a:gd name="T26" fmla="*/ 3 w 10"/>
                  <a:gd name="T27" fmla="*/ 3 h 8"/>
                  <a:gd name="T28" fmla="*/ 3 w 10"/>
                  <a:gd name="T2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8">
                    <a:moveTo>
                      <a:pt x="3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3" name="Freeform 399"/>
              <p:cNvSpPr>
                <a:spLocks/>
              </p:cNvSpPr>
              <p:nvPr/>
            </p:nvSpPr>
            <p:spPr bwMode="auto">
              <a:xfrm>
                <a:off x="2705" y="30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4" name="Freeform 400"/>
              <p:cNvSpPr>
                <a:spLocks/>
              </p:cNvSpPr>
              <p:nvPr/>
            </p:nvSpPr>
            <p:spPr bwMode="auto">
              <a:xfrm>
                <a:off x="2705" y="30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5" name="Freeform 401"/>
              <p:cNvSpPr>
                <a:spLocks/>
              </p:cNvSpPr>
              <p:nvPr/>
            </p:nvSpPr>
            <p:spPr bwMode="auto">
              <a:xfrm>
                <a:off x="2700" y="3053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6" name="Freeform 402"/>
              <p:cNvSpPr>
                <a:spLocks/>
              </p:cNvSpPr>
              <p:nvPr/>
            </p:nvSpPr>
            <p:spPr bwMode="auto">
              <a:xfrm>
                <a:off x="2703" y="305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7" name="Freeform 403"/>
              <p:cNvSpPr>
                <a:spLocks/>
              </p:cNvSpPr>
              <p:nvPr/>
            </p:nvSpPr>
            <p:spPr bwMode="auto">
              <a:xfrm>
                <a:off x="2705" y="3051"/>
                <a:ext cx="10" cy="7"/>
              </a:xfrm>
              <a:custGeom>
                <a:avLst/>
                <a:gdLst>
                  <a:gd name="T0" fmla="*/ 8 w 10"/>
                  <a:gd name="T1" fmla="*/ 0 h 7"/>
                  <a:gd name="T2" fmla="*/ 8 w 10"/>
                  <a:gd name="T3" fmla="*/ 2 h 7"/>
                  <a:gd name="T4" fmla="*/ 10 w 10"/>
                  <a:gd name="T5" fmla="*/ 2 h 7"/>
                  <a:gd name="T6" fmla="*/ 8 w 10"/>
                  <a:gd name="T7" fmla="*/ 2 h 7"/>
                  <a:gd name="T8" fmla="*/ 8 w 10"/>
                  <a:gd name="T9" fmla="*/ 4 h 7"/>
                  <a:gd name="T10" fmla="*/ 8 w 10"/>
                  <a:gd name="T11" fmla="*/ 7 h 7"/>
                  <a:gd name="T12" fmla="*/ 8 w 10"/>
                  <a:gd name="T13" fmla="*/ 4 h 7"/>
                  <a:gd name="T14" fmla="*/ 5 w 10"/>
                  <a:gd name="T15" fmla="*/ 4 h 7"/>
                  <a:gd name="T16" fmla="*/ 5 w 10"/>
                  <a:gd name="T17" fmla="*/ 2 h 7"/>
                  <a:gd name="T18" fmla="*/ 8 w 10"/>
                  <a:gd name="T19" fmla="*/ 2 h 7"/>
                  <a:gd name="T20" fmla="*/ 5 w 10"/>
                  <a:gd name="T21" fmla="*/ 2 h 7"/>
                  <a:gd name="T22" fmla="*/ 3 w 10"/>
                  <a:gd name="T23" fmla="*/ 2 h 7"/>
                  <a:gd name="T24" fmla="*/ 5 w 10"/>
                  <a:gd name="T25" fmla="*/ 2 h 7"/>
                  <a:gd name="T26" fmla="*/ 5 w 10"/>
                  <a:gd name="T27" fmla="*/ 4 h 7"/>
                  <a:gd name="T28" fmla="*/ 3 w 10"/>
                  <a:gd name="T29" fmla="*/ 4 h 7"/>
                  <a:gd name="T30" fmla="*/ 0 w 10"/>
                  <a:gd name="T31" fmla="*/ 4 h 7"/>
                  <a:gd name="T32" fmla="*/ 0 w 10"/>
                  <a:gd name="T33" fmla="*/ 2 h 7"/>
                  <a:gd name="T34" fmla="*/ 3 w 10"/>
                  <a:gd name="T35" fmla="*/ 2 h 7"/>
                  <a:gd name="T36" fmla="*/ 5 w 10"/>
                  <a:gd name="T37" fmla="*/ 2 h 7"/>
                  <a:gd name="T38" fmla="*/ 5 w 10"/>
                  <a:gd name="T39" fmla="*/ 0 h 7"/>
                  <a:gd name="T40" fmla="*/ 8 w 10"/>
                  <a:gd name="T4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7">
                    <a:moveTo>
                      <a:pt x="8" y="0"/>
                    </a:moveTo>
                    <a:lnTo>
                      <a:pt x="8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7"/>
                    </a:lnTo>
                    <a:lnTo>
                      <a:pt x="8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8" name="Freeform 404"/>
              <p:cNvSpPr>
                <a:spLocks/>
              </p:cNvSpPr>
              <p:nvPr/>
            </p:nvSpPr>
            <p:spPr bwMode="auto">
              <a:xfrm>
                <a:off x="2676" y="305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9" name="Freeform 405"/>
              <p:cNvSpPr>
                <a:spLocks/>
              </p:cNvSpPr>
              <p:nvPr/>
            </p:nvSpPr>
            <p:spPr bwMode="auto">
              <a:xfrm>
                <a:off x="2693" y="305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678" name="Group 607"/>
            <p:cNvGrpSpPr>
              <a:grpSpLocks/>
            </p:cNvGrpSpPr>
            <p:nvPr/>
          </p:nvGrpSpPr>
          <p:grpSpPr bwMode="auto">
            <a:xfrm>
              <a:off x="2671" y="2806"/>
              <a:ext cx="220" cy="528"/>
              <a:chOff x="2671" y="2806"/>
              <a:chExt cx="220" cy="528"/>
            </a:xfrm>
          </p:grpSpPr>
          <p:sp>
            <p:nvSpPr>
              <p:cNvPr id="7700" name="Freeform 407"/>
              <p:cNvSpPr>
                <a:spLocks/>
              </p:cNvSpPr>
              <p:nvPr/>
            </p:nvSpPr>
            <p:spPr bwMode="auto">
              <a:xfrm>
                <a:off x="2708" y="305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1" name="Rectangle 408"/>
              <p:cNvSpPr>
                <a:spLocks noChangeArrowheads="1"/>
              </p:cNvSpPr>
              <p:nvPr/>
            </p:nvSpPr>
            <p:spPr bwMode="auto">
              <a:xfrm>
                <a:off x="2700" y="3048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2" name="Freeform 409"/>
              <p:cNvSpPr>
                <a:spLocks/>
              </p:cNvSpPr>
              <p:nvPr/>
            </p:nvSpPr>
            <p:spPr bwMode="auto">
              <a:xfrm>
                <a:off x="2708" y="304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3" name="Freeform 410"/>
              <p:cNvSpPr>
                <a:spLocks/>
              </p:cNvSpPr>
              <p:nvPr/>
            </p:nvSpPr>
            <p:spPr bwMode="auto">
              <a:xfrm>
                <a:off x="2700" y="3048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4" name="Rectangle 411"/>
              <p:cNvSpPr>
                <a:spLocks noChangeArrowheads="1"/>
              </p:cNvSpPr>
              <p:nvPr/>
            </p:nvSpPr>
            <p:spPr bwMode="auto">
              <a:xfrm>
                <a:off x="2688" y="3048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5" name="Freeform 412"/>
              <p:cNvSpPr>
                <a:spLocks/>
              </p:cNvSpPr>
              <p:nvPr/>
            </p:nvSpPr>
            <p:spPr bwMode="auto">
              <a:xfrm>
                <a:off x="2703" y="3048"/>
                <a:ext cx="5" cy="5"/>
              </a:xfrm>
              <a:custGeom>
                <a:avLst/>
                <a:gdLst>
                  <a:gd name="T0" fmla="*/ 2 w 5"/>
                  <a:gd name="T1" fmla="*/ 3 h 5"/>
                  <a:gd name="T2" fmla="*/ 0 w 5"/>
                  <a:gd name="T3" fmla="*/ 3 h 5"/>
                  <a:gd name="T4" fmla="*/ 0 w 5"/>
                  <a:gd name="T5" fmla="*/ 0 h 5"/>
                  <a:gd name="T6" fmla="*/ 2 w 5"/>
                  <a:gd name="T7" fmla="*/ 0 h 5"/>
                  <a:gd name="T8" fmla="*/ 5 w 5"/>
                  <a:gd name="T9" fmla="*/ 0 h 5"/>
                  <a:gd name="T10" fmla="*/ 2 w 5"/>
                  <a:gd name="T11" fmla="*/ 3 h 5"/>
                  <a:gd name="T12" fmla="*/ 2 w 5"/>
                  <a:gd name="T13" fmla="*/ 5 h 5"/>
                  <a:gd name="T14" fmla="*/ 0 w 5"/>
                  <a:gd name="T15" fmla="*/ 5 h 5"/>
                  <a:gd name="T16" fmla="*/ 0 w 5"/>
                  <a:gd name="T17" fmla="*/ 3 h 5"/>
                  <a:gd name="T18" fmla="*/ 2 w 5"/>
                  <a:gd name="T1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6" name="Freeform 413"/>
              <p:cNvSpPr>
                <a:spLocks/>
              </p:cNvSpPr>
              <p:nvPr/>
            </p:nvSpPr>
            <p:spPr bwMode="auto">
              <a:xfrm>
                <a:off x="2700" y="3048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7" name="Freeform 414"/>
              <p:cNvSpPr>
                <a:spLocks/>
              </p:cNvSpPr>
              <p:nvPr/>
            </p:nvSpPr>
            <p:spPr bwMode="auto">
              <a:xfrm>
                <a:off x="2696" y="3048"/>
                <a:ext cx="4" cy="3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4 w 4"/>
                  <a:gd name="T5" fmla="*/ 3 h 3"/>
                  <a:gd name="T6" fmla="*/ 2 w 4"/>
                  <a:gd name="T7" fmla="*/ 3 h 3"/>
                  <a:gd name="T8" fmla="*/ 0 w 4"/>
                  <a:gd name="T9" fmla="*/ 3 h 3"/>
                  <a:gd name="T10" fmla="*/ 0 w 4"/>
                  <a:gd name="T11" fmla="*/ 0 h 3"/>
                  <a:gd name="T12" fmla="*/ 2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8" name="Freeform 415"/>
              <p:cNvSpPr>
                <a:spLocks/>
              </p:cNvSpPr>
              <p:nvPr/>
            </p:nvSpPr>
            <p:spPr bwMode="auto">
              <a:xfrm>
                <a:off x="2688" y="304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9" name="Freeform 416"/>
              <p:cNvSpPr>
                <a:spLocks/>
              </p:cNvSpPr>
              <p:nvPr/>
            </p:nvSpPr>
            <p:spPr bwMode="auto">
              <a:xfrm>
                <a:off x="2681" y="304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0" name="Rectangle 417"/>
              <p:cNvSpPr>
                <a:spLocks noChangeArrowheads="1"/>
              </p:cNvSpPr>
              <p:nvPr/>
            </p:nvSpPr>
            <p:spPr bwMode="auto">
              <a:xfrm>
                <a:off x="2710" y="3048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1" name="Freeform 418"/>
              <p:cNvSpPr>
                <a:spLocks/>
              </p:cNvSpPr>
              <p:nvPr/>
            </p:nvSpPr>
            <p:spPr bwMode="auto">
              <a:xfrm>
                <a:off x="2681" y="304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2" name="Freeform 419"/>
              <p:cNvSpPr>
                <a:spLocks/>
              </p:cNvSpPr>
              <p:nvPr/>
            </p:nvSpPr>
            <p:spPr bwMode="auto">
              <a:xfrm>
                <a:off x="2681" y="304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3" name="Freeform 420"/>
              <p:cNvSpPr>
                <a:spLocks/>
              </p:cNvSpPr>
              <p:nvPr/>
            </p:nvSpPr>
            <p:spPr bwMode="auto">
              <a:xfrm>
                <a:off x="2691" y="3046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4" name="Freeform 421"/>
              <p:cNvSpPr>
                <a:spLocks/>
              </p:cNvSpPr>
              <p:nvPr/>
            </p:nvSpPr>
            <p:spPr bwMode="auto">
              <a:xfrm>
                <a:off x="2722" y="304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5" name="Freeform 422"/>
              <p:cNvSpPr>
                <a:spLocks/>
              </p:cNvSpPr>
              <p:nvPr/>
            </p:nvSpPr>
            <p:spPr bwMode="auto">
              <a:xfrm>
                <a:off x="2691" y="304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6" name="Freeform 423"/>
              <p:cNvSpPr>
                <a:spLocks/>
              </p:cNvSpPr>
              <p:nvPr/>
            </p:nvSpPr>
            <p:spPr bwMode="auto">
              <a:xfrm>
                <a:off x="2681" y="304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7" name="Freeform 424"/>
              <p:cNvSpPr>
                <a:spLocks/>
              </p:cNvSpPr>
              <p:nvPr/>
            </p:nvSpPr>
            <p:spPr bwMode="auto">
              <a:xfrm>
                <a:off x="2681" y="304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8" name="Freeform 425"/>
              <p:cNvSpPr>
                <a:spLocks/>
              </p:cNvSpPr>
              <p:nvPr/>
            </p:nvSpPr>
            <p:spPr bwMode="auto">
              <a:xfrm>
                <a:off x="2686" y="3043"/>
                <a:ext cx="5" cy="5"/>
              </a:xfrm>
              <a:custGeom>
                <a:avLst/>
                <a:gdLst>
                  <a:gd name="T0" fmla="*/ 5 w 5"/>
                  <a:gd name="T1" fmla="*/ 3 h 5"/>
                  <a:gd name="T2" fmla="*/ 2 w 5"/>
                  <a:gd name="T3" fmla="*/ 3 h 5"/>
                  <a:gd name="T4" fmla="*/ 5 w 5"/>
                  <a:gd name="T5" fmla="*/ 3 h 5"/>
                  <a:gd name="T6" fmla="*/ 5 w 5"/>
                  <a:gd name="T7" fmla="*/ 5 h 5"/>
                  <a:gd name="T8" fmla="*/ 2 w 5"/>
                  <a:gd name="T9" fmla="*/ 5 h 5"/>
                  <a:gd name="T10" fmla="*/ 0 w 5"/>
                  <a:gd name="T11" fmla="*/ 5 h 5"/>
                  <a:gd name="T12" fmla="*/ 0 w 5"/>
                  <a:gd name="T13" fmla="*/ 3 h 5"/>
                  <a:gd name="T14" fmla="*/ 2 w 5"/>
                  <a:gd name="T15" fmla="*/ 3 h 5"/>
                  <a:gd name="T16" fmla="*/ 2 w 5"/>
                  <a:gd name="T17" fmla="*/ 0 h 5"/>
                  <a:gd name="T18" fmla="*/ 5 w 5"/>
                  <a:gd name="T19" fmla="*/ 0 h 5"/>
                  <a:gd name="T20" fmla="*/ 5 w 5"/>
                  <a:gd name="T2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lnTo>
                      <a:pt x="2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9" name="Freeform 426"/>
              <p:cNvSpPr>
                <a:spLocks/>
              </p:cNvSpPr>
              <p:nvPr/>
            </p:nvSpPr>
            <p:spPr bwMode="auto">
              <a:xfrm>
                <a:off x="2698" y="304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0" name="Freeform 427"/>
              <p:cNvSpPr>
                <a:spLocks/>
              </p:cNvSpPr>
              <p:nvPr/>
            </p:nvSpPr>
            <p:spPr bwMode="auto">
              <a:xfrm>
                <a:off x="2700" y="3043"/>
                <a:ext cx="8" cy="5"/>
              </a:xfrm>
              <a:custGeom>
                <a:avLst/>
                <a:gdLst>
                  <a:gd name="T0" fmla="*/ 5 w 8"/>
                  <a:gd name="T1" fmla="*/ 0 h 5"/>
                  <a:gd name="T2" fmla="*/ 8 w 8"/>
                  <a:gd name="T3" fmla="*/ 0 h 5"/>
                  <a:gd name="T4" fmla="*/ 8 w 8"/>
                  <a:gd name="T5" fmla="*/ 3 h 5"/>
                  <a:gd name="T6" fmla="*/ 8 w 8"/>
                  <a:gd name="T7" fmla="*/ 5 h 5"/>
                  <a:gd name="T8" fmla="*/ 5 w 8"/>
                  <a:gd name="T9" fmla="*/ 5 h 5"/>
                  <a:gd name="T10" fmla="*/ 3 w 8"/>
                  <a:gd name="T11" fmla="*/ 5 h 5"/>
                  <a:gd name="T12" fmla="*/ 3 w 8"/>
                  <a:gd name="T13" fmla="*/ 3 h 5"/>
                  <a:gd name="T14" fmla="*/ 0 w 8"/>
                  <a:gd name="T15" fmla="*/ 3 h 5"/>
                  <a:gd name="T16" fmla="*/ 3 w 8"/>
                  <a:gd name="T17" fmla="*/ 3 h 5"/>
                  <a:gd name="T18" fmla="*/ 3 w 8"/>
                  <a:gd name="T19" fmla="*/ 0 h 5"/>
                  <a:gd name="T20" fmla="*/ 5 w 8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lnTo>
                      <a:pt x="8" y="0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1" name="Freeform 428"/>
              <p:cNvSpPr>
                <a:spLocks/>
              </p:cNvSpPr>
              <p:nvPr/>
            </p:nvSpPr>
            <p:spPr bwMode="auto">
              <a:xfrm>
                <a:off x="2703" y="304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2" name="Freeform 429"/>
              <p:cNvSpPr>
                <a:spLocks/>
              </p:cNvSpPr>
              <p:nvPr/>
            </p:nvSpPr>
            <p:spPr bwMode="auto">
              <a:xfrm>
                <a:off x="2698" y="304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3" name="Freeform 430"/>
              <p:cNvSpPr>
                <a:spLocks/>
              </p:cNvSpPr>
              <p:nvPr/>
            </p:nvSpPr>
            <p:spPr bwMode="auto">
              <a:xfrm>
                <a:off x="2700" y="3041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4" name="Freeform 431"/>
              <p:cNvSpPr>
                <a:spLocks/>
              </p:cNvSpPr>
              <p:nvPr/>
            </p:nvSpPr>
            <p:spPr bwMode="auto">
              <a:xfrm>
                <a:off x="2691" y="3041"/>
                <a:ext cx="9" cy="10"/>
              </a:xfrm>
              <a:custGeom>
                <a:avLst/>
                <a:gdLst>
                  <a:gd name="T0" fmla="*/ 2 w 9"/>
                  <a:gd name="T1" fmla="*/ 0 h 10"/>
                  <a:gd name="T2" fmla="*/ 5 w 9"/>
                  <a:gd name="T3" fmla="*/ 0 h 10"/>
                  <a:gd name="T4" fmla="*/ 7 w 9"/>
                  <a:gd name="T5" fmla="*/ 0 h 10"/>
                  <a:gd name="T6" fmla="*/ 7 w 9"/>
                  <a:gd name="T7" fmla="*/ 2 h 10"/>
                  <a:gd name="T8" fmla="*/ 7 w 9"/>
                  <a:gd name="T9" fmla="*/ 5 h 10"/>
                  <a:gd name="T10" fmla="*/ 9 w 9"/>
                  <a:gd name="T11" fmla="*/ 5 h 10"/>
                  <a:gd name="T12" fmla="*/ 7 w 9"/>
                  <a:gd name="T13" fmla="*/ 5 h 10"/>
                  <a:gd name="T14" fmla="*/ 7 w 9"/>
                  <a:gd name="T15" fmla="*/ 7 h 10"/>
                  <a:gd name="T16" fmla="*/ 5 w 9"/>
                  <a:gd name="T17" fmla="*/ 7 h 10"/>
                  <a:gd name="T18" fmla="*/ 2 w 9"/>
                  <a:gd name="T19" fmla="*/ 7 h 10"/>
                  <a:gd name="T20" fmla="*/ 5 w 9"/>
                  <a:gd name="T21" fmla="*/ 7 h 10"/>
                  <a:gd name="T22" fmla="*/ 2 w 9"/>
                  <a:gd name="T23" fmla="*/ 7 h 10"/>
                  <a:gd name="T24" fmla="*/ 5 w 9"/>
                  <a:gd name="T25" fmla="*/ 7 h 10"/>
                  <a:gd name="T26" fmla="*/ 5 w 9"/>
                  <a:gd name="T27" fmla="*/ 10 h 10"/>
                  <a:gd name="T28" fmla="*/ 2 w 9"/>
                  <a:gd name="T29" fmla="*/ 10 h 10"/>
                  <a:gd name="T30" fmla="*/ 0 w 9"/>
                  <a:gd name="T31" fmla="*/ 10 h 10"/>
                  <a:gd name="T32" fmla="*/ 0 w 9"/>
                  <a:gd name="T33" fmla="*/ 7 h 10"/>
                  <a:gd name="T34" fmla="*/ 2 w 9"/>
                  <a:gd name="T35" fmla="*/ 7 h 10"/>
                  <a:gd name="T36" fmla="*/ 2 w 9"/>
                  <a:gd name="T37" fmla="*/ 5 h 10"/>
                  <a:gd name="T38" fmla="*/ 0 w 9"/>
                  <a:gd name="T39" fmla="*/ 5 h 10"/>
                  <a:gd name="T40" fmla="*/ 2 w 9"/>
                  <a:gd name="T41" fmla="*/ 5 h 10"/>
                  <a:gd name="T42" fmla="*/ 0 w 9"/>
                  <a:gd name="T43" fmla="*/ 5 h 10"/>
                  <a:gd name="T44" fmla="*/ 0 w 9"/>
                  <a:gd name="T45" fmla="*/ 2 h 10"/>
                  <a:gd name="T46" fmla="*/ 2 w 9"/>
                  <a:gd name="T47" fmla="*/ 2 h 10"/>
                  <a:gd name="T48" fmla="*/ 2 w 9"/>
                  <a:gd name="T4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" h="10">
                    <a:moveTo>
                      <a:pt x="2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5" name="Freeform 432"/>
              <p:cNvSpPr>
                <a:spLocks/>
              </p:cNvSpPr>
              <p:nvPr/>
            </p:nvSpPr>
            <p:spPr bwMode="auto">
              <a:xfrm>
                <a:off x="2688" y="3041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3 w 5"/>
                  <a:gd name="T3" fmla="*/ 0 h 5"/>
                  <a:gd name="T4" fmla="*/ 3 w 5"/>
                  <a:gd name="T5" fmla="*/ 2 h 5"/>
                  <a:gd name="T6" fmla="*/ 3 w 5"/>
                  <a:gd name="T7" fmla="*/ 5 h 5"/>
                  <a:gd name="T8" fmla="*/ 3 w 5"/>
                  <a:gd name="T9" fmla="*/ 2 h 5"/>
                  <a:gd name="T10" fmla="*/ 0 w 5"/>
                  <a:gd name="T11" fmla="*/ 2 h 5"/>
                  <a:gd name="T12" fmla="*/ 3 w 5"/>
                  <a:gd name="T13" fmla="*/ 2 h 5"/>
                  <a:gd name="T14" fmla="*/ 0 w 5"/>
                  <a:gd name="T15" fmla="*/ 2 h 5"/>
                  <a:gd name="T16" fmla="*/ 3 w 5"/>
                  <a:gd name="T17" fmla="*/ 2 h 5"/>
                  <a:gd name="T18" fmla="*/ 3 w 5"/>
                  <a:gd name="T19" fmla="*/ 0 h 5"/>
                  <a:gd name="T20" fmla="*/ 5 w 5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6" name="Freeform 433"/>
              <p:cNvSpPr>
                <a:spLocks/>
              </p:cNvSpPr>
              <p:nvPr/>
            </p:nvSpPr>
            <p:spPr bwMode="auto">
              <a:xfrm>
                <a:off x="2710" y="3041"/>
                <a:ext cx="8" cy="10"/>
              </a:xfrm>
              <a:custGeom>
                <a:avLst/>
                <a:gdLst>
                  <a:gd name="T0" fmla="*/ 3 w 8"/>
                  <a:gd name="T1" fmla="*/ 0 h 10"/>
                  <a:gd name="T2" fmla="*/ 5 w 8"/>
                  <a:gd name="T3" fmla="*/ 0 h 10"/>
                  <a:gd name="T4" fmla="*/ 8 w 8"/>
                  <a:gd name="T5" fmla="*/ 0 h 10"/>
                  <a:gd name="T6" fmla="*/ 8 w 8"/>
                  <a:gd name="T7" fmla="*/ 2 h 10"/>
                  <a:gd name="T8" fmla="*/ 5 w 8"/>
                  <a:gd name="T9" fmla="*/ 2 h 10"/>
                  <a:gd name="T10" fmla="*/ 5 w 8"/>
                  <a:gd name="T11" fmla="*/ 5 h 10"/>
                  <a:gd name="T12" fmla="*/ 8 w 8"/>
                  <a:gd name="T13" fmla="*/ 5 h 10"/>
                  <a:gd name="T14" fmla="*/ 5 w 8"/>
                  <a:gd name="T15" fmla="*/ 5 h 10"/>
                  <a:gd name="T16" fmla="*/ 3 w 8"/>
                  <a:gd name="T17" fmla="*/ 5 h 10"/>
                  <a:gd name="T18" fmla="*/ 5 w 8"/>
                  <a:gd name="T19" fmla="*/ 5 h 10"/>
                  <a:gd name="T20" fmla="*/ 5 w 8"/>
                  <a:gd name="T21" fmla="*/ 7 h 10"/>
                  <a:gd name="T22" fmla="*/ 5 w 8"/>
                  <a:gd name="T23" fmla="*/ 10 h 10"/>
                  <a:gd name="T24" fmla="*/ 5 w 8"/>
                  <a:gd name="T25" fmla="*/ 7 h 10"/>
                  <a:gd name="T26" fmla="*/ 3 w 8"/>
                  <a:gd name="T27" fmla="*/ 7 h 10"/>
                  <a:gd name="T28" fmla="*/ 0 w 8"/>
                  <a:gd name="T29" fmla="*/ 7 h 10"/>
                  <a:gd name="T30" fmla="*/ 0 w 8"/>
                  <a:gd name="T31" fmla="*/ 5 h 10"/>
                  <a:gd name="T32" fmla="*/ 0 w 8"/>
                  <a:gd name="T33" fmla="*/ 2 h 10"/>
                  <a:gd name="T34" fmla="*/ 3 w 8"/>
                  <a:gd name="T35" fmla="*/ 2 h 10"/>
                  <a:gd name="T36" fmla="*/ 3 w 8"/>
                  <a:gd name="T3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10">
                    <a:moveTo>
                      <a:pt x="3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7" name="Freeform 434"/>
              <p:cNvSpPr>
                <a:spLocks/>
              </p:cNvSpPr>
              <p:nvPr/>
            </p:nvSpPr>
            <p:spPr bwMode="auto">
              <a:xfrm>
                <a:off x="2735" y="3041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8" name="Freeform 435"/>
              <p:cNvSpPr>
                <a:spLocks/>
              </p:cNvSpPr>
              <p:nvPr/>
            </p:nvSpPr>
            <p:spPr bwMode="auto">
              <a:xfrm>
                <a:off x="2700" y="3041"/>
                <a:ext cx="10" cy="5"/>
              </a:xfrm>
              <a:custGeom>
                <a:avLst/>
                <a:gdLst>
                  <a:gd name="T0" fmla="*/ 3 w 10"/>
                  <a:gd name="T1" fmla="*/ 0 h 5"/>
                  <a:gd name="T2" fmla="*/ 5 w 10"/>
                  <a:gd name="T3" fmla="*/ 0 h 5"/>
                  <a:gd name="T4" fmla="*/ 8 w 10"/>
                  <a:gd name="T5" fmla="*/ 0 h 5"/>
                  <a:gd name="T6" fmla="*/ 10 w 10"/>
                  <a:gd name="T7" fmla="*/ 0 h 5"/>
                  <a:gd name="T8" fmla="*/ 10 w 10"/>
                  <a:gd name="T9" fmla="*/ 2 h 5"/>
                  <a:gd name="T10" fmla="*/ 8 w 10"/>
                  <a:gd name="T11" fmla="*/ 2 h 5"/>
                  <a:gd name="T12" fmla="*/ 5 w 10"/>
                  <a:gd name="T13" fmla="*/ 2 h 5"/>
                  <a:gd name="T14" fmla="*/ 3 w 10"/>
                  <a:gd name="T15" fmla="*/ 2 h 5"/>
                  <a:gd name="T16" fmla="*/ 0 w 10"/>
                  <a:gd name="T17" fmla="*/ 2 h 5"/>
                  <a:gd name="T18" fmla="*/ 0 w 10"/>
                  <a:gd name="T19" fmla="*/ 5 h 5"/>
                  <a:gd name="T20" fmla="*/ 0 w 10"/>
                  <a:gd name="T21" fmla="*/ 2 h 5"/>
                  <a:gd name="T22" fmla="*/ 3 w 10"/>
                  <a:gd name="T23" fmla="*/ 2 h 5"/>
                  <a:gd name="T24" fmla="*/ 0 w 10"/>
                  <a:gd name="T25" fmla="*/ 2 h 5"/>
                  <a:gd name="T26" fmla="*/ 0 w 10"/>
                  <a:gd name="T27" fmla="*/ 0 h 5"/>
                  <a:gd name="T28" fmla="*/ 3 w 10"/>
                  <a:gd name="T2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5">
                    <a:moveTo>
                      <a:pt x="3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9" name="Freeform 436"/>
              <p:cNvSpPr>
                <a:spLocks/>
              </p:cNvSpPr>
              <p:nvPr/>
            </p:nvSpPr>
            <p:spPr bwMode="auto">
              <a:xfrm>
                <a:off x="2713" y="304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0" name="Freeform 437"/>
              <p:cNvSpPr>
                <a:spLocks/>
              </p:cNvSpPr>
              <p:nvPr/>
            </p:nvSpPr>
            <p:spPr bwMode="auto">
              <a:xfrm>
                <a:off x="2732" y="303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1" name="Freeform 438"/>
              <p:cNvSpPr>
                <a:spLocks/>
              </p:cNvSpPr>
              <p:nvPr/>
            </p:nvSpPr>
            <p:spPr bwMode="auto">
              <a:xfrm>
                <a:off x="2700" y="3038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  <a:gd name="T8" fmla="*/ 0 w 3"/>
                  <a:gd name="T9" fmla="*/ 3 h 3"/>
                  <a:gd name="T10" fmla="*/ 0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2" name="Freeform 439"/>
              <p:cNvSpPr>
                <a:spLocks/>
              </p:cNvSpPr>
              <p:nvPr/>
            </p:nvSpPr>
            <p:spPr bwMode="auto">
              <a:xfrm>
                <a:off x="2715" y="303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3" name="Freeform 440"/>
              <p:cNvSpPr>
                <a:spLocks/>
              </p:cNvSpPr>
              <p:nvPr/>
            </p:nvSpPr>
            <p:spPr bwMode="auto">
              <a:xfrm>
                <a:off x="2700" y="303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4" name="Freeform 441"/>
              <p:cNvSpPr>
                <a:spLocks/>
              </p:cNvSpPr>
              <p:nvPr/>
            </p:nvSpPr>
            <p:spPr bwMode="auto">
              <a:xfrm>
                <a:off x="2710" y="3038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0 w 3"/>
                  <a:gd name="T5" fmla="*/ 0 h 3"/>
                  <a:gd name="T6" fmla="*/ 3 w 3"/>
                  <a:gd name="T7" fmla="*/ 0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5" name="Freeform 442"/>
              <p:cNvSpPr>
                <a:spLocks/>
              </p:cNvSpPr>
              <p:nvPr/>
            </p:nvSpPr>
            <p:spPr bwMode="auto">
              <a:xfrm>
                <a:off x="2703" y="3038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2 w 7"/>
                  <a:gd name="T3" fmla="*/ 0 h 3"/>
                  <a:gd name="T4" fmla="*/ 0 w 7"/>
                  <a:gd name="T5" fmla="*/ 0 h 3"/>
                  <a:gd name="T6" fmla="*/ 2 w 7"/>
                  <a:gd name="T7" fmla="*/ 0 h 3"/>
                  <a:gd name="T8" fmla="*/ 5 w 7"/>
                  <a:gd name="T9" fmla="*/ 0 h 3"/>
                  <a:gd name="T10" fmla="*/ 7 w 7"/>
                  <a:gd name="T11" fmla="*/ 0 h 3"/>
                  <a:gd name="T12" fmla="*/ 7 w 7"/>
                  <a:gd name="T13" fmla="*/ 3 h 3"/>
                  <a:gd name="T14" fmla="*/ 5 w 7"/>
                  <a:gd name="T15" fmla="*/ 3 h 3"/>
                  <a:gd name="T16" fmla="*/ 2 w 7"/>
                  <a:gd name="T17" fmla="*/ 3 h 3"/>
                  <a:gd name="T18" fmla="*/ 0 w 7"/>
                  <a:gd name="T19" fmla="*/ 3 h 3"/>
                  <a:gd name="T20" fmla="*/ 0 w 7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6" name="Freeform 443"/>
              <p:cNvSpPr>
                <a:spLocks/>
              </p:cNvSpPr>
              <p:nvPr/>
            </p:nvSpPr>
            <p:spPr bwMode="auto">
              <a:xfrm>
                <a:off x="2710" y="303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7" name="Freeform 444"/>
              <p:cNvSpPr>
                <a:spLocks/>
              </p:cNvSpPr>
              <p:nvPr/>
            </p:nvSpPr>
            <p:spPr bwMode="auto">
              <a:xfrm>
                <a:off x="2696" y="303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8" name="Freeform 445"/>
              <p:cNvSpPr>
                <a:spLocks/>
              </p:cNvSpPr>
              <p:nvPr/>
            </p:nvSpPr>
            <p:spPr bwMode="auto">
              <a:xfrm>
                <a:off x="2698" y="303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9" name="Rectangle 446"/>
              <p:cNvSpPr>
                <a:spLocks noChangeArrowheads="1"/>
              </p:cNvSpPr>
              <p:nvPr/>
            </p:nvSpPr>
            <p:spPr bwMode="auto">
              <a:xfrm>
                <a:off x="2686" y="3036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0" name="Freeform 447"/>
              <p:cNvSpPr>
                <a:spLocks/>
              </p:cNvSpPr>
              <p:nvPr/>
            </p:nvSpPr>
            <p:spPr bwMode="auto">
              <a:xfrm>
                <a:off x="2715" y="3036"/>
                <a:ext cx="5" cy="2"/>
              </a:xfrm>
              <a:custGeom>
                <a:avLst/>
                <a:gdLst>
                  <a:gd name="T0" fmla="*/ 3 w 5"/>
                  <a:gd name="T1" fmla="*/ 0 h 2"/>
                  <a:gd name="T2" fmla="*/ 3 w 5"/>
                  <a:gd name="T3" fmla="*/ 2 h 2"/>
                  <a:gd name="T4" fmla="*/ 5 w 5"/>
                  <a:gd name="T5" fmla="*/ 2 h 2"/>
                  <a:gd name="T6" fmla="*/ 3 w 5"/>
                  <a:gd name="T7" fmla="*/ 2 h 2"/>
                  <a:gd name="T8" fmla="*/ 0 w 5"/>
                  <a:gd name="T9" fmla="*/ 2 h 2"/>
                  <a:gd name="T10" fmla="*/ 0 w 5"/>
                  <a:gd name="T11" fmla="*/ 0 h 2"/>
                  <a:gd name="T12" fmla="*/ 3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1" name="Freeform 448"/>
              <p:cNvSpPr>
                <a:spLocks/>
              </p:cNvSpPr>
              <p:nvPr/>
            </p:nvSpPr>
            <p:spPr bwMode="auto">
              <a:xfrm>
                <a:off x="2700" y="303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2" name="Freeform 449"/>
              <p:cNvSpPr>
                <a:spLocks/>
              </p:cNvSpPr>
              <p:nvPr/>
            </p:nvSpPr>
            <p:spPr bwMode="auto">
              <a:xfrm>
                <a:off x="2718" y="303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3" name="Rectangle 450"/>
              <p:cNvSpPr>
                <a:spLocks noChangeArrowheads="1"/>
              </p:cNvSpPr>
              <p:nvPr/>
            </p:nvSpPr>
            <p:spPr bwMode="auto">
              <a:xfrm>
                <a:off x="2720" y="3036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4" name="Freeform 451"/>
              <p:cNvSpPr>
                <a:spLocks/>
              </p:cNvSpPr>
              <p:nvPr/>
            </p:nvSpPr>
            <p:spPr bwMode="auto">
              <a:xfrm>
                <a:off x="2691" y="3036"/>
                <a:ext cx="7" cy="5"/>
              </a:xfrm>
              <a:custGeom>
                <a:avLst/>
                <a:gdLst>
                  <a:gd name="T0" fmla="*/ 2 w 7"/>
                  <a:gd name="T1" fmla="*/ 0 h 5"/>
                  <a:gd name="T2" fmla="*/ 5 w 7"/>
                  <a:gd name="T3" fmla="*/ 0 h 5"/>
                  <a:gd name="T4" fmla="*/ 5 w 7"/>
                  <a:gd name="T5" fmla="*/ 2 h 5"/>
                  <a:gd name="T6" fmla="*/ 7 w 7"/>
                  <a:gd name="T7" fmla="*/ 2 h 5"/>
                  <a:gd name="T8" fmla="*/ 7 w 7"/>
                  <a:gd name="T9" fmla="*/ 5 h 5"/>
                  <a:gd name="T10" fmla="*/ 5 w 7"/>
                  <a:gd name="T11" fmla="*/ 5 h 5"/>
                  <a:gd name="T12" fmla="*/ 2 w 7"/>
                  <a:gd name="T13" fmla="*/ 5 h 5"/>
                  <a:gd name="T14" fmla="*/ 2 w 7"/>
                  <a:gd name="T15" fmla="*/ 2 h 5"/>
                  <a:gd name="T16" fmla="*/ 0 w 7"/>
                  <a:gd name="T17" fmla="*/ 2 h 5"/>
                  <a:gd name="T18" fmla="*/ 0 w 7"/>
                  <a:gd name="T19" fmla="*/ 0 h 5"/>
                  <a:gd name="T20" fmla="*/ 2 w 7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2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5" name="Freeform 452"/>
              <p:cNvSpPr>
                <a:spLocks/>
              </p:cNvSpPr>
              <p:nvPr/>
            </p:nvSpPr>
            <p:spPr bwMode="auto">
              <a:xfrm>
                <a:off x="2686" y="303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6" name="Freeform 453"/>
              <p:cNvSpPr>
                <a:spLocks/>
              </p:cNvSpPr>
              <p:nvPr/>
            </p:nvSpPr>
            <p:spPr bwMode="auto">
              <a:xfrm>
                <a:off x="2691" y="303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7" name="Freeform 454"/>
              <p:cNvSpPr>
                <a:spLocks/>
              </p:cNvSpPr>
              <p:nvPr/>
            </p:nvSpPr>
            <p:spPr bwMode="auto">
              <a:xfrm>
                <a:off x="2715" y="303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8" name="Freeform 455"/>
              <p:cNvSpPr>
                <a:spLocks/>
              </p:cNvSpPr>
              <p:nvPr/>
            </p:nvSpPr>
            <p:spPr bwMode="auto">
              <a:xfrm>
                <a:off x="2715" y="3033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3 h 3"/>
                  <a:gd name="T4" fmla="*/ 3 w 3"/>
                  <a:gd name="T5" fmla="*/ 3 h 3"/>
                  <a:gd name="T6" fmla="*/ 3 w 3"/>
                  <a:gd name="T7" fmla="*/ 0 h 3"/>
                  <a:gd name="T8" fmla="*/ 3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9" name="Freeform 456"/>
              <p:cNvSpPr>
                <a:spLocks/>
              </p:cNvSpPr>
              <p:nvPr/>
            </p:nvSpPr>
            <p:spPr bwMode="auto">
              <a:xfrm>
                <a:off x="2693" y="303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0" name="Freeform 457"/>
              <p:cNvSpPr>
                <a:spLocks/>
              </p:cNvSpPr>
              <p:nvPr/>
            </p:nvSpPr>
            <p:spPr bwMode="auto">
              <a:xfrm>
                <a:off x="2700" y="3033"/>
                <a:ext cx="10" cy="5"/>
              </a:xfrm>
              <a:custGeom>
                <a:avLst/>
                <a:gdLst>
                  <a:gd name="T0" fmla="*/ 3 w 10"/>
                  <a:gd name="T1" fmla="*/ 0 h 5"/>
                  <a:gd name="T2" fmla="*/ 3 w 10"/>
                  <a:gd name="T3" fmla="*/ 3 h 5"/>
                  <a:gd name="T4" fmla="*/ 5 w 10"/>
                  <a:gd name="T5" fmla="*/ 3 h 5"/>
                  <a:gd name="T6" fmla="*/ 8 w 10"/>
                  <a:gd name="T7" fmla="*/ 3 h 5"/>
                  <a:gd name="T8" fmla="*/ 10 w 10"/>
                  <a:gd name="T9" fmla="*/ 3 h 5"/>
                  <a:gd name="T10" fmla="*/ 10 w 10"/>
                  <a:gd name="T11" fmla="*/ 5 h 5"/>
                  <a:gd name="T12" fmla="*/ 8 w 10"/>
                  <a:gd name="T13" fmla="*/ 5 h 5"/>
                  <a:gd name="T14" fmla="*/ 5 w 10"/>
                  <a:gd name="T15" fmla="*/ 5 h 5"/>
                  <a:gd name="T16" fmla="*/ 3 w 10"/>
                  <a:gd name="T17" fmla="*/ 5 h 5"/>
                  <a:gd name="T18" fmla="*/ 0 w 10"/>
                  <a:gd name="T19" fmla="*/ 5 h 5"/>
                  <a:gd name="T20" fmla="*/ 3 w 10"/>
                  <a:gd name="T21" fmla="*/ 5 h 5"/>
                  <a:gd name="T22" fmla="*/ 0 w 10"/>
                  <a:gd name="T23" fmla="*/ 5 h 5"/>
                  <a:gd name="T24" fmla="*/ 0 w 10"/>
                  <a:gd name="T25" fmla="*/ 3 h 5"/>
                  <a:gd name="T26" fmla="*/ 0 w 10"/>
                  <a:gd name="T27" fmla="*/ 0 h 5"/>
                  <a:gd name="T28" fmla="*/ 3 w 10"/>
                  <a:gd name="T2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5">
                    <a:moveTo>
                      <a:pt x="3" y="0"/>
                    </a:moveTo>
                    <a:lnTo>
                      <a:pt x="3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1" name="Rectangle 458"/>
              <p:cNvSpPr>
                <a:spLocks noChangeArrowheads="1"/>
              </p:cNvSpPr>
              <p:nvPr/>
            </p:nvSpPr>
            <p:spPr bwMode="auto">
              <a:xfrm>
                <a:off x="2718" y="3033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2" name="Freeform 459"/>
              <p:cNvSpPr>
                <a:spLocks/>
              </p:cNvSpPr>
              <p:nvPr/>
            </p:nvSpPr>
            <p:spPr bwMode="auto">
              <a:xfrm>
                <a:off x="2698" y="303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3" name="Freeform 460"/>
              <p:cNvSpPr>
                <a:spLocks/>
              </p:cNvSpPr>
              <p:nvPr/>
            </p:nvSpPr>
            <p:spPr bwMode="auto">
              <a:xfrm>
                <a:off x="2693" y="3033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3 w 7"/>
                  <a:gd name="T3" fmla="*/ 0 h 5"/>
                  <a:gd name="T4" fmla="*/ 5 w 7"/>
                  <a:gd name="T5" fmla="*/ 0 h 5"/>
                  <a:gd name="T6" fmla="*/ 5 w 7"/>
                  <a:gd name="T7" fmla="*/ 3 h 5"/>
                  <a:gd name="T8" fmla="*/ 7 w 7"/>
                  <a:gd name="T9" fmla="*/ 3 h 5"/>
                  <a:gd name="T10" fmla="*/ 5 w 7"/>
                  <a:gd name="T11" fmla="*/ 3 h 5"/>
                  <a:gd name="T12" fmla="*/ 5 w 7"/>
                  <a:gd name="T13" fmla="*/ 5 h 5"/>
                  <a:gd name="T14" fmla="*/ 5 w 7"/>
                  <a:gd name="T15" fmla="*/ 3 h 5"/>
                  <a:gd name="T16" fmla="*/ 5 w 7"/>
                  <a:gd name="T17" fmla="*/ 0 h 5"/>
                  <a:gd name="T18" fmla="*/ 3 w 7"/>
                  <a:gd name="T19" fmla="*/ 3 h 5"/>
                  <a:gd name="T20" fmla="*/ 5 w 7"/>
                  <a:gd name="T21" fmla="*/ 3 h 5"/>
                  <a:gd name="T22" fmla="*/ 3 w 7"/>
                  <a:gd name="T23" fmla="*/ 3 h 5"/>
                  <a:gd name="T24" fmla="*/ 0 w 7"/>
                  <a:gd name="T25" fmla="*/ 3 h 5"/>
                  <a:gd name="T26" fmla="*/ 0 w 7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4" name="Freeform 461"/>
              <p:cNvSpPr>
                <a:spLocks/>
              </p:cNvSpPr>
              <p:nvPr/>
            </p:nvSpPr>
            <p:spPr bwMode="auto">
              <a:xfrm>
                <a:off x="2688" y="3033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5" name="Freeform 462"/>
              <p:cNvSpPr>
                <a:spLocks/>
              </p:cNvSpPr>
              <p:nvPr/>
            </p:nvSpPr>
            <p:spPr bwMode="auto">
              <a:xfrm>
                <a:off x="2718" y="303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6" name="Freeform 463"/>
              <p:cNvSpPr>
                <a:spLocks/>
              </p:cNvSpPr>
              <p:nvPr/>
            </p:nvSpPr>
            <p:spPr bwMode="auto">
              <a:xfrm>
                <a:off x="2696" y="303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7" name="Freeform 464"/>
              <p:cNvSpPr>
                <a:spLocks/>
              </p:cNvSpPr>
              <p:nvPr/>
            </p:nvSpPr>
            <p:spPr bwMode="auto">
              <a:xfrm>
                <a:off x="2720" y="303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8" name="Freeform 465"/>
              <p:cNvSpPr>
                <a:spLocks/>
              </p:cNvSpPr>
              <p:nvPr/>
            </p:nvSpPr>
            <p:spPr bwMode="auto">
              <a:xfrm>
                <a:off x="2718" y="3029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9" name="Freeform 466"/>
              <p:cNvSpPr>
                <a:spLocks/>
              </p:cNvSpPr>
              <p:nvPr/>
            </p:nvSpPr>
            <p:spPr bwMode="auto">
              <a:xfrm>
                <a:off x="2693" y="3029"/>
                <a:ext cx="5" cy="4"/>
              </a:xfrm>
              <a:custGeom>
                <a:avLst/>
                <a:gdLst>
                  <a:gd name="T0" fmla="*/ 3 w 5"/>
                  <a:gd name="T1" fmla="*/ 0 h 4"/>
                  <a:gd name="T2" fmla="*/ 3 w 5"/>
                  <a:gd name="T3" fmla="*/ 2 h 4"/>
                  <a:gd name="T4" fmla="*/ 0 w 5"/>
                  <a:gd name="T5" fmla="*/ 2 h 4"/>
                  <a:gd name="T6" fmla="*/ 3 w 5"/>
                  <a:gd name="T7" fmla="*/ 2 h 4"/>
                  <a:gd name="T8" fmla="*/ 5 w 5"/>
                  <a:gd name="T9" fmla="*/ 2 h 4"/>
                  <a:gd name="T10" fmla="*/ 5 w 5"/>
                  <a:gd name="T11" fmla="*/ 4 h 4"/>
                  <a:gd name="T12" fmla="*/ 3 w 5"/>
                  <a:gd name="T13" fmla="*/ 4 h 4"/>
                  <a:gd name="T14" fmla="*/ 3 w 5"/>
                  <a:gd name="T15" fmla="*/ 2 h 4"/>
                  <a:gd name="T16" fmla="*/ 0 w 5"/>
                  <a:gd name="T17" fmla="*/ 2 h 4"/>
                  <a:gd name="T18" fmla="*/ 0 w 5"/>
                  <a:gd name="T19" fmla="*/ 0 h 4"/>
                  <a:gd name="T20" fmla="*/ 0 w 5"/>
                  <a:gd name="T21" fmla="*/ 2 h 4"/>
                  <a:gd name="T22" fmla="*/ 0 w 5"/>
                  <a:gd name="T23" fmla="*/ 0 h 4"/>
                  <a:gd name="T24" fmla="*/ 3 w 5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0" name="Freeform 467"/>
              <p:cNvSpPr>
                <a:spLocks/>
              </p:cNvSpPr>
              <p:nvPr/>
            </p:nvSpPr>
            <p:spPr bwMode="auto">
              <a:xfrm>
                <a:off x="2720" y="302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1" name="Freeform 468"/>
              <p:cNvSpPr>
                <a:spLocks/>
              </p:cNvSpPr>
              <p:nvPr/>
            </p:nvSpPr>
            <p:spPr bwMode="auto">
              <a:xfrm>
                <a:off x="2720" y="302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2" name="Freeform 469"/>
              <p:cNvSpPr>
                <a:spLocks/>
              </p:cNvSpPr>
              <p:nvPr/>
            </p:nvSpPr>
            <p:spPr bwMode="auto">
              <a:xfrm>
                <a:off x="2698" y="3029"/>
                <a:ext cx="15" cy="7"/>
              </a:xfrm>
              <a:custGeom>
                <a:avLst/>
                <a:gdLst>
                  <a:gd name="T0" fmla="*/ 12 w 15"/>
                  <a:gd name="T1" fmla="*/ 0 h 7"/>
                  <a:gd name="T2" fmla="*/ 15 w 15"/>
                  <a:gd name="T3" fmla="*/ 0 h 7"/>
                  <a:gd name="T4" fmla="*/ 15 w 15"/>
                  <a:gd name="T5" fmla="*/ 2 h 7"/>
                  <a:gd name="T6" fmla="*/ 15 w 15"/>
                  <a:gd name="T7" fmla="*/ 4 h 7"/>
                  <a:gd name="T8" fmla="*/ 15 w 15"/>
                  <a:gd name="T9" fmla="*/ 7 h 7"/>
                  <a:gd name="T10" fmla="*/ 12 w 15"/>
                  <a:gd name="T11" fmla="*/ 7 h 7"/>
                  <a:gd name="T12" fmla="*/ 10 w 15"/>
                  <a:gd name="T13" fmla="*/ 7 h 7"/>
                  <a:gd name="T14" fmla="*/ 7 w 15"/>
                  <a:gd name="T15" fmla="*/ 7 h 7"/>
                  <a:gd name="T16" fmla="*/ 7 w 15"/>
                  <a:gd name="T17" fmla="*/ 4 h 7"/>
                  <a:gd name="T18" fmla="*/ 5 w 15"/>
                  <a:gd name="T19" fmla="*/ 4 h 7"/>
                  <a:gd name="T20" fmla="*/ 7 w 15"/>
                  <a:gd name="T21" fmla="*/ 4 h 7"/>
                  <a:gd name="T22" fmla="*/ 5 w 15"/>
                  <a:gd name="T23" fmla="*/ 4 h 7"/>
                  <a:gd name="T24" fmla="*/ 5 w 15"/>
                  <a:gd name="T25" fmla="*/ 2 h 7"/>
                  <a:gd name="T26" fmla="*/ 5 w 15"/>
                  <a:gd name="T27" fmla="*/ 4 h 7"/>
                  <a:gd name="T28" fmla="*/ 2 w 15"/>
                  <a:gd name="T29" fmla="*/ 4 h 7"/>
                  <a:gd name="T30" fmla="*/ 2 w 15"/>
                  <a:gd name="T31" fmla="*/ 2 h 7"/>
                  <a:gd name="T32" fmla="*/ 2 w 15"/>
                  <a:gd name="T33" fmla="*/ 0 h 7"/>
                  <a:gd name="T34" fmla="*/ 2 w 15"/>
                  <a:gd name="T35" fmla="*/ 2 h 7"/>
                  <a:gd name="T36" fmla="*/ 2 w 15"/>
                  <a:gd name="T37" fmla="*/ 4 h 7"/>
                  <a:gd name="T38" fmla="*/ 0 w 15"/>
                  <a:gd name="T39" fmla="*/ 4 h 7"/>
                  <a:gd name="T40" fmla="*/ 0 w 15"/>
                  <a:gd name="T41" fmla="*/ 2 h 7"/>
                  <a:gd name="T42" fmla="*/ 0 w 15"/>
                  <a:gd name="T43" fmla="*/ 0 h 7"/>
                  <a:gd name="T44" fmla="*/ 2 w 15"/>
                  <a:gd name="T45" fmla="*/ 0 h 7"/>
                  <a:gd name="T46" fmla="*/ 5 w 15"/>
                  <a:gd name="T47" fmla="*/ 0 h 7"/>
                  <a:gd name="T48" fmla="*/ 7 w 15"/>
                  <a:gd name="T49" fmla="*/ 0 h 7"/>
                  <a:gd name="T50" fmla="*/ 10 w 15"/>
                  <a:gd name="T51" fmla="*/ 0 h 7"/>
                  <a:gd name="T52" fmla="*/ 12 w 15"/>
                  <a:gd name="T5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" h="7">
                    <a:moveTo>
                      <a:pt x="12" y="0"/>
                    </a:moveTo>
                    <a:lnTo>
                      <a:pt x="15" y="0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3" name="Freeform 470"/>
              <p:cNvSpPr>
                <a:spLocks/>
              </p:cNvSpPr>
              <p:nvPr/>
            </p:nvSpPr>
            <p:spPr bwMode="auto">
              <a:xfrm>
                <a:off x="2686" y="3026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4" name="Freeform 471"/>
              <p:cNvSpPr>
                <a:spLocks/>
              </p:cNvSpPr>
              <p:nvPr/>
            </p:nvSpPr>
            <p:spPr bwMode="auto">
              <a:xfrm>
                <a:off x="2718" y="3026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5" name="Freeform 472"/>
              <p:cNvSpPr>
                <a:spLocks/>
              </p:cNvSpPr>
              <p:nvPr/>
            </p:nvSpPr>
            <p:spPr bwMode="auto">
              <a:xfrm>
                <a:off x="2713" y="3026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6" name="Freeform 473"/>
              <p:cNvSpPr>
                <a:spLocks/>
              </p:cNvSpPr>
              <p:nvPr/>
            </p:nvSpPr>
            <p:spPr bwMode="auto">
              <a:xfrm>
                <a:off x="2686" y="302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7" name="Freeform 474"/>
              <p:cNvSpPr>
                <a:spLocks/>
              </p:cNvSpPr>
              <p:nvPr/>
            </p:nvSpPr>
            <p:spPr bwMode="auto">
              <a:xfrm>
                <a:off x="2691" y="3026"/>
                <a:ext cx="5" cy="0"/>
              </a:xfrm>
              <a:custGeom>
                <a:avLst/>
                <a:gdLst>
                  <a:gd name="T0" fmla="*/ 2 w 5"/>
                  <a:gd name="T1" fmla="*/ 5 w 5"/>
                  <a:gd name="T2" fmla="*/ 2 w 5"/>
                  <a:gd name="T3" fmla="*/ 0 w 5"/>
                  <a:gd name="T4" fmla="*/ 2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5">
                    <a:moveTo>
                      <a:pt x="2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8" name="Freeform 475"/>
              <p:cNvSpPr>
                <a:spLocks/>
              </p:cNvSpPr>
              <p:nvPr/>
            </p:nvSpPr>
            <p:spPr bwMode="auto">
              <a:xfrm>
                <a:off x="2713" y="302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9" name="Freeform 476"/>
              <p:cNvSpPr>
                <a:spLocks/>
              </p:cNvSpPr>
              <p:nvPr/>
            </p:nvSpPr>
            <p:spPr bwMode="auto">
              <a:xfrm>
                <a:off x="2693" y="3024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0" name="Freeform 477"/>
              <p:cNvSpPr>
                <a:spLocks/>
              </p:cNvSpPr>
              <p:nvPr/>
            </p:nvSpPr>
            <p:spPr bwMode="auto">
              <a:xfrm>
                <a:off x="2693" y="3024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3 w 3"/>
                  <a:gd name="T7" fmla="*/ 2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1" name="Rectangle 478"/>
              <p:cNvSpPr>
                <a:spLocks noChangeArrowheads="1"/>
              </p:cNvSpPr>
              <p:nvPr/>
            </p:nvSpPr>
            <p:spPr bwMode="auto">
              <a:xfrm>
                <a:off x="2696" y="3024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2" name="Freeform 479"/>
              <p:cNvSpPr>
                <a:spLocks/>
              </p:cNvSpPr>
              <p:nvPr/>
            </p:nvSpPr>
            <p:spPr bwMode="auto">
              <a:xfrm>
                <a:off x="2693" y="3024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  <a:gd name="T8" fmla="*/ 0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3" name="Freeform 480"/>
              <p:cNvSpPr>
                <a:spLocks/>
              </p:cNvSpPr>
              <p:nvPr/>
            </p:nvSpPr>
            <p:spPr bwMode="auto">
              <a:xfrm>
                <a:off x="2713" y="302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4" name="Freeform 481"/>
              <p:cNvSpPr>
                <a:spLocks/>
              </p:cNvSpPr>
              <p:nvPr/>
            </p:nvSpPr>
            <p:spPr bwMode="auto">
              <a:xfrm>
                <a:off x="2693" y="3024"/>
                <a:ext cx="15" cy="5"/>
              </a:xfrm>
              <a:custGeom>
                <a:avLst/>
                <a:gdLst>
                  <a:gd name="T0" fmla="*/ 7 w 15"/>
                  <a:gd name="T1" fmla="*/ 0 h 5"/>
                  <a:gd name="T2" fmla="*/ 10 w 15"/>
                  <a:gd name="T3" fmla="*/ 0 h 5"/>
                  <a:gd name="T4" fmla="*/ 10 w 15"/>
                  <a:gd name="T5" fmla="*/ 2 h 5"/>
                  <a:gd name="T6" fmla="*/ 12 w 15"/>
                  <a:gd name="T7" fmla="*/ 2 h 5"/>
                  <a:gd name="T8" fmla="*/ 15 w 15"/>
                  <a:gd name="T9" fmla="*/ 2 h 5"/>
                  <a:gd name="T10" fmla="*/ 15 w 15"/>
                  <a:gd name="T11" fmla="*/ 5 h 5"/>
                  <a:gd name="T12" fmla="*/ 12 w 15"/>
                  <a:gd name="T13" fmla="*/ 5 h 5"/>
                  <a:gd name="T14" fmla="*/ 12 w 15"/>
                  <a:gd name="T15" fmla="*/ 2 h 5"/>
                  <a:gd name="T16" fmla="*/ 12 w 15"/>
                  <a:gd name="T17" fmla="*/ 5 h 5"/>
                  <a:gd name="T18" fmla="*/ 10 w 15"/>
                  <a:gd name="T19" fmla="*/ 5 h 5"/>
                  <a:gd name="T20" fmla="*/ 10 w 15"/>
                  <a:gd name="T21" fmla="*/ 2 h 5"/>
                  <a:gd name="T22" fmla="*/ 10 w 15"/>
                  <a:gd name="T23" fmla="*/ 5 h 5"/>
                  <a:gd name="T24" fmla="*/ 7 w 15"/>
                  <a:gd name="T25" fmla="*/ 5 h 5"/>
                  <a:gd name="T26" fmla="*/ 5 w 15"/>
                  <a:gd name="T27" fmla="*/ 5 h 5"/>
                  <a:gd name="T28" fmla="*/ 3 w 15"/>
                  <a:gd name="T29" fmla="*/ 5 h 5"/>
                  <a:gd name="T30" fmla="*/ 0 w 15"/>
                  <a:gd name="T31" fmla="*/ 5 h 5"/>
                  <a:gd name="T32" fmla="*/ 3 w 15"/>
                  <a:gd name="T33" fmla="*/ 5 h 5"/>
                  <a:gd name="T34" fmla="*/ 3 w 15"/>
                  <a:gd name="T35" fmla="*/ 2 h 5"/>
                  <a:gd name="T36" fmla="*/ 5 w 15"/>
                  <a:gd name="T37" fmla="*/ 2 h 5"/>
                  <a:gd name="T38" fmla="*/ 5 w 15"/>
                  <a:gd name="T39" fmla="*/ 0 h 5"/>
                  <a:gd name="T40" fmla="*/ 7 w 15"/>
                  <a:gd name="T4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" h="5">
                    <a:moveTo>
                      <a:pt x="7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5" name="Freeform 482"/>
              <p:cNvSpPr>
                <a:spLocks/>
              </p:cNvSpPr>
              <p:nvPr/>
            </p:nvSpPr>
            <p:spPr bwMode="auto">
              <a:xfrm>
                <a:off x="2710" y="3021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6" name="Freeform 483"/>
              <p:cNvSpPr>
                <a:spLocks/>
              </p:cNvSpPr>
              <p:nvPr/>
            </p:nvSpPr>
            <p:spPr bwMode="auto">
              <a:xfrm>
                <a:off x="2708" y="3021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0 h 5"/>
                  <a:gd name="T4" fmla="*/ 2 w 5"/>
                  <a:gd name="T5" fmla="*/ 3 h 5"/>
                  <a:gd name="T6" fmla="*/ 2 w 5"/>
                  <a:gd name="T7" fmla="*/ 5 h 5"/>
                  <a:gd name="T8" fmla="*/ 5 w 5"/>
                  <a:gd name="T9" fmla="*/ 5 h 5"/>
                  <a:gd name="T10" fmla="*/ 2 w 5"/>
                  <a:gd name="T11" fmla="*/ 5 h 5"/>
                  <a:gd name="T12" fmla="*/ 0 w 5"/>
                  <a:gd name="T13" fmla="*/ 5 h 5"/>
                  <a:gd name="T14" fmla="*/ 0 w 5"/>
                  <a:gd name="T15" fmla="*/ 3 h 5"/>
                  <a:gd name="T16" fmla="*/ 0 w 5"/>
                  <a:gd name="T17" fmla="*/ 5 h 5"/>
                  <a:gd name="T18" fmla="*/ 2 w 5"/>
                  <a:gd name="T19" fmla="*/ 5 h 5"/>
                  <a:gd name="T20" fmla="*/ 0 w 5"/>
                  <a:gd name="T21" fmla="*/ 5 h 5"/>
                  <a:gd name="T22" fmla="*/ 0 w 5"/>
                  <a:gd name="T23" fmla="*/ 3 h 5"/>
                  <a:gd name="T24" fmla="*/ 0 w 5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7" name="Freeform 484"/>
              <p:cNvSpPr>
                <a:spLocks/>
              </p:cNvSpPr>
              <p:nvPr/>
            </p:nvSpPr>
            <p:spPr bwMode="auto">
              <a:xfrm>
                <a:off x="2698" y="3021"/>
                <a:ext cx="7" cy="3"/>
              </a:xfrm>
              <a:custGeom>
                <a:avLst/>
                <a:gdLst>
                  <a:gd name="T0" fmla="*/ 7 w 7"/>
                  <a:gd name="T1" fmla="*/ 0 h 3"/>
                  <a:gd name="T2" fmla="*/ 7 w 7"/>
                  <a:gd name="T3" fmla="*/ 3 h 3"/>
                  <a:gd name="T4" fmla="*/ 5 w 7"/>
                  <a:gd name="T5" fmla="*/ 3 h 3"/>
                  <a:gd name="T6" fmla="*/ 2 w 7"/>
                  <a:gd name="T7" fmla="*/ 3 h 3"/>
                  <a:gd name="T8" fmla="*/ 0 w 7"/>
                  <a:gd name="T9" fmla="*/ 3 h 3"/>
                  <a:gd name="T10" fmla="*/ 2 w 7"/>
                  <a:gd name="T11" fmla="*/ 3 h 3"/>
                  <a:gd name="T12" fmla="*/ 5 w 7"/>
                  <a:gd name="T13" fmla="*/ 3 h 3"/>
                  <a:gd name="T14" fmla="*/ 5 w 7"/>
                  <a:gd name="T15" fmla="*/ 0 h 3"/>
                  <a:gd name="T16" fmla="*/ 7 w 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7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8" name="Freeform 485"/>
              <p:cNvSpPr>
                <a:spLocks/>
              </p:cNvSpPr>
              <p:nvPr/>
            </p:nvSpPr>
            <p:spPr bwMode="auto">
              <a:xfrm>
                <a:off x="2671" y="3021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3 w 5"/>
                  <a:gd name="T3" fmla="*/ 3 h 5"/>
                  <a:gd name="T4" fmla="*/ 5 w 5"/>
                  <a:gd name="T5" fmla="*/ 3 h 5"/>
                  <a:gd name="T6" fmla="*/ 5 w 5"/>
                  <a:gd name="T7" fmla="*/ 5 h 5"/>
                  <a:gd name="T8" fmla="*/ 3 w 5"/>
                  <a:gd name="T9" fmla="*/ 5 h 5"/>
                  <a:gd name="T10" fmla="*/ 0 w 5"/>
                  <a:gd name="T11" fmla="*/ 5 h 5"/>
                  <a:gd name="T12" fmla="*/ 3 w 5"/>
                  <a:gd name="T13" fmla="*/ 5 h 5"/>
                  <a:gd name="T14" fmla="*/ 3 w 5"/>
                  <a:gd name="T15" fmla="*/ 3 h 5"/>
                  <a:gd name="T16" fmla="*/ 0 w 5"/>
                  <a:gd name="T17" fmla="*/ 3 h 5"/>
                  <a:gd name="T18" fmla="*/ 0 w 5"/>
                  <a:gd name="T19" fmla="*/ 0 h 5"/>
                  <a:gd name="T20" fmla="*/ 3 w 5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9" name="Freeform 486"/>
              <p:cNvSpPr>
                <a:spLocks/>
              </p:cNvSpPr>
              <p:nvPr/>
            </p:nvSpPr>
            <p:spPr bwMode="auto">
              <a:xfrm>
                <a:off x="2705" y="302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0" name="Rectangle 487"/>
              <p:cNvSpPr>
                <a:spLocks noChangeArrowheads="1"/>
              </p:cNvSpPr>
              <p:nvPr/>
            </p:nvSpPr>
            <p:spPr bwMode="auto">
              <a:xfrm>
                <a:off x="2713" y="3021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1" name="Freeform 488"/>
              <p:cNvSpPr>
                <a:spLocks/>
              </p:cNvSpPr>
              <p:nvPr/>
            </p:nvSpPr>
            <p:spPr bwMode="auto">
              <a:xfrm>
                <a:off x="2705" y="3021"/>
                <a:ext cx="5" cy="0"/>
              </a:xfrm>
              <a:custGeom>
                <a:avLst/>
                <a:gdLst>
                  <a:gd name="T0" fmla="*/ 3 w 5"/>
                  <a:gd name="T1" fmla="*/ 5 w 5"/>
                  <a:gd name="T2" fmla="*/ 3 w 5"/>
                  <a:gd name="T3" fmla="*/ 0 w 5"/>
                  <a:gd name="T4" fmla="*/ 3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5">
                    <a:moveTo>
                      <a:pt x="3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2" name="Freeform 489"/>
              <p:cNvSpPr>
                <a:spLocks/>
              </p:cNvSpPr>
              <p:nvPr/>
            </p:nvSpPr>
            <p:spPr bwMode="auto">
              <a:xfrm>
                <a:off x="2691" y="3021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2 w 5"/>
                  <a:gd name="T3" fmla="*/ 0 h 3"/>
                  <a:gd name="T4" fmla="*/ 5 w 5"/>
                  <a:gd name="T5" fmla="*/ 3 h 3"/>
                  <a:gd name="T6" fmla="*/ 5 w 5"/>
                  <a:gd name="T7" fmla="*/ 0 h 3"/>
                  <a:gd name="T8" fmla="*/ 5 w 5"/>
                  <a:gd name="T9" fmla="*/ 3 h 3"/>
                  <a:gd name="T10" fmla="*/ 2 w 5"/>
                  <a:gd name="T11" fmla="*/ 3 h 3"/>
                  <a:gd name="T12" fmla="*/ 0 w 5"/>
                  <a:gd name="T13" fmla="*/ 3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2" y="0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3" name="Freeform 490"/>
              <p:cNvSpPr>
                <a:spLocks/>
              </p:cNvSpPr>
              <p:nvPr/>
            </p:nvSpPr>
            <p:spPr bwMode="auto">
              <a:xfrm>
                <a:off x="2686" y="3016"/>
                <a:ext cx="7" cy="3"/>
              </a:xfrm>
              <a:custGeom>
                <a:avLst/>
                <a:gdLst>
                  <a:gd name="T0" fmla="*/ 2 w 7"/>
                  <a:gd name="T1" fmla="*/ 0 h 3"/>
                  <a:gd name="T2" fmla="*/ 5 w 7"/>
                  <a:gd name="T3" fmla="*/ 3 h 3"/>
                  <a:gd name="T4" fmla="*/ 7 w 7"/>
                  <a:gd name="T5" fmla="*/ 3 h 3"/>
                  <a:gd name="T6" fmla="*/ 5 w 7"/>
                  <a:gd name="T7" fmla="*/ 3 h 3"/>
                  <a:gd name="T8" fmla="*/ 7 w 7"/>
                  <a:gd name="T9" fmla="*/ 3 h 3"/>
                  <a:gd name="T10" fmla="*/ 5 w 7"/>
                  <a:gd name="T11" fmla="*/ 3 h 3"/>
                  <a:gd name="T12" fmla="*/ 2 w 7"/>
                  <a:gd name="T13" fmla="*/ 3 h 3"/>
                  <a:gd name="T14" fmla="*/ 0 w 7"/>
                  <a:gd name="T15" fmla="*/ 3 h 3"/>
                  <a:gd name="T16" fmla="*/ 2 w 7"/>
                  <a:gd name="T17" fmla="*/ 3 h 3"/>
                  <a:gd name="T18" fmla="*/ 2 w 7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2" y="0"/>
                    </a:moveTo>
                    <a:lnTo>
                      <a:pt x="5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4" name="Freeform 491"/>
              <p:cNvSpPr>
                <a:spLocks/>
              </p:cNvSpPr>
              <p:nvPr/>
            </p:nvSpPr>
            <p:spPr bwMode="auto">
              <a:xfrm>
                <a:off x="2693" y="301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5" name="Freeform 492"/>
              <p:cNvSpPr>
                <a:spLocks/>
              </p:cNvSpPr>
              <p:nvPr/>
            </p:nvSpPr>
            <p:spPr bwMode="auto">
              <a:xfrm>
                <a:off x="2693" y="3016"/>
                <a:ext cx="15" cy="8"/>
              </a:xfrm>
              <a:custGeom>
                <a:avLst/>
                <a:gdLst>
                  <a:gd name="T0" fmla="*/ 7 w 15"/>
                  <a:gd name="T1" fmla="*/ 0 h 8"/>
                  <a:gd name="T2" fmla="*/ 10 w 15"/>
                  <a:gd name="T3" fmla="*/ 0 h 8"/>
                  <a:gd name="T4" fmla="*/ 12 w 15"/>
                  <a:gd name="T5" fmla="*/ 0 h 8"/>
                  <a:gd name="T6" fmla="*/ 15 w 15"/>
                  <a:gd name="T7" fmla="*/ 3 h 8"/>
                  <a:gd name="T8" fmla="*/ 12 w 15"/>
                  <a:gd name="T9" fmla="*/ 3 h 8"/>
                  <a:gd name="T10" fmla="*/ 12 w 15"/>
                  <a:gd name="T11" fmla="*/ 5 h 8"/>
                  <a:gd name="T12" fmla="*/ 12 w 15"/>
                  <a:gd name="T13" fmla="*/ 3 h 8"/>
                  <a:gd name="T14" fmla="*/ 12 w 15"/>
                  <a:gd name="T15" fmla="*/ 5 h 8"/>
                  <a:gd name="T16" fmla="*/ 10 w 15"/>
                  <a:gd name="T17" fmla="*/ 5 h 8"/>
                  <a:gd name="T18" fmla="*/ 7 w 15"/>
                  <a:gd name="T19" fmla="*/ 5 h 8"/>
                  <a:gd name="T20" fmla="*/ 5 w 15"/>
                  <a:gd name="T21" fmla="*/ 5 h 8"/>
                  <a:gd name="T22" fmla="*/ 5 w 15"/>
                  <a:gd name="T23" fmla="*/ 8 h 8"/>
                  <a:gd name="T24" fmla="*/ 3 w 15"/>
                  <a:gd name="T25" fmla="*/ 8 h 8"/>
                  <a:gd name="T26" fmla="*/ 3 w 15"/>
                  <a:gd name="T27" fmla="*/ 5 h 8"/>
                  <a:gd name="T28" fmla="*/ 0 w 15"/>
                  <a:gd name="T29" fmla="*/ 5 h 8"/>
                  <a:gd name="T30" fmla="*/ 3 w 15"/>
                  <a:gd name="T31" fmla="*/ 5 h 8"/>
                  <a:gd name="T32" fmla="*/ 5 w 15"/>
                  <a:gd name="T33" fmla="*/ 5 h 8"/>
                  <a:gd name="T34" fmla="*/ 5 w 15"/>
                  <a:gd name="T35" fmla="*/ 3 h 8"/>
                  <a:gd name="T36" fmla="*/ 5 w 15"/>
                  <a:gd name="T37" fmla="*/ 5 h 8"/>
                  <a:gd name="T38" fmla="*/ 5 w 15"/>
                  <a:gd name="T39" fmla="*/ 3 h 8"/>
                  <a:gd name="T40" fmla="*/ 3 w 15"/>
                  <a:gd name="T41" fmla="*/ 3 h 8"/>
                  <a:gd name="T42" fmla="*/ 0 w 15"/>
                  <a:gd name="T43" fmla="*/ 3 h 8"/>
                  <a:gd name="T44" fmla="*/ 0 w 15"/>
                  <a:gd name="T45" fmla="*/ 0 h 8"/>
                  <a:gd name="T46" fmla="*/ 0 w 15"/>
                  <a:gd name="T47" fmla="*/ 3 h 8"/>
                  <a:gd name="T48" fmla="*/ 0 w 15"/>
                  <a:gd name="T49" fmla="*/ 0 h 8"/>
                  <a:gd name="T50" fmla="*/ 3 w 15"/>
                  <a:gd name="T51" fmla="*/ 0 h 8"/>
                  <a:gd name="T52" fmla="*/ 3 w 15"/>
                  <a:gd name="T53" fmla="*/ 3 h 8"/>
                  <a:gd name="T54" fmla="*/ 3 w 15"/>
                  <a:gd name="T55" fmla="*/ 0 h 8"/>
                  <a:gd name="T56" fmla="*/ 3 w 15"/>
                  <a:gd name="T57" fmla="*/ 3 h 8"/>
                  <a:gd name="T58" fmla="*/ 3 w 15"/>
                  <a:gd name="T59" fmla="*/ 0 h 8"/>
                  <a:gd name="T60" fmla="*/ 5 w 15"/>
                  <a:gd name="T61" fmla="*/ 0 h 8"/>
                  <a:gd name="T62" fmla="*/ 7 w 15"/>
                  <a:gd name="T6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" h="8">
                    <a:moveTo>
                      <a:pt x="7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6" name="Freeform 493"/>
              <p:cNvSpPr>
                <a:spLocks/>
              </p:cNvSpPr>
              <p:nvPr/>
            </p:nvSpPr>
            <p:spPr bwMode="auto">
              <a:xfrm>
                <a:off x="2722" y="301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7" name="Freeform 494"/>
              <p:cNvSpPr>
                <a:spLocks/>
              </p:cNvSpPr>
              <p:nvPr/>
            </p:nvSpPr>
            <p:spPr bwMode="auto">
              <a:xfrm>
                <a:off x="2705" y="3016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8" name="Freeform 495"/>
              <p:cNvSpPr>
                <a:spLocks/>
              </p:cNvSpPr>
              <p:nvPr/>
            </p:nvSpPr>
            <p:spPr bwMode="auto">
              <a:xfrm>
                <a:off x="2681" y="3016"/>
                <a:ext cx="5" cy="3"/>
              </a:xfrm>
              <a:custGeom>
                <a:avLst/>
                <a:gdLst>
                  <a:gd name="T0" fmla="*/ 2 w 5"/>
                  <a:gd name="T1" fmla="*/ 0 h 3"/>
                  <a:gd name="T2" fmla="*/ 2 w 5"/>
                  <a:gd name="T3" fmla="*/ 3 h 3"/>
                  <a:gd name="T4" fmla="*/ 5 w 5"/>
                  <a:gd name="T5" fmla="*/ 3 h 3"/>
                  <a:gd name="T6" fmla="*/ 2 w 5"/>
                  <a:gd name="T7" fmla="*/ 3 h 3"/>
                  <a:gd name="T8" fmla="*/ 0 w 5"/>
                  <a:gd name="T9" fmla="*/ 3 h 3"/>
                  <a:gd name="T10" fmla="*/ 0 w 5"/>
                  <a:gd name="T11" fmla="*/ 0 h 3"/>
                  <a:gd name="T12" fmla="*/ 2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2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9" name="Freeform 496"/>
              <p:cNvSpPr>
                <a:spLocks/>
              </p:cNvSpPr>
              <p:nvPr/>
            </p:nvSpPr>
            <p:spPr bwMode="auto">
              <a:xfrm>
                <a:off x="2708" y="3014"/>
                <a:ext cx="7" cy="7"/>
              </a:xfrm>
              <a:custGeom>
                <a:avLst/>
                <a:gdLst>
                  <a:gd name="T0" fmla="*/ 7 w 7"/>
                  <a:gd name="T1" fmla="*/ 2 h 7"/>
                  <a:gd name="T2" fmla="*/ 5 w 7"/>
                  <a:gd name="T3" fmla="*/ 2 h 7"/>
                  <a:gd name="T4" fmla="*/ 7 w 7"/>
                  <a:gd name="T5" fmla="*/ 2 h 7"/>
                  <a:gd name="T6" fmla="*/ 7 w 7"/>
                  <a:gd name="T7" fmla="*/ 5 h 7"/>
                  <a:gd name="T8" fmla="*/ 5 w 7"/>
                  <a:gd name="T9" fmla="*/ 5 h 7"/>
                  <a:gd name="T10" fmla="*/ 5 w 7"/>
                  <a:gd name="T11" fmla="*/ 7 h 7"/>
                  <a:gd name="T12" fmla="*/ 5 w 7"/>
                  <a:gd name="T13" fmla="*/ 5 h 7"/>
                  <a:gd name="T14" fmla="*/ 7 w 7"/>
                  <a:gd name="T15" fmla="*/ 5 h 7"/>
                  <a:gd name="T16" fmla="*/ 7 w 7"/>
                  <a:gd name="T17" fmla="*/ 7 h 7"/>
                  <a:gd name="T18" fmla="*/ 5 w 7"/>
                  <a:gd name="T19" fmla="*/ 7 h 7"/>
                  <a:gd name="T20" fmla="*/ 2 w 7"/>
                  <a:gd name="T21" fmla="*/ 7 h 7"/>
                  <a:gd name="T22" fmla="*/ 2 w 7"/>
                  <a:gd name="T23" fmla="*/ 5 h 7"/>
                  <a:gd name="T24" fmla="*/ 0 w 7"/>
                  <a:gd name="T25" fmla="*/ 5 h 7"/>
                  <a:gd name="T26" fmla="*/ 2 w 7"/>
                  <a:gd name="T27" fmla="*/ 5 h 7"/>
                  <a:gd name="T28" fmla="*/ 0 w 7"/>
                  <a:gd name="T29" fmla="*/ 5 h 7"/>
                  <a:gd name="T30" fmla="*/ 0 w 7"/>
                  <a:gd name="T31" fmla="*/ 2 h 7"/>
                  <a:gd name="T32" fmla="*/ 2 w 7"/>
                  <a:gd name="T33" fmla="*/ 2 h 7"/>
                  <a:gd name="T34" fmla="*/ 2 w 7"/>
                  <a:gd name="T35" fmla="*/ 5 h 7"/>
                  <a:gd name="T36" fmla="*/ 2 w 7"/>
                  <a:gd name="T37" fmla="*/ 2 h 7"/>
                  <a:gd name="T38" fmla="*/ 5 w 7"/>
                  <a:gd name="T39" fmla="*/ 2 h 7"/>
                  <a:gd name="T40" fmla="*/ 5 w 7"/>
                  <a:gd name="T41" fmla="*/ 0 h 7"/>
                  <a:gd name="T42" fmla="*/ 5 w 7"/>
                  <a:gd name="T43" fmla="*/ 2 h 7"/>
                  <a:gd name="T44" fmla="*/ 7 w 7"/>
                  <a:gd name="T4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" h="7">
                    <a:moveTo>
                      <a:pt x="7" y="2"/>
                    </a:moveTo>
                    <a:lnTo>
                      <a:pt x="5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0" name="Freeform 497"/>
              <p:cNvSpPr>
                <a:spLocks/>
              </p:cNvSpPr>
              <p:nvPr/>
            </p:nvSpPr>
            <p:spPr bwMode="auto">
              <a:xfrm>
                <a:off x="2722" y="3014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1" name="Freeform 498"/>
              <p:cNvSpPr>
                <a:spLocks/>
              </p:cNvSpPr>
              <p:nvPr/>
            </p:nvSpPr>
            <p:spPr bwMode="auto">
              <a:xfrm>
                <a:off x="2710" y="3014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2" name="Freeform 499"/>
              <p:cNvSpPr>
                <a:spLocks/>
              </p:cNvSpPr>
              <p:nvPr/>
            </p:nvSpPr>
            <p:spPr bwMode="auto">
              <a:xfrm>
                <a:off x="2713" y="301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0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3" name="Freeform 500"/>
              <p:cNvSpPr>
                <a:spLocks/>
              </p:cNvSpPr>
              <p:nvPr/>
            </p:nvSpPr>
            <p:spPr bwMode="auto">
              <a:xfrm>
                <a:off x="2693" y="3014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7 w 7"/>
                  <a:gd name="T3" fmla="*/ 2 h 2"/>
                  <a:gd name="T4" fmla="*/ 5 w 7"/>
                  <a:gd name="T5" fmla="*/ 2 h 2"/>
                  <a:gd name="T6" fmla="*/ 3 w 7"/>
                  <a:gd name="T7" fmla="*/ 2 h 2"/>
                  <a:gd name="T8" fmla="*/ 0 w 7"/>
                  <a:gd name="T9" fmla="*/ 2 h 2"/>
                  <a:gd name="T10" fmla="*/ 0 w 7"/>
                  <a:gd name="T11" fmla="*/ 0 h 2"/>
                  <a:gd name="T12" fmla="*/ 3 w 7"/>
                  <a:gd name="T13" fmla="*/ 0 h 2"/>
                  <a:gd name="T14" fmla="*/ 5 w 7"/>
                  <a:gd name="T15" fmla="*/ 0 h 2"/>
                  <a:gd name="T16" fmla="*/ 7 w 7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4" name="Freeform 501"/>
              <p:cNvSpPr>
                <a:spLocks/>
              </p:cNvSpPr>
              <p:nvPr/>
            </p:nvSpPr>
            <p:spPr bwMode="auto">
              <a:xfrm>
                <a:off x="2715" y="3011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3 h 3"/>
                  <a:gd name="T12" fmla="*/ 0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5" name="Freeform 502"/>
              <p:cNvSpPr>
                <a:spLocks/>
              </p:cNvSpPr>
              <p:nvPr/>
            </p:nvSpPr>
            <p:spPr bwMode="auto">
              <a:xfrm>
                <a:off x="2698" y="3011"/>
                <a:ext cx="10" cy="5"/>
              </a:xfrm>
              <a:custGeom>
                <a:avLst/>
                <a:gdLst>
                  <a:gd name="T0" fmla="*/ 5 w 10"/>
                  <a:gd name="T1" fmla="*/ 3 h 5"/>
                  <a:gd name="T2" fmla="*/ 7 w 10"/>
                  <a:gd name="T3" fmla="*/ 3 h 5"/>
                  <a:gd name="T4" fmla="*/ 10 w 10"/>
                  <a:gd name="T5" fmla="*/ 3 h 5"/>
                  <a:gd name="T6" fmla="*/ 7 w 10"/>
                  <a:gd name="T7" fmla="*/ 3 h 5"/>
                  <a:gd name="T8" fmla="*/ 10 w 10"/>
                  <a:gd name="T9" fmla="*/ 5 h 5"/>
                  <a:gd name="T10" fmla="*/ 7 w 10"/>
                  <a:gd name="T11" fmla="*/ 5 h 5"/>
                  <a:gd name="T12" fmla="*/ 5 w 10"/>
                  <a:gd name="T13" fmla="*/ 5 h 5"/>
                  <a:gd name="T14" fmla="*/ 2 w 10"/>
                  <a:gd name="T15" fmla="*/ 5 h 5"/>
                  <a:gd name="T16" fmla="*/ 2 w 10"/>
                  <a:gd name="T17" fmla="*/ 3 h 5"/>
                  <a:gd name="T18" fmla="*/ 5 w 10"/>
                  <a:gd name="T19" fmla="*/ 3 h 5"/>
                  <a:gd name="T20" fmla="*/ 7 w 10"/>
                  <a:gd name="T21" fmla="*/ 3 h 5"/>
                  <a:gd name="T22" fmla="*/ 5 w 10"/>
                  <a:gd name="T23" fmla="*/ 3 h 5"/>
                  <a:gd name="T24" fmla="*/ 2 w 10"/>
                  <a:gd name="T25" fmla="*/ 3 h 5"/>
                  <a:gd name="T26" fmla="*/ 5 w 10"/>
                  <a:gd name="T27" fmla="*/ 3 h 5"/>
                  <a:gd name="T28" fmla="*/ 2 w 10"/>
                  <a:gd name="T29" fmla="*/ 3 h 5"/>
                  <a:gd name="T30" fmla="*/ 2 w 10"/>
                  <a:gd name="T31" fmla="*/ 0 h 5"/>
                  <a:gd name="T32" fmla="*/ 0 w 10"/>
                  <a:gd name="T33" fmla="*/ 0 h 5"/>
                  <a:gd name="T34" fmla="*/ 2 w 10"/>
                  <a:gd name="T35" fmla="*/ 0 h 5"/>
                  <a:gd name="T36" fmla="*/ 5 w 10"/>
                  <a:gd name="T3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5">
                    <a:moveTo>
                      <a:pt x="5" y="3"/>
                    </a:moveTo>
                    <a:lnTo>
                      <a:pt x="7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6" name="Freeform 503"/>
              <p:cNvSpPr>
                <a:spLocks/>
              </p:cNvSpPr>
              <p:nvPr/>
            </p:nvSpPr>
            <p:spPr bwMode="auto">
              <a:xfrm>
                <a:off x="2727" y="301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7" name="Freeform 504"/>
              <p:cNvSpPr>
                <a:spLocks/>
              </p:cNvSpPr>
              <p:nvPr/>
            </p:nvSpPr>
            <p:spPr bwMode="auto">
              <a:xfrm>
                <a:off x="2691" y="301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8" name="Freeform 505"/>
              <p:cNvSpPr>
                <a:spLocks/>
              </p:cNvSpPr>
              <p:nvPr/>
            </p:nvSpPr>
            <p:spPr bwMode="auto">
              <a:xfrm>
                <a:off x="2688" y="3011"/>
                <a:ext cx="10" cy="5"/>
              </a:xfrm>
              <a:custGeom>
                <a:avLst/>
                <a:gdLst>
                  <a:gd name="T0" fmla="*/ 8 w 10"/>
                  <a:gd name="T1" fmla="*/ 0 h 5"/>
                  <a:gd name="T2" fmla="*/ 10 w 10"/>
                  <a:gd name="T3" fmla="*/ 0 h 5"/>
                  <a:gd name="T4" fmla="*/ 10 w 10"/>
                  <a:gd name="T5" fmla="*/ 3 h 5"/>
                  <a:gd name="T6" fmla="*/ 8 w 10"/>
                  <a:gd name="T7" fmla="*/ 3 h 5"/>
                  <a:gd name="T8" fmla="*/ 5 w 10"/>
                  <a:gd name="T9" fmla="*/ 3 h 5"/>
                  <a:gd name="T10" fmla="*/ 5 w 10"/>
                  <a:gd name="T11" fmla="*/ 5 h 5"/>
                  <a:gd name="T12" fmla="*/ 3 w 10"/>
                  <a:gd name="T13" fmla="*/ 5 h 5"/>
                  <a:gd name="T14" fmla="*/ 3 w 10"/>
                  <a:gd name="T15" fmla="*/ 3 h 5"/>
                  <a:gd name="T16" fmla="*/ 0 w 10"/>
                  <a:gd name="T17" fmla="*/ 3 h 5"/>
                  <a:gd name="T18" fmla="*/ 0 w 10"/>
                  <a:gd name="T19" fmla="*/ 0 h 5"/>
                  <a:gd name="T20" fmla="*/ 3 w 10"/>
                  <a:gd name="T21" fmla="*/ 0 h 5"/>
                  <a:gd name="T22" fmla="*/ 5 w 10"/>
                  <a:gd name="T23" fmla="*/ 0 h 5"/>
                  <a:gd name="T24" fmla="*/ 5 w 10"/>
                  <a:gd name="T25" fmla="*/ 3 h 5"/>
                  <a:gd name="T26" fmla="*/ 5 w 10"/>
                  <a:gd name="T27" fmla="*/ 0 h 5"/>
                  <a:gd name="T28" fmla="*/ 8 w 10"/>
                  <a:gd name="T29" fmla="*/ 0 h 5"/>
                  <a:gd name="T30" fmla="*/ 5 w 10"/>
                  <a:gd name="T31" fmla="*/ 0 h 5"/>
                  <a:gd name="T32" fmla="*/ 8 w 10"/>
                  <a:gd name="T3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5">
                    <a:moveTo>
                      <a:pt x="8" y="0"/>
                    </a:moveTo>
                    <a:lnTo>
                      <a:pt x="10" y="0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9" name="Freeform 506"/>
              <p:cNvSpPr>
                <a:spLocks/>
              </p:cNvSpPr>
              <p:nvPr/>
            </p:nvSpPr>
            <p:spPr bwMode="auto">
              <a:xfrm>
                <a:off x="2722" y="301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0" name="Freeform 507"/>
              <p:cNvSpPr>
                <a:spLocks/>
              </p:cNvSpPr>
              <p:nvPr/>
            </p:nvSpPr>
            <p:spPr bwMode="auto">
              <a:xfrm>
                <a:off x="2708" y="3011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2 w 2"/>
                  <a:gd name="T5" fmla="*/ 0 h 3"/>
                  <a:gd name="T6" fmla="*/ 2 w 2"/>
                  <a:gd name="T7" fmla="*/ 3 h 3"/>
                  <a:gd name="T8" fmla="*/ 0 w 2"/>
                  <a:gd name="T9" fmla="*/ 3 h 3"/>
                  <a:gd name="T10" fmla="*/ 0 w 2"/>
                  <a:gd name="T11" fmla="*/ 0 h 3"/>
                  <a:gd name="T12" fmla="*/ 2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1" name="Freeform 508"/>
              <p:cNvSpPr>
                <a:spLocks/>
              </p:cNvSpPr>
              <p:nvPr/>
            </p:nvSpPr>
            <p:spPr bwMode="auto">
              <a:xfrm>
                <a:off x="2720" y="3011"/>
                <a:ext cx="20" cy="15"/>
              </a:xfrm>
              <a:custGeom>
                <a:avLst/>
                <a:gdLst>
                  <a:gd name="T0" fmla="*/ 15 w 20"/>
                  <a:gd name="T1" fmla="*/ 0 h 15"/>
                  <a:gd name="T2" fmla="*/ 12 w 20"/>
                  <a:gd name="T3" fmla="*/ 3 h 15"/>
                  <a:gd name="T4" fmla="*/ 12 w 20"/>
                  <a:gd name="T5" fmla="*/ 3 h 15"/>
                  <a:gd name="T6" fmla="*/ 15 w 20"/>
                  <a:gd name="T7" fmla="*/ 0 h 15"/>
                  <a:gd name="T8" fmla="*/ 17 w 20"/>
                  <a:gd name="T9" fmla="*/ 3 h 15"/>
                  <a:gd name="T10" fmla="*/ 20 w 20"/>
                  <a:gd name="T11" fmla="*/ 5 h 15"/>
                  <a:gd name="T12" fmla="*/ 17 w 20"/>
                  <a:gd name="T13" fmla="*/ 8 h 15"/>
                  <a:gd name="T14" fmla="*/ 15 w 20"/>
                  <a:gd name="T15" fmla="*/ 5 h 15"/>
                  <a:gd name="T16" fmla="*/ 12 w 20"/>
                  <a:gd name="T17" fmla="*/ 8 h 15"/>
                  <a:gd name="T18" fmla="*/ 17 w 20"/>
                  <a:gd name="T19" fmla="*/ 8 h 15"/>
                  <a:gd name="T20" fmla="*/ 15 w 20"/>
                  <a:gd name="T21" fmla="*/ 10 h 15"/>
                  <a:gd name="T22" fmla="*/ 12 w 20"/>
                  <a:gd name="T23" fmla="*/ 13 h 15"/>
                  <a:gd name="T24" fmla="*/ 10 w 20"/>
                  <a:gd name="T25" fmla="*/ 15 h 15"/>
                  <a:gd name="T26" fmla="*/ 5 w 20"/>
                  <a:gd name="T27" fmla="*/ 15 h 15"/>
                  <a:gd name="T28" fmla="*/ 2 w 20"/>
                  <a:gd name="T29" fmla="*/ 13 h 15"/>
                  <a:gd name="T30" fmla="*/ 2 w 20"/>
                  <a:gd name="T31" fmla="*/ 13 h 15"/>
                  <a:gd name="T32" fmla="*/ 5 w 20"/>
                  <a:gd name="T33" fmla="*/ 10 h 15"/>
                  <a:gd name="T34" fmla="*/ 7 w 20"/>
                  <a:gd name="T35" fmla="*/ 13 h 15"/>
                  <a:gd name="T36" fmla="*/ 5 w 20"/>
                  <a:gd name="T37" fmla="*/ 10 h 15"/>
                  <a:gd name="T38" fmla="*/ 2 w 20"/>
                  <a:gd name="T39" fmla="*/ 13 h 15"/>
                  <a:gd name="T40" fmla="*/ 2 w 20"/>
                  <a:gd name="T41" fmla="*/ 13 h 15"/>
                  <a:gd name="T42" fmla="*/ 0 w 20"/>
                  <a:gd name="T43" fmla="*/ 10 h 15"/>
                  <a:gd name="T44" fmla="*/ 0 w 20"/>
                  <a:gd name="T45" fmla="*/ 10 h 15"/>
                  <a:gd name="T46" fmla="*/ 0 w 20"/>
                  <a:gd name="T47" fmla="*/ 5 h 15"/>
                  <a:gd name="T48" fmla="*/ 2 w 20"/>
                  <a:gd name="T49" fmla="*/ 8 h 15"/>
                  <a:gd name="T50" fmla="*/ 5 w 20"/>
                  <a:gd name="T51" fmla="*/ 5 h 15"/>
                  <a:gd name="T52" fmla="*/ 7 w 20"/>
                  <a:gd name="T53" fmla="*/ 8 h 15"/>
                  <a:gd name="T54" fmla="*/ 5 w 20"/>
                  <a:gd name="T55" fmla="*/ 5 h 15"/>
                  <a:gd name="T56" fmla="*/ 10 w 20"/>
                  <a:gd name="T57" fmla="*/ 5 h 15"/>
                  <a:gd name="T58" fmla="*/ 10 w 20"/>
                  <a:gd name="T59" fmla="*/ 5 h 15"/>
                  <a:gd name="T60" fmla="*/ 7 w 20"/>
                  <a:gd name="T61" fmla="*/ 3 h 15"/>
                  <a:gd name="T62" fmla="*/ 7 w 20"/>
                  <a:gd name="T63" fmla="*/ 3 h 15"/>
                  <a:gd name="T64" fmla="*/ 5 w 20"/>
                  <a:gd name="T65" fmla="*/ 0 h 15"/>
                  <a:gd name="T66" fmla="*/ 10 w 20"/>
                  <a:gd name="T67" fmla="*/ 0 h 15"/>
                  <a:gd name="T68" fmla="*/ 10 w 20"/>
                  <a:gd name="T69" fmla="*/ 0 h 15"/>
                  <a:gd name="T70" fmla="*/ 12 w 20"/>
                  <a:gd name="T71" fmla="*/ 3 h 15"/>
                  <a:gd name="T72" fmla="*/ 10 w 20"/>
                  <a:gd name="T7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5">
                    <a:moveTo>
                      <a:pt x="12" y="0"/>
                    </a:moveTo>
                    <a:lnTo>
                      <a:pt x="15" y="0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8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2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2" y="10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10" y="15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2" y="13"/>
                    </a:lnTo>
                    <a:lnTo>
                      <a:pt x="2" y="10"/>
                    </a:lnTo>
                    <a:lnTo>
                      <a:pt x="2" y="13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2" name="Freeform 509"/>
              <p:cNvSpPr>
                <a:spLocks/>
              </p:cNvSpPr>
              <p:nvPr/>
            </p:nvSpPr>
            <p:spPr bwMode="auto">
              <a:xfrm>
                <a:off x="2710" y="3009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2 h 2"/>
                  <a:gd name="T4" fmla="*/ 3 w 5"/>
                  <a:gd name="T5" fmla="*/ 2 h 2"/>
                  <a:gd name="T6" fmla="*/ 5 w 5"/>
                  <a:gd name="T7" fmla="*/ 2 h 2"/>
                  <a:gd name="T8" fmla="*/ 3 w 5"/>
                  <a:gd name="T9" fmla="*/ 2 h 2"/>
                  <a:gd name="T10" fmla="*/ 0 w 5"/>
                  <a:gd name="T11" fmla="*/ 2 h 2"/>
                  <a:gd name="T12" fmla="*/ 3 w 5"/>
                  <a:gd name="T13" fmla="*/ 2 h 2"/>
                  <a:gd name="T14" fmla="*/ 5 w 5"/>
                  <a:gd name="T15" fmla="*/ 2 h 2"/>
                  <a:gd name="T16" fmla="*/ 3 w 5"/>
                  <a:gd name="T17" fmla="*/ 2 h 2"/>
                  <a:gd name="T18" fmla="*/ 3 w 5"/>
                  <a:gd name="T19" fmla="*/ 0 h 2"/>
                  <a:gd name="T20" fmla="*/ 5 w 5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3" name="Freeform 510"/>
              <p:cNvSpPr>
                <a:spLocks/>
              </p:cNvSpPr>
              <p:nvPr/>
            </p:nvSpPr>
            <p:spPr bwMode="auto">
              <a:xfrm>
                <a:off x="2698" y="300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4" name="Freeform 511"/>
              <p:cNvSpPr>
                <a:spLocks/>
              </p:cNvSpPr>
              <p:nvPr/>
            </p:nvSpPr>
            <p:spPr bwMode="auto">
              <a:xfrm>
                <a:off x="2693" y="3009"/>
                <a:ext cx="5" cy="2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3 w 5"/>
                  <a:gd name="T7" fmla="*/ 2 h 2"/>
                  <a:gd name="T8" fmla="*/ 0 w 5"/>
                  <a:gd name="T9" fmla="*/ 2 h 2"/>
                  <a:gd name="T10" fmla="*/ 3 w 5"/>
                  <a:gd name="T11" fmla="*/ 2 h 2"/>
                  <a:gd name="T12" fmla="*/ 0 w 5"/>
                  <a:gd name="T13" fmla="*/ 2 h 2"/>
                  <a:gd name="T14" fmla="*/ 3 w 5"/>
                  <a:gd name="T15" fmla="*/ 2 h 2"/>
                  <a:gd name="T16" fmla="*/ 0 w 5"/>
                  <a:gd name="T17" fmla="*/ 2 h 2"/>
                  <a:gd name="T18" fmla="*/ 0 w 5"/>
                  <a:gd name="T19" fmla="*/ 0 h 2"/>
                  <a:gd name="T20" fmla="*/ 3 w 5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5" name="Freeform 512"/>
              <p:cNvSpPr>
                <a:spLocks/>
              </p:cNvSpPr>
              <p:nvPr/>
            </p:nvSpPr>
            <p:spPr bwMode="auto">
              <a:xfrm>
                <a:off x="2696" y="300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6" name="Freeform 513"/>
              <p:cNvSpPr>
                <a:spLocks/>
              </p:cNvSpPr>
              <p:nvPr/>
            </p:nvSpPr>
            <p:spPr bwMode="auto">
              <a:xfrm>
                <a:off x="2713" y="300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7" name="Freeform 514"/>
              <p:cNvSpPr>
                <a:spLocks/>
              </p:cNvSpPr>
              <p:nvPr/>
            </p:nvSpPr>
            <p:spPr bwMode="auto">
              <a:xfrm>
                <a:off x="2698" y="3009"/>
                <a:ext cx="5" cy="2"/>
              </a:xfrm>
              <a:custGeom>
                <a:avLst/>
                <a:gdLst>
                  <a:gd name="T0" fmla="*/ 2 w 5"/>
                  <a:gd name="T1" fmla="*/ 0 h 2"/>
                  <a:gd name="T2" fmla="*/ 2 w 5"/>
                  <a:gd name="T3" fmla="*/ 2 h 2"/>
                  <a:gd name="T4" fmla="*/ 5 w 5"/>
                  <a:gd name="T5" fmla="*/ 2 h 2"/>
                  <a:gd name="T6" fmla="*/ 2 w 5"/>
                  <a:gd name="T7" fmla="*/ 2 h 2"/>
                  <a:gd name="T8" fmla="*/ 0 w 5"/>
                  <a:gd name="T9" fmla="*/ 2 h 2"/>
                  <a:gd name="T10" fmla="*/ 2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8" name="Freeform 515"/>
              <p:cNvSpPr>
                <a:spLocks/>
              </p:cNvSpPr>
              <p:nvPr/>
            </p:nvSpPr>
            <p:spPr bwMode="auto">
              <a:xfrm>
                <a:off x="2727" y="3009"/>
                <a:ext cx="5" cy="2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5 w 5"/>
                  <a:gd name="T7" fmla="*/ 0 h 2"/>
                  <a:gd name="T8" fmla="*/ 5 w 5"/>
                  <a:gd name="T9" fmla="*/ 2 h 2"/>
                  <a:gd name="T10" fmla="*/ 5 w 5"/>
                  <a:gd name="T11" fmla="*/ 0 h 2"/>
                  <a:gd name="T12" fmla="*/ 5 w 5"/>
                  <a:gd name="T13" fmla="*/ 2 h 2"/>
                  <a:gd name="T14" fmla="*/ 3 w 5"/>
                  <a:gd name="T15" fmla="*/ 2 h 2"/>
                  <a:gd name="T16" fmla="*/ 3 w 5"/>
                  <a:gd name="T17" fmla="*/ 0 h 2"/>
                  <a:gd name="T18" fmla="*/ 3 w 5"/>
                  <a:gd name="T19" fmla="*/ 2 h 2"/>
                  <a:gd name="T20" fmla="*/ 0 w 5"/>
                  <a:gd name="T21" fmla="*/ 2 h 2"/>
                  <a:gd name="T22" fmla="*/ 0 w 5"/>
                  <a:gd name="T23" fmla="*/ 0 h 2"/>
                  <a:gd name="T24" fmla="*/ 3 w 5"/>
                  <a:gd name="T2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9" name="Freeform 516"/>
              <p:cNvSpPr>
                <a:spLocks/>
              </p:cNvSpPr>
              <p:nvPr/>
            </p:nvSpPr>
            <p:spPr bwMode="auto">
              <a:xfrm>
                <a:off x="2725" y="300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0 w 2"/>
                  <a:gd name="T11" fmla="*/ 2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0" name="Freeform 517"/>
              <p:cNvSpPr>
                <a:spLocks/>
              </p:cNvSpPr>
              <p:nvPr/>
            </p:nvSpPr>
            <p:spPr bwMode="auto">
              <a:xfrm>
                <a:off x="2710" y="3009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1" name="Freeform 518"/>
              <p:cNvSpPr>
                <a:spLocks/>
              </p:cNvSpPr>
              <p:nvPr/>
            </p:nvSpPr>
            <p:spPr bwMode="auto">
              <a:xfrm>
                <a:off x="2703" y="3009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0 h 5"/>
                  <a:gd name="T4" fmla="*/ 5 w 5"/>
                  <a:gd name="T5" fmla="*/ 0 h 5"/>
                  <a:gd name="T6" fmla="*/ 5 w 5"/>
                  <a:gd name="T7" fmla="*/ 2 h 5"/>
                  <a:gd name="T8" fmla="*/ 5 w 5"/>
                  <a:gd name="T9" fmla="*/ 5 h 5"/>
                  <a:gd name="T10" fmla="*/ 2 w 5"/>
                  <a:gd name="T11" fmla="*/ 5 h 5"/>
                  <a:gd name="T12" fmla="*/ 2 w 5"/>
                  <a:gd name="T13" fmla="*/ 2 h 5"/>
                  <a:gd name="T14" fmla="*/ 0 w 5"/>
                  <a:gd name="T15" fmla="*/ 2 h 5"/>
                  <a:gd name="T16" fmla="*/ 0 w 5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2" name="Freeform 519"/>
              <p:cNvSpPr>
                <a:spLocks/>
              </p:cNvSpPr>
              <p:nvPr/>
            </p:nvSpPr>
            <p:spPr bwMode="auto">
              <a:xfrm>
                <a:off x="2727" y="300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3" name="Freeform 520"/>
              <p:cNvSpPr>
                <a:spLocks/>
              </p:cNvSpPr>
              <p:nvPr/>
            </p:nvSpPr>
            <p:spPr bwMode="auto">
              <a:xfrm>
                <a:off x="2718" y="3009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4" name="Freeform 521"/>
              <p:cNvSpPr>
                <a:spLocks/>
              </p:cNvSpPr>
              <p:nvPr/>
            </p:nvSpPr>
            <p:spPr bwMode="auto">
              <a:xfrm>
                <a:off x="2725" y="3007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5" name="Freeform 522"/>
              <p:cNvSpPr>
                <a:spLocks/>
              </p:cNvSpPr>
              <p:nvPr/>
            </p:nvSpPr>
            <p:spPr bwMode="auto">
              <a:xfrm>
                <a:off x="2708" y="3007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2 h 4"/>
                  <a:gd name="T4" fmla="*/ 2 w 2"/>
                  <a:gd name="T5" fmla="*/ 4 h 4"/>
                  <a:gd name="T6" fmla="*/ 2 w 2"/>
                  <a:gd name="T7" fmla="*/ 2 h 4"/>
                  <a:gd name="T8" fmla="*/ 0 w 2"/>
                  <a:gd name="T9" fmla="*/ 2 h 4"/>
                  <a:gd name="T10" fmla="*/ 2 w 2"/>
                  <a:gd name="T11" fmla="*/ 2 h 4"/>
                  <a:gd name="T12" fmla="*/ 2 w 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6" name="Freeform 523"/>
              <p:cNvSpPr>
                <a:spLocks/>
              </p:cNvSpPr>
              <p:nvPr/>
            </p:nvSpPr>
            <p:spPr bwMode="auto">
              <a:xfrm>
                <a:off x="2705" y="300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0 w 3"/>
                  <a:gd name="T7" fmla="*/ 2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7" name="Freeform 524"/>
              <p:cNvSpPr>
                <a:spLocks/>
              </p:cNvSpPr>
              <p:nvPr/>
            </p:nvSpPr>
            <p:spPr bwMode="auto">
              <a:xfrm>
                <a:off x="2715" y="300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8" name="Rectangle 525"/>
              <p:cNvSpPr>
                <a:spLocks noChangeArrowheads="1"/>
              </p:cNvSpPr>
              <p:nvPr/>
            </p:nvSpPr>
            <p:spPr bwMode="auto">
              <a:xfrm>
                <a:off x="2705" y="3007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9" name="Freeform 526"/>
              <p:cNvSpPr>
                <a:spLocks/>
              </p:cNvSpPr>
              <p:nvPr/>
            </p:nvSpPr>
            <p:spPr bwMode="auto">
              <a:xfrm>
                <a:off x="2725" y="300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0" name="Freeform 527"/>
              <p:cNvSpPr>
                <a:spLocks/>
              </p:cNvSpPr>
              <p:nvPr/>
            </p:nvSpPr>
            <p:spPr bwMode="auto">
              <a:xfrm>
                <a:off x="2710" y="3007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2 h 2"/>
                  <a:gd name="T4" fmla="*/ 3 w 5"/>
                  <a:gd name="T5" fmla="*/ 2 h 2"/>
                  <a:gd name="T6" fmla="*/ 0 w 5"/>
                  <a:gd name="T7" fmla="*/ 2 h 2"/>
                  <a:gd name="T8" fmla="*/ 0 w 5"/>
                  <a:gd name="T9" fmla="*/ 0 h 2"/>
                  <a:gd name="T10" fmla="*/ 3 w 5"/>
                  <a:gd name="T11" fmla="*/ 0 h 2"/>
                  <a:gd name="T12" fmla="*/ 5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1" name="Freeform 528"/>
              <p:cNvSpPr>
                <a:spLocks/>
              </p:cNvSpPr>
              <p:nvPr/>
            </p:nvSpPr>
            <p:spPr bwMode="auto">
              <a:xfrm>
                <a:off x="2698" y="300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2" name="Rectangle 529"/>
              <p:cNvSpPr>
                <a:spLocks noChangeArrowheads="1"/>
              </p:cNvSpPr>
              <p:nvPr/>
            </p:nvSpPr>
            <p:spPr bwMode="auto">
              <a:xfrm>
                <a:off x="2698" y="3007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3" name="Freeform 530"/>
              <p:cNvSpPr>
                <a:spLocks/>
              </p:cNvSpPr>
              <p:nvPr/>
            </p:nvSpPr>
            <p:spPr bwMode="auto">
              <a:xfrm>
                <a:off x="2693" y="3007"/>
                <a:ext cx="5" cy="2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3 w 5"/>
                  <a:gd name="T7" fmla="*/ 2 h 2"/>
                  <a:gd name="T8" fmla="*/ 0 w 5"/>
                  <a:gd name="T9" fmla="*/ 2 h 2"/>
                  <a:gd name="T10" fmla="*/ 0 w 5"/>
                  <a:gd name="T11" fmla="*/ 0 h 2"/>
                  <a:gd name="T12" fmla="*/ 3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4" name="Freeform 531"/>
              <p:cNvSpPr>
                <a:spLocks/>
              </p:cNvSpPr>
              <p:nvPr/>
            </p:nvSpPr>
            <p:spPr bwMode="auto">
              <a:xfrm>
                <a:off x="2710" y="300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5" name="Freeform 532"/>
              <p:cNvSpPr>
                <a:spLocks/>
              </p:cNvSpPr>
              <p:nvPr/>
            </p:nvSpPr>
            <p:spPr bwMode="auto">
              <a:xfrm>
                <a:off x="2725" y="3007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6" name="Freeform 533"/>
              <p:cNvSpPr>
                <a:spLocks/>
              </p:cNvSpPr>
              <p:nvPr/>
            </p:nvSpPr>
            <p:spPr bwMode="auto">
              <a:xfrm>
                <a:off x="2708" y="3007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7" name="Freeform 534"/>
              <p:cNvSpPr>
                <a:spLocks/>
              </p:cNvSpPr>
              <p:nvPr/>
            </p:nvSpPr>
            <p:spPr bwMode="auto">
              <a:xfrm>
                <a:off x="2696" y="3007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8" name="Freeform 535"/>
              <p:cNvSpPr>
                <a:spLocks/>
              </p:cNvSpPr>
              <p:nvPr/>
            </p:nvSpPr>
            <p:spPr bwMode="auto">
              <a:xfrm>
                <a:off x="2698" y="300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9" name="Rectangle 536"/>
              <p:cNvSpPr>
                <a:spLocks noChangeArrowheads="1"/>
              </p:cNvSpPr>
              <p:nvPr/>
            </p:nvSpPr>
            <p:spPr bwMode="auto">
              <a:xfrm>
                <a:off x="2693" y="3004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0" name="Freeform 537"/>
              <p:cNvSpPr>
                <a:spLocks/>
              </p:cNvSpPr>
              <p:nvPr/>
            </p:nvSpPr>
            <p:spPr bwMode="auto">
              <a:xfrm>
                <a:off x="2696" y="300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1" name="Freeform 538"/>
              <p:cNvSpPr>
                <a:spLocks/>
              </p:cNvSpPr>
              <p:nvPr/>
            </p:nvSpPr>
            <p:spPr bwMode="auto">
              <a:xfrm>
                <a:off x="2713" y="3004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2 w 2"/>
                  <a:gd name="T5" fmla="*/ 3 h 3"/>
                  <a:gd name="T6" fmla="*/ 0 w 2"/>
                  <a:gd name="T7" fmla="*/ 3 h 3"/>
                  <a:gd name="T8" fmla="*/ 0 w 2"/>
                  <a:gd name="T9" fmla="*/ 0 h 3"/>
                  <a:gd name="T10" fmla="*/ 0 w 2"/>
                  <a:gd name="T11" fmla="*/ 3 h 3"/>
                  <a:gd name="T12" fmla="*/ 0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2" name="Freeform 539"/>
              <p:cNvSpPr>
                <a:spLocks/>
              </p:cNvSpPr>
              <p:nvPr/>
            </p:nvSpPr>
            <p:spPr bwMode="auto">
              <a:xfrm>
                <a:off x="2693" y="300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3" name="Freeform 540"/>
              <p:cNvSpPr>
                <a:spLocks/>
              </p:cNvSpPr>
              <p:nvPr/>
            </p:nvSpPr>
            <p:spPr bwMode="auto">
              <a:xfrm>
                <a:off x="2700" y="3004"/>
                <a:ext cx="8" cy="5"/>
              </a:xfrm>
              <a:custGeom>
                <a:avLst/>
                <a:gdLst>
                  <a:gd name="T0" fmla="*/ 3 w 8"/>
                  <a:gd name="T1" fmla="*/ 0 h 5"/>
                  <a:gd name="T2" fmla="*/ 5 w 8"/>
                  <a:gd name="T3" fmla="*/ 0 h 5"/>
                  <a:gd name="T4" fmla="*/ 5 w 8"/>
                  <a:gd name="T5" fmla="*/ 3 h 5"/>
                  <a:gd name="T6" fmla="*/ 8 w 8"/>
                  <a:gd name="T7" fmla="*/ 3 h 5"/>
                  <a:gd name="T8" fmla="*/ 5 w 8"/>
                  <a:gd name="T9" fmla="*/ 3 h 5"/>
                  <a:gd name="T10" fmla="*/ 3 w 8"/>
                  <a:gd name="T11" fmla="*/ 3 h 5"/>
                  <a:gd name="T12" fmla="*/ 5 w 8"/>
                  <a:gd name="T13" fmla="*/ 3 h 5"/>
                  <a:gd name="T14" fmla="*/ 5 w 8"/>
                  <a:gd name="T15" fmla="*/ 5 h 5"/>
                  <a:gd name="T16" fmla="*/ 3 w 8"/>
                  <a:gd name="T17" fmla="*/ 5 h 5"/>
                  <a:gd name="T18" fmla="*/ 3 w 8"/>
                  <a:gd name="T19" fmla="*/ 3 h 5"/>
                  <a:gd name="T20" fmla="*/ 0 w 8"/>
                  <a:gd name="T21" fmla="*/ 3 h 5"/>
                  <a:gd name="T22" fmla="*/ 3 w 8"/>
                  <a:gd name="T23" fmla="*/ 3 h 5"/>
                  <a:gd name="T24" fmla="*/ 3 w 8"/>
                  <a:gd name="T25" fmla="*/ 0 h 5"/>
                  <a:gd name="T26" fmla="*/ 3 w 8"/>
                  <a:gd name="T27" fmla="*/ 3 h 5"/>
                  <a:gd name="T28" fmla="*/ 5 w 8"/>
                  <a:gd name="T29" fmla="*/ 3 h 5"/>
                  <a:gd name="T30" fmla="*/ 3 w 8"/>
                  <a:gd name="T31" fmla="*/ 3 h 5"/>
                  <a:gd name="T32" fmla="*/ 3 w 8"/>
                  <a:gd name="T3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4" name="Freeform 541"/>
              <p:cNvSpPr>
                <a:spLocks/>
              </p:cNvSpPr>
              <p:nvPr/>
            </p:nvSpPr>
            <p:spPr bwMode="auto">
              <a:xfrm>
                <a:off x="2708" y="300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5" name="Freeform 542"/>
              <p:cNvSpPr>
                <a:spLocks/>
              </p:cNvSpPr>
              <p:nvPr/>
            </p:nvSpPr>
            <p:spPr bwMode="auto">
              <a:xfrm>
                <a:off x="2696" y="300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6" name="Freeform 543"/>
              <p:cNvSpPr>
                <a:spLocks/>
              </p:cNvSpPr>
              <p:nvPr/>
            </p:nvSpPr>
            <p:spPr bwMode="auto">
              <a:xfrm>
                <a:off x="2715" y="300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7" name="Freeform 544"/>
              <p:cNvSpPr>
                <a:spLocks/>
              </p:cNvSpPr>
              <p:nvPr/>
            </p:nvSpPr>
            <p:spPr bwMode="auto">
              <a:xfrm>
                <a:off x="2710" y="300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8" name="Freeform 545"/>
              <p:cNvSpPr>
                <a:spLocks/>
              </p:cNvSpPr>
              <p:nvPr/>
            </p:nvSpPr>
            <p:spPr bwMode="auto">
              <a:xfrm>
                <a:off x="2700" y="300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9" name="Freeform 546"/>
              <p:cNvSpPr>
                <a:spLocks/>
              </p:cNvSpPr>
              <p:nvPr/>
            </p:nvSpPr>
            <p:spPr bwMode="auto">
              <a:xfrm>
                <a:off x="2718" y="3004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0 w 2"/>
                  <a:gd name="T5" fmla="*/ 0 h 3"/>
                  <a:gd name="T6" fmla="*/ 0 w 2"/>
                  <a:gd name="T7" fmla="*/ 3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0" name="Freeform 547"/>
              <p:cNvSpPr>
                <a:spLocks/>
              </p:cNvSpPr>
              <p:nvPr/>
            </p:nvSpPr>
            <p:spPr bwMode="auto">
              <a:xfrm>
                <a:off x="2705" y="3004"/>
                <a:ext cx="5" cy="3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0 h 3"/>
                  <a:gd name="T4" fmla="*/ 5 w 5"/>
                  <a:gd name="T5" fmla="*/ 3 h 3"/>
                  <a:gd name="T6" fmla="*/ 3 w 5"/>
                  <a:gd name="T7" fmla="*/ 3 h 3"/>
                  <a:gd name="T8" fmla="*/ 0 w 5"/>
                  <a:gd name="T9" fmla="*/ 3 h 3"/>
                  <a:gd name="T10" fmla="*/ 0 w 5"/>
                  <a:gd name="T11" fmla="*/ 0 h 3"/>
                  <a:gd name="T12" fmla="*/ 3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1" name="Freeform 548"/>
              <p:cNvSpPr>
                <a:spLocks/>
              </p:cNvSpPr>
              <p:nvPr/>
            </p:nvSpPr>
            <p:spPr bwMode="auto">
              <a:xfrm>
                <a:off x="2696" y="3004"/>
                <a:ext cx="4" cy="0"/>
              </a:xfrm>
              <a:custGeom>
                <a:avLst/>
                <a:gdLst>
                  <a:gd name="T0" fmla="*/ 0 w 4"/>
                  <a:gd name="T1" fmla="*/ 2 w 4"/>
                  <a:gd name="T2" fmla="*/ 4 w 4"/>
                  <a:gd name="T3" fmla="*/ 2 w 4"/>
                  <a:gd name="T4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2" name="Freeform 549"/>
              <p:cNvSpPr>
                <a:spLocks/>
              </p:cNvSpPr>
              <p:nvPr/>
            </p:nvSpPr>
            <p:spPr bwMode="auto">
              <a:xfrm>
                <a:off x="2710" y="300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3" name="Freeform 550"/>
              <p:cNvSpPr>
                <a:spLocks/>
              </p:cNvSpPr>
              <p:nvPr/>
            </p:nvSpPr>
            <p:spPr bwMode="auto">
              <a:xfrm>
                <a:off x="2696" y="3002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2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  <a:gd name="T8" fmla="*/ 2 w 4"/>
                  <a:gd name="T9" fmla="*/ 2 h 2"/>
                  <a:gd name="T10" fmla="*/ 2 w 4"/>
                  <a:gd name="T11" fmla="*/ 0 h 2"/>
                  <a:gd name="T12" fmla="*/ 0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4" name="Freeform 551"/>
              <p:cNvSpPr>
                <a:spLocks/>
              </p:cNvSpPr>
              <p:nvPr/>
            </p:nvSpPr>
            <p:spPr bwMode="auto">
              <a:xfrm>
                <a:off x="2708" y="3002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5" name="Freeform 552"/>
              <p:cNvSpPr>
                <a:spLocks/>
              </p:cNvSpPr>
              <p:nvPr/>
            </p:nvSpPr>
            <p:spPr bwMode="auto">
              <a:xfrm>
                <a:off x="2700" y="300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  <a:gd name="T10" fmla="*/ 0 w 3"/>
                  <a:gd name="T11" fmla="*/ 0 h 2"/>
                  <a:gd name="T12" fmla="*/ 3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6" name="Freeform 553"/>
              <p:cNvSpPr>
                <a:spLocks/>
              </p:cNvSpPr>
              <p:nvPr/>
            </p:nvSpPr>
            <p:spPr bwMode="auto">
              <a:xfrm>
                <a:off x="2698" y="300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7" name="Freeform 554"/>
              <p:cNvSpPr>
                <a:spLocks/>
              </p:cNvSpPr>
              <p:nvPr/>
            </p:nvSpPr>
            <p:spPr bwMode="auto">
              <a:xfrm>
                <a:off x="2708" y="300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8" name="Freeform 555"/>
              <p:cNvSpPr>
                <a:spLocks/>
              </p:cNvSpPr>
              <p:nvPr/>
            </p:nvSpPr>
            <p:spPr bwMode="auto">
              <a:xfrm>
                <a:off x="2710" y="300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9" name="Freeform 556"/>
              <p:cNvSpPr>
                <a:spLocks/>
              </p:cNvSpPr>
              <p:nvPr/>
            </p:nvSpPr>
            <p:spPr bwMode="auto">
              <a:xfrm>
                <a:off x="2715" y="3002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0" name="Freeform 557"/>
              <p:cNvSpPr>
                <a:spLocks/>
              </p:cNvSpPr>
              <p:nvPr/>
            </p:nvSpPr>
            <p:spPr bwMode="auto">
              <a:xfrm>
                <a:off x="2696" y="3002"/>
                <a:ext cx="4" cy="0"/>
              </a:xfrm>
              <a:custGeom>
                <a:avLst/>
                <a:gdLst>
                  <a:gd name="T0" fmla="*/ 2 w 4"/>
                  <a:gd name="T1" fmla="*/ 4 w 4"/>
                  <a:gd name="T2" fmla="*/ 2 w 4"/>
                  <a:gd name="T3" fmla="*/ 0 w 4"/>
                  <a:gd name="T4" fmla="*/ 2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4">
                    <a:moveTo>
                      <a:pt x="2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1" name="Rectangle 558"/>
              <p:cNvSpPr>
                <a:spLocks noChangeArrowheads="1"/>
              </p:cNvSpPr>
              <p:nvPr/>
            </p:nvSpPr>
            <p:spPr bwMode="auto">
              <a:xfrm>
                <a:off x="2698" y="2999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2" name="Freeform 559"/>
              <p:cNvSpPr>
                <a:spLocks/>
              </p:cNvSpPr>
              <p:nvPr/>
            </p:nvSpPr>
            <p:spPr bwMode="auto">
              <a:xfrm>
                <a:off x="2713" y="2999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0 h 5"/>
                  <a:gd name="T4" fmla="*/ 2 w 2"/>
                  <a:gd name="T5" fmla="*/ 3 h 5"/>
                  <a:gd name="T6" fmla="*/ 2 w 2"/>
                  <a:gd name="T7" fmla="*/ 5 h 5"/>
                  <a:gd name="T8" fmla="*/ 0 w 2"/>
                  <a:gd name="T9" fmla="*/ 5 h 5"/>
                  <a:gd name="T10" fmla="*/ 2 w 2"/>
                  <a:gd name="T11" fmla="*/ 5 h 5"/>
                  <a:gd name="T12" fmla="*/ 0 w 2"/>
                  <a:gd name="T13" fmla="*/ 5 h 5"/>
                  <a:gd name="T14" fmla="*/ 2 w 2"/>
                  <a:gd name="T15" fmla="*/ 5 h 5"/>
                  <a:gd name="T16" fmla="*/ 2 w 2"/>
                  <a:gd name="T17" fmla="*/ 3 h 5"/>
                  <a:gd name="T18" fmla="*/ 0 w 2"/>
                  <a:gd name="T19" fmla="*/ 3 h 5"/>
                  <a:gd name="T20" fmla="*/ 0 w 2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3" name="Freeform 560"/>
              <p:cNvSpPr>
                <a:spLocks/>
              </p:cNvSpPr>
              <p:nvPr/>
            </p:nvSpPr>
            <p:spPr bwMode="auto">
              <a:xfrm>
                <a:off x="2705" y="2999"/>
                <a:ext cx="5" cy="0"/>
              </a:xfrm>
              <a:custGeom>
                <a:avLst/>
                <a:gdLst>
                  <a:gd name="T0" fmla="*/ 3 w 5"/>
                  <a:gd name="T1" fmla="*/ 5 w 5"/>
                  <a:gd name="T2" fmla="*/ 3 w 5"/>
                  <a:gd name="T3" fmla="*/ 0 w 5"/>
                  <a:gd name="T4" fmla="*/ 3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5">
                    <a:moveTo>
                      <a:pt x="3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4" name="Freeform 561"/>
              <p:cNvSpPr>
                <a:spLocks/>
              </p:cNvSpPr>
              <p:nvPr/>
            </p:nvSpPr>
            <p:spPr bwMode="auto">
              <a:xfrm>
                <a:off x="2713" y="299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5" name="Freeform 562"/>
              <p:cNvSpPr>
                <a:spLocks/>
              </p:cNvSpPr>
              <p:nvPr/>
            </p:nvSpPr>
            <p:spPr bwMode="auto">
              <a:xfrm>
                <a:off x="2710" y="2999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6" name="Freeform 563"/>
              <p:cNvSpPr>
                <a:spLocks/>
              </p:cNvSpPr>
              <p:nvPr/>
            </p:nvSpPr>
            <p:spPr bwMode="auto">
              <a:xfrm>
                <a:off x="2713" y="2999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7" name="Rectangle 564"/>
              <p:cNvSpPr>
                <a:spLocks noChangeArrowheads="1"/>
              </p:cNvSpPr>
              <p:nvPr/>
            </p:nvSpPr>
            <p:spPr bwMode="auto">
              <a:xfrm>
                <a:off x="2708" y="2997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8" name="Freeform 565"/>
              <p:cNvSpPr>
                <a:spLocks/>
              </p:cNvSpPr>
              <p:nvPr/>
            </p:nvSpPr>
            <p:spPr bwMode="auto">
              <a:xfrm>
                <a:off x="2713" y="299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9" name="Freeform 566"/>
              <p:cNvSpPr>
                <a:spLocks/>
              </p:cNvSpPr>
              <p:nvPr/>
            </p:nvSpPr>
            <p:spPr bwMode="auto">
              <a:xfrm>
                <a:off x="2710" y="299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0" name="Freeform 567"/>
              <p:cNvSpPr>
                <a:spLocks/>
              </p:cNvSpPr>
              <p:nvPr/>
            </p:nvSpPr>
            <p:spPr bwMode="auto">
              <a:xfrm>
                <a:off x="2725" y="2997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5 w 5"/>
                  <a:gd name="T3" fmla="*/ 0 h 5"/>
                  <a:gd name="T4" fmla="*/ 5 w 5"/>
                  <a:gd name="T5" fmla="*/ 2 h 5"/>
                  <a:gd name="T6" fmla="*/ 2 w 5"/>
                  <a:gd name="T7" fmla="*/ 2 h 5"/>
                  <a:gd name="T8" fmla="*/ 2 w 5"/>
                  <a:gd name="T9" fmla="*/ 5 h 5"/>
                  <a:gd name="T10" fmla="*/ 0 w 5"/>
                  <a:gd name="T11" fmla="*/ 5 h 5"/>
                  <a:gd name="T12" fmla="*/ 0 w 5"/>
                  <a:gd name="T13" fmla="*/ 2 h 5"/>
                  <a:gd name="T14" fmla="*/ 0 w 5"/>
                  <a:gd name="T15" fmla="*/ 0 h 5"/>
                  <a:gd name="T16" fmla="*/ 2 w 5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1" name="Freeform 568"/>
              <p:cNvSpPr>
                <a:spLocks/>
              </p:cNvSpPr>
              <p:nvPr/>
            </p:nvSpPr>
            <p:spPr bwMode="auto">
              <a:xfrm>
                <a:off x="2708" y="2994"/>
                <a:ext cx="5" cy="3"/>
              </a:xfrm>
              <a:custGeom>
                <a:avLst/>
                <a:gdLst>
                  <a:gd name="T0" fmla="*/ 2 w 5"/>
                  <a:gd name="T1" fmla="*/ 3 h 3"/>
                  <a:gd name="T2" fmla="*/ 5 w 5"/>
                  <a:gd name="T3" fmla="*/ 3 h 3"/>
                  <a:gd name="T4" fmla="*/ 2 w 5"/>
                  <a:gd name="T5" fmla="*/ 3 h 3"/>
                  <a:gd name="T6" fmla="*/ 0 w 5"/>
                  <a:gd name="T7" fmla="*/ 3 h 3"/>
                  <a:gd name="T8" fmla="*/ 2 w 5"/>
                  <a:gd name="T9" fmla="*/ 3 h 3"/>
                  <a:gd name="T10" fmla="*/ 2 w 5"/>
                  <a:gd name="T11" fmla="*/ 0 h 3"/>
                  <a:gd name="T12" fmla="*/ 2 w 5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2" name="Freeform 569"/>
              <p:cNvSpPr>
                <a:spLocks/>
              </p:cNvSpPr>
              <p:nvPr/>
            </p:nvSpPr>
            <p:spPr bwMode="auto">
              <a:xfrm>
                <a:off x="2703" y="299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3" name="Freeform 570"/>
              <p:cNvSpPr>
                <a:spLocks/>
              </p:cNvSpPr>
              <p:nvPr/>
            </p:nvSpPr>
            <p:spPr bwMode="auto">
              <a:xfrm>
                <a:off x="2700" y="2994"/>
                <a:ext cx="10" cy="5"/>
              </a:xfrm>
              <a:custGeom>
                <a:avLst/>
                <a:gdLst>
                  <a:gd name="T0" fmla="*/ 10 w 10"/>
                  <a:gd name="T1" fmla="*/ 0 h 5"/>
                  <a:gd name="T2" fmla="*/ 10 w 10"/>
                  <a:gd name="T3" fmla="*/ 3 h 5"/>
                  <a:gd name="T4" fmla="*/ 8 w 10"/>
                  <a:gd name="T5" fmla="*/ 3 h 5"/>
                  <a:gd name="T6" fmla="*/ 5 w 10"/>
                  <a:gd name="T7" fmla="*/ 3 h 5"/>
                  <a:gd name="T8" fmla="*/ 8 w 10"/>
                  <a:gd name="T9" fmla="*/ 3 h 5"/>
                  <a:gd name="T10" fmla="*/ 8 w 10"/>
                  <a:gd name="T11" fmla="*/ 5 h 5"/>
                  <a:gd name="T12" fmla="*/ 8 w 10"/>
                  <a:gd name="T13" fmla="*/ 3 h 5"/>
                  <a:gd name="T14" fmla="*/ 8 w 10"/>
                  <a:gd name="T15" fmla="*/ 5 h 5"/>
                  <a:gd name="T16" fmla="*/ 5 w 10"/>
                  <a:gd name="T17" fmla="*/ 5 h 5"/>
                  <a:gd name="T18" fmla="*/ 5 w 10"/>
                  <a:gd name="T19" fmla="*/ 3 h 5"/>
                  <a:gd name="T20" fmla="*/ 3 w 10"/>
                  <a:gd name="T21" fmla="*/ 3 h 5"/>
                  <a:gd name="T22" fmla="*/ 0 w 10"/>
                  <a:gd name="T23" fmla="*/ 3 h 5"/>
                  <a:gd name="T24" fmla="*/ 0 w 10"/>
                  <a:gd name="T25" fmla="*/ 0 h 5"/>
                  <a:gd name="T26" fmla="*/ 3 w 10"/>
                  <a:gd name="T27" fmla="*/ 0 h 5"/>
                  <a:gd name="T28" fmla="*/ 5 w 10"/>
                  <a:gd name="T29" fmla="*/ 3 h 5"/>
                  <a:gd name="T30" fmla="*/ 8 w 10"/>
                  <a:gd name="T31" fmla="*/ 3 h 5"/>
                  <a:gd name="T32" fmla="*/ 8 w 10"/>
                  <a:gd name="T33" fmla="*/ 0 h 5"/>
                  <a:gd name="T34" fmla="*/ 10 w 10"/>
                  <a:gd name="T3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5">
                    <a:moveTo>
                      <a:pt x="10" y="0"/>
                    </a:move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4" name="Freeform 571"/>
              <p:cNvSpPr>
                <a:spLocks/>
              </p:cNvSpPr>
              <p:nvPr/>
            </p:nvSpPr>
            <p:spPr bwMode="auto">
              <a:xfrm>
                <a:off x="2681" y="2987"/>
                <a:ext cx="7" cy="5"/>
              </a:xfrm>
              <a:custGeom>
                <a:avLst/>
                <a:gdLst>
                  <a:gd name="T0" fmla="*/ 2 w 7"/>
                  <a:gd name="T1" fmla="*/ 0 h 5"/>
                  <a:gd name="T2" fmla="*/ 5 w 7"/>
                  <a:gd name="T3" fmla="*/ 0 h 5"/>
                  <a:gd name="T4" fmla="*/ 5 w 7"/>
                  <a:gd name="T5" fmla="*/ 2 h 5"/>
                  <a:gd name="T6" fmla="*/ 7 w 7"/>
                  <a:gd name="T7" fmla="*/ 2 h 5"/>
                  <a:gd name="T8" fmla="*/ 5 w 7"/>
                  <a:gd name="T9" fmla="*/ 2 h 5"/>
                  <a:gd name="T10" fmla="*/ 5 w 7"/>
                  <a:gd name="T11" fmla="*/ 5 h 5"/>
                  <a:gd name="T12" fmla="*/ 2 w 7"/>
                  <a:gd name="T13" fmla="*/ 5 h 5"/>
                  <a:gd name="T14" fmla="*/ 2 w 7"/>
                  <a:gd name="T15" fmla="*/ 2 h 5"/>
                  <a:gd name="T16" fmla="*/ 0 w 7"/>
                  <a:gd name="T17" fmla="*/ 2 h 5"/>
                  <a:gd name="T18" fmla="*/ 2 w 7"/>
                  <a:gd name="T19" fmla="*/ 2 h 5"/>
                  <a:gd name="T20" fmla="*/ 2 w 7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2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5" name="Freeform 572"/>
              <p:cNvSpPr>
                <a:spLocks/>
              </p:cNvSpPr>
              <p:nvPr/>
            </p:nvSpPr>
            <p:spPr bwMode="auto">
              <a:xfrm>
                <a:off x="2700" y="298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6" name="Rectangle 573"/>
              <p:cNvSpPr>
                <a:spLocks noChangeArrowheads="1"/>
              </p:cNvSpPr>
              <p:nvPr/>
            </p:nvSpPr>
            <p:spPr bwMode="auto">
              <a:xfrm>
                <a:off x="2696" y="2982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7" name="Rectangle 574"/>
              <p:cNvSpPr>
                <a:spLocks noChangeArrowheads="1"/>
              </p:cNvSpPr>
              <p:nvPr/>
            </p:nvSpPr>
            <p:spPr bwMode="auto">
              <a:xfrm>
                <a:off x="2710" y="2982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8" name="Freeform 575"/>
              <p:cNvSpPr>
                <a:spLocks/>
              </p:cNvSpPr>
              <p:nvPr/>
            </p:nvSpPr>
            <p:spPr bwMode="auto">
              <a:xfrm>
                <a:off x="2710" y="297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0 h 3"/>
                  <a:gd name="T6" fmla="*/ 3 w 3"/>
                  <a:gd name="T7" fmla="*/ 0 h 3"/>
                  <a:gd name="T8" fmla="*/ 3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9" name="Freeform 576"/>
              <p:cNvSpPr>
                <a:spLocks/>
              </p:cNvSpPr>
              <p:nvPr/>
            </p:nvSpPr>
            <p:spPr bwMode="auto">
              <a:xfrm>
                <a:off x="2715" y="297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0" name="Freeform 577"/>
              <p:cNvSpPr>
                <a:spLocks/>
              </p:cNvSpPr>
              <p:nvPr/>
            </p:nvSpPr>
            <p:spPr bwMode="auto">
              <a:xfrm>
                <a:off x="2715" y="297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0 w 3"/>
                  <a:gd name="T4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1" name="Rectangle 578"/>
              <p:cNvSpPr>
                <a:spLocks noChangeArrowheads="1"/>
              </p:cNvSpPr>
              <p:nvPr/>
            </p:nvSpPr>
            <p:spPr bwMode="auto">
              <a:xfrm>
                <a:off x="2705" y="2843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2" name="Rectangle 579"/>
              <p:cNvSpPr>
                <a:spLocks noChangeArrowheads="1"/>
              </p:cNvSpPr>
              <p:nvPr/>
            </p:nvSpPr>
            <p:spPr bwMode="auto">
              <a:xfrm>
                <a:off x="2718" y="2806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3" name="Freeform 580"/>
              <p:cNvSpPr>
                <a:spLocks/>
              </p:cNvSpPr>
              <p:nvPr/>
            </p:nvSpPr>
            <p:spPr bwMode="auto">
              <a:xfrm>
                <a:off x="2884" y="333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0 h 2"/>
                  <a:gd name="T10" fmla="*/ 2 w 2"/>
                  <a:gd name="T11" fmla="*/ 0 h 2"/>
                  <a:gd name="T12" fmla="*/ 2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4" name="Freeform 581"/>
              <p:cNvSpPr>
                <a:spLocks/>
              </p:cNvSpPr>
              <p:nvPr/>
            </p:nvSpPr>
            <p:spPr bwMode="auto">
              <a:xfrm>
                <a:off x="2881" y="333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5" name="Freeform 582"/>
              <p:cNvSpPr>
                <a:spLocks/>
              </p:cNvSpPr>
              <p:nvPr/>
            </p:nvSpPr>
            <p:spPr bwMode="auto">
              <a:xfrm>
                <a:off x="2884" y="332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6" name="Rectangle 583"/>
              <p:cNvSpPr>
                <a:spLocks noChangeArrowheads="1"/>
              </p:cNvSpPr>
              <p:nvPr/>
            </p:nvSpPr>
            <p:spPr bwMode="auto">
              <a:xfrm>
                <a:off x="2889" y="3329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7" name="Freeform 584"/>
              <p:cNvSpPr>
                <a:spLocks/>
              </p:cNvSpPr>
              <p:nvPr/>
            </p:nvSpPr>
            <p:spPr bwMode="auto">
              <a:xfrm>
                <a:off x="2884" y="3329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2 w 5"/>
                  <a:gd name="T3" fmla="*/ 0 h 3"/>
                  <a:gd name="T4" fmla="*/ 5 w 5"/>
                  <a:gd name="T5" fmla="*/ 0 h 3"/>
                  <a:gd name="T6" fmla="*/ 5 w 5"/>
                  <a:gd name="T7" fmla="*/ 3 h 3"/>
                  <a:gd name="T8" fmla="*/ 2 w 5"/>
                  <a:gd name="T9" fmla="*/ 3 h 3"/>
                  <a:gd name="T10" fmla="*/ 0 w 5"/>
                  <a:gd name="T11" fmla="*/ 3 h 3"/>
                  <a:gd name="T12" fmla="*/ 0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8" name="Freeform 585"/>
              <p:cNvSpPr>
                <a:spLocks/>
              </p:cNvSpPr>
              <p:nvPr/>
            </p:nvSpPr>
            <p:spPr bwMode="auto">
              <a:xfrm>
                <a:off x="2872" y="3329"/>
                <a:ext cx="9" cy="3"/>
              </a:xfrm>
              <a:custGeom>
                <a:avLst/>
                <a:gdLst>
                  <a:gd name="T0" fmla="*/ 7 w 9"/>
                  <a:gd name="T1" fmla="*/ 0 h 3"/>
                  <a:gd name="T2" fmla="*/ 9 w 9"/>
                  <a:gd name="T3" fmla="*/ 0 h 3"/>
                  <a:gd name="T4" fmla="*/ 7 w 9"/>
                  <a:gd name="T5" fmla="*/ 0 h 3"/>
                  <a:gd name="T6" fmla="*/ 7 w 9"/>
                  <a:gd name="T7" fmla="*/ 3 h 3"/>
                  <a:gd name="T8" fmla="*/ 4 w 9"/>
                  <a:gd name="T9" fmla="*/ 3 h 3"/>
                  <a:gd name="T10" fmla="*/ 4 w 9"/>
                  <a:gd name="T11" fmla="*/ 0 h 3"/>
                  <a:gd name="T12" fmla="*/ 7 w 9"/>
                  <a:gd name="T13" fmla="*/ 0 h 3"/>
                  <a:gd name="T14" fmla="*/ 4 w 9"/>
                  <a:gd name="T15" fmla="*/ 0 h 3"/>
                  <a:gd name="T16" fmla="*/ 4 w 9"/>
                  <a:gd name="T17" fmla="*/ 3 h 3"/>
                  <a:gd name="T18" fmla="*/ 2 w 9"/>
                  <a:gd name="T19" fmla="*/ 3 h 3"/>
                  <a:gd name="T20" fmla="*/ 2 w 9"/>
                  <a:gd name="T21" fmla="*/ 0 h 3"/>
                  <a:gd name="T22" fmla="*/ 2 w 9"/>
                  <a:gd name="T23" fmla="*/ 3 h 3"/>
                  <a:gd name="T24" fmla="*/ 0 w 9"/>
                  <a:gd name="T25" fmla="*/ 0 h 3"/>
                  <a:gd name="T26" fmla="*/ 2 w 9"/>
                  <a:gd name="T27" fmla="*/ 0 h 3"/>
                  <a:gd name="T28" fmla="*/ 4 w 9"/>
                  <a:gd name="T29" fmla="*/ 0 h 3"/>
                  <a:gd name="T30" fmla="*/ 7 w 9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3">
                    <a:moveTo>
                      <a:pt x="7" y="0"/>
                    </a:moveTo>
                    <a:lnTo>
                      <a:pt x="9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9" name="Freeform 586"/>
              <p:cNvSpPr>
                <a:spLocks/>
              </p:cNvSpPr>
              <p:nvPr/>
            </p:nvSpPr>
            <p:spPr bwMode="auto">
              <a:xfrm>
                <a:off x="2879" y="332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0" name="Freeform 587"/>
              <p:cNvSpPr>
                <a:spLocks/>
              </p:cNvSpPr>
              <p:nvPr/>
            </p:nvSpPr>
            <p:spPr bwMode="auto">
              <a:xfrm>
                <a:off x="2886" y="3327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3 w 5"/>
                  <a:gd name="T3" fmla="*/ 2 h 2"/>
                  <a:gd name="T4" fmla="*/ 0 w 5"/>
                  <a:gd name="T5" fmla="*/ 2 h 2"/>
                  <a:gd name="T6" fmla="*/ 3 w 5"/>
                  <a:gd name="T7" fmla="*/ 2 h 2"/>
                  <a:gd name="T8" fmla="*/ 3 w 5"/>
                  <a:gd name="T9" fmla="*/ 0 h 2"/>
                  <a:gd name="T10" fmla="*/ 3 w 5"/>
                  <a:gd name="T11" fmla="*/ 2 h 2"/>
                  <a:gd name="T12" fmla="*/ 5 w 5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1" name="Rectangle 588"/>
              <p:cNvSpPr>
                <a:spLocks noChangeArrowheads="1"/>
              </p:cNvSpPr>
              <p:nvPr/>
            </p:nvSpPr>
            <p:spPr bwMode="auto">
              <a:xfrm>
                <a:off x="2876" y="3324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2" name="Freeform 589"/>
              <p:cNvSpPr>
                <a:spLocks/>
              </p:cNvSpPr>
              <p:nvPr/>
            </p:nvSpPr>
            <p:spPr bwMode="auto">
              <a:xfrm>
                <a:off x="2879" y="3322"/>
                <a:ext cx="10" cy="7"/>
              </a:xfrm>
              <a:custGeom>
                <a:avLst/>
                <a:gdLst>
                  <a:gd name="T0" fmla="*/ 7 w 10"/>
                  <a:gd name="T1" fmla="*/ 2 h 7"/>
                  <a:gd name="T2" fmla="*/ 5 w 10"/>
                  <a:gd name="T3" fmla="*/ 2 h 7"/>
                  <a:gd name="T4" fmla="*/ 7 w 10"/>
                  <a:gd name="T5" fmla="*/ 2 h 7"/>
                  <a:gd name="T6" fmla="*/ 5 w 10"/>
                  <a:gd name="T7" fmla="*/ 2 h 7"/>
                  <a:gd name="T8" fmla="*/ 5 w 10"/>
                  <a:gd name="T9" fmla="*/ 5 h 7"/>
                  <a:gd name="T10" fmla="*/ 7 w 10"/>
                  <a:gd name="T11" fmla="*/ 5 h 7"/>
                  <a:gd name="T12" fmla="*/ 10 w 10"/>
                  <a:gd name="T13" fmla="*/ 5 h 7"/>
                  <a:gd name="T14" fmla="*/ 7 w 10"/>
                  <a:gd name="T15" fmla="*/ 7 h 7"/>
                  <a:gd name="T16" fmla="*/ 5 w 10"/>
                  <a:gd name="T17" fmla="*/ 7 h 7"/>
                  <a:gd name="T18" fmla="*/ 7 w 10"/>
                  <a:gd name="T19" fmla="*/ 7 h 7"/>
                  <a:gd name="T20" fmla="*/ 5 w 10"/>
                  <a:gd name="T21" fmla="*/ 7 h 7"/>
                  <a:gd name="T22" fmla="*/ 5 w 10"/>
                  <a:gd name="T23" fmla="*/ 5 h 7"/>
                  <a:gd name="T24" fmla="*/ 5 w 10"/>
                  <a:gd name="T25" fmla="*/ 7 h 7"/>
                  <a:gd name="T26" fmla="*/ 5 w 10"/>
                  <a:gd name="T27" fmla="*/ 5 h 7"/>
                  <a:gd name="T28" fmla="*/ 5 w 10"/>
                  <a:gd name="T29" fmla="*/ 7 h 7"/>
                  <a:gd name="T30" fmla="*/ 2 w 10"/>
                  <a:gd name="T31" fmla="*/ 7 h 7"/>
                  <a:gd name="T32" fmla="*/ 2 w 10"/>
                  <a:gd name="T33" fmla="*/ 5 h 7"/>
                  <a:gd name="T34" fmla="*/ 0 w 10"/>
                  <a:gd name="T35" fmla="*/ 5 h 7"/>
                  <a:gd name="T36" fmla="*/ 2 w 10"/>
                  <a:gd name="T37" fmla="*/ 5 h 7"/>
                  <a:gd name="T38" fmla="*/ 0 w 10"/>
                  <a:gd name="T39" fmla="*/ 5 h 7"/>
                  <a:gd name="T40" fmla="*/ 0 w 10"/>
                  <a:gd name="T41" fmla="*/ 2 h 7"/>
                  <a:gd name="T42" fmla="*/ 2 w 10"/>
                  <a:gd name="T43" fmla="*/ 2 h 7"/>
                  <a:gd name="T44" fmla="*/ 5 w 10"/>
                  <a:gd name="T45" fmla="*/ 5 h 7"/>
                  <a:gd name="T46" fmla="*/ 5 w 10"/>
                  <a:gd name="T47" fmla="*/ 2 h 7"/>
                  <a:gd name="T48" fmla="*/ 2 w 10"/>
                  <a:gd name="T49" fmla="*/ 2 h 7"/>
                  <a:gd name="T50" fmla="*/ 5 w 10"/>
                  <a:gd name="T51" fmla="*/ 0 h 7"/>
                  <a:gd name="T52" fmla="*/ 7 w 10"/>
                  <a:gd name="T53" fmla="*/ 0 h 7"/>
                  <a:gd name="T54" fmla="*/ 7 w 10"/>
                  <a:gd name="T55" fmla="*/ 2 h 7"/>
                  <a:gd name="T56" fmla="*/ 5 w 10"/>
                  <a:gd name="T57" fmla="*/ 2 h 7"/>
                  <a:gd name="T58" fmla="*/ 7 w 10"/>
                  <a:gd name="T5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" h="7">
                    <a:moveTo>
                      <a:pt x="7" y="2"/>
                    </a:move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3" name="Freeform 590"/>
              <p:cNvSpPr>
                <a:spLocks/>
              </p:cNvSpPr>
              <p:nvPr/>
            </p:nvSpPr>
            <p:spPr bwMode="auto">
              <a:xfrm>
                <a:off x="2840" y="33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4" name="Freeform 591"/>
              <p:cNvSpPr>
                <a:spLocks/>
              </p:cNvSpPr>
              <p:nvPr/>
            </p:nvSpPr>
            <p:spPr bwMode="auto">
              <a:xfrm>
                <a:off x="2850" y="33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5" name="Freeform 592"/>
              <p:cNvSpPr>
                <a:spLocks/>
              </p:cNvSpPr>
              <p:nvPr/>
            </p:nvSpPr>
            <p:spPr bwMode="auto">
              <a:xfrm>
                <a:off x="2850" y="33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6" name="Freeform 593"/>
              <p:cNvSpPr>
                <a:spLocks/>
              </p:cNvSpPr>
              <p:nvPr/>
            </p:nvSpPr>
            <p:spPr bwMode="auto">
              <a:xfrm>
                <a:off x="2850" y="33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7" name="Freeform 594"/>
              <p:cNvSpPr>
                <a:spLocks/>
              </p:cNvSpPr>
              <p:nvPr/>
            </p:nvSpPr>
            <p:spPr bwMode="auto">
              <a:xfrm>
                <a:off x="2867" y="332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8" name="Freeform 595"/>
              <p:cNvSpPr>
                <a:spLocks/>
              </p:cNvSpPr>
              <p:nvPr/>
            </p:nvSpPr>
            <p:spPr bwMode="auto">
              <a:xfrm>
                <a:off x="2837" y="3319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3 h 3"/>
                  <a:gd name="T4" fmla="*/ 0 w 3"/>
                  <a:gd name="T5" fmla="*/ 0 h 3"/>
                  <a:gd name="T6" fmla="*/ 0 w 3"/>
                  <a:gd name="T7" fmla="*/ 3 h 3"/>
                  <a:gd name="T8" fmla="*/ 3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9" name="Freeform 596"/>
              <p:cNvSpPr>
                <a:spLocks/>
              </p:cNvSpPr>
              <p:nvPr/>
            </p:nvSpPr>
            <p:spPr bwMode="auto">
              <a:xfrm>
                <a:off x="2835" y="3319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0" name="Freeform 597"/>
              <p:cNvSpPr>
                <a:spLocks/>
              </p:cNvSpPr>
              <p:nvPr/>
            </p:nvSpPr>
            <p:spPr bwMode="auto">
              <a:xfrm>
                <a:off x="2852" y="331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1" name="Rectangle 598"/>
              <p:cNvSpPr>
                <a:spLocks noChangeArrowheads="1"/>
              </p:cNvSpPr>
              <p:nvPr/>
            </p:nvSpPr>
            <p:spPr bwMode="auto">
              <a:xfrm>
                <a:off x="2854" y="3319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2" name="Rectangle 599"/>
              <p:cNvSpPr>
                <a:spLocks noChangeArrowheads="1"/>
              </p:cNvSpPr>
              <p:nvPr/>
            </p:nvSpPr>
            <p:spPr bwMode="auto">
              <a:xfrm>
                <a:off x="2842" y="3319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3" name="Freeform 600"/>
              <p:cNvSpPr>
                <a:spLocks/>
              </p:cNvSpPr>
              <p:nvPr/>
            </p:nvSpPr>
            <p:spPr bwMode="auto">
              <a:xfrm>
                <a:off x="2847" y="3319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0 h 3"/>
                  <a:gd name="T6" fmla="*/ 3 w 3"/>
                  <a:gd name="T7" fmla="*/ 0 h 3"/>
                  <a:gd name="T8" fmla="*/ 3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4" name="Freeform 601"/>
              <p:cNvSpPr>
                <a:spLocks/>
              </p:cNvSpPr>
              <p:nvPr/>
            </p:nvSpPr>
            <p:spPr bwMode="auto">
              <a:xfrm>
                <a:off x="2847" y="3319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3 h 3"/>
                  <a:gd name="T12" fmla="*/ 0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5" name="Freeform 602"/>
              <p:cNvSpPr>
                <a:spLocks/>
              </p:cNvSpPr>
              <p:nvPr/>
            </p:nvSpPr>
            <p:spPr bwMode="auto">
              <a:xfrm>
                <a:off x="2857" y="331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6" name="Freeform 603"/>
              <p:cNvSpPr>
                <a:spLocks/>
              </p:cNvSpPr>
              <p:nvPr/>
            </p:nvSpPr>
            <p:spPr bwMode="auto">
              <a:xfrm>
                <a:off x="2874" y="3319"/>
                <a:ext cx="5" cy="5"/>
              </a:xfrm>
              <a:custGeom>
                <a:avLst/>
                <a:gdLst>
                  <a:gd name="T0" fmla="*/ 5 w 5"/>
                  <a:gd name="T1" fmla="*/ 3 h 5"/>
                  <a:gd name="T2" fmla="*/ 5 w 5"/>
                  <a:gd name="T3" fmla="*/ 5 h 5"/>
                  <a:gd name="T4" fmla="*/ 5 w 5"/>
                  <a:gd name="T5" fmla="*/ 3 h 5"/>
                  <a:gd name="T6" fmla="*/ 5 w 5"/>
                  <a:gd name="T7" fmla="*/ 5 h 5"/>
                  <a:gd name="T8" fmla="*/ 2 w 5"/>
                  <a:gd name="T9" fmla="*/ 5 h 5"/>
                  <a:gd name="T10" fmla="*/ 0 w 5"/>
                  <a:gd name="T11" fmla="*/ 5 h 5"/>
                  <a:gd name="T12" fmla="*/ 0 w 5"/>
                  <a:gd name="T13" fmla="*/ 3 h 5"/>
                  <a:gd name="T14" fmla="*/ 2 w 5"/>
                  <a:gd name="T15" fmla="*/ 3 h 5"/>
                  <a:gd name="T16" fmla="*/ 2 w 5"/>
                  <a:gd name="T17" fmla="*/ 0 h 5"/>
                  <a:gd name="T18" fmla="*/ 5 w 5"/>
                  <a:gd name="T19" fmla="*/ 0 h 5"/>
                  <a:gd name="T20" fmla="*/ 5 w 5"/>
                  <a:gd name="T2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lnTo>
                      <a:pt x="5" y="5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7" name="Freeform 604"/>
              <p:cNvSpPr>
                <a:spLocks/>
              </p:cNvSpPr>
              <p:nvPr/>
            </p:nvSpPr>
            <p:spPr bwMode="auto">
              <a:xfrm>
                <a:off x="2852" y="331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8" name="Freeform 605"/>
              <p:cNvSpPr>
                <a:spLocks/>
              </p:cNvSpPr>
              <p:nvPr/>
            </p:nvSpPr>
            <p:spPr bwMode="auto">
              <a:xfrm>
                <a:off x="2830" y="331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9" name="Freeform 606"/>
              <p:cNvSpPr>
                <a:spLocks/>
              </p:cNvSpPr>
              <p:nvPr/>
            </p:nvSpPr>
            <p:spPr bwMode="auto">
              <a:xfrm>
                <a:off x="2847" y="3319"/>
                <a:ext cx="5" cy="0"/>
              </a:xfrm>
              <a:custGeom>
                <a:avLst/>
                <a:gdLst>
                  <a:gd name="T0" fmla="*/ 3 w 5"/>
                  <a:gd name="T1" fmla="*/ 5 w 5"/>
                  <a:gd name="T2" fmla="*/ 3 w 5"/>
                  <a:gd name="T3" fmla="*/ 0 w 5"/>
                  <a:gd name="T4" fmla="*/ 3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5">
                    <a:moveTo>
                      <a:pt x="3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679" name="Group 808"/>
            <p:cNvGrpSpPr>
              <a:grpSpLocks/>
            </p:cNvGrpSpPr>
            <p:nvPr/>
          </p:nvGrpSpPr>
          <p:grpSpPr bwMode="auto">
            <a:xfrm>
              <a:off x="2678" y="3222"/>
              <a:ext cx="233" cy="105"/>
              <a:chOff x="2678" y="3222"/>
              <a:chExt cx="233" cy="105"/>
            </a:xfrm>
          </p:grpSpPr>
          <p:sp>
            <p:nvSpPr>
              <p:cNvPr id="7500" name="Freeform 608"/>
              <p:cNvSpPr>
                <a:spLocks/>
              </p:cNvSpPr>
              <p:nvPr/>
            </p:nvSpPr>
            <p:spPr bwMode="auto">
              <a:xfrm>
                <a:off x="2840" y="331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1" name="Freeform 609"/>
              <p:cNvSpPr>
                <a:spLocks/>
              </p:cNvSpPr>
              <p:nvPr/>
            </p:nvSpPr>
            <p:spPr bwMode="auto">
              <a:xfrm>
                <a:off x="2825" y="331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2" name="Freeform 610"/>
              <p:cNvSpPr>
                <a:spLocks/>
              </p:cNvSpPr>
              <p:nvPr/>
            </p:nvSpPr>
            <p:spPr bwMode="auto">
              <a:xfrm>
                <a:off x="2837" y="331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3" name="Freeform 611"/>
              <p:cNvSpPr>
                <a:spLocks/>
              </p:cNvSpPr>
              <p:nvPr/>
            </p:nvSpPr>
            <p:spPr bwMode="auto">
              <a:xfrm>
                <a:off x="2864" y="3317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4" name="Freeform 612"/>
              <p:cNvSpPr>
                <a:spLocks/>
              </p:cNvSpPr>
              <p:nvPr/>
            </p:nvSpPr>
            <p:spPr bwMode="auto">
              <a:xfrm>
                <a:off x="2823" y="3317"/>
                <a:ext cx="5" cy="2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2 w 5"/>
                  <a:gd name="T7" fmla="*/ 2 h 2"/>
                  <a:gd name="T8" fmla="*/ 2 w 5"/>
                  <a:gd name="T9" fmla="*/ 0 h 2"/>
                  <a:gd name="T10" fmla="*/ 0 w 5"/>
                  <a:gd name="T11" fmla="*/ 0 h 2"/>
                  <a:gd name="T12" fmla="*/ 2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5" name="Freeform 613"/>
              <p:cNvSpPr>
                <a:spLocks/>
              </p:cNvSpPr>
              <p:nvPr/>
            </p:nvSpPr>
            <p:spPr bwMode="auto">
              <a:xfrm>
                <a:off x="2818" y="3315"/>
                <a:ext cx="5" cy="2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2 w 5"/>
                  <a:gd name="T7" fmla="*/ 2 h 2"/>
                  <a:gd name="T8" fmla="*/ 5 w 5"/>
                  <a:gd name="T9" fmla="*/ 2 h 2"/>
                  <a:gd name="T10" fmla="*/ 2 w 5"/>
                  <a:gd name="T11" fmla="*/ 2 h 2"/>
                  <a:gd name="T12" fmla="*/ 0 w 5"/>
                  <a:gd name="T13" fmla="*/ 2 h 2"/>
                  <a:gd name="T14" fmla="*/ 2 w 5"/>
                  <a:gd name="T15" fmla="*/ 2 h 2"/>
                  <a:gd name="T16" fmla="*/ 2 w 5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6" name="Freeform 614"/>
              <p:cNvSpPr>
                <a:spLocks/>
              </p:cNvSpPr>
              <p:nvPr/>
            </p:nvSpPr>
            <p:spPr bwMode="auto">
              <a:xfrm>
                <a:off x="2818" y="331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7" name="Freeform 615"/>
              <p:cNvSpPr>
                <a:spLocks/>
              </p:cNvSpPr>
              <p:nvPr/>
            </p:nvSpPr>
            <p:spPr bwMode="auto">
              <a:xfrm>
                <a:off x="2835" y="3315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2 w 5"/>
                  <a:gd name="T3" fmla="*/ 0 h 2"/>
                  <a:gd name="T4" fmla="*/ 2 w 5"/>
                  <a:gd name="T5" fmla="*/ 2 h 2"/>
                  <a:gd name="T6" fmla="*/ 5 w 5"/>
                  <a:gd name="T7" fmla="*/ 2 h 2"/>
                  <a:gd name="T8" fmla="*/ 2 w 5"/>
                  <a:gd name="T9" fmla="*/ 2 h 2"/>
                  <a:gd name="T10" fmla="*/ 2 w 5"/>
                  <a:gd name="T11" fmla="*/ 0 h 2"/>
                  <a:gd name="T12" fmla="*/ 0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8" name="Freeform 616"/>
              <p:cNvSpPr>
                <a:spLocks/>
              </p:cNvSpPr>
              <p:nvPr/>
            </p:nvSpPr>
            <p:spPr bwMode="auto">
              <a:xfrm>
                <a:off x="2840" y="331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2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9" name="Freeform 617"/>
              <p:cNvSpPr>
                <a:spLocks/>
              </p:cNvSpPr>
              <p:nvPr/>
            </p:nvSpPr>
            <p:spPr bwMode="auto">
              <a:xfrm>
                <a:off x="2810" y="3315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3 w 5"/>
                  <a:gd name="T3" fmla="*/ 0 h 2"/>
                  <a:gd name="T4" fmla="*/ 3 w 5"/>
                  <a:gd name="T5" fmla="*/ 2 h 2"/>
                  <a:gd name="T6" fmla="*/ 3 w 5"/>
                  <a:gd name="T7" fmla="*/ 0 h 2"/>
                  <a:gd name="T8" fmla="*/ 0 w 5"/>
                  <a:gd name="T9" fmla="*/ 0 h 2"/>
                  <a:gd name="T10" fmla="*/ 3 w 5"/>
                  <a:gd name="T11" fmla="*/ 0 h 2"/>
                  <a:gd name="T12" fmla="*/ 5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0" name="Freeform 618"/>
              <p:cNvSpPr>
                <a:spLocks/>
              </p:cNvSpPr>
              <p:nvPr/>
            </p:nvSpPr>
            <p:spPr bwMode="auto">
              <a:xfrm>
                <a:off x="2835" y="3312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1" name="Freeform 619"/>
              <p:cNvSpPr>
                <a:spLocks/>
              </p:cNvSpPr>
              <p:nvPr/>
            </p:nvSpPr>
            <p:spPr bwMode="auto">
              <a:xfrm>
                <a:off x="2835" y="331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2" name="Freeform 620"/>
              <p:cNvSpPr>
                <a:spLocks/>
              </p:cNvSpPr>
              <p:nvPr/>
            </p:nvSpPr>
            <p:spPr bwMode="auto">
              <a:xfrm>
                <a:off x="2894" y="3312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4 w 4"/>
                  <a:gd name="T3" fmla="*/ 3 h 5"/>
                  <a:gd name="T4" fmla="*/ 4 w 4"/>
                  <a:gd name="T5" fmla="*/ 5 h 5"/>
                  <a:gd name="T6" fmla="*/ 2 w 4"/>
                  <a:gd name="T7" fmla="*/ 5 h 5"/>
                  <a:gd name="T8" fmla="*/ 0 w 4"/>
                  <a:gd name="T9" fmla="*/ 5 h 5"/>
                  <a:gd name="T10" fmla="*/ 0 w 4"/>
                  <a:gd name="T11" fmla="*/ 3 h 5"/>
                  <a:gd name="T12" fmla="*/ 2 w 4"/>
                  <a:gd name="T13" fmla="*/ 3 h 5"/>
                  <a:gd name="T14" fmla="*/ 2 w 4"/>
                  <a:gd name="T15" fmla="*/ 0 h 5"/>
                  <a:gd name="T16" fmla="*/ 4 w 4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3" name="Freeform 621"/>
              <p:cNvSpPr>
                <a:spLocks/>
              </p:cNvSpPr>
              <p:nvPr/>
            </p:nvSpPr>
            <p:spPr bwMode="auto">
              <a:xfrm>
                <a:off x="2808" y="3312"/>
                <a:ext cx="5" cy="0"/>
              </a:xfrm>
              <a:custGeom>
                <a:avLst/>
                <a:gdLst>
                  <a:gd name="T0" fmla="*/ 2 w 5"/>
                  <a:gd name="T1" fmla="*/ 5 w 5"/>
                  <a:gd name="T2" fmla="*/ 2 w 5"/>
                  <a:gd name="T3" fmla="*/ 0 w 5"/>
                  <a:gd name="T4" fmla="*/ 2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5">
                    <a:moveTo>
                      <a:pt x="2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4" name="Freeform 622"/>
              <p:cNvSpPr>
                <a:spLocks/>
              </p:cNvSpPr>
              <p:nvPr/>
            </p:nvSpPr>
            <p:spPr bwMode="auto">
              <a:xfrm>
                <a:off x="2820" y="331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5" name="Freeform 623"/>
              <p:cNvSpPr>
                <a:spLocks/>
              </p:cNvSpPr>
              <p:nvPr/>
            </p:nvSpPr>
            <p:spPr bwMode="auto">
              <a:xfrm>
                <a:off x="2830" y="3312"/>
                <a:ext cx="5" cy="3"/>
              </a:xfrm>
              <a:custGeom>
                <a:avLst/>
                <a:gdLst>
                  <a:gd name="T0" fmla="*/ 2 w 5"/>
                  <a:gd name="T1" fmla="*/ 0 h 3"/>
                  <a:gd name="T2" fmla="*/ 5 w 5"/>
                  <a:gd name="T3" fmla="*/ 0 h 3"/>
                  <a:gd name="T4" fmla="*/ 2 w 5"/>
                  <a:gd name="T5" fmla="*/ 0 h 3"/>
                  <a:gd name="T6" fmla="*/ 2 w 5"/>
                  <a:gd name="T7" fmla="*/ 3 h 3"/>
                  <a:gd name="T8" fmla="*/ 2 w 5"/>
                  <a:gd name="T9" fmla="*/ 0 h 3"/>
                  <a:gd name="T10" fmla="*/ 2 w 5"/>
                  <a:gd name="T11" fmla="*/ 3 h 3"/>
                  <a:gd name="T12" fmla="*/ 2 w 5"/>
                  <a:gd name="T13" fmla="*/ 0 h 3"/>
                  <a:gd name="T14" fmla="*/ 0 w 5"/>
                  <a:gd name="T15" fmla="*/ 0 h 3"/>
                  <a:gd name="T16" fmla="*/ 2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6" name="Freeform 624"/>
              <p:cNvSpPr>
                <a:spLocks/>
              </p:cNvSpPr>
              <p:nvPr/>
            </p:nvSpPr>
            <p:spPr bwMode="auto">
              <a:xfrm>
                <a:off x="2842" y="331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3 w 3"/>
                  <a:gd name="T5" fmla="*/ 0 h 3"/>
                  <a:gd name="T6" fmla="*/ 0 w 3"/>
                  <a:gd name="T7" fmla="*/ 0 h 3"/>
                  <a:gd name="T8" fmla="*/ 3 w 3"/>
                  <a:gd name="T9" fmla="*/ 3 h 3"/>
                  <a:gd name="T10" fmla="*/ 0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7" name="Freeform 625"/>
              <p:cNvSpPr>
                <a:spLocks/>
              </p:cNvSpPr>
              <p:nvPr/>
            </p:nvSpPr>
            <p:spPr bwMode="auto">
              <a:xfrm>
                <a:off x="2906" y="3312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3 h 3"/>
                  <a:gd name="T4" fmla="*/ 0 w 5"/>
                  <a:gd name="T5" fmla="*/ 3 h 3"/>
                  <a:gd name="T6" fmla="*/ 0 w 5"/>
                  <a:gd name="T7" fmla="*/ 0 h 3"/>
                  <a:gd name="T8" fmla="*/ 2 w 5"/>
                  <a:gd name="T9" fmla="*/ 0 h 3"/>
                  <a:gd name="T10" fmla="*/ 5 w 5"/>
                  <a:gd name="T11" fmla="*/ 0 h 3"/>
                  <a:gd name="T12" fmla="*/ 5 w 5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8" name="Freeform 626"/>
              <p:cNvSpPr>
                <a:spLocks/>
              </p:cNvSpPr>
              <p:nvPr/>
            </p:nvSpPr>
            <p:spPr bwMode="auto">
              <a:xfrm>
                <a:off x="2869" y="3312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9" name="Freeform 627"/>
              <p:cNvSpPr>
                <a:spLocks/>
              </p:cNvSpPr>
              <p:nvPr/>
            </p:nvSpPr>
            <p:spPr bwMode="auto">
              <a:xfrm>
                <a:off x="2813" y="331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0" name="Freeform 628"/>
              <p:cNvSpPr>
                <a:spLocks/>
              </p:cNvSpPr>
              <p:nvPr/>
            </p:nvSpPr>
            <p:spPr bwMode="auto">
              <a:xfrm>
                <a:off x="2815" y="331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1" name="Freeform 629"/>
              <p:cNvSpPr>
                <a:spLocks/>
              </p:cNvSpPr>
              <p:nvPr/>
            </p:nvSpPr>
            <p:spPr bwMode="auto">
              <a:xfrm>
                <a:off x="2810" y="331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2 h 2"/>
                  <a:gd name="T4" fmla="*/ 3 w 3"/>
                  <a:gd name="T5" fmla="*/ 2 h 2"/>
                  <a:gd name="T6" fmla="*/ 0 w 3"/>
                  <a:gd name="T7" fmla="*/ 2 h 2"/>
                  <a:gd name="T8" fmla="*/ 0 w 3"/>
                  <a:gd name="T9" fmla="*/ 0 h 2"/>
                  <a:gd name="T10" fmla="*/ 3 w 3"/>
                  <a:gd name="T11" fmla="*/ 0 h 2"/>
                  <a:gd name="T12" fmla="*/ 3 w 3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2" name="Rectangle 630"/>
              <p:cNvSpPr>
                <a:spLocks noChangeArrowheads="1"/>
              </p:cNvSpPr>
              <p:nvPr/>
            </p:nvSpPr>
            <p:spPr bwMode="auto">
              <a:xfrm>
                <a:off x="2859" y="3310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3" name="Freeform 631"/>
              <p:cNvSpPr>
                <a:spLocks/>
              </p:cNvSpPr>
              <p:nvPr/>
            </p:nvSpPr>
            <p:spPr bwMode="auto">
              <a:xfrm>
                <a:off x="2847" y="3310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4" name="Freeform 632"/>
              <p:cNvSpPr>
                <a:spLocks/>
              </p:cNvSpPr>
              <p:nvPr/>
            </p:nvSpPr>
            <p:spPr bwMode="auto">
              <a:xfrm>
                <a:off x="2854" y="331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5" name="Freeform 633"/>
              <p:cNvSpPr>
                <a:spLocks/>
              </p:cNvSpPr>
              <p:nvPr/>
            </p:nvSpPr>
            <p:spPr bwMode="auto">
              <a:xfrm>
                <a:off x="2796" y="331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6" name="Rectangle 634"/>
              <p:cNvSpPr>
                <a:spLocks noChangeArrowheads="1"/>
              </p:cNvSpPr>
              <p:nvPr/>
            </p:nvSpPr>
            <p:spPr bwMode="auto">
              <a:xfrm>
                <a:off x="2791" y="3307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7" name="Rectangle 635"/>
              <p:cNvSpPr>
                <a:spLocks noChangeArrowheads="1"/>
              </p:cNvSpPr>
              <p:nvPr/>
            </p:nvSpPr>
            <p:spPr bwMode="auto">
              <a:xfrm>
                <a:off x="2788" y="3307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8" name="Freeform 636"/>
              <p:cNvSpPr>
                <a:spLocks/>
              </p:cNvSpPr>
              <p:nvPr/>
            </p:nvSpPr>
            <p:spPr bwMode="auto">
              <a:xfrm>
                <a:off x="2894" y="3307"/>
                <a:ext cx="7" cy="3"/>
              </a:xfrm>
              <a:custGeom>
                <a:avLst/>
                <a:gdLst>
                  <a:gd name="T0" fmla="*/ 4 w 7"/>
                  <a:gd name="T1" fmla="*/ 0 h 3"/>
                  <a:gd name="T2" fmla="*/ 7 w 7"/>
                  <a:gd name="T3" fmla="*/ 0 h 3"/>
                  <a:gd name="T4" fmla="*/ 7 w 7"/>
                  <a:gd name="T5" fmla="*/ 3 h 3"/>
                  <a:gd name="T6" fmla="*/ 4 w 7"/>
                  <a:gd name="T7" fmla="*/ 3 h 3"/>
                  <a:gd name="T8" fmla="*/ 2 w 7"/>
                  <a:gd name="T9" fmla="*/ 3 h 3"/>
                  <a:gd name="T10" fmla="*/ 2 w 7"/>
                  <a:gd name="T11" fmla="*/ 0 h 3"/>
                  <a:gd name="T12" fmla="*/ 0 w 7"/>
                  <a:gd name="T13" fmla="*/ 0 h 3"/>
                  <a:gd name="T14" fmla="*/ 2 w 7"/>
                  <a:gd name="T15" fmla="*/ 0 h 3"/>
                  <a:gd name="T16" fmla="*/ 4 w 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lnTo>
                      <a:pt x="7" y="0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9" name="Freeform 637"/>
              <p:cNvSpPr>
                <a:spLocks/>
              </p:cNvSpPr>
              <p:nvPr/>
            </p:nvSpPr>
            <p:spPr bwMode="auto">
              <a:xfrm>
                <a:off x="2808" y="330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0" name="Freeform 638"/>
              <p:cNvSpPr>
                <a:spLocks/>
              </p:cNvSpPr>
              <p:nvPr/>
            </p:nvSpPr>
            <p:spPr bwMode="auto">
              <a:xfrm>
                <a:off x="2810" y="330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1" name="Freeform 639"/>
              <p:cNvSpPr>
                <a:spLocks/>
              </p:cNvSpPr>
              <p:nvPr/>
            </p:nvSpPr>
            <p:spPr bwMode="auto">
              <a:xfrm>
                <a:off x="2813" y="330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2" name="Freeform 640"/>
              <p:cNvSpPr>
                <a:spLocks/>
              </p:cNvSpPr>
              <p:nvPr/>
            </p:nvSpPr>
            <p:spPr bwMode="auto">
              <a:xfrm>
                <a:off x="2801" y="330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3" name="Freeform 641"/>
              <p:cNvSpPr>
                <a:spLocks/>
              </p:cNvSpPr>
              <p:nvPr/>
            </p:nvSpPr>
            <p:spPr bwMode="auto">
              <a:xfrm>
                <a:off x="2815" y="330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4" name="Freeform 642"/>
              <p:cNvSpPr>
                <a:spLocks/>
              </p:cNvSpPr>
              <p:nvPr/>
            </p:nvSpPr>
            <p:spPr bwMode="auto">
              <a:xfrm>
                <a:off x="2806" y="330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5" name="Freeform 643"/>
              <p:cNvSpPr>
                <a:spLocks/>
              </p:cNvSpPr>
              <p:nvPr/>
            </p:nvSpPr>
            <p:spPr bwMode="auto">
              <a:xfrm>
                <a:off x="2781" y="330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6" name="Freeform 644"/>
              <p:cNvSpPr>
                <a:spLocks/>
              </p:cNvSpPr>
              <p:nvPr/>
            </p:nvSpPr>
            <p:spPr bwMode="auto">
              <a:xfrm>
                <a:off x="2779" y="330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7" name="Freeform 645"/>
              <p:cNvSpPr>
                <a:spLocks/>
              </p:cNvSpPr>
              <p:nvPr/>
            </p:nvSpPr>
            <p:spPr bwMode="auto">
              <a:xfrm>
                <a:off x="2813" y="3302"/>
                <a:ext cx="56" cy="25"/>
              </a:xfrm>
              <a:custGeom>
                <a:avLst/>
                <a:gdLst>
                  <a:gd name="T0" fmla="*/ 46 w 56"/>
                  <a:gd name="T1" fmla="*/ 5 h 25"/>
                  <a:gd name="T2" fmla="*/ 41 w 56"/>
                  <a:gd name="T3" fmla="*/ 5 h 25"/>
                  <a:gd name="T4" fmla="*/ 39 w 56"/>
                  <a:gd name="T5" fmla="*/ 8 h 25"/>
                  <a:gd name="T6" fmla="*/ 32 w 56"/>
                  <a:gd name="T7" fmla="*/ 5 h 25"/>
                  <a:gd name="T8" fmla="*/ 29 w 56"/>
                  <a:gd name="T9" fmla="*/ 8 h 25"/>
                  <a:gd name="T10" fmla="*/ 34 w 56"/>
                  <a:gd name="T11" fmla="*/ 8 h 25"/>
                  <a:gd name="T12" fmla="*/ 41 w 56"/>
                  <a:gd name="T13" fmla="*/ 10 h 25"/>
                  <a:gd name="T14" fmla="*/ 46 w 56"/>
                  <a:gd name="T15" fmla="*/ 8 h 25"/>
                  <a:gd name="T16" fmla="*/ 49 w 56"/>
                  <a:gd name="T17" fmla="*/ 10 h 25"/>
                  <a:gd name="T18" fmla="*/ 46 w 56"/>
                  <a:gd name="T19" fmla="*/ 13 h 25"/>
                  <a:gd name="T20" fmla="*/ 39 w 56"/>
                  <a:gd name="T21" fmla="*/ 10 h 25"/>
                  <a:gd name="T22" fmla="*/ 37 w 56"/>
                  <a:gd name="T23" fmla="*/ 10 h 25"/>
                  <a:gd name="T24" fmla="*/ 39 w 56"/>
                  <a:gd name="T25" fmla="*/ 13 h 25"/>
                  <a:gd name="T26" fmla="*/ 44 w 56"/>
                  <a:gd name="T27" fmla="*/ 13 h 25"/>
                  <a:gd name="T28" fmla="*/ 51 w 56"/>
                  <a:gd name="T29" fmla="*/ 15 h 25"/>
                  <a:gd name="T30" fmla="*/ 54 w 56"/>
                  <a:gd name="T31" fmla="*/ 17 h 25"/>
                  <a:gd name="T32" fmla="*/ 56 w 56"/>
                  <a:gd name="T33" fmla="*/ 22 h 25"/>
                  <a:gd name="T34" fmla="*/ 51 w 56"/>
                  <a:gd name="T35" fmla="*/ 22 h 25"/>
                  <a:gd name="T36" fmla="*/ 46 w 56"/>
                  <a:gd name="T37" fmla="*/ 22 h 25"/>
                  <a:gd name="T38" fmla="*/ 44 w 56"/>
                  <a:gd name="T39" fmla="*/ 17 h 25"/>
                  <a:gd name="T40" fmla="*/ 37 w 56"/>
                  <a:gd name="T41" fmla="*/ 15 h 25"/>
                  <a:gd name="T42" fmla="*/ 34 w 56"/>
                  <a:gd name="T43" fmla="*/ 17 h 25"/>
                  <a:gd name="T44" fmla="*/ 34 w 56"/>
                  <a:gd name="T45" fmla="*/ 17 h 25"/>
                  <a:gd name="T46" fmla="*/ 32 w 56"/>
                  <a:gd name="T47" fmla="*/ 15 h 25"/>
                  <a:gd name="T48" fmla="*/ 34 w 56"/>
                  <a:gd name="T49" fmla="*/ 15 h 25"/>
                  <a:gd name="T50" fmla="*/ 32 w 56"/>
                  <a:gd name="T51" fmla="*/ 13 h 25"/>
                  <a:gd name="T52" fmla="*/ 32 w 56"/>
                  <a:gd name="T53" fmla="*/ 10 h 25"/>
                  <a:gd name="T54" fmla="*/ 29 w 56"/>
                  <a:gd name="T55" fmla="*/ 10 h 25"/>
                  <a:gd name="T56" fmla="*/ 24 w 56"/>
                  <a:gd name="T57" fmla="*/ 10 h 25"/>
                  <a:gd name="T58" fmla="*/ 22 w 56"/>
                  <a:gd name="T59" fmla="*/ 8 h 25"/>
                  <a:gd name="T60" fmla="*/ 22 w 56"/>
                  <a:gd name="T61" fmla="*/ 8 h 25"/>
                  <a:gd name="T62" fmla="*/ 19 w 56"/>
                  <a:gd name="T63" fmla="*/ 10 h 25"/>
                  <a:gd name="T64" fmla="*/ 15 w 56"/>
                  <a:gd name="T65" fmla="*/ 10 h 25"/>
                  <a:gd name="T66" fmla="*/ 17 w 56"/>
                  <a:gd name="T67" fmla="*/ 13 h 25"/>
                  <a:gd name="T68" fmla="*/ 17 w 56"/>
                  <a:gd name="T69" fmla="*/ 13 h 25"/>
                  <a:gd name="T70" fmla="*/ 19 w 56"/>
                  <a:gd name="T71" fmla="*/ 15 h 25"/>
                  <a:gd name="T72" fmla="*/ 19 w 56"/>
                  <a:gd name="T73" fmla="*/ 15 h 25"/>
                  <a:gd name="T74" fmla="*/ 24 w 56"/>
                  <a:gd name="T75" fmla="*/ 15 h 25"/>
                  <a:gd name="T76" fmla="*/ 22 w 56"/>
                  <a:gd name="T77" fmla="*/ 17 h 25"/>
                  <a:gd name="T78" fmla="*/ 17 w 56"/>
                  <a:gd name="T79" fmla="*/ 17 h 25"/>
                  <a:gd name="T80" fmla="*/ 17 w 56"/>
                  <a:gd name="T81" fmla="*/ 15 h 25"/>
                  <a:gd name="T82" fmla="*/ 17 w 56"/>
                  <a:gd name="T83" fmla="*/ 15 h 25"/>
                  <a:gd name="T84" fmla="*/ 17 w 56"/>
                  <a:gd name="T85" fmla="*/ 15 h 25"/>
                  <a:gd name="T86" fmla="*/ 15 w 56"/>
                  <a:gd name="T87" fmla="*/ 13 h 25"/>
                  <a:gd name="T88" fmla="*/ 12 w 56"/>
                  <a:gd name="T89" fmla="*/ 13 h 25"/>
                  <a:gd name="T90" fmla="*/ 7 w 56"/>
                  <a:gd name="T91" fmla="*/ 13 h 25"/>
                  <a:gd name="T92" fmla="*/ 10 w 56"/>
                  <a:gd name="T93" fmla="*/ 10 h 25"/>
                  <a:gd name="T94" fmla="*/ 15 w 56"/>
                  <a:gd name="T95" fmla="*/ 8 h 25"/>
                  <a:gd name="T96" fmla="*/ 7 w 56"/>
                  <a:gd name="T97" fmla="*/ 10 h 25"/>
                  <a:gd name="T98" fmla="*/ 2 w 56"/>
                  <a:gd name="T99" fmla="*/ 10 h 25"/>
                  <a:gd name="T100" fmla="*/ 5 w 56"/>
                  <a:gd name="T101" fmla="*/ 8 h 25"/>
                  <a:gd name="T102" fmla="*/ 2 w 56"/>
                  <a:gd name="T103" fmla="*/ 5 h 25"/>
                  <a:gd name="T104" fmla="*/ 7 w 56"/>
                  <a:gd name="T105" fmla="*/ 5 h 25"/>
                  <a:gd name="T106" fmla="*/ 15 w 56"/>
                  <a:gd name="T107" fmla="*/ 8 h 25"/>
                  <a:gd name="T108" fmla="*/ 12 w 56"/>
                  <a:gd name="T109" fmla="*/ 5 h 25"/>
                  <a:gd name="T110" fmla="*/ 17 w 56"/>
                  <a:gd name="T111" fmla="*/ 5 h 25"/>
                  <a:gd name="T112" fmla="*/ 19 w 56"/>
                  <a:gd name="T113" fmla="*/ 3 h 25"/>
                  <a:gd name="T114" fmla="*/ 24 w 56"/>
                  <a:gd name="T115" fmla="*/ 3 h 25"/>
                  <a:gd name="T116" fmla="*/ 29 w 56"/>
                  <a:gd name="T117" fmla="*/ 3 h 25"/>
                  <a:gd name="T118" fmla="*/ 39 w 56"/>
                  <a:gd name="T11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6" h="25">
                    <a:moveTo>
                      <a:pt x="41" y="3"/>
                    </a:moveTo>
                    <a:lnTo>
                      <a:pt x="44" y="3"/>
                    </a:lnTo>
                    <a:lnTo>
                      <a:pt x="46" y="3"/>
                    </a:lnTo>
                    <a:lnTo>
                      <a:pt x="46" y="5"/>
                    </a:lnTo>
                    <a:lnTo>
                      <a:pt x="44" y="5"/>
                    </a:lnTo>
                    <a:lnTo>
                      <a:pt x="44" y="8"/>
                    </a:lnTo>
                    <a:lnTo>
                      <a:pt x="41" y="8"/>
                    </a:lnTo>
                    <a:lnTo>
                      <a:pt x="41" y="5"/>
                    </a:lnTo>
                    <a:lnTo>
                      <a:pt x="39" y="5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39" y="8"/>
                    </a:lnTo>
                    <a:lnTo>
                      <a:pt x="37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5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29" y="8"/>
                    </a:lnTo>
                    <a:lnTo>
                      <a:pt x="32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4" y="8"/>
                    </a:lnTo>
                    <a:lnTo>
                      <a:pt x="37" y="8"/>
                    </a:lnTo>
                    <a:lnTo>
                      <a:pt x="39" y="8"/>
                    </a:lnTo>
                    <a:lnTo>
                      <a:pt x="39" y="10"/>
                    </a:lnTo>
                    <a:lnTo>
                      <a:pt x="41" y="10"/>
                    </a:lnTo>
                    <a:lnTo>
                      <a:pt x="41" y="8"/>
                    </a:lnTo>
                    <a:lnTo>
                      <a:pt x="44" y="10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9" y="10"/>
                    </a:lnTo>
                    <a:lnTo>
                      <a:pt x="46" y="10"/>
                    </a:lnTo>
                    <a:lnTo>
                      <a:pt x="49" y="10"/>
                    </a:lnTo>
                    <a:lnTo>
                      <a:pt x="49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3"/>
                    </a:lnTo>
                    <a:lnTo>
                      <a:pt x="44" y="13"/>
                    </a:lnTo>
                    <a:lnTo>
                      <a:pt x="41" y="13"/>
                    </a:lnTo>
                    <a:lnTo>
                      <a:pt x="39" y="13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4" y="10"/>
                    </a:lnTo>
                    <a:lnTo>
                      <a:pt x="34" y="13"/>
                    </a:lnTo>
                    <a:lnTo>
                      <a:pt x="37" y="10"/>
                    </a:lnTo>
                    <a:lnTo>
                      <a:pt x="37" y="13"/>
                    </a:lnTo>
                    <a:lnTo>
                      <a:pt x="39" y="13"/>
                    </a:lnTo>
                    <a:lnTo>
                      <a:pt x="37" y="13"/>
                    </a:lnTo>
                    <a:lnTo>
                      <a:pt x="39" y="13"/>
                    </a:lnTo>
                    <a:lnTo>
                      <a:pt x="39" y="15"/>
                    </a:lnTo>
                    <a:lnTo>
                      <a:pt x="39" y="13"/>
                    </a:lnTo>
                    <a:lnTo>
                      <a:pt x="41" y="13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46" y="15"/>
                    </a:lnTo>
                    <a:lnTo>
                      <a:pt x="49" y="15"/>
                    </a:lnTo>
                    <a:lnTo>
                      <a:pt x="51" y="15"/>
                    </a:lnTo>
                    <a:lnTo>
                      <a:pt x="51" y="17"/>
                    </a:lnTo>
                    <a:lnTo>
                      <a:pt x="49" y="17"/>
                    </a:lnTo>
                    <a:lnTo>
                      <a:pt x="51" y="17"/>
                    </a:lnTo>
                    <a:lnTo>
                      <a:pt x="54" y="17"/>
                    </a:lnTo>
                    <a:lnTo>
                      <a:pt x="51" y="17"/>
                    </a:lnTo>
                    <a:lnTo>
                      <a:pt x="51" y="20"/>
                    </a:lnTo>
                    <a:lnTo>
                      <a:pt x="54" y="20"/>
                    </a:lnTo>
                    <a:lnTo>
                      <a:pt x="56" y="22"/>
                    </a:lnTo>
                    <a:lnTo>
                      <a:pt x="54" y="22"/>
                    </a:lnTo>
                    <a:lnTo>
                      <a:pt x="54" y="25"/>
                    </a:lnTo>
                    <a:lnTo>
                      <a:pt x="51" y="25"/>
                    </a:lnTo>
                    <a:lnTo>
                      <a:pt x="51" y="22"/>
                    </a:lnTo>
                    <a:lnTo>
                      <a:pt x="51" y="20"/>
                    </a:lnTo>
                    <a:lnTo>
                      <a:pt x="49" y="20"/>
                    </a:lnTo>
                    <a:lnTo>
                      <a:pt x="49" y="22"/>
                    </a:lnTo>
                    <a:lnTo>
                      <a:pt x="46" y="22"/>
                    </a:lnTo>
                    <a:lnTo>
                      <a:pt x="46" y="20"/>
                    </a:lnTo>
                    <a:lnTo>
                      <a:pt x="49" y="20"/>
                    </a:lnTo>
                    <a:lnTo>
                      <a:pt x="46" y="17"/>
                    </a:lnTo>
                    <a:lnTo>
                      <a:pt x="44" y="17"/>
                    </a:lnTo>
                    <a:lnTo>
                      <a:pt x="41" y="17"/>
                    </a:lnTo>
                    <a:lnTo>
                      <a:pt x="39" y="17"/>
                    </a:lnTo>
                    <a:lnTo>
                      <a:pt x="39" y="15"/>
                    </a:lnTo>
                    <a:lnTo>
                      <a:pt x="37" y="15"/>
                    </a:lnTo>
                    <a:lnTo>
                      <a:pt x="39" y="15"/>
                    </a:lnTo>
                    <a:lnTo>
                      <a:pt x="39" y="17"/>
                    </a:lnTo>
                    <a:lnTo>
                      <a:pt x="37" y="17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4" y="17"/>
                    </a:lnTo>
                    <a:lnTo>
                      <a:pt x="32" y="17"/>
                    </a:lnTo>
                    <a:lnTo>
                      <a:pt x="34" y="17"/>
                    </a:lnTo>
                    <a:lnTo>
                      <a:pt x="32" y="17"/>
                    </a:lnTo>
                    <a:lnTo>
                      <a:pt x="29" y="17"/>
                    </a:lnTo>
                    <a:lnTo>
                      <a:pt x="32" y="17"/>
                    </a:lnTo>
                    <a:lnTo>
                      <a:pt x="32" y="15"/>
                    </a:lnTo>
                    <a:lnTo>
                      <a:pt x="29" y="17"/>
                    </a:lnTo>
                    <a:lnTo>
                      <a:pt x="29" y="15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7" y="15"/>
                    </a:lnTo>
                    <a:lnTo>
                      <a:pt x="34" y="15"/>
                    </a:lnTo>
                    <a:lnTo>
                      <a:pt x="34" y="13"/>
                    </a:lnTo>
                    <a:lnTo>
                      <a:pt x="32" y="13"/>
                    </a:lnTo>
                    <a:lnTo>
                      <a:pt x="29" y="15"/>
                    </a:lnTo>
                    <a:lnTo>
                      <a:pt x="29" y="13"/>
                    </a:lnTo>
                    <a:lnTo>
                      <a:pt x="32" y="13"/>
                    </a:lnTo>
                    <a:lnTo>
                      <a:pt x="32" y="10"/>
                    </a:lnTo>
                    <a:lnTo>
                      <a:pt x="34" y="10"/>
                    </a:lnTo>
                    <a:lnTo>
                      <a:pt x="34" y="8"/>
                    </a:lnTo>
                    <a:lnTo>
                      <a:pt x="32" y="10"/>
                    </a:lnTo>
                    <a:lnTo>
                      <a:pt x="29" y="10"/>
                    </a:lnTo>
                    <a:lnTo>
                      <a:pt x="27" y="10"/>
                    </a:lnTo>
                    <a:lnTo>
                      <a:pt x="29" y="10"/>
                    </a:lnTo>
                    <a:lnTo>
                      <a:pt x="27" y="10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2" y="8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22" y="10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7" y="13"/>
                    </a:lnTo>
                    <a:lnTo>
                      <a:pt x="17" y="10"/>
                    </a:lnTo>
                    <a:lnTo>
                      <a:pt x="17" y="13"/>
                    </a:lnTo>
                    <a:lnTo>
                      <a:pt x="19" y="13"/>
                    </a:lnTo>
                    <a:lnTo>
                      <a:pt x="17" y="13"/>
                    </a:lnTo>
                    <a:lnTo>
                      <a:pt x="19" y="13"/>
                    </a:lnTo>
                    <a:lnTo>
                      <a:pt x="19" y="15"/>
                    </a:lnTo>
                    <a:lnTo>
                      <a:pt x="19" y="13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4" y="15"/>
                    </a:lnTo>
                    <a:lnTo>
                      <a:pt x="22" y="15"/>
                    </a:lnTo>
                    <a:lnTo>
                      <a:pt x="22" y="17"/>
                    </a:lnTo>
                    <a:lnTo>
                      <a:pt x="24" y="17"/>
                    </a:lnTo>
                    <a:lnTo>
                      <a:pt x="22" y="17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17" y="15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7" y="15"/>
                    </a:lnTo>
                    <a:lnTo>
                      <a:pt x="17" y="13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5" y="13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7" y="13"/>
                    </a:lnTo>
                    <a:lnTo>
                      <a:pt x="10" y="13"/>
                    </a:lnTo>
                    <a:lnTo>
                      <a:pt x="7" y="13"/>
                    </a:lnTo>
                    <a:lnTo>
                      <a:pt x="7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5" y="8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8"/>
                    </a:lnTo>
                    <a:lnTo>
                      <a:pt x="15" y="8"/>
                    </a:lnTo>
                    <a:lnTo>
                      <a:pt x="12" y="8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1" y="0"/>
                    </a:lnTo>
                    <a:lnTo>
                      <a:pt x="41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8" name="Freeform 646"/>
              <p:cNvSpPr>
                <a:spLocks/>
              </p:cNvSpPr>
              <p:nvPr/>
            </p:nvSpPr>
            <p:spPr bwMode="auto">
              <a:xfrm>
                <a:off x="2808" y="3302"/>
                <a:ext cx="7" cy="3"/>
              </a:xfrm>
              <a:custGeom>
                <a:avLst/>
                <a:gdLst>
                  <a:gd name="T0" fmla="*/ 7 w 7"/>
                  <a:gd name="T1" fmla="*/ 0 h 3"/>
                  <a:gd name="T2" fmla="*/ 7 w 7"/>
                  <a:gd name="T3" fmla="*/ 3 h 3"/>
                  <a:gd name="T4" fmla="*/ 5 w 7"/>
                  <a:gd name="T5" fmla="*/ 3 h 3"/>
                  <a:gd name="T6" fmla="*/ 2 w 7"/>
                  <a:gd name="T7" fmla="*/ 3 h 3"/>
                  <a:gd name="T8" fmla="*/ 0 w 7"/>
                  <a:gd name="T9" fmla="*/ 3 h 3"/>
                  <a:gd name="T10" fmla="*/ 2 w 7"/>
                  <a:gd name="T11" fmla="*/ 3 h 3"/>
                  <a:gd name="T12" fmla="*/ 2 w 7"/>
                  <a:gd name="T13" fmla="*/ 0 h 3"/>
                  <a:gd name="T14" fmla="*/ 5 w 7"/>
                  <a:gd name="T15" fmla="*/ 0 h 3"/>
                  <a:gd name="T16" fmla="*/ 7 w 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7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9" name="Freeform 647"/>
              <p:cNvSpPr>
                <a:spLocks/>
              </p:cNvSpPr>
              <p:nvPr/>
            </p:nvSpPr>
            <p:spPr bwMode="auto">
              <a:xfrm>
                <a:off x="2801" y="3302"/>
                <a:ext cx="7" cy="3"/>
              </a:xfrm>
              <a:custGeom>
                <a:avLst/>
                <a:gdLst>
                  <a:gd name="T0" fmla="*/ 5 w 7"/>
                  <a:gd name="T1" fmla="*/ 3 h 3"/>
                  <a:gd name="T2" fmla="*/ 7 w 7"/>
                  <a:gd name="T3" fmla="*/ 3 h 3"/>
                  <a:gd name="T4" fmla="*/ 7 w 7"/>
                  <a:gd name="T5" fmla="*/ 0 h 3"/>
                  <a:gd name="T6" fmla="*/ 7 w 7"/>
                  <a:gd name="T7" fmla="*/ 3 h 3"/>
                  <a:gd name="T8" fmla="*/ 5 w 7"/>
                  <a:gd name="T9" fmla="*/ 3 h 3"/>
                  <a:gd name="T10" fmla="*/ 2 w 7"/>
                  <a:gd name="T11" fmla="*/ 3 h 3"/>
                  <a:gd name="T12" fmla="*/ 0 w 7"/>
                  <a:gd name="T13" fmla="*/ 3 h 3"/>
                  <a:gd name="T14" fmla="*/ 2 w 7"/>
                  <a:gd name="T15" fmla="*/ 3 h 3"/>
                  <a:gd name="T16" fmla="*/ 2 w 7"/>
                  <a:gd name="T17" fmla="*/ 0 h 3"/>
                  <a:gd name="T18" fmla="*/ 5 w 7"/>
                  <a:gd name="T19" fmla="*/ 0 h 3"/>
                  <a:gd name="T20" fmla="*/ 5 w 7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3">
                    <a:moveTo>
                      <a:pt x="5" y="3"/>
                    </a:moveTo>
                    <a:lnTo>
                      <a:pt x="7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0" name="Freeform 648"/>
              <p:cNvSpPr>
                <a:spLocks/>
              </p:cNvSpPr>
              <p:nvPr/>
            </p:nvSpPr>
            <p:spPr bwMode="auto">
              <a:xfrm>
                <a:off x="2859" y="3302"/>
                <a:ext cx="35" cy="13"/>
              </a:xfrm>
              <a:custGeom>
                <a:avLst/>
                <a:gdLst>
                  <a:gd name="T0" fmla="*/ 5 w 35"/>
                  <a:gd name="T1" fmla="*/ 0 h 13"/>
                  <a:gd name="T2" fmla="*/ 8 w 35"/>
                  <a:gd name="T3" fmla="*/ 0 h 13"/>
                  <a:gd name="T4" fmla="*/ 10 w 35"/>
                  <a:gd name="T5" fmla="*/ 0 h 13"/>
                  <a:gd name="T6" fmla="*/ 13 w 35"/>
                  <a:gd name="T7" fmla="*/ 0 h 13"/>
                  <a:gd name="T8" fmla="*/ 15 w 35"/>
                  <a:gd name="T9" fmla="*/ 0 h 13"/>
                  <a:gd name="T10" fmla="*/ 15 w 35"/>
                  <a:gd name="T11" fmla="*/ 3 h 13"/>
                  <a:gd name="T12" fmla="*/ 17 w 35"/>
                  <a:gd name="T13" fmla="*/ 3 h 13"/>
                  <a:gd name="T14" fmla="*/ 20 w 35"/>
                  <a:gd name="T15" fmla="*/ 3 h 13"/>
                  <a:gd name="T16" fmla="*/ 22 w 35"/>
                  <a:gd name="T17" fmla="*/ 3 h 13"/>
                  <a:gd name="T18" fmla="*/ 25 w 35"/>
                  <a:gd name="T19" fmla="*/ 3 h 13"/>
                  <a:gd name="T20" fmla="*/ 27 w 35"/>
                  <a:gd name="T21" fmla="*/ 3 h 13"/>
                  <a:gd name="T22" fmla="*/ 30 w 35"/>
                  <a:gd name="T23" fmla="*/ 3 h 13"/>
                  <a:gd name="T24" fmla="*/ 32 w 35"/>
                  <a:gd name="T25" fmla="*/ 3 h 13"/>
                  <a:gd name="T26" fmla="*/ 32 w 35"/>
                  <a:gd name="T27" fmla="*/ 5 h 13"/>
                  <a:gd name="T28" fmla="*/ 35 w 35"/>
                  <a:gd name="T29" fmla="*/ 5 h 13"/>
                  <a:gd name="T30" fmla="*/ 35 w 35"/>
                  <a:gd name="T31" fmla="*/ 8 h 13"/>
                  <a:gd name="T32" fmla="*/ 35 w 35"/>
                  <a:gd name="T33" fmla="*/ 10 h 13"/>
                  <a:gd name="T34" fmla="*/ 32 w 35"/>
                  <a:gd name="T35" fmla="*/ 10 h 13"/>
                  <a:gd name="T36" fmla="*/ 32 w 35"/>
                  <a:gd name="T37" fmla="*/ 13 h 13"/>
                  <a:gd name="T38" fmla="*/ 30 w 35"/>
                  <a:gd name="T39" fmla="*/ 13 h 13"/>
                  <a:gd name="T40" fmla="*/ 27 w 35"/>
                  <a:gd name="T41" fmla="*/ 13 h 13"/>
                  <a:gd name="T42" fmla="*/ 25 w 35"/>
                  <a:gd name="T43" fmla="*/ 13 h 13"/>
                  <a:gd name="T44" fmla="*/ 25 w 35"/>
                  <a:gd name="T45" fmla="*/ 10 h 13"/>
                  <a:gd name="T46" fmla="*/ 22 w 35"/>
                  <a:gd name="T47" fmla="*/ 10 h 13"/>
                  <a:gd name="T48" fmla="*/ 20 w 35"/>
                  <a:gd name="T49" fmla="*/ 10 h 13"/>
                  <a:gd name="T50" fmla="*/ 20 w 35"/>
                  <a:gd name="T51" fmla="*/ 13 h 13"/>
                  <a:gd name="T52" fmla="*/ 17 w 35"/>
                  <a:gd name="T53" fmla="*/ 13 h 13"/>
                  <a:gd name="T54" fmla="*/ 17 w 35"/>
                  <a:gd name="T55" fmla="*/ 10 h 13"/>
                  <a:gd name="T56" fmla="*/ 15 w 35"/>
                  <a:gd name="T57" fmla="*/ 10 h 13"/>
                  <a:gd name="T58" fmla="*/ 15 w 35"/>
                  <a:gd name="T59" fmla="*/ 13 h 13"/>
                  <a:gd name="T60" fmla="*/ 13 w 35"/>
                  <a:gd name="T61" fmla="*/ 13 h 13"/>
                  <a:gd name="T62" fmla="*/ 15 w 35"/>
                  <a:gd name="T63" fmla="*/ 13 h 13"/>
                  <a:gd name="T64" fmla="*/ 13 w 35"/>
                  <a:gd name="T65" fmla="*/ 10 h 13"/>
                  <a:gd name="T66" fmla="*/ 15 w 35"/>
                  <a:gd name="T67" fmla="*/ 10 h 13"/>
                  <a:gd name="T68" fmla="*/ 17 w 35"/>
                  <a:gd name="T69" fmla="*/ 10 h 13"/>
                  <a:gd name="T70" fmla="*/ 15 w 35"/>
                  <a:gd name="T71" fmla="*/ 10 h 13"/>
                  <a:gd name="T72" fmla="*/ 13 w 35"/>
                  <a:gd name="T73" fmla="*/ 10 h 13"/>
                  <a:gd name="T74" fmla="*/ 10 w 35"/>
                  <a:gd name="T75" fmla="*/ 10 h 13"/>
                  <a:gd name="T76" fmla="*/ 8 w 35"/>
                  <a:gd name="T77" fmla="*/ 10 h 13"/>
                  <a:gd name="T78" fmla="*/ 5 w 35"/>
                  <a:gd name="T79" fmla="*/ 10 h 13"/>
                  <a:gd name="T80" fmla="*/ 5 w 35"/>
                  <a:gd name="T81" fmla="*/ 8 h 13"/>
                  <a:gd name="T82" fmla="*/ 5 w 35"/>
                  <a:gd name="T83" fmla="*/ 5 h 13"/>
                  <a:gd name="T84" fmla="*/ 5 w 35"/>
                  <a:gd name="T85" fmla="*/ 3 h 13"/>
                  <a:gd name="T86" fmla="*/ 3 w 35"/>
                  <a:gd name="T87" fmla="*/ 3 h 13"/>
                  <a:gd name="T88" fmla="*/ 0 w 35"/>
                  <a:gd name="T89" fmla="*/ 3 h 13"/>
                  <a:gd name="T90" fmla="*/ 0 w 35"/>
                  <a:gd name="T91" fmla="*/ 0 h 13"/>
                  <a:gd name="T92" fmla="*/ 0 w 35"/>
                  <a:gd name="T93" fmla="*/ 3 h 13"/>
                  <a:gd name="T94" fmla="*/ 3 w 35"/>
                  <a:gd name="T95" fmla="*/ 3 h 13"/>
                  <a:gd name="T96" fmla="*/ 3 w 35"/>
                  <a:gd name="T97" fmla="*/ 0 h 13"/>
                  <a:gd name="T98" fmla="*/ 5 w 35"/>
                  <a:gd name="T9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" h="13">
                    <a:moveTo>
                      <a:pt x="5" y="0"/>
                    </a:moveTo>
                    <a:lnTo>
                      <a:pt x="8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2" y="5"/>
                    </a:lnTo>
                    <a:lnTo>
                      <a:pt x="35" y="5"/>
                    </a:lnTo>
                    <a:lnTo>
                      <a:pt x="35" y="8"/>
                    </a:lnTo>
                    <a:lnTo>
                      <a:pt x="35" y="10"/>
                    </a:lnTo>
                    <a:lnTo>
                      <a:pt x="32" y="10"/>
                    </a:lnTo>
                    <a:lnTo>
                      <a:pt x="32" y="13"/>
                    </a:lnTo>
                    <a:lnTo>
                      <a:pt x="30" y="13"/>
                    </a:lnTo>
                    <a:lnTo>
                      <a:pt x="27" y="13"/>
                    </a:lnTo>
                    <a:lnTo>
                      <a:pt x="25" y="13"/>
                    </a:lnTo>
                    <a:lnTo>
                      <a:pt x="25" y="10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20" y="13"/>
                    </a:lnTo>
                    <a:lnTo>
                      <a:pt x="17" y="13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3" y="13"/>
                    </a:lnTo>
                    <a:lnTo>
                      <a:pt x="15" y="13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3" y="10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1" name="Freeform 649"/>
              <p:cNvSpPr>
                <a:spLocks/>
              </p:cNvSpPr>
              <p:nvPr/>
            </p:nvSpPr>
            <p:spPr bwMode="auto">
              <a:xfrm>
                <a:off x="2808" y="3302"/>
                <a:ext cx="5" cy="3"/>
              </a:xfrm>
              <a:custGeom>
                <a:avLst/>
                <a:gdLst>
                  <a:gd name="T0" fmla="*/ 2 w 5"/>
                  <a:gd name="T1" fmla="*/ 0 h 3"/>
                  <a:gd name="T2" fmla="*/ 2 w 5"/>
                  <a:gd name="T3" fmla="*/ 3 h 3"/>
                  <a:gd name="T4" fmla="*/ 0 w 5"/>
                  <a:gd name="T5" fmla="*/ 3 h 3"/>
                  <a:gd name="T6" fmla="*/ 2 w 5"/>
                  <a:gd name="T7" fmla="*/ 0 h 3"/>
                  <a:gd name="T8" fmla="*/ 0 w 5"/>
                  <a:gd name="T9" fmla="*/ 0 h 3"/>
                  <a:gd name="T10" fmla="*/ 2 w 5"/>
                  <a:gd name="T11" fmla="*/ 0 h 3"/>
                  <a:gd name="T12" fmla="*/ 5 w 5"/>
                  <a:gd name="T13" fmla="*/ 0 h 3"/>
                  <a:gd name="T14" fmla="*/ 2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2" name="Freeform 650"/>
              <p:cNvSpPr>
                <a:spLocks/>
              </p:cNvSpPr>
              <p:nvPr/>
            </p:nvSpPr>
            <p:spPr bwMode="auto">
              <a:xfrm>
                <a:off x="2786" y="3302"/>
                <a:ext cx="22" cy="10"/>
              </a:xfrm>
              <a:custGeom>
                <a:avLst/>
                <a:gdLst>
                  <a:gd name="T0" fmla="*/ 20 w 22"/>
                  <a:gd name="T1" fmla="*/ 0 h 10"/>
                  <a:gd name="T2" fmla="*/ 17 w 22"/>
                  <a:gd name="T3" fmla="*/ 3 h 10"/>
                  <a:gd name="T4" fmla="*/ 15 w 22"/>
                  <a:gd name="T5" fmla="*/ 0 h 10"/>
                  <a:gd name="T6" fmla="*/ 12 w 22"/>
                  <a:gd name="T7" fmla="*/ 3 h 10"/>
                  <a:gd name="T8" fmla="*/ 12 w 22"/>
                  <a:gd name="T9" fmla="*/ 3 h 10"/>
                  <a:gd name="T10" fmla="*/ 12 w 22"/>
                  <a:gd name="T11" fmla="*/ 3 h 10"/>
                  <a:gd name="T12" fmla="*/ 7 w 22"/>
                  <a:gd name="T13" fmla="*/ 3 h 10"/>
                  <a:gd name="T14" fmla="*/ 7 w 22"/>
                  <a:gd name="T15" fmla="*/ 3 h 10"/>
                  <a:gd name="T16" fmla="*/ 10 w 22"/>
                  <a:gd name="T17" fmla="*/ 5 h 10"/>
                  <a:gd name="T18" fmla="*/ 15 w 22"/>
                  <a:gd name="T19" fmla="*/ 5 h 10"/>
                  <a:gd name="T20" fmla="*/ 20 w 22"/>
                  <a:gd name="T21" fmla="*/ 5 h 10"/>
                  <a:gd name="T22" fmla="*/ 20 w 22"/>
                  <a:gd name="T23" fmla="*/ 5 h 10"/>
                  <a:gd name="T24" fmla="*/ 20 w 22"/>
                  <a:gd name="T25" fmla="*/ 5 h 10"/>
                  <a:gd name="T26" fmla="*/ 17 w 22"/>
                  <a:gd name="T27" fmla="*/ 8 h 10"/>
                  <a:gd name="T28" fmla="*/ 17 w 22"/>
                  <a:gd name="T29" fmla="*/ 8 h 10"/>
                  <a:gd name="T30" fmla="*/ 15 w 22"/>
                  <a:gd name="T31" fmla="*/ 5 h 10"/>
                  <a:gd name="T32" fmla="*/ 15 w 22"/>
                  <a:gd name="T33" fmla="*/ 8 h 10"/>
                  <a:gd name="T34" fmla="*/ 20 w 22"/>
                  <a:gd name="T35" fmla="*/ 8 h 10"/>
                  <a:gd name="T36" fmla="*/ 15 w 22"/>
                  <a:gd name="T37" fmla="*/ 8 h 10"/>
                  <a:gd name="T38" fmla="*/ 15 w 22"/>
                  <a:gd name="T39" fmla="*/ 8 h 10"/>
                  <a:gd name="T40" fmla="*/ 15 w 22"/>
                  <a:gd name="T41" fmla="*/ 8 h 10"/>
                  <a:gd name="T42" fmla="*/ 12 w 22"/>
                  <a:gd name="T43" fmla="*/ 8 h 10"/>
                  <a:gd name="T44" fmla="*/ 10 w 22"/>
                  <a:gd name="T45" fmla="*/ 5 h 10"/>
                  <a:gd name="T46" fmla="*/ 10 w 22"/>
                  <a:gd name="T47" fmla="*/ 5 h 10"/>
                  <a:gd name="T48" fmla="*/ 10 w 22"/>
                  <a:gd name="T49" fmla="*/ 5 h 10"/>
                  <a:gd name="T50" fmla="*/ 10 w 22"/>
                  <a:gd name="T51" fmla="*/ 8 h 10"/>
                  <a:gd name="T52" fmla="*/ 7 w 22"/>
                  <a:gd name="T53" fmla="*/ 5 h 10"/>
                  <a:gd name="T54" fmla="*/ 2 w 22"/>
                  <a:gd name="T55" fmla="*/ 5 h 10"/>
                  <a:gd name="T56" fmla="*/ 2 w 22"/>
                  <a:gd name="T57" fmla="*/ 5 h 10"/>
                  <a:gd name="T58" fmla="*/ 2 w 22"/>
                  <a:gd name="T59" fmla="*/ 3 h 10"/>
                  <a:gd name="T60" fmla="*/ 2 w 22"/>
                  <a:gd name="T61" fmla="*/ 3 h 10"/>
                  <a:gd name="T62" fmla="*/ 2 w 22"/>
                  <a:gd name="T63" fmla="*/ 0 h 10"/>
                  <a:gd name="T64" fmla="*/ 5 w 22"/>
                  <a:gd name="T65" fmla="*/ 3 h 10"/>
                  <a:gd name="T66" fmla="*/ 5 w 22"/>
                  <a:gd name="T67" fmla="*/ 3 h 10"/>
                  <a:gd name="T68" fmla="*/ 7 w 22"/>
                  <a:gd name="T69" fmla="*/ 3 h 10"/>
                  <a:gd name="T70" fmla="*/ 12 w 22"/>
                  <a:gd name="T71" fmla="*/ 3 h 10"/>
                  <a:gd name="T72" fmla="*/ 15 w 22"/>
                  <a:gd name="T7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10">
                    <a:moveTo>
                      <a:pt x="17" y="0"/>
                    </a:moveTo>
                    <a:lnTo>
                      <a:pt x="20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20" y="8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20" y="8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5" y="10"/>
                    </a:lnTo>
                    <a:lnTo>
                      <a:pt x="15" y="8"/>
                    </a:lnTo>
                    <a:lnTo>
                      <a:pt x="12" y="8"/>
                    </a:lnTo>
                    <a:lnTo>
                      <a:pt x="15" y="8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10" y="8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3" name="Freeform 651"/>
              <p:cNvSpPr>
                <a:spLocks/>
              </p:cNvSpPr>
              <p:nvPr/>
            </p:nvSpPr>
            <p:spPr bwMode="auto">
              <a:xfrm>
                <a:off x="2806" y="330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4" name="Freeform 652"/>
              <p:cNvSpPr>
                <a:spLocks/>
              </p:cNvSpPr>
              <p:nvPr/>
            </p:nvSpPr>
            <p:spPr bwMode="auto">
              <a:xfrm>
                <a:off x="2810" y="330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5" name="Freeform 653"/>
              <p:cNvSpPr>
                <a:spLocks/>
              </p:cNvSpPr>
              <p:nvPr/>
            </p:nvSpPr>
            <p:spPr bwMode="auto">
              <a:xfrm>
                <a:off x="2815" y="3302"/>
                <a:ext cx="22" cy="5"/>
              </a:xfrm>
              <a:custGeom>
                <a:avLst/>
                <a:gdLst>
                  <a:gd name="T0" fmla="*/ 8 w 22"/>
                  <a:gd name="T1" fmla="*/ 0 h 5"/>
                  <a:gd name="T2" fmla="*/ 10 w 22"/>
                  <a:gd name="T3" fmla="*/ 0 h 5"/>
                  <a:gd name="T4" fmla="*/ 13 w 22"/>
                  <a:gd name="T5" fmla="*/ 0 h 5"/>
                  <a:gd name="T6" fmla="*/ 13 w 22"/>
                  <a:gd name="T7" fmla="*/ 3 h 5"/>
                  <a:gd name="T8" fmla="*/ 13 w 22"/>
                  <a:gd name="T9" fmla="*/ 0 h 5"/>
                  <a:gd name="T10" fmla="*/ 15 w 22"/>
                  <a:gd name="T11" fmla="*/ 0 h 5"/>
                  <a:gd name="T12" fmla="*/ 17 w 22"/>
                  <a:gd name="T13" fmla="*/ 0 h 5"/>
                  <a:gd name="T14" fmla="*/ 20 w 22"/>
                  <a:gd name="T15" fmla="*/ 0 h 5"/>
                  <a:gd name="T16" fmla="*/ 20 w 22"/>
                  <a:gd name="T17" fmla="*/ 3 h 5"/>
                  <a:gd name="T18" fmla="*/ 22 w 22"/>
                  <a:gd name="T19" fmla="*/ 3 h 5"/>
                  <a:gd name="T20" fmla="*/ 20 w 22"/>
                  <a:gd name="T21" fmla="*/ 3 h 5"/>
                  <a:gd name="T22" fmla="*/ 17 w 22"/>
                  <a:gd name="T23" fmla="*/ 3 h 5"/>
                  <a:gd name="T24" fmla="*/ 15 w 22"/>
                  <a:gd name="T25" fmla="*/ 3 h 5"/>
                  <a:gd name="T26" fmla="*/ 13 w 22"/>
                  <a:gd name="T27" fmla="*/ 3 h 5"/>
                  <a:gd name="T28" fmla="*/ 13 w 22"/>
                  <a:gd name="T29" fmla="*/ 5 h 5"/>
                  <a:gd name="T30" fmla="*/ 10 w 22"/>
                  <a:gd name="T31" fmla="*/ 5 h 5"/>
                  <a:gd name="T32" fmla="*/ 10 w 22"/>
                  <a:gd name="T33" fmla="*/ 3 h 5"/>
                  <a:gd name="T34" fmla="*/ 10 w 22"/>
                  <a:gd name="T35" fmla="*/ 5 h 5"/>
                  <a:gd name="T36" fmla="*/ 8 w 22"/>
                  <a:gd name="T37" fmla="*/ 5 h 5"/>
                  <a:gd name="T38" fmla="*/ 5 w 22"/>
                  <a:gd name="T39" fmla="*/ 5 h 5"/>
                  <a:gd name="T40" fmla="*/ 5 w 22"/>
                  <a:gd name="T41" fmla="*/ 3 h 5"/>
                  <a:gd name="T42" fmla="*/ 3 w 22"/>
                  <a:gd name="T43" fmla="*/ 3 h 5"/>
                  <a:gd name="T44" fmla="*/ 3 w 22"/>
                  <a:gd name="T45" fmla="*/ 5 h 5"/>
                  <a:gd name="T46" fmla="*/ 0 w 22"/>
                  <a:gd name="T47" fmla="*/ 5 h 5"/>
                  <a:gd name="T48" fmla="*/ 0 w 22"/>
                  <a:gd name="T49" fmla="*/ 3 h 5"/>
                  <a:gd name="T50" fmla="*/ 3 w 22"/>
                  <a:gd name="T51" fmla="*/ 3 h 5"/>
                  <a:gd name="T52" fmla="*/ 0 w 22"/>
                  <a:gd name="T53" fmla="*/ 3 h 5"/>
                  <a:gd name="T54" fmla="*/ 3 w 22"/>
                  <a:gd name="T55" fmla="*/ 3 h 5"/>
                  <a:gd name="T56" fmla="*/ 0 w 22"/>
                  <a:gd name="T57" fmla="*/ 3 h 5"/>
                  <a:gd name="T58" fmla="*/ 3 w 22"/>
                  <a:gd name="T59" fmla="*/ 3 h 5"/>
                  <a:gd name="T60" fmla="*/ 5 w 22"/>
                  <a:gd name="T61" fmla="*/ 3 h 5"/>
                  <a:gd name="T62" fmla="*/ 3 w 22"/>
                  <a:gd name="T63" fmla="*/ 3 h 5"/>
                  <a:gd name="T64" fmla="*/ 3 w 22"/>
                  <a:gd name="T65" fmla="*/ 0 h 5"/>
                  <a:gd name="T66" fmla="*/ 0 w 22"/>
                  <a:gd name="T67" fmla="*/ 0 h 5"/>
                  <a:gd name="T68" fmla="*/ 3 w 22"/>
                  <a:gd name="T69" fmla="*/ 0 h 5"/>
                  <a:gd name="T70" fmla="*/ 5 w 22"/>
                  <a:gd name="T71" fmla="*/ 0 h 5"/>
                  <a:gd name="T72" fmla="*/ 5 w 22"/>
                  <a:gd name="T73" fmla="*/ 3 h 5"/>
                  <a:gd name="T74" fmla="*/ 8 w 22"/>
                  <a:gd name="T75" fmla="*/ 3 h 5"/>
                  <a:gd name="T76" fmla="*/ 8 w 22"/>
                  <a:gd name="T77" fmla="*/ 0 h 5"/>
                  <a:gd name="T78" fmla="*/ 5 w 22"/>
                  <a:gd name="T79" fmla="*/ 0 h 5"/>
                  <a:gd name="T80" fmla="*/ 8 w 22"/>
                  <a:gd name="T8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" h="5">
                    <a:moveTo>
                      <a:pt x="8" y="0"/>
                    </a:moveTo>
                    <a:lnTo>
                      <a:pt x="10" y="0"/>
                    </a:lnTo>
                    <a:lnTo>
                      <a:pt x="13" y="0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6" name="Freeform 654"/>
              <p:cNvSpPr>
                <a:spLocks/>
              </p:cNvSpPr>
              <p:nvPr/>
            </p:nvSpPr>
            <p:spPr bwMode="auto">
              <a:xfrm>
                <a:off x="2788" y="330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7" name="Freeform 655"/>
              <p:cNvSpPr>
                <a:spLocks/>
              </p:cNvSpPr>
              <p:nvPr/>
            </p:nvSpPr>
            <p:spPr bwMode="auto">
              <a:xfrm>
                <a:off x="2774" y="3300"/>
                <a:ext cx="14" cy="5"/>
              </a:xfrm>
              <a:custGeom>
                <a:avLst/>
                <a:gdLst>
                  <a:gd name="T0" fmla="*/ 10 w 14"/>
                  <a:gd name="T1" fmla="*/ 2 h 5"/>
                  <a:gd name="T2" fmla="*/ 10 w 14"/>
                  <a:gd name="T3" fmla="*/ 0 h 5"/>
                  <a:gd name="T4" fmla="*/ 10 w 14"/>
                  <a:gd name="T5" fmla="*/ 2 h 5"/>
                  <a:gd name="T6" fmla="*/ 12 w 14"/>
                  <a:gd name="T7" fmla="*/ 2 h 5"/>
                  <a:gd name="T8" fmla="*/ 14 w 14"/>
                  <a:gd name="T9" fmla="*/ 2 h 5"/>
                  <a:gd name="T10" fmla="*/ 12 w 14"/>
                  <a:gd name="T11" fmla="*/ 2 h 5"/>
                  <a:gd name="T12" fmla="*/ 14 w 14"/>
                  <a:gd name="T13" fmla="*/ 2 h 5"/>
                  <a:gd name="T14" fmla="*/ 12 w 14"/>
                  <a:gd name="T15" fmla="*/ 2 h 5"/>
                  <a:gd name="T16" fmla="*/ 12 w 14"/>
                  <a:gd name="T17" fmla="*/ 5 h 5"/>
                  <a:gd name="T18" fmla="*/ 10 w 14"/>
                  <a:gd name="T19" fmla="*/ 5 h 5"/>
                  <a:gd name="T20" fmla="*/ 10 w 14"/>
                  <a:gd name="T21" fmla="*/ 2 h 5"/>
                  <a:gd name="T22" fmla="*/ 10 w 14"/>
                  <a:gd name="T23" fmla="*/ 5 h 5"/>
                  <a:gd name="T24" fmla="*/ 10 w 14"/>
                  <a:gd name="T25" fmla="*/ 2 h 5"/>
                  <a:gd name="T26" fmla="*/ 7 w 14"/>
                  <a:gd name="T27" fmla="*/ 2 h 5"/>
                  <a:gd name="T28" fmla="*/ 10 w 14"/>
                  <a:gd name="T29" fmla="*/ 2 h 5"/>
                  <a:gd name="T30" fmla="*/ 7 w 14"/>
                  <a:gd name="T31" fmla="*/ 2 h 5"/>
                  <a:gd name="T32" fmla="*/ 5 w 14"/>
                  <a:gd name="T33" fmla="*/ 2 h 5"/>
                  <a:gd name="T34" fmla="*/ 2 w 14"/>
                  <a:gd name="T35" fmla="*/ 2 h 5"/>
                  <a:gd name="T36" fmla="*/ 5 w 14"/>
                  <a:gd name="T37" fmla="*/ 5 h 5"/>
                  <a:gd name="T38" fmla="*/ 2 w 14"/>
                  <a:gd name="T39" fmla="*/ 5 h 5"/>
                  <a:gd name="T40" fmla="*/ 2 w 14"/>
                  <a:gd name="T41" fmla="*/ 2 h 5"/>
                  <a:gd name="T42" fmla="*/ 5 w 14"/>
                  <a:gd name="T43" fmla="*/ 2 h 5"/>
                  <a:gd name="T44" fmla="*/ 2 w 14"/>
                  <a:gd name="T45" fmla="*/ 2 h 5"/>
                  <a:gd name="T46" fmla="*/ 2 w 14"/>
                  <a:gd name="T47" fmla="*/ 5 h 5"/>
                  <a:gd name="T48" fmla="*/ 0 w 14"/>
                  <a:gd name="T49" fmla="*/ 5 h 5"/>
                  <a:gd name="T50" fmla="*/ 0 w 14"/>
                  <a:gd name="T51" fmla="*/ 2 h 5"/>
                  <a:gd name="T52" fmla="*/ 2 w 14"/>
                  <a:gd name="T53" fmla="*/ 2 h 5"/>
                  <a:gd name="T54" fmla="*/ 0 w 14"/>
                  <a:gd name="T55" fmla="*/ 2 h 5"/>
                  <a:gd name="T56" fmla="*/ 2 w 14"/>
                  <a:gd name="T57" fmla="*/ 2 h 5"/>
                  <a:gd name="T58" fmla="*/ 0 w 14"/>
                  <a:gd name="T59" fmla="*/ 2 h 5"/>
                  <a:gd name="T60" fmla="*/ 2 w 14"/>
                  <a:gd name="T61" fmla="*/ 2 h 5"/>
                  <a:gd name="T62" fmla="*/ 2 w 14"/>
                  <a:gd name="T63" fmla="*/ 0 h 5"/>
                  <a:gd name="T64" fmla="*/ 0 w 14"/>
                  <a:gd name="T65" fmla="*/ 0 h 5"/>
                  <a:gd name="T66" fmla="*/ 2 w 14"/>
                  <a:gd name="T67" fmla="*/ 0 h 5"/>
                  <a:gd name="T68" fmla="*/ 5 w 14"/>
                  <a:gd name="T69" fmla="*/ 0 h 5"/>
                  <a:gd name="T70" fmla="*/ 7 w 14"/>
                  <a:gd name="T71" fmla="*/ 0 h 5"/>
                  <a:gd name="T72" fmla="*/ 10 w 14"/>
                  <a:gd name="T73" fmla="*/ 0 h 5"/>
                  <a:gd name="T74" fmla="*/ 10 w 14"/>
                  <a:gd name="T7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" h="5">
                    <a:moveTo>
                      <a:pt x="10" y="2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8" name="Freeform 656"/>
              <p:cNvSpPr>
                <a:spLocks/>
              </p:cNvSpPr>
              <p:nvPr/>
            </p:nvSpPr>
            <p:spPr bwMode="auto">
              <a:xfrm>
                <a:off x="2793" y="3300"/>
                <a:ext cx="10" cy="2"/>
              </a:xfrm>
              <a:custGeom>
                <a:avLst/>
                <a:gdLst>
                  <a:gd name="T0" fmla="*/ 5 w 10"/>
                  <a:gd name="T1" fmla="*/ 0 h 2"/>
                  <a:gd name="T2" fmla="*/ 8 w 10"/>
                  <a:gd name="T3" fmla="*/ 0 h 2"/>
                  <a:gd name="T4" fmla="*/ 10 w 10"/>
                  <a:gd name="T5" fmla="*/ 0 h 2"/>
                  <a:gd name="T6" fmla="*/ 10 w 10"/>
                  <a:gd name="T7" fmla="*/ 2 h 2"/>
                  <a:gd name="T8" fmla="*/ 8 w 10"/>
                  <a:gd name="T9" fmla="*/ 2 h 2"/>
                  <a:gd name="T10" fmla="*/ 5 w 10"/>
                  <a:gd name="T11" fmla="*/ 2 h 2"/>
                  <a:gd name="T12" fmla="*/ 3 w 10"/>
                  <a:gd name="T13" fmla="*/ 2 h 2"/>
                  <a:gd name="T14" fmla="*/ 0 w 10"/>
                  <a:gd name="T15" fmla="*/ 2 h 2"/>
                  <a:gd name="T16" fmla="*/ 3 w 10"/>
                  <a:gd name="T17" fmla="*/ 0 h 2"/>
                  <a:gd name="T18" fmla="*/ 5 w 10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2">
                    <a:moveTo>
                      <a:pt x="5" y="0"/>
                    </a:moveTo>
                    <a:lnTo>
                      <a:pt x="8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9" name="Freeform 657"/>
              <p:cNvSpPr>
                <a:spLocks/>
              </p:cNvSpPr>
              <p:nvPr/>
            </p:nvSpPr>
            <p:spPr bwMode="auto">
              <a:xfrm>
                <a:off x="2779" y="330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0" name="Freeform 658"/>
              <p:cNvSpPr>
                <a:spLocks/>
              </p:cNvSpPr>
              <p:nvPr/>
            </p:nvSpPr>
            <p:spPr bwMode="auto">
              <a:xfrm>
                <a:off x="2779" y="329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1" name="Rectangle 659"/>
              <p:cNvSpPr>
                <a:spLocks noChangeArrowheads="1"/>
              </p:cNvSpPr>
              <p:nvPr/>
            </p:nvSpPr>
            <p:spPr bwMode="auto">
              <a:xfrm>
                <a:off x="2762" y="3297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2" name="Freeform 660"/>
              <p:cNvSpPr>
                <a:spLocks/>
              </p:cNvSpPr>
              <p:nvPr/>
            </p:nvSpPr>
            <p:spPr bwMode="auto">
              <a:xfrm>
                <a:off x="2781" y="329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3" name="Freeform 661"/>
              <p:cNvSpPr>
                <a:spLocks/>
              </p:cNvSpPr>
              <p:nvPr/>
            </p:nvSpPr>
            <p:spPr bwMode="auto">
              <a:xfrm>
                <a:off x="2779" y="329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4" name="Freeform 662"/>
              <p:cNvSpPr>
                <a:spLocks/>
              </p:cNvSpPr>
              <p:nvPr/>
            </p:nvSpPr>
            <p:spPr bwMode="auto">
              <a:xfrm>
                <a:off x="2771" y="329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5" name="Rectangle 663"/>
              <p:cNvSpPr>
                <a:spLocks noChangeArrowheads="1"/>
              </p:cNvSpPr>
              <p:nvPr/>
            </p:nvSpPr>
            <p:spPr bwMode="auto">
              <a:xfrm>
                <a:off x="2769" y="3297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6" name="Freeform 664"/>
              <p:cNvSpPr>
                <a:spLocks/>
              </p:cNvSpPr>
              <p:nvPr/>
            </p:nvSpPr>
            <p:spPr bwMode="auto">
              <a:xfrm>
                <a:off x="2764" y="329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7" name="Freeform 665"/>
              <p:cNvSpPr>
                <a:spLocks/>
              </p:cNvSpPr>
              <p:nvPr/>
            </p:nvSpPr>
            <p:spPr bwMode="auto">
              <a:xfrm>
                <a:off x="2774" y="3297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8" name="Freeform 666"/>
              <p:cNvSpPr>
                <a:spLocks/>
              </p:cNvSpPr>
              <p:nvPr/>
            </p:nvSpPr>
            <p:spPr bwMode="auto">
              <a:xfrm>
                <a:off x="2769" y="329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9" name="Freeform 667"/>
              <p:cNvSpPr>
                <a:spLocks/>
              </p:cNvSpPr>
              <p:nvPr/>
            </p:nvSpPr>
            <p:spPr bwMode="auto">
              <a:xfrm>
                <a:off x="2776" y="329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0" name="Rectangle 668"/>
              <p:cNvSpPr>
                <a:spLocks noChangeArrowheads="1"/>
              </p:cNvSpPr>
              <p:nvPr/>
            </p:nvSpPr>
            <p:spPr bwMode="auto">
              <a:xfrm>
                <a:off x="2784" y="3295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1" name="Rectangle 669"/>
              <p:cNvSpPr>
                <a:spLocks noChangeArrowheads="1"/>
              </p:cNvSpPr>
              <p:nvPr/>
            </p:nvSpPr>
            <p:spPr bwMode="auto">
              <a:xfrm>
                <a:off x="2764" y="3295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2" name="Freeform 670"/>
              <p:cNvSpPr>
                <a:spLocks/>
              </p:cNvSpPr>
              <p:nvPr/>
            </p:nvSpPr>
            <p:spPr bwMode="auto">
              <a:xfrm>
                <a:off x="2754" y="3295"/>
                <a:ext cx="8" cy="5"/>
              </a:xfrm>
              <a:custGeom>
                <a:avLst/>
                <a:gdLst>
                  <a:gd name="T0" fmla="*/ 3 w 8"/>
                  <a:gd name="T1" fmla="*/ 0 h 5"/>
                  <a:gd name="T2" fmla="*/ 5 w 8"/>
                  <a:gd name="T3" fmla="*/ 0 h 5"/>
                  <a:gd name="T4" fmla="*/ 5 w 8"/>
                  <a:gd name="T5" fmla="*/ 2 h 5"/>
                  <a:gd name="T6" fmla="*/ 8 w 8"/>
                  <a:gd name="T7" fmla="*/ 2 h 5"/>
                  <a:gd name="T8" fmla="*/ 5 w 8"/>
                  <a:gd name="T9" fmla="*/ 2 h 5"/>
                  <a:gd name="T10" fmla="*/ 8 w 8"/>
                  <a:gd name="T11" fmla="*/ 2 h 5"/>
                  <a:gd name="T12" fmla="*/ 5 w 8"/>
                  <a:gd name="T13" fmla="*/ 5 h 5"/>
                  <a:gd name="T14" fmla="*/ 5 w 8"/>
                  <a:gd name="T15" fmla="*/ 2 h 5"/>
                  <a:gd name="T16" fmla="*/ 3 w 8"/>
                  <a:gd name="T17" fmla="*/ 2 h 5"/>
                  <a:gd name="T18" fmla="*/ 3 w 8"/>
                  <a:gd name="T19" fmla="*/ 0 h 5"/>
                  <a:gd name="T20" fmla="*/ 3 w 8"/>
                  <a:gd name="T21" fmla="*/ 2 h 5"/>
                  <a:gd name="T22" fmla="*/ 0 w 8"/>
                  <a:gd name="T23" fmla="*/ 2 h 5"/>
                  <a:gd name="T24" fmla="*/ 3 w 8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3" name="Freeform 671"/>
              <p:cNvSpPr>
                <a:spLocks/>
              </p:cNvSpPr>
              <p:nvPr/>
            </p:nvSpPr>
            <p:spPr bwMode="auto">
              <a:xfrm>
                <a:off x="2754" y="329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4" name="Rectangle 672"/>
              <p:cNvSpPr>
                <a:spLocks noChangeArrowheads="1"/>
              </p:cNvSpPr>
              <p:nvPr/>
            </p:nvSpPr>
            <p:spPr bwMode="auto">
              <a:xfrm>
                <a:off x="2757" y="3293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5" name="Freeform 673"/>
              <p:cNvSpPr>
                <a:spLocks/>
              </p:cNvSpPr>
              <p:nvPr/>
            </p:nvSpPr>
            <p:spPr bwMode="auto">
              <a:xfrm>
                <a:off x="2764" y="329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6" name="Freeform 674"/>
              <p:cNvSpPr>
                <a:spLocks/>
              </p:cNvSpPr>
              <p:nvPr/>
            </p:nvSpPr>
            <p:spPr bwMode="auto">
              <a:xfrm>
                <a:off x="2757" y="329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7" name="Freeform 675"/>
              <p:cNvSpPr>
                <a:spLocks/>
              </p:cNvSpPr>
              <p:nvPr/>
            </p:nvSpPr>
            <p:spPr bwMode="auto">
              <a:xfrm>
                <a:off x="2732" y="3290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0 w 3"/>
                  <a:gd name="T7" fmla="*/ 0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8" name="Freeform 676"/>
              <p:cNvSpPr>
                <a:spLocks/>
              </p:cNvSpPr>
              <p:nvPr/>
            </p:nvSpPr>
            <p:spPr bwMode="auto">
              <a:xfrm>
                <a:off x="2762" y="3290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9" name="Freeform 677"/>
              <p:cNvSpPr>
                <a:spLocks/>
              </p:cNvSpPr>
              <p:nvPr/>
            </p:nvSpPr>
            <p:spPr bwMode="auto">
              <a:xfrm>
                <a:off x="2749" y="3288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0 w 3"/>
                  <a:gd name="T7" fmla="*/ 2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0" name="Freeform 678"/>
              <p:cNvSpPr>
                <a:spLocks/>
              </p:cNvSpPr>
              <p:nvPr/>
            </p:nvSpPr>
            <p:spPr bwMode="auto">
              <a:xfrm>
                <a:off x="2774" y="328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1" name="Freeform 679"/>
              <p:cNvSpPr>
                <a:spLocks/>
              </p:cNvSpPr>
              <p:nvPr/>
            </p:nvSpPr>
            <p:spPr bwMode="auto">
              <a:xfrm>
                <a:off x="2769" y="328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2" name="Freeform 680"/>
              <p:cNvSpPr>
                <a:spLocks/>
              </p:cNvSpPr>
              <p:nvPr/>
            </p:nvSpPr>
            <p:spPr bwMode="auto">
              <a:xfrm>
                <a:off x="2771" y="328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3" name="Freeform 681"/>
              <p:cNvSpPr>
                <a:spLocks/>
              </p:cNvSpPr>
              <p:nvPr/>
            </p:nvSpPr>
            <p:spPr bwMode="auto">
              <a:xfrm>
                <a:off x="2749" y="328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4" name="Rectangle 682"/>
              <p:cNvSpPr>
                <a:spLocks noChangeArrowheads="1"/>
              </p:cNvSpPr>
              <p:nvPr/>
            </p:nvSpPr>
            <p:spPr bwMode="auto">
              <a:xfrm>
                <a:off x="2757" y="3288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5" name="Rectangle 683"/>
              <p:cNvSpPr>
                <a:spLocks noChangeArrowheads="1"/>
              </p:cNvSpPr>
              <p:nvPr/>
            </p:nvSpPr>
            <p:spPr bwMode="auto">
              <a:xfrm>
                <a:off x="2759" y="3288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6" name="Freeform 684"/>
              <p:cNvSpPr>
                <a:spLocks/>
              </p:cNvSpPr>
              <p:nvPr/>
            </p:nvSpPr>
            <p:spPr bwMode="auto">
              <a:xfrm>
                <a:off x="2771" y="328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7" name="Freeform 685"/>
              <p:cNvSpPr>
                <a:spLocks/>
              </p:cNvSpPr>
              <p:nvPr/>
            </p:nvSpPr>
            <p:spPr bwMode="auto">
              <a:xfrm>
                <a:off x="2769" y="328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8" name="Freeform 686"/>
              <p:cNvSpPr>
                <a:spLocks/>
              </p:cNvSpPr>
              <p:nvPr/>
            </p:nvSpPr>
            <p:spPr bwMode="auto">
              <a:xfrm>
                <a:off x="2752" y="328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2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9" name="Freeform 687"/>
              <p:cNvSpPr>
                <a:spLocks/>
              </p:cNvSpPr>
              <p:nvPr/>
            </p:nvSpPr>
            <p:spPr bwMode="auto">
              <a:xfrm>
                <a:off x="2762" y="328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0" name="Freeform 688"/>
              <p:cNvSpPr>
                <a:spLocks/>
              </p:cNvSpPr>
              <p:nvPr/>
            </p:nvSpPr>
            <p:spPr bwMode="auto">
              <a:xfrm>
                <a:off x="2754" y="3288"/>
                <a:ext cx="5" cy="2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0 h 2"/>
                  <a:gd name="T4" fmla="*/ 3 w 5"/>
                  <a:gd name="T5" fmla="*/ 0 h 2"/>
                  <a:gd name="T6" fmla="*/ 3 w 5"/>
                  <a:gd name="T7" fmla="*/ 2 h 2"/>
                  <a:gd name="T8" fmla="*/ 3 w 5"/>
                  <a:gd name="T9" fmla="*/ 0 h 2"/>
                  <a:gd name="T10" fmla="*/ 0 w 5"/>
                  <a:gd name="T11" fmla="*/ 0 h 2"/>
                  <a:gd name="T12" fmla="*/ 3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" name="Freeform 689"/>
              <p:cNvSpPr>
                <a:spLocks/>
              </p:cNvSpPr>
              <p:nvPr/>
            </p:nvSpPr>
            <p:spPr bwMode="auto">
              <a:xfrm>
                <a:off x="2757" y="328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2" name="Freeform 690"/>
              <p:cNvSpPr>
                <a:spLocks/>
              </p:cNvSpPr>
              <p:nvPr/>
            </p:nvSpPr>
            <p:spPr bwMode="auto">
              <a:xfrm>
                <a:off x="2744" y="3285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3" name="Freeform 691"/>
              <p:cNvSpPr>
                <a:spLocks/>
              </p:cNvSpPr>
              <p:nvPr/>
            </p:nvSpPr>
            <p:spPr bwMode="auto">
              <a:xfrm>
                <a:off x="2747" y="3285"/>
                <a:ext cx="7" cy="5"/>
              </a:xfrm>
              <a:custGeom>
                <a:avLst/>
                <a:gdLst>
                  <a:gd name="T0" fmla="*/ 2 w 7"/>
                  <a:gd name="T1" fmla="*/ 0 h 5"/>
                  <a:gd name="T2" fmla="*/ 5 w 7"/>
                  <a:gd name="T3" fmla="*/ 0 h 5"/>
                  <a:gd name="T4" fmla="*/ 7 w 7"/>
                  <a:gd name="T5" fmla="*/ 3 h 5"/>
                  <a:gd name="T6" fmla="*/ 5 w 7"/>
                  <a:gd name="T7" fmla="*/ 3 h 5"/>
                  <a:gd name="T8" fmla="*/ 2 w 7"/>
                  <a:gd name="T9" fmla="*/ 3 h 5"/>
                  <a:gd name="T10" fmla="*/ 2 w 7"/>
                  <a:gd name="T11" fmla="*/ 5 h 5"/>
                  <a:gd name="T12" fmla="*/ 0 w 7"/>
                  <a:gd name="T13" fmla="*/ 3 h 5"/>
                  <a:gd name="T14" fmla="*/ 2 w 7"/>
                  <a:gd name="T15" fmla="*/ 3 h 5"/>
                  <a:gd name="T16" fmla="*/ 2 w 7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2" y="0"/>
                    </a:moveTo>
                    <a:lnTo>
                      <a:pt x="5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4" name="Freeform 692"/>
              <p:cNvSpPr>
                <a:spLocks/>
              </p:cNvSpPr>
              <p:nvPr/>
            </p:nvSpPr>
            <p:spPr bwMode="auto">
              <a:xfrm>
                <a:off x="2771" y="3285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5" name="Freeform 693"/>
              <p:cNvSpPr>
                <a:spLocks/>
              </p:cNvSpPr>
              <p:nvPr/>
            </p:nvSpPr>
            <p:spPr bwMode="auto">
              <a:xfrm>
                <a:off x="2742" y="328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6" name="Freeform 694"/>
              <p:cNvSpPr>
                <a:spLocks/>
              </p:cNvSpPr>
              <p:nvPr/>
            </p:nvSpPr>
            <p:spPr bwMode="auto">
              <a:xfrm>
                <a:off x="2771" y="328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" name="Freeform 695"/>
              <p:cNvSpPr>
                <a:spLocks/>
              </p:cNvSpPr>
              <p:nvPr/>
            </p:nvSpPr>
            <p:spPr bwMode="auto">
              <a:xfrm>
                <a:off x="2752" y="328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8" name="Freeform 696"/>
              <p:cNvSpPr>
                <a:spLocks/>
              </p:cNvSpPr>
              <p:nvPr/>
            </p:nvSpPr>
            <p:spPr bwMode="auto">
              <a:xfrm>
                <a:off x="2766" y="3285"/>
                <a:ext cx="5" cy="3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0 h 3"/>
                  <a:gd name="T4" fmla="*/ 3 w 5"/>
                  <a:gd name="T5" fmla="*/ 0 h 3"/>
                  <a:gd name="T6" fmla="*/ 5 w 5"/>
                  <a:gd name="T7" fmla="*/ 0 h 3"/>
                  <a:gd name="T8" fmla="*/ 5 w 5"/>
                  <a:gd name="T9" fmla="*/ 3 h 3"/>
                  <a:gd name="T10" fmla="*/ 3 w 5"/>
                  <a:gd name="T11" fmla="*/ 3 h 3"/>
                  <a:gd name="T12" fmla="*/ 3 w 5"/>
                  <a:gd name="T13" fmla="*/ 0 h 3"/>
                  <a:gd name="T14" fmla="*/ 0 w 5"/>
                  <a:gd name="T15" fmla="*/ 0 h 3"/>
                  <a:gd name="T16" fmla="*/ 3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9" name="Freeform 697"/>
              <p:cNvSpPr>
                <a:spLocks/>
              </p:cNvSpPr>
              <p:nvPr/>
            </p:nvSpPr>
            <p:spPr bwMode="auto">
              <a:xfrm>
                <a:off x="2747" y="328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0" name="Freeform 698"/>
              <p:cNvSpPr>
                <a:spLocks/>
              </p:cNvSpPr>
              <p:nvPr/>
            </p:nvSpPr>
            <p:spPr bwMode="auto">
              <a:xfrm>
                <a:off x="2749" y="328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0 w 3"/>
                  <a:gd name="T4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1" name="Freeform 699"/>
              <p:cNvSpPr>
                <a:spLocks/>
              </p:cNvSpPr>
              <p:nvPr/>
            </p:nvSpPr>
            <p:spPr bwMode="auto">
              <a:xfrm>
                <a:off x="2769" y="328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2" name="Freeform 700"/>
              <p:cNvSpPr>
                <a:spLocks/>
              </p:cNvSpPr>
              <p:nvPr/>
            </p:nvSpPr>
            <p:spPr bwMode="auto">
              <a:xfrm>
                <a:off x="2754" y="328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3" name="Freeform 701"/>
              <p:cNvSpPr>
                <a:spLocks/>
              </p:cNvSpPr>
              <p:nvPr/>
            </p:nvSpPr>
            <p:spPr bwMode="auto">
              <a:xfrm>
                <a:off x="2759" y="3283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0 w 3"/>
                  <a:gd name="T9" fmla="*/ 2 h 2"/>
                  <a:gd name="T10" fmla="*/ 0 w 3"/>
                  <a:gd name="T11" fmla="*/ 0 h 2"/>
                  <a:gd name="T12" fmla="*/ 3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4" name="Freeform 702"/>
              <p:cNvSpPr>
                <a:spLocks/>
              </p:cNvSpPr>
              <p:nvPr/>
            </p:nvSpPr>
            <p:spPr bwMode="auto">
              <a:xfrm>
                <a:off x="2774" y="3283"/>
                <a:ext cx="5" cy="5"/>
              </a:xfrm>
              <a:custGeom>
                <a:avLst/>
                <a:gdLst>
                  <a:gd name="T0" fmla="*/ 0 w 5"/>
                  <a:gd name="T1" fmla="*/ 2 h 5"/>
                  <a:gd name="T2" fmla="*/ 2 w 5"/>
                  <a:gd name="T3" fmla="*/ 2 h 5"/>
                  <a:gd name="T4" fmla="*/ 2 w 5"/>
                  <a:gd name="T5" fmla="*/ 0 h 5"/>
                  <a:gd name="T6" fmla="*/ 2 w 5"/>
                  <a:gd name="T7" fmla="*/ 2 h 5"/>
                  <a:gd name="T8" fmla="*/ 5 w 5"/>
                  <a:gd name="T9" fmla="*/ 2 h 5"/>
                  <a:gd name="T10" fmla="*/ 2 w 5"/>
                  <a:gd name="T11" fmla="*/ 5 h 5"/>
                  <a:gd name="T12" fmla="*/ 0 w 5"/>
                  <a:gd name="T13" fmla="*/ 2 h 5"/>
                  <a:gd name="T14" fmla="*/ 0 w 5"/>
                  <a:gd name="T15" fmla="*/ 0 h 5"/>
                  <a:gd name="T16" fmla="*/ 0 w 5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5" name="Rectangle 703"/>
              <p:cNvSpPr>
                <a:spLocks noChangeArrowheads="1"/>
              </p:cNvSpPr>
              <p:nvPr/>
            </p:nvSpPr>
            <p:spPr bwMode="auto">
              <a:xfrm>
                <a:off x="2742" y="3283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6" name="Freeform 704"/>
              <p:cNvSpPr>
                <a:spLocks/>
              </p:cNvSpPr>
              <p:nvPr/>
            </p:nvSpPr>
            <p:spPr bwMode="auto">
              <a:xfrm>
                <a:off x="2762" y="3283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7" name="Freeform 705"/>
              <p:cNvSpPr>
                <a:spLocks/>
              </p:cNvSpPr>
              <p:nvPr/>
            </p:nvSpPr>
            <p:spPr bwMode="auto">
              <a:xfrm>
                <a:off x="2754" y="3283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3 w 3"/>
                  <a:gd name="T7" fmla="*/ 2 h 2"/>
                  <a:gd name="T8" fmla="*/ 3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w 3"/>
                  <a:gd name="T15" fmla="*/ 0 h 2"/>
                  <a:gd name="T16" fmla="*/ 3 w 3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8" name="Freeform 706"/>
              <p:cNvSpPr>
                <a:spLocks/>
              </p:cNvSpPr>
              <p:nvPr/>
            </p:nvSpPr>
            <p:spPr bwMode="auto">
              <a:xfrm>
                <a:off x="2735" y="328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9" name="Freeform 707"/>
              <p:cNvSpPr>
                <a:spLocks/>
              </p:cNvSpPr>
              <p:nvPr/>
            </p:nvSpPr>
            <p:spPr bwMode="auto">
              <a:xfrm>
                <a:off x="2806" y="328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0" name="Freeform 708"/>
              <p:cNvSpPr>
                <a:spLocks/>
              </p:cNvSpPr>
              <p:nvPr/>
            </p:nvSpPr>
            <p:spPr bwMode="auto">
              <a:xfrm>
                <a:off x="2732" y="3283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1" name="Freeform 709"/>
              <p:cNvSpPr>
                <a:spLocks/>
              </p:cNvSpPr>
              <p:nvPr/>
            </p:nvSpPr>
            <p:spPr bwMode="auto">
              <a:xfrm>
                <a:off x="2732" y="328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3 w 3"/>
                  <a:gd name="T5" fmla="*/ 0 h 3"/>
                  <a:gd name="T6" fmla="*/ 0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2" name="Freeform 710"/>
              <p:cNvSpPr>
                <a:spLocks/>
              </p:cNvSpPr>
              <p:nvPr/>
            </p:nvSpPr>
            <p:spPr bwMode="auto">
              <a:xfrm>
                <a:off x="2732" y="328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3" name="Freeform 711"/>
              <p:cNvSpPr>
                <a:spLocks/>
              </p:cNvSpPr>
              <p:nvPr/>
            </p:nvSpPr>
            <p:spPr bwMode="auto">
              <a:xfrm>
                <a:off x="2740" y="328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4" name="Freeform 712"/>
              <p:cNvSpPr>
                <a:spLocks/>
              </p:cNvSpPr>
              <p:nvPr/>
            </p:nvSpPr>
            <p:spPr bwMode="auto">
              <a:xfrm>
                <a:off x="2747" y="328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5" name="Freeform 713"/>
              <p:cNvSpPr>
                <a:spLocks/>
              </p:cNvSpPr>
              <p:nvPr/>
            </p:nvSpPr>
            <p:spPr bwMode="auto">
              <a:xfrm>
                <a:off x="2742" y="3280"/>
                <a:ext cx="5" cy="0"/>
              </a:xfrm>
              <a:custGeom>
                <a:avLst/>
                <a:gdLst>
                  <a:gd name="T0" fmla="*/ 2 w 5"/>
                  <a:gd name="T1" fmla="*/ 5 w 5"/>
                  <a:gd name="T2" fmla="*/ 2 w 5"/>
                  <a:gd name="T3" fmla="*/ 0 w 5"/>
                  <a:gd name="T4" fmla="*/ 2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5">
                    <a:moveTo>
                      <a:pt x="2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6" name="Rectangle 714"/>
              <p:cNvSpPr>
                <a:spLocks noChangeArrowheads="1"/>
              </p:cNvSpPr>
              <p:nvPr/>
            </p:nvSpPr>
            <p:spPr bwMode="auto">
              <a:xfrm>
                <a:off x="2730" y="3280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7" name="Freeform 715"/>
              <p:cNvSpPr>
                <a:spLocks/>
              </p:cNvSpPr>
              <p:nvPr/>
            </p:nvSpPr>
            <p:spPr bwMode="auto">
              <a:xfrm>
                <a:off x="2801" y="3278"/>
                <a:ext cx="5" cy="5"/>
              </a:xfrm>
              <a:custGeom>
                <a:avLst/>
                <a:gdLst>
                  <a:gd name="T0" fmla="*/ 5 w 5"/>
                  <a:gd name="T1" fmla="*/ 2 h 5"/>
                  <a:gd name="T2" fmla="*/ 5 w 5"/>
                  <a:gd name="T3" fmla="*/ 5 h 5"/>
                  <a:gd name="T4" fmla="*/ 2 w 5"/>
                  <a:gd name="T5" fmla="*/ 5 h 5"/>
                  <a:gd name="T6" fmla="*/ 2 w 5"/>
                  <a:gd name="T7" fmla="*/ 2 h 5"/>
                  <a:gd name="T8" fmla="*/ 0 w 5"/>
                  <a:gd name="T9" fmla="*/ 2 h 5"/>
                  <a:gd name="T10" fmla="*/ 0 w 5"/>
                  <a:gd name="T11" fmla="*/ 0 h 5"/>
                  <a:gd name="T12" fmla="*/ 0 w 5"/>
                  <a:gd name="T13" fmla="*/ 2 h 5"/>
                  <a:gd name="T14" fmla="*/ 0 w 5"/>
                  <a:gd name="T15" fmla="*/ 0 h 5"/>
                  <a:gd name="T16" fmla="*/ 0 w 5"/>
                  <a:gd name="T17" fmla="*/ 2 h 5"/>
                  <a:gd name="T18" fmla="*/ 2 w 5"/>
                  <a:gd name="T19" fmla="*/ 2 h 5"/>
                  <a:gd name="T20" fmla="*/ 5 w 5"/>
                  <a:gd name="T21" fmla="*/ 2 h 5"/>
                  <a:gd name="T22" fmla="*/ 5 w 5"/>
                  <a:gd name="T23" fmla="*/ 0 h 5"/>
                  <a:gd name="T24" fmla="*/ 5 w 5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5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8" name="Freeform 716"/>
              <p:cNvSpPr>
                <a:spLocks/>
              </p:cNvSpPr>
              <p:nvPr/>
            </p:nvSpPr>
            <p:spPr bwMode="auto">
              <a:xfrm>
                <a:off x="2747" y="3278"/>
                <a:ext cx="10" cy="7"/>
              </a:xfrm>
              <a:custGeom>
                <a:avLst/>
                <a:gdLst>
                  <a:gd name="T0" fmla="*/ 7 w 10"/>
                  <a:gd name="T1" fmla="*/ 2 h 7"/>
                  <a:gd name="T2" fmla="*/ 10 w 10"/>
                  <a:gd name="T3" fmla="*/ 2 h 7"/>
                  <a:gd name="T4" fmla="*/ 7 w 10"/>
                  <a:gd name="T5" fmla="*/ 2 h 7"/>
                  <a:gd name="T6" fmla="*/ 7 w 10"/>
                  <a:gd name="T7" fmla="*/ 5 h 7"/>
                  <a:gd name="T8" fmla="*/ 5 w 10"/>
                  <a:gd name="T9" fmla="*/ 5 h 7"/>
                  <a:gd name="T10" fmla="*/ 5 w 10"/>
                  <a:gd name="T11" fmla="*/ 7 h 7"/>
                  <a:gd name="T12" fmla="*/ 5 w 10"/>
                  <a:gd name="T13" fmla="*/ 5 h 7"/>
                  <a:gd name="T14" fmla="*/ 2 w 10"/>
                  <a:gd name="T15" fmla="*/ 5 h 7"/>
                  <a:gd name="T16" fmla="*/ 5 w 10"/>
                  <a:gd name="T17" fmla="*/ 5 h 7"/>
                  <a:gd name="T18" fmla="*/ 2 w 10"/>
                  <a:gd name="T19" fmla="*/ 5 h 7"/>
                  <a:gd name="T20" fmla="*/ 2 w 10"/>
                  <a:gd name="T21" fmla="*/ 7 h 7"/>
                  <a:gd name="T22" fmla="*/ 0 w 10"/>
                  <a:gd name="T23" fmla="*/ 7 h 7"/>
                  <a:gd name="T24" fmla="*/ 0 w 10"/>
                  <a:gd name="T25" fmla="*/ 5 h 7"/>
                  <a:gd name="T26" fmla="*/ 2 w 10"/>
                  <a:gd name="T27" fmla="*/ 5 h 7"/>
                  <a:gd name="T28" fmla="*/ 0 w 10"/>
                  <a:gd name="T29" fmla="*/ 5 h 7"/>
                  <a:gd name="T30" fmla="*/ 2 w 10"/>
                  <a:gd name="T31" fmla="*/ 5 h 7"/>
                  <a:gd name="T32" fmla="*/ 5 w 10"/>
                  <a:gd name="T33" fmla="*/ 5 h 7"/>
                  <a:gd name="T34" fmla="*/ 5 w 10"/>
                  <a:gd name="T35" fmla="*/ 2 h 7"/>
                  <a:gd name="T36" fmla="*/ 2 w 10"/>
                  <a:gd name="T37" fmla="*/ 2 h 7"/>
                  <a:gd name="T38" fmla="*/ 5 w 10"/>
                  <a:gd name="T39" fmla="*/ 2 h 7"/>
                  <a:gd name="T40" fmla="*/ 7 w 10"/>
                  <a:gd name="T41" fmla="*/ 2 h 7"/>
                  <a:gd name="T42" fmla="*/ 5 w 10"/>
                  <a:gd name="T43" fmla="*/ 2 h 7"/>
                  <a:gd name="T44" fmla="*/ 2 w 10"/>
                  <a:gd name="T45" fmla="*/ 2 h 7"/>
                  <a:gd name="T46" fmla="*/ 5 w 10"/>
                  <a:gd name="T47" fmla="*/ 2 h 7"/>
                  <a:gd name="T48" fmla="*/ 5 w 10"/>
                  <a:gd name="T49" fmla="*/ 0 h 7"/>
                  <a:gd name="T50" fmla="*/ 7 w 10"/>
                  <a:gd name="T51" fmla="*/ 0 h 7"/>
                  <a:gd name="T52" fmla="*/ 7 w 10"/>
                  <a:gd name="T5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" h="7">
                    <a:moveTo>
                      <a:pt x="7" y="2"/>
                    </a:moveTo>
                    <a:lnTo>
                      <a:pt x="10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9" name="Rectangle 717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0" name="Freeform 718"/>
              <p:cNvSpPr>
                <a:spLocks/>
              </p:cNvSpPr>
              <p:nvPr/>
            </p:nvSpPr>
            <p:spPr bwMode="auto">
              <a:xfrm>
                <a:off x="2722" y="3278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3 w 8"/>
                  <a:gd name="T3" fmla="*/ 0 h 2"/>
                  <a:gd name="T4" fmla="*/ 5 w 8"/>
                  <a:gd name="T5" fmla="*/ 0 h 2"/>
                  <a:gd name="T6" fmla="*/ 5 w 8"/>
                  <a:gd name="T7" fmla="*/ 2 h 2"/>
                  <a:gd name="T8" fmla="*/ 8 w 8"/>
                  <a:gd name="T9" fmla="*/ 2 h 2"/>
                  <a:gd name="T10" fmla="*/ 8 w 8"/>
                  <a:gd name="T11" fmla="*/ 0 h 2"/>
                  <a:gd name="T12" fmla="*/ 8 w 8"/>
                  <a:gd name="T13" fmla="*/ 2 h 2"/>
                  <a:gd name="T14" fmla="*/ 5 w 8"/>
                  <a:gd name="T15" fmla="*/ 2 h 2"/>
                  <a:gd name="T16" fmla="*/ 8 w 8"/>
                  <a:gd name="T17" fmla="*/ 2 h 2"/>
                  <a:gd name="T18" fmla="*/ 5 w 8"/>
                  <a:gd name="T19" fmla="*/ 2 h 2"/>
                  <a:gd name="T20" fmla="*/ 3 w 8"/>
                  <a:gd name="T21" fmla="*/ 2 h 2"/>
                  <a:gd name="T22" fmla="*/ 5 w 8"/>
                  <a:gd name="T23" fmla="*/ 2 h 2"/>
                  <a:gd name="T24" fmla="*/ 3 w 8"/>
                  <a:gd name="T25" fmla="*/ 2 h 2"/>
                  <a:gd name="T26" fmla="*/ 3 w 8"/>
                  <a:gd name="T27" fmla="*/ 0 h 2"/>
                  <a:gd name="T28" fmla="*/ 3 w 8"/>
                  <a:gd name="T29" fmla="*/ 2 h 2"/>
                  <a:gd name="T30" fmla="*/ 3 w 8"/>
                  <a:gd name="T31" fmla="*/ 0 h 2"/>
                  <a:gd name="T32" fmla="*/ 3 w 8"/>
                  <a:gd name="T33" fmla="*/ 2 h 2"/>
                  <a:gd name="T34" fmla="*/ 0 w 8"/>
                  <a:gd name="T35" fmla="*/ 2 h 2"/>
                  <a:gd name="T36" fmla="*/ 0 w 8"/>
                  <a:gd name="T3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1" name="Freeform 719"/>
              <p:cNvSpPr>
                <a:spLocks/>
              </p:cNvSpPr>
              <p:nvPr/>
            </p:nvSpPr>
            <p:spPr bwMode="auto">
              <a:xfrm>
                <a:off x="2722" y="327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2" name="Freeform 720"/>
              <p:cNvSpPr>
                <a:spLocks/>
              </p:cNvSpPr>
              <p:nvPr/>
            </p:nvSpPr>
            <p:spPr bwMode="auto">
              <a:xfrm>
                <a:off x="2735" y="327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3" name="Freeform 721"/>
              <p:cNvSpPr>
                <a:spLocks/>
              </p:cNvSpPr>
              <p:nvPr/>
            </p:nvSpPr>
            <p:spPr bwMode="auto">
              <a:xfrm>
                <a:off x="2769" y="3275"/>
                <a:ext cx="19" cy="13"/>
              </a:xfrm>
              <a:custGeom>
                <a:avLst/>
                <a:gdLst>
                  <a:gd name="T0" fmla="*/ 5 w 19"/>
                  <a:gd name="T1" fmla="*/ 0 h 13"/>
                  <a:gd name="T2" fmla="*/ 7 w 19"/>
                  <a:gd name="T3" fmla="*/ 3 h 13"/>
                  <a:gd name="T4" fmla="*/ 10 w 19"/>
                  <a:gd name="T5" fmla="*/ 5 h 13"/>
                  <a:gd name="T6" fmla="*/ 7 w 19"/>
                  <a:gd name="T7" fmla="*/ 3 h 13"/>
                  <a:gd name="T8" fmla="*/ 10 w 19"/>
                  <a:gd name="T9" fmla="*/ 0 h 13"/>
                  <a:gd name="T10" fmla="*/ 12 w 19"/>
                  <a:gd name="T11" fmla="*/ 3 h 13"/>
                  <a:gd name="T12" fmla="*/ 12 w 19"/>
                  <a:gd name="T13" fmla="*/ 8 h 13"/>
                  <a:gd name="T14" fmla="*/ 15 w 19"/>
                  <a:gd name="T15" fmla="*/ 5 h 13"/>
                  <a:gd name="T16" fmla="*/ 12 w 19"/>
                  <a:gd name="T17" fmla="*/ 8 h 13"/>
                  <a:gd name="T18" fmla="*/ 15 w 19"/>
                  <a:gd name="T19" fmla="*/ 5 h 13"/>
                  <a:gd name="T20" fmla="*/ 15 w 19"/>
                  <a:gd name="T21" fmla="*/ 5 h 13"/>
                  <a:gd name="T22" fmla="*/ 17 w 19"/>
                  <a:gd name="T23" fmla="*/ 3 h 13"/>
                  <a:gd name="T24" fmla="*/ 19 w 19"/>
                  <a:gd name="T25" fmla="*/ 5 h 13"/>
                  <a:gd name="T26" fmla="*/ 19 w 19"/>
                  <a:gd name="T27" fmla="*/ 5 h 13"/>
                  <a:gd name="T28" fmla="*/ 19 w 19"/>
                  <a:gd name="T29" fmla="*/ 8 h 13"/>
                  <a:gd name="T30" fmla="*/ 17 w 19"/>
                  <a:gd name="T31" fmla="*/ 10 h 13"/>
                  <a:gd name="T32" fmla="*/ 17 w 19"/>
                  <a:gd name="T33" fmla="*/ 10 h 13"/>
                  <a:gd name="T34" fmla="*/ 17 w 19"/>
                  <a:gd name="T35" fmla="*/ 10 h 13"/>
                  <a:gd name="T36" fmla="*/ 15 w 19"/>
                  <a:gd name="T37" fmla="*/ 13 h 13"/>
                  <a:gd name="T38" fmla="*/ 15 w 19"/>
                  <a:gd name="T39" fmla="*/ 13 h 13"/>
                  <a:gd name="T40" fmla="*/ 10 w 19"/>
                  <a:gd name="T41" fmla="*/ 13 h 13"/>
                  <a:gd name="T42" fmla="*/ 12 w 19"/>
                  <a:gd name="T43" fmla="*/ 10 h 13"/>
                  <a:gd name="T44" fmla="*/ 12 w 19"/>
                  <a:gd name="T45" fmla="*/ 10 h 13"/>
                  <a:gd name="T46" fmla="*/ 12 w 19"/>
                  <a:gd name="T47" fmla="*/ 10 h 13"/>
                  <a:gd name="T48" fmla="*/ 10 w 19"/>
                  <a:gd name="T49" fmla="*/ 8 h 13"/>
                  <a:gd name="T50" fmla="*/ 7 w 19"/>
                  <a:gd name="T51" fmla="*/ 10 h 13"/>
                  <a:gd name="T52" fmla="*/ 10 w 19"/>
                  <a:gd name="T53" fmla="*/ 8 h 13"/>
                  <a:gd name="T54" fmla="*/ 7 w 19"/>
                  <a:gd name="T55" fmla="*/ 5 h 13"/>
                  <a:gd name="T56" fmla="*/ 7 w 19"/>
                  <a:gd name="T57" fmla="*/ 5 h 13"/>
                  <a:gd name="T58" fmla="*/ 7 w 19"/>
                  <a:gd name="T59" fmla="*/ 5 h 13"/>
                  <a:gd name="T60" fmla="*/ 7 w 19"/>
                  <a:gd name="T61" fmla="*/ 8 h 13"/>
                  <a:gd name="T62" fmla="*/ 5 w 19"/>
                  <a:gd name="T63" fmla="*/ 10 h 13"/>
                  <a:gd name="T64" fmla="*/ 2 w 19"/>
                  <a:gd name="T65" fmla="*/ 8 h 13"/>
                  <a:gd name="T66" fmla="*/ 2 w 19"/>
                  <a:gd name="T67" fmla="*/ 8 h 13"/>
                  <a:gd name="T68" fmla="*/ 0 w 19"/>
                  <a:gd name="T69" fmla="*/ 5 h 13"/>
                  <a:gd name="T70" fmla="*/ 2 w 19"/>
                  <a:gd name="T71" fmla="*/ 3 h 13"/>
                  <a:gd name="T72" fmla="*/ 5 w 19"/>
                  <a:gd name="T7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13">
                    <a:moveTo>
                      <a:pt x="2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8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2" y="8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7" y="13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5" y="10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4" name="Freeform 722"/>
              <p:cNvSpPr>
                <a:spLocks/>
              </p:cNvSpPr>
              <p:nvPr/>
            </p:nvSpPr>
            <p:spPr bwMode="auto">
              <a:xfrm>
                <a:off x="2735" y="327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2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5" name="Rectangle 723"/>
              <p:cNvSpPr>
                <a:spLocks noChangeArrowheads="1"/>
              </p:cNvSpPr>
              <p:nvPr/>
            </p:nvSpPr>
            <p:spPr bwMode="auto">
              <a:xfrm>
                <a:off x="2737" y="3273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6" name="Freeform 724"/>
              <p:cNvSpPr>
                <a:spLocks/>
              </p:cNvSpPr>
              <p:nvPr/>
            </p:nvSpPr>
            <p:spPr bwMode="auto">
              <a:xfrm>
                <a:off x="2754" y="3273"/>
                <a:ext cx="17" cy="15"/>
              </a:xfrm>
              <a:custGeom>
                <a:avLst/>
                <a:gdLst>
                  <a:gd name="T0" fmla="*/ 5 w 17"/>
                  <a:gd name="T1" fmla="*/ 5 h 15"/>
                  <a:gd name="T2" fmla="*/ 3 w 17"/>
                  <a:gd name="T3" fmla="*/ 7 h 15"/>
                  <a:gd name="T4" fmla="*/ 0 w 17"/>
                  <a:gd name="T5" fmla="*/ 5 h 15"/>
                  <a:gd name="T6" fmla="*/ 0 w 17"/>
                  <a:gd name="T7" fmla="*/ 5 h 15"/>
                  <a:gd name="T8" fmla="*/ 3 w 17"/>
                  <a:gd name="T9" fmla="*/ 2 h 15"/>
                  <a:gd name="T10" fmla="*/ 5 w 17"/>
                  <a:gd name="T11" fmla="*/ 5 h 15"/>
                  <a:gd name="T12" fmla="*/ 8 w 17"/>
                  <a:gd name="T13" fmla="*/ 2 h 15"/>
                  <a:gd name="T14" fmla="*/ 8 w 17"/>
                  <a:gd name="T15" fmla="*/ 2 h 15"/>
                  <a:gd name="T16" fmla="*/ 8 w 17"/>
                  <a:gd name="T17" fmla="*/ 2 h 15"/>
                  <a:gd name="T18" fmla="*/ 8 w 17"/>
                  <a:gd name="T19" fmla="*/ 2 h 15"/>
                  <a:gd name="T20" fmla="*/ 10 w 17"/>
                  <a:gd name="T21" fmla="*/ 0 h 15"/>
                  <a:gd name="T22" fmla="*/ 10 w 17"/>
                  <a:gd name="T23" fmla="*/ 0 h 15"/>
                  <a:gd name="T24" fmla="*/ 10 w 17"/>
                  <a:gd name="T25" fmla="*/ 0 h 15"/>
                  <a:gd name="T26" fmla="*/ 12 w 17"/>
                  <a:gd name="T27" fmla="*/ 2 h 15"/>
                  <a:gd name="T28" fmla="*/ 12 w 17"/>
                  <a:gd name="T29" fmla="*/ 2 h 15"/>
                  <a:gd name="T30" fmla="*/ 15 w 17"/>
                  <a:gd name="T31" fmla="*/ 0 h 15"/>
                  <a:gd name="T32" fmla="*/ 17 w 17"/>
                  <a:gd name="T33" fmla="*/ 2 h 15"/>
                  <a:gd name="T34" fmla="*/ 17 w 17"/>
                  <a:gd name="T35" fmla="*/ 2 h 15"/>
                  <a:gd name="T36" fmla="*/ 15 w 17"/>
                  <a:gd name="T37" fmla="*/ 5 h 15"/>
                  <a:gd name="T38" fmla="*/ 15 w 17"/>
                  <a:gd name="T39" fmla="*/ 5 h 15"/>
                  <a:gd name="T40" fmla="*/ 15 w 17"/>
                  <a:gd name="T41" fmla="*/ 5 h 15"/>
                  <a:gd name="T42" fmla="*/ 17 w 17"/>
                  <a:gd name="T43" fmla="*/ 7 h 15"/>
                  <a:gd name="T44" fmla="*/ 15 w 17"/>
                  <a:gd name="T45" fmla="*/ 10 h 15"/>
                  <a:gd name="T46" fmla="*/ 12 w 17"/>
                  <a:gd name="T47" fmla="*/ 7 h 15"/>
                  <a:gd name="T48" fmla="*/ 12 w 17"/>
                  <a:gd name="T49" fmla="*/ 7 h 15"/>
                  <a:gd name="T50" fmla="*/ 10 w 17"/>
                  <a:gd name="T51" fmla="*/ 5 h 15"/>
                  <a:gd name="T52" fmla="*/ 10 w 17"/>
                  <a:gd name="T53" fmla="*/ 5 h 15"/>
                  <a:gd name="T54" fmla="*/ 12 w 17"/>
                  <a:gd name="T55" fmla="*/ 7 h 15"/>
                  <a:gd name="T56" fmla="*/ 15 w 17"/>
                  <a:gd name="T57" fmla="*/ 10 h 15"/>
                  <a:gd name="T58" fmla="*/ 12 w 17"/>
                  <a:gd name="T59" fmla="*/ 12 h 15"/>
                  <a:gd name="T60" fmla="*/ 12 w 17"/>
                  <a:gd name="T61" fmla="*/ 12 h 15"/>
                  <a:gd name="T62" fmla="*/ 12 w 17"/>
                  <a:gd name="T63" fmla="*/ 12 h 15"/>
                  <a:gd name="T64" fmla="*/ 10 w 17"/>
                  <a:gd name="T65" fmla="*/ 15 h 15"/>
                  <a:gd name="T66" fmla="*/ 10 w 17"/>
                  <a:gd name="T67" fmla="*/ 15 h 15"/>
                  <a:gd name="T68" fmla="*/ 8 w 17"/>
                  <a:gd name="T69" fmla="*/ 12 h 15"/>
                  <a:gd name="T70" fmla="*/ 8 w 17"/>
                  <a:gd name="T71" fmla="*/ 12 h 15"/>
                  <a:gd name="T72" fmla="*/ 10 w 17"/>
                  <a:gd name="T73" fmla="*/ 10 h 15"/>
                  <a:gd name="T74" fmla="*/ 5 w 17"/>
                  <a:gd name="T75" fmla="*/ 10 h 15"/>
                  <a:gd name="T76" fmla="*/ 5 w 17"/>
                  <a:gd name="T77" fmla="*/ 7 h 15"/>
                  <a:gd name="T78" fmla="*/ 5 w 17"/>
                  <a:gd name="T79" fmla="*/ 7 h 15"/>
                  <a:gd name="T80" fmla="*/ 5 w 17"/>
                  <a:gd name="T81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" h="15">
                    <a:moveTo>
                      <a:pt x="5" y="7"/>
                    </a:moveTo>
                    <a:lnTo>
                      <a:pt x="5" y="5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5" y="10"/>
                    </a:lnTo>
                    <a:lnTo>
                      <a:pt x="12" y="10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10" y="12"/>
                    </a:lnTo>
                    <a:lnTo>
                      <a:pt x="10" y="15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5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7" name="Rectangle 725"/>
              <p:cNvSpPr>
                <a:spLocks noChangeArrowheads="1"/>
              </p:cNvSpPr>
              <p:nvPr/>
            </p:nvSpPr>
            <p:spPr bwMode="auto">
              <a:xfrm>
                <a:off x="2757" y="3273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8" name="Freeform 726"/>
              <p:cNvSpPr>
                <a:spLocks/>
              </p:cNvSpPr>
              <p:nvPr/>
            </p:nvSpPr>
            <p:spPr bwMode="auto">
              <a:xfrm>
                <a:off x="2725" y="327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9" name="Freeform 727"/>
              <p:cNvSpPr>
                <a:spLocks/>
              </p:cNvSpPr>
              <p:nvPr/>
            </p:nvSpPr>
            <p:spPr bwMode="auto">
              <a:xfrm>
                <a:off x="2757" y="327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0" name="Freeform 728"/>
              <p:cNvSpPr>
                <a:spLocks/>
              </p:cNvSpPr>
              <p:nvPr/>
            </p:nvSpPr>
            <p:spPr bwMode="auto">
              <a:xfrm>
                <a:off x="2715" y="326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1" name="Freeform 729"/>
              <p:cNvSpPr>
                <a:spLocks/>
              </p:cNvSpPr>
              <p:nvPr/>
            </p:nvSpPr>
            <p:spPr bwMode="auto">
              <a:xfrm>
                <a:off x="2715" y="326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2" name="Freeform 730"/>
              <p:cNvSpPr>
                <a:spLocks/>
              </p:cNvSpPr>
              <p:nvPr/>
            </p:nvSpPr>
            <p:spPr bwMode="auto">
              <a:xfrm>
                <a:off x="2715" y="3266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2 h 2"/>
                  <a:gd name="T4" fmla="*/ 3 w 3"/>
                  <a:gd name="T5" fmla="*/ 0 h 2"/>
                  <a:gd name="T6" fmla="*/ 3 w 3"/>
                  <a:gd name="T7" fmla="*/ 2 h 2"/>
                  <a:gd name="T8" fmla="*/ 0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3" name="Freeform 731"/>
              <p:cNvSpPr>
                <a:spLocks/>
              </p:cNvSpPr>
              <p:nvPr/>
            </p:nvSpPr>
            <p:spPr bwMode="auto">
              <a:xfrm>
                <a:off x="2791" y="3266"/>
                <a:ext cx="17" cy="19"/>
              </a:xfrm>
              <a:custGeom>
                <a:avLst/>
                <a:gdLst>
                  <a:gd name="T0" fmla="*/ 10 w 17"/>
                  <a:gd name="T1" fmla="*/ 19 h 19"/>
                  <a:gd name="T2" fmla="*/ 7 w 17"/>
                  <a:gd name="T3" fmla="*/ 19 h 19"/>
                  <a:gd name="T4" fmla="*/ 7 w 17"/>
                  <a:gd name="T5" fmla="*/ 17 h 19"/>
                  <a:gd name="T6" fmla="*/ 5 w 17"/>
                  <a:gd name="T7" fmla="*/ 17 h 19"/>
                  <a:gd name="T8" fmla="*/ 2 w 17"/>
                  <a:gd name="T9" fmla="*/ 17 h 19"/>
                  <a:gd name="T10" fmla="*/ 2 w 17"/>
                  <a:gd name="T11" fmla="*/ 14 h 19"/>
                  <a:gd name="T12" fmla="*/ 0 w 17"/>
                  <a:gd name="T13" fmla="*/ 14 h 19"/>
                  <a:gd name="T14" fmla="*/ 2 w 17"/>
                  <a:gd name="T15" fmla="*/ 14 h 19"/>
                  <a:gd name="T16" fmla="*/ 0 w 17"/>
                  <a:gd name="T17" fmla="*/ 14 h 19"/>
                  <a:gd name="T18" fmla="*/ 0 w 17"/>
                  <a:gd name="T19" fmla="*/ 12 h 19"/>
                  <a:gd name="T20" fmla="*/ 0 w 17"/>
                  <a:gd name="T21" fmla="*/ 9 h 19"/>
                  <a:gd name="T22" fmla="*/ 0 w 17"/>
                  <a:gd name="T23" fmla="*/ 7 h 19"/>
                  <a:gd name="T24" fmla="*/ 2 w 17"/>
                  <a:gd name="T25" fmla="*/ 7 h 19"/>
                  <a:gd name="T26" fmla="*/ 5 w 17"/>
                  <a:gd name="T27" fmla="*/ 7 h 19"/>
                  <a:gd name="T28" fmla="*/ 7 w 17"/>
                  <a:gd name="T29" fmla="*/ 7 h 19"/>
                  <a:gd name="T30" fmla="*/ 5 w 17"/>
                  <a:gd name="T31" fmla="*/ 7 h 19"/>
                  <a:gd name="T32" fmla="*/ 5 w 17"/>
                  <a:gd name="T33" fmla="*/ 5 h 19"/>
                  <a:gd name="T34" fmla="*/ 5 w 17"/>
                  <a:gd name="T35" fmla="*/ 2 h 19"/>
                  <a:gd name="T36" fmla="*/ 7 w 17"/>
                  <a:gd name="T37" fmla="*/ 2 h 19"/>
                  <a:gd name="T38" fmla="*/ 10 w 17"/>
                  <a:gd name="T39" fmla="*/ 2 h 19"/>
                  <a:gd name="T40" fmla="*/ 10 w 17"/>
                  <a:gd name="T41" fmla="*/ 0 h 19"/>
                  <a:gd name="T42" fmla="*/ 12 w 17"/>
                  <a:gd name="T43" fmla="*/ 0 h 19"/>
                  <a:gd name="T44" fmla="*/ 12 w 17"/>
                  <a:gd name="T45" fmla="*/ 2 h 19"/>
                  <a:gd name="T46" fmla="*/ 10 w 17"/>
                  <a:gd name="T47" fmla="*/ 2 h 19"/>
                  <a:gd name="T48" fmla="*/ 12 w 17"/>
                  <a:gd name="T49" fmla="*/ 2 h 19"/>
                  <a:gd name="T50" fmla="*/ 12 w 17"/>
                  <a:gd name="T51" fmla="*/ 5 h 19"/>
                  <a:gd name="T52" fmla="*/ 12 w 17"/>
                  <a:gd name="T53" fmla="*/ 7 h 19"/>
                  <a:gd name="T54" fmla="*/ 12 w 17"/>
                  <a:gd name="T55" fmla="*/ 9 h 19"/>
                  <a:gd name="T56" fmla="*/ 15 w 17"/>
                  <a:gd name="T57" fmla="*/ 9 h 19"/>
                  <a:gd name="T58" fmla="*/ 15 w 17"/>
                  <a:gd name="T59" fmla="*/ 12 h 19"/>
                  <a:gd name="T60" fmla="*/ 12 w 17"/>
                  <a:gd name="T61" fmla="*/ 12 h 19"/>
                  <a:gd name="T62" fmla="*/ 10 w 17"/>
                  <a:gd name="T63" fmla="*/ 12 h 19"/>
                  <a:gd name="T64" fmla="*/ 7 w 17"/>
                  <a:gd name="T65" fmla="*/ 12 h 19"/>
                  <a:gd name="T66" fmla="*/ 7 w 17"/>
                  <a:gd name="T67" fmla="*/ 9 h 19"/>
                  <a:gd name="T68" fmla="*/ 5 w 17"/>
                  <a:gd name="T69" fmla="*/ 9 h 19"/>
                  <a:gd name="T70" fmla="*/ 5 w 17"/>
                  <a:gd name="T71" fmla="*/ 12 h 19"/>
                  <a:gd name="T72" fmla="*/ 7 w 17"/>
                  <a:gd name="T73" fmla="*/ 12 h 19"/>
                  <a:gd name="T74" fmla="*/ 10 w 17"/>
                  <a:gd name="T75" fmla="*/ 14 h 19"/>
                  <a:gd name="T76" fmla="*/ 7 w 17"/>
                  <a:gd name="T77" fmla="*/ 14 h 19"/>
                  <a:gd name="T78" fmla="*/ 10 w 17"/>
                  <a:gd name="T79" fmla="*/ 14 h 19"/>
                  <a:gd name="T80" fmla="*/ 10 w 17"/>
                  <a:gd name="T81" fmla="*/ 17 h 19"/>
                  <a:gd name="T82" fmla="*/ 10 w 17"/>
                  <a:gd name="T83" fmla="*/ 14 h 19"/>
                  <a:gd name="T84" fmla="*/ 10 w 17"/>
                  <a:gd name="T85" fmla="*/ 17 h 19"/>
                  <a:gd name="T86" fmla="*/ 12 w 17"/>
                  <a:gd name="T87" fmla="*/ 17 h 19"/>
                  <a:gd name="T88" fmla="*/ 15 w 17"/>
                  <a:gd name="T89" fmla="*/ 17 h 19"/>
                  <a:gd name="T90" fmla="*/ 15 w 17"/>
                  <a:gd name="T91" fmla="*/ 19 h 19"/>
                  <a:gd name="T92" fmla="*/ 15 w 17"/>
                  <a:gd name="T93" fmla="*/ 17 h 19"/>
                  <a:gd name="T94" fmla="*/ 17 w 17"/>
                  <a:gd name="T95" fmla="*/ 17 h 19"/>
                  <a:gd name="T96" fmla="*/ 17 w 17"/>
                  <a:gd name="T97" fmla="*/ 19 h 19"/>
                  <a:gd name="T98" fmla="*/ 15 w 17"/>
                  <a:gd name="T99" fmla="*/ 19 h 19"/>
                  <a:gd name="T100" fmla="*/ 12 w 17"/>
                  <a:gd name="T101" fmla="*/ 19 h 19"/>
                  <a:gd name="T102" fmla="*/ 10 w 17"/>
                  <a:gd name="T103" fmla="*/ 19 h 19"/>
                  <a:gd name="T104" fmla="*/ 10 w 17"/>
                  <a:gd name="T105" fmla="*/ 17 h 19"/>
                  <a:gd name="T106" fmla="*/ 10 w 17"/>
                  <a:gd name="T10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" h="19">
                    <a:moveTo>
                      <a:pt x="10" y="19"/>
                    </a:moveTo>
                    <a:lnTo>
                      <a:pt x="7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5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7" y="12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0" y="17"/>
                    </a:lnTo>
                    <a:lnTo>
                      <a:pt x="10" y="14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17" y="19"/>
                    </a:lnTo>
                    <a:lnTo>
                      <a:pt x="15" y="19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10" y="17"/>
                    </a:lnTo>
                    <a:lnTo>
                      <a:pt x="10" y="1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4" name="Freeform 732"/>
              <p:cNvSpPr>
                <a:spLocks/>
              </p:cNvSpPr>
              <p:nvPr/>
            </p:nvSpPr>
            <p:spPr bwMode="auto">
              <a:xfrm>
                <a:off x="2713" y="326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5" name="Freeform 733"/>
              <p:cNvSpPr>
                <a:spLocks/>
              </p:cNvSpPr>
              <p:nvPr/>
            </p:nvSpPr>
            <p:spPr bwMode="auto">
              <a:xfrm>
                <a:off x="2749" y="3266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3 w 5"/>
                  <a:gd name="T3" fmla="*/ 2 h 2"/>
                  <a:gd name="T4" fmla="*/ 0 w 5"/>
                  <a:gd name="T5" fmla="*/ 2 h 2"/>
                  <a:gd name="T6" fmla="*/ 0 w 5"/>
                  <a:gd name="T7" fmla="*/ 0 h 2"/>
                  <a:gd name="T8" fmla="*/ 3 w 5"/>
                  <a:gd name="T9" fmla="*/ 0 h 2"/>
                  <a:gd name="T10" fmla="*/ 5 w 5"/>
                  <a:gd name="T11" fmla="*/ 0 h 2"/>
                  <a:gd name="T12" fmla="*/ 5 w 5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6" name="Freeform 734"/>
              <p:cNvSpPr>
                <a:spLocks/>
              </p:cNvSpPr>
              <p:nvPr/>
            </p:nvSpPr>
            <p:spPr bwMode="auto">
              <a:xfrm>
                <a:off x="2710" y="3263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3 w 5"/>
                  <a:gd name="T3" fmla="*/ 0 h 3"/>
                  <a:gd name="T4" fmla="*/ 5 w 5"/>
                  <a:gd name="T5" fmla="*/ 0 h 3"/>
                  <a:gd name="T6" fmla="*/ 5 w 5"/>
                  <a:gd name="T7" fmla="*/ 3 h 3"/>
                  <a:gd name="T8" fmla="*/ 3 w 5"/>
                  <a:gd name="T9" fmla="*/ 3 h 3"/>
                  <a:gd name="T10" fmla="*/ 0 w 5"/>
                  <a:gd name="T11" fmla="*/ 3 h 3"/>
                  <a:gd name="T12" fmla="*/ 3 w 5"/>
                  <a:gd name="T13" fmla="*/ 3 h 3"/>
                  <a:gd name="T14" fmla="*/ 0 w 5"/>
                  <a:gd name="T15" fmla="*/ 3 h 3"/>
                  <a:gd name="T16" fmla="*/ 0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7" name="Freeform 735"/>
              <p:cNvSpPr>
                <a:spLocks/>
              </p:cNvSpPr>
              <p:nvPr/>
            </p:nvSpPr>
            <p:spPr bwMode="auto">
              <a:xfrm>
                <a:off x="2725" y="3261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8" name="Freeform 736"/>
              <p:cNvSpPr>
                <a:spLocks/>
              </p:cNvSpPr>
              <p:nvPr/>
            </p:nvSpPr>
            <p:spPr bwMode="auto">
              <a:xfrm>
                <a:off x="2725" y="326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9" name="Rectangle 737"/>
              <p:cNvSpPr>
                <a:spLocks noChangeArrowheads="1"/>
              </p:cNvSpPr>
              <p:nvPr/>
            </p:nvSpPr>
            <p:spPr bwMode="auto">
              <a:xfrm>
                <a:off x="2722" y="3261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0" name="Freeform 738"/>
              <p:cNvSpPr>
                <a:spLocks/>
              </p:cNvSpPr>
              <p:nvPr/>
            </p:nvSpPr>
            <p:spPr bwMode="auto">
              <a:xfrm>
                <a:off x="2713" y="3261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1" name="Freeform 739"/>
              <p:cNvSpPr>
                <a:spLocks/>
              </p:cNvSpPr>
              <p:nvPr/>
            </p:nvSpPr>
            <p:spPr bwMode="auto">
              <a:xfrm>
                <a:off x="2710" y="3261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  <a:gd name="T6" fmla="*/ 0 w 3"/>
                  <a:gd name="T7" fmla="*/ 2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2" name="Freeform 740"/>
              <p:cNvSpPr>
                <a:spLocks/>
              </p:cNvSpPr>
              <p:nvPr/>
            </p:nvSpPr>
            <p:spPr bwMode="auto">
              <a:xfrm>
                <a:off x="2727" y="3261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3" name="Freeform 741"/>
              <p:cNvSpPr>
                <a:spLocks/>
              </p:cNvSpPr>
              <p:nvPr/>
            </p:nvSpPr>
            <p:spPr bwMode="auto">
              <a:xfrm>
                <a:off x="2715" y="3261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4" name="Freeform 742"/>
              <p:cNvSpPr>
                <a:spLocks/>
              </p:cNvSpPr>
              <p:nvPr/>
            </p:nvSpPr>
            <p:spPr bwMode="auto">
              <a:xfrm>
                <a:off x="2710" y="3261"/>
                <a:ext cx="15" cy="5"/>
              </a:xfrm>
              <a:custGeom>
                <a:avLst/>
                <a:gdLst>
                  <a:gd name="T0" fmla="*/ 8 w 15"/>
                  <a:gd name="T1" fmla="*/ 0 h 5"/>
                  <a:gd name="T2" fmla="*/ 10 w 15"/>
                  <a:gd name="T3" fmla="*/ 0 h 5"/>
                  <a:gd name="T4" fmla="*/ 12 w 15"/>
                  <a:gd name="T5" fmla="*/ 0 h 5"/>
                  <a:gd name="T6" fmla="*/ 12 w 15"/>
                  <a:gd name="T7" fmla="*/ 2 h 5"/>
                  <a:gd name="T8" fmla="*/ 10 w 15"/>
                  <a:gd name="T9" fmla="*/ 2 h 5"/>
                  <a:gd name="T10" fmla="*/ 12 w 15"/>
                  <a:gd name="T11" fmla="*/ 2 h 5"/>
                  <a:gd name="T12" fmla="*/ 12 w 15"/>
                  <a:gd name="T13" fmla="*/ 5 h 5"/>
                  <a:gd name="T14" fmla="*/ 15 w 15"/>
                  <a:gd name="T15" fmla="*/ 5 h 5"/>
                  <a:gd name="T16" fmla="*/ 12 w 15"/>
                  <a:gd name="T17" fmla="*/ 5 h 5"/>
                  <a:gd name="T18" fmla="*/ 10 w 15"/>
                  <a:gd name="T19" fmla="*/ 5 h 5"/>
                  <a:gd name="T20" fmla="*/ 8 w 15"/>
                  <a:gd name="T21" fmla="*/ 5 h 5"/>
                  <a:gd name="T22" fmla="*/ 5 w 15"/>
                  <a:gd name="T23" fmla="*/ 5 h 5"/>
                  <a:gd name="T24" fmla="*/ 5 w 15"/>
                  <a:gd name="T25" fmla="*/ 2 h 5"/>
                  <a:gd name="T26" fmla="*/ 3 w 15"/>
                  <a:gd name="T27" fmla="*/ 2 h 5"/>
                  <a:gd name="T28" fmla="*/ 3 w 15"/>
                  <a:gd name="T29" fmla="*/ 0 h 5"/>
                  <a:gd name="T30" fmla="*/ 0 w 15"/>
                  <a:gd name="T31" fmla="*/ 0 h 5"/>
                  <a:gd name="T32" fmla="*/ 3 w 15"/>
                  <a:gd name="T33" fmla="*/ 0 h 5"/>
                  <a:gd name="T34" fmla="*/ 3 w 15"/>
                  <a:gd name="T35" fmla="*/ 2 h 5"/>
                  <a:gd name="T36" fmla="*/ 5 w 15"/>
                  <a:gd name="T37" fmla="*/ 2 h 5"/>
                  <a:gd name="T38" fmla="*/ 8 w 15"/>
                  <a:gd name="T39" fmla="*/ 2 h 5"/>
                  <a:gd name="T40" fmla="*/ 10 w 15"/>
                  <a:gd name="T41" fmla="*/ 2 h 5"/>
                  <a:gd name="T42" fmla="*/ 8 w 15"/>
                  <a:gd name="T43" fmla="*/ 2 h 5"/>
                  <a:gd name="T44" fmla="*/ 5 w 15"/>
                  <a:gd name="T45" fmla="*/ 2 h 5"/>
                  <a:gd name="T46" fmla="*/ 5 w 15"/>
                  <a:gd name="T47" fmla="*/ 0 h 5"/>
                  <a:gd name="T48" fmla="*/ 8 w 15"/>
                  <a:gd name="T49" fmla="*/ 0 h 5"/>
                  <a:gd name="T50" fmla="*/ 8 w 15"/>
                  <a:gd name="T51" fmla="*/ 2 h 5"/>
                  <a:gd name="T52" fmla="*/ 10 w 15"/>
                  <a:gd name="T53" fmla="*/ 2 h 5"/>
                  <a:gd name="T54" fmla="*/ 10 w 15"/>
                  <a:gd name="T55" fmla="*/ 0 h 5"/>
                  <a:gd name="T56" fmla="*/ 8 w 15"/>
                  <a:gd name="T57" fmla="*/ 2 h 5"/>
                  <a:gd name="T58" fmla="*/ 8 w 15"/>
                  <a:gd name="T5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" h="5">
                    <a:moveTo>
                      <a:pt x="8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5" name="Freeform 743"/>
              <p:cNvSpPr>
                <a:spLocks/>
              </p:cNvSpPr>
              <p:nvPr/>
            </p:nvSpPr>
            <p:spPr bwMode="auto">
              <a:xfrm>
                <a:off x="2718" y="3261"/>
                <a:ext cx="39" cy="19"/>
              </a:xfrm>
              <a:custGeom>
                <a:avLst/>
                <a:gdLst>
                  <a:gd name="T0" fmla="*/ 14 w 39"/>
                  <a:gd name="T1" fmla="*/ 0 h 19"/>
                  <a:gd name="T2" fmla="*/ 17 w 39"/>
                  <a:gd name="T3" fmla="*/ 0 h 19"/>
                  <a:gd name="T4" fmla="*/ 17 w 39"/>
                  <a:gd name="T5" fmla="*/ 2 h 19"/>
                  <a:gd name="T6" fmla="*/ 19 w 39"/>
                  <a:gd name="T7" fmla="*/ 2 h 19"/>
                  <a:gd name="T8" fmla="*/ 19 w 39"/>
                  <a:gd name="T9" fmla="*/ 5 h 19"/>
                  <a:gd name="T10" fmla="*/ 19 w 39"/>
                  <a:gd name="T11" fmla="*/ 7 h 19"/>
                  <a:gd name="T12" fmla="*/ 22 w 39"/>
                  <a:gd name="T13" fmla="*/ 2 h 19"/>
                  <a:gd name="T14" fmla="*/ 24 w 39"/>
                  <a:gd name="T15" fmla="*/ 2 h 19"/>
                  <a:gd name="T16" fmla="*/ 26 w 39"/>
                  <a:gd name="T17" fmla="*/ 7 h 19"/>
                  <a:gd name="T18" fmla="*/ 24 w 39"/>
                  <a:gd name="T19" fmla="*/ 2 h 19"/>
                  <a:gd name="T20" fmla="*/ 31 w 39"/>
                  <a:gd name="T21" fmla="*/ 5 h 19"/>
                  <a:gd name="T22" fmla="*/ 31 w 39"/>
                  <a:gd name="T23" fmla="*/ 7 h 19"/>
                  <a:gd name="T24" fmla="*/ 31 w 39"/>
                  <a:gd name="T25" fmla="*/ 10 h 19"/>
                  <a:gd name="T26" fmla="*/ 34 w 39"/>
                  <a:gd name="T27" fmla="*/ 10 h 19"/>
                  <a:gd name="T28" fmla="*/ 36 w 39"/>
                  <a:gd name="T29" fmla="*/ 10 h 19"/>
                  <a:gd name="T30" fmla="*/ 39 w 39"/>
                  <a:gd name="T31" fmla="*/ 10 h 19"/>
                  <a:gd name="T32" fmla="*/ 39 w 39"/>
                  <a:gd name="T33" fmla="*/ 12 h 19"/>
                  <a:gd name="T34" fmla="*/ 31 w 39"/>
                  <a:gd name="T35" fmla="*/ 12 h 19"/>
                  <a:gd name="T36" fmla="*/ 31 w 39"/>
                  <a:gd name="T37" fmla="*/ 14 h 19"/>
                  <a:gd name="T38" fmla="*/ 34 w 39"/>
                  <a:gd name="T39" fmla="*/ 14 h 19"/>
                  <a:gd name="T40" fmla="*/ 34 w 39"/>
                  <a:gd name="T41" fmla="*/ 17 h 19"/>
                  <a:gd name="T42" fmla="*/ 31 w 39"/>
                  <a:gd name="T43" fmla="*/ 17 h 19"/>
                  <a:gd name="T44" fmla="*/ 29 w 39"/>
                  <a:gd name="T45" fmla="*/ 17 h 19"/>
                  <a:gd name="T46" fmla="*/ 29 w 39"/>
                  <a:gd name="T47" fmla="*/ 19 h 19"/>
                  <a:gd name="T48" fmla="*/ 26 w 39"/>
                  <a:gd name="T49" fmla="*/ 19 h 19"/>
                  <a:gd name="T50" fmla="*/ 26 w 39"/>
                  <a:gd name="T51" fmla="*/ 17 h 19"/>
                  <a:gd name="T52" fmla="*/ 24 w 39"/>
                  <a:gd name="T53" fmla="*/ 17 h 19"/>
                  <a:gd name="T54" fmla="*/ 24 w 39"/>
                  <a:gd name="T55" fmla="*/ 19 h 19"/>
                  <a:gd name="T56" fmla="*/ 17 w 39"/>
                  <a:gd name="T57" fmla="*/ 19 h 19"/>
                  <a:gd name="T58" fmla="*/ 14 w 39"/>
                  <a:gd name="T59" fmla="*/ 19 h 19"/>
                  <a:gd name="T60" fmla="*/ 19 w 39"/>
                  <a:gd name="T61" fmla="*/ 17 h 19"/>
                  <a:gd name="T62" fmla="*/ 22 w 39"/>
                  <a:gd name="T63" fmla="*/ 17 h 19"/>
                  <a:gd name="T64" fmla="*/ 19 w 39"/>
                  <a:gd name="T65" fmla="*/ 17 h 19"/>
                  <a:gd name="T66" fmla="*/ 22 w 39"/>
                  <a:gd name="T67" fmla="*/ 17 h 19"/>
                  <a:gd name="T68" fmla="*/ 22 w 39"/>
                  <a:gd name="T69" fmla="*/ 14 h 19"/>
                  <a:gd name="T70" fmla="*/ 26 w 39"/>
                  <a:gd name="T71" fmla="*/ 12 h 19"/>
                  <a:gd name="T72" fmla="*/ 24 w 39"/>
                  <a:gd name="T73" fmla="*/ 12 h 19"/>
                  <a:gd name="T74" fmla="*/ 17 w 39"/>
                  <a:gd name="T75" fmla="*/ 12 h 19"/>
                  <a:gd name="T76" fmla="*/ 14 w 39"/>
                  <a:gd name="T77" fmla="*/ 12 h 19"/>
                  <a:gd name="T78" fmla="*/ 17 w 39"/>
                  <a:gd name="T79" fmla="*/ 17 h 19"/>
                  <a:gd name="T80" fmla="*/ 9 w 39"/>
                  <a:gd name="T81" fmla="*/ 17 h 19"/>
                  <a:gd name="T82" fmla="*/ 9 w 39"/>
                  <a:gd name="T83" fmla="*/ 14 h 19"/>
                  <a:gd name="T84" fmla="*/ 9 w 39"/>
                  <a:gd name="T85" fmla="*/ 12 h 19"/>
                  <a:gd name="T86" fmla="*/ 9 w 39"/>
                  <a:gd name="T87" fmla="*/ 10 h 19"/>
                  <a:gd name="T88" fmla="*/ 7 w 39"/>
                  <a:gd name="T89" fmla="*/ 10 h 19"/>
                  <a:gd name="T90" fmla="*/ 0 w 39"/>
                  <a:gd name="T91" fmla="*/ 10 h 19"/>
                  <a:gd name="T92" fmla="*/ 4 w 39"/>
                  <a:gd name="T93" fmla="*/ 7 h 19"/>
                  <a:gd name="T94" fmla="*/ 0 w 39"/>
                  <a:gd name="T95" fmla="*/ 5 h 19"/>
                  <a:gd name="T96" fmla="*/ 7 w 39"/>
                  <a:gd name="T97" fmla="*/ 5 h 19"/>
                  <a:gd name="T98" fmla="*/ 7 w 39"/>
                  <a:gd name="T99" fmla="*/ 7 h 19"/>
                  <a:gd name="T100" fmla="*/ 7 w 39"/>
                  <a:gd name="T101" fmla="*/ 5 h 19"/>
                  <a:gd name="T102" fmla="*/ 9 w 39"/>
                  <a:gd name="T103" fmla="*/ 2 h 19"/>
                  <a:gd name="T104" fmla="*/ 12 w 39"/>
                  <a:gd name="T105" fmla="*/ 2 h 19"/>
                  <a:gd name="T106" fmla="*/ 14 w 39"/>
                  <a:gd name="T107" fmla="*/ 2 h 19"/>
                  <a:gd name="T108" fmla="*/ 14 w 39"/>
                  <a:gd name="T10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" h="19">
                    <a:moveTo>
                      <a:pt x="14" y="0"/>
                    </a:moveTo>
                    <a:lnTo>
                      <a:pt x="14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2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22" y="5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5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4" y="2"/>
                    </a:lnTo>
                    <a:lnTo>
                      <a:pt x="26" y="5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1" y="10"/>
                    </a:lnTo>
                    <a:lnTo>
                      <a:pt x="29" y="10"/>
                    </a:lnTo>
                    <a:lnTo>
                      <a:pt x="31" y="10"/>
                    </a:lnTo>
                    <a:lnTo>
                      <a:pt x="31" y="7"/>
                    </a:lnTo>
                    <a:lnTo>
                      <a:pt x="34" y="7"/>
                    </a:lnTo>
                    <a:lnTo>
                      <a:pt x="34" y="10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6" y="10"/>
                    </a:lnTo>
                    <a:lnTo>
                      <a:pt x="34" y="10"/>
                    </a:lnTo>
                    <a:lnTo>
                      <a:pt x="36" y="10"/>
                    </a:lnTo>
                    <a:lnTo>
                      <a:pt x="39" y="10"/>
                    </a:lnTo>
                    <a:lnTo>
                      <a:pt x="39" y="12"/>
                    </a:lnTo>
                    <a:lnTo>
                      <a:pt x="36" y="12"/>
                    </a:lnTo>
                    <a:lnTo>
                      <a:pt x="39" y="12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1" y="12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1" y="14"/>
                    </a:lnTo>
                    <a:lnTo>
                      <a:pt x="31" y="12"/>
                    </a:lnTo>
                    <a:lnTo>
                      <a:pt x="31" y="14"/>
                    </a:lnTo>
                    <a:lnTo>
                      <a:pt x="34" y="14"/>
                    </a:lnTo>
                    <a:lnTo>
                      <a:pt x="31" y="14"/>
                    </a:lnTo>
                    <a:lnTo>
                      <a:pt x="34" y="14"/>
                    </a:lnTo>
                    <a:lnTo>
                      <a:pt x="34" y="17"/>
                    </a:lnTo>
                    <a:lnTo>
                      <a:pt x="31" y="17"/>
                    </a:lnTo>
                    <a:lnTo>
                      <a:pt x="34" y="17"/>
                    </a:lnTo>
                    <a:lnTo>
                      <a:pt x="31" y="17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29" y="17"/>
                    </a:lnTo>
                    <a:lnTo>
                      <a:pt x="29" y="14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26" y="19"/>
                    </a:lnTo>
                    <a:lnTo>
                      <a:pt x="26" y="17"/>
                    </a:lnTo>
                    <a:lnTo>
                      <a:pt x="26" y="19"/>
                    </a:lnTo>
                    <a:lnTo>
                      <a:pt x="26" y="17"/>
                    </a:lnTo>
                    <a:lnTo>
                      <a:pt x="26" y="19"/>
                    </a:lnTo>
                    <a:lnTo>
                      <a:pt x="26" y="17"/>
                    </a:lnTo>
                    <a:lnTo>
                      <a:pt x="24" y="17"/>
                    </a:lnTo>
                    <a:lnTo>
                      <a:pt x="24" y="19"/>
                    </a:lnTo>
                    <a:lnTo>
                      <a:pt x="24" y="17"/>
                    </a:lnTo>
                    <a:lnTo>
                      <a:pt x="24" y="19"/>
                    </a:lnTo>
                    <a:lnTo>
                      <a:pt x="22" y="19"/>
                    </a:lnTo>
                    <a:lnTo>
                      <a:pt x="19" y="19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7" y="19"/>
                    </a:lnTo>
                    <a:lnTo>
                      <a:pt x="14" y="19"/>
                    </a:lnTo>
                    <a:lnTo>
                      <a:pt x="14" y="17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22" y="17"/>
                    </a:lnTo>
                    <a:lnTo>
                      <a:pt x="22" y="19"/>
                    </a:lnTo>
                    <a:lnTo>
                      <a:pt x="22" y="17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22" y="17"/>
                    </a:lnTo>
                    <a:lnTo>
                      <a:pt x="19" y="17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19" y="14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7"/>
                    </a:lnTo>
                    <a:lnTo>
                      <a:pt x="17" y="17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6" name="Freeform 744"/>
              <p:cNvSpPr>
                <a:spLocks/>
              </p:cNvSpPr>
              <p:nvPr/>
            </p:nvSpPr>
            <p:spPr bwMode="auto">
              <a:xfrm>
                <a:off x="2718" y="326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7" name="Freeform 745"/>
              <p:cNvSpPr>
                <a:spLocks/>
              </p:cNvSpPr>
              <p:nvPr/>
            </p:nvSpPr>
            <p:spPr bwMode="auto">
              <a:xfrm>
                <a:off x="2725" y="326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8" name="Freeform 746"/>
              <p:cNvSpPr>
                <a:spLocks/>
              </p:cNvSpPr>
              <p:nvPr/>
            </p:nvSpPr>
            <p:spPr bwMode="auto">
              <a:xfrm>
                <a:off x="2715" y="326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9" name="Freeform 747"/>
              <p:cNvSpPr>
                <a:spLocks/>
              </p:cNvSpPr>
              <p:nvPr/>
            </p:nvSpPr>
            <p:spPr bwMode="auto">
              <a:xfrm>
                <a:off x="2722" y="326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0" name="Freeform 748"/>
              <p:cNvSpPr>
                <a:spLocks/>
              </p:cNvSpPr>
              <p:nvPr/>
            </p:nvSpPr>
            <p:spPr bwMode="auto">
              <a:xfrm>
                <a:off x="2722" y="325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1" name="Rectangle 749"/>
              <p:cNvSpPr>
                <a:spLocks noChangeArrowheads="1"/>
              </p:cNvSpPr>
              <p:nvPr/>
            </p:nvSpPr>
            <p:spPr bwMode="auto">
              <a:xfrm>
                <a:off x="2710" y="3258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2" name="Freeform 750"/>
              <p:cNvSpPr>
                <a:spLocks/>
              </p:cNvSpPr>
              <p:nvPr/>
            </p:nvSpPr>
            <p:spPr bwMode="auto">
              <a:xfrm>
                <a:off x="2698" y="325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3" name="Freeform 751"/>
              <p:cNvSpPr>
                <a:spLocks/>
              </p:cNvSpPr>
              <p:nvPr/>
            </p:nvSpPr>
            <p:spPr bwMode="auto">
              <a:xfrm>
                <a:off x="2713" y="3258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4" name="Freeform 752"/>
              <p:cNvSpPr>
                <a:spLocks/>
              </p:cNvSpPr>
              <p:nvPr/>
            </p:nvSpPr>
            <p:spPr bwMode="auto">
              <a:xfrm>
                <a:off x="2700" y="3258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3 w 5"/>
                  <a:gd name="T3" fmla="*/ 0 h 3"/>
                  <a:gd name="T4" fmla="*/ 3 w 5"/>
                  <a:gd name="T5" fmla="*/ 3 h 3"/>
                  <a:gd name="T6" fmla="*/ 3 w 5"/>
                  <a:gd name="T7" fmla="*/ 0 h 3"/>
                  <a:gd name="T8" fmla="*/ 3 w 5"/>
                  <a:gd name="T9" fmla="*/ 3 h 3"/>
                  <a:gd name="T10" fmla="*/ 0 w 5"/>
                  <a:gd name="T11" fmla="*/ 3 h 3"/>
                  <a:gd name="T12" fmla="*/ 0 w 5"/>
                  <a:gd name="T13" fmla="*/ 0 h 3"/>
                  <a:gd name="T14" fmla="*/ 3 w 5"/>
                  <a:gd name="T15" fmla="*/ 0 h 3"/>
                  <a:gd name="T16" fmla="*/ 5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5" name="Freeform 753"/>
              <p:cNvSpPr>
                <a:spLocks/>
              </p:cNvSpPr>
              <p:nvPr/>
            </p:nvSpPr>
            <p:spPr bwMode="auto">
              <a:xfrm>
                <a:off x="2708" y="325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6" name="Freeform 754"/>
              <p:cNvSpPr>
                <a:spLocks/>
              </p:cNvSpPr>
              <p:nvPr/>
            </p:nvSpPr>
            <p:spPr bwMode="auto">
              <a:xfrm>
                <a:off x="2698" y="3253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3 h 3"/>
                  <a:gd name="T4" fmla="*/ 2 w 2"/>
                  <a:gd name="T5" fmla="*/ 3 h 3"/>
                  <a:gd name="T6" fmla="*/ 2 w 2"/>
                  <a:gd name="T7" fmla="*/ 0 h 3"/>
                  <a:gd name="T8" fmla="*/ 2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7" name="Freeform 755"/>
              <p:cNvSpPr>
                <a:spLocks/>
              </p:cNvSpPr>
              <p:nvPr/>
            </p:nvSpPr>
            <p:spPr bwMode="auto">
              <a:xfrm>
                <a:off x="2696" y="325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2 w 2"/>
                  <a:gd name="T5" fmla="*/ 0 h 3"/>
                  <a:gd name="T6" fmla="*/ 0 w 2"/>
                  <a:gd name="T7" fmla="*/ 0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8" name="Rectangle 756"/>
              <p:cNvSpPr>
                <a:spLocks noChangeArrowheads="1"/>
              </p:cNvSpPr>
              <p:nvPr/>
            </p:nvSpPr>
            <p:spPr bwMode="auto">
              <a:xfrm>
                <a:off x="2705" y="3253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9" name="Freeform 757"/>
              <p:cNvSpPr>
                <a:spLocks/>
              </p:cNvSpPr>
              <p:nvPr/>
            </p:nvSpPr>
            <p:spPr bwMode="auto">
              <a:xfrm>
                <a:off x="2708" y="3253"/>
                <a:ext cx="5" cy="3"/>
              </a:xfrm>
              <a:custGeom>
                <a:avLst/>
                <a:gdLst>
                  <a:gd name="T0" fmla="*/ 2 w 5"/>
                  <a:gd name="T1" fmla="*/ 0 h 3"/>
                  <a:gd name="T2" fmla="*/ 2 w 5"/>
                  <a:gd name="T3" fmla="*/ 3 h 3"/>
                  <a:gd name="T4" fmla="*/ 5 w 5"/>
                  <a:gd name="T5" fmla="*/ 3 h 3"/>
                  <a:gd name="T6" fmla="*/ 2 w 5"/>
                  <a:gd name="T7" fmla="*/ 3 h 3"/>
                  <a:gd name="T8" fmla="*/ 0 w 5"/>
                  <a:gd name="T9" fmla="*/ 3 h 3"/>
                  <a:gd name="T10" fmla="*/ 0 w 5"/>
                  <a:gd name="T11" fmla="*/ 0 h 3"/>
                  <a:gd name="T12" fmla="*/ 2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2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0" name="Freeform 758"/>
              <p:cNvSpPr>
                <a:spLocks/>
              </p:cNvSpPr>
              <p:nvPr/>
            </p:nvSpPr>
            <p:spPr bwMode="auto">
              <a:xfrm>
                <a:off x="2710" y="3251"/>
                <a:ext cx="20" cy="10"/>
              </a:xfrm>
              <a:custGeom>
                <a:avLst/>
                <a:gdLst>
                  <a:gd name="T0" fmla="*/ 3 w 20"/>
                  <a:gd name="T1" fmla="*/ 0 h 10"/>
                  <a:gd name="T2" fmla="*/ 3 w 20"/>
                  <a:gd name="T3" fmla="*/ 2 h 10"/>
                  <a:gd name="T4" fmla="*/ 5 w 20"/>
                  <a:gd name="T5" fmla="*/ 2 h 10"/>
                  <a:gd name="T6" fmla="*/ 3 w 20"/>
                  <a:gd name="T7" fmla="*/ 2 h 10"/>
                  <a:gd name="T8" fmla="*/ 5 w 20"/>
                  <a:gd name="T9" fmla="*/ 2 h 10"/>
                  <a:gd name="T10" fmla="*/ 8 w 20"/>
                  <a:gd name="T11" fmla="*/ 2 h 10"/>
                  <a:gd name="T12" fmla="*/ 5 w 20"/>
                  <a:gd name="T13" fmla="*/ 2 h 10"/>
                  <a:gd name="T14" fmla="*/ 5 w 20"/>
                  <a:gd name="T15" fmla="*/ 0 h 10"/>
                  <a:gd name="T16" fmla="*/ 8 w 20"/>
                  <a:gd name="T17" fmla="*/ 0 h 10"/>
                  <a:gd name="T18" fmla="*/ 8 w 20"/>
                  <a:gd name="T19" fmla="*/ 2 h 10"/>
                  <a:gd name="T20" fmla="*/ 10 w 20"/>
                  <a:gd name="T21" fmla="*/ 2 h 10"/>
                  <a:gd name="T22" fmla="*/ 10 w 20"/>
                  <a:gd name="T23" fmla="*/ 5 h 10"/>
                  <a:gd name="T24" fmla="*/ 8 w 20"/>
                  <a:gd name="T25" fmla="*/ 5 h 10"/>
                  <a:gd name="T26" fmla="*/ 10 w 20"/>
                  <a:gd name="T27" fmla="*/ 5 h 10"/>
                  <a:gd name="T28" fmla="*/ 10 w 20"/>
                  <a:gd name="T29" fmla="*/ 7 h 10"/>
                  <a:gd name="T30" fmla="*/ 10 w 20"/>
                  <a:gd name="T31" fmla="*/ 5 h 10"/>
                  <a:gd name="T32" fmla="*/ 12 w 20"/>
                  <a:gd name="T33" fmla="*/ 5 h 10"/>
                  <a:gd name="T34" fmla="*/ 10 w 20"/>
                  <a:gd name="T35" fmla="*/ 5 h 10"/>
                  <a:gd name="T36" fmla="*/ 10 w 20"/>
                  <a:gd name="T37" fmla="*/ 2 h 10"/>
                  <a:gd name="T38" fmla="*/ 12 w 20"/>
                  <a:gd name="T39" fmla="*/ 2 h 10"/>
                  <a:gd name="T40" fmla="*/ 12 w 20"/>
                  <a:gd name="T41" fmla="*/ 5 h 10"/>
                  <a:gd name="T42" fmla="*/ 15 w 20"/>
                  <a:gd name="T43" fmla="*/ 5 h 10"/>
                  <a:gd name="T44" fmla="*/ 15 w 20"/>
                  <a:gd name="T45" fmla="*/ 7 h 10"/>
                  <a:gd name="T46" fmla="*/ 12 w 20"/>
                  <a:gd name="T47" fmla="*/ 7 h 10"/>
                  <a:gd name="T48" fmla="*/ 12 w 20"/>
                  <a:gd name="T49" fmla="*/ 5 h 10"/>
                  <a:gd name="T50" fmla="*/ 12 w 20"/>
                  <a:gd name="T51" fmla="*/ 7 h 10"/>
                  <a:gd name="T52" fmla="*/ 15 w 20"/>
                  <a:gd name="T53" fmla="*/ 7 h 10"/>
                  <a:gd name="T54" fmla="*/ 17 w 20"/>
                  <a:gd name="T55" fmla="*/ 7 h 10"/>
                  <a:gd name="T56" fmla="*/ 20 w 20"/>
                  <a:gd name="T57" fmla="*/ 7 h 10"/>
                  <a:gd name="T58" fmla="*/ 20 w 20"/>
                  <a:gd name="T59" fmla="*/ 10 h 10"/>
                  <a:gd name="T60" fmla="*/ 17 w 20"/>
                  <a:gd name="T61" fmla="*/ 10 h 10"/>
                  <a:gd name="T62" fmla="*/ 15 w 20"/>
                  <a:gd name="T63" fmla="*/ 10 h 10"/>
                  <a:gd name="T64" fmla="*/ 15 w 20"/>
                  <a:gd name="T65" fmla="*/ 7 h 10"/>
                  <a:gd name="T66" fmla="*/ 15 w 20"/>
                  <a:gd name="T67" fmla="*/ 10 h 10"/>
                  <a:gd name="T68" fmla="*/ 15 w 20"/>
                  <a:gd name="T69" fmla="*/ 7 h 10"/>
                  <a:gd name="T70" fmla="*/ 12 w 20"/>
                  <a:gd name="T71" fmla="*/ 7 h 10"/>
                  <a:gd name="T72" fmla="*/ 10 w 20"/>
                  <a:gd name="T73" fmla="*/ 7 h 10"/>
                  <a:gd name="T74" fmla="*/ 8 w 20"/>
                  <a:gd name="T75" fmla="*/ 7 h 10"/>
                  <a:gd name="T76" fmla="*/ 10 w 20"/>
                  <a:gd name="T77" fmla="*/ 7 h 10"/>
                  <a:gd name="T78" fmla="*/ 8 w 20"/>
                  <a:gd name="T79" fmla="*/ 7 h 10"/>
                  <a:gd name="T80" fmla="*/ 8 w 20"/>
                  <a:gd name="T81" fmla="*/ 5 h 10"/>
                  <a:gd name="T82" fmla="*/ 5 w 20"/>
                  <a:gd name="T83" fmla="*/ 5 h 10"/>
                  <a:gd name="T84" fmla="*/ 8 w 20"/>
                  <a:gd name="T85" fmla="*/ 5 h 10"/>
                  <a:gd name="T86" fmla="*/ 5 w 20"/>
                  <a:gd name="T87" fmla="*/ 5 h 10"/>
                  <a:gd name="T88" fmla="*/ 8 w 20"/>
                  <a:gd name="T89" fmla="*/ 5 h 10"/>
                  <a:gd name="T90" fmla="*/ 5 w 20"/>
                  <a:gd name="T91" fmla="*/ 5 h 10"/>
                  <a:gd name="T92" fmla="*/ 5 w 20"/>
                  <a:gd name="T93" fmla="*/ 2 h 10"/>
                  <a:gd name="T94" fmla="*/ 3 w 20"/>
                  <a:gd name="T95" fmla="*/ 2 h 10"/>
                  <a:gd name="T96" fmla="*/ 5 w 20"/>
                  <a:gd name="T97" fmla="*/ 2 h 10"/>
                  <a:gd name="T98" fmla="*/ 5 w 20"/>
                  <a:gd name="T99" fmla="*/ 5 h 10"/>
                  <a:gd name="T100" fmla="*/ 3 w 20"/>
                  <a:gd name="T101" fmla="*/ 5 h 10"/>
                  <a:gd name="T102" fmla="*/ 3 w 20"/>
                  <a:gd name="T103" fmla="*/ 2 h 10"/>
                  <a:gd name="T104" fmla="*/ 0 w 20"/>
                  <a:gd name="T105" fmla="*/ 2 h 10"/>
                  <a:gd name="T106" fmla="*/ 0 w 20"/>
                  <a:gd name="T107" fmla="*/ 0 h 10"/>
                  <a:gd name="T108" fmla="*/ 3 w 20"/>
                  <a:gd name="T10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" h="10">
                    <a:moveTo>
                      <a:pt x="3" y="0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20" y="7"/>
                    </a:lnTo>
                    <a:lnTo>
                      <a:pt x="20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5" y="7"/>
                    </a:lnTo>
                    <a:lnTo>
                      <a:pt x="15" y="10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1" name="Freeform 759"/>
              <p:cNvSpPr>
                <a:spLocks/>
              </p:cNvSpPr>
              <p:nvPr/>
            </p:nvSpPr>
            <p:spPr bwMode="auto">
              <a:xfrm>
                <a:off x="2793" y="3246"/>
                <a:ext cx="5" cy="0"/>
              </a:xfrm>
              <a:custGeom>
                <a:avLst/>
                <a:gdLst>
                  <a:gd name="T0" fmla="*/ 3 w 5"/>
                  <a:gd name="T1" fmla="*/ 0 w 5"/>
                  <a:gd name="T2" fmla="*/ 3 w 5"/>
                  <a:gd name="T3" fmla="*/ 5 w 5"/>
                  <a:gd name="T4" fmla="*/ 3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5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2" name="Freeform 760"/>
              <p:cNvSpPr>
                <a:spLocks/>
              </p:cNvSpPr>
              <p:nvPr/>
            </p:nvSpPr>
            <p:spPr bwMode="auto">
              <a:xfrm>
                <a:off x="2686" y="3244"/>
                <a:ext cx="27" cy="12"/>
              </a:xfrm>
              <a:custGeom>
                <a:avLst/>
                <a:gdLst>
                  <a:gd name="T0" fmla="*/ 2 w 27"/>
                  <a:gd name="T1" fmla="*/ 2 h 12"/>
                  <a:gd name="T2" fmla="*/ 5 w 27"/>
                  <a:gd name="T3" fmla="*/ 0 h 12"/>
                  <a:gd name="T4" fmla="*/ 7 w 27"/>
                  <a:gd name="T5" fmla="*/ 2 h 12"/>
                  <a:gd name="T6" fmla="*/ 7 w 27"/>
                  <a:gd name="T7" fmla="*/ 2 h 12"/>
                  <a:gd name="T8" fmla="*/ 7 w 27"/>
                  <a:gd name="T9" fmla="*/ 2 h 12"/>
                  <a:gd name="T10" fmla="*/ 10 w 27"/>
                  <a:gd name="T11" fmla="*/ 5 h 12"/>
                  <a:gd name="T12" fmla="*/ 10 w 27"/>
                  <a:gd name="T13" fmla="*/ 5 h 12"/>
                  <a:gd name="T14" fmla="*/ 12 w 27"/>
                  <a:gd name="T15" fmla="*/ 7 h 12"/>
                  <a:gd name="T16" fmla="*/ 12 w 27"/>
                  <a:gd name="T17" fmla="*/ 7 h 12"/>
                  <a:gd name="T18" fmla="*/ 14 w 27"/>
                  <a:gd name="T19" fmla="*/ 5 h 12"/>
                  <a:gd name="T20" fmla="*/ 14 w 27"/>
                  <a:gd name="T21" fmla="*/ 5 h 12"/>
                  <a:gd name="T22" fmla="*/ 17 w 27"/>
                  <a:gd name="T23" fmla="*/ 5 h 12"/>
                  <a:gd name="T24" fmla="*/ 19 w 27"/>
                  <a:gd name="T25" fmla="*/ 7 h 12"/>
                  <a:gd name="T26" fmla="*/ 24 w 27"/>
                  <a:gd name="T27" fmla="*/ 7 h 12"/>
                  <a:gd name="T28" fmla="*/ 27 w 27"/>
                  <a:gd name="T29" fmla="*/ 9 h 12"/>
                  <a:gd name="T30" fmla="*/ 27 w 27"/>
                  <a:gd name="T31" fmla="*/ 9 h 12"/>
                  <a:gd name="T32" fmla="*/ 24 w 27"/>
                  <a:gd name="T33" fmla="*/ 12 h 12"/>
                  <a:gd name="T34" fmla="*/ 24 w 27"/>
                  <a:gd name="T35" fmla="*/ 7 h 12"/>
                  <a:gd name="T36" fmla="*/ 22 w 27"/>
                  <a:gd name="T37" fmla="*/ 9 h 12"/>
                  <a:gd name="T38" fmla="*/ 22 w 27"/>
                  <a:gd name="T39" fmla="*/ 9 h 12"/>
                  <a:gd name="T40" fmla="*/ 19 w 27"/>
                  <a:gd name="T41" fmla="*/ 7 h 12"/>
                  <a:gd name="T42" fmla="*/ 19 w 27"/>
                  <a:gd name="T43" fmla="*/ 9 h 12"/>
                  <a:gd name="T44" fmla="*/ 14 w 27"/>
                  <a:gd name="T45" fmla="*/ 9 h 12"/>
                  <a:gd name="T46" fmla="*/ 14 w 27"/>
                  <a:gd name="T47" fmla="*/ 9 h 12"/>
                  <a:gd name="T48" fmla="*/ 12 w 27"/>
                  <a:gd name="T49" fmla="*/ 7 h 12"/>
                  <a:gd name="T50" fmla="*/ 10 w 27"/>
                  <a:gd name="T51" fmla="*/ 9 h 12"/>
                  <a:gd name="T52" fmla="*/ 10 w 27"/>
                  <a:gd name="T53" fmla="*/ 9 h 12"/>
                  <a:gd name="T54" fmla="*/ 7 w 27"/>
                  <a:gd name="T55" fmla="*/ 7 h 12"/>
                  <a:gd name="T56" fmla="*/ 5 w 27"/>
                  <a:gd name="T57" fmla="*/ 5 h 12"/>
                  <a:gd name="T58" fmla="*/ 2 w 27"/>
                  <a:gd name="T59" fmla="*/ 2 h 12"/>
                  <a:gd name="T60" fmla="*/ 5 w 27"/>
                  <a:gd name="T61" fmla="*/ 5 h 12"/>
                  <a:gd name="T62" fmla="*/ 2 w 27"/>
                  <a:gd name="T63" fmla="*/ 2 h 12"/>
                  <a:gd name="T64" fmla="*/ 2 w 27"/>
                  <a:gd name="T65" fmla="*/ 2 h 12"/>
                  <a:gd name="T66" fmla="*/ 2 w 27"/>
                  <a:gd name="T67" fmla="*/ 2 h 12"/>
                  <a:gd name="T68" fmla="*/ 0 w 27"/>
                  <a:gd name="T6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12">
                    <a:moveTo>
                      <a:pt x="2" y="0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4" y="9"/>
                    </a:lnTo>
                    <a:lnTo>
                      <a:pt x="27" y="9"/>
                    </a:lnTo>
                    <a:lnTo>
                      <a:pt x="24" y="9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4" y="12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3" name="Freeform 761"/>
              <p:cNvSpPr>
                <a:spLocks/>
              </p:cNvSpPr>
              <p:nvPr/>
            </p:nvSpPr>
            <p:spPr bwMode="auto">
              <a:xfrm>
                <a:off x="2713" y="3241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4" name="Rectangle 762"/>
              <p:cNvSpPr>
                <a:spLocks noChangeArrowheads="1"/>
              </p:cNvSpPr>
              <p:nvPr/>
            </p:nvSpPr>
            <p:spPr bwMode="auto">
              <a:xfrm>
                <a:off x="2722" y="3241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5" name="Freeform 763"/>
              <p:cNvSpPr>
                <a:spLocks/>
              </p:cNvSpPr>
              <p:nvPr/>
            </p:nvSpPr>
            <p:spPr bwMode="auto">
              <a:xfrm>
                <a:off x="2700" y="3241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  <a:gd name="T6" fmla="*/ 3 w 3"/>
                  <a:gd name="T7" fmla="*/ 0 h 3"/>
                  <a:gd name="T8" fmla="*/ 0 w 3"/>
                  <a:gd name="T9" fmla="*/ 0 h 3"/>
                  <a:gd name="T10" fmla="*/ 3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6" name="Freeform 764"/>
              <p:cNvSpPr>
                <a:spLocks/>
              </p:cNvSpPr>
              <p:nvPr/>
            </p:nvSpPr>
            <p:spPr bwMode="auto">
              <a:xfrm>
                <a:off x="2720" y="3241"/>
                <a:ext cx="5" cy="3"/>
              </a:xfrm>
              <a:custGeom>
                <a:avLst/>
                <a:gdLst>
                  <a:gd name="T0" fmla="*/ 2 w 5"/>
                  <a:gd name="T1" fmla="*/ 0 h 3"/>
                  <a:gd name="T2" fmla="*/ 5 w 5"/>
                  <a:gd name="T3" fmla="*/ 0 h 3"/>
                  <a:gd name="T4" fmla="*/ 2 w 5"/>
                  <a:gd name="T5" fmla="*/ 0 h 3"/>
                  <a:gd name="T6" fmla="*/ 2 w 5"/>
                  <a:gd name="T7" fmla="*/ 3 h 3"/>
                  <a:gd name="T8" fmla="*/ 2 w 5"/>
                  <a:gd name="T9" fmla="*/ 0 h 3"/>
                  <a:gd name="T10" fmla="*/ 0 w 5"/>
                  <a:gd name="T11" fmla="*/ 0 h 3"/>
                  <a:gd name="T12" fmla="*/ 0 w 5"/>
                  <a:gd name="T13" fmla="*/ 3 h 3"/>
                  <a:gd name="T14" fmla="*/ 0 w 5"/>
                  <a:gd name="T15" fmla="*/ 0 h 3"/>
                  <a:gd name="T16" fmla="*/ 2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7" name="Freeform 765"/>
              <p:cNvSpPr>
                <a:spLocks/>
              </p:cNvSpPr>
              <p:nvPr/>
            </p:nvSpPr>
            <p:spPr bwMode="auto">
              <a:xfrm>
                <a:off x="2700" y="3239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3 w 5"/>
                  <a:gd name="T3" fmla="*/ 0 h 2"/>
                  <a:gd name="T4" fmla="*/ 0 w 5"/>
                  <a:gd name="T5" fmla="*/ 2 h 2"/>
                  <a:gd name="T6" fmla="*/ 0 w 5"/>
                  <a:gd name="T7" fmla="*/ 0 h 2"/>
                  <a:gd name="T8" fmla="*/ 3 w 5"/>
                  <a:gd name="T9" fmla="*/ 0 h 2"/>
                  <a:gd name="T10" fmla="*/ 5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8" name="Freeform 766"/>
              <p:cNvSpPr>
                <a:spLocks/>
              </p:cNvSpPr>
              <p:nvPr/>
            </p:nvSpPr>
            <p:spPr bwMode="auto">
              <a:xfrm>
                <a:off x="2693" y="3239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9" name="Freeform 767"/>
              <p:cNvSpPr>
                <a:spLocks/>
              </p:cNvSpPr>
              <p:nvPr/>
            </p:nvSpPr>
            <p:spPr bwMode="auto">
              <a:xfrm>
                <a:off x="2693" y="323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0" name="Freeform 768"/>
              <p:cNvSpPr>
                <a:spLocks/>
              </p:cNvSpPr>
              <p:nvPr/>
            </p:nvSpPr>
            <p:spPr bwMode="auto">
              <a:xfrm>
                <a:off x="2715" y="3236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1" name="Freeform 769"/>
              <p:cNvSpPr>
                <a:spLocks/>
              </p:cNvSpPr>
              <p:nvPr/>
            </p:nvSpPr>
            <p:spPr bwMode="auto">
              <a:xfrm>
                <a:off x="2691" y="323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2" name="Rectangle 770"/>
              <p:cNvSpPr>
                <a:spLocks noChangeArrowheads="1"/>
              </p:cNvSpPr>
              <p:nvPr/>
            </p:nvSpPr>
            <p:spPr bwMode="auto">
              <a:xfrm>
                <a:off x="2705" y="3236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3" name="Freeform 771"/>
              <p:cNvSpPr>
                <a:spLocks/>
              </p:cNvSpPr>
              <p:nvPr/>
            </p:nvSpPr>
            <p:spPr bwMode="auto">
              <a:xfrm>
                <a:off x="2688" y="323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4" name="Freeform 772"/>
              <p:cNvSpPr>
                <a:spLocks/>
              </p:cNvSpPr>
              <p:nvPr/>
            </p:nvSpPr>
            <p:spPr bwMode="auto">
              <a:xfrm>
                <a:off x="2715" y="323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5" name="Rectangle 773"/>
              <p:cNvSpPr>
                <a:spLocks noChangeArrowheads="1"/>
              </p:cNvSpPr>
              <p:nvPr/>
            </p:nvSpPr>
            <p:spPr bwMode="auto">
              <a:xfrm>
                <a:off x="2696" y="3234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6" name="Freeform 774"/>
              <p:cNvSpPr>
                <a:spLocks/>
              </p:cNvSpPr>
              <p:nvPr/>
            </p:nvSpPr>
            <p:spPr bwMode="auto">
              <a:xfrm>
                <a:off x="2705" y="3234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7" name="Rectangle 775"/>
              <p:cNvSpPr>
                <a:spLocks noChangeArrowheads="1"/>
              </p:cNvSpPr>
              <p:nvPr/>
            </p:nvSpPr>
            <p:spPr bwMode="auto">
              <a:xfrm>
                <a:off x="2703" y="3234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8" name="Freeform 776"/>
              <p:cNvSpPr>
                <a:spLocks/>
              </p:cNvSpPr>
              <p:nvPr/>
            </p:nvSpPr>
            <p:spPr bwMode="auto">
              <a:xfrm>
                <a:off x="2703" y="3234"/>
                <a:ext cx="12" cy="10"/>
              </a:xfrm>
              <a:custGeom>
                <a:avLst/>
                <a:gdLst>
                  <a:gd name="T0" fmla="*/ 10 w 12"/>
                  <a:gd name="T1" fmla="*/ 0 h 10"/>
                  <a:gd name="T2" fmla="*/ 12 w 12"/>
                  <a:gd name="T3" fmla="*/ 0 h 10"/>
                  <a:gd name="T4" fmla="*/ 12 w 12"/>
                  <a:gd name="T5" fmla="*/ 2 h 10"/>
                  <a:gd name="T6" fmla="*/ 10 w 12"/>
                  <a:gd name="T7" fmla="*/ 2 h 10"/>
                  <a:gd name="T8" fmla="*/ 10 w 12"/>
                  <a:gd name="T9" fmla="*/ 5 h 10"/>
                  <a:gd name="T10" fmla="*/ 7 w 12"/>
                  <a:gd name="T11" fmla="*/ 5 h 10"/>
                  <a:gd name="T12" fmla="*/ 10 w 12"/>
                  <a:gd name="T13" fmla="*/ 5 h 10"/>
                  <a:gd name="T14" fmla="*/ 10 w 12"/>
                  <a:gd name="T15" fmla="*/ 7 h 10"/>
                  <a:gd name="T16" fmla="*/ 7 w 12"/>
                  <a:gd name="T17" fmla="*/ 7 h 10"/>
                  <a:gd name="T18" fmla="*/ 10 w 12"/>
                  <a:gd name="T19" fmla="*/ 7 h 10"/>
                  <a:gd name="T20" fmla="*/ 10 w 12"/>
                  <a:gd name="T21" fmla="*/ 10 h 10"/>
                  <a:gd name="T22" fmla="*/ 7 w 12"/>
                  <a:gd name="T23" fmla="*/ 10 h 10"/>
                  <a:gd name="T24" fmla="*/ 7 w 12"/>
                  <a:gd name="T25" fmla="*/ 7 h 10"/>
                  <a:gd name="T26" fmla="*/ 7 w 12"/>
                  <a:gd name="T27" fmla="*/ 10 h 10"/>
                  <a:gd name="T28" fmla="*/ 5 w 12"/>
                  <a:gd name="T29" fmla="*/ 10 h 10"/>
                  <a:gd name="T30" fmla="*/ 5 w 12"/>
                  <a:gd name="T31" fmla="*/ 7 h 10"/>
                  <a:gd name="T32" fmla="*/ 5 w 12"/>
                  <a:gd name="T33" fmla="*/ 5 h 10"/>
                  <a:gd name="T34" fmla="*/ 7 w 12"/>
                  <a:gd name="T35" fmla="*/ 5 h 10"/>
                  <a:gd name="T36" fmla="*/ 5 w 12"/>
                  <a:gd name="T37" fmla="*/ 5 h 10"/>
                  <a:gd name="T38" fmla="*/ 2 w 12"/>
                  <a:gd name="T39" fmla="*/ 5 h 10"/>
                  <a:gd name="T40" fmla="*/ 2 w 12"/>
                  <a:gd name="T41" fmla="*/ 7 h 10"/>
                  <a:gd name="T42" fmla="*/ 0 w 12"/>
                  <a:gd name="T43" fmla="*/ 7 h 10"/>
                  <a:gd name="T44" fmla="*/ 2 w 12"/>
                  <a:gd name="T45" fmla="*/ 7 h 10"/>
                  <a:gd name="T46" fmla="*/ 2 w 12"/>
                  <a:gd name="T47" fmla="*/ 5 h 10"/>
                  <a:gd name="T48" fmla="*/ 5 w 12"/>
                  <a:gd name="T49" fmla="*/ 5 h 10"/>
                  <a:gd name="T50" fmla="*/ 5 w 12"/>
                  <a:gd name="T51" fmla="*/ 2 h 10"/>
                  <a:gd name="T52" fmla="*/ 7 w 12"/>
                  <a:gd name="T53" fmla="*/ 2 h 10"/>
                  <a:gd name="T54" fmla="*/ 7 w 12"/>
                  <a:gd name="T55" fmla="*/ 0 h 10"/>
                  <a:gd name="T56" fmla="*/ 10 w 12"/>
                  <a:gd name="T57" fmla="*/ 2 h 10"/>
                  <a:gd name="T58" fmla="*/ 10 w 12"/>
                  <a:gd name="T59" fmla="*/ 0 h 10"/>
                  <a:gd name="T60" fmla="*/ 7 w 12"/>
                  <a:gd name="T61" fmla="*/ 0 h 10"/>
                  <a:gd name="T62" fmla="*/ 10 w 12"/>
                  <a:gd name="T6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" h="10">
                    <a:moveTo>
                      <a:pt x="10" y="0"/>
                    </a:moveTo>
                    <a:lnTo>
                      <a:pt x="12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9" name="Rectangle 777"/>
              <p:cNvSpPr>
                <a:spLocks noChangeArrowheads="1"/>
              </p:cNvSpPr>
              <p:nvPr/>
            </p:nvSpPr>
            <p:spPr bwMode="auto">
              <a:xfrm>
                <a:off x="2691" y="3234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0" name="Freeform 778"/>
              <p:cNvSpPr>
                <a:spLocks/>
              </p:cNvSpPr>
              <p:nvPr/>
            </p:nvSpPr>
            <p:spPr bwMode="auto">
              <a:xfrm>
                <a:off x="2705" y="3234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2 h 2"/>
                  <a:gd name="T4" fmla="*/ 3 w 5"/>
                  <a:gd name="T5" fmla="*/ 2 h 2"/>
                  <a:gd name="T6" fmla="*/ 0 w 5"/>
                  <a:gd name="T7" fmla="*/ 2 h 2"/>
                  <a:gd name="T8" fmla="*/ 3 w 5"/>
                  <a:gd name="T9" fmla="*/ 2 h 2"/>
                  <a:gd name="T10" fmla="*/ 3 w 5"/>
                  <a:gd name="T11" fmla="*/ 0 h 2"/>
                  <a:gd name="T12" fmla="*/ 5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1" name="Freeform 779"/>
              <p:cNvSpPr>
                <a:spLocks/>
              </p:cNvSpPr>
              <p:nvPr/>
            </p:nvSpPr>
            <p:spPr bwMode="auto">
              <a:xfrm>
                <a:off x="2693" y="323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2" name="Freeform 780"/>
              <p:cNvSpPr>
                <a:spLocks/>
              </p:cNvSpPr>
              <p:nvPr/>
            </p:nvSpPr>
            <p:spPr bwMode="auto">
              <a:xfrm>
                <a:off x="2686" y="323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3" name="Freeform 781"/>
              <p:cNvSpPr>
                <a:spLocks/>
              </p:cNvSpPr>
              <p:nvPr/>
            </p:nvSpPr>
            <p:spPr bwMode="auto">
              <a:xfrm>
                <a:off x="2693" y="3231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4" name="Freeform 782"/>
              <p:cNvSpPr>
                <a:spLocks/>
              </p:cNvSpPr>
              <p:nvPr/>
            </p:nvSpPr>
            <p:spPr bwMode="auto">
              <a:xfrm>
                <a:off x="2691" y="3231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5" name="Freeform 783"/>
              <p:cNvSpPr>
                <a:spLocks/>
              </p:cNvSpPr>
              <p:nvPr/>
            </p:nvSpPr>
            <p:spPr bwMode="auto">
              <a:xfrm>
                <a:off x="2681" y="3231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6" name="Freeform 784"/>
              <p:cNvSpPr>
                <a:spLocks/>
              </p:cNvSpPr>
              <p:nvPr/>
            </p:nvSpPr>
            <p:spPr bwMode="auto">
              <a:xfrm>
                <a:off x="2696" y="3231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7" name="Freeform 785"/>
              <p:cNvSpPr>
                <a:spLocks/>
              </p:cNvSpPr>
              <p:nvPr/>
            </p:nvSpPr>
            <p:spPr bwMode="auto">
              <a:xfrm>
                <a:off x="2693" y="3229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8" name="Rectangle 786"/>
              <p:cNvSpPr>
                <a:spLocks noChangeArrowheads="1"/>
              </p:cNvSpPr>
              <p:nvPr/>
            </p:nvSpPr>
            <p:spPr bwMode="auto">
              <a:xfrm>
                <a:off x="2688" y="3229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9" name="Freeform 787"/>
              <p:cNvSpPr>
                <a:spLocks/>
              </p:cNvSpPr>
              <p:nvPr/>
            </p:nvSpPr>
            <p:spPr bwMode="auto">
              <a:xfrm>
                <a:off x="2681" y="3229"/>
                <a:ext cx="7" cy="5"/>
              </a:xfrm>
              <a:custGeom>
                <a:avLst/>
                <a:gdLst>
                  <a:gd name="T0" fmla="*/ 7 w 7"/>
                  <a:gd name="T1" fmla="*/ 2 h 5"/>
                  <a:gd name="T2" fmla="*/ 5 w 7"/>
                  <a:gd name="T3" fmla="*/ 2 h 5"/>
                  <a:gd name="T4" fmla="*/ 7 w 7"/>
                  <a:gd name="T5" fmla="*/ 2 h 5"/>
                  <a:gd name="T6" fmla="*/ 5 w 7"/>
                  <a:gd name="T7" fmla="*/ 2 h 5"/>
                  <a:gd name="T8" fmla="*/ 5 w 7"/>
                  <a:gd name="T9" fmla="*/ 5 h 5"/>
                  <a:gd name="T10" fmla="*/ 5 w 7"/>
                  <a:gd name="T11" fmla="*/ 2 h 5"/>
                  <a:gd name="T12" fmla="*/ 2 w 7"/>
                  <a:gd name="T13" fmla="*/ 2 h 5"/>
                  <a:gd name="T14" fmla="*/ 0 w 7"/>
                  <a:gd name="T15" fmla="*/ 2 h 5"/>
                  <a:gd name="T16" fmla="*/ 0 w 7"/>
                  <a:gd name="T17" fmla="*/ 0 h 5"/>
                  <a:gd name="T18" fmla="*/ 2 w 7"/>
                  <a:gd name="T19" fmla="*/ 0 h 5"/>
                  <a:gd name="T20" fmla="*/ 2 w 7"/>
                  <a:gd name="T21" fmla="*/ 2 h 5"/>
                  <a:gd name="T22" fmla="*/ 2 w 7"/>
                  <a:gd name="T23" fmla="*/ 0 h 5"/>
                  <a:gd name="T24" fmla="*/ 5 w 7"/>
                  <a:gd name="T25" fmla="*/ 0 h 5"/>
                  <a:gd name="T26" fmla="*/ 2 w 7"/>
                  <a:gd name="T27" fmla="*/ 0 h 5"/>
                  <a:gd name="T28" fmla="*/ 2 w 7"/>
                  <a:gd name="T29" fmla="*/ 2 h 5"/>
                  <a:gd name="T30" fmla="*/ 2 w 7"/>
                  <a:gd name="T31" fmla="*/ 0 h 5"/>
                  <a:gd name="T32" fmla="*/ 5 w 7"/>
                  <a:gd name="T33" fmla="*/ 0 h 5"/>
                  <a:gd name="T34" fmla="*/ 7 w 7"/>
                  <a:gd name="T35" fmla="*/ 0 h 5"/>
                  <a:gd name="T36" fmla="*/ 7 w 7"/>
                  <a:gd name="T3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0" name="Freeform 788"/>
              <p:cNvSpPr>
                <a:spLocks/>
              </p:cNvSpPr>
              <p:nvPr/>
            </p:nvSpPr>
            <p:spPr bwMode="auto">
              <a:xfrm>
                <a:off x="2696" y="322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1" name="Freeform 789"/>
              <p:cNvSpPr>
                <a:spLocks/>
              </p:cNvSpPr>
              <p:nvPr/>
            </p:nvSpPr>
            <p:spPr bwMode="auto">
              <a:xfrm>
                <a:off x="2710" y="3229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3 w 3"/>
                  <a:gd name="T5" fmla="*/ 0 h 2"/>
                  <a:gd name="T6" fmla="*/ 0 w 3"/>
                  <a:gd name="T7" fmla="*/ 0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2" name="Freeform 790"/>
              <p:cNvSpPr>
                <a:spLocks/>
              </p:cNvSpPr>
              <p:nvPr/>
            </p:nvSpPr>
            <p:spPr bwMode="auto">
              <a:xfrm>
                <a:off x="2735" y="322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3" name="Freeform 791"/>
              <p:cNvSpPr>
                <a:spLocks/>
              </p:cNvSpPr>
              <p:nvPr/>
            </p:nvSpPr>
            <p:spPr bwMode="auto">
              <a:xfrm>
                <a:off x="2696" y="322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4" name="Freeform 792"/>
              <p:cNvSpPr>
                <a:spLocks/>
              </p:cNvSpPr>
              <p:nvPr/>
            </p:nvSpPr>
            <p:spPr bwMode="auto">
              <a:xfrm>
                <a:off x="2725" y="322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5" name="Rectangle 793"/>
              <p:cNvSpPr>
                <a:spLocks noChangeArrowheads="1"/>
              </p:cNvSpPr>
              <p:nvPr/>
            </p:nvSpPr>
            <p:spPr bwMode="auto">
              <a:xfrm>
                <a:off x="2693" y="3227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6" name="Freeform 794"/>
              <p:cNvSpPr>
                <a:spLocks/>
              </p:cNvSpPr>
              <p:nvPr/>
            </p:nvSpPr>
            <p:spPr bwMode="auto">
              <a:xfrm>
                <a:off x="2688" y="322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7" name="Rectangle 795"/>
              <p:cNvSpPr>
                <a:spLocks noChangeArrowheads="1"/>
              </p:cNvSpPr>
              <p:nvPr/>
            </p:nvSpPr>
            <p:spPr bwMode="auto">
              <a:xfrm>
                <a:off x="2708" y="3227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8" name="Freeform 796"/>
              <p:cNvSpPr>
                <a:spLocks/>
              </p:cNvSpPr>
              <p:nvPr/>
            </p:nvSpPr>
            <p:spPr bwMode="auto">
              <a:xfrm>
                <a:off x="2703" y="3227"/>
                <a:ext cx="10" cy="7"/>
              </a:xfrm>
              <a:custGeom>
                <a:avLst/>
                <a:gdLst>
                  <a:gd name="T0" fmla="*/ 5 w 10"/>
                  <a:gd name="T1" fmla="*/ 2 h 7"/>
                  <a:gd name="T2" fmla="*/ 7 w 10"/>
                  <a:gd name="T3" fmla="*/ 2 h 7"/>
                  <a:gd name="T4" fmla="*/ 10 w 10"/>
                  <a:gd name="T5" fmla="*/ 4 h 7"/>
                  <a:gd name="T6" fmla="*/ 7 w 10"/>
                  <a:gd name="T7" fmla="*/ 4 h 7"/>
                  <a:gd name="T8" fmla="*/ 10 w 10"/>
                  <a:gd name="T9" fmla="*/ 4 h 7"/>
                  <a:gd name="T10" fmla="*/ 10 w 10"/>
                  <a:gd name="T11" fmla="*/ 7 h 7"/>
                  <a:gd name="T12" fmla="*/ 7 w 10"/>
                  <a:gd name="T13" fmla="*/ 7 h 7"/>
                  <a:gd name="T14" fmla="*/ 7 w 10"/>
                  <a:gd name="T15" fmla="*/ 4 h 7"/>
                  <a:gd name="T16" fmla="*/ 7 w 10"/>
                  <a:gd name="T17" fmla="*/ 7 h 7"/>
                  <a:gd name="T18" fmla="*/ 10 w 10"/>
                  <a:gd name="T19" fmla="*/ 7 h 7"/>
                  <a:gd name="T20" fmla="*/ 10 w 10"/>
                  <a:gd name="T21" fmla="*/ 4 h 7"/>
                  <a:gd name="T22" fmla="*/ 7 w 10"/>
                  <a:gd name="T23" fmla="*/ 4 h 7"/>
                  <a:gd name="T24" fmla="*/ 5 w 10"/>
                  <a:gd name="T25" fmla="*/ 4 h 7"/>
                  <a:gd name="T26" fmla="*/ 2 w 10"/>
                  <a:gd name="T27" fmla="*/ 4 h 7"/>
                  <a:gd name="T28" fmla="*/ 2 w 10"/>
                  <a:gd name="T29" fmla="*/ 2 h 7"/>
                  <a:gd name="T30" fmla="*/ 0 w 10"/>
                  <a:gd name="T31" fmla="*/ 2 h 7"/>
                  <a:gd name="T32" fmla="*/ 0 w 10"/>
                  <a:gd name="T33" fmla="*/ 0 h 7"/>
                  <a:gd name="T34" fmla="*/ 2 w 10"/>
                  <a:gd name="T35" fmla="*/ 0 h 7"/>
                  <a:gd name="T36" fmla="*/ 2 w 10"/>
                  <a:gd name="T37" fmla="*/ 2 h 7"/>
                  <a:gd name="T38" fmla="*/ 5 w 10"/>
                  <a:gd name="T3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7">
                    <a:moveTo>
                      <a:pt x="5" y="2"/>
                    </a:moveTo>
                    <a:lnTo>
                      <a:pt x="7" y="2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5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9" name="Freeform 797"/>
              <p:cNvSpPr>
                <a:spLocks/>
              </p:cNvSpPr>
              <p:nvPr/>
            </p:nvSpPr>
            <p:spPr bwMode="auto">
              <a:xfrm>
                <a:off x="2678" y="322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0" name="Freeform 798"/>
              <p:cNvSpPr>
                <a:spLocks/>
              </p:cNvSpPr>
              <p:nvPr/>
            </p:nvSpPr>
            <p:spPr bwMode="auto">
              <a:xfrm>
                <a:off x="2688" y="3227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1" name="Freeform 799"/>
              <p:cNvSpPr>
                <a:spLocks/>
              </p:cNvSpPr>
              <p:nvPr/>
            </p:nvSpPr>
            <p:spPr bwMode="auto">
              <a:xfrm>
                <a:off x="2693" y="3227"/>
                <a:ext cx="15" cy="7"/>
              </a:xfrm>
              <a:custGeom>
                <a:avLst/>
                <a:gdLst>
                  <a:gd name="T0" fmla="*/ 7 w 15"/>
                  <a:gd name="T1" fmla="*/ 0 h 7"/>
                  <a:gd name="T2" fmla="*/ 10 w 15"/>
                  <a:gd name="T3" fmla="*/ 0 h 7"/>
                  <a:gd name="T4" fmla="*/ 10 w 15"/>
                  <a:gd name="T5" fmla="*/ 2 h 7"/>
                  <a:gd name="T6" fmla="*/ 12 w 15"/>
                  <a:gd name="T7" fmla="*/ 2 h 7"/>
                  <a:gd name="T8" fmla="*/ 12 w 15"/>
                  <a:gd name="T9" fmla="*/ 4 h 7"/>
                  <a:gd name="T10" fmla="*/ 15 w 15"/>
                  <a:gd name="T11" fmla="*/ 4 h 7"/>
                  <a:gd name="T12" fmla="*/ 12 w 15"/>
                  <a:gd name="T13" fmla="*/ 4 h 7"/>
                  <a:gd name="T14" fmla="*/ 15 w 15"/>
                  <a:gd name="T15" fmla="*/ 4 h 7"/>
                  <a:gd name="T16" fmla="*/ 15 w 15"/>
                  <a:gd name="T17" fmla="*/ 7 h 7"/>
                  <a:gd name="T18" fmla="*/ 15 w 15"/>
                  <a:gd name="T19" fmla="*/ 4 h 7"/>
                  <a:gd name="T20" fmla="*/ 12 w 15"/>
                  <a:gd name="T21" fmla="*/ 4 h 7"/>
                  <a:gd name="T22" fmla="*/ 12 w 15"/>
                  <a:gd name="T23" fmla="*/ 7 h 7"/>
                  <a:gd name="T24" fmla="*/ 15 w 15"/>
                  <a:gd name="T25" fmla="*/ 7 h 7"/>
                  <a:gd name="T26" fmla="*/ 12 w 15"/>
                  <a:gd name="T27" fmla="*/ 7 h 7"/>
                  <a:gd name="T28" fmla="*/ 12 w 15"/>
                  <a:gd name="T29" fmla="*/ 4 h 7"/>
                  <a:gd name="T30" fmla="*/ 12 w 15"/>
                  <a:gd name="T31" fmla="*/ 7 h 7"/>
                  <a:gd name="T32" fmla="*/ 10 w 15"/>
                  <a:gd name="T33" fmla="*/ 7 h 7"/>
                  <a:gd name="T34" fmla="*/ 7 w 15"/>
                  <a:gd name="T35" fmla="*/ 7 h 7"/>
                  <a:gd name="T36" fmla="*/ 7 w 15"/>
                  <a:gd name="T37" fmla="*/ 4 h 7"/>
                  <a:gd name="T38" fmla="*/ 10 w 15"/>
                  <a:gd name="T39" fmla="*/ 4 h 7"/>
                  <a:gd name="T40" fmla="*/ 7 w 15"/>
                  <a:gd name="T41" fmla="*/ 4 h 7"/>
                  <a:gd name="T42" fmla="*/ 7 w 15"/>
                  <a:gd name="T43" fmla="*/ 7 h 7"/>
                  <a:gd name="T44" fmla="*/ 7 w 15"/>
                  <a:gd name="T45" fmla="*/ 4 h 7"/>
                  <a:gd name="T46" fmla="*/ 7 w 15"/>
                  <a:gd name="T47" fmla="*/ 7 h 7"/>
                  <a:gd name="T48" fmla="*/ 5 w 15"/>
                  <a:gd name="T49" fmla="*/ 7 h 7"/>
                  <a:gd name="T50" fmla="*/ 7 w 15"/>
                  <a:gd name="T51" fmla="*/ 4 h 7"/>
                  <a:gd name="T52" fmla="*/ 7 w 15"/>
                  <a:gd name="T53" fmla="*/ 2 h 7"/>
                  <a:gd name="T54" fmla="*/ 10 w 15"/>
                  <a:gd name="T55" fmla="*/ 2 h 7"/>
                  <a:gd name="T56" fmla="*/ 7 w 15"/>
                  <a:gd name="T57" fmla="*/ 2 h 7"/>
                  <a:gd name="T58" fmla="*/ 5 w 15"/>
                  <a:gd name="T59" fmla="*/ 2 h 7"/>
                  <a:gd name="T60" fmla="*/ 5 w 15"/>
                  <a:gd name="T61" fmla="*/ 0 h 7"/>
                  <a:gd name="T62" fmla="*/ 5 w 15"/>
                  <a:gd name="T63" fmla="*/ 2 h 7"/>
                  <a:gd name="T64" fmla="*/ 7 w 15"/>
                  <a:gd name="T65" fmla="*/ 2 h 7"/>
                  <a:gd name="T66" fmla="*/ 5 w 15"/>
                  <a:gd name="T67" fmla="*/ 2 h 7"/>
                  <a:gd name="T68" fmla="*/ 5 w 15"/>
                  <a:gd name="T69" fmla="*/ 0 h 7"/>
                  <a:gd name="T70" fmla="*/ 5 w 15"/>
                  <a:gd name="T71" fmla="*/ 2 h 7"/>
                  <a:gd name="T72" fmla="*/ 3 w 15"/>
                  <a:gd name="T73" fmla="*/ 2 h 7"/>
                  <a:gd name="T74" fmla="*/ 3 w 15"/>
                  <a:gd name="T75" fmla="*/ 0 h 7"/>
                  <a:gd name="T76" fmla="*/ 0 w 15"/>
                  <a:gd name="T77" fmla="*/ 0 h 7"/>
                  <a:gd name="T78" fmla="*/ 3 w 15"/>
                  <a:gd name="T79" fmla="*/ 0 h 7"/>
                  <a:gd name="T80" fmla="*/ 5 w 15"/>
                  <a:gd name="T81" fmla="*/ 0 h 7"/>
                  <a:gd name="T82" fmla="*/ 7 w 15"/>
                  <a:gd name="T8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" h="7">
                    <a:moveTo>
                      <a:pt x="7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5" y="4"/>
                    </a:lnTo>
                    <a:lnTo>
                      <a:pt x="15" y="7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2" name="Freeform 800"/>
              <p:cNvSpPr>
                <a:spLocks/>
              </p:cNvSpPr>
              <p:nvPr/>
            </p:nvSpPr>
            <p:spPr bwMode="auto">
              <a:xfrm>
                <a:off x="2683" y="3227"/>
                <a:ext cx="8" cy="2"/>
              </a:xfrm>
              <a:custGeom>
                <a:avLst/>
                <a:gdLst>
                  <a:gd name="T0" fmla="*/ 5 w 8"/>
                  <a:gd name="T1" fmla="*/ 0 h 2"/>
                  <a:gd name="T2" fmla="*/ 5 w 8"/>
                  <a:gd name="T3" fmla="*/ 2 h 2"/>
                  <a:gd name="T4" fmla="*/ 3 w 8"/>
                  <a:gd name="T5" fmla="*/ 2 h 2"/>
                  <a:gd name="T6" fmla="*/ 0 w 8"/>
                  <a:gd name="T7" fmla="*/ 2 h 2"/>
                  <a:gd name="T8" fmla="*/ 0 w 8"/>
                  <a:gd name="T9" fmla="*/ 0 h 2"/>
                  <a:gd name="T10" fmla="*/ 3 w 8"/>
                  <a:gd name="T11" fmla="*/ 0 h 2"/>
                  <a:gd name="T12" fmla="*/ 5 w 8"/>
                  <a:gd name="T13" fmla="*/ 0 h 2"/>
                  <a:gd name="T14" fmla="*/ 8 w 8"/>
                  <a:gd name="T15" fmla="*/ 0 h 2"/>
                  <a:gd name="T16" fmla="*/ 5 w 8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">
                    <a:moveTo>
                      <a:pt x="5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3" name="Freeform 801"/>
              <p:cNvSpPr>
                <a:spLocks/>
              </p:cNvSpPr>
              <p:nvPr/>
            </p:nvSpPr>
            <p:spPr bwMode="auto">
              <a:xfrm>
                <a:off x="2698" y="3224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2 w 5"/>
                  <a:gd name="T3" fmla="*/ 3 h 3"/>
                  <a:gd name="T4" fmla="*/ 2 w 5"/>
                  <a:gd name="T5" fmla="*/ 0 h 3"/>
                  <a:gd name="T6" fmla="*/ 2 w 5"/>
                  <a:gd name="T7" fmla="*/ 3 h 3"/>
                  <a:gd name="T8" fmla="*/ 5 w 5"/>
                  <a:gd name="T9" fmla="*/ 3 h 3"/>
                  <a:gd name="T10" fmla="*/ 2 w 5"/>
                  <a:gd name="T11" fmla="*/ 3 h 3"/>
                  <a:gd name="T12" fmla="*/ 0 w 5"/>
                  <a:gd name="T13" fmla="*/ 3 h 3"/>
                  <a:gd name="T14" fmla="*/ 0 w 5"/>
                  <a:gd name="T15" fmla="*/ 0 h 3"/>
                  <a:gd name="T16" fmla="*/ 2 w 5"/>
                  <a:gd name="T17" fmla="*/ 0 h 3"/>
                  <a:gd name="T18" fmla="*/ 2 w 5"/>
                  <a:gd name="T19" fmla="*/ 3 h 3"/>
                  <a:gd name="T20" fmla="*/ 0 w 5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4" name="Freeform 802"/>
              <p:cNvSpPr>
                <a:spLocks/>
              </p:cNvSpPr>
              <p:nvPr/>
            </p:nvSpPr>
            <p:spPr bwMode="auto">
              <a:xfrm>
                <a:off x="2703" y="3224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2 w 5"/>
                  <a:gd name="T3" fmla="*/ 0 h 3"/>
                  <a:gd name="T4" fmla="*/ 2 w 5"/>
                  <a:gd name="T5" fmla="*/ 3 h 3"/>
                  <a:gd name="T6" fmla="*/ 5 w 5"/>
                  <a:gd name="T7" fmla="*/ 3 h 3"/>
                  <a:gd name="T8" fmla="*/ 2 w 5"/>
                  <a:gd name="T9" fmla="*/ 3 h 3"/>
                  <a:gd name="T10" fmla="*/ 0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5" name="Freeform 803"/>
              <p:cNvSpPr>
                <a:spLocks/>
              </p:cNvSpPr>
              <p:nvPr/>
            </p:nvSpPr>
            <p:spPr bwMode="auto">
              <a:xfrm>
                <a:off x="2696" y="3224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6" name="Freeform 804"/>
              <p:cNvSpPr>
                <a:spLocks/>
              </p:cNvSpPr>
              <p:nvPr/>
            </p:nvSpPr>
            <p:spPr bwMode="auto">
              <a:xfrm>
                <a:off x="2696" y="322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7" name="Freeform 805"/>
              <p:cNvSpPr>
                <a:spLocks/>
              </p:cNvSpPr>
              <p:nvPr/>
            </p:nvSpPr>
            <p:spPr bwMode="auto">
              <a:xfrm>
                <a:off x="2691" y="3224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0 w 2"/>
                  <a:gd name="T5" fmla="*/ 3 h 3"/>
                  <a:gd name="T6" fmla="*/ 0 w 2"/>
                  <a:gd name="T7" fmla="*/ 0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8" name="Freeform 806"/>
              <p:cNvSpPr>
                <a:spLocks/>
              </p:cNvSpPr>
              <p:nvPr/>
            </p:nvSpPr>
            <p:spPr bwMode="auto">
              <a:xfrm>
                <a:off x="2693" y="322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9" name="Freeform 807"/>
              <p:cNvSpPr>
                <a:spLocks/>
              </p:cNvSpPr>
              <p:nvPr/>
            </p:nvSpPr>
            <p:spPr bwMode="auto">
              <a:xfrm>
                <a:off x="2696" y="322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680" name="Group 1009"/>
            <p:cNvGrpSpPr>
              <a:grpSpLocks/>
            </p:cNvGrpSpPr>
            <p:nvPr/>
          </p:nvGrpSpPr>
          <p:grpSpPr bwMode="auto">
            <a:xfrm>
              <a:off x="1725" y="1139"/>
              <a:ext cx="1332" cy="2166"/>
              <a:chOff x="1725" y="1139"/>
              <a:chExt cx="1332" cy="2166"/>
            </a:xfrm>
          </p:grpSpPr>
          <p:sp>
            <p:nvSpPr>
              <p:cNvPr id="7300" name="Freeform 809"/>
              <p:cNvSpPr>
                <a:spLocks/>
              </p:cNvSpPr>
              <p:nvPr/>
            </p:nvSpPr>
            <p:spPr bwMode="auto">
              <a:xfrm>
                <a:off x="2696" y="322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1" name="Freeform 810"/>
              <p:cNvSpPr>
                <a:spLocks/>
              </p:cNvSpPr>
              <p:nvPr/>
            </p:nvSpPr>
            <p:spPr bwMode="auto">
              <a:xfrm>
                <a:off x="2713" y="32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2" name="Freeform 811"/>
              <p:cNvSpPr>
                <a:spLocks/>
              </p:cNvSpPr>
              <p:nvPr/>
            </p:nvSpPr>
            <p:spPr bwMode="auto">
              <a:xfrm>
                <a:off x="2696" y="322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3" name="Freeform 812"/>
              <p:cNvSpPr>
                <a:spLocks/>
              </p:cNvSpPr>
              <p:nvPr/>
            </p:nvSpPr>
            <p:spPr bwMode="auto">
              <a:xfrm>
                <a:off x="2686" y="322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4" name="Freeform 813"/>
              <p:cNvSpPr>
                <a:spLocks/>
              </p:cNvSpPr>
              <p:nvPr/>
            </p:nvSpPr>
            <p:spPr bwMode="auto">
              <a:xfrm>
                <a:off x="2696" y="32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5" name="Freeform 814"/>
              <p:cNvSpPr>
                <a:spLocks/>
              </p:cNvSpPr>
              <p:nvPr/>
            </p:nvSpPr>
            <p:spPr bwMode="auto">
              <a:xfrm>
                <a:off x="2686" y="3222"/>
                <a:ext cx="7" cy="5"/>
              </a:xfrm>
              <a:custGeom>
                <a:avLst/>
                <a:gdLst>
                  <a:gd name="T0" fmla="*/ 5 w 7"/>
                  <a:gd name="T1" fmla="*/ 0 h 5"/>
                  <a:gd name="T2" fmla="*/ 7 w 7"/>
                  <a:gd name="T3" fmla="*/ 0 h 5"/>
                  <a:gd name="T4" fmla="*/ 5 w 7"/>
                  <a:gd name="T5" fmla="*/ 0 h 5"/>
                  <a:gd name="T6" fmla="*/ 7 w 7"/>
                  <a:gd name="T7" fmla="*/ 0 h 5"/>
                  <a:gd name="T8" fmla="*/ 7 w 7"/>
                  <a:gd name="T9" fmla="*/ 2 h 5"/>
                  <a:gd name="T10" fmla="*/ 5 w 7"/>
                  <a:gd name="T11" fmla="*/ 2 h 5"/>
                  <a:gd name="T12" fmla="*/ 2 w 7"/>
                  <a:gd name="T13" fmla="*/ 2 h 5"/>
                  <a:gd name="T14" fmla="*/ 2 w 7"/>
                  <a:gd name="T15" fmla="*/ 5 h 5"/>
                  <a:gd name="T16" fmla="*/ 0 w 7"/>
                  <a:gd name="T17" fmla="*/ 5 h 5"/>
                  <a:gd name="T18" fmla="*/ 0 w 7"/>
                  <a:gd name="T19" fmla="*/ 2 h 5"/>
                  <a:gd name="T20" fmla="*/ 2 w 7"/>
                  <a:gd name="T21" fmla="*/ 2 h 5"/>
                  <a:gd name="T22" fmla="*/ 2 w 7"/>
                  <a:gd name="T23" fmla="*/ 0 h 5"/>
                  <a:gd name="T24" fmla="*/ 2 w 7"/>
                  <a:gd name="T25" fmla="*/ 2 h 5"/>
                  <a:gd name="T26" fmla="*/ 2 w 7"/>
                  <a:gd name="T27" fmla="*/ 0 h 5"/>
                  <a:gd name="T28" fmla="*/ 5 w 7"/>
                  <a:gd name="T2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6" name="Freeform 815"/>
              <p:cNvSpPr>
                <a:spLocks/>
              </p:cNvSpPr>
              <p:nvPr/>
            </p:nvSpPr>
            <p:spPr bwMode="auto">
              <a:xfrm>
                <a:off x="2703" y="3219"/>
                <a:ext cx="12" cy="10"/>
              </a:xfrm>
              <a:custGeom>
                <a:avLst/>
                <a:gdLst>
                  <a:gd name="T0" fmla="*/ 0 w 12"/>
                  <a:gd name="T1" fmla="*/ 3 h 10"/>
                  <a:gd name="T2" fmla="*/ 0 w 12"/>
                  <a:gd name="T3" fmla="*/ 0 h 10"/>
                  <a:gd name="T4" fmla="*/ 0 w 12"/>
                  <a:gd name="T5" fmla="*/ 3 h 10"/>
                  <a:gd name="T6" fmla="*/ 0 w 12"/>
                  <a:gd name="T7" fmla="*/ 0 h 10"/>
                  <a:gd name="T8" fmla="*/ 0 w 12"/>
                  <a:gd name="T9" fmla="*/ 3 h 10"/>
                  <a:gd name="T10" fmla="*/ 2 w 12"/>
                  <a:gd name="T11" fmla="*/ 3 h 10"/>
                  <a:gd name="T12" fmla="*/ 5 w 12"/>
                  <a:gd name="T13" fmla="*/ 3 h 10"/>
                  <a:gd name="T14" fmla="*/ 5 w 12"/>
                  <a:gd name="T15" fmla="*/ 5 h 10"/>
                  <a:gd name="T16" fmla="*/ 7 w 12"/>
                  <a:gd name="T17" fmla="*/ 5 h 10"/>
                  <a:gd name="T18" fmla="*/ 10 w 12"/>
                  <a:gd name="T19" fmla="*/ 5 h 10"/>
                  <a:gd name="T20" fmla="*/ 10 w 12"/>
                  <a:gd name="T21" fmla="*/ 8 h 10"/>
                  <a:gd name="T22" fmla="*/ 10 w 12"/>
                  <a:gd name="T23" fmla="*/ 10 h 10"/>
                  <a:gd name="T24" fmla="*/ 12 w 12"/>
                  <a:gd name="T25" fmla="*/ 10 h 10"/>
                  <a:gd name="T26" fmla="*/ 10 w 12"/>
                  <a:gd name="T27" fmla="*/ 10 h 10"/>
                  <a:gd name="T28" fmla="*/ 12 w 12"/>
                  <a:gd name="T29" fmla="*/ 10 h 10"/>
                  <a:gd name="T30" fmla="*/ 10 w 12"/>
                  <a:gd name="T31" fmla="*/ 10 h 10"/>
                  <a:gd name="T32" fmla="*/ 12 w 12"/>
                  <a:gd name="T33" fmla="*/ 10 h 10"/>
                  <a:gd name="T34" fmla="*/ 10 w 12"/>
                  <a:gd name="T35" fmla="*/ 10 h 10"/>
                  <a:gd name="T36" fmla="*/ 10 w 12"/>
                  <a:gd name="T37" fmla="*/ 8 h 10"/>
                  <a:gd name="T38" fmla="*/ 7 w 12"/>
                  <a:gd name="T39" fmla="*/ 8 h 10"/>
                  <a:gd name="T40" fmla="*/ 5 w 12"/>
                  <a:gd name="T41" fmla="*/ 8 h 10"/>
                  <a:gd name="T42" fmla="*/ 5 w 12"/>
                  <a:gd name="T43" fmla="*/ 5 h 10"/>
                  <a:gd name="T44" fmla="*/ 2 w 12"/>
                  <a:gd name="T45" fmla="*/ 5 h 10"/>
                  <a:gd name="T46" fmla="*/ 0 w 12"/>
                  <a:gd name="T47" fmla="*/ 5 h 10"/>
                  <a:gd name="T48" fmla="*/ 2 w 12"/>
                  <a:gd name="T49" fmla="*/ 5 h 10"/>
                  <a:gd name="T50" fmla="*/ 0 w 12"/>
                  <a:gd name="T51" fmla="*/ 5 h 10"/>
                  <a:gd name="T52" fmla="*/ 0 w 12"/>
                  <a:gd name="T5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10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7" name="Freeform 816"/>
              <p:cNvSpPr>
                <a:spLocks/>
              </p:cNvSpPr>
              <p:nvPr/>
            </p:nvSpPr>
            <p:spPr bwMode="auto">
              <a:xfrm>
                <a:off x="2708" y="321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2 w 5"/>
                  <a:gd name="T3" fmla="*/ 5 h 5"/>
                  <a:gd name="T4" fmla="*/ 2 w 5"/>
                  <a:gd name="T5" fmla="*/ 3 h 5"/>
                  <a:gd name="T6" fmla="*/ 0 w 5"/>
                  <a:gd name="T7" fmla="*/ 3 h 5"/>
                  <a:gd name="T8" fmla="*/ 2 w 5"/>
                  <a:gd name="T9" fmla="*/ 3 h 5"/>
                  <a:gd name="T10" fmla="*/ 2 w 5"/>
                  <a:gd name="T11" fmla="*/ 0 h 5"/>
                  <a:gd name="T12" fmla="*/ 5 w 5"/>
                  <a:gd name="T13" fmla="*/ 3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3"/>
                    </a:lnTo>
                    <a:lnTo>
                      <a:pt x="5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8" name="Freeform 817"/>
              <p:cNvSpPr>
                <a:spLocks/>
              </p:cNvSpPr>
              <p:nvPr/>
            </p:nvSpPr>
            <p:spPr bwMode="auto">
              <a:xfrm>
                <a:off x="2740" y="321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9" name="Freeform 818"/>
              <p:cNvSpPr>
                <a:spLocks/>
              </p:cNvSpPr>
              <p:nvPr/>
            </p:nvSpPr>
            <p:spPr bwMode="auto">
              <a:xfrm>
                <a:off x="2730" y="3219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5 w 5"/>
                  <a:gd name="T3" fmla="*/ 3 h 5"/>
                  <a:gd name="T4" fmla="*/ 2 w 5"/>
                  <a:gd name="T5" fmla="*/ 3 h 5"/>
                  <a:gd name="T6" fmla="*/ 2 w 5"/>
                  <a:gd name="T7" fmla="*/ 5 h 5"/>
                  <a:gd name="T8" fmla="*/ 0 w 5"/>
                  <a:gd name="T9" fmla="*/ 5 h 5"/>
                  <a:gd name="T10" fmla="*/ 0 w 5"/>
                  <a:gd name="T11" fmla="*/ 3 h 5"/>
                  <a:gd name="T12" fmla="*/ 2 w 5"/>
                  <a:gd name="T13" fmla="*/ 3 h 5"/>
                  <a:gd name="T14" fmla="*/ 2 w 5"/>
                  <a:gd name="T15" fmla="*/ 0 h 5"/>
                  <a:gd name="T16" fmla="*/ 5 w 5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5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0" name="Freeform 819"/>
              <p:cNvSpPr>
                <a:spLocks/>
              </p:cNvSpPr>
              <p:nvPr/>
            </p:nvSpPr>
            <p:spPr bwMode="auto">
              <a:xfrm>
                <a:off x="2688" y="321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0 w 3"/>
                  <a:gd name="T7" fmla="*/ 0 h 3"/>
                  <a:gd name="T8" fmla="*/ 3 w 3"/>
                  <a:gd name="T9" fmla="*/ 0 h 3"/>
                  <a:gd name="T10" fmla="*/ 3 w 3"/>
                  <a:gd name="T11" fmla="*/ 3 h 3"/>
                  <a:gd name="T12" fmla="*/ 0 w 3"/>
                  <a:gd name="T13" fmla="*/ 3 h 3"/>
                  <a:gd name="T14" fmla="*/ 0 w 3"/>
                  <a:gd name="T15" fmla="*/ 0 h 3"/>
                  <a:gd name="T16" fmla="*/ 3 w 3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1" name="Freeform 820"/>
              <p:cNvSpPr>
                <a:spLocks/>
              </p:cNvSpPr>
              <p:nvPr/>
            </p:nvSpPr>
            <p:spPr bwMode="auto">
              <a:xfrm>
                <a:off x="2681" y="3219"/>
                <a:ext cx="7" cy="8"/>
              </a:xfrm>
              <a:custGeom>
                <a:avLst/>
                <a:gdLst>
                  <a:gd name="T0" fmla="*/ 5 w 7"/>
                  <a:gd name="T1" fmla="*/ 0 h 8"/>
                  <a:gd name="T2" fmla="*/ 7 w 7"/>
                  <a:gd name="T3" fmla="*/ 0 h 8"/>
                  <a:gd name="T4" fmla="*/ 7 w 7"/>
                  <a:gd name="T5" fmla="*/ 3 h 8"/>
                  <a:gd name="T6" fmla="*/ 5 w 7"/>
                  <a:gd name="T7" fmla="*/ 3 h 8"/>
                  <a:gd name="T8" fmla="*/ 5 w 7"/>
                  <a:gd name="T9" fmla="*/ 5 h 8"/>
                  <a:gd name="T10" fmla="*/ 5 w 7"/>
                  <a:gd name="T11" fmla="*/ 3 h 8"/>
                  <a:gd name="T12" fmla="*/ 7 w 7"/>
                  <a:gd name="T13" fmla="*/ 3 h 8"/>
                  <a:gd name="T14" fmla="*/ 7 w 7"/>
                  <a:gd name="T15" fmla="*/ 5 h 8"/>
                  <a:gd name="T16" fmla="*/ 5 w 7"/>
                  <a:gd name="T17" fmla="*/ 5 h 8"/>
                  <a:gd name="T18" fmla="*/ 5 w 7"/>
                  <a:gd name="T19" fmla="*/ 8 h 8"/>
                  <a:gd name="T20" fmla="*/ 2 w 7"/>
                  <a:gd name="T21" fmla="*/ 8 h 8"/>
                  <a:gd name="T22" fmla="*/ 0 w 7"/>
                  <a:gd name="T23" fmla="*/ 8 h 8"/>
                  <a:gd name="T24" fmla="*/ 0 w 7"/>
                  <a:gd name="T25" fmla="*/ 5 h 8"/>
                  <a:gd name="T26" fmla="*/ 2 w 7"/>
                  <a:gd name="T27" fmla="*/ 5 h 8"/>
                  <a:gd name="T28" fmla="*/ 0 w 7"/>
                  <a:gd name="T29" fmla="*/ 5 h 8"/>
                  <a:gd name="T30" fmla="*/ 2 w 7"/>
                  <a:gd name="T31" fmla="*/ 5 h 8"/>
                  <a:gd name="T32" fmla="*/ 2 w 7"/>
                  <a:gd name="T33" fmla="*/ 3 h 8"/>
                  <a:gd name="T34" fmla="*/ 2 w 7"/>
                  <a:gd name="T35" fmla="*/ 0 h 8"/>
                  <a:gd name="T36" fmla="*/ 5 w 7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8">
                    <a:moveTo>
                      <a:pt x="5" y="0"/>
                    </a:moveTo>
                    <a:lnTo>
                      <a:pt x="7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2" name="Freeform 821"/>
              <p:cNvSpPr>
                <a:spLocks/>
              </p:cNvSpPr>
              <p:nvPr/>
            </p:nvSpPr>
            <p:spPr bwMode="auto">
              <a:xfrm>
                <a:off x="2710" y="3217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2 h 5"/>
                  <a:gd name="T4" fmla="*/ 0 w 3"/>
                  <a:gd name="T5" fmla="*/ 2 h 5"/>
                  <a:gd name="T6" fmla="*/ 0 w 3"/>
                  <a:gd name="T7" fmla="*/ 0 h 5"/>
                  <a:gd name="T8" fmla="*/ 3 w 3"/>
                  <a:gd name="T9" fmla="*/ 0 h 5"/>
                  <a:gd name="T10" fmla="*/ 3 w 3"/>
                  <a:gd name="T11" fmla="*/ 2 h 5"/>
                  <a:gd name="T12" fmla="*/ 3 w 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3" name="Freeform 822"/>
              <p:cNvSpPr>
                <a:spLocks/>
              </p:cNvSpPr>
              <p:nvPr/>
            </p:nvSpPr>
            <p:spPr bwMode="auto">
              <a:xfrm>
                <a:off x="2705" y="3217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2 h 2"/>
                  <a:gd name="T4" fmla="*/ 3 w 5"/>
                  <a:gd name="T5" fmla="*/ 2 h 2"/>
                  <a:gd name="T6" fmla="*/ 5 w 5"/>
                  <a:gd name="T7" fmla="*/ 2 h 2"/>
                  <a:gd name="T8" fmla="*/ 3 w 5"/>
                  <a:gd name="T9" fmla="*/ 2 h 2"/>
                  <a:gd name="T10" fmla="*/ 0 w 5"/>
                  <a:gd name="T11" fmla="*/ 2 h 2"/>
                  <a:gd name="T12" fmla="*/ 3 w 5"/>
                  <a:gd name="T13" fmla="*/ 2 h 2"/>
                  <a:gd name="T14" fmla="*/ 0 w 5"/>
                  <a:gd name="T15" fmla="*/ 2 h 2"/>
                  <a:gd name="T16" fmla="*/ 0 w 5"/>
                  <a:gd name="T17" fmla="*/ 0 h 2"/>
                  <a:gd name="T18" fmla="*/ 3 w 5"/>
                  <a:gd name="T19" fmla="*/ 0 h 2"/>
                  <a:gd name="T20" fmla="*/ 5 w 5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4" name="Freeform 823"/>
              <p:cNvSpPr>
                <a:spLocks/>
              </p:cNvSpPr>
              <p:nvPr/>
            </p:nvSpPr>
            <p:spPr bwMode="auto">
              <a:xfrm>
                <a:off x="2683" y="3217"/>
                <a:ext cx="5" cy="2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3 w 5"/>
                  <a:gd name="T7" fmla="*/ 2 h 2"/>
                  <a:gd name="T8" fmla="*/ 3 w 5"/>
                  <a:gd name="T9" fmla="*/ 0 h 2"/>
                  <a:gd name="T10" fmla="*/ 0 w 5"/>
                  <a:gd name="T11" fmla="*/ 0 h 2"/>
                  <a:gd name="T12" fmla="*/ 3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5" name="Freeform 824"/>
              <p:cNvSpPr>
                <a:spLocks/>
              </p:cNvSpPr>
              <p:nvPr/>
            </p:nvSpPr>
            <p:spPr bwMode="auto">
              <a:xfrm>
                <a:off x="2700" y="3217"/>
                <a:ext cx="5" cy="2"/>
              </a:xfrm>
              <a:custGeom>
                <a:avLst/>
                <a:gdLst>
                  <a:gd name="T0" fmla="*/ 3 w 5"/>
                  <a:gd name="T1" fmla="*/ 0 h 2"/>
                  <a:gd name="T2" fmla="*/ 3 w 5"/>
                  <a:gd name="T3" fmla="*/ 2 h 2"/>
                  <a:gd name="T4" fmla="*/ 3 w 5"/>
                  <a:gd name="T5" fmla="*/ 0 h 2"/>
                  <a:gd name="T6" fmla="*/ 0 w 5"/>
                  <a:gd name="T7" fmla="*/ 0 h 2"/>
                  <a:gd name="T8" fmla="*/ 3 w 5"/>
                  <a:gd name="T9" fmla="*/ 0 h 2"/>
                  <a:gd name="T10" fmla="*/ 5 w 5"/>
                  <a:gd name="T11" fmla="*/ 0 h 2"/>
                  <a:gd name="T12" fmla="*/ 3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6" name="Freeform 825"/>
              <p:cNvSpPr>
                <a:spLocks/>
              </p:cNvSpPr>
              <p:nvPr/>
            </p:nvSpPr>
            <p:spPr bwMode="auto">
              <a:xfrm>
                <a:off x="2715" y="3214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7" name="Freeform 826"/>
              <p:cNvSpPr>
                <a:spLocks/>
              </p:cNvSpPr>
              <p:nvPr/>
            </p:nvSpPr>
            <p:spPr bwMode="auto">
              <a:xfrm>
                <a:off x="2674" y="3214"/>
                <a:ext cx="4" cy="8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3 h 8"/>
                  <a:gd name="T4" fmla="*/ 4 w 4"/>
                  <a:gd name="T5" fmla="*/ 5 h 8"/>
                  <a:gd name="T6" fmla="*/ 2 w 4"/>
                  <a:gd name="T7" fmla="*/ 5 h 8"/>
                  <a:gd name="T8" fmla="*/ 2 w 4"/>
                  <a:gd name="T9" fmla="*/ 8 h 8"/>
                  <a:gd name="T10" fmla="*/ 0 w 4"/>
                  <a:gd name="T11" fmla="*/ 8 h 8"/>
                  <a:gd name="T12" fmla="*/ 0 w 4"/>
                  <a:gd name="T13" fmla="*/ 5 h 8"/>
                  <a:gd name="T14" fmla="*/ 2 w 4"/>
                  <a:gd name="T15" fmla="*/ 5 h 8"/>
                  <a:gd name="T16" fmla="*/ 0 w 4"/>
                  <a:gd name="T17" fmla="*/ 5 h 8"/>
                  <a:gd name="T18" fmla="*/ 0 w 4"/>
                  <a:gd name="T19" fmla="*/ 3 h 8"/>
                  <a:gd name="T20" fmla="*/ 2 w 4"/>
                  <a:gd name="T21" fmla="*/ 3 h 8"/>
                  <a:gd name="T22" fmla="*/ 0 w 4"/>
                  <a:gd name="T23" fmla="*/ 3 h 8"/>
                  <a:gd name="T24" fmla="*/ 2 w 4"/>
                  <a:gd name="T25" fmla="*/ 3 h 8"/>
                  <a:gd name="T26" fmla="*/ 2 w 4"/>
                  <a:gd name="T27" fmla="*/ 0 h 8"/>
                  <a:gd name="T28" fmla="*/ 2 w 4"/>
                  <a:gd name="T29" fmla="*/ 3 h 8"/>
                  <a:gd name="T30" fmla="*/ 2 w 4"/>
                  <a:gd name="T31" fmla="*/ 0 h 8"/>
                  <a:gd name="T32" fmla="*/ 4 w 4"/>
                  <a:gd name="T3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8" name="Freeform 827"/>
              <p:cNvSpPr>
                <a:spLocks/>
              </p:cNvSpPr>
              <p:nvPr/>
            </p:nvSpPr>
            <p:spPr bwMode="auto">
              <a:xfrm>
                <a:off x="2688" y="321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9" name="Freeform 828"/>
              <p:cNvSpPr>
                <a:spLocks/>
              </p:cNvSpPr>
              <p:nvPr/>
            </p:nvSpPr>
            <p:spPr bwMode="auto">
              <a:xfrm>
                <a:off x="2691" y="3214"/>
                <a:ext cx="12" cy="8"/>
              </a:xfrm>
              <a:custGeom>
                <a:avLst/>
                <a:gdLst>
                  <a:gd name="T0" fmla="*/ 5 w 12"/>
                  <a:gd name="T1" fmla="*/ 3 h 8"/>
                  <a:gd name="T2" fmla="*/ 7 w 12"/>
                  <a:gd name="T3" fmla="*/ 3 h 8"/>
                  <a:gd name="T4" fmla="*/ 5 w 12"/>
                  <a:gd name="T5" fmla="*/ 3 h 8"/>
                  <a:gd name="T6" fmla="*/ 5 w 12"/>
                  <a:gd name="T7" fmla="*/ 5 h 8"/>
                  <a:gd name="T8" fmla="*/ 7 w 12"/>
                  <a:gd name="T9" fmla="*/ 5 h 8"/>
                  <a:gd name="T10" fmla="*/ 7 w 12"/>
                  <a:gd name="T11" fmla="*/ 3 h 8"/>
                  <a:gd name="T12" fmla="*/ 9 w 12"/>
                  <a:gd name="T13" fmla="*/ 3 h 8"/>
                  <a:gd name="T14" fmla="*/ 7 w 12"/>
                  <a:gd name="T15" fmla="*/ 3 h 8"/>
                  <a:gd name="T16" fmla="*/ 7 w 12"/>
                  <a:gd name="T17" fmla="*/ 5 h 8"/>
                  <a:gd name="T18" fmla="*/ 9 w 12"/>
                  <a:gd name="T19" fmla="*/ 5 h 8"/>
                  <a:gd name="T20" fmla="*/ 12 w 12"/>
                  <a:gd name="T21" fmla="*/ 5 h 8"/>
                  <a:gd name="T22" fmla="*/ 12 w 12"/>
                  <a:gd name="T23" fmla="*/ 8 h 8"/>
                  <a:gd name="T24" fmla="*/ 9 w 12"/>
                  <a:gd name="T25" fmla="*/ 8 h 8"/>
                  <a:gd name="T26" fmla="*/ 7 w 12"/>
                  <a:gd name="T27" fmla="*/ 8 h 8"/>
                  <a:gd name="T28" fmla="*/ 7 w 12"/>
                  <a:gd name="T29" fmla="*/ 5 h 8"/>
                  <a:gd name="T30" fmla="*/ 5 w 12"/>
                  <a:gd name="T31" fmla="*/ 5 h 8"/>
                  <a:gd name="T32" fmla="*/ 2 w 12"/>
                  <a:gd name="T33" fmla="*/ 5 h 8"/>
                  <a:gd name="T34" fmla="*/ 5 w 12"/>
                  <a:gd name="T35" fmla="*/ 5 h 8"/>
                  <a:gd name="T36" fmla="*/ 2 w 12"/>
                  <a:gd name="T37" fmla="*/ 5 h 8"/>
                  <a:gd name="T38" fmla="*/ 2 w 12"/>
                  <a:gd name="T39" fmla="*/ 3 h 8"/>
                  <a:gd name="T40" fmla="*/ 5 w 12"/>
                  <a:gd name="T41" fmla="*/ 3 h 8"/>
                  <a:gd name="T42" fmla="*/ 2 w 12"/>
                  <a:gd name="T43" fmla="*/ 3 h 8"/>
                  <a:gd name="T44" fmla="*/ 0 w 12"/>
                  <a:gd name="T45" fmla="*/ 3 h 8"/>
                  <a:gd name="T46" fmla="*/ 0 w 12"/>
                  <a:gd name="T47" fmla="*/ 0 h 8"/>
                  <a:gd name="T48" fmla="*/ 2 w 12"/>
                  <a:gd name="T49" fmla="*/ 0 h 8"/>
                  <a:gd name="T50" fmla="*/ 5 w 12"/>
                  <a:gd name="T51" fmla="*/ 0 h 8"/>
                  <a:gd name="T52" fmla="*/ 5 w 12"/>
                  <a:gd name="T5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8">
                    <a:moveTo>
                      <a:pt x="5" y="3"/>
                    </a:move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2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0" name="Freeform 829"/>
              <p:cNvSpPr>
                <a:spLocks/>
              </p:cNvSpPr>
              <p:nvPr/>
            </p:nvSpPr>
            <p:spPr bwMode="auto">
              <a:xfrm>
                <a:off x="2683" y="3214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3 h 3"/>
                  <a:gd name="T4" fmla="*/ 3 w 3"/>
                  <a:gd name="T5" fmla="*/ 3 h 3"/>
                  <a:gd name="T6" fmla="*/ 3 w 3"/>
                  <a:gd name="T7" fmla="*/ 0 h 3"/>
                  <a:gd name="T8" fmla="*/ 0 w 3"/>
                  <a:gd name="T9" fmla="*/ 0 h 3"/>
                  <a:gd name="T10" fmla="*/ 3 w 3"/>
                  <a:gd name="T11" fmla="*/ 0 h 3"/>
                  <a:gd name="T12" fmla="*/ 3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1" name="Freeform 830"/>
              <p:cNvSpPr>
                <a:spLocks/>
              </p:cNvSpPr>
              <p:nvPr/>
            </p:nvSpPr>
            <p:spPr bwMode="auto">
              <a:xfrm>
                <a:off x="2691" y="321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2" name="Freeform 831"/>
              <p:cNvSpPr>
                <a:spLocks/>
              </p:cNvSpPr>
              <p:nvPr/>
            </p:nvSpPr>
            <p:spPr bwMode="auto">
              <a:xfrm>
                <a:off x="2691" y="321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3" name="Freeform 832"/>
              <p:cNvSpPr>
                <a:spLocks/>
              </p:cNvSpPr>
              <p:nvPr/>
            </p:nvSpPr>
            <p:spPr bwMode="auto">
              <a:xfrm>
                <a:off x="2705" y="3212"/>
                <a:ext cx="8" cy="5"/>
              </a:xfrm>
              <a:custGeom>
                <a:avLst/>
                <a:gdLst>
                  <a:gd name="T0" fmla="*/ 3 w 8"/>
                  <a:gd name="T1" fmla="*/ 0 h 5"/>
                  <a:gd name="T2" fmla="*/ 3 w 8"/>
                  <a:gd name="T3" fmla="*/ 2 h 5"/>
                  <a:gd name="T4" fmla="*/ 5 w 8"/>
                  <a:gd name="T5" fmla="*/ 2 h 5"/>
                  <a:gd name="T6" fmla="*/ 3 w 8"/>
                  <a:gd name="T7" fmla="*/ 2 h 5"/>
                  <a:gd name="T8" fmla="*/ 5 w 8"/>
                  <a:gd name="T9" fmla="*/ 2 h 5"/>
                  <a:gd name="T10" fmla="*/ 3 w 8"/>
                  <a:gd name="T11" fmla="*/ 2 h 5"/>
                  <a:gd name="T12" fmla="*/ 3 w 8"/>
                  <a:gd name="T13" fmla="*/ 5 h 5"/>
                  <a:gd name="T14" fmla="*/ 5 w 8"/>
                  <a:gd name="T15" fmla="*/ 5 h 5"/>
                  <a:gd name="T16" fmla="*/ 5 w 8"/>
                  <a:gd name="T17" fmla="*/ 2 h 5"/>
                  <a:gd name="T18" fmla="*/ 8 w 8"/>
                  <a:gd name="T19" fmla="*/ 2 h 5"/>
                  <a:gd name="T20" fmla="*/ 8 w 8"/>
                  <a:gd name="T21" fmla="*/ 5 h 5"/>
                  <a:gd name="T22" fmla="*/ 5 w 8"/>
                  <a:gd name="T23" fmla="*/ 5 h 5"/>
                  <a:gd name="T24" fmla="*/ 3 w 8"/>
                  <a:gd name="T25" fmla="*/ 5 h 5"/>
                  <a:gd name="T26" fmla="*/ 3 w 8"/>
                  <a:gd name="T27" fmla="*/ 2 h 5"/>
                  <a:gd name="T28" fmla="*/ 0 w 8"/>
                  <a:gd name="T29" fmla="*/ 0 h 5"/>
                  <a:gd name="T30" fmla="*/ 3 w 8"/>
                  <a:gd name="T3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4" name="Freeform 833"/>
              <p:cNvSpPr>
                <a:spLocks/>
              </p:cNvSpPr>
              <p:nvPr/>
            </p:nvSpPr>
            <p:spPr bwMode="auto">
              <a:xfrm>
                <a:off x="2676" y="3212"/>
                <a:ext cx="7" cy="15"/>
              </a:xfrm>
              <a:custGeom>
                <a:avLst/>
                <a:gdLst>
                  <a:gd name="T0" fmla="*/ 5 w 7"/>
                  <a:gd name="T1" fmla="*/ 0 h 15"/>
                  <a:gd name="T2" fmla="*/ 5 w 7"/>
                  <a:gd name="T3" fmla="*/ 2 h 15"/>
                  <a:gd name="T4" fmla="*/ 5 w 7"/>
                  <a:gd name="T5" fmla="*/ 0 h 15"/>
                  <a:gd name="T6" fmla="*/ 7 w 7"/>
                  <a:gd name="T7" fmla="*/ 0 h 15"/>
                  <a:gd name="T8" fmla="*/ 7 w 7"/>
                  <a:gd name="T9" fmla="*/ 2 h 15"/>
                  <a:gd name="T10" fmla="*/ 7 w 7"/>
                  <a:gd name="T11" fmla="*/ 5 h 15"/>
                  <a:gd name="T12" fmla="*/ 7 w 7"/>
                  <a:gd name="T13" fmla="*/ 7 h 15"/>
                  <a:gd name="T14" fmla="*/ 7 w 7"/>
                  <a:gd name="T15" fmla="*/ 10 h 15"/>
                  <a:gd name="T16" fmla="*/ 5 w 7"/>
                  <a:gd name="T17" fmla="*/ 10 h 15"/>
                  <a:gd name="T18" fmla="*/ 7 w 7"/>
                  <a:gd name="T19" fmla="*/ 10 h 15"/>
                  <a:gd name="T20" fmla="*/ 5 w 7"/>
                  <a:gd name="T21" fmla="*/ 10 h 15"/>
                  <a:gd name="T22" fmla="*/ 7 w 7"/>
                  <a:gd name="T23" fmla="*/ 10 h 15"/>
                  <a:gd name="T24" fmla="*/ 5 w 7"/>
                  <a:gd name="T25" fmla="*/ 10 h 15"/>
                  <a:gd name="T26" fmla="*/ 7 w 7"/>
                  <a:gd name="T27" fmla="*/ 10 h 15"/>
                  <a:gd name="T28" fmla="*/ 5 w 7"/>
                  <a:gd name="T29" fmla="*/ 10 h 15"/>
                  <a:gd name="T30" fmla="*/ 5 w 7"/>
                  <a:gd name="T31" fmla="*/ 12 h 15"/>
                  <a:gd name="T32" fmla="*/ 5 w 7"/>
                  <a:gd name="T33" fmla="*/ 10 h 15"/>
                  <a:gd name="T34" fmla="*/ 5 w 7"/>
                  <a:gd name="T35" fmla="*/ 12 h 15"/>
                  <a:gd name="T36" fmla="*/ 5 w 7"/>
                  <a:gd name="T37" fmla="*/ 15 h 15"/>
                  <a:gd name="T38" fmla="*/ 2 w 7"/>
                  <a:gd name="T39" fmla="*/ 15 h 15"/>
                  <a:gd name="T40" fmla="*/ 5 w 7"/>
                  <a:gd name="T41" fmla="*/ 15 h 15"/>
                  <a:gd name="T42" fmla="*/ 5 w 7"/>
                  <a:gd name="T43" fmla="*/ 12 h 15"/>
                  <a:gd name="T44" fmla="*/ 2 w 7"/>
                  <a:gd name="T45" fmla="*/ 12 h 15"/>
                  <a:gd name="T46" fmla="*/ 2 w 7"/>
                  <a:gd name="T47" fmla="*/ 15 h 15"/>
                  <a:gd name="T48" fmla="*/ 2 w 7"/>
                  <a:gd name="T49" fmla="*/ 12 h 15"/>
                  <a:gd name="T50" fmla="*/ 2 w 7"/>
                  <a:gd name="T51" fmla="*/ 15 h 15"/>
                  <a:gd name="T52" fmla="*/ 2 w 7"/>
                  <a:gd name="T53" fmla="*/ 12 h 15"/>
                  <a:gd name="T54" fmla="*/ 0 w 7"/>
                  <a:gd name="T55" fmla="*/ 12 h 15"/>
                  <a:gd name="T56" fmla="*/ 0 w 7"/>
                  <a:gd name="T57" fmla="*/ 10 h 15"/>
                  <a:gd name="T58" fmla="*/ 2 w 7"/>
                  <a:gd name="T59" fmla="*/ 10 h 15"/>
                  <a:gd name="T60" fmla="*/ 0 w 7"/>
                  <a:gd name="T61" fmla="*/ 10 h 15"/>
                  <a:gd name="T62" fmla="*/ 2 w 7"/>
                  <a:gd name="T63" fmla="*/ 10 h 15"/>
                  <a:gd name="T64" fmla="*/ 2 w 7"/>
                  <a:gd name="T65" fmla="*/ 7 h 15"/>
                  <a:gd name="T66" fmla="*/ 2 w 7"/>
                  <a:gd name="T67" fmla="*/ 5 h 15"/>
                  <a:gd name="T68" fmla="*/ 2 w 7"/>
                  <a:gd name="T69" fmla="*/ 7 h 15"/>
                  <a:gd name="T70" fmla="*/ 5 w 7"/>
                  <a:gd name="T71" fmla="*/ 7 h 15"/>
                  <a:gd name="T72" fmla="*/ 2 w 7"/>
                  <a:gd name="T73" fmla="*/ 7 h 15"/>
                  <a:gd name="T74" fmla="*/ 5 w 7"/>
                  <a:gd name="T75" fmla="*/ 7 h 15"/>
                  <a:gd name="T76" fmla="*/ 2 w 7"/>
                  <a:gd name="T77" fmla="*/ 7 h 15"/>
                  <a:gd name="T78" fmla="*/ 2 w 7"/>
                  <a:gd name="T79" fmla="*/ 10 h 15"/>
                  <a:gd name="T80" fmla="*/ 5 w 7"/>
                  <a:gd name="T81" fmla="*/ 7 h 15"/>
                  <a:gd name="T82" fmla="*/ 5 w 7"/>
                  <a:gd name="T83" fmla="*/ 10 h 15"/>
                  <a:gd name="T84" fmla="*/ 5 w 7"/>
                  <a:gd name="T85" fmla="*/ 7 h 15"/>
                  <a:gd name="T86" fmla="*/ 5 w 7"/>
                  <a:gd name="T87" fmla="*/ 10 h 15"/>
                  <a:gd name="T88" fmla="*/ 5 w 7"/>
                  <a:gd name="T89" fmla="*/ 7 h 15"/>
                  <a:gd name="T90" fmla="*/ 7 w 7"/>
                  <a:gd name="T91" fmla="*/ 7 h 15"/>
                  <a:gd name="T92" fmla="*/ 5 w 7"/>
                  <a:gd name="T93" fmla="*/ 7 h 15"/>
                  <a:gd name="T94" fmla="*/ 5 w 7"/>
                  <a:gd name="T95" fmla="*/ 5 h 15"/>
                  <a:gd name="T96" fmla="*/ 7 w 7"/>
                  <a:gd name="T97" fmla="*/ 5 h 15"/>
                  <a:gd name="T98" fmla="*/ 5 w 7"/>
                  <a:gd name="T99" fmla="*/ 5 h 15"/>
                  <a:gd name="T100" fmla="*/ 5 w 7"/>
                  <a:gd name="T101" fmla="*/ 2 h 15"/>
                  <a:gd name="T102" fmla="*/ 2 w 7"/>
                  <a:gd name="T103" fmla="*/ 2 h 15"/>
                  <a:gd name="T104" fmla="*/ 2 w 7"/>
                  <a:gd name="T105" fmla="*/ 0 h 15"/>
                  <a:gd name="T106" fmla="*/ 5 w 7"/>
                  <a:gd name="T10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" h="15">
                    <a:moveTo>
                      <a:pt x="5" y="0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5" y="15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5" name="Freeform 834"/>
              <p:cNvSpPr>
                <a:spLocks/>
              </p:cNvSpPr>
              <p:nvPr/>
            </p:nvSpPr>
            <p:spPr bwMode="auto">
              <a:xfrm>
                <a:off x="2708" y="321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6" name="Freeform 835"/>
              <p:cNvSpPr>
                <a:spLocks/>
              </p:cNvSpPr>
              <p:nvPr/>
            </p:nvSpPr>
            <p:spPr bwMode="auto">
              <a:xfrm>
                <a:off x="2688" y="321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7" name="Freeform 836"/>
              <p:cNvSpPr>
                <a:spLocks/>
              </p:cNvSpPr>
              <p:nvPr/>
            </p:nvSpPr>
            <p:spPr bwMode="auto">
              <a:xfrm>
                <a:off x="2705" y="3212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8" name="Freeform 837"/>
              <p:cNvSpPr>
                <a:spLocks/>
              </p:cNvSpPr>
              <p:nvPr/>
            </p:nvSpPr>
            <p:spPr bwMode="auto">
              <a:xfrm>
                <a:off x="2696" y="3209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9" name="Freeform 838"/>
              <p:cNvSpPr>
                <a:spLocks/>
              </p:cNvSpPr>
              <p:nvPr/>
            </p:nvSpPr>
            <p:spPr bwMode="auto">
              <a:xfrm>
                <a:off x="2693" y="320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0 w 3"/>
                  <a:gd name="T5" fmla="*/ 0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0" name="Freeform 839"/>
              <p:cNvSpPr>
                <a:spLocks/>
              </p:cNvSpPr>
              <p:nvPr/>
            </p:nvSpPr>
            <p:spPr bwMode="auto">
              <a:xfrm>
                <a:off x="2683" y="3209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1" name="Freeform 840"/>
              <p:cNvSpPr>
                <a:spLocks/>
              </p:cNvSpPr>
              <p:nvPr/>
            </p:nvSpPr>
            <p:spPr bwMode="auto">
              <a:xfrm>
                <a:off x="2698" y="3209"/>
                <a:ext cx="10" cy="8"/>
              </a:xfrm>
              <a:custGeom>
                <a:avLst/>
                <a:gdLst>
                  <a:gd name="T0" fmla="*/ 5 w 10"/>
                  <a:gd name="T1" fmla="*/ 0 h 8"/>
                  <a:gd name="T2" fmla="*/ 7 w 10"/>
                  <a:gd name="T3" fmla="*/ 3 h 8"/>
                  <a:gd name="T4" fmla="*/ 7 w 10"/>
                  <a:gd name="T5" fmla="*/ 5 h 8"/>
                  <a:gd name="T6" fmla="*/ 5 w 10"/>
                  <a:gd name="T7" fmla="*/ 5 h 8"/>
                  <a:gd name="T8" fmla="*/ 7 w 10"/>
                  <a:gd name="T9" fmla="*/ 5 h 8"/>
                  <a:gd name="T10" fmla="*/ 10 w 10"/>
                  <a:gd name="T11" fmla="*/ 5 h 8"/>
                  <a:gd name="T12" fmla="*/ 10 w 10"/>
                  <a:gd name="T13" fmla="*/ 8 h 8"/>
                  <a:gd name="T14" fmla="*/ 7 w 10"/>
                  <a:gd name="T15" fmla="*/ 8 h 8"/>
                  <a:gd name="T16" fmla="*/ 5 w 10"/>
                  <a:gd name="T17" fmla="*/ 8 h 8"/>
                  <a:gd name="T18" fmla="*/ 2 w 10"/>
                  <a:gd name="T19" fmla="*/ 8 h 8"/>
                  <a:gd name="T20" fmla="*/ 2 w 10"/>
                  <a:gd name="T21" fmla="*/ 5 h 8"/>
                  <a:gd name="T22" fmla="*/ 0 w 10"/>
                  <a:gd name="T23" fmla="*/ 5 h 8"/>
                  <a:gd name="T24" fmla="*/ 2 w 10"/>
                  <a:gd name="T25" fmla="*/ 5 h 8"/>
                  <a:gd name="T26" fmla="*/ 2 w 10"/>
                  <a:gd name="T27" fmla="*/ 3 h 8"/>
                  <a:gd name="T28" fmla="*/ 2 w 10"/>
                  <a:gd name="T29" fmla="*/ 5 h 8"/>
                  <a:gd name="T30" fmla="*/ 5 w 10"/>
                  <a:gd name="T31" fmla="*/ 5 h 8"/>
                  <a:gd name="T32" fmla="*/ 2 w 10"/>
                  <a:gd name="T33" fmla="*/ 5 h 8"/>
                  <a:gd name="T34" fmla="*/ 2 w 10"/>
                  <a:gd name="T35" fmla="*/ 3 h 8"/>
                  <a:gd name="T36" fmla="*/ 5 w 10"/>
                  <a:gd name="T37" fmla="*/ 3 h 8"/>
                  <a:gd name="T38" fmla="*/ 2 w 10"/>
                  <a:gd name="T39" fmla="*/ 3 h 8"/>
                  <a:gd name="T40" fmla="*/ 5 w 10"/>
                  <a:gd name="T41" fmla="*/ 3 h 8"/>
                  <a:gd name="T42" fmla="*/ 5 w 10"/>
                  <a:gd name="T4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lnTo>
                      <a:pt x="7" y="3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2" name="Freeform 841"/>
              <p:cNvSpPr>
                <a:spLocks/>
              </p:cNvSpPr>
              <p:nvPr/>
            </p:nvSpPr>
            <p:spPr bwMode="auto">
              <a:xfrm>
                <a:off x="2678" y="320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3" name="Freeform 842"/>
              <p:cNvSpPr>
                <a:spLocks/>
              </p:cNvSpPr>
              <p:nvPr/>
            </p:nvSpPr>
            <p:spPr bwMode="auto">
              <a:xfrm>
                <a:off x="2676" y="320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4" name="Rectangle 843"/>
              <p:cNvSpPr>
                <a:spLocks noChangeArrowheads="1"/>
              </p:cNvSpPr>
              <p:nvPr/>
            </p:nvSpPr>
            <p:spPr bwMode="auto">
              <a:xfrm>
                <a:off x="2705" y="3207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5" name="Rectangle 844"/>
              <p:cNvSpPr>
                <a:spLocks noChangeArrowheads="1"/>
              </p:cNvSpPr>
              <p:nvPr/>
            </p:nvSpPr>
            <p:spPr bwMode="auto">
              <a:xfrm>
                <a:off x="2681" y="3207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6" name="Freeform 845"/>
              <p:cNvSpPr>
                <a:spLocks/>
              </p:cNvSpPr>
              <p:nvPr/>
            </p:nvSpPr>
            <p:spPr bwMode="auto">
              <a:xfrm>
                <a:off x="2683" y="320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  <a:gd name="T6" fmla="*/ 0 w 3"/>
                  <a:gd name="T7" fmla="*/ 2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7" name="Rectangle 846"/>
              <p:cNvSpPr>
                <a:spLocks noChangeArrowheads="1"/>
              </p:cNvSpPr>
              <p:nvPr/>
            </p:nvSpPr>
            <p:spPr bwMode="auto">
              <a:xfrm>
                <a:off x="2698" y="3205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8" name="Freeform 847"/>
              <p:cNvSpPr>
                <a:spLocks/>
              </p:cNvSpPr>
              <p:nvPr/>
            </p:nvSpPr>
            <p:spPr bwMode="auto">
              <a:xfrm>
                <a:off x="2696" y="320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9" name="Rectangle 848"/>
              <p:cNvSpPr>
                <a:spLocks noChangeArrowheads="1"/>
              </p:cNvSpPr>
              <p:nvPr/>
            </p:nvSpPr>
            <p:spPr bwMode="auto">
              <a:xfrm>
                <a:off x="2710" y="3205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0" name="Freeform 849"/>
              <p:cNvSpPr>
                <a:spLocks/>
              </p:cNvSpPr>
              <p:nvPr/>
            </p:nvSpPr>
            <p:spPr bwMode="auto">
              <a:xfrm>
                <a:off x="2705" y="320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1" name="Freeform 850"/>
              <p:cNvSpPr>
                <a:spLocks/>
              </p:cNvSpPr>
              <p:nvPr/>
            </p:nvSpPr>
            <p:spPr bwMode="auto">
              <a:xfrm>
                <a:off x="2696" y="320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2" name="Freeform 851"/>
              <p:cNvSpPr>
                <a:spLocks/>
              </p:cNvSpPr>
              <p:nvPr/>
            </p:nvSpPr>
            <p:spPr bwMode="auto">
              <a:xfrm>
                <a:off x="2691" y="320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3" name="Freeform 852"/>
              <p:cNvSpPr>
                <a:spLocks/>
              </p:cNvSpPr>
              <p:nvPr/>
            </p:nvSpPr>
            <p:spPr bwMode="auto">
              <a:xfrm>
                <a:off x="2686" y="320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0 w 2"/>
                  <a:gd name="T7" fmla="*/ 0 h 2"/>
                  <a:gd name="T8" fmla="*/ 2 w 2"/>
                  <a:gd name="T9" fmla="*/ 0 h 2"/>
                  <a:gd name="T10" fmla="*/ 0 w 2"/>
                  <a:gd name="T11" fmla="*/ 0 h 2"/>
                  <a:gd name="T12" fmla="*/ 2 w 2"/>
                  <a:gd name="T13" fmla="*/ 0 h 2"/>
                  <a:gd name="T14" fmla="*/ 2 w 2"/>
                  <a:gd name="T15" fmla="*/ 2 h 2"/>
                  <a:gd name="T16" fmla="*/ 0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4" name="Freeform 853"/>
              <p:cNvSpPr>
                <a:spLocks/>
              </p:cNvSpPr>
              <p:nvPr/>
            </p:nvSpPr>
            <p:spPr bwMode="auto">
              <a:xfrm>
                <a:off x="2696" y="320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5" name="Rectangle 854"/>
              <p:cNvSpPr>
                <a:spLocks noChangeArrowheads="1"/>
              </p:cNvSpPr>
              <p:nvPr/>
            </p:nvSpPr>
            <p:spPr bwMode="auto">
              <a:xfrm>
                <a:off x="2691" y="3202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6" name="Freeform 855"/>
              <p:cNvSpPr>
                <a:spLocks/>
              </p:cNvSpPr>
              <p:nvPr/>
            </p:nvSpPr>
            <p:spPr bwMode="auto">
              <a:xfrm>
                <a:off x="2708" y="3202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7" name="Freeform 856"/>
              <p:cNvSpPr>
                <a:spLocks/>
              </p:cNvSpPr>
              <p:nvPr/>
            </p:nvSpPr>
            <p:spPr bwMode="auto">
              <a:xfrm>
                <a:off x="2698" y="3202"/>
                <a:ext cx="5" cy="5"/>
              </a:xfrm>
              <a:custGeom>
                <a:avLst/>
                <a:gdLst>
                  <a:gd name="T0" fmla="*/ 2 w 5"/>
                  <a:gd name="T1" fmla="*/ 3 h 5"/>
                  <a:gd name="T2" fmla="*/ 5 w 5"/>
                  <a:gd name="T3" fmla="*/ 3 h 5"/>
                  <a:gd name="T4" fmla="*/ 2 w 5"/>
                  <a:gd name="T5" fmla="*/ 3 h 5"/>
                  <a:gd name="T6" fmla="*/ 5 w 5"/>
                  <a:gd name="T7" fmla="*/ 3 h 5"/>
                  <a:gd name="T8" fmla="*/ 5 w 5"/>
                  <a:gd name="T9" fmla="*/ 5 h 5"/>
                  <a:gd name="T10" fmla="*/ 5 w 5"/>
                  <a:gd name="T11" fmla="*/ 3 h 5"/>
                  <a:gd name="T12" fmla="*/ 2 w 5"/>
                  <a:gd name="T13" fmla="*/ 3 h 5"/>
                  <a:gd name="T14" fmla="*/ 5 w 5"/>
                  <a:gd name="T15" fmla="*/ 3 h 5"/>
                  <a:gd name="T16" fmla="*/ 5 w 5"/>
                  <a:gd name="T17" fmla="*/ 5 h 5"/>
                  <a:gd name="T18" fmla="*/ 2 w 5"/>
                  <a:gd name="T19" fmla="*/ 5 h 5"/>
                  <a:gd name="T20" fmla="*/ 2 w 5"/>
                  <a:gd name="T21" fmla="*/ 3 h 5"/>
                  <a:gd name="T22" fmla="*/ 0 w 5"/>
                  <a:gd name="T23" fmla="*/ 3 h 5"/>
                  <a:gd name="T24" fmla="*/ 0 w 5"/>
                  <a:gd name="T25" fmla="*/ 0 h 5"/>
                  <a:gd name="T26" fmla="*/ 2 w 5"/>
                  <a:gd name="T27" fmla="*/ 0 h 5"/>
                  <a:gd name="T28" fmla="*/ 2 w 5"/>
                  <a:gd name="T2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5">
                    <a:moveTo>
                      <a:pt x="2" y="3"/>
                    </a:moveTo>
                    <a:lnTo>
                      <a:pt x="5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8" name="Freeform 857"/>
              <p:cNvSpPr>
                <a:spLocks/>
              </p:cNvSpPr>
              <p:nvPr/>
            </p:nvSpPr>
            <p:spPr bwMode="auto">
              <a:xfrm>
                <a:off x="2691" y="320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9" name="Freeform 858"/>
              <p:cNvSpPr>
                <a:spLocks/>
              </p:cNvSpPr>
              <p:nvPr/>
            </p:nvSpPr>
            <p:spPr bwMode="auto">
              <a:xfrm>
                <a:off x="2669" y="3202"/>
                <a:ext cx="9" cy="10"/>
              </a:xfrm>
              <a:custGeom>
                <a:avLst/>
                <a:gdLst>
                  <a:gd name="T0" fmla="*/ 7 w 9"/>
                  <a:gd name="T1" fmla="*/ 3 h 10"/>
                  <a:gd name="T2" fmla="*/ 5 w 9"/>
                  <a:gd name="T3" fmla="*/ 3 h 10"/>
                  <a:gd name="T4" fmla="*/ 7 w 9"/>
                  <a:gd name="T5" fmla="*/ 3 h 10"/>
                  <a:gd name="T6" fmla="*/ 7 w 9"/>
                  <a:gd name="T7" fmla="*/ 0 h 10"/>
                  <a:gd name="T8" fmla="*/ 7 w 9"/>
                  <a:gd name="T9" fmla="*/ 3 h 10"/>
                  <a:gd name="T10" fmla="*/ 9 w 9"/>
                  <a:gd name="T11" fmla="*/ 3 h 10"/>
                  <a:gd name="T12" fmla="*/ 9 w 9"/>
                  <a:gd name="T13" fmla="*/ 5 h 10"/>
                  <a:gd name="T14" fmla="*/ 9 w 9"/>
                  <a:gd name="T15" fmla="*/ 3 h 10"/>
                  <a:gd name="T16" fmla="*/ 7 w 9"/>
                  <a:gd name="T17" fmla="*/ 3 h 10"/>
                  <a:gd name="T18" fmla="*/ 7 w 9"/>
                  <a:gd name="T19" fmla="*/ 5 h 10"/>
                  <a:gd name="T20" fmla="*/ 9 w 9"/>
                  <a:gd name="T21" fmla="*/ 5 h 10"/>
                  <a:gd name="T22" fmla="*/ 7 w 9"/>
                  <a:gd name="T23" fmla="*/ 5 h 10"/>
                  <a:gd name="T24" fmla="*/ 5 w 9"/>
                  <a:gd name="T25" fmla="*/ 5 h 10"/>
                  <a:gd name="T26" fmla="*/ 7 w 9"/>
                  <a:gd name="T27" fmla="*/ 5 h 10"/>
                  <a:gd name="T28" fmla="*/ 7 w 9"/>
                  <a:gd name="T29" fmla="*/ 7 h 10"/>
                  <a:gd name="T30" fmla="*/ 7 w 9"/>
                  <a:gd name="T31" fmla="*/ 10 h 10"/>
                  <a:gd name="T32" fmla="*/ 5 w 9"/>
                  <a:gd name="T33" fmla="*/ 10 h 10"/>
                  <a:gd name="T34" fmla="*/ 5 w 9"/>
                  <a:gd name="T35" fmla="*/ 7 h 10"/>
                  <a:gd name="T36" fmla="*/ 5 w 9"/>
                  <a:gd name="T37" fmla="*/ 10 h 10"/>
                  <a:gd name="T38" fmla="*/ 2 w 9"/>
                  <a:gd name="T39" fmla="*/ 10 h 10"/>
                  <a:gd name="T40" fmla="*/ 0 w 9"/>
                  <a:gd name="T41" fmla="*/ 10 h 10"/>
                  <a:gd name="T42" fmla="*/ 2 w 9"/>
                  <a:gd name="T43" fmla="*/ 10 h 10"/>
                  <a:gd name="T44" fmla="*/ 0 w 9"/>
                  <a:gd name="T45" fmla="*/ 10 h 10"/>
                  <a:gd name="T46" fmla="*/ 2 w 9"/>
                  <a:gd name="T47" fmla="*/ 7 h 10"/>
                  <a:gd name="T48" fmla="*/ 5 w 9"/>
                  <a:gd name="T49" fmla="*/ 7 h 10"/>
                  <a:gd name="T50" fmla="*/ 5 w 9"/>
                  <a:gd name="T51" fmla="*/ 5 h 10"/>
                  <a:gd name="T52" fmla="*/ 2 w 9"/>
                  <a:gd name="T53" fmla="*/ 5 h 10"/>
                  <a:gd name="T54" fmla="*/ 5 w 9"/>
                  <a:gd name="T55" fmla="*/ 5 h 10"/>
                  <a:gd name="T56" fmla="*/ 5 w 9"/>
                  <a:gd name="T57" fmla="*/ 3 h 10"/>
                  <a:gd name="T58" fmla="*/ 5 w 9"/>
                  <a:gd name="T59" fmla="*/ 5 h 10"/>
                  <a:gd name="T60" fmla="*/ 5 w 9"/>
                  <a:gd name="T61" fmla="*/ 3 h 10"/>
                  <a:gd name="T62" fmla="*/ 5 w 9"/>
                  <a:gd name="T63" fmla="*/ 0 h 10"/>
                  <a:gd name="T64" fmla="*/ 5 w 9"/>
                  <a:gd name="T65" fmla="*/ 3 h 10"/>
                  <a:gd name="T66" fmla="*/ 5 w 9"/>
                  <a:gd name="T67" fmla="*/ 0 h 10"/>
                  <a:gd name="T68" fmla="*/ 7 w 9"/>
                  <a:gd name="T69" fmla="*/ 0 h 10"/>
                  <a:gd name="T70" fmla="*/ 7 w 9"/>
                  <a:gd name="T7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" h="10">
                    <a:moveTo>
                      <a:pt x="7" y="3"/>
                    </a:moveTo>
                    <a:lnTo>
                      <a:pt x="5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0" name="Freeform 859"/>
              <p:cNvSpPr>
                <a:spLocks/>
              </p:cNvSpPr>
              <p:nvPr/>
            </p:nvSpPr>
            <p:spPr bwMode="auto">
              <a:xfrm>
                <a:off x="2708" y="3202"/>
                <a:ext cx="5" cy="3"/>
              </a:xfrm>
              <a:custGeom>
                <a:avLst/>
                <a:gdLst>
                  <a:gd name="T0" fmla="*/ 2 w 5"/>
                  <a:gd name="T1" fmla="*/ 0 h 3"/>
                  <a:gd name="T2" fmla="*/ 5 w 5"/>
                  <a:gd name="T3" fmla="*/ 0 h 3"/>
                  <a:gd name="T4" fmla="*/ 5 w 5"/>
                  <a:gd name="T5" fmla="*/ 3 h 3"/>
                  <a:gd name="T6" fmla="*/ 2 w 5"/>
                  <a:gd name="T7" fmla="*/ 3 h 3"/>
                  <a:gd name="T8" fmla="*/ 0 w 5"/>
                  <a:gd name="T9" fmla="*/ 3 h 3"/>
                  <a:gd name="T10" fmla="*/ 2 w 5"/>
                  <a:gd name="T11" fmla="*/ 3 h 3"/>
                  <a:gd name="T12" fmla="*/ 2 w 5"/>
                  <a:gd name="T13" fmla="*/ 0 h 3"/>
                  <a:gd name="T14" fmla="*/ 2 w 5"/>
                  <a:gd name="T15" fmla="*/ 3 h 3"/>
                  <a:gd name="T16" fmla="*/ 0 w 5"/>
                  <a:gd name="T17" fmla="*/ 3 h 3"/>
                  <a:gd name="T18" fmla="*/ 0 w 5"/>
                  <a:gd name="T19" fmla="*/ 0 h 3"/>
                  <a:gd name="T20" fmla="*/ 2 w 5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1" name="Freeform 860"/>
              <p:cNvSpPr>
                <a:spLocks/>
              </p:cNvSpPr>
              <p:nvPr/>
            </p:nvSpPr>
            <p:spPr bwMode="auto">
              <a:xfrm>
                <a:off x="2691" y="320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2" name="Freeform 861"/>
              <p:cNvSpPr>
                <a:spLocks/>
              </p:cNvSpPr>
              <p:nvPr/>
            </p:nvSpPr>
            <p:spPr bwMode="auto">
              <a:xfrm>
                <a:off x="2676" y="3202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2 w 5"/>
                  <a:gd name="T3" fmla="*/ 0 h 3"/>
                  <a:gd name="T4" fmla="*/ 2 w 5"/>
                  <a:gd name="T5" fmla="*/ 3 h 3"/>
                  <a:gd name="T6" fmla="*/ 0 w 5"/>
                  <a:gd name="T7" fmla="*/ 3 h 3"/>
                  <a:gd name="T8" fmla="*/ 0 w 5"/>
                  <a:gd name="T9" fmla="*/ 0 h 3"/>
                  <a:gd name="T10" fmla="*/ 2 w 5"/>
                  <a:gd name="T11" fmla="*/ 0 h 3"/>
                  <a:gd name="T12" fmla="*/ 5 w 5"/>
                  <a:gd name="T13" fmla="*/ 0 h 3"/>
                  <a:gd name="T14" fmla="*/ 2 w 5"/>
                  <a:gd name="T15" fmla="*/ 0 h 3"/>
                  <a:gd name="T16" fmla="*/ 5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3" name="Freeform 862"/>
              <p:cNvSpPr>
                <a:spLocks/>
              </p:cNvSpPr>
              <p:nvPr/>
            </p:nvSpPr>
            <p:spPr bwMode="auto">
              <a:xfrm>
                <a:off x="2703" y="3200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2 h 5"/>
                  <a:gd name="T4" fmla="*/ 2 w 5"/>
                  <a:gd name="T5" fmla="*/ 0 h 5"/>
                  <a:gd name="T6" fmla="*/ 2 w 5"/>
                  <a:gd name="T7" fmla="*/ 2 h 5"/>
                  <a:gd name="T8" fmla="*/ 5 w 5"/>
                  <a:gd name="T9" fmla="*/ 2 h 5"/>
                  <a:gd name="T10" fmla="*/ 5 w 5"/>
                  <a:gd name="T11" fmla="*/ 5 h 5"/>
                  <a:gd name="T12" fmla="*/ 2 w 5"/>
                  <a:gd name="T13" fmla="*/ 5 h 5"/>
                  <a:gd name="T14" fmla="*/ 2 w 5"/>
                  <a:gd name="T15" fmla="*/ 2 h 5"/>
                  <a:gd name="T16" fmla="*/ 2 w 5"/>
                  <a:gd name="T17" fmla="*/ 5 h 5"/>
                  <a:gd name="T18" fmla="*/ 0 w 5"/>
                  <a:gd name="T19" fmla="*/ 5 h 5"/>
                  <a:gd name="T20" fmla="*/ 0 w 5"/>
                  <a:gd name="T21" fmla="*/ 2 h 5"/>
                  <a:gd name="T22" fmla="*/ 0 w 5"/>
                  <a:gd name="T23" fmla="*/ 5 h 5"/>
                  <a:gd name="T24" fmla="*/ 0 w 5"/>
                  <a:gd name="T25" fmla="*/ 2 h 5"/>
                  <a:gd name="T26" fmla="*/ 0 w 5"/>
                  <a:gd name="T27" fmla="*/ 0 h 5"/>
                  <a:gd name="T28" fmla="*/ 0 w 5"/>
                  <a:gd name="T29" fmla="*/ 2 h 5"/>
                  <a:gd name="T30" fmla="*/ 0 w 5"/>
                  <a:gd name="T3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4" name="Freeform 863"/>
              <p:cNvSpPr>
                <a:spLocks/>
              </p:cNvSpPr>
              <p:nvPr/>
            </p:nvSpPr>
            <p:spPr bwMode="auto">
              <a:xfrm>
                <a:off x="2691" y="3200"/>
                <a:ext cx="5" cy="2"/>
              </a:xfrm>
              <a:custGeom>
                <a:avLst/>
                <a:gdLst>
                  <a:gd name="T0" fmla="*/ 2 w 5"/>
                  <a:gd name="T1" fmla="*/ 0 h 2"/>
                  <a:gd name="T2" fmla="*/ 2 w 5"/>
                  <a:gd name="T3" fmla="*/ 2 h 2"/>
                  <a:gd name="T4" fmla="*/ 5 w 5"/>
                  <a:gd name="T5" fmla="*/ 2 h 2"/>
                  <a:gd name="T6" fmla="*/ 2 w 5"/>
                  <a:gd name="T7" fmla="*/ 2 h 2"/>
                  <a:gd name="T8" fmla="*/ 2 w 5"/>
                  <a:gd name="T9" fmla="*/ 0 h 2"/>
                  <a:gd name="T10" fmla="*/ 2 w 5"/>
                  <a:gd name="T11" fmla="*/ 2 h 2"/>
                  <a:gd name="T12" fmla="*/ 0 w 5"/>
                  <a:gd name="T13" fmla="*/ 0 h 2"/>
                  <a:gd name="T14" fmla="*/ 0 w 5"/>
                  <a:gd name="T15" fmla="*/ 2 h 2"/>
                  <a:gd name="T16" fmla="*/ 0 w 5"/>
                  <a:gd name="T17" fmla="*/ 0 h 2"/>
                  <a:gd name="T18" fmla="*/ 2 w 5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5" name="Freeform 864"/>
              <p:cNvSpPr>
                <a:spLocks/>
              </p:cNvSpPr>
              <p:nvPr/>
            </p:nvSpPr>
            <p:spPr bwMode="auto">
              <a:xfrm>
                <a:off x="2678" y="3200"/>
                <a:ext cx="13" cy="9"/>
              </a:xfrm>
              <a:custGeom>
                <a:avLst/>
                <a:gdLst>
                  <a:gd name="T0" fmla="*/ 3 w 13"/>
                  <a:gd name="T1" fmla="*/ 5 h 9"/>
                  <a:gd name="T2" fmla="*/ 0 w 13"/>
                  <a:gd name="T3" fmla="*/ 5 h 9"/>
                  <a:gd name="T4" fmla="*/ 3 w 13"/>
                  <a:gd name="T5" fmla="*/ 5 h 9"/>
                  <a:gd name="T6" fmla="*/ 0 w 13"/>
                  <a:gd name="T7" fmla="*/ 5 h 9"/>
                  <a:gd name="T8" fmla="*/ 3 w 13"/>
                  <a:gd name="T9" fmla="*/ 5 h 9"/>
                  <a:gd name="T10" fmla="*/ 3 w 13"/>
                  <a:gd name="T11" fmla="*/ 2 h 9"/>
                  <a:gd name="T12" fmla="*/ 5 w 13"/>
                  <a:gd name="T13" fmla="*/ 2 h 9"/>
                  <a:gd name="T14" fmla="*/ 8 w 13"/>
                  <a:gd name="T15" fmla="*/ 2 h 9"/>
                  <a:gd name="T16" fmla="*/ 5 w 13"/>
                  <a:gd name="T17" fmla="*/ 2 h 9"/>
                  <a:gd name="T18" fmla="*/ 5 w 13"/>
                  <a:gd name="T19" fmla="*/ 0 h 9"/>
                  <a:gd name="T20" fmla="*/ 8 w 13"/>
                  <a:gd name="T21" fmla="*/ 0 h 9"/>
                  <a:gd name="T22" fmla="*/ 8 w 13"/>
                  <a:gd name="T23" fmla="*/ 2 h 9"/>
                  <a:gd name="T24" fmla="*/ 8 w 13"/>
                  <a:gd name="T25" fmla="*/ 0 h 9"/>
                  <a:gd name="T26" fmla="*/ 10 w 13"/>
                  <a:gd name="T27" fmla="*/ 0 h 9"/>
                  <a:gd name="T28" fmla="*/ 13 w 13"/>
                  <a:gd name="T29" fmla="*/ 0 h 9"/>
                  <a:gd name="T30" fmla="*/ 13 w 13"/>
                  <a:gd name="T31" fmla="*/ 2 h 9"/>
                  <a:gd name="T32" fmla="*/ 13 w 13"/>
                  <a:gd name="T33" fmla="*/ 5 h 9"/>
                  <a:gd name="T34" fmla="*/ 13 w 13"/>
                  <a:gd name="T35" fmla="*/ 2 h 9"/>
                  <a:gd name="T36" fmla="*/ 10 w 13"/>
                  <a:gd name="T37" fmla="*/ 2 h 9"/>
                  <a:gd name="T38" fmla="*/ 13 w 13"/>
                  <a:gd name="T39" fmla="*/ 2 h 9"/>
                  <a:gd name="T40" fmla="*/ 13 w 13"/>
                  <a:gd name="T41" fmla="*/ 5 h 9"/>
                  <a:gd name="T42" fmla="*/ 10 w 13"/>
                  <a:gd name="T43" fmla="*/ 5 h 9"/>
                  <a:gd name="T44" fmla="*/ 13 w 13"/>
                  <a:gd name="T45" fmla="*/ 5 h 9"/>
                  <a:gd name="T46" fmla="*/ 13 w 13"/>
                  <a:gd name="T47" fmla="*/ 7 h 9"/>
                  <a:gd name="T48" fmla="*/ 10 w 13"/>
                  <a:gd name="T49" fmla="*/ 7 h 9"/>
                  <a:gd name="T50" fmla="*/ 10 w 13"/>
                  <a:gd name="T51" fmla="*/ 5 h 9"/>
                  <a:gd name="T52" fmla="*/ 10 w 13"/>
                  <a:gd name="T53" fmla="*/ 2 h 9"/>
                  <a:gd name="T54" fmla="*/ 8 w 13"/>
                  <a:gd name="T55" fmla="*/ 2 h 9"/>
                  <a:gd name="T56" fmla="*/ 10 w 13"/>
                  <a:gd name="T57" fmla="*/ 2 h 9"/>
                  <a:gd name="T58" fmla="*/ 10 w 13"/>
                  <a:gd name="T59" fmla="*/ 5 h 9"/>
                  <a:gd name="T60" fmla="*/ 8 w 13"/>
                  <a:gd name="T61" fmla="*/ 5 h 9"/>
                  <a:gd name="T62" fmla="*/ 8 w 13"/>
                  <a:gd name="T63" fmla="*/ 7 h 9"/>
                  <a:gd name="T64" fmla="*/ 5 w 13"/>
                  <a:gd name="T65" fmla="*/ 7 h 9"/>
                  <a:gd name="T66" fmla="*/ 8 w 13"/>
                  <a:gd name="T67" fmla="*/ 7 h 9"/>
                  <a:gd name="T68" fmla="*/ 5 w 13"/>
                  <a:gd name="T69" fmla="*/ 7 h 9"/>
                  <a:gd name="T70" fmla="*/ 3 w 13"/>
                  <a:gd name="T71" fmla="*/ 7 h 9"/>
                  <a:gd name="T72" fmla="*/ 0 w 13"/>
                  <a:gd name="T73" fmla="*/ 7 h 9"/>
                  <a:gd name="T74" fmla="*/ 0 w 13"/>
                  <a:gd name="T75" fmla="*/ 9 h 9"/>
                  <a:gd name="T76" fmla="*/ 0 w 13"/>
                  <a:gd name="T77" fmla="*/ 7 h 9"/>
                  <a:gd name="T78" fmla="*/ 3 w 13"/>
                  <a:gd name="T79" fmla="*/ 7 h 9"/>
                  <a:gd name="T80" fmla="*/ 3 w 13"/>
                  <a:gd name="T81" fmla="*/ 5 h 9"/>
                  <a:gd name="T82" fmla="*/ 5 w 13"/>
                  <a:gd name="T83" fmla="*/ 5 h 9"/>
                  <a:gd name="T84" fmla="*/ 3 w 13"/>
                  <a:gd name="T85" fmla="*/ 5 h 9"/>
                  <a:gd name="T86" fmla="*/ 5 w 13"/>
                  <a:gd name="T87" fmla="*/ 5 h 9"/>
                  <a:gd name="T88" fmla="*/ 3 w 13"/>
                  <a:gd name="T89" fmla="*/ 5 h 9"/>
                  <a:gd name="T90" fmla="*/ 0 w 13"/>
                  <a:gd name="T91" fmla="*/ 5 h 9"/>
                  <a:gd name="T92" fmla="*/ 3 w 13"/>
                  <a:gd name="T9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" h="9">
                    <a:moveTo>
                      <a:pt x="3" y="5"/>
                    </a:moveTo>
                    <a:lnTo>
                      <a:pt x="0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3" y="5"/>
                    </a:lnTo>
                    <a:lnTo>
                      <a:pt x="13" y="2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6" name="Freeform 865"/>
              <p:cNvSpPr>
                <a:spLocks/>
              </p:cNvSpPr>
              <p:nvPr/>
            </p:nvSpPr>
            <p:spPr bwMode="auto">
              <a:xfrm>
                <a:off x="2683" y="320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7" name="Freeform 866"/>
              <p:cNvSpPr>
                <a:spLocks/>
              </p:cNvSpPr>
              <p:nvPr/>
            </p:nvSpPr>
            <p:spPr bwMode="auto">
              <a:xfrm>
                <a:off x="2678" y="3200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2 h 2"/>
                  <a:gd name="T4" fmla="*/ 3 w 5"/>
                  <a:gd name="T5" fmla="*/ 2 h 2"/>
                  <a:gd name="T6" fmla="*/ 3 w 5"/>
                  <a:gd name="T7" fmla="*/ 0 h 2"/>
                  <a:gd name="T8" fmla="*/ 3 w 5"/>
                  <a:gd name="T9" fmla="*/ 2 h 2"/>
                  <a:gd name="T10" fmla="*/ 3 w 5"/>
                  <a:gd name="T11" fmla="*/ 0 h 2"/>
                  <a:gd name="T12" fmla="*/ 0 w 5"/>
                  <a:gd name="T13" fmla="*/ 0 h 2"/>
                  <a:gd name="T14" fmla="*/ 0 w 5"/>
                  <a:gd name="T15" fmla="*/ 2 h 2"/>
                  <a:gd name="T16" fmla="*/ 0 w 5"/>
                  <a:gd name="T17" fmla="*/ 0 h 2"/>
                  <a:gd name="T18" fmla="*/ 3 w 5"/>
                  <a:gd name="T19" fmla="*/ 0 h 2"/>
                  <a:gd name="T20" fmla="*/ 5 w 5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8" name="Freeform 867"/>
              <p:cNvSpPr>
                <a:spLocks/>
              </p:cNvSpPr>
              <p:nvPr/>
            </p:nvSpPr>
            <p:spPr bwMode="auto">
              <a:xfrm>
                <a:off x="2683" y="319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9" name="Rectangle 868"/>
              <p:cNvSpPr>
                <a:spLocks noChangeArrowheads="1"/>
              </p:cNvSpPr>
              <p:nvPr/>
            </p:nvSpPr>
            <p:spPr bwMode="auto">
              <a:xfrm>
                <a:off x="2683" y="3197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0" name="Freeform 869"/>
              <p:cNvSpPr>
                <a:spLocks/>
              </p:cNvSpPr>
              <p:nvPr/>
            </p:nvSpPr>
            <p:spPr bwMode="auto">
              <a:xfrm>
                <a:off x="2683" y="319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1" name="Freeform 870"/>
              <p:cNvSpPr>
                <a:spLocks/>
              </p:cNvSpPr>
              <p:nvPr/>
            </p:nvSpPr>
            <p:spPr bwMode="auto">
              <a:xfrm>
                <a:off x="2678" y="3197"/>
                <a:ext cx="5" cy="3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0 h 3"/>
                  <a:gd name="T4" fmla="*/ 3 w 5"/>
                  <a:gd name="T5" fmla="*/ 0 h 3"/>
                  <a:gd name="T6" fmla="*/ 5 w 5"/>
                  <a:gd name="T7" fmla="*/ 3 h 3"/>
                  <a:gd name="T8" fmla="*/ 5 w 5"/>
                  <a:gd name="T9" fmla="*/ 0 h 3"/>
                  <a:gd name="T10" fmla="*/ 5 w 5"/>
                  <a:gd name="T11" fmla="*/ 3 h 3"/>
                  <a:gd name="T12" fmla="*/ 3 w 5"/>
                  <a:gd name="T13" fmla="*/ 3 h 3"/>
                  <a:gd name="T14" fmla="*/ 0 w 5"/>
                  <a:gd name="T15" fmla="*/ 3 h 3"/>
                  <a:gd name="T16" fmla="*/ 0 w 5"/>
                  <a:gd name="T17" fmla="*/ 0 h 3"/>
                  <a:gd name="T18" fmla="*/ 3 w 5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2" name="Freeform 871"/>
              <p:cNvSpPr>
                <a:spLocks/>
              </p:cNvSpPr>
              <p:nvPr/>
            </p:nvSpPr>
            <p:spPr bwMode="auto">
              <a:xfrm>
                <a:off x="2700" y="319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3" name="Freeform 872"/>
              <p:cNvSpPr>
                <a:spLocks/>
              </p:cNvSpPr>
              <p:nvPr/>
            </p:nvSpPr>
            <p:spPr bwMode="auto">
              <a:xfrm>
                <a:off x="2686" y="319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4" name="Freeform 873"/>
              <p:cNvSpPr>
                <a:spLocks/>
              </p:cNvSpPr>
              <p:nvPr/>
            </p:nvSpPr>
            <p:spPr bwMode="auto">
              <a:xfrm>
                <a:off x="2686" y="3195"/>
                <a:ext cx="10" cy="5"/>
              </a:xfrm>
              <a:custGeom>
                <a:avLst/>
                <a:gdLst>
                  <a:gd name="T0" fmla="*/ 7 w 10"/>
                  <a:gd name="T1" fmla="*/ 0 h 5"/>
                  <a:gd name="T2" fmla="*/ 7 w 10"/>
                  <a:gd name="T3" fmla="*/ 2 h 5"/>
                  <a:gd name="T4" fmla="*/ 7 w 10"/>
                  <a:gd name="T5" fmla="*/ 0 h 5"/>
                  <a:gd name="T6" fmla="*/ 5 w 10"/>
                  <a:gd name="T7" fmla="*/ 0 h 5"/>
                  <a:gd name="T8" fmla="*/ 5 w 10"/>
                  <a:gd name="T9" fmla="*/ 2 h 5"/>
                  <a:gd name="T10" fmla="*/ 7 w 10"/>
                  <a:gd name="T11" fmla="*/ 2 h 5"/>
                  <a:gd name="T12" fmla="*/ 5 w 10"/>
                  <a:gd name="T13" fmla="*/ 2 h 5"/>
                  <a:gd name="T14" fmla="*/ 7 w 10"/>
                  <a:gd name="T15" fmla="*/ 2 h 5"/>
                  <a:gd name="T16" fmla="*/ 10 w 10"/>
                  <a:gd name="T17" fmla="*/ 2 h 5"/>
                  <a:gd name="T18" fmla="*/ 10 w 10"/>
                  <a:gd name="T19" fmla="*/ 5 h 5"/>
                  <a:gd name="T20" fmla="*/ 7 w 10"/>
                  <a:gd name="T21" fmla="*/ 5 h 5"/>
                  <a:gd name="T22" fmla="*/ 10 w 10"/>
                  <a:gd name="T23" fmla="*/ 5 h 5"/>
                  <a:gd name="T24" fmla="*/ 7 w 10"/>
                  <a:gd name="T25" fmla="*/ 5 h 5"/>
                  <a:gd name="T26" fmla="*/ 5 w 10"/>
                  <a:gd name="T27" fmla="*/ 5 h 5"/>
                  <a:gd name="T28" fmla="*/ 5 w 10"/>
                  <a:gd name="T29" fmla="*/ 2 h 5"/>
                  <a:gd name="T30" fmla="*/ 2 w 10"/>
                  <a:gd name="T31" fmla="*/ 2 h 5"/>
                  <a:gd name="T32" fmla="*/ 5 w 10"/>
                  <a:gd name="T33" fmla="*/ 2 h 5"/>
                  <a:gd name="T34" fmla="*/ 5 w 10"/>
                  <a:gd name="T35" fmla="*/ 5 h 5"/>
                  <a:gd name="T36" fmla="*/ 2 w 10"/>
                  <a:gd name="T37" fmla="*/ 5 h 5"/>
                  <a:gd name="T38" fmla="*/ 0 w 10"/>
                  <a:gd name="T39" fmla="*/ 5 h 5"/>
                  <a:gd name="T40" fmla="*/ 2 w 10"/>
                  <a:gd name="T41" fmla="*/ 5 h 5"/>
                  <a:gd name="T42" fmla="*/ 0 w 10"/>
                  <a:gd name="T43" fmla="*/ 2 h 5"/>
                  <a:gd name="T44" fmla="*/ 2 w 10"/>
                  <a:gd name="T45" fmla="*/ 2 h 5"/>
                  <a:gd name="T46" fmla="*/ 5 w 10"/>
                  <a:gd name="T47" fmla="*/ 2 h 5"/>
                  <a:gd name="T48" fmla="*/ 2 w 10"/>
                  <a:gd name="T49" fmla="*/ 2 h 5"/>
                  <a:gd name="T50" fmla="*/ 5 w 10"/>
                  <a:gd name="T51" fmla="*/ 2 h 5"/>
                  <a:gd name="T52" fmla="*/ 5 w 10"/>
                  <a:gd name="T53" fmla="*/ 0 h 5"/>
                  <a:gd name="T54" fmla="*/ 7 w 10"/>
                  <a:gd name="T5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" h="5">
                    <a:moveTo>
                      <a:pt x="7" y="0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5" name="Freeform 874"/>
              <p:cNvSpPr>
                <a:spLocks/>
              </p:cNvSpPr>
              <p:nvPr/>
            </p:nvSpPr>
            <p:spPr bwMode="auto">
              <a:xfrm>
                <a:off x="2678" y="3195"/>
                <a:ext cx="5" cy="2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0 h 2"/>
                  <a:gd name="T4" fmla="*/ 3 w 5"/>
                  <a:gd name="T5" fmla="*/ 0 h 2"/>
                  <a:gd name="T6" fmla="*/ 3 w 5"/>
                  <a:gd name="T7" fmla="*/ 2 h 2"/>
                  <a:gd name="T8" fmla="*/ 0 w 5"/>
                  <a:gd name="T9" fmla="*/ 2 h 2"/>
                  <a:gd name="T10" fmla="*/ 0 w 5"/>
                  <a:gd name="T11" fmla="*/ 0 h 2"/>
                  <a:gd name="T12" fmla="*/ 3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6" name="Freeform 875"/>
              <p:cNvSpPr>
                <a:spLocks/>
              </p:cNvSpPr>
              <p:nvPr/>
            </p:nvSpPr>
            <p:spPr bwMode="auto">
              <a:xfrm>
                <a:off x="2676" y="319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7" name="Freeform 876"/>
              <p:cNvSpPr>
                <a:spLocks/>
              </p:cNvSpPr>
              <p:nvPr/>
            </p:nvSpPr>
            <p:spPr bwMode="auto">
              <a:xfrm>
                <a:off x="2678" y="3192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8" name="Freeform 877"/>
              <p:cNvSpPr>
                <a:spLocks/>
              </p:cNvSpPr>
              <p:nvPr/>
            </p:nvSpPr>
            <p:spPr bwMode="auto">
              <a:xfrm>
                <a:off x="2696" y="3192"/>
                <a:ext cx="4" cy="10"/>
              </a:xfrm>
              <a:custGeom>
                <a:avLst/>
                <a:gdLst>
                  <a:gd name="T0" fmla="*/ 2 w 4"/>
                  <a:gd name="T1" fmla="*/ 0 h 10"/>
                  <a:gd name="T2" fmla="*/ 2 w 4"/>
                  <a:gd name="T3" fmla="*/ 3 h 10"/>
                  <a:gd name="T4" fmla="*/ 2 w 4"/>
                  <a:gd name="T5" fmla="*/ 5 h 10"/>
                  <a:gd name="T6" fmla="*/ 4 w 4"/>
                  <a:gd name="T7" fmla="*/ 5 h 10"/>
                  <a:gd name="T8" fmla="*/ 4 w 4"/>
                  <a:gd name="T9" fmla="*/ 8 h 10"/>
                  <a:gd name="T10" fmla="*/ 4 w 4"/>
                  <a:gd name="T11" fmla="*/ 10 h 10"/>
                  <a:gd name="T12" fmla="*/ 2 w 4"/>
                  <a:gd name="T13" fmla="*/ 10 h 10"/>
                  <a:gd name="T14" fmla="*/ 2 w 4"/>
                  <a:gd name="T15" fmla="*/ 8 h 10"/>
                  <a:gd name="T16" fmla="*/ 2 w 4"/>
                  <a:gd name="T17" fmla="*/ 5 h 10"/>
                  <a:gd name="T18" fmla="*/ 0 w 4"/>
                  <a:gd name="T19" fmla="*/ 5 h 10"/>
                  <a:gd name="T20" fmla="*/ 2 w 4"/>
                  <a:gd name="T21" fmla="*/ 5 h 10"/>
                  <a:gd name="T22" fmla="*/ 0 w 4"/>
                  <a:gd name="T23" fmla="*/ 5 h 10"/>
                  <a:gd name="T24" fmla="*/ 0 w 4"/>
                  <a:gd name="T25" fmla="*/ 3 h 10"/>
                  <a:gd name="T26" fmla="*/ 2 w 4"/>
                  <a:gd name="T27" fmla="*/ 3 h 10"/>
                  <a:gd name="T28" fmla="*/ 2 w 4"/>
                  <a:gd name="T29" fmla="*/ 0 h 10"/>
                  <a:gd name="T30" fmla="*/ 0 w 4"/>
                  <a:gd name="T31" fmla="*/ 0 h 10"/>
                  <a:gd name="T32" fmla="*/ 2 w 4"/>
                  <a:gd name="T3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lnTo>
                      <a:pt x="2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9" name="Freeform 878"/>
              <p:cNvSpPr>
                <a:spLocks/>
              </p:cNvSpPr>
              <p:nvPr/>
            </p:nvSpPr>
            <p:spPr bwMode="auto">
              <a:xfrm>
                <a:off x="2696" y="319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0" name="Freeform 879"/>
              <p:cNvSpPr>
                <a:spLocks/>
              </p:cNvSpPr>
              <p:nvPr/>
            </p:nvSpPr>
            <p:spPr bwMode="auto">
              <a:xfrm>
                <a:off x="2696" y="319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1" name="Freeform 880"/>
              <p:cNvSpPr>
                <a:spLocks/>
              </p:cNvSpPr>
              <p:nvPr/>
            </p:nvSpPr>
            <p:spPr bwMode="auto">
              <a:xfrm>
                <a:off x="2678" y="319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2" name="Freeform 881"/>
              <p:cNvSpPr>
                <a:spLocks/>
              </p:cNvSpPr>
              <p:nvPr/>
            </p:nvSpPr>
            <p:spPr bwMode="auto">
              <a:xfrm>
                <a:off x="2698" y="318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3" name="Rectangle 882"/>
              <p:cNvSpPr>
                <a:spLocks noChangeArrowheads="1"/>
              </p:cNvSpPr>
              <p:nvPr/>
            </p:nvSpPr>
            <p:spPr bwMode="auto">
              <a:xfrm>
                <a:off x="2700" y="3187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4" name="Freeform 883"/>
              <p:cNvSpPr>
                <a:spLocks/>
              </p:cNvSpPr>
              <p:nvPr/>
            </p:nvSpPr>
            <p:spPr bwMode="auto">
              <a:xfrm>
                <a:off x="2678" y="3187"/>
                <a:ext cx="18" cy="10"/>
              </a:xfrm>
              <a:custGeom>
                <a:avLst/>
                <a:gdLst>
                  <a:gd name="T0" fmla="*/ 10 w 18"/>
                  <a:gd name="T1" fmla="*/ 10 h 10"/>
                  <a:gd name="T2" fmla="*/ 5 w 18"/>
                  <a:gd name="T3" fmla="*/ 10 h 10"/>
                  <a:gd name="T4" fmla="*/ 8 w 18"/>
                  <a:gd name="T5" fmla="*/ 8 h 10"/>
                  <a:gd name="T6" fmla="*/ 8 w 18"/>
                  <a:gd name="T7" fmla="*/ 8 h 10"/>
                  <a:gd name="T8" fmla="*/ 8 w 18"/>
                  <a:gd name="T9" fmla="*/ 8 h 10"/>
                  <a:gd name="T10" fmla="*/ 5 w 18"/>
                  <a:gd name="T11" fmla="*/ 10 h 10"/>
                  <a:gd name="T12" fmla="*/ 3 w 18"/>
                  <a:gd name="T13" fmla="*/ 8 h 10"/>
                  <a:gd name="T14" fmla="*/ 3 w 18"/>
                  <a:gd name="T15" fmla="*/ 8 h 10"/>
                  <a:gd name="T16" fmla="*/ 5 w 18"/>
                  <a:gd name="T17" fmla="*/ 5 h 10"/>
                  <a:gd name="T18" fmla="*/ 3 w 18"/>
                  <a:gd name="T19" fmla="*/ 8 h 10"/>
                  <a:gd name="T20" fmla="*/ 3 w 18"/>
                  <a:gd name="T21" fmla="*/ 8 h 10"/>
                  <a:gd name="T22" fmla="*/ 0 w 18"/>
                  <a:gd name="T23" fmla="*/ 5 h 10"/>
                  <a:gd name="T24" fmla="*/ 5 w 18"/>
                  <a:gd name="T25" fmla="*/ 5 h 10"/>
                  <a:gd name="T26" fmla="*/ 5 w 18"/>
                  <a:gd name="T27" fmla="*/ 5 h 10"/>
                  <a:gd name="T28" fmla="*/ 10 w 18"/>
                  <a:gd name="T29" fmla="*/ 5 h 10"/>
                  <a:gd name="T30" fmla="*/ 10 w 18"/>
                  <a:gd name="T31" fmla="*/ 5 h 10"/>
                  <a:gd name="T32" fmla="*/ 10 w 18"/>
                  <a:gd name="T33" fmla="*/ 5 h 10"/>
                  <a:gd name="T34" fmla="*/ 13 w 18"/>
                  <a:gd name="T35" fmla="*/ 3 h 10"/>
                  <a:gd name="T36" fmla="*/ 13 w 18"/>
                  <a:gd name="T37" fmla="*/ 3 h 10"/>
                  <a:gd name="T38" fmla="*/ 10 w 18"/>
                  <a:gd name="T39" fmla="*/ 0 h 10"/>
                  <a:gd name="T40" fmla="*/ 10 w 18"/>
                  <a:gd name="T41" fmla="*/ 0 h 10"/>
                  <a:gd name="T42" fmla="*/ 13 w 18"/>
                  <a:gd name="T43" fmla="*/ 3 h 10"/>
                  <a:gd name="T44" fmla="*/ 15 w 18"/>
                  <a:gd name="T45" fmla="*/ 0 h 10"/>
                  <a:gd name="T46" fmla="*/ 18 w 18"/>
                  <a:gd name="T47" fmla="*/ 3 h 10"/>
                  <a:gd name="T48" fmla="*/ 15 w 18"/>
                  <a:gd name="T49" fmla="*/ 5 h 10"/>
                  <a:gd name="T50" fmla="*/ 15 w 18"/>
                  <a:gd name="T51" fmla="*/ 5 h 10"/>
                  <a:gd name="T52" fmla="*/ 18 w 18"/>
                  <a:gd name="T53" fmla="*/ 8 h 10"/>
                  <a:gd name="T54" fmla="*/ 18 w 18"/>
                  <a:gd name="T55" fmla="*/ 8 h 10"/>
                  <a:gd name="T56" fmla="*/ 18 w 18"/>
                  <a:gd name="T57" fmla="*/ 8 h 10"/>
                  <a:gd name="T58" fmla="*/ 15 w 18"/>
                  <a:gd name="T59" fmla="*/ 10 h 10"/>
                  <a:gd name="T60" fmla="*/ 13 w 18"/>
                  <a:gd name="T61" fmla="*/ 8 h 10"/>
                  <a:gd name="T62" fmla="*/ 10 w 18"/>
                  <a:gd name="T6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" h="10">
                    <a:moveTo>
                      <a:pt x="10" y="8"/>
                    </a:moveTo>
                    <a:lnTo>
                      <a:pt x="10" y="10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3" y="3"/>
                    </a:lnTo>
                    <a:lnTo>
                      <a:pt x="10" y="3"/>
                    </a:lnTo>
                    <a:lnTo>
                      <a:pt x="13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3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5" y="8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5" y="1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3" y="10"/>
                    </a:lnTo>
                    <a:lnTo>
                      <a:pt x="10" y="10"/>
                    </a:lnTo>
                    <a:lnTo>
                      <a:pt x="10" y="8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5" name="Rectangle 884"/>
              <p:cNvSpPr>
                <a:spLocks noChangeArrowheads="1"/>
              </p:cNvSpPr>
              <p:nvPr/>
            </p:nvSpPr>
            <p:spPr bwMode="auto">
              <a:xfrm>
                <a:off x="2686" y="3185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6" name="Freeform 885"/>
              <p:cNvSpPr>
                <a:spLocks/>
              </p:cNvSpPr>
              <p:nvPr/>
            </p:nvSpPr>
            <p:spPr bwMode="auto">
              <a:xfrm>
                <a:off x="2678" y="3185"/>
                <a:ext cx="10" cy="7"/>
              </a:xfrm>
              <a:custGeom>
                <a:avLst/>
                <a:gdLst>
                  <a:gd name="T0" fmla="*/ 5 w 10"/>
                  <a:gd name="T1" fmla="*/ 0 h 7"/>
                  <a:gd name="T2" fmla="*/ 8 w 10"/>
                  <a:gd name="T3" fmla="*/ 0 h 7"/>
                  <a:gd name="T4" fmla="*/ 8 w 10"/>
                  <a:gd name="T5" fmla="*/ 2 h 7"/>
                  <a:gd name="T6" fmla="*/ 5 w 10"/>
                  <a:gd name="T7" fmla="*/ 2 h 7"/>
                  <a:gd name="T8" fmla="*/ 8 w 10"/>
                  <a:gd name="T9" fmla="*/ 2 h 7"/>
                  <a:gd name="T10" fmla="*/ 5 w 10"/>
                  <a:gd name="T11" fmla="*/ 2 h 7"/>
                  <a:gd name="T12" fmla="*/ 8 w 10"/>
                  <a:gd name="T13" fmla="*/ 2 h 7"/>
                  <a:gd name="T14" fmla="*/ 8 w 10"/>
                  <a:gd name="T15" fmla="*/ 5 h 7"/>
                  <a:gd name="T16" fmla="*/ 5 w 10"/>
                  <a:gd name="T17" fmla="*/ 5 h 7"/>
                  <a:gd name="T18" fmla="*/ 8 w 10"/>
                  <a:gd name="T19" fmla="*/ 5 h 7"/>
                  <a:gd name="T20" fmla="*/ 8 w 10"/>
                  <a:gd name="T21" fmla="*/ 7 h 7"/>
                  <a:gd name="T22" fmla="*/ 8 w 10"/>
                  <a:gd name="T23" fmla="*/ 5 h 7"/>
                  <a:gd name="T24" fmla="*/ 10 w 10"/>
                  <a:gd name="T25" fmla="*/ 5 h 7"/>
                  <a:gd name="T26" fmla="*/ 10 w 10"/>
                  <a:gd name="T27" fmla="*/ 7 h 7"/>
                  <a:gd name="T28" fmla="*/ 8 w 10"/>
                  <a:gd name="T29" fmla="*/ 7 h 7"/>
                  <a:gd name="T30" fmla="*/ 10 w 10"/>
                  <a:gd name="T31" fmla="*/ 7 h 7"/>
                  <a:gd name="T32" fmla="*/ 8 w 10"/>
                  <a:gd name="T33" fmla="*/ 7 h 7"/>
                  <a:gd name="T34" fmla="*/ 5 w 10"/>
                  <a:gd name="T35" fmla="*/ 7 h 7"/>
                  <a:gd name="T36" fmla="*/ 3 w 10"/>
                  <a:gd name="T37" fmla="*/ 7 h 7"/>
                  <a:gd name="T38" fmla="*/ 3 w 10"/>
                  <a:gd name="T39" fmla="*/ 5 h 7"/>
                  <a:gd name="T40" fmla="*/ 3 w 10"/>
                  <a:gd name="T41" fmla="*/ 7 h 7"/>
                  <a:gd name="T42" fmla="*/ 3 w 10"/>
                  <a:gd name="T43" fmla="*/ 5 h 7"/>
                  <a:gd name="T44" fmla="*/ 5 w 10"/>
                  <a:gd name="T45" fmla="*/ 5 h 7"/>
                  <a:gd name="T46" fmla="*/ 3 w 10"/>
                  <a:gd name="T47" fmla="*/ 5 h 7"/>
                  <a:gd name="T48" fmla="*/ 0 w 10"/>
                  <a:gd name="T49" fmla="*/ 5 h 7"/>
                  <a:gd name="T50" fmla="*/ 0 w 10"/>
                  <a:gd name="T51" fmla="*/ 2 h 7"/>
                  <a:gd name="T52" fmla="*/ 3 w 10"/>
                  <a:gd name="T53" fmla="*/ 2 h 7"/>
                  <a:gd name="T54" fmla="*/ 0 w 10"/>
                  <a:gd name="T55" fmla="*/ 2 h 7"/>
                  <a:gd name="T56" fmla="*/ 3 w 10"/>
                  <a:gd name="T57" fmla="*/ 2 h 7"/>
                  <a:gd name="T58" fmla="*/ 0 w 10"/>
                  <a:gd name="T59" fmla="*/ 2 h 7"/>
                  <a:gd name="T60" fmla="*/ 3 w 10"/>
                  <a:gd name="T61" fmla="*/ 2 h 7"/>
                  <a:gd name="T62" fmla="*/ 5 w 10"/>
                  <a:gd name="T63" fmla="*/ 2 h 7"/>
                  <a:gd name="T64" fmla="*/ 3 w 10"/>
                  <a:gd name="T65" fmla="*/ 2 h 7"/>
                  <a:gd name="T66" fmla="*/ 5 w 10"/>
                  <a:gd name="T67" fmla="*/ 2 h 7"/>
                  <a:gd name="T68" fmla="*/ 3 w 10"/>
                  <a:gd name="T69" fmla="*/ 2 h 7"/>
                  <a:gd name="T70" fmla="*/ 3 w 10"/>
                  <a:gd name="T71" fmla="*/ 0 h 7"/>
                  <a:gd name="T72" fmla="*/ 5 w 10"/>
                  <a:gd name="T73" fmla="*/ 0 h 7"/>
                  <a:gd name="T74" fmla="*/ 5 w 10"/>
                  <a:gd name="T75" fmla="*/ 2 h 7"/>
                  <a:gd name="T76" fmla="*/ 5 w 10"/>
                  <a:gd name="T7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" h="7">
                    <a:moveTo>
                      <a:pt x="5" y="0"/>
                    </a:moveTo>
                    <a:lnTo>
                      <a:pt x="8" y="0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7" name="Freeform 886"/>
              <p:cNvSpPr>
                <a:spLocks/>
              </p:cNvSpPr>
              <p:nvPr/>
            </p:nvSpPr>
            <p:spPr bwMode="auto">
              <a:xfrm>
                <a:off x="2676" y="3185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2 h 5"/>
                  <a:gd name="T4" fmla="*/ 2 w 2"/>
                  <a:gd name="T5" fmla="*/ 5 h 5"/>
                  <a:gd name="T6" fmla="*/ 0 w 2"/>
                  <a:gd name="T7" fmla="*/ 5 h 5"/>
                  <a:gd name="T8" fmla="*/ 0 w 2"/>
                  <a:gd name="T9" fmla="*/ 2 h 5"/>
                  <a:gd name="T10" fmla="*/ 2 w 2"/>
                  <a:gd name="T11" fmla="*/ 2 h 5"/>
                  <a:gd name="T12" fmla="*/ 0 w 2"/>
                  <a:gd name="T13" fmla="*/ 2 h 5"/>
                  <a:gd name="T14" fmla="*/ 0 w 2"/>
                  <a:gd name="T15" fmla="*/ 0 h 5"/>
                  <a:gd name="T16" fmla="*/ 0 w 2"/>
                  <a:gd name="T17" fmla="*/ 2 h 5"/>
                  <a:gd name="T18" fmla="*/ 0 w 2"/>
                  <a:gd name="T19" fmla="*/ 0 h 5"/>
                  <a:gd name="T20" fmla="*/ 2 w 2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8" name="Freeform 887"/>
              <p:cNvSpPr>
                <a:spLocks/>
              </p:cNvSpPr>
              <p:nvPr/>
            </p:nvSpPr>
            <p:spPr bwMode="auto">
              <a:xfrm>
                <a:off x="2683" y="318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9" name="Freeform 888"/>
              <p:cNvSpPr>
                <a:spLocks/>
              </p:cNvSpPr>
              <p:nvPr/>
            </p:nvSpPr>
            <p:spPr bwMode="auto">
              <a:xfrm>
                <a:off x="2681" y="318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0" name="Freeform 889"/>
              <p:cNvSpPr>
                <a:spLocks/>
              </p:cNvSpPr>
              <p:nvPr/>
            </p:nvSpPr>
            <p:spPr bwMode="auto">
              <a:xfrm>
                <a:off x="2691" y="318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1" name="Freeform 890"/>
              <p:cNvSpPr>
                <a:spLocks/>
              </p:cNvSpPr>
              <p:nvPr/>
            </p:nvSpPr>
            <p:spPr bwMode="auto">
              <a:xfrm>
                <a:off x="2686" y="3180"/>
                <a:ext cx="5" cy="3"/>
              </a:xfrm>
              <a:custGeom>
                <a:avLst/>
                <a:gdLst>
                  <a:gd name="T0" fmla="*/ 2 w 5"/>
                  <a:gd name="T1" fmla="*/ 0 h 3"/>
                  <a:gd name="T2" fmla="*/ 2 w 5"/>
                  <a:gd name="T3" fmla="*/ 3 h 3"/>
                  <a:gd name="T4" fmla="*/ 5 w 5"/>
                  <a:gd name="T5" fmla="*/ 3 h 3"/>
                  <a:gd name="T6" fmla="*/ 2 w 5"/>
                  <a:gd name="T7" fmla="*/ 3 h 3"/>
                  <a:gd name="T8" fmla="*/ 0 w 5"/>
                  <a:gd name="T9" fmla="*/ 3 h 3"/>
                  <a:gd name="T10" fmla="*/ 2 w 5"/>
                  <a:gd name="T11" fmla="*/ 3 h 3"/>
                  <a:gd name="T12" fmla="*/ 0 w 5"/>
                  <a:gd name="T13" fmla="*/ 3 h 3"/>
                  <a:gd name="T14" fmla="*/ 2 w 5"/>
                  <a:gd name="T15" fmla="*/ 3 h 3"/>
                  <a:gd name="T16" fmla="*/ 0 w 5"/>
                  <a:gd name="T17" fmla="*/ 3 h 3"/>
                  <a:gd name="T18" fmla="*/ 0 w 5"/>
                  <a:gd name="T19" fmla="*/ 0 h 3"/>
                  <a:gd name="T20" fmla="*/ 2 w 5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2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2" name="Freeform 891"/>
              <p:cNvSpPr>
                <a:spLocks/>
              </p:cNvSpPr>
              <p:nvPr/>
            </p:nvSpPr>
            <p:spPr bwMode="auto">
              <a:xfrm>
                <a:off x="2686" y="318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3" name="Freeform 892"/>
              <p:cNvSpPr>
                <a:spLocks/>
              </p:cNvSpPr>
              <p:nvPr/>
            </p:nvSpPr>
            <p:spPr bwMode="auto">
              <a:xfrm>
                <a:off x="2664" y="3180"/>
                <a:ext cx="12" cy="10"/>
              </a:xfrm>
              <a:custGeom>
                <a:avLst/>
                <a:gdLst>
                  <a:gd name="T0" fmla="*/ 7 w 12"/>
                  <a:gd name="T1" fmla="*/ 7 h 10"/>
                  <a:gd name="T2" fmla="*/ 5 w 12"/>
                  <a:gd name="T3" fmla="*/ 7 h 10"/>
                  <a:gd name="T4" fmla="*/ 7 w 12"/>
                  <a:gd name="T5" fmla="*/ 7 h 10"/>
                  <a:gd name="T6" fmla="*/ 7 w 12"/>
                  <a:gd name="T7" fmla="*/ 10 h 10"/>
                  <a:gd name="T8" fmla="*/ 5 w 12"/>
                  <a:gd name="T9" fmla="*/ 10 h 10"/>
                  <a:gd name="T10" fmla="*/ 5 w 12"/>
                  <a:gd name="T11" fmla="*/ 7 h 10"/>
                  <a:gd name="T12" fmla="*/ 5 w 12"/>
                  <a:gd name="T13" fmla="*/ 10 h 10"/>
                  <a:gd name="T14" fmla="*/ 2 w 12"/>
                  <a:gd name="T15" fmla="*/ 10 h 10"/>
                  <a:gd name="T16" fmla="*/ 2 w 12"/>
                  <a:gd name="T17" fmla="*/ 7 h 10"/>
                  <a:gd name="T18" fmla="*/ 5 w 12"/>
                  <a:gd name="T19" fmla="*/ 7 h 10"/>
                  <a:gd name="T20" fmla="*/ 2 w 12"/>
                  <a:gd name="T21" fmla="*/ 7 h 10"/>
                  <a:gd name="T22" fmla="*/ 5 w 12"/>
                  <a:gd name="T23" fmla="*/ 5 h 10"/>
                  <a:gd name="T24" fmla="*/ 2 w 12"/>
                  <a:gd name="T25" fmla="*/ 5 h 10"/>
                  <a:gd name="T26" fmla="*/ 0 w 12"/>
                  <a:gd name="T27" fmla="*/ 5 h 10"/>
                  <a:gd name="T28" fmla="*/ 2 w 12"/>
                  <a:gd name="T29" fmla="*/ 5 h 10"/>
                  <a:gd name="T30" fmla="*/ 5 w 12"/>
                  <a:gd name="T31" fmla="*/ 5 h 10"/>
                  <a:gd name="T32" fmla="*/ 2 w 12"/>
                  <a:gd name="T33" fmla="*/ 5 h 10"/>
                  <a:gd name="T34" fmla="*/ 5 w 12"/>
                  <a:gd name="T35" fmla="*/ 5 h 10"/>
                  <a:gd name="T36" fmla="*/ 5 w 12"/>
                  <a:gd name="T37" fmla="*/ 3 h 10"/>
                  <a:gd name="T38" fmla="*/ 5 w 12"/>
                  <a:gd name="T39" fmla="*/ 5 h 10"/>
                  <a:gd name="T40" fmla="*/ 5 w 12"/>
                  <a:gd name="T41" fmla="*/ 3 h 10"/>
                  <a:gd name="T42" fmla="*/ 2 w 12"/>
                  <a:gd name="T43" fmla="*/ 3 h 10"/>
                  <a:gd name="T44" fmla="*/ 2 w 12"/>
                  <a:gd name="T45" fmla="*/ 0 h 10"/>
                  <a:gd name="T46" fmla="*/ 5 w 12"/>
                  <a:gd name="T47" fmla="*/ 0 h 10"/>
                  <a:gd name="T48" fmla="*/ 5 w 12"/>
                  <a:gd name="T49" fmla="*/ 3 h 10"/>
                  <a:gd name="T50" fmla="*/ 5 w 12"/>
                  <a:gd name="T51" fmla="*/ 0 h 10"/>
                  <a:gd name="T52" fmla="*/ 7 w 12"/>
                  <a:gd name="T53" fmla="*/ 0 h 10"/>
                  <a:gd name="T54" fmla="*/ 7 w 12"/>
                  <a:gd name="T55" fmla="*/ 3 h 10"/>
                  <a:gd name="T56" fmla="*/ 5 w 12"/>
                  <a:gd name="T57" fmla="*/ 3 h 10"/>
                  <a:gd name="T58" fmla="*/ 7 w 12"/>
                  <a:gd name="T59" fmla="*/ 3 h 10"/>
                  <a:gd name="T60" fmla="*/ 7 w 12"/>
                  <a:gd name="T61" fmla="*/ 0 h 10"/>
                  <a:gd name="T62" fmla="*/ 10 w 12"/>
                  <a:gd name="T63" fmla="*/ 0 h 10"/>
                  <a:gd name="T64" fmla="*/ 12 w 12"/>
                  <a:gd name="T65" fmla="*/ 0 h 10"/>
                  <a:gd name="T66" fmla="*/ 12 w 12"/>
                  <a:gd name="T67" fmla="*/ 3 h 10"/>
                  <a:gd name="T68" fmla="*/ 10 w 12"/>
                  <a:gd name="T69" fmla="*/ 3 h 10"/>
                  <a:gd name="T70" fmla="*/ 7 w 12"/>
                  <a:gd name="T71" fmla="*/ 3 h 10"/>
                  <a:gd name="T72" fmla="*/ 10 w 12"/>
                  <a:gd name="T73" fmla="*/ 3 h 10"/>
                  <a:gd name="T74" fmla="*/ 10 w 12"/>
                  <a:gd name="T75" fmla="*/ 5 h 10"/>
                  <a:gd name="T76" fmla="*/ 10 w 12"/>
                  <a:gd name="T77" fmla="*/ 3 h 10"/>
                  <a:gd name="T78" fmla="*/ 10 w 12"/>
                  <a:gd name="T79" fmla="*/ 5 h 10"/>
                  <a:gd name="T80" fmla="*/ 7 w 12"/>
                  <a:gd name="T81" fmla="*/ 5 h 10"/>
                  <a:gd name="T82" fmla="*/ 7 w 12"/>
                  <a:gd name="T83" fmla="*/ 3 h 10"/>
                  <a:gd name="T84" fmla="*/ 5 w 12"/>
                  <a:gd name="T85" fmla="*/ 3 h 10"/>
                  <a:gd name="T86" fmla="*/ 7 w 12"/>
                  <a:gd name="T87" fmla="*/ 3 h 10"/>
                  <a:gd name="T88" fmla="*/ 7 w 12"/>
                  <a:gd name="T89" fmla="*/ 5 h 10"/>
                  <a:gd name="T90" fmla="*/ 5 w 12"/>
                  <a:gd name="T91" fmla="*/ 5 h 10"/>
                  <a:gd name="T92" fmla="*/ 7 w 12"/>
                  <a:gd name="T93" fmla="*/ 5 h 10"/>
                  <a:gd name="T94" fmla="*/ 7 w 12"/>
                  <a:gd name="T9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" h="10">
                    <a:moveTo>
                      <a:pt x="7" y="7"/>
                    </a:moveTo>
                    <a:lnTo>
                      <a:pt x="5" y="7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4" name="Rectangle 893"/>
              <p:cNvSpPr>
                <a:spLocks noChangeArrowheads="1"/>
              </p:cNvSpPr>
              <p:nvPr/>
            </p:nvSpPr>
            <p:spPr bwMode="auto">
              <a:xfrm>
                <a:off x="2666" y="3178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5" name="Rectangle 894"/>
              <p:cNvSpPr>
                <a:spLocks noChangeArrowheads="1"/>
              </p:cNvSpPr>
              <p:nvPr/>
            </p:nvSpPr>
            <p:spPr bwMode="auto">
              <a:xfrm>
                <a:off x="2676" y="3178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6" name="Freeform 895"/>
              <p:cNvSpPr>
                <a:spLocks/>
              </p:cNvSpPr>
              <p:nvPr/>
            </p:nvSpPr>
            <p:spPr bwMode="auto">
              <a:xfrm>
                <a:off x="2678" y="317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" name="Freeform 896"/>
              <p:cNvSpPr>
                <a:spLocks/>
              </p:cNvSpPr>
              <p:nvPr/>
            </p:nvSpPr>
            <p:spPr bwMode="auto">
              <a:xfrm>
                <a:off x="2686" y="3178"/>
                <a:ext cx="14" cy="12"/>
              </a:xfrm>
              <a:custGeom>
                <a:avLst/>
                <a:gdLst>
                  <a:gd name="T0" fmla="*/ 5 w 14"/>
                  <a:gd name="T1" fmla="*/ 9 h 12"/>
                  <a:gd name="T2" fmla="*/ 7 w 14"/>
                  <a:gd name="T3" fmla="*/ 9 h 12"/>
                  <a:gd name="T4" fmla="*/ 5 w 14"/>
                  <a:gd name="T5" fmla="*/ 9 h 12"/>
                  <a:gd name="T6" fmla="*/ 5 w 14"/>
                  <a:gd name="T7" fmla="*/ 7 h 12"/>
                  <a:gd name="T8" fmla="*/ 7 w 14"/>
                  <a:gd name="T9" fmla="*/ 7 h 12"/>
                  <a:gd name="T10" fmla="*/ 5 w 14"/>
                  <a:gd name="T11" fmla="*/ 7 h 12"/>
                  <a:gd name="T12" fmla="*/ 5 w 14"/>
                  <a:gd name="T13" fmla="*/ 9 h 12"/>
                  <a:gd name="T14" fmla="*/ 5 w 14"/>
                  <a:gd name="T15" fmla="*/ 7 h 12"/>
                  <a:gd name="T16" fmla="*/ 2 w 14"/>
                  <a:gd name="T17" fmla="*/ 7 h 12"/>
                  <a:gd name="T18" fmla="*/ 5 w 14"/>
                  <a:gd name="T19" fmla="*/ 7 h 12"/>
                  <a:gd name="T20" fmla="*/ 5 w 14"/>
                  <a:gd name="T21" fmla="*/ 5 h 12"/>
                  <a:gd name="T22" fmla="*/ 7 w 14"/>
                  <a:gd name="T23" fmla="*/ 5 h 12"/>
                  <a:gd name="T24" fmla="*/ 10 w 14"/>
                  <a:gd name="T25" fmla="*/ 5 h 12"/>
                  <a:gd name="T26" fmla="*/ 10 w 14"/>
                  <a:gd name="T27" fmla="*/ 2 h 12"/>
                  <a:gd name="T28" fmla="*/ 10 w 14"/>
                  <a:gd name="T29" fmla="*/ 5 h 12"/>
                  <a:gd name="T30" fmla="*/ 7 w 14"/>
                  <a:gd name="T31" fmla="*/ 5 h 12"/>
                  <a:gd name="T32" fmla="*/ 7 w 14"/>
                  <a:gd name="T33" fmla="*/ 2 h 12"/>
                  <a:gd name="T34" fmla="*/ 5 w 14"/>
                  <a:gd name="T35" fmla="*/ 2 h 12"/>
                  <a:gd name="T36" fmla="*/ 2 w 14"/>
                  <a:gd name="T37" fmla="*/ 2 h 12"/>
                  <a:gd name="T38" fmla="*/ 0 w 14"/>
                  <a:gd name="T39" fmla="*/ 2 h 12"/>
                  <a:gd name="T40" fmla="*/ 2 w 14"/>
                  <a:gd name="T41" fmla="*/ 2 h 12"/>
                  <a:gd name="T42" fmla="*/ 2 w 14"/>
                  <a:gd name="T43" fmla="*/ 0 h 12"/>
                  <a:gd name="T44" fmla="*/ 5 w 14"/>
                  <a:gd name="T45" fmla="*/ 0 h 12"/>
                  <a:gd name="T46" fmla="*/ 5 w 14"/>
                  <a:gd name="T47" fmla="*/ 2 h 12"/>
                  <a:gd name="T48" fmla="*/ 7 w 14"/>
                  <a:gd name="T49" fmla="*/ 2 h 12"/>
                  <a:gd name="T50" fmla="*/ 10 w 14"/>
                  <a:gd name="T51" fmla="*/ 2 h 12"/>
                  <a:gd name="T52" fmla="*/ 10 w 14"/>
                  <a:gd name="T53" fmla="*/ 5 h 12"/>
                  <a:gd name="T54" fmla="*/ 12 w 14"/>
                  <a:gd name="T55" fmla="*/ 5 h 12"/>
                  <a:gd name="T56" fmla="*/ 12 w 14"/>
                  <a:gd name="T57" fmla="*/ 7 h 12"/>
                  <a:gd name="T58" fmla="*/ 14 w 14"/>
                  <a:gd name="T59" fmla="*/ 7 h 12"/>
                  <a:gd name="T60" fmla="*/ 12 w 14"/>
                  <a:gd name="T61" fmla="*/ 7 h 12"/>
                  <a:gd name="T62" fmla="*/ 10 w 14"/>
                  <a:gd name="T63" fmla="*/ 7 h 12"/>
                  <a:gd name="T64" fmla="*/ 7 w 14"/>
                  <a:gd name="T65" fmla="*/ 7 h 12"/>
                  <a:gd name="T66" fmla="*/ 10 w 14"/>
                  <a:gd name="T67" fmla="*/ 7 h 12"/>
                  <a:gd name="T68" fmla="*/ 12 w 14"/>
                  <a:gd name="T69" fmla="*/ 7 h 12"/>
                  <a:gd name="T70" fmla="*/ 12 w 14"/>
                  <a:gd name="T71" fmla="*/ 9 h 12"/>
                  <a:gd name="T72" fmla="*/ 14 w 14"/>
                  <a:gd name="T73" fmla="*/ 9 h 12"/>
                  <a:gd name="T74" fmla="*/ 14 w 14"/>
                  <a:gd name="T75" fmla="*/ 12 h 12"/>
                  <a:gd name="T76" fmla="*/ 12 w 14"/>
                  <a:gd name="T77" fmla="*/ 12 h 12"/>
                  <a:gd name="T78" fmla="*/ 14 w 14"/>
                  <a:gd name="T79" fmla="*/ 12 h 12"/>
                  <a:gd name="T80" fmla="*/ 12 w 14"/>
                  <a:gd name="T81" fmla="*/ 12 h 12"/>
                  <a:gd name="T82" fmla="*/ 12 w 14"/>
                  <a:gd name="T83" fmla="*/ 9 h 12"/>
                  <a:gd name="T84" fmla="*/ 12 w 14"/>
                  <a:gd name="T85" fmla="*/ 12 h 12"/>
                  <a:gd name="T86" fmla="*/ 12 w 14"/>
                  <a:gd name="T87" fmla="*/ 9 h 12"/>
                  <a:gd name="T88" fmla="*/ 10 w 14"/>
                  <a:gd name="T89" fmla="*/ 9 h 12"/>
                  <a:gd name="T90" fmla="*/ 10 w 14"/>
                  <a:gd name="T91" fmla="*/ 12 h 12"/>
                  <a:gd name="T92" fmla="*/ 12 w 14"/>
                  <a:gd name="T93" fmla="*/ 12 h 12"/>
                  <a:gd name="T94" fmla="*/ 10 w 14"/>
                  <a:gd name="T95" fmla="*/ 12 h 12"/>
                  <a:gd name="T96" fmla="*/ 10 w 14"/>
                  <a:gd name="T97" fmla="*/ 9 h 12"/>
                  <a:gd name="T98" fmla="*/ 7 w 14"/>
                  <a:gd name="T99" fmla="*/ 9 h 12"/>
                  <a:gd name="T100" fmla="*/ 10 w 14"/>
                  <a:gd name="T101" fmla="*/ 9 h 12"/>
                  <a:gd name="T102" fmla="*/ 7 w 14"/>
                  <a:gd name="T103" fmla="*/ 9 h 12"/>
                  <a:gd name="T104" fmla="*/ 5 w 14"/>
                  <a:gd name="T10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" h="12">
                    <a:moveTo>
                      <a:pt x="5" y="9"/>
                    </a:moveTo>
                    <a:lnTo>
                      <a:pt x="7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5" y="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" name="Rectangle 897"/>
              <p:cNvSpPr>
                <a:spLocks noChangeArrowheads="1"/>
              </p:cNvSpPr>
              <p:nvPr/>
            </p:nvSpPr>
            <p:spPr bwMode="auto">
              <a:xfrm>
                <a:off x="2674" y="3178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" name="Freeform 898"/>
              <p:cNvSpPr>
                <a:spLocks/>
              </p:cNvSpPr>
              <p:nvPr/>
            </p:nvSpPr>
            <p:spPr bwMode="auto">
              <a:xfrm>
                <a:off x="2664" y="3178"/>
                <a:ext cx="5" cy="2"/>
              </a:xfrm>
              <a:custGeom>
                <a:avLst/>
                <a:gdLst>
                  <a:gd name="T0" fmla="*/ 2 w 5"/>
                  <a:gd name="T1" fmla="*/ 0 h 2"/>
                  <a:gd name="T2" fmla="*/ 2 w 5"/>
                  <a:gd name="T3" fmla="*/ 2 h 2"/>
                  <a:gd name="T4" fmla="*/ 2 w 5"/>
                  <a:gd name="T5" fmla="*/ 0 h 2"/>
                  <a:gd name="T6" fmla="*/ 0 w 5"/>
                  <a:gd name="T7" fmla="*/ 2 h 2"/>
                  <a:gd name="T8" fmla="*/ 0 w 5"/>
                  <a:gd name="T9" fmla="*/ 0 h 2"/>
                  <a:gd name="T10" fmla="*/ 2 w 5"/>
                  <a:gd name="T11" fmla="*/ 0 h 2"/>
                  <a:gd name="T12" fmla="*/ 5 w 5"/>
                  <a:gd name="T13" fmla="*/ 0 h 2"/>
                  <a:gd name="T14" fmla="*/ 2 w 5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" name="Freeform 899"/>
              <p:cNvSpPr>
                <a:spLocks/>
              </p:cNvSpPr>
              <p:nvPr/>
            </p:nvSpPr>
            <p:spPr bwMode="auto">
              <a:xfrm>
                <a:off x="2683" y="3178"/>
                <a:ext cx="8" cy="2"/>
              </a:xfrm>
              <a:custGeom>
                <a:avLst/>
                <a:gdLst>
                  <a:gd name="T0" fmla="*/ 5 w 8"/>
                  <a:gd name="T1" fmla="*/ 0 h 2"/>
                  <a:gd name="T2" fmla="*/ 8 w 8"/>
                  <a:gd name="T3" fmla="*/ 0 h 2"/>
                  <a:gd name="T4" fmla="*/ 5 w 8"/>
                  <a:gd name="T5" fmla="*/ 0 h 2"/>
                  <a:gd name="T6" fmla="*/ 5 w 8"/>
                  <a:gd name="T7" fmla="*/ 2 h 2"/>
                  <a:gd name="T8" fmla="*/ 3 w 8"/>
                  <a:gd name="T9" fmla="*/ 2 h 2"/>
                  <a:gd name="T10" fmla="*/ 0 w 8"/>
                  <a:gd name="T11" fmla="*/ 2 h 2"/>
                  <a:gd name="T12" fmla="*/ 3 w 8"/>
                  <a:gd name="T13" fmla="*/ 2 h 2"/>
                  <a:gd name="T14" fmla="*/ 3 w 8"/>
                  <a:gd name="T15" fmla="*/ 0 h 2"/>
                  <a:gd name="T16" fmla="*/ 0 w 8"/>
                  <a:gd name="T17" fmla="*/ 0 h 2"/>
                  <a:gd name="T18" fmla="*/ 0 w 8"/>
                  <a:gd name="T19" fmla="*/ 2 h 2"/>
                  <a:gd name="T20" fmla="*/ 0 w 8"/>
                  <a:gd name="T21" fmla="*/ 0 h 2"/>
                  <a:gd name="T22" fmla="*/ 3 w 8"/>
                  <a:gd name="T23" fmla="*/ 0 h 2"/>
                  <a:gd name="T24" fmla="*/ 5 w 8"/>
                  <a:gd name="T2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2">
                    <a:moveTo>
                      <a:pt x="5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1" name="Freeform 900"/>
              <p:cNvSpPr>
                <a:spLocks/>
              </p:cNvSpPr>
              <p:nvPr/>
            </p:nvSpPr>
            <p:spPr bwMode="auto">
              <a:xfrm>
                <a:off x="2686" y="3175"/>
                <a:ext cx="5" cy="0"/>
              </a:xfrm>
              <a:custGeom>
                <a:avLst/>
                <a:gdLst>
                  <a:gd name="T0" fmla="*/ 2 w 5"/>
                  <a:gd name="T1" fmla="*/ 5 w 5"/>
                  <a:gd name="T2" fmla="*/ 2 w 5"/>
                  <a:gd name="T3" fmla="*/ 0 w 5"/>
                  <a:gd name="T4" fmla="*/ 2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5">
                    <a:moveTo>
                      <a:pt x="2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2" name="Freeform 901"/>
              <p:cNvSpPr>
                <a:spLocks/>
              </p:cNvSpPr>
              <p:nvPr/>
            </p:nvSpPr>
            <p:spPr bwMode="auto">
              <a:xfrm>
                <a:off x="2674" y="3175"/>
                <a:ext cx="7" cy="3"/>
              </a:xfrm>
              <a:custGeom>
                <a:avLst/>
                <a:gdLst>
                  <a:gd name="T0" fmla="*/ 7 w 7"/>
                  <a:gd name="T1" fmla="*/ 0 h 3"/>
                  <a:gd name="T2" fmla="*/ 7 w 7"/>
                  <a:gd name="T3" fmla="*/ 3 h 3"/>
                  <a:gd name="T4" fmla="*/ 4 w 7"/>
                  <a:gd name="T5" fmla="*/ 3 h 3"/>
                  <a:gd name="T6" fmla="*/ 4 w 7"/>
                  <a:gd name="T7" fmla="*/ 0 h 3"/>
                  <a:gd name="T8" fmla="*/ 4 w 7"/>
                  <a:gd name="T9" fmla="*/ 3 h 3"/>
                  <a:gd name="T10" fmla="*/ 4 w 7"/>
                  <a:gd name="T11" fmla="*/ 0 h 3"/>
                  <a:gd name="T12" fmla="*/ 4 w 7"/>
                  <a:gd name="T13" fmla="*/ 3 h 3"/>
                  <a:gd name="T14" fmla="*/ 2 w 7"/>
                  <a:gd name="T15" fmla="*/ 3 h 3"/>
                  <a:gd name="T16" fmla="*/ 4 w 7"/>
                  <a:gd name="T17" fmla="*/ 3 h 3"/>
                  <a:gd name="T18" fmla="*/ 2 w 7"/>
                  <a:gd name="T19" fmla="*/ 3 h 3"/>
                  <a:gd name="T20" fmla="*/ 4 w 7"/>
                  <a:gd name="T21" fmla="*/ 3 h 3"/>
                  <a:gd name="T22" fmla="*/ 7 w 7"/>
                  <a:gd name="T23" fmla="*/ 3 h 3"/>
                  <a:gd name="T24" fmla="*/ 4 w 7"/>
                  <a:gd name="T25" fmla="*/ 3 h 3"/>
                  <a:gd name="T26" fmla="*/ 2 w 7"/>
                  <a:gd name="T27" fmla="*/ 3 h 3"/>
                  <a:gd name="T28" fmla="*/ 0 w 7"/>
                  <a:gd name="T29" fmla="*/ 3 h 3"/>
                  <a:gd name="T30" fmla="*/ 2 w 7"/>
                  <a:gd name="T31" fmla="*/ 3 h 3"/>
                  <a:gd name="T32" fmla="*/ 2 w 7"/>
                  <a:gd name="T33" fmla="*/ 0 h 3"/>
                  <a:gd name="T34" fmla="*/ 4 w 7"/>
                  <a:gd name="T35" fmla="*/ 0 h 3"/>
                  <a:gd name="T36" fmla="*/ 7 w 7"/>
                  <a:gd name="T3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7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3" name="Freeform 902"/>
              <p:cNvSpPr>
                <a:spLocks/>
              </p:cNvSpPr>
              <p:nvPr/>
            </p:nvSpPr>
            <p:spPr bwMode="auto">
              <a:xfrm>
                <a:off x="2688" y="3173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4" name="Rectangle 903"/>
              <p:cNvSpPr>
                <a:spLocks noChangeArrowheads="1"/>
              </p:cNvSpPr>
              <p:nvPr/>
            </p:nvSpPr>
            <p:spPr bwMode="auto">
              <a:xfrm>
                <a:off x="2681" y="3173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5" name="Freeform 904"/>
              <p:cNvSpPr>
                <a:spLocks/>
              </p:cNvSpPr>
              <p:nvPr/>
            </p:nvSpPr>
            <p:spPr bwMode="auto">
              <a:xfrm>
                <a:off x="2686" y="317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6" name="Freeform 905"/>
              <p:cNvSpPr>
                <a:spLocks/>
              </p:cNvSpPr>
              <p:nvPr/>
            </p:nvSpPr>
            <p:spPr bwMode="auto">
              <a:xfrm>
                <a:off x="2671" y="3173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7" name="Freeform 906"/>
              <p:cNvSpPr>
                <a:spLocks/>
              </p:cNvSpPr>
              <p:nvPr/>
            </p:nvSpPr>
            <p:spPr bwMode="auto">
              <a:xfrm>
                <a:off x="2678" y="317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8" name="Freeform 907"/>
              <p:cNvSpPr>
                <a:spLocks/>
              </p:cNvSpPr>
              <p:nvPr/>
            </p:nvSpPr>
            <p:spPr bwMode="auto">
              <a:xfrm>
                <a:off x="2676" y="317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9" name="Freeform 908"/>
              <p:cNvSpPr>
                <a:spLocks/>
              </p:cNvSpPr>
              <p:nvPr/>
            </p:nvSpPr>
            <p:spPr bwMode="auto">
              <a:xfrm>
                <a:off x="2678" y="316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0" name="Rectangle 909"/>
              <p:cNvSpPr>
                <a:spLocks noChangeArrowheads="1"/>
              </p:cNvSpPr>
              <p:nvPr/>
            </p:nvSpPr>
            <p:spPr bwMode="auto">
              <a:xfrm>
                <a:off x="2686" y="3168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1" name="Freeform 910"/>
              <p:cNvSpPr>
                <a:spLocks/>
              </p:cNvSpPr>
              <p:nvPr/>
            </p:nvSpPr>
            <p:spPr bwMode="auto">
              <a:xfrm>
                <a:off x="2683" y="316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2" name="Freeform 911"/>
              <p:cNvSpPr>
                <a:spLocks/>
              </p:cNvSpPr>
              <p:nvPr/>
            </p:nvSpPr>
            <p:spPr bwMode="auto">
              <a:xfrm>
                <a:off x="2676" y="316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3" name="Freeform 912"/>
              <p:cNvSpPr>
                <a:spLocks/>
              </p:cNvSpPr>
              <p:nvPr/>
            </p:nvSpPr>
            <p:spPr bwMode="auto">
              <a:xfrm>
                <a:off x="2666" y="3168"/>
                <a:ext cx="17" cy="12"/>
              </a:xfrm>
              <a:custGeom>
                <a:avLst/>
                <a:gdLst>
                  <a:gd name="T0" fmla="*/ 5 w 17"/>
                  <a:gd name="T1" fmla="*/ 0 h 12"/>
                  <a:gd name="T2" fmla="*/ 10 w 17"/>
                  <a:gd name="T3" fmla="*/ 0 h 12"/>
                  <a:gd name="T4" fmla="*/ 8 w 17"/>
                  <a:gd name="T5" fmla="*/ 2 h 12"/>
                  <a:gd name="T6" fmla="*/ 8 w 17"/>
                  <a:gd name="T7" fmla="*/ 2 h 12"/>
                  <a:gd name="T8" fmla="*/ 12 w 17"/>
                  <a:gd name="T9" fmla="*/ 2 h 12"/>
                  <a:gd name="T10" fmla="*/ 12 w 17"/>
                  <a:gd name="T11" fmla="*/ 2 h 12"/>
                  <a:gd name="T12" fmla="*/ 12 w 17"/>
                  <a:gd name="T13" fmla="*/ 2 h 12"/>
                  <a:gd name="T14" fmla="*/ 12 w 17"/>
                  <a:gd name="T15" fmla="*/ 2 h 12"/>
                  <a:gd name="T16" fmla="*/ 10 w 17"/>
                  <a:gd name="T17" fmla="*/ 5 h 12"/>
                  <a:gd name="T18" fmla="*/ 12 w 17"/>
                  <a:gd name="T19" fmla="*/ 2 h 12"/>
                  <a:gd name="T20" fmla="*/ 12 w 17"/>
                  <a:gd name="T21" fmla="*/ 2 h 12"/>
                  <a:gd name="T22" fmla="*/ 15 w 17"/>
                  <a:gd name="T23" fmla="*/ 5 h 12"/>
                  <a:gd name="T24" fmla="*/ 15 w 17"/>
                  <a:gd name="T25" fmla="*/ 5 h 12"/>
                  <a:gd name="T26" fmla="*/ 15 w 17"/>
                  <a:gd name="T27" fmla="*/ 5 h 12"/>
                  <a:gd name="T28" fmla="*/ 15 w 17"/>
                  <a:gd name="T29" fmla="*/ 2 h 12"/>
                  <a:gd name="T30" fmla="*/ 15 w 17"/>
                  <a:gd name="T31" fmla="*/ 2 h 12"/>
                  <a:gd name="T32" fmla="*/ 17 w 17"/>
                  <a:gd name="T33" fmla="*/ 5 h 12"/>
                  <a:gd name="T34" fmla="*/ 17 w 17"/>
                  <a:gd name="T35" fmla="*/ 5 h 12"/>
                  <a:gd name="T36" fmla="*/ 12 w 17"/>
                  <a:gd name="T37" fmla="*/ 5 h 12"/>
                  <a:gd name="T38" fmla="*/ 12 w 17"/>
                  <a:gd name="T39" fmla="*/ 5 h 12"/>
                  <a:gd name="T40" fmla="*/ 15 w 17"/>
                  <a:gd name="T41" fmla="*/ 7 h 12"/>
                  <a:gd name="T42" fmla="*/ 10 w 17"/>
                  <a:gd name="T43" fmla="*/ 7 h 12"/>
                  <a:gd name="T44" fmla="*/ 8 w 17"/>
                  <a:gd name="T45" fmla="*/ 10 h 12"/>
                  <a:gd name="T46" fmla="*/ 5 w 17"/>
                  <a:gd name="T47" fmla="*/ 12 h 12"/>
                  <a:gd name="T48" fmla="*/ 3 w 17"/>
                  <a:gd name="T49" fmla="*/ 10 h 12"/>
                  <a:gd name="T50" fmla="*/ 8 w 17"/>
                  <a:gd name="T51" fmla="*/ 10 h 12"/>
                  <a:gd name="T52" fmla="*/ 5 w 17"/>
                  <a:gd name="T53" fmla="*/ 7 h 12"/>
                  <a:gd name="T54" fmla="*/ 5 w 17"/>
                  <a:gd name="T55" fmla="*/ 7 h 12"/>
                  <a:gd name="T56" fmla="*/ 3 w 17"/>
                  <a:gd name="T57" fmla="*/ 10 h 12"/>
                  <a:gd name="T58" fmla="*/ 5 w 17"/>
                  <a:gd name="T59" fmla="*/ 7 h 12"/>
                  <a:gd name="T60" fmla="*/ 3 w 17"/>
                  <a:gd name="T61" fmla="*/ 10 h 12"/>
                  <a:gd name="T62" fmla="*/ 3 w 17"/>
                  <a:gd name="T63" fmla="*/ 10 h 12"/>
                  <a:gd name="T64" fmla="*/ 0 w 17"/>
                  <a:gd name="T65" fmla="*/ 7 h 12"/>
                  <a:gd name="T66" fmla="*/ 0 w 17"/>
                  <a:gd name="T67" fmla="*/ 7 h 12"/>
                  <a:gd name="T68" fmla="*/ 0 w 17"/>
                  <a:gd name="T69" fmla="*/ 7 h 12"/>
                  <a:gd name="T70" fmla="*/ 3 w 17"/>
                  <a:gd name="T71" fmla="*/ 5 h 12"/>
                  <a:gd name="T72" fmla="*/ 3 w 17"/>
                  <a:gd name="T73" fmla="*/ 5 h 12"/>
                  <a:gd name="T74" fmla="*/ 3 w 17"/>
                  <a:gd name="T75" fmla="*/ 5 h 12"/>
                  <a:gd name="T76" fmla="*/ 5 w 17"/>
                  <a:gd name="T77" fmla="*/ 7 h 12"/>
                  <a:gd name="T78" fmla="*/ 5 w 17"/>
                  <a:gd name="T79" fmla="*/ 7 h 12"/>
                  <a:gd name="T80" fmla="*/ 8 w 17"/>
                  <a:gd name="T81" fmla="*/ 5 h 12"/>
                  <a:gd name="T82" fmla="*/ 10 w 17"/>
                  <a:gd name="T83" fmla="*/ 2 h 12"/>
                  <a:gd name="T84" fmla="*/ 8 w 17"/>
                  <a:gd name="T85" fmla="*/ 5 h 12"/>
                  <a:gd name="T86" fmla="*/ 8 w 17"/>
                  <a:gd name="T87" fmla="*/ 5 h 12"/>
                  <a:gd name="T88" fmla="*/ 5 w 17"/>
                  <a:gd name="T89" fmla="*/ 5 h 12"/>
                  <a:gd name="T90" fmla="*/ 3 w 17"/>
                  <a:gd name="T91" fmla="*/ 2 h 12"/>
                  <a:gd name="T92" fmla="*/ 3 w 17"/>
                  <a:gd name="T93" fmla="*/ 0 h 12"/>
                  <a:gd name="T94" fmla="*/ 3 w 17"/>
                  <a:gd name="T95" fmla="*/ 0 h 12"/>
                  <a:gd name="T96" fmla="*/ 3 w 17"/>
                  <a:gd name="T9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" h="12">
                    <a:moveTo>
                      <a:pt x="3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4" name="Freeform 913"/>
              <p:cNvSpPr>
                <a:spLocks/>
              </p:cNvSpPr>
              <p:nvPr/>
            </p:nvSpPr>
            <p:spPr bwMode="auto">
              <a:xfrm>
                <a:off x="2676" y="316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5" name="Freeform 914"/>
              <p:cNvSpPr>
                <a:spLocks/>
              </p:cNvSpPr>
              <p:nvPr/>
            </p:nvSpPr>
            <p:spPr bwMode="auto">
              <a:xfrm>
                <a:off x="2676" y="316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6" name="Freeform 915"/>
              <p:cNvSpPr>
                <a:spLocks/>
              </p:cNvSpPr>
              <p:nvPr/>
            </p:nvSpPr>
            <p:spPr bwMode="auto">
              <a:xfrm>
                <a:off x="2681" y="316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7" name="Freeform 916"/>
              <p:cNvSpPr>
                <a:spLocks/>
              </p:cNvSpPr>
              <p:nvPr/>
            </p:nvSpPr>
            <p:spPr bwMode="auto">
              <a:xfrm>
                <a:off x="2666" y="3161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  <a:gd name="T8" fmla="*/ 0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8" name="Freeform 917"/>
              <p:cNvSpPr>
                <a:spLocks/>
              </p:cNvSpPr>
              <p:nvPr/>
            </p:nvSpPr>
            <p:spPr bwMode="auto">
              <a:xfrm>
                <a:off x="2661" y="3156"/>
                <a:ext cx="13" cy="9"/>
              </a:xfrm>
              <a:custGeom>
                <a:avLst/>
                <a:gdLst>
                  <a:gd name="T0" fmla="*/ 5 w 13"/>
                  <a:gd name="T1" fmla="*/ 0 h 9"/>
                  <a:gd name="T2" fmla="*/ 5 w 13"/>
                  <a:gd name="T3" fmla="*/ 2 h 9"/>
                  <a:gd name="T4" fmla="*/ 8 w 13"/>
                  <a:gd name="T5" fmla="*/ 2 h 9"/>
                  <a:gd name="T6" fmla="*/ 8 w 13"/>
                  <a:gd name="T7" fmla="*/ 0 h 9"/>
                  <a:gd name="T8" fmla="*/ 5 w 13"/>
                  <a:gd name="T9" fmla="*/ 0 h 9"/>
                  <a:gd name="T10" fmla="*/ 8 w 13"/>
                  <a:gd name="T11" fmla="*/ 0 h 9"/>
                  <a:gd name="T12" fmla="*/ 8 w 13"/>
                  <a:gd name="T13" fmla="*/ 2 h 9"/>
                  <a:gd name="T14" fmla="*/ 10 w 13"/>
                  <a:gd name="T15" fmla="*/ 2 h 9"/>
                  <a:gd name="T16" fmla="*/ 8 w 13"/>
                  <a:gd name="T17" fmla="*/ 2 h 9"/>
                  <a:gd name="T18" fmla="*/ 10 w 13"/>
                  <a:gd name="T19" fmla="*/ 2 h 9"/>
                  <a:gd name="T20" fmla="*/ 10 w 13"/>
                  <a:gd name="T21" fmla="*/ 5 h 9"/>
                  <a:gd name="T22" fmla="*/ 13 w 13"/>
                  <a:gd name="T23" fmla="*/ 5 h 9"/>
                  <a:gd name="T24" fmla="*/ 13 w 13"/>
                  <a:gd name="T25" fmla="*/ 7 h 9"/>
                  <a:gd name="T26" fmla="*/ 13 w 13"/>
                  <a:gd name="T27" fmla="*/ 9 h 9"/>
                  <a:gd name="T28" fmla="*/ 13 w 13"/>
                  <a:gd name="T29" fmla="*/ 7 h 9"/>
                  <a:gd name="T30" fmla="*/ 10 w 13"/>
                  <a:gd name="T31" fmla="*/ 7 h 9"/>
                  <a:gd name="T32" fmla="*/ 8 w 13"/>
                  <a:gd name="T33" fmla="*/ 7 h 9"/>
                  <a:gd name="T34" fmla="*/ 8 w 13"/>
                  <a:gd name="T35" fmla="*/ 5 h 9"/>
                  <a:gd name="T36" fmla="*/ 5 w 13"/>
                  <a:gd name="T37" fmla="*/ 5 h 9"/>
                  <a:gd name="T38" fmla="*/ 3 w 13"/>
                  <a:gd name="T39" fmla="*/ 5 h 9"/>
                  <a:gd name="T40" fmla="*/ 3 w 13"/>
                  <a:gd name="T41" fmla="*/ 7 h 9"/>
                  <a:gd name="T42" fmla="*/ 0 w 13"/>
                  <a:gd name="T43" fmla="*/ 7 h 9"/>
                  <a:gd name="T44" fmla="*/ 0 w 13"/>
                  <a:gd name="T45" fmla="*/ 5 h 9"/>
                  <a:gd name="T46" fmla="*/ 3 w 13"/>
                  <a:gd name="T47" fmla="*/ 5 h 9"/>
                  <a:gd name="T48" fmla="*/ 3 w 13"/>
                  <a:gd name="T49" fmla="*/ 2 h 9"/>
                  <a:gd name="T50" fmla="*/ 0 w 13"/>
                  <a:gd name="T51" fmla="*/ 2 h 9"/>
                  <a:gd name="T52" fmla="*/ 0 w 13"/>
                  <a:gd name="T53" fmla="*/ 0 h 9"/>
                  <a:gd name="T54" fmla="*/ 3 w 13"/>
                  <a:gd name="T55" fmla="*/ 0 h 9"/>
                  <a:gd name="T56" fmla="*/ 3 w 13"/>
                  <a:gd name="T57" fmla="*/ 2 h 9"/>
                  <a:gd name="T58" fmla="*/ 3 w 13"/>
                  <a:gd name="T59" fmla="*/ 0 h 9"/>
                  <a:gd name="T60" fmla="*/ 5 w 13"/>
                  <a:gd name="T61" fmla="*/ 0 h 9"/>
                  <a:gd name="T62" fmla="*/ 3 w 13"/>
                  <a:gd name="T63" fmla="*/ 0 h 9"/>
                  <a:gd name="T64" fmla="*/ 5 w 13"/>
                  <a:gd name="T6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" h="9">
                    <a:moveTo>
                      <a:pt x="5" y="0"/>
                    </a:moveTo>
                    <a:lnTo>
                      <a:pt x="5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9" name="Freeform 918"/>
              <p:cNvSpPr>
                <a:spLocks/>
              </p:cNvSpPr>
              <p:nvPr/>
            </p:nvSpPr>
            <p:spPr bwMode="auto">
              <a:xfrm>
                <a:off x="2678" y="315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0" name="Freeform 919"/>
              <p:cNvSpPr>
                <a:spLocks/>
              </p:cNvSpPr>
              <p:nvPr/>
            </p:nvSpPr>
            <p:spPr bwMode="auto">
              <a:xfrm>
                <a:off x="2669" y="3156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1" name="Freeform 920"/>
              <p:cNvSpPr>
                <a:spLocks/>
              </p:cNvSpPr>
              <p:nvPr/>
            </p:nvSpPr>
            <p:spPr bwMode="auto">
              <a:xfrm>
                <a:off x="2666" y="3153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2" name="Freeform 921"/>
              <p:cNvSpPr>
                <a:spLocks/>
              </p:cNvSpPr>
              <p:nvPr/>
            </p:nvSpPr>
            <p:spPr bwMode="auto">
              <a:xfrm>
                <a:off x="2693" y="315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3" name="Freeform 922"/>
              <p:cNvSpPr>
                <a:spLocks/>
              </p:cNvSpPr>
              <p:nvPr/>
            </p:nvSpPr>
            <p:spPr bwMode="auto">
              <a:xfrm>
                <a:off x="2661" y="3153"/>
                <a:ext cx="5" cy="0"/>
              </a:xfrm>
              <a:custGeom>
                <a:avLst/>
                <a:gdLst>
                  <a:gd name="T0" fmla="*/ 3 w 5"/>
                  <a:gd name="T1" fmla="*/ 5 w 5"/>
                  <a:gd name="T2" fmla="*/ 3 w 5"/>
                  <a:gd name="T3" fmla="*/ 5 w 5"/>
                  <a:gd name="T4" fmla="*/ 3 w 5"/>
                  <a:gd name="T5" fmla="*/ 0 w 5"/>
                  <a:gd name="T6" fmla="*/ 3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5">
                    <a:moveTo>
                      <a:pt x="3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4" name="Freeform 923"/>
              <p:cNvSpPr>
                <a:spLocks/>
              </p:cNvSpPr>
              <p:nvPr/>
            </p:nvSpPr>
            <p:spPr bwMode="auto">
              <a:xfrm>
                <a:off x="2661" y="315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5" name="Freeform 924"/>
              <p:cNvSpPr>
                <a:spLocks/>
              </p:cNvSpPr>
              <p:nvPr/>
            </p:nvSpPr>
            <p:spPr bwMode="auto">
              <a:xfrm>
                <a:off x="2693" y="3151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5 h 5"/>
                  <a:gd name="T4" fmla="*/ 0 w 5"/>
                  <a:gd name="T5" fmla="*/ 5 h 5"/>
                  <a:gd name="T6" fmla="*/ 0 w 5"/>
                  <a:gd name="T7" fmla="*/ 2 h 5"/>
                  <a:gd name="T8" fmla="*/ 0 w 5"/>
                  <a:gd name="T9" fmla="*/ 0 h 5"/>
                  <a:gd name="T10" fmla="*/ 3 w 5"/>
                  <a:gd name="T11" fmla="*/ 0 h 5"/>
                  <a:gd name="T12" fmla="*/ 5 w 5"/>
                  <a:gd name="T13" fmla="*/ 0 h 5"/>
                  <a:gd name="T14" fmla="*/ 5 w 5"/>
                  <a:gd name="T15" fmla="*/ 2 h 5"/>
                  <a:gd name="T16" fmla="*/ 5 w 5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6" name="Freeform 925"/>
              <p:cNvSpPr>
                <a:spLocks/>
              </p:cNvSpPr>
              <p:nvPr/>
            </p:nvSpPr>
            <p:spPr bwMode="auto">
              <a:xfrm>
                <a:off x="1725" y="2532"/>
                <a:ext cx="7" cy="3"/>
              </a:xfrm>
              <a:custGeom>
                <a:avLst/>
                <a:gdLst>
                  <a:gd name="T0" fmla="*/ 5 w 7"/>
                  <a:gd name="T1" fmla="*/ 0 h 3"/>
                  <a:gd name="T2" fmla="*/ 7 w 7"/>
                  <a:gd name="T3" fmla="*/ 0 h 3"/>
                  <a:gd name="T4" fmla="*/ 7 w 7"/>
                  <a:gd name="T5" fmla="*/ 3 h 3"/>
                  <a:gd name="T6" fmla="*/ 5 w 7"/>
                  <a:gd name="T7" fmla="*/ 3 h 3"/>
                  <a:gd name="T8" fmla="*/ 2 w 7"/>
                  <a:gd name="T9" fmla="*/ 3 h 3"/>
                  <a:gd name="T10" fmla="*/ 0 w 7"/>
                  <a:gd name="T11" fmla="*/ 3 h 3"/>
                  <a:gd name="T12" fmla="*/ 0 w 7"/>
                  <a:gd name="T13" fmla="*/ 0 h 3"/>
                  <a:gd name="T14" fmla="*/ 2 w 7"/>
                  <a:gd name="T15" fmla="*/ 0 h 3"/>
                  <a:gd name="T16" fmla="*/ 5 w 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">
                    <a:moveTo>
                      <a:pt x="5" y="0"/>
                    </a:moveTo>
                    <a:lnTo>
                      <a:pt x="7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7" name="Freeform 926"/>
              <p:cNvSpPr>
                <a:spLocks/>
              </p:cNvSpPr>
              <p:nvPr/>
            </p:nvSpPr>
            <p:spPr bwMode="auto">
              <a:xfrm>
                <a:off x="2664" y="314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8" name="Freeform 927"/>
              <p:cNvSpPr>
                <a:spLocks/>
              </p:cNvSpPr>
              <p:nvPr/>
            </p:nvSpPr>
            <p:spPr bwMode="auto">
              <a:xfrm>
                <a:off x="2666" y="314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9" name="Freeform 928"/>
              <p:cNvSpPr>
                <a:spLocks/>
              </p:cNvSpPr>
              <p:nvPr/>
            </p:nvSpPr>
            <p:spPr bwMode="auto">
              <a:xfrm>
                <a:off x="2674" y="3143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3 h 3"/>
                  <a:gd name="T4" fmla="*/ 0 w 2"/>
                  <a:gd name="T5" fmla="*/ 0 h 3"/>
                  <a:gd name="T6" fmla="*/ 0 w 2"/>
                  <a:gd name="T7" fmla="*/ 3 h 3"/>
                  <a:gd name="T8" fmla="*/ 2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0" name="Freeform 929"/>
              <p:cNvSpPr>
                <a:spLocks/>
              </p:cNvSpPr>
              <p:nvPr/>
            </p:nvSpPr>
            <p:spPr bwMode="auto">
              <a:xfrm>
                <a:off x="2659" y="314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1" name="Freeform 930"/>
              <p:cNvSpPr>
                <a:spLocks/>
              </p:cNvSpPr>
              <p:nvPr/>
            </p:nvSpPr>
            <p:spPr bwMode="auto">
              <a:xfrm>
                <a:off x="2671" y="3143"/>
                <a:ext cx="5" cy="3"/>
              </a:xfrm>
              <a:custGeom>
                <a:avLst/>
                <a:gdLst>
                  <a:gd name="T0" fmla="*/ 3 w 5"/>
                  <a:gd name="T1" fmla="*/ 3 h 3"/>
                  <a:gd name="T2" fmla="*/ 5 w 5"/>
                  <a:gd name="T3" fmla="*/ 3 h 3"/>
                  <a:gd name="T4" fmla="*/ 3 w 5"/>
                  <a:gd name="T5" fmla="*/ 3 h 3"/>
                  <a:gd name="T6" fmla="*/ 0 w 5"/>
                  <a:gd name="T7" fmla="*/ 3 h 3"/>
                  <a:gd name="T8" fmla="*/ 0 w 5"/>
                  <a:gd name="T9" fmla="*/ 0 h 3"/>
                  <a:gd name="T10" fmla="*/ 3 w 5"/>
                  <a:gd name="T11" fmla="*/ 0 h 3"/>
                  <a:gd name="T12" fmla="*/ 3 w 5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3" y="3"/>
                    </a:move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2" name="Freeform 931"/>
              <p:cNvSpPr>
                <a:spLocks/>
              </p:cNvSpPr>
              <p:nvPr/>
            </p:nvSpPr>
            <p:spPr bwMode="auto">
              <a:xfrm>
                <a:off x="2671" y="314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3" name="Freeform 932"/>
              <p:cNvSpPr>
                <a:spLocks/>
              </p:cNvSpPr>
              <p:nvPr/>
            </p:nvSpPr>
            <p:spPr bwMode="auto">
              <a:xfrm>
                <a:off x="2656" y="3139"/>
                <a:ext cx="8" cy="2"/>
              </a:xfrm>
              <a:custGeom>
                <a:avLst/>
                <a:gdLst>
                  <a:gd name="T0" fmla="*/ 5 w 8"/>
                  <a:gd name="T1" fmla="*/ 2 h 2"/>
                  <a:gd name="T2" fmla="*/ 8 w 8"/>
                  <a:gd name="T3" fmla="*/ 2 h 2"/>
                  <a:gd name="T4" fmla="*/ 5 w 8"/>
                  <a:gd name="T5" fmla="*/ 2 h 2"/>
                  <a:gd name="T6" fmla="*/ 3 w 8"/>
                  <a:gd name="T7" fmla="*/ 2 h 2"/>
                  <a:gd name="T8" fmla="*/ 0 w 8"/>
                  <a:gd name="T9" fmla="*/ 2 h 2"/>
                  <a:gd name="T10" fmla="*/ 3 w 8"/>
                  <a:gd name="T11" fmla="*/ 2 h 2"/>
                  <a:gd name="T12" fmla="*/ 3 w 8"/>
                  <a:gd name="T13" fmla="*/ 0 h 2"/>
                  <a:gd name="T14" fmla="*/ 5 w 8"/>
                  <a:gd name="T15" fmla="*/ 0 h 2"/>
                  <a:gd name="T16" fmla="*/ 5 w 8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">
                    <a:moveTo>
                      <a:pt x="5" y="2"/>
                    </a:moveTo>
                    <a:lnTo>
                      <a:pt x="8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4" name="Freeform 933"/>
              <p:cNvSpPr>
                <a:spLocks/>
              </p:cNvSpPr>
              <p:nvPr/>
            </p:nvSpPr>
            <p:spPr bwMode="auto">
              <a:xfrm>
                <a:off x="2671" y="3139"/>
                <a:ext cx="10" cy="9"/>
              </a:xfrm>
              <a:custGeom>
                <a:avLst/>
                <a:gdLst>
                  <a:gd name="T0" fmla="*/ 5 w 10"/>
                  <a:gd name="T1" fmla="*/ 2 h 9"/>
                  <a:gd name="T2" fmla="*/ 7 w 10"/>
                  <a:gd name="T3" fmla="*/ 2 h 9"/>
                  <a:gd name="T4" fmla="*/ 7 w 10"/>
                  <a:gd name="T5" fmla="*/ 0 h 9"/>
                  <a:gd name="T6" fmla="*/ 10 w 10"/>
                  <a:gd name="T7" fmla="*/ 0 h 9"/>
                  <a:gd name="T8" fmla="*/ 10 w 10"/>
                  <a:gd name="T9" fmla="*/ 2 h 9"/>
                  <a:gd name="T10" fmla="*/ 10 w 10"/>
                  <a:gd name="T11" fmla="*/ 4 h 9"/>
                  <a:gd name="T12" fmla="*/ 10 w 10"/>
                  <a:gd name="T13" fmla="*/ 7 h 9"/>
                  <a:gd name="T14" fmla="*/ 10 w 10"/>
                  <a:gd name="T15" fmla="*/ 9 h 9"/>
                  <a:gd name="T16" fmla="*/ 10 w 10"/>
                  <a:gd name="T17" fmla="*/ 7 h 9"/>
                  <a:gd name="T18" fmla="*/ 7 w 10"/>
                  <a:gd name="T19" fmla="*/ 7 h 9"/>
                  <a:gd name="T20" fmla="*/ 5 w 10"/>
                  <a:gd name="T21" fmla="*/ 7 h 9"/>
                  <a:gd name="T22" fmla="*/ 5 w 10"/>
                  <a:gd name="T23" fmla="*/ 4 h 9"/>
                  <a:gd name="T24" fmla="*/ 3 w 10"/>
                  <a:gd name="T25" fmla="*/ 4 h 9"/>
                  <a:gd name="T26" fmla="*/ 0 w 10"/>
                  <a:gd name="T27" fmla="*/ 4 h 9"/>
                  <a:gd name="T28" fmla="*/ 3 w 10"/>
                  <a:gd name="T29" fmla="*/ 4 h 9"/>
                  <a:gd name="T30" fmla="*/ 3 w 10"/>
                  <a:gd name="T31" fmla="*/ 2 h 9"/>
                  <a:gd name="T32" fmla="*/ 3 w 10"/>
                  <a:gd name="T33" fmla="*/ 4 h 9"/>
                  <a:gd name="T34" fmla="*/ 0 w 10"/>
                  <a:gd name="T35" fmla="*/ 4 h 9"/>
                  <a:gd name="T36" fmla="*/ 0 w 10"/>
                  <a:gd name="T37" fmla="*/ 2 h 9"/>
                  <a:gd name="T38" fmla="*/ 3 w 10"/>
                  <a:gd name="T39" fmla="*/ 2 h 9"/>
                  <a:gd name="T40" fmla="*/ 3 w 10"/>
                  <a:gd name="T41" fmla="*/ 0 h 9"/>
                  <a:gd name="T42" fmla="*/ 3 w 10"/>
                  <a:gd name="T43" fmla="*/ 2 h 9"/>
                  <a:gd name="T44" fmla="*/ 5 w 10"/>
                  <a:gd name="T45" fmla="*/ 2 h 9"/>
                  <a:gd name="T46" fmla="*/ 5 w 10"/>
                  <a:gd name="T47" fmla="*/ 0 h 9"/>
                  <a:gd name="T48" fmla="*/ 3 w 10"/>
                  <a:gd name="T49" fmla="*/ 0 h 9"/>
                  <a:gd name="T50" fmla="*/ 5 w 10"/>
                  <a:gd name="T51" fmla="*/ 0 h 9"/>
                  <a:gd name="T52" fmla="*/ 5 w 10"/>
                  <a:gd name="T5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" h="9">
                    <a:moveTo>
                      <a:pt x="5" y="2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5" name="Freeform 934"/>
              <p:cNvSpPr>
                <a:spLocks/>
              </p:cNvSpPr>
              <p:nvPr/>
            </p:nvSpPr>
            <p:spPr bwMode="auto">
              <a:xfrm>
                <a:off x="2674" y="3139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4 w 4"/>
                  <a:gd name="T3" fmla="*/ 0 h 2"/>
                  <a:gd name="T4" fmla="*/ 2 w 4"/>
                  <a:gd name="T5" fmla="*/ 0 h 2"/>
                  <a:gd name="T6" fmla="*/ 4 w 4"/>
                  <a:gd name="T7" fmla="*/ 0 h 2"/>
                  <a:gd name="T8" fmla="*/ 4 w 4"/>
                  <a:gd name="T9" fmla="*/ 2 h 2"/>
                  <a:gd name="T10" fmla="*/ 2 w 4"/>
                  <a:gd name="T11" fmla="*/ 2 h 2"/>
                  <a:gd name="T12" fmla="*/ 2 w 4"/>
                  <a:gd name="T13" fmla="*/ 0 h 2"/>
                  <a:gd name="T14" fmla="*/ 0 w 4"/>
                  <a:gd name="T15" fmla="*/ 0 h 2"/>
                  <a:gd name="T16" fmla="*/ 2 w 4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6" name="Freeform 935"/>
              <p:cNvSpPr>
                <a:spLocks/>
              </p:cNvSpPr>
              <p:nvPr/>
            </p:nvSpPr>
            <p:spPr bwMode="auto">
              <a:xfrm>
                <a:off x="2659" y="3139"/>
                <a:ext cx="10" cy="7"/>
              </a:xfrm>
              <a:custGeom>
                <a:avLst/>
                <a:gdLst>
                  <a:gd name="T0" fmla="*/ 7 w 10"/>
                  <a:gd name="T1" fmla="*/ 2 h 7"/>
                  <a:gd name="T2" fmla="*/ 10 w 10"/>
                  <a:gd name="T3" fmla="*/ 2 h 7"/>
                  <a:gd name="T4" fmla="*/ 10 w 10"/>
                  <a:gd name="T5" fmla="*/ 4 h 7"/>
                  <a:gd name="T6" fmla="*/ 7 w 10"/>
                  <a:gd name="T7" fmla="*/ 4 h 7"/>
                  <a:gd name="T8" fmla="*/ 7 w 10"/>
                  <a:gd name="T9" fmla="*/ 7 h 7"/>
                  <a:gd name="T10" fmla="*/ 7 w 10"/>
                  <a:gd name="T11" fmla="*/ 4 h 7"/>
                  <a:gd name="T12" fmla="*/ 5 w 10"/>
                  <a:gd name="T13" fmla="*/ 4 h 7"/>
                  <a:gd name="T14" fmla="*/ 7 w 10"/>
                  <a:gd name="T15" fmla="*/ 4 h 7"/>
                  <a:gd name="T16" fmla="*/ 7 w 10"/>
                  <a:gd name="T17" fmla="*/ 7 h 7"/>
                  <a:gd name="T18" fmla="*/ 5 w 10"/>
                  <a:gd name="T19" fmla="*/ 7 h 7"/>
                  <a:gd name="T20" fmla="*/ 2 w 10"/>
                  <a:gd name="T21" fmla="*/ 7 h 7"/>
                  <a:gd name="T22" fmla="*/ 0 w 10"/>
                  <a:gd name="T23" fmla="*/ 7 h 7"/>
                  <a:gd name="T24" fmla="*/ 0 w 10"/>
                  <a:gd name="T25" fmla="*/ 4 h 7"/>
                  <a:gd name="T26" fmla="*/ 0 w 10"/>
                  <a:gd name="T27" fmla="*/ 7 h 7"/>
                  <a:gd name="T28" fmla="*/ 2 w 10"/>
                  <a:gd name="T29" fmla="*/ 7 h 7"/>
                  <a:gd name="T30" fmla="*/ 2 w 10"/>
                  <a:gd name="T31" fmla="*/ 4 h 7"/>
                  <a:gd name="T32" fmla="*/ 5 w 10"/>
                  <a:gd name="T33" fmla="*/ 2 h 7"/>
                  <a:gd name="T34" fmla="*/ 5 w 10"/>
                  <a:gd name="T35" fmla="*/ 4 h 7"/>
                  <a:gd name="T36" fmla="*/ 2 w 10"/>
                  <a:gd name="T37" fmla="*/ 4 h 7"/>
                  <a:gd name="T38" fmla="*/ 5 w 10"/>
                  <a:gd name="T39" fmla="*/ 4 h 7"/>
                  <a:gd name="T40" fmla="*/ 5 w 10"/>
                  <a:gd name="T41" fmla="*/ 2 h 7"/>
                  <a:gd name="T42" fmla="*/ 7 w 10"/>
                  <a:gd name="T43" fmla="*/ 2 h 7"/>
                  <a:gd name="T44" fmla="*/ 5 w 10"/>
                  <a:gd name="T45" fmla="*/ 2 h 7"/>
                  <a:gd name="T46" fmla="*/ 7 w 10"/>
                  <a:gd name="T47" fmla="*/ 2 h 7"/>
                  <a:gd name="T48" fmla="*/ 5 w 10"/>
                  <a:gd name="T49" fmla="*/ 2 h 7"/>
                  <a:gd name="T50" fmla="*/ 7 w 10"/>
                  <a:gd name="T51" fmla="*/ 2 h 7"/>
                  <a:gd name="T52" fmla="*/ 7 w 10"/>
                  <a:gd name="T53" fmla="*/ 0 h 7"/>
                  <a:gd name="T54" fmla="*/ 10 w 10"/>
                  <a:gd name="T55" fmla="*/ 0 h 7"/>
                  <a:gd name="T56" fmla="*/ 10 w 10"/>
                  <a:gd name="T57" fmla="*/ 2 h 7"/>
                  <a:gd name="T58" fmla="*/ 7 w 10"/>
                  <a:gd name="T5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" h="7">
                    <a:moveTo>
                      <a:pt x="7" y="2"/>
                    </a:moveTo>
                    <a:lnTo>
                      <a:pt x="10" y="2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7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7" name="Freeform 936"/>
              <p:cNvSpPr>
                <a:spLocks/>
              </p:cNvSpPr>
              <p:nvPr/>
            </p:nvSpPr>
            <p:spPr bwMode="auto">
              <a:xfrm>
                <a:off x="2659" y="3134"/>
                <a:ext cx="12" cy="7"/>
              </a:xfrm>
              <a:custGeom>
                <a:avLst/>
                <a:gdLst>
                  <a:gd name="T0" fmla="*/ 5 w 12"/>
                  <a:gd name="T1" fmla="*/ 0 h 7"/>
                  <a:gd name="T2" fmla="*/ 5 w 12"/>
                  <a:gd name="T3" fmla="*/ 2 h 7"/>
                  <a:gd name="T4" fmla="*/ 2 w 12"/>
                  <a:gd name="T5" fmla="*/ 2 h 7"/>
                  <a:gd name="T6" fmla="*/ 5 w 12"/>
                  <a:gd name="T7" fmla="*/ 2 h 7"/>
                  <a:gd name="T8" fmla="*/ 5 w 12"/>
                  <a:gd name="T9" fmla="*/ 0 h 7"/>
                  <a:gd name="T10" fmla="*/ 5 w 12"/>
                  <a:gd name="T11" fmla="*/ 2 h 7"/>
                  <a:gd name="T12" fmla="*/ 5 w 12"/>
                  <a:gd name="T13" fmla="*/ 0 h 7"/>
                  <a:gd name="T14" fmla="*/ 7 w 12"/>
                  <a:gd name="T15" fmla="*/ 0 h 7"/>
                  <a:gd name="T16" fmla="*/ 7 w 12"/>
                  <a:gd name="T17" fmla="*/ 2 h 7"/>
                  <a:gd name="T18" fmla="*/ 7 w 12"/>
                  <a:gd name="T19" fmla="*/ 0 h 7"/>
                  <a:gd name="T20" fmla="*/ 7 w 12"/>
                  <a:gd name="T21" fmla="*/ 2 h 7"/>
                  <a:gd name="T22" fmla="*/ 10 w 12"/>
                  <a:gd name="T23" fmla="*/ 2 h 7"/>
                  <a:gd name="T24" fmla="*/ 7 w 12"/>
                  <a:gd name="T25" fmla="*/ 2 h 7"/>
                  <a:gd name="T26" fmla="*/ 7 w 12"/>
                  <a:gd name="T27" fmla="*/ 0 h 7"/>
                  <a:gd name="T28" fmla="*/ 10 w 12"/>
                  <a:gd name="T29" fmla="*/ 0 h 7"/>
                  <a:gd name="T30" fmla="*/ 10 w 12"/>
                  <a:gd name="T31" fmla="*/ 2 h 7"/>
                  <a:gd name="T32" fmla="*/ 12 w 12"/>
                  <a:gd name="T33" fmla="*/ 2 h 7"/>
                  <a:gd name="T34" fmla="*/ 12 w 12"/>
                  <a:gd name="T35" fmla="*/ 5 h 7"/>
                  <a:gd name="T36" fmla="*/ 12 w 12"/>
                  <a:gd name="T37" fmla="*/ 7 h 7"/>
                  <a:gd name="T38" fmla="*/ 10 w 12"/>
                  <a:gd name="T39" fmla="*/ 7 h 7"/>
                  <a:gd name="T40" fmla="*/ 10 w 12"/>
                  <a:gd name="T41" fmla="*/ 5 h 7"/>
                  <a:gd name="T42" fmla="*/ 10 w 12"/>
                  <a:gd name="T43" fmla="*/ 2 h 7"/>
                  <a:gd name="T44" fmla="*/ 10 w 12"/>
                  <a:gd name="T45" fmla="*/ 5 h 7"/>
                  <a:gd name="T46" fmla="*/ 7 w 12"/>
                  <a:gd name="T47" fmla="*/ 5 h 7"/>
                  <a:gd name="T48" fmla="*/ 7 w 12"/>
                  <a:gd name="T49" fmla="*/ 2 h 7"/>
                  <a:gd name="T50" fmla="*/ 7 w 12"/>
                  <a:gd name="T51" fmla="*/ 5 h 7"/>
                  <a:gd name="T52" fmla="*/ 5 w 12"/>
                  <a:gd name="T53" fmla="*/ 7 h 7"/>
                  <a:gd name="T54" fmla="*/ 2 w 12"/>
                  <a:gd name="T55" fmla="*/ 7 h 7"/>
                  <a:gd name="T56" fmla="*/ 2 w 12"/>
                  <a:gd name="T57" fmla="*/ 5 h 7"/>
                  <a:gd name="T58" fmla="*/ 2 w 12"/>
                  <a:gd name="T59" fmla="*/ 7 h 7"/>
                  <a:gd name="T60" fmla="*/ 2 w 12"/>
                  <a:gd name="T61" fmla="*/ 5 h 7"/>
                  <a:gd name="T62" fmla="*/ 5 w 12"/>
                  <a:gd name="T63" fmla="*/ 5 h 7"/>
                  <a:gd name="T64" fmla="*/ 2 w 12"/>
                  <a:gd name="T65" fmla="*/ 5 h 7"/>
                  <a:gd name="T66" fmla="*/ 5 w 12"/>
                  <a:gd name="T67" fmla="*/ 5 h 7"/>
                  <a:gd name="T68" fmla="*/ 5 w 12"/>
                  <a:gd name="T69" fmla="*/ 2 h 7"/>
                  <a:gd name="T70" fmla="*/ 5 w 12"/>
                  <a:gd name="T71" fmla="*/ 5 h 7"/>
                  <a:gd name="T72" fmla="*/ 2 w 12"/>
                  <a:gd name="T73" fmla="*/ 5 h 7"/>
                  <a:gd name="T74" fmla="*/ 0 w 12"/>
                  <a:gd name="T75" fmla="*/ 5 h 7"/>
                  <a:gd name="T76" fmla="*/ 0 w 12"/>
                  <a:gd name="T77" fmla="*/ 2 h 7"/>
                  <a:gd name="T78" fmla="*/ 0 w 12"/>
                  <a:gd name="T79" fmla="*/ 0 h 7"/>
                  <a:gd name="T80" fmla="*/ 2 w 12"/>
                  <a:gd name="T81" fmla="*/ 0 h 7"/>
                  <a:gd name="T82" fmla="*/ 2 w 12"/>
                  <a:gd name="T83" fmla="*/ 2 h 7"/>
                  <a:gd name="T84" fmla="*/ 2 w 12"/>
                  <a:gd name="T85" fmla="*/ 0 h 7"/>
                  <a:gd name="T86" fmla="*/ 5 w 12"/>
                  <a:gd name="T8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7">
                    <a:moveTo>
                      <a:pt x="5" y="0"/>
                    </a:moveTo>
                    <a:lnTo>
                      <a:pt x="5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8" name="Freeform 937"/>
              <p:cNvSpPr>
                <a:spLocks/>
              </p:cNvSpPr>
              <p:nvPr/>
            </p:nvSpPr>
            <p:spPr bwMode="auto">
              <a:xfrm>
                <a:off x="2669" y="3134"/>
                <a:ext cx="7" cy="5"/>
              </a:xfrm>
              <a:custGeom>
                <a:avLst/>
                <a:gdLst>
                  <a:gd name="T0" fmla="*/ 2 w 7"/>
                  <a:gd name="T1" fmla="*/ 0 h 5"/>
                  <a:gd name="T2" fmla="*/ 5 w 7"/>
                  <a:gd name="T3" fmla="*/ 0 h 5"/>
                  <a:gd name="T4" fmla="*/ 7 w 7"/>
                  <a:gd name="T5" fmla="*/ 0 h 5"/>
                  <a:gd name="T6" fmla="*/ 7 w 7"/>
                  <a:gd name="T7" fmla="*/ 2 h 5"/>
                  <a:gd name="T8" fmla="*/ 5 w 7"/>
                  <a:gd name="T9" fmla="*/ 2 h 5"/>
                  <a:gd name="T10" fmla="*/ 2 w 7"/>
                  <a:gd name="T11" fmla="*/ 2 h 5"/>
                  <a:gd name="T12" fmla="*/ 5 w 7"/>
                  <a:gd name="T13" fmla="*/ 2 h 5"/>
                  <a:gd name="T14" fmla="*/ 7 w 7"/>
                  <a:gd name="T15" fmla="*/ 2 h 5"/>
                  <a:gd name="T16" fmla="*/ 7 w 7"/>
                  <a:gd name="T17" fmla="*/ 5 h 5"/>
                  <a:gd name="T18" fmla="*/ 5 w 7"/>
                  <a:gd name="T19" fmla="*/ 5 h 5"/>
                  <a:gd name="T20" fmla="*/ 2 w 7"/>
                  <a:gd name="T21" fmla="*/ 5 h 5"/>
                  <a:gd name="T22" fmla="*/ 2 w 7"/>
                  <a:gd name="T23" fmla="*/ 2 h 5"/>
                  <a:gd name="T24" fmla="*/ 2 w 7"/>
                  <a:gd name="T25" fmla="*/ 0 h 5"/>
                  <a:gd name="T26" fmla="*/ 0 w 7"/>
                  <a:gd name="T27" fmla="*/ 0 h 5"/>
                  <a:gd name="T28" fmla="*/ 2 w 7"/>
                  <a:gd name="T2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5">
                    <a:moveTo>
                      <a:pt x="2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9" name="Freeform 938"/>
              <p:cNvSpPr>
                <a:spLocks/>
              </p:cNvSpPr>
              <p:nvPr/>
            </p:nvSpPr>
            <p:spPr bwMode="auto">
              <a:xfrm>
                <a:off x="2666" y="313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0" name="Freeform 939"/>
              <p:cNvSpPr>
                <a:spLocks/>
              </p:cNvSpPr>
              <p:nvPr/>
            </p:nvSpPr>
            <p:spPr bwMode="auto">
              <a:xfrm>
                <a:off x="2664" y="3131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0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1" name="Freeform 940"/>
              <p:cNvSpPr>
                <a:spLocks/>
              </p:cNvSpPr>
              <p:nvPr/>
            </p:nvSpPr>
            <p:spPr bwMode="auto">
              <a:xfrm>
                <a:off x="2664" y="3131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2" name="Freeform 941"/>
              <p:cNvSpPr>
                <a:spLocks/>
              </p:cNvSpPr>
              <p:nvPr/>
            </p:nvSpPr>
            <p:spPr bwMode="auto">
              <a:xfrm>
                <a:off x="2664" y="3129"/>
                <a:ext cx="32" cy="39"/>
              </a:xfrm>
              <a:custGeom>
                <a:avLst/>
                <a:gdLst>
                  <a:gd name="T0" fmla="*/ 22 w 32"/>
                  <a:gd name="T1" fmla="*/ 5 h 39"/>
                  <a:gd name="T2" fmla="*/ 27 w 32"/>
                  <a:gd name="T3" fmla="*/ 5 h 39"/>
                  <a:gd name="T4" fmla="*/ 27 w 32"/>
                  <a:gd name="T5" fmla="*/ 7 h 39"/>
                  <a:gd name="T6" fmla="*/ 29 w 32"/>
                  <a:gd name="T7" fmla="*/ 12 h 39"/>
                  <a:gd name="T8" fmla="*/ 29 w 32"/>
                  <a:gd name="T9" fmla="*/ 19 h 39"/>
                  <a:gd name="T10" fmla="*/ 29 w 32"/>
                  <a:gd name="T11" fmla="*/ 27 h 39"/>
                  <a:gd name="T12" fmla="*/ 29 w 32"/>
                  <a:gd name="T13" fmla="*/ 29 h 39"/>
                  <a:gd name="T14" fmla="*/ 27 w 32"/>
                  <a:gd name="T15" fmla="*/ 29 h 39"/>
                  <a:gd name="T16" fmla="*/ 32 w 32"/>
                  <a:gd name="T17" fmla="*/ 32 h 39"/>
                  <a:gd name="T18" fmla="*/ 32 w 32"/>
                  <a:gd name="T19" fmla="*/ 34 h 39"/>
                  <a:gd name="T20" fmla="*/ 29 w 32"/>
                  <a:gd name="T21" fmla="*/ 34 h 39"/>
                  <a:gd name="T22" fmla="*/ 24 w 32"/>
                  <a:gd name="T23" fmla="*/ 36 h 39"/>
                  <a:gd name="T24" fmla="*/ 24 w 32"/>
                  <a:gd name="T25" fmla="*/ 39 h 39"/>
                  <a:gd name="T26" fmla="*/ 17 w 32"/>
                  <a:gd name="T27" fmla="*/ 39 h 39"/>
                  <a:gd name="T28" fmla="*/ 22 w 32"/>
                  <a:gd name="T29" fmla="*/ 36 h 39"/>
                  <a:gd name="T30" fmla="*/ 17 w 32"/>
                  <a:gd name="T31" fmla="*/ 34 h 39"/>
                  <a:gd name="T32" fmla="*/ 24 w 32"/>
                  <a:gd name="T33" fmla="*/ 34 h 39"/>
                  <a:gd name="T34" fmla="*/ 22 w 32"/>
                  <a:gd name="T35" fmla="*/ 29 h 39"/>
                  <a:gd name="T36" fmla="*/ 19 w 32"/>
                  <a:gd name="T37" fmla="*/ 29 h 39"/>
                  <a:gd name="T38" fmla="*/ 19 w 32"/>
                  <a:gd name="T39" fmla="*/ 29 h 39"/>
                  <a:gd name="T40" fmla="*/ 19 w 32"/>
                  <a:gd name="T41" fmla="*/ 27 h 39"/>
                  <a:gd name="T42" fmla="*/ 19 w 32"/>
                  <a:gd name="T43" fmla="*/ 24 h 39"/>
                  <a:gd name="T44" fmla="*/ 22 w 32"/>
                  <a:gd name="T45" fmla="*/ 22 h 39"/>
                  <a:gd name="T46" fmla="*/ 19 w 32"/>
                  <a:gd name="T47" fmla="*/ 22 h 39"/>
                  <a:gd name="T48" fmla="*/ 19 w 32"/>
                  <a:gd name="T49" fmla="*/ 24 h 39"/>
                  <a:gd name="T50" fmla="*/ 17 w 32"/>
                  <a:gd name="T51" fmla="*/ 24 h 39"/>
                  <a:gd name="T52" fmla="*/ 14 w 32"/>
                  <a:gd name="T53" fmla="*/ 24 h 39"/>
                  <a:gd name="T54" fmla="*/ 12 w 32"/>
                  <a:gd name="T55" fmla="*/ 24 h 39"/>
                  <a:gd name="T56" fmla="*/ 14 w 32"/>
                  <a:gd name="T57" fmla="*/ 29 h 39"/>
                  <a:gd name="T58" fmla="*/ 12 w 32"/>
                  <a:gd name="T59" fmla="*/ 29 h 39"/>
                  <a:gd name="T60" fmla="*/ 14 w 32"/>
                  <a:gd name="T61" fmla="*/ 32 h 39"/>
                  <a:gd name="T62" fmla="*/ 10 w 32"/>
                  <a:gd name="T63" fmla="*/ 34 h 39"/>
                  <a:gd name="T64" fmla="*/ 7 w 32"/>
                  <a:gd name="T65" fmla="*/ 32 h 39"/>
                  <a:gd name="T66" fmla="*/ 7 w 32"/>
                  <a:gd name="T67" fmla="*/ 29 h 39"/>
                  <a:gd name="T68" fmla="*/ 7 w 32"/>
                  <a:gd name="T69" fmla="*/ 27 h 39"/>
                  <a:gd name="T70" fmla="*/ 10 w 32"/>
                  <a:gd name="T71" fmla="*/ 27 h 39"/>
                  <a:gd name="T72" fmla="*/ 5 w 32"/>
                  <a:gd name="T73" fmla="*/ 27 h 39"/>
                  <a:gd name="T74" fmla="*/ 5 w 32"/>
                  <a:gd name="T75" fmla="*/ 24 h 39"/>
                  <a:gd name="T76" fmla="*/ 2 w 32"/>
                  <a:gd name="T77" fmla="*/ 22 h 39"/>
                  <a:gd name="T78" fmla="*/ 0 w 32"/>
                  <a:gd name="T79" fmla="*/ 22 h 39"/>
                  <a:gd name="T80" fmla="*/ 0 w 32"/>
                  <a:gd name="T81" fmla="*/ 19 h 39"/>
                  <a:gd name="T82" fmla="*/ 2 w 32"/>
                  <a:gd name="T83" fmla="*/ 19 h 39"/>
                  <a:gd name="T84" fmla="*/ 7 w 32"/>
                  <a:gd name="T85" fmla="*/ 22 h 39"/>
                  <a:gd name="T86" fmla="*/ 10 w 32"/>
                  <a:gd name="T87" fmla="*/ 22 h 39"/>
                  <a:gd name="T88" fmla="*/ 7 w 32"/>
                  <a:gd name="T89" fmla="*/ 22 h 39"/>
                  <a:gd name="T90" fmla="*/ 5 w 32"/>
                  <a:gd name="T91" fmla="*/ 19 h 39"/>
                  <a:gd name="T92" fmla="*/ 5 w 32"/>
                  <a:gd name="T93" fmla="*/ 17 h 39"/>
                  <a:gd name="T94" fmla="*/ 10 w 32"/>
                  <a:gd name="T95" fmla="*/ 19 h 39"/>
                  <a:gd name="T96" fmla="*/ 10 w 32"/>
                  <a:gd name="T97" fmla="*/ 17 h 39"/>
                  <a:gd name="T98" fmla="*/ 12 w 32"/>
                  <a:gd name="T99" fmla="*/ 17 h 39"/>
                  <a:gd name="T100" fmla="*/ 12 w 32"/>
                  <a:gd name="T101" fmla="*/ 14 h 39"/>
                  <a:gd name="T102" fmla="*/ 17 w 32"/>
                  <a:gd name="T103" fmla="*/ 17 h 39"/>
                  <a:gd name="T104" fmla="*/ 17 w 32"/>
                  <a:gd name="T105" fmla="*/ 14 h 39"/>
                  <a:gd name="T106" fmla="*/ 17 w 32"/>
                  <a:gd name="T107" fmla="*/ 12 h 39"/>
                  <a:gd name="T108" fmla="*/ 19 w 32"/>
                  <a:gd name="T109" fmla="*/ 7 h 39"/>
                  <a:gd name="T110" fmla="*/ 17 w 32"/>
                  <a:gd name="T111" fmla="*/ 7 h 39"/>
                  <a:gd name="T112" fmla="*/ 17 w 32"/>
                  <a:gd name="T113" fmla="*/ 5 h 39"/>
                  <a:gd name="T114" fmla="*/ 14 w 32"/>
                  <a:gd name="T115" fmla="*/ 5 h 39"/>
                  <a:gd name="T116" fmla="*/ 12 w 32"/>
                  <a:gd name="T117" fmla="*/ 5 h 39"/>
                  <a:gd name="T118" fmla="*/ 17 w 32"/>
                  <a:gd name="T119" fmla="*/ 2 h 39"/>
                  <a:gd name="T120" fmla="*/ 19 w 32"/>
                  <a:gd name="T121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" h="39">
                    <a:moveTo>
                      <a:pt x="22" y="0"/>
                    </a:moveTo>
                    <a:lnTo>
                      <a:pt x="22" y="2"/>
                    </a:lnTo>
                    <a:lnTo>
                      <a:pt x="24" y="2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22" y="7"/>
                    </a:lnTo>
                    <a:lnTo>
                      <a:pt x="24" y="5"/>
                    </a:lnTo>
                    <a:lnTo>
                      <a:pt x="24" y="2"/>
                    </a:lnTo>
                    <a:lnTo>
                      <a:pt x="27" y="2"/>
                    </a:lnTo>
                    <a:lnTo>
                      <a:pt x="27" y="5"/>
                    </a:lnTo>
                    <a:lnTo>
                      <a:pt x="27" y="7"/>
                    </a:lnTo>
                    <a:lnTo>
                      <a:pt x="24" y="7"/>
                    </a:lnTo>
                    <a:lnTo>
                      <a:pt x="24" y="10"/>
                    </a:lnTo>
                    <a:lnTo>
                      <a:pt x="24" y="7"/>
                    </a:lnTo>
                    <a:lnTo>
                      <a:pt x="27" y="7"/>
                    </a:lnTo>
                    <a:lnTo>
                      <a:pt x="29" y="7"/>
                    </a:lnTo>
                    <a:lnTo>
                      <a:pt x="29" y="10"/>
                    </a:lnTo>
                    <a:lnTo>
                      <a:pt x="27" y="10"/>
                    </a:lnTo>
                    <a:lnTo>
                      <a:pt x="29" y="10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29" y="22"/>
                    </a:lnTo>
                    <a:lnTo>
                      <a:pt x="29" y="24"/>
                    </a:lnTo>
                    <a:lnTo>
                      <a:pt x="27" y="24"/>
                    </a:lnTo>
                    <a:lnTo>
                      <a:pt x="29" y="24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9" y="27"/>
                    </a:lnTo>
                    <a:lnTo>
                      <a:pt x="29" y="29"/>
                    </a:lnTo>
                    <a:lnTo>
                      <a:pt x="32" y="29"/>
                    </a:lnTo>
                    <a:lnTo>
                      <a:pt x="32" y="32"/>
                    </a:lnTo>
                    <a:lnTo>
                      <a:pt x="29" y="32"/>
                    </a:lnTo>
                    <a:lnTo>
                      <a:pt x="29" y="29"/>
                    </a:lnTo>
                    <a:lnTo>
                      <a:pt x="27" y="29"/>
                    </a:lnTo>
                    <a:lnTo>
                      <a:pt x="27" y="32"/>
                    </a:lnTo>
                    <a:lnTo>
                      <a:pt x="27" y="29"/>
                    </a:lnTo>
                    <a:lnTo>
                      <a:pt x="27" y="32"/>
                    </a:lnTo>
                    <a:lnTo>
                      <a:pt x="29" y="32"/>
                    </a:lnTo>
                    <a:lnTo>
                      <a:pt x="32" y="32"/>
                    </a:lnTo>
                    <a:lnTo>
                      <a:pt x="29" y="32"/>
                    </a:lnTo>
                    <a:lnTo>
                      <a:pt x="32" y="32"/>
                    </a:lnTo>
                    <a:lnTo>
                      <a:pt x="29" y="32"/>
                    </a:lnTo>
                    <a:lnTo>
                      <a:pt x="29" y="34"/>
                    </a:lnTo>
                    <a:lnTo>
                      <a:pt x="32" y="34"/>
                    </a:lnTo>
                    <a:lnTo>
                      <a:pt x="29" y="34"/>
                    </a:lnTo>
                    <a:lnTo>
                      <a:pt x="32" y="34"/>
                    </a:lnTo>
                    <a:lnTo>
                      <a:pt x="29" y="34"/>
                    </a:lnTo>
                    <a:lnTo>
                      <a:pt x="32" y="34"/>
                    </a:lnTo>
                    <a:lnTo>
                      <a:pt x="29" y="34"/>
                    </a:lnTo>
                    <a:lnTo>
                      <a:pt x="29" y="36"/>
                    </a:lnTo>
                    <a:lnTo>
                      <a:pt x="27" y="36"/>
                    </a:lnTo>
                    <a:lnTo>
                      <a:pt x="24" y="36"/>
                    </a:lnTo>
                    <a:lnTo>
                      <a:pt x="24" y="34"/>
                    </a:lnTo>
                    <a:lnTo>
                      <a:pt x="24" y="36"/>
                    </a:lnTo>
                    <a:lnTo>
                      <a:pt x="27" y="36"/>
                    </a:lnTo>
                    <a:lnTo>
                      <a:pt x="27" y="39"/>
                    </a:lnTo>
                    <a:lnTo>
                      <a:pt x="24" y="39"/>
                    </a:lnTo>
                    <a:lnTo>
                      <a:pt x="22" y="39"/>
                    </a:lnTo>
                    <a:lnTo>
                      <a:pt x="24" y="39"/>
                    </a:lnTo>
                    <a:lnTo>
                      <a:pt x="24" y="36"/>
                    </a:lnTo>
                    <a:lnTo>
                      <a:pt x="24" y="39"/>
                    </a:lnTo>
                    <a:lnTo>
                      <a:pt x="22" y="39"/>
                    </a:lnTo>
                    <a:lnTo>
                      <a:pt x="19" y="39"/>
                    </a:lnTo>
                    <a:lnTo>
                      <a:pt x="17" y="39"/>
                    </a:lnTo>
                    <a:lnTo>
                      <a:pt x="17" y="36"/>
                    </a:lnTo>
                    <a:lnTo>
                      <a:pt x="19" y="36"/>
                    </a:lnTo>
                    <a:lnTo>
                      <a:pt x="22" y="36"/>
                    </a:lnTo>
                    <a:lnTo>
                      <a:pt x="24" y="36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2" y="36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4" y="32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22" y="32"/>
                    </a:lnTo>
                    <a:lnTo>
                      <a:pt x="22" y="29"/>
                    </a:lnTo>
                    <a:lnTo>
                      <a:pt x="22" y="32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22" y="29"/>
                    </a:lnTo>
                    <a:lnTo>
                      <a:pt x="19" y="29"/>
                    </a:lnTo>
                    <a:lnTo>
                      <a:pt x="19" y="32"/>
                    </a:lnTo>
                    <a:lnTo>
                      <a:pt x="17" y="32"/>
                    </a:lnTo>
                    <a:lnTo>
                      <a:pt x="19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7" y="29"/>
                    </a:lnTo>
                    <a:lnTo>
                      <a:pt x="17" y="27"/>
                    </a:lnTo>
                    <a:lnTo>
                      <a:pt x="19" y="27"/>
                    </a:lnTo>
                    <a:lnTo>
                      <a:pt x="22" y="27"/>
                    </a:lnTo>
                    <a:lnTo>
                      <a:pt x="19" y="27"/>
                    </a:lnTo>
                    <a:lnTo>
                      <a:pt x="22" y="27"/>
                    </a:lnTo>
                    <a:lnTo>
                      <a:pt x="19" y="27"/>
                    </a:lnTo>
                    <a:lnTo>
                      <a:pt x="17" y="27"/>
                    </a:lnTo>
                    <a:lnTo>
                      <a:pt x="17" y="24"/>
                    </a:lnTo>
                    <a:lnTo>
                      <a:pt x="19" y="24"/>
                    </a:lnTo>
                    <a:lnTo>
                      <a:pt x="22" y="24"/>
                    </a:lnTo>
                    <a:lnTo>
                      <a:pt x="19" y="22"/>
                    </a:lnTo>
                    <a:lnTo>
                      <a:pt x="22" y="22"/>
                    </a:lnTo>
                    <a:lnTo>
                      <a:pt x="24" y="22"/>
                    </a:lnTo>
                    <a:lnTo>
                      <a:pt x="22" y="22"/>
                    </a:lnTo>
                    <a:lnTo>
                      <a:pt x="22" y="19"/>
                    </a:lnTo>
                    <a:lnTo>
                      <a:pt x="24" y="19"/>
                    </a:lnTo>
                    <a:lnTo>
                      <a:pt x="22" y="19"/>
                    </a:lnTo>
                    <a:lnTo>
                      <a:pt x="22" y="22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19" y="22"/>
                    </a:lnTo>
                    <a:lnTo>
                      <a:pt x="22" y="22"/>
                    </a:lnTo>
                    <a:lnTo>
                      <a:pt x="19" y="22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7" y="22"/>
                    </a:lnTo>
                    <a:lnTo>
                      <a:pt x="17" y="24"/>
                    </a:lnTo>
                    <a:lnTo>
                      <a:pt x="14" y="24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4" y="22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4" y="27"/>
                    </a:lnTo>
                    <a:lnTo>
                      <a:pt x="12" y="27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2" y="27"/>
                    </a:lnTo>
                    <a:lnTo>
                      <a:pt x="14" y="27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4" y="32"/>
                    </a:lnTo>
                    <a:lnTo>
                      <a:pt x="14" y="29"/>
                    </a:lnTo>
                    <a:lnTo>
                      <a:pt x="14" y="32"/>
                    </a:lnTo>
                    <a:lnTo>
                      <a:pt x="17" y="32"/>
                    </a:lnTo>
                    <a:lnTo>
                      <a:pt x="14" y="32"/>
                    </a:lnTo>
                    <a:lnTo>
                      <a:pt x="14" y="34"/>
                    </a:lnTo>
                    <a:lnTo>
                      <a:pt x="14" y="36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0" y="34"/>
                    </a:lnTo>
                    <a:lnTo>
                      <a:pt x="10" y="32"/>
                    </a:lnTo>
                    <a:lnTo>
                      <a:pt x="7" y="32"/>
                    </a:lnTo>
                    <a:lnTo>
                      <a:pt x="10" y="32"/>
                    </a:lnTo>
                    <a:lnTo>
                      <a:pt x="10" y="29"/>
                    </a:lnTo>
                    <a:lnTo>
                      <a:pt x="7" y="32"/>
                    </a:lnTo>
                    <a:lnTo>
                      <a:pt x="7" y="29"/>
                    </a:lnTo>
                    <a:lnTo>
                      <a:pt x="10" y="29"/>
                    </a:lnTo>
                    <a:lnTo>
                      <a:pt x="7" y="29"/>
                    </a:lnTo>
                    <a:lnTo>
                      <a:pt x="10" y="29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10" y="27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5" y="29"/>
                    </a:lnTo>
                    <a:lnTo>
                      <a:pt x="5" y="27"/>
                    </a:lnTo>
                    <a:lnTo>
                      <a:pt x="7" y="27"/>
                    </a:lnTo>
                    <a:lnTo>
                      <a:pt x="10" y="27"/>
                    </a:lnTo>
                    <a:lnTo>
                      <a:pt x="7" y="27"/>
                    </a:lnTo>
                    <a:lnTo>
                      <a:pt x="10" y="24"/>
                    </a:lnTo>
                    <a:lnTo>
                      <a:pt x="7" y="24"/>
                    </a:lnTo>
                    <a:lnTo>
                      <a:pt x="7" y="27"/>
                    </a:lnTo>
                    <a:lnTo>
                      <a:pt x="5" y="27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7" y="22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2" y="24"/>
                    </a:lnTo>
                    <a:lnTo>
                      <a:pt x="5" y="24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5" y="22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2" y="19"/>
                    </a:lnTo>
                    <a:lnTo>
                      <a:pt x="5" y="19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7" y="24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10" y="19"/>
                    </a:lnTo>
                    <a:lnTo>
                      <a:pt x="7" y="19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4" y="10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4" y="10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19" y="5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3" name="Freeform 942"/>
              <p:cNvSpPr>
                <a:spLocks/>
              </p:cNvSpPr>
              <p:nvPr/>
            </p:nvSpPr>
            <p:spPr bwMode="auto">
              <a:xfrm>
                <a:off x="2666" y="3129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3 w 5"/>
                  <a:gd name="T3" fmla="*/ 2 h 2"/>
                  <a:gd name="T4" fmla="*/ 0 w 5"/>
                  <a:gd name="T5" fmla="*/ 2 h 2"/>
                  <a:gd name="T6" fmla="*/ 3 w 5"/>
                  <a:gd name="T7" fmla="*/ 2 h 2"/>
                  <a:gd name="T8" fmla="*/ 3 w 5"/>
                  <a:gd name="T9" fmla="*/ 0 h 2"/>
                  <a:gd name="T10" fmla="*/ 5 w 5"/>
                  <a:gd name="T11" fmla="*/ 0 h 2"/>
                  <a:gd name="T12" fmla="*/ 5 w 5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4" name="Freeform 943"/>
              <p:cNvSpPr>
                <a:spLocks/>
              </p:cNvSpPr>
              <p:nvPr/>
            </p:nvSpPr>
            <p:spPr bwMode="auto">
              <a:xfrm>
                <a:off x="2669" y="3129"/>
                <a:ext cx="7" cy="5"/>
              </a:xfrm>
              <a:custGeom>
                <a:avLst/>
                <a:gdLst>
                  <a:gd name="T0" fmla="*/ 7 w 7"/>
                  <a:gd name="T1" fmla="*/ 2 h 5"/>
                  <a:gd name="T2" fmla="*/ 7 w 7"/>
                  <a:gd name="T3" fmla="*/ 5 h 5"/>
                  <a:gd name="T4" fmla="*/ 5 w 7"/>
                  <a:gd name="T5" fmla="*/ 5 h 5"/>
                  <a:gd name="T6" fmla="*/ 2 w 7"/>
                  <a:gd name="T7" fmla="*/ 5 h 5"/>
                  <a:gd name="T8" fmla="*/ 0 w 7"/>
                  <a:gd name="T9" fmla="*/ 5 h 5"/>
                  <a:gd name="T10" fmla="*/ 0 w 7"/>
                  <a:gd name="T11" fmla="*/ 2 h 5"/>
                  <a:gd name="T12" fmla="*/ 2 w 7"/>
                  <a:gd name="T13" fmla="*/ 5 h 5"/>
                  <a:gd name="T14" fmla="*/ 2 w 7"/>
                  <a:gd name="T15" fmla="*/ 2 h 5"/>
                  <a:gd name="T16" fmla="*/ 5 w 7"/>
                  <a:gd name="T17" fmla="*/ 2 h 5"/>
                  <a:gd name="T18" fmla="*/ 2 w 7"/>
                  <a:gd name="T19" fmla="*/ 2 h 5"/>
                  <a:gd name="T20" fmla="*/ 5 w 7"/>
                  <a:gd name="T21" fmla="*/ 2 h 5"/>
                  <a:gd name="T22" fmla="*/ 5 w 7"/>
                  <a:gd name="T23" fmla="*/ 0 h 5"/>
                  <a:gd name="T24" fmla="*/ 7 w 7"/>
                  <a:gd name="T25" fmla="*/ 0 h 5"/>
                  <a:gd name="T26" fmla="*/ 7 w 7"/>
                  <a:gd name="T2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lnTo>
                      <a:pt x="7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5" name="Freeform 944"/>
              <p:cNvSpPr>
                <a:spLocks/>
              </p:cNvSpPr>
              <p:nvPr/>
            </p:nvSpPr>
            <p:spPr bwMode="auto">
              <a:xfrm>
                <a:off x="2676" y="3129"/>
                <a:ext cx="7" cy="2"/>
              </a:xfrm>
              <a:custGeom>
                <a:avLst/>
                <a:gdLst>
                  <a:gd name="T0" fmla="*/ 2 w 7"/>
                  <a:gd name="T1" fmla="*/ 0 h 2"/>
                  <a:gd name="T2" fmla="*/ 5 w 7"/>
                  <a:gd name="T3" fmla="*/ 0 h 2"/>
                  <a:gd name="T4" fmla="*/ 7 w 7"/>
                  <a:gd name="T5" fmla="*/ 0 h 2"/>
                  <a:gd name="T6" fmla="*/ 5 w 7"/>
                  <a:gd name="T7" fmla="*/ 0 h 2"/>
                  <a:gd name="T8" fmla="*/ 5 w 7"/>
                  <a:gd name="T9" fmla="*/ 2 h 2"/>
                  <a:gd name="T10" fmla="*/ 2 w 7"/>
                  <a:gd name="T11" fmla="*/ 2 h 2"/>
                  <a:gd name="T12" fmla="*/ 0 w 7"/>
                  <a:gd name="T13" fmla="*/ 2 h 2"/>
                  <a:gd name="T14" fmla="*/ 0 w 7"/>
                  <a:gd name="T15" fmla="*/ 0 h 2"/>
                  <a:gd name="T16" fmla="*/ 2 w 7"/>
                  <a:gd name="T17" fmla="*/ 0 h 2"/>
                  <a:gd name="T18" fmla="*/ 2 w 7"/>
                  <a:gd name="T19" fmla="*/ 2 h 2"/>
                  <a:gd name="T20" fmla="*/ 5 w 7"/>
                  <a:gd name="T21" fmla="*/ 2 h 2"/>
                  <a:gd name="T22" fmla="*/ 2 w 7"/>
                  <a:gd name="T23" fmla="*/ 2 h 2"/>
                  <a:gd name="T24" fmla="*/ 2 w 7"/>
                  <a:gd name="T25" fmla="*/ 0 h 2"/>
                  <a:gd name="T26" fmla="*/ 0 w 7"/>
                  <a:gd name="T27" fmla="*/ 0 h 2"/>
                  <a:gd name="T28" fmla="*/ 2 w 7"/>
                  <a:gd name="T2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2">
                    <a:moveTo>
                      <a:pt x="2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6" name="Freeform 945"/>
              <p:cNvSpPr>
                <a:spLocks/>
              </p:cNvSpPr>
              <p:nvPr/>
            </p:nvSpPr>
            <p:spPr bwMode="auto">
              <a:xfrm>
                <a:off x="2678" y="3114"/>
                <a:ext cx="15" cy="17"/>
              </a:xfrm>
              <a:custGeom>
                <a:avLst/>
                <a:gdLst>
                  <a:gd name="T0" fmla="*/ 3 w 15"/>
                  <a:gd name="T1" fmla="*/ 7 h 17"/>
                  <a:gd name="T2" fmla="*/ 5 w 15"/>
                  <a:gd name="T3" fmla="*/ 7 h 17"/>
                  <a:gd name="T4" fmla="*/ 5 w 15"/>
                  <a:gd name="T5" fmla="*/ 10 h 17"/>
                  <a:gd name="T6" fmla="*/ 5 w 15"/>
                  <a:gd name="T7" fmla="*/ 12 h 17"/>
                  <a:gd name="T8" fmla="*/ 8 w 15"/>
                  <a:gd name="T9" fmla="*/ 12 h 17"/>
                  <a:gd name="T10" fmla="*/ 8 w 15"/>
                  <a:gd name="T11" fmla="*/ 10 h 17"/>
                  <a:gd name="T12" fmla="*/ 8 w 15"/>
                  <a:gd name="T13" fmla="*/ 7 h 17"/>
                  <a:gd name="T14" fmla="*/ 8 w 15"/>
                  <a:gd name="T15" fmla="*/ 10 h 17"/>
                  <a:gd name="T16" fmla="*/ 5 w 15"/>
                  <a:gd name="T17" fmla="*/ 10 h 17"/>
                  <a:gd name="T18" fmla="*/ 5 w 15"/>
                  <a:gd name="T19" fmla="*/ 7 h 17"/>
                  <a:gd name="T20" fmla="*/ 8 w 15"/>
                  <a:gd name="T21" fmla="*/ 7 h 17"/>
                  <a:gd name="T22" fmla="*/ 5 w 15"/>
                  <a:gd name="T23" fmla="*/ 7 h 17"/>
                  <a:gd name="T24" fmla="*/ 5 w 15"/>
                  <a:gd name="T25" fmla="*/ 5 h 17"/>
                  <a:gd name="T26" fmla="*/ 5 w 15"/>
                  <a:gd name="T27" fmla="*/ 3 h 17"/>
                  <a:gd name="T28" fmla="*/ 8 w 15"/>
                  <a:gd name="T29" fmla="*/ 3 h 17"/>
                  <a:gd name="T30" fmla="*/ 5 w 15"/>
                  <a:gd name="T31" fmla="*/ 3 h 17"/>
                  <a:gd name="T32" fmla="*/ 5 w 15"/>
                  <a:gd name="T33" fmla="*/ 0 h 17"/>
                  <a:gd name="T34" fmla="*/ 8 w 15"/>
                  <a:gd name="T35" fmla="*/ 0 h 17"/>
                  <a:gd name="T36" fmla="*/ 8 w 15"/>
                  <a:gd name="T37" fmla="*/ 3 h 17"/>
                  <a:gd name="T38" fmla="*/ 10 w 15"/>
                  <a:gd name="T39" fmla="*/ 3 h 17"/>
                  <a:gd name="T40" fmla="*/ 10 w 15"/>
                  <a:gd name="T41" fmla="*/ 5 h 17"/>
                  <a:gd name="T42" fmla="*/ 8 w 15"/>
                  <a:gd name="T43" fmla="*/ 5 h 17"/>
                  <a:gd name="T44" fmla="*/ 10 w 15"/>
                  <a:gd name="T45" fmla="*/ 5 h 17"/>
                  <a:gd name="T46" fmla="*/ 10 w 15"/>
                  <a:gd name="T47" fmla="*/ 7 h 17"/>
                  <a:gd name="T48" fmla="*/ 8 w 15"/>
                  <a:gd name="T49" fmla="*/ 7 h 17"/>
                  <a:gd name="T50" fmla="*/ 8 w 15"/>
                  <a:gd name="T51" fmla="*/ 10 h 17"/>
                  <a:gd name="T52" fmla="*/ 10 w 15"/>
                  <a:gd name="T53" fmla="*/ 10 h 17"/>
                  <a:gd name="T54" fmla="*/ 10 w 15"/>
                  <a:gd name="T55" fmla="*/ 12 h 17"/>
                  <a:gd name="T56" fmla="*/ 13 w 15"/>
                  <a:gd name="T57" fmla="*/ 12 h 17"/>
                  <a:gd name="T58" fmla="*/ 13 w 15"/>
                  <a:gd name="T59" fmla="*/ 15 h 17"/>
                  <a:gd name="T60" fmla="*/ 13 w 15"/>
                  <a:gd name="T61" fmla="*/ 12 h 17"/>
                  <a:gd name="T62" fmla="*/ 15 w 15"/>
                  <a:gd name="T63" fmla="*/ 12 h 17"/>
                  <a:gd name="T64" fmla="*/ 15 w 15"/>
                  <a:gd name="T65" fmla="*/ 15 h 17"/>
                  <a:gd name="T66" fmla="*/ 13 w 15"/>
                  <a:gd name="T67" fmla="*/ 15 h 17"/>
                  <a:gd name="T68" fmla="*/ 13 w 15"/>
                  <a:gd name="T69" fmla="*/ 17 h 17"/>
                  <a:gd name="T70" fmla="*/ 10 w 15"/>
                  <a:gd name="T71" fmla="*/ 17 h 17"/>
                  <a:gd name="T72" fmla="*/ 10 w 15"/>
                  <a:gd name="T73" fmla="*/ 15 h 17"/>
                  <a:gd name="T74" fmla="*/ 8 w 15"/>
                  <a:gd name="T75" fmla="*/ 15 h 17"/>
                  <a:gd name="T76" fmla="*/ 5 w 15"/>
                  <a:gd name="T77" fmla="*/ 15 h 17"/>
                  <a:gd name="T78" fmla="*/ 3 w 15"/>
                  <a:gd name="T79" fmla="*/ 15 h 17"/>
                  <a:gd name="T80" fmla="*/ 0 w 15"/>
                  <a:gd name="T81" fmla="*/ 15 h 17"/>
                  <a:gd name="T82" fmla="*/ 0 w 15"/>
                  <a:gd name="T83" fmla="*/ 12 h 17"/>
                  <a:gd name="T84" fmla="*/ 0 w 15"/>
                  <a:gd name="T85" fmla="*/ 10 h 17"/>
                  <a:gd name="T86" fmla="*/ 3 w 15"/>
                  <a:gd name="T87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" h="17">
                    <a:moveTo>
                      <a:pt x="3" y="7"/>
                    </a:moveTo>
                    <a:lnTo>
                      <a:pt x="5" y="7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7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3" y="12"/>
                    </a:lnTo>
                    <a:lnTo>
                      <a:pt x="13" y="15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0" y="17"/>
                    </a:lnTo>
                    <a:lnTo>
                      <a:pt x="10" y="15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3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7" name="Freeform 946"/>
              <p:cNvSpPr>
                <a:spLocks/>
              </p:cNvSpPr>
              <p:nvPr/>
            </p:nvSpPr>
            <p:spPr bwMode="auto">
              <a:xfrm>
                <a:off x="2659" y="3112"/>
                <a:ext cx="17" cy="22"/>
              </a:xfrm>
              <a:custGeom>
                <a:avLst/>
                <a:gdLst>
                  <a:gd name="T0" fmla="*/ 10 w 17"/>
                  <a:gd name="T1" fmla="*/ 2 h 22"/>
                  <a:gd name="T2" fmla="*/ 10 w 17"/>
                  <a:gd name="T3" fmla="*/ 2 h 22"/>
                  <a:gd name="T4" fmla="*/ 12 w 17"/>
                  <a:gd name="T5" fmla="*/ 5 h 22"/>
                  <a:gd name="T6" fmla="*/ 15 w 17"/>
                  <a:gd name="T7" fmla="*/ 7 h 22"/>
                  <a:gd name="T8" fmla="*/ 17 w 17"/>
                  <a:gd name="T9" fmla="*/ 9 h 22"/>
                  <a:gd name="T10" fmla="*/ 15 w 17"/>
                  <a:gd name="T11" fmla="*/ 12 h 22"/>
                  <a:gd name="T12" fmla="*/ 17 w 17"/>
                  <a:gd name="T13" fmla="*/ 14 h 22"/>
                  <a:gd name="T14" fmla="*/ 15 w 17"/>
                  <a:gd name="T15" fmla="*/ 17 h 22"/>
                  <a:gd name="T16" fmla="*/ 12 w 17"/>
                  <a:gd name="T17" fmla="*/ 19 h 22"/>
                  <a:gd name="T18" fmla="*/ 12 w 17"/>
                  <a:gd name="T19" fmla="*/ 14 h 22"/>
                  <a:gd name="T20" fmla="*/ 10 w 17"/>
                  <a:gd name="T21" fmla="*/ 17 h 22"/>
                  <a:gd name="T22" fmla="*/ 7 w 17"/>
                  <a:gd name="T23" fmla="*/ 19 h 22"/>
                  <a:gd name="T24" fmla="*/ 5 w 17"/>
                  <a:gd name="T25" fmla="*/ 22 h 22"/>
                  <a:gd name="T26" fmla="*/ 2 w 17"/>
                  <a:gd name="T27" fmla="*/ 22 h 22"/>
                  <a:gd name="T28" fmla="*/ 0 w 17"/>
                  <a:gd name="T29" fmla="*/ 19 h 22"/>
                  <a:gd name="T30" fmla="*/ 2 w 17"/>
                  <a:gd name="T31" fmla="*/ 17 h 22"/>
                  <a:gd name="T32" fmla="*/ 2 w 17"/>
                  <a:gd name="T33" fmla="*/ 17 h 22"/>
                  <a:gd name="T34" fmla="*/ 2 w 17"/>
                  <a:gd name="T35" fmla="*/ 17 h 22"/>
                  <a:gd name="T36" fmla="*/ 5 w 17"/>
                  <a:gd name="T37" fmla="*/ 17 h 22"/>
                  <a:gd name="T38" fmla="*/ 5 w 17"/>
                  <a:gd name="T39" fmla="*/ 17 h 22"/>
                  <a:gd name="T40" fmla="*/ 5 w 17"/>
                  <a:gd name="T41" fmla="*/ 17 h 22"/>
                  <a:gd name="T42" fmla="*/ 5 w 17"/>
                  <a:gd name="T43" fmla="*/ 17 h 22"/>
                  <a:gd name="T44" fmla="*/ 5 w 17"/>
                  <a:gd name="T45" fmla="*/ 17 h 22"/>
                  <a:gd name="T46" fmla="*/ 7 w 17"/>
                  <a:gd name="T47" fmla="*/ 14 h 22"/>
                  <a:gd name="T48" fmla="*/ 5 w 17"/>
                  <a:gd name="T49" fmla="*/ 17 h 22"/>
                  <a:gd name="T50" fmla="*/ 5 w 17"/>
                  <a:gd name="T51" fmla="*/ 17 h 22"/>
                  <a:gd name="T52" fmla="*/ 2 w 17"/>
                  <a:gd name="T53" fmla="*/ 14 h 22"/>
                  <a:gd name="T54" fmla="*/ 2 w 17"/>
                  <a:gd name="T55" fmla="*/ 14 h 22"/>
                  <a:gd name="T56" fmla="*/ 2 w 17"/>
                  <a:gd name="T57" fmla="*/ 14 h 22"/>
                  <a:gd name="T58" fmla="*/ 0 w 17"/>
                  <a:gd name="T59" fmla="*/ 12 h 22"/>
                  <a:gd name="T60" fmla="*/ 5 w 17"/>
                  <a:gd name="T61" fmla="*/ 12 h 22"/>
                  <a:gd name="T62" fmla="*/ 7 w 17"/>
                  <a:gd name="T63" fmla="*/ 9 h 22"/>
                  <a:gd name="T64" fmla="*/ 10 w 17"/>
                  <a:gd name="T65" fmla="*/ 9 h 22"/>
                  <a:gd name="T66" fmla="*/ 10 w 17"/>
                  <a:gd name="T67" fmla="*/ 14 h 22"/>
                  <a:gd name="T68" fmla="*/ 10 w 17"/>
                  <a:gd name="T69" fmla="*/ 14 h 22"/>
                  <a:gd name="T70" fmla="*/ 10 w 17"/>
                  <a:gd name="T71" fmla="*/ 12 h 22"/>
                  <a:gd name="T72" fmla="*/ 12 w 17"/>
                  <a:gd name="T73" fmla="*/ 9 h 22"/>
                  <a:gd name="T74" fmla="*/ 7 w 17"/>
                  <a:gd name="T75" fmla="*/ 9 h 22"/>
                  <a:gd name="T76" fmla="*/ 5 w 17"/>
                  <a:gd name="T77" fmla="*/ 9 h 22"/>
                  <a:gd name="T78" fmla="*/ 5 w 17"/>
                  <a:gd name="T79" fmla="*/ 9 h 22"/>
                  <a:gd name="T80" fmla="*/ 10 w 17"/>
                  <a:gd name="T81" fmla="*/ 9 h 22"/>
                  <a:gd name="T82" fmla="*/ 7 w 17"/>
                  <a:gd name="T83" fmla="*/ 9 h 22"/>
                  <a:gd name="T84" fmla="*/ 7 w 17"/>
                  <a:gd name="T85" fmla="*/ 9 h 22"/>
                  <a:gd name="T86" fmla="*/ 5 w 17"/>
                  <a:gd name="T87" fmla="*/ 7 h 22"/>
                  <a:gd name="T88" fmla="*/ 5 w 17"/>
                  <a:gd name="T89" fmla="*/ 7 h 22"/>
                  <a:gd name="T90" fmla="*/ 7 w 17"/>
                  <a:gd name="T91" fmla="*/ 7 h 22"/>
                  <a:gd name="T92" fmla="*/ 5 w 17"/>
                  <a:gd name="T93" fmla="*/ 5 h 22"/>
                  <a:gd name="T94" fmla="*/ 5 w 17"/>
                  <a:gd name="T95" fmla="*/ 5 h 22"/>
                  <a:gd name="T96" fmla="*/ 5 w 17"/>
                  <a:gd name="T97" fmla="*/ 5 h 22"/>
                  <a:gd name="T98" fmla="*/ 2 w 17"/>
                  <a:gd name="T99" fmla="*/ 2 h 22"/>
                  <a:gd name="T100" fmla="*/ 2 w 17"/>
                  <a:gd name="T101" fmla="*/ 2 h 22"/>
                  <a:gd name="T102" fmla="*/ 5 w 17"/>
                  <a:gd name="T103" fmla="*/ 0 h 22"/>
                  <a:gd name="T104" fmla="*/ 5 w 17"/>
                  <a:gd name="T105" fmla="*/ 0 h 22"/>
                  <a:gd name="T106" fmla="*/ 5 w 17"/>
                  <a:gd name="T107" fmla="*/ 0 h 22"/>
                  <a:gd name="T108" fmla="*/ 7 w 17"/>
                  <a:gd name="T109" fmla="*/ 2 h 22"/>
                  <a:gd name="T110" fmla="*/ 10 w 17"/>
                  <a:gd name="T1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" h="22">
                    <a:moveTo>
                      <a:pt x="10" y="0"/>
                    </a:moveTo>
                    <a:lnTo>
                      <a:pt x="10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5" y="22"/>
                    </a:lnTo>
                    <a:lnTo>
                      <a:pt x="2" y="19"/>
                    </a:lnTo>
                    <a:lnTo>
                      <a:pt x="2" y="22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2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5" y="17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7" y="9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8" name="Freeform 947"/>
              <p:cNvSpPr>
                <a:spLocks/>
              </p:cNvSpPr>
              <p:nvPr/>
            </p:nvSpPr>
            <p:spPr bwMode="auto">
              <a:xfrm>
                <a:off x="2774" y="259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9" name="Freeform 948"/>
              <p:cNvSpPr>
                <a:spLocks/>
              </p:cNvSpPr>
              <p:nvPr/>
            </p:nvSpPr>
            <p:spPr bwMode="auto">
              <a:xfrm>
                <a:off x="2771" y="2591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  <a:gd name="T8" fmla="*/ 0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0" name="Freeform 949"/>
              <p:cNvSpPr>
                <a:spLocks/>
              </p:cNvSpPr>
              <p:nvPr/>
            </p:nvSpPr>
            <p:spPr bwMode="auto">
              <a:xfrm>
                <a:off x="2798" y="2429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1" name="Freeform 950"/>
              <p:cNvSpPr>
                <a:spLocks/>
              </p:cNvSpPr>
              <p:nvPr/>
            </p:nvSpPr>
            <p:spPr bwMode="auto">
              <a:xfrm>
                <a:off x="2686" y="3109"/>
                <a:ext cx="127" cy="193"/>
              </a:xfrm>
              <a:custGeom>
                <a:avLst/>
                <a:gdLst>
                  <a:gd name="T0" fmla="*/ 115 w 127"/>
                  <a:gd name="T1" fmla="*/ 188 h 193"/>
                  <a:gd name="T2" fmla="*/ 102 w 127"/>
                  <a:gd name="T3" fmla="*/ 188 h 193"/>
                  <a:gd name="T4" fmla="*/ 93 w 127"/>
                  <a:gd name="T5" fmla="*/ 188 h 193"/>
                  <a:gd name="T6" fmla="*/ 90 w 127"/>
                  <a:gd name="T7" fmla="*/ 186 h 193"/>
                  <a:gd name="T8" fmla="*/ 78 w 127"/>
                  <a:gd name="T9" fmla="*/ 186 h 193"/>
                  <a:gd name="T10" fmla="*/ 76 w 127"/>
                  <a:gd name="T11" fmla="*/ 181 h 193"/>
                  <a:gd name="T12" fmla="*/ 83 w 127"/>
                  <a:gd name="T13" fmla="*/ 181 h 193"/>
                  <a:gd name="T14" fmla="*/ 90 w 127"/>
                  <a:gd name="T15" fmla="*/ 179 h 193"/>
                  <a:gd name="T16" fmla="*/ 102 w 127"/>
                  <a:gd name="T17" fmla="*/ 171 h 193"/>
                  <a:gd name="T18" fmla="*/ 120 w 127"/>
                  <a:gd name="T19" fmla="*/ 159 h 193"/>
                  <a:gd name="T20" fmla="*/ 107 w 127"/>
                  <a:gd name="T21" fmla="*/ 135 h 193"/>
                  <a:gd name="T22" fmla="*/ 102 w 127"/>
                  <a:gd name="T23" fmla="*/ 157 h 193"/>
                  <a:gd name="T24" fmla="*/ 78 w 127"/>
                  <a:gd name="T25" fmla="*/ 162 h 193"/>
                  <a:gd name="T26" fmla="*/ 51 w 127"/>
                  <a:gd name="T27" fmla="*/ 152 h 193"/>
                  <a:gd name="T28" fmla="*/ 19 w 127"/>
                  <a:gd name="T29" fmla="*/ 140 h 193"/>
                  <a:gd name="T30" fmla="*/ 36 w 127"/>
                  <a:gd name="T31" fmla="*/ 135 h 193"/>
                  <a:gd name="T32" fmla="*/ 39 w 127"/>
                  <a:gd name="T33" fmla="*/ 130 h 193"/>
                  <a:gd name="T34" fmla="*/ 27 w 127"/>
                  <a:gd name="T35" fmla="*/ 135 h 193"/>
                  <a:gd name="T36" fmla="*/ 32 w 127"/>
                  <a:gd name="T37" fmla="*/ 125 h 193"/>
                  <a:gd name="T38" fmla="*/ 32 w 127"/>
                  <a:gd name="T39" fmla="*/ 118 h 193"/>
                  <a:gd name="T40" fmla="*/ 44 w 127"/>
                  <a:gd name="T41" fmla="*/ 118 h 193"/>
                  <a:gd name="T42" fmla="*/ 49 w 127"/>
                  <a:gd name="T43" fmla="*/ 118 h 193"/>
                  <a:gd name="T44" fmla="*/ 54 w 127"/>
                  <a:gd name="T45" fmla="*/ 122 h 193"/>
                  <a:gd name="T46" fmla="*/ 58 w 127"/>
                  <a:gd name="T47" fmla="*/ 113 h 193"/>
                  <a:gd name="T48" fmla="*/ 46 w 127"/>
                  <a:gd name="T49" fmla="*/ 100 h 193"/>
                  <a:gd name="T50" fmla="*/ 39 w 127"/>
                  <a:gd name="T51" fmla="*/ 100 h 193"/>
                  <a:gd name="T52" fmla="*/ 54 w 127"/>
                  <a:gd name="T53" fmla="*/ 103 h 193"/>
                  <a:gd name="T54" fmla="*/ 39 w 127"/>
                  <a:gd name="T55" fmla="*/ 103 h 193"/>
                  <a:gd name="T56" fmla="*/ 46 w 127"/>
                  <a:gd name="T57" fmla="*/ 108 h 193"/>
                  <a:gd name="T58" fmla="*/ 44 w 127"/>
                  <a:gd name="T59" fmla="*/ 115 h 193"/>
                  <a:gd name="T60" fmla="*/ 39 w 127"/>
                  <a:gd name="T61" fmla="*/ 110 h 193"/>
                  <a:gd name="T62" fmla="*/ 32 w 127"/>
                  <a:gd name="T63" fmla="*/ 113 h 193"/>
                  <a:gd name="T64" fmla="*/ 32 w 127"/>
                  <a:gd name="T65" fmla="*/ 105 h 193"/>
                  <a:gd name="T66" fmla="*/ 22 w 127"/>
                  <a:gd name="T67" fmla="*/ 98 h 193"/>
                  <a:gd name="T68" fmla="*/ 29 w 127"/>
                  <a:gd name="T69" fmla="*/ 100 h 193"/>
                  <a:gd name="T70" fmla="*/ 27 w 127"/>
                  <a:gd name="T71" fmla="*/ 91 h 193"/>
                  <a:gd name="T72" fmla="*/ 17 w 127"/>
                  <a:gd name="T73" fmla="*/ 88 h 193"/>
                  <a:gd name="T74" fmla="*/ 12 w 127"/>
                  <a:gd name="T75" fmla="*/ 83 h 193"/>
                  <a:gd name="T76" fmla="*/ 24 w 127"/>
                  <a:gd name="T77" fmla="*/ 81 h 193"/>
                  <a:gd name="T78" fmla="*/ 29 w 127"/>
                  <a:gd name="T79" fmla="*/ 76 h 193"/>
                  <a:gd name="T80" fmla="*/ 22 w 127"/>
                  <a:gd name="T81" fmla="*/ 81 h 193"/>
                  <a:gd name="T82" fmla="*/ 12 w 127"/>
                  <a:gd name="T83" fmla="*/ 74 h 193"/>
                  <a:gd name="T84" fmla="*/ 14 w 127"/>
                  <a:gd name="T85" fmla="*/ 69 h 193"/>
                  <a:gd name="T86" fmla="*/ 14 w 127"/>
                  <a:gd name="T87" fmla="*/ 66 h 193"/>
                  <a:gd name="T88" fmla="*/ 2 w 127"/>
                  <a:gd name="T89" fmla="*/ 61 h 193"/>
                  <a:gd name="T90" fmla="*/ 7 w 127"/>
                  <a:gd name="T91" fmla="*/ 59 h 193"/>
                  <a:gd name="T92" fmla="*/ 19 w 127"/>
                  <a:gd name="T93" fmla="*/ 64 h 193"/>
                  <a:gd name="T94" fmla="*/ 12 w 127"/>
                  <a:gd name="T95" fmla="*/ 59 h 193"/>
                  <a:gd name="T96" fmla="*/ 22 w 127"/>
                  <a:gd name="T97" fmla="*/ 56 h 193"/>
                  <a:gd name="T98" fmla="*/ 17 w 127"/>
                  <a:gd name="T99" fmla="*/ 54 h 193"/>
                  <a:gd name="T100" fmla="*/ 19 w 127"/>
                  <a:gd name="T101" fmla="*/ 49 h 193"/>
                  <a:gd name="T102" fmla="*/ 24 w 127"/>
                  <a:gd name="T103" fmla="*/ 47 h 193"/>
                  <a:gd name="T104" fmla="*/ 24 w 127"/>
                  <a:gd name="T105" fmla="*/ 39 h 193"/>
                  <a:gd name="T106" fmla="*/ 17 w 127"/>
                  <a:gd name="T107" fmla="*/ 39 h 193"/>
                  <a:gd name="T108" fmla="*/ 7 w 127"/>
                  <a:gd name="T109" fmla="*/ 27 h 193"/>
                  <a:gd name="T110" fmla="*/ 12 w 127"/>
                  <a:gd name="T111" fmla="*/ 20 h 193"/>
                  <a:gd name="T112" fmla="*/ 22 w 127"/>
                  <a:gd name="T113" fmla="*/ 12 h 193"/>
                  <a:gd name="T114" fmla="*/ 10 w 127"/>
                  <a:gd name="T115" fmla="*/ 8 h 193"/>
                  <a:gd name="T116" fmla="*/ 10 w 127"/>
                  <a:gd name="T117" fmla="*/ 0 h 193"/>
                  <a:gd name="T118" fmla="*/ 17 w 127"/>
                  <a:gd name="T11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" h="193">
                    <a:moveTo>
                      <a:pt x="117" y="191"/>
                    </a:moveTo>
                    <a:lnTo>
                      <a:pt x="115" y="191"/>
                    </a:lnTo>
                    <a:lnTo>
                      <a:pt x="112" y="191"/>
                    </a:lnTo>
                    <a:lnTo>
                      <a:pt x="115" y="191"/>
                    </a:lnTo>
                    <a:lnTo>
                      <a:pt x="112" y="191"/>
                    </a:lnTo>
                    <a:lnTo>
                      <a:pt x="110" y="191"/>
                    </a:lnTo>
                    <a:lnTo>
                      <a:pt x="107" y="191"/>
                    </a:lnTo>
                    <a:lnTo>
                      <a:pt x="110" y="191"/>
                    </a:lnTo>
                    <a:lnTo>
                      <a:pt x="107" y="191"/>
                    </a:lnTo>
                    <a:lnTo>
                      <a:pt x="107" y="193"/>
                    </a:lnTo>
                    <a:lnTo>
                      <a:pt x="107" y="191"/>
                    </a:lnTo>
                    <a:lnTo>
                      <a:pt x="105" y="191"/>
                    </a:lnTo>
                    <a:lnTo>
                      <a:pt x="107" y="191"/>
                    </a:lnTo>
                    <a:lnTo>
                      <a:pt x="110" y="191"/>
                    </a:lnTo>
                    <a:lnTo>
                      <a:pt x="110" y="188"/>
                    </a:lnTo>
                    <a:lnTo>
                      <a:pt x="112" y="188"/>
                    </a:lnTo>
                    <a:lnTo>
                      <a:pt x="115" y="188"/>
                    </a:lnTo>
                    <a:lnTo>
                      <a:pt x="115" y="186"/>
                    </a:lnTo>
                    <a:lnTo>
                      <a:pt x="117" y="186"/>
                    </a:lnTo>
                    <a:lnTo>
                      <a:pt x="115" y="186"/>
                    </a:lnTo>
                    <a:lnTo>
                      <a:pt x="112" y="186"/>
                    </a:lnTo>
                    <a:lnTo>
                      <a:pt x="110" y="186"/>
                    </a:lnTo>
                    <a:lnTo>
                      <a:pt x="110" y="188"/>
                    </a:lnTo>
                    <a:lnTo>
                      <a:pt x="112" y="188"/>
                    </a:lnTo>
                    <a:lnTo>
                      <a:pt x="110" y="188"/>
                    </a:lnTo>
                    <a:lnTo>
                      <a:pt x="107" y="188"/>
                    </a:lnTo>
                    <a:lnTo>
                      <a:pt x="105" y="188"/>
                    </a:lnTo>
                    <a:lnTo>
                      <a:pt x="105" y="191"/>
                    </a:lnTo>
                    <a:lnTo>
                      <a:pt x="105" y="188"/>
                    </a:lnTo>
                    <a:lnTo>
                      <a:pt x="102" y="188"/>
                    </a:lnTo>
                    <a:lnTo>
                      <a:pt x="105" y="188"/>
                    </a:lnTo>
                    <a:lnTo>
                      <a:pt x="107" y="188"/>
                    </a:lnTo>
                    <a:lnTo>
                      <a:pt x="105" y="188"/>
                    </a:lnTo>
                    <a:lnTo>
                      <a:pt x="102" y="188"/>
                    </a:lnTo>
                    <a:lnTo>
                      <a:pt x="102" y="186"/>
                    </a:lnTo>
                    <a:lnTo>
                      <a:pt x="102" y="188"/>
                    </a:lnTo>
                    <a:lnTo>
                      <a:pt x="100" y="191"/>
                    </a:lnTo>
                    <a:lnTo>
                      <a:pt x="100" y="188"/>
                    </a:lnTo>
                    <a:lnTo>
                      <a:pt x="102" y="188"/>
                    </a:lnTo>
                    <a:lnTo>
                      <a:pt x="100" y="188"/>
                    </a:lnTo>
                    <a:lnTo>
                      <a:pt x="102" y="188"/>
                    </a:lnTo>
                    <a:lnTo>
                      <a:pt x="100" y="188"/>
                    </a:lnTo>
                    <a:lnTo>
                      <a:pt x="100" y="186"/>
                    </a:lnTo>
                    <a:lnTo>
                      <a:pt x="102" y="186"/>
                    </a:lnTo>
                    <a:lnTo>
                      <a:pt x="100" y="186"/>
                    </a:lnTo>
                    <a:lnTo>
                      <a:pt x="98" y="186"/>
                    </a:lnTo>
                    <a:lnTo>
                      <a:pt x="98" y="188"/>
                    </a:lnTo>
                    <a:lnTo>
                      <a:pt x="95" y="188"/>
                    </a:lnTo>
                    <a:lnTo>
                      <a:pt x="98" y="188"/>
                    </a:lnTo>
                    <a:lnTo>
                      <a:pt x="95" y="188"/>
                    </a:lnTo>
                    <a:lnTo>
                      <a:pt x="93" y="188"/>
                    </a:lnTo>
                    <a:lnTo>
                      <a:pt x="93" y="186"/>
                    </a:lnTo>
                    <a:lnTo>
                      <a:pt x="95" y="186"/>
                    </a:lnTo>
                    <a:lnTo>
                      <a:pt x="98" y="186"/>
                    </a:lnTo>
                    <a:lnTo>
                      <a:pt x="95" y="186"/>
                    </a:lnTo>
                    <a:lnTo>
                      <a:pt x="93" y="186"/>
                    </a:lnTo>
                    <a:lnTo>
                      <a:pt x="95" y="186"/>
                    </a:lnTo>
                    <a:lnTo>
                      <a:pt x="95" y="184"/>
                    </a:lnTo>
                    <a:lnTo>
                      <a:pt x="93" y="186"/>
                    </a:lnTo>
                    <a:lnTo>
                      <a:pt x="93" y="184"/>
                    </a:lnTo>
                    <a:lnTo>
                      <a:pt x="95" y="184"/>
                    </a:lnTo>
                    <a:lnTo>
                      <a:pt x="93" y="184"/>
                    </a:lnTo>
                    <a:lnTo>
                      <a:pt x="90" y="184"/>
                    </a:lnTo>
                    <a:lnTo>
                      <a:pt x="93" y="184"/>
                    </a:lnTo>
                    <a:lnTo>
                      <a:pt x="90" y="184"/>
                    </a:lnTo>
                    <a:lnTo>
                      <a:pt x="88" y="184"/>
                    </a:lnTo>
                    <a:lnTo>
                      <a:pt x="90" y="184"/>
                    </a:lnTo>
                    <a:lnTo>
                      <a:pt x="90" y="186"/>
                    </a:lnTo>
                    <a:lnTo>
                      <a:pt x="93" y="186"/>
                    </a:lnTo>
                    <a:lnTo>
                      <a:pt x="90" y="186"/>
                    </a:lnTo>
                    <a:lnTo>
                      <a:pt x="88" y="186"/>
                    </a:lnTo>
                    <a:lnTo>
                      <a:pt x="88" y="188"/>
                    </a:lnTo>
                    <a:lnTo>
                      <a:pt x="85" y="188"/>
                    </a:lnTo>
                    <a:lnTo>
                      <a:pt x="85" y="186"/>
                    </a:lnTo>
                    <a:lnTo>
                      <a:pt x="88" y="186"/>
                    </a:lnTo>
                    <a:lnTo>
                      <a:pt x="85" y="186"/>
                    </a:lnTo>
                    <a:lnTo>
                      <a:pt x="83" y="186"/>
                    </a:lnTo>
                    <a:lnTo>
                      <a:pt x="85" y="186"/>
                    </a:lnTo>
                    <a:lnTo>
                      <a:pt x="83" y="186"/>
                    </a:lnTo>
                    <a:lnTo>
                      <a:pt x="83" y="188"/>
                    </a:lnTo>
                    <a:lnTo>
                      <a:pt x="83" y="186"/>
                    </a:lnTo>
                    <a:lnTo>
                      <a:pt x="80" y="186"/>
                    </a:lnTo>
                    <a:lnTo>
                      <a:pt x="83" y="186"/>
                    </a:lnTo>
                    <a:lnTo>
                      <a:pt x="80" y="186"/>
                    </a:lnTo>
                    <a:lnTo>
                      <a:pt x="78" y="186"/>
                    </a:lnTo>
                    <a:lnTo>
                      <a:pt x="80" y="186"/>
                    </a:lnTo>
                    <a:lnTo>
                      <a:pt x="78" y="186"/>
                    </a:lnTo>
                    <a:lnTo>
                      <a:pt x="76" y="186"/>
                    </a:lnTo>
                    <a:lnTo>
                      <a:pt x="73" y="186"/>
                    </a:lnTo>
                    <a:lnTo>
                      <a:pt x="76" y="186"/>
                    </a:lnTo>
                    <a:lnTo>
                      <a:pt x="73" y="186"/>
                    </a:lnTo>
                    <a:lnTo>
                      <a:pt x="73" y="184"/>
                    </a:lnTo>
                    <a:lnTo>
                      <a:pt x="76" y="184"/>
                    </a:lnTo>
                    <a:lnTo>
                      <a:pt x="73" y="184"/>
                    </a:lnTo>
                    <a:lnTo>
                      <a:pt x="71" y="184"/>
                    </a:lnTo>
                    <a:lnTo>
                      <a:pt x="73" y="184"/>
                    </a:lnTo>
                    <a:lnTo>
                      <a:pt x="76" y="184"/>
                    </a:lnTo>
                    <a:lnTo>
                      <a:pt x="73" y="184"/>
                    </a:lnTo>
                    <a:lnTo>
                      <a:pt x="73" y="181"/>
                    </a:lnTo>
                    <a:lnTo>
                      <a:pt x="76" y="181"/>
                    </a:lnTo>
                    <a:lnTo>
                      <a:pt x="76" y="184"/>
                    </a:lnTo>
                    <a:lnTo>
                      <a:pt x="76" y="181"/>
                    </a:lnTo>
                    <a:lnTo>
                      <a:pt x="78" y="184"/>
                    </a:lnTo>
                    <a:lnTo>
                      <a:pt x="80" y="184"/>
                    </a:lnTo>
                    <a:lnTo>
                      <a:pt x="83" y="186"/>
                    </a:lnTo>
                    <a:lnTo>
                      <a:pt x="83" y="184"/>
                    </a:lnTo>
                    <a:lnTo>
                      <a:pt x="80" y="184"/>
                    </a:lnTo>
                    <a:lnTo>
                      <a:pt x="83" y="184"/>
                    </a:lnTo>
                    <a:lnTo>
                      <a:pt x="80" y="184"/>
                    </a:lnTo>
                    <a:lnTo>
                      <a:pt x="80" y="181"/>
                    </a:lnTo>
                    <a:lnTo>
                      <a:pt x="83" y="181"/>
                    </a:lnTo>
                    <a:lnTo>
                      <a:pt x="80" y="181"/>
                    </a:lnTo>
                    <a:lnTo>
                      <a:pt x="78" y="181"/>
                    </a:lnTo>
                    <a:lnTo>
                      <a:pt x="76" y="181"/>
                    </a:lnTo>
                    <a:lnTo>
                      <a:pt x="78" y="181"/>
                    </a:lnTo>
                    <a:lnTo>
                      <a:pt x="80" y="181"/>
                    </a:lnTo>
                    <a:lnTo>
                      <a:pt x="83" y="181"/>
                    </a:lnTo>
                    <a:lnTo>
                      <a:pt x="83" y="184"/>
                    </a:lnTo>
                    <a:lnTo>
                      <a:pt x="83" y="181"/>
                    </a:lnTo>
                    <a:lnTo>
                      <a:pt x="85" y="181"/>
                    </a:lnTo>
                    <a:lnTo>
                      <a:pt x="85" y="184"/>
                    </a:lnTo>
                    <a:lnTo>
                      <a:pt x="85" y="181"/>
                    </a:lnTo>
                    <a:lnTo>
                      <a:pt x="88" y="181"/>
                    </a:lnTo>
                    <a:lnTo>
                      <a:pt x="88" y="184"/>
                    </a:lnTo>
                    <a:lnTo>
                      <a:pt x="88" y="181"/>
                    </a:lnTo>
                    <a:lnTo>
                      <a:pt x="85" y="181"/>
                    </a:lnTo>
                    <a:lnTo>
                      <a:pt x="83" y="181"/>
                    </a:lnTo>
                    <a:lnTo>
                      <a:pt x="85" y="181"/>
                    </a:lnTo>
                    <a:lnTo>
                      <a:pt x="83" y="181"/>
                    </a:lnTo>
                    <a:lnTo>
                      <a:pt x="85" y="181"/>
                    </a:lnTo>
                    <a:lnTo>
                      <a:pt x="88" y="181"/>
                    </a:lnTo>
                    <a:lnTo>
                      <a:pt x="90" y="181"/>
                    </a:lnTo>
                    <a:lnTo>
                      <a:pt x="93" y="181"/>
                    </a:lnTo>
                    <a:lnTo>
                      <a:pt x="90" y="181"/>
                    </a:lnTo>
                    <a:lnTo>
                      <a:pt x="88" y="179"/>
                    </a:lnTo>
                    <a:lnTo>
                      <a:pt x="90" y="179"/>
                    </a:lnTo>
                    <a:lnTo>
                      <a:pt x="93" y="179"/>
                    </a:lnTo>
                    <a:lnTo>
                      <a:pt x="93" y="181"/>
                    </a:lnTo>
                    <a:lnTo>
                      <a:pt x="95" y="181"/>
                    </a:lnTo>
                    <a:lnTo>
                      <a:pt x="98" y="181"/>
                    </a:lnTo>
                    <a:lnTo>
                      <a:pt x="95" y="181"/>
                    </a:lnTo>
                    <a:lnTo>
                      <a:pt x="98" y="181"/>
                    </a:lnTo>
                    <a:lnTo>
                      <a:pt x="98" y="184"/>
                    </a:lnTo>
                    <a:lnTo>
                      <a:pt x="100" y="184"/>
                    </a:lnTo>
                    <a:lnTo>
                      <a:pt x="98" y="184"/>
                    </a:lnTo>
                    <a:lnTo>
                      <a:pt x="98" y="181"/>
                    </a:lnTo>
                    <a:lnTo>
                      <a:pt x="100" y="181"/>
                    </a:lnTo>
                    <a:lnTo>
                      <a:pt x="100" y="179"/>
                    </a:lnTo>
                    <a:lnTo>
                      <a:pt x="102" y="179"/>
                    </a:lnTo>
                    <a:lnTo>
                      <a:pt x="102" y="176"/>
                    </a:lnTo>
                    <a:lnTo>
                      <a:pt x="105" y="176"/>
                    </a:lnTo>
                    <a:lnTo>
                      <a:pt x="102" y="174"/>
                    </a:lnTo>
                    <a:lnTo>
                      <a:pt x="102" y="171"/>
                    </a:lnTo>
                    <a:lnTo>
                      <a:pt x="105" y="171"/>
                    </a:lnTo>
                    <a:lnTo>
                      <a:pt x="107" y="174"/>
                    </a:lnTo>
                    <a:lnTo>
                      <a:pt x="110" y="174"/>
                    </a:lnTo>
                    <a:lnTo>
                      <a:pt x="112" y="174"/>
                    </a:lnTo>
                    <a:lnTo>
                      <a:pt x="115" y="176"/>
                    </a:lnTo>
                    <a:lnTo>
                      <a:pt x="117" y="176"/>
                    </a:lnTo>
                    <a:lnTo>
                      <a:pt x="120" y="176"/>
                    </a:lnTo>
                    <a:lnTo>
                      <a:pt x="122" y="176"/>
                    </a:lnTo>
                    <a:lnTo>
                      <a:pt x="124" y="176"/>
                    </a:lnTo>
                    <a:lnTo>
                      <a:pt x="127" y="174"/>
                    </a:lnTo>
                    <a:lnTo>
                      <a:pt x="124" y="174"/>
                    </a:lnTo>
                    <a:lnTo>
                      <a:pt x="124" y="171"/>
                    </a:lnTo>
                    <a:lnTo>
                      <a:pt x="122" y="169"/>
                    </a:lnTo>
                    <a:lnTo>
                      <a:pt x="122" y="166"/>
                    </a:lnTo>
                    <a:lnTo>
                      <a:pt x="122" y="164"/>
                    </a:lnTo>
                    <a:lnTo>
                      <a:pt x="120" y="162"/>
                    </a:lnTo>
                    <a:lnTo>
                      <a:pt x="120" y="159"/>
                    </a:lnTo>
                    <a:lnTo>
                      <a:pt x="120" y="157"/>
                    </a:lnTo>
                    <a:lnTo>
                      <a:pt x="120" y="154"/>
                    </a:lnTo>
                    <a:lnTo>
                      <a:pt x="117" y="154"/>
                    </a:lnTo>
                    <a:lnTo>
                      <a:pt x="115" y="154"/>
                    </a:lnTo>
                    <a:lnTo>
                      <a:pt x="112" y="154"/>
                    </a:lnTo>
                    <a:lnTo>
                      <a:pt x="112" y="152"/>
                    </a:lnTo>
                    <a:lnTo>
                      <a:pt x="110" y="152"/>
                    </a:lnTo>
                    <a:lnTo>
                      <a:pt x="110" y="149"/>
                    </a:lnTo>
                    <a:lnTo>
                      <a:pt x="112" y="142"/>
                    </a:lnTo>
                    <a:lnTo>
                      <a:pt x="115" y="140"/>
                    </a:lnTo>
                    <a:lnTo>
                      <a:pt x="115" y="137"/>
                    </a:lnTo>
                    <a:lnTo>
                      <a:pt x="115" y="135"/>
                    </a:lnTo>
                    <a:lnTo>
                      <a:pt x="112" y="135"/>
                    </a:lnTo>
                    <a:lnTo>
                      <a:pt x="110" y="135"/>
                    </a:lnTo>
                    <a:lnTo>
                      <a:pt x="107" y="135"/>
                    </a:lnTo>
                    <a:lnTo>
                      <a:pt x="110" y="135"/>
                    </a:lnTo>
                    <a:lnTo>
                      <a:pt x="107" y="135"/>
                    </a:lnTo>
                    <a:lnTo>
                      <a:pt x="107" y="137"/>
                    </a:lnTo>
                    <a:lnTo>
                      <a:pt x="105" y="137"/>
                    </a:lnTo>
                    <a:lnTo>
                      <a:pt x="105" y="140"/>
                    </a:lnTo>
                    <a:lnTo>
                      <a:pt x="107" y="140"/>
                    </a:lnTo>
                    <a:lnTo>
                      <a:pt x="107" y="142"/>
                    </a:lnTo>
                    <a:lnTo>
                      <a:pt x="105" y="142"/>
                    </a:lnTo>
                    <a:lnTo>
                      <a:pt x="105" y="144"/>
                    </a:lnTo>
                    <a:lnTo>
                      <a:pt x="105" y="147"/>
                    </a:lnTo>
                    <a:lnTo>
                      <a:pt x="102" y="147"/>
                    </a:lnTo>
                    <a:lnTo>
                      <a:pt x="105" y="149"/>
                    </a:lnTo>
                    <a:lnTo>
                      <a:pt x="102" y="149"/>
                    </a:lnTo>
                    <a:lnTo>
                      <a:pt x="102" y="152"/>
                    </a:lnTo>
                    <a:lnTo>
                      <a:pt x="102" y="154"/>
                    </a:lnTo>
                    <a:lnTo>
                      <a:pt x="102" y="157"/>
                    </a:lnTo>
                    <a:lnTo>
                      <a:pt x="105" y="157"/>
                    </a:lnTo>
                    <a:lnTo>
                      <a:pt x="105" y="159"/>
                    </a:lnTo>
                    <a:lnTo>
                      <a:pt x="102" y="157"/>
                    </a:lnTo>
                    <a:lnTo>
                      <a:pt x="102" y="159"/>
                    </a:lnTo>
                    <a:lnTo>
                      <a:pt x="102" y="162"/>
                    </a:lnTo>
                    <a:lnTo>
                      <a:pt x="102" y="164"/>
                    </a:lnTo>
                    <a:lnTo>
                      <a:pt x="100" y="164"/>
                    </a:lnTo>
                    <a:lnTo>
                      <a:pt x="98" y="164"/>
                    </a:lnTo>
                    <a:lnTo>
                      <a:pt x="95" y="164"/>
                    </a:lnTo>
                    <a:lnTo>
                      <a:pt x="95" y="166"/>
                    </a:lnTo>
                    <a:lnTo>
                      <a:pt x="93" y="166"/>
                    </a:lnTo>
                    <a:lnTo>
                      <a:pt x="93" y="164"/>
                    </a:lnTo>
                    <a:lnTo>
                      <a:pt x="90" y="164"/>
                    </a:lnTo>
                    <a:lnTo>
                      <a:pt x="88" y="164"/>
                    </a:lnTo>
                    <a:lnTo>
                      <a:pt x="85" y="164"/>
                    </a:lnTo>
                    <a:lnTo>
                      <a:pt x="83" y="162"/>
                    </a:lnTo>
                    <a:lnTo>
                      <a:pt x="80" y="162"/>
                    </a:lnTo>
                    <a:lnTo>
                      <a:pt x="78" y="162"/>
                    </a:lnTo>
                    <a:lnTo>
                      <a:pt x="78" y="159"/>
                    </a:lnTo>
                    <a:lnTo>
                      <a:pt x="78" y="162"/>
                    </a:lnTo>
                    <a:lnTo>
                      <a:pt x="76" y="162"/>
                    </a:lnTo>
                    <a:lnTo>
                      <a:pt x="76" y="159"/>
                    </a:lnTo>
                    <a:lnTo>
                      <a:pt x="73" y="159"/>
                    </a:lnTo>
                    <a:lnTo>
                      <a:pt x="71" y="159"/>
                    </a:lnTo>
                    <a:lnTo>
                      <a:pt x="71" y="157"/>
                    </a:lnTo>
                    <a:lnTo>
                      <a:pt x="68" y="157"/>
                    </a:lnTo>
                    <a:lnTo>
                      <a:pt x="66" y="157"/>
                    </a:lnTo>
                    <a:lnTo>
                      <a:pt x="66" y="154"/>
                    </a:lnTo>
                    <a:lnTo>
                      <a:pt x="63" y="154"/>
                    </a:lnTo>
                    <a:lnTo>
                      <a:pt x="66" y="154"/>
                    </a:lnTo>
                    <a:lnTo>
                      <a:pt x="63" y="157"/>
                    </a:lnTo>
                    <a:lnTo>
                      <a:pt x="61" y="157"/>
                    </a:lnTo>
                    <a:lnTo>
                      <a:pt x="58" y="157"/>
                    </a:lnTo>
                    <a:lnTo>
                      <a:pt x="58" y="154"/>
                    </a:lnTo>
                    <a:lnTo>
                      <a:pt x="56" y="154"/>
                    </a:lnTo>
                    <a:lnTo>
                      <a:pt x="54" y="154"/>
                    </a:lnTo>
                    <a:lnTo>
                      <a:pt x="51" y="152"/>
                    </a:lnTo>
                    <a:lnTo>
                      <a:pt x="49" y="152"/>
                    </a:lnTo>
                    <a:lnTo>
                      <a:pt x="46" y="152"/>
                    </a:lnTo>
                    <a:lnTo>
                      <a:pt x="46" y="149"/>
                    </a:lnTo>
                    <a:lnTo>
                      <a:pt x="44" y="149"/>
                    </a:lnTo>
                    <a:lnTo>
                      <a:pt x="41" y="149"/>
                    </a:lnTo>
                    <a:lnTo>
                      <a:pt x="39" y="147"/>
                    </a:lnTo>
                    <a:lnTo>
                      <a:pt x="36" y="147"/>
                    </a:lnTo>
                    <a:lnTo>
                      <a:pt x="36" y="144"/>
                    </a:lnTo>
                    <a:lnTo>
                      <a:pt x="34" y="144"/>
                    </a:lnTo>
                    <a:lnTo>
                      <a:pt x="34" y="142"/>
                    </a:lnTo>
                    <a:lnTo>
                      <a:pt x="32" y="142"/>
                    </a:lnTo>
                    <a:lnTo>
                      <a:pt x="29" y="142"/>
                    </a:lnTo>
                    <a:lnTo>
                      <a:pt x="27" y="142"/>
                    </a:lnTo>
                    <a:lnTo>
                      <a:pt x="24" y="142"/>
                    </a:lnTo>
                    <a:lnTo>
                      <a:pt x="24" y="140"/>
                    </a:lnTo>
                    <a:lnTo>
                      <a:pt x="22" y="140"/>
                    </a:lnTo>
                    <a:lnTo>
                      <a:pt x="19" y="140"/>
                    </a:lnTo>
                    <a:lnTo>
                      <a:pt x="19" y="137"/>
                    </a:lnTo>
                    <a:lnTo>
                      <a:pt x="17" y="137"/>
                    </a:lnTo>
                    <a:lnTo>
                      <a:pt x="14" y="137"/>
                    </a:lnTo>
                    <a:lnTo>
                      <a:pt x="14" y="135"/>
                    </a:lnTo>
                    <a:lnTo>
                      <a:pt x="12" y="135"/>
                    </a:lnTo>
                    <a:lnTo>
                      <a:pt x="14" y="135"/>
                    </a:lnTo>
                    <a:lnTo>
                      <a:pt x="17" y="135"/>
                    </a:lnTo>
                    <a:lnTo>
                      <a:pt x="17" y="137"/>
                    </a:lnTo>
                    <a:lnTo>
                      <a:pt x="19" y="137"/>
                    </a:lnTo>
                    <a:lnTo>
                      <a:pt x="22" y="137"/>
                    </a:lnTo>
                    <a:lnTo>
                      <a:pt x="24" y="137"/>
                    </a:lnTo>
                    <a:lnTo>
                      <a:pt x="27" y="137"/>
                    </a:lnTo>
                    <a:lnTo>
                      <a:pt x="29" y="137"/>
                    </a:lnTo>
                    <a:lnTo>
                      <a:pt x="29" y="135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6" y="135"/>
                    </a:lnTo>
                    <a:lnTo>
                      <a:pt x="39" y="135"/>
                    </a:lnTo>
                    <a:lnTo>
                      <a:pt x="39" y="132"/>
                    </a:lnTo>
                    <a:lnTo>
                      <a:pt x="41" y="132"/>
                    </a:lnTo>
                    <a:lnTo>
                      <a:pt x="41" y="130"/>
                    </a:lnTo>
                    <a:lnTo>
                      <a:pt x="44" y="130"/>
                    </a:lnTo>
                    <a:lnTo>
                      <a:pt x="44" y="127"/>
                    </a:lnTo>
                    <a:lnTo>
                      <a:pt x="41" y="127"/>
                    </a:lnTo>
                    <a:lnTo>
                      <a:pt x="41" y="125"/>
                    </a:lnTo>
                    <a:lnTo>
                      <a:pt x="41" y="127"/>
                    </a:lnTo>
                    <a:lnTo>
                      <a:pt x="39" y="127"/>
                    </a:lnTo>
                    <a:lnTo>
                      <a:pt x="41" y="127"/>
                    </a:lnTo>
                    <a:lnTo>
                      <a:pt x="41" y="130"/>
                    </a:lnTo>
                    <a:lnTo>
                      <a:pt x="44" y="130"/>
                    </a:lnTo>
                    <a:lnTo>
                      <a:pt x="41" y="130"/>
                    </a:lnTo>
                    <a:lnTo>
                      <a:pt x="41" y="132"/>
                    </a:lnTo>
                    <a:lnTo>
                      <a:pt x="39" y="132"/>
                    </a:lnTo>
                    <a:lnTo>
                      <a:pt x="39" y="130"/>
                    </a:lnTo>
                    <a:lnTo>
                      <a:pt x="36" y="130"/>
                    </a:lnTo>
                    <a:lnTo>
                      <a:pt x="36" y="132"/>
                    </a:lnTo>
                    <a:lnTo>
                      <a:pt x="34" y="132"/>
                    </a:lnTo>
                    <a:lnTo>
                      <a:pt x="36" y="132"/>
                    </a:lnTo>
                    <a:lnTo>
                      <a:pt x="34" y="132"/>
                    </a:lnTo>
                    <a:lnTo>
                      <a:pt x="32" y="132"/>
                    </a:lnTo>
                    <a:lnTo>
                      <a:pt x="32" y="135"/>
                    </a:lnTo>
                    <a:lnTo>
                      <a:pt x="29" y="135"/>
                    </a:lnTo>
                    <a:lnTo>
                      <a:pt x="32" y="135"/>
                    </a:lnTo>
                    <a:lnTo>
                      <a:pt x="29" y="135"/>
                    </a:lnTo>
                    <a:lnTo>
                      <a:pt x="27" y="135"/>
                    </a:lnTo>
                    <a:lnTo>
                      <a:pt x="29" y="135"/>
                    </a:lnTo>
                    <a:lnTo>
                      <a:pt x="27" y="135"/>
                    </a:lnTo>
                    <a:lnTo>
                      <a:pt x="29" y="135"/>
                    </a:lnTo>
                    <a:lnTo>
                      <a:pt x="27" y="135"/>
                    </a:lnTo>
                    <a:lnTo>
                      <a:pt x="29" y="135"/>
                    </a:lnTo>
                    <a:lnTo>
                      <a:pt x="27" y="135"/>
                    </a:lnTo>
                    <a:lnTo>
                      <a:pt x="29" y="132"/>
                    </a:lnTo>
                    <a:lnTo>
                      <a:pt x="32" y="132"/>
                    </a:lnTo>
                    <a:lnTo>
                      <a:pt x="29" y="132"/>
                    </a:lnTo>
                    <a:lnTo>
                      <a:pt x="29" y="130"/>
                    </a:lnTo>
                    <a:lnTo>
                      <a:pt x="32" y="130"/>
                    </a:lnTo>
                    <a:lnTo>
                      <a:pt x="29" y="130"/>
                    </a:lnTo>
                    <a:lnTo>
                      <a:pt x="32" y="130"/>
                    </a:lnTo>
                    <a:lnTo>
                      <a:pt x="32" y="127"/>
                    </a:lnTo>
                    <a:lnTo>
                      <a:pt x="34" y="127"/>
                    </a:lnTo>
                    <a:lnTo>
                      <a:pt x="32" y="127"/>
                    </a:lnTo>
                    <a:lnTo>
                      <a:pt x="32" y="125"/>
                    </a:lnTo>
                    <a:lnTo>
                      <a:pt x="34" y="125"/>
                    </a:lnTo>
                    <a:lnTo>
                      <a:pt x="32" y="125"/>
                    </a:lnTo>
                    <a:lnTo>
                      <a:pt x="32" y="127"/>
                    </a:lnTo>
                    <a:lnTo>
                      <a:pt x="29" y="127"/>
                    </a:lnTo>
                    <a:lnTo>
                      <a:pt x="32" y="127"/>
                    </a:lnTo>
                    <a:lnTo>
                      <a:pt x="32" y="125"/>
                    </a:lnTo>
                    <a:lnTo>
                      <a:pt x="29" y="125"/>
                    </a:lnTo>
                    <a:lnTo>
                      <a:pt x="29" y="127"/>
                    </a:lnTo>
                    <a:lnTo>
                      <a:pt x="29" y="125"/>
                    </a:lnTo>
                    <a:lnTo>
                      <a:pt x="32" y="125"/>
                    </a:lnTo>
                    <a:lnTo>
                      <a:pt x="32" y="122"/>
                    </a:lnTo>
                    <a:lnTo>
                      <a:pt x="29" y="122"/>
                    </a:lnTo>
                    <a:lnTo>
                      <a:pt x="29" y="120"/>
                    </a:lnTo>
                    <a:lnTo>
                      <a:pt x="32" y="120"/>
                    </a:lnTo>
                    <a:lnTo>
                      <a:pt x="29" y="120"/>
                    </a:lnTo>
                    <a:lnTo>
                      <a:pt x="29" y="118"/>
                    </a:lnTo>
                    <a:lnTo>
                      <a:pt x="27" y="118"/>
                    </a:lnTo>
                    <a:lnTo>
                      <a:pt x="27" y="115"/>
                    </a:lnTo>
                    <a:lnTo>
                      <a:pt x="29" y="115"/>
                    </a:lnTo>
                    <a:lnTo>
                      <a:pt x="27" y="115"/>
                    </a:lnTo>
                    <a:lnTo>
                      <a:pt x="29" y="115"/>
                    </a:lnTo>
                    <a:lnTo>
                      <a:pt x="29" y="118"/>
                    </a:lnTo>
                    <a:lnTo>
                      <a:pt x="32" y="118"/>
                    </a:lnTo>
                    <a:lnTo>
                      <a:pt x="32" y="120"/>
                    </a:lnTo>
                    <a:lnTo>
                      <a:pt x="32" y="118"/>
                    </a:lnTo>
                    <a:lnTo>
                      <a:pt x="32" y="120"/>
                    </a:lnTo>
                    <a:lnTo>
                      <a:pt x="34" y="120"/>
                    </a:lnTo>
                    <a:lnTo>
                      <a:pt x="34" y="118"/>
                    </a:lnTo>
                    <a:lnTo>
                      <a:pt x="32" y="118"/>
                    </a:lnTo>
                    <a:lnTo>
                      <a:pt x="34" y="118"/>
                    </a:lnTo>
                    <a:lnTo>
                      <a:pt x="36" y="118"/>
                    </a:lnTo>
                    <a:lnTo>
                      <a:pt x="36" y="120"/>
                    </a:lnTo>
                    <a:lnTo>
                      <a:pt x="39" y="120"/>
                    </a:lnTo>
                    <a:lnTo>
                      <a:pt x="41" y="120"/>
                    </a:lnTo>
                    <a:lnTo>
                      <a:pt x="41" y="118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6" y="115"/>
                    </a:lnTo>
                    <a:lnTo>
                      <a:pt x="46" y="118"/>
                    </a:lnTo>
                    <a:lnTo>
                      <a:pt x="44" y="118"/>
                    </a:lnTo>
                    <a:lnTo>
                      <a:pt x="46" y="118"/>
                    </a:lnTo>
                    <a:lnTo>
                      <a:pt x="44" y="120"/>
                    </a:lnTo>
                    <a:lnTo>
                      <a:pt x="46" y="120"/>
                    </a:lnTo>
                    <a:lnTo>
                      <a:pt x="49" y="120"/>
                    </a:lnTo>
                    <a:lnTo>
                      <a:pt x="51" y="120"/>
                    </a:lnTo>
                    <a:lnTo>
                      <a:pt x="51" y="118"/>
                    </a:lnTo>
                    <a:lnTo>
                      <a:pt x="54" y="118"/>
                    </a:lnTo>
                    <a:lnTo>
                      <a:pt x="54" y="115"/>
                    </a:lnTo>
                    <a:lnTo>
                      <a:pt x="51" y="115"/>
                    </a:lnTo>
                    <a:lnTo>
                      <a:pt x="54" y="115"/>
                    </a:lnTo>
                    <a:lnTo>
                      <a:pt x="51" y="115"/>
                    </a:lnTo>
                    <a:lnTo>
                      <a:pt x="54" y="115"/>
                    </a:lnTo>
                    <a:lnTo>
                      <a:pt x="51" y="115"/>
                    </a:lnTo>
                    <a:lnTo>
                      <a:pt x="51" y="118"/>
                    </a:lnTo>
                    <a:lnTo>
                      <a:pt x="51" y="120"/>
                    </a:lnTo>
                    <a:lnTo>
                      <a:pt x="49" y="120"/>
                    </a:lnTo>
                    <a:lnTo>
                      <a:pt x="49" y="118"/>
                    </a:lnTo>
                    <a:lnTo>
                      <a:pt x="49" y="115"/>
                    </a:lnTo>
                    <a:lnTo>
                      <a:pt x="49" y="113"/>
                    </a:lnTo>
                    <a:lnTo>
                      <a:pt x="51" y="113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6" y="115"/>
                    </a:lnTo>
                    <a:lnTo>
                      <a:pt x="56" y="118"/>
                    </a:lnTo>
                    <a:lnTo>
                      <a:pt x="56" y="115"/>
                    </a:lnTo>
                    <a:lnTo>
                      <a:pt x="58" y="115"/>
                    </a:lnTo>
                    <a:lnTo>
                      <a:pt x="58" y="118"/>
                    </a:lnTo>
                    <a:lnTo>
                      <a:pt x="61" y="120"/>
                    </a:lnTo>
                    <a:lnTo>
                      <a:pt x="58" y="120"/>
                    </a:lnTo>
                    <a:lnTo>
                      <a:pt x="58" y="122"/>
                    </a:lnTo>
                    <a:lnTo>
                      <a:pt x="56" y="122"/>
                    </a:lnTo>
                    <a:lnTo>
                      <a:pt x="54" y="122"/>
                    </a:lnTo>
                    <a:lnTo>
                      <a:pt x="54" y="125"/>
                    </a:lnTo>
                    <a:lnTo>
                      <a:pt x="54" y="122"/>
                    </a:lnTo>
                    <a:lnTo>
                      <a:pt x="54" y="125"/>
                    </a:lnTo>
                    <a:lnTo>
                      <a:pt x="51" y="125"/>
                    </a:lnTo>
                    <a:lnTo>
                      <a:pt x="49" y="125"/>
                    </a:lnTo>
                    <a:lnTo>
                      <a:pt x="54" y="125"/>
                    </a:lnTo>
                    <a:lnTo>
                      <a:pt x="58" y="122"/>
                    </a:lnTo>
                    <a:lnTo>
                      <a:pt x="61" y="122"/>
                    </a:lnTo>
                    <a:lnTo>
                      <a:pt x="61" y="120"/>
                    </a:lnTo>
                    <a:lnTo>
                      <a:pt x="61" y="118"/>
                    </a:lnTo>
                    <a:lnTo>
                      <a:pt x="58" y="118"/>
                    </a:lnTo>
                    <a:lnTo>
                      <a:pt x="58" y="115"/>
                    </a:lnTo>
                    <a:lnTo>
                      <a:pt x="56" y="115"/>
                    </a:lnTo>
                    <a:lnTo>
                      <a:pt x="56" y="113"/>
                    </a:lnTo>
                    <a:lnTo>
                      <a:pt x="56" y="110"/>
                    </a:lnTo>
                    <a:lnTo>
                      <a:pt x="58" y="110"/>
                    </a:lnTo>
                    <a:lnTo>
                      <a:pt x="58" y="113"/>
                    </a:lnTo>
                    <a:lnTo>
                      <a:pt x="58" y="110"/>
                    </a:lnTo>
                    <a:lnTo>
                      <a:pt x="58" y="113"/>
                    </a:lnTo>
                    <a:lnTo>
                      <a:pt x="61" y="113"/>
                    </a:lnTo>
                    <a:lnTo>
                      <a:pt x="61" y="110"/>
                    </a:lnTo>
                    <a:lnTo>
                      <a:pt x="61" y="108"/>
                    </a:lnTo>
                    <a:lnTo>
                      <a:pt x="61" y="105"/>
                    </a:lnTo>
                    <a:lnTo>
                      <a:pt x="58" y="105"/>
                    </a:lnTo>
                    <a:lnTo>
                      <a:pt x="58" y="103"/>
                    </a:lnTo>
                    <a:lnTo>
                      <a:pt x="56" y="105"/>
                    </a:lnTo>
                    <a:lnTo>
                      <a:pt x="56" y="103"/>
                    </a:lnTo>
                    <a:lnTo>
                      <a:pt x="54" y="103"/>
                    </a:lnTo>
                    <a:lnTo>
                      <a:pt x="54" y="100"/>
                    </a:lnTo>
                    <a:lnTo>
                      <a:pt x="51" y="100"/>
                    </a:lnTo>
                    <a:lnTo>
                      <a:pt x="54" y="100"/>
                    </a:lnTo>
                    <a:lnTo>
                      <a:pt x="51" y="100"/>
                    </a:lnTo>
                    <a:lnTo>
                      <a:pt x="49" y="100"/>
                    </a:lnTo>
                    <a:lnTo>
                      <a:pt x="46" y="100"/>
                    </a:lnTo>
                    <a:lnTo>
                      <a:pt x="46" y="98"/>
                    </a:lnTo>
                    <a:lnTo>
                      <a:pt x="46" y="100"/>
                    </a:lnTo>
                    <a:lnTo>
                      <a:pt x="44" y="100"/>
                    </a:lnTo>
                    <a:lnTo>
                      <a:pt x="44" y="98"/>
                    </a:lnTo>
                    <a:lnTo>
                      <a:pt x="44" y="96"/>
                    </a:lnTo>
                    <a:lnTo>
                      <a:pt x="44" y="93"/>
                    </a:lnTo>
                    <a:lnTo>
                      <a:pt x="41" y="93"/>
                    </a:lnTo>
                    <a:lnTo>
                      <a:pt x="44" y="93"/>
                    </a:lnTo>
                    <a:lnTo>
                      <a:pt x="41" y="93"/>
                    </a:lnTo>
                    <a:lnTo>
                      <a:pt x="41" y="96"/>
                    </a:lnTo>
                    <a:lnTo>
                      <a:pt x="44" y="96"/>
                    </a:lnTo>
                    <a:lnTo>
                      <a:pt x="44" y="98"/>
                    </a:lnTo>
                    <a:lnTo>
                      <a:pt x="41" y="98"/>
                    </a:lnTo>
                    <a:lnTo>
                      <a:pt x="39" y="98"/>
                    </a:lnTo>
                    <a:lnTo>
                      <a:pt x="36" y="98"/>
                    </a:lnTo>
                    <a:lnTo>
                      <a:pt x="39" y="98"/>
                    </a:lnTo>
                    <a:lnTo>
                      <a:pt x="39" y="100"/>
                    </a:lnTo>
                    <a:lnTo>
                      <a:pt x="36" y="100"/>
                    </a:lnTo>
                    <a:lnTo>
                      <a:pt x="39" y="100"/>
                    </a:lnTo>
                    <a:lnTo>
                      <a:pt x="39" y="98"/>
                    </a:lnTo>
                    <a:lnTo>
                      <a:pt x="39" y="100"/>
                    </a:lnTo>
                    <a:lnTo>
                      <a:pt x="41" y="100"/>
                    </a:lnTo>
                    <a:lnTo>
                      <a:pt x="41" y="98"/>
                    </a:lnTo>
                    <a:lnTo>
                      <a:pt x="41" y="100"/>
                    </a:lnTo>
                    <a:lnTo>
                      <a:pt x="44" y="100"/>
                    </a:lnTo>
                    <a:lnTo>
                      <a:pt x="44" y="103"/>
                    </a:lnTo>
                    <a:lnTo>
                      <a:pt x="41" y="103"/>
                    </a:lnTo>
                    <a:lnTo>
                      <a:pt x="44" y="103"/>
                    </a:lnTo>
                    <a:lnTo>
                      <a:pt x="44" y="100"/>
                    </a:lnTo>
                    <a:lnTo>
                      <a:pt x="46" y="100"/>
                    </a:lnTo>
                    <a:lnTo>
                      <a:pt x="49" y="100"/>
                    </a:lnTo>
                    <a:lnTo>
                      <a:pt x="49" y="103"/>
                    </a:lnTo>
                    <a:lnTo>
                      <a:pt x="51" y="103"/>
                    </a:lnTo>
                    <a:lnTo>
                      <a:pt x="51" y="100"/>
                    </a:lnTo>
                    <a:lnTo>
                      <a:pt x="51" y="103"/>
                    </a:lnTo>
                    <a:lnTo>
                      <a:pt x="54" y="103"/>
                    </a:lnTo>
                    <a:lnTo>
                      <a:pt x="54" y="105"/>
                    </a:lnTo>
                    <a:lnTo>
                      <a:pt x="56" y="105"/>
                    </a:lnTo>
                    <a:lnTo>
                      <a:pt x="58" y="105"/>
                    </a:lnTo>
                    <a:lnTo>
                      <a:pt x="61" y="105"/>
                    </a:lnTo>
                    <a:lnTo>
                      <a:pt x="58" y="105"/>
                    </a:lnTo>
                    <a:lnTo>
                      <a:pt x="58" y="108"/>
                    </a:lnTo>
                    <a:lnTo>
                      <a:pt x="56" y="108"/>
                    </a:lnTo>
                    <a:lnTo>
                      <a:pt x="54" y="108"/>
                    </a:lnTo>
                    <a:lnTo>
                      <a:pt x="51" y="108"/>
                    </a:lnTo>
                    <a:lnTo>
                      <a:pt x="51" y="105"/>
                    </a:lnTo>
                    <a:lnTo>
                      <a:pt x="49" y="105"/>
                    </a:lnTo>
                    <a:lnTo>
                      <a:pt x="46" y="105"/>
                    </a:lnTo>
                    <a:lnTo>
                      <a:pt x="44" y="105"/>
                    </a:lnTo>
                    <a:lnTo>
                      <a:pt x="41" y="105"/>
                    </a:lnTo>
                    <a:lnTo>
                      <a:pt x="44" y="105"/>
                    </a:lnTo>
                    <a:lnTo>
                      <a:pt x="41" y="103"/>
                    </a:lnTo>
                    <a:lnTo>
                      <a:pt x="39" y="103"/>
                    </a:lnTo>
                    <a:lnTo>
                      <a:pt x="39" y="100"/>
                    </a:lnTo>
                    <a:lnTo>
                      <a:pt x="39" y="103"/>
                    </a:lnTo>
                    <a:lnTo>
                      <a:pt x="41" y="103"/>
                    </a:lnTo>
                    <a:lnTo>
                      <a:pt x="39" y="103"/>
                    </a:lnTo>
                    <a:lnTo>
                      <a:pt x="39" y="105"/>
                    </a:lnTo>
                    <a:lnTo>
                      <a:pt x="41" y="105"/>
                    </a:lnTo>
                    <a:lnTo>
                      <a:pt x="44" y="105"/>
                    </a:lnTo>
                    <a:lnTo>
                      <a:pt x="46" y="105"/>
                    </a:lnTo>
                    <a:lnTo>
                      <a:pt x="46" y="108"/>
                    </a:lnTo>
                    <a:lnTo>
                      <a:pt x="46" y="105"/>
                    </a:lnTo>
                    <a:lnTo>
                      <a:pt x="44" y="105"/>
                    </a:lnTo>
                    <a:lnTo>
                      <a:pt x="44" y="108"/>
                    </a:lnTo>
                    <a:lnTo>
                      <a:pt x="41" y="108"/>
                    </a:lnTo>
                    <a:lnTo>
                      <a:pt x="44" y="108"/>
                    </a:lnTo>
                    <a:lnTo>
                      <a:pt x="44" y="105"/>
                    </a:lnTo>
                    <a:lnTo>
                      <a:pt x="44" y="108"/>
                    </a:lnTo>
                    <a:lnTo>
                      <a:pt x="46" y="108"/>
                    </a:lnTo>
                    <a:lnTo>
                      <a:pt x="44" y="108"/>
                    </a:lnTo>
                    <a:lnTo>
                      <a:pt x="44" y="110"/>
                    </a:lnTo>
                    <a:lnTo>
                      <a:pt x="44" y="108"/>
                    </a:lnTo>
                    <a:lnTo>
                      <a:pt x="44" y="110"/>
                    </a:lnTo>
                    <a:lnTo>
                      <a:pt x="41" y="110"/>
                    </a:lnTo>
                    <a:lnTo>
                      <a:pt x="44" y="110"/>
                    </a:lnTo>
                    <a:lnTo>
                      <a:pt x="46" y="108"/>
                    </a:lnTo>
                    <a:lnTo>
                      <a:pt x="49" y="108"/>
                    </a:lnTo>
                    <a:lnTo>
                      <a:pt x="49" y="110"/>
                    </a:lnTo>
                    <a:lnTo>
                      <a:pt x="46" y="110"/>
                    </a:lnTo>
                    <a:lnTo>
                      <a:pt x="44" y="110"/>
                    </a:lnTo>
                    <a:lnTo>
                      <a:pt x="44" y="113"/>
                    </a:lnTo>
                    <a:lnTo>
                      <a:pt x="41" y="113"/>
                    </a:lnTo>
                    <a:lnTo>
                      <a:pt x="44" y="113"/>
                    </a:lnTo>
                    <a:lnTo>
                      <a:pt x="41" y="113"/>
                    </a:lnTo>
                    <a:lnTo>
                      <a:pt x="41" y="115"/>
                    </a:lnTo>
                    <a:lnTo>
                      <a:pt x="44" y="115"/>
                    </a:lnTo>
                    <a:lnTo>
                      <a:pt x="41" y="118"/>
                    </a:lnTo>
                    <a:lnTo>
                      <a:pt x="39" y="118"/>
                    </a:lnTo>
                    <a:lnTo>
                      <a:pt x="41" y="115"/>
                    </a:lnTo>
                    <a:lnTo>
                      <a:pt x="39" y="115"/>
                    </a:lnTo>
                    <a:lnTo>
                      <a:pt x="39" y="113"/>
                    </a:lnTo>
                    <a:lnTo>
                      <a:pt x="39" y="110"/>
                    </a:lnTo>
                    <a:lnTo>
                      <a:pt x="39" y="108"/>
                    </a:lnTo>
                    <a:lnTo>
                      <a:pt x="36" y="105"/>
                    </a:lnTo>
                    <a:lnTo>
                      <a:pt x="36" y="103"/>
                    </a:lnTo>
                    <a:lnTo>
                      <a:pt x="36" y="105"/>
                    </a:lnTo>
                    <a:lnTo>
                      <a:pt x="36" y="108"/>
                    </a:lnTo>
                    <a:lnTo>
                      <a:pt x="39" y="108"/>
                    </a:lnTo>
                    <a:lnTo>
                      <a:pt x="36" y="108"/>
                    </a:lnTo>
                    <a:lnTo>
                      <a:pt x="36" y="110"/>
                    </a:lnTo>
                    <a:lnTo>
                      <a:pt x="39" y="110"/>
                    </a:lnTo>
                    <a:lnTo>
                      <a:pt x="36" y="110"/>
                    </a:lnTo>
                    <a:lnTo>
                      <a:pt x="39" y="110"/>
                    </a:lnTo>
                    <a:lnTo>
                      <a:pt x="39" y="113"/>
                    </a:lnTo>
                    <a:lnTo>
                      <a:pt x="39" y="115"/>
                    </a:lnTo>
                    <a:lnTo>
                      <a:pt x="39" y="118"/>
                    </a:lnTo>
                    <a:lnTo>
                      <a:pt x="36" y="118"/>
                    </a:lnTo>
                    <a:lnTo>
                      <a:pt x="34" y="118"/>
                    </a:lnTo>
                    <a:lnTo>
                      <a:pt x="34" y="115"/>
                    </a:lnTo>
                    <a:lnTo>
                      <a:pt x="32" y="115"/>
                    </a:lnTo>
                    <a:lnTo>
                      <a:pt x="32" y="113"/>
                    </a:lnTo>
                    <a:lnTo>
                      <a:pt x="29" y="113"/>
                    </a:lnTo>
                    <a:lnTo>
                      <a:pt x="32" y="113"/>
                    </a:lnTo>
                    <a:lnTo>
                      <a:pt x="29" y="113"/>
                    </a:lnTo>
                    <a:lnTo>
                      <a:pt x="32" y="113"/>
                    </a:lnTo>
                    <a:lnTo>
                      <a:pt x="29" y="110"/>
                    </a:lnTo>
                    <a:lnTo>
                      <a:pt x="29" y="108"/>
                    </a:lnTo>
                    <a:lnTo>
                      <a:pt x="32" y="108"/>
                    </a:lnTo>
                    <a:lnTo>
                      <a:pt x="32" y="110"/>
                    </a:lnTo>
                    <a:lnTo>
                      <a:pt x="32" y="113"/>
                    </a:lnTo>
                    <a:lnTo>
                      <a:pt x="34" y="113"/>
                    </a:lnTo>
                    <a:lnTo>
                      <a:pt x="34" y="115"/>
                    </a:lnTo>
                    <a:lnTo>
                      <a:pt x="36" y="115"/>
                    </a:lnTo>
                    <a:lnTo>
                      <a:pt x="36" y="113"/>
                    </a:lnTo>
                    <a:lnTo>
                      <a:pt x="34" y="113"/>
                    </a:lnTo>
                    <a:lnTo>
                      <a:pt x="34" y="110"/>
                    </a:lnTo>
                    <a:lnTo>
                      <a:pt x="32" y="110"/>
                    </a:lnTo>
                    <a:lnTo>
                      <a:pt x="34" y="110"/>
                    </a:lnTo>
                    <a:lnTo>
                      <a:pt x="32" y="110"/>
                    </a:lnTo>
                    <a:lnTo>
                      <a:pt x="32" y="108"/>
                    </a:lnTo>
                    <a:lnTo>
                      <a:pt x="29" y="108"/>
                    </a:lnTo>
                    <a:lnTo>
                      <a:pt x="29" y="105"/>
                    </a:lnTo>
                    <a:lnTo>
                      <a:pt x="32" y="105"/>
                    </a:lnTo>
                    <a:lnTo>
                      <a:pt x="34" y="105"/>
                    </a:lnTo>
                    <a:lnTo>
                      <a:pt x="34" y="103"/>
                    </a:lnTo>
                    <a:lnTo>
                      <a:pt x="34" y="105"/>
                    </a:lnTo>
                    <a:lnTo>
                      <a:pt x="32" y="105"/>
                    </a:lnTo>
                    <a:lnTo>
                      <a:pt x="29" y="105"/>
                    </a:lnTo>
                    <a:lnTo>
                      <a:pt x="29" y="103"/>
                    </a:lnTo>
                    <a:lnTo>
                      <a:pt x="29" y="105"/>
                    </a:lnTo>
                    <a:lnTo>
                      <a:pt x="27" y="105"/>
                    </a:lnTo>
                    <a:lnTo>
                      <a:pt x="27" y="108"/>
                    </a:lnTo>
                    <a:lnTo>
                      <a:pt x="27" y="105"/>
                    </a:lnTo>
                    <a:lnTo>
                      <a:pt x="24" y="105"/>
                    </a:lnTo>
                    <a:lnTo>
                      <a:pt x="24" y="103"/>
                    </a:lnTo>
                    <a:lnTo>
                      <a:pt x="27" y="103"/>
                    </a:lnTo>
                    <a:lnTo>
                      <a:pt x="24" y="103"/>
                    </a:lnTo>
                    <a:lnTo>
                      <a:pt x="22" y="103"/>
                    </a:lnTo>
                    <a:lnTo>
                      <a:pt x="22" y="100"/>
                    </a:lnTo>
                    <a:lnTo>
                      <a:pt x="22" y="103"/>
                    </a:lnTo>
                    <a:lnTo>
                      <a:pt x="22" y="100"/>
                    </a:lnTo>
                    <a:lnTo>
                      <a:pt x="24" y="100"/>
                    </a:lnTo>
                    <a:lnTo>
                      <a:pt x="22" y="100"/>
                    </a:lnTo>
                    <a:lnTo>
                      <a:pt x="22" y="98"/>
                    </a:lnTo>
                    <a:lnTo>
                      <a:pt x="19" y="98"/>
                    </a:lnTo>
                    <a:lnTo>
                      <a:pt x="22" y="98"/>
                    </a:lnTo>
                    <a:lnTo>
                      <a:pt x="22" y="96"/>
                    </a:lnTo>
                    <a:lnTo>
                      <a:pt x="22" y="98"/>
                    </a:lnTo>
                    <a:lnTo>
                      <a:pt x="24" y="96"/>
                    </a:lnTo>
                    <a:lnTo>
                      <a:pt x="24" y="98"/>
                    </a:lnTo>
                    <a:lnTo>
                      <a:pt x="27" y="98"/>
                    </a:lnTo>
                    <a:lnTo>
                      <a:pt x="24" y="98"/>
                    </a:lnTo>
                    <a:lnTo>
                      <a:pt x="27" y="98"/>
                    </a:lnTo>
                    <a:lnTo>
                      <a:pt x="27" y="100"/>
                    </a:lnTo>
                    <a:lnTo>
                      <a:pt x="29" y="100"/>
                    </a:lnTo>
                    <a:lnTo>
                      <a:pt x="27" y="100"/>
                    </a:lnTo>
                    <a:lnTo>
                      <a:pt x="29" y="100"/>
                    </a:lnTo>
                    <a:lnTo>
                      <a:pt x="29" y="103"/>
                    </a:lnTo>
                    <a:lnTo>
                      <a:pt x="27" y="103"/>
                    </a:lnTo>
                    <a:lnTo>
                      <a:pt x="29" y="103"/>
                    </a:lnTo>
                    <a:lnTo>
                      <a:pt x="29" y="100"/>
                    </a:lnTo>
                    <a:lnTo>
                      <a:pt x="27" y="100"/>
                    </a:lnTo>
                    <a:lnTo>
                      <a:pt x="27" y="98"/>
                    </a:lnTo>
                    <a:lnTo>
                      <a:pt x="27" y="100"/>
                    </a:lnTo>
                    <a:lnTo>
                      <a:pt x="29" y="100"/>
                    </a:lnTo>
                    <a:lnTo>
                      <a:pt x="29" y="98"/>
                    </a:lnTo>
                    <a:lnTo>
                      <a:pt x="32" y="98"/>
                    </a:lnTo>
                    <a:lnTo>
                      <a:pt x="29" y="98"/>
                    </a:lnTo>
                    <a:lnTo>
                      <a:pt x="27" y="98"/>
                    </a:lnTo>
                    <a:lnTo>
                      <a:pt x="27" y="96"/>
                    </a:lnTo>
                    <a:lnTo>
                      <a:pt x="27" y="93"/>
                    </a:lnTo>
                    <a:lnTo>
                      <a:pt x="27" y="91"/>
                    </a:lnTo>
                    <a:lnTo>
                      <a:pt x="27" y="93"/>
                    </a:lnTo>
                    <a:lnTo>
                      <a:pt x="27" y="91"/>
                    </a:lnTo>
                    <a:lnTo>
                      <a:pt x="29" y="91"/>
                    </a:lnTo>
                    <a:lnTo>
                      <a:pt x="27" y="91"/>
                    </a:lnTo>
                    <a:lnTo>
                      <a:pt x="27" y="88"/>
                    </a:lnTo>
                    <a:lnTo>
                      <a:pt x="27" y="91"/>
                    </a:lnTo>
                    <a:lnTo>
                      <a:pt x="27" y="88"/>
                    </a:lnTo>
                    <a:lnTo>
                      <a:pt x="27" y="91"/>
                    </a:lnTo>
                    <a:lnTo>
                      <a:pt x="27" y="88"/>
                    </a:lnTo>
                    <a:lnTo>
                      <a:pt x="24" y="88"/>
                    </a:lnTo>
                    <a:lnTo>
                      <a:pt x="27" y="88"/>
                    </a:lnTo>
                    <a:lnTo>
                      <a:pt x="27" y="91"/>
                    </a:lnTo>
                    <a:lnTo>
                      <a:pt x="24" y="91"/>
                    </a:lnTo>
                    <a:lnTo>
                      <a:pt x="24" y="93"/>
                    </a:lnTo>
                    <a:lnTo>
                      <a:pt x="22" y="93"/>
                    </a:lnTo>
                    <a:lnTo>
                      <a:pt x="22" y="91"/>
                    </a:lnTo>
                    <a:lnTo>
                      <a:pt x="19" y="91"/>
                    </a:lnTo>
                    <a:lnTo>
                      <a:pt x="19" y="88"/>
                    </a:lnTo>
                    <a:lnTo>
                      <a:pt x="19" y="91"/>
                    </a:lnTo>
                    <a:lnTo>
                      <a:pt x="17" y="91"/>
                    </a:lnTo>
                    <a:lnTo>
                      <a:pt x="14" y="91"/>
                    </a:lnTo>
                    <a:lnTo>
                      <a:pt x="17" y="91"/>
                    </a:lnTo>
                    <a:lnTo>
                      <a:pt x="17" y="88"/>
                    </a:lnTo>
                    <a:lnTo>
                      <a:pt x="14" y="88"/>
                    </a:lnTo>
                    <a:lnTo>
                      <a:pt x="17" y="88"/>
                    </a:lnTo>
                    <a:lnTo>
                      <a:pt x="14" y="88"/>
                    </a:lnTo>
                    <a:lnTo>
                      <a:pt x="17" y="88"/>
                    </a:lnTo>
                    <a:lnTo>
                      <a:pt x="14" y="86"/>
                    </a:lnTo>
                    <a:lnTo>
                      <a:pt x="17" y="86"/>
                    </a:lnTo>
                    <a:lnTo>
                      <a:pt x="17" y="83"/>
                    </a:lnTo>
                    <a:lnTo>
                      <a:pt x="17" y="86"/>
                    </a:lnTo>
                    <a:lnTo>
                      <a:pt x="14" y="86"/>
                    </a:lnTo>
                    <a:lnTo>
                      <a:pt x="14" y="88"/>
                    </a:lnTo>
                    <a:lnTo>
                      <a:pt x="14" y="86"/>
                    </a:lnTo>
                    <a:lnTo>
                      <a:pt x="12" y="86"/>
                    </a:lnTo>
                    <a:lnTo>
                      <a:pt x="14" y="86"/>
                    </a:lnTo>
                    <a:lnTo>
                      <a:pt x="12" y="86"/>
                    </a:lnTo>
                    <a:lnTo>
                      <a:pt x="14" y="86"/>
                    </a:lnTo>
                    <a:lnTo>
                      <a:pt x="14" y="83"/>
                    </a:lnTo>
                    <a:lnTo>
                      <a:pt x="12" y="83"/>
                    </a:lnTo>
                    <a:lnTo>
                      <a:pt x="12" y="86"/>
                    </a:lnTo>
                    <a:lnTo>
                      <a:pt x="12" y="83"/>
                    </a:lnTo>
                    <a:lnTo>
                      <a:pt x="14" y="83"/>
                    </a:lnTo>
                    <a:lnTo>
                      <a:pt x="14" y="81"/>
                    </a:lnTo>
                    <a:lnTo>
                      <a:pt x="14" y="83"/>
                    </a:lnTo>
                    <a:lnTo>
                      <a:pt x="17" y="81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22" y="83"/>
                    </a:lnTo>
                    <a:lnTo>
                      <a:pt x="22" y="81"/>
                    </a:lnTo>
                    <a:lnTo>
                      <a:pt x="24" y="81"/>
                    </a:lnTo>
                    <a:lnTo>
                      <a:pt x="24" y="83"/>
                    </a:lnTo>
                    <a:lnTo>
                      <a:pt x="27" y="83"/>
                    </a:lnTo>
                    <a:lnTo>
                      <a:pt x="24" y="83"/>
                    </a:lnTo>
                    <a:lnTo>
                      <a:pt x="24" y="81"/>
                    </a:lnTo>
                    <a:lnTo>
                      <a:pt x="22" y="81"/>
                    </a:lnTo>
                    <a:lnTo>
                      <a:pt x="24" y="81"/>
                    </a:lnTo>
                    <a:lnTo>
                      <a:pt x="27" y="81"/>
                    </a:lnTo>
                    <a:lnTo>
                      <a:pt x="24" y="81"/>
                    </a:lnTo>
                    <a:lnTo>
                      <a:pt x="27" y="78"/>
                    </a:lnTo>
                    <a:lnTo>
                      <a:pt x="24" y="78"/>
                    </a:lnTo>
                    <a:lnTo>
                      <a:pt x="24" y="76"/>
                    </a:lnTo>
                    <a:lnTo>
                      <a:pt x="27" y="76"/>
                    </a:lnTo>
                    <a:lnTo>
                      <a:pt x="29" y="76"/>
                    </a:lnTo>
                    <a:lnTo>
                      <a:pt x="32" y="76"/>
                    </a:lnTo>
                    <a:lnTo>
                      <a:pt x="32" y="78"/>
                    </a:lnTo>
                    <a:lnTo>
                      <a:pt x="32" y="76"/>
                    </a:lnTo>
                    <a:lnTo>
                      <a:pt x="34" y="76"/>
                    </a:lnTo>
                    <a:lnTo>
                      <a:pt x="36" y="76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2" y="74"/>
                    </a:lnTo>
                    <a:lnTo>
                      <a:pt x="32" y="76"/>
                    </a:lnTo>
                    <a:lnTo>
                      <a:pt x="29" y="76"/>
                    </a:lnTo>
                    <a:lnTo>
                      <a:pt x="29" y="74"/>
                    </a:lnTo>
                    <a:lnTo>
                      <a:pt x="27" y="74"/>
                    </a:lnTo>
                    <a:lnTo>
                      <a:pt x="27" y="71"/>
                    </a:lnTo>
                    <a:lnTo>
                      <a:pt x="29" y="71"/>
                    </a:lnTo>
                    <a:lnTo>
                      <a:pt x="32" y="71"/>
                    </a:lnTo>
                    <a:lnTo>
                      <a:pt x="32" y="69"/>
                    </a:lnTo>
                    <a:lnTo>
                      <a:pt x="29" y="69"/>
                    </a:lnTo>
                    <a:lnTo>
                      <a:pt x="29" y="71"/>
                    </a:lnTo>
                    <a:lnTo>
                      <a:pt x="27" y="71"/>
                    </a:lnTo>
                    <a:lnTo>
                      <a:pt x="27" y="74"/>
                    </a:lnTo>
                    <a:lnTo>
                      <a:pt x="24" y="74"/>
                    </a:lnTo>
                    <a:lnTo>
                      <a:pt x="24" y="76"/>
                    </a:lnTo>
                    <a:lnTo>
                      <a:pt x="24" y="78"/>
                    </a:lnTo>
                    <a:lnTo>
                      <a:pt x="24" y="81"/>
                    </a:lnTo>
                    <a:lnTo>
                      <a:pt x="22" y="81"/>
                    </a:lnTo>
                    <a:lnTo>
                      <a:pt x="22" y="78"/>
                    </a:lnTo>
                    <a:lnTo>
                      <a:pt x="22" y="81"/>
                    </a:lnTo>
                    <a:lnTo>
                      <a:pt x="19" y="81"/>
                    </a:lnTo>
                    <a:lnTo>
                      <a:pt x="17" y="81"/>
                    </a:lnTo>
                    <a:lnTo>
                      <a:pt x="17" y="78"/>
                    </a:lnTo>
                    <a:lnTo>
                      <a:pt x="19" y="78"/>
                    </a:lnTo>
                    <a:lnTo>
                      <a:pt x="17" y="78"/>
                    </a:lnTo>
                    <a:lnTo>
                      <a:pt x="19" y="78"/>
                    </a:lnTo>
                    <a:lnTo>
                      <a:pt x="17" y="78"/>
                    </a:lnTo>
                    <a:lnTo>
                      <a:pt x="17" y="76"/>
                    </a:lnTo>
                    <a:lnTo>
                      <a:pt x="19" y="76"/>
                    </a:lnTo>
                    <a:lnTo>
                      <a:pt x="17" y="76"/>
                    </a:lnTo>
                    <a:lnTo>
                      <a:pt x="17" y="78"/>
                    </a:lnTo>
                    <a:lnTo>
                      <a:pt x="14" y="78"/>
                    </a:lnTo>
                    <a:lnTo>
                      <a:pt x="14" y="76"/>
                    </a:lnTo>
                    <a:lnTo>
                      <a:pt x="14" y="74"/>
                    </a:lnTo>
                    <a:lnTo>
                      <a:pt x="17" y="74"/>
                    </a:lnTo>
                    <a:lnTo>
                      <a:pt x="14" y="74"/>
                    </a:lnTo>
                    <a:lnTo>
                      <a:pt x="12" y="74"/>
                    </a:lnTo>
                    <a:lnTo>
                      <a:pt x="12" y="71"/>
                    </a:lnTo>
                    <a:lnTo>
                      <a:pt x="14" y="71"/>
                    </a:lnTo>
                    <a:lnTo>
                      <a:pt x="14" y="74"/>
                    </a:lnTo>
                    <a:lnTo>
                      <a:pt x="17" y="74"/>
                    </a:lnTo>
                    <a:lnTo>
                      <a:pt x="17" y="71"/>
                    </a:lnTo>
                    <a:lnTo>
                      <a:pt x="14" y="71"/>
                    </a:lnTo>
                    <a:lnTo>
                      <a:pt x="17" y="71"/>
                    </a:lnTo>
                    <a:lnTo>
                      <a:pt x="19" y="71"/>
                    </a:lnTo>
                    <a:lnTo>
                      <a:pt x="19" y="74"/>
                    </a:lnTo>
                    <a:lnTo>
                      <a:pt x="22" y="74"/>
                    </a:lnTo>
                    <a:lnTo>
                      <a:pt x="24" y="74"/>
                    </a:lnTo>
                    <a:lnTo>
                      <a:pt x="22" y="74"/>
                    </a:lnTo>
                    <a:lnTo>
                      <a:pt x="19" y="74"/>
                    </a:lnTo>
                    <a:lnTo>
                      <a:pt x="19" y="71"/>
                    </a:lnTo>
                    <a:lnTo>
                      <a:pt x="17" y="71"/>
                    </a:lnTo>
                    <a:lnTo>
                      <a:pt x="14" y="71"/>
                    </a:lnTo>
                    <a:lnTo>
                      <a:pt x="14" y="69"/>
                    </a:lnTo>
                    <a:lnTo>
                      <a:pt x="17" y="69"/>
                    </a:lnTo>
                    <a:lnTo>
                      <a:pt x="19" y="69"/>
                    </a:lnTo>
                    <a:lnTo>
                      <a:pt x="22" y="69"/>
                    </a:lnTo>
                    <a:lnTo>
                      <a:pt x="19" y="69"/>
                    </a:lnTo>
                    <a:lnTo>
                      <a:pt x="17" y="69"/>
                    </a:lnTo>
                    <a:lnTo>
                      <a:pt x="14" y="69"/>
                    </a:lnTo>
                    <a:lnTo>
                      <a:pt x="12" y="69"/>
                    </a:lnTo>
                    <a:lnTo>
                      <a:pt x="12" y="71"/>
                    </a:lnTo>
                    <a:lnTo>
                      <a:pt x="14" y="71"/>
                    </a:lnTo>
                    <a:lnTo>
                      <a:pt x="14" y="69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12" y="69"/>
                    </a:lnTo>
                    <a:lnTo>
                      <a:pt x="10" y="69"/>
                    </a:lnTo>
                    <a:lnTo>
                      <a:pt x="12" y="69"/>
                    </a:lnTo>
                    <a:lnTo>
                      <a:pt x="12" y="66"/>
                    </a:lnTo>
                    <a:lnTo>
                      <a:pt x="14" y="66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0" y="66"/>
                    </a:lnTo>
                    <a:lnTo>
                      <a:pt x="10" y="69"/>
                    </a:lnTo>
                    <a:lnTo>
                      <a:pt x="7" y="69"/>
                    </a:lnTo>
                    <a:lnTo>
                      <a:pt x="7" y="66"/>
                    </a:lnTo>
                    <a:lnTo>
                      <a:pt x="5" y="66"/>
                    </a:lnTo>
                    <a:lnTo>
                      <a:pt x="7" y="66"/>
                    </a:lnTo>
                    <a:lnTo>
                      <a:pt x="5" y="66"/>
                    </a:lnTo>
                    <a:lnTo>
                      <a:pt x="5" y="64"/>
                    </a:lnTo>
                    <a:lnTo>
                      <a:pt x="2" y="64"/>
                    </a:lnTo>
                    <a:lnTo>
                      <a:pt x="5" y="64"/>
                    </a:lnTo>
                    <a:lnTo>
                      <a:pt x="2" y="64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2" y="61"/>
                    </a:lnTo>
                    <a:lnTo>
                      <a:pt x="5" y="61"/>
                    </a:lnTo>
                    <a:lnTo>
                      <a:pt x="7" y="61"/>
                    </a:lnTo>
                    <a:lnTo>
                      <a:pt x="5" y="61"/>
                    </a:lnTo>
                    <a:lnTo>
                      <a:pt x="5" y="59"/>
                    </a:lnTo>
                    <a:lnTo>
                      <a:pt x="7" y="59"/>
                    </a:lnTo>
                    <a:lnTo>
                      <a:pt x="7" y="61"/>
                    </a:lnTo>
                    <a:lnTo>
                      <a:pt x="10" y="61"/>
                    </a:lnTo>
                    <a:lnTo>
                      <a:pt x="10" y="59"/>
                    </a:lnTo>
                    <a:lnTo>
                      <a:pt x="7" y="59"/>
                    </a:lnTo>
                    <a:lnTo>
                      <a:pt x="7" y="61"/>
                    </a:lnTo>
                    <a:lnTo>
                      <a:pt x="7" y="59"/>
                    </a:lnTo>
                    <a:lnTo>
                      <a:pt x="5" y="59"/>
                    </a:lnTo>
                    <a:lnTo>
                      <a:pt x="5" y="61"/>
                    </a:lnTo>
                    <a:lnTo>
                      <a:pt x="2" y="61"/>
                    </a:lnTo>
                    <a:lnTo>
                      <a:pt x="2" y="59"/>
                    </a:lnTo>
                    <a:lnTo>
                      <a:pt x="5" y="59"/>
                    </a:lnTo>
                    <a:lnTo>
                      <a:pt x="7" y="59"/>
                    </a:lnTo>
                    <a:lnTo>
                      <a:pt x="10" y="59"/>
                    </a:lnTo>
                    <a:lnTo>
                      <a:pt x="10" y="61"/>
                    </a:lnTo>
                    <a:lnTo>
                      <a:pt x="10" y="59"/>
                    </a:lnTo>
                    <a:lnTo>
                      <a:pt x="10" y="61"/>
                    </a:lnTo>
                    <a:lnTo>
                      <a:pt x="12" y="61"/>
                    </a:lnTo>
                    <a:lnTo>
                      <a:pt x="12" y="64"/>
                    </a:lnTo>
                    <a:lnTo>
                      <a:pt x="10" y="64"/>
                    </a:lnTo>
                    <a:lnTo>
                      <a:pt x="12" y="64"/>
                    </a:lnTo>
                    <a:lnTo>
                      <a:pt x="12" y="61"/>
                    </a:lnTo>
                    <a:lnTo>
                      <a:pt x="12" y="64"/>
                    </a:lnTo>
                    <a:lnTo>
                      <a:pt x="14" y="64"/>
                    </a:lnTo>
                    <a:lnTo>
                      <a:pt x="14" y="66"/>
                    </a:lnTo>
                    <a:lnTo>
                      <a:pt x="14" y="64"/>
                    </a:lnTo>
                    <a:lnTo>
                      <a:pt x="17" y="64"/>
                    </a:lnTo>
                    <a:lnTo>
                      <a:pt x="19" y="64"/>
                    </a:lnTo>
                    <a:lnTo>
                      <a:pt x="17" y="64"/>
                    </a:lnTo>
                    <a:lnTo>
                      <a:pt x="19" y="64"/>
                    </a:lnTo>
                    <a:lnTo>
                      <a:pt x="19" y="66"/>
                    </a:lnTo>
                    <a:lnTo>
                      <a:pt x="22" y="66"/>
                    </a:lnTo>
                    <a:lnTo>
                      <a:pt x="24" y="66"/>
                    </a:lnTo>
                    <a:lnTo>
                      <a:pt x="22" y="66"/>
                    </a:lnTo>
                    <a:lnTo>
                      <a:pt x="19" y="66"/>
                    </a:lnTo>
                    <a:lnTo>
                      <a:pt x="19" y="64"/>
                    </a:lnTo>
                    <a:lnTo>
                      <a:pt x="22" y="64"/>
                    </a:lnTo>
                    <a:lnTo>
                      <a:pt x="19" y="64"/>
                    </a:lnTo>
                    <a:lnTo>
                      <a:pt x="17" y="64"/>
                    </a:lnTo>
                    <a:lnTo>
                      <a:pt x="14" y="64"/>
                    </a:lnTo>
                    <a:lnTo>
                      <a:pt x="14" y="61"/>
                    </a:lnTo>
                    <a:lnTo>
                      <a:pt x="17" y="61"/>
                    </a:lnTo>
                    <a:lnTo>
                      <a:pt x="14" y="61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4" y="59"/>
                    </a:lnTo>
                    <a:lnTo>
                      <a:pt x="12" y="59"/>
                    </a:lnTo>
                    <a:lnTo>
                      <a:pt x="10" y="59"/>
                    </a:lnTo>
                    <a:lnTo>
                      <a:pt x="10" y="56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17" y="56"/>
                    </a:lnTo>
                    <a:lnTo>
                      <a:pt x="17" y="59"/>
                    </a:lnTo>
                    <a:lnTo>
                      <a:pt x="17" y="56"/>
                    </a:lnTo>
                    <a:lnTo>
                      <a:pt x="17" y="59"/>
                    </a:lnTo>
                    <a:lnTo>
                      <a:pt x="19" y="59"/>
                    </a:lnTo>
                    <a:lnTo>
                      <a:pt x="22" y="59"/>
                    </a:lnTo>
                    <a:lnTo>
                      <a:pt x="24" y="59"/>
                    </a:lnTo>
                    <a:lnTo>
                      <a:pt x="22" y="59"/>
                    </a:lnTo>
                    <a:lnTo>
                      <a:pt x="19" y="59"/>
                    </a:lnTo>
                    <a:lnTo>
                      <a:pt x="19" y="56"/>
                    </a:lnTo>
                    <a:lnTo>
                      <a:pt x="19" y="59"/>
                    </a:lnTo>
                    <a:lnTo>
                      <a:pt x="19" y="56"/>
                    </a:lnTo>
                    <a:lnTo>
                      <a:pt x="22" y="56"/>
                    </a:lnTo>
                    <a:lnTo>
                      <a:pt x="24" y="56"/>
                    </a:lnTo>
                    <a:lnTo>
                      <a:pt x="24" y="54"/>
                    </a:lnTo>
                    <a:lnTo>
                      <a:pt x="24" y="56"/>
                    </a:lnTo>
                    <a:lnTo>
                      <a:pt x="22" y="56"/>
                    </a:lnTo>
                    <a:lnTo>
                      <a:pt x="22" y="54"/>
                    </a:lnTo>
                    <a:lnTo>
                      <a:pt x="24" y="54"/>
                    </a:lnTo>
                    <a:lnTo>
                      <a:pt x="24" y="52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22" y="56"/>
                    </a:lnTo>
                    <a:lnTo>
                      <a:pt x="22" y="54"/>
                    </a:lnTo>
                    <a:lnTo>
                      <a:pt x="22" y="56"/>
                    </a:lnTo>
                    <a:lnTo>
                      <a:pt x="22" y="54"/>
                    </a:lnTo>
                    <a:lnTo>
                      <a:pt x="22" y="56"/>
                    </a:lnTo>
                    <a:lnTo>
                      <a:pt x="19" y="56"/>
                    </a:lnTo>
                    <a:lnTo>
                      <a:pt x="17" y="56"/>
                    </a:lnTo>
                    <a:lnTo>
                      <a:pt x="17" y="54"/>
                    </a:lnTo>
                    <a:lnTo>
                      <a:pt x="14" y="54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0" y="52"/>
                    </a:lnTo>
                    <a:lnTo>
                      <a:pt x="12" y="52"/>
                    </a:lnTo>
                    <a:lnTo>
                      <a:pt x="14" y="52"/>
                    </a:lnTo>
                    <a:lnTo>
                      <a:pt x="17" y="52"/>
                    </a:lnTo>
                    <a:lnTo>
                      <a:pt x="17" y="49"/>
                    </a:lnTo>
                    <a:lnTo>
                      <a:pt x="17" y="52"/>
                    </a:lnTo>
                    <a:lnTo>
                      <a:pt x="19" y="52"/>
                    </a:lnTo>
                    <a:lnTo>
                      <a:pt x="19" y="49"/>
                    </a:lnTo>
                    <a:lnTo>
                      <a:pt x="19" y="52"/>
                    </a:lnTo>
                    <a:lnTo>
                      <a:pt x="19" y="49"/>
                    </a:lnTo>
                    <a:lnTo>
                      <a:pt x="17" y="49"/>
                    </a:lnTo>
                    <a:lnTo>
                      <a:pt x="14" y="49"/>
                    </a:lnTo>
                    <a:lnTo>
                      <a:pt x="12" y="49"/>
                    </a:lnTo>
                    <a:lnTo>
                      <a:pt x="12" y="52"/>
                    </a:lnTo>
                    <a:lnTo>
                      <a:pt x="12" y="49"/>
                    </a:lnTo>
                    <a:lnTo>
                      <a:pt x="12" y="47"/>
                    </a:lnTo>
                    <a:lnTo>
                      <a:pt x="14" y="47"/>
                    </a:lnTo>
                    <a:lnTo>
                      <a:pt x="14" y="44"/>
                    </a:lnTo>
                    <a:lnTo>
                      <a:pt x="14" y="47"/>
                    </a:lnTo>
                    <a:lnTo>
                      <a:pt x="17" y="47"/>
                    </a:lnTo>
                    <a:lnTo>
                      <a:pt x="17" y="44"/>
                    </a:lnTo>
                    <a:lnTo>
                      <a:pt x="19" y="44"/>
                    </a:lnTo>
                    <a:lnTo>
                      <a:pt x="19" y="47"/>
                    </a:lnTo>
                    <a:lnTo>
                      <a:pt x="19" y="44"/>
                    </a:lnTo>
                    <a:lnTo>
                      <a:pt x="22" y="44"/>
                    </a:lnTo>
                    <a:lnTo>
                      <a:pt x="22" y="47"/>
                    </a:lnTo>
                    <a:lnTo>
                      <a:pt x="24" y="47"/>
                    </a:lnTo>
                    <a:lnTo>
                      <a:pt x="24" y="49"/>
                    </a:lnTo>
                    <a:lnTo>
                      <a:pt x="27" y="49"/>
                    </a:lnTo>
                    <a:lnTo>
                      <a:pt x="24" y="49"/>
                    </a:lnTo>
                    <a:lnTo>
                      <a:pt x="27" y="49"/>
                    </a:lnTo>
                    <a:lnTo>
                      <a:pt x="27" y="47"/>
                    </a:lnTo>
                    <a:lnTo>
                      <a:pt x="24" y="47"/>
                    </a:lnTo>
                    <a:lnTo>
                      <a:pt x="24" y="44"/>
                    </a:lnTo>
                    <a:lnTo>
                      <a:pt x="22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7" y="39"/>
                    </a:lnTo>
                    <a:lnTo>
                      <a:pt x="17" y="37"/>
                    </a:lnTo>
                    <a:lnTo>
                      <a:pt x="19" y="37"/>
                    </a:lnTo>
                    <a:lnTo>
                      <a:pt x="22" y="37"/>
                    </a:lnTo>
                    <a:lnTo>
                      <a:pt x="22" y="39"/>
                    </a:lnTo>
                    <a:lnTo>
                      <a:pt x="24" y="39"/>
                    </a:lnTo>
                    <a:lnTo>
                      <a:pt x="22" y="39"/>
                    </a:lnTo>
                    <a:lnTo>
                      <a:pt x="22" y="37"/>
                    </a:lnTo>
                    <a:lnTo>
                      <a:pt x="22" y="39"/>
                    </a:lnTo>
                    <a:lnTo>
                      <a:pt x="22" y="37"/>
                    </a:lnTo>
                    <a:lnTo>
                      <a:pt x="19" y="37"/>
                    </a:lnTo>
                    <a:lnTo>
                      <a:pt x="19" y="34"/>
                    </a:lnTo>
                    <a:lnTo>
                      <a:pt x="22" y="34"/>
                    </a:lnTo>
                    <a:lnTo>
                      <a:pt x="19" y="34"/>
                    </a:lnTo>
                    <a:lnTo>
                      <a:pt x="17" y="34"/>
                    </a:lnTo>
                    <a:lnTo>
                      <a:pt x="17" y="37"/>
                    </a:lnTo>
                    <a:lnTo>
                      <a:pt x="17" y="34"/>
                    </a:lnTo>
                    <a:lnTo>
                      <a:pt x="14" y="34"/>
                    </a:lnTo>
                    <a:lnTo>
                      <a:pt x="14" y="37"/>
                    </a:lnTo>
                    <a:lnTo>
                      <a:pt x="17" y="37"/>
                    </a:lnTo>
                    <a:lnTo>
                      <a:pt x="14" y="37"/>
                    </a:lnTo>
                    <a:lnTo>
                      <a:pt x="17" y="37"/>
                    </a:lnTo>
                    <a:lnTo>
                      <a:pt x="17" y="39"/>
                    </a:lnTo>
                    <a:lnTo>
                      <a:pt x="14" y="39"/>
                    </a:lnTo>
                    <a:lnTo>
                      <a:pt x="14" y="42"/>
                    </a:lnTo>
                    <a:lnTo>
                      <a:pt x="14" y="44"/>
                    </a:lnTo>
                    <a:lnTo>
                      <a:pt x="12" y="44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10" y="39"/>
                    </a:lnTo>
                    <a:lnTo>
                      <a:pt x="10" y="37"/>
                    </a:lnTo>
                    <a:lnTo>
                      <a:pt x="10" y="34"/>
                    </a:lnTo>
                    <a:lnTo>
                      <a:pt x="10" y="32"/>
                    </a:lnTo>
                    <a:lnTo>
                      <a:pt x="7" y="32"/>
                    </a:lnTo>
                    <a:lnTo>
                      <a:pt x="7" y="30"/>
                    </a:lnTo>
                    <a:lnTo>
                      <a:pt x="10" y="30"/>
                    </a:lnTo>
                    <a:lnTo>
                      <a:pt x="7" y="30"/>
                    </a:lnTo>
                    <a:lnTo>
                      <a:pt x="7" y="27"/>
                    </a:lnTo>
                    <a:lnTo>
                      <a:pt x="10" y="27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7" y="27"/>
                    </a:lnTo>
                    <a:lnTo>
                      <a:pt x="10" y="27"/>
                    </a:lnTo>
                    <a:lnTo>
                      <a:pt x="10" y="25"/>
                    </a:lnTo>
                    <a:lnTo>
                      <a:pt x="7" y="25"/>
                    </a:lnTo>
                    <a:lnTo>
                      <a:pt x="7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2" y="20"/>
                    </a:lnTo>
                    <a:lnTo>
                      <a:pt x="14" y="20"/>
                    </a:lnTo>
                    <a:lnTo>
                      <a:pt x="12" y="20"/>
                    </a:lnTo>
                    <a:lnTo>
                      <a:pt x="10" y="20"/>
                    </a:lnTo>
                    <a:lnTo>
                      <a:pt x="7" y="20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7" y="15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22" y="17"/>
                    </a:lnTo>
                    <a:lnTo>
                      <a:pt x="19" y="17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22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7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4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2" name="Freeform 951"/>
              <p:cNvSpPr>
                <a:spLocks/>
              </p:cNvSpPr>
              <p:nvPr/>
            </p:nvSpPr>
            <p:spPr bwMode="auto">
              <a:xfrm>
                <a:off x="2659" y="2562"/>
                <a:ext cx="125" cy="557"/>
              </a:xfrm>
              <a:custGeom>
                <a:avLst/>
                <a:gdLst>
                  <a:gd name="T0" fmla="*/ 61 w 125"/>
                  <a:gd name="T1" fmla="*/ 555 h 557"/>
                  <a:gd name="T2" fmla="*/ 56 w 125"/>
                  <a:gd name="T3" fmla="*/ 547 h 557"/>
                  <a:gd name="T4" fmla="*/ 54 w 125"/>
                  <a:gd name="T5" fmla="*/ 542 h 557"/>
                  <a:gd name="T6" fmla="*/ 37 w 125"/>
                  <a:gd name="T7" fmla="*/ 542 h 557"/>
                  <a:gd name="T8" fmla="*/ 32 w 125"/>
                  <a:gd name="T9" fmla="*/ 535 h 557"/>
                  <a:gd name="T10" fmla="*/ 41 w 125"/>
                  <a:gd name="T11" fmla="*/ 537 h 557"/>
                  <a:gd name="T12" fmla="*/ 41 w 125"/>
                  <a:gd name="T13" fmla="*/ 535 h 557"/>
                  <a:gd name="T14" fmla="*/ 32 w 125"/>
                  <a:gd name="T15" fmla="*/ 533 h 557"/>
                  <a:gd name="T16" fmla="*/ 39 w 125"/>
                  <a:gd name="T17" fmla="*/ 530 h 557"/>
                  <a:gd name="T18" fmla="*/ 44 w 125"/>
                  <a:gd name="T19" fmla="*/ 528 h 557"/>
                  <a:gd name="T20" fmla="*/ 41 w 125"/>
                  <a:gd name="T21" fmla="*/ 523 h 557"/>
                  <a:gd name="T22" fmla="*/ 29 w 125"/>
                  <a:gd name="T23" fmla="*/ 513 h 557"/>
                  <a:gd name="T24" fmla="*/ 19 w 125"/>
                  <a:gd name="T25" fmla="*/ 513 h 557"/>
                  <a:gd name="T26" fmla="*/ 2 w 125"/>
                  <a:gd name="T27" fmla="*/ 513 h 557"/>
                  <a:gd name="T28" fmla="*/ 7 w 125"/>
                  <a:gd name="T29" fmla="*/ 520 h 557"/>
                  <a:gd name="T30" fmla="*/ 7 w 125"/>
                  <a:gd name="T31" fmla="*/ 508 h 557"/>
                  <a:gd name="T32" fmla="*/ 17 w 125"/>
                  <a:gd name="T33" fmla="*/ 501 h 557"/>
                  <a:gd name="T34" fmla="*/ 24 w 125"/>
                  <a:gd name="T35" fmla="*/ 496 h 557"/>
                  <a:gd name="T36" fmla="*/ 17 w 125"/>
                  <a:gd name="T37" fmla="*/ 493 h 557"/>
                  <a:gd name="T38" fmla="*/ 27 w 125"/>
                  <a:gd name="T39" fmla="*/ 491 h 557"/>
                  <a:gd name="T40" fmla="*/ 34 w 125"/>
                  <a:gd name="T41" fmla="*/ 491 h 557"/>
                  <a:gd name="T42" fmla="*/ 44 w 125"/>
                  <a:gd name="T43" fmla="*/ 493 h 557"/>
                  <a:gd name="T44" fmla="*/ 41 w 125"/>
                  <a:gd name="T45" fmla="*/ 498 h 557"/>
                  <a:gd name="T46" fmla="*/ 37 w 125"/>
                  <a:gd name="T47" fmla="*/ 501 h 557"/>
                  <a:gd name="T48" fmla="*/ 49 w 125"/>
                  <a:gd name="T49" fmla="*/ 506 h 557"/>
                  <a:gd name="T50" fmla="*/ 63 w 125"/>
                  <a:gd name="T51" fmla="*/ 496 h 557"/>
                  <a:gd name="T52" fmla="*/ 59 w 125"/>
                  <a:gd name="T53" fmla="*/ 491 h 557"/>
                  <a:gd name="T54" fmla="*/ 66 w 125"/>
                  <a:gd name="T55" fmla="*/ 484 h 557"/>
                  <a:gd name="T56" fmla="*/ 66 w 125"/>
                  <a:gd name="T57" fmla="*/ 476 h 557"/>
                  <a:gd name="T58" fmla="*/ 66 w 125"/>
                  <a:gd name="T59" fmla="*/ 474 h 557"/>
                  <a:gd name="T60" fmla="*/ 73 w 125"/>
                  <a:gd name="T61" fmla="*/ 464 h 557"/>
                  <a:gd name="T62" fmla="*/ 83 w 125"/>
                  <a:gd name="T63" fmla="*/ 452 h 557"/>
                  <a:gd name="T64" fmla="*/ 71 w 125"/>
                  <a:gd name="T65" fmla="*/ 442 h 557"/>
                  <a:gd name="T66" fmla="*/ 68 w 125"/>
                  <a:gd name="T67" fmla="*/ 437 h 557"/>
                  <a:gd name="T68" fmla="*/ 71 w 125"/>
                  <a:gd name="T69" fmla="*/ 432 h 557"/>
                  <a:gd name="T70" fmla="*/ 63 w 125"/>
                  <a:gd name="T71" fmla="*/ 413 h 557"/>
                  <a:gd name="T72" fmla="*/ 59 w 125"/>
                  <a:gd name="T73" fmla="*/ 415 h 557"/>
                  <a:gd name="T74" fmla="*/ 51 w 125"/>
                  <a:gd name="T75" fmla="*/ 420 h 557"/>
                  <a:gd name="T76" fmla="*/ 37 w 125"/>
                  <a:gd name="T77" fmla="*/ 418 h 557"/>
                  <a:gd name="T78" fmla="*/ 41 w 125"/>
                  <a:gd name="T79" fmla="*/ 396 h 557"/>
                  <a:gd name="T80" fmla="*/ 49 w 125"/>
                  <a:gd name="T81" fmla="*/ 379 h 557"/>
                  <a:gd name="T82" fmla="*/ 59 w 125"/>
                  <a:gd name="T83" fmla="*/ 381 h 557"/>
                  <a:gd name="T84" fmla="*/ 56 w 125"/>
                  <a:gd name="T85" fmla="*/ 374 h 557"/>
                  <a:gd name="T86" fmla="*/ 49 w 125"/>
                  <a:gd name="T87" fmla="*/ 364 h 557"/>
                  <a:gd name="T88" fmla="*/ 51 w 125"/>
                  <a:gd name="T89" fmla="*/ 344 h 557"/>
                  <a:gd name="T90" fmla="*/ 63 w 125"/>
                  <a:gd name="T91" fmla="*/ 325 h 557"/>
                  <a:gd name="T92" fmla="*/ 63 w 125"/>
                  <a:gd name="T93" fmla="*/ 298 h 557"/>
                  <a:gd name="T94" fmla="*/ 56 w 125"/>
                  <a:gd name="T95" fmla="*/ 268 h 557"/>
                  <a:gd name="T96" fmla="*/ 59 w 125"/>
                  <a:gd name="T97" fmla="*/ 249 h 557"/>
                  <a:gd name="T98" fmla="*/ 68 w 125"/>
                  <a:gd name="T99" fmla="*/ 237 h 557"/>
                  <a:gd name="T100" fmla="*/ 83 w 125"/>
                  <a:gd name="T101" fmla="*/ 212 h 557"/>
                  <a:gd name="T102" fmla="*/ 95 w 125"/>
                  <a:gd name="T103" fmla="*/ 188 h 557"/>
                  <a:gd name="T104" fmla="*/ 105 w 125"/>
                  <a:gd name="T105" fmla="*/ 161 h 557"/>
                  <a:gd name="T106" fmla="*/ 110 w 125"/>
                  <a:gd name="T107" fmla="*/ 139 h 557"/>
                  <a:gd name="T108" fmla="*/ 117 w 125"/>
                  <a:gd name="T109" fmla="*/ 124 h 557"/>
                  <a:gd name="T110" fmla="*/ 115 w 125"/>
                  <a:gd name="T111" fmla="*/ 105 h 557"/>
                  <a:gd name="T112" fmla="*/ 110 w 125"/>
                  <a:gd name="T113" fmla="*/ 73 h 557"/>
                  <a:gd name="T114" fmla="*/ 117 w 125"/>
                  <a:gd name="T115" fmla="*/ 53 h 557"/>
                  <a:gd name="T116" fmla="*/ 115 w 125"/>
                  <a:gd name="T117" fmla="*/ 29 h 557"/>
                  <a:gd name="T118" fmla="*/ 122 w 125"/>
                  <a:gd name="T119" fmla="*/ 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5" h="557">
                    <a:moveTo>
                      <a:pt x="51" y="550"/>
                    </a:moveTo>
                    <a:lnTo>
                      <a:pt x="49" y="550"/>
                    </a:lnTo>
                    <a:lnTo>
                      <a:pt x="51" y="550"/>
                    </a:lnTo>
                    <a:lnTo>
                      <a:pt x="51" y="552"/>
                    </a:lnTo>
                    <a:lnTo>
                      <a:pt x="49" y="552"/>
                    </a:lnTo>
                    <a:lnTo>
                      <a:pt x="51" y="552"/>
                    </a:lnTo>
                    <a:lnTo>
                      <a:pt x="51" y="550"/>
                    </a:lnTo>
                    <a:lnTo>
                      <a:pt x="54" y="550"/>
                    </a:lnTo>
                    <a:lnTo>
                      <a:pt x="54" y="552"/>
                    </a:lnTo>
                    <a:lnTo>
                      <a:pt x="51" y="552"/>
                    </a:lnTo>
                    <a:lnTo>
                      <a:pt x="54" y="552"/>
                    </a:lnTo>
                    <a:lnTo>
                      <a:pt x="56" y="552"/>
                    </a:lnTo>
                    <a:lnTo>
                      <a:pt x="59" y="552"/>
                    </a:lnTo>
                    <a:lnTo>
                      <a:pt x="59" y="555"/>
                    </a:lnTo>
                    <a:lnTo>
                      <a:pt x="59" y="557"/>
                    </a:lnTo>
                    <a:lnTo>
                      <a:pt x="61" y="557"/>
                    </a:lnTo>
                    <a:lnTo>
                      <a:pt x="61" y="555"/>
                    </a:lnTo>
                    <a:lnTo>
                      <a:pt x="59" y="555"/>
                    </a:lnTo>
                    <a:lnTo>
                      <a:pt x="61" y="555"/>
                    </a:lnTo>
                    <a:lnTo>
                      <a:pt x="63" y="555"/>
                    </a:lnTo>
                    <a:lnTo>
                      <a:pt x="66" y="555"/>
                    </a:lnTo>
                    <a:lnTo>
                      <a:pt x="66" y="552"/>
                    </a:lnTo>
                    <a:lnTo>
                      <a:pt x="66" y="550"/>
                    </a:lnTo>
                    <a:lnTo>
                      <a:pt x="66" y="552"/>
                    </a:lnTo>
                    <a:lnTo>
                      <a:pt x="66" y="555"/>
                    </a:lnTo>
                    <a:lnTo>
                      <a:pt x="63" y="555"/>
                    </a:lnTo>
                    <a:lnTo>
                      <a:pt x="63" y="552"/>
                    </a:lnTo>
                    <a:lnTo>
                      <a:pt x="61" y="552"/>
                    </a:lnTo>
                    <a:lnTo>
                      <a:pt x="59" y="552"/>
                    </a:lnTo>
                    <a:lnTo>
                      <a:pt x="59" y="550"/>
                    </a:lnTo>
                    <a:lnTo>
                      <a:pt x="56" y="550"/>
                    </a:lnTo>
                    <a:lnTo>
                      <a:pt x="56" y="547"/>
                    </a:lnTo>
                    <a:lnTo>
                      <a:pt x="56" y="545"/>
                    </a:lnTo>
                    <a:lnTo>
                      <a:pt x="56" y="547"/>
                    </a:lnTo>
                    <a:lnTo>
                      <a:pt x="56" y="545"/>
                    </a:lnTo>
                    <a:lnTo>
                      <a:pt x="59" y="545"/>
                    </a:lnTo>
                    <a:lnTo>
                      <a:pt x="59" y="547"/>
                    </a:lnTo>
                    <a:lnTo>
                      <a:pt x="61" y="547"/>
                    </a:lnTo>
                    <a:lnTo>
                      <a:pt x="63" y="547"/>
                    </a:lnTo>
                    <a:lnTo>
                      <a:pt x="66" y="547"/>
                    </a:lnTo>
                    <a:lnTo>
                      <a:pt x="68" y="547"/>
                    </a:lnTo>
                    <a:lnTo>
                      <a:pt x="66" y="547"/>
                    </a:lnTo>
                    <a:lnTo>
                      <a:pt x="63" y="547"/>
                    </a:lnTo>
                    <a:lnTo>
                      <a:pt x="61" y="547"/>
                    </a:lnTo>
                    <a:lnTo>
                      <a:pt x="59" y="547"/>
                    </a:lnTo>
                    <a:lnTo>
                      <a:pt x="61" y="547"/>
                    </a:lnTo>
                    <a:lnTo>
                      <a:pt x="61" y="545"/>
                    </a:lnTo>
                    <a:lnTo>
                      <a:pt x="59" y="545"/>
                    </a:lnTo>
                    <a:lnTo>
                      <a:pt x="59" y="542"/>
                    </a:lnTo>
                    <a:lnTo>
                      <a:pt x="56" y="542"/>
                    </a:lnTo>
                    <a:lnTo>
                      <a:pt x="54" y="542"/>
                    </a:lnTo>
                    <a:lnTo>
                      <a:pt x="54" y="540"/>
                    </a:lnTo>
                    <a:lnTo>
                      <a:pt x="56" y="540"/>
                    </a:lnTo>
                    <a:lnTo>
                      <a:pt x="56" y="537"/>
                    </a:lnTo>
                    <a:lnTo>
                      <a:pt x="56" y="540"/>
                    </a:lnTo>
                    <a:lnTo>
                      <a:pt x="54" y="540"/>
                    </a:lnTo>
                    <a:lnTo>
                      <a:pt x="54" y="542"/>
                    </a:lnTo>
                    <a:lnTo>
                      <a:pt x="51" y="542"/>
                    </a:lnTo>
                    <a:lnTo>
                      <a:pt x="51" y="545"/>
                    </a:lnTo>
                    <a:lnTo>
                      <a:pt x="49" y="545"/>
                    </a:lnTo>
                    <a:lnTo>
                      <a:pt x="46" y="545"/>
                    </a:lnTo>
                    <a:lnTo>
                      <a:pt x="46" y="542"/>
                    </a:lnTo>
                    <a:lnTo>
                      <a:pt x="44" y="542"/>
                    </a:lnTo>
                    <a:lnTo>
                      <a:pt x="41" y="542"/>
                    </a:lnTo>
                    <a:lnTo>
                      <a:pt x="39" y="542"/>
                    </a:lnTo>
                    <a:lnTo>
                      <a:pt x="37" y="542"/>
                    </a:lnTo>
                    <a:lnTo>
                      <a:pt x="34" y="542"/>
                    </a:lnTo>
                    <a:lnTo>
                      <a:pt x="37" y="542"/>
                    </a:lnTo>
                    <a:lnTo>
                      <a:pt x="34" y="542"/>
                    </a:lnTo>
                    <a:lnTo>
                      <a:pt x="32" y="542"/>
                    </a:lnTo>
                    <a:lnTo>
                      <a:pt x="29" y="542"/>
                    </a:lnTo>
                    <a:lnTo>
                      <a:pt x="27" y="542"/>
                    </a:lnTo>
                    <a:lnTo>
                      <a:pt x="29" y="542"/>
                    </a:lnTo>
                    <a:lnTo>
                      <a:pt x="27" y="542"/>
                    </a:lnTo>
                    <a:lnTo>
                      <a:pt x="27" y="540"/>
                    </a:lnTo>
                    <a:lnTo>
                      <a:pt x="29" y="537"/>
                    </a:lnTo>
                    <a:lnTo>
                      <a:pt x="29" y="540"/>
                    </a:lnTo>
                    <a:lnTo>
                      <a:pt x="29" y="537"/>
                    </a:lnTo>
                    <a:lnTo>
                      <a:pt x="29" y="540"/>
                    </a:lnTo>
                    <a:lnTo>
                      <a:pt x="29" y="537"/>
                    </a:lnTo>
                    <a:lnTo>
                      <a:pt x="32" y="537"/>
                    </a:lnTo>
                    <a:lnTo>
                      <a:pt x="29" y="537"/>
                    </a:lnTo>
                    <a:lnTo>
                      <a:pt x="32" y="535"/>
                    </a:lnTo>
                    <a:lnTo>
                      <a:pt x="32" y="537"/>
                    </a:lnTo>
                    <a:lnTo>
                      <a:pt x="32" y="535"/>
                    </a:lnTo>
                    <a:lnTo>
                      <a:pt x="34" y="535"/>
                    </a:lnTo>
                    <a:lnTo>
                      <a:pt x="34" y="537"/>
                    </a:lnTo>
                    <a:lnTo>
                      <a:pt x="34" y="540"/>
                    </a:lnTo>
                    <a:lnTo>
                      <a:pt x="32" y="540"/>
                    </a:lnTo>
                    <a:lnTo>
                      <a:pt x="34" y="540"/>
                    </a:lnTo>
                    <a:lnTo>
                      <a:pt x="37" y="540"/>
                    </a:lnTo>
                    <a:lnTo>
                      <a:pt x="39" y="540"/>
                    </a:lnTo>
                    <a:lnTo>
                      <a:pt x="39" y="542"/>
                    </a:lnTo>
                    <a:lnTo>
                      <a:pt x="41" y="542"/>
                    </a:lnTo>
                    <a:lnTo>
                      <a:pt x="39" y="542"/>
                    </a:lnTo>
                    <a:lnTo>
                      <a:pt x="39" y="540"/>
                    </a:lnTo>
                    <a:lnTo>
                      <a:pt x="41" y="540"/>
                    </a:lnTo>
                    <a:lnTo>
                      <a:pt x="44" y="540"/>
                    </a:lnTo>
                    <a:lnTo>
                      <a:pt x="41" y="540"/>
                    </a:lnTo>
                    <a:lnTo>
                      <a:pt x="39" y="540"/>
                    </a:lnTo>
                    <a:lnTo>
                      <a:pt x="39" y="537"/>
                    </a:lnTo>
                    <a:lnTo>
                      <a:pt x="41" y="537"/>
                    </a:lnTo>
                    <a:lnTo>
                      <a:pt x="44" y="537"/>
                    </a:lnTo>
                    <a:lnTo>
                      <a:pt x="46" y="537"/>
                    </a:lnTo>
                    <a:lnTo>
                      <a:pt x="44" y="537"/>
                    </a:lnTo>
                    <a:lnTo>
                      <a:pt x="41" y="537"/>
                    </a:lnTo>
                    <a:lnTo>
                      <a:pt x="44" y="537"/>
                    </a:lnTo>
                    <a:lnTo>
                      <a:pt x="44" y="535"/>
                    </a:lnTo>
                    <a:lnTo>
                      <a:pt x="46" y="535"/>
                    </a:lnTo>
                    <a:lnTo>
                      <a:pt x="49" y="535"/>
                    </a:lnTo>
                    <a:lnTo>
                      <a:pt x="46" y="535"/>
                    </a:lnTo>
                    <a:lnTo>
                      <a:pt x="44" y="535"/>
                    </a:lnTo>
                    <a:lnTo>
                      <a:pt x="44" y="537"/>
                    </a:lnTo>
                    <a:lnTo>
                      <a:pt x="41" y="537"/>
                    </a:lnTo>
                    <a:lnTo>
                      <a:pt x="39" y="537"/>
                    </a:lnTo>
                    <a:lnTo>
                      <a:pt x="37" y="537"/>
                    </a:lnTo>
                    <a:lnTo>
                      <a:pt x="37" y="535"/>
                    </a:lnTo>
                    <a:lnTo>
                      <a:pt x="39" y="535"/>
                    </a:lnTo>
                    <a:lnTo>
                      <a:pt x="41" y="535"/>
                    </a:lnTo>
                    <a:lnTo>
                      <a:pt x="44" y="535"/>
                    </a:lnTo>
                    <a:lnTo>
                      <a:pt x="41" y="535"/>
                    </a:lnTo>
                    <a:lnTo>
                      <a:pt x="39" y="535"/>
                    </a:lnTo>
                    <a:lnTo>
                      <a:pt x="37" y="535"/>
                    </a:lnTo>
                    <a:lnTo>
                      <a:pt x="34" y="535"/>
                    </a:lnTo>
                    <a:lnTo>
                      <a:pt x="34" y="533"/>
                    </a:lnTo>
                    <a:lnTo>
                      <a:pt x="34" y="535"/>
                    </a:lnTo>
                    <a:lnTo>
                      <a:pt x="34" y="533"/>
                    </a:lnTo>
                    <a:lnTo>
                      <a:pt x="34" y="535"/>
                    </a:lnTo>
                    <a:lnTo>
                      <a:pt x="37" y="535"/>
                    </a:lnTo>
                    <a:lnTo>
                      <a:pt x="37" y="533"/>
                    </a:lnTo>
                    <a:lnTo>
                      <a:pt x="39" y="533"/>
                    </a:lnTo>
                    <a:lnTo>
                      <a:pt x="37" y="533"/>
                    </a:lnTo>
                    <a:lnTo>
                      <a:pt x="37" y="535"/>
                    </a:lnTo>
                    <a:lnTo>
                      <a:pt x="37" y="533"/>
                    </a:lnTo>
                    <a:lnTo>
                      <a:pt x="34" y="533"/>
                    </a:lnTo>
                    <a:lnTo>
                      <a:pt x="32" y="533"/>
                    </a:lnTo>
                    <a:lnTo>
                      <a:pt x="34" y="533"/>
                    </a:lnTo>
                    <a:lnTo>
                      <a:pt x="34" y="535"/>
                    </a:lnTo>
                    <a:lnTo>
                      <a:pt x="32" y="535"/>
                    </a:lnTo>
                    <a:lnTo>
                      <a:pt x="32" y="533"/>
                    </a:lnTo>
                    <a:lnTo>
                      <a:pt x="34" y="533"/>
                    </a:lnTo>
                    <a:lnTo>
                      <a:pt x="32" y="533"/>
                    </a:lnTo>
                    <a:lnTo>
                      <a:pt x="34" y="530"/>
                    </a:lnTo>
                    <a:lnTo>
                      <a:pt x="37" y="530"/>
                    </a:lnTo>
                    <a:lnTo>
                      <a:pt x="37" y="528"/>
                    </a:lnTo>
                    <a:lnTo>
                      <a:pt x="39" y="528"/>
                    </a:lnTo>
                    <a:lnTo>
                      <a:pt x="41" y="528"/>
                    </a:lnTo>
                    <a:lnTo>
                      <a:pt x="39" y="528"/>
                    </a:lnTo>
                    <a:lnTo>
                      <a:pt x="39" y="530"/>
                    </a:lnTo>
                    <a:lnTo>
                      <a:pt x="41" y="530"/>
                    </a:lnTo>
                    <a:lnTo>
                      <a:pt x="41" y="533"/>
                    </a:lnTo>
                    <a:lnTo>
                      <a:pt x="41" y="530"/>
                    </a:lnTo>
                    <a:lnTo>
                      <a:pt x="39" y="530"/>
                    </a:lnTo>
                    <a:lnTo>
                      <a:pt x="41" y="530"/>
                    </a:lnTo>
                    <a:lnTo>
                      <a:pt x="41" y="528"/>
                    </a:lnTo>
                    <a:lnTo>
                      <a:pt x="39" y="528"/>
                    </a:lnTo>
                    <a:lnTo>
                      <a:pt x="41" y="528"/>
                    </a:lnTo>
                    <a:lnTo>
                      <a:pt x="39" y="528"/>
                    </a:lnTo>
                    <a:lnTo>
                      <a:pt x="41" y="528"/>
                    </a:lnTo>
                    <a:lnTo>
                      <a:pt x="44" y="528"/>
                    </a:lnTo>
                    <a:lnTo>
                      <a:pt x="41" y="528"/>
                    </a:lnTo>
                    <a:lnTo>
                      <a:pt x="41" y="530"/>
                    </a:lnTo>
                    <a:lnTo>
                      <a:pt x="44" y="530"/>
                    </a:lnTo>
                    <a:lnTo>
                      <a:pt x="44" y="528"/>
                    </a:lnTo>
                    <a:lnTo>
                      <a:pt x="41" y="528"/>
                    </a:lnTo>
                    <a:lnTo>
                      <a:pt x="44" y="528"/>
                    </a:lnTo>
                    <a:lnTo>
                      <a:pt x="41" y="528"/>
                    </a:lnTo>
                    <a:lnTo>
                      <a:pt x="44" y="528"/>
                    </a:lnTo>
                    <a:lnTo>
                      <a:pt x="41" y="528"/>
                    </a:lnTo>
                    <a:lnTo>
                      <a:pt x="44" y="528"/>
                    </a:lnTo>
                    <a:lnTo>
                      <a:pt x="44" y="525"/>
                    </a:lnTo>
                    <a:lnTo>
                      <a:pt x="46" y="525"/>
                    </a:lnTo>
                    <a:lnTo>
                      <a:pt x="44" y="525"/>
                    </a:lnTo>
                    <a:lnTo>
                      <a:pt x="46" y="525"/>
                    </a:lnTo>
                    <a:lnTo>
                      <a:pt x="46" y="523"/>
                    </a:lnTo>
                    <a:lnTo>
                      <a:pt x="46" y="525"/>
                    </a:lnTo>
                    <a:lnTo>
                      <a:pt x="44" y="525"/>
                    </a:lnTo>
                    <a:lnTo>
                      <a:pt x="46" y="525"/>
                    </a:lnTo>
                    <a:lnTo>
                      <a:pt x="44" y="525"/>
                    </a:lnTo>
                    <a:lnTo>
                      <a:pt x="46" y="525"/>
                    </a:lnTo>
                    <a:lnTo>
                      <a:pt x="44" y="525"/>
                    </a:lnTo>
                    <a:lnTo>
                      <a:pt x="41" y="525"/>
                    </a:lnTo>
                    <a:lnTo>
                      <a:pt x="39" y="525"/>
                    </a:lnTo>
                    <a:lnTo>
                      <a:pt x="39" y="523"/>
                    </a:lnTo>
                    <a:lnTo>
                      <a:pt x="41" y="523"/>
                    </a:lnTo>
                    <a:lnTo>
                      <a:pt x="41" y="520"/>
                    </a:lnTo>
                    <a:lnTo>
                      <a:pt x="41" y="523"/>
                    </a:lnTo>
                    <a:lnTo>
                      <a:pt x="44" y="523"/>
                    </a:lnTo>
                    <a:lnTo>
                      <a:pt x="44" y="520"/>
                    </a:lnTo>
                    <a:lnTo>
                      <a:pt x="44" y="523"/>
                    </a:lnTo>
                    <a:lnTo>
                      <a:pt x="44" y="520"/>
                    </a:lnTo>
                    <a:lnTo>
                      <a:pt x="46" y="520"/>
                    </a:lnTo>
                    <a:lnTo>
                      <a:pt x="44" y="520"/>
                    </a:lnTo>
                    <a:lnTo>
                      <a:pt x="41" y="520"/>
                    </a:lnTo>
                    <a:lnTo>
                      <a:pt x="41" y="518"/>
                    </a:lnTo>
                    <a:lnTo>
                      <a:pt x="39" y="518"/>
                    </a:lnTo>
                    <a:lnTo>
                      <a:pt x="39" y="515"/>
                    </a:lnTo>
                    <a:lnTo>
                      <a:pt x="37" y="515"/>
                    </a:lnTo>
                    <a:lnTo>
                      <a:pt x="39" y="515"/>
                    </a:lnTo>
                    <a:lnTo>
                      <a:pt x="37" y="515"/>
                    </a:lnTo>
                    <a:lnTo>
                      <a:pt x="34" y="515"/>
                    </a:lnTo>
                    <a:lnTo>
                      <a:pt x="32" y="515"/>
                    </a:lnTo>
                    <a:lnTo>
                      <a:pt x="32" y="513"/>
                    </a:lnTo>
                    <a:lnTo>
                      <a:pt x="29" y="513"/>
                    </a:lnTo>
                    <a:lnTo>
                      <a:pt x="32" y="513"/>
                    </a:lnTo>
                    <a:lnTo>
                      <a:pt x="32" y="515"/>
                    </a:lnTo>
                    <a:lnTo>
                      <a:pt x="34" y="515"/>
                    </a:lnTo>
                    <a:lnTo>
                      <a:pt x="32" y="515"/>
                    </a:lnTo>
                    <a:lnTo>
                      <a:pt x="29" y="515"/>
                    </a:lnTo>
                    <a:lnTo>
                      <a:pt x="29" y="518"/>
                    </a:lnTo>
                    <a:lnTo>
                      <a:pt x="32" y="515"/>
                    </a:lnTo>
                    <a:lnTo>
                      <a:pt x="32" y="518"/>
                    </a:lnTo>
                    <a:lnTo>
                      <a:pt x="34" y="518"/>
                    </a:lnTo>
                    <a:lnTo>
                      <a:pt x="32" y="518"/>
                    </a:lnTo>
                    <a:lnTo>
                      <a:pt x="29" y="518"/>
                    </a:lnTo>
                    <a:lnTo>
                      <a:pt x="27" y="518"/>
                    </a:lnTo>
                    <a:lnTo>
                      <a:pt x="27" y="515"/>
                    </a:lnTo>
                    <a:lnTo>
                      <a:pt x="24" y="515"/>
                    </a:lnTo>
                    <a:lnTo>
                      <a:pt x="22" y="515"/>
                    </a:lnTo>
                    <a:lnTo>
                      <a:pt x="19" y="515"/>
                    </a:lnTo>
                    <a:lnTo>
                      <a:pt x="19" y="513"/>
                    </a:lnTo>
                    <a:lnTo>
                      <a:pt x="17" y="513"/>
                    </a:lnTo>
                    <a:lnTo>
                      <a:pt x="17" y="511"/>
                    </a:lnTo>
                    <a:lnTo>
                      <a:pt x="17" y="508"/>
                    </a:lnTo>
                    <a:lnTo>
                      <a:pt x="19" y="508"/>
                    </a:lnTo>
                    <a:lnTo>
                      <a:pt x="19" y="506"/>
                    </a:lnTo>
                    <a:lnTo>
                      <a:pt x="19" y="508"/>
                    </a:lnTo>
                    <a:lnTo>
                      <a:pt x="17" y="508"/>
                    </a:lnTo>
                    <a:lnTo>
                      <a:pt x="17" y="511"/>
                    </a:lnTo>
                    <a:lnTo>
                      <a:pt x="15" y="511"/>
                    </a:lnTo>
                    <a:lnTo>
                      <a:pt x="12" y="511"/>
                    </a:lnTo>
                    <a:lnTo>
                      <a:pt x="10" y="511"/>
                    </a:lnTo>
                    <a:lnTo>
                      <a:pt x="10" y="513"/>
                    </a:lnTo>
                    <a:lnTo>
                      <a:pt x="7" y="513"/>
                    </a:lnTo>
                    <a:lnTo>
                      <a:pt x="7" y="511"/>
                    </a:lnTo>
                    <a:lnTo>
                      <a:pt x="7" y="513"/>
                    </a:lnTo>
                    <a:lnTo>
                      <a:pt x="5" y="513"/>
                    </a:lnTo>
                    <a:lnTo>
                      <a:pt x="2" y="513"/>
                    </a:lnTo>
                    <a:lnTo>
                      <a:pt x="2" y="515"/>
                    </a:lnTo>
                    <a:lnTo>
                      <a:pt x="5" y="515"/>
                    </a:lnTo>
                    <a:lnTo>
                      <a:pt x="5" y="513"/>
                    </a:lnTo>
                    <a:lnTo>
                      <a:pt x="7" y="513"/>
                    </a:lnTo>
                    <a:lnTo>
                      <a:pt x="7" y="515"/>
                    </a:lnTo>
                    <a:lnTo>
                      <a:pt x="10" y="515"/>
                    </a:lnTo>
                    <a:lnTo>
                      <a:pt x="7" y="515"/>
                    </a:lnTo>
                    <a:lnTo>
                      <a:pt x="7" y="513"/>
                    </a:lnTo>
                    <a:lnTo>
                      <a:pt x="7" y="515"/>
                    </a:lnTo>
                    <a:lnTo>
                      <a:pt x="10" y="515"/>
                    </a:lnTo>
                    <a:lnTo>
                      <a:pt x="10" y="518"/>
                    </a:lnTo>
                    <a:lnTo>
                      <a:pt x="7" y="518"/>
                    </a:lnTo>
                    <a:lnTo>
                      <a:pt x="10" y="518"/>
                    </a:lnTo>
                    <a:lnTo>
                      <a:pt x="10" y="515"/>
                    </a:lnTo>
                    <a:lnTo>
                      <a:pt x="10" y="518"/>
                    </a:lnTo>
                    <a:lnTo>
                      <a:pt x="10" y="520"/>
                    </a:lnTo>
                    <a:lnTo>
                      <a:pt x="7" y="520"/>
                    </a:lnTo>
                    <a:lnTo>
                      <a:pt x="5" y="520"/>
                    </a:lnTo>
                    <a:lnTo>
                      <a:pt x="5" y="518"/>
                    </a:lnTo>
                    <a:lnTo>
                      <a:pt x="2" y="518"/>
                    </a:lnTo>
                    <a:lnTo>
                      <a:pt x="2" y="515"/>
                    </a:lnTo>
                    <a:lnTo>
                      <a:pt x="0" y="515"/>
                    </a:lnTo>
                    <a:lnTo>
                      <a:pt x="0" y="513"/>
                    </a:lnTo>
                    <a:lnTo>
                      <a:pt x="0" y="511"/>
                    </a:lnTo>
                    <a:lnTo>
                      <a:pt x="2" y="511"/>
                    </a:lnTo>
                    <a:lnTo>
                      <a:pt x="0" y="511"/>
                    </a:lnTo>
                    <a:lnTo>
                      <a:pt x="2" y="511"/>
                    </a:lnTo>
                    <a:lnTo>
                      <a:pt x="0" y="511"/>
                    </a:lnTo>
                    <a:lnTo>
                      <a:pt x="2" y="511"/>
                    </a:lnTo>
                    <a:lnTo>
                      <a:pt x="5" y="511"/>
                    </a:lnTo>
                    <a:lnTo>
                      <a:pt x="5" y="508"/>
                    </a:lnTo>
                    <a:lnTo>
                      <a:pt x="7" y="508"/>
                    </a:lnTo>
                    <a:lnTo>
                      <a:pt x="10" y="508"/>
                    </a:lnTo>
                    <a:lnTo>
                      <a:pt x="7" y="508"/>
                    </a:lnTo>
                    <a:lnTo>
                      <a:pt x="7" y="506"/>
                    </a:lnTo>
                    <a:lnTo>
                      <a:pt x="10" y="506"/>
                    </a:lnTo>
                    <a:lnTo>
                      <a:pt x="7" y="506"/>
                    </a:lnTo>
                    <a:lnTo>
                      <a:pt x="10" y="506"/>
                    </a:lnTo>
                    <a:lnTo>
                      <a:pt x="12" y="506"/>
                    </a:lnTo>
                    <a:lnTo>
                      <a:pt x="12" y="503"/>
                    </a:lnTo>
                    <a:lnTo>
                      <a:pt x="15" y="503"/>
                    </a:lnTo>
                    <a:lnTo>
                      <a:pt x="12" y="503"/>
                    </a:lnTo>
                    <a:lnTo>
                      <a:pt x="15" y="503"/>
                    </a:lnTo>
                    <a:lnTo>
                      <a:pt x="17" y="503"/>
                    </a:lnTo>
                    <a:lnTo>
                      <a:pt x="19" y="503"/>
                    </a:lnTo>
                    <a:lnTo>
                      <a:pt x="22" y="503"/>
                    </a:lnTo>
                    <a:lnTo>
                      <a:pt x="19" y="503"/>
                    </a:lnTo>
                    <a:lnTo>
                      <a:pt x="17" y="503"/>
                    </a:lnTo>
                    <a:lnTo>
                      <a:pt x="15" y="503"/>
                    </a:lnTo>
                    <a:lnTo>
                      <a:pt x="15" y="501"/>
                    </a:lnTo>
                    <a:lnTo>
                      <a:pt x="17" y="501"/>
                    </a:lnTo>
                    <a:lnTo>
                      <a:pt x="15" y="501"/>
                    </a:lnTo>
                    <a:lnTo>
                      <a:pt x="17" y="501"/>
                    </a:lnTo>
                    <a:lnTo>
                      <a:pt x="19" y="501"/>
                    </a:lnTo>
                    <a:lnTo>
                      <a:pt x="22" y="501"/>
                    </a:lnTo>
                    <a:lnTo>
                      <a:pt x="22" y="503"/>
                    </a:lnTo>
                    <a:lnTo>
                      <a:pt x="22" y="501"/>
                    </a:lnTo>
                    <a:lnTo>
                      <a:pt x="19" y="501"/>
                    </a:lnTo>
                    <a:lnTo>
                      <a:pt x="19" y="498"/>
                    </a:lnTo>
                    <a:lnTo>
                      <a:pt x="22" y="498"/>
                    </a:lnTo>
                    <a:lnTo>
                      <a:pt x="19" y="498"/>
                    </a:lnTo>
                    <a:lnTo>
                      <a:pt x="22" y="498"/>
                    </a:lnTo>
                    <a:lnTo>
                      <a:pt x="24" y="498"/>
                    </a:lnTo>
                    <a:lnTo>
                      <a:pt x="24" y="501"/>
                    </a:lnTo>
                    <a:lnTo>
                      <a:pt x="24" y="498"/>
                    </a:lnTo>
                    <a:lnTo>
                      <a:pt x="27" y="498"/>
                    </a:lnTo>
                    <a:lnTo>
                      <a:pt x="24" y="498"/>
                    </a:lnTo>
                    <a:lnTo>
                      <a:pt x="24" y="496"/>
                    </a:lnTo>
                    <a:lnTo>
                      <a:pt x="27" y="496"/>
                    </a:lnTo>
                    <a:lnTo>
                      <a:pt x="27" y="493"/>
                    </a:lnTo>
                    <a:lnTo>
                      <a:pt x="27" y="491"/>
                    </a:lnTo>
                    <a:lnTo>
                      <a:pt x="27" y="493"/>
                    </a:lnTo>
                    <a:lnTo>
                      <a:pt x="24" y="493"/>
                    </a:lnTo>
                    <a:lnTo>
                      <a:pt x="27" y="493"/>
                    </a:lnTo>
                    <a:lnTo>
                      <a:pt x="24" y="493"/>
                    </a:lnTo>
                    <a:lnTo>
                      <a:pt x="24" y="496"/>
                    </a:lnTo>
                    <a:lnTo>
                      <a:pt x="22" y="496"/>
                    </a:lnTo>
                    <a:lnTo>
                      <a:pt x="19" y="496"/>
                    </a:lnTo>
                    <a:lnTo>
                      <a:pt x="17" y="496"/>
                    </a:lnTo>
                    <a:lnTo>
                      <a:pt x="17" y="493"/>
                    </a:lnTo>
                    <a:lnTo>
                      <a:pt x="19" y="496"/>
                    </a:lnTo>
                    <a:lnTo>
                      <a:pt x="19" y="493"/>
                    </a:lnTo>
                    <a:lnTo>
                      <a:pt x="22" y="493"/>
                    </a:lnTo>
                    <a:lnTo>
                      <a:pt x="19" y="493"/>
                    </a:lnTo>
                    <a:lnTo>
                      <a:pt x="17" y="493"/>
                    </a:lnTo>
                    <a:lnTo>
                      <a:pt x="19" y="493"/>
                    </a:lnTo>
                    <a:lnTo>
                      <a:pt x="17" y="493"/>
                    </a:lnTo>
                    <a:lnTo>
                      <a:pt x="17" y="491"/>
                    </a:lnTo>
                    <a:lnTo>
                      <a:pt x="15" y="491"/>
                    </a:lnTo>
                    <a:lnTo>
                      <a:pt x="17" y="491"/>
                    </a:lnTo>
                    <a:lnTo>
                      <a:pt x="19" y="491"/>
                    </a:lnTo>
                    <a:lnTo>
                      <a:pt x="22" y="491"/>
                    </a:lnTo>
                    <a:lnTo>
                      <a:pt x="22" y="493"/>
                    </a:lnTo>
                    <a:lnTo>
                      <a:pt x="22" y="491"/>
                    </a:lnTo>
                    <a:lnTo>
                      <a:pt x="19" y="491"/>
                    </a:lnTo>
                    <a:lnTo>
                      <a:pt x="22" y="491"/>
                    </a:lnTo>
                    <a:lnTo>
                      <a:pt x="24" y="491"/>
                    </a:lnTo>
                    <a:lnTo>
                      <a:pt x="24" y="489"/>
                    </a:lnTo>
                    <a:lnTo>
                      <a:pt x="22" y="489"/>
                    </a:lnTo>
                    <a:lnTo>
                      <a:pt x="24" y="489"/>
                    </a:lnTo>
                    <a:lnTo>
                      <a:pt x="27" y="489"/>
                    </a:lnTo>
                    <a:lnTo>
                      <a:pt x="27" y="491"/>
                    </a:lnTo>
                    <a:lnTo>
                      <a:pt x="27" y="489"/>
                    </a:lnTo>
                    <a:lnTo>
                      <a:pt x="29" y="489"/>
                    </a:lnTo>
                    <a:lnTo>
                      <a:pt x="29" y="491"/>
                    </a:lnTo>
                    <a:lnTo>
                      <a:pt x="29" y="489"/>
                    </a:lnTo>
                    <a:lnTo>
                      <a:pt x="32" y="489"/>
                    </a:lnTo>
                    <a:lnTo>
                      <a:pt x="32" y="491"/>
                    </a:lnTo>
                    <a:lnTo>
                      <a:pt x="32" y="493"/>
                    </a:lnTo>
                    <a:lnTo>
                      <a:pt x="32" y="491"/>
                    </a:lnTo>
                    <a:lnTo>
                      <a:pt x="34" y="491"/>
                    </a:lnTo>
                    <a:lnTo>
                      <a:pt x="34" y="493"/>
                    </a:lnTo>
                    <a:lnTo>
                      <a:pt x="32" y="493"/>
                    </a:lnTo>
                    <a:lnTo>
                      <a:pt x="34" y="493"/>
                    </a:lnTo>
                    <a:lnTo>
                      <a:pt x="34" y="496"/>
                    </a:lnTo>
                    <a:lnTo>
                      <a:pt x="34" y="493"/>
                    </a:lnTo>
                    <a:lnTo>
                      <a:pt x="37" y="493"/>
                    </a:lnTo>
                    <a:lnTo>
                      <a:pt x="34" y="493"/>
                    </a:lnTo>
                    <a:lnTo>
                      <a:pt x="34" y="491"/>
                    </a:lnTo>
                    <a:lnTo>
                      <a:pt x="32" y="491"/>
                    </a:lnTo>
                    <a:lnTo>
                      <a:pt x="32" y="489"/>
                    </a:lnTo>
                    <a:lnTo>
                      <a:pt x="34" y="489"/>
                    </a:lnTo>
                    <a:lnTo>
                      <a:pt x="37" y="489"/>
                    </a:lnTo>
                    <a:lnTo>
                      <a:pt x="37" y="491"/>
                    </a:lnTo>
                    <a:lnTo>
                      <a:pt x="37" y="489"/>
                    </a:lnTo>
                    <a:lnTo>
                      <a:pt x="39" y="489"/>
                    </a:lnTo>
                    <a:lnTo>
                      <a:pt x="41" y="489"/>
                    </a:lnTo>
                    <a:lnTo>
                      <a:pt x="44" y="489"/>
                    </a:lnTo>
                    <a:lnTo>
                      <a:pt x="44" y="491"/>
                    </a:lnTo>
                    <a:lnTo>
                      <a:pt x="41" y="491"/>
                    </a:lnTo>
                    <a:lnTo>
                      <a:pt x="39" y="491"/>
                    </a:lnTo>
                    <a:lnTo>
                      <a:pt x="41" y="491"/>
                    </a:lnTo>
                    <a:lnTo>
                      <a:pt x="44" y="491"/>
                    </a:lnTo>
                    <a:lnTo>
                      <a:pt x="46" y="491"/>
                    </a:lnTo>
                    <a:lnTo>
                      <a:pt x="44" y="491"/>
                    </a:lnTo>
                    <a:lnTo>
                      <a:pt x="44" y="493"/>
                    </a:lnTo>
                    <a:lnTo>
                      <a:pt x="46" y="493"/>
                    </a:lnTo>
                    <a:lnTo>
                      <a:pt x="44" y="493"/>
                    </a:lnTo>
                    <a:lnTo>
                      <a:pt x="41" y="493"/>
                    </a:lnTo>
                    <a:lnTo>
                      <a:pt x="39" y="493"/>
                    </a:lnTo>
                    <a:lnTo>
                      <a:pt x="39" y="496"/>
                    </a:lnTo>
                    <a:lnTo>
                      <a:pt x="39" y="493"/>
                    </a:lnTo>
                    <a:lnTo>
                      <a:pt x="39" y="496"/>
                    </a:lnTo>
                    <a:lnTo>
                      <a:pt x="41" y="496"/>
                    </a:lnTo>
                    <a:lnTo>
                      <a:pt x="41" y="493"/>
                    </a:lnTo>
                    <a:lnTo>
                      <a:pt x="44" y="493"/>
                    </a:lnTo>
                    <a:lnTo>
                      <a:pt x="44" y="496"/>
                    </a:lnTo>
                    <a:lnTo>
                      <a:pt x="44" y="498"/>
                    </a:lnTo>
                    <a:lnTo>
                      <a:pt x="41" y="498"/>
                    </a:lnTo>
                    <a:lnTo>
                      <a:pt x="39" y="498"/>
                    </a:lnTo>
                    <a:lnTo>
                      <a:pt x="37" y="498"/>
                    </a:lnTo>
                    <a:lnTo>
                      <a:pt x="39" y="498"/>
                    </a:lnTo>
                    <a:lnTo>
                      <a:pt x="41" y="498"/>
                    </a:lnTo>
                    <a:lnTo>
                      <a:pt x="44" y="498"/>
                    </a:lnTo>
                    <a:lnTo>
                      <a:pt x="44" y="496"/>
                    </a:lnTo>
                    <a:lnTo>
                      <a:pt x="44" y="498"/>
                    </a:lnTo>
                    <a:lnTo>
                      <a:pt x="44" y="496"/>
                    </a:lnTo>
                    <a:lnTo>
                      <a:pt x="44" y="493"/>
                    </a:lnTo>
                    <a:lnTo>
                      <a:pt x="46" y="493"/>
                    </a:lnTo>
                    <a:lnTo>
                      <a:pt x="46" y="496"/>
                    </a:lnTo>
                    <a:lnTo>
                      <a:pt x="46" y="498"/>
                    </a:lnTo>
                    <a:lnTo>
                      <a:pt x="44" y="498"/>
                    </a:lnTo>
                    <a:lnTo>
                      <a:pt x="41" y="498"/>
                    </a:lnTo>
                    <a:lnTo>
                      <a:pt x="41" y="501"/>
                    </a:lnTo>
                    <a:lnTo>
                      <a:pt x="39" y="501"/>
                    </a:lnTo>
                    <a:lnTo>
                      <a:pt x="37" y="501"/>
                    </a:lnTo>
                    <a:lnTo>
                      <a:pt x="34" y="501"/>
                    </a:lnTo>
                    <a:lnTo>
                      <a:pt x="34" y="498"/>
                    </a:lnTo>
                    <a:lnTo>
                      <a:pt x="34" y="501"/>
                    </a:lnTo>
                    <a:lnTo>
                      <a:pt x="37" y="501"/>
                    </a:lnTo>
                    <a:lnTo>
                      <a:pt x="39" y="501"/>
                    </a:lnTo>
                    <a:lnTo>
                      <a:pt x="41" y="501"/>
                    </a:lnTo>
                    <a:lnTo>
                      <a:pt x="44" y="501"/>
                    </a:lnTo>
                    <a:lnTo>
                      <a:pt x="44" y="498"/>
                    </a:lnTo>
                    <a:lnTo>
                      <a:pt x="46" y="498"/>
                    </a:lnTo>
                    <a:lnTo>
                      <a:pt x="46" y="501"/>
                    </a:lnTo>
                    <a:lnTo>
                      <a:pt x="44" y="501"/>
                    </a:lnTo>
                    <a:lnTo>
                      <a:pt x="46" y="501"/>
                    </a:lnTo>
                    <a:lnTo>
                      <a:pt x="46" y="498"/>
                    </a:lnTo>
                    <a:lnTo>
                      <a:pt x="49" y="498"/>
                    </a:lnTo>
                    <a:lnTo>
                      <a:pt x="51" y="498"/>
                    </a:lnTo>
                    <a:lnTo>
                      <a:pt x="51" y="501"/>
                    </a:lnTo>
                    <a:lnTo>
                      <a:pt x="54" y="501"/>
                    </a:lnTo>
                    <a:lnTo>
                      <a:pt x="54" y="503"/>
                    </a:lnTo>
                    <a:lnTo>
                      <a:pt x="51" y="503"/>
                    </a:lnTo>
                    <a:lnTo>
                      <a:pt x="51" y="506"/>
                    </a:lnTo>
                    <a:lnTo>
                      <a:pt x="49" y="506"/>
                    </a:lnTo>
                    <a:lnTo>
                      <a:pt x="49" y="508"/>
                    </a:lnTo>
                    <a:lnTo>
                      <a:pt x="49" y="511"/>
                    </a:lnTo>
                    <a:lnTo>
                      <a:pt x="51" y="511"/>
                    </a:lnTo>
                    <a:lnTo>
                      <a:pt x="51" y="508"/>
                    </a:lnTo>
                    <a:lnTo>
                      <a:pt x="54" y="508"/>
                    </a:lnTo>
                    <a:lnTo>
                      <a:pt x="51" y="506"/>
                    </a:lnTo>
                    <a:lnTo>
                      <a:pt x="54" y="506"/>
                    </a:lnTo>
                    <a:lnTo>
                      <a:pt x="54" y="503"/>
                    </a:lnTo>
                    <a:lnTo>
                      <a:pt x="56" y="503"/>
                    </a:lnTo>
                    <a:lnTo>
                      <a:pt x="59" y="503"/>
                    </a:lnTo>
                    <a:lnTo>
                      <a:pt x="59" y="501"/>
                    </a:lnTo>
                    <a:lnTo>
                      <a:pt x="61" y="501"/>
                    </a:lnTo>
                    <a:lnTo>
                      <a:pt x="59" y="501"/>
                    </a:lnTo>
                    <a:lnTo>
                      <a:pt x="59" y="498"/>
                    </a:lnTo>
                    <a:lnTo>
                      <a:pt x="61" y="498"/>
                    </a:lnTo>
                    <a:lnTo>
                      <a:pt x="61" y="496"/>
                    </a:lnTo>
                    <a:lnTo>
                      <a:pt x="63" y="496"/>
                    </a:lnTo>
                    <a:lnTo>
                      <a:pt x="63" y="493"/>
                    </a:lnTo>
                    <a:lnTo>
                      <a:pt x="61" y="493"/>
                    </a:lnTo>
                    <a:lnTo>
                      <a:pt x="61" y="496"/>
                    </a:lnTo>
                    <a:lnTo>
                      <a:pt x="59" y="496"/>
                    </a:lnTo>
                    <a:lnTo>
                      <a:pt x="59" y="498"/>
                    </a:lnTo>
                    <a:lnTo>
                      <a:pt x="56" y="498"/>
                    </a:lnTo>
                    <a:lnTo>
                      <a:pt x="56" y="501"/>
                    </a:lnTo>
                    <a:lnTo>
                      <a:pt x="56" y="503"/>
                    </a:lnTo>
                    <a:lnTo>
                      <a:pt x="54" y="503"/>
                    </a:lnTo>
                    <a:lnTo>
                      <a:pt x="54" y="501"/>
                    </a:lnTo>
                    <a:lnTo>
                      <a:pt x="56" y="501"/>
                    </a:lnTo>
                    <a:lnTo>
                      <a:pt x="56" y="498"/>
                    </a:lnTo>
                    <a:lnTo>
                      <a:pt x="56" y="496"/>
                    </a:lnTo>
                    <a:lnTo>
                      <a:pt x="56" y="493"/>
                    </a:lnTo>
                    <a:lnTo>
                      <a:pt x="59" y="491"/>
                    </a:lnTo>
                    <a:lnTo>
                      <a:pt x="56" y="491"/>
                    </a:lnTo>
                    <a:lnTo>
                      <a:pt x="59" y="491"/>
                    </a:lnTo>
                    <a:lnTo>
                      <a:pt x="59" y="489"/>
                    </a:lnTo>
                    <a:lnTo>
                      <a:pt x="61" y="489"/>
                    </a:lnTo>
                    <a:lnTo>
                      <a:pt x="61" y="486"/>
                    </a:lnTo>
                    <a:lnTo>
                      <a:pt x="63" y="486"/>
                    </a:lnTo>
                    <a:lnTo>
                      <a:pt x="66" y="486"/>
                    </a:lnTo>
                    <a:lnTo>
                      <a:pt x="66" y="484"/>
                    </a:lnTo>
                    <a:lnTo>
                      <a:pt x="66" y="486"/>
                    </a:lnTo>
                    <a:lnTo>
                      <a:pt x="66" y="484"/>
                    </a:lnTo>
                    <a:lnTo>
                      <a:pt x="68" y="484"/>
                    </a:lnTo>
                    <a:lnTo>
                      <a:pt x="66" y="486"/>
                    </a:lnTo>
                    <a:lnTo>
                      <a:pt x="68" y="486"/>
                    </a:lnTo>
                    <a:lnTo>
                      <a:pt x="68" y="484"/>
                    </a:lnTo>
                    <a:lnTo>
                      <a:pt x="66" y="484"/>
                    </a:lnTo>
                    <a:lnTo>
                      <a:pt x="66" y="481"/>
                    </a:lnTo>
                    <a:lnTo>
                      <a:pt x="66" y="484"/>
                    </a:lnTo>
                    <a:lnTo>
                      <a:pt x="66" y="481"/>
                    </a:lnTo>
                    <a:lnTo>
                      <a:pt x="66" y="484"/>
                    </a:lnTo>
                    <a:lnTo>
                      <a:pt x="63" y="484"/>
                    </a:lnTo>
                    <a:lnTo>
                      <a:pt x="61" y="484"/>
                    </a:lnTo>
                    <a:lnTo>
                      <a:pt x="61" y="486"/>
                    </a:lnTo>
                    <a:lnTo>
                      <a:pt x="59" y="486"/>
                    </a:lnTo>
                    <a:lnTo>
                      <a:pt x="59" y="489"/>
                    </a:lnTo>
                    <a:lnTo>
                      <a:pt x="56" y="489"/>
                    </a:lnTo>
                    <a:lnTo>
                      <a:pt x="59" y="489"/>
                    </a:lnTo>
                    <a:lnTo>
                      <a:pt x="59" y="486"/>
                    </a:lnTo>
                    <a:lnTo>
                      <a:pt x="59" y="484"/>
                    </a:lnTo>
                    <a:lnTo>
                      <a:pt x="59" y="481"/>
                    </a:lnTo>
                    <a:lnTo>
                      <a:pt x="59" y="479"/>
                    </a:lnTo>
                    <a:lnTo>
                      <a:pt x="61" y="479"/>
                    </a:lnTo>
                    <a:lnTo>
                      <a:pt x="61" y="476"/>
                    </a:lnTo>
                    <a:lnTo>
                      <a:pt x="61" y="479"/>
                    </a:lnTo>
                    <a:lnTo>
                      <a:pt x="63" y="479"/>
                    </a:lnTo>
                    <a:lnTo>
                      <a:pt x="63" y="476"/>
                    </a:lnTo>
                    <a:lnTo>
                      <a:pt x="66" y="476"/>
                    </a:lnTo>
                    <a:lnTo>
                      <a:pt x="66" y="474"/>
                    </a:lnTo>
                    <a:lnTo>
                      <a:pt x="68" y="474"/>
                    </a:lnTo>
                    <a:lnTo>
                      <a:pt x="68" y="476"/>
                    </a:lnTo>
                    <a:lnTo>
                      <a:pt x="71" y="476"/>
                    </a:lnTo>
                    <a:lnTo>
                      <a:pt x="71" y="479"/>
                    </a:lnTo>
                    <a:lnTo>
                      <a:pt x="73" y="479"/>
                    </a:lnTo>
                    <a:lnTo>
                      <a:pt x="76" y="479"/>
                    </a:lnTo>
                    <a:lnTo>
                      <a:pt x="78" y="479"/>
                    </a:lnTo>
                    <a:lnTo>
                      <a:pt x="78" y="476"/>
                    </a:lnTo>
                    <a:lnTo>
                      <a:pt x="76" y="476"/>
                    </a:lnTo>
                    <a:lnTo>
                      <a:pt x="76" y="479"/>
                    </a:lnTo>
                    <a:lnTo>
                      <a:pt x="76" y="476"/>
                    </a:lnTo>
                    <a:lnTo>
                      <a:pt x="73" y="476"/>
                    </a:lnTo>
                    <a:lnTo>
                      <a:pt x="71" y="476"/>
                    </a:lnTo>
                    <a:lnTo>
                      <a:pt x="71" y="474"/>
                    </a:lnTo>
                    <a:lnTo>
                      <a:pt x="68" y="474"/>
                    </a:lnTo>
                    <a:lnTo>
                      <a:pt x="66" y="474"/>
                    </a:lnTo>
                    <a:lnTo>
                      <a:pt x="63" y="474"/>
                    </a:lnTo>
                    <a:lnTo>
                      <a:pt x="61" y="474"/>
                    </a:lnTo>
                    <a:lnTo>
                      <a:pt x="61" y="471"/>
                    </a:lnTo>
                    <a:lnTo>
                      <a:pt x="63" y="471"/>
                    </a:lnTo>
                    <a:lnTo>
                      <a:pt x="66" y="471"/>
                    </a:lnTo>
                    <a:lnTo>
                      <a:pt x="63" y="471"/>
                    </a:lnTo>
                    <a:lnTo>
                      <a:pt x="66" y="471"/>
                    </a:lnTo>
                    <a:lnTo>
                      <a:pt x="66" y="469"/>
                    </a:lnTo>
                    <a:lnTo>
                      <a:pt x="63" y="469"/>
                    </a:lnTo>
                    <a:lnTo>
                      <a:pt x="66" y="469"/>
                    </a:lnTo>
                    <a:lnTo>
                      <a:pt x="63" y="469"/>
                    </a:lnTo>
                    <a:lnTo>
                      <a:pt x="63" y="467"/>
                    </a:lnTo>
                    <a:lnTo>
                      <a:pt x="63" y="464"/>
                    </a:lnTo>
                    <a:lnTo>
                      <a:pt x="66" y="464"/>
                    </a:lnTo>
                    <a:lnTo>
                      <a:pt x="68" y="464"/>
                    </a:lnTo>
                    <a:lnTo>
                      <a:pt x="71" y="464"/>
                    </a:lnTo>
                    <a:lnTo>
                      <a:pt x="73" y="464"/>
                    </a:lnTo>
                    <a:lnTo>
                      <a:pt x="73" y="462"/>
                    </a:lnTo>
                    <a:lnTo>
                      <a:pt x="76" y="462"/>
                    </a:lnTo>
                    <a:lnTo>
                      <a:pt x="78" y="462"/>
                    </a:lnTo>
                    <a:lnTo>
                      <a:pt x="78" y="459"/>
                    </a:lnTo>
                    <a:lnTo>
                      <a:pt x="81" y="459"/>
                    </a:lnTo>
                    <a:lnTo>
                      <a:pt x="81" y="457"/>
                    </a:lnTo>
                    <a:lnTo>
                      <a:pt x="83" y="457"/>
                    </a:lnTo>
                    <a:lnTo>
                      <a:pt x="83" y="454"/>
                    </a:lnTo>
                    <a:lnTo>
                      <a:pt x="83" y="452"/>
                    </a:lnTo>
                    <a:lnTo>
                      <a:pt x="83" y="454"/>
                    </a:lnTo>
                    <a:lnTo>
                      <a:pt x="83" y="452"/>
                    </a:lnTo>
                    <a:lnTo>
                      <a:pt x="85" y="452"/>
                    </a:lnTo>
                    <a:lnTo>
                      <a:pt x="83" y="452"/>
                    </a:lnTo>
                    <a:lnTo>
                      <a:pt x="83" y="449"/>
                    </a:lnTo>
                    <a:lnTo>
                      <a:pt x="85" y="449"/>
                    </a:lnTo>
                    <a:lnTo>
                      <a:pt x="83" y="449"/>
                    </a:lnTo>
                    <a:lnTo>
                      <a:pt x="83" y="452"/>
                    </a:lnTo>
                    <a:lnTo>
                      <a:pt x="81" y="452"/>
                    </a:lnTo>
                    <a:lnTo>
                      <a:pt x="81" y="449"/>
                    </a:lnTo>
                    <a:lnTo>
                      <a:pt x="78" y="449"/>
                    </a:lnTo>
                    <a:lnTo>
                      <a:pt x="76" y="449"/>
                    </a:lnTo>
                    <a:lnTo>
                      <a:pt x="76" y="447"/>
                    </a:lnTo>
                    <a:lnTo>
                      <a:pt x="78" y="447"/>
                    </a:lnTo>
                    <a:lnTo>
                      <a:pt x="76" y="447"/>
                    </a:lnTo>
                    <a:lnTo>
                      <a:pt x="73" y="447"/>
                    </a:lnTo>
                    <a:lnTo>
                      <a:pt x="71" y="447"/>
                    </a:lnTo>
                    <a:lnTo>
                      <a:pt x="71" y="445"/>
                    </a:lnTo>
                    <a:lnTo>
                      <a:pt x="71" y="447"/>
                    </a:lnTo>
                    <a:lnTo>
                      <a:pt x="71" y="445"/>
                    </a:lnTo>
                    <a:lnTo>
                      <a:pt x="68" y="445"/>
                    </a:lnTo>
                    <a:lnTo>
                      <a:pt x="71" y="445"/>
                    </a:lnTo>
                    <a:lnTo>
                      <a:pt x="71" y="442"/>
                    </a:lnTo>
                    <a:lnTo>
                      <a:pt x="71" y="445"/>
                    </a:lnTo>
                    <a:lnTo>
                      <a:pt x="71" y="442"/>
                    </a:lnTo>
                    <a:lnTo>
                      <a:pt x="68" y="442"/>
                    </a:lnTo>
                    <a:lnTo>
                      <a:pt x="68" y="445"/>
                    </a:lnTo>
                    <a:lnTo>
                      <a:pt x="66" y="445"/>
                    </a:lnTo>
                    <a:lnTo>
                      <a:pt x="66" y="442"/>
                    </a:lnTo>
                    <a:lnTo>
                      <a:pt x="68" y="442"/>
                    </a:lnTo>
                    <a:lnTo>
                      <a:pt x="66" y="442"/>
                    </a:lnTo>
                    <a:lnTo>
                      <a:pt x="68" y="442"/>
                    </a:lnTo>
                    <a:lnTo>
                      <a:pt x="66" y="442"/>
                    </a:lnTo>
                    <a:lnTo>
                      <a:pt x="66" y="440"/>
                    </a:lnTo>
                    <a:lnTo>
                      <a:pt x="68" y="440"/>
                    </a:lnTo>
                    <a:lnTo>
                      <a:pt x="68" y="442"/>
                    </a:lnTo>
                    <a:lnTo>
                      <a:pt x="71" y="442"/>
                    </a:lnTo>
                    <a:lnTo>
                      <a:pt x="71" y="440"/>
                    </a:lnTo>
                    <a:lnTo>
                      <a:pt x="68" y="440"/>
                    </a:lnTo>
                    <a:lnTo>
                      <a:pt x="71" y="440"/>
                    </a:lnTo>
                    <a:lnTo>
                      <a:pt x="71" y="437"/>
                    </a:lnTo>
                    <a:lnTo>
                      <a:pt x="68" y="437"/>
                    </a:lnTo>
                    <a:lnTo>
                      <a:pt x="71" y="437"/>
                    </a:lnTo>
                    <a:lnTo>
                      <a:pt x="73" y="437"/>
                    </a:lnTo>
                    <a:lnTo>
                      <a:pt x="73" y="435"/>
                    </a:lnTo>
                    <a:lnTo>
                      <a:pt x="71" y="435"/>
                    </a:lnTo>
                    <a:lnTo>
                      <a:pt x="73" y="435"/>
                    </a:lnTo>
                    <a:lnTo>
                      <a:pt x="71" y="435"/>
                    </a:lnTo>
                    <a:lnTo>
                      <a:pt x="73" y="435"/>
                    </a:lnTo>
                    <a:lnTo>
                      <a:pt x="73" y="432"/>
                    </a:lnTo>
                    <a:lnTo>
                      <a:pt x="76" y="432"/>
                    </a:lnTo>
                    <a:lnTo>
                      <a:pt x="78" y="432"/>
                    </a:lnTo>
                    <a:lnTo>
                      <a:pt x="78" y="430"/>
                    </a:lnTo>
                    <a:lnTo>
                      <a:pt x="78" y="432"/>
                    </a:lnTo>
                    <a:lnTo>
                      <a:pt x="76" y="432"/>
                    </a:lnTo>
                    <a:lnTo>
                      <a:pt x="73" y="432"/>
                    </a:lnTo>
                    <a:lnTo>
                      <a:pt x="71" y="432"/>
                    </a:lnTo>
                    <a:lnTo>
                      <a:pt x="71" y="430"/>
                    </a:lnTo>
                    <a:lnTo>
                      <a:pt x="71" y="432"/>
                    </a:lnTo>
                    <a:lnTo>
                      <a:pt x="68" y="432"/>
                    </a:lnTo>
                    <a:lnTo>
                      <a:pt x="68" y="430"/>
                    </a:lnTo>
                    <a:lnTo>
                      <a:pt x="66" y="430"/>
                    </a:lnTo>
                    <a:lnTo>
                      <a:pt x="63" y="430"/>
                    </a:lnTo>
                    <a:lnTo>
                      <a:pt x="61" y="430"/>
                    </a:lnTo>
                    <a:lnTo>
                      <a:pt x="61" y="427"/>
                    </a:lnTo>
                    <a:lnTo>
                      <a:pt x="61" y="425"/>
                    </a:lnTo>
                    <a:lnTo>
                      <a:pt x="63" y="425"/>
                    </a:lnTo>
                    <a:lnTo>
                      <a:pt x="63" y="423"/>
                    </a:lnTo>
                    <a:lnTo>
                      <a:pt x="66" y="423"/>
                    </a:lnTo>
                    <a:lnTo>
                      <a:pt x="66" y="420"/>
                    </a:lnTo>
                    <a:lnTo>
                      <a:pt x="66" y="418"/>
                    </a:lnTo>
                    <a:lnTo>
                      <a:pt x="68" y="418"/>
                    </a:lnTo>
                    <a:lnTo>
                      <a:pt x="68" y="415"/>
                    </a:lnTo>
                    <a:lnTo>
                      <a:pt x="68" y="413"/>
                    </a:lnTo>
                    <a:lnTo>
                      <a:pt x="66" y="413"/>
                    </a:lnTo>
                    <a:lnTo>
                      <a:pt x="63" y="413"/>
                    </a:lnTo>
                    <a:lnTo>
                      <a:pt x="59" y="410"/>
                    </a:lnTo>
                    <a:lnTo>
                      <a:pt x="56" y="410"/>
                    </a:lnTo>
                    <a:lnTo>
                      <a:pt x="56" y="408"/>
                    </a:lnTo>
                    <a:lnTo>
                      <a:pt x="54" y="408"/>
                    </a:lnTo>
                    <a:lnTo>
                      <a:pt x="56" y="408"/>
                    </a:lnTo>
                    <a:lnTo>
                      <a:pt x="56" y="410"/>
                    </a:lnTo>
                    <a:lnTo>
                      <a:pt x="59" y="410"/>
                    </a:lnTo>
                    <a:lnTo>
                      <a:pt x="59" y="413"/>
                    </a:lnTo>
                    <a:lnTo>
                      <a:pt x="56" y="413"/>
                    </a:lnTo>
                    <a:lnTo>
                      <a:pt x="59" y="413"/>
                    </a:lnTo>
                    <a:lnTo>
                      <a:pt x="61" y="413"/>
                    </a:lnTo>
                    <a:lnTo>
                      <a:pt x="61" y="415"/>
                    </a:lnTo>
                    <a:lnTo>
                      <a:pt x="59" y="415"/>
                    </a:lnTo>
                    <a:lnTo>
                      <a:pt x="61" y="415"/>
                    </a:lnTo>
                    <a:lnTo>
                      <a:pt x="59" y="415"/>
                    </a:lnTo>
                    <a:lnTo>
                      <a:pt x="59" y="413"/>
                    </a:lnTo>
                    <a:lnTo>
                      <a:pt x="59" y="415"/>
                    </a:lnTo>
                    <a:lnTo>
                      <a:pt x="59" y="413"/>
                    </a:lnTo>
                    <a:lnTo>
                      <a:pt x="56" y="413"/>
                    </a:lnTo>
                    <a:lnTo>
                      <a:pt x="56" y="415"/>
                    </a:lnTo>
                    <a:lnTo>
                      <a:pt x="56" y="413"/>
                    </a:lnTo>
                    <a:lnTo>
                      <a:pt x="56" y="415"/>
                    </a:lnTo>
                    <a:lnTo>
                      <a:pt x="54" y="415"/>
                    </a:lnTo>
                    <a:lnTo>
                      <a:pt x="54" y="413"/>
                    </a:lnTo>
                    <a:lnTo>
                      <a:pt x="54" y="415"/>
                    </a:lnTo>
                    <a:lnTo>
                      <a:pt x="51" y="415"/>
                    </a:lnTo>
                    <a:lnTo>
                      <a:pt x="54" y="415"/>
                    </a:lnTo>
                    <a:lnTo>
                      <a:pt x="51" y="415"/>
                    </a:lnTo>
                    <a:lnTo>
                      <a:pt x="51" y="418"/>
                    </a:lnTo>
                    <a:lnTo>
                      <a:pt x="54" y="418"/>
                    </a:lnTo>
                    <a:lnTo>
                      <a:pt x="51" y="418"/>
                    </a:lnTo>
                    <a:lnTo>
                      <a:pt x="54" y="418"/>
                    </a:lnTo>
                    <a:lnTo>
                      <a:pt x="54" y="420"/>
                    </a:lnTo>
                    <a:lnTo>
                      <a:pt x="51" y="420"/>
                    </a:lnTo>
                    <a:lnTo>
                      <a:pt x="51" y="418"/>
                    </a:lnTo>
                    <a:lnTo>
                      <a:pt x="49" y="418"/>
                    </a:lnTo>
                    <a:lnTo>
                      <a:pt x="49" y="420"/>
                    </a:lnTo>
                    <a:lnTo>
                      <a:pt x="51" y="420"/>
                    </a:lnTo>
                    <a:lnTo>
                      <a:pt x="51" y="423"/>
                    </a:lnTo>
                    <a:lnTo>
                      <a:pt x="49" y="423"/>
                    </a:lnTo>
                    <a:lnTo>
                      <a:pt x="49" y="420"/>
                    </a:lnTo>
                    <a:lnTo>
                      <a:pt x="46" y="420"/>
                    </a:lnTo>
                    <a:lnTo>
                      <a:pt x="46" y="423"/>
                    </a:lnTo>
                    <a:lnTo>
                      <a:pt x="44" y="423"/>
                    </a:lnTo>
                    <a:lnTo>
                      <a:pt x="44" y="420"/>
                    </a:lnTo>
                    <a:lnTo>
                      <a:pt x="44" y="423"/>
                    </a:lnTo>
                    <a:lnTo>
                      <a:pt x="41" y="423"/>
                    </a:lnTo>
                    <a:lnTo>
                      <a:pt x="41" y="420"/>
                    </a:lnTo>
                    <a:lnTo>
                      <a:pt x="39" y="420"/>
                    </a:lnTo>
                    <a:lnTo>
                      <a:pt x="37" y="420"/>
                    </a:lnTo>
                    <a:lnTo>
                      <a:pt x="37" y="418"/>
                    </a:lnTo>
                    <a:lnTo>
                      <a:pt x="34" y="418"/>
                    </a:lnTo>
                    <a:lnTo>
                      <a:pt x="34" y="415"/>
                    </a:lnTo>
                    <a:lnTo>
                      <a:pt x="37" y="415"/>
                    </a:lnTo>
                    <a:lnTo>
                      <a:pt x="37" y="413"/>
                    </a:lnTo>
                    <a:lnTo>
                      <a:pt x="39" y="413"/>
                    </a:lnTo>
                    <a:lnTo>
                      <a:pt x="39" y="410"/>
                    </a:lnTo>
                    <a:lnTo>
                      <a:pt x="39" y="408"/>
                    </a:lnTo>
                    <a:lnTo>
                      <a:pt x="41" y="408"/>
                    </a:lnTo>
                    <a:lnTo>
                      <a:pt x="41" y="405"/>
                    </a:lnTo>
                    <a:lnTo>
                      <a:pt x="41" y="403"/>
                    </a:lnTo>
                    <a:lnTo>
                      <a:pt x="41" y="405"/>
                    </a:lnTo>
                    <a:lnTo>
                      <a:pt x="41" y="403"/>
                    </a:lnTo>
                    <a:lnTo>
                      <a:pt x="41" y="401"/>
                    </a:lnTo>
                    <a:lnTo>
                      <a:pt x="41" y="398"/>
                    </a:lnTo>
                    <a:lnTo>
                      <a:pt x="39" y="398"/>
                    </a:lnTo>
                    <a:lnTo>
                      <a:pt x="39" y="396"/>
                    </a:lnTo>
                    <a:lnTo>
                      <a:pt x="41" y="396"/>
                    </a:lnTo>
                    <a:lnTo>
                      <a:pt x="39" y="396"/>
                    </a:lnTo>
                    <a:lnTo>
                      <a:pt x="41" y="396"/>
                    </a:lnTo>
                    <a:lnTo>
                      <a:pt x="39" y="396"/>
                    </a:lnTo>
                    <a:lnTo>
                      <a:pt x="41" y="393"/>
                    </a:lnTo>
                    <a:lnTo>
                      <a:pt x="41" y="391"/>
                    </a:lnTo>
                    <a:lnTo>
                      <a:pt x="41" y="388"/>
                    </a:lnTo>
                    <a:lnTo>
                      <a:pt x="44" y="388"/>
                    </a:lnTo>
                    <a:lnTo>
                      <a:pt x="44" y="386"/>
                    </a:lnTo>
                    <a:lnTo>
                      <a:pt x="44" y="383"/>
                    </a:lnTo>
                    <a:lnTo>
                      <a:pt x="44" y="381"/>
                    </a:lnTo>
                    <a:lnTo>
                      <a:pt x="46" y="381"/>
                    </a:lnTo>
                    <a:lnTo>
                      <a:pt x="46" y="379"/>
                    </a:lnTo>
                    <a:lnTo>
                      <a:pt x="44" y="379"/>
                    </a:lnTo>
                    <a:lnTo>
                      <a:pt x="44" y="376"/>
                    </a:lnTo>
                    <a:lnTo>
                      <a:pt x="46" y="376"/>
                    </a:lnTo>
                    <a:lnTo>
                      <a:pt x="49" y="376"/>
                    </a:lnTo>
                    <a:lnTo>
                      <a:pt x="49" y="379"/>
                    </a:lnTo>
                    <a:lnTo>
                      <a:pt x="46" y="379"/>
                    </a:lnTo>
                    <a:lnTo>
                      <a:pt x="49" y="379"/>
                    </a:lnTo>
                    <a:lnTo>
                      <a:pt x="46" y="379"/>
                    </a:lnTo>
                    <a:lnTo>
                      <a:pt x="49" y="379"/>
                    </a:lnTo>
                    <a:lnTo>
                      <a:pt x="51" y="379"/>
                    </a:lnTo>
                    <a:lnTo>
                      <a:pt x="54" y="379"/>
                    </a:lnTo>
                    <a:lnTo>
                      <a:pt x="54" y="376"/>
                    </a:lnTo>
                    <a:lnTo>
                      <a:pt x="54" y="379"/>
                    </a:lnTo>
                    <a:lnTo>
                      <a:pt x="56" y="379"/>
                    </a:lnTo>
                    <a:lnTo>
                      <a:pt x="56" y="376"/>
                    </a:lnTo>
                    <a:lnTo>
                      <a:pt x="56" y="379"/>
                    </a:lnTo>
                    <a:lnTo>
                      <a:pt x="59" y="379"/>
                    </a:lnTo>
                    <a:lnTo>
                      <a:pt x="59" y="376"/>
                    </a:lnTo>
                    <a:lnTo>
                      <a:pt x="59" y="379"/>
                    </a:lnTo>
                    <a:lnTo>
                      <a:pt x="61" y="379"/>
                    </a:lnTo>
                    <a:lnTo>
                      <a:pt x="59" y="379"/>
                    </a:lnTo>
                    <a:lnTo>
                      <a:pt x="59" y="381"/>
                    </a:lnTo>
                    <a:lnTo>
                      <a:pt x="61" y="381"/>
                    </a:lnTo>
                    <a:lnTo>
                      <a:pt x="59" y="381"/>
                    </a:lnTo>
                    <a:lnTo>
                      <a:pt x="61" y="381"/>
                    </a:lnTo>
                    <a:lnTo>
                      <a:pt x="63" y="379"/>
                    </a:lnTo>
                    <a:lnTo>
                      <a:pt x="61" y="379"/>
                    </a:lnTo>
                    <a:lnTo>
                      <a:pt x="59" y="379"/>
                    </a:lnTo>
                    <a:lnTo>
                      <a:pt x="59" y="376"/>
                    </a:lnTo>
                    <a:lnTo>
                      <a:pt x="56" y="376"/>
                    </a:lnTo>
                    <a:lnTo>
                      <a:pt x="59" y="376"/>
                    </a:lnTo>
                    <a:lnTo>
                      <a:pt x="56" y="376"/>
                    </a:lnTo>
                    <a:lnTo>
                      <a:pt x="54" y="376"/>
                    </a:lnTo>
                    <a:lnTo>
                      <a:pt x="51" y="376"/>
                    </a:lnTo>
                    <a:lnTo>
                      <a:pt x="54" y="376"/>
                    </a:lnTo>
                    <a:lnTo>
                      <a:pt x="54" y="374"/>
                    </a:lnTo>
                    <a:lnTo>
                      <a:pt x="54" y="371"/>
                    </a:lnTo>
                    <a:lnTo>
                      <a:pt x="56" y="371"/>
                    </a:lnTo>
                    <a:lnTo>
                      <a:pt x="56" y="374"/>
                    </a:lnTo>
                    <a:lnTo>
                      <a:pt x="56" y="371"/>
                    </a:lnTo>
                    <a:lnTo>
                      <a:pt x="59" y="371"/>
                    </a:lnTo>
                    <a:lnTo>
                      <a:pt x="59" y="369"/>
                    </a:lnTo>
                    <a:lnTo>
                      <a:pt x="61" y="369"/>
                    </a:lnTo>
                    <a:lnTo>
                      <a:pt x="63" y="369"/>
                    </a:lnTo>
                    <a:lnTo>
                      <a:pt x="61" y="369"/>
                    </a:lnTo>
                    <a:lnTo>
                      <a:pt x="59" y="369"/>
                    </a:lnTo>
                    <a:lnTo>
                      <a:pt x="59" y="371"/>
                    </a:lnTo>
                    <a:lnTo>
                      <a:pt x="56" y="371"/>
                    </a:lnTo>
                    <a:lnTo>
                      <a:pt x="54" y="371"/>
                    </a:lnTo>
                    <a:lnTo>
                      <a:pt x="56" y="371"/>
                    </a:lnTo>
                    <a:lnTo>
                      <a:pt x="54" y="371"/>
                    </a:lnTo>
                    <a:lnTo>
                      <a:pt x="51" y="371"/>
                    </a:lnTo>
                    <a:lnTo>
                      <a:pt x="51" y="369"/>
                    </a:lnTo>
                    <a:lnTo>
                      <a:pt x="49" y="369"/>
                    </a:lnTo>
                    <a:lnTo>
                      <a:pt x="49" y="366"/>
                    </a:lnTo>
                    <a:lnTo>
                      <a:pt x="49" y="364"/>
                    </a:lnTo>
                    <a:lnTo>
                      <a:pt x="49" y="361"/>
                    </a:lnTo>
                    <a:lnTo>
                      <a:pt x="49" y="359"/>
                    </a:lnTo>
                    <a:lnTo>
                      <a:pt x="46" y="359"/>
                    </a:lnTo>
                    <a:lnTo>
                      <a:pt x="49" y="359"/>
                    </a:lnTo>
                    <a:lnTo>
                      <a:pt x="46" y="359"/>
                    </a:lnTo>
                    <a:lnTo>
                      <a:pt x="46" y="357"/>
                    </a:lnTo>
                    <a:lnTo>
                      <a:pt x="46" y="354"/>
                    </a:lnTo>
                    <a:lnTo>
                      <a:pt x="49" y="354"/>
                    </a:lnTo>
                    <a:lnTo>
                      <a:pt x="49" y="352"/>
                    </a:lnTo>
                    <a:lnTo>
                      <a:pt x="49" y="349"/>
                    </a:lnTo>
                    <a:lnTo>
                      <a:pt x="49" y="347"/>
                    </a:lnTo>
                    <a:lnTo>
                      <a:pt x="51" y="347"/>
                    </a:lnTo>
                    <a:lnTo>
                      <a:pt x="49" y="347"/>
                    </a:lnTo>
                    <a:lnTo>
                      <a:pt x="51" y="347"/>
                    </a:lnTo>
                    <a:lnTo>
                      <a:pt x="51" y="344"/>
                    </a:lnTo>
                    <a:lnTo>
                      <a:pt x="54" y="344"/>
                    </a:lnTo>
                    <a:lnTo>
                      <a:pt x="51" y="344"/>
                    </a:lnTo>
                    <a:lnTo>
                      <a:pt x="54" y="344"/>
                    </a:lnTo>
                    <a:lnTo>
                      <a:pt x="54" y="342"/>
                    </a:lnTo>
                    <a:lnTo>
                      <a:pt x="51" y="342"/>
                    </a:lnTo>
                    <a:lnTo>
                      <a:pt x="51" y="339"/>
                    </a:lnTo>
                    <a:lnTo>
                      <a:pt x="51" y="337"/>
                    </a:lnTo>
                    <a:lnTo>
                      <a:pt x="51" y="335"/>
                    </a:lnTo>
                    <a:lnTo>
                      <a:pt x="54" y="335"/>
                    </a:lnTo>
                    <a:lnTo>
                      <a:pt x="54" y="332"/>
                    </a:lnTo>
                    <a:lnTo>
                      <a:pt x="54" y="330"/>
                    </a:lnTo>
                    <a:lnTo>
                      <a:pt x="54" y="327"/>
                    </a:lnTo>
                    <a:lnTo>
                      <a:pt x="56" y="327"/>
                    </a:lnTo>
                    <a:lnTo>
                      <a:pt x="56" y="325"/>
                    </a:lnTo>
                    <a:lnTo>
                      <a:pt x="59" y="325"/>
                    </a:lnTo>
                    <a:lnTo>
                      <a:pt x="61" y="325"/>
                    </a:lnTo>
                    <a:lnTo>
                      <a:pt x="61" y="322"/>
                    </a:lnTo>
                    <a:lnTo>
                      <a:pt x="61" y="325"/>
                    </a:lnTo>
                    <a:lnTo>
                      <a:pt x="63" y="325"/>
                    </a:lnTo>
                    <a:lnTo>
                      <a:pt x="61" y="325"/>
                    </a:lnTo>
                    <a:lnTo>
                      <a:pt x="61" y="322"/>
                    </a:lnTo>
                    <a:lnTo>
                      <a:pt x="61" y="320"/>
                    </a:lnTo>
                    <a:lnTo>
                      <a:pt x="63" y="320"/>
                    </a:lnTo>
                    <a:lnTo>
                      <a:pt x="63" y="317"/>
                    </a:lnTo>
                    <a:lnTo>
                      <a:pt x="66" y="317"/>
                    </a:lnTo>
                    <a:lnTo>
                      <a:pt x="66" y="315"/>
                    </a:lnTo>
                    <a:lnTo>
                      <a:pt x="66" y="312"/>
                    </a:lnTo>
                    <a:lnTo>
                      <a:pt x="66" y="310"/>
                    </a:lnTo>
                    <a:lnTo>
                      <a:pt x="68" y="310"/>
                    </a:lnTo>
                    <a:lnTo>
                      <a:pt x="66" y="310"/>
                    </a:lnTo>
                    <a:lnTo>
                      <a:pt x="66" y="308"/>
                    </a:lnTo>
                    <a:lnTo>
                      <a:pt x="66" y="305"/>
                    </a:lnTo>
                    <a:lnTo>
                      <a:pt x="66" y="303"/>
                    </a:lnTo>
                    <a:lnTo>
                      <a:pt x="66" y="300"/>
                    </a:lnTo>
                    <a:lnTo>
                      <a:pt x="63" y="300"/>
                    </a:lnTo>
                    <a:lnTo>
                      <a:pt x="63" y="298"/>
                    </a:lnTo>
                    <a:lnTo>
                      <a:pt x="63" y="295"/>
                    </a:lnTo>
                    <a:lnTo>
                      <a:pt x="61" y="295"/>
                    </a:lnTo>
                    <a:lnTo>
                      <a:pt x="61" y="293"/>
                    </a:lnTo>
                    <a:lnTo>
                      <a:pt x="61" y="290"/>
                    </a:lnTo>
                    <a:lnTo>
                      <a:pt x="59" y="290"/>
                    </a:lnTo>
                    <a:lnTo>
                      <a:pt x="59" y="288"/>
                    </a:lnTo>
                    <a:lnTo>
                      <a:pt x="59" y="286"/>
                    </a:lnTo>
                    <a:lnTo>
                      <a:pt x="59" y="283"/>
                    </a:lnTo>
                    <a:lnTo>
                      <a:pt x="59" y="281"/>
                    </a:lnTo>
                    <a:lnTo>
                      <a:pt x="59" y="278"/>
                    </a:lnTo>
                    <a:lnTo>
                      <a:pt x="61" y="278"/>
                    </a:lnTo>
                    <a:lnTo>
                      <a:pt x="61" y="276"/>
                    </a:lnTo>
                    <a:lnTo>
                      <a:pt x="61" y="273"/>
                    </a:lnTo>
                    <a:lnTo>
                      <a:pt x="59" y="273"/>
                    </a:lnTo>
                    <a:lnTo>
                      <a:pt x="59" y="271"/>
                    </a:lnTo>
                    <a:lnTo>
                      <a:pt x="59" y="268"/>
                    </a:lnTo>
                    <a:lnTo>
                      <a:pt x="56" y="268"/>
                    </a:lnTo>
                    <a:lnTo>
                      <a:pt x="56" y="266"/>
                    </a:lnTo>
                    <a:lnTo>
                      <a:pt x="56" y="264"/>
                    </a:lnTo>
                    <a:lnTo>
                      <a:pt x="54" y="264"/>
                    </a:lnTo>
                    <a:lnTo>
                      <a:pt x="56" y="264"/>
                    </a:lnTo>
                    <a:lnTo>
                      <a:pt x="54" y="264"/>
                    </a:lnTo>
                    <a:lnTo>
                      <a:pt x="56" y="264"/>
                    </a:lnTo>
                    <a:lnTo>
                      <a:pt x="54" y="264"/>
                    </a:lnTo>
                    <a:lnTo>
                      <a:pt x="54" y="261"/>
                    </a:lnTo>
                    <a:lnTo>
                      <a:pt x="56" y="261"/>
                    </a:lnTo>
                    <a:lnTo>
                      <a:pt x="56" y="259"/>
                    </a:lnTo>
                    <a:lnTo>
                      <a:pt x="56" y="256"/>
                    </a:lnTo>
                    <a:lnTo>
                      <a:pt x="56" y="254"/>
                    </a:lnTo>
                    <a:lnTo>
                      <a:pt x="54" y="254"/>
                    </a:lnTo>
                    <a:lnTo>
                      <a:pt x="54" y="251"/>
                    </a:lnTo>
                    <a:lnTo>
                      <a:pt x="56" y="251"/>
                    </a:lnTo>
                    <a:lnTo>
                      <a:pt x="56" y="249"/>
                    </a:lnTo>
                    <a:lnTo>
                      <a:pt x="59" y="249"/>
                    </a:lnTo>
                    <a:lnTo>
                      <a:pt x="56" y="249"/>
                    </a:lnTo>
                    <a:lnTo>
                      <a:pt x="59" y="249"/>
                    </a:lnTo>
                    <a:lnTo>
                      <a:pt x="59" y="251"/>
                    </a:lnTo>
                    <a:lnTo>
                      <a:pt x="59" y="249"/>
                    </a:lnTo>
                    <a:lnTo>
                      <a:pt x="61" y="249"/>
                    </a:lnTo>
                    <a:lnTo>
                      <a:pt x="61" y="251"/>
                    </a:lnTo>
                    <a:lnTo>
                      <a:pt x="63" y="251"/>
                    </a:lnTo>
                    <a:lnTo>
                      <a:pt x="66" y="251"/>
                    </a:lnTo>
                    <a:lnTo>
                      <a:pt x="66" y="249"/>
                    </a:lnTo>
                    <a:lnTo>
                      <a:pt x="68" y="249"/>
                    </a:lnTo>
                    <a:lnTo>
                      <a:pt x="68" y="246"/>
                    </a:lnTo>
                    <a:lnTo>
                      <a:pt x="68" y="244"/>
                    </a:lnTo>
                    <a:lnTo>
                      <a:pt x="68" y="242"/>
                    </a:lnTo>
                    <a:lnTo>
                      <a:pt x="68" y="239"/>
                    </a:lnTo>
                    <a:lnTo>
                      <a:pt x="66" y="239"/>
                    </a:lnTo>
                    <a:lnTo>
                      <a:pt x="68" y="239"/>
                    </a:lnTo>
                    <a:lnTo>
                      <a:pt x="68" y="237"/>
                    </a:lnTo>
                    <a:lnTo>
                      <a:pt x="68" y="234"/>
                    </a:lnTo>
                    <a:lnTo>
                      <a:pt x="71" y="234"/>
                    </a:lnTo>
                    <a:lnTo>
                      <a:pt x="71" y="237"/>
                    </a:lnTo>
                    <a:lnTo>
                      <a:pt x="73" y="237"/>
                    </a:lnTo>
                    <a:lnTo>
                      <a:pt x="73" y="234"/>
                    </a:lnTo>
                    <a:lnTo>
                      <a:pt x="73" y="232"/>
                    </a:lnTo>
                    <a:lnTo>
                      <a:pt x="76" y="232"/>
                    </a:lnTo>
                    <a:lnTo>
                      <a:pt x="76" y="229"/>
                    </a:lnTo>
                    <a:lnTo>
                      <a:pt x="76" y="227"/>
                    </a:lnTo>
                    <a:lnTo>
                      <a:pt x="78" y="227"/>
                    </a:lnTo>
                    <a:lnTo>
                      <a:pt x="78" y="224"/>
                    </a:lnTo>
                    <a:lnTo>
                      <a:pt x="78" y="222"/>
                    </a:lnTo>
                    <a:lnTo>
                      <a:pt x="78" y="220"/>
                    </a:lnTo>
                    <a:lnTo>
                      <a:pt x="78" y="217"/>
                    </a:lnTo>
                    <a:lnTo>
                      <a:pt x="78" y="215"/>
                    </a:lnTo>
                    <a:lnTo>
                      <a:pt x="81" y="215"/>
                    </a:lnTo>
                    <a:lnTo>
                      <a:pt x="83" y="212"/>
                    </a:lnTo>
                    <a:lnTo>
                      <a:pt x="85" y="212"/>
                    </a:lnTo>
                    <a:lnTo>
                      <a:pt x="85" y="210"/>
                    </a:lnTo>
                    <a:lnTo>
                      <a:pt x="85" y="207"/>
                    </a:lnTo>
                    <a:lnTo>
                      <a:pt x="83" y="207"/>
                    </a:lnTo>
                    <a:lnTo>
                      <a:pt x="83" y="205"/>
                    </a:lnTo>
                    <a:lnTo>
                      <a:pt x="85" y="205"/>
                    </a:lnTo>
                    <a:lnTo>
                      <a:pt x="85" y="202"/>
                    </a:lnTo>
                    <a:lnTo>
                      <a:pt x="88" y="202"/>
                    </a:lnTo>
                    <a:lnTo>
                      <a:pt x="88" y="200"/>
                    </a:lnTo>
                    <a:lnTo>
                      <a:pt x="88" y="198"/>
                    </a:lnTo>
                    <a:lnTo>
                      <a:pt x="90" y="198"/>
                    </a:lnTo>
                    <a:lnTo>
                      <a:pt x="90" y="195"/>
                    </a:lnTo>
                    <a:lnTo>
                      <a:pt x="93" y="195"/>
                    </a:lnTo>
                    <a:lnTo>
                      <a:pt x="93" y="193"/>
                    </a:lnTo>
                    <a:lnTo>
                      <a:pt x="95" y="193"/>
                    </a:lnTo>
                    <a:lnTo>
                      <a:pt x="95" y="190"/>
                    </a:lnTo>
                    <a:lnTo>
                      <a:pt x="95" y="188"/>
                    </a:lnTo>
                    <a:lnTo>
                      <a:pt x="95" y="185"/>
                    </a:lnTo>
                    <a:lnTo>
                      <a:pt x="98" y="185"/>
                    </a:lnTo>
                    <a:lnTo>
                      <a:pt x="98" y="183"/>
                    </a:lnTo>
                    <a:lnTo>
                      <a:pt x="98" y="180"/>
                    </a:lnTo>
                    <a:lnTo>
                      <a:pt x="100" y="180"/>
                    </a:lnTo>
                    <a:lnTo>
                      <a:pt x="100" y="178"/>
                    </a:lnTo>
                    <a:lnTo>
                      <a:pt x="100" y="176"/>
                    </a:lnTo>
                    <a:lnTo>
                      <a:pt x="100" y="173"/>
                    </a:lnTo>
                    <a:lnTo>
                      <a:pt x="100" y="171"/>
                    </a:lnTo>
                    <a:lnTo>
                      <a:pt x="103" y="171"/>
                    </a:lnTo>
                    <a:lnTo>
                      <a:pt x="103" y="168"/>
                    </a:lnTo>
                    <a:lnTo>
                      <a:pt x="100" y="168"/>
                    </a:lnTo>
                    <a:lnTo>
                      <a:pt x="100" y="166"/>
                    </a:lnTo>
                    <a:lnTo>
                      <a:pt x="100" y="163"/>
                    </a:lnTo>
                    <a:lnTo>
                      <a:pt x="103" y="163"/>
                    </a:lnTo>
                    <a:lnTo>
                      <a:pt x="103" y="161"/>
                    </a:lnTo>
                    <a:lnTo>
                      <a:pt x="105" y="161"/>
                    </a:lnTo>
                    <a:lnTo>
                      <a:pt x="105" y="158"/>
                    </a:lnTo>
                    <a:lnTo>
                      <a:pt x="105" y="156"/>
                    </a:lnTo>
                    <a:lnTo>
                      <a:pt x="107" y="156"/>
                    </a:lnTo>
                    <a:lnTo>
                      <a:pt x="107" y="154"/>
                    </a:lnTo>
                    <a:lnTo>
                      <a:pt x="110" y="154"/>
                    </a:lnTo>
                    <a:lnTo>
                      <a:pt x="110" y="151"/>
                    </a:lnTo>
                    <a:lnTo>
                      <a:pt x="112" y="151"/>
                    </a:lnTo>
                    <a:lnTo>
                      <a:pt x="112" y="149"/>
                    </a:lnTo>
                    <a:lnTo>
                      <a:pt x="110" y="149"/>
                    </a:lnTo>
                    <a:lnTo>
                      <a:pt x="112" y="149"/>
                    </a:lnTo>
                    <a:lnTo>
                      <a:pt x="110" y="149"/>
                    </a:lnTo>
                    <a:lnTo>
                      <a:pt x="112" y="149"/>
                    </a:lnTo>
                    <a:lnTo>
                      <a:pt x="110" y="149"/>
                    </a:lnTo>
                    <a:lnTo>
                      <a:pt x="110" y="146"/>
                    </a:lnTo>
                    <a:lnTo>
                      <a:pt x="110" y="144"/>
                    </a:lnTo>
                    <a:lnTo>
                      <a:pt x="110" y="141"/>
                    </a:lnTo>
                    <a:lnTo>
                      <a:pt x="110" y="139"/>
                    </a:lnTo>
                    <a:lnTo>
                      <a:pt x="110" y="136"/>
                    </a:lnTo>
                    <a:lnTo>
                      <a:pt x="107" y="136"/>
                    </a:lnTo>
                    <a:lnTo>
                      <a:pt x="110" y="136"/>
                    </a:lnTo>
                    <a:lnTo>
                      <a:pt x="107" y="136"/>
                    </a:lnTo>
                    <a:lnTo>
                      <a:pt x="110" y="136"/>
                    </a:lnTo>
                    <a:lnTo>
                      <a:pt x="110" y="134"/>
                    </a:lnTo>
                    <a:lnTo>
                      <a:pt x="112" y="134"/>
                    </a:lnTo>
                    <a:lnTo>
                      <a:pt x="112" y="132"/>
                    </a:lnTo>
                    <a:lnTo>
                      <a:pt x="115" y="132"/>
                    </a:lnTo>
                    <a:lnTo>
                      <a:pt x="115" y="129"/>
                    </a:lnTo>
                    <a:lnTo>
                      <a:pt x="112" y="129"/>
                    </a:lnTo>
                    <a:lnTo>
                      <a:pt x="112" y="127"/>
                    </a:lnTo>
                    <a:lnTo>
                      <a:pt x="115" y="127"/>
                    </a:lnTo>
                    <a:lnTo>
                      <a:pt x="115" y="124"/>
                    </a:lnTo>
                    <a:lnTo>
                      <a:pt x="115" y="127"/>
                    </a:lnTo>
                    <a:lnTo>
                      <a:pt x="115" y="124"/>
                    </a:lnTo>
                    <a:lnTo>
                      <a:pt x="117" y="124"/>
                    </a:lnTo>
                    <a:lnTo>
                      <a:pt x="117" y="122"/>
                    </a:lnTo>
                    <a:lnTo>
                      <a:pt x="115" y="122"/>
                    </a:lnTo>
                    <a:lnTo>
                      <a:pt x="115" y="119"/>
                    </a:lnTo>
                    <a:lnTo>
                      <a:pt x="117" y="119"/>
                    </a:lnTo>
                    <a:lnTo>
                      <a:pt x="117" y="117"/>
                    </a:lnTo>
                    <a:lnTo>
                      <a:pt x="117" y="114"/>
                    </a:lnTo>
                    <a:lnTo>
                      <a:pt x="115" y="114"/>
                    </a:lnTo>
                    <a:lnTo>
                      <a:pt x="115" y="112"/>
                    </a:lnTo>
                    <a:lnTo>
                      <a:pt x="112" y="112"/>
                    </a:lnTo>
                    <a:lnTo>
                      <a:pt x="112" y="110"/>
                    </a:lnTo>
                    <a:lnTo>
                      <a:pt x="115" y="110"/>
                    </a:lnTo>
                    <a:lnTo>
                      <a:pt x="112" y="110"/>
                    </a:lnTo>
                    <a:lnTo>
                      <a:pt x="115" y="110"/>
                    </a:lnTo>
                    <a:lnTo>
                      <a:pt x="112" y="110"/>
                    </a:lnTo>
                    <a:lnTo>
                      <a:pt x="115" y="110"/>
                    </a:lnTo>
                    <a:lnTo>
                      <a:pt x="115" y="107"/>
                    </a:lnTo>
                    <a:lnTo>
                      <a:pt x="115" y="105"/>
                    </a:lnTo>
                    <a:lnTo>
                      <a:pt x="115" y="102"/>
                    </a:lnTo>
                    <a:lnTo>
                      <a:pt x="112" y="102"/>
                    </a:lnTo>
                    <a:lnTo>
                      <a:pt x="115" y="102"/>
                    </a:lnTo>
                    <a:lnTo>
                      <a:pt x="115" y="100"/>
                    </a:lnTo>
                    <a:lnTo>
                      <a:pt x="112" y="100"/>
                    </a:lnTo>
                    <a:lnTo>
                      <a:pt x="112" y="97"/>
                    </a:lnTo>
                    <a:lnTo>
                      <a:pt x="112" y="95"/>
                    </a:lnTo>
                    <a:lnTo>
                      <a:pt x="112" y="92"/>
                    </a:lnTo>
                    <a:lnTo>
                      <a:pt x="112" y="90"/>
                    </a:lnTo>
                    <a:lnTo>
                      <a:pt x="112" y="88"/>
                    </a:lnTo>
                    <a:lnTo>
                      <a:pt x="110" y="88"/>
                    </a:lnTo>
                    <a:lnTo>
                      <a:pt x="110" y="85"/>
                    </a:lnTo>
                    <a:lnTo>
                      <a:pt x="110" y="83"/>
                    </a:lnTo>
                    <a:lnTo>
                      <a:pt x="110" y="80"/>
                    </a:lnTo>
                    <a:lnTo>
                      <a:pt x="110" y="78"/>
                    </a:lnTo>
                    <a:lnTo>
                      <a:pt x="110" y="75"/>
                    </a:lnTo>
                    <a:lnTo>
                      <a:pt x="110" y="73"/>
                    </a:lnTo>
                    <a:lnTo>
                      <a:pt x="110" y="70"/>
                    </a:lnTo>
                    <a:lnTo>
                      <a:pt x="107" y="70"/>
                    </a:lnTo>
                    <a:lnTo>
                      <a:pt x="110" y="70"/>
                    </a:lnTo>
                    <a:lnTo>
                      <a:pt x="110" y="68"/>
                    </a:lnTo>
                    <a:lnTo>
                      <a:pt x="107" y="68"/>
                    </a:lnTo>
                    <a:lnTo>
                      <a:pt x="110" y="68"/>
                    </a:lnTo>
                    <a:lnTo>
                      <a:pt x="107" y="68"/>
                    </a:lnTo>
                    <a:lnTo>
                      <a:pt x="107" y="66"/>
                    </a:lnTo>
                    <a:lnTo>
                      <a:pt x="110" y="66"/>
                    </a:lnTo>
                    <a:lnTo>
                      <a:pt x="110" y="63"/>
                    </a:lnTo>
                    <a:lnTo>
                      <a:pt x="110" y="61"/>
                    </a:lnTo>
                    <a:lnTo>
                      <a:pt x="110" y="58"/>
                    </a:lnTo>
                    <a:lnTo>
                      <a:pt x="112" y="58"/>
                    </a:lnTo>
                    <a:lnTo>
                      <a:pt x="115" y="58"/>
                    </a:lnTo>
                    <a:lnTo>
                      <a:pt x="115" y="56"/>
                    </a:lnTo>
                    <a:lnTo>
                      <a:pt x="117" y="56"/>
                    </a:lnTo>
                    <a:lnTo>
                      <a:pt x="117" y="53"/>
                    </a:lnTo>
                    <a:lnTo>
                      <a:pt x="117" y="51"/>
                    </a:lnTo>
                    <a:lnTo>
                      <a:pt x="117" y="48"/>
                    </a:lnTo>
                    <a:lnTo>
                      <a:pt x="117" y="51"/>
                    </a:lnTo>
                    <a:lnTo>
                      <a:pt x="120" y="51"/>
                    </a:lnTo>
                    <a:lnTo>
                      <a:pt x="120" y="48"/>
                    </a:lnTo>
                    <a:lnTo>
                      <a:pt x="117" y="48"/>
                    </a:lnTo>
                    <a:lnTo>
                      <a:pt x="120" y="48"/>
                    </a:lnTo>
                    <a:lnTo>
                      <a:pt x="120" y="46"/>
                    </a:lnTo>
                    <a:lnTo>
                      <a:pt x="120" y="44"/>
                    </a:lnTo>
                    <a:lnTo>
                      <a:pt x="120" y="41"/>
                    </a:lnTo>
                    <a:lnTo>
                      <a:pt x="120" y="39"/>
                    </a:lnTo>
                    <a:lnTo>
                      <a:pt x="120" y="36"/>
                    </a:lnTo>
                    <a:lnTo>
                      <a:pt x="120" y="34"/>
                    </a:lnTo>
                    <a:lnTo>
                      <a:pt x="120" y="31"/>
                    </a:lnTo>
                    <a:lnTo>
                      <a:pt x="117" y="31"/>
                    </a:lnTo>
                    <a:lnTo>
                      <a:pt x="117" y="29"/>
                    </a:lnTo>
                    <a:lnTo>
                      <a:pt x="115" y="29"/>
                    </a:lnTo>
                    <a:lnTo>
                      <a:pt x="115" y="26"/>
                    </a:lnTo>
                    <a:lnTo>
                      <a:pt x="115" y="24"/>
                    </a:lnTo>
                    <a:lnTo>
                      <a:pt x="115" y="22"/>
                    </a:lnTo>
                    <a:lnTo>
                      <a:pt x="115" y="19"/>
                    </a:lnTo>
                    <a:lnTo>
                      <a:pt x="117" y="19"/>
                    </a:lnTo>
                    <a:lnTo>
                      <a:pt x="117" y="17"/>
                    </a:lnTo>
                    <a:lnTo>
                      <a:pt x="120" y="17"/>
                    </a:lnTo>
                    <a:lnTo>
                      <a:pt x="120" y="14"/>
                    </a:lnTo>
                    <a:lnTo>
                      <a:pt x="120" y="12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2" y="7"/>
                    </a:lnTo>
                    <a:lnTo>
                      <a:pt x="122" y="4"/>
                    </a:lnTo>
                    <a:lnTo>
                      <a:pt x="125" y="4"/>
                    </a:lnTo>
                    <a:lnTo>
                      <a:pt x="122" y="4"/>
                    </a:lnTo>
                    <a:lnTo>
                      <a:pt x="125" y="4"/>
                    </a:lnTo>
                    <a:lnTo>
                      <a:pt x="125" y="2"/>
                    </a:lnTo>
                    <a:lnTo>
                      <a:pt x="125" y="0"/>
                    </a:lnTo>
                    <a:lnTo>
                      <a:pt x="12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3" name="Freeform 952"/>
              <p:cNvSpPr>
                <a:spLocks/>
              </p:cNvSpPr>
              <p:nvPr/>
            </p:nvSpPr>
            <p:spPr bwMode="auto">
              <a:xfrm>
                <a:off x="2718" y="2266"/>
                <a:ext cx="180" cy="963"/>
              </a:xfrm>
              <a:custGeom>
                <a:avLst/>
                <a:gdLst>
                  <a:gd name="T0" fmla="*/ 70 w 180"/>
                  <a:gd name="T1" fmla="*/ 274 h 963"/>
                  <a:gd name="T2" fmla="*/ 78 w 180"/>
                  <a:gd name="T3" fmla="*/ 254 h 963"/>
                  <a:gd name="T4" fmla="*/ 78 w 180"/>
                  <a:gd name="T5" fmla="*/ 230 h 963"/>
                  <a:gd name="T6" fmla="*/ 83 w 180"/>
                  <a:gd name="T7" fmla="*/ 203 h 963"/>
                  <a:gd name="T8" fmla="*/ 83 w 180"/>
                  <a:gd name="T9" fmla="*/ 176 h 963"/>
                  <a:gd name="T10" fmla="*/ 83 w 180"/>
                  <a:gd name="T11" fmla="*/ 156 h 963"/>
                  <a:gd name="T12" fmla="*/ 90 w 180"/>
                  <a:gd name="T13" fmla="*/ 137 h 963"/>
                  <a:gd name="T14" fmla="*/ 95 w 180"/>
                  <a:gd name="T15" fmla="*/ 100 h 963"/>
                  <a:gd name="T16" fmla="*/ 92 w 180"/>
                  <a:gd name="T17" fmla="*/ 66 h 963"/>
                  <a:gd name="T18" fmla="*/ 88 w 180"/>
                  <a:gd name="T19" fmla="*/ 41 h 963"/>
                  <a:gd name="T20" fmla="*/ 105 w 180"/>
                  <a:gd name="T21" fmla="*/ 14 h 963"/>
                  <a:gd name="T22" fmla="*/ 117 w 180"/>
                  <a:gd name="T23" fmla="*/ 14 h 963"/>
                  <a:gd name="T24" fmla="*/ 127 w 180"/>
                  <a:gd name="T25" fmla="*/ 36 h 963"/>
                  <a:gd name="T26" fmla="*/ 134 w 180"/>
                  <a:gd name="T27" fmla="*/ 61 h 963"/>
                  <a:gd name="T28" fmla="*/ 134 w 180"/>
                  <a:gd name="T29" fmla="*/ 75 h 963"/>
                  <a:gd name="T30" fmla="*/ 139 w 180"/>
                  <a:gd name="T31" fmla="*/ 95 h 963"/>
                  <a:gd name="T32" fmla="*/ 156 w 180"/>
                  <a:gd name="T33" fmla="*/ 139 h 963"/>
                  <a:gd name="T34" fmla="*/ 141 w 180"/>
                  <a:gd name="T35" fmla="*/ 198 h 963"/>
                  <a:gd name="T36" fmla="*/ 136 w 180"/>
                  <a:gd name="T37" fmla="*/ 215 h 963"/>
                  <a:gd name="T38" fmla="*/ 141 w 180"/>
                  <a:gd name="T39" fmla="*/ 242 h 963"/>
                  <a:gd name="T40" fmla="*/ 134 w 180"/>
                  <a:gd name="T41" fmla="*/ 269 h 963"/>
                  <a:gd name="T42" fmla="*/ 124 w 180"/>
                  <a:gd name="T43" fmla="*/ 281 h 963"/>
                  <a:gd name="T44" fmla="*/ 107 w 180"/>
                  <a:gd name="T45" fmla="*/ 300 h 963"/>
                  <a:gd name="T46" fmla="*/ 97 w 180"/>
                  <a:gd name="T47" fmla="*/ 327 h 963"/>
                  <a:gd name="T48" fmla="*/ 97 w 180"/>
                  <a:gd name="T49" fmla="*/ 357 h 963"/>
                  <a:gd name="T50" fmla="*/ 90 w 180"/>
                  <a:gd name="T51" fmla="*/ 376 h 963"/>
                  <a:gd name="T52" fmla="*/ 83 w 180"/>
                  <a:gd name="T53" fmla="*/ 393 h 963"/>
                  <a:gd name="T54" fmla="*/ 90 w 180"/>
                  <a:gd name="T55" fmla="*/ 413 h 963"/>
                  <a:gd name="T56" fmla="*/ 97 w 180"/>
                  <a:gd name="T57" fmla="*/ 437 h 963"/>
                  <a:gd name="T58" fmla="*/ 100 w 180"/>
                  <a:gd name="T59" fmla="*/ 457 h 963"/>
                  <a:gd name="T60" fmla="*/ 88 w 180"/>
                  <a:gd name="T61" fmla="*/ 479 h 963"/>
                  <a:gd name="T62" fmla="*/ 85 w 180"/>
                  <a:gd name="T63" fmla="*/ 498 h 963"/>
                  <a:gd name="T64" fmla="*/ 80 w 180"/>
                  <a:gd name="T65" fmla="*/ 516 h 963"/>
                  <a:gd name="T66" fmla="*/ 68 w 180"/>
                  <a:gd name="T67" fmla="*/ 525 h 963"/>
                  <a:gd name="T68" fmla="*/ 66 w 180"/>
                  <a:gd name="T69" fmla="*/ 547 h 963"/>
                  <a:gd name="T70" fmla="*/ 70 w 180"/>
                  <a:gd name="T71" fmla="*/ 572 h 963"/>
                  <a:gd name="T72" fmla="*/ 63 w 180"/>
                  <a:gd name="T73" fmla="*/ 591 h 963"/>
                  <a:gd name="T74" fmla="*/ 56 w 180"/>
                  <a:gd name="T75" fmla="*/ 611 h 963"/>
                  <a:gd name="T76" fmla="*/ 51 w 180"/>
                  <a:gd name="T77" fmla="*/ 626 h 963"/>
                  <a:gd name="T78" fmla="*/ 46 w 180"/>
                  <a:gd name="T79" fmla="*/ 643 h 963"/>
                  <a:gd name="T80" fmla="*/ 44 w 180"/>
                  <a:gd name="T81" fmla="*/ 662 h 963"/>
                  <a:gd name="T82" fmla="*/ 39 w 180"/>
                  <a:gd name="T83" fmla="*/ 682 h 963"/>
                  <a:gd name="T84" fmla="*/ 36 w 180"/>
                  <a:gd name="T85" fmla="*/ 699 h 963"/>
                  <a:gd name="T86" fmla="*/ 46 w 180"/>
                  <a:gd name="T87" fmla="*/ 716 h 963"/>
                  <a:gd name="T88" fmla="*/ 48 w 180"/>
                  <a:gd name="T89" fmla="*/ 738 h 963"/>
                  <a:gd name="T90" fmla="*/ 63 w 180"/>
                  <a:gd name="T91" fmla="*/ 745 h 963"/>
                  <a:gd name="T92" fmla="*/ 46 w 180"/>
                  <a:gd name="T93" fmla="*/ 755 h 963"/>
                  <a:gd name="T94" fmla="*/ 44 w 180"/>
                  <a:gd name="T95" fmla="*/ 760 h 963"/>
                  <a:gd name="T96" fmla="*/ 56 w 180"/>
                  <a:gd name="T97" fmla="*/ 772 h 963"/>
                  <a:gd name="T98" fmla="*/ 51 w 180"/>
                  <a:gd name="T99" fmla="*/ 789 h 963"/>
                  <a:gd name="T100" fmla="*/ 46 w 180"/>
                  <a:gd name="T101" fmla="*/ 814 h 963"/>
                  <a:gd name="T102" fmla="*/ 39 w 180"/>
                  <a:gd name="T103" fmla="*/ 829 h 963"/>
                  <a:gd name="T104" fmla="*/ 29 w 180"/>
                  <a:gd name="T105" fmla="*/ 841 h 963"/>
                  <a:gd name="T106" fmla="*/ 26 w 180"/>
                  <a:gd name="T107" fmla="*/ 860 h 963"/>
                  <a:gd name="T108" fmla="*/ 12 w 180"/>
                  <a:gd name="T109" fmla="*/ 882 h 963"/>
                  <a:gd name="T110" fmla="*/ 2 w 180"/>
                  <a:gd name="T111" fmla="*/ 907 h 963"/>
                  <a:gd name="T112" fmla="*/ 22 w 180"/>
                  <a:gd name="T113" fmla="*/ 919 h 963"/>
                  <a:gd name="T114" fmla="*/ 31 w 180"/>
                  <a:gd name="T115" fmla="*/ 931 h 963"/>
                  <a:gd name="T116" fmla="*/ 44 w 180"/>
                  <a:gd name="T117" fmla="*/ 953 h 963"/>
                  <a:gd name="T118" fmla="*/ 124 w 180"/>
                  <a:gd name="T119" fmla="*/ 961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0" h="963">
                    <a:moveTo>
                      <a:pt x="63" y="296"/>
                    </a:moveTo>
                    <a:lnTo>
                      <a:pt x="63" y="293"/>
                    </a:lnTo>
                    <a:lnTo>
                      <a:pt x="66" y="293"/>
                    </a:lnTo>
                    <a:lnTo>
                      <a:pt x="66" y="291"/>
                    </a:lnTo>
                    <a:lnTo>
                      <a:pt x="66" y="288"/>
                    </a:lnTo>
                    <a:lnTo>
                      <a:pt x="66" y="286"/>
                    </a:lnTo>
                    <a:lnTo>
                      <a:pt x="68" y="286"/>
                    </a:lnTo>
                    <a:lnTo>
                      <a:pt x="68" y="283"/>
                    </a:lnTo>
                    <a:lnTo>
                      <a:pt x="68" y="281"/>
                    </a:lnTo>
                    <a:lnTo>
                      <a:pt x="68" y="283"/>
                    </a:lnTo>
                    <a:lnTo>
                      <a:pt x="70" y="283"/>
                    </a:lnTo>
                    <a:lnTo>
                      <a:pt x="70" y="281"/>
                    </a:lnTo>
                    <a:lnTo>
                      <a:pt x="73" y="281"/>
                    </a:lnTo>
                    <a:lnTo>
                      <a:pt x="73" y="278"/>
                    </a:lnTo>
                    <a:lnTo>
                      <a:pt x="73" y="276"/>
                    </a:lnTo>
                    <a:lnTo>
                      <a:pt x="70" y="276"/>
                    </a:lnTo>
                    <a:lnTo>
                      <a:pt x="70" y="274"/>
                    </a:lnTo>
                    <a:lnTo>
                      <a:pt x="70" y="271"/>
                    </a:lnTo>
                    <a:lnTo>
                      <a:pt x="70" y="269"/>
                    </a:lnTo>
                    <a:lnTo>
                      <a:pt x="70" y="266"/>
                    </a:lnTo>
                    <a:lnTo>
                      <a:pt x="73" y="266"/>
                    </a:lnTo>
                    <a:lnTo>
                      <a:pt x="73" y="264"/>
                    </a:lnTo>
                    <a:lnTo>
                      <a:pt x="73" y="266"/>
                    </a:lnTo>
                    <a:lnTo>
                      <a:pt x="75" y="266"/>
                    </a:lnTo>
                    <a:lnTo>
                      <a:pt x="75" y="264"/>
                    </a:lnTo>
                    <a:lnTo>
                      <a:pt x="75" y="261"/>
                    </a:lnTo>
                    <a:lnTo>
                      <a:pt x="73" y="261"/>
                    </a:lnTo>
                    <a:lnTo>
                      <a:pt x="73" y="259"/>
                    </a:lnTo>
                    <a:lnTo>
                      <a:pt x="75" y="259"/>
                    </a:lnTo>
                    <a:lnTo>
                      <a:pt x="75" y="256"/>
                    </a:lnTo>
                    <a:lnTo>
                      <a:pt x="78" y="256"/>
                    </a:lnTo>
                    <a:lnTo>
                      <a:pt x="75" y="256"/>
                    </a:lnTo>
                    <a:lnTo>
                      <a:pt x="75" y="254"/>
                    </a:lnTo>
                    <a:lnTo>
                      <a:pt x="78" y="254"/>
                    </a:lnTo>
                    <a:lnTo>
                      <a:pt x="78" y="252"/>
                    </a:lnTo>
                    <a:lnTo>
                      <a:pt x="78" y="249"/>
                    </a:lnTo>
                    <a:lnTo>
                      <a:pt x="78" y="247"/>
                    </a:lnTo>
                    <a:lnTo>
                      <a:pt x="80" y="247"/>
                    </a:lnTo>
                    <a:lnTo>
                      <a:pt x="80" y="244"/>
                    </a:lnTo>
                    <a:lnTo>
                      <a:pt x="78" y="244"/>
                    </a:lnTo>
                    <a:lnTo>
                      <a:pt x="80" y="242"/>
                    </a:lnTo>
                    <a:lnTo>
                      <a:pt x="78" y="242"/>
                    </a:lnTo>
                    <a:lnTo>
                      <a:pt x="78" y="239"/>
                    </a:lnTo>
                    <a:lnTo>
                      <a:pt x="80" y="239"/>
                    </a:lnTo>
                    <a:lnTo>
                      <a:pt x="78" y="239"/>
                    </a:lnTo>
                    <a:lnTo>
                      <a:pt x="78" y="237"/>
                    </a:lnTo>
                    <a:lnTo>
                      <a:pt x="80" y="237"/>
                    </a:lnTo>
                    <a:lnTo>
                      <a:pt x="80" y="234"/>
                    </a:lnTo>
                    <a:lnTo>
                      <a:pt x="78" y="234"/>
                    </a:lnTo>
                    <a:lnTo>
                      <a:pt x="78" y="232"/>
                    </a:lnTo>
                    <a:lnTo>
                      <a:pt x="78" y="230"/>
                    </a:lnTo>
                    <a:lnTo>
                      <a:pt x="78" y="227"/>
                    </a:lnTo>
                    <a:lnTo>
                      <a:pt x="78" y="225"/>
                    </a:lnTo>
                    <a:lnTo>
                      <a:pt x="80" y="227"/>
                    </a:lnTo>
                    <a:lnTo>
                      <a:pt x="80" y="225"/>
                    </a:lnTo>
                    <a:lnTo>
                      <a:pt x="80" y="222"/>
                    </a:lnTo>
                    <a:lnTo>
                      <a:pt x="83" y="222"/>
                    </a:lnTo>
                    <a:lnTo>
                      <a:pt x="83" y="220"/>
                    </a:lnTo>
                    <a:lnTo>
                      <a:pt x="85" y="220"/>
                    </a:lnTo>
                    <a:lnTo>
                      <a:pt x="85" y="217"/>
                    </a:lnTo>
                    <a:lnTo>
                      <a:pt x="85" y="215"/>
                    </a:lnTo>
                    <a:lnTo>
                      <a:pt x="85" y="212"/>
                    </a:lnTo>
                    <a:lnTo>
                      <a:pt x="83" y="212"/>
                    </a:lnTo>
                    <a:lnTo>
                      <a:pt x="83" y="210"/>
                    </a:lnTo>
                    <a:lnTo>
                      <a:pt x="85" y="208"/>
                    </a:lnTo>
                    <a:lnTo>
                      <a:pt x="83" y="208"/>
                    </a:lnTo>
                    <a:lnTo>
                      <a:pt x="83" y="205"/>
                    </a:lnTo>
                    <a:lnTo>
                      <a:pt x="83" y="203"/>
                    </a:lnTo>
                    <a:lnTo>
                      <a:pt x="83" y="200"/>
                    </a:lnTo>
                    <a:lnTo>
                      <a:pt x="80" y="200"/>
                    </a:lnTo>
                    <a:lnTo>
                      <a:pt x="80" y="198"/>
                    </a:lnTo>
                    <a:lnTo>
                      <a:pt x="83" y="198"/>
                    </a:lnTo>
                    <a:lnTo>
                      <a:pt x="83" y="195"/>
                    </a:lnTo>
                    <a:lnTo>
                      <a:pt x="80" y="195"/>
                    </a:lnTo>
                    <a:lnTo>
                      <a:pt x="83" y="195"/>
                    </a:lnTo>
                    <a:lnTo>
                      <a:pt x="83" y="193"/>
                    </a:lnTo>
                    <a:lnTo>
                      <a:pt x="80" y="193"/>
                    </a:lnTo>
                    <a:lnTo>
                      <a:pt x="83" y="193"/>
                    </a:lnTo>
                    <a:lnTo>
                      <a:pt x="83" y="190"/>
                    </a:lnTo>
                    <a:lnTo>
                      <a:pt x="83" y="188"/>
                    </a:lnTo>
                    <a:lnTo>
                      <a:pt x="83" y="186"/>
                    </a:lnTo>
                    <a:lnTo>
                      <a:pt x="83" y="183"/>
                    </a:lnTo>
                    <a:lnTo>
                      <a:pt x="83" y="181"/>
                    </a:lnTo>
                    <a:lnTo>
                      <a:pt x="83" y="178"/>
                    </a:lnTo>
                    <a:lnTo>
                      <a:pt x="83" y="176"/>
                    </a:lnTo>
                    <a:lnTo>
                      <a:pt x="83" y="173"/>
                    </a:lnTo>
                    <a:lnTo>
                      <a:pt x="85" y="173"/>
                    </a:lnTo>
                    <a:lnTo>
                      <a:pt x="83" y="173"/>
                    </a:lnTo>
                    <a:lnTo>
                      <a:pt x="85" y="173"/>
                    </a:lnTo>
                    <a:lnTo>
                      <a:pt x="85" y="171"/>
                    </a:lnTo>
                    <a:lnTo>
                      <a:pt x="85" y="168"/>
                    </a:lnTo>
                    <a:lnTo>
                      <a:pt x="85" y="166"/>
                    </a:lnTo>
                    <a:lnTo>
                      <a:pt x="83" y="166"/>
                    </a:lnTo>
                    <a:lnTo>
                      <a:pt x="83" y="168"/>
                    </a:lnTo>
                    <a:lnTo>
                      <a:pt x="80" y="166"/>
                    </a:lnTo>
                    <a:lnTo>
                      <a:pt x="80" y="163"/>
                    </a:lnTo>
                    <a:lnTo>
                      <a:pt x="80" y="161"/>
                    </a:lnTo>
                    <a:lnTo>
                      <a:pt x="80" y="159"/>
                    </a:lnTo>
                    <a:lnTo>
                      <a:pt x="83" y="159"/>
                    </a:lnTo>
                    <a:lnTo>
                      <a:pt x="83" y="156"/>
                    </a:lnTo>
                    <a:lnTo>
                      <a:pt x="80" y="156"/>
                    </a:lnTo>
                    <a:lnTo>
                      <a:pt x="83" y="156"/>
                    </a:lnTo>
                    <a:lnTo>
                      <a:pt x="80" y="156"/>
                    </a:lnTo>
                    <a:lnTo>
                      <a:pt x="80" y="154"/>
                    </a:lnTo>
                    <a:lnTo>
                      <a:pt x="83" y="154"/>
                    </a:lnTo>
                    <a:lnTo>
                      <a:pt x="83" y="156"/>
                    </a:lnTo>
                    <a:lnTo>
                      <a:pt x="85" y="156"/>
                    </a:lnTo>
                    <a:lnTo>
                      <a:pt x="85" y="154"/>
                    </a:lnTo>
                    <a:lnTo>
                      <a:pt x="88" y="154"/>
                    </a:lnTo>
                    <a:lnTo>
                      <a:pt x="88" y="151"/>
                    </a:lnTo>
                    <a:lnTo>
                      <a:pt x="90" y="151"/>
                    </a:lnTo>
                    <a:lnTo>
                      <a:pt x="90" y="149"/>
                    </a:lnTo>
                    <a:lnTo>
                      <a:pt x="88" y="149"/>
                    </a:lnTo>
                    <a:lnTo>
                      <a:pt x="88" y="146"/>
                    </a:lnTo>
                    <a:lnTo>
                      <a:pt x="90" y="146"/>
                    </a:lnTo>
                    <a:lnTo>
                      <a:pt x="90" y="144"/>
                    </a:lnTo>
                    <a:lnTo>
                      <a:pt x="90" y="141"/>
                    </a:lnTo>
                    <a:lnTo>
                      <a:pt x="90" y="139"/>
                    </a:lnTo>
                    <a:lnTo>
                      <a:pt x="90" y="137"/>
                    </a:lnTo>
                    <a:lnTo>
                      <a:pt x="90" y="134"/>
                    </a:lnTo>
                    <a:lnTo>
                      <a:pt x="90" y="132"/>
                    </a:lnTo>
                    <a:lnTo>
                      <a:pt x="90" y="129"/>
                    </a:lnTo>
                    <a:lnTo>
                      <a:pt x="90" y="127"/>
                    </a:lnTo>
                    <a:lnTo>
                      <a:pt x="92" y="127"/>
                    </a:lnTo>
                    <a:lnTo>
                      <a:pt x="92" y="124"/>
                    </a:lnTo>
                    <a:lnTo>
                      <a:pt x="92" y="122"/>
                    </a:lnTo>
                    <a:lnTo>
                      <a:pt x="92" y="119"/>
                    </a:lnTo>
                    <a:lnTo>
                      <a:pt x="92" y="117"/>
                    </a:lnTo>
                    <a:lnTo>
                      <a:pt x="92" y="115"/>
                    </a:lnTo>
                    <a:lnTo>
                      <a:pt x="95" y="115"/>
                    </a:lnTo>
                    <a:lnTo>
                      <a:pt x="95" y="112"/>
                    </a:lnTo>
                    <a:lnTo>
                      <a:pt x="95" y="110"/>
                    </a:lnTo>
                    <a:lnTo>
                      <a:pt x="95" y="107"/>
                    </a:lnTo>
                    <a:lnTo>
                      <a:pt x="95" y="105"/>
                    </a:lnTo>
                    <a:lnTo>
                      <a:pt x="95" y="102"/>
                    </a:lnTo>
                    <a:lnTo>
                      <a:pt x="95" y="100"/>
                    </a:lnTo>
                    <a:lnTo>
                      <a:pt x="92" y="100"/>
                    </a:lnTo>
                    <a:lnTo>
                      <a:pt x="95" y="100"/>
                    </a:lnTo>
                    <a:lnTo>
                      <a:pt x="92" y="100"/>
                    </a:lnTo>
                    <a:lnTo>
                      <a:pt x="92" y="97"/>
                    </a:lnTo>
                    <a:lnTo>
                      <a:pt x="92" y="95"/>
                    </a:lnTo>
                    <a:lnTo>
                      <a:pt x="92" y="93"/>
                    </a:lnTo>
                    <a:lnTo>
                      <a:pt x="92" y="90"/>
                    </a:lnTo>
                    <a:lnTo>
                      <a:pt x="92" y="88"/>
                    </a:lnTo>
                    <a:lnTo>
                      <a:pt x="92" y="85"/>
                    </a:lnTo>
                    <a:lnTo>
                      <a:pt x="92" y="83"/>
                    </a:lnTo>
                    <a:lnTo>
                      <a:pt x="92" y="80"/>
                    </a:lnTo>
                    <a:lnTo>
                      <a:pt x="92" y="78"/>
                    </a:lnTo>
                    <a:lnTo>
                      <a:pt x="92" y="75"/>
                    </a:lnTo>
                    <a:lnTo>
                      <a:pt x="92" y="73"/>
                    </a:lnTo>
                    <a:lnTo>
                      <a:pt x="92" y="71"/>
                    </a:lnTo>
                    <a:lnTo>
                      <a:pt x="92" y="68"/>
                    </a:lnTo>
                    <a:lnTo>
                      <a:pt x="92" y="66"/>
                    </a:lnTo>
                    <a:lnTo>
                      <a:pt x="92" y="63"/>
                    </a:lnTo>
                    <a:lnTo>
                      <a:pt x="92" y="61"/>
                    </a:lnTo>
                    <a:lnTo>
                      <a:pt x="92" y="58"/>
                    </a:lnTo>
                    <a:lnTo>
                      <a:pt x="90" y="58"/>
                    </a:lnTo>
                    <a:lnTo>
                      <a:pt x="92" y="58"/>
                    </a:lnTo>
                    <a:lnTo>
                      <a:pt x="90" y="58"/>
                    </a:lnTo>
                    <a:lnTo>
                      <a:pt x="92" y="56"/>
                    </a:lnTo>
                    <a:lnTo>
                      <a:pt x="90" y="56"/>
                    </a:lnTo>
                    <a:lnTo>
                      <a:pt x="92" y="56"/>
                    </a:lnTo>
                    <a:lnTo>
                      <a:pt x="90" y="56"/>
                    </a:lnTo>
                    <a:lnTo>
                      <a:pt x="90" y="53"/>
                    </a:lnTo>
                    <a:lnTo>
                      <a:pt x="90" y="51"/>
                    </a:lnTo>
                    <a:lnTo>
                      <a:pt x="90" y="49"/>
                    </a:lnTo>
                    <a:lnTo>
                      <a:pt x="90" y="46"/>
                    </a:lnTo>
                    <a:lnTo>
                      <a:pt x="90" y="44"/>
                    </a:lnTo>
                    <a:lnTo>
                      <a:pt x="88" y="44"/>
                    </a:lnTo>
                    <a:lnTo>
                      <a:pt x="88" y="41"/>
                    </a:lnTo>
                    <a:lnTo>
                      <a:pt x="88" y="39"/>
                    </a:lnTo>
                    <a:lnTo>
                      <a:pt x="88" y="36"/>
                    </a:lnTo>
                    <a:lnTo>
                      <a:pt x="88" y="34"/>
                    </a:lnTo>
                    <a:lnTo>
                      <a:pt x="88" y="31"/>
                    </a:lnTo>
                    <a:lnTo>
                      <a:pt x="88" y="29"/>
                    </a:lnTo>
                    <a:lnTo>
                      <a:pt x="88" y="27"/>
                    </a:lnTo>
                    <a:lnTo>
                      <a:pt x="88" y="24"/>
                    </a:lnTo>
                    <a:lnTo>
                      <a:pt x="88" y="22"/>
                    </a:lnTo>
                    <a:lnTo>
                      <a:pt x="90" y="22"/>
                    </a:lnTo>
                    <a:lnTo>
                      <a:pt x="92" y="22"/>
                    </a:lnTo>
                    <a:lnTo>
                      <a:pt x="95" y="22"/>
                    </a:lnTo>
                    <a:lnTo>
                      <a:pt x="97" y="22"/>
                    </a:lnTo>
                    <a:lnTo>
                      <a:pt x="100" y="19"/>
                    </a:lnTo>
                    <a:lnTo>
                      <a:pt x="102" y="19"/>
                    </a:lnTo>
                    <a:lnTo>
                      <a:pt x="102" y="17"/>
                    </a:lnTo>
                    <a:lnTo>
                      <a:pt x="102" y="14"/>
                    </a:lnTo>
                    <a:lnTo>
                      <a:pt x="105" y="14"/>
                    </a:lnTo>
                    <a:lnTo>
                      <a:pt x="105" y="12"/>
                    </a:lnTo>
                    <a:lnTo>
                      <a:pt x="102" y="12"/>
                    </a:lnTo>
                    <a:lnTo>
                      <a:pt x="102" y="9"/>
                    </a:lnTo>
                    <a:lnTo>
                      <a:pt x="102" y="7"/>
                    </a:lnTo>
                    <a:lnTo>
                      <a:pt x="102" y="5"/>
                    </a:lnTo>
                    <a:lnTo>
                      <a:pt x="105" y="5"/>
                    </a:lnTo>
                    <a:lnTo>
                      <a:pt x="107" y="5"/>
                    </a:lnTo>
                    <a:lnTo>
                      <a:pt x="107" y="2"/>
                    </a:lnTo>
                    <a:lnTo>
                      <a:pt x="110" y="2"/>
                    </a:lnTo>
                    <a:lnTo>
                      <a:pt x="112" y="0"/>
                    </a:lnTo>
                    <a:lnTo>
                      <a:pt x="112" y="2"/>
                    </a:lnTo>
                    <a:lnTo>
                      <a:pt x="112" y="5"/>
                    </a:lnTo>
                    <a:lnTo>
                      <a:pt x="114" y="7"/>
                    </a:lnTo>
                    <a:lnTo>
                      <a:pt x="117" y="7"/>
                    </a:lnTo>
                    <a:lnTo>
                      <a:pt x="117" y="9"/>
                    </a:lnTo>
                    <a:lnTo>
                      <a:pt x="117" y="12"/>
                    </a:lnTo>
                    <a:lnTo>
                      <a:pt x="117" y="14"/>
                    </a:lnTo>
                    <a:lnTo>
                      <a:pt x="119" y="14"/>
                    </a:lnTo>
                    <a:lnTo>
                      <a:pt x="122" y="14"/>
                    </a:lnTo>
                    <a:lnTo>
                      <a:pt x="124" y="14"/>
                    </a:lnTo>
                    <a:lnTo>
                      <a:pt x="124" y="17"/>
                    </a:lnTo>
                    <a:lnTo>
                      <a:pt x="122" y="17"/>
                    </a:lnTo>
                    <a:lnTo>
                      <a:pt x="122" y="19"/>
                    </a:lnTo>
                    <a:lnTo>
                      <a:pt x="124" y="19"/>
                    </a:lnTo>
                    <a:lnTo>
                      <a:pt x="124" y="22"/>
                    </a:lnTo>
                    <a:lnTo>
                      <a:pt x="122" y="22"/>
                    </a:lnTo>
                    <a:lnTo>
                      <a:pt x="124" y="22"/>
                    </a:lnTo>
                    <a:lnTo>
                      <a:pt x="124" y="24"/>
                    </a:lnTo>
                    <a:lnTo>
                      <a:pt x="124" y="27"/>
                    </a:lnTo>
                    <a:lnTo>
                      <a:pt x="124" y="29"/>
                    </a:lnTo>
                    <a:lnTo>
                      <a:pt x="124" y="31"/>
                    </a:lnTo>
                    <a:lnTo>
                      <a:pt x="124" y="34"/>
                    </a:lnTo>
                    <a:lnTo>
                      <a:pt x="127" y="34"/>
                    </a:lnTo>
                    <a:lnTo>
                      <a:pt x="127" y="36"/>
                    </a:lnTo>
                    <a:lnTo>
                      <a:pt x="127" y="39"/>
                    </a:lnTo>
                    <a:lnTo>
                      <a:pt x="127" y="41"/>
                    </a:lnTo>
                    <a:lnTo>
                      <a:pt x="127" y="44"/>
                    </a:lnTo>
                    <a:lnTo>
                      <a:pt x="129" y="44"/>
                    </a:lnTo>
                    <a:lnTo>
                      <a:pt x="132" y="46"/>
                    </a:lnTo>
                    <a:lnTo>
                      <a:pt x="134" y="46"/>
                    </a:lnTo>
                    <a:lnTo>
                      <a:pt x="134" y="49"/>
                    </a:lnTo>
                    <a:lnTo>
                      <a:pt x="136" y="49"/>
                    </a:lnTo>
                    <a:lnTo>
                      <a:pt x="136" y="51"/>
                    </a:lnTo>
                    <a:lnTo>
                      <a:pt x="139" y="51"/>
                    </a:lnTo>
                    <a:lnTo>
                      <a:pt x="141" y="53"/>
                    </a:lnTo>
                    <a:lnTo>
                      <a:pt x="139" y="56"/>
                    </a:lnTo>
                    <a:lnTo>
                      <a:pt x="136" y="58"/>
                    </a:lnTo>
                    <a:lnTo>
                      <a:pt x="136" y="61"/>
                    </a:lnTo>
                    <a:lnTo>
                      <a:pt x="134" y="61"/>
                    </a:lnTo>
                    <a:lnTo>
                      <a:pt x="136" y="61"/>
                    </a:lnTo>
                    <a:lnTo>
                      <a:pt x="134" y="61"/>
                    </a:lnTo>
                    <a:lnTo>
                      <a:pt x="134" y="63"/>
                    </a:lnTo>
                    <a:lnTo>
                      <a:pt x="136" y="63"/>
                    </a:lnTo>
                    <a:lnTo>
                      <a:pt x="136" y="66"/>
                    </a:lnTo>
                    <a:lnTo>
                      <a:pt x="139" y="66"/>
                    </a:lnTo>
                    <a:lnTo>
                      <a:pt x="136" y="66"/>
                    </a:lnTo>
                    <a:lnTo>
                      <a:pt x="139" y="66"/>
                    </a:lnTo>
                    <a:lnTo>
                      <a:pt x="139" y="68"/>
                    </a:lnTo>
                    <a:lnTo>
                      <a:pt x="136" y="71"/>
                    </a:lnTo>
                    <a:lnTo>
                      <a:pt x="134" y="71"/>
                    </a:lnTo>
                    <a:lnTo>
                      <a:pt x="132" y="71"/>
                    </a:lnTo>
                    <a:lnTo>
                      <a:pt x="132" y="73"/>
                    </a:lnTo>
                    <a:lnTo>
                      <a:pt x="134" y="73"/>
                    </a:lnTo>
                    <a:lnTo>
                      <a:pt x="134" y="75"/>
                    </a:lnTo>
                    <a:lnTo>
                      <a:pt x="134" y="73"/>
                    </a:lnTo>
                    <a:lnTo>
                      <a:pt x="134" y="75"/>
                    </a:lnTo>
                    <a:lnTo>
                      <a:pt x="132" y="75"/>
                    </a:lnTo>
                    <a:lnTo>
                      <a:pt x="134" y="75"/>
                    </a:lnTo>
                    <a:lnTo>
                      <a:pt x="132" y="75"/>
                    </a:lnTo>
                    <a:lnTo>
                      <a:pt x="134" y="75"/>
                    </a:lnTo>
                    <a:lnTo>
                      <a:pt x="134" y="78"/>
                    </a:lnTo>
                    <a:lnTo>
                      <a:pt x="134" y="80"/>
                    </a:lnTo>
                    <a:lnTo>
                      <a:pt x="132" y="80"/>
                    </a:lnTo>
                    <a:lnTo>
                      <a:pt x="132" y="83"/>
                    </a:lnTo>
                    <a:lnTo>
                      <a:pt x="134" y="83"/>
                    </a:lnTo>
                    <a:lnTo>
                      <a:pt x="136" y="85"/>
                    </a:lnTo>
                    <a:lnTo>
                      <a:pt x="139" y="85"/>
                    </a:lnTo>
                    <a:lnTo>
                      <a:pt x="139" y="88"/>
                    </a:lnTo>
                    <a:lnTo>
                      <a:pt x="141" y="88"/>
                    </a:lnTo>
                    <a:lnTo>
                      <a:pt x="139" y="88"/>
                    </a:lnTo>
                    <a:lnTo>
                      <a:pt x="139" y="90"/>
                    </a:lnTo>
                    <a:lnTo>
                      <a:pt x="136" y="90"/>
                    </a:lnTo>
                    <a:lnTo>
                      <a:pt x="136" y="93"/>
                    </a:lnTo>
                    <a:lnTo>
                      <a:pt x="136" y="95"/>
                    </a:lnTo>
                    <a:lnTo>
                      <a:pt x="139" y="95"/>
                    </a:lnTo>
                    <a:lnTo>
                      <a:pt x="141" y="95"/>
                    </a:lnTo>
                    <a:lnTo>
                      <a:pt x="141" y="97"/>
                    </a:lnTo>
                    <a:lnTo>
                      <a:pt x="144" y="100"/>
                    </a:lnTo>
                    <a:lnTo>
                      <a:pt x="149" y="105"/>
                    </a:lnTo>
                    <a:lnTo>
                      <a:pt x="149" y="115"/>
                    </a:lnTo>
                    <a:lnTo>
                      <a:pt x="149" y="117"/>
                    </a:lnTo>
                    <a:lnTo>
                      <a:pt x="151" y="117"/>
                    </a:lnTo>
                    <a:lnTo>
                      <a:pt x="151" y="119"/>
                    </a:lnTo>
                    <a:lnTo>
                      <a:pt x="151" y="124"/>
                    </a:lnTo>
                    <a:lnTo>
                      <a:pt x="151" y="127"/>
                    </a:lnTo>
                    <a:lnTo>
                      <a:pt x="154" y="127"/>
                    </a:lnTo>
                    <a:lnTo>
                      <a:pt x="154" y="129"/>
                    </a:lnTo>
                    <a:lnTo>
                      <a:pt x="154" y="132"/>
                    </a:lnTo>
                    <a:lnTo>
                      <a:pt x="154" y="134"/>
                    </a:lnTo>
                    <a:lnTo>
                      <a:pt x="154" y="137"/>
                    </a:lnTo>
                    <a:lnTo>
                      <a:pt x="156" y="137"/>
                    </a:lnTo>
                    <a:lnTo>
                      <a:pt x="156" y="139"/>
                    </a:lnTo>
                    <a:lnTo>
                      <a:pt x="156" y="141"/>
                    </a:lnTo>
                    <a:lnTo>
                      <a:pt x="156" y="144"/>
                    </a:lnTo>
                    <a:lnTo>
                      <a:pt x="156" y="146"/>
                    </a:lnTo>
                    <a:lnTo>
                      <a:pt x="156" y="149"/>
                    </a:lnTo>
                    <a:lnTo>
                      <a:pt x="158" y="149"/>
                    </a:lnTo>
                    <a:lnTo>
                      <a:pt x="161" y="149"/>
                    </a:lnTo>
                    <a:lnTo>
                      <a:pt x="163" y="149"/>
                    </a:lnTo>
                    <a:lnTo>
                      <a:pt x="176" y="146"/>
                    </a:lnTo>
                    <a:lnTo>
                      <a:pt x="180" y="151"/>
                    </a:lnTo>
                    <a:lnTo>
                      <a:pt x="171" y="181"/>
                    </a:lnTo>
                    <a:lnTo>
                      <a:pt x="149" y="190"/>
                    </a:lnTo>
                    <a:lnTo>
                      <a:pt x="146" y="190"/>
                    </a:lnTo>
                    <a:lnTo>
                      <a:pt x="146" y="193"/>
                    </a:lnTo>
                    <a:lnTo>
                      <a:pt x="144" y="193"/>
                    </a:lnTo>
                    <a:lnTo>
                      <a:pt x="141" y="193"/>
                    </a:lnTo>
                    <a:lnTo>
                      <a:pt x="141" y="195"/>
                    </a:lnTo>
                    <a:lnTo>
                      <a:pt x="141" y="198"/>
                    </a:lnTo>
                    <a:lnTo>
                      <a:pt x="139" y="198"/>
                    </a:lnTo>
                    <a:lnTo>
                      <a:pt x="139" y="200"/>
                    </a:lnTo>
                    <a:lnTo>
                      <a:pt x="136" y="200"/>
                    </a:lnTo>
                    <a:lnTo>
                      <a:pt x="136" y="203"/>
                    </a:lnTo>
                    <a:lnTo>
                      <a:pt x="139" y="203"/>
                    </a:lnTo>
                    <a:lnTo>
                      <a:pt x="139" y="205"/>
                    </a:lnTo>
                    <a:lnTo>
                      <a:pt x="141" y="205"/>
                    </a:lnTo>
                    <a:lnTo>
                      <a:pt x="141" y="208"/>
                    </a:lnTo>
                    <a:lnTo>
                      <a:pt x="141" y="210"/>
                    </a:lnTo>
                    <a:lnTo>
                      <a:pt x="144" y="210"/>
                    </a:lnTo>
                    <a:lnTo>
                      <a:pt x="141" y="210"/>
                    </a:lnTo>
                    <a:lnTo>
                      <a:pt x="141" y="212"/>
                    </a:lnTo>
                    <a:lnTo>
                      <a:pt x="139" y="212"/>
                    </a:lnTo>
                    <a:lnTo>
                      <a:pt x="139" y="215"/>
                    </a:lnTo>
                    <a:lnTo>
                      <a:pt x="136" y="215"/>
                    </a:lnTo>
                    <a:lnTo>
                      <a:pt x="139" y="215"/>
                    </a:lnTo>
                    <a:lnTo>
                      <a:pt x="136" y="215"/>
                    </a:lnTo>
                    <a:lnTo>
                      <a:pt x="136" y="217"/>
                    </a:lnTo>
                    <a:lnTo>
                      <a:pt x="139" y="217"/>
                    </a:lnTo>
                    <a:lnTo>
                      <a:pt x="136" y="217"/>
                    </a:lnTo>
                    <a:lnTo>
                      <a:pt x="136" y="220"/>
                    </a:lnTo>
                    <a:lnTo>
                      <a:pt x="136" y="222"/>
                    </a:lnTo>
                    <a:lnTo>
                      <a:pt x="139" y="222"/>
                    </a:lnTo>
                    <a:lnTo>
                      <a:pt x="139" y="225"/>
                    </a:lnTo>
                    <a:lnTo>
                      <a:pt x="136" y="225"/>
                    </a:lnTo>
                    <a:lnTo>
                      <a:pt x="139" y="225"/>
                    </a:lnTo>
                    <a:lnTo>
                      <a:pt x="139" y="227"/>
                    </a:lnTo>
                    <a:lnTo>
                      <a:pt x="139" y="230"/>
                    </a:lnTo>
                    <a:lnTo>
                      <a:pt x="139" y="232"/>
                    </a:lnTo>
                    <a:lnTo>
                      <a:pt x="141" y="232"/>
                    </a:lnTo>
                    <a:lnTo>
                      <a:pt x="141" y="234"/>
                    </a:lnTo>
                    <a:lnTo>
                      <a:pt x="141" y="237"/>
                    </a:lnTo>
                    <a:lnTo>
                      <a:pt x="141" y="239"/>
                    </a:lnTo>
                    <a:lnTo>
                      <a:pt x="141" y="242"/>
                    </a:lnTo>
                    <a:lnTo>
                      <a:pt x="139" y="242"/>
                    </a:lnTo>
                    <a:lnTo>
                      <a:pt x="136" y="244"/>
                    </a:lnTo>
                    <a:lnTo>
                      <a:pt x="136" y="249"/>
                    </a:lnTo>
                    <a:lnTo>
                      <a:pt x="139" y="254"/>
                    </a:lnTo>
                    <a:lnTo>
                      <a:pt x="141" y="254"/>
                    </a:lnTo>
                    <a:lnTo>
                      <a:pt x="141" y="259"/>
                    </a:lnTo>
                    <a:lnTo>
                      <a:pt x="144" y="259"/>
                    </a:lnTo>
                    <a:lnTo>
                      <a:pt x="144" y="261"/>
                    </a:lnTo>
                    <a:lnTo>
                      <a:pt x="146" y="261"/>
                    </a:lnTo>
                    <a:lnTo>
                      <a:pt x="144" y="261"/>
                    </a:lnTo>
                    <a:lnTo>
                      <a:pt x="144" y="264"/>
                    </a:lnTo>
                    <a:lnTo>
                      <a:pt x="141" y="264"/>
                    </a:lnTo>
                    <a:lnTo>
                      <a:pt x="141" y="266"/>
                    </a:lnTo>
                    <a:lnTo>
                      <a:pt x="139" y="266"/>
                    </a:lnTo>
                    <a:lnTo>
                      <a:pt x="136" y="266"/>
                    </a:lnTo>
                    <a:lnTo>
                      <a:pt x="136" y="269"/>
                    </a:lnTo>
                    <a:lnTo>
                      <a:pt x="134" y="269"/>
                    </a:lnTo>
                    <a:lnTo>
                      <a:pt x="134" y="266"/>
                    </a:lnTo>
                    <a:lnTo>
                      <a:pt x="132" y="266"/>
                    </a:lnTo>
                    <a:lnTo>
                      <a:pt x="129" y="266"/>
                    </a:lnTo>
                    <a:lnTo>
                      <a:pt x="129" y="269"/>
                    </a:lnTo>
                    <a:lnTo>
                      <a:pt x="129" y="266"/>
                    </a:lnTo>
                    <a:lnTo>
                      <a:pt x="129" y="269"/>
                    </a:lnTo>
                    <a:lnTo>
                      <a:pt x="129" y="271"/>
                    </a:lnTo>
                    <a:lnTo>
                      <a:pt x="129" y="274"/>
                    </a:lnTo>
                    <a:lnTo>
                      <a:pt x="127" y="274"/>
                    </a:lnTo>
                    <a:lnTo>
                      <a:pt x="127" y="276"/>
                    </a:lnTo>
                    <a:lnTo>
                      <a:pt x="124" y="276"/>
                    </a:lnTo>
                    <a:lnTo>
                      <a:pt x="127" y="276"/>
                    </a:lnTo>
                    <a:lnTo>
                      <a:pt x="127" y="278"/>
                    </a:lnTo>
                    <a:lnTo>
                      <a:pt x="124" y="278"/>
                    </a:lnTo>
                    <a:lnTo>
                      <a:pt x="127" y="278"/>
                    </a:lnTo>
                    <a:lnTo>
                      <a:pt x="124" y="278"/>
                    </a:lnTo>
                    <a:lnTo>
                      <a:pt x="124" y="281"/>
                    </a:lnTo>
                    <a:lnTo>
                      <a:pt x="124" y="283"/>
                    </a:lnTo>
                    <a:lnTo>
                      <a:pt x="122" y="283"/>
                    </a:lnTo>
                    <a:lnTo>
                      <a:pt x="122" y="286"/>
                    </a:lnTo>
                    <a:lnTo>
                      <a:pt x="122" y="288"/>
                    </a:lnTo>
                    <a:lnTo>
                      <a:pt x="119" y="288"/>
                    </a:lnTo>
                    <a:lnTo>
                      <a:pt x="119" y="291"/>
                    </a:lnTo>
                    <a:lnTo>
                      <a:pt x="117" y="291"/>
                    </a:lnTo>
                    <a:lnTo>
                      <a:pt x="117" y="293"/>
                    </a:lnTo>
                    <a:lnTo>
                      <a:pt x="117" y="296"/>
                    </a:lnTo>
                    <a:lnTo>
                      <a:pt x="114" y="296"/>
                    </a:lnTo>
                    <a:lnTo>
                      <a:pt x="114" y="298"/>
                    </a:lnTo>
                    <a:lnTo>
                      <a:pt x="112" y="296"/>
                    </a:lnTo>
                    <a:lnTo>
                      <a:pt x="112" y="298"/>
                    </a:lnTo>
                    <a:lnTo>
                      <a:pt x="110" y="298"/>
                    </a:lnTo>
                    <a:lnTo>
                      <a:pt x="110" y="300"/>
                    </a:lnTo>
                    <a:lnTo>
                      <a:pt x="107" y="303"/>
                    </a:lnTo>
                    <a:lnTo>
                      <a:pt x="107" y="300"/>
                    </a:lnTo>
                    <a:lnTo>
                      <a:pt x="107" y="303"/>
                    </a:lnTo>
                    <a:lnTo>
                      <a:pt x="107" y="305"/>
                    </a:lnTo>
                    <a:lnTo>
                      <a:pt x="107" y="308"/>
                    </a:lnTo>
                    <a:lnTo>
                      <a:pt x="105" y="308"/>
                    </a:lnTo>
                    <a:lnTo>
                      <a:pt x="105" y="310"/>
                    </a:lnTo>
                    <a:lnTo>
                      <a:pt x="105" y="313"/>
                    </a:lnTo>
                    <a:lnTo>
                      <a:pt x="105" y="315"/>
                    </a:lnTo>
                    <a:lnTo>
                      <a:pt x="105" y="318"/>
                    </a:lnTo>
                    <a:lnTo>
                      <a:pt x="102" y="318"/>
                    </a:lnTo>
                    <a:lnTo>
                      <a:pt x="102" y="320"/>
                    </a:lnTo>
                    <a:lnTo>
                      <a:pt x="102" y="322"/>
                    </a:lnTo>
                    <a:lnTo>
                      <a:pt x="100" y="322"/>
                    </a:lnTo>
                    <a:lnTo>
                      <a:pt x="100" y="325"/>
                    </a:lnTo>
                    <a:lnTo>
                      <a:pt x="97" y="325"/>
                    </a:lnTo>
                    <a:lnTo>
                      <a:pt x="100" y="325"/>
                    </a:lnTo>
                    <a:lnTo>
                      <a:pt x="97" y="325"/>
                    </a:lnTo>
                    <a:lnTo>
                      <a:pt x="97" y="327"/>
                    </a:lnTo>
                    <a:lnTo>
                      <a:pt x="97" y="330"/>
                    </a:lnTo>
                    <a:lnTo>
                      <a:pt x="97" y="332"/>
                    </a:lnTo>
                    <a:lnTo>
                      <a:pt x="97" y="335"/>
                    </a:lnTo>
                    <a:lnTo>
                      <a:pt x="100" y="335"/>
                    </a:lnTo>
                    <a:lnTo>
                      <a:pt x="100" y="337"/>
                    </a:lnTo>
                    <a:lnTo>
                      <a:pt x="100" y="340"/>
                    </a:lnTo>
                    <a:lnTo>
                      <a:pt x="100" y="342"/>
                    </a:lnTo>
                    <a:lnTo>
                      <a:pt x="100" y="344"/>
                    </a:lnTo>
                    <a:lnTo>
                      <a:pt x="100" y="347"/>
                    </a:lnTo>
                    <a:lnTo>
                      <a:pt x="97" y="349"/>
                    </a:lnTo>
                    <a:lnTo>
                      <a:pt x="100" y="349"/>
                    </a:lnTo>
                    <a:lnTo>
                      <a:pt x="102" y="349"/>
                    </a:lnTo>
                    <a:lnTo>
                      <a:pt x="102" y="352"/>
                    </a:lnTo>
                    <a:lnTo>
                      <a:pt x="100" y="352"/>
                    </a:lnTo>
                    <a:lnTo>
                      <a:pt x="100" y="354"/>
                    </a:lnTo>
                    <a:lnTo>
                      <a:pt x="100" y="357"/>
                    </a:lnTo>
                    <a:lnTo>
                      <a:pt x="97" y="357"/>
                    </a:lnTo>
                    <a:lnTo>
                      <a:pt x="95" y="357"/>
                    </a:lnTo>
                    <a:lnTo>
                      <a:pt x="92" y="357"/>
                    </a:lnTo>
                    <a:lnTo>
                      <a:pt x="95" y="359"/>
                    </a:lnTo>
                    <a:lnTo>
                      <a:pt x="92" y="359"/>
                    </a:lnTo>
                    <a:lnTo>
                      <a:pt x="92" y="362"/>
                    </a:lnTo>
                    <a:lnTo>
                      <a:pt x="90" y="362"/>
                    </a:lnTo>
                    <a:lnTo>
                      <a:pt x="90" y="364"/>
                    </a:lnTo>
                    <a:lnTo>
                      <a:pt x="90" y="366"/>
                    </a:lnTo>
                    <a:lnTo>
                      <a:pt x="90" y="369"/>
                    </a:lnTo>
                    <a:lnTo>
                      <a:pt x="88" y="371"/>
                    </a:lnTo>
                    <a:lnTo>
                      <a:pt x="88" y="374"/>
                    </a:lnTo>
                    <a:lnTo>
                      <a:pt x="90" y="374"/>
                    </a:lnTo>
                    <a:lnTo>
                      <a:pt x="88" y="374"/>
                    </a:lnTo>
                    <a:lnTo>
                      <a:pt x="90" y="374"/>
                    </a:lnTo>
                    <a:lnTo>
                      <a:pt x="88" y="374"/>
                    </a:lnTo>
                    <a:lnTo>
                      <a:pt x="90" y="374"/>
                    </a:lnTo>
                    <a:lnTo>
                      <a:pt x="90" y="376"/>
                    </a:lnTo>
                    <a:lnTo>
                      <a:pt x="88" y="376"/>
                    </a:lnTo>
                    <a:lnTo>
                      <a:pt x="88" y="379"/>
                    </a:lnTo>
                    <a:lnTo>
                      <a:pt x="85" y="379"/>
                    </a:lnTo>
                    <a:lnTo>
                      <a:pt x="85" y="376"/>
                    </a:lnTo>
                    <a:lnTo>
                      <a:pt x="83" y="376"/>
                    </a:lnTo>
                    <a:lnTo>
                      <a:pt x="83" y="379"/>
                    </a:lnTo>
                    <a:lnTo>
                      <a:pt x="83" y="381"/>
                    </a:lnTo>
                    <a:lnTo>
                      <a:pt x="83" y="384"/>
                    </a:lnTo>
                    <a:lnTo>
                      <a:pt x="83" y="386"/>
                    </a:lnTo>
                    <a:lnTo>
                      <a:pt x="80" y="386"/>
                    </a:lnTo>
                    <a:lnTo>
                      <a:pt x="83" y="388"/>
                    </a:lnTo>
                    <a:lnTo>
                      <a:pt x="80" y="388"/>
                    </a:lnTo>
                    <a:lnTo>
                      <a:pt x="83" y="388"/>
                    </a:lnTo>
                    <a:lnTo>
                      <a:pt x="83" y="391"/>
                    </a:lnTo>
                    <a:lnTo>
                      <a:pt x="80" y="391"/>
                    </a:lnTo>
                    <a:lnTo>
                      <a:pt x="83" y="391"/>
                    </a:lnTo>
                    <a:lnTo>
                      <a:pt x="83" y="393"/>
                    </a:lnTo>
                    <a:lnTo>
                      <a:pt x="85" y="393"/>
                    </a:lnTo>
                    <a:lnTo>
                      <a:pt x="85" y="396"/>
                    </a:lnTo>
                    <a:lnTo>
                      <a:pt x="85" y="398"/>
                    </a:lnTo>
                    <a:lnTo>
                      <a:pt x="88" y="398"/>
                    </a:lnTo>
                    <a:lnTo>
                      <a:pt x="90" y="398"/>
                    </a:lnTo>
                    <a:lnTo>
                      <a:pt x="90" y="401"/>
                    </a:lnTo>
                    <a:lnTo>
                      <a:pt x="92" y="401"/>
                    </a:lnTo>
                    <a:lnTo>
                      <a:pt x="90" y="401"/>
                    </a:lnTo>
                    <a:lnTo>
                      <a:pt x="90" y="403"/>
                    </a:lnTo>
                    <a:lnTo>
                      <a:pt x="88" y="403"/>
                    </a:lnTo>
                    <a:lnTo>
                      <a:pt x="85" y="403"/>
                    </a:lnTo>
                    <a:lnTo>
                      <a:pt x="88" y="403"/>
                    </a:lnTo>
                    <a:lnTo>
                      <a:pt x="88" y="406"/>
                    </a:lnTo>
                    <a:lnTo>
                      <a:pt x="88" y="408"/>
                    </a:lnTo>
                    <a:lnTo>
                      <a:pt x="88" y="410"/>
                    </a:lnTo>
                    <a:lnTo>
                      <a:pt x="90" y="410"/>
                    </a:lnTo>
                    <a:lnTo>
                      <a:pt x="90" y="413"/>
                    </a:lnTo>
                    <a:lnTo>
                      <a:pt x="92" y="413"/>
                    </a:lnTo>
                    <a:lnTo>
                      <a:pt x="92" y="415"/>
                    </a:lnTo>
                    <a:lnTo>
                      <a:pt x="92" y="418"/>
                    </a:lnTo>
                    <a:lnTo>
                      <a:pt x="95" y="418"/>
                    </a:lnTo>
                    <a:lnTo>
                      <a:pt x="92" y="418"/>
                    </a:lnTo>
                    <a:lnTo>
                      <a:pt x="92" y="420"/>
                    </a:lnTo>
                    <a:lnTo>
                      <a:pt x="92" y="423"/>
                    </a:lnTo>
                    <a:lnTo>
                      <a:pt x="95" y="423"/>
                    </a:lnTo>
                    <a:lnTo>
                      <a:pt x="95" y="425"/>
                    </a:lnTo>
                    <a:lnTo>
                      <a:pt x="97" y="425"/>
                    </a:lnTo>
                    <a:lnTo>
                      <a:pt x="97" y="428"/>
                    </a:lnTo>
                    <a:lnTo>
                      <a:pt x="97" y="430"/>
                    </a:lnTo>
                    <a:lnTo>
                      <a:pt x="95" y="430"/>
                    </a:lnTo>
                    <a:lnTo>
                      <a:pt x="95" y="432"/>
                    </a:lnTo>
                    <a:lnTo>
                      <a:pt x="95" y="435"/>
                    </a:lnTo>
                    <a:lnTo>
                      <a:pt x="97" y="435"/>
                    </a:lnTo>
                    <a:lnTo>
                      <a:pt x="97" y="437"/>
                    </a:lnTo>
                    <a:lnTo>
                      <a:pt x="95" y="437"/>
                    </a:lnTo>
                    <a:lnTo>
                      <a:pt x="97" y="437"/>
                    </a:lnTo>
                    <a:lnTo>
                      <a:pt x="100" y="437"/>
                    </a:lnTo>
                    <a:lnTo>
                      <a:pt x="102" y="437"/>
                    </a:lnTo>
                    <a:lnTo>
                      <a:pt x="102" y="440"/>
                    </a:lnTo>
                    <a:lnTo>
                      <a:pt x="105" y="440"/>
                    </a:lnTo>
                    <a:lnTo>
                      <a:pt x="102" y="440"/>
                    </a:lnTo>
                    <a:lnTo>
                      <a:pt x="102" y="442"/>
                    </a:lnTo>
                    <a:lnTo>
                      <a:pt x="102" y="445"/>
                    </a:lnTo>
                    <a:lnTo>
                      <a:pt x="100" y="445"/>
                    </a:lnTo>
                    <a:lnTo>
                      <a:pt x="100" y="447"/>
                    </a:lnTo>
                    <a:lnTo>
                      <a:pt x="100" y="450"/>
                    </a:lnTo>
                    <a:lnTo>
                      <a:pt x="100" y="452"/>
                    </a:lnTo>
                    <a:lnTo>
                      <a:pt x="100" y="454"/>
                    </a:lnTo>
                    <a:lnTo>
                      <a:pt x="102" y="454"/>
                    </a:lnTo>
                    <a:lnTo>
                      <a:pt x="100" y="454"/>
                    </a:lnTo>
                    <a:lnTo>
                      <a:pt x="100" y="457"/>
                    </a:lnTo>
                    <a:lnTo>
                      <a:pt x="102" y="457"/>
                    </a:lnTo>
                    <a:lnTo>
                      <a:pt x="102" y="459"/>
                    </a:lnTo>
                    <a:lnTo>
                      <a:pt x="100" y="462"/>
                    </a:lnTo>
                    <a:lnTo>
                      <a:pt x="102" y="462"/>
                    </a:lnTo>
                    <a:lnTo>
                      <a:pt x="102" y="464"/>
                    </a:lnTo>
                    <a:lnTo>
                      <a:pt x="100" y="464"/>
                    </a:lnTo>
                    <a:lnTo>
                      <a:pt x="97" y="464"/>
                    </a:lnTo>
                    <a:lnTo>
                      <a:pt x="97" y="467"/>
                    </a:lnTo>
                    <a:lnTo>
                      <a:pt x="97" y="469"/>
                    </a:lnTo>
                    <a:lnTo>
                      <a:pt x="95" y="469"/>
                    </a:lnTo>
                    <a:lnTo>
                      <a:pt x="95" y="472"/>
                    </a:lnTo>
                    <a:lnTo>
                      <a:pt x="92" y="472"/>
                    </a:lnTo>
                    <a:lnTo>
                      <a:pt x="92" y="474"/>
                    </a:lnTo>
                    <a:lnTo>
                      <a:pt x="90" y="474"/>
                    </a:lnTo>
                    <a:lnTo>
                      <a:pt x="90" y="476"/>
                    </a:lnTo>
                    <a:lnTo>
                      <a:pt x="90" y="479"/>
                    </a:lnTo>
                    <a:lnTo>
                      <a:pt x="88" y="479"/>
                    </a:lnTo>
                    <a:lnTo>
                      <a:pt x="90" y="479"/>
                    </a:lnTo>
                    <a:lnTo>
                      <a:pt x="90" y="481"/>
                    </a:lnTo>
                    <a:lnTo>
                      <a:pt x="88" y="481"/>
                    </a:lnTo>
                    <a:lnTo>
                      <a:pt x="88" y="484"/>
                    </a:lnTo>
                    <a:lnTo>
                      <a:pt x="88" y="486"/>
                    </a:lnTo>
                    <a:lnTo>
                      <a:pt x="88" y="489"/>
                    </a:lnTo>
                    <a:lnTo>
                      <a:pt x="85" y="489"/>
                    </a:lnTo>
                    <a:lnTo>
                      <a:pt x="85" y="491"/>
                    </a:lnTo>
                    <a:lnTo>
                      <a:pt x="83" y="491"/>
                    </a:lnTo>
                    <a:lnTo>
                      <a:pt x="80" y="491"/>
                    </a:lnTo>
                    <a:lnTo>
                      <a:pt x="80" y="494"/>
                    </a:lnTo>
                    <a:lnTo>
                      <a:pt x="83" y="494"/>
                    </a:lnTo>
                    <a:lnTo>
                      <a:pt x="85" y="494"/>
                    </a:lnTo>
                    <a:lnTo>
                      <a:pt x="85" y="496"/>
                    </a:lnTo>
                    <a:lnTo>
                      <a:pt x="85" y="498"/>
                    </a:lnTo>
                    <a:lnTo>
                      <a:pt x="88" y="498"/>
                    </a:lnTo>
                    <a:lnTo>
                      <a:pt x="85" y="498"/>
                    </a:lnTo>
                    <a:lnTo>
                      <a:pt x="85" y="501"/>
                    </a:lnTo>
                    <a:lnTo>
                      <a:pt x="85" y="503"/>
                    </a:lnTo>
                    <a:lnTo>
                      <a:pt x="88" y="503"/>
                    </a:lnTo>
                    <a:lnTo>
                      <a:pt x="88" y="506"/>
                    </a:lnTo>
                    <a:lnTo>
                      <a:pt x="88" y="508"/>
                    </a:lnTo>
                    <a:lnTo>
                      <a:pt x="85" y="508"/>
                    </a:lnTo>
                    <a:lnTo>
                      <a:pt x="85" y="511"/>
                    </a:lnTo>
                    <a:lnTo>
                      <a:pt x="88" y="511"/>
                    </a:lnTo>
                    <a:lnTo>
                      <a:pt x="85" y="511"/>
                    </a:lnTo>
                    <a:lnTo>
                      <a:pt x="85" y="513"/>
                    </a:lnTo>
                    <a:lnTo>
                      <a:pt x="88" y="513"/>
                    </a:lnTo>
                    <a:lnTo>
                      <a:pt x="85" y="513"/>
                    </a:lnTo>
                    <a:lnTo>
                      <a:pt x="85" y="516"/>
                    </a:lnTo>
                    <a:lnTo>
                      <a:pt x="85" y="518"/>
                    </a:lnTo>
                    <a:lnTo>
                      <a:pt x="83" y="518"/>
                    </a:lnTo>
                    <a:lnTo>
                      <a:pt x="83" y="516"/>
                    </a:lnTo>
                    <a:lnTo>
                      <a:pt x="80" y="516"/>
                    </a:lnTo>
                    <a:lnTo>
                      <a:pt x="80" y="518"/>
                    </a:lnTo>
                    <a:lnTo>
                      <a:pt x="80" y="520"/>
                    </a:lnTo>
                    <a:lnTo>
                      <a:pt x="78" y="520"/>
                    </a:lnTo>
                    <a:lnTo>
                      <a:pt x="78" y="523"/>
                    </a:lnTo>
                    <a:lnTo>
                      <a:pt x="78" y="525"/>
                    </a:lnTo>
                    <a:lnTo>
                      <a:pt x="78" y="523"/>
                    </a:lnTo>
                    <a:lnTo>
                      <a:pt x="75" y="523"/>
                    </a:lnTo>
                    <a:lnTo>
                      <a:pt x="75" y="525"/>
                    </a:lnTo>
                    <a:lnTo>
                      <a:pt x="75" y="523"/>
                    </a:lnTo>
                    <a:lnTo>
                      <a:pt x="73" y="523"/>
                    </a:lnTo>
                    <a:lnTo>
                      <a:pt x="73" y="525"/>
                    </a:lnTo>
                    <a:lnTo>
                      <a:pt x="73" y="523"/>
                    </a:lnTo>
                    <a:lnTo>
                      <a:pt x="73" y="525"/>
                    </a:lnTo>
                    <a:lnTo>
                      <a:pt x="70" y="525"/>
                    </a:lnTo>
                    <a:lnTo>
                      <a:pt x="70" y="528"/>
                    </a:lnTo>
                    <a:lnTo>
                      <a:pt x="70" y="525"/>
                    </a:lnTo>
                    <a:lnTo>
                      <a:pt x="68" y="525"/>
                    </a:lnTo>
                    <a:lnTo>
                      <a:pt x="68" y="528"/>
                    </a:lnTo>
                    <a:lnTo>
                      <a:pt x="68" y="530"/>
                    </a:lnTo>
                    <a:lnTo>
                      <a:pt x="68" y="533"/>
                    </a:lnTo>
                    <a:lnTo>
                      <a:pt x="66" y="533"/>
                    </a:lnTo>
                    <a:lnTo>
                      <a:pt x="66" y="535"/>
                    </a:lnTo>
                    <a:lnTo>
                      <a:pt x="66" y="538"/>
                    </a:lnTo>
                    <a:lnTo>
                      <a:pt x="66" y="535"/>
                    </a:lnTo>
                    <a:lnTo>
                      <a:pt x="66" y="538"/>
                    </a:lnTo>
                    <a:lnTo>
                      <a:pt x="68" y="538"/>
                    </a:lnTo>
                    <a:lnTo>
                      <a:pt x="68" y="540"/>
                    </a:lnTo>
                    <a:lnTo>
                      <a:pt x="66" y="540"/>
                    </a:lnTo>
                    <a:lnTo>
                      <a:pt x="63" y="540"/>
                    </a:lnTo>
                    <a:lnTo>
                      <a:pt x="66" y="540"/>
                    </a:lnTo>
                    <a:lnTo>
                      <a:pt x="66" y="542"/>
                    </a:lnTo>
                    <a:lnTo>
                      <a:pt x="68" y="542"/>
                    </a:lnTo>
                    <a:lnTo>
                      <a:pt x="66" y="545"/>
                    </a:lnTo>
                    <a:lnTo>
                      <a:pt x="66" y="547"/>
                    </a:lnTo>
                    <a:lnTo>
                      <a:pt x="63" y="547"/>
                    </a:lnTo>
                    <a:lnTo>
                      <a:pt x="63" y="550"/>
                    </a:lnTo>
                    <a:lnTo>
                      <a:pt x="63" y="552"/>
                    </a:lnTo>
                    <a:lnTo>
                      <a:pt x="66" y="552"/>
                    </a:lnTo>
                    <a:lnTo>
                      <a:pt x="66" y="555"/>
                    </a:lnTo>
                    <a:lnTo>
                      <a:pt x="66" y="557"/>
                    </a:lnTo>
                    <a:lnTo>
                      <a:pt x="63" y="557"/>
                    </a:lnTo>
                    <a:lnTo>
                      <a:pt x="63" y="560"/>
                    </a:lnTo>
                    <a:lnTo>
                      <a:pt x="66" y="562"/>
                    </a:lnTo>
                    <a:lnTo>
                      <a:pt x="66" y="564"/>
                    </a:lnTo>
                    <a:lnTo>
                      <a:pt x="66" y="567"/>
                    </a:lnTo>
                    <a:lnTo>
                      <a:pt x="68" y="567"/>
                    </a:lnTo>
                    <a:lnTo>
                      <a:pt x="68" y="569"/>
                    </a:lnTo>
                    <a:lnTo>
                      <a:pt x="70" y="569"/>
                    </a:lnTo>
                    <a:lnTo>
                      <a:pt x="70" y="572"/>
                    </a:lnTo>
                    <a:lnTo>
                      <a:pt x="68" y="572"/>
                    </a:lnTo>
                    <a:lnTo>
                      <a:pt x="70" y="572"/>
                    </a:lnTo>
                    <a:lnTo>
                      <a:pt x="70" y="574"/>
                    </a:lnTo>
                    <a:lnTo>
                      <a:pt x="68" y="574"/>
                    </a:lnTo>
                    <a:lnTo>
                      <a:pt x="68" y="577"/>
                    </a:lnTo>
                    <a:lnTo>
                      <a:pt x="70" y="577"/>
                    </a:lnTo>
                    <a:lnTo>
                      <a:pt x="70" y="579"/>
                    </a:lnTo>
                    <a:lnTo>
                      <a:pt x="70" y="582"/>
                    </a:lnTo>
                    <a:lnTo>
                      <a:pt x="73" y="582"/>
                    </a:lnTo>
                    <a:lnTo>
                      <a:pt x="73" y="584"/>
                    </a:lnTo>
                    <a:lnTo>
                      <a:pt x="75" y="584"/>
                    </a:lnTo>
                    <a:lnTo>
                      <a:pt x="73" y="584"/>
                    </a:lnTo>
                    <a:lnTo>
                      <a:pt x="73" y="586"/>
                    </a:lnTo>
                    <a:lnTo>
                      <a:pt x="73" y="589"/>
                    </a:lnTo>
                    <a:lnTo>
                      <a:pt x="70" y="589"/>
                    </a:lnTo>
                    <a:lnTo>
                      <a:pt x="68" y="589"/>
                    </a:lnTo>
                    <a:lnTo>
                      <a:pt x="66" y="589"/>
                    </a:lnTo>
                    <a:lnTo>
                      <a:pt x="66" y="591"/>
                    </a:lnTo>
                    <a:lnTo>
                      <a:pt x="63" y="591"/>
                    </a:lnTo>
                    <a:lnTo>
                      <a:pt x="61" y="591"/>
                    </a:lnTo>
                    <a:lnTo>
                      <a:pt x="63" y="591"/>
                    </a:lnTo>
                    <a:lnTo>
                      <a:pt x="61" y="591"/>
                    </a:lnTo>
                    <a:lnTo>
                      <a:pt x="61" y="594"/>
                    </a:lnTo>
                    <a:lnTo>
                      <a:pt x="58" y="594"/>
                    </a:lnTo>
                    <a:lnTo>
                      <a:pt x="58" y="596"/>
                    </a:lnTo>
                    <a:lnTo>
                      <a:pt x="58" y="599"/>
                    </a:lnTo>
                    <a:lnTo>
                      <a:pt x="58" y="601"/>
                    </a:lnTo>
                    <a:lnTo>
                      <a:pt x="58" y="604"/>
                    </a:lnTo>
                    <a:lnTo>
                      <a:pt x="58" y="606"/>
                    </a:lnTo>
                    <a:lnTo>
                      <a:pt x="56" y="606"/>
                    </a:lnTo>
                    <a:lnTo>
                      <a:pt x="58" y="606"/>
                    </a:lnTo>
                    <a:lnTo>
                      <a:pt x="56" y="606"/>
                    </a:lnTo>
                    <a:lnTo>
                      <a:pt x="56" y="608"/>
                    </a:lnTo>
                    <a:lnTo>
                      <a:pt x="58" y="608"/>
                    </a:lnTo>
                    <a:lnTo>
                      <a:pt x="56" y="608"/>
                    </a:lnTo>
                    <a:lnTo>
                      <a:pt x="56" y="611"/>
                    </a:lnTo>
                    <a:lnTo>
                      <a:pt x="56" y="613"/>
                    </a:lnTo>
                    <a:lnTo>
                      <a:pt x="53" y="613"/>
                    </a:lnTo>
                    <a:lnTo>
                      <a:pt x="51" y="613"/>
                    </a:lnTo>
                    <a:lnTo>
                      <a:pt x="51" y="611"/>
                    </a:lnTo>
                    <a:lnTo>
                      <a:pt x="51" y="613"/>
                    </a:lnTo>
                    <a:lnTo>
                      <a:pt x="48" y="613"/>
                    </a:lnTo>
                    <a:lnTo>
                      <a:pt x="51" y="613"/>
                    </a:lnTo>
                    <a:lnTo>
                      <a:pt x="51" y="616"/>
                    </a:lnTo>
                    <a:lnTo>
                      <a:pt x="51" y="618"/>
                    </a:lnTo>
                    <a:lnTo>
                      <a:pt x="51" y="621"/>
                    </a:lnTo>
                    <a:lnTo>
                      <a:pt x="51" y="618"/>
                    </a:lnTo>
                    <a:lnTo>
                      <a:pt x="51" y="621"/>
                    </a:lnTo>
                    <a:lnTo>
                      <a:pt x="53" y="621"/>
                    </a:lnTo>
                    <a:lnTo>
                      <a:pt x="51" y="623"/>
                    </a:lnTo>
                    <a:lnTo>
                      <a:pt x="53" y="623"/>
                    </a:lnTo>
                    <a:lnTo>
                      <a:pt x="51" y="623"/>
                    </a:lnTo>
                    <a:lnTo>
                      <a:pt x="51" y="626"/>
                    </a:lnTo>
                    <a:lnTo>
                      <a:pt x="48" y="626"/>
                    </a:lnTo>
                    <a:lnTo>
                      <a:pt x="46" y="626"/>
                    </a:lnTo>
                    <a:lnTo>
                      <a:pt x="46" y="628"/>
                    </a:lnTo>
                    <a:lnTo>
                      <a:pt x="48" y="628"/>
                    </a:lnTo>
                    <a:lnTo>
                      <a:pt x="46" y="628"/>
                    </a:lnTo>
                    <a:lnTo>
                      <a:pt x="46" y="631"/>
                    </a:lnTo>
                    <a:lnTo>
                      <a:pt x="48" y="631"/>
                    </a:lnTo>
                    <a:lnTo>
                      <a:pt x="48" y="633"/>
                    </a:lnTo>
                    <a:lnTo>
                      <a:pt x="48" y="631"/>
                    </a:lnTo>
                    <a:lnTo>
                      <a:pt x="51" y="631"/>
                    </a:lnTo>
                    <a:lnTo>
                      <a:pt x="51" y="633"/>
                    </a:lnTo>
                    <a:lnTo>
                      <a:pt x="51" y="635"/>
                    </a:lnTo>
                    <a:lnTo>
                      <a:pt x="48" y="635"/>
                    </a:lnTo>
                    <a:lnTo>
                      <a:pt x="46" y="635"/>
                    </a:lnTo>
                    <a:lnTo>
                      <a:pt x="46" y="638"/>
                    </a:lnTo>
                    <a:lnTo>
                      <a:pt x="46" y="640"/>
                    </a:lnTo>
                    <a:lnTo>
                      <a:pt x="46" y="643"/>
                    </a:lnTo>
                    <a:lnTo>
                      <a:pt x="44" y="643"/>
                    </a:lnTo>
                    <a:lnTo>
                      <a:pt x="44" y="645"/>
                    </a:lnTo>
                    <a:lnTo>
                      <a:pt x="44" y="648"/>
                    </a:lnTo>
                    <a:lnTo>
                      <a:pt x="46" y="648"/>
                    </a:lnTo>
                    <a:lnTo>
                      <a:pt x="46" y="650"/>
                    </a:lnTo>
                    <a:lnTo>
                      <a:pt x="44" y="650"/>
                    </a:lnTo>
                    <a:lnTo>
                      <a:pt x="46" y="650"/>
                    </a:lnTo>
                    <a:lnTo>
                      <a:pt x="46" y="653"/>
                    </a:lnTo>
                    <a:lnTo>
                      <a:pt x="46" y="655"/>
                    </a:lnTo>
                    <a:lnTo>
                      <a:pt x="44" y="655"/>
                    </a:lnTo>
                    <a:lnTo>
                      <a:pt x="46" y="655"/>
                    </a:lnTo>
                    <a:lnTo>
                      <a:pt x="46" y="657"/>
                    </a:lnTo>
                    <a:lnTo>
                      <a:pt x="44" y="657"/>
                    </a:lnTo>
                    <a:lnTo>
                      <a:pt x="44" y="660"/>
                    </a:lnTo>
                    <a:lnTo>
                      <a:pt x="46" y="660"/>
                    </a:lnTo>
                    <a:lnTo>
                      <a:pt x="44" y="660"/>
                    </a:lnTo>
                    <a:lnTo>
                      <a:pt x="44" y="662"/>
                    </a:lnTo>
                    <a:lnTo>
                      <a:pt x="46" y="662"/>
                    </a:lnTo>
                    <a:lnTo>
                      <a:pt x="46" y="665"/>
                    </a:lnTo>
                    <a:lnTo>
                      <a:pt x="46" y="667"/>
                    </a:lnTo>
                    <a:lnTo>
                      <a:pt x="46" y="670"/>
                    </a:lnTo>
                    <a:lnTo>
                      <a:pt x="48" y="670"/>
                    </a:lnTo>
                    <a:lnTo>
                      <a:pt x="46" y="672"/>
                    </a:lnTo>
                    <a:lnTo>
                      <a:pt x="48" y="672"/>
                    </a:lnTo>
                    <a:lnTo>
                      <a:pt x="48" y="675"/>
                    </a:lnTo>
                    <a:lnTo>
                      <a:pt x="48" y="677"/>
                    </a:lnTo>
                    <a:lnTo>
                      <a:pt x="48" y="679"/>
                    </a:lnTo>
                    <a:lnTo>
                      <a:pt x="48" y="682"/>
                    </a:lnTo>
                    <a:lnTo>
                      <a:pt x="46" y="682"/>
                    </a:lnTo>
                    <a:lnTo>
                      <a:pt x="46" y="684"/>
                    </a:lnTo>
                    <a:lnTo>
                      <a:pt x="44" y="684"/>
                    </a:lnTo>
                    <a:lnTo>
                      <a:pt x="44" y="682"/>
                    </a:lnTo>
                    <a:lnTo>
                      <a:pt x="41" y="682"/>
                    </a:lnTo>
                    <a:lnTo>
                      <a:pt x="39" y="682"/>
                    </a:lnTo>
                    <a:lnTo>
                      <a:pt x="39" y="684"/>
                    </a:lnTo>
                    <a:lnTo>
                      <a:pt x="39" y="682"/>
                    </a:lnTo>
                    <a:lnTo>
                      <a:pt x="39" y="684"/>
                    </a:lnTo>
                    <a:lnTo>
                      <a:pt x="39" y="682"/>
                    </a:lnTo>
                    <a:lnTo>
                      <a:pt x="36" y="682"/>
                    </a:lnTo>
                    <a:lnTo>
                      <a:pt x="36" y="684"/>
                    </a:lnTo>
                    <a:lnTo>
                      <a:pt x="39" y="687"/>
                    </a:lnTo>
                    <a:lnTo>
                      <a:pt x="36" y="687"/>
                    </a:lnTo>
                    <a:lnTo>
                      <a:pt x="39" y="687"/>
                    </a:lnTo>
                    <a:lnTo>
                      <a:pt x="39" y="689"/>
                    </a:lnTo>
                    <a:lnTo>
                      <a:pt x="41" y="689"/>
                    </a:lnTo>
                    <a:lnTo>
                      <a:pt x="41" y="692"/>
                    </a:lnTo>
                    <a:lnTo>
                      <a:pt x="41" y="694"/>
                    </a:lnTo>
                    <a:lnTo>
                      <a:pt x="39" y="694"/>
                    </a:lnTo>
                    <a:lnTo>
                      <a:pt x="39" y="697"/>
                    </a:lnTo>
                    <a:lnTo>
                      <a:pt x="39" y="699"/>
                    </a:lnTo>
                    <a:lnTo>
                      <a:pt x="36" y="699"/>
                    </a:lnTo>
                    <a:lnTo>
                      <a:pt x="36" y="697"/>
                    </a:lnTo>
                    <a:lnTo>
                      <a:pt x="36" y="699"/>
                    </a:lnTo>
                    <a:lnTo>
                      <a:pt x="39" y="699"/>
                    </a:lnTo>
                    <a:lnTo>
                      <a:pt x="39" y="701"/>
                    </a:lnTo>
                    <a:lnTo>
                      <a:pt x="36" y="701"/>
                    </a:lnTo>
                    <a:lnTo>
                      <a:pt x="39" y="701"/>
                    </a:lnTo>
                    <a:lnTo>
                      <a:pt x="39" y="704"/>
                    </a:lnTo>
                    <a:lnTo>
                      <a:pt x="39" y="706"/>
                    </a:lnTo>
                    <a:lnTo>
                      <a:pt x="41" y="706"/>
                    </a:lnTo>
                    <a:lnTo>
                      <a:pt x="41" y="709"/>
                    </a:lnTo>
                    <a:lnTo>
                      <a:pt x="44" y="709"/>
                    </a:lnTo>
                    <a:lnTo>
                      <a:pt x="44" y="711"/>
                    </a:lnTo>
                    <a:lnTo>
                      <a:pt x="46" y="711"/>
                    </a:lnTo>
                    <a:lnTo>
                      <a:pt x="48" y="711"/>
                    </a:lnTo>
                    <a:lnTo>
                      <a:pt x="48" y="714"/>
                    </a:lnTo>
                    <a:lnTo>
                      <a:pt x="48" y="716"/>
                    </a:lnTo>
                    <a:lnTo>
                      <a:pt x="46" y="716"/>
                    </a:lnTo>
                    <a:lnTo>
                      <a:pt x="44" y="716"/>
                    </a:lnTo>
                    <a:lnTo>
                      <a:pt x="44" y="719"/>
                    </a:lnTo>
                    <a:lnTo>
                      <a:pt x="46" y="719"/>
                    </a:lnTo>
                    <a:lnTo>
                      <a:pt x="46" y="721"/>
                    </a:lnTo>
                    <a:lnTo>
                      <a:pt x="48" y="721"/>
                    </a:lnTo>
                    <a:lnTo>
                      <a:pt x="48" y="723"/>
                    </a:lnTo>
                    <a:lnTo>
                      <a:pt x="51" y="723"/>
                    </a:lnTo>
                    <a:lnTo>
                      <a:pt x="53" y="723"/>
                    </a:lnTo>
                    <a:lnTo>
                      <a:pt x="53" y="726"/>
                    </a:lnTo>
                    <a:lnTo>
                      <a:pt x="51" y="726"/>
                    </a:lnTo>
                    <a:lnTo>
                      <a:pt x="51" y="728"/>
                    </a:lnTo>
                    <a:lnTo>
                      <a:pt x="48" y="728"/>
                    </a:lnTo>
                    <a:lnTo>
                      <a:pt x="48" y="731"/>
                    </a:lnTo>
                    <a:lnTo>
                      <a:pt x="51" y="731"/>
                    </a:lnTo>
                    <a:lnTo>
                      <a:pt x="51" y="733"/>
                    </a:lnTo>
                    <a:lnTo>
                      <a:pt x="48" y="736"/>
                    </a:lnTo>
                    <a:lnTo>
                      <a:pt x="48" y="738"/>
                    </a:lnTo>
                    <a:lnTo>
                      <a:pt x="46" y="738"/>
                    </a:lnTo>
                    <a:lnTo>
                      <a:pt x="46" y="741"/>
                    </a:lnTo>
                    <a:lnTo>
                      <a:pt x="48" y="741"/>
                    </a:lnTo>
                    <a:lnTo>
                      <a:pt x="46" y="741"/>
                    </a:lnTo>
                    <a:lnTo>
                      <a:pt x="48" y="741"/>
                    </a:lnTo>
                    <a:lnTo>
                      <a:pt x="46" y="741"/>
                    </a:lnTo>
                    <a:lnTo>
                      <a:pt x="46" y="743"/>
                    </a:lnTo>
                    <a:lnTo>
                      <a:pt x="48" y="743"/>
                    </a:lnTo>
                    <a:lnTo>
                      <a:pt x="46" y="743"/>
                    </a:lnTo>
                    <a:lnTo>
                      <a:pt x="46" y="745"/>
                    </a:lnTo>
                    <a:lnTo>
                      <a:pt x="48" y="745"/>
                    </a:lnTo>
                    <a:lnTo>
                      <a:pt x="51" y="745"/>
                    </a:lnTo>
                    <a:lnTo>
                      <a:pt x="53" y="745"/>
                    </a:lnTo>
                    <a:lnTo>
                      <a:pt x="56" y="745"/>
                    </a:lnTo>
                    <a:lnTo>
                      <a:pt x="58" y="745"/>
                    </a:lnTo>
                    <a:lnTo>
                      <a:pt x="61" y="745"/>
                    </a:lnTo>
                    <a:lnTo>
                      <a:pt x="63" y="745"/>
                    </a:lnTo>
                    <a:lnTo>
                      <a:pt x="66" y="745"/>
                    </a:lnTo>
                    <a:lnTo>
                      <a:pt x="66" y="748"/>
                    </a:lnTo>
                    <a:lnTo>
                      <a:pt x="68" y="748"/>
                    </a:lnTo>
                    <a:lnTo>
                      <a:pt x="68" y="750"/>
                    </a:lnTo>
                    <a:lnTo>
                      <a:pt x="66" y="750"/>
                    </a:lnTo>
                    <a:lnTo>
                      <a:pt x="63" y="750"/>
                    </a:lnTo>
                    <a:lnTo>
                      <a:pt x="63" y="753"/>
                    </a:lnTo>
                    <a:lnTo>
                      <a:pt x="63" y="755"/>
                    </a:lnTo>
                    <a:lnTo>
                      <a:pt x="63" y="758"/>
                    </a:lnTo>
                    <a:lnTo>
                      <a:pt x="61" y="758"/>
                    </a:lnTo>
                    <a:lnTo>
                      <a:pt x="61" y="755"/>
                    </a:lnTo>
                    <a:lnTo>
                      <a:pt x="58" y="755"/>
                    </a:lnTo>
                    <a:lnTo>
                      <a:pt x="56" y="755"/>
                    </a:lnTo>
                    <a:lnTo>
                      <a:pt x="53" y="755"/>
                    </a:lnTo>
                    <a:lnTo>
                      <a:pt x="51" y="755"/>
                    </a:lnTo>
                    <a:lnTo>
                      <a:pt x="48" y="755"/>
                    </a:lnTo>
                    <a:lnTo>
                      <a:pt x="46" y="755"/>
                    </a:lnTo>
                    <a:lnTo>
                      <a:pt x="46" y="758"/>
                    </a:lnTo>
                    <a:lnTo>
                      <a:pt x="46" y="755"/>
                    </a:lnTo>
                    <a:lnTo>
                      <a:pt x="44" y="755"/>
                    </a:lnTo>
                    <a:lnTo>
                      <a:pt x="44" y="758"/>
                    </a:lnTo>
                    <a:lnTo>
                      <a:pt x="44" y="755"/>
                    </a:lnTo>
                    <a:lnTo>
                      <a:pt x="41" y="755"/>
                    </a:lnTo>
                    <a:lnTo>
                      <a:pt x="39" y="755"/>
                    </a:lnTo>
                    <a:lnTo>
                      <a:pt x="41" y="755"/>
                    </a:lnTo>
                    <a:lnTo>
                      <a:pt x="39" y="755"/>
                    </a:lnTo>
                    <a:lnTo>
                      <a:pt x="41" y="755"/>
                    </a:lnTo>
                    <a:lnTo>
                      <a:pt x="41" y="758"/>
                    </a:lnTo>
                    <a:lnTo>
                      <a:pt x="39" y="758"/>
                    </a:lnTo>
                    <a:lnTo>
                      <a:pt x="41" y="758"/>
                    </a:lnTo>
                    <a:lnTo>
                      <a:pt x="39" y="758"/>
                    </a:lnTo>
                    <a:lnTo>
                      <a:pt x="41" y="758"/>
                    </a:lnTo>
                    <a:lnTo>
                      <a:pt x="41" y="760"/>
                    </a:lnTo>
                    <a:lnTo>
                      <a:pt x="44" y="760"/>
                    </a:lnTo>
                    <a:lnTo>
                      <a:pt x="46" y="760"/>
                    </a:lnTo>
                    <a:lnTo>
                      <a:pt x="48" y="760"/>
                    </a:lnTo>
                    <a:lnTo>
                      <a:pt x="51" y="760"/>
                    </a:lnTo>
                    <a:lnTo>
                      <a:pt x="51" y="763"/>
                    </a:lnTo>
                    <a:lnTo>
                      <a:pt x="51" y="760"/>
                    </a:lnTo>
                    <a:lnTo>
                      <a:pt x="53" y="763"/>
                    </a:lnTo>
                    <a:lnTo>
                      <a:pt x="53" y="760"/>
                    </a:lnTo>
                    <a:lnTo>
                      <a:pt x="53" y="763"/>
                    </a:lnTo>
                    <a:lnTo>
                      <a:pt x="56" y="763"/>
                    </a:lnTo>
                    <a:lnTo>
                      <a:pt x="56" y="765"/>
                    </a:lnTo>
                    <a:lnTo>
                      <a:pt x="56" y="767"/>
                    </a:lnTo>
                    <a:lnTo>
                      <a:pt x="58" y="767"/>
                    </a:lnTo>
                    <a:lnTo>
                      <a:pt x="61" y="767"/>
                    </a:lnTo>
                    <a:lnTo>
                      <a:pt x="61" y="770"/>
                    </a:lnTo>
                    <a:lnTo>
                      <a:pt x="61" y="772"/>
                    </a:lnTo>
                    <a:lnTo>
                      <a:pt x="58" y="772"/>
                    </a:lnTo>
                    <a:lnTo>
                      <a:pt x="56" y="772"/>
                    </a:lnTo>
                    <a:lnTo>
                      <a:pt x="53" y="772"/>
                    </a:lnTo>
                    <a:lnTo>
                      <a:pt x="56" y="772"/>
                    </a:lnTo>
                    <a:lnTo>
                      <a:pt x="56" y="775"/>
                    </a:lnTo>
                    <a:lnTo>
                      <a:pt x="56" y="777"/>
                    </a:lnTo>
                    <a:lnTo>
                      <a:pt x="53" y="777"/>
                    </a:lnTo>
                    <a:lnTo>
                      <a:pt x="51" y="777"/>
                    </a:lnTo>
                    <a:lnTo>
                      <a:pt x="48" y="777"/>
                    </a:lnTo>
                    <a:lnTo>
                      <a:pt x="48" y="780"/>
                    </a:lnTo>
                    <a:lnTo>
                      <a:pt x="48" y="782"/>
                    </a:lnTo>
                    <a:lnTo>
                      <a:pt x="46" y="782"/>
                    </a:lnTo>
                    <a:lnTo>
                      <a:pt x="48" y="782"/>
                    </a:lnTo>
                    <a:lnTo>
                      <a:pt x="48" y="785"/>
                    </a:lnTo>
                    <a:lnTo>
                      <a:pt x="48" y="787"/>
                    </a:lnTo>
                    <a:lnTo>
                      <a:pt x="51" y="787"/>
                    </a:lnTo>
                    <a:lnTo>
                      <a:pt x="53" y="787"/>
                    </a:lnTo>
                    <a:lnTo>
                      <a:pt x="53" y="789"/>
                    </a:lnTo>
                    <a:lnTo>
                      <a:pt x="51" y="789"/>
                    </a:lnTo>
                    <a:lnTo>
                      <a:pt x="51" y="792"/>
                    </a:lnTo>
                    <a:lnTo>
                      <a:pt x="51" y="794"/>
                    </a:lnTo>
                    <a:lnTo>
                      <a:pt x="51" y="797"/>
                    </a:lnTo>
                    <a:lnTo>
                      <a:pt x="48" y="797"/>
                    </a:lnTo>
                    <a:lnTo>
                      <a:pt x="46" y="797"/>
                    </a:lnTo>
                    <a:lnTo>
                      <a:pt x="44" y="797"/>
                    </a:lnTo>
                    <a:lnTo>
                      <a:pt x="44" y="799"/>
                    </a:lnTo>
                    <a:lnTo>
                      <a:pt x="46" y="799"/>
                    </a:lnTo>
                    <a:lnTo>
                      <a:pt x="46" y="802"/>
                    </a:lnTo>
                    <a:lnTo>
                      <a:pt x="48" y="802"/>
                    </a:lnTo>
                    <a:lnTo>
                      <a:pt x="48" y="804"/>
                    </a:lnTo>
                    <a:lnTo>
                      <a:pt x="46" y="804"/>
                    </a:lnTo>
                    <a:lnTo>
                      <a:pt x="48" y="807"/>
                    </a:lnTo>
                    <a:lnTo>
                      <a:pt x="48" y="809"/>
                    </a:lnTo>
                    <a:lnTo>
                      <a:pt x="48" y="811"/>
                    </a:lnTo>
                    <a:lnTo>
                      <a:pt x="48" y="814"/>
                    </a:lnTo>
                    <a:lnTo>
                      <a:pt x="46" y="814"/>
                    </a:lnTo>
                    <a:lnTo>
                      <a:pt x="46" y="816"/>
                    </a:lnTo>
                    <a:lnTo>
                      <a:pt x="44" y="816"/>
                    </a:lnTo>
                    <a:lnTo>
                      <a:pt x="44" y="819"/>
                    </a:lnTo>
                    <a:lnTo>
                      <a:pt x="46" y="819"/>
                    </a:lnTo>
                    <a:lnTo>
                      <a:pt x="44" y="819"/>
                    </a:lnTo>
                    <a:lnTo>
                      <a:pt x="44" y="821"/>
                    </a:lnTo>
                    <a:lnTo>
                      <a:pt x="46" y="821"/>
                    </a:lnTo>
                    <a:lnTo>
                      <a:pt x="46" y="824"/>
                    </a:lnTo>
                    <a:lnTo>
                      <a:pt x="44" y="824"/>
                    </a:lnTo>
                    <a:lnTo>
                      <a:pt x="46" y="824"/>
                    </a:lnTo>
                    <a:lnTo>
                      <a:pt x="44" y="824"/>
                    </a:lnTo>
                    <a:lnTo>
                      <a:pt x="46" y="824"/>
                    </a:lnTo>
                    <a:lnTo>
                      <a:pt x="44" y="824"/>
                    </a:lnTo>
                    <a:lnTo>
                      <a:pt x="41" y="824"/>
                    </a:lnTo>
                    <a:lnTo>
                      <a:pt x="41" y="826"/>
                    </a:lnTo>
                    <a:lnTo>
                      <a:pt x="39" y="826"/>
                    </a:lnTo>
                    <a:lnTo>
                      <a:pt x="39" y="829"/>
                    </a:lnTo>
                    <a:lnTo>
                      <a:pt x="36" y="829"/>
                    </a:lnTo>
                    <a:lnTo>
                      <a:pt x="34" y="829"/>
                    </a:lnTo>
                    <a:lnTo>
                      <a:pt x="34" y="831"/>
                    </a:lnTo>
                    <a:lnTo>
                      <a:pt x="31" y="831"/>
                    </a:lnTo>
                    <a:lnTo>
                      <a:pt x="34" y="831"/>
                    </a:lnTo>
                    <a:lnTo>
                      <a:pt x="34" y="833"/>
                    </a:lnTo>
                    <a:lnTo>
                      <a:pt x="31" y="833"/>
                    </a:lnTo>
                    <a:lnTo>
                      <a:pt x="31" y="836"/>
                    </a:lnTo>
                    <a:lnTo>
                      <a:pt x="29" y="836"/>
                    </a:lnTo>
                    <a:lnTo>
                      <a:pt x="31" y="836"/>
                    </a:lnTo>
                    <a:lnTo>
                      <a:pt x="29" y="836"/>
                    </a:lnTo>
                    <a:lnTo>
                      <a:pt x="29" y="838"/>
                    </a:lnTo>
                    <a:lnTo>
                      <a:pt x="31" y="838"/>
                    </a:lnTo>
                    <a:lnTo>
                      <a:pt x="29" y="838"/>
                    </a:lnTo>
                    <a:lnTo>
                      <a:pt x="26" y="838"/>
                    </a:lnTo>
                    <a:lnTo>
                      <a:pt x="29" y="838"/>
                    </a:lnTo>
                    <a:lnTo>
                      <a:pt x="29" y="841"/>
                    </a:lnTo>
                    <a:lnTo>
                      <a:pt x="29" y="843"/>
                    </a:lnTo>
                    <a:lnTo>
                      <a:pt x="26" y="843"/>
                    </a:lnTo>
                    <a:lnTo>
                      <a:pt x="29" y="843"/>
                    </a:lnTo>
                    <a:lnTo>
                      <a:pt x="29" y="846"/>
                    </a:lnTo>
                    <a:lnTo>
                      <a:pt x="29" y="848"/>
                    </a:lnTo>
                    <a:lnTo>
                      <a:pt x="31" y="848"/>
                    </a:lnTo>
                    <a:lnTo>
                      <a:pt x="34" y="848"/>
                    </a:lnTo>
                    <a:lnTo>
                      <a:pt x="34" y="851"/>
                    </a:lnTo>
                    <a:lnTo>
                      <a:pt x="34" y="853"/>
                    </a:lnTo>
                    <a:lnTo>
                      <a:pt x="36" y="853"/>
                    </a:lnTo>
                    <a:lnTo>
                      <a:pt x="36" y="855"/>
                    </a:lnTo>
                    <a:lnTo>
                      <a:pt x="34" y="855"/>
                    </a:lnTo>
                    <a:lnTo>
                      <a:pt x="31" y="855"/>
                    </a:lnTo>
                    <a:lnTo>
                      <a:pt x="31" y="858"/>
                    </a:lnTo>
                    <a:lnTo>
                      <a:pt x="29" y="858"/>
                    </a:lnTo>
                    <a:lnTo>
                      <a:pt x="29" y="860"/>
                    </a:lnTo>
                    <a:lnTo>
                      <a:pt x="26" y="860"/>
                    </a:lnTo>
                    <a:lnTo>
                      <a:pt x="26" y="858"/>
                    </a:lnTo>
                    <a:lnTo>
                      <a:pt x="26" y="860"/>
                    </a:lnTo>
                    <a:lnTo>
                      <a:pt x="26" y="863"/>
                    </a:lnTo>
                    <a:lnTo>
                      <a:pt x="26" y="865"/>
                    </a:lnTo>
                    <a:lnTo>
                      <a:pt x="26" y="868"/>
                    </a:lnTo>
                    <a:lnTo>
                      <a:pt x="24" y="868"/>
                    </a:lnTo>
                    <a:lnTo>
                      <a:pt x="24" y="870"/>
                    </a:lnTo>
                    <a:lnTo>
                      <a:pt x="22" y="870"/>
                    </a:lnTo>
                    <a:lnTo>
                      <a:pt x="22" y="873"/>
                    </a:lnTo>
                    <a:lnTo>
                      <a:pt x="19" y="873"/>
                    </a:lnTo>
                    <a:lnTo>
                      <a:pt x="19" y="875"/>
                    </a:lnTo>
                    <a:lnTo>
                      <a:pt x="17" y="875"/>
                    </a:lnTo>
                    <a:lnTo>
                      <a:pt x="17" y="877"/>
                    </a:lnTo>
                    <a:lnTo>
                      <a:pt x="17" y="880"/>
                    </a:lnTo>
                    <a:lnTo>
                      <a:pt x="14" y="880"/>
                    </a:lnTo>
                    <a:lnTo>
                      <a:pt x="12" y="880"/>
                    </a:lnTo>
                    <a:lnTo>
                      <a:pt x="12" y="882"/>
                    </a:lnTo>
                    <a:lnTo>
                      <a:pt x="9" y="882"/>
                    </a:lnTo>
                    <a:lnTo>
                      <a:pt x="9" y="885"/>
                    </a:lnTo>
                    <a:lnTo>
                      <a:pt x="12" y="885"/>
                    </a:lnTo>
                    <a:lnTo>
                      <a:pt x="12" y="887"/>
                    </a:lnTo>
                    <a:lnTo>
                      <a:pt x="9" y="887"/>
                    </a:lnTo>
                    <a:lnTo>
                      <a:pt x="9" y="890"/>
                    </a:lnTo>
                    <a:lnTo>
                      <a:pt x="7" y="892"/>
                    </a:lnTo>
                    <a:lnTo>
                      <a:pt x="4" y="892"/>
                    </a:lnTo>
                    <a:lnTo>
                      <a:pt x="4" y="895"/>
                    </a:lnTo>
                    <a:lnTo>
                      <a:pt x="2" y="895"/>
                    </a:lnTo>
                    <a:lnTo>
                      <a:pt x="0" y="895"/>
                    </a:lnTo>
                    <a:lnTo>
                      <a:pt x="0" y="897"/>
                    </a:lnTo>
                    <a:lnTo>
                      <a:pt x="0" y="899"/>
                    </a:lnTo>
                    <a:lnTo>
                      <a:pt x="2" y="899"/>
                    </a:lnTo>
                    <a:lnTo>
                      <a:pt x="2" y="902"/>
                    </a:lnTo>
                    <a:lnTo>
                      <a:pt x="2" y="904"/>
                    </a:lnTo>
                    <a:lnTo>
                      <a:pt x="2" y="907"/>
                    </a:lnTo>
                    <a:lnTo>
                      <a:pt x="4" y="907"/>
                    </a:lnTo>
                    <a:lnTo>
                      <a:pt x="4" y="909"/>
                    </a:lnTo>
                    <a:lnTo>
                      <a:pt x="4" y="912"/>
                    </a:lnTo>
                    <a:lnTo>
                      <a:pt x="7" y="912"/>
                    </a:lnTo>
                    <a:lnTo>
                      <a:pt x="7" y="914"/>
                    </a:lnTo>
                    <a:lnTo>
                      <a:pt x="9" y="914"/>
                    </a:lnTo>
                    <a:lnTo>
                      <a:pt x="9" y="917"/>
                    </a:lnTo>
                    <a:lnTo>
                      <a:pt x="9" y="919"/>
                    </a:lnTo>
                    <a:lnTo>
                      <a:pt x="9" y="921"/>
                    </a:lnTo>
                    <a:lnTo>
                      <a:pt x="12" y="921"/>
                    </a:lnTo>
                    <a:lnTo>
                      <a:pt x="14" y="921"/>
                    </a:lnTo>
                    <a:lnTo>
                      <a:pt x="14" y="919"/>
                    </a:lnTo>
                    <a:lnTo>
                      <a:pt x="17" y="919"/>
                    </a:lnTo>
                    <a:lnTo>
                      <a:pt x="19" y="919"/>
                    </a:lnTo>
                    <a:lnTo>
                      <a:pt x="19" y="917"/>
                    </a:lnTo>
                    <a:lnTo>
                      <a:pt x="22" y="917"/>
                    </a:lnTo>
                    <a:lnTo>
                      <a:pt x="22" y="919"/>
                    </a:lnTo>
                    <a:lnTo>
                      <a:pt x="24" y="919"/>
                    </a:lnTo>
                    <a:lnTo>
                      <a:pt x="26" y="919"/>
                    </a:lnTo>
                    <a:lnTo>
                      <a:pt x="26" y="917"/>
                    </a:lnTo>
                    <a:lnTo>
                      <a:pt x="29" y="917"/>
                    </a:lnTo>
                    <a:lnTo>
                      <a:pt x="29" y="919"/>
                    </a:lnTo>
                    <a:lnTo>
                      <a:pt x="31" y="919"/>
                    </a:lnTo>
                    <a:lnTo>
                      <a:pt x="31" y="917"/>
                    </a:lnTo>
                    <a:lnTo>
                      <a:pt x="31" y="919"/>
                    </a:lnTo>
                    <a:lnTo>
                      <a:pt x="34" y="919"/>
                    </a:lnTo>
                    <a:lnTo>
                      <a:pt x="34" y="921"/>
                    </a:lnTo>
                    <a:lnTo>
                      <a:pt x="31" y="921"/>
                    </a:lnTo>
                    <a:lnTo>
                      <a:pt x="34" y="921"/>
                    </a:lnTo>
                    <a:lnTo>
                      <a:pt x="34" y="924"/>
                    </a:lnTo>
                    <a:lnTo>
                      <a:pt x="34" y="926"/>
                    </a:lnTo>
                    <a:lnTo>
                      <a:pt x="34" y="929"/>
                    </a:lnTo>
                    <a:lnTo>
                      <a:pt x="31" y="929"/>
                    </a:lnTo>
                    <a:lnTo>
                      <a:pt x="31" y="931"/>
                    </a:lnTo>
                    <a:lnTo>
                      <a:pt x="29" y="931"/>
                    </a:lnTo>
                    <a:lnTo>
                      <a:pt x="31" y="934"/>
                    </a:lnTo>
                    <a:lnTo>
                      <a:pt x="31" y="936"/>
                    </a:lnTo>
                    <a:lnTo>
                      <a:pt x="34" y="936"/>
                    </a:lnTo>
                    <a:lnTo>
                      <a:pt x="31" y="936"/>
                    </a:lnTo>
                    <a:lnTo>
                      <a:pt x="31" y="939"/>
                    </a:lnTo>
                    <a:lnTo>
                      <a:pt x="31" y="941"/>
                    </a:lnTo>
                    <a:lnTo>
                      <a:pt x="29" y="943"/>
                    </a:lnTo>
                    <a:lnTo>
                      <a:pt x="31" y="943"/>
                    </a:lnTo>
                    <a:lnTo>
                      <a:pt x="31" y="946"/>
                    </a:lnTo>
                    <a:lnTo>
                      <a:pt x="31" y="948"/>
                    </a:lnTo>
                    <a:lnTo>
                      <a:pt x="34" y="946"/>
                    </a:lnTo>
                    <a:lnTo>
                      <a:pt x="36" y="948"/>
                    </a:lnTo>
                    <a:lnTo>
                      <a:pt x="39" y="948"/>
                    </a:lnTo>
                    <a:lnTo>
                      <a:pt x="41" y="951"/>
                    </a:lnTo>
                    <a:lnTo>
                      <a:pt x="44" y="951"/>
                    </a:lnTo>
                    <a:lnTo>
                      <a:pt x="44" y="953"/>
                    </a:lnTo>
                    <a:lnTo>
                      <a:pt x="41" y="953"/>
                    </a:lnTo>
                    <a:lnTo>
                      <a:pt x="41" y="956"/>
                    </a:lnTo>
                    <a:lnTo>
                      <a:pt x="44" y="956"/>
                    </a:lnTo>
                    <a:lnTo>
                      <a:pt x="51" y="956"/>
                    </a:lnTo>
                    <a:lnTo>
                      <a:pt x="53" y="956"/>
                    </a:lnTo>
                    <a:lnTo>
                      <a:pt x="73" y="956"/>
                    </a:lnTo>
                    <a:lnTo>
                      <a:pt x="97" y="956"/>
                    </a:lnTo>
                    <a:lnTo>
                      <a:pt x="100" y="956"/>
                    </a:lnTo>
                    <a:lnTo>
                      <a:pt x="102" y="958"/>
                    </a:lnTo>
                    <a:lnTo>
                      <a:pt x="105" y="958"/>
                    </a:lnTo>
                    <a:lnTo>
                      <a:pt x="107" y="958"/>
                    </a:lnTo>
                    <a:lnTo>
                      <a:pt x="110" y="961"/>
                    </a:lnTo>
                    <a:lnTo>
                      <a:pt x="112" y="961"/>
                    </a:lnTo>
                    <a:lnTo>
                      <a:pt x="117" y="961"/>
                    </a:lnTo>
                    <a:lnTo>
                      <a:pt x="119" y="961"/>
                    </a:lnTo>
                    <a:lnTo>
                      <a:pt x="122" y="961"/>
                    </a:lnTo>
                    <a:lnTo>
                      <a:pt x="124" y="961"/>
                    </a:lnTo>
                    <a:lnTo>
                      <a:pt x="127" y="961"/>
                    </a:lnTo>
                    <a:lnTo>
                      <a:pt x="127" y="963"/>
                    </a:lnTo>
                    <a:lnTo>
                      <a:pt x="129" y="963"/>
                    </a:lnTo>
                    <a:lnTo>
                      <a:pt x="132" y="96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4" name="Freeform 953"/>
              <p:cNvSpPr>
                <a:spLocks/>
              </p:cNvSpPr>
              <p:nvPr/>
            </p:nvSpPr>
            <p:spPr bwMode="auto">
              <a:xfrm>
                <a:off x="2803" y="3229"/>
                <a:ext cx="56" cy="76"/>
              </a:xfrm>
              <a:custGeom>
                <a:avLst/>
                <a:gdLst>
                  <a:gd name="T0" fmla="*/ 49 w 56"/>
                  <a:gd name="T1" fmla="*/ 0 h 76"/>
                  <a:gd name="T2" fmla="*/ 51 w 56"/>
                  <a:gd name="T3" fmla="*/ 2 h 76"/>
                  <a:gd name="T4" fmla="*/ 56 w 56"/>
                  <a:gd name="T5" fmla="*/ 2 h 76"/>
                  <a:gd name="T6" fmla="*/ 49 w 56"/>
                  <a:gd name="T7" fmla="*/ 7 h 76"/>
                  <a:gd name="T8" fmla="*/ 49 w 56"/>
                  <a:gd name="T9" fmla="*/ 17 h 76"/>
                  <a:gd name="T10" fmla="*/ 51 w 56"/>
                  <a:gd name="T11" fmla="*/ 66 h 76"/>
                  <a:gd name="T12" fmla="*/ 49 w 56"/>
                  <a:gd name="T13" fmla="*/ 73 h 76"/>
                  <a:gd name="T14" fmla="*/ 44 w 56"/>
                  <a:gd name="T15" fmla="*/ 73 h 76"/>
                  <a:gd name="T16" fmla="*/ 42 w 56"/>
                  <a:gd name="T17" fmla="*/ 71 h 76"/>
                  <a:gd name="T18" fmla="*/ 42 w 56"/>
                  <a:gd name="T19" fmla="*/ 71 h 76"/>
                  <a:gd name="T20" fmla="*/ 44 w 56"/>
                  <a:gd name="T21" fmla="*/ 73 h 76"/>
                  <a:gd name="T22" fmla="*/ 44 w 56"/>
                  <a:gd name="T23" fmla="*/ 73 h 76"/>
                  <a:gd name="T24" fmla="*/ 42 w 56"/>
                  <a:gd name="T25" fmla="*/ 76 h 76"/>
                  <a:gd name="T26" fmla="*/ 37 w 56"/>
                  <a:gd name="T27" fmla="*/ 76 h 76"/>
                  <a:gd name="T28" fmla="*/ 34 w 56"/>
                  <a:gd name="T29" fmla="*/ 73 h 76"/>
                  <a:gd name="T30" fmla="*/ 29 w 56"/>
                  <a:gd name="T31" fmla="*/ 73 h 76"/>
                  <a:gd name="T32" fmla="*/ 25 w 56"/>
                  <a:gd name="T33" fmla="*/ 73 h 76"/>
                  <a:gd name="T34" fmla="*/ 22 w 56"/>
                  <a:gd name="T35" fmla="*/ 71 h 76"/>
                  <a:gd name="T36" fmla="*/ 22 w 56"/>
                  <a:gd name="T37" fmla="*/ 71 h 76"/>
                  <a:gd name="T38" fmla="*/ 20 w 56"/>
                  <a:gd name="T39" fmla="*/ 68 h 76"/>
                  <a:gd name="T40" fmla="*/ 17 w 56"/>
                  <a:gd name="T41" fmla="*/ 71 h 76"/>
                  <a:gd name="T42" fmla="*/ 20 w 56"/>
                  <a:gd name="T43" fmla="*/ 68 h 76"/>
                  <a:gd name="T44" fmla="*/ 17 w 56"/>
                  <a:gd name="T45" fmla="*/ 71 h 76"/>
                  <a:gd name="T46" fmla="*/ 12 w 56"/>
                  <a:gd name="T47" fmla="*/ 71 h 76"/>
                  <a:gd name="T48" fmla="*/ 12 w 56"/>
                  <a:gd name="T49" fmla="*/ 71 h 76"/>
                  <a:gd name="T50" fmla="*/ 10 w 56"/>
                  <a:gd name="T51" fmla="*/ 73 h 76"/>
                  <a:gd name="T52" fmla="*/ 7 w 56"/>
                  <a:gd name="T53" fmla="*/ 71 h 76"/>
                  <a:gd name="T54" fmla="*/ 7 w 56"/>
                  <a:gd name="T55" fmla="*/ 71 h 76"/>
                  <a:gd name="T56" fmla="*/ 5 w 56"/>
                  <a:gd name="T57" fmla="*/ 73 h 76"/>
                  <a:gd name="T58" fmla="*/ 5 w 56"/>
                  <a:gd name="T59" fmla="*/ 73 h 76"/>
                  <a:gd name="T60" fmla="*/ 3 w 56"/>
                  <a:gd name="T61" fmla="*/ 71 h 76"/>
                  <a:gd name="T62" fmla="*/ 5 w 56"/>
                  <a:gd name="T63" fmla="*/ 68 h 76"/>
                  <a:gd name="T64" fmla="*/ 3 w 56"/>
                  <a:gd name="T65" fmla="*/ 7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6" h="76">
                    <a:moveTo>
                      <a:pt x="47" y="0"/>
                    </a:moveTo>
                    <a:lnTo>
                      <a:pt x="49" y="0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49" y="2"/>
                    </a:lnTo>
                    <a:lnTo>
                      <a:pt x="49" y="7"/>
                    </a:lnTo>
                    <a:lnTo>
                      <a:pt x="49" y="12"/>
                    </a:lnTo>
                    <a:lnTo>
                      <a:pt x="49" y="17"/>
                    </a:lnTo>
                    <a:lnTo>
                      <a:pt x="49" y="44"/>
                    </a:lnTo>
                    <a:lnTo>
                      <a:pt x="51" y="66"/>
                    </a:lnTo>
                    <a:lnTo>
                      <a:pt x="51" y="73"/>
                    </a:lnTo>
                    <a:lnTo>
                      <a:pt x="49" y="73"/>
                    </a:lnTo>
                    <a:lnTo>
                      <a:pt x="47" y="73"/>
                    </a:lnTo>
                    <a:lnTo>
                      <a:pt x="44" y="73"/>
                    </a:lnTo>
                    <a:lnTo>
                      <a:pt x="44" y="71"/>
                    </a:lnTo>
                    <a:lnTo>
                      <a:pt x="42" y="71"/>
                    </a:lnTo>
                    <a:lnTo>
                      <a:pt x="39" y="71"/>
                    </a:lnTo>
                    <a:lnTo>
                      <a:pt x="42" y="71"/>
                    </a:lnTo>
                    <a:lnTo>
                      <a:pt x="44" y="71"/>
                    </a:lnTo>
                    <a:lnTo>
                      <a:pt x="44" y="73"/>
                    </a:lnTo>
                    <a:lnTo>
                      <a:pt x="47" y="73"/>
                    </a:lnTo>
                    <a:lnTo>
                      <a:pt x="44" y="73"/>
                    </a:lnTo>
                    <a:lnTo>
                      <a:pt x="44" y="76"/>
                    </a:lnTo>
                    <a:lnTo>
                      <a:pt x="42" y="76"/>
                    </a:lnTo>
                    <a:lnTo>
                      <a:pt x="39" y="76"/>
                    </a:lnTo>
                    <a:lnTo>
                      <a:pt x="37" y="76"/>
                    </a:lnTo>
                    <a:lnTo>
                      <a:pt x="34" y="76"/>
                    </a:lnTo>
                    <a:lnTo>
                      <a:pt x="34" y="73"/>
                    </a:lnTo>
                    <a:lnTo>
                      <a:pt x="32" y="73"/>
                    </a:lnTo>
                    <a:lnTo>
                      <a:pt x="29" y="73"/>
                    </a:lnTo>
                    <a:lnTo>
                      <a:pt x="27" y="73"/>
                    </a:lnTo>
                    <a:lnTo>
                      <a:pt x="25" y="73"/>
                    </a:lnTo>
                    <a:lnTo>
                      <a:pt x="22" y="73"/>
                    </a:lnTo>
                    <a:lnTo>
                      <a:pt x="22" y="71"/>
                    </a:lnTo>
                    <a:lnTo>
                      <a:pt x="22" y="68"/>
                    </a:lnTo>
                    <a:lnTo>
                      <a:pt x="22" y="71"/>
                    </a:lnTo>
                    <a:lnTo>
                      <a:pt x="20" y="71"/>
                    </a:lnTo>
                    <a:lnTo>
                      <a:pt x="20" y="68"/>
                    </a:lnTo>
                    <a:lnTo>
                      <a:pt x="20" y="71"/>
                    </a:lnTo>
                    <a:lnTo>
                      <a:pt x="17" y="71"/>
                    </a:lnTo>
                    <a:lnTo>
                      <a:pt x="20" y="71"/>
                    </a:lnTo>
                    <a:lnTo>
                      <a:pt x="20" y="68"/>
                    </a:lnTo>
                    <a:lnTo>
                      <a:pt x="17" y="68"/>
                    </a:lnTo>
                    <a:lnTo>
                      <a:pt x="17" y="71"/>
                    </a:lnTo>
                    <a:lnTo>
                      <a:pt x="15" y="71"/>
                    </a:lnTo>
                    <a:lnTo>
                      <a:pt x="12" y="71"/>
                    </a:lnTo>
                    <a:lnTo>
                      <a:pt x="12" y="68"/>
                    </a:lnTo>
                    <a:lnTo>
                      <a:pt x="12" y="71"/>
                    </a:lnTo>
                    <a:lnTo>
                      <a:pt x="10" y="71"/>
                    </a:lnTo>
                    <a:lnTo>
                      <a:pt x="10" y="73"/>
                    </a:lnTo>
                    <a:lnTo>
                      <a:pt x="10" y="71"/>
                    </a:lnTo>
                    <a:lnTo>
                      <a:pt x="7" y="71"/>
                    </a:lnTo>
                    <a:lnTo>
                      <a:pt x="10" y="71"/>
                    </a:lnTo>
                    <a:lnTo>
                      <a:pt x="7" y="71"/>
                    </a:lnTo>
                    <a:lnTo>
                      <a:pt x="5" y="71"/>
                    </a:lnTo>
                    <a:lnTo>
                      <a:pt x="5" y="73"/>
                    </a:lnTo>
                    <a:lnTo>
                      <a:pt x="7" y="73"/>
                    </a:lnTo>
                    <a:lnTo>
                      <a:pt x="5" y="73"/>
                    </a:lnTo>
                    <a:lnTo>
                      <a:pt x="3" y="73"/>
                    </a:lnTo>
                    <a:lnTo>
                      <a:pt x="3" y="71"/>
                    </a:lnTo>
                    <a:lnTo>
                      <a:pt x="3" y="68"/>
                    </a:lnTo>
                    <a:lnTo>
                      <a:pt x="5" y="68"/>
                    </a:lnTo>
                    <a:lnTo>
                      <a:pt x="3" y="68"/>
                    </a:lnTo>
                    <a:lnTo>
                      <a:pt x="3" y="71"/>
                    </a:lnTo>
                    <a:lnTo>
                      <a:pt x="0" y="7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5" name="Freeform 954"/>
              <p:cNvSpPr>
                <a:spLocks/>
              </p:cNvSpPr>
              <p:nvPr/>
            </p:nvSpPr>
            <p:spPr bwMode="auto">
              <a:xfrm>
                <a:off x="2803" y="325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6" name="Freeform 955"/>
              <p:cNvSpPr>
                <a:spLocks/>
              </p:cNvSpPr>
              <p:nvPr/>
            </p:nvSpPr>
            <p:spPr bwMode="auto">
              <a:xfrm>
                <a:off x="2732" y="323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7" name="Freeform 956"/>
              <p:cNvSpPr>
                <a:spLocks/>
              </p:cNvSpPr>
              <p:nvPr/>
            </p:nvSpPr>
            <p:spPr bwMode="auto">
              <a:xfrm>
                <a:off x="2700" y="313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8" name="Freeform 957"/>
              <p:cNvSpPr>
                <a:spLocks/>
              </p:cNvSpPr>
              <p:nvPr/>
            </p:nvSpPr>
            <p:spPr bwMode="auto">
              <a:xfrm>
                <a:off x="2708" y="3126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9" name="Freeform 958"/>
              <p:cNvSpPr>
                <a:spLocks/>
              </p:cNvSpPr>
              <p:nvPr/>
            </p:nvSpPr>
            <p:spPr bwMode="auto">
              <a:xfrm>
                <a:off x="2749" y="292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0" name="Freeform 959"/>
              <p:cNvSpPr>
                <a:spLocks/>
              </p:cNvSpPr>
              <p:nvPr/>
            </p:nvSpPr>
            <p:spPr bwMode="auto">
              <a:xfrm>
                <a:off x="2752" y="287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1" name="Freeform 960"/>
              <p:cNvSpPr>
                <a:spLocks/>
              </p:cNvSpPr>
              <p:nvPr/>
            </p:nvSpPr>
            <p:spPr bwMode="auto">
              <a:xfrm>
                <a:off x="2735" y="287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2" name="Freeform 961"/>
              <p:cNvSpPr>
                <a:spLocks/>
              </p:cNvSpPr>
              <p:nvPr/>
            </p:nvSpPr>
            <p:spPr bwMode="auto">
              <a:xfrm>
                <a:off x="2715" y="3241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3" name="Freeform 962"/>
              <p:cNvSpPr>
                <a:spLocks noEditPoints="1"/>
              </p:cNvSpPr>
              <p:nvPr/>
            </p:nvSpPr>
            <p:spPr bwMode="auto">
              <a:xfrm>
                <a:off x="2490" y="1410"/>
                <a:ext cx="411" cy="489"/>
              </a:xfrm>
              <a:custGeom>
                <a:avLst/>
                <a:gdLst>
                  <a:gd name="T0" fmla="*/ 98 w 411"/>
                  <a:gd name="T1" fmla="*/ 288 h 489"/>
                  <a:gd name="T2" fmla="*/ 120 w 411"/>
                  <a:gd name="T3" fmla="*/ 257 h 489"/>
                  <a:gd name="T4" fmla="*/ 120 w 411"/>
                  <a:gd name="T5" fmla="*/ 222 h 489"/>
                  <a:gd name="T6" fmla="*/ 291 w 411"/>
                  <a:gd name="T7" fmla="*/ 29 h 489"/>
                  <a:gd name="T8" fmla="*/ 267 w 411"/>
                  <a:gd name="T9" fmla="*/ 54 h 489"/>
                  <a:gd name="T10" fmla="*/ 247 w 411"/>
                  <a:gd name="T11" fmla="*/ 78 h 489"/>
                  <a:gd name="T12" fmla="*/ 235 w 411"/>
                  <a:gd name="T13" fmla="*/ 110 h 489"/>
                  <a:gd name="T14" fmla="*/ 247 w 411"/>
                  <a:gd name="T15" fmla="*/ 120 h 489"/>
                  <a:gd name="T16" fmla="*/ 257 w 411"/>
                  <a:gd name="T17" fmla="*/ 156 h 489"/>
                  <a:gd name="T18" fmla="*/ 284 w 411"/>
                  <a:gd name="T19" fmla="*/ 176 h 489"/>
                  <a:gd name="T20" fmla="*/ 313 w 411"/>
                  <a:gd name="T21" fmla="*/ 178 h 489"/>
                  <a:gd name="T22" fmla="*/ 340 w 411"/>
                  <a:gd name="T23" fmla="*/ 200 h 489"/>
                  <a:gd name="T24" fmla="*/ 374 w 411"/>
                  <a:gd name="T25" fmla="*/ 198 h 489"/>
                  <a:gd name="T26" fmla="*/ 394 w 411"/>
                  <a:gd name="T27" fmla="*/ 208 h 489"/>
                  <a:gd name="T28" fmla="*/ 386 w 411"/>
                  <a:gd name="T29" fmla="*/ 240 h 489"/>
                  <a:gd name="T30" fmla="*/ 394 w 411"/>
                  <a:gd name="T31" fmla="*/ 269 h 489"/>
                  <a:gd name="T32" fmla="*/ 391 w 411"/>
                  <a:gd name="T33" fmla="*/ 293 h 489"/>
                  <a:gd name="T34" fmla="*/ 404 w 411"/>
                  <a:gd name="T35" fmla="*/ 315 h 489"/>
                  <a:gd name="T36" fmla="*/ 406 w 411"/>
                  <a:gd name="T37" fmla="*/ 328 h 489"/>
                  <a:gd name="T38" fmla="*/ 382 w 411"/>
                  <a:gd name="T39" fmla="*/ 323 h 489"/>
                  <a:gd name="T40" fmla="*/ 357 w 411"/>
                  <a:gd name="T41" fmla="*/ 323 h 489"/>
                  <a:gd name="T42" fmla="*/ 340 w 411"/>
                  <a:gd name="T43" fmla="*/ 342 h 489"/>
                  <a:gd name="T44" fmla="*/ 338 w 411"/>
                  <a:gd name="T45" fmla="*/ 352 h 489"/>
                  <a:gd name="T46" fmla="*/ 328 w 411"/>
                  <a:gd name="T47" fmla="*/ 381 h 489"/>
                  <a:gd name="T48" fmla="*/ 342 w 411"/>
                  <a:gd name="T49" fmla="*/ 408 h 489"/>
                  <a:gd name="T50" fmla="*/ 330 w 411"/>
                  <a:gd name="T51" fmla="*/ 467 h 489"/>
                  <a:gd name="T52" fmla="*/ 311 w 411"/>
                  <a:gd name="T53" fmla="*/ 479 h 489"/>
                  <a:gd name="T54" fmla="*/ 320 w 411"/>
                  <a:gd name="T55" fmla="*/ 447 h 489"/>
                  <a:gd name="T56" fmla="*/ 298 w 411"/>
                  <a:gd name="T57" fmla="*/ 433 h 489"/>
                  <a:gd name="T58" fmla="*/ 276 w 411"/>
                  <a:gd name="T59" fmla="*/ 433 h 489"/>
                  <a:gd name="T60" fmla="*/ 259 w 411"/>
                  <a:gd name="T61" fmla="*/ 440 h 489"/>
                  <a:gd name="T62" fmla="*/ 240 w 411"/>
                  <a:gd name="T63" fmla="*/ 438 h 489"/>
                  <a:gd name="T64" fmla="*/ 230 w 411"/>
                  <a:gd name="T65" fmla="*/ 420 h 489"/>
                  <a:gd name="T66" fmla="*/ 215 w 411"/>
                  <a:gd name="T67" fmla="*/ 403 h 489"/>
                  <a:gd name="T68" fmla="*/ 201 w 411"/>
                  <a:gd name="T69" fmla="*/ 384 h 489"/>
                  <a:gd name="T70" fmla="*/ 179 w 411"/>
                  <a:gd name="T71" fmla="*/ 374 h 489"/>
                  <a:gd name="T72" fmla="*/ 147 w 411"/>
                  <a:gd name="T73" fmla="*/ 362 h 489"/>
                  <a:gd name="T74" fmla="*/ 115 w 411"/>
                  <a:gd name="T75" fmla="*/ 352 h 489"/>
                  <a:gd name="T76" fmla="*/ 91 w 411"/>
                  <a:gd name="T77" fmla="*/ 337 h 489"/>
                  <a:gd name="T78" fmla="*/ 81 w 411"/>
                  <a:gd name="T79" fmla="*/ 320 h 489"/>
                  <a:gd name="T80" fmla="*/ 83 w 411"/>
                  <a:gd name="T81" fmla="*/ 310 h 489"/>
                  <a:gd name="T82" fmla="*/ 100 w 411"/>
                  <a:gd name="T83" fmla="*/ 298 h 489"/>
                  <a:gd name="T84" fmla="*/ 113 w 411"/>
                  <a:gd name="T85" fmla="*/ 293 h 489"/>
                  <a:gd name="T86" fmla="*/ 115 w 411"/>
                  <a:gd name="T87" fmla="*/ 281 h 489"/>
                  <a:gd name="T88" fmla="*/ 127 w 411"/>
                  <a:gd name="T89" fmla="*/ 271 h 489"/>
                  <a:gd name="T90" fmla="*/ 122 w 411"/>
                  <a:gd name="T91" fmla="*/ 264 h 489"/>
                  <a:gd name="T92" fmla="*/ 118 w 411"/>
                  <a:gd name="T93" fmla="*/ 257 h 489"/>
                  <a:gd name="T94" fmla="*/ 120 w 411"/>
                  <a:gd name="T95" fmla="*/ 230 h 489"/>
                  <a:gd name="T96" fmla="*/ 118 w 411"/>
                  <a:gd name="T97" fmla="*/ 220 h 489"/>
                  <a:gd name="T98" fmla="*/ 120 w 411"/>
                  <a:gd name="T99" fmla="*/ 198 h 489"/>
                  <a:gd name="T100" fmla="*/ 115 w 411"/>
                  <a:gd name="T101" fmla="*/ 181 h 489"/>
                  <a:gd name="T102" fmla="*/ 110 w 411"/>
                  <a:gd name="T103" fmla="*/ 159 h 489"/>
                  <a:gd name="T104" fmla="*/ 127 w 411"/>
                  <a:gd name="T105" fmla="*/ 149 h 489"/>
                  <a:gd name="T106" fmla="*/ 125 w 411"/>
                  <a:gd name="T107" fmla="*/ 134 h 489"/>
                  <a:gd name="T108" fmla="*/ 140 w 411"/>
                  <a:gd name="T109" fmla="*/ 149 h 489"/>
                  <a:gd name="T110" fmla="*/ 149 w 411"/>
                  <a:gd name="T111" fmla="*/ 122 h 489"/>
                  <a:gd name="T112" fmla="*/ 171 w 411"/>
                  <a:gd name="T113" fmla="*/ 107 h 489"/>
                  <a:gd name="T114" fmla="*/ 171 w 411"/>
                  <a:gd name="T115" fmla="*/ 85 h 489"/>
                  <a:gd name="T116" fmla="*/ 191 w 411"/>
                  <a:gd name="T117" fmla="*/ 63 h 489"/>
                  <a:gd name="T118" fmla="*/ 213 w 411"/>
                  <a:gd name="T119" fmla="*/ 59 h 489"/>
                  <a:gd name="T120" fmla="*/ 247 w 411"/>
                  <a:gd name="T121" fmla="*/ 49 h 489"/>
                  <a:gd name="T122" fmla="*/ 269 w 411"/>
                  <a:gd name="T123" fmla="*/ 32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11" h="489">
                    <a:moveTo>
                      <a:pt x="93" y="301"/>
                    </a:moveTo>
                    <a:lnTo>
                      <a:pt x="91" y="301"/>
                    </a:lnTo>
                    <a:lnTo>
                      <a:pt x="93" y="301"/>
                    </a:lnTo>
                    <a:close/>
                    <a:moveTo>
                      <a:pt x="91" y="298"/>
                    </a:moveTo>
                    <a:lnTo>
                      <a:pt x="91" y="301"/>
                    </a:lnTo>
                    <a:lnTo>
                      <a:pt x="93" y="301"/>
                    </a:lnTo>
                    <a:lnTo>
                      <a:pt x="91" y="301"/>
                    </a:lnTo>
                    <a:lnTo>
                      <a:pt x="91" y="298"/>
                    </a:lnTo>
                    <a:close/>
                    <a:moveTo>
                      <a:pt x="93" y="298"/>
                    </a:moveTo>
                    <a:lnTo>
                      <a:pt x="93" y="301"/>
                    </a:lnTo>
                    <a:lnTo>
                      <a:pt x="93" y="298"/>
                    </a:lnTo>
                    <a:lnTo>
                      <a:pt x="91" y="301"/>
                    </a:lnTo>
                    <a:lnTo>
                      <a:pt x="91" y="298"/>
                    </a:lnTo>
                    <a:lnTo>
                      <a:pt x="93" y="298"/>
                    </a:lnTo>
                    <a:close/>
                    <a:moveTo>
                      <a:pt x="105" y="298"/>
                    </a:moveTo>
                    <a:lnTo>
                      <a:pt x="103" y="298"/>
                    </a:lnTo>
                    <a:lnTo>
                      <a:pt x="105" y="298"/>
                    </a:lnTo>
                    <a:close/>
                    <a:moveTo>
                      <a:pt x="98" y="291"/>
                    </a:moveTo>
                    <a:lnTo>
                      <a:pt x="98" y="288"/>
                    </a:lnTo>
                    <a:lnTo>
                      <a:pt x="98" y="291"/>
                    </a:lnTo>
                    <a:close/>
                    <a:moveTo>
                      <a:pt x="120" y="276"/>
                    </a:moveTo>
                    <a:lnTo>
                      <a:pt x="120" y="279"/>
                    </a:lnTo>
                    <a:lnTo>
                      <a:pt x="120" y="276"/>
                    </a:lnTo>
                    <a:close/>
                    <a:moveTo>
                      <a:pt x="127" y="269"/>
                    </a:moveTo>
                    <a:lnTo>
                      <a:pt x="125" y="269"/>
                    </a:lnTo>
                    <a:lnTo>
                      <a:pt x="125" y="266"/>
                    </a:lnTo>
                    <a:lnTo>
                      <a:pt x="127" y="269"/>
                    </a:lnTo>
                    <a:close/>
                    <a:moveTo>
                      <a:pt x="127" y="266"/>
                    </a:moveTo>
                    <a:lnTo>
                      <a:pt x="125" y="266"/>
                    </a:lnTo>
                    <a:lnTo>
                      <a:pt x="127" y="266"/>
                    </a:lnTo>
                    <a:close/>
                    <a:moveTo>
                      <a:pt x="122" y="264"/>
                    </a:moveTo>
                    <a:lnTo>
                      <a:pt x="120" y="264"/>
                    </a:lnTo>
                    <a:lnTo>
                      <a:pt x="122" y="262"/>
                    </a:lnTo>
                    <a:lnTo>
                      <a:pt x="122" y="264"/>
                    </a:lnTo>
                    <a:close/>
                    <a:moveTo>
                      <a:pt x="5" y="262"/>
                    </a:moveTo>
                    <a:lnTo>
                      <a:pt x="3" y="262"/>
                    </a:lnTo>
                    <a:lnTo>
                      <a:pt x="5" y="262"/>
                    </a:lnTo>
                    <a:close/>
                    <a:moveTo>
                      <a:pt x="120" y="257"/>
                    </a:moveTo>
                    <a:lnTo>
                      <a:pt x="118" y="259"/>
                    </a:lnTo>
                    <a:lnTo>
                      <a:pt x="118" y="257"/>
                    </a:lnTo>
                    <a:lnTo>
                      <a:pt x="120" y="257"/>
                    </a:lnTo>
                    <a:close/>
                    <a:moveTo>
                      <a:pt x="120" y="257"/>
                    </a:moveTo>
                    <a:lnTo>
                      <a:pt x="118" y="257"/>
                    </a:lnTo>
                    <a:lnTo>
                      <a:pt x="118" y="259"/>
                    </a:lnTo>
                    <a:lnTo>
                      <a:pt x="118" y="257"/>
                    </a:lnTo>
                    <a:lnTo>
                      <a:pt x="120" y="257"/>
                    </a:lnTo>
                    <a:lnTo>
                      <a:pt x="118" y="257"/>
                    </a:lnTo>
                    <a:lnTo>
                      <a:pt x="120" y="257"/>
                    </a:lnTo>
                    <a:close/>
                    <a:moveTo>
                      <a:pt x="120" y="252"/>
                    </a:moveTo>
                    <a:lnTo>
                      <a:pt x="118" y="252"/>
                    </a:lnTo>
                    <a:lnTo>
                      <a:pt x="120" y="252"/>
                    </a:lnTo>
                    <a:close/>
                    <a:moveTo>
                      <a:pt x="120" y="230"/>
                    </a:moveTo>
                    <a:lnTo>
                      <a:pt x="120" y="227"/>
                    </a:lnTo>
                    <a:lnTo>
                      <a:pt x="120" y="230"/>
                    </a:lnTo>
                    <a:close/>
                    <a:moveTo>
                      <a:pt x="120" y="222"/>
                    </a:moveTo>
                    <a:lnTo>
                      <a:pt x="120" y="220"/>
                    </a:lnTo>
                    <a:lnTo>
                      <a:pt x="120" y="222"/>
                    </a:lnTo>
                    <a:close/>
                    <a:moveTo>
                      <a:pt x="154" y="110"/>
                    </a:moveTo>
                    <a:lnTo>
                      <a:pt x="154" y="112"/>
                    </a:lnTo>
                    <a:lnTo>
                      <a:pt x="154" y="110"/>
                    </a:lnTo>
                    <a:close/>
                    <a:moveTo>
                      <a:pt x="166" y="88"/>
                    </a:moveTo>
                    <a:lnTo>
                      <a:pt x="166" y="90"/>
                    </a:lnTo>
                    <a:lnTo>
                      <a:pt x="166" y="88"/>
                    </a:lnTo>
                    <a:close/>
                    <a:moveTo>
                      <a:pt x="171" y="83"/>
                    </a:moveTo>
                    <a:lnTo>
                      <a:pt x="171" y="85"/>
                    </a:lnTo>
                    <a:lnTo>
                      <a:pt x="169" y="85"/>
                    </a:lnTo>
                    <a:lnTo>
                      <a:pt x="171" y="85"/>
                    </a:lnTo>
                    <a:lnTo>
                      <a:pt x="171" y="83"/>
                    </a:lnTo>
                    <a:close/>
                    <a:moveTo>
                      <a:pt x="281" y="27"/>
                    </a:moveTo>
                    <a:lnTo>
                      <a:pt x="284" y="27"/>
                    </a:lnTo>
                    <a:lnTo>
                      <a:pt x="286" y="27"/>
                    </a:lnTo>
                    <a:lnTo>
                      <a:pt x="286" y="29"/>
                    </a:lnTo>
                    <a:lnTo>
                      <a:pt x="286" y="27"/>
                    </a:lnTo>
                    <a:lnTo>
                      <a:pt x="286" y="29"/>
                    </a:lnTo>
                    <a:lnTo>
                      <a:pt x="289" y="29"/>
                    </a:lnTo>
                    <a:lnTo>
                      <a:pt x="291" y="29"/>
                    </a:lnTo>
                    <a:lnTo>
                      <a:pt x="291" y="32"/>
                    </a:lnTo>
                    <a:lnTo>
                      <a:pt x="294" y="34"/>
                    </a:lnTo>
                    <a:lnTo>
                      <a:pt x="294" y="37"/>
                    </a:lnTo>
                    <a:lnTo>
                      <a:pt x="294" y="39"/>
                    </a:lnTo>
                    <a:lnTo>
                      <a:pt x="291" y="39"/>
                    </a:lnTo>
                    <a:lnTo>
                      <a:pt x="291" y="41"/>
                    </a:lnTo>
                    <a:lnTo>
                      <a:pt x="289" y="41"/>
                    </a:lnTo>
                    <a:lnTo>
                      <a:pt x="289" y="44"/>
                    </a:lnTo>
                    <a:lnTo>
                      <a:pt x="286" y="44"/>
                    </a:lnTo>
                    <a:lnTo>
                      <a:pt x="284" y="44"/>
                    </a:lnTo>
                    <a:lnTo>
                      <a:pt x="281" y="46"/>
                    </a:lnTo>
                    <a:lnTo>
                      <a:pt x="279" y="46"/>
                    </a:lnTo>
                    <a:lnTo>
                      <a:pt x="276" y="46"/>
                    </a:lnTo>
                    <a:lnTo>
                      <a:pt x="274" y="46"/>
                    </a:lnTo>
                    <a:lnTo>
                      <a:pt x="274" y="49"/>
                    </a:lnTo>
                    <a:lnTo>
                      <a:pt x="272" y="49"/>
                    </a:lnTo>
                    <a:lnTo>
                      <a:pt x="269" y="51"/>
                    </a:lnTo>
                    <a:lnTo>
                      <a:pt x="269" y="54"/>
                    </a:lnTo>
                    <a:lnTo>
                      <a:pt x="267" y="54"/>
                    </a:lnTo>
                    <a:lnTo>
                      <a:pt x="267" y="56"/>
                    </a:lnTo>
                    <a:lnTo>
                      <a:pt x="267" y="59"/>
                    </a:lnTo>
                    <a:lnTo>
                      <a:pt x="264" y="59"/>
                    </a:lnTo>
                    <a:lnTo>
                      <a:pt x="264" y="61"/>
                    </a:lnTo>
                    <a:lnTo>
                      <a:pt x="262" y="63"/>
                    </a:lnTo>
                    <a:lnTo>
                      <a:pt x="259" y="63"/>
                    </a:lnTo>
                    <a:lnTo>
                      <a:pt x="259" y="61"/>
                    </a:lnTo>
                    <a:lnTo>
                      <a:pt x="259" y="63"/>
                    </a:lnTo>
                    <a:lnTo>
                      <a:pt x="257" y="63"/>
                    </a:lnTo>
                    <a:lnTo>
                      <a:pt x="257" y="66"/>
                    </a:lnTo>
                    <a:lnTo>
                      <a:pt x="254" y="66"/>
                    </a:lnTo>
                    <a:lnTo>
                      <a:pt x="254" y="68"/>
                    </a:lnTo>
                    <a:lnTo>
                      <a:pt x="252" y="68"/>
                    </a:lnTo>
                    <a:lnTo>
                      <a:pt x="252" y="71"/>
                    </a:lnTo>
                    <a:lnTo>
                      <a:pt x="252" y="73"/>
                    </a:lnTo>
                    <a:lnTo>
                      <a:pt x="250" y="73"/>
                    </a:lnTo>
                    <a:lnTo>
                      <a:pt x="250" y="76"/>
                    </a:lnTo>
                    <a:lnTo>
                      <a:pt x="247" y="76"/>
                    </a:lnTo>
                    <a:lnTo>
                      <a:pt x="247" y="78"/>
                    </a:lnTo>
                    <a:lnTo>
                      <a:pt x="247" y="81"/>
                    </a:lnTo>
                    <a:lnTo>
                      <a:pt x="245" y="81"/>
                    </a:lnTo>
                    <a:lnTo>
                      <a:pt x="245" y="83"/>
                    </a:lnTo>
                    <a:lnTo>
                      <a:pt x="245" y="85"/>
                    </a:lnTo>
                    <a:lnTo>
                      <a:pt x="245" y="88"/>
                    </a:lnTo>
                    <a:lnTo>
                      <a:pt x="245" y="90"/>
                    </a:lnTo>
                    <a:lnTo>
                      <a:pt x="245" y="93"/>
                    </a:lnTo>
                    <a:lnTo>
                      <a:pt x="242" y="93"/>
                    </a:lnTo>
                    <a:lnTo>
                      <a:pt x="242" y="95"/>
                    </a:lnTo>
                    <a:lnTo>
                      <a:pt x="242" y="98"/>
                    </a:lnTo>
                    <a:lnTo>
                      <a:pt x="242" y="100"/>
                    </a:lnTo>
                    <a:lnTo>
                      <a:pt x="242" y="103"/>
                    </a:lnTo>
                    <a:lnTo>
                      <a:pt x="240" y="103"/>
                    </a:lnTo>
                    <a:lnTo>
                      <a:pt x="240" y="105"/>
                    </a:lnTo>
                    <a:lnTo>
                      <a:pt x="240" y="107"/>
                    </a:lnTo>
                    <a:lnTo>
                      <a:pt x="240" y="105"/>
                    </a:lnTo>
                    <a:lnTo>
                      <a:pt x="237" y="107"/>
                    </a:lnTo>
                    <a:lnTo>
                      <a:pt x="237" y="110"/>
                    </a:lnTo>
                    <a:lnTo>
                      <a:pt x="235" y="110"/>
                    </a:lnTo>
                    <a:lnTo>
                      <a:pt x="235" y="112"/>
                    </a:lnTo>
                    <a:lnTo>
                      <a:pt x="235" y="115"/>
                    </a:lnTo>
                    <a:lnTo>
                      <a:pt x="232" y="115"/>
                    </a:lnTo>
                    <a:lnTo>
                      <a:pt x="232" y="117"/>
                    </a:lnTo>
                    <a:lnTo>
                      <a:pt x="235" y="117"/>
                    </a:lnTo>
                    <a:lnTo>
                      <a:pt x="237" y="117"/>
                    </a:lnTo>
                    <a:lnTo>
                      <a:pt x="237" y="115"/>
                    </a:lnTo>
                    <a:lnTo>
                      <a:pt x="240" y="115"/>
                    </a:lnTo>
                    <a:lnTo>
                      <a:pt x="242" y="115"/>
                    </a:lnTo>
                    <a:lnTo>
                      <a:pt x="242" y="117"/>
                    </a:lnTo>
                    <a:lnTo>
                      <a:pt x="242" y="120"/>
                    </a:lnTo>
                    <a:lnTo>
                      <a:pt x="245" y="120"/>
                    </a:lnTo>
                    <a:lnTo>
                      <a:pt x="242" y="120"/>
                    </a:lnTo>
                    <a:lnTo>
                      <a:pt x="245" y="120"/>
                    </a:lnTo>
                    <a:lnTo>
                      <a:pt x="245" y="117"/>
                    </a:lnTo>
                    <a:lnTo>
                      <a:pt x="247" y="117"/>
                    </a:lnTo>
                    <a:lnTo>
                      <a:pt x="247" y="120"/>
                    </a:lnTo>
                    <a:lnTo>
                      <a:pt x="250" y="120"/>
                    </a:lnTo>
                    <a:lnTo>
                      <a:pt x="247" y="120"/>
                    </a:lnTo>
                    <a:lnTo>
                      <a:pt x="250" y="120"/>
                    </a:lnTo>
                    <a:lnTo>
                      <a:pt x="250" y="122"/>
                    </a:lnTo>
                    <a:lnTo>
                      <a:pt x="250" y="125"/>
                    </a:lnTo>
                    <a:lnTo>
                      <a:pt x="250" y="127"/>
                    </a:lnTo>
                    <a:lnTo>
                      <a:pt x="252" y="130"/>
                    </a:lnTo>
                    <a:lnTo>
                      <a:pt x="252" y="132"/>
                    </a:lnTo>
                    <a:lnTo>
                      <a:pt x="254" y="134"/>
                    </a:lnTo>
                    <a:lnTo>
                      <a:pt x="254" y="137"/>
                    </a:lnTo>
                    <a:lnTo>
                      <a:pt x="257" y="137"/>
                    </a:lnTo>
                    <a:lnTo>
                      <a:pt x="257" y="139"/>
                    </a:lnTo>
                    <a:lnTo>
                      <a:pt x="259" y="139"/>
                    </a:lnTo>
                    <a:lnTo>
                      <a:pt x="259" y="142"/>
                    </a:lnTo>
                    <a:lnTo>
                      <a:pt x="259" y="144"/>
                    </a:lnTo>
                    <a:lnTo>
                      <a:pt x="259" y="147"/>
                    </a:lnTo>
                    <a:lnTo>
                      <a:pt x="259" y="149"/>
                    </a:lnTo>
                    <a:lnTo>
                      <a:pt x="257" y="149"/>
                    </a:lnTo>
                    <a:lnTo>
                      <a:pt x="257" y="152"/>
                    </a:lnTo>
                    <a:lnTo>
                      <a:pt x="257" y="154"/>
                    </a:lnTo>
                    <a:lnTo>
                      <a:pt x="257" y="156"/>
                    </a:lnTo>
                    <a:lnTo>
                      <a:pt x="257" y="159"/>
                    </a:lnTo>
                    <a:lnTo>
                      <a:pt x="257" y="161"/>
                    </a:lnTo>
                    <a:lnTo>
                      <a:pt x="257" y="164"/>
                    </a:lnTo>
                    <a:lnTo>
                      <a:pt x="257" y="166"/>
                    </a:lnTo>
                    <a:lnTo>
                      <a:pt x="259" y="166"/>
                    </a:lnTo>
                    <a:lnTo>
                      <a:pt x="262" y="166"/>
                    </a:lnTo>
                    <a:lnTo>
                      <a:pt x="264" y="166"/>
                    </a:lnTo>
                    <a:lnTo>
                      <a:pt x="264" y="169"/>
                    </a:lnTo>
                    <a:lnTo>
                      <a:pt x="264" y="171"/>
                    </a:lnTo>
                    <a:lnTo>
                      <a:pt x="267" y="171"/>
                    </a:lnTo>
                    <a:lnTo>
                      <a:pt x="267" y="174"/>
                    </a:lnTo>
                    <a:lnTo>
                      <a:pt x="267" y="176"/>
                    </a:lnTo>
                    <a:lnTo>
                      <a:pt x="269" y="176"/>
                    </a:lnTo>
                    <a:lnTo>
                      <a:pt x="272" y="176"/>
                    </a:lnTo>
                    <a:lnTo>
                      <a:pt x="274" y="176"/>
                    </a:lnTo>
                    <a:lnTo>
                      <a:pt x="276" y="176"/>
                    </a:lnTo>
                    <a:lnTo>
                      <a:pt x="279" y="176"/>
                    </a:lnTo>
                    <a:lnTo>
                      <a:pt x="281" y="176"/>
                    </a:lnTo>
                    <a:lnTo>
                      <a:pt x="284" y="176"/>
                    </a:lnTo>
                    <a:lnTo>
                      <a:pt x="286" y="176"/>
                    </a:lnTo>
                    <a:lnTo>
                      <a:pt x="289" y="176"/>
                    </a:lnTo>
                    <a:lnTo>
                      <a:pt x="291" y="176"/>
                    </a:lnTo>
                    <a:lnTo>
                      <a:pt x="294" y="176"/>
                    </a:lnTo>
                    <a:lnTo>
                      <a:pt x="294" y="178"/>
                    </a:lnTo>
                    <a:lnTo>
                      <a:pt x="296" y="178"/>
                    </a:lnTo>
                    <a:lnTo>
                      <a:pt x="298" y="178"/>
                    </a:lnTo>
                    <a:lnTo>
                      <a:pt x="298" y="176"/>
                    </a:lnTo>
                    <a:lnTo>
                      <a:pt x="301" y="176"/>
                    </a:lnTo>
                    <a:lnTo>
                      <a:pt x="303" y="176"/>
                    </a:lnTo>
                    <a:lnTo>
                      <a:pt x="306" y="176"/>
                    </a:lnTo>
                    <a:lnTo>
                      <a:pt x="306" y="174"/>
                    </a:lnTo>
                    <a:lnTo>
                      <a:pt x="306" y="176"/>
                    </a:lnTo>
                    <a:lnTo>
                      <a:pt x="308" y="176"/>
                    </a:lnTo>
                    <a:lnTo>
                      <a:pt x="311" y="176"/>
                    </a:lnTo>
                    <a:lnTo>
                      <a:pt x="311" y="178"/>
                    </a:lnTo>
                    <a:lnTo>
                      <a:pt x="313" y="178"/>
                    </a:lnTo>
                    <a:lnTo>
                      <a:pt x="313" y="176"/>
                    </a:lnTo>
                    <a:lnTo>
                      <a:pt x="313" y="178"/>
                    </a:lnTo>
                    <a:lnTo>
                      <a:pt x="316" y="178"/>
                    </a:lnTo>
                    <a:lnTo>
                      <a:pt x="318" y="178"/>
                    </a:lnTo>
                    <a:lnTo>
                      <a:pt x="320" y="178"/>
                    </a:lnTo>
                    <a:lnTo>
                      <a:pt x="323" y="178"/>
                    </a:lnTo>
                    <a:lnTo>
                      <a:pt x="325" y="178"/>
                    </a:lnTo>
                    <a:lnTo>
                      <a:pt x="325" y="181"/>
                    </a:lnTo>
                    <a:lnTo>
                      <a:pt x="325" y="183"/>
                    </a:lnTo>
                    <a:lnTo>
                      <a:pt x="328" y="183"/>
                    </a:lnTo>
                    <a:lnTo>
                      <a:pt x="328" y="186"/>
                    </a:lnTo>
                    <a:lnTo>
                      <a:pt x="330" y="186"/>
                    </a:lnTo>
                    <a:lnTo>
                      <a:pt x="330" y="188"/>
                    </a:lnTo>
                    <a:lnTo>
                      <a:pt x="333" y="191"/>
                    </a:lnTo>
                    <a:lnTo>
                      <a:pt x="333" y="193"/>
                    </a:lnTo>
                    <a:lnTo>
                      <a:pt x="335" y="193"/>
                    </a:lnTo>
                    <a:lnTo>
                      <a:pt x="335" y="196"/>
                    </a:lnTo>
                    <a:lnTo>
                      <a:pt x="338" y="196"/>
                    </a:lnTo>
                    <a:lnTo>
                      <a:pt x="338" y="198"/>
                    </a:lnTo>
                    <a:lnTo>
                      <a:pt x="338" y="200"/>
                    </a:lnTo>
                    <a:lnTo>
                      <a:pt x="340" y="200"/>
                    </a:lnTo>
                    <a:lnTo>
                      <a:pt x="340" y="203"/>
                    </a:lnTo>
                    <a:lnTo>
                      <a:pt x="342" y="200"/>
                    </a:lnTo>
                    <a:lnTo>
                      <a:pt x="345" y="200"/>
                    </a:lnTo>
                    <a:lnTo>
                      <a:pt x="345" y="203"/>
                    </a:lnTo>
                    <a:lnTo>
                      <a:pt x="347" y="203"/>
                    </a:lnTo>
                    <a:lnTo>
                      <a:pt x="347" y="200"/>
                    </a:lnTo>
                    <a:lnTo>
                      <a:pt x="350" y="200"/>
                    </a:lnTo>
                    <a:lnTo>
                      <a:pt x="352" y="198"/>
                    </a:lnTo>
                    <a:lnTo>
                      <a:pt x="352" y="200"/>
                    </a:lnTo>
                    <a:lnTo>
                      <a:pt x="355" y="200"/>
                    </a:lnTo>
                    <a:lnTo>
                      <a:pt x="357" y="200"/>
                    </a:lnTo>
                    <a:lnTo>
                      <a:pt x="360" y="200"/>
                    </a:lnTo>
                    <a:lnTo>
                      <a:pt x="362" y="200"/>
                    </a:lnTo>
                    <a:lnTo>
                      <a:pt x="364" y="200"/>
                    </a:lnTo>
                    <a:lnTo>
                      <a:pt x="367" y="200"/>
                    </a:lnTo>
                    <a:lnTo>
                      <a:pt x="369" y="200"/>
                    </a:lnTo>
                    <a:lnTo>
                      <a:pt x="372" y="200"/>
                    </a:lnTo>
                    <a:lnTo>
                      <a:pt x="374" y="200"/>
                    </a:lnTo>
                    <a:lnTo>
                      <a:pt x="374" y="198"/>
                    </a:lnTo>
                    <a:lnTo>
                      <a:pt x="377" y="198"/>
                    </a:lnTo>
                    <a:lnTo>
                      <a:pt x="379" y="198"/>
                    </a:lnTo>
                    <a:lnTo>
                      <a:pt x="379" y="200"/>
                    </a:lnTo>
                    <a:lnTo>
                      <a:pt x="382" y="200"/>
                    </a:lnTo>
                    <a:lnTo>
                      <a:pt x="382" y="198"/>
                    </a:lnTo>
                    <a:lnTo>
                      <a:pt x="384" y="198"/>
                    </a:lnTo>
                    <a:lnTo>
                      <a:pt x="384" y="196"/>
                    </a:lnTo>
                    <a:lnTo>
                      <a:pt x="386" y="196"/>
                    </a:lnTo>
                    <a:lnTo>
                      <a:pt x="386" y="198"/>
                    </a:lnTo>
                    <a:lnTo>
                      <a:pt x="389" y="198"/>
                    </a:lnTo>
                    <a:lnTo>
                      <a:pt x="391" y="198"/>
                    </a:lnTo>
                    <a:lnTo>
                      <a:pt x="394" y="198"/>
                    </a:lnTo>
                    <a:lnTo>
                      <a:pt x="394" y="200"/>
                    </a:lnTo>
                    <a:lnTo>
                      <a:pt x="396" y="200"/>
                    </a:lnTo>
                    <a:lnTo>
                      <a:pt x="394" y="200"/>
                    </a:lnTo>
                    <a:lnTo>
                      <a:pt x="394" y="203"/>
                    </a:lnTo>
                    <a:lnTo>
                      <a:pt x="396" y="203"/>
                    </a:lnTo>
                    <a:lnTo>
                      <a:pt x="396" y="205"/>
                    </a:lnTo>
                    <a:lnTo>
                      <a:pt x="394" y="208"/>
                    </a:lnTo>
                    <a:lnTo>
                      <a:pt x="391" y="208"/>
                    </a:lnTo>
                    <a:lnTo>
                      <a:pt x="391" y="210"/>
                    </a:lnTo>
                    <a:lnTo>
                      <a:pt x="391" y="213"/>
                    </a:lnTo>
                    <a:lnTo>
                      <a:pt x="391" y="215"/>
                    </a:lnTo>
                    <a:lnTo>
                      <a:pt x="391" y="218"/>
                    </a:lnTo>
                    <a:lnTo>
                      <a:pt x="391" y="220"/>
                    </a:lnTo>
                    <a:lnTo>
                      <a:pt x="389" y="220"/>
                    </a:lnTo>
                    <a:lnTo>
                      <a:pt x="386" y="222"/>
                    </a:lnTo>
                    <a:lnTo>
                      <a:pt x="384" y="222"/>
                    </a:lnTo>
                    <a:lnTo>
                      <a:pt x="384" y="225"/>
                    </a:lnTo>
                    <a:lnTo>
                      <a:pt x="384" y="227"/>
                    </a:lnTo>
                    <a:lnTo>
                      <a:pt x="386" y="227"/>
                    </a:lnTo>
                    <a:lnTo>
                      <a:pt x="386" y="230"/>
                    </a:lnTo>
                    <a:lnTo>
                      <a:pt x="386" y="232"/>
                    </a:lnTo>
                    <a:lnTo>
                      <a:pt x="386" y="235"/>
                    </a:lnTo>
                    <a:lnTo>
                      <a:pt x="384" y="235"/>
                    </a:lnTo>
                    <a:lnTo>
                      <a:pt x="384" y="237"/>
                    </a:lnTo>
                    <a:lnTo>
                      <a:pt x="386" y="237"/>
                    </a:lnTo>
                    <a:lnTo>
                      <a:pt x="386" y="240"/>
                    </a:lnTo>
                    <a:lnTo>
                      <a:pt x="384" y="240"/>
                    </a:lnTo>
                    <a:lnTo>
                      <a:pt x="384" y="242"/>
                    </a:lnTo>
                    <a:lnTo>
                      <a:pt x="384" y="244"/>
                    </a:lnTo>
                    <a:lnTo>
                      <a:pt x="384" y="247"/>
                    </a:lnTo>
                    <a:lnTo>
                      <a:pt x="386" y="247"/>
                    </a:lnTo>
                    <a:lnTo>
                      <a:pt x="386" y="249"/>
                    </a:lnTo>
                    <a:lnTo>
                      <a:pt x="386" y="252"/>
                    </a:lnTo>
                    <a:lnTo>
                      <a:pt x="386" y="254"/>
                    </a:lnTo>
                    <a:lnTo>
                      <a:pt x="386" y="257"/>
                    </a:lnTo>
                    <a:lnTo>
                      <a:pt x="389" y="257"/>
                    </a:lnTo>
                    <a:lnTo>
                      <a:pt x="389" y="259"/>
                    </a:lnTo>
                    <a:lnTo>
                      <a:pt x="389" y="262"/>
                    </a:lnTo>
                    <a:lnTo>
                      <a:pt x="389" y="264"/>
                    </a:lnTo>
                    <a:lnTo>
                      <a:pt x="391" y="264"/>
                    </a:lnTo>
                    <a:lnTo>
                      <a:pt x="391" y="266"/>
                    </a:lnTo>
                    <a:lnTo>
                      <a:pt x="391" y="269"/>
                    </a:lnTo>
                    <a:lnTo>
                      <a:pt x="391" y="266"/>
                    </a:lnTo>
                    <a:lnTo>
                      <a:pt x="394" y="266"/>
                    </a:lnTo>
                    <a:lnTo>
                      <a:pt x="394" y="269"/>
                    </a:lnTo>
                    <a:lnTo>
                      <a:pt x="396" y="269"/>
                    </a:lnTo>
                    <a:lnTo>
                      <a:pt x="396" y="271"/>
                    </a:lnTo>
                    <a:lnTo>
                      <a:pt x="396" y="274"/>
                    </a:lnTo>
                    <a:lnTo>
                      <a:pt x="399" y="274"/>
                    </a:lnTo>
                    <a:lnTo>
                      <a:pt x="399" y="276"/>
                    </a:lnTo>
                    <a:lnTo>
                      <a:pt x="399" y="279"/>
                    </a:lnTo>
                    <a:lnTo>
                      <a:pt x="399" y="281"/>
                    </a:lnTo>
                    <a:lnTo>
                      <a:pt x="396" y="281"/>
                    </a:lnTo>
                    <a:lnTo>
                      <a:pt x="394" y="284"/>
                    </a:lnTo>
                    <a:lnTo>
                      <a:pt x="391" y="286"/>
                    </a:lnTo>
                    <a:lnTo>
                      <a:pt x="389" y="286"/>
                    </a:lnTo>
                    <a:lnTo>
                      <a:pt x="389" y="288"/>
                    </a:lnTo>
                    <a:lnTo>
                      <a:pt x="386" y="288"/>
                    </a:lnTo>
                    <a:lnTo>
                      <a:pt x="386" y="291"/>
                    </a:lnTo>
                    <a:lnTo>
                      <a:pt x="384" y="291"/>
                    </a:lnTo>
                    <a:lnTo>
                      <a:pt x="384" y="293"/>
                    </a:lnTo>
                    <a:lnTo>
                      <a:pt x="386" y="293"/>
                    </a:lnTo>
                    <a:lnTo>
                      <a:pt x="389" y="293"/>
                    </a:lnTo>
                    <a:lnTo>
                      <a:pt x="391" y="293"/>
                    </a:lnTo>
                    <a:lnTo>
                      <a:pt x="391" y="296"/>
                    </a:lnTo>
                    <a:lnTo>
                      <a:pt x="391" y="298"/>
                    </a:lnTo>
                    <a:lnTo>
                      <a:pt x="394" y="298"/>
                    </a:lnTo>
                    <a:lnTo>
                      <a:pt x="394" y="296"/>
                    </a:lnTo>
                    <a:lnTo>
                      <a:pt x="394" y="298"/>
                    </a:lnTo>
                    <a:lnTo>
                      <a:pt x="396" y="298"/>
                    </a:lnTo>
                    <a:lnTo>
                      <a:pt x="396" y="301"/>
                    </a:lnTo>
                    <a:lnTo>
                      <a:pt x="399" y="301"/>
                    </a:lnTo>
                    <a:lnTo>
                      <a:pt x="399" y="303"/>
                    </a:lnTo>
                    <a:lnTo>
                      <a:pt x="401" y="303"/>
                    </a:lnTo>
                    <a:lnTo>
                      <a:pt x="401" y="306"/>
                    </a:lnTo>
                    <a:lnTo>
                      <a:pt x="404" y="306"/>
                    </a:lnTo>
                    <a:lnTo>
                      <a:pt x="404" y="308"/>
                    </a:lnTo>
                    <a:lnTo>
                      <a:pt x="401" y="308"/>
                    </a:lnTo>
                    <a:lnTo>
                      <a:pt x="404" y="310"/>
                    </a:lnTo>
                    <a:lnTo>
                      <a:pt x="404" y="313"/>
                    </a:lnTo>
                    <a:lnTo>
                      <a:pt x="406" y="313"/>
                    </a:lnTo>
                    <a:lnTo>
                      <a:pt x="406" y="315"/>
                    </a:lnTo>
                    <a:lnTo>
                      <a:pt x="404" y="315"/>
                    </a:lnTo>
                    <a:lnTo>
                      <a:pt x="406" y="315"/>
                    </a:lnTo>
                    <a:lnTo>
                      <a:pt x="406" y="318"/>
                    </a:lnTo>
                    <a:lnTo>
                      <a:pt x="406" y="320"/>
                    </a:lnTo>
                    <a:lnTo>
                      <a:pt x="406" y="323"/>
                    </a:lnTo>
                    <a:lnTo>
                      <a:pt x="408" y="323"/>
                    </a:lnTo>
                    <a:lnTo>
                      <a:pt x="408" y="325"/>
                    </a:lnTo>
                    <a:lnTo>
                      <a:pt x="408" y="328"/>
                    </a:lnTo>
                    <a:lnTo>
                      <a:pt x="411" y="330"/>
                    </a:lnTo>
                    <a:lnTo>
                      <a:pt x="411" y="332"/>
                    </a:lnTo>
                    <a:lnTo>
                      <a:pt x="411" y="335"/>
                    </a:lnTo>
                    <a:lnTo>
                      <a:pt x="411" y="337"/>
                    </a:lnTo>
                    <a:lnTo>
                      <a:pt x="408" y="337"/>
                    </a:lnTo>
                    <a:lnTo>
                      <a:pt x="406" y="337"/>
                    </a:lnTo>
                    <a:lnTo>
                      <a:pt x="406" y="340"/>
                    </a:lnTo>
                    <a:lnTo>
                      <a:pt x="406" y="337"/>
                    </a:lnTo>
                    <a:lnTo>
                      <a:pt x="406" y="335"/>
                    </a:lnTo>
                    <a:lnTo>
                      <a:pt x="406" y="332"/>
                    </a:lnTo>
                    <a:lnTo>
                      <a:pt x="406" y="330"/>
                    </a:lnTo>
                    <a:lnTo>
                      <a:pt x="406" y="328"/>
                    </a:lnTo>
                    <a:lnTo>
                      <a:pt x="406" y="325"/>
                    </a:lnTo>
                    <a:lnTo>
                      <a:pt x="406" y="323"/>
                    </a:lnTo>
                    <a:lnTo>
                      <a:pt x="404" y="323"/>
                    </a:lnTo>
                    <a:lnTo>
                      <a:pt x="404" y="320"/>
                    </a:lnTo>
                    <a:lnTo>
                      <a:pt x="401" y="320"/>
                    </a:lnTo>
                    <a:lnTo>
                      <a:pt x="401" y="318"/>
                    </a:lnTo>
                    <a:lnTo>
                      <a:pt x="401" y="315"/>
                    </a:lnTo>
                    <a:lnTo>
                      <a:pt x="399" y="315"/>
                    </a:lnTo>
                    <a:lnTo>
                      <a:pt x="399" y="313"/>
                    </a:lnTo>
                    <a:lnTo>
                      <a:pt x="396" y="313"/>
                    </a:lnTo>
                    <a:lnTo>
                      <a:pt x="394" y="313"/>
                    </a:lnTo>
                    <a:lnTo>
                      <a:pt x="391" y="313"/>
                    </a:lnTo>
                    <a:lnTo>
                      <a:pt x="391" y="315"/>
                    </a:lnTo>
                    <a:lnTo>
                      <a:pt x="389" y="315"/>
                    </a:lnTo>
                    <a:lnTo>
                      <a:pt x="389" y="318"/>
                    </a:lnTo>
                    <a:lnTo>
                      <a:pt x="386" y="320"/>
                    </a:lnTo>
                    <a:lnTo>
                      <a:pt x="386" y="323"/>
                    </a:lnTo>
                    <a:lnTo>
                      <a:pt x="384" y="323"/>
                    </a:lnTo>
                    <a:lnTo>
                      <a:pt x="382" y="323"/>
                    </a:lnTo>
                    <a:lnTo>
                      <a:pt x="379" y="323"/>
                    </a:lnTo>
                    <a:lnTo>
                      <a:pt x="379" y="320"/>
                    </a:lnTo>
                    <a:lnTo>
                      <a:pt x="377" y="318"/>
                    </a:lnTo>
                    <a:lnTo>
                      <a:pt x="377" y="315"/>
                    </a:lnTo>
                    <a:lnTo>
                      <a:pt x="374" y="315"/>
                    </a:lnTo>
                    <a:lnTo>
                      <a:pt x="374" y="318"/>
                    </a:lnTo>
                    <a:lnTo>
                      <a:pt x="374" y="320"/>
                    </a:lnTo>
                    <a:lnTo>
                      <a:pt x="372" y="320"/>
                    </a:lnTo>
                    <a:lnTo>
                      <a:pt x="374" y="320"/>
                    </a:lnTo>
                    <a:lnTo>
                      <a:pt x="374" y="323"/>
                    </a:lnTo>
                    <a:lnTo>
                      <a:pt x="377" y="323"/>
                    </a:lnTo>
                    <a:lnTo>
                      <a:pt x="374" y="323"/>
                    </a:lnTo>
                    <a:lnTo>
                      <a:pt x="372" y="323"/>
                    </a:lnTo>
                    <a:lnTo>
                      <a:pt x="369" y="323"/>
                    </a:lnTo>
                    <a:lnTo>
                      <a:pt x="367" y="323"/>
                    </a:lnTo>
                    <a:lnTo>
                      <a:pt x="364" y="323"/>
                    </a:lnTo>
                    <a:lnTo>
                      <a:pt x="362" y="323"/>
                    </a:lnTo>
                    <a:lnTo>
                      <a:pt x="360" y="323"/>
                    </a:lnTo>
                    <a:lnTo>
                      <a:pt x="357" y="323"/>
                    </a:lnTo>
                    <a:lnTo>
                      <a:pt x="355" y="323"/>
                    </a:lnTo>
                    <a:lnTo>
                      <a:pt x="352" y="323"/>
                    </a:lnTo>
                    <a:lnTo>
                      <a:pt x="350" y="323"/>
                    </a:lnTo>
                    <a:lnTo>
                      <a:pt x="347" y="323"/>
                    </a:lnTo>
                    <a:lnTo>
                      <a:pt x="345" y="323"/>
                    </a:lnTo>
                    <a:lnTo>
                      <a:pt x="342" y="323"/>
                    </a:lnTo>
                    <a:lnTo>
                      <a:pt x="340" y="323"/>
                    </a:lnTo>
                    <a:lnTo>
                      <a:pt x="338" y="323"/>
                    </a:lnTo>
                    <a:lnTo>
                      <a:pt x="335" y="323"/>
                    </a:lnTo>
                    <a:lnTo>
                      <a:pt x="333" y="323"/>
                    </a:lnTo>
                    <a:lnTo>
                      <a:pt x="330" y="323"/>
                    </a:lnTo>
                    <a:lnTo>
                      <a:pt x="330" y="325"/>
                    </a:lnTo>
                    <a:lnTo>
                      <a:pt x="330" y="323"/>
                    </a:lnTo>
                    <a:lnTo>
                      <a:pt x="330" y="342"/>
                    </a:lnTo>
                    <a:lnTo>
                      <a:pt x="333" y="340"/>
                    </a:lnTo>
                    <a:lnTo>
                      <a:pt x="333" y="342"/>
                    </a:lnTo>
                    <a:lnTo>
                      <a:pt x="335" y="342"/>
                    </a:lnTo>
                    <a:lnTo>
                      <a:pt x="338" y="342"/>
                    </a:lnTo>
                    <a:lnTo>
                      <a:pt x="340" y="342"/>
                    </a:lnTo>
                    <a:lnTo>
                      <a:pt x="342" y="342"/>
                    </a:lnTo>
                    <a:lnTo>
                      <a:pt x="345" y="342"/>
                    </a:lnTo>
                    <a:lnTo>
                      <a:pt x="347" y="342"/>
                    </a:lnTo>
                    <a:lnTo>
                      <a:pt x="347" y="345"/>
                    </a:lnTo>
                    <a:lnTo>
                      <a:pt x="347" y="347"/>
                    </a:lnTo>
                    <a:lnTo>
                      <a:pt x="350" y="347"/>
                    </a:lnTo>
                    <a:lnTo>
                      <a:pt x="347" y="347"/>
                    </a:lnTo>
                    <a:lnTo>
                      <a:pt x="347" y="350"/>
                    </a:lnTo>
                    <a:lnTo>
                      <a:pt x="350" y="350"/>
                    </a:lnTo>
                    <a:lnTo>
                      <a:pt x="347" y="350"/>
                    </a:lnTo>
                    <a:lnTo>
                      <a:pt x="347" y="352"/>
                    </a:lnTo>
                    <a:lnTo>
                      <a:pt x="350" y="352"/>
                    </a:lnTo>
                    <a:lnTo>
                      <a:pt x="350" y="354"/>
                    </a:lnTo>
                    <a:lnTo>
                      <a:pt x="347" y="354"/>
                    </a:lnTo>
                    <a:lnTo>
                      <a:pt x="345" y="354"/>
                    </a:lnTo>
                    <a:lnTo>
                      <a:pt x="342" y="354"/>
                    </a:lnTo>
                    <a:lnTo>
                      <a:pt x="342" y="352"/>
                    </a:lnTo>
                    <a:lnTo>
                      <a:pt x="340" y="352"/>
                    </a:lnTo>
                    <a:lnTo>
                      <a:pt x="338" y="352"/>
                    </a:lnTo>
                    <a:lnTo>
                      <a:pt x="338" y="354"/>
                    </a:lnTo>
                    <a:lnTo>
                      <a:pt x="335" y="354"/>
                    </a:lnTo>
                    <a:lnTo>
                      <a:pt x="335" y="352"/>
                    </a:lnTo>
                    <a:lnTo>
                      <a:pt x="333" y="352"/>
                    </a:lnTo>
                    <a:lnTo>
                      <a:pt x="333" y="354"/>
                    </a:lnTo>
                    <a:lnTo>
                      <a:pt x="330" y="354"/>
                    </a:lnTo>
                    <a:lnTo>
                      <a:pt x="328" y="354"/>
                    </a:lnTo>
                    <a:lnTo>
                      <a:pt x="325" y="354"/>
                    </a:lnTo>
                    <a:lnTo>
                      <a:pt x="325" y="357"/>
                    </a:lnTo>
                    <a:lnTo>
                      <a:pt x="323" y="357"/>
                    </a:lnTo>
                    <a:lnTo>
                      <a:pt x="323" y="362"/>
                    </a:lnTo>
                    <a:lnTo>
                      <a:pt x="323" y="364"/>
                    </a:lnTo>
                    <a:lnTo>
                      <a:pt x="323" y="372"/>
                    </a:lnTo>
                    <a:lnTo>
                      <a:pt x="323" y="374"/>
                    </a:lnTo>
                    <a:lnTo>
                      <a:pt x="323" y="376"/>
                    </a:lnTo>
                    <a:lnTo>
                      <a:pt x="325" y="376"/>
                    </a:lnTo>
                    <a:lnTo>
                      <a:pt x="325" y="379"/>
                    </a:lnTo>
                    <a:lnTo>
                      <a:pt x="328" y="379"/>
                    </a:lnTo>
                    <a:lnTo>
                      <a:pt x="328" y="381"/>
                    </a:lnTo>
                    <a:lnTo>
                      <a:pt x="330" y="381"/>
                    </a:lnTo>
                    <a:lnTo>
                      <a:pt x="330" y="384"/>
                    </a:lnTo>
                    <a:lnTo>
                      <a:pt x="333" y="384"/>
                    </a:lnTo>
                    <a:lnTo>
                      <a:pt x="335" y="384"/>
                    </a:lnTo>
                    <a:lnTo>
                      <a:pt x="335" y="386"/>
                    </a:lnTo>
                    <a:lnTo>
                      <a:pt x="338" y="386"/>
                    </a:lnTo>
                    <a:lnTo>
                      <a:pt x="335" y="386"/>
                    </a:lnTo>
                    <a:lnTo>
                      <a:pt x="338" y="386"/>
                    </a:lnTo>
                    <a:lnTo>
                      <a:pt x="338" y="389"/>
                    </a:lnTo>
                    <a:lnTo>
                      <a:pt x="338" y="391"/>
                    </a:lnTo>
                    <a:lnTo>
                      <a:pt x="335" y="391"/>
                    </a:lnTo>
                    <a:lnTo>
                      <a:pt x="335" y="394"/>
                    </a:lnTo>
                    <a:lnTo>
                      <a:pt x="338" y="394"/>
                    </a:lnTo>
                    <a:lnTo>
                      <a:pt x="338" y="396"/>
                    </a:lnTo>
                    <a:lnTo>
                      <a:pt x="340" y="398"/>
                    </a:lnTo>
                    <a:lnTo>
                      <a:pt x="340" y="401"/>
                    </a:lnTo>
                    <a:lnTo>
                      <a:pt x="342" y="403"/>
                    </a:lnTo>
                    <a:lnTo>
                      <a:pt x="342" y="406"/>
                    </a:lnTo>
                    <a:lnTo>
                      <a:pt x="342" y="408"/>
                    </a:lnTo>
                    <a:lnTo>
                      <a:pt x="342" y="411"/>
                    </a:lnTo>
                    <a:lnTo>
                      <a:pt x="340" y="411"/>
                    </a:lnTo>
                    <a:lnTo>
                      <a:pt x="340" y="413"/>
                    </a:lnTo>
                    <a:lnTo>
                      <a:pt x="340" y="416"/>
                    </a:lnTo>
                    <a:lnTo>
                      <a:pt x="340" y="420"/>
                    </a:lnTo>
                    <a:lnTo>
                      <a:pt x="338" y="423"/>
                    </a:lnTo>
                    <a:lnTo>
                      <a:pt x="338" y="428"/>
                    </a:lnTo>
                    <a:lnTo>
                      <a:pt x="338" y="430"/>
                    </a:lnTo>
                    <a:lnTo>
                      <a:pt x="338" y="433"/>
                    </a:lnTo>
                    <a:lnTo>
                      <a:pt x="335" y="438"/>
                    </a:lnTo>
                    <a:lnTo>
                      <a:pt x="335" y="440"/>
                    </a:lnTo>
                    <a:lnTo>
                      <a:pt x="335" y="445"/>
                    </a:lnTo>
                    <a:lnTo>
                      <a:pt x="335" y="447"/>
                    </a:lnTo>
                    <a:lnTo>
                      <a:pt x="333" y="450"/>
                    </a:lnTo>
                    <a:lnTo>
                      <a:pt x="333" y="455"/>
                    </a:lnTo>
                    <a:lnTo>
                      <a:pt x="333" y="457"/>
                    </a:lnTo>
                    <a:lnTo>
                      <a:pt x="333" y="462"/>
                    </a:lnTo>
                    <a:lnTo>
                      <a:pt x="330" y="464"/>
                    </a:lnTo>
                    <a:lnTo>
                      <a:pt x="330" y="467"/>
                    </a:lnTo>
                    <a:lnTo>
                      <a:pt x="330" y="472"/>
                    </a:lnTo>
                    <a:lnTo>
                      <a:pt x="330" y="474"/>
                    </a:lnTo>
                    <a:lnTo>
                      <a:pt x="328" y="477"/>
                    </a:lnTo>
                    <a:lnTo>
                      <a:pt x="328" y="479"/>
                    </a:lnTo>
                    <a:lnTo>
                      <a:pt x="328" y="482"/>
                    </a:lnTo>
                    <a:lnTo>
                      <a:pt x="328" y="486"/>
                    </a:lnTo>
                    <a:lnTo>
                      <a:pt x="328" y="489"/>
                    </a:lnTo>
                    <a:lnTo>
                      <a:pt x="325" y="489"/>
                    </a:lnTo>
                    <a:lnTo>
                      <a:pt x="325" y="486"/>
                    </a:lnTo>
                    <a:lnTo>
                      <a:pt x="323" y="484"/>
                    </a:lnTo>
                    <a:lnTo>
                      <a:pt x="323" y="482"/>
                    </a:lnTo>
                    <a:lnTo>
                      <a:pt x="320" y="482"/>
                    </a:lnTo>
                    <a:lnTo>
                      <a:pt x="320" y="479"/>
                    </a:lnTo>
                    <a:lnTo>
                      <a:pt x="318" y="479"/>
                    </a:lnTo>
                    <a:lnTo>
                      <a:pt x="318" y="477"/>
                    </a:lnTo>
                    <a:lnTo>
                      <a:pt x="316" y="477"/>
                    </a:lnTo>
                    <a:lnTo>
                      <a:pt x="313" y="477"/>
                    </a:lnTo>
                    <a:lnTo>
                      <a:pt x="313" y="479"/>
                    </a:lnTo>
                    <a:lnTo>
                      <a:pt x="311" y="479"/>
                    </a:lnTo>
                    <a:lnTo>
                      <a:pt x="311" y="477"/>
                    </a:lnTo>
                    <a:lnTo>
                      <a:pt x="308" y="477"/>
                    </a:lnTo>
                    <a:lnTo>
                      <a:pt x="306" y="477"/>
                    </a:lnTo>
                    <a:lnTo>
                      <a:pt x="306" y="474"/>
                    </a:lnTo>
                    <a:lnTo>
                      <a:pt x="308" y="472"/>
                    </a:lnTo>
                    <a:lnTo>
                      <a:pt x="311" y="469"/>
                    </a:lnTo>
                    <a:lnTo>
                      <a:pt x="311" y="467"/>
                    </a:lnTo>
                    <a:lnTo>
                      <a:pt x="313" y="464"/>
                    </a:lnTo>
                    <a:lnTo>
                      <a:pt x="316" y="462"/>
                    </a:lnTo>
                    <a:lnTo>
                      <a:pt x="316" y="460"/>
                    </a:lnTo>
                    <a:lnTo>
                      <a:pt x="318" y="457"/>
                    </a:lnTo>
                    <a:lnTo>
                      <a:pt x="318" y="455"/>
                    </a:lnTo>
                    <a:lnTo>
                      <a:pt x="320" y="455"/>
                    </a:lnTo>
                    <a:lnTo>
                      <a:pt x="323" y="452"/>
                    </a:lnTo>
                    <a:lnTo>
                      <a:pt x="323" y="450"/>
                    </a:lnTo>
                    <a:lnTo>
                      <a:pt x="323" y="447"/>
                    </a:lnTo>
                    <a:lnTo>
                      <a:pt x="323" y="445"/>
                    </a:lnTo>
                    <a:lnTo>
                      <a:pt x="320" y="445"/>
                    </a:lnTo>
                    <a:lnTo>
                      <a:pt x="320" y="447"/>
                    </a:lnTo>
                    <a:lnTo>
                      <a:pt x="320" y="445"/>
                    </a:lnTo>
                    <a:lnTo>
                      <a:pt x="318" y="445"/>
                    </a:lnTo>
                    <a:lnTo>
                      <a:pt x="318" y="442"/>
                    </a:lnTo>
                    <a:lnTo>
                      <a:pt x="316" y="442"/>
                    </a:lnTo>
                    <a:lnTo>
                      <a:pt x="316" y="440"/>
                    </a:lnTo>
                    <a:lnTo>
                      <a:pt x="313" y="440"/>
                    </a:lnTo>
                    <a:lnTo>
                      <a:pt x="311" y="440"/>
                    </a:lnTo>
                    <a:lnTo>
                      <a:pt x="311" y="438"/>
                    </a:lnTo>
                    <a:lnTo>
                      <a:pt x="308" y="438"/>
                    </a:lnTo>
                    <a:lnTo>
                      <a:pt x="308" y="440"/>
                    </a:lnTo>
                    <a:lnTo>
                      <a:pt x="311" y="440"/>
                    </a:lnTo>
                    <a:lnTo>
                      <a:pt x="308" y="440"/>
                    </a:lnTo>
                    <a:lnTo>
                      <a:pt x="308" y="438"/>
                    </a:lnTo>
                    <a:lnTo>
                      <a:pt x="306" y="438"/>
                    </a:lnTo>
                    <a:lnTo>
                      <a:pt x="306" y="435"/>
                    </a:lnTo>
                    <a:lnTo>
                      <a:pt x="303" y="435"/>
                    </a:lnTo>
                    <a:lnTo>
                      <a:pt x="301" y="435"/>
                    </a:lnTo>
                    <a:lnTo>
                      <a:pt x="301" y="433"/>
                    </a:lnTo>
                    <a:lnTo>
                      <a:pt x="298" y="433"/>
                    </a:lnTo>
                    <a:lnTo>
                      <a:pt x="296" y="433"/>
                    </a:lnTo>
                    <a:lnTo>
                      <a:pt x="298" y="433"/>
                    </a:lnTo>
                    <a:lnTo>
                      <a:pt x="298" y="435"/>
                    </a:lnTo>
                    <a:lnTo>
                      <a:pt x="296" y="435"/>
                    </a:lnTo>
                    <a:lnTo>
                      <a:pt x="294" y="435"/>
                    </a:lnTo>
                    <a:lnTo>
                      <a:pt x="294" y="438"/>
                    </a:lnTo>
                    <a:lnTo>
                      <a:pt x="291" y="438"/>
                    </a:lnTo>
                    <a:lnTo>
                      <a:pt x="291" y="435"/>
                    </a:lnTo>
                    <a:lnTo>
                      <a:pt x="289" y="435"/>
                    </a:lnTo>
                    <a:lnTo>
                      <a:pt x="289" y="438"/>
                    </a:lnTo>
                    <a:lnTo>
                      <a:pt x="286" y="438"/>
                    </a:lnTo>
                    <a:lnTo>
                      <a:pt x="286" y="435"/>
                    </a:lnTo>
                    <a:lnTo>
                      <a:pt x="284" y="435"/>
                    </a:lnTo>
                    <a:lnTo>
                      <a:pt x="284" y="433"/>
                    </a:lnTo>
                    <a:lnTo>
                      <a:pt x="284" y="435"/>
                    </a:lnTo>
                    <a:lnTo>
                      <a:pt x="284" y="433"/>
                    </a:lnTo>
                    <a:lnTo>
                      <a:pt x="281" y="433"/>
                    </a:lnTo>
                    <a:lnTo>
                      <a:pt x="279" y="433"/>
                    </a:lnTo>
                    <a:lnTo>
                      <a:pt x="276" y="433"/>
                    </a:lnTo>
                    <a:lnTo>
                      <a:pt x="279" y="430"/>
                    </a:lnTo>
                    <a:lnTo>
                      <a:pt x="276" y="430"/>
                    </a:lnTo>
                    <a:lnTo>
                      <a:pt x="276" y="433"/>
                    </a:lnTo>
                    <a:lnTo>
                      <a:pt x="274" y="433"/>
                    </a:lnTo>
                    <a:lnTo>
                      <a:pt x="274" y="435"/>
                    </a:lnTo>
                    <a:lnTo>
                      <a:pt x="272" y="435"/>
                    </a:lnTo>
                    <a:lnTo>
                      <a:pt x="272" y="438"/>
                    </a:lnTo>
                    <a:lnTo>
                      <a:pt x="269" y="438"/>
                    </a:lnTo>
                    <a:lnTo>
                      <a:pt x="269" y="435"/>
                    </a:lnTo>
                    <a:lnTo>
                      <a:pt x="269" y="438"/>
                    </a:lnTo>
                    <a:lnTo>
                      <a:pt x="267" y="438"/>
                    </a:lnTo>
                    <a:lnTo>
                      <a:pt x="267" y="440"/>
                    </a:lnTo>
                    <a:lnTo>
                      <a:pt x="267" y="438"/>
                    </a:lnTo>
                    <a:lnTo>
                      <a:pt x="264" y="438"/>
                    </a:lnTo>
                    <a:lnTo>
                      <a:pt x="264" y="440"/>
                    </a:lnTo>
                    <a:lnTo>
                      <a:pt x="264" y="438"/>
                    </a:lnTo>
                    <a:lnTo>
                      <a:pt x="262" y="438"/>
                    </a:lnTo>
                    <a:lnTo>
                      <a:pt x="262" y="440"/>
                    </a:lnTo>
                    <a:lnTo>
                      <a:pt x="259" y="440"/>
                    </a:lnTo>
                    <a:lnTo>
                      <a:pt x="259" y="438"/>
                    </a:lnTo>
                    <a:lnTo>
                      <a:pt x="259" y="440"/>
                    </a:lnTo>
                    <a:lnTo>
                      <a:pt x="257" y="440"/>
                    </a:lnTo>
                    <a:lnTo>
                      <a:pt x="257" y="438"/>
                    </a:lnTo>
                    <a:lnTo>
                      <a:pt x="254" y="438"/>
                    </a:lnTo>
                    <a:lnTo>
                      <a:pt x="252" y="438"/>
                    </a:lnTo>
                    <a:lnTo>
                      <a:pt x="252" y="440"/>
                    </a:lnTo>
                    <a:lnTo>
                      <a:pt x="250" y="440"/>
                    </a:lnTo>
                    <a:lnTo>
                      <a:pt x="252" y="440"/>
                    </a:lnTo>
                    <a:lnTo>
                      <a:pt x="250" y="440"/>
                    </a:lnTo>
                    <a:lnTo>
                      <a:pt x="250" y="438"/>
                    </a:lnTo>
                    <a:lnTo>
                      <a:pt x="250" y="440"/>
                    </a:lnTo>
                    <a:lnTo>
                      <a:pt x="250" y="438"/>
                    </a:lnTo>
                    <a:lnTo>
                      <a:pt x="247" y="438"/>
                    </a:lnTo>
                    <a:lnTo>
                      <a:pt x="247" y="440"/>
                    </a:lnTo>
                    <a:lnTo>
                      <a:pt x="245" y="440"/>
                    </a:lnTo>
                    <a:lnTo>
                      <a:pt x="245" y="438"/>
                    </a:lnTo>
                    <a:lnTo>
                      <a:pt x="242" y="438"/>
                    </a:lnTo>
                    <a:lnTo>
                      <a:pt x="240" y="438"/>
                    </a:lnTo>
                    <a:lnTo>
                      <a:pt x="240" y="435"/>
                    </a:lnTo>
                    <a:lnTo>
                      <a:pt x="237" y="435"/>
                    </a:lnTo>
                    <a:lnTo>
                      <a:pt x="237" y="433"/>
                    </a:lnTo>
                    <a:lnTo>
                      <a:pt x="240" y="433"/>
                    </a:lnTo>
                    <a:lnTo>
                      <a:pt x="240" y="430"/>
                    </a:lnTo>
                    <a:lnTo>
                      <a:pt x="240" y="428"/>
                    </a:lnTo>
                    <a:lnTo>
                      <a:pt x="240" y="425"/>
                    </a:lnTo>
                    <a:lnTo>
                      <a:pt x="240" y="423"/>
                    </a:lnTo>
                    <a:lnTo>
                      <a:pt x="237" y="423"/>
                    </a:lnTo>
                    <a:lnTo>
                      <a:pt x="237" y="420"/>
                    </a:lnTo>
                    <a:lnTo>
                      <a:pt x="235" y="420"/>
                    </a:lnTo>
                    <a:lnTo>
                      <a:pt x="235" y="423"/>
                    </a:lnTo>
                    <a:lnTo>
                      <a:pt x="235" y="420"/>
                    </a:lnTo>
                    <a:lnTo>
                      <a:pt x="232" y="420"/>
                    </a:lnTo>
                    <a:lnTo>
                      <a:pt x="232" y="423"/>
                    </a:lnTo>
                    <a:lnTo>
                      <a:pt x="232" y="420"/>
                    </a:lnTo>
                    <a:lnTo>
                      <a:pt x="230" y="420"/>
                    </a:lnTo>
                    <a:lnTo>
                      <a:pt x="230" y="423"/>
                    </a:lnTo>
                    <a:lnTo>
                      <a:pt x="230" y="420"/>
                    </a:lnTo>
                    <a:lnTo>
                      <a:pt x="228" y="420"/>
                    </a:lnTo>
                    <a:lnTo>
                      <a:pt x="228" y="418"/>
                    </a:lnTo>
                    <a:lnTo>
                      <a:pt x="228" y="416"/>
                    </a:lnTo>
                    <a:lnTo>
                      <a:pt x="230" y="416"/>
                    </a:lnTo>
                    <a:lnTo>
                      <a:pt x="228" y="416"/>
                    </a:lnTo>
                    <a:lnTo>
                      <a:pt x="228" y="413"/>
                    </a:lnTo>
                    <a:lnTo>
                      <a:pt x="228" y="411"/>
                    </a:lnTo>
                    <a:lnTo>
                      <a:pt x="225" y="411"/>
                    </a:lnTo>
                    <a:lnTo>
                      <a:pt x="228" y="411"/>
                    </a:lnTo>
                    <a:lnTo>
                      <a:pt x="225" y="411"/>
                    </a:lnTo>
                    <a:lnTo>
                      <a:pt x="225" y="408"/>
                    </a:lnTo>
                    <a:lnTo>
                      <a:pt x="225" y="406"/>
                    </a:lnTo>
                    <a:lnTo>
                      <a:pt x="223" y="406"/>
                    </a:lnTo>
                    <a:lnTo>
                      <a:pt x="220" y="406"/>
                    </a:lnTo>
                    <a:lnTo>
                      <a:pt x="218" y="406"/>
                    </a:lnTo>
                    <a:lnTo>
                      <a:pt x="218" y="403"/>
                    </a:lnTo>
                    <a:lnTo>
                      <a:pt x="215" y="403"/>
                    </a:lnTo>
                    <a:lnTo>
                      <a:pt x="215" y="401"/>
                    </a:lnTo>
                    <a:lnTo>
                      <a:pt x="215" y="403"/>
                    </a:lnTo>
                    <a:lnTo>
                      <a:pt x="213" y="403"/>
                    </a:lnTo>
                    <a:lnTo>
                      <a:pt x="213" y="401"/>
                    </a:lnTo>
                    <a:lnTo>
                      <a:pt x="210" y="401"/>
                    </a:lnTo>
                    <a:lnTo>
                      <a:pt x="208" y="401"/>
                    </a:lnTo>
                    <a:lnTo>
                      <a:pt x="208" y="398"/>
                    </a:lnTo>
                    <a:lnTo>
                      <a:pt x="206" y="398"/>
                    </a:lnTo>
                    <a:lnTo>
                      <a:pt x="208" y="398"/>
                    </a:lnTo>
                    <a:lnTo>
                      <a:pt x="206" y="398"/>
                    </a:lnTo>
                    <a:lnTo>
                      <a:pt x="206" y="396"/>
                    </a:lnTo>
                    <a:lnTo>
                      <a:pt x="208" y="396"/>
                    </a:lnTo>
                    <a:lnTo>
                      <a:pt x="208" y="394"/>
                    </a:lnTo>
                    <a:lnTo>
                      <a:pt x="206" y="394"/>
                    </a:lnTo>
                    <a:lnTo>
                      <a:pt x="203" y="391"/>
                    </a:lnTo>
                    <a:lnTo>
                      <a:pt x="206" y="391"/>
                    </a:lnTo>
                    <a:lnTo>
                      <a:pt x="203" y="391"/>
                    </a:lnTo>
                    <a:lnTo>
                      <a:pt x="203" y="389"/>
                    </a:lnTo>
                    <a:lnTo>
                      <a:pt x="203" y="386"/>
                    </a:lnTo>
                    <a:lnTo>
                      <a:pt x="201" y="386"/>
                    </a:lnTo>
                    <a:lnTo>
                      <a:pt x="201" y="384"/>
                    </a:lnTo>
                    <a:lnTo>
                      <a:pt x="198" y="384"/>
                    </a:lnTo>
                    <a:lnTo>
                      <a:pt x="198" y="381"/>
                    </a:lnTo>
                    <a:lnTo>
                      <a:pt x="196" y="381"/>
                    </a:lnTo>
                    <a:lnTo>
                      <a:pt x="193" y="381"/>
                    </a:lnTo>
                    <a:lnTo>
                      <a:pt x="193" y="379"/>
                    </a:lnTo>
                    <a:lnTo>
                      <a:pt x="191" y="379"/>
                    </a:lnTo>
                    <a:lnTo>
                      <a:pt x="193" y="379"/>
                    </a:lnTo>
                    <a:lnTo>
                      <a:pt x="193" y="376"/>
                    </a:lnTo>
                    <a:lnTo>
                      <a:pt x="191" y="376"/>
                    </a:lnTo>
                    <a:lnTo>
                      <a:pt x="191" y="374"/>
                    </a:lnTo>
                    <a:lnTo>
                      <a:pt x="191" y="376"/>
                    </a:lnTo>
                    <a:lnTo>
                      <a:pt x="188" y="376"/>
                    </a:lnTo>
                    <a:lnTo>
                      <a:pt x="186" y="376"/>
                    </a:lnTo>
                    <a:lnTo>
                      <a:pt x="186" y="374"/>
                    </a:lnTo>
                    <a:lnTo>
                      <a:pt x="184" y="374"/>
                    </a:lnTo>
                    <a:lnTo>
                      <a:pt x="184" y="372"/>
                    </a:lnTo>
                    <a:lnTo>
                      <a:pt x="181" y="372"/>
                    </a:lnTo>
                    <a:lnTo>
                      <a:pt x="179" y="372"/>
                    </a:lnTo>
                    <a:lnTo>
                      <a:pt x="179" y="374"/>
                    </a:lnTo>
                    <a:lnTo>
                      <a:pt x="176" y="374"/>
                    </a:lnTo>
                    <a:lnTo>
                      <a:pt x="174" y="374"/>
                    </a:lnTo>
                    <a:lnTo>
                      <a:pt x="174" y="372"/>
                    </a:lnTo>
                    <a:lnTo>
                      <a:pt x="171" y="372"/>
                    </a:lnTo>
                    <a:lnTo>
                      <a:pt x="171" y="369"/>
                    </a:lnTo>
                    <a:lnTo>
                      <a:pt x="169" y="369"/>
                    </a:lnTo>
                    <a:lnTo>
                      <a:pt x="166" y="369"/>
                    </a:lnTo>
                    <a:lnTo>
                      <a:pt x="164" y="369"/>
                    </a:lnTo>
                    <a:lnTo>
                      <a:pt x="164" y="367"/>
                    </a:lnTo>
                    <a:lnTo>
                      <a:pt x="162" y="367"/>
                    </a:lnTo>
                    <a:lnTo>
                      <a:pt x="162" y="364"/>
                    </a:lnTo>
                    <a:lnTo>
                      <a:pt x="159" y="364"/>
                    </a:lnTo>
                    <a:lnTo>
                      <a:pt x="159" y="362"/>
                    </a:lnTo>
                    <a:lnTo>
                      <a:pt x="157" y="362"/>
                    </a:lnTo>
                    <a:lnTo>
                      <a:pt x="154" y="359"/>
                    </a:lnTo>
                    <a:lnTo>
                      <a:pt x="152" y="359"/>
                    </a:lnTo>
                    <a:lnTo>
                      <a:pt x="149" y="359"/>
                    </a:lnTo>
                    <a:lnTo>
                      <a:pt x="147" y="359"/>
                    </a:lnTo>
                    <a:lnTo>
                      <a:pt x="147" y="362"/>
                    </a:lnTo>
                    <a:lnTo>
                      <a:pt x="147" y="364"/>
                    </a:lnTo>
                    <a:lnTo>
                      <a:pt x="144" y="364"/>
                    </a:lnTo>
                    <a:lnTo>
                      <a:pt x="142" y="364"/>
                    </a:lnTo>
                    <a:lnTo>
                      <a:pt x="140" y="364"/>
                    </a:lnTo>
                    <a:lnTo>
                      <a:pt x="137" y="364"/>
                    </a:lnTo>
                    <a:lnTo>
                      <a:pt x="135" y="364"/>
                    </a:lnTo>
                    <a:lnTo>
                      <a:pt x="132" y="364"/>
                    </a:lnTo>
                    <a:lnTo>
                      <a:pt x="130" y="364"/>
                    </a:lnTo>
                    <a:lnTo>
                      <a:pt x="130" y="362"/>
                    </a:lnTo>
                    <a:lnTo>
                      <a:pt x="127" y="362"/>
                    </a:lnTo>
                    <a:lnTo>
                      <a:pt x="125" y="362"/>
                    </a:lnTo>
                    <a:lnTo>
                      <a:pt x="122" y="362"/>
                    </a:lnTo>
                    <a:lnTo>
                      <a:pt x="120" y="359"/>
                    </a:lnTo>
                    <a:lnTo>
                      <a:pt x="120" y="362"/>
                    </a:lnTo>
                    <a:lnTo>
                      <a:pt x="120" y="359"/>
                    </a:lnTo>
                    <a:lnTo>
                      <a:pt x="118" y="359"/>
                    </a:lnTo>
                    <a:lnTo>
                      <a:pt x="118" y="357"/>
                    </a:lnTo>
                    <a:lnTo>
                      <a:pt x="118" y="354"/>
                    </a:lnTo>
                    <a:lnTo>
                      <a:pt x="115" y="352"/>
                    </a:lnTo>
                    <a:lnTo>
                      <a:pt x="115" y="354"/>
                    </a:lnTo>
                    <a:lnTo>
                      <a:pt x="115" y="352"/>
                    </a:lnTo>
                    <a:lnTo>
                      <a:pt x="113" y="352"/>
                    </a:lnTo>
                    <a:lnTo>
                      <a:pt x="113" y="350"/>
                    </a:lnTo>
                    <a:lnTo>
                      <a:pt x="113" y="347"/>
                    </a:lnTo>
                    <a:lnTo>
                      <a:pt x="110" y="347"/>
                    </a:lnTo>
                    <a:lnTo>
                      <a:pt x="110" y="350"/>
                    </a:lnTo>
                    <a:lnTo>
                      <a:pt x="108" y="350"/>
                    </a:lnTo>
                    <a:lnTo>
                      <a:pt x="105" y="350"/>
                    </a:lnTo>
                    <a:lnTo>
                      <a:pt x="103" y="350"/>
                    </a:lnTo>
                    <a:lnTo>
                      <a:pt x="103" y="347"/>
                    </a:lnTo>
                    <a:lnTo>
                      <a:pt x="100" y="347"/>
                    </a:lnTo>
                    <a:lnTo>
                      <a:pt x="98" y="345"/>
                    </a:lnTo>
                    <a:lnTo>
                      <a:pt x="98" y="342"/>
                    </a:lnTo>
                    <a:lnTo>
                      <a:pt x="96" y="342"/>
                    </a:lnTo>
                    <a:lnTo>
                      <a:pt x="93" y="342"/>
                    </a:lnTo>
                    <a:lnTo>
                      <a:pt x="93" y="340"/>
                    </a:lnTo>
                    <a:lnTo>
                      <a:pt x="91" y="340"/>
                    </a:lnTo>
                    <a:lnTo>
                      <a:pt x="91" y="337"/>
                    </a:lnTo>
                    <a:lnTo>
                      <a:pt x="88" y="337"/>
                    </a:lnTo>
                    <a:lnTo>
                      <a:pt x="86" y="337"/>
                    </a:lnTo>
                    <a:lnTo>
                      <a:pt x="86" y="335"/>
                    </a:lnTo>
                    <a:lnTo>
                      <a:pt x="83" y="335"/>
                    </a:lnTo>
                    <a:lnTo>
                      <a:pt x="83" y="332"/>
                    </a:lnTo>
                    <a:lnTo>
                      <a:pt x="81" y="332"/>
                    </a:lnTo>
                    <a:lnTo>
                      <a:pt x="81" y="330"/>
                    </a:lnTo>
                    <a:lnTo>
                      <a:pt x="81" y="328"/>
                    </a:lnTo>
                    <a:lnTo>
                      <a:pt x="78" y="328"/>
                    </a:lnTo>
                    <a:lnTo>
                      <a:pt x="76" y="328"/>
                    </a:lnTo>
                    <a:lnTo>
                      <a:pt x="74" y="328"/>
                    </a:lnTo>
                    <a:lnTo>
                      <a:pt x="76" y="328"/>
                    </a:lnTo>
                    <a:lnTo>
                      <a:pt x="74" y="328"/>
                    </a:lnTo>
                    <a:lnTo>
                      <a:pt x="76" y="328"/>
                    </a:lnTo>
                    <a:lnTo>
                      <a:pt x="76" y="325"/>
                    </a:lnTo>
                    <a:lnTo>
                      <a:pt x="76" y="323"/>
                    </a:lnTo>
                    <a:lnTo>
                      <a:pt x="78" y="323"/>
                    </a:lnTo>
                    <a:lnTo>
                      <a:pt x="78" y="320"/>
                    </a:lnTo>
                    <a:lnTo>
                      <a:pt x="81" y="320"/>
                    </a:lnTo>
                    <a:lnTo>
                      <a:pt x="81" y="323"/>
                    </a:lnTo>
                    <a:lnTo>
                      <a:pt x="83" y="323"/>
                    </a:lnTo>
                    <a:lnTo>
                      <a:pt x="83" y="320"/>
                    </a:lnTo>
                    <a:lnTo>
                      <a:pt x="83" y="323"/>
                    </a:lnTo>
                    <a:lnTo>
                      <a:pt x="83" y="320"/>
                    </a:lnTo>
                    <a:lnTo>
                      <a:pt x="83" y="323"/>
                    </a:lnTo>
                    <a:lnTo>
                      <a:pt x="86" y="323"/>
                    </a:lnTo>
                    <a:lnTo>
                      <a:pt x="88" y="323"/>
                    </a:lnTo>
                    <a:lnTo>
                      <a:pt x="88" y="320"/>
                    </a:lnTo>
                    <a:lnTo>
                      <a:pt x="88" y="318"/>
                    </a:lnTo>
                    <a:lnTo>
                      <a:pt x="88" y="315"/>
                    </a:lnTo>
                    <a:lnTo>
                      <a:pt x="86" y="315"/>
                    </a:lnTo>
                    <a:lnTo>
                      <a:pt x="86" y="313"/>
                    </a:lnTo>
                    <a:lnTo>
                      <a:pt x="86" y="315"/>
                    </a:lnTo>
                    <a:lnTo>
                      <a:pt x="86" y="313"/>
                    </a:lnTo>
                    <a:lnTo>
                      <a:pt x="86" y="310"/>
                    </a:lnTo>
                    <a:lnTo>
                      <a:pt x="86" y="313"/>
                    </a:lnTo>
                    <a:lnTo>
                      <a:pt x="86" y="310"/>
                    </a:lnTo>
                    <a:lnTo>
                      <a:pt x="83" y="310"/>
                    </a:lnTo>
                    <a:lnTo>
                      <a:pt x="86" y="310"/>
                    </a:lnTo>
                    <a:lnTo>
                      <a:pt x="86" y="308"/>
                    </a:lnTo>
                    <a:lnTo>
                      <a:pt x="86" y="306"/>
                    </a:lnTo>
                    <a:lnTo>
                      <a:pt x="88" y="306"/>
                    </a:lnTo>
                    <a:lnTo>
                      <a:pt x="88" y="303"/>
                    </a:lnTo>
                    <a:lnTo>
                      <a:pt x="91" y="301"/>
                    </a:lnTo>
                    <a:lnTo>
                      <a:pt x="91" y="303"/>
                    </a:lnTo>
                    <a:lnTo>
                      <a:pt x="91" y="301"/>
                    </a:lnTo>
                    <a:lnTo>
                      <a:pt x="93" y="301"/>
                    </a:lnTo>
                    <a:lnTo>
                      <a:pt x="93" y="298"/>
                    </a:lnTo>
                    <a:lnTo>
                      <a:pt x="96" y="298"/>
                    </a:lnTo>
                    <a:lnTo>
                      <a:pt x="98" y="298"/>
                    </a:lnTo>
                    <a:lnTo>
                      <a:pt x="98" y="296"/>
                    </a:lnTo>
                    <a:lnTo>
                      <a:pt x="100" y="296"/>
                    </a:lnTo>
                    <a:lnTo>
                      <a:pt x="100" y="298"/>
                    </a:lnTo>
                    <a:lnTo>
                      <a:pt x="100" y="296"/>
                    </a:lnTo>
                    <a:lnTo>
                      <a:pt x="100" y="298"/>
                    </a:lnTo>
                    <a:lnTo>
                      <a:pt x="98" y="298"/>
                    </a:lnTo>
                    <a:lnTo>
                      <a:pt x="100" y="298"/>
                    </a:lnTo>
                    <a:lnTo>
                      <a:pt x="103" y="298"/>
                    </a:lnTo>
                    <a:lnTo>
                      <a:pt x="105" y="298"/>
                    </a:lnTo>
                    <a:lnTo>
                      <a:pt x="103" y="298"/>
                    </a:lnTo>
                    <a:lnTo>
                      <a:pt x="105" y="298"/>
                    </a:lnTo>
                    <a:lnTo>
                      <a:pt x="105" y="296"/>
                    </a:lnTo>
                    <a:lnTo>
                      <a:pt x="105" y="298"/>
                    </a:lnTo>
                    <a:lnTo>
                      <a:pt x="108" y="298"/>
                    </a:lnTo>
                    <a:lnTo>
                      <a:pt x="108" y="296"/>
                    </a:lnTo>
                    <a:lnTo>
                      <a:pt x="108" y="298"/>
                    </a:lnTo>
                    <a:lnTo>
                      <a:pt x="108" y="296"/>
                    </a:lnTo>
                    <a:lnTo>
                      <a:pt x="108" y="298"/>
                    </a:lnTo>
                    <a:lnTo>
                      <a:pt x="110" y="298"/>
                    </a:lnTo>
                    <a:lnTo>
                      <a:pt x="108" y="298"/>
                    </a:lnTo>
                    <a:lnTo>
                      <a:pt x="110" y="298"/>
                    </a:lnTo>
                    <a:lnTo>
                      <a:pt x="110" y="296"/>
                    </a:lnTo>
                    <a:lnTo>
                      <a:pt x="108" y="296"/>
                    </a:lnTo>
                    <a:lnTo>
                      <a:pt x="110" y="296"/>
                    </a:lnTo>
                    <a:lnTo>
                      <a:pt x="110" y="293"/>
                    </a:lnTo>
                    <a:lnTo>
                      <a:pt x="113" y="293"/>
                    </a:lnTo>
                    <a:lnTo>
                      <a:pt x="110" y="293"/>
                    </a:lnTo>
                    <a:lnTo>
                      <a:pt x="113" y="293"/>
                    </a:lnTo>
                    <a:lnTo>
                      <a:pt x="110" y="293"/>
                    </a:lnTo>
                    <a:lnTo>
                      <a:pt x="113" y="293"/>
                    </a:lnTo>
                    <a:lnTo>
                      <a:pt x="113" y="291"/>
                    </a:lnTo>
                    <a:lnTo>
                      <a:pt x="113" y="293"/>
                    </a:lnTo>
                    <a:lnTo>
                      <a:pt x="113" y="291"/>
                    </a:lnTo>
                    <a:lnTo>
                      <a:pt x="115" y="293"/>
                    </a:lnTo>
                    <a:lnTo>
                      <a:pt x="115" y="291"/>
                    </a:lnTo>
                    <a:lnTo>
                      <a:pt x="113" y="291"/>
                    </a:lnTo>
                    <a:lnTo>
                      <a:pt x="113" y="288"/>
                    </a:lnTo>
                    <a:lnTo>
                      <a:pt x="113" y="286"/>
                    </a:lnTo>
                    <a:lnTo>
                      <a:pt x="113" y="288"/>
                    </a:lnTo>
                    <a:lnTo>
                      <a:pt x="113" y="286"/>
                    </a:lnTo>
                    <a:lnTo>
                      <a:pt x="115" y="286"/>
                    </a:lnTo>
                    <a:lnTo>
                      <a:pt x="115" y="284"/>
                    </a:lnTo>
                    <a:lnTo>
                      <a:pt x="118" y="284"/>
                    </a:lnTo>
                    <a:lnTo>
                      <a:pt x="118" y="281"/>
                    </a:lnTo>
                    <a:lnTo>
                      <a:pt x="115" y="281"/>
                    </a:lnTo>
                    <a:lnTo>
                      <a:pt x="118" y="281"/>
                    </a:lnTo>
                    <a:lnTo>
                      <a:pt x="118" y="279"/>
                    </a:lnTo>
                    <a:lnTo>
                      <a:pt x="120" y="279"/>
                    </a:lnTo>
                    <a:lnTo>
                      <a:pt x="120" y="276"/>
                    </a:lnTo>
                    <a:lnTo>
                      <a:pt x="122" y="276"/>
                    </a:lnTo>
                    <a:lnTo>
                      <a:pt x="120" y="276"/>
                    </a:lnTo>
                    <a:lnTo>
                      <a:pt x="122" y="276"/>
                    </a:lnTo>
                    <a:lnTo>
                      <a:pt x="120" y="276"/>
                    </a:lnTo>
                    <a:lnTo>
                      <a:pt x="120" y="274"/>
                    </a:lnTo>
                    <a:lnTo>
                      <a:pt x="122" y="274"/>
                    </a:lnTo>
                    <a:lnTo>
                      <a:pt x="122" y="271"/>
                    </a:lnTo>
                    <a:lnTo>
                      <a:pt x="125" y="271"/>
                    </a:lnTo>
                    <a:lnTo>
                      <a:pt x="127" y="271"/>
                    </a:lnTo>
                    <a:lnTo>
                      <a:pt x="125" y="271"/>
                    </a:lnTo>
                    <a:lnTo>
                      <a:pt x="125" y="269"/>
                    </a:lnTo>
                    <a:lnTo>
                      <a:pt x="125" y="271"/>
                    </a:lnTo>
                    <a:lnTo>
                      <a:pt x="125" y="269"/>
                    </a:lnTo>
                    <a:lnTo>
                      <a:pt x="127" y="269"/>
                    </a:lnTo>
                    <a:lnTo>
                      <a:pt x="127" y="271"/>
                    </a:lnTo>
                    <a:lnTo>
                      <a:pt x="127" y="269"/>
                    </a:lnTo>
                    <a:lnTo>
                      <a:pt x="127" y="266"/>
                    </a:lnTo>
                    <a:lnTo>
                      <a:pt x="127" y="269"/>
                    </a:lnTo>
                    <a:lnTo>
                      <a:pt x="127" y="266"/>
                    </a:lnTo>
                    <a:lnTo>
                      <a:pt x="130" y="266"/>
                    </a:lnTo>
                    <a:lnTo>
                      <a:pt x="127" y="264"/>
                    </a:lnTo>
                    <a:lnTo>
                      <a:pt x="127" y="266"/>
                    </a:lnTo>
                    <a:lnTo>
                      <a:pt x="127" y="264"/>
                    </a:lnTo>
                    <a:lnTo>
                      <a:pt x="130" y="264"/>
                    </a:lnTo>
                    <a:lnTo>
                      <a:pt x="132" y="264"/>
                    </a:lnTo>
                    <a:lnTo>
                      <a:pt x="130" y="262"/>
                    </a:lnTo>
                    <a:lnTo>
                      <a:pt x="130" y="264"/>
                    </a:lnTo>
                    <a:lnTo>
                      <a:pt x="130" y="262"/>
                    </a:lnTo>
                    <a:lnTo>
                      <a:pt x="127" y="262"/>
                    </a:lnTo>
                    <a:lnTo>
                      <a:pt x="130" y="262"/>
                    </a:lnTo>
                    <a:lnTo>
                      <a:pt x="127" y="262"/>
                    </a:lnTo>
                    <a:lnTo>
                      <a:pt x="127" y="264"/>
                    </a:lnTo>
                    <a:lnTo>
                      <a:pt x="125" y="264"/>
                    </a:lnTo>
                    <a:lnTo>
                      <a:pt x="122" y="264"/>
                    </a:lnTo>
                    <a:lnTo>
                      <a:pt x="122" y="262"/>
                    </a:lnTo>
                    <a:lnTo>
                      <a:pt x="122" y="264"/>
                    </a:lnTo>
                    <a:lnTo>
                      <a:pt x="122" y="262"/>
                    </a:lnTo>
                    <a:lnTo>
                      <a:pt x="125" y="262"/>
                    </a:lnTo>
                    <a:lnTo>
                      <a:pt x="122" y="262"/>
                    </a:lnTo>
                    <a:lnTo>
                      <a:pt x="125" y="262"/>
                    </a:lnTo>
                    <a:lnTo>
                      <a:pt x="125" y="259"/>
                    </a:lnTo>
                    <a:lnTo>
                      <a:pt x="127" y="259"/>
                    </a:lnTo>
                    <a:lnTo>
                      <a:pt x="125" y="259"/>
                    </a:lnTo>
                    <a:lnTo>
                      <a:pt x="125" y="257"/>
                    </a:lnTo>
                    <a:lnTo>
                      <a:pt x="125" y="259"/>
                    </a:lnTo>
                    <a:lnTo>
                      <a:pt x="122" y="259"/>
                    </a:lnTo>
                    <a:lnTo>
                      <a:pt x="122" y="262"/>
                    </a:lnTo>
                    <a:lnTo>
                      <a:pt x="120" y="262"/>
                    </a:lnTo>
                    <a:lnTo>
                      <a:pt x="120" y="259"/>
                    </a:lnTo>
                    <a:lnTo>
                      <a:pt x="120" y="257"/>
                    </a:lnTo>
                    <a:lnTo>
                      <a:pt x="118" y="257"/>
                    </a:lnTo>
                    <a:lnTo>
                      <a:pt x="118" y="254"/>
                    </a:lnTo>
                    <a:lnTo>
                      <a:pt x="118" y="257"/>
                    </a:lnTo>
                    <a:lnTo>
                      <a:pt x="118" y="254"/>
                    </a:lnTo>
                    <a:lnTo>
                      <a:pt x="118" y="252"/>
                    </a:lnTo>
                    <a:lnTo>
                      <a:pt x="118" y="254"/>
                    </a:lnTo>
                    <a:lnTo>
                      <a:pt x="118" y="252"/>
                    </a:lnTo>
                    <a:lnTo>
                      <a:pt x="120" y="252"/>
                    </a:lnTo>
                    <a:lnTo>
                      <a:pt x="120" y="249"/>
                    </a:lnTo>
                    <a:lnTo>
                      <a:pt x="122" y="249"/>
                    </a:lnTo>
                    <a:lnTo>
                      <a:pt x="122" y="247"/>
                    </a:lnTo>
                    <a:lnTo>
                      <a:pt x="122" y="244"/>
                    </a:lnTo>
                    <a:lnTo>
                      <a:pt x="122" y="242"/>
                    </a:lnTo>
                    <a:lnTo>
                      <a:pt x="122" y="240"/>
                    </a:lnTo>
                    <a:lnTo>
                      <a:pt x="122" y="237"/>
                    </a:lnTo>
                    <a:lnTo>
                      <a:pt x="122" y="235"/>
                    </a:lnTo>
                    <a:lnTo>
                      <a:pt x="120" y="235"/>
                    </a:lnTo>
                    <a:lnTo>
                      <a:pt x="122" y="235"/>
                    </a:lnTo>
                    <a:lnTo>
                      <a:pt x="122" y="232"/>
                    </a:lnTo>
                    <a:lnTo>
                      <a:pt x="120" y="235"/>
                    </a:lnTo>
                    <a:lnTo>
                      <a:pt x="120" y="232"/>
                    </a:lnTo>
                    <a:lnTo>
                      <a:pt x="120" y="230"/>
                    </a:lnTo>
                    <a:lnTo>
                      <a:pt x="122" y="230"/>
                    </a:lnTo>
                    <a:lnTo>
                      <a:pt x="120" y="230"/>
                    </a:lnTo>
                    <a:lnTo>
                      <a:pt x="122" y="230"/>
                    </a:lnTo>
                    <a:lnTo>
                      <a:pt x="120" y="230"/>
                    </a:lnTo>
                    <a:lnTo>
                      <a:pt x="122" y="230"/>
                    </a:lnTo>
                    <a:lnTo>
                      <a:pt x="122" y="227"/>
                    </a:lnTo>
                    <a:lnTo>
                      <a:pt x="122" y="230"/>
                    </a:lnTo>
                    <a:lnTo>
                      <a:pt x="122" y="227"/>
                    </a:lnTo>
                    <a:lnTo>
                      <a:pt x="122" y="230"/>
                    </a:lnTo>
                    <a:lnTo>
                      <a:pt x="120" y="230"/>
                    </a:lnTo>
                    <a:lnTo>
                      <a:pt x="120" y="227"/>
                    </a:lnTo>
                    <a:lnTo>
                      <a:pt x="122" y="227"/>
                    </a:lnTo>
                    <a:lnTo>
                      <a:pt x="120" y="227"/>
                    </a:lnTo>
                    <a:lnTo>
                      <a:pt x="120" y="225"/>
                    </a:lnTo>
                    <a:lnTo>
                      <a:pt x="120" y="222"/>
                    </a:lnTo>
                    <a:lnTo>
                      <a:pt x="120" y="225"/>
                    </a:lnTo>
                    <a:lnTo>
                      <a:pt x="120" y="222"/>
                    </a:lnTo>
                    <a:lnTo>
                      <a:pt x="120" y="220"/>
                    </a:lnTo>
                    <a:lnTo>
                      <a:pt x="118" y="220"/>
                    </a:lnTo>
                    <a:lnTo>
                      <a:pt x="115" y="220"/>
                    </a:lnTo>
                    <a:lnTo>
                      <a:pt x="118" y="218"/>
                    </a:lnTo>
                    <a:lnTo>
                      <a:pt x="118" y="215"/>
                    </a:lnTo>
                    <a:lnTo>
                      <a:pt x="118" y="218"/>
                    </a:lnTo>
                    <a:lnTo>
                      <a:pt x="118" y="215"/>
                    </a:lnTo>
                    <a:lnTo>
                      <a:pt x="120" y="215"/>
                    </a:lnTo>
                    <a:lnTo>
                      <a:pt x="122" y="215"/>
                    </a:lnTo>
                    <a:lnTo>
                      <a:pt x="122" y="213"/>
                    </a:lnTo>
                    <a:lnTo>
                      <a:pt x="125" y="213"/>
                    </a:lnTo>
                    <a:lnTo>
                      <a:pt x="125" y="210"/>
                    </a:lnTo>
                    <a:lnTo>
                      <a:pt x="122" y="210"/>
                    </a:lnTo>
                    <a:lnTo>
                      <a:pt x="122" y="208"/>
                    </a:lnTo>
                    <a:lnTo>
                      <a:pt x="122" y="205"/>
                    </a:lnTo>
                    <a:lnTo>
                      <a:pt x="120" y="203"/>
                    </a:lnTo>
                    <a:lnTo>
                      <a:pt x="120" y="205"/>
                    </a:lnTo>
                    <a:lnTo>
                      <a:pt x="120" y="203"/>
                    </a:lnTo>
                    <a:lnTo>
                      <a:pt x="118" y="200"/>
                    </a:lnTo>
                    <a:lnTo>
                      <a:pt x="118" y="198"/>
                    </a:lnTo>
                    <a:lnTo>
                      <a:pt x="120" y="198"/>
                    </a:lnTo>
                    <a:lnTo>
                      <a:pt x="120" y="196"/>
                    </a:lnTo>
                    <a:lnTo>
                      <a:pt x="120" y="193"/>
                    </a:lnTo>
                    <a:lnTo>
                      <a:pt x="120" y="196"/>
                    </a:lnTo>
                    <a:lnTo>
                      <a:pt x="120" y="193"/>
                    </a:lnTo>
                    <a:lnTo>
                      <a:pt x="122" y="193"/>
                    </a:lnTo>
                    <a:lnTo>
                      <a:pt x="120" y="193"/>
                    </a:lnTo>
                    <a:lnTo>
                      <a:pt x="122" y="193"/>
                    </a:lnTo>
                    <a:lnTo>
                      <a:pt x="120" y="191"/>
                    </a:lnTo>
                    <a:lnTo>
                      <a:pt x="122" y="191"/>
                    </a:lnTo>
                    <a:lnTo>
                      <a:pt x="122" y="188"/>
                    </a:lnTo>
                    <a:lnTo>
                      <a:pt x="120" y="188"/>
                    </a:lnTo>
                    <a:lnTo>
                      <a:pt x="120" y="186"/>
                    </a:lnTo>
                    <a:lnTo>
                      <a:pt x="118" y="186"/>
                    </a:lnTo>
                    <a:lnTo>
                      <a:pt x="118" y="188"/>
                    </a:lnTo>
                    <a:lnTo>
                      <a:pt x="118" y="186"/>
                    </a:lnTo>
                    <a:lnTo>
                      <a:pt x="118" y="188"/>
                    </a:lnTo>
                    <a:lnTo>
                      <a:pt x="115" y="186"/>
                    </a:lnTo>
                    <a:lnTo>
                      <a:pt x="115" y="183"/>
                    </a:lnTo>
                    <a:lnTo>
                      <a:pt x="115" y="181"/>
                    </a:lnTo>
                    <a:lnTo>
                      <a:pt x="113" y="181"/>
                    </a:lnTo>
                    <a:lnTo>
                      <a:pt x="110" y="181"/>
                    </a:lnTo>
                    <a:lnTo>
                      <a:pt x="113" y="181"/>
                    </a:lnTo>
                    <a:lnTo>
                      <a:pt x="113" y="178"/>
                    </a:lnTo>
                    <a:lnTo>
                      <a:pt x="113" y="176"/>
                    </a:lnTo>
                    <a:lnTo>
                      <a:pt x="110" y="176"/>
                    </a:lnTo>
                    <a:lnTo>
                      <a:pt x="113" y="176"/>
                    </a:lnTo>
                    <a:lnTo>
                      <a:pt x="110" y="176"/>
                    </a:lnTo>
                    <a:lnTo>
                      <a:pt x="110" y="174"/>
                    </a:lnTo>
                    <a:lnTo>
                      <a:pt x="108" y="174"/>
                    </a:lnTo>
                    <a:lnTo>
                      <a:pt x="108" y="171"/>
                    </a:lnTo>
                    <a:lnTo>
                      <a:pt x="105" y="171"/>
                    </a:lnTo>
                    <a:lnTo>
                      <a:pt x="108" y="171"/>
                    </a:lnTo>
                    <a:lnTo>
                      <a:pt x="108" y="169"/>
                    </a:lnTo>
                    <a:lnTo>
                      <a:pt x="108" y="166"/>
                    </a:lnTo>
                    <a:lnTo>
                      <a:pt x="108" y="164"/>
                    </a:lnTo>
                    <a:lnTo>
                      <a:pt x="110" y="164"/>
                    </a:lnTo>
                    <a:lnTo>
                      <a:pt x="110" y="161"/>
                    </a:lnTo>
                    <a:lnTo>
                      <a:pt x="110" y="159"/>
                    </a:lnTo>
                    <a:lnTo>
                      <a:pt x="110" y="156"/>
                    </a:lnTo>
                    <a:lnTo>
                      <a:pt x="113" y="156"/>
                    </a:lnTo>
                    <a:lnTo>
                      <a:pt x="113" y="159"/>
                    </a:lnTo>
                    <a:lnTo>
                      <a:pt x="113" y="161"/>
                    </a:lnTo>
                    <a:lnTo>
                      <a:pt x="115" y="161"/>
                    </a:lnTo>
                    <a:lnTo>
                      <a:pt x="115" y="164"/>
                    </a:lnTo>
                    <a:lnTo>
                      <a:pt x="115" y="161"/>
                    </a:lnTo>
                    <a:lnTo>
                      <a:pt x="118" y="161"/>
                    </a:lnTo>
                    <a:lnTo>
                      <a:pt x="118" y="159"/>
                    </a:lnTo>
                    <a:lnTo>
                      <a:pt x="120" y="159"/>
                    </a:lnTo>
                    <a:lnTo>
                      <a:pt x="120" y="156"/>
                    </a:lnTo>
                    <a:lnTo>
                      <a:pt x="122" y="156"/>
                    </a:lnTo>
                    <a:lnTo>
                      <a:pt x="122" y="154"/>
                    </a:lnTo>
                    <a:lnTo>
                      <a:pt x="122" y="152"/>
                    </a:lnTo>
                    <a:lnTo>
                      <a:pt x="125" y="152"/>
                    </a:lnTo>
                    <a:lnTo>
                      <a:pt x="127" y="152"/>
                    </a:lnTo>
                    <a:lnTo>
                      <a:pt x="125" y="152"/>
                    </a:lnTo>
                    <a:lnTo>
                      <a:pt x="127" y="152"/>
                    </a:lnTo>
                    <a:lnTo>
                      <a:pt x="127" y="149"/>
                    </a:lnTo>
                    <a:lnTo>
                      <a:pt x="125" y="149"/>
                    </a:lnTo>
                    <a:lnTo>
                      <a:pt x="125" y="147"/>
                    </a:lnTo>
                    <a:lnTo>
                      <a:pt x="125" y="144"/>
                    </a:lnTo>
                    <a:lnTo>
                      <a:pt x="122" y="144"/>
                    </a:lnTo>
                    <a:lnTo>
                      <a:pt x="122" y="142"/>
                    </a:lnTo>
                    <a:lnTo>
                      <a:pt x="122" y="139"/>
                    </a:lnTo>
                    <a:lnTo>
                      <a:pt x="120" y="137"/>
                    </a:lnTo>
                    <a:lnTo>
                      <a:pt x="120" y="134"/>
                    </a:lnTo>
                    <a:lnTo>
                      <a:pt x="118" y="134"/>
                    </a:lnTo>
                    <a:lnTo>
                      <a:pt x="120" y="134"/>
                    </a:lnTo>
                    <a:lnTo>
                      <a:pt x="120" y="132"/>
                    </a:lnTo>
                    <a:lnTo>
                      <a:pt x="122" y="132"/>
                    </a:lnTo>
                    <a:lnTo>
                      <a:pt x="120" y="130"/>
                    </a:lnTo>
                    <a:lnTo>
                      <a:pt x="122" y="132"/>
                    </a:lnTo>
                    <a:lnTo>
                      <a:pt x="122" y="134"/>
                    </a:lnTo>
                    <a:lnTo>
                      <a:pt x="125" y="134"/>
                    </a:lnTo>
                    <a:lnTo>
                      <a:pt x="122" y="134"/>
                    </a:lnTo>
                    <a:lnTo>
                      <a:pt x="122" y="137"/>
                    </a:lnTo>
                    <a:lnTo>
                      <a:pt x="125" y="134"/>
                    </a:lnTo>
                    <a:lnTo>
                      <a:pt x="125" y="137"/>
                    </a:lnTo>
                    <a:lnTo>
                      <a:pt x="127" y="137"/>
                    </a:lnTo>
                    <a:lnTo>
                      <a:pt x="127" y="139"/>
                    </a:lnTo>
                    <a:lnTo>
                      <a:pt x="130" y="139"/>
                    </a:lnTo>
                    <a:lnTo>
                      <a:pt x="130" y="142"/>
                    </a:lnTo>
                    <a:lnTo>
                      <a:pt x="132" y="142"/>
                    </a:lnTo>
                    <a:lnTo>
                      <a:pt x="132" y="144"/>
                    </a:lnTo>
                    <a:lnTo>
                      <a:pt x="132" y="142"/>
                    </a:lnTo>
                    <a:lnTo>
                      <a:pt x="132" y="144"/>
                    </a:lnTo>
                    <a:lnTo>
                      <a:pt x="132" y="147"/>
                    </a:lnTo>
                    <a:lnTo>
                      <a:pt x="135" y="147"/>
                    </a:lnTo>
                    <a:lnTo>
                      <a:pt x="135" y="149"/>
                    </a:lnTo>
                    <a:lnTo>
                      <a:pt x="132" y="149"/>
                    </a:lnTo>
                    <a:lnTo>
                      <a:pt x="132" y="152"/>
                    </a:lnTo>
                    <a:lnTo>
                      <a:pt x="135" y="152"/>
                    </a:lnTo>
                    <a:lnTo>
                      <a:pt x="137" y="152"/>
                    </a:lnTo>
                    <a:lnTo>
                      <a:pt x="140" y="149"/>
                    </a:lnTo>
                    <a:lnTo>
                      <a:pt x="137" y="149"/>
                    </a:lnTo>
                    <a:lnTo>
                      <a:pt x="140" y="149"/>
                    </a:lnTo>
                    <a:lnTo>
                      <a:pt x="140" y="147"/>
                    </a:lnTo>
                    <a:lnTo>
                      <a:pt x="137" y="147"/>
                    </a:lnTo>
                    <a:lnTo>
                      <a:pt x="137" y="144"/>
                    </a:lnTo>
                    <a:lnTo>
                      <a:pt x="137" y="142"/>
                    </a:lnTo>
                    <a:lnTo>
                      <a:pt x="137" y="139"/>
                    </a:lnTo>
                    <a:lnTo>
                      <a:pt x="137" y="137"/>
                    </a:lnTo>
                    <a:lnTo>
                      <a:pt x="135" y="134"/>
                    </a:lnTo>
                    <a:lnTo>
                      <a:pt x="132" y="134"/>
                    </a:lnTo>
                    <a:lnTo>
                      <a:pt x="135" y="132"/>
                    </a:lnTo>
                    <a:lnTo>
                      <a:pt x="137" y="132"/>
                    </a:lnTo>
                    <a:lnTo>
                      <a:pt x="140" y="132"/>
                    </a:lnTo>
                    <a:lnTo>
                      <a:pt x="142" y="132"/>
                    </a:lnTo>
                    <a:lnTo>
                      <a:pt x="142" y="130"/>
                    </a:lnTo>
                    <a:lnTo>
                      <a:pt x="144" y="130"/>
                    </a:lnTo>
                    <a:lnTo>
                      <a:pt x="144" y="127"/>
                    </a:lnTo>
                    <a:lnTo>
                      <a:pt x="147" y="127"/>
                    </a:lnTo>
                    <a:lnTo>
                      <a:pt x="147" y="125"/>
                    </a:lnTo>
                    <a:lnTo>
                      <a:pt x="149" y="125"/>
                    </a:lnTo>
                    <a:lnTo>
                      <a:pt x="149" y="122"/>
                    </a:lnTo>
                    <a:lnTo>
                      <a:pt x="152" y="122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4" y="117"/>
                    </a:lnTo>
                    <a:lnTo>
                      <a:pt x="154" y="115"/>
                    </a:lnTo>
                    <a:lnTo>
                      <a:pt x="157" y="115"/>
                    </a:lnTo>
                    <a:lnTo>
                      <a:pt x="157" y="112"/>
                    </a:lnTo>
                    <a:lnTo>
                      <a:pt x="159" y="112"/>
                    </a:lnTo>
                    <a:lnTo>
                      <a:pt x="159" y="110"/>
                    </a:lnTo>
                    <a:lnTo>
                      <a:pt x="162" y="110"/>
                    </a:lnTo>
                    <a:lnTo>
                      <a:pt x="162" y="112"/>
                    </a:lnTo>
                    <a:lnTo>
                      <a:pt x="162" y="110"/>
                    </a:lnTo>
                    <a:lnTo>
                      <a:pt x="164" y="110"/>
                    </a:lnTo>
                    <a:lnTo>
                      <a:pt x="164" y="112"/>
                    </a:lnTo>
                    <a:lnTo>
                      <a:pt x="164" y="110"/>
                    </a:lnTo>
                    <a:lnTo>
                      <a:pt x="166" y="110"/>
                    </a:lnTo>
                    <a:lnTo>
                      <a:pt x="169" y="110"/>
                    </a:lnTo>
                    <a:lnTo>
                      <a:pt x="169" y="107"/>
                    </a:lnTo>
                    <a:lnTo>
                      <a:pt x="171" y="107"/>
                    </a:lnTo>
                    <a:lnTo>
                      <a:pt x="171" y="105"/>
                    </a:lnTo>
                    <a:lnTo>
                      <a:pt x="171" y="103"/>
                    </a:lnTo>
                    <a:lnTo>
                      <a:pt x="169" y="103"/>
                    </a:lnTo>
                    <a:lnTo>
                      <a:pt x="166" y="103"/>
                    </a:lnTo>
                    <a:lnTo>
                      <a:pt x="169" y="103"/>
                    </a:lnTo>
                    <a:lnTo>
                      <a:pt x="169" y="100"/>
                    </a:lnTo>
                    <a:lnTo>
                      <a:pt x="169" y="98"/>
                    </a:lnTo>
                    <a:lnTo>
                      <a:pt x="171" y="95"/>
                    </a:lnTo>
                    <a:lnTo>
                      <a:pt x="171" y="93"/>
                    </a:lnTo>
                    <a:lnTo>
                      <a:pt x="171" y="90"/>
                    </a:lnTo>
                    <a:lnTo>
                      <a:pt x="171" y="88"/>
                    </a:lnTo>
                    <a:lnTo>
                      <a:pt x="169" y="88"/>
                    </a:lnTo>
                    <a:lnTo>
                      <a:pt x="169" y="90"/>
                    </a:lnTo>
                    <a:lnTo>
                      <a:pt x="166" y="90"/>
                    </a:lnTo>
                    <a:lnTo>
                      <a:pt x="169" y="90"/>
                    </a:lnTo>
                    <a:lnTo>
                      <a:pt x="169" y="88"/>
                    </a:lnTo>
                    <a:lnTo>
                      <a:pt x="171" y="88"/>
                    </a:lnTo>
                    <a:lnTo>
                      <a:pt x="169" y="85"/>
                    </a:lnTo>
                    <a:lnTo>
                      <a:pt x="171" y="85"/>
                    </a:lnTo>
                    <a:lnTo>
                      <a:pt x="171" y="83"/>
                    </a:lnTo>
                    <a:lnTo>
                      <a:pt x="171" y="81"/>
                    </a:lnTo>
                    <a:lnTo>
                      <a:pt x="174" y="81"/>
                    </a:lnTo>
                    <a:lnTo>
                      <a:pt x="174" y="78"/>
                    </a:lnTo>
                    <a:lnTo>
                      <a:pt x="171" y="78"/>
                    </a:lnTo>
                    <a:lnTo>
                      <a:pt x="174" y="78"/>
                    </a:lnTo>
                    <a:lnTo>
                      <a:pt x="174" y="76"/>
                    </a:lnTo>
                    <a:lnTo>
                      <a:pt x="176" y="76"/>
                    </a:lnTo>
                    <a:lnTo>
                      <a:pt x="179" y="76"/>
                    </a:lnTo>
                    <a:lnTo>
                      <a:pt x="179" y="73"/>
                    </a:lnTo>
                    <a:lnTo>
                      <a:pt x="179" y="71"/>
                    </a:lnTo>
                    <a:lnTo>
                      <a:pt x="181" y="71"/>
                    </a:lnTo>
                    <a:lnTo>
                      <a:pt x="184" y="71"/>
                    </a:lnTo>
                    <a:lnTo>
                      <a:pt x="184" y="68"/>
                    </a:lnTo>
                    <a:lnTo>
                      <a:pt x="186" y="68"/>
                    </a:lnTo>
                    <a:lnTo>
                      <a:pt x="186" y="66"/>
                    </a:lnTo>
                    <a:lnTo>
                      <a:pt x="188" y="66"/>
                    </a:lnTo>
                    <a:lnTo>
                      <a:pt x="191" y="66"/>
                    </a:lnTo>
                    <a:lnTo>
                      <a:pt x="191" y="63"/>
                    </a:lnTo>
                    <a:lnTo>
                      <a:pt x="193" y="63"/>
                    </a:lnTo>
                    <a:lnTo>
                      <a:pt x="193" y="66"/>
                    </a:lnTo>
                    <a:lnTo>
                      <a:pt x="196" y="66"/>
                    </a:lnTo>
                    <a:lnTo>
                      <a:pt x="198" y="66"/>
                    </a:lnTo>
                    <a:lnTo>
                      <a:pt x="201" y="66"/>
                    </a:lnTo>
                    <a:lnTo>
                      <a:pt x="203" y="66"/>
                    </a:lnTo>
                    <a:lnTo>
                      <a:pt x="206" y="66"/>
                    </a:lnTo>
                    <a:lnTo>
                      <a:pt x="208" y="66"/>
                    </a:lnTo>
                    <a:lnTo>
                      <a:pt x="208" y="63"/>
                    </a:lnTo>
                    <a:lnTo>
                      <a:pt x="208" y="61"/>
                    </a:lnTo>
                    <a:lnTo>
                      <a:pt x="208" y="59"/>
                    </a:lnTo>
                    <a:lnTo>
                      <a:pt x="210" y="59"/>
                    </a:lnTo>
                    <a:lnTo>
                      <a:pt x="210" y="56"/>
                    </a:lnTo>
                    <a:lnTo>
                      <a:pt x="210" y="59"/>
                    </a:lnTo>
                    <a:lnTo>
                      <a:pt x="210" y="56"/>
                    </a:lnTo>
                    <a:lnTo>
                      <a:pt x="210" y="59"/>
                    </a:lnTo>
                    <a:lnTo>
                      <a:pt x="210" y="56"/>
                    </a:lnTo>
                    <a:lnTo>
                      <a:pt x="210" y="59"/>
                    </a:lnTo>
                    <a:lnTo>
                      <a:pt x="213" y="59"/>
                    </a:lnTo>
                    <a:lnTo>
                      <a:pt x="213" y="56"/>
                    </a:lnTo>
                    <a:lnTo>
                      <a:pt x="215" y="56"/>
                    </a:lnTo>
                    <a:lnTo>
                      <a:pt x="215" y="59"/>
                    </a:lnTo>
                    <a:lnTo>
                      <a:pt x="218" y="59"/>
                    </a:lnTo>
                    <a:lnTo>
                      <a:pt x="220" y="59"/>
                    </a:lnTo>
                    <a:lnTo>
                      <a:pt x="223" y="59"/>
                    </a:lnTo>
                    <a:lnTo>
                      <a:pt x="225" y="59"/>
                    </a:lnTo>
                    <a:lnTo>
                      <a:pt x="228" y="59"/>
                    </a:lnTo>
                    <a:lnTo>
                      <a:pt x="230" y="59"/>
                    </a:lnTo>
                    <a:lnTo>
                      <a:pt x="232" y="59"/>
                    </a:lnTo>
                    <a:lnTo>
                      <a:pt x="235" y="59"/>
                    </a:lnTo>
                    <a:lnTo>
                      <a:pt x="235" y="56"/>
                    </a:lnTo>
                    <a:lnTo>
                      <a:pt x="237" y="56"/>
                    </a:lnTo>
                    <a:lnTo>
                      <a:pt x="237" y="54"/>
                    </a:lnTo>
                    <a:lnTo>
                      <a:pt x="240" y="54"/>
                    </a:lnTo>
                    <a:lnTo>
                      <a:pt x="242" y="54"/>
                    </a:lnTo>
                    <a:lnTo>
                      <a:pt x="242" y="51"/>
                    </a:lnTo>
                    <a:lnTo>
                      <a:pt x="245" y="51"/>
                    </a:lnTo>
                    <a:lnTo>
                      <a:pt x="247" y="49"/>
                    </a:lnTo>
                    <a:lnTo>
                      <a:pt x="250" y="46"/>
                    </a:lnTo>
                    <a:lnTo>
                      <a:pt x="252" y="46"/>
                    </a:lnTo>
                    <a:lnTo>
                      <a:pt x="254" y="46"/>
                    </a:lnTo>
                    <a:lnTo>
                      <a:pt x="254" y="44"/>
                    </a:lnTo>
                    <a:lnTo>
                      <a:pt x="257" y="44"/>
                    </a:lnTo>
                    <a:lnTo>
                      <a:pt x="259" y="44"/>
                    </a:lnTo>
                    <a:lnTo>
                      <a:pt x="262" y="44"/>
                    </a:lnTo>
                    <a:lnTo>
                      <a:pt x="262" y="41"/>
                    </a:lnTo>
                    <a:lnTo>
                      <a:pt x="264" y="41"/>
                    </a:lnTo>
                    <a:lnTo>
                      <a:pt x="264" y="39"/>
                    </a:lnTo>
                    <a:lnTo>
                      <a:pt x="264" y="37"/>
                    </a:lnTo>
                    <a:lnTo>
                      <a:pt x="267" y="37"/>
                    </a:lnTo>
                    <a:lnTo>
                      <a:pt x="267" y="34"/>
                    </a:lnTo>
                    <a:lnTo>
                      <a:pt x="264" y="34"/>
                    </a:lnTo>
                    <a:lnTo>
                      <a:pt x="264" y="32"/>
                    </a:lnTo>
                    <a:lnTo>
                      <a:pt x="267" y="32"/>
                    </a:lnTo>
                    <a:lnTo>
                      <a:pt x="269" y="32"/>
                    </a:lnTo>
                    <a:lnTo>
                      <a:pt x="272" y="32"/>
                    </a:lnTo>
                    <a:lnTo>
                      <a:pt x="269" y="32"/>
                    </a:lnTo>
                    <a:lnTo>
                      <a:pt x="269" y="34"/>
                    </a:lnTo>
                    <a:lnTo>
                      <a:pt x="272" y="34"/>
                    </a:lnTo>
                    <a:lnTo>
                      <a:pt x="274" y="34"/>
                    </a:lnTo>
                    <a:lnTo>
                      <a:pt x="274" y="32"/>
                    </a:lnTo>
                    <a:lnTo>
                      <a:pt x="272" y="32"/>
                    </a:lnTo>
                    <a:lnTo>
                      <a:pt x="272" y="29"/>
                    </a:lnTo>
                    <a:lnTo>
                      <a:pt x="274" y="29"/>
                    </a:lnTo>
                    <a:lnTo>
                      <a:pt x="276" y="29"/>
                    </a:lnTo>
                    <a:lnTo>
                      <a:pt x="276" y="27"/>
                    </a:lnTo>
                    <a:lnTo>
                      <a:pt x="279" y="27"/>
                    </a:lnTo>
                    <a:lnTo>
                      <a:pt x="281" y="27"/>
                    </a:lnTo>
                    <a:close/>
                    <a:moveTo>
                      <a:pt x="0" y="24"/>
                    </a:moveTo>
                    <a:lnTo>
                      <a:pt x="0" y="22"/>
                    </a:lnTo>
                    <a:lnTo>
                      <a:pt x="0" y="24"/>
                    </a:lnTo>
                    <a:close/>
                    <a:moveTo>
                      <a:pt x="10" y="0"/>
                    </a:move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4" name="Freeform 963"/>
              <p:cNvSpPr>
                <a:spLocks/>
              </p:cNvSpPr>
              <p:nvPr/>
            </p:nvSpPr>
            <p:spPr bwMode="auto">
              <a:xfrm>
                <a:off x="2581" y="171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5" name="Freeform 964"/>
              <p:cNvSpPr>
                <a:spLocks/>
              </p:cNvSpPr>
              <p:nvPr/>
            </p:nvSpPr>
            <p:spPr bwMode="auto">
              <a:xfrm>
                <a:off x="2581" y="1708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2 w 2"/>
                  <a:gd name="T5" fmla="*/ 3 h 3"/>
                  <a:gd name="T6" fmla="*/ 0 w 2"/>
                  <a:gd name="T7" fmla="*/ 3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6" name="Freeform 965"/>
              <p:cNvSpPr>
                <a:spLocks/>
              </p:cNvSpPr>
              <p:nvPr/>
            </p:nvSpPr>
            <p:spPr bwMode="auto">
              <a:xfrm>
                <a:off x="2581" y="1708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2 w 2"/>
                  <a:gd name="T5" fmla="*/ 0 h 3"/>
                  <a:gd name="T6" fmla="*/ 0 w 2"/>
                  <a:gd name="T7" fmla="*/ 3 h 3"/>
                  <a:gd name="T8" fmla="*/ 0 w 2"/>
                  <a:gd name="T9" fmla="*/ 0 h 3"/>
                  <a:gd name="T10" fmla="*/ 2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7" name="Freeform 966"/>
              <p:cNvSpPr>
                <a:spLocks/>
              </p:cNvSpPr>
              <p:nvPr/>
            </p:nvSpPr>
            <p:spPr bwMode="auto">
              <a:xfrm>
                <a:off x="2593" y="170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8" name="Freeform 967"/>
              <p:cNvSpPr>
                <a:spLocks/>
              </p:cNvSpPr>
              <p:nvPr/>
            </p:nvSpPr>
            <p:spPr bwMode="auto">
              <a:xfrm>
                <a:off x="2588" y="169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9" name="Freeform 968"/>
              <p:cNvSpPr>
                <a:spLocks/>
              </p:cNvSpPr>
              <p:nvPr/>
            </p:nvSpPr>
            <p:spPr bwMode="auto">
              <a:xfrm>
                <a:off x="2610" y="1686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0" name="Freeform 969"/>
              <p:cNvSpPr>
                <a:spLocks/>
              </p:cNvSpPr>
              <p:nvPr/>
            </p:nvSpPr>
            <p:spPr bwMode="auto">
              <a:xfrm>
                <a:off x="2615" y="1676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1" name="Freeform 970"/>
              <p:cNvSpPr>
                <a:spLocks/>
              </p:cNvSpPr>
              <p:nvPr/>
            </p:nvSpPr>
            <p:spPr bwMode="auto">
              <a:xfrm>
                <a:off x="2615" y="167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2" name="Freeform 971"/>
              <p:cNvSpPr>
                <a:spLocks/>
              </p:cNvSpPr>
              <p:nvPr/>
            </p:nvSpPr>
            <p:spPr bwMode="auto">
              <a:xfrm>
                <a:off x="2610" y="167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3" name="Freeform 972"/>
              <p:cNvSpPr>
                <a:spLocks/>
              </p:cNvSpPr>
              <p:nvPr/>
            </p:nvSpPr>
            <p:spPr bwMode="auto">
              <a:xfrm>
                <a:off x="2493" y="167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4" name="Freeform 973"/>
              <p:cNvSpPr>
                <a:spLocks/>
              </p:cNvSpPr>
              <p:nvPr/>
            </p:nvSpPr>
            <p:spPr bwMode="auto">
              <a:xfrm>
                <a:off x="2608" y="166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5" name="Freeform 974"/>
              <p:cNvSpPr>
                <a:spLocks/>
              </p:cNvSpPr>
              <p:nvPr/>
            </p:nvSpPr>
            <p:spPr bwMode="auto">
              <a:xfrm>
                <a:off x="2608" y="166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  <a:gd name="T10" fmla="*/ 0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6" name="Freeform 975"/>
              <p:cNvSpPr>
                <a:spLocks/>
              </p:cNvSpPr>
              <p:nvPr/>
            </p:nvSpPr>
            <p:spPr bwMode="auto">
              <a:xfrm>
                <a:off x="2608" y="166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7" name="Freeform 976"/>
              <p:cNvSpPr>
                <a:spLocks/>
              </p:cNvSpPr>
              <p:nvPr/>
            </p:nvSpPr>
            <p:spPr bwMode="auto">
              <a:xfrm>
                <a:off x="2610" y="163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8" name="Freeform 977"/>
              <p:cNvSpPr>
                <a:spLocks/>
              </p:cNvSpPr>
              <p:nvPr/>
            </p:nvSpPr>
            <p:spPr bwMode="auto">
              <a:xfrm>
                <a:off x="2610" y="163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9" name="Freeform 978"/>
              <p:cNvSpPr>
                <a:spLocks/>
              </p:cNvSpPr>
              <p:nvPr/>
            </p:nvSpPr>
            <p:spPr bwMode="auto">
              <a:xfrm>
                <a:off x="2644" y="152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0" name="Freeform 979"/>
              <p:cNvSpPr>
                <a:spLocks/>
              </p:cNvSpPr>
              <p:nvPr/>
            </p:nvSpPr>
            <p:spPr bwMode="auto">
              <a:xfrm>
                <a:off x="2656" y="149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1" name="Freeform 980"/>
              <p:cNvSpPr>
                <a:spLocks/>
              </p:cNvSpPr>
              <p:nvPr/>
            </p:nvSpPr>
            <p:spPr bwMode="auto">
              <a:xfrm>
                <a:off x="2659" y="1493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2" name="Freeform 981"/>
              <p:cNvSpPr>
                <a:spLocks/>
              </p:cNvSpPr>
              <p:nvPr/>
            </p:nvSpPr>
            <p:spPr bwMode="auto">
              <a:xfrm>
                <a:off x="2564" y="1437"/>
                <a:ext cx="337" cy="462"/>
              </a:xfrm>
              <a:custGeom>
                <a:avLst/>
                <a:gdLst>
                  <a:gd name="T0" fmla="*/ 212 w 337"/>
                  <a:gd name="T1" fmla="*/ 17 h 462"/>
                  <a:gd name="T2" fmla="*/ 185 w 337"/>
                  <a:gd name="T3" fmla="*/ 34 h 462"/>
                  <a:gd name="T4" fmla="*/ 171 w 337"/>
                  <a:gd name="T5" fmla="*/ 61 h 462"/>
                  <a:gd name="T6" fmla="*/ 158 w 337"/>
                  <a:gd name="T7" fmla="*/ 88 h 462"/>
                  <a:gd name="T8" fmla="*/ 176 w 337"/>
                  <a:gd name="T9" fmla="*/ 93 h 462"/>
                  <a:gd name="T10" fmla="*/ 183 w 337"/>
                  <a:gd name="T11" fmla="*/ 127 h 462"/>
                  <a:gd name="T12" fmla="*/ 202 w 337"/>
                  <a:gd name="T13" fmla="*/ 149 h 462"/>
                  <a:gd name="T14" fmla="*/ 234 w 337"/>
                  <a:gd name="T15" fmla="*/ 149 h 462"/>
                  <a:gd name="T16" fmla="*/ 259 w 337"/>
                  <a:gd name="T17" fmla="*/ 164 h 462"/>
                  <a:gd name="T18" fmla="*/ 281 w 337"/>
                  <a:gd name="T19" fmla="*/ 173 h 462"/>
                  <a:gd name="T20" fmla="*/ 312 w 337"/>
                  <a:gd name="T21" fmla="*/ 169 h 462"/>
                  <a:gd name="T22" fmla="*/ 317 w 337"/>
                  <a:gd name="T23" fmla="*/ 193 h 462"/>
                  <a:gd name="T24" fmla="*/ 310 w 337"/>
                  <a:gd name="T25" fmla="*/ 220 h 462"/>
                  <a:gd name="T26" fmla="*/ 322 w 337"/>
                  <a:gd name="T27" fmla="*/ 244 h 462"/>
                  <a:gd name="T28" fmla="*/ 317 w 337"/>
                  <a:gd name="T29" fmla="*/ 266 h 462"/>
                  <a:gd name="T30" fmla="*/ 332 w 337"/>
                  <a:gd name="T31" fmla="*/ 286 h 462"/>
                  <a:gd name="T32" fmla="*/ 332 w 337"/>
                  <a:gd name="T33" fmla="*/ 310 h 462"/>
                  <a:gd name="T34" fmla="*/ 317 w 337"/>
                  <a:gd name="T35" fmla="*/ 288 h 462"/>
                  <a:gd name="T36" fmla="*/ 303 w 337"/>
                  <a:gd name="T37" fmla="*/ 296 h 462"/>
                  <a:gd name="T38" fmla="*/ 261 w 337"/>
                  <a:gd name="T39" fmla="*/ 296 h 462"/>
                  <a:gd name="T40" fmla="*/ 273 w 337"/>
                  <a:gd name="T41" fmla="*/ 320 h 462"/>
                  <a:gd name="T42" fmla="*/ 259 w 337"/>
                  <a:gd name="T43" fmla="*/ 327 h 462"/>
                  <a:gd name="T44" fmla="*/ 259 w 337"/>
                  <a:gd name="T45" fmla="*/ 357 h 462"/>
                  <a:gd name="T46" fmla="*/ 268 w 337"/>
                  <a:gd name="T47" fmla="*/ 384 h 462"/>
                  <a:gd name="T48" fmla="*/ 256 w 337"/>
                  <a:gd name="T49" fmla="*/ 437 h 462"/>
                  <a:gd name="T50" fmla="*/ 242 w 337"/>
                  <a:gd name="T51" fmla="*/ 450 h 462"/>
                  <a:gd name="T52" fmla="*/ 249 w 337"/>
                  <a:gd name="T53" fmla="*/ 425 h 462"/>
                  <a:gd name="T54" fmla="*/ 234 w 337"/>
                  <a:gd name="T55" fmla="*/ 413 h 462"/>
                  <a:gd name="T56" fmla="*/ 215 w 337"/>
                  <a:gd name="T57" fmla="*/ 411 h 462"/>
                  <a:gd name="T58" fmla="*/ 195 w 337"/>
                  <a:gd name="T59" fmla="*/ 411 h 462"/>
                  <a:gd name="T60" fmla="*/ 178 w 337"/>
                  <a:gd name="T61" fmla="*/ 411 h 462"/>
                  <a:gd name="T62" fmla="*/ 166 w 337"/>
                  <a:gd name="T63" fmla="*/ 406 h 462"/>
                  <a:gd name="T64" fmla="*/ 154 w 337"/>
                  <a:gd name="T65" fmla="*/ 391 h 462"/>
                  <a:gd name="T66" fmla="*/ 141 w 337"/>
                  <a:gd name="T67" fmla="*/ 376 h 462"/>
                  <a:gd name="T68" fmla="*/ 129 w 337"/>
                  <a:gd name="T69" fmla="*/ 359 h 462"/>
                  <a:gd name="T70" fmla="*/ 110 w 337"/>
                  <a:gd name="T71" fmla="*/ 347 h 462"/>
                  <a:gd name="T72" fmla="*/ 85 w 337"/>
                  <a:gd name="T73" fmla="*/ 335 h 462"/>
                  <a:gd name="T74" fmla="*/ 51 w 337"/>
                  <a:gd name="T75" fmla="*/ 335 h 462"/>
                  <a:gd name="T76" fmla="*/ 31 w 337"/>
                  <a:gd name="T77" fmla="*/ 323 h 462"/>
                  <a:gd name="T78" fmla="*/ 7 w 337"/>
                  <a:gd name="T79" fmla="*/ 303 h 462"/>
                  <a:gd name="T80" fmla="*/ 9 w 337"/>
                  <a:gd name="T81" fmla="*/ 293 h 462"/>
                  <a:gd name="T82" fmla="*/ 12 w 337"/>
                  <a:gd name="T83" fmla="*/ 279 h 462"/>
                  <a:gd name="T84" fmla="*/ 29 w 337"/>
                  <a:gd name="T85" fmla="*/ 271 h 462"/>
                  <a:gd name="T86" fmla="*/ 36 w 337"/>
                  <a:gd name="T87" fmla="*/ 266 h 462"/>
                  <a:gd name="T88" fmla="*/ 41 w 337"/>
                  <a:gd name="T89" fmla="*/ 257 h 462"/>
                  <a:gd name="T90" fmla="*/ 51 w 337"/>
                  <a:gd name="T91" fmla="*/ 244 h 462"/>
                  <a:gd name="T92" fmla="*/ 56 w 337"/>
                  <a:gd name="T93" fmla="*/ 237 h 462"/>
                  <a:gd name="T94" fmla="*/ 51 w 337"/>
                  <a:gd name="T95" fmla="*/ 230 h 462"/>
                  <a:gd name="T96" fmla="*/ 48 w 337"/>
                  <a:gd name="T97" fmla="*/ 220 h 462"/>
                  <a:gd name="T98" fmla="*/ 48 w 337"/>
                  <a:gd name="T99" fmla="*/ 200 h 462"/>
                  <a:gd name="T100" fmla="*/ 44 w 337"/>
                  <a:gd name="T101" fmla="*/ 191 h 462"/>
                  <a:gd name="T102" fmla="*/ 46 w 337"/>
                  <a:gd name="T103" fmla="*/ 166 h 462"/>
                  <a:gd name="T104" fmla="*/ 41 w 337"/>
                  <a:gd name="T105" fmla="*/ 154 h 462"/>
                  <a:gd name="T106" fmla="*/ 36 w 337"/>
                  <a:gd name="T107" fmla="*/ 137 h 462"/>
                  <a:gd name="T108" fmla="*/ 51 w 337"/>
                  <a:gd name="T109" fmla="*/ 125 h 462"/>
                  <a:gd name="T110" fmla="*/ 46 w 337"/>
                  <a:gd name="T111" fmla="*/ 103 h 462"/>
                  <a:gd name="T112" fmla="*/ 61 w 337"/>
                  <a:gd name="T113" fmla="*/ 120 h 462"/>
                  <a:gd name="T114" fmla="*/ 61 w 337"/>
                  <a:gd name="T115" fmla="*/ 105 h 462"/>
                  <a:gd name="T116" fmla="*/ 83 w 337"/>
                  <a:gd name="T117" fmla="*/ 85 h 462"/>
                  <a:gd name="T118" fmla="*/ 95 w 337"/>
                  <a:gd name="T119" fmla="*/ 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7" h="462">
                    <a:moveTo>
                      <a:pt x="207" y="0"/>
                    </a:moveTo>
                    <a:lnTo>
                      <a:pt x="210" y="0"/>
                    </a:lnTo>
                    <a:lnTo>
                      <a:pt x="212" y="0"/>
                    </a:lnTo>
                    <a:lnTo>
                      <a:pt x="212" y="2"/>
                    </a:lnTo>
                    <a:lnTo>
                      <a:pt x="212" y="0"/>
                    </a:lnTo>
                    <a:lnTo>
                      <a:pt x="212" y="2"/>
                    </a:lnTo>
                    <a:lnTo>
                      <a:pt x="215" y="2"/>
                    </a:lnTo>
                    <a:lnTo>
                      <a:pt x="217" y="2"/>
                    </a:lnTo>
                    <a:lnTo>
                      <a:pt x="217" y="5"/>
                    </a:lnTo>
                    <a:lnTo>
                      <a:pt x="220" y="7"/>
                    </a:lnTo>
                    <a:lnTo>
                      <a:pt x="220" y="10"/>
                    </a:lnTo>
                    <a:lnTo>
                      <a:pt x="220" y="12"/>
                    </a:lnTo>
                    <a:lnTo>
                      <a:pt x="217" y="12"/>
                    </a:lnTo>
                    <a:lnTo>
                      <a:pt x="217" y="14"/>
                    </a:lnTo>
                    <a:lnTo>
                      <a:pt x="215" y="14"/>
                    </a:lnTo>
                    <a:lnTo>
                      <a:pt x="215" y="17"/>
                    </a:lnTo>
                    <a:lnTo>
                      <a:pt x="212" y="17"/>
                    </a:lnTo>
                    <a:lnTo>
                      <a:pt x="210" y="17"/>
                    </a:lnTo>
                    <a:lnTo>
                      <a:pt x="207" y="19"/>
                    </a:lnTo>
                    <a:lnTo>
                      <a:pt x="205" y="19"/>
                    </a:lnTo>
                    <a:lnTo>
                      <a:pt x="202" y="19"/>
                    </a:lnTo>
                    <a:lnTo>
                      <a:pt x="200" y="19"/>
                    </a:lnTo>
                    <a:lnTo>
                      <a:pt x="200" y="22"/>
                    </a:lnTo>
                    <a:lnTo>
                      <a:pt x="198" y="22"/>
                    </a:lnTo>
                    <a:lnTo>
                      <a:pt x="195" y="24"/>
                    </a:lnTo>
                    <a:lnTo>
                      <a:pt x="195" y="27"/>
                    </a:lnTo>
                    <a:lnTo>
                      <a:pt x="193" y="27"/>
                    </a:lnTo>
                    <a:lnTo>
                      <a:pt x="193" y="29"/>
                    </a:lnTo>
                    <a:lnTo>
                      <a:pt x="193" y="32"/>
                    </a:lnTo>
                    <a:lnTo>
                      <a:pt x="190" y="32"/>
                    </a:lnTo>
                    <a:lnTo>
                      <a:pt x="190" y="34"/>
                    </a:lnTo>
                    <a:lnTo>
                      <a:pt x="188" y="36"/>
                    </a:lnTo>
                    <a:lnTo>
                      <a:pt x="185" y="36"/>
                    </a:lnTo>
                    <a:lnTo>
                      <a:pt x="185" y="34"/>
                    </a:lnTo>
                    <a:lnTo>
                      <a:pt x="185" y="36"/>
                    </a:lnTo>
                    <a:lnTo>
                      <a:pt x="183" y="36"/>
                    </a:lnTo>
                    <a:lnTo>
                      <a:pt x="183" y="39"/>
                    </a:lnTo>
                    <a:lnTo>
                      <a:pt x="180" y="39"/>
                    </a:lnTo>
                    <a:lnTo>
                      <a:pt x="180" y="41"/>
                    </a:lnTo>
                    <a:lnTo>
                      <a:pt x="178" y="41"/>
                    </a:lnTo>
                    <a:lnTo>
                      <a:pt x="178" y="44"/>
                    </a:lnTo>
                    <a:lnTo>
                      <a:pt x="178" y="46"/>
                    </a:lnTo>
                    <a:lnTo>
                      <a:pt x="176" y="46"/>
                    </a:lnTo>
                    <a:lnTo>
                      <a:pt x="176" y="49"/>
                    </a:lnTo>
                    <a:lnTo>
                      <a:pt x="173" y="49"/>
                    </a:lnTo>
                    <a:lnTo>
                      <a:pt x="173" y="51"/>
                    </a:lnTo>
                    <a:lnTo>
                      <a:pt x="173" y="54"/>
                    </a:lnTo>
                    <a:lnTo>
                      <a:pt x="171" y="54"/>
                    </a:lnTo>
                    <a:lnTo>
                      <a:pt x="171" y="56"/>
                    </a:lnTo>
                    <a:lnTo>
                      <a:pt x="171" y="58"/>
                    </a:lnTo>
                    <a:lnTo>
                      <a:pt x="171" y="61"/>
                    </a:lnTo>
                    <a:lnTo>
                      <a:pt x="171" y="63"/>
                    </a:lnTo>
                    <a:lnTo>
                      <a:pt x="171" y="66"/>
                    </a:lnTo>
                    <a:lnTo>
                      <a:pt x="168" y="66"/>
                    </a:lnTo>
                    <a:lnTo>
                      <a:pt x="168" y="68"/>
                    </a:lnTo>
                    <a:lnTo>
                      <a:pt x="168" y="71"/>
                    </a:lnTo>
                    <a:lnTo>
                      <a:pt x="168" y="73"/>
                    </a:lnTo>
                    <a:lnTo>
                      <a:pt x="168" y="76"/>
                    </a:lnTo>
                    <a:lnTo>
                      <a:pt x="166" y="76"/>
                    </a:lnTo>
                    <a:lnTo>
                      <a:pt x="166" y="78"/>
                    </a:lnTo>
                    <a:lnTo>
                      <a:pt x="166" y="80"/>
                    </a:lnTo>
                    <a:lnTo>
                      <a:pt x="166" y="78"/>
                    </a:lnTo>
                    <a:lnTo>
                      <a:pt x="163" y="80"/>
                    </a:lnTo>
                    <a:lnTo>
                      <a:pt x="163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1" y="88"/>
                    </a:lnTo>
                    <a:lnTo>
                      <a:pt x="158" y="88"/>
                    </a:lnTo>
                    <a:lnTo>
                      <a:pt x="158" y="90"/>
                    </a:lnTo>
                    <a:lnTo>
                      <a:pt x="161" y="90"/>
                    </a:lnTo>
                    <a:lnTo>
                      <a:pt x="163" y="90"/>
                    </a:lnTo>
                    <a:lnTo>
                      <a:pt x="163" y="88"/>
                    </a:lnTo>
                    <a:lnTo>
                      <a:pt x="166" y="88"/>
                    </a:lnTo>
                    <a:lnTo>
                      <a:pt x="168" y="88"/>
                    </a:lnTo>
                    <a:lnTo>
                      <a:pt x="168" y="90"/>
                    </a:lnTo>
                    <a:lnTo>
                      <a:pt x="168" y="93"/>
                    </a:lnTo>
                    <a:lnTo>
                      <a:pt x="171" y="93"/>
                    </a:lnTo>
                    <a:lnTo>
                      <a:pt x="168" y="93"/>
                    </a:lnTo>
                    <a:lnTo>
                      <a:pt x="171" y="93"/>
                    </a:lnTo>
                    <a:lnTo>
                      <a:pt x="171" y="90"/>
                    </a:lnTo>
                    <a:lnTo>
                      <a:pt x="173" y="90"/>
                    </a:lnTo>
                    <a:lnTo>
                      <a:pt x="173" y="93"/>
                    </a:lnTo>
                    <a:lnTo>
                      <a:pt x="176" y="93"/>
                    </a:lnTo>
                    <a:lnTo>
                      <a:pt x="173" y="93"/>
                    </a:lnTo>
                    <a:lnTo>
                      <a:pt x="176" y="93"/>
                    </a:lnTo>
                    <a:lnTo>
                      <a:pt x="176" y="95"/>
                    </a:lnTo>
                    <a:lnTo>
                      <a:pt x="176" y="98"/>
                    </a:lnTo>
                    <a:lnTo>
                      <a:pt x="176" y="100"/>
                    </a:lnTo>
                    <a:lnTo>
                      <a:pt x="178" y="103"/>
                    </a:lnTo>
                    <a:lnTo>
                      <a:pt x="178" y="105"/>
                    </a:lnTo>
                    <a:lnTo>
                      <a:pt x="180" y="107"/>
                    </a:lnTo>
                    <a:lnTo>
                      <a:pt x="180" y="110"/>
                    </a:lnTo>
                    <a:lnTo>
                      <a:pt x="183" y="110"/>
                    </a:lnTo>
                    <a:lnTo>
                      <a:pt x="183" y="112"/>
                    </a:lnTo>
                    <a:lnTo>
                      <a:pt x="185" y="112"/>
                    </a:lnTo>
                    <a:lnTo>
                      <a:pt x="185" y="115"/>
                    </a:lnTo>
                    <a:lnTo>
                      <a:pt x="185" y="117"/>
                    </a:lnTo>
                    <a:lnTo>
                      <a:pt x="185" y="120"/>
                    </a:lnTo>
                    <a:lnTo>
                      <a:pt x="185" y="122"/>
                    </a:lnTo>
                    <a:lnTo>
                      <a:pt x="183" y="122"/>
                    </a:lnTo>
                    <a:lnTo>
                      <a:pt x="183" y="125"/>
                    </a:lnTo>
                    <a:lnTo>
                      <a:pt x="183" y="127"/>
                    </a:lnTo>
                    <a:lnTo>
                      <a:pt x="183" y="129"/>
                    </a:lnTo>
                    <a:lnTo>
                      <a:pt x="183" y="132"/>
                    </a:lnTo>
                    <a:lnTo>
                      <a:pt x="183" y="134"/>
                    </a:lnTo>
                    <a:lnTo>
                      <a:pt x="183" y="137"/>
                    </a:lnTo>
                    <a:lnTo>
                      <a:pt x="183" y="139"/>
                    </a:lnTo>
                    <a:lnTo>
                      <a:pt x="185" y="139"/>
                    </a:lnTo>
                    <a:lnTo>
                      <a:pt x="188" y="139"/>
                    </a:lnTo>
                    <a:lnTo>
                      <a:pt x="190" y="139"/>
                    </a:lnTo>
                    <a:lnTo>
                      <a:pt x="190" y="142"/>
                    </a:lnTo>
                    <a:lnTo>
                      <a:pt x="190" y="144"/>
                    </a:lnTo>
                    <a:lnTo>
                      <a:pt x="193" y="144"/>
                    </a:lnTo>
                    <a:lnTo>
                      <a:pt x="193" y="147"/>
                    </a:lnTo>
                    <a:lnTo>
                      <a:pt x="193" y="149"/>
                    </a:lnTo>
                    <a:lnTo>
                      <a:pt x="195" y="149"/>
                    </a:lnTo>
                    <a:lnTo>
                      <a:pt x="198" y="149"/>
                    </a:lnTo>
                    <a:lnTo>
                      <a:pt x="200" y="149"/>
                    </a:lnTo>
                    <a:lnTo>
                      <a:pt x="202" y="149"/>
                    </a:lnTo>
                    <a:lnTo>
                      <a:pt x="205" y="149"/>
                    </a:lnTo>
                    <a:lnTo>
                      <a:pt x="207" y="149"/>
                    </a:lnTo>
                    <a:lnTo>
                      <a:pt x="210" y="149"/>
                    </a:lnTo>
                    <a:lnTo>
                      <a:pt x="212" y="149"/>
                    </a:lnTo>
                    <a:lnTo>
                      <a:pt x="215" y="149"/>
                    </a:lnTo>
                    <a:lnTo>
                      <a:pt x="217" y="149"/>
                    </a:lnTo>
                    <a:lnTo>
                      <a:pt x="220" y="149"/>
                    </a:lnTo>
                    <a:lnTo>
                      <a:pt x="220" y="151"/>
                    </a:lnTo>
                    <a:lnTo>
                      <a:pt x="222" y="151"/>
                    </a:lnTo>
                    <a:lnTo>
                      <a:pt x="224" y="151"/>
                    </a:lnTo>
                    <a:lnTo>
                      <a:pt x="224" y="149"/>
                    </a:lnTo>
                    <a:lnTo>
                      <a:pt x="227" y="149"/>
                    </a:lnTo>
                    <a:lnTo>
                      <a:pt x="229" y="149"/>
                    </a:lnTo>
                    <a:lnTo>
                      <a:pt x="232" y="149"/>
                    </a:lnTo>
                    <a:lnTo>
                      <a:pt x="232" y="147"/>
                    </a:lnTo>
                    <a:lnTo>
                      <a:pt x="232" y="149"/>
                    </a:lnTo>
                    <a:lnTo>
                      <a:pt x="234" y="149"/>
                    </a:lnTo>
                    <a:lnTo>
                      <a:pt x="237" y="149"/>
                    </a:lnTo>
                    <a:lnTo>
                      <a:pt x="237" y="151"/>
                    </a:lnTo>
                    <a:lnTo>
                      <a:pt x="239" y="151"/>
                    </a:lnTo>
                    <a:lnTo>
                      <a:pt x="239" y="149"/>
                    </a:lnTo>
                    <a:lnTo>
                      <a:pt x="239" y="151"/>
                    </a:lnTo>
                    <a:lnTo>
                      <a:pt x="242" y="151"/>
                    </a:lnTo>
                    <a:lnTo>
                      <a:pt x="244" y="151"/>
                    </a:lnTo>
                    <a:lnTo>
                      <a:pt x="246" y="151"/>
                    </a:lnTo>
                    <a:lnTo>
                      <a:pt x="249" y="151"/>
                    </a:lnTo>
                    <a:lnTo>
                      <a:pt x="251" y="151"/>
                    </a:lnTo>
                    <a:lnTo>
                      <a:pt x="251" y="154"/>
                    </a:lnTo>
                    <a:lnTo>
                      <a:pt x="251" y="156"/>
                    </a:lnTo>
                    <a:lnTo>
                      <a:pt x="254" y="156"/>
                    </a:lnTo>
                    <a:lnTo>
                      <a:pt x="254" y="159"/>
                    </a:lnTo>
                    <a:lnTo>
                      <a:pt x="256" y="159"/>
                    </a:lnTo>
                    <a:lnTo>
                      <a:pt x="256" y="161"/>
                    </a:lnTo>
                    <a:lnTo>
                      <a:pt x="259" y="164"/>
                    </a:lnTo>
                    <a:lnTo>
                      <a:pt x="259" y="166"/>
                    </a:lnTo>
                    <a:lnTo>
                      <a:pt x="261" y="166"/>
                    </a:lnTo>
                    <a:lnTo>
                      <a:pt x="261" y="169"/>
                    </a:lnTo>
                    <a:lnTo>
                      <a:pt x="264" y="169"/>
                    </a:lnTo>
                    <a:lnTo>
                      <a:pt x="264" y="171"/>
                    </a:lnTo>
                    <a:lnTo>
                      <a:pt x="264" y="173"/>
                    </a:lnTo>
                    <a:lnTo>
                      <a:pt x="266" y="173"/>
                    </a:lnTo>
                    <a:lnTo>
                      <a:pt x="266" y="176"/>
                    </a:lnTo>
                    <a:lnTo>
                      <a:pt x="268" y="173"/>
                    </a:lnTo>
                    <a:lnTo>
                      <a:pt x="271" y="173"/>
                    </a:lnTo>
                    <a:lnTo>
                      <a:pt x="271" y="176"/>
                    </a:lnTo>
                    <a:lnTo>
                      <a:pt x="273" y="176"/>
                    </a:lnTo>
                    <a:lnTo>
                      <a:pt x="273" y="173"/>
                    </a:lnTo>
                    <a:lnTo>
                      <a:pt x="276" y="173"/>
                    </a:lnTo>
                    <a:lnTo>
                      <a:pt x="278" y="171"/>
                    </a:lnTo>
                    <a:lnTo>
                      <a:pt x="278" y="173"/>
                    </a:lnTo>
                    <a:lnTo>
                      <a:pt x="281" y="173"/>
                    </a:lnTo>
                    <a:lnTo>
                      <a:pt x="283" y="173"/>
                    </a:lnTo>
                    <a:lnTo>
                      <a:pt x="286" y="173"/>
                    </a:lnTo>
                    <a:lnTo>
                      <a:pt x="288" y="173"/>
                    </a:lnTo>
                    <a:lnTo>
                      <a:pt x="290" y="173"/>
                    </a:lnTo>
                    <a:lnTo>
                      <a:pt x="293" y="173"/>
                    </a:lnTo>
                    <a:lnTo>
                      <a:pt x="295" y="173"/>
                    </a:lnTo>
                    <a:lnTo>
                      <a:pt x="298" y="173"/>
                    </a:lnTo>
                    <a:lnTo>
                      <a:pt x="300" y="173"/>
                    </a:lnTo>
                    <a:lnTo>
                      <a:pt x="300" y="171"/>
                    </a:lnTo>
                    <a:lnTo>
                      <a:pt x="303" y="171"/>
                    </a:lnTo>
                    <a:lnTo>
                      <a:pt x="305" y="171"/>
                    </a:lnTo>
                    <a:lnTo>
                      <a:pt x="305" y="173"/>
                    </a:lnTo>
                    <a:lnTo>
                      <a:pt x="308" y="173"/>
                    </a:lnTo>
                    <a:lnTo>
                      <a:pt x="308" y="171"/>
                    </a:lnTo>
                    <a:lnTo>
                      <a:pt x="310" y="171"/>
                    </a:lnTo>
                    <a:lnTo>
                      <a:pt x="310" y="169"/>
                    </a:lnTo>
                    <a:lnTo>
                      <a:pt x="312" y="169"/>
                    </a:lnTo>
                    <a:lnTo>
                      <a:pt x="312" y="171"/>
                    </a:lnTo>
                    <a:lnTo>
                      <a:pt x="315" y="171"/>
                    </a:lnTo>
                    <a:lnTo>
                      <a:pt x="317" y="171"/>
                    </a:lnTo>
                    <a:lnTo>
                      <a:pt x="320" y="171"/>
                    </a:lnTo>
                    <a:lnTo>
                      <a:pt x="320" y="173"/>
                    </a:lnTo>
                    <a:lnTo>
                      <a:pt x="322" y="173"/>
                    </a:lnTo>
                    <a:lnTo>
                      <a:pt x="320" y="173"/>
                    </a:lnTo>
                    <a:lnTo>
                      <a:pt x="320" y="176"/>
                    </a:lnTo>
                    <a:lnTo>
                      <a:pt x="322" y="176"/>
                    </a:lnTo>
                    <a:lnTo>
                      <a:pt x="322" y="178"/>
                    </a:lnTo>
                    <a:lnTo>
                      <a:pt x="320" y="181"/>
                    </a:lnTo>
                    <a:lnTo>
                      <a:pt x="317" y="181"/>
                    </a:lnTo>
                    <a:lnTo>
                      <a:pt x="317" y="183"/>
                    </a:lnTo>
                    <a:lnTo>
                      <a:pt x="317" y="186"/>
                    </a:lnTo>
                    <a:lnTo>
                      <a:pt x="317" y="188"/>
                    </a:lnTo>
                    <a:lnTo>
                      <a:pt x="317" y="191"/>
                    </a:lnTo>
                    <a:lnTo>
                      <a:pt x="317" y="193"/>
                    </a:lnTo>
                    <a:lnTo>
                      <a:pt x="315" y="193"/>
                    </a:lnTo>
                    <a:lnTo>
                      <a:pt x="312" y="195"/>
                    </a:lnTo>
                    <a:lnTo>
                      <a:pt x="310" y="195"/>
                    </a:lnTo>
                    <a:lnTo>
                      <a:pt x="310" y="198"/>
                    </a:lnTo>
                    <a:lnTo>
                      <a:pt x="310" y="200"/>
                    </a:lnTo>
                    <a:lnTo>
                      <a:pt x="312" y="200"/>
                    </a:lnTo>
                    <a:lnTo>
                      <a:pt x="312" y="203"/>
                    </a:lnTo>
                    <a:lnTo>
                      <a:pt x="312" y="205"/>
                    </a:lnTo>
                    <a:lnTo>
                      <a:pt x="312" y="208"/>
                    </a:lnTo>
                    <a:lnTo>
                      <a:pt x="310" y="208"/>
                    </a:lnTo>
                    <a:lnTo>
                      <a:pt x="310" y="210"/>
                    </a:lnTo>
                    <a:lnTo>
                      <a:pt x="312" y="210"/>
                    </a:lnTo>
                    <a:lnTo>
                      <a:pt x="312" y="213"/>
                    </a:lnTo>
                    <a:lnTo>
                      <a:pt x="310" y="213"/>
                    </a:lnTo>
                    <a:lnTo>
                      <a:pt x="310" y="215"/>
                    </a:lnTo>
                    <a:lnTo>
                      <a:pt x="310" y="217"/>
                    </a:lnTo>
                    <a:lnTo>
                      <a:pt x="310" y="220"/>
                    </a:lnTo>
                    <a:lnTo>
                      <a:pt x="312" y="220"/>
                    </a:lnTo>
                    <a:lnTo>
                      <a:pt x="312" y="222"/>
                    </a:lnTo>
                    <a:lnTo>
                      <a:pt x="312" y="225"/>
                    </a:lnTo>
                    <a:lnTo>
                      <a:pt x="312" y="227"/>
                    </a:lnTo>
                    <a:lnTo>
                      <a:pt x="312" y="230"/>
                    </a:lnTo>
                    <a:lnTo>
                      <a:pt x="315" y="230"/>
                    </a:lnTo>
                    <a:lnTo>
                      <a:pt x="315" y="232"/>
                    </a:lnTo>
                    <a:lnTo>
                      <a:pt x="315" y="235"/>
                    </a:lnTo>
                    <a:lnTo>
                      <a:pt x="315" y="237"/>
                    </a:lnTo>
                    <a:lnTo>
                      <a:pt x="317" y="237"/>
                    </a:lnTo>
                    <a:lnTo>
                      <a:pt x="317" y="239"/>
                    </a:lnTo>
                    <a:lnTo>
                      <a:pt x="317" y="242"/>
                    </a:lnTo>
                    <a:lnTo>
                      <a:pt x="317" y="239"/>
                    </a:lnTo>
                    <a:lnTo>
                      <a:pt x="320" y="239"/>
                    </a:lnTo>
                    <a:lnTo>
                      <a:pt x="320" y="242"/>
                    </a:lnTo>
                    <a:lnTo>
                      <a:pt x="322" y="242"/>
                    </a:lnTo>
                    <a:lnTo>
                      <a:pt x="322" y="244"/>
                    </a:lnTo>
                    <a:lnTo>
                      <a:pt x="322" y="247"/>
                    </a:lnTo>
                    <a:lnTo>
                      <a:pt x="325" y="247"/>
                    </a:lnTo>
                    <a:lnTo>
                      <a:pt x="325" y="249"/>
                    </a:lnTo>
                    <a:lnTo>
                      <a:pt x="325" y="252"/>
                    </a:lnTo>
                    <a:lnTo>
                      <a:pt x="325" y="254"/>
                    </a:lnTo>
                    <a:lnTo>
                      <a:pt x="322" y="254"/>
                    </a:lnTo>
                    <a:lnTo>
                      <a:pt x="320" y="257"/>
                    </a:lnTo>
                    <a:lnTo>
                      <a:pt x="317" y="259"/>
                    </a:lnTo>
                    <a:lnTo>
                      <a:pt x="315" y="259"/>
                    </a:lnTo>
                    <a:lnTo>
                      <a:pt x="315" y="261"/>
                    </a:lnTo>
                    <a:lnTo>
                      <a:pt x="312" y="261"/>
                    </a:lnTo>
                    <a:lnTo>
                      <a:pt x="312" y="264"/>
                    </a:lnTo>
                    <a:lnTo>
                      <a:pt x="310" y="264"/>
                    </a:lnTo>
                    <a:lnTo>
                      <a:pt x="310" y="266"/>
                    </a:lnTo>
                    <a:lnTo>
                      <a:pt x="312" y="266"/>
                    </a:lnTo>
                    <a:lnTo>
                      <a:pt x="315" y="266"/>
                    </a:lnTo>
                    <a:lnTo>
                      <a:pt x="317" y="266"/>
                    </a:lnTo>
                    <a:lnTo>
                      <a:pt x="317" y="269"/>
                    </a:lnTo>
                    <a:lnTo>
                      <a:pt x="317" y="271"/>
                    </a:lnTo>
                    <a:lnTo>
                      <a:pt x="320" y="271"/>
                    </a:lnTo>
                    <a:lnTo>
                      <a:pt x="320" y="269"/>
                    </a:lnTo>
                    <a:lnTo>
                      <a:pt x="320" y="271"/>
                    </a:lnTo>
                    <a:lnTo>
                      <a:pt x="322" y="271"/>
                    </a:lnTo>
                    <a:lnTo>
                      <a:pt x="322" y="274"/>
                    </a:lnTo>
                    <a:lnTo>
                      <a:pt x="325" y="274"/>
                    </a:lnTo>
                    <a:lnTo>
                      <a:pt x="325" y="276"/>
                    </a:lnTo>
                    <a:lnTo>
                      <a:pt x="327" y="276"/>
                    </a:lnTo>
                    <a:lnTo>
                      <a:pt x="327" y="279"/>
                    </a:lnTo>
                    <a:lnTo>
                      <a:pt x="330" y="279"/>
                    </a:lnTo>
                    <a:lnTo>
                      <a:pt x="330" y="281"/>
                    </a:lnTo>
                    <a:lnTo>
                      <a:pt x="327" y="281"/>
                    </a:lnTo>
                    <a:lnTo>
                      <a:pt x="330" y="283"/>
                    </a:lnTo>
                    <a:lnTo>
                      <a:pt x="330" y="286"/>
                    </a:lnTo>
                    <a:lnTo>
                      <a:pt x="332" y="286"/>
                    </a:lnTo>
                    <a:lnTo>
                      <a:pt x="332" y="288"/>
                    </a:lnTo>
                    <a:lnTo>
                      <a:pt x="330" y="288"/>
                    </a:lnTo>
                    <a:lnTo>
                      <a:pt x="332" y="288"/>
                    </a:lnTo>
                    <a:lnTo>
                      <a:pt x="332" y="291"/>
                    </a:lnTo>
                    <a:lnTo>
                      <a:pt x="332" y="293"/>
                    </a:lnTo>
                    <a:lnTo>
                      <a:pt x="332" y="296"/>
                    </a:lnTo>
                    <a:lnTo>
                      <a:pt x="334" y="296"/>
                    </a:lnTo>
                    <a:lnTo>
                      <a:pt x="334" y="298"/>
                    </a:lnTo>
                    <a:lnTo>
                      <a:pt x="334" y="301"/>
                    </a:lnTo>
                    <a:lnTo>
                      <a:pt x="337" y="303"/>
                    </a:lnTo>
                    <a:lnTo>
                      <a:pt x="337" y="305"/>
                    </a:lnTo>
                    <a:lnTo>
                      <a:pt x="337" y="308"/>
                    </a:lnTo>
                    <a:lnTo>
                      <a:pt x="337" y="310"/>
                    </a:lnTo>
                    <a:lnTo>
                      <a:pt x="334" y="310"/>
                    </a:lnTo>
                    <a:lnTo>
                      <a:pt x="332" y="310"/>
                    </a:lnTo>
                    <a:lnTo>
                      <a:pt x="332" y="313"/>
                    </a:lnTo>
                    <a:lnTo>
                      <a:pt x="332" y="310"/>
                    </a:lnTo>
                    <a:lnTo>
                      <a:pt x="332" y="308"/>
                    </a:lnTo>
                    <a:lnTo>
                      <a:pt x="332" y="305"/>
                    </a:lnTo>
                    <a:lnTo>
                      <a:pt x="332" y="303"/>
                    </a:lnTo>
                    <a:lnTo>
                      <a:pt x="332" y="301"/>
                    </a:lnTo>
                    <a:lnTo>
                      <a:pt x="332" y="298"/>
                    </a:lnTo>
                    <a:lnTo>
                      <a:pt x="332" y="296"/>
                    </a:lnTo>
                    <a:lnTo>
                      <a:pt x="330" y="296"/>
                    </a:lnTo>
                    <a:lnTo>
                      <a:pt x="330" y="293"/>
                    </a:lnTo>
                    <a:lnTo>
                      <a:pt x="327" y="293"/>
                    </a:lnTo>
                    <a:lnTo>
                      <a:pt x="327" y="291"/>
                    </a:lnTo>
                    <a:lnTo>
                      <a:pt x="327" y="288"/>
                    </a:lnTo>
                    <a:lnTo>
                      <a:pt x="325" y="288"/>
                    </a:lnTo>
                    <a:lnTo>
                      <a:pt x="325" y="286"/>
                    </a:lnTo>
                    <a:lnTo>
                      <a:pt x="322" y="286"/>
                    </a:lnTo>
                    <a:lnTo>
                      <a:pt x="320" y="286"/>
                    </a:lnTo>
                    <a:lnTo>
                      <a:pt x="317" y="286"/>
                    </a:lnTo>
                    <a:lnTo>
                      <a:pt x="317" y="288"/>
                    </a:lnTo>
                    <a:lnTo>
                      <a:pt x="315" y="288"/>
                    </a:lnTo>
                    <a:lnTo>
                      <a:pt x="315" y="291"/>
                    </a:lnTo>
                    <a:lnTo>
                      <a:pt x="312" y="293"/>
                    </a:lnTo>
                    <a:lnTo>
                      <a:pt x="312" y="296"/>
                    </a:lnTo>
                    <a:lnTo>
                      <a:pt x="310" y="296"/>
                    </a:lnTo>
                    <a:lnTo>
                      <a:pt x="308" y="296"/>
                    </a:lnTo>
                    <a:lnTo>
                      <a:pt x="305" y="296"/>
                    </a:lnTo>
                    <a:lnTo>
                      <a:pt x="305" y="293"/>
                    </a:lnTo>
                    <a:lnTo>
                      <a:pt x="303" y="291"/>
                    </a:lnTo>
                    <a:lnTo>
                      <a:pt x="303" y="288"/>
                    </a:lnTo>
                    <a:lnTo>
                      <a:pt x="300" y="288"/>
                    </a:lnTo>
                    <a:lnTo>
                      <a:pt x="300" y="291"/>
                    </a:lnTo>
                    <a:lnTo>
                      <a:pt x="300" y="293"/>
                    </a:lnTo>
                    <a:lnTo>
                      <a:pt x="298" y="293"/>
                    </a:lnTo>
                    <a:lnTo>
                      <a:pt x="300" y="293"/>
                    </a:lnTo>
                    <a:lnTo>
                      <a:pt x="300" y="296"/>
                    </a:lnTo>
                    <a:lnTo>
                      <a:pt x="303" y="296"/>
                    </a:lnTo>
                    <a:lnTo>
                      <a:pt x="300" y="296"/>
                    </a:lnTo>
                    <a:lnTo>
                      <a:pt x="298" y="296"/>
                    </a:lnTo>
                    <a:lnTo>
                      <a:pt x="295" y="296"/>
                    </a:lnTo>
                    <a:lnTo>
                      <a:pt x="293" y="296"/>
                    </a:lnTo>
                    <a:lnTo>
                      <a:pt x="290" y="296"/>
                    </a:lnTo>
                    <a:lnTo>
                      <a:pt x="288" y="296"/>
                    </a:lnTo>
                    <a:lnTo>
                      <a:pt x="286" y="296"/>
                    </a:lnTo>
                    <a:lnTo>
                      <a:pt x="283" y="296"/>
                    </a:lnTo>
                    <a:lnTo>
                      <a:pt x="281" y="296"/>
                    </a:lnTo>
                    <a:lnTo>
                      <a:pt x="278" y="296"/>
                    </a:lnTo>
                    <a:lnTo>
                      <a:pt x="276" y="296"/>
                    </a:lnTo>
                    <a:lnTo>
                      <a:pt x="273" y="296"/>
                    </a:lnTo>
                    <a:lnTo>
                      <a:pt x="271" y="296"/>
                    </a:lnTo>
                    <a:lnTo>
                      <a:pt x="268" y="296"/>
                    </a:lnTo>
                    <a:lnTo>
                      <a:pt x="266" y="296"/>
                    </a:lnTo>
                    <a:lnTo>
                      <a:pt x="264" y="296"/>
                    </a:lnTo>
                    <a:lnTo>
                      <a:pt x="261" y="296"/>
                    </a:lnTo>
                    <a:lnTo>
                      <a:pt x="259" y="296"/>
                    </a:lnTo>
                    <a:lnTo>
                      <a:pt x="256" y="296"/>
                    </a:lnTo>
                    <a:lnTo>
                      <a:pt x="256" y="298"/>
                    </a:lnTo>
                    <a:lnTo>
                      <a:pt x="256" y="296"/>
                    </a:lnTo>
                    <a:lnTo>
                      <a:pt x="256" y="315"/>
                    </a:lnTo>
                    <a:lnTo>
                      <a:pt x="259" y="313"/>
                    </a:lnTo>
                    <a:lnTo>
                      <a:pt x="259" y="315"/>
                    </a:lnTo>
                    <a:lnTo>
                      <a:pt x="261" y="315"/>
                    </a:lnTo>
                    <a:lnTo>
                      <a:pt x="264" y="315"/>
                    </a:lnTo>
                    <a:lnTo>
                      <a:pt x="266" y="315"/>
                    </a:lnTo>
                    <a:lnTo>
                      <a:pt x="268" y="315"/>
                    </a:lnTo>
                    <a:lnTo>
                      <a:pt x="271" y="315"/>
                    </a:lnTo>
                    <a:lnTo>
                      <a:pt x="273" y="315"/>
                    </a:lnTo>
                    <a:lnTo>
                      <a:pt x="273" y="318"/>
                    </a:lnTo>
                    <a:lnTo>
                      <a:pt x="273" y="320"/>
                    </a:lnTo>
                    <a:lnTo>
                      <a:pt x="276" y="320"/>
                    </a:lnTo>
                    <a:lnTo>
                      <a:pt x="273" y="320"/>
                    </a:lnTo>
                    <a:lnTo>
                      <a:pt x="273" y="323"/>
                    </a:lnTo>
                    <a:lnTo>
                      <a:pt x="276" y="323"/>
                    </a:lnTo>
                    <a:lnTo>
                      <a:pt x="273" y="323"/>
                    </a:lnTo>
                    <a:lnTo>
                      <a:pt x="273" y="325"/>
                    </a:lnTo>
                    <a:lnTo>
                      <a:pt x="276" y="325"/>
                    </a:lnTo>
                    <a:lnTo>
                      <a:pt x="276" y="327"/>
                    </a:lnTo>
                    <a:lnTo>
                      <a:pt x="273" y="327"/>
                    </a:lnTo>
                    <a:lnTo>
                      <a:pt x="271" y="327"/>
                    </a:lnTo>
                    <a:lnTo>
                      <a:pt x="268" y="327"/>
                    </a:lnTo>
                    <a:lnTo>
                      <a:pt x="268" y="325"/>
                    </a:lnTo>
                    <a:lnTo>
                      <a:pt x="266" y="325"/>
                    </a:lnTo>
                    <a:lnTo>
                      <a:pt x="264" y="325"/>
                    </a:lnTo>
                    <a:lnTo>
                      <a:pt x="264" y="327"/>
                    </a:lnTo>
                    <a:lnTo>
                      <a:pt x="261" y="327"/>
                    </a:lnTo>
                    <a:lnTo>
                      <a:pt x="261" y="325"/>
                    </a:lnTo>
                    <a:lnTo>
                      <a:pt x="259" y="325"/>
                    </a:lnTo>
                    <a:lnTo>
                      <a:pt x="259" y="327"/>
                    </a:lnTo>
                    <a:lnTo>
                      <a:pt x="256" y="327"/>
                    </a:lnTo>
                    <a:lnTo>
                      <a:pt x="254" y="327"/>
                    </a:lnTo>
                    <a:lnTo>
                      <a:pt x="251" y="327"/>
                    </a:lnTo>
                    <a:lnTo>
                      <a:pt x="251" y="330"/>
                    </a:lnTo>
                    <a:lnTo>
                      <a:pt x="249" y="330"/>
                    </a:lnTo>
                    <a:lnTo>
                      <a:pt x="249" y="335"/>
                    </a:lnTo>
                    <a:lnTo>
                      <a:pt x="249" y="337"/>
                    </a:lnTo>
                    <a:lnTo>
                      <a:pt x="249" y="345"/>
                    </a:lnTo>
                    <a:lnTo>
                      <a:pt x="249" y="347"/>
                    </a:lnTo>
                    <a:lnTo>
                      <a:pt x="249" y="349"/>
                    </a:lnTo>
                    <a:lnTo>
                      <a:pt x="251" y="349"/>
                    </a:lnTo>
                    <a:lnTo>
                      <a:pt x="251" y="352"/>
                    </a:lnTo>
                    <a:lnTo>
                      <a:pt x="254" y="352"/>
                    </a:lnTo>
                    <a:lnTo>
                      <a:pt x="254" y="354"/>
                    </a:lnTo>
                    <a:lnTo>
                      <a:pt x="256" y="354"/>
                    </a:lnTo>
                    <a:lnTo>
                      <a:pt x="256" y="357"/>
                    </a:lnTo>
                    <a:lnTo>
                      <a:pt x="259" y="357"/>
                    </a:lnTo>
                    <a:lnTo>
                      <a:pt x="261" y="357"/>
                    </a:lnTo>
                    <a:lnTo>
                      <a:pt x="261" y="359"/>
                    </a:lnTo>
                    <a:lnTo>
                      <a:pt x="264" y="359"/>
                    </a:lnTo>
                    <a:lnTo>
                      <a:pt x="261" y="359"/>
                    </a:lnTo>
                    <a:lnTo>
                      <a:pt x="264" y="359"/>
                    </a:lnTo>
                    <a:lnTo>
                      <a:pt x="264" y="362"/>
                    </a:lnTo>
                    <a:lnTo>
                      <a:pt x="264" y="364"/>
                    </a:lnTo>
                    <a:lnTo>
                      <a:pt x="261" y="364"/>
                    </a:lnTo>
                    <a:lnTo>
                      <a:pt x="261" y="367"/>
                    </a:lnTo>
                    <a:lnTo>
                      <a:pt x="264" y="367"/>
                    </a:lnTo>
                    <a:lnTo>
                      <a:pt x="264" y="369"/>
                    </a:lnTo>
                    <a:lnTo>
                      <a:pt x="266" y="371"/>
                    </a:lnTo>
                    <a:lnTo>
                      <a:pt x="266" y="374"/>
                    </a:lnTo>
                    <a:lnTo>
                      <a:pt x="268" y="376"/>
                    </a:lnTo>
                    <a:lnTo>
                      <a:pt x="268" y="379"/>
                    </a:lnTo>
                    <a:lnTo>
                      <a:pt x="268" y="381"/>
                    </a:lnTo>
                    <a:lnTo>
                      <a:pt x="268" y="384"/>
                    </a:lnTo>
                    <a:lnTo>
                      <a:pt x="266" y="384"/>
                    </a:lnTo>
                    <a:lnTo>
                      <a:pt x="266" y="386"/>
                    </a:lnTo>
                    <a:lnTo>
                      <a:pt x="266" y="389"/>
                    </a:lnTo>
                    <a:lnTo>
                      <a:pt x="266" y="393"/>
                    </a:lnTo>
                    <a:lnTo>
                      <a:pt x="264" y="396"/>
                    </a:lnTo>
                    <a:lnTo>
                      <a:pt x="264" y="401"/>
                    </a:lnTo>
                    <a:lnTo>
                      <a:pt x="264" y="403"/>
                    </a:lnTo>
                    <a:lnTo>
                      <a:pt x="264" y="406"/>
                    </a:lnTo>
                    <a:lnTo>
                      <a:pt x="261" y="411"/>
                    </a:lnTo>
                    <a:lnTo>
                      <a:pt x="261" y="413"/>
                    </a:lnTo>
                    <a:lnTo>
                      <a:pt x="261" y="418"/>
                    </a:lnTo>
                    <a:lnTo>
                      <a:pt x="261" y="420"/>
                    </a:lnTo>
                    <a:lnTo>
                      <a:pt x="259" y="423"/>
                    </a:lnTo>
                    <a:lnTo>
                      <a:pt x="259" y="428"/>
                    </a:lnTo>
                    <a:lnTo>
                      <a:pt x="259" y="430"/>
                    </a:lnTo>
                    <a:lnTo>
                      <a:pt x="259" y="435"/>
                    </a:lnTo>
                    <a:lnTo>
                      <a:pt x="256" y="437"/>
                    </a:lnTo>
                    <a:lnTo>
                      <a:pt x="256" y="440"/>
                    </a:lnTo>
                    <a:lnTo>
                      <a:pt x="256" y="445"/>
                    </a:lnTo>
                    <a:lnTo>
                      <a:pt x="256" y="447"/>
                    </a:lnTo>
                    <a:lnTo>
                      <a:pt x="254" y="450"/>
                    </a:lnTo>
                    <a:lnTo>
                      <a:pt x="254" y="452"/>
                    </a:lnTo>
                    <a:lnTo>
                      <a:pt x="254" y="455"/>
                    </a:lnTo>
                    <a:lnTo>
                      <a:pt x="254" y="459"/>
                    </a:lnTo>
                    <a:lnTo>
                      <a:pt x="254" y="462"/>
                    </a:lnTo>
                    <a:lnTo>
                      <a:pt x="251" y="462"/>
                    </a:lnTo>
                    <a:lnTo>
                      <a:pt x="251" y="459"/>
                    </a:lnTo>
                    <a:lnTo>
                      <a:pt x="249" y="457"/>
                    </a:lnTo>
                    <a:lnTo>
                      <a:pt x="249" y="455"/>
                    </a:lnTo>
                    <a:lnTo>
                      <a:pt x="246" y="455"/>
                    </a:lnTo>
                    <a:lnTo>
                      <a:pt x="246" y="452"/>
                    </a:lnTo>
                    <a:lnTo>
                      <a:pt x="244" y="452"/>
                    </a:lnTo>
                    <a:lnTo>
                      <a:pt x="244" y="450"/>
                    </a:lnTo>
                    <a:lnTo>
                      <a:pt x="242" y="450"/>
                    </a:lnTo>
                    <a:lnTo>
                      <a:pt x="239" y="450"/>
                    </a:lnTo>
                    <a:lnTo>
                      <a:pt x="239" y="452"/>
                    </a:lnTo>
                    <a:lnTo>
                      <a:pt x="237" y="452"/>
                    </a:lnTo>
                    <a:lnTo>
                      <a:pt x="237" y="450"/>
                    </a:lnTo>
                    <a:lnTo>
                      <a:pt x="234" y="450"/>
                    </a:lnTo>
                    <a:lnTo>
                      <a:pt x="232" y="450"/>
                    </a:lnTo>
                    <a:lnTo>
                      <a:pt x="232" y="447"/>
                    </a:lnTo>
                    <a:lnTo>
                      <a:pt x="234" y="445"/>
                    </a:lnTo>
                    <a:lnTo>
                      <a:pt x="237" y="442"/>
                    </a:lnTo>
                    <a:lnTo>
                      <a:pt x="237" y="440"/>
                    </a:lnTo>
                    <a:lnTo>
                      <a:pt x="239" y="437"/>
                    </a:lnTo>
                    <a:lnTo>
                      <a:pt x="242" y="435"/>
                    </a:lnTo>
                    <a:lnTo>
                      <a:pt x="242" y="433"/>
                    </a:lnTo>
                    <a:lnTo>
                      <a:pt x="244" y="430"/>
                    </a:lnTo>
                    <a:lnTo>
                      <a:pt x="244" y="428"/>
                    </a:lnTo>
                    <a:lnTo>
                      <a:pt x="246" y="428"/>
                    </a:lnTo>
                    <a:lnTo>
                      <a:pt x="249" y="425"/>
                    </a:lnTo>
                    <a:lnTo>
                      <a:pt x="249" y="423"/>
                    </a:lnTo>
                    <a:lnTo>
                      <a:pt x="249" y="420"/>
                    </a:lnTo>
                    <a:lnTo>
                      <a:pt x="249" y="418"/>
                    </a:lnTo>
                    <a:lnTo>
                      <a:pt x="246" y="418"/>
                    </a:lnTo>
                    <a:lnTo>
                      <a:pt x="246" y="420"/>
                    </a:lnTo>
                    <a:lnTo>
                      <a:pt x="246" y="418"/>
                    </a:lnTo>
                    <a:lnTo>
                      <a:pt x="244" y="418"/>
                    </a:lnTo>
                    <a:lnTo>
                      <a:pt x="244" y="415"/>
                    </a:lnTo>
                    <a:lnTo>
                      <a:pt x="242" y="415"/>
                    </a:lnTo>
                    <a:lnTo>
                      <a:pt x="242" y="413"/>
                    </a:lnTo>
                    <a:lnTo>
                      <a:pt x="239" y="413"/>
                    </a:lnTo>
                    <a:lnTo>
                      <a:pt x="237" y="413"/>
                    </a:lnTo>
                    <a:lnTo>
                      <a:pt x="237" y="411"/>
                    </a:lnTo>
                    <a:lnTo>
                      <a:pt x="234" y="411"/>
                    </a:lnTo>
                    <a:lnTo>
                      <a:pt x="234" y="413"/>
                    </a:lnTo>
                    <a:lnTo>
                      <a:pt x="237" y="413"/>
                    </a:lnTo>
                    <a:lnTo>
                      <a:pt x="234" y="413"/>
                    </a:lnTo>
                    <a:lnTo>
                      <a:pt x="234" y="411"/>
                    </a:lnTo>
                    <a:lnTo>
                      <a:pt x="232" y="411"/>
                    </a:lnTo>
                    <a:lnTo>
                      <a:pt x="232" y="408"/>
                    </a:lnTo>
                    <a:lnTo>
                      <a:pt x="229" y="408"/>
                    </a:lnTo>
                    <a:lnTo>
                      <a:pt x="227" y="408"/>
                    </a:lnTo>
                    <a:lnTo>
                      <a:pt x="227" y="406"/>
                    </a:lnTo>
                    <a:lnTo>
                      <a:pt x="224" y="406"/>
                    </a:lnTo>
                    <a:lnTo>
                      <a:pt x="222" y="406"/>
                    </a:lnTo>
                    <a:lnTo>
                      <a:pt x="224" y="406"/>
                    </a:lnTo>
                    <a:lnTo>
                      <a:pt x="224" y="408"/>
                    </a:lnTo>
                    <a:lnTo>
                      <a:pt x="222" y="408"/>
                    </a:lnTo>
                    <a:lnTo>
                      <a:pt x="220" y="408"/>
                    </a:lnTo>
                    <a:lnTo>
                      <a:pt x="220" y="411"/>
                    </a:lnTo>
                    <a:lnTo>
                      <a:pt x="217" y="411"/>
                    </a:lnTo>
                    <a:lnTo>
                      <a:pt x="217" y="408"/>
                    </a:lnTo>
                    <a:lnTo>
                      <a:pt x="215" y="408"/>
                    </a:lnTo>
                    <a:lnTo>
                      <a:pt x="215" y="411"/>
                    </a:lnTo>
                    <a:lnTo>
                      <a:pt x="212" y="411"/>
                    </a:lnTo>
                    <a:lnTo>
                      <a:pt x="212" y="408"/>
                    </a:lnTo>
                    <a:lnTo>
                      <a:pt x="210" y="408"/>
                    </a:lnTo>
                    <a:lnTo>
                      <a:pt x="210" y="406"/>
                    </a:lnTo>
                    <a:lnTo>
                      <a:pt x="210" y="408"/>
                    </a:lnTo>
                    <a:lnTo>
                      <a:pt x="210" y="406"/>
                    </a:lnTo>
                    <a:lnTo>
                      <a:pt x="207" y="406"/>
                    </a:lnTo>
                    <a:lnTo>
                      <a:pt x="205" y="406"/>
                    </a:lnTo>
                    <a:lnTo>
                      <a:pt x="202" y="406"/>
                    </a:lnTo>
                    <a:lnTo>
                      <a:pt x="205" y="403"/>
                    </a:lnTo>
                    <a:lnTo>
                      <a:pt x="202" y="403"/>
                    </a:lnTo>
                    <a:lnTo>
                      <a:pt x="202" y="406"/>
                    </a:lnTo>
                    <a:lnTo>
                      <a:pt x="200" y="406"/>
                    </a:lnTo>
                    <a:lnTo>
                      <a:pt x="200" y="408"/>
                    </a:lnTo>
                    <a:lnTo>
                      <a:pt x="198" y="408"/>
                    </a:lnTo>
                    <a:lnTo>
                      <a:pt x="198" y="411"/>
                    </a:lnTo>
                    <a:lnTo>
                      <a:pt x="195" y="411"/>
                    </a:lnTo>
                    <a:lnTo>
                      <a:pt x="195" y="408"/>
                    </a:lnTo>
                    <a:lnTo>
                      <a:pt x="195" y="411"/>
                    </a:lnTo>
                    <a:lnTo>
                      <a:pt x="193" y="411"/>
                    </a:lnTo>
                    <a:lnTo>
                      <a:pt x="193" y="413"/>
                    </a:lnTo>
                    <a:lnTo>
                      <a:pt x="193" y="411"/>
                    </a:lnTo>
                    <a:lnTo>
                      <a:pt x="190" y="411"/>
                    </a:lnTo>
                    <a:lnTo>
                      <a:pt x="190" y="413"/>
                    </a:lnTo>
                    <a:lnTo>
                      <a:pt x="190" y="411"/>
                    </a:lnTo>
                    <a:lnTo>
                      <a:pt x="188" y="411"/>
                    </a:lnTo>
                    <a:lnTo>
                      <a:pt x="188" y="413"/>
                    </a:lnTo>
                    <a:lnTo>
                      <a:pt x="185" y="413"/>
                    </a:lnTo>
                    <a:lnTo>
                      <a:pt x="185" y="411"/>
                    </a:lnTo>
                    <a:lnTo>
                      <a:pt x="185" y="413"/>
                    </a:lnTo>
                    <a:lnTo>
                      <a:pt x="183" y="413"/>
                    </a:lnTo>
                    <a:lnTo>
                      <a:pt x="183" y="411"/>
                    </a:lnTo>
                    <a:lnTo>
                      <a:pt x="180" y="411"/>
                    </a:lnTo>
                    <a:lnTo>
                      <a:pt x="178" y="411"/>
                    </a:lnTo>
                    <a:lnTo>
                      <a:pt x="178" y="413"/>
                    </a:lnTo>
                    <a:lnTo>
                      <a:pt x="176" y="413"/>
                    </a:lnTo>
                    <a:lnTo>
                      <a:pt x="178" y="413"/>
                    </a:lnTo>
                    <a:lnTo>
                      <a:pt x="176" y="413"/>
                    </a:lnTo>
                    <a:lnTo>
                      <a:pt x="176" y="411"/>
                    </a:lnTo>
                    <a:lnTo>
                      <a:pt x="176" y="413"/>
                    </a:lnTo>
                    <a:lnTo>
                      <a:pt x="176" y="411"/>
                    </a:lnTo>
                    <a:lnTo>
                      <a:pt x="173" y="411"/>
                    </a:lnTo>
                    <a:lnTo>
                      <a:pt x="173" y="413"/>
                    </a:lnTo>
                    <a:lnTo>
                      <a:pt x="171" y="413"/>
                    </a:lnTo>
                    <a:lnTo>
                      <a:pt x="171" y="411"/>
                    </a:lnTo>
                    <a:lnTo>
                      <a:pt x="168" y="411"/>
                    </a:lnTo>
                    <a:lnTo>
                      <a:pt x="166" y="411"/>
                    </a:lnTo>
                    <a:lnTo>
                      <a:pt x="166" y="408"/>
                    </a:lnTo>
                    <a:lnTo>
                      <a:pt x="163" y="408"/>
                    </a:lnTo>
                    <a:lnTo>
                      <a:pt x="163" y="406"/>
                    </a:lnTo>
                    <a:lnTo>
                      <a:pt x="166" y="406"/>
                    </a:lnTo>
                    <a:lnTo>
                      <a:pt x="166" y="403"/>
                    </a:lnTo>
                    <a:lnTo>
                      <a:pt x="166" y="401"/>
                    </a:lnTo>
                    <a:lnTo>
                      <a:pt x="166" y="398"/>
                    </a:lnTo>
                    <a:lnTo>
                      <a:pt x="166" y="396"/>
                    </a:lnTo>
                    <a:lnTo>
                      <a:pt x="163" y="396"/>
                    </a:lnTo>
                    <a:lnTo>
                      <a:pt x="163" y="393"/>
                    </a:lnTo>
                    <a:lnTo>
                      <a:pt x="161" y="393"/>
                    </a:lnTo>
                    <a:lnTo>
                      <a:pt x="161" y="396"/>
                    </a:lnTo>
                    <a:lnTo>
                      <a:pt x="161" y="393"/>
                    </a:lnTo>
                    <a:lnTo>
                      <a:pt x="158" y="393"/>
                    </a:lnTo>
                    <a:lnTo>
                      <a:pt x="158" y="396"/>
                    </a:lnTo>
                    <a:lnTo>
                      <a:pt x="158" y="393"/>
                    </a:lnTo>
                    <a:lnTo>
                      <a:pt x="156" y="393"/>
                    </a:lnTo>
                    <a:lnTo>
                      <a:pt x="156" y="396"/>
                    </a:lnTo>
                    <a:lnTo>
                      <a:pt x="156" y="393"/>
                    </a:lnTo>
                    <a:lnTo>
                      <a:pt x="154" y="393"/>
                    </a:lnTo>
                    <a:lnTo>
                      <a:pt x="154" y="391"/>
                    </a:lnTo>
                    <a:lnTo>
                      <a:pt x="154" y="389"/>
                    </a:lnTo>
                    <a:lnTo>
                      <a:pt x="156" y="389"/>
                    </a:lnTo>
                    <a:lnTo>
                      <a:pt x="154" y="389"/>
                    </a:lnTo>
                    <a:lnTo>
                      <a:pt x="154" y="386"/>
                    </a:lnTo>
                    <a:lnTo>
                      <a:pt x="154" y="384"/>
                    </a:lnTo>
                    <a:lnTo>
                      <a:pt x="151" y="384"/>
                    </a:lnTo>
                    <a:lnTo>
                      <a:pt x="154" y="384"/>
                    </a:lnTo>
                    <a:lnTo>
                      <a:pt x="151" y="384"/>
                    </a:lnTo>
                    <a:lnTo>
                      <a:pt x="151" y="381"/>
                    </a:lnTo>
                    <a:lnTo>
                      <a:pt x="151" y="379"/>
                    </a:lnTo>
                    <a:lnTo>
                      <a:pt x="149" y="379"/>
                    </a:lnTo>
                    <a:lnTo>
                      <a:pt x="146" y="379"/>
                    </a:lnTo>
                    <a:lnTo>
                      <a:pt x="144" y="379"/>
                    </a:lnTo>
                    <a:lnTo>
                      <a:pt x="144" y="376"/>
                    </a:lnTo>
                    <a:lnTo>
                      <a:pt x="141" y="376"/>
                    </a:lnTo>
                    <a:lnTo>
                      <a:pt x="141" y="374"/>
                    </a:lnTo>
                    <a:lnTo>
                      <a:pt x="141" y="376"/>
                    </a:lnTo>
                    <a:lnTo>
                      <a:pt x="139" y="376"/>
                    </a:lnTo>
                    <a:lnTo>
                      <a:pt x="139" y="374"/>
                    </a:lnTo>
                    <a:lnTo>
                      <a:pt x="136" y="374"/>
                    </a:lnTo>
                    <a:lnTo>
                      <a:pt x="134" y="374"/>
                    </a:lnTo>
                    <a:lnTo>
                      <a:pt x="134" y="371"/>
                    </a:lnTo>
                    <a:lnTo>
                      <a:pt x="132" y="371"/>
                    </a:lnTo>
                    <a:lnTo>
                      <a:pt x="134" y="371"/>
                    </a:lnTo>
                    <a:lnTo>
                      <a:pt x="132" y="371"/>
                    </a:lnTo>
                    <a:lnTo>
                      <a:pt x="132" y="369"/>
                    </a:lnTo>
                    <a:lnTo>
                      <a:pt x="134" y="369"/>
                    </a:lnTo>
                    <a:lnTo>
                      <a:pt x="134" y="367"/>
                    </a:lnTo>
                    <a:lnTo>
                      <a:pt x="132" y="367"/>
                    </a:lnTo>
                    <a:lnTo>
                      <a:pt x="129" y="364"/>
                    </a:lnTo>
                    <a:lnTo>
                      <a:pt x="132" y="364"/>
                    </a:lnTo>
                    <a:lnTo>
                      <a:pt x="129" y="364"/>
                    </a:lnTo>
                    <a:lnTo>
                      <a:pt x="129" y="362"/>
                    </a:lnTo>
                    <a:lnTo>
                      <a:pt x="129" y="359"/>
                    </a:lnTo>
                    <a:lnTo>
                      <a:pt x="127" y="359"/>
                    </a:lnTo>
                    <a:lnTo>
                      <a:pt x="127" y="357"/>
                    </a:lnTo>
                    <a:lnTo>
                      <a:pt x="124" y="357"/>
                    </a:lnTo>
                    <a:lnTo>
                      <a:pt x="124" y="354"/>
                    </a:lnTo>
                    <a:lnTo>
                      <a:pt x="122" y="354"/>
                    </a:lnTo>
                    <a:lnTo>
                      <a:pt x="119" y="354"/>
                    </a:lnTo>
                    <a:lnTo>
                      <a:pt x="119" y="352"/>
                    </a:lnTo>
                    <a:lnTo>
                      <a:pt x="117" y="352"/>
                    </a:lnTo>
                    <a:lnTo>
                      <a:pt x="119" y="352"/>
                    </a:lnTo>
                    <a:lnTo>
                      <a:pt x="119" y="349"/>
                    </a:lnTo>
                    <a:lnTo>
                      <a:pt x="117" y="349"/>
                    </a:lnTo>
                    <a:lnTo>
                      <a:pt x="117" y="347"/>
                    </a:lnTo>
                    <a:lnTo>
                      <a:pt x="117" y="349"/>
                    </a:lnTo>
                    <a:lnTo>
                      <a:pt x="114" y="349"/>
                    </a:lnTo>
                    <a:lnTo>
                      <a:pt x="112" y="349"/>
                    </a:lnTo>
                    <a:lnTo>
                      <a:pt x="112" y="347"/>
                    </a:lnTo>
                    <a:lnTo>
                      <a:pt x="110" y="347"/>
                    </a:lnTo>
                    <a:lnTo>
                      <a:pt x="110" y="345"/>
                    </a:lnTo>
                    <a:lnTo>
                      <a:pt x="107" y="345"/>
                    </a:lnTo>
                    <a:lnTo>
                      <a:pt x="105" y="345"/>
                    </a:lnTo>
                    <a:lnTo>
                      <a:pt x="105" y="347"/>
                    </a:lnTo>
                    <a:lnTo>
                      <a:pt x="102" y="347"/>
                    </a:lnTo>
                    <a:lnTo>
                      <a:pt x="100" y="347"/>
                    </a:lnTo>
                    <a:lnTo>
                      <a:pt x="100" y="345"/>
                    </a:lnTo>
                    <a:lnTo>
                      <a:pt x="97" y="345"/>
                    </a:lnTo>
                    <a:lnTo>
                      <a:pt x="97" y="342"/>
                    </a:lnTo>
                    <a:lnTo>
                      <a:pt x="95" y="342"/>
                    </a:lnTo>
                    <a:lnTo>
                      <a:pt x="92" y="342"/>
                    </a:lnTo>
                    <a:lnTo>
                      <a:pt x="90" y="342"/>
                    </a:lnTo>
                    <a:lnTo>
                      <a:pt x="90" y="340"/>
                    </a:lnTo>
                    <a:lnTo>
                      <a:pt x="88" y="340"/>
                    </a:lnTo>
                    <a:lnTo>
                      <a:pt x="88" y="337"/>
                    </a:lnTo>
                    <a:lnTo>
                      <a:pt x="85" y="337"/>
                    </a:lnTo>
                    <a:lnTo>
                      <a:pt x="85" y="335"/>
                    </a:lnTo>
                    <a:lnTo>
                      <a:pt x="83" y="335"/>
                    </a:lnTo>
                    <a:lnTo>
                      <a:pt x="80" y="332"/>
                    </a:lnTo>
                    <a:lnTo>
                      <a:pt x="78" y="332"/>
                    </a:lnTo>
                    <a:lnTo>
                      <a:pt x="75" y="332"/>
                    </a:lnTo>
                    <a:lnTo>
                      <a:pt x="73" y="332"/>
                    </a:lnTo>
                    <a:lnTo>
                      <a:pt x="73" y="335"/>
                    </a:lnTo>
                    <a:lnTo>
                      <a:pt x="73" y="337"/>
                    </a:lnTo>
                    <a:lnTo>
                      <a:pt x="70" y="337"/>
                    </a:lnTo>
                    <a:lnTo>
                      <a:pt x="68" y="337"/>
                    </a:lnTo>
                    <a:lnTo>
                      <a:pt x="66" y="337"/>
                    </a:lnTo>
                    <a:lnTo>
                      <a:pt x="63" y="337"/>
                    </a:lnTo>
                    <a:lnTo>
                      <a:pt x="61" y="337"/>
                    </a:lnTo>
                    <a:lnTo>
                      <a:pt x="58" y="337"/>
                    </a:lnTo>
                    <a:lnTo>
                      <a:pt x="56" y="337"/>
                    </a:lnTo>
                    <a:lnTo>
                      <a:pt x="56" y="335"/>
                    </a:lnTo>
                    <a:lnTo>
                      <a:pt x="53" y="335"/>
                    </a:lnTo>
                    <a:lnTo>
                      <a:pt x="51" y="335"/>
                    </a:lnTo>
                    <a:lnTo>
                      <a:pt x="48" y="335"/>
                    </a:lnTo>
                    <a:lnTo>
                      <a:pt x="46" y="332"/>
                    </a:lnTo>
                    <a:lnTo>
                      <a:pt x="46" y="335"/>
                    </a:lnTo>
                    <a:lnTo>
                      <a:pt x="46" y="332"/>
                    </a:lnTo>
                    <a:lnTo>
                      <a:pt x="44" y="332"/>
                    </a:lnTo>
                    <a:lnTo>
                      <a:pt x="44" y="330"/>
                    </a:lnTo>
                    <a:lnTo>
                      <a:pt x="44" y="327"/>
                    </a:lnTo>
                    <a:lnTo>
                      <a:pt x="41" y="325"/>
                    </a:lnTo>
                    <a:lnTo>
                      <a:pt x="41" y="327"/>
                    </a:lnTo>
                    <a:lnTo>
                      <a:pt x="41" y="325"/>
                    </a:lnTo>
                    <a:lnTo>
                      <a:pt x="39" y="325"/>
                    </a:lnTo>
                    <a:lnTo>
                      <a:pt x="39" y="323"/>
                    </a:lnTo>
                    <a:lnTo>
                      <a:pt x="39" y="320"/>
                    </a:lnTo>
                    <a:lnTo>
                      <a:pt x="36" y="320"/>
                    </a:lnTo>
                    <a:lnTo>
                      <a:pt x="36" y="323"/>
                    </a:lnTo>
                    <a:lnTo>
                      <a:pt x="34" y="323"/>
                    </a:lnTo>
                    <a:lnTo>
                      <a:pt x="31" y="323"/>
                    </a:lnTo>
                    <a:lnTo>
                      <a:pt x="29" y="323"/>
                    </a:lnTo>
                    <a:lnTo>
                      <a:pt x="29" y="320"/>
                    </a:lnTo>
                    <a:lnTo>
                      <a:pt x="26" y="320"/>
                    </a:lnTo>
                    <a:lnTo>
                      <a:pt x="24" y="318"/>
                    </a:lnTo>
                    <a:lnTo>
                      <a:pt x="24" y="315"/>
                    </a:lnTo>
                    <a:lnTo>
                      <a:pt x="22" y="315"/>
                    </a:lnTo>
                    <a:lnTo>
                      <a:pt x="19" y="315"/>
                    </a:lnTo>
                    <a:lnTo>
                      <a:pt x="19" y="313"/>
                    </a:lnTo>
                    <a:lnTo>
                      <a:pt x="17" y="313"/>
                    </a:lnTo>
                    <a:lnTo>
                      <a:pt x="17" y="310"/>
                    </a:lnTo>
                    <a:lnTo>
                      <a:pt x="14" y="310"/>
                    </a:lnTo>
                    <a:lnTo>
                      <a:pt x="12" y="310"/>
                    </a:lnTo>
                    <a:lnTo>
                      <a:pt x="12" y="308"/>
                    </a:lnTo>
                    <a:lnTo>
                      <a:pt x="9" y="308"/>
                    </a:lnTo>
                    <a:lnTo>
                      <a:pt x="9" y="305"/>
                    </a:lnTo>
                    <a:lnTo>
                      <a:pt x="7" y="305"/>
                    </a:lnTo>
                    <a:lnTo>
                      <a:pt x="7" y="303"/>
                    </a:lnTo>
                    <a:lnTo>
                      <a:pt x="7" y="301"/>
                    </a:lnTo>
                    <a:lnTo>
                      <a:pt x="4" y="301"/>
                    </a:lnTo>
                    <a:lnTo>
                      <a:pt x="2" y="301"/>
                    </a:lnTo>
                    <a:lnTo>
                      <a:pt x="0" y="301"/>
                    </a:lnTo>
                    <a:lnTo>
                      <a:pt x="2" y="301"/>
                    </a:lnTo>
                    <a:lnTo>
                      <a:pt x="0" y="301"/>
                    </a:lnTo>
                    <a:lnTo>
                      <a:pt x="2" y="301"/>
                    </a:lnTo>
                    <a:lnTo>
                      <a:pt x="2" y="298"/>
                    </a:lnTo>
                    <a:lnTo>
                      <a:pt x="2" y="296"/>
                    </a:lnTo>
                    <a:lnTo>
                      <a:pt x="4" y="296"/>
                    </a:lnTo>
                    <a:lnTo>
                      <a:pt x="4" y="293"/>
                    </a:lnTo>
                    <a:lnTo>
                      <a:pt x="7" y="293"/>
                    </a:lnTo>
                    <a:lnTo>
                      <a:pt x="7" y="296"/>
                    </a:lnTo>
                    <a:lnTo>
                      <a:pt x="9" y="296"/>
                    </a:lnTo>
                    <a:lnTo>
                      <a:pt x="9" y="293"/>
                    </a:lnTo>
                    <a:lnTo>
                      <a:pt x="9" y="296"/>
                    </a:lnTo>
                    <a:lnTo>
                      <a:pt x="9" y="293"/>
                    </a:lnTo>
                    <a:lnTo>
                      <a:pt x="9" y="296"/>
                    </a:lnTo>
                    <a:lnTo>
                      <a:pt x="12" y="296"/>
                    </a:lnTo>
                    <a:lnTo>
                      <a:pt x="14" y="296"/>
                    </a:lnTo>
                    <a:lnTo>
                      <a:pt x="14" y="293"/>
                    </a:lnTo>
                    <a:lnTo>
                      <a:pt x="14" y="291"/>
                    </a:lnTo>
                    <a:lnTo>
                      <a:pt x="14" y="288"/>
                    </a:lnTo>
                    <a:lnTo>
                      <a:pt x="12" y="288"/>
                    </a:lnTo>
                    <a:lnTo>
                      <a:pt x="12" y="286"/>
                    </a:lnTo>
                    <a:lnTo>
                      <a:pt x="12" y="288"/>
                    </a:lnTo>
                    <a:lnTo>
                      <a:pt x="12" y="286"/>
                    </a:lnTo>
                    <a:lnTo>
                      <a:pt x="12" y="283"/>
                    </a:lnTo>
                    <a:lnTo>
                      <a:pt x="12" y="286"/>
                    </a:lnTo>
                    <a:lnTo>
                      <a:pt x="12" y="283"/>
                    </a:lnTo>
                    <a:lnTo>
                      <a:pt x="9" y="283"/>
                    </a:lnTo>
                    <a:lnTo>
                      <a:pt x="12" y="283"/>
                    </a:lnTo>
                    <a:lnTo>
                      <a:pt x="12" y="281"/>
                    </a:lnTo>
                    <a:lnTo>
                      <a:pt x="12" y="279"/>
                    </a:lnTo>
                    <a:lnTo>
                      <a:pt x="14" y="279"/>
                    </a:lnTo>
                    <a:lnTo>
                      <a:pt x="14" y="276"/>
                    </a:lnTo>
                    <a:lnTo>
                      <a:pt x="17" y="274"/>
                    </a:lnTo>
                    <a:lnTo>
                      <a:pt x="17" y="276"/>
                    </a:lnTo>
                    <a:lnTo>
                      <a:pt x="17" y="274"/>
                    </a:lnTo>
                    <a:lnTo>
                      <a:pt x="19" y="274"/>
                    </a:lnTo>
                    <a:lnTo>
                      <a:pt x="19" y="271"/>
                    </a:lnTo>
                    <a:lnTo>
                      <a:pt x="22" y="271"/>
                    </a:lnTo>
                    <a:lnTo>
                      <a:pt x="24" y="271"/>
                    </a:lnTo>
                    <a:lnTo>
                      <a:pt x="24" y="269"/>
                    </a:lnTo>
                    <a:lnTo>
                      <a:pt x="26" y="269"/>
                    </a:lnTo>
                    <a:lnTo>
                      <a:pt x="26" y="271"/>
                    </a:lnTo>
                    <a:lnTo>
                      <a:pt x="26" y="269"/>
                    </a:lnTo>
                    <a:lnTo>
                      <a:pt x="26" y="271"/>
                    </a:lnTo>
                    <a:lnTo>
                      <a:pt x="24" y="271"/>
                    </a:lnTo>
                    <a:lnTo>
                      <a:pt x="26" y="271"/>
                    </a:lnTo>
                    <a:lnTo>
                      <a:pt x="29" y="271"/>
                    </a:lnTo>
                    <a:lnTo>
                      <a:pt x="31" y="271"/>
                    </a:lnTo>
                    <a:lnTo>
                      <a:pt x="29" y="271"/>
                    </a:lnTo>
                    <a:lnTo>
                      <a:pt x="31" y="271"/>
                    </a:lnTo>
                    <a:lnTo>
                      <a:pt x="31" y="269"/>
                    </a:lnTo>
                    <a:lnTo>
                      <a:pt x="31" y="271"/>
                    </a:lnTo>
                    <a:lnTo>
                      <a:pt x="34" y="271"/>
                    </a:lnTo>
                    <a:lnTo>
                      <a:pt x="34" y="269"/>
                    </a:lnTo>
                    <a:lnTo>
                      <a:pt x="34" y="271"/>
                    </a:lnTo>
                    <a:lnTo>
                      <a:pt x="34" y="269"/>
                    </a:lnTo>
                    <a:lnTo>
                      <a:pt x="34" y="271"/>
                    </a:lnTo>
                    <a:lnTo>
                      <a:pt x="36" y="271"/>
                    </a:lnTo>
                    <a:lnTo>
                      <a:pt x="34" y="271"/>
                    </a:lnTo>
                    <a:lnTo>
                      <a:pt x="36" y="271"/>
                    </a:lnTo>
                    <a:lnTo>
                      <a:pt x="36" y="269"/>
                    </a:lnTo>
                    <a:lnTo>
                      <a:pt x="34" y="269"/>
                    </a:lnTo>
                    <a:lnTo>
                      <a:pt x="36" y="269"/>
                    </a:lnTo>
                    <a:lnTo>
                      <a:pt x="36" y="266"/>
                    </a:lnTo>
                    <a:lnTo>
                      <a:pt x="39" y="266"/>
                    </a:lnTo>
                    <a:lnTo>
                      <a:pt x="36" y="266"/>
                    </a:lnTo>
                    <a:lnTo>
                      <a:pt x="39" y="266"/>
                    </a:lnTo>
                    <a:lnTo>
                      <a:pt x="36" y="266"/>
                    </a:lnTo>
                    <a:lnTo>
                      <a:pt x="39" y="266"/>
                    </a:lnTo>
                    <a:lnTo>
                      <a:pt x="39" y="264"/>
                    </a:lnTo>
                    <a:lnTo>
                      <a:pt x="39" y="266"/>
                    </a:lnTo>
                    <a:lnTo>
                      <a:pt x="39" y="264"/>
                    </a:lnTo>
                    <a:lnTo>
                      <a:pt x="41" y="266"/>
                    </a:lnTo>
                    <a:lnTo>
                      <a:pt x="41" y="264"/>
                    </a:lnTo>
                    <a:lnTo>
                      <a:pt x="39" y="264"/>
                    </a:lnTo>
                    <a:lnTo>
                      <a:pt x="39" y="261"/>
                    </a:lnTo>
                    <a:lnTo>
                      <a:pt x="39" y="259"/>
                    </a:lnTo>
                    <a:lnTo>
                      <a:pt x="39" y="261"/>
                    </a:lnTo>
                    <a:lnTo>
                      <a:pt x="39" y="259"/>
                    </a:lnTo>
                    <a:lnTo>
                      <a:pt x="41" y="259"/>
                    </a:lnTo>
                    <a:lnTo>
                      <a:pt x="41" y="257"/>
                    </a:lnTo>
                    <a:lnTo>
                      <a:pt x="44" y="257"/>
                    </a:lnTo>
                    <a:lnTo>
                      <a:pt x="44" y="254"/>
                    </a:lnTo>
                    <a:lnTo>
                      <a:pt x="41" y="254"/>
                    </a:lnTo>
                    <a:lnTo>
                      <a:pt x="44" y="254"/>
                    </a:lnTo>
                    <a:lnTo>
                      <a:pt x="44" y="252"/>
                    </a:lnTo>
                    <a:lnTo>
                      <a:pt x="46" y="252"/>
                    </a:lnTo>
                    <a:lnTo>
                      <a:pt x="46" y="249"/>
                    </a:lnTo>
                    <a:lnTo>
                      <a:pt x="48" y="249"/>
                    </a:lnTo>
                    <a:lnTo>
                      <a:pt x="46" y="249"/>
                    </a:lnTo>
                    <a:lnTo>
                      <a:pt x="48" y="249"/>
                    </a:lnTo>
                    <a:lnTo>
                      <a:pt x="46" y="249"/>
                    </a:lnTo>
                    <a:lnTo>
                      <a:pt x="46" y="247"/>
                    </a:lnTo>
                    <a:lnTo>
                      <a:pt x="48" y="247"/>
                    </a:lnTo>
                    <a:lnTo>
                      <a:pt x="48" y="244"/>
                    </a:lnTo>
                    <a:lnTo>
                      <a:pt x="51" y="244"/>
                    </a:lnTo>
                    <a:lnTo>
                      <a:pt x="53" y="244"/>
                    </a:lnTo>
                    <a:lnTo>
                      <a:pt x="51" y="244"/>
                    </a:lnTo>
                    <a:lnTo>
                      <a:pt x="51" y="242"/>
                    </a:lnTo>
                    <a:lnTo>
                      <a:pt x="51" y="244"/>
                    </a:lnTo>
                    <a:lnTo>
                      <a:pt x="51" y="242"/>
                    </a:lnTo>
                    <a:lnTo>
                      <a:pt x="53" y="242"/>
                    </a:lnTo>
                    <a:lnTo>
                      <a:pt x="53" y="244"/>
                    </a:lnTo>
                    <a:lnTo>
                      <a:pt x="53" y="242"/>
                    </a:lnTo>
                    <a:lnTo>
                      <a:pt x="53" y="239"/>
                    </a:lnTo>
                    <a:lnTo>
                      <a:pt x="53" y="242"/>
                    </a:lnTo>
                    <a:lnTo>
                      <a:pt x="53" y="239"/>
                    </a:lnTo>
                    <a:lnTo>
                      <a:pt x="56" y="239"/>
                    </a:lnTo>
                    <a:lnTo>
                      <a:pt x="53" y="237"/>
                    </a:lnTo>
                    <a:lnTo>
                      <a:pt x="53" y="239"/>
                    </a:lnTo>
                    <a:lnTo>
                      <a:pt x="53" y="237"/>
                    </a:lnTo>
                    <a:lnTo>
                      <a:pt x="56" y="237"/>
                    </a:lnTo>
                    <a:lnTo>
                      <a:pt x="58" y="237"/>
                    </a:lnTo>
                    <a:lnTo>
                      <a:pt x="56" y="235"/>
                    </a:lnTo>
                    <a:lnTo>
                      <a:pt x="56" y="237"/>
                    </a:lnTo>
                    <a:lnTo>
                      <a:pt x="56" y="235"/>
                    </a:lnTo>
                    <a:lnTo>
                      <a:pt x="53" y="235"/>
                    </a:lnTo>
                    <a:lnTo>
                      <a:pt x="56" y="235"/>
                    </a:lnTo>
                    <a:lnTo>
                      <a:pt x="53" y="235"/>
                    </a:lnTo>
                    <a:lnTo>
                      <a:pt x="53" y="237"/>
                    </a:lnTo>
                    <a:lnTo>
                      <a:pt x="51" y="237"/>
                    </a:lnTo>
                    <a:lnTo>
                      <a:pt x="48" y="237"/>
                    </a:lnTo>
                    <a:lnTo>
                      <a:pt x="48" y="235"/>
                    </a:lnTo>
                    <a:lnTo>
                      <a:pt x="48" y="237"/>
                    </a:lnTo>
                    <a:lnTo>
                      <a:pt x="48" y="235"/>
                    </a:lnTo>
                    <a:lnTo>
                      <a:pt x="51" y="235"/>
                    </a:lnTo>
                    <a:lnTo>
                      <a:pt x="48" y="235"/>
                    </a:lnTo>
                    <a:lnTo>
                      <a:pt x="51" y="235"/>
                    </a:lnTo>
                    <a:lnTo>
                      <a:pt x="51" y="232"/>
                    </a:lnTo>
                    <a:lnTo>
                      <a:pt x="53" y="232"/>
                    </a:lnTo>
                    <a:lnTo>
                      <a:pt x="51" y="232"/>
                    </a:lnTo>
                    <a:lnTo>
                      <a:pt x="51" y="230"/>
                    </a:lnTo>
                    <a:lnTo>
                      <a:pt x="51" y="232"/>
                    </a:lnTo>
                    <a:lnTo>
                      <a:pt x="48" y="232"/>
                    </a:lnTo>
                    <a:lnTo>
                      <a:pt x="48" y="235"/>
                    </a:lnTo>
                    <a:lnTo>
                      <a:pt x="46" y="235"/>
                    </a:lnTo>
                    <a:lnTo>
                      <a:pt x="46" y="232"/>
                    </a:lnTo>
                    <a:lnTo>
                      <a:pt x="46" y="230"/>
                    </a:lnTo>
                    <a:lnTo>
                      <a:pt x="44" y="230"/>
                    </a:lnTo>
                    <a:lnTo>
                      <a:pt x="44" y="227"/>
                    </a:lnTo>
                    <a:lnTo>
                      <a:pt x="44" y="230"/>
                    </a:lnTo>
                    <a:lnTo>
                      <a:pt x="44" y="227"/>
                    </a:lnTo>
                    <a:lnTo>
                      <a:pt x="44" y="225"/>
                    </a:lnTo>
                    <a:lnTo>
                      <a:pt x="44" y="227"/>
                    </a:lnTo>
                    <a:lnTo>
                      <a:pt x="44" y="225"/>
                    </a:lnTo>
                    <a:lnTo>
                      <a:pt x="46" y="225"/>
                    </a:lnTo>
                    <a:lnTo>
                      <a:pt x="46" y="222"/>
                    </a:lnTo>
                    <a:lnTo>
                      <a:pt x="48" y="222"/>
                    </a:lnTo>
                    <a:lnTo>
                      <a:pt x="48" y="220"/>
                    </a:lnTo>
                    <a:lnTo>
                      <a:pt x="48" y="217"/>
                    </a:lnTo>
                    <a:lnTo>
                      <a:pt x="48" y="215"/>
                    </a:lnTo>
                    <a:lnTo>
                      <a:pt x="48" y="213"/>
                    </a:lnTo>
                    <a:lnTo>
                      <a:pt x="48" y="210"/>
                    </a:lnTo>
                    <a:lnTo>
                      <a:pt x="48" y="208"/>
                    </a:lnTo>
                    <a:lnTo>
                      <a:pt x="46" y="208"/>
                    </a:lnTo>
                    <a:lnTo>
                      <a:pt x="48" y="208"/>
                    </a:lnTo>
                    <a:lnTo>
                      <a:pt x="48" y="205"/>
                    </a:lnTo>
                    <a:lnTo>
                      <a:pt x="46" y="208"/>
                    </a:lnTo>
                    <a:lnTo>
                      <a:pt x="46" y="205"/>
                    </a:lnTo>
                    <a:lnTo>
                      <a:pt x="46" y="203"/>
                    </a:lnTo>
                    <a:lnTo>
                      <a:pt x="48" y="203"/>
                    </a:lnTo>
                    <a:lnTo>
                      <a:pt x="46" y="203"/>
                    </a:lnTo>
                    <a:lnTo>
                      <a:pt x="48" y="203"/>
                    </a:lnTo>
                    <a:lnTo>
                      <a:pt x="46" y="203"/>
                    </a:lnTo>
                    <a:lnTo>
                      <a:pt x="48" y="203"/>
                    </a:lnTo>
                    <a:lnTo>
                      <a:pt x="48" y="200"/>
                    </a:lnTo>
                    <a:lnTo>
                      <a:pt x="48" y="203"/>
                    </a:lnTo>
                    <a:lnTo>
                      <a:pt x="48" y="200"/>
                    </a:lnTo>
                    <a:lnTo>
                      <a:pt x="48" y="203"/>
                    </a:lnTo>
                    <a:lnTo>
                      <a:pt x="46" y="203"/>
                    </a:lnTo>
                    <a:lnTo>
                      <a:pt x="46" y="200"/>
                    </a:lnTo>
                    <a:lnTo>
                      <a:pt x="48" y="200"/>
                    </a:lnTo>
                    <a:lnTo>
                      <a:pt x="46" y="200"/>
                    </a:lnTo>
                    <a:lnTo>
                      <a:pt x="46" y="198"/>
                    </a:lnTo>
                    <a:lnTo>
                      <a:pt x="46" y="195"/>
                    </a:lnTo>
                    <a:lnTo>
                      <a:pt x="46" y="198"/>
                    </a:lnTo>
                    <a:lnTo>
                      <a:pt x="46" y="195"/>
                    </a:lnTo>
                    <a:lnTo>
                      <a:pt x="46" y="193"/>
                    </a:lnTo>
                    <a:lnTo>
                      <a:pt x="44" y="193"/>
                    </a:lnTo>
                    <a:lnTo>
                      <a:pt x="41" y="193"/>
                    </a:lnTo>
                    <a:lnTo>
                      <a:pt x="44" y="191"/>
                    </a:lnTo>
                    <a:lnTo>
                      <a:pt x="44" y="188"/>
                    </a:lnTo>
                    <a:lnTo>
                      <a:pt x="44" y="191"/>
                    </a:lnTo>
                    <a:lnTo>
                      <a:pt x="44" y="188"/>
                    </a:lnTo>
                    <a:lnTo>
                      <a:pt x="46" y="188"/>
                    </a:lnTo>
                    <a:lnTo>
                      <a:pt x="48" y="188"/>
                    </a:lnTo>
                    <a:lnTo>
                      <a:pt x="48" y="186"/>
                    </a:lnTo>
                    <a:lnTo>
                      <a:pt x="51" y="186"/>
                    </a:lnTo>
                    <a:lnTo>
                      <a:pt x="51" y="183"/>
                    </a:lnTo>
                    <a:lnTo>
                      <a:pt x="48" y="183"/>
                    </a:lnTo>
                    <a:lnTo>
                      <a:pt x="48" y="181"/>
                    </a:lnTo>
                    <a:lnTo>
                      <a:pt x="48" y="178"/>
                    </a:lnTo>
                    <a:lnTo>
                      <a:pt x="46" y="176"/>
                    </a:lnTo>
                    <a:lnTo>
                      <a:pt x="46" y="178"/>
                    </a:lnTo>
                    <a:lnTo>
                      <a:pt x="46" y="176"/>
                    </a:lnTo>
                    <a:lnTo>
                      <a:pt x="44" y="173"/>
                    </a:lnTo>
                    <a:lnTo>
                      <a:pt x="44" y="171"/>
                    </a:lnTo>
                    <a:lnTo>
                      <a:pt x="46" y="171"/>
                    </a:lnTo>
                    <a:lnTo>
                      <a:pt x="46" y="169"/>
                    </a:lnTo>
                    <a:lnTo>
                      <a:pt x="46" y="166"/>
                    </a:lnTo>
                    <a:lnTo>
                      <a:pt x="46" y="169"/>
                    </a:lnTo>
                    <a:lnTo>
                      <a:pt x="46" y="166"/>
                    </a:lnTo>
                    <a:lnTo>
                      <a:pt x="48" y="166"/>
                    </a:lnTo>
                    <a:lnTo>
                      <a:pt x="46" y="166"/>
                    </a:lnTo>
                    <a:lnTo>
                      <a:pt x="48" y="166"/>
                    </a:lnTo>
                    <a:lnTo>
                      <a:pt x="46" y="164"/>
                    </a:lnTo>
                    <a:lnTo>
                      <a:pt x="48" y="164"/>
                    </a:lnTo>
                    <a:lnTo>
                      <a:pt x="48" y="161"/>
                    </a:lnTo>
                    <a:lnTo>
                      <a:pt x="46" y="161"/>
                    </a:lnTo>
                    <a:lnTo>
                      <a:pt x="46" y="159"/>
                    </a:lnTo>
                    <a:lnTo>
                      <a:pt x="44" y="159"/>
                    </a:lnTo>
                    <a:lnTo>
                      <a:pt x="44" y="161"/>
                    </a:lnTo>
                    <a:lnTo>
                      <a:pt x="44" y="159"/>
                    </a:lnTo>
                    <a:lnTo>
                      <a:pt x="44" y="161"/>
                    </a:lnTo>
                    <a:lnTo>
                      <a:pt x="41" y="159"/>
                    </a:lnTo>
                    <a:lnTo>
                      <a:pt x="41" y="156"/>
                    </a:lnTo>
                    <a:lnTo>
                      <a:pt x="41" y="154"/>
                    </a:lnTo>
                    <a:lnTo>
                      <a:pt x="39" y="154"/>
                    </a:lnTo>
                    <a:lnTo>
                      <a:pt x="36" y="154"/>
                    </a:lnTo>
                    <a:lnTo>
                      <a:pt x="39" y="154"/>
                    </a:lnTo>
                    <a:lnTo>
                      <a:pt x="39" y="151"/>
                    </a:lnTo>
                    <a:lnTo>
                      <a:pt x="39" y="149"/>
                    </a:lnTo>
                    <a:lnTo>
                      <a:pt x="36" y="149"/>
                    </a:lnTo>
                    <a:lnTo>
                      <a:pt x="39" y="149"/>
                    </a:lnTo>
                    <a:lnTo>
                      <a:pt x="36" y="149"/>
                    </a:lnTo>
                    <a:lnTo>
                      <a:pt x="36" y="147"/>
                    </a:lnTo>
                    <a:lnTo>
                      <a:pt x="34" y="147"/>
                    </a:lnTo>
                    <a:lnTo>
                      <a:pt x="34" y="144"/>
                    </a:lnTo>
                    <a:lnTo>
                      <a:pt x="31" y="144"/>
                    </a:lnTo>
                    <a:lnTo>
                      <a:pt x="34" y="144"/>
                    </a:lnTo>
                    <a:lnTo>
                      <a:pt x="34" y="142"/>
                    </a:lnTo>
                    <a:lnTo>
                      <a:pt x="34" y="139"/>
                    </a:lnTo>
                    <a:lnTo>
                      <a:pt x="34" y="137"/>
                    </a:lnTo>
                    <a:lnTo>
                      <a:pt x="36" y="137"/>
                    </a:lnTo>
                    <a:lnTo>
                      <a:pt x="36" y="134"/>
                    </a:lnTo>
                    <a:lnTo>
                      <a:pt x="36" y="132"/>
                    </a:lnTo>
                    <a:lnTo>
                      <a:pt x="36" y="129"/>
                    </a:lnTo>
                    <a:lnTo>
                      <a:pt x="39" y="129"/>
                    </a:lnTo>
                    <a:lnTo>
                      <a:pt x="39" y="132"/>
                    </a:lnTo>
                    <a:lnTo>
                      <a:pt x="39" y="134"/>
                    </a:lnTo>
                    <a:lnTo>
                      <a:pt x="41" y="134"/>
                    </a:lnTo>
                    <a:lnTo>
                      <a:pt x="41" y="137"/>
                    </a:lnTo>
                    <a:lnTo>
                      <a:pt x="41" y="134"/>
                    </a:lnTo>
                    <a:lnTo>
                      <a:pt x="44" y="134"/>
                    </a:lnTo>
                    <a:lnTo>
                      <a:pt x="44" y="132"/>
                    </a:lnTo>
                    <a:lnTo>
                      <a:pt x="46" y="132"/>
                    </a:lnTo>
                    <a:lnTo>
                      <a:pt x="46" y="129"/>
                    </a:lnTo>
                    <a:lnTo>
                      <a:pt x="48" y="129"/>
                    </a:lnTo>
                    <a:lnTo>
                      <a:pt x="48" y="127"/>
                    </a:lnTo>
                    <a:lnTo>
                      <a:pt x="48" y="125"/>
                    </a:lnTo>
                    <a:lnTo>
                      <a:pt x="51" y="125"/>
                    </a:lnTo>
                    <a:lnTo>
                      <a:pt x="53" y="125"/>
                    </a:lnTo>
                    <a:lnTo>
                      <a:pt x="51" y="125"/>
                    </a:lnTo>
                    <a:lnTo>
                      <a:pt x="53" y="125"/>
                    </a:lnTo>
                    <a:lnTo>
                      <a:pt x="53" y="122"/>
                    </a:lnTo>
                    <a:lnTo>
                      <a:pt x="51" y="122"/>
                    </a:lnTo>
                    <a:lnTo>
                      <a:pt x="51" y="120"/>
                    </a:lnTo>
                    <a:lnTo>
                      <a:pt x="51" y="117"/>
                    </a:lnTo>
                    <a:lnTo>
                      <a:pt x="48" y="117"/>
                    </a:lnTo>
                    <a:lnTo>
                      <a:pt x="48" y="115"/>
                    </a:lnTo>
                    <a:lnTo>
                      <a:pt x="48" y="112"/>
                    </a:lnTo>
                    <a:lnTo>
                      <a:pt x="46" y="110"/>
                    </a:lnTo>
                    <a:lnTo>
                      <a:pt x="46" y="107"/>
                    </a:lnTo>
                    <a:lnTo>
                      <a:pt x="44" y="107"/>
                    </a:lnTo>
                    <a:lnTo>
                      <a:pt x="46" y="107"/>
                    </a:lnTo>
                    <a:lnTo>
                      <a:pt x="46" y="105"/>
                    </a:lnTo>
                    <a:lnTo>
                      <a:pt x="48" y="105"/>
                    </a:lnTo>
                    <a:lnTo>
                      <a:pt x="46" y="103"/>
                    </a:lnTo>
                    <a:lnTo>
                      <a:pt x="48" y="105"/>
                    </a:lnTo>
                    <a:lnTo>
                      <a:pt x="48" y="107"/>
                    </a:lnTo>
                    <a:lnTo>
                      <a:pt x="51" y="107"/>
                    </a:lnTo>
                    <a:lnTo>
                      <a:pt x="48" y="107"/>
                    </a:lnTo>
                    <a:lnTo>
                      <a:pt x="48" y="110"/>
                    </a:lnTo>
                    <a:lnTo>
                      <a:pt x="51" y="107"/>
                    </a:lnTo>
                    <a:lnTo>
                      <a:pt x="51" y="110"/>
                    </a:lnTo>
                    <a:lnTo>
                      <a:pt x="53" y="110"/>
                    </a:lnTo>
                    <a:lnTo>
                      <a:pt x="53" y="112"/>
                    </a:lnTo>
                    <a:lnTo>
                      <a:pt x="56" y="112"/>
                    </a:lnTo>
                    <a:lnTo>
                      <a:pt x="56" y="115"/>
                    </a:lnTo>
                    <a:lnTo>
                      <a:pt x="58" y="115"/>
                    </a:lnTo>
                    <a:lnTo>
                      <a:pt x="58" y="117"/>
                    </a:lnTo>
                    <a:lnTo>
                      <a:pt x="58" y="115"/>
                    </a:lnTo>
                    <a:lnTo>
                      <a:pt x="58" y="117"/>
                    </a:lnTo>
                    <a:lnTo>
                      <a:pt x="58" y="120"/>
                    </a:lnTo>
                    <a:lnTo>
                      <a:pt x="61" y="120"/>
                    </a:lnTo>
                    <a:lnTo>
                      <a:pt x="61" y="122"/>
                    </a:lnTo>
                    <a:lnTo>
                      <a:pt x="58" y="122"/>
                    </a:lnTo>
                    <a:lnTo>
                      <a:pt x="58" y="125"/>
                    </a:lnTo>
                    <a:lnTo>
                      <a:pt x="61" y="125"/>
                    </a:lnTo>
                    <a:lnTo>
                      <a:pt x="63" y="125"/>
                    </a:lnTo>
                    <a:lnTo>
                      <a:pt x="66" y="122"/>
                    </a:lnTo>
                    <a:lnTo>
                      <a:pt x="63" y="122"/>
                    </a:lnTo>
                    <a:lnTo>
                      <a:pt x="66" y="122"/>
                    </a:lnTo>
                    <a:lnTo>
                      <a:pt x="66" y="120"/>
                    </a:lnTo>
                    <a:lnTo>
                      <a:pt x="63" y="120"/>
                    </a:lnTo>
                    <a:lnTo>
                      <a:pt x="63" y="117"/>
                    </a:lnTo>
                    <a:lnTo>
                      <a:pt x="63" y="115"/>
                    </a:lnTo>
                    <a:lnTo>
                      <a:pt x="63" y="112"/>
                    </a:lnTo>
                    <a:lnTo>
                      <a:pt x="63" y="110"/>
                    </a:lnTo>
                    <a:lnTo>
                      <a:pt x="61" y="107"/>
                    </a:lnTo>
                    <a:lnTo>
                      <a:pt x="58" y="107"/>
                    </a:lnTo>
                    <a:lnTo>
                      <a:pt x="61" y="105"/>
                    </a:lnTo>
                    <a:lnTo>
                      <a:pt x="63" y="105"/>
                    </a:lnTo>
                    <a:lnTo>
                      <a:pt x="66" y="105"/>
                    </a:lnTo>
                    <a:lnTo>
                      <a:pt x="68" y="105"/>
                    </a:lnTo>
                    <a:lnTo>
                      <a:pt x="68" y="103"/>
                    </a:lnTo>
                    <a:lnTo>
                      <a:pt x="70" y="103"/>
                    </a:lnTo>
                    <a:lnTo>
                      <a:pt x="70" y="100"/>
                    </a:lnTo>
                    <a:lnTo>
                      <a:pt x="73" y="100"/>
                    </a:lnTo>
                    <a:lnTo>
                      <a:pt x="73" y="98"/>
                    </a:lnTo>
                    <a:lnTo>
                      <a:pt x="75" y="98"/>
                    </a:lnTo>
                    <a:lnTo>
                      <a:pt x="75" y="95"/>
                    </a:lnTo>
                    <a:lnTo>
                      <a:pt x="78" y="95"/>
                    </a:lnTo>
                    <a:lnTo>
                      <a:pt x="78" y="93"/>
                    </a:lnTo>
                    <a:lnTo>
                      <a:pt x="80" y="93"/>
                    </a:lnTo>
                    <a:lnTo>
                      <a:pt x="80" y="90"/>
                    </a:lnTo>
                    <a:lnTo>
                      <a:pt x="80" y="88"/>
                    </a:lnTo>
                    <a:lnTo>
                      <a:pt x="83" y="88"/>
                    </a:lnTo>
                    <a:lnTo>
                      <a:pt x="83" y="85"/>
                    </a:lnTo>
                    <a:lnTo>
                      <a:pt x="85" y="85"/>
                    </a:lnTo>
                    <a:lnTo>
                      <a:pt x="85" y="83"/>
                    </a:lnTo>
                    <a:lnTo>
                      <a:pt x="88" y="83"/>
                    </a:lnTo>
                    <a:lnTo>
                      <a:pt x="88" y="85"/>
                    </a:lnTo>
                    <a:lnTo>
                      <a:pt x="88" y="83"/>
                    </a:lnTo>
                    <a:lnTo>
                      <a:pt x="90" y="83"/>
                    </a:lnTo>
                    <a:lnTo>
                      <a:pt x="90" y="85"/>
                    </a:lnTo>
                    <a:lnTo>
                      <a:pt x="90" y="83"/>
                    </a:lnTo>
                    <a:lnTo>
                      <a:pt x="92" y="83"/>
                    </a:lnTo>
                    <a:lnTo>
                      <a:pt x="95" y="83"/>
                    </a:lnTo>
                    <a:lnTo>
                      <a:pt x="95" y="80"/>
                    </a:lnTo>
                    <a:lnTo>
                      <a:pt x="97" y="80"/>
                    </a:lnTo>
                    <a:lnTo>
                      <a:pt x="97" y="78"/>
                    </a:lnTo>
                    <a:lnTo>
                      <a:pt x="97" y="76"/>
                    </a:lnTo>
                    <a:lnTo>
                      <a:pt x="95" y="76"/>
                    </a:lnTo>
                    <a:lnTo>
                      <a:pt x="92" y="76"/>
                    </a:lnTo>
                    <a:lnTo>
                      <a:pt x="95" y="76"/>
                    </a:lnTo>
                    <a:lnTo>
                      <a:pt x="95" y="73"/>
                    </a:lnTo>
                    <a:lnTo>
                      <a:pt x="95" y="71"/>
                    </a:lnTo>
                    <a:lnTo>
                      <a:pt x="97" y="68"/>
                    </a:lnTo>
                    <a:lnTo>
                      <a:pt x="97" y="6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3" name="Freeform 982"/>
              <p:cNvSpPr>
                <a:spLocks/>
              </p:cNvSpPr>
              <p:nvPr/>
            </p:nvSpPr>
            <p:spPr bwMode="auto">
              <a:xfrm>
                <a:off x="2656" y="1437"/>
                <a:ext cx="115" cy="66"/>
              </a:xfrm>
              <a:custGeom>
                <a:avLst/>
                <a:gdLst>
                  <a:gd name="T0" fmla="*/ 5 w 115"/>
                  <a:gd name="T1" fmla="*/ 63 h 66"/>
                  <a:gd name="T2" fmla="*/ 3 w 115"/>
                  <a:gd name="T3" fmla="*/ 61 h 66"/>
                  <a:gd name="T4" fmla="*/ 0 w 115"/>
                  <a:gd name="T5" fmla="*/ 63 h 66"/>
                  <a:gd name="T6" fmla="*/ 3 w 115"/>
                  <a:gd name="T7" fmla="*/ 61 h 66"/>
                  <a:gd name="T8" fmla="*/ 3 w 115"/>
                  <a:gd name="T9" fmla="*/ 58 h 66"/>
                  <a:gd name="T10" fmla="*/ 5 w 115"/>
                  <a:gd name="T11" fmla="*/ 56 h 66"/>
                  <a:gd name="T12" fmla="*/ 8 w 115"/>
                  <a:gd name="T13" fmla="*/ 54 h 66"/>
                  <a:gd name="T14" fmla="*/ 5 w 115"/>
                  <a:gd name="T15" fmla="*/ 51 h 66"/>
                  <a:gd name="T16" fmla="*/ 8 w 115"/>
                  <a:gd name="T17" fmla="*/ 49 h 66"/>
                  <a:gd name="T18" fmla="*/ 13 w 115"/>
                  <a:gd name="T19" fmla="*/ 49 h 66"/>
                  <a:gd name="T20" fmla="*/ 13 w 115"/>
                  <a:gd name="T21" fmla="*/ 44 h 66"/>
                  <a:gd name="T22" fmla="*/ 18 w 115"/>
                  <a:gd name="T23" fmla="*/ 44 h 66"/>
                  <a:gd name="T24" fmla="*/ 20 w 115"/>
                  <a:gd name="T25" fmla="*/ 41 h 66"/>
                  <a:gd name="T26" fmla="*/ 22 w 115"/>
                  <a:gd name="T27" fmla="*/ 39 h 66"/>
                  <a:gd name="T28" fmla="*/ 25 w 115"/>
                  <a:gd name="T29" fmla="*/ 36 h 66"/>
                  <a:gd name="T30" fmla="*/ 27 w 115"/>
                  <a:gd name="T31" fmla="*/ 39 h 66"/>
                  <a:gd name="T32" fmla="*/ 32 w 115"/>
                  <a:gd name="T33" fmla="*/ 39 h 66"/>
                  <a:gd name="T34" fmla="*/ 37 w 115"/>
                  <a:gd name="T35" fmla="*/ 39 h 66"/>
                  <a:gd name="T36" fmla="*/ 42 w 115"/>
                  <a:gd name="T37" fmla="*/ 39 h 66"/>
                  <a:gd name="T38" fmla="*/ 42 w 115"/>
                  <a:gd name="T39" fmla="*/ 34 h 66"/>
                  <a:gd name="T40" fmla="*/ 44 w 115"/>
                  <a:gd name="T41" fmla="*/ 32 h 66"/>
                  <a:gd name="T42" fmla="*/ 44 w 115"/>
                  <a:gd name="T43" fmla="*/ 32 h 66"/>
                  <a:gd name="T44" fmla="*/ 44 w 115"/>
                  <a:gd name="T45" fmla="*/ 32 h 66"/>
                  <a:gd name="T46" fmla="*/ 44 w 115"/>
                  <a:gd name="T47" fmla="*/ 32 h 66"/>
                  <a:gd name="T48" fmla="*/ 47 w 115"/>
                  <a:gd name="T49" fmla="*/ 29 h 66"/>
                  <a:gd name="T50" fmla="*/ 49 w 115"/>
                  <a:gd name="T51" fmla="*/ 32 h 66"/>
                  <a:gd name="T52" fmla="*/ 54 w 115"/>
                  <a:gd name="T53" fmla="*/ 32 h 66"/>
                  <a:gd name="T54" fmla="*/ 59 w 115"/>
                  <a:gd name="T55" fmla="*/ 32 h 66"/>
                  <a:gd name="T56" fmla="*/ 64 w 115"/>
                  <a:gd name="T57" fmla="*/ 32 h 66"/>
                  <a:gd name="T58" fmla="*/ 69 w 115"/>
                  <a:gd name="T59" fmla="*/ 32 h 66"/>
                  <a:gd name="T60" fmla="*/ 71 w 115"/>
                  <a:gd name="T61" fmla="*/ 29 h 66"/>
                  <a:gd name="T62" fmla="*/ 74 w 115"/>
                  <a:gd name="T63" fmla="*/ 27 h 66"/>
                  <a:gd name="T64" fmla="*/ 76 w 115"/>
                  <a:gd name="T65" fmla="*/ 24 h 66"/>
                  <a:gd name="T66" fmla="*/ 81 w 115"/>
                  <a:gd name="T67" fmla="*/ 22 h 66"/>
                  <a:gd name="T68" fmla="*/ 86 w 115"/>
                  <a:gd name="T69" fmla="*/ 19 h 66"/>
                  <a:gd name="T70" fmla="*/ 88 w 115"/>
                  <a:gd name="T71" fmla="*/ 17 h 66"/>
                  <a:gd name="T72" fmla="*/ 93 w 115"/>
                  <a:gd name="T73" fmla="*/ 17 h 66"/>
                  <a:gd name="T74" fmla="*/ 96 w 115"/>
                  <a:gd name="T75" fmla="*/ 14 h 66"/>
                  <a:gd name="T76" fmla="*/ 98 w 115"/>
                  <a:gd name="T77" fmla="*/ 12 h 66"/>
                  <a:gd name="T78" fmla="*/ 101 w 115"/>
                  <a:gd name="T79" fmla="*/ 10 h 66"/>
                  <a:gd name="T80" fmla="*/ 98 w 115"/>
                  <a:gd name="T81" fmla="*/ 7 h 66"/>
                  <a:gd name="T82" fmla="*/ 101 w 115"/>
                  <a:gd name="T83" fmla="*/ 5 h 66"/>
                  <a:gd name="T84" fmla="*/ 106 w 115"/>
                  <a:gd name="T85" fmla="*/ 5 h 66"/>
                  <a:gd name="T86" fmla="*/ 103 w 115"/>
                  <a:gd name="T87" fmla="*/ 7 h 66"/>
                  <a:gd name="T88" fmla="*/ 108 w 115"/>
                  <a:gd name="T89" fmla="*/ 7 h 66"/>
                  <a:gd name="T90" fmla="*/ 106 w 115"/>
                  <a:gd name="T91" fmla="*/ 5 h 66"/>
                  <a:gd name="T92" fmla="*/ 108 w 115"/>
                  <a:gd name="T93" fmla="*/ 2 h 66"/>
                  <a:gd name="T94" fmla="*/ 110 w 115"/>
                  <a:gd name="T95" fmla="*/ 0 h 66"/>
                  <a:gd name="T96" fmla="*/ 115 w 115"/>
                  <a:gd name="T9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5" h="66">
                    <a:moveTo>
                      <a:pt x="5" y="66"/>
                    </a:moveTo>
                    <a:lnTo>
                      <a:pt x="5" y="63"/>
                    </a:lnTo>
                    <a:lnTo>
                      <a:pt x="5" y="61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0" y="63"/>
                    </a:lnTo>
                    <a:lnTo>
                      <a:pt x="3" y="63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3" y="58"/>
                    </a:lnTo>
                    <a:lnTo>
                      <a:pt x="5" y="58"/>
                    </a:lnTo>
                    <a:lnTo>
                      <a:pt x="5" y="56"/>
                    </a:lnTo>
                    <a:lnTo>
                      <a:pt x="5" y="54"/>
                    </a:lnTo>
                    <a:lnTo>
                      <a:pt x="8" y="54"/>
                    </a:lnTo>
                    <a:lnTo>
                      <a:pt x="8" y="51"/>
                    </a:lnTo>
                    <a:lnTo>
                      <a:pt x="5" y="51"/>
                    </a:lnTo>
                    <a:lnTo>
                      <a:pt x="8" y="51"/>
                    </a:lnTo>
                    <a:lnTo>
                      <a:pt x="8" y="49"/>
                    </a:lnTo>
                    <a:lnTo>
                      <a:pt x="10" y="49"/>
                    </a:lnTo>
                    <a:lnTo>
                      <a:pt x="13" y="49"/>
                    </a:lnTo>
                    <a:lnTo>
                      <a:pt x="13" y="46"/>
                    </a:lnTo>
                    <a:lnTo>
                      <a:pt x="13" y="44"/>
                    </a:lnTo>
                    <a:lnTo>
                      <a:pt x="15" y="44"/>
                    </a:lnTo>
                    <a:lnTo>
                      <a:pt x="18" y="44"/>
                    </a:lnTo>
                    <a:lnTo>
                      <a:pt x="18" y="41"/>
                    </a:lnTo>
                    <a:lnTo>
                      <a:pt x="20" y="41"/>
                    </a:lnTo>
                    <a:lnTo>
                      <a:pt x="20" y="39"/>
                    </a:lnTo>
                    <a:lnTo>
                      <a:pt x="22" y="39"/>
                    </a:lnTo>
                    <a:lnTo>
                      <a:pt x="25" y="39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7" y="39"/>
                    </a:lnTo>
                    <a:lnTo>
                      <a:pt x="30" y="39"/>
                    </a:lnTo>
                    <a:lnTo>
                      <a:pt x="32" y="39"/>
                    </a:lnTo>
                    <a:lnTo>
                      <a:pt x="35" y="39"/>
                    </a:lnTo>
                    <a:lnTo>
                      <a:pt x="37" y="39"/>
                    </a:lnTo>
                    <a:lnTo>
                      <a:pt x="40" y="39"/>
                    </a:lnTo>
                    <a:lnTo>
                      <a:pt x="42" y="39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29"/>
                    </a:lnTo>
                    <a:lnTo>
                      <a:pt x="44" y="32"/>
                    </a:lnTo>
                    <a:lnTo>
                      <a:pt x="44" y="29"/>
                    </a:lnTo>
                    <a:lnTo>
                      <a:pt x="44" y="32"/>
                    </a:lnTo>
                    <a:lnTo>
                      <a:pt x="44" y="29"/>
                    </a:lnTo>
                    <a:lnTo>
                      <a:pt x="44" y="32"/>
                    </a:lnTo>
                    <a:lnTo>
                      <a:pt x="47" y="32"/>
                    </a:lnTo>
                    <a:lnTo>
                      <a:pt x="47" y="29"/>
                    </a:lnTo>
                    <a:lnTo>
                      <a:pt x="49" y="29"/>
                    </a:lnTo>
                    <a:lnTo>
                      <a:pt x="49" y="32"/>
                    </a:lnTo>
                    <a:lnTo>
                      <a:pt x="52" y="32"/>
                    </a:lnTo>
                    <a:lnTo>
                      <a:pt x="54" y="32"/>
                    </a:lnTo>
                    <a:lnTo>
                      <a:pt x="57" y="32"/>
                    </a:lnTo>
                    <a:lnTo>
                      <a:pt x="59" y="32"/>
                    </a:lnTo>
                    <a:lnTo>
                      <a:pt x="62" y="32"/>
                    </a:lnTo>
                    <a:lnTo>
                      <a:pt x="64" y="32"/>
                    </a:lnTo>
                    <a:lnTo>
                      <a:pt x="66" y="32"/>
                    </a:lnTo>
                    <a:lnTo>
                      <a:pt x="69" y="32"/>
                    </a:lnTo>
                    <a:lnTo>
                      <a:pt x="69" y="29"/>
                    </a:lnTo>
                    <a:lnTo>
                      <a:pt x="71" y="29"/>
                    </a:lnTo>
                    <a:lnTo>
                      <a:pt x="71" y="27"/>
                    </a:lnTo>
                    <a:lnTo>
                      <a:pt x="74" y="27"/>
                    </a:lnTo>
                    <a:lnTo>
                      <a:pt x="76" y="27"/>
                    </a:lnTo>
                    <a:lnTo>
                      <a:pt x="76" y="24"/>
                    </a:lnTo>
                    <a:lnTo>
                      <a:pt x="79" y="24"/>
                    </a:lnTo>
                    <a:lnTo>
                      <a:pt x="81" y="22"/>
                    </a:lnTo>
                    <a:lnTo>
                      <a:pt x="84" y="19"/>
                    </a:lnTo>
                    <a:lnTo>
                      <a:pt x="86" y="19"/>
                    </a:lnTo>
                    <a:lnTo>
                      <a:pt x="88" y="19"/>
                    </a:lnTo>
                    <a:lnTo>
                      <a:pt x="88" y="17"/>
                    </a:lnTo>
                    <a:lnTo>
                      <a:pt x="91" y="17"/>
                    </a:lnTo>
                    <a:lnTo>
                      <a:pt x="93" y="17"/>
                    </a:lnTo>
                    <a:lnTo>
                      <a:pt x="96" y="17"/>
                    </a:lnTo>
                    <a:lnTo>
                      <a:pt x="96" y="14"/>
                    </a:lnTo>
                    <a:lnTo>
                      <a:pt x="98" y="14"/>
                    </a:lnTo>
                    <a:lnTo>
                      <a:pt x="98" y="12"/>
                    </a:lnTo>
                    <a:lnTo>
                      <a:pt x="98" y="10"/>
                    </a:lnTo>
                    <a:lnTo>
                      <a:pt x="101" y="10"/>
                    </a:lnTo>
                    <a:lnTo>
                      <a:pt x="101" y="7"/>
                    </a:lnTo>
                    <a:lnTo>
                      <a:pt x="98" y="7"/>
                    </a:lnTo>
                    <a:lnTo>
                      <a:pt x="98" y="5"/>
                    </a:lnTo>
                    <a:lnTo>
                      <a:pt x="101" y="5"/>
                    </a:lnTo>
                    <a:lnTo>
                      <a:pt x="103" y="5"/>
                    </a:lnTo>
                    <a:lnTo>
                      <a:pt x="106" y="5"/>
                    </a:lnTo>
                    <a:lnTo>
                      <a:pt x="103" y="5"/>
                    </a:lnTo>
                    <a:lnTo>
                      <a:pt x="103" y="7"/>
                    </a:lnTo>
                    <a:lnTo>
                      <a:pt x="106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6" y="5"/>
                    </a:lnTo>
                    <a:lnTo>
                      <a:pt x="106" y="2"/>
                    </a:lnTo>
                    <a:lnTo>
                      <a:pt x="108" y="2"/>
                    </a:lnTo>
                    <a:lnTo>
                      <a:pt x="110" y="2"/>
                    </a:lnTo>
                    <a:lnTo>
                      <a:pt x="110" y="0"/>
                    </a:lnTo>
                    <a:lnTo>
                      <a:pt x="113" y="0"/>
                    </a:lnTo>
                    <a:lnTo>
                      <a:pt x="11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4" name="Freeform 983"/>
              <p:cNvSpPr>
                <a:spLocks/>
              </p:cNvSpPr>
              <p:nvPr/>
            </p:nvSpPr>
            <p:spPr bwMode="auto">
              <a:xfrm>
                <a:off x="2490" y="143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5" name="Freeform 984"/>
              <p:cNvSpPr>
                <a:spLocks/>
              </p:cNvSpPr>
              <p:nvPr/>
            </p:nvSpPr>
            <p:spPr bwMode="auto">
              <a:xfrm>
                <a:off x="2500" y="141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6" name="Freeform 985"/>
              <p:cNvSpPr>
                <a:spLocks noEditPoints="1"/>
              </p:cNvSpPr>
              <p:nvPr/>
            </p:nvSpPr>
            <p:spPr bwMode="auto">
              <a:xfrm>
                <a:off x="2341" y="1471"/>
                <a:ext cx="127" cy="159"/>
              </a:xfrm>
              <a:custGeom>
                <a:avLst/>
                <a:gdLst>
                  <a:gd name="T0" fmla="*/ 3 w 127"/>
                  <a:gd name="T1" fmla="*/ 157 h 159"/>
                  <a:gd name="T2" fmla="*/ 88 w 127"/>
                  <a:gd name="T3" fmla="*/ 69 h 159"/>
                  <a:gd name="T4" fmla="*/ 95 w 127"/>
                  <a:gd name="T5" fmla="*/ 61 h 159"/>
                  <a:gd name="T6" fmla="*/ 56 w 127"/>
                  <a:gd name="T7" fmla="*/ 46 h 159"/>
                  <a:gd name="T8" fmla="*/ 56 w 127"/>
                  <a:gd name="T9" fmla="*/ 29 h 159"/>
                  <a:gd name="T10" fmla="*/ 54 w 127"/>
                  <a:gd name="T11" fmla="*/ 29 h 159"/>
                  <a:gd name="T12" fmla="*/ 49 w 127"/>
                  <a:gd name="T13" fmla="*/ 2 h 159"/>
                  <a:gd name="T14" fmla="*/ 59 w 127"/>
                  <a:gd name="T15" fmla="*/ 7 h 159"/>
                  <a:gd name="T16" fmla="*/ 69 w 127"/>
                  <a:gd name="T17" fmla="*/ 2 h 159"/>
                  <a:gd name="T18" fmla="*/ 76 w 127"/>
                  <a:gd name="T19" fmla="*/ 7 h 159"/>
                  <a:gd name="T20" fmla="*/ 81 w 127"/>
                  <a:gd name="T21" fmla="*/ 10 h 159"/>
                  <a:gd name="T22" fmla="*/ 86 w 127"/>
                  <a:gd name="T23" fmla="*/ 12 h 159"/>
                  <a:gd name="T24" fmla="*/ 93 w 127"/>
                  <a:gd name="T25" fmla="*/ 12 h 159"/>
                  <a:gd name="T26" fmla="*/ 98 w 127"/>
                  <a:gd name="T27" fmla="*/ 12 h 159"/>
                  <a:gd name="T28" fmla="*/ 100 w 127"/>
                  <a:gd name="T29" fmla="*/ 17 h 159"/>
                  <a:gd name="T30" fmla="*/ 105 w 127"/>
                  <a:gd name="T31" fmla="*/ 27 h 159"/>
                  <a:gd name="T32" fmla="*/ 113 w 127"/>
                  <a:gd name="T33" fmla="*/ 34 h 159"/>
                  <a:gd name="T34" fmla="*/ 117 w 127"/>
                  <a:gd name="T35" fmla="*/ 39 h 159"/>
                  <a:gd name="T36" fmla="*/ 120 w 127"/>
                  <a:gd name="T37" fmla="*/ 42 h 159"/>
                  <a:gd name="T38" fmla="*/ 125 w 127"/>
                  <a:gd name="T39" fmla="*/ 44 h 159"/>
                  <a:gd name="T40" fmla="*/ 117 w 127"/>
                  <a:gd name="T41" fmla="*/ 44 h 159"/>
                  <a:gd name="T42" fmla="*/ 115 w 127"/>
                  <a:gd name="T43" fmla="*/ 56 h 159"/>
                  <a:gd name="T44" fmla="*/ 122 w 127"/>
                  <a:gd name="T45" fmla="*/ 64 h 159"/>
                  <a:gd name="T46" fmla="*/ 115 w 127"/>
                  <a:gd name="T47" fmla="*/ 69 h 159"/>
                  <a:gd name="T48" fmla="*/ 117 w 127"/>
                  <a:gd name="T49" fmla="*/ 73 h 159"/>
                  <a:gd name="T50" fmla="*/ 113 w 127"/>
                  <a:gd name="T51" fmla="*/ 81 h 159"/>
                  <a:gd name="T52" fmla="*/ 117 w 127"/>
                  <a:gd name="T53" fmla="*/ 88 h 159"/>
                  <a:gd name="T54" fmla="*/ 115 w 127"/>
                  <a:gd name="T55" fmla="*/ 83 h 159"/>
                  <a:gd name="T56" fmla="*/ 110 w 127"/>
                  <a:gd name="T57" fmla="*/ 73 h 159"/>
                  <a:gd name="T58" fmla="*/ 110 w 127"/>
                  <a:gd name="T59" fmla="*/ 73 h 159"/>
                  <a:gd name="T60" fmla="*/ 103 w 127"/>
                  <a:gd name="T61" fmla="*/ 69 h 159"/>
                  <a:gd name="T62" fmla="*/ 105 w 127"/>
                  <a:gd name="T63" fmla="*/ 73 h 159"/>
                  <a:gd name="T64" fmla="*/ 100 w 127"/>
                  <a:gd name="T65" fmla="*/ 76 h 159"/>
                  <a:gd name="T66" fmla="*/ 93 w 127"/>
                  <a:gd name="T67" fmla="*/ 71 h 159"/>
                  <a:gd name="T68" fmla="*/ 100 w 127"/>
                  <a:gd name="T69" fmla="*/ 66 h 159"/>
                  <a:gd name="T70" fmla="*/ 100 w 127"/>
                  <a:gd name="T71" fmla="*/ 64 h 159"/>
                  <a:gd name="T72" fmla="*/ 98 w 127"/>
                  <a:gd name="T73" fmla="*/ 64 h 159"/>
                  <a:gd name="T74" fmla="*/ 98 w 127"/>
                  <a:gd name="T75" fmla="*/ 61 h 159"/>
                  <a:gd name="T76" fmla="*/ 93 w 127"/>
                  <a:gd name="T77" fmla="*/ 59 h 159"/>
                  <a:gd name="T78" fmla="*/ 88 w 127"/>
                  <a:gd name="T79" fmla="*/ 51 h 159"/>
                  <a:gd name="T80" fmla="*/ 81 w 127"/>
                  <a:gd name="T81" fmla="*/ 51 h 159"/>
                  <a:gd name="T82" fmla="*/ 78 w 127"/>
                  <a:gd name="T83" fmla="*/ 46 h 159"/>
                  <a:gd name="T84" fmla="*/ 71 w 127"/>
                  <a:gd name="T85" fmla="*/ 46 h 159"/>
                  <a:gd name="T86" fmla="*/ 69 w 127"/>
                  <a:gd name="T87" fmla="*/ 39 h 159"/>
                  <a:gd name="T88" fmla="*/ 61 w 127"/>
                  <a:gd name="T89" fmla="*/ 34 h 159"/>
                  <a:gd name="T90" fmla="*/ 54 w 127"/>
                  <a:gd name="T91" fmla="*/ 29 h 159"/>
                  <a:gd name="T92" fmla="*/ 51 w 127"/>
                  <a:gd name="T93" fmla="*/ 24 h 159"/>
                  <a:gd name="T94" fmla="*/ 54 w 127"/>
                  <a:gd name="T95" fmla="*/ 34 h 159"/>
                  <a:gd name="T96" fmla="*/ 61 w 127"/>
                  <a:gd name="T97" fmla="*/ 39 h 159"/>
                  <a:gd name="T98" fmla="*/ 59 w 127"/>
                  <a:gd name="T99" fmla="*/ 39 h 159"/>
                  <a:gd name="T100" fmla="*/ 56 w 127"/>
                  <a:gd name="T101" fmla="*/ 44 h 159"/>
                  <a:gd name="T102" fmla="*/ 51 w 127"/>
                  <a:gd name="T103" fmla="*/ 42 h 159"/>
                  <a:gd name="T104" fmla="*/ 44 w 127"/>
                  <a:gd name="T105" fmla="*/ 37 h 159"/>
                  <a:gd name="T106" fmla="*/ 37 w 127"/>
                  <a:gd name="T107" fmla="*/ 29 h 159"/>
                  <a:gd name="T108" fmla="*/ 37 w 127"/>
                  <a:gd name="T109" fmla="*/ 20 h 159"/>
                  <a:gd name="T110" fmla="*/ 42 w 127"/>
                  <a:gd name="T111" fmla="*/ 15 h 159"/>
                  <a:gd name="T112" fmla="*/ 39 w 127"/>
                  <a:gd name="T113" fmla="*/ 10 h 159"/>
                  <a:gd name="T114" fmla="*/ 34 w 127"/>
                  <a:gd name="T115" fmla="*/ 7 h 159"/>
                  <a:gd name="T116" fmla="*/ 39 w 127"/>
                  <a:gd name="T117" fmla="*/ 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9">
                    <a:moveTo>
                      <a:pt x="3" y="157"/>
                    </a:moveTo>
                    <a:lnTo>
                      <a:pt x="0" y="157"/>
                    </a:lnTo>
                    <a:lnTo>
                      <a:pt x="0" y="159"/>
                    </a:lnTo>
                    <a:lnTo>
                      <a:pt x="0" y="157"/>
                    </a:lnTo>
                    <a:lnTo>
                      <a:pt x="3" y="157"/>
                    </a:lnTo>
                    <a:lnTo>
                      <a:pt x="0" y="157"/>
                    </a:lnTo>
                    <a:lnTo>
                      <a:pt x="3" y="157"/>
                    </a:lnTo>
                    <a:close/>
                    <a:moveTo>
                      <a:pt x="88" y="69"/>
                    </a:moveTo>
                    <a:lnTo>
                      <a:pt x="91" y="69"/>
                    </a:lnTo>
                    <a:lnTo>
                      <a:pt x="88" y="69"/>
                    </a:lnTo>
                    <a:close/>
                    <a:moveTo>
                      <a:pt x="95" y="64"/>
                    </a:moveTo>
                    <a:lnTo>
                      <a:pt x="95" y="61"/>
                    </a:lnTo>
                    <a:lnTo>
                      <a:pt x="98" y="64"/>
                    </a:lnTo>
                    <a:lnTo>
                      <a:pt x="95" y="64"/>
                    </a:lnTo>
                    <a:close/>
                    <a:moveTo>
                      <a:pt x="95" y="61"/>
                    </a:moveTo>
                    <a:lnTo>
                      <a:pt x="95" y="59"/>
                    </a:lnTo>
                    <a:lnTo>
                      <a:pt x="95" y="61"/>
                    </a:lnTo>
                    <a:close/>
                    <a:moveTo>
                      <a:pt x="56" y="46"/>
                    </a:moveTo>
                    <a:lnTo>
                      <a:pt x="54" y="46"/>
                    </a:lnTo>
                    <a:lnTo>
                      <a:pt x="56" y="46"/>
                    </a:lnTo>
                    <a:close/>
                    <a:moveTo>
                      <a:pt x="59" y="34"/>
                    </a:moveTo>
                    <a:lnTo>
                      <a:pt x="56" y="34"/>
                    </a:lnTo>
                    <a:lnTo>
                      <a:pt x="59" y="34"/>
                    </a:lnTo>
                    <a:close/>
                    <a:moveTo>
                      <a:pt x="54" y="29"/>
                    </a:moveTo>
                    <a:lnTo>
                      <a:pt x="56" y="29"/>
                    </a:lnTo>
                    <a:lnTo>
                      <a:pt x="54" y="29"/>
                    </a:lnTo>
                    <a:lnTo>
                      <a:pt x="54" y="32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4" y="29"/>
                    </a:lnTo>
                    <a:close/>
                    <a:moveTo>
                      <a:pt x="32" y="10"/>
                    </a:moveTo>
                    <a:lnTo>
                      <a:pt x="34" y="10"/>
                    </a:lnTo>
                    <a:lnTo>
                      <a:pt x="32" y="10"/>
                    </a:lnTo>
                    <a:close/>
                    <a:moveTo>
                      <a:pt x="47" y="2"/>
                    </a:moveTo>
                    <a:lnTo>
                      <a:pt x="49" y="2"/>
                    </a:lnTo>
                    <a:lnTo>
                      <a:pt x="51" y="2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9" y="5"/>
                    </a:lnTo>
                    <a:lnTo>
                      <a:pt x="59" y="7"/>
                    </a:lnTo>
                    <a:lnTo>
                      <a:pt x="61" y="7"/>
                    </a:lnTo>
                    <a:lnTo>
                      <a:pt x="64" y="5"/>
                    </a:lnTo>
                    <a:lnTo>
                      <a:pt x="66" y="5"/>
                    </a:lnTo>
                    <a:lnTo>
                      <a:pt x="66" y="2"/>
                    </a:lnTo>
                    <a:lnTo>
                      <a:pt x="69" y="2"/>
                    </a:lnTo>
                    <a:lnTo>
                      <a:pt x="69" y="5"/>
                    </a:lnTo>
                    <a:lnTo>
                      <a:pt x="71" y="5"/>
                    </a:lnTo>
                    <a:lnTo>
                      <a:pt x="73" y="5"/>
                    </a:lnTo>
                    <a:lnTo>
                      <a:pt x="73" y="7"/>
                    </a:lnTo>
                    <a:lnTo>
                      <a:pt x="76" y="7"/>
                    </a:lnTo>
                    <a:lnTo>
                      <a:pt x="76" y="5"/>
                    </a:lnTo>
                    <a:lnTo>
                      <a:pt x="76" y="7"/>
                    </a:lnTo>
                    <a:lnTo>
                      <a:pt x="78" y="7"/>
                    </a:lnTo>
                    <a:lnTo>
                      <a:pt x="78" y="10"/>
                    </a:lnTo>
                    <a:lnTo>
                      <a:pt x="81" y="10"/>
                    </a:lnTo>
                    <a:lnTo>
                      <a:pt x="78" y="10"/>
                    </a:lnTo>
                    <a:lnTo>
                      <a:pt x="81" y="10"/>
                    </a:lnTo>
                    <a:lnTo>
                      <a:pt x="81" y="12"/>
                    </a:lnTo>
                    <a:lnTo>
                      <a:pt x="83" y="12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88" y="15"/>
                    </a:lnTo>
                    <a:lnTo>
                      <a:pt x="88" y="12"/>
                    </a:lnTo>
                    <a:lnTo>
                      <a:pt x="91" y="12"/>
                    </a:lnTo>
                    <a:lnTo>
                      <a:pt x="93" y="12"/>
                    </a:lnTo>
                    <a:lnTo>
                      <a:pt x="95" y="12"/>
                    </a:lnTo>
                    <a:lnTo>
                      <a:pt x="95" y="10"/>
                    </a:lnTo>
                    <a:lnTo>
                      <a:pt x="95" y="7"/>
                    </a:lnTo>
                    <a:lnTo>
                      <a:pt x="98" y="10"/>
                    </a:lnTo>
                    <a:lnTo>
                      <a:pt x="98" y="12"/>
                    </a:lnTo>
                    <a:lnTo>
                      <a:pt x="98" y="15"/>
                    </a:lnTo>
                    <a:lnTo>
                      <a:pt x="98" y="17"/>
                    </a:lnTo>
                    <a:lnTo>
                      <a:pt x="100" y="17"/>
                    </a:lnTo>
                    <a:lnTo>
                      <a:pt x="100" y="20"/>
                    </a:lnTo>
                    <a:lnTo>
                      <a:pt x="100" y="17"/>
                    </a:lnTo>
                    <a:lnTo>
                      <a:pt x="100" y="20"/>
                    </a:lnTo>
                    <a:lnTo>
                      <a:pt x="103" y="22"/>
                    </a:lnTo>
                    <a:lnTo>
                      <a:pt x="103" y="24"/>
                    </a:lnTo>
                    <a:lnTo>
                      <a:pt x="105" y="24"/>
                    </a:lnTo>
                    <a:lnTo>
                      <a:pt x="105" y="27"/>
                    </a:lnTo>
                    <a:lnTo>
                      <a:pt x="108" y="27"/>
                    </a:lnTo>
                    <a:lnTo>
                      <a:pt x="108" y="29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13" y="34"/>
                    </a:lnTo>
                    <a:lnTo>
                      <a:pt x="113" y="32"/>
                    </a:lnTo>
                    <a:lnTo>
                      <a:pt x="113" y="34"/>
                    </a:lnTo>
                    <a:lnTo>
                      <a:pt x="115" y="34"/>
                    </a:lnTo>
                    <a:lnTo>
                      <a:pt x="115" y="37"/>
                    </a:lnTo>
                    <a:lnTo>
                      <a:pt x="117" y="39"/>
                    </a:lnTo>
                    <a:lnTo>
                      <a:pt x="117" y="42"/>
                    </a:lnTo>
                    <a:lnTo>
                      <a:pt x="120" y="39"/>
                    </a:lnTo>
                    <a:lnTo>
                      <a:pt x="120" y="42"/>
                    </a:lnTo>
                    <a:lnTo>
                      <a:pt x="120" y="44"/>
                    </a:lnTo>
                    <a:lnTo>
                      <a:pt x="120" y="42"/>
                    </a:lnTo>
                    <a:lnTo>
                      <a:pt x="122" y="44"/>
                    </a:lnTo>
                    <a:lnTo>
                      <a:pt x="125" y="44"/>
                    </a:lnTo>
                    <a:lnTo>
                      <a:pt x="127" y="46"/>
                    </a:lnTo>
                    <a:lnTo>
                      <a:pt x="125" y="46"/>
                    </a:lnTo>
                    <a:lnTo>
                      <a:pt x="125" y="44"/>
                    </a:lnTo>
                    <a:lnTo>
                      <a:pt x="125" y="46"/>
                    </a:lnTo>
                    <a:lnTo>
                      <a:pt x="122" y="46"/>
                    </a:lnTo>
                    <a:lnTo>
                      <a:pt x="122" y="44"/>
                    </a:lnTo>
                    <a:lnTo>
                      <a:pt x="120" y="44"/>
                    </a:lnTo>
                    <a:lnTo>
                      <a:pt x="117" y="44"/>
                    </a:lnTo>
                    <a:lnTo>
                      <a:pt x="117" y="46"/>
                    </a:lnTo>
                    <a:lnTo>
                      <a:pt x="115" y="46"/>
                    </a:lnTo>
                    <a:lnTo>
                      <a:pt x="115" y="49"/>
                    </a:lnTo>
                    <a:lnTo>
                      <a:pt x="115" y="51"/>
                    </a:lnTo>
                    <a:lnTo>
                      <a:pt x="115" y="56"/>
                    </a:lnTo>
                    <a:lnTo>
                      <a:pt x="115" y="59"/>
                    </a:lnTo>
                    <a:lnTo>
                      <a:pt x="117" y="59"/>
                    </a:lnTo>
                    <a:lnTo>
                      <a:pt x="120" y="61"/>
                    </a:lnTo>
                    <a:lnTo>
                      <a:pt x="122" y="61"/>
                    </a:lnTo>
                    <a:lnTo>
                      <a:pt x="122" y="64"/>
                    </a:lnTo>
                    <a:lnTo>
                      <a:pt x="120" y="64"/>
                    </a:lnTo>
                    <a:lnTo>
                      <a:pt x="117" y="66"/>
                    </a:lnTo>
                    <a:lnTo>
                      <a:pt x="115" y="69"/>
                    </a:lnTo>
                    <a:lnTo>
                      <a:pt x="117" y="69"/>
                    </a:lnTo>
                    <a:lnTo>
                      <a:pt x="115" y="69"/>
                    </a:lnTo>
                    <a:lnTo>
                      <a:pt x="117" y="69"/>
                    </a:lnTo>
                    <a:lnTo>
                      <a:pt x="117" y="71"/>
                    </a:lnTo>
                    <a:lnTo>
                      <a:pt x="117" y="73"/>
                    </a:lnTo>
                    <a:lnTo>
                      <a:pt x="120" y="73"/>
                    </a:lnTo>
                    <a:lnTo>
                      <a:pt x="117" y="73"/>
                    </a:lnTo>
                    <a:lnTo>
                      <a:pt x="117" y="76"/>
                    </a:lnTo>
                    <a:lnTo>
                      <a:pt x="115" y="76"/>
                    </a:lnTo>
                    <a:lnTo>
                      <a:pt x="115" y="78"/>
                    </a:lnTo>
                    <a:lnTo>
                      <a:pt x="113" y="78"/>
                    </a:lnTo>
                    <a:lnTo>
                      <a:pt x="113" y="81"/>
                    </a:lnTo>
                    <a:lnTo>
                      <a:pt x="115" y="81"/>
                    </a:lnTo>
                    <a:lnTo>
                      <a:pt x="115" y="83"/>
                    </a:lnTo>
                    <a:lnTo>
                      <a:pt x="117" y="83"/>
                    </a:lnTo>
                    <a:lnTo>
                      <a:pt x="117" y="86"/>
                    </a:lnTo>
                    <a:lnTo>
                      <a:pt x="117" y="88"/>
                    </a:lnTo>
                    <a:lnTo>
                      <a:pt x="115" y="88"/>
                    </a:lnTo>
                    <a:lnTo>
                      <a:pt x="115" y="86"/>
                    </a:lnTo>
                    <a:lnTo>
                      <a:pt x="117" y="86"/>
                    </a:lnTo>
                    <a:lnTo>
                      <a:pt x="115" y="86"/>
                    </a:lnTo>
                    <a:lnTo>
                      <a:pt x="115" y="83"/>
                    </a:lnTo>
                    <a:lnTo>
                      <a:pt x="115" y="81"/>
                    </a:lnTo>
                    <a:lnTo>
                      <a:pt x="113" y="81"/>
                    </a:lnTo>
                    <a:lnTo>
                      <a:pt x="110" y="78"/>
                    </a:lnTo>
                    <a:lnTo>
                      <a:pt x="110" y="76"/>
                    </a:lnTo>
                    <a:lnTo>
                      <a:pt x="110" y="73"/>
                    </a:lnTo>
                    <a:lnTo>
                      <a:pt x="108" y="71"/>
                    </a:lnTo>
                    <a:lnTo>
                      <a:pt x="110" y="71"/>
                    </a:lnTo>
                    <a:lnTo>
                      <a:pt x="110" y="73"/>
                    </a:lnTo>
                    <a:lnTo>
                      <a:pt x="110" y="71"/>
                    </a:lnTo>
                    <a:lnTo>
                      <a:pt x="110" y="73"/>
                    </a:lnTo>
                    <a:lnTo>
                      <a:pt x="110" y="71"/>
                    </a:lnTo>
                    <a:lnTo>
                      <a:pt x="108" y="71"/>
                    </a:lnTo>
                    <a:lnTo>
                      <a:pt x="105" y="71"/>
                    </a:lnTo>
                    <a:lnTo>
                      <a:pt x="105" y="69"/>
                    </a:lnTo>
                    <a:lnTo>
                      <a:pt x="103" y="69"/>
                    </a:lnTo>
                    <a:lnTo>
                      <a:pt x="100" y="69"/>
                    </a:lnTo>
                    <a:lnTo>
                      <a:pt x="100" y="71"/>
                    </a:lnTo>
                    <a:lnTo>
                      <a:pt x="103" y="71"/>
                    </a:lnTo>
                    <a:lnTo>
                      <a:pt x="103" y="73"/>
                    </a:lnTo>
                    <a:lnTo>
                      <a:pt x="105" y="73"/>
                    </a:lnTo>
                    <a:lnTo>
                      <a:pt x="105" y="76"/>
                    </a:lnTo>
                    <a:lnTo>
                      <a:pt x="105" y="78"/>
                    </a:lnTo>
                    <a:lnTo>
                      <a:pt x="103" y="78"/>
                    </a:lnTo>
                    <a:lnTo>
                      <a:pt x="103" y="76"/>
                    </a:lnTo>
                    <a:lnTo>
                      <a:pt x="100" y="76"/>
                    </a:lnTo>
                    <a:lnTo>
                      <a:pt x="98" y="76"/>
                    </a:lnTo>
                    <a:lnTo>
                      <a:pt x="95" y="76"/>
                    </a:lnTo>
                    <a:lnTo>
                      <a:pt x="95" y="73"/>
                    </a:lnTo>
                    <a:lnTo>
                      <a:pt x="93" y="73"/>
                    </a:lnTo>
                    <a:lnTo>
                      <a:pt x="93" y="71"/>
                    </a:lnTo>
                    <a:lnTo>
                      <a:pt x="95" y="69"/>
                    </a:lnTo>
                    <a:lnTo>
                      <a:pt x="98" y="66"/>
                    </a:lnTo>
                    <a:lnTo>
                      <a:pt x="95" y="66"/>
                    </a:lnTo>
                    <a:lnTo>
                      <a:pt x="98" y="66"/>
                    </a:lnTo>
                    <a:lnTo>
                      <a:pt x="100" y="66"/>
                    </a:lnTo>
                    <a:lnTo>
                      <a:pt x="98" y="66"/>
                    </a:lnTo>
                    <a:lnTo>
                      <a:pt x="100" y="66"/>
                    </a:lnTo>
                    <a:lnTo>
                      <a:pt x="100" y="64"/>
                    </a:lnTo>
                    <a:lnTo>
                      <a:pt x="100" y="66"/>
                    </a:lnTo>
                    <a:lnTo>
                      <a:pt x="100" y="64"/>
                    </a:lnTo>
                    <a:lnTo>
                      <a:pt x="98" y="64"/>
                    </a:lnTo>
                    <a:lnTo>
                      <a:pt x="98" y="66"/>
                    </a:lnTo>
                    <a:lnTo>
                      <a:pt x="98" y="64"/>
                    </a:lnTo>
                    <a:lnTo>
                      <a:pt x="98" y="66"/>
                    </a:lnTo>
                    <a:lnTo>
                      <a:pt x="98" y="64"/>
                    </a:lnTo>
                    <a:lnTo>
                      <a:pt x="95" y="64"/>
                    </a:lnTo>
                    <a:lnTo>
                      <a:pt x="98" y="64"/>
                    </a:lnTo>
                    <a:lnTo>
                      <a:pt x="95" y="64"/>
                    </a:lnTo>
                    <a:lnTo>
                      <a:pt x="98" y="64"/>
                    </a:lnTo>
                    <a:lnTo>
                      <a:pt x="98" y="61"/>
                    </a:lnTo>
                    <a:lnTo>
                      <a:pt x="95" y="61"/>
                    </a:lnTo>
                    <a:lnTo>
                      <a:pt x="98" y="61"/>
                    </a:lnTo>
                    <a:lnTo>
                      <a:pt x="95" y="61"/>
                    </a:lnTo>
                    <a:lnTo>
                      <a:pt x="95" y="59"/>
                    </a:lnTo>
                    <a:lnTo>
                      <a:pt x="93" y="59"/>
                    </a:lnTo>
                    <a:lnTo>
                      <a:pt x="93" y="56"/>
                    </a:lnTo>
                    <a:lnTo>
                      <a:pt x="91" y="56"/>
                    </a:lnTo>
                    <a:lnTo>
                      <a:pt x="91" y="54"/>
                    </a:lnTo>
                    <a:lnTo>
                      <a:pt x="88" y="54"/>
                    </a:lnTo>
                    <a:lnTo>
                      <a:pt x="88" y="51"/>
                    </a:lnTo>
                    <a:lnTo>
                      <a:pt x="88" y="54"/>
                    </a:lnTo>
                    <a:lnTo>
                      <a:pt x="88" y="51"/>
                    </a:lnTo>
                    <a:lnTo>
                      <a:pt x="86" y="51"/>
                    </a:lnTo>
                    <a:lnTo>
                      <a:pt x="83" y="51"/>
                    </a:lnTo>
                    <a:lnTo>
                      <a:pt x="81" y="51"/>
                    </a:lnTo>
                    <a:lnTo>
                      <a:pt x="81" y="49"/>
                    </a:lnTo>
                    <a:lnTo>
                      <a:pt x="78" y="46"/>
                    </a:lnTo>
                    <a:lnTo>
                      <a:pt x="81" y="49"/>
                    </a:lnTo>
                    <a:lnTo>
                      <a:pt x="78" y="49"/>
                    </a:lnTo>
                    <a:lnTo>
                      <a:pt x="78" y="46"/>
                    </a:lnTo>
                    <a:lnTo>
                      <a:pt x="78" y="49"/>
                    </a:lnTo>
                    <a:lnTo>
                      <a:pt x="78" y="46"/>
                    </a:lnTo>
                    <a:lnTo>
                      <a:pt x="76" y="46"/>
                    </a:lnTo>
                    <a:lnTo>
                      <a:pt x="73" y="46"/>
                    </a:lnTo>
                    <a:lnTo>
                      <a:pt x="71" y="46"/>
                    </a:lnTo>
                    <a:lnTo>
                      <a:pt x="69" y="44"/>
                    </a:lnTo>
                    <a:lnTo>
                      <a:pt x="66" y="44"/>
                    </a:lnTo>
                    <a:lnTo>
                      <a:pt x="66" y="42"/>
                    </a:lnTo>
                    <a:lnTo>
                      <a:pt x="69" y="42"/>
                    </a:lnTo>
                    <a:lnTo>
                      <a:pt x="69" y="39"/>
                    </a:lnTo>
                    <a:lnTo>
                      <a:pt x="69" y="37"/>
                    </a:lnTo>
                    <a:lnTo>
                      <a:pt x="66" y="37"/>
                    </a:lnTo>
                    <a:lnTo>
                      <a:pt x="66" y="34"/>
                    </a:lnTo>
                    <a:lnTo>
                      <a:pt x="64" y="34"/>
                    </a:lnTo>
                    <a:lnTo>
                      <a:pt x="61" y="34"/>
                    </a:lnTo>
                    <a:lnTo>
                      <a:pt x="61" y="32"/>
                    </a:lnTo>
                    <a:lnTo>
                      <a:pt x="59" y="32"/>
                    </a:lnTo>
                    <a:lnTo>
                      <a:pt x="59" y="29"/>
                    </a:lnTo>
                    <a:lnTo>
                      <a:pt x="56" y="29"/>
                    </a:lnTo>
                    <a:lnTo>
                      <a:pt x="54" y="29"/>
                    </a:lnTo>
                    <a:lnTo>
                      <a:pt x="51" y="29"/>
                    </a:lnTo>
                    <a:lnTo>
                      <a:pt x="51" y="27"/>
                    </a:lnTo>
                    <a:lnTo>
                      <a:pt x="51" y="24"/>
                    </a:lnTo>
                    <a:lnTo>
                      <a:pt x="49" y="24"/>
                    </a:lnTo>
                    <a:lnTo>
                      <a:pt x="51" y="24"/>
                    </a:lnTo>
                    <a:lnTo>
                      <a:pt x="51" y="27"/>
                    </a:lnTo>
                    <a:lnTo>
                      <a:pt x="51" y="29"/>
                    </a:lnTo>
                    <a:lnTo>
                      <a:pt x="51" y="32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6" y="34"/>
                    </a:lnTo>
                    <a:lnTo>
                      <a:pt x="59" y="34"/>
                    </a:lnTo>
                    <a:lnTo>
                      <a:pt x="61" y="34"/>
                    </a:lnTo>
                    <a:lnTo>
                      <a:pt x="61" y="37"/>
                    </a:lnTo>
                    <a:lnTo>
                      <a:pt x="61" y="39"/>
                    </a:lnTo>
                    <a:lnTo>
                      <a:pt x="61" y="37"/>
                    </a:lnTo>
                    <a:lnTo>
                      <a:pt x="61" y="39"/>
                    </a:lnTo>
                    <a:lnTo>
                      <a:pt x="61" y="37"/>
                    </a:lnTo>
                    <a:lnTo>
                      <a:pt x="61" y="39"/>
                    </a:lnTo>
                    <a:lnTo>
                      <a:pt x="59" y="39"/>
                    </a:lnTo>
                    <a:lnTo>
                      <a:pt x="59" y="42"/>
                    </a:lnTo>
                    <a:lnTo>
                      <a:pt x="59" y="39"/>
                    </a:lnTo>
                    <a:lnTo>
                      <a:pt x="59" y="42"/>
                    </a:lnTo>
                    <a:lnTo>
                      <a:pt x="56" y="42"/>
                    </a:lnTo>
                    <a:lnTo>
                      <a:pt x="56" y="44"/>
                    </a:lnTo>
                    <a:lnTo>
                      <a:pt x="56" y="46"/>
                    </a:lnTo>
                    <a:lnTo>
                      <a:pt x="56" y="44"/>
                    </a:lnTo>
                    <a:lnTo>
                      <a:pt x="54" y="44"/>
                    </a:lnTo>
                    <a:lnTo>
                      <a:pt x="54" y="42"/>
                    </a:lnTo>
                    <a:lnTo>
                      <a:pt x="51" y="42"/>
                    </a:lnTo>
                    <a:lnTo>
                      <a:pt x="51" y="39"/>
                    </a:lnTo>
                    <a:lnTo>
                      <a:pt x="49" y="39"/>
                    </a:lnTo>
                    <a:lnTo>
                      <a:pt x="49" y="37"/>
                    </a:lnTo>
                    <a:lnTo>
                      <a:pt x="47" y="37"/>
                    </a:lnTo>
                    <a:lnTo>
                      <a:pt x="44" y="37"/>
                    </a:lnTo>
                    <a:lnTo>
                      <a:pt x="42" y="37"/>
                    </a:lnTo>
                    <a:lnTo>
                      <a:pt x="39" y="37"/>
                    </a:lnTo>
                    <a:lnTo>
                      <a:pt x="39" y="34"/>
                    </a:lnTo>
                    <a:lnTo>
                      <a:pt x="37" y="32"/>
                    </a:lnTo>
                    <a:lnTo>
                      <a:pt x="37" y="29"/>
                    </a:lnTo>
                    <a:lnTo>
                      <a:pt x="34" y="27"/>
                    </a:lnTo>
                    <a:lnTo>
                      <a:pt x="34" y="24"/>
                    </a:lnTo>
                    <a:lnTo>
                      <a:pt x="34" y="22"/>
                    </a:lnTo>
                    <a:lnTo>
                      <a:pt x="37" y="22"/>
                    </a:lnTo>
                    <a:lnTo>
                      <a:pt x="37" y="20"/>
                    </a:lnTo>
                    <a:lnTo>
                      <a:pt x="37" y="17"/>
                    </a:lnTo>
                    <a:lnTo>
                      <a:pt x="37" y="20"/>
                    </a:lnTo>
                    <a:lnTo>
                      <a:pt x="39" y="17"/>
                    </a:lnTo>
                    <a:lnTo>
                      <a:pt x="42" y="17"/>
                    </a:lnTo>
                    <a:lnTo>
                      <a:pt x="42" y="15"/>
                    </a:lnTo>
                    <a:lnTo>
                      <a:pt x="39" y="15"/>
                    </a:lnTo>
                    <a:lnTo>
                      <a:pt x="39" y="17"/>
                    </a:lnTo>
                    <a:lnTo>
                      <a:pt x="39" y="15"/>
                    </a:lnTo>
                    <a:lnTo>
                      <a:pt x="39" y="12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4" y="10"/>
                    </a:lnTo>
                    <a:lnTo>
                      <a:pt x="34" y="7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7" y="7"/>
                    </a:lnTo>
                    <a:lnTo>
                      <a:pt x="39" y="7"/>
                    </a:lnTo>
                    <a:lnTo>
                      <a:pt x="39" y="5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39" y="2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7" y="2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7" name="Freeform 986"/>
              <p:cNvSpPr>
                <a:spLocks noEditPoints="1"/>
              </p:cNvSpPr>
              <p:nvPr/>
            </p:nvSpPr>
            <p:spPr bwMode="auto">
              <a:xfrm>
                <a:off x="2341" y="1471"/>
                <a:ext cx="127" cy="159"/>
              </a:xfrm>
              <a:custGeom>
                <a:avLst/>
                <a:gdLst>
                  <a:gd name="T0" fmla="*/ 3 w 127"/>
                  <a:gd name="T1" fmla="*/ 157 h 159"/>
                  <a:gd name="T2" fmla="*/ 88 w 127"/>
                  <a:gd name="T3" fmla="*/ 69 h 159"/>
                  <a:gd name="T4" fmla="*/ 95 w 127"/>
                  <a:gd name="T5" fmla="*/ 61 h 159"/>
                  <a:gd name="T6" fmla="*/ 56 w 127"/>
                  <a:gd name="T7" fmla="*/ 46 h 159"/>
                  <a:gd name="T8" fmla="*/ 56 w 127"/>
                  <a:gd name="T9" fmla="*/ 29 h 159"/>
                  <a:gd name="T10" fmla="*/ 54 w 127"/>
                  <a:gd name="T11" fmla="*/ 29 h 159"/>
                  <a:gd name="T12" fmla="*/ 49 w 127"/>
                  <a:gd name="T13" fmla="*/ 2 h 159"/>
                  <a:gd name="T14" fmla="*/ 59 w 127"/>
                  <a:gd name="T15" fmla="*/ 7 h 159"/>
                  <a:gd name="T16" fmla="*/ 69 w 127"/>
                  <a:gd name="T17" fmla="*/ 2 h 159"/>
                  <a:gd name="T18" fmla="*/ 76 w 127"/>
                  <a:gd name="T19" fmla="*/ 7 h 159"/>
                  <a:gd name="T20" fmla="*/ 81 w 127"/>
                  <a:gd name="T21" fmla="*/ 10 h 159"/>
                  <a:gd name="T22" fmla="*/ 86 w 127"/>
                  <a:gd name="T23" fmla="*/ 12 h 159"/>
                  <a:gd name="T24" fmla="*/ 93 w 127"/>
                  <a:gd name="T25" fmla="*/ 12 h 159"/>
                  <a:gd name="T26" fmla="*/ 98 w 127"/>
                  <a:gd name="T27" fmla="*/ 12 h 159"/>
                  <a:gd name="T28" fmla="*/ 100 w 127"/>
                  <a:gd name="T29" fmla="*/ 17 h 159"/>
                  <a:gd name="T30" fmla="*/ 105 w 127"/>
                  <a:gd name="T31" fmla="*/ 27 h 159"/>
                  <a:gd name="T32" fmla="*/ 113 w 127"/>
                  <a:gd name="T33" fmla="*/ 34 h 159"/>
                  <a:gd name="T34" fmla="*/ 117 w 127"/>
                  <a:gd name="T35" fmla="*/ 39 h 159"/>
                  <a:gd name="T36" fmla="*/ 120 w 127"/>
                  <a:gd name="T37" fmla="*/ 42 h 159"/>
                  <a:gd name="T38" fmla="*/ 125 w 127"/>
                  <a:gd name="T39" fmla="*/ 44 h 159"/>
                  <a:gd name="T40" fmla="*/ 117 w 127"/>
                  <a:gd name="T41" fmla="*/ 44 h 159"/>
                  <a:gd name="T42" fmla="*/ 115 w 127"/>
                  <a:gd name="T43" fmla="*/ 56 h 159"/>
                  <a:gd name="T44" fmla="*/ 122 w 127"/>
                  <a:gd name="T45" fmla="*/ 64 h 159"/>
                  <a:gd name="T46" fmla="*/ 115 w 127"/>
                  <a:gd name="T47" fmla="*/ 69 h 159"/>
                  <a:gd name="T48" fmla="*/ 117 w 127"/>
                  <a:gd name="T49" fmla="*/ 73 h 159"/>
                  <a:gd name="T50" fmla="*/ 113 w 127"/>
                  <a:gd name="T51" fmla="*/ 81 h 159"/>
                  <a:gd name="T52" fmla="*/ 117 w 127"/>
                  <a:gd name="T53" fmla="*/ 88 h 159"/>
                  <a:gd name="T54" fmla="*/ 115 w 127"/>
                  <a:gd name="T55" fmla="*/ 83 h 159"/>
                  <a:gd name="T56" fmla="*/ 110 w 127"/>
                  <a:gd name="T57" fmla="*/ 73 h 159"/>
                  <a:gd name="T58" fmla="*/ 110 w 127"/>
                  <a:gd name="T59" fmla="*/ 73 h 159"/>
                  <a:gd name="T60" fmla="*/ 103 w 127"/>
                  <a:gd name="T61" fmla="*/ 69 h 159"/>
                  <a:gd name="T62" fmla="*/ 105 w 127"/>
                  <a:gd name="T63" fmla="*/ 73 h 159"/>
                  <a:gd name="T64" fmla="*/ 100 w 127"/>
                  <a:gd name="T65" fmla="*/ 76 h 159"/>
                  <a:gd name="T66" fmla="*/ 93 w 127"/>
                  <a:gd name="T67" fmla="*/ 71 h 159"/>
                  <a:gd name="T68" fmla="*/ 100 w 127"/>
                  <a:gd name="T69" fmla="*/ 66 h 159"/>
                  <a:gd name="T70" fmla="*/ 100 w 127"/>
                  <a:gd name="T71" fmla="*/ 64 h 159"/>
                  <a:gd name="T72" fmla="*/ 98 w 127"/>
                  <a:gd name="T73" fmla="*/ 64 h 159"/>
                  <a:gd name="T74" fmla="*/ 98 w 127"/>
                  <a:gd name="T75" fmla="*/ 61 h 159"/>
                  <a:gd name="T76" fmla="*/ 93 w 127"/>
                  <a:gd name="T77" fmla="*/ 59 h 159"/>
                  <a:gd name="T78" fmla="*/ 88 w 127"/>
                  <a:gd name="T79" fmla="*/ 51 h 159"/>
                  <a:gd name="T80" fmla="*/ 81 w 127"/>
                  <a:gd name="T81" fmla="*/ 51 h 159"/>
                  <a:gd name="T82" fmla="*/ 78 w 127"/>
                  <a:gd name="T83" fmla="*/ 46 h 159"/>
                  <a:gd name="T84" fmla="*/ 71 w 127"/>
                  <a:gd name="T85" fmla="*/ 46 h 159"/>
                  <a:gd name="T86" fmla="*/ 69 w 127"/>
                  <a:gd name="T87" fmla="*/ 39 h 159"/>
                  <a:gd name="T88" fmla="*/ 61 w 127"/>
                  <a:gd name="T89" fmla="*/ 34 h 159"/>
                  <a:gd name="T90" fmla="*/ 54 w 127"/>
                  <a:gd name="T91" fmla="*/ 29 h 159"/>
                  <a:gd name="T92" fmla="*/ 51 w 127"/>
                  <a:gd name="T93" fmla="*/ 24 h 159"/>
                  <a:gd name="T94" fmla="*/ 54 w 127"/>
                  <a:gd name="T95" fmla="*/ 34 h 159"/>
                  <a:gd name="T96" fmla="*/ 61 w 127"/>
                  <a:gd name="T97" fmla="*/ 39 h 159"/>
                  <a:gd name="T98" fmla="*/ 59 w 127"/>
                  <a:gd name="T99" fmla="*/ 39 h 159"/>
                  <a:gd name="T100" fmla="*/ 56 w 127"/>
                  <a:gd name="T101" fmla="*/ 44 h 159"/>
                  <a:gd name="T102" fmla="*/ 51 w 127"/>
                  <a:gd name="T103" fmla="*/ 42 h 159"/>
                  <a:gd name="T104" fmla="*/ 44 w 127"/>
                  <a:gd name="T105" fmla="*/ 37 h 159"/>
                  <a:gd name="T106" fmla="*/ 37 w 127"/>
                  <a:gd name="T107" fmla="*/ 29 h 159"/>
                  <a:gd name="T108" fmla="*/ 37 w 127"/>
                  <a:gd name="T109" fmla="*/ 20 h 159"/>
                  <a:gd name="T110" fmla="*/ 42 w 127"/>
                  <a:gd name="T111" fmla="*/ 15 h 159"/>
                  <a:gd name="T112" fmla="*/ 39 w 127"/>
                  <a:gd name="T113" fmla="*/ 10 h 159"/>
                  <a:gd name="T114" fmla="*/ 34 w 127"/>
                  <a:gd name="T115" fmla="*/ 7 h 159"/>
                  <a:gd name="T116" fmla="*/ 39 w 127"/>
                  <a:gd name="T117" fmla="*/ 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9">
                    <a:moveTo>
                      <a:pt x="3" y="157"/>
                    </a:moveTo>
                    <a:lnTo>
                      <a:pt x="0" y="157"/>
                    </a:lnTo>
                    <a:lnTo>
                      <a:pt x="0" y="159"/>
                    </a:lnTo>
                    <a:lnTo>
                      <a:pt x="0" y="157"/>
                    </a:lnTo>
                    <a:lnTo>
                      <a:pt x="3" y="157"/>
                    </a:lnTo>
                    <a:lnTo>
                      <a:pt x="0" y="157"/>
                    </a:lnTo>
                    <a:lnTo>
                      <a:pt x="3" y="157"/>
                    </a:lnTo>
                    <a:moveTo>
                      <a:pt x="88" y="69"/>
                    </a:moveTo>
                    <a:lnTo>
                      <a:pt x="91" y="69"/>
                    </a:lnTo>
                    <a:lnTo>
                      <a:pt x="88" y="69"/>
                    </a:lnTo>
                    <a:moveTo>
                      <a:pt x="95" y="64"/>
                    </a:moveTo>
                    <a:lnTo>
                      <a:pt x="95" y="61"/>
                    </a:lnTo>
                    <a:lnTo>
                      <a:pt x="98" y="64"/>
                    </a:lnTo>
                    <a:lnTo>
                      <a:pt x="95" y="64"/>
                    </a:lnTo>
                    <a:moveTo>
                      <a:pt x="95" y="61"/>
                    </a:moveTo>
                    <a:lnTo>
                      <a:pt x="95" y="59"/>
                    </a:lnTo>
                    <a:lnTo>
                      <a:pt x="95" y="61"/>
                    </a:lnTo>
                    <a:moveTo>
                      <a:pt x="56" y="46"/>
                    </a:moveTo>
                    <a:lnTo>
                      <a:pt x="54" y="46"/>
                    </a:lnTo>
                    <a:lnTo>
                      <a:pt x="56" y="46"/>
                    </a:lnTo>
                    <a:moveTo>
                      <a:pt x="59" y="34"/>
                    </a:moveTo>
                    <a:lnTo>
                      <a:pt x="56" y="34"/>
                    </a:lnTo>
                    <a:lnTo>
                      <a:pt x="59" y="34"/>
                    </a:lnTo>
                    <a:moveTo>
                      <a:pt x="54" y="29"/>
                    </a:moveTo>
                    <a:lnTo>
                      <a:pt x="56" y="29"/>
                    </a:lnTo>
                    <a:lnTo>
                      <a:pt x="54" y="29"/>
                    </a:lnTo>
                    <a:lnTo>
                      <a:pt x="54" y="32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4" y="29"/>
                    </a:lnTo>
                    <a:moveTo>
                      <a:pt x="32" y="10"/>
                    </a:moveTo>
                    <a:lnTo>
                      <a:pt x="34" y="10"/>
                    </a:lnTo>
                    <a:lnTo>
                      <a:pt x="32" y="10"/>
                    </a:lnTo>
                    <a:moveTo>
                      <a:pt x="47" y="2"/>
                    </a:moveTo>
                    <a:lnTo>
                      <a:pt x="49" y="2"/>
                    </a:lnTo>
                    <a:lnTo>
                      <a:pt x="51" y="2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9" y="5"/>
                    </a:lnTo>
                    <a:lnTo>
                      <a:pt x="59" y="7"/>
                    </a:lnTo>
                    <a:lnTo>
                      <a:pt x="61" y="7"/>
                    </a:lnTo>
                    <a:lnTo>
                      <a:pt x="64" y="5"/>
                    </a:lnTo>
                    <a:lnTo>
                      <a:pt x="66" y="5"/>
                    </a:lnTo>
                    <a:lnTo>
                      <a:pt x="66" y="2"/>
                    </a:lnTo>
                    <a:lnTo>
                      <a:pt x="69" y="2"/>
                    </a:lnTo>
                    <a:lnTo>
                      <a:pt x="69" y="5"/>
                    </a:lnTo>
                    <a:lnTo>
                      <a:pt x="71" y="5"/>
                    </a:lnTo>
                    <a:lnTo>
                      <a:pt x="73" y="5"/>
                    </a:lnTo>
                    <a:lnTo>
                      <a:pt x="73" y="7"/>
                    </a:lnTo>
                    <a:lnTo>
                      <a:pt x="76" y="7"/>
                    </a:lnTo>
                    <a:lnTo>
                      <a:pt x="76" y="5"/>
                    </a:lnTo>
                    <a:lnTo>
                      <a:pt x="76" y="7"/>
                    </a:lnTo>
                    <a:lnTo>
                      <a:pt x="78" y="7"/>
                    </a:lnTo>
                    <a:lnTo>
                      <a:pt x="78" y="10"/>
                    </a:lnTo>
                    <a:lnTo>
                      <a:pt x="81" y="10"/>
                    </a:lnTo>
                    <a:lnTo>
                      <a:pt x="78" y="10"/>
                    </a:lnTo>
                    <a:lnTo>
                      <a:pt x="81" y="10"/>
                    </a:lnTo>
                    <a:lnTo>
                      <a:pt x="81" y="12"/>
                    </a:lnTo>
                    <a:lnTo>
                      <a:pt x="83" y="12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88" y="15"/>
                    </a:lnTo>
                    <a:lnTo>
                      <a:pt x="88" y="12"/>
                    </a:lnTo>
                    <a:lnTo>
                      <a:pt x="91" y="12"/>
                    </a:lnTo>
                    <a:lnTo>
                      <a:pt x="93" y="12"/>
                    </a:lnTo>
                    <a:lnTo>
                      <a:pt x="95" y="12"/>
                    </a:lnTo>
                    <a:lnTo>
                      <a:pt x="95" y="10"/>
                    </a:lnTo>
                    <a:lnTo>
                      <a:pt x="95" y="7"/>
                    </a:lnTo>
                    <a:lnTo>
                      <a:pt x="98" y="10"/>
                    </a:lnTo>
                    <a:lnTo>
                      <a:pt x="98" y="12"/>
                    </a:lnTo>
                    <a:lnTo>
                      <a:pt x="98" y="15"/>
                    </a:lnTo>
                    <a:lnTo>
                      <a:pt x="98" y="17"/>
                    </a:lnTo>
                    <a:lnTo>
                      <a:pt x="100" y="17"/>
                    </a:lnTo>
                    <a:lnTo>
                      <a:pt x="100" y="20"/>
                    </a:lnTo>
                    <a:lnTo>
                      <a:pt x="100" y="17"/>
                    </a:lnTo>
                    <a:lnTo>
                      <a:pt x="100" y="20"/>
                    </a:lnTo>
                    <a:lnTo>
                      <a:pt x="103" y="22"/>
                    </a:lnTo>
                    <a:lnTo>
                      <a:pt x="103" y="24"/>
                    </a:lnTo>
                    <a:lnTo>
                      <a:pt x="105" y="24"/>
                    </a:lnTo>
                    <a:lnTo>
                      <a:pt x="105" y="27"/>
                    </a:lnTo>
                    <a:lnTo>
                      <a:pt x="108" y="27"/>
                    </a:lnTo>
                    <a:lnTo>
                      <a:pt x="108" y="29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13" y="34"/>
                    </a:lnTo>
                    <a:lnTo>
                      <a:pt x="113" y="32"/>
                    </a:lnTo>
                    <a:lnTo>
                      <a:pt x="113" y="34"/>
                    </a:lnTo>
                    <a:lnTo>
                      <a:pt x="115" y="34"/>
                    </a:lnTo>
                    <a:lnTo>
                      <a:pt x="115" y="37"/>
                    </a:lnTo>
                    <a:lnTo>
                      <a:pt x="117" y="39"/>
                    </a:lnTo>
                    <a:lnTo>
                      <a:pt x="117" y="42"/>
                    </a:lnTo>
                    <a:lnTo>
                      <a:pt x="120" y="39"/>
                    </a:lnTo>
                    <a:lnTo>
                      <a:pt x="120" y="42"/>
                    </a:lnTo>
                    <a:lnTo>
                      <a:pt x="120" y="44"/>
                    </a:lnTo>
                    <a:lnTo>
                      <a:pt x="120" y="42"/>
                    </a:lnTo>
                    <a:lnTo>
                      <a:pt x="122" y="44"/>
                    </a:lnTo>
                    <a:lnTo>
                      <a:pt x="125" y="44"/>
                    </a:lnTo>
                    <a:lnTo>
                      <a:pt x="127" y="46"/>
                    </a:lnTo>
                    <a:lnTo>
                      <a:pt x="125" y="46"/>
                    </a:lnTo>
                    <a:lnTo>
                      <a:pt x="125" y="44"/>
                    </a:lnTo>
                    <a:lnTo>
                      <a:pt x="125" y="46"/>
                    </a:lnTo>
                    <a:lnTo>
                      <a:pt x="122" y="46"/>
                    </a:lnTo>
                    <a:lnTo>
                      <a:pt x="122" y="44"/>
                    </a:lnTo>
                    <a:lnTo>
                      <a:pt x="120" y="44"/>
                    </a:lnTo>
                    <a:lnTo>
                      <a:pt x="117" y="44"/>
                    </a:lnTo>
                    <a:lnTo>
                      <a:pt x="117" y="46"/>
                    </a:lnTo>
                    <a:lnTo>
                      <a:pt x="115" y="46"/>
                    </a:lnTo>
                    <a:lnTo>
                      <a:pt x="115" y="49"/>
                    </a:lnTo>
                    <a:lnTo>
                      <a:pt x="115" y="51"/>
                    </a:lnTo>
                    <a:lnTo>
                      <a:pt x="115" y="56"/>
                    </a:lnTo>
                    <a:lnTo>
                      <a:pt x="115" y="59"/>
                    </a:lnTo>
                    <a:lnTo>
                      <a:pt x="117" y="59"/>
                    </a:lnTo>
                    <a:lnTo>
                      <a:pt x="120" y="61"/>
                    </a:lnTo>
                    <a:lnTo>
                      <a:pt x="122" y="61"/>
                    </a:lnTo>
                    <a:lnTo>
                      <a:pt x="122" y="64"/>
                    </a:lnTo>
                    <a:lnTo>
                      <a:pt x="120" y="64"/>
                    </a:lnTo>
                    <a:lnTo>
                      <a:pt x="117" y="66"/>
                    </a:lnTo>
                    <a:lnTo>
                      <a:pt x="115" y="69"/>
                    </a:lnTo>
                    <a:lnTo>
                      <a:pt x="117" y="69"/>
                    </a:lnTo>
                    <a:lnTo>
                      <a:pt x="115" y="69"/>
                    </a:lnTo>
                    <a:lnTo>
                      <a:pt x="117" y="69"/>
                    </a:lnTo>
                    <a:lnTo>
                      <a:pt x="117" y="71"/>
                    </a:lnTo>
                    <a:lnTo>
                      <a:pt x="117" y="73"/>
                    </a:lnTo>
                    <a:lnTo>
                      <a:pt x="120" y="73"/>
                    </a:lnTo>
                    <a:lnTo>
                      <a:pt x="117" y="73"/>
                    </a:lnTo>
                    <a:lnTo>
                      <a:pt x="117" y="76"/>
                    </a:lnTo>
                    <a:lnTo>
                      <a:pt x="115" y="76"/>
                    </a:lnTo>
                    <a:lnTo>
                      <a:pt x="115" y="78"/>
                    </a:lnTo>
                    <a:lnTo>
                      <a:pt x="113" y="78"/>
                    </a:lnTo>
                    <a:lnTo>
                      <a:pt x="113" y="81"/>
                    </a:lnTo>
                    <a:lnTo>
                      <a:pt x="115" y="81"/>
                    </a:lnTo>
                    <a:lnTo>
                      <a:pt x="115" y="83"/>
                    </a:lnTo>
                    <a:lnTo>
                      <a:pt x="117" y="83"/>
                    </a:lnTo>
                    <a:lnTo>
                      <a:pt x="117" y="86"/>
                    </a:lnTo>
                    <a:lnTo>
                      <a:pt x="117" y="88"/>
                    </a:lnTo>
                    <a:lnTo>
                      <a:pt x="115" y="88"/>
                    </a:lnTo>
                    <a:lnTo>
                      <a:pt x="115" y="86"/>
                    </a:lnTo>
                    <a:lnTo>
                      <a:pt x="117" y="86"/>
                    </a:lnTo>
                    <a:lnTo>
                      <a:pt x="115" y="86"/>
                    </a:lnTo>
                    <a:lnTo>
                      <a:pt x="115" y="83"/>
                    </a:lnTo>
                    <a:lnTo>
                      <a:pt x="115" y="81"/>
                    </a:lnTo>
                    <a:lnTo>
                      <a:pt x="113" y="81"/>
                    </a:lnTo>
                    <a:lnTo>
                      <a:pt x="110" y="78"/>
                    </a:lnTo>
                    <a:lnTo>
                      <a:pt x="110" y="76"/>
                    </a:lnTo>
                    <a:lnTo>
                      <a:pt x="110" y="73"/>
                    </a:lnTo>
                    <a:lnTo>
                      <a:pt x="108" y="71"/>
                    </a:lnTo>
                    <a:lnTo>
                      <a:pt x="110" y="71"/>
                    </a:lnTo>
                    <a:lnTo>
                      <a:pt x="110" y="73"/>
                    </a:lnTo>
                    <a:lnTo>
                      <a:pt x="110" y="71"/>
                    </a:lnTo>
                    <a:lnTo>
                      <a:pt x="110" y="73"/>
                    </a:lnTo>
                    <a:lnTo>
                      <a:pt x="110" y="71"/>
                    </a:lnTo>
                    <a:lnTo>
                      <a:pt x="108" y="71"/>
                    </a:lnTo>
                    <a:lnTo>
                      <a:pt x="105" y="71"/>
                    </a:lnTo>
                    <a:lnTo>
                      <a:pt x="105" y="69"/>
                    </a:lnTo>
                    <a:lnTo>
                      <a:pt x="103" y="69"/>
                    </a:lnTo>
                    <a:lnTo>
                      <a:pt x="100" y="69"/>
                    </a:lnTo>
                    <a:lnTo>
                      <a:pt x="100" y="71"/>
                    </a:lnTo>
                    <a:lnTo>
                      <a:pt x="103" y="71"/>
                    </a:lnTo>
                    <a:lnTo>
                      <a:pt x="103" y="73"/>
                    </a:lnTo>
                    <a:lnTo>
                      <a:pt x="105" y="73"/>
                    </a:lnTo>
                    <a:lnTo>
                      <a:pt x="105" y="76"/>
                    </a:lnTo>
                    <a:lnTo>
                      <a:pt x="105" y="78"/>
                    </a:lnTo>
                    <a:lnTo>
                      <a:pt x="103" y="78"/>
                    </a:lnTo>
                    <a:lnTo>
                      <a:pt x="103" y="76"/>
                    </a:lnTo>
                    <a:lnTo>
                      <a:pt x="100" y="76"/>
                    </a:lnTo>
                    <a:lnTo>
                      <a:pt x="98" y="76"/>
                    </a:lnTo>
                    <a:lnTo>
                      <a:pt x="95" y="76"/>
                    </a:lnTo>
                    <a:lnTo>
                      <a:pt x="95" y="73"/>
                    </a:lnTo>
                    <a:lnTo>
                      <a:pt x="93" y="73"/>
                    </a:lnTo>
                    <a:lnTo>
                      <a:pt x="93" y="71"/>
                    </a:lnTo>
                    <a:lnTo>
                      <a:pt x="95" y="69"/>
                    </a:lnTo>
                    <a:lnTo>
                      <a:pt x="98" y="66"/>
                    </a:lnTo>
                    <a:lnTo>
                      <a:pt x="95" y="66"/>
                    </a:lnTo>
                    <a:lnTo>
                      <a:pt x="98" y="66"/>
                    </a:lnTo>
                    <a:lnTo>
                      <a:pt x="100" y="66"/>
                    </a:lnTo>
                    <a:lnTo>
                      <a:pt x="98" y="66"/>
                    </a:lnTo>
                    <a:lnTo>
                      <a:pt x="100" y="66"/>
                    </a:lnTo>
                    <a:lnTo>
                      <a:pt x="100" y="64"/>
                    </a:lnTo>
                    <a:lnTo>
                      <a:pt x="100" y="66"/>
                    </a:lnTo>
                    <a:lnTo>
                      <a:pt x="100" y="64"/>
                    </a:lnTo>
                    <a:lnTo>
                      <a:pt x="98" y="64"/>
                    </a:lnTo>
                    <a:lnTo>
                      <a:pt x="98" y="66"/>
                    </a:lnTo>
                    <a:lnTo>
                      <a:pt x="98" y="64"/>
                    </a:lnTo>
                    <a:lnTo>
                      <a:pt x="98" y="66"/>
                    </a:lnTo>
                    <a:lnTo>
                      <a:pt x="98" y="64"/>
                    </a:lnTo>
                    <a:lnTo>
                      <a:pt x="95" y="64"/>
                    </a:lnTo>
                    <a:lnTo>
                      <a:pt x="98" y="64"/>
                    </a:lnTo>
                    <a:lnTo>
                      <a:pt x="95" y="64"/>
                    </a:lnTo>
                    <a:lnTo>
                      <a:pt x="98" y="64"/>
                    </a:lnTo>
                    <a:lnTo>
                      <a:pt x="98" y="61"/>
                    </a:lnTo>
                    <a:lnTo>
                      <a:pt x="95" y="61"/>
                    </a:lnTo>
                    <a:lnTo>
                      <a:pt x="98" y="61"/>
                    </a:lnTo>
                    <a:lnTo>
                      <a:pt x="95" y="61"/>
                    </a:lnTo>
                    <a:lnTo>
                      <a:pt x="95" y="59"/>
                    </a:lnTo>
                    <a:lnTo>
                      <a:pt x="93" y="59"/>
                    </a:lnTo>
                    <a:lnTo>
                      <a:pt x="93" y="56"/>
                    </a:lnTo>
                    <a:lnTo>
                      <a:pt x="91" y="56"/>
                    </a:lnTo>
                    <a:lnTo>
                      <a:pt x="91" y="54"/>
                    </a:lnTo>
                    <a:lnTo>
                      <a:pt x="88" y="54"/>
                    </a:lnTo>
                    <a:lnTo>
                      <a:pt x="88" y="51"/>
                    </a:lnTo>
                    <a:lnTo>
                      <a:pt x="88" y="54"/>
                    </a:lnTo>
                    <a:lnTo>
                      <a:pt x="88" y="51"/>
                    </a:lnTo>
                    <a:lnTo>
                      <a:pt x="86" y="51"/>
                    </a:lnTo>
                    <a:lnTo>
                      <a:pt x="83" y="51"/>
                    </a:lnTo>
                    <a:lnTo>
                      <a:pt x="81" y="51"/>
                    </a:lnTo>
                    <a:lnTo>
                      <a:pt x="81" y="49"/>
                    </a:lnTo>
                    <a:lnTo>
                      <a:pt x="78" y="46"/>
                    </a:lnTo>
                    <a:lnTo>
                      <a:pt x="81" y="49"/>
                    </a:lnTo>
                    <a:lnTo>
                      <a:pt x="78" y="49"/>
                    </a:lnTo>
                    <a:lnTo>
                      <a:pt x="78" y="46"/>
                    </a:lnTo>
                    <a:lnTo>
                      <a:pt x="78" y="49"/>
                    </a:lnTo>
                    <a:lnTo>
                      <a:pt x="78" y="46"/>
                    </a:lnTo>
                    <a:lnTo>
                      <a:pt x="76" y="46"/>
                    </a:lnTo>
                    <a:lnTo>
                      <a:pt x="73" y="46"/>
                    </a:lnTo>
                    <a:lnTo>
                      <a:pt x="71" y="46"/>
                    </a:lnTo>
                    <a:lnTo>
                      <a:pt x="69" y="44"/>
                    </a:lnTo>
                    <a:lnTo>
                      <a:pt x="66" y="44"/>
                    </a:lnTo>
                    <a:lnTo>
                      <a:pt x="66" y="42"/>
                    </a:lnTo>
                    <a:lnTo>
                      <a:pt x="69" y="42"/>
                    </a:lnTo>
                    <a:lnTo>
                      <a:pt x="69" y="39"/>
                    </a:lnTo>
                    <a:lnTo>
                      <a:pt x="69" y="37"/>
                    </a:lnTo>
                    <a:lnTo>
                      <a:pt x="66" y="37"/>
                    </a:lnTo>
                    <a:lnTo>
                      <a:pt x="66" y="34"/>
                    </a:lnTo>
                    <a:lnTo>
                      <a:pt x="64" y="34"/>
                    </a:lnTo>
                    <a:lnTo>
                      <a:pt x="61" y="34"/>
                    </a:lnTo>
                    <a:lnTo>
                      <a:pt x="61" y="32"/>
                    </a:lnTo>
                    <a:lnTo>
                      <a:pt x="59" y="32"/>
                    </a:lnTo>
                    <a:lnTo>
                      <a:pt x="59" y="29"/>
                    </a:lnTo>
                    <a:lnTo>
                      <a:pt x="56" y="29"/>
                    </a:lnTo>
                    <a:lnTo>
                      <a:pt x="54" y="29"/>
                    </a:lnTo>
                    <a:lnTo>
                      <a:pt x="51" y="29"/>
                    </a:lnTo>
                    <a:lnTo>
                      <a:pt x="51" y="27"/>
                    </a:lnTo>
                    <a:lnTo>
                      <a:pt x="51" y="24"/>
                    </a:lnTo>
                    <a:lnTo>
                      <a:pt x="49" y="24"/>
                    </a:lnTo>
                    <a:lnTo>
                      <a:pt x="51" y="24"/>
                    </a:lnTo>
                    <a:lnTo>
                      <a:pt x="51" y="27"/>
                    </a:lnTo>
                    <a:lnTo>
                      <a:pt x="51" y="29"/>
                    </a:lnTo>
                    <a:lnTo>
                      <a:pt x="51" y="32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6" y="34"/>
                    </a:lnTo>
                    <a:lnTo>
                      <a:pt x="59" y="34"/>
                    </a:lnTo>
                    <a:lnTo>
                      <a:pt x="61" y="34"/>
                    </a:lnTo>
                    <a:lnTo>
                      <a:pt x="61" y="37"/>
                    </a:lnTo>
                    <a:lnTo>
                      <a:pt x="61" y="39"/>
                    </a:lnTo>
                    <a:lnTo>
                      <a:pt x="61" y="37"/>
                    </a:lnTo>
                    <a:lnTo>
                      <a:pt x="61" y="39"/>
                    </a:lnTo>
                    <a:lnTo>
                      <a:pt x="61" y="37"/>
                    </a:lnTo>
                    <a:lnTo>
                      <a:pt x="61" y="39"/>
                    </a:lnTo>
                    <a:lnTo>
                      <a:pt x="59" y="39"/>
                    </a:lnTo>
                    <a:lnTo>
                      <a:pt x="59" y="42"/>
                    </a:lnTo>
                    <a:lnTo>
                      <a:pt x="59" y="39"/>
                    </a:lnTo>
                    <a:lnTo>
                      <a:pt x="59" y="42"/>
                    </a:lnTo>
                    <a:lnTo>
                      <a:pt x="56" y="42"/>
                    </a:lnTo>
                    <a:lnTo>
                      <a:pt x="56" y="44"/>
                    </a:lnTo>
                    <a:lnTo>
                      <a:pt x="56" y="46"/>
                    </a:lnTo>
                    <a:lnTo>
                      <a:pt x="56" y="44"/>
                    </a:lnTo>
                    <a:lnTo>
                      <a:pt x="54" y="44"/>
                    </a:lnTo>
                    <a:lnTo>
                      <a:pt x="54" y="42"/>
                    </a:lnTo>
                    <a:lnTo>
                      <a:pt x="51" y="42"/>
                    </a:lnTo>
                    <a:lnTo>
                      <a:pt x="51" y="39"/>
                    </a:lnTo>
                    <a:lnTo>
                      <a:pt x="49" y="39"/>
                    </a:lnTo>
                    <a:lnTo>
                      <a:pt x="49" y="37"/>
                    </a:lnTo>
                    <a:lnTo>
                      <a:pt x="47" y="37"/>
                    </a:lnTo>
                    <a:lnTo>
                      <a:pt x="44" y="37"/>
                    </a:lnTo>
                    <a:lnTo>
                      <a:pt x="42" y="37"/>
                    </a:lnTo>
                    <a:lnTo>
                      <a:pt x="39" y="37"/>
                    </a:lnTo>
                    <a:lnTo>
                      <a:pt x="39" y="34"/>
                    </a:lnTo>
                    <a:lnTo>
                      <a:pt x="37" y="32"/>
                    </a:lnTo>
                    <a:lnTo>
                      <a:pt x="37" y="29"/>
                    </a:lnTo>
                    <a:lnTo>
                      <a:pt x="34" y="27"/>
                    </a:lnTo>
                    <a:lnTo>
                      <a:pt x="34" y="24"/>
                    </a:lnTo>
                    <a:lnTo>
                      <a:pt x="34" y="22"/>
                    </a:lnTo>
                    <a:lnTo>
                      <a:pt x="37" y="22"/>
                    </a:lnTo>
                    <a:lnTo>
                      <a:pt x="37" y="20"/>
                    </a:lnTo>
                    <a:lnTo>
                      <a:pt x="37" y="17"/>
                    </a:lnTo>
                    <a:lnTo>
                      <a:pt x="37" y="20"/>
                    </a:lnTo>
                    <a:lnTo>
                      <a:pt x="39" y="17"/>
                    </a:lnTo>
                    <a:lnTo>
                      <a:pt x="42" y="17"/>
                    </a:lnTo>
                    <a:lnTo>
                      <a:pt x="42" y="15"/>
                    </a:lnTo>
                    <a:lnTo>
                      <a:pt x="39" y="15"/>
                    </a:lnTo>
                    <a:lnTo>
                      <a:pt x="39" y="17"/>
                    </a:lnTo>
                    <a:lnTo>
                      <a:pt x="39" y="15"/>
                    </a:lnTo>
                    <a:lnTo>
                      <a:pt x="39" y="12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4" y="10"/>
                    </a:lnTo>
                    <a:lnTo>
                      <a:pt x="34" y="7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7" y="7"/>
                    </a:lnTo>
                    <a:lnTo>
                      <a:pt x="39" y="7"/>
                    </a:lnTo>
                    <a:lnTo>
                      <a:pt x="39" y="5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39" y="2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7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8" name="Freeform 987"/>
              <p:cNvSpPr>
                <a:spLocks noEditPoints="1"/>
              </p:cNvSpPr>
              <p:nvPr/>
            </p:nvSpPr>
            <p:spPr bwMode="auto">
              <a:xfrm>
                <a:off x="2400" y="1139"/>
                <a:ext cx="300" cy="92"/>
              </a:xfrm>
              <a:custGeom>
                <a:avLst/>
                <a:gdLst>
                  <a:gd name="T0" fmla="*/ 173 w 300"/>
                  <a:gd name="T1" fmla="*/ 70 h 92"/>
                  <a:gd name="T2" fmla="*/ 178 w 300"/>
                  <a:gd name="T3" fmla="*/ 66 h 92"/>
                  <a:gd name="T4" fmla="*/ 168 w 300"/>
                  <a:gd name="T5" fmla="*/ 66 h 92"/>
                  <a:gd name="T6" fmla="*/ 161 w 300"/>
                  <a:gd name="T7" fmla="*/ 63 h 92"/>
                  <a:gd name="T8" fmla="*/ 156 w 300"/>
                  <a:gd name="T9" fmla="*/ 58 h 92"/>
                  <a:gd name="T10" fmla="*/ 83 w 300"/>
                  <a:gd name="T11" fmla="*/ 41 h 92"/>
                  <a:gd name="T12" fmla="*/ 85 w 300"/>
                  <a:gd name="T13" fmla="*/ 41 h 92"/>
                  <a:gd name="T14" fmla="*/ 68 w 300"/>
                  <a:gd name="T15" fmla="*/ 39 h 92"/>
                  <a:gd name="T16" fmla="*/ 61 w 300"/>
                  <a:gd name="T17" fmla="*/ 34 h 92"/>
                  <a:gd name="T18" fmla="*/ 58 w 300"/>
                  <a:gd name="T19" fmla="*/ 48 h 92"/>
                  <a:gd name="T20" fmla="*/ 56 w 300"/>
                  <a:gd name="T21" fmla="*/ 46 h 92"/>
                  <a:gd name="T22" fmla="*/ 198 w 300"/>
                  <a:gd name="T23" fmla="*/ 29 h 92"/>
                  <a:gd name="T24" fmla="*/ 195 w 300"/>
                  <a:gd name="T25" fmla="*/ 34 h 92"/>
                  <a:gd name="T26" fmla="*/ 193 w 300"/>
                  <a:gd name="T27" fmla="*/ 26 h 92"/>
                  <a:gd name="T28" fmla="*/ 198 w 300"/>
                  <a:gd name="T29" fmla="*/ 26 h 92"/>
                  <a:gd name="T30" fmla="*/ 190 w 300"/>
                  <a:gd name="T31" fmla="*/ 24 h 92"/>
                  <a:gd name="T32" fmla="*/ 186 w 300"/>
                  <a:gd name="T33" fmla="*/ 22 h 92"/>
                  <a:gd name="T34" fmla="*/ 95 w 300"/>
                  <a:gd name="T35" fmla="*/ 4 h 92"/>
                  <a:gd name="T36" fmla="*/ 105 w 300"/>
                  <a:gd name="T37" fmla="*/ 4 h 92"/>
                  <a:gd name="T38" fmla="*/ 127 w 300"/>
                  <a:gd name="T39" fmla="*/ 7 h 92"/>
                  <a:gd name="T40" fmla="*/ 144 w 300"/>
                  <a:gd name="T41" fmla="*/ 12 h 92"/>
                  <a:gd name="T42" fmla="*/ 164 w 300"/>
                  <a:gd name="T43" fmla="*/ 24 h 92"/>
                  <a:gd name="T44" fmla="*/ 173 w 300"/>
                  <a:gd name="T45" fmla="*/ 24 h 92"/>
                  <a:gd name="T46" fmla="*/ 193 w 300"/>
                  <a:gd name="T47" fmla="*/ 31 h 92"/>
                  <a:gd name="T48" fmla="*/ 208 w 300"/>
                  <a:gd name="T49" fmla="*/ 39 h 92"/>
                  <a:gd name="T50" fmla="*/ 212 w 300"/>
                  <a:gd name="T51" fmla="*/ 41 h 92"/>
                  <a:gd name="T52" fmla="*/ 217 w 300"/>
                  <a:gd name="T53" fmla="*/ 44 h 92"/>
                  <a:gd name="T54" fmla="*/ 230 w 300"/>
                  <a:gd name="T55" fmla="*/ 51 h 92"/>
                  <a:gd name="T56" fmla="*/ 234 w 300"/>
                  <a:gd name="T57" fmla="*/ 53 h 92"/>
                  <a:gd name="T58" fmla="*/ 254 w 300"/>
                  <a:gd name="T59" fmla="*/ 56 h 92"/>
                  <a:gd name="T60" fmla="*/ 259 w 300"/>
                  <a:gd name="T61" fmla="*/ 66 h 92"/>
                  <a:gd name="T62" fmla="*/ 259 w 300"/>
                  <a:gd name="T63" fmla="*/ 68 h 92"/>
                  <a:gd name="T64" fmla="*/ 276 w 300"/>
                  <a:gd name="T65" fmla="*/ 68 h 92"/>
                  <a:gd name="T66" fmla="*/ 293 w 300"/>
                  <a:gd name="T67" fmla="*/ 78 h 92"/>
                  <a:gd name="T68" fmla="*/ 288 w 300"/>
                  <a:gd name="T69" fmla="*/ 85 h 92"/>
                  <a:gd name="T70" fmla="*/ 274 w 300"/>
                  <a:gd name="T71" fmla="*/ 90 h 92"/>
                  <a:gd name="T72" fmla="*/ 256 w 300"/>
                  <a:gd name="T73" fmla="*/ 90 h 92"/>
                  <a:gd name="T74" fmla="*/ 242 w 300"/>
                  <a:gd name="T75" fmla="*/ 88 h 92"/>
                  <a:gd name="T76" fmla="*/ 212 w 300"/>
                  <a:gd name="T77" fmla="*/ 92 h 92"/>
                  <a:gd name="T78" fmla="*/ 208 w 300"/>
                  <a:gd name="T79" fmla="*/ 85 h 92"/>
                  <a:gd name="T80" fmla="*/ 212 w 300"/>
                  <a:gd name="T81" fmla="*/ 68 h 92"/>
                  <a:gd name="T82" fmla="*/ 188 w 300"/>
                  <a:gd name="T83" fmla="*/ 68 h 92"/>
                  <a:gd name="T84" fmla="*/ 178 w 300"/>
                  <a:gd name="T85" fmla="*/ 51 h 92"/>
                  <a:gd name="T86" fmla="*/ 156 w 300"/>
                  <a:gd name="T87" fmla="*/ 46 h 92"/>
                  <a:gd name="T88" fmla="*/ 132 w 300"/>
                  <a:gd name="T89" fmla="*/ 36 h 92"/>
                  <a:gd name="T90" fmla="*/ 115 w 300"/>
                  <a:gd name="T91" fmla="*/ 31 h 92"/>
                  <a:gd name="T92" fmla="*/ 98 w 300"/>
                  <a:gd name="T93" fmla="*/ 29 h 92"/>
                  <a:gd name="T94" fmla="*/ 80 w 300"/>
                  <a:gd name="T95" fmla="*/ 22 h 92"/>
                  <a:gd name="T96" fmla="*/ 90 w 300"/>
                  <a:gd name="T97" fmla="*/ 17 h 92"/>
                  <a:gd name="T98" fmla="*/ 66 w 300"/>
                  <a:gd name="T99" fmla="*/ 14 h 92"/>
                  <a:gd name="T100" fmla="*/ 49 w 300"/>
                  <a:gd name="T101" fmla="*/ 24 h 92"/>
                  <a:gd name="T102" fmla="*/ 27 w 300"/>
                  <a:gd name="T103" fmla="*/ 31 h 92"/>
                  <a:gd name="T104" fmla="*/ 12 w 300"/>
                  <a:gd name="T105" fmla="*/ 34 h 92"/>
                  <a:gd name="T106" fmla="*/ 12 w 300"/>
                  <a:gd name="T107" fmla="*/ 31 h 92"/>
                  <a:gd name="T108" fmla="*/ 17 w 300"/>
                  <a:gd name="T109" fmla="*/ 22 h 92"/>
                  <a:gd name="T110" fmla="*/ 34 w 300"/>
                  <a:gd name="T111" fmla="*/ 12 h 92"/>
                  <a:gd name="T112" fmla="*/ 51 w 300"/>
                  <a:gd name="T113" fmla="*/ 4 h 92"/>
                  <a:gd name="T114" fmla="*/ 73 w 300"/>
                  <a:gd name="T11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0" h="92">
                    <a:moveTo>
                      <a:pt x="183" y="73"/>
                    </a:moveTo>
                    <a:lnTo>
                      <a:pt x="186" y="73"/>
                    </a:lnTo>
                    <a:lnTo>
                      <a:pt x="183" y="73"/>
                    </a:lnTo>
                    <a:lnTo>
                      <a:pt x="181" y="73"/>
                    </a:lnTo>
                    <a:lnTo>
                      <a:pt x="181" y="70"/>
                    </a:lnTo>
                    <a:lnTo>
                      <a:pt x="183" y="73"/>
                    </a:lnTo>
                    <a:close/>
                    <a:moveTo>
                      <a:pt x="178" y="70"/>
                    </a:moveTo>
                    <a:lnTo>
                      <a:pt x="176" y="70"/>
                    </a:lnTo>
                    <a:lnTo>
                      <a:pt x="178" y="70"/>
                    </a:lnTo>
                    <a:close/>
                    <a:moveTo>
                      <a:pt x="176" y="70"/>
                    </a:moveTo>
                    <a:lnTo>
                      <a:pt x="173" y="70"/>
                    </a:lnTo>
                    <a:lnTo>
                      <a:pt x="176" y="70"/>
                    </a:lnTo>
                    <a:close/>
                    <a:moveTo>
                      <a:pt x="173" y="68"/>
                    </a:moveTo>
                    <a:lnTo>
                      <a:pt x="173" y="70"/>
                    </a:lnTo>
                    <a:lnTo>
                      <a:pt x="173" y="68"/>
                    </a:lnTo>
                    <a:close/>
                    <a:moveTo>
                      <a:pt x="181" y="68"/>
                    </a:moveTo>
                    <a:lnTo>
                      <a:pt x="178" y="68"/>
                    </a:lnTo>
                    <a:lnTo>
                      <a:pt x="181" y="68"/>
                    </a:lnTo>
                    <a:close/>
                    <a:moveTo>
                      <a:pt x="173" y="68"/>
                    </a:moveTo>
                    <a:lnTo>
                      <a:pt x="171" y="68"/>
                    </a:lnTo>
                    <a:lnTo>
                      <a:pt x="173" y="68"/>
                    </a:lnTo>
                    <a:close/>
                    <a:moveTo>
                      <a:pt x="178" y="66"/>
                    </a:moveTo>
                    <a:lnTo>
                      <a:pt x="181" y="68"/>
                    </a:lnTo>
                    <a:lnTo>
                      <a:pt x="178" y="68"/>
                    </a:lnTo>
                    <a:lnTo>
                      <a:pt x="178" y="66"/>
                    </a:lnTo>
                    <a:close/>
                    <a:moveTo>
                      <a:pt x="176" y="66"/>
                    </a:moveTo>
                    <a:lnTo>
                      <a:pt x="176" y="68"/>
                    </a:lnTo>
                    <a:lnTo>
                      <a:pt x="176" y="66"/>
                    </a:lnTo>
                    <a:lnTo>
                      <a:pt x="176" y="68"/>
                    </a:lnTo>
                    <a:lnTo>
                      <a:pt x="176" y="66"/>
                    </a:lnTo>
                    <a:close/>
                    <a:moveTo>
                      <a:pt x="168" y="66"/>
                    </a:moveTo>
                    <a:lnTo>
                      <a:pt x="171" y="66"/>
                    </a:lnTo>
                    <a:lnTo>
                      <a:pt x="168" y="66"/>
                    </a:lnTo>
                    <a:lnTo>
                      <a:pt x="166" y="66"/>
                    </a:lnTo>
                    <a:lnTo>
                      <a:pt x="168" y="66"/>
                    </a:lnTo>
                    <a:close/>
                    <a:moveTo>
                      <a:pt x="164" y="63"/>
                    </a:moveTo>
                    <a:lnTo>
                      <a:pt x="166" y="63"/>
                    </a:lnTo>
                    <a:lnTo>
                      <a:pt x="166" y="66"/>
                    </a:lnTo>
                    <a:lnTo>
                      <a:pt x="166" y="63"/>
                    </a:lnTo>
                    <a:lnTo>
                      <a:pt x="164" y="63"/>
                    </a:lnTo>
                    <a:close/>
                    <a:moveTo>
                      <a:pt x="161" y="61"/>
                    </a:moveTo>
                    <a:lnTo>
                      <a:pt x="164" y="61"/>
                    </a:lnTo>
                    <a:lnTo>
                      <a:pt x="164" y="63"/>
                    </a:lnTo>
                    <a:lnTo>
                      <a:pt x="161" y="63"/>
                    </a:lnTo>
                    <a:lnTo>
                      <a:pt x="161" y="61"/>
                    </a:lnTo>
                    <a:lnTo>
                      <a:pt x="161" y="63"/>
                    </a:lnTo>
                    <a:lnTo>
                      <a:pt x="164" y="63"/>
                    </a:lnTo>
                    <a:lnTo>
                      <a:pt x="161" y="63"/>
                    </a:lnTo>
                    <a:lnTo>
                      <a:pt x="161" y="61"/>
                    </a:lnTo>
                    <a:lnTo>
                      <a:pt x="159" y="61"/>
                    </a:lnTo>
                    <a:lnTo>
                      <a:pt x="161" y="61"/>
                    </a:lnTo>
                    <a:close/>
                    <a:moveTo>
                      <a:pt x="154" y="58"/>
                    </a:moveTo>
                    <a:lnTo>
                      <a:pt x="154" y="56"/>
                    </a:lnTo>
                    <a:lnTo>
                      <a:pt x="154" y="58"/>
                    </a:lnTo>
                    <a:close/>
                    <a:moveTo>
                      <a:pt x="156" y="58"/>
                    </a:moveTo>
                    <a:lnTo>
                      <a:pt x="159" y="58"/>
                    </a:lnTo>
                    <a:lnTo>
                      <a:pt x="156" y="58"/>
                    </a:lnTo>
                    <a:lnTo>
                      <a:pt x="156" y="56"/>
                    </a:lnTo>
                    <a:lnTo>
                      <a:pt x="156" y="58"/>
                    </a:lnTo>
                    <a:close/>
                    <a:moveTo>
                      <a:pt x="71" y="46"/>
                    </a:moveTo>
                    <a:lnTo>
                      <a:pt x="71" y="44"/>
                    </a:lnTo>
                    <a:lnTo>
                      <a:pt x="71" y="46"/>
                    </a:lnTo>
                    <a:close/>
                    <a:moveTo>
                      <a:pt x="83" y="44"/>
                    </a:moveTo>
                    <a:lnTo>
                      <a:pt x="80" y="44"/>
                    </a:lnTo>
                    <a:lnTo>
                      <a:pt x="83" y="44"/>
                    </a:lnTo>
                    <a:lnTo>
                      <a:pt x="83" y="41"/>
                    </a:lnTo>
                    <a:lnTo>
                      <a:pt x="83" y="44"/>
                    </a:lnTo>
                    <a:close/>
                    <a:moveTo>
                      <a:pt x="85" y="44"/>
                    </a:moveTo>
                    <a:lnTo>
                      <a:pt x="83" y="44"/>
                    </a:lnTo>
                    <a:lnTo>
                      <a:pt x="83" y="41"/>
                    </a:lnTo>
                    <a:lnTo>
                      <a:pt x="85" y="41"/>
                    </a:lnTo>
                    <a:lnTo>
                      <a:pt x="85" y="44"/>
                    </a:lnTo>
                    <a:lnTo>
                      <a:pt x="85" y="41"/>
                    </a:lnTo>
                    <a:lnTo>
                      <a:pt x="88" y="41"/>
                    </a:lnTo>
                    <a:lnTo>
                      <a:pt x="85" y="44"/>
                    </a:lnTo>
                    <a:close/>
                    <a:moveTo>
                      <a:pt x="88" y="41"/>
                    </a:moveTo>
                    <a:lnTo>
                      <a:pt x="85" y="41"/>
                    </a:lnTo>
                    <a:lnTo>
                      <a:pt x="88" y="41"/>
                    </a:lnTo>
                    <a:close/>
                    <a:moveTo>
                      <a:pt x="98" y="44"/>
                    </a:moveTo>
                    <a:lnTo>
                      <a:pt x="95" y="44"/>
                    </a:lnTo>
                    <a:lnTo>
                      <a:pt x="98" y="44"/>
                    </a:lnTo>
                    <a:lnTo>
                      <a:pt x="98" y="41"/>
                    </a:lnTo>
                    <a:lnTo>
                      <a:pt x="98" y="44"/>
                    </a:lnTo>
                    <a:lnTo>
                      <a:pt x="98" y="41"/>
                    </a:lnTo>
                    <a:lnTo>
                      <a:pt x="100" y="41"/>
                    </a:lnTo>
                    <a:lnTo>
                      <a:pt x="98" y="41"/>
                    </a:lnTo>
                    <a:lnTo>
                      <a:pt x="98" y="44"/>
                    </a:lnTo>
                    <a:close/>
                    <a:moveTo>
                      <a:pt x="68" y="39"/>
                    </a:moveTo>
                    <a:lnTo>
                      <a:pt x="68" y="41"/>
                    </a:lnTo>
                    <a:lnTo>
                      <a:pt x="68" y="39"/>
                    </a:lnTo>
                    <a:lnTo>
                      <a:pt x="68" y="41"/>
                    </a:lnTo>
                    <a:lnTo>
                      <a:pt x="66" y="41"/>
                    </a:lnTo>
                    <a:lnTo>
                      <a:pt x="68" y="41"/>
                    </a:lnTo>
                    <a:lnTo>
                      <a:pt x="68" y="39"/>
                    </a:lnTo>
                    <a:close/>
                    <a:moveTo>
                      <a:pt x="205" y="36"/>
                    </a:moveTo>
                    <a:lnTo>
                      <a:pt x="205" y="34"/>
                    </a:lnTo>
                    <a:lnTo>
                      <a:pt x="205" y="36"/>
                    </a:lnTo>
                    <a:close/>
                    <a:moveTo>
                      <a:pt x="58" y="34"/>
                    </a:moveTo>
                    <a:lnTo>
                      <a:pt x="61" y="34"/>
                    </a:lnTo>
                    <a:lnTo>
                      <a:pt x="61" y="36"/>
                    </a:lnTo>
                    <a:lnTo>
                      <a:pt x="63" y="36"/>
                    </a:lnTo>
                    <a:lnTo>
                      <a:pt x="63" y="39"/>
                    </a:lnTo>
                    <a:lnTo>
                      <a:pt x="66" y="39"/>
                    </a:lnTo>
                    <a:lnTo>
                      <a:pt x="66" y="41"/>
                    </a:lnTo>
                    <a:lnTo>
                      <a:pt x="66" y="44"/>
                    </a:lnTo>
                    <a:lnTo>
                      <a:pt x="68" y="44"/>
                    </a:lnTo>
                    <a:lnTo>
                      <a:pt x="66" y="46"/>
                    </a:lnTo>
                    <a:lnTo>
                      <a:pt x="63" y="46"/>
                    </a:lnTo>
                    <a:lnTo>
                      <a:pt x="61" y="48"/>
                    </a:lnTo>
                    <a:lnTo>
                      <a:pt x="58" y="48"/>
                    </a:lnTo>
                    <a:lnTo>
                      <a:pt x="56" y="48"/>
                    </a:lnTo>
                    <a:lnTo>
                      <a:pt x="54" y="48"/>
                    </a:lnTo>
                    <a:lnTo>
                      <a:pt x="51" y="46"/>
                    </a:lnTo>
                    <a:lnTo>
                      <a:pt x="51" y="44"/>
                    </a:lnTo>
                    <a:lnTo>
                      <a:pt x="49" y="44"/>
                    </a:lnTo>
                    <a:lnTo>
                      <a:pt x="51" y="44"/>
                    </a:lnTo>
                    <a:lnTo>
                      <a:pt x="51" y="46"/>
                    </a:lnTo>
                    <a:lnTo>
                      <a:pt x="54" y="46"/>
                    </a:lnTo>
                    <a:lnTo>
                      <a:pt x="54" y="44"/>
                    </a:lnTo>
                    <a:lnTo>
                      <a:pt x="56" y="44"/>
                    </a:lnTo>
                    <a:lnTo>
                      <a:pt x="56" y="46"/>
                    </a:lnTo>
                    <a:lnTo>
                      <a:pt x="56" y="44"/>
                    </a:lnTo>
                    <a:lnTo>
                      <a:pt x="54" y="41"/>
                    </a:lnTo>
                    <a:lnTo>
                      <a:pt x="54" y="39"/>
                    </a:lnTo>
                    <a:lnTo>
                      <a:pt x="54" y="36"/>
                    </a:lnTo>
                    <a:lnTo>
                      <a:pt x="56" y="36"/>
                    </a:lnTo>
                    <a:lnTo>
                      <a:pt x="56" y="34"/>
                    </a:lnTo>
                    <a:lnTo>
                      <a:pt x="54" y="34"/>
                    </a:lnTo>
                    <a:lnTo>
                      <a:pt x="56" y="34"/>
                    </a:lnTo>
                    <a:lnTo>
                      <a:pt x="58" y="34"/>
                    </a:lnTo>
                    <a:close/>
                    <a:moveTo>
                      <a:pt x="198" y="31"/>
                    </a:moveTo>
                    <a:lnTo>
                      <a:pt x="198" y="29"/>
                    </a:lnTo>
                    <a:lnTo>
                      <a:pt x="200" y="29"/>
                    </a:lnTo>
                    <a:lnTo>
                      <a:pt x="200" y="31"/>
                    </a:lnTo>
                    <a:lnTo>
                      <a:pt x="203" y="31"/>
                    </a:lnTo>
                    <a:lnTo>
                      <a:pt x="203" y="34"/>
                    </a:lnTo>
                    <a:lnTo>
                      <a:pt x="203" y="36"/>
                    </a:lnTo>
                    <a:lnTo>
                      <a:pt x="200" y="36"/>
                    </a:lnTo>
                    <a:lnTo>
                      <a:pt x="200" y="34"/>
                    </a:lnTo>
                    <a:lnTo>
                      <a:pt x="198" y="34"/>
                    </a:lnTo>
                    <a:lnTo>
                      <a:pt x="198" y="31"/>
                    </a:lnTo>
                    <a:lnTo>
                      <a:pt x="198" y="34"/>
                    </a:lnTo>
                    <a:lnTo>
                      <a:pt x="195" y="34"/>
                    </a:lnTo>
                    <a:lnTo>
                      <a:pt x="195" y="31"/>
                    </a:lnTo>
                    <a:lnTo>
                      <a:pt x="195" y="29"/>
                    </a:lnTo>
                    <a:lnTo>
                      <a:pt x="195" y="31"/>
                    </a:lnTo>
                    <a:lnTo>
                      <a:pt x="198" y="31"/>
                    </a:lnTo>
                    <a:close/>
                    <a:moveTo>
                      <a:pt x="56" y="29"/>
                    </a:moveTo>
                    <a:lnTo>
                      <a:pt x="58" y="29"/>
                    </a:lnTo>
                    <a:lnTo>
                      <a:pt x="56" y="29"/>
                    </a:lnTo>
                    <a:close/>
                    <a:moveTo>
                      <a:pt x="193" y="24"/>
                    </a:moveTo>
                    <a:lnTo>
                      <a:pt x="195" y="24"/>
                    </a:lnTo>
                    <a:lnTo>
                      <a:pt x="193" y="24"/>
                    </a:lnTo>
                    <a:lnTo>
                      <a:pt x="193" y="26"/>
                    </a:lnTo>
                    <a:lnTo>
                      <a:pt x="195" y="26"/>
                    </a:lnTo>
                    <a:lnTo>
                      <a:pt x="198" y="26"/>
                    </a:lnTo>
                    <a:lnTo>
                      <a:pt x="195" y="26"/>
                    </a:lnTo>
                    <a:lnTo>
                      <a:pt x="198" y="26"/>
                    </a:lnTo>
                    <a:lnTo>
                      <a:pt x="198" y="29"/>
                    </a:lnTo>
                    <a:lnTo>
                      <a:pt x="195" y="29"/>
                    </a:lnTo>
                    <a:lnTo>
                      <a:pt x="193" y="29"/>
                    </a:lnTo>
                    <a:lnTo>
                      <a:pt x="193" y="26"/>
                    </a:lnTo>
                    <a:lnTo>
                      <a:pt x="193" y="24"/>
                    </a:lnTo>
                    <a:close/>
                    <a:moveTo>
                      <a:pt x="198" y="24"/>
                    </a:moveTo>
                    <a:lnTo>
                      <a:pt x="198" y="26"/>
                    </a:lnTo>
                    <a:lnTo>
                      <a:pt x="200" y="26"/>
                    </a:lnTo>
                    <a:lnTo>
                      <a:pt x="200" y="29"/>
                    </a:lnTo>
                    <a:lnTo>
                      <a:pt x="200" y="26"/>
                    </a:lnTo>
                    <a:lnTo>
                      <a:pt x="198" y="26"/>
                    </a:lnTo>
                    <a:lnTo>
                      <a:pt x="198" y="24"/>
                    </a:lnTo>
                    <a:close/>
                    <a:moveTo>
                      <a:pt x="195" y="24"/>
                    </a:moveTo>
                    <a:lnTo>
                      <a:pt x="195" y="22"/>
                    </a:lnTo>
                    <a:lnTo>
                      <a:pt x="195" y="24"/>
                    </a:lnTo>
                    <a:close/>
                    <a:moveTo>
                      <a:pt x="188" y="22"/>
                    </a:moveTo>
                    <a:lnTo>
                      <a:pt x="190" y="22"/>
                    </a:lnTo>
                    <a:lnTo>
                      <a:pt x="190" y="24"/>
                    </a:lnTo>
                    <a:lnTo>
                      <a:pt x="193" y="24"/>
                    </a:lnTo>
                    <a:lnTo>
                      <a:pt x="193" y="26"/>
                    </a:lnTo>
                    <a:lnTo>
                      <a:pt x="193" y="24"/>
                    </a:lnTo>
                    <a:lnTo>
                      <a:pt x="193" y="26"/>
                    </a:lnTo>
                    <a:lnTo>
                      <a:pt x="193" y="24"/>
                    </a:lnTo>
                    <a:lnTo>
                      <a:pt x="190" y="24"/>
                    </a:lnTo>
                    <a:lnTo>
                      <a:pt x="188" y="24"/>
                    </a:lnTo>
                    <a:lnTo>
                      <a:pt x="188" y="22"/>
                    </a:lnTo>
                    <a:lnTo>
                      <a:pt x="188" y="24"/>
                    </a:lnTo>
                    <a:lnTo>
                      <a:pt x="186" y="24"/>
                    </a:lnTo>
                    <a:lnTo>
                      <a:pt x="186" y="22"/>
                    </a:lnTo>
                    <a:lnTo>
                      <a:pt x="188" y="22"/>
                    </a:lnTo>
                    <a:lnTo>
                      <a:pt x="186" y="22"/>
                    </a:lnTo>
                    <a:lnTo>
                      <a:pt x="188" y="22"/>
                    </a:lnTo>
                    <a:close/>
                    <a:moveTo>
                      <a:pt x="83" y="0"/>
                    </a:moveTo>
                    <a:lnTo>
                      <a:pt x="85" y="0"/>
                    </a:lnTo>
                    <a:lnTo>
                      <a:pt x="88" y="2"/>
                    </a:lnTo>
                    <a:lnTo>
                      <a:pt x="90" y="2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5" y="2"/>
                    </a:lnTo>
                    <a:lnTo>
                      <a:pt x="95" y="4"/>
                    </a:lnTo>
                    <a:lnTo>
                      <a:pt x="95" y="2"/>
                    </a:lnTo>
                    <a:lnTo>
                      <a:pt x="98" y="2"/>
                    </a:lnTo>
                    <a:lnTo>
                      <a:pt x="100" y="2"/>
                    </a:lnTo>
                    <a:lnTo>
                      <a:pt x="102" y="2"/>
                    </a:lnTo>
                    <a:lnTo>
                      <a:pt x="105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2" y="2"/>
                    </a:lnTo>
                    <a:lnTo>
                      <a:pt x="105" y="2"/>
                    </a:lnTo>
                    <a:lnTo>
                      <a:pt x="105" y="4"/>
                    </a:lnTo>
                    <a:lnTo>
                      <a:pt x="107" y="4"/>
                    </a:lnTo>
                    <a:lnTo>
                      <a:pt x="110" y="2"/>
                    </a:lnTo>
                    <a:lnTo>
                      <a:pt x="112" y="4"/>
                    </a:lnTo>
                    <a:lnTo>
                      <a:pt x="115" y="4"/>
                    </a:lnTo>
                    <a:lnTo>
                      <a:pt x="117" y="4"/>
                    </a:lnTo>
                    <a:lnTo>
                      <a:pt x="117" y="2"/>
                    </a:lnTo>
                    <a:lnTo>
                      <a:pt x="120" y="2"/>
                    </a:lnTo>
                    <a:lnTo>
                      <a:pt x="122" y="4"/>
                    </a:lnTo>
                    <a:lnTo>
                      <a:pt x="124" y="4"/>
                    </a:lnTo>
                    <a:lnTo>
                      <a:pt x="124" y="7"/>
                    </a:lnTo>
                    <a:lnTo>
                      <a:pt x="127" y="7"/>
                    </a:lnTo>
                    <a:lnTo>
                      <a:pt x="129" y="7"/>
                    </a:lnTo>
                    <a:lnTo>
                      <a:pt x="129" y="9"/>
                    </a:lnTo>
                    <a:lnTo>
                      <a:pt x="132" y="9"/>
                    </a:lnTo>
                    <a:lnTo>
                      <a:pt x="134" y="7"/>
                    </a:lnTo>
                    <a:lnTo>
                      <a:pt x="137" y="7"/>
                    </a:lnTo>
                    <a:lnTo>
                      <a:pt x="139" y="9"/>
                    </a:lnTo>
                    <a:lnTo>
                      <a:pt x="142" y="9"/>
                    </a:lnTo>
                    <a:lnTo>
                      <a:pt x="144" y="9"/>
                    </a:lnTo>
                    <a:lnTo>
                      <a:pt x="142" y="9"/>
                    </a:lnTo>
                    <a:lnTo>
                      <a:pt x="142" y="12"/>
                    </a:lnTo>
                    <a:lnTo>
                      <a:pt x="144" y="12"/>
                    </a:lnTo>
                    <a:lnTo>
                      <a:pt x="146" y="12"/>
                    </a:lnTo>
                    <a:lnTo>
                      <a:pt x="149" y="14"/>
                    </a:lnTo>
                    <a:lnTo>
                      <a:pt x="149" y="17"/>
                    </a:lnTo>
                    <a:lnTo>
                      <a:pt x="151" y="17"/>
                    </a:lnTo>
                    <a:lnTo>
                      <a:pt x="151" y="19"/>
                    </a:lnTo>
                    <a:lnTo>
                      <a:pt x="154" y="19"/>
                    </a:lnTo>
                    <a:lnTo>
                      <a:pt x="154" y="22"/>
                    </a:lnTo>
                    <a:lnTo>
                      <a:pt x="156" y="22"/>
                    </a:lnTo>
                    <a:lnTo>
                      <a:pt x="159" y="22"/>
                    </a:lnTo>
                    <a:lnTo>
                      <a:pt x="161" y="22"/>
                    </a:lnTo>
                    <a:lnTo>
                      <a:pt x="164" y="24"/>
                    </a:lnTo>
                    <a:lnTo>
                      <a:pt x="164" y="22"/>
                    </a:lnTo>
                    <a:lnTo>
                      <a:pt x="166" y="22"/>
                    </a:lnTo>
                    <a:lnTo>
                      <a:pt x="168" y="22"/>
                    </a:lnTo>
                    <a:lnTo>
                      <a:pt x="168" y="24"/>
                    </a:lnTo>
                    <a:lnTo>
                      <a:pt x="168" y="22"/>
                    </a:lnTo>
                    <a:lnTo>
                      <a:pt x="171" y="24"/>
                    </a:lnTo>
                    <a:lnTo>
                      <a:pt x="171" y="22"/>
                    </a:lnTo>
                    <a:lnTo>
                      <a:pt x="171" y="24"/>
                    </a:lnTo>
                    <a:lnTo>
                      <a:pt x="173" y="24"/>
                    </a:lnTo>
                    <a:lnTo>
                      <a:pt x="173" y="22"/>
                    </a:lnTo>
                    <a:lnTo>
                      <a:pt x="173" y="24"/>
                    </a:lnTo>
                    <a:lnTo>
                      <a:pt x="176" y="24"/>
                    </a:lnTo>
                    <a:lnTo>
                      <a:pt x="178" y="24"/>
                    </a:lnTo>
                    <a:lnTo>
                      <a:pt x="178" y="26"/>
                    </a:lnTo>
                    <a:lnTo>
                      <a:pt x="181" y="26"/>
                    </a:lnTo>
                    <a:lnTo>
                      <a:pt x="183" y="26"/>
                    </a:lnTo>
                    <a:lnTo>
                      <a:pt x="183" y="29"/>
                    </a:lnTo>
                    <a:lnTo>
                      <a:pt x="186" y="29"/>
                    </a:lnTo>
                    <a:lnTo>
                      <a:pt x="188" y="29"/>
                    </a:lnTo>
                    <a:lnTo>
                      <a:pt x="188" y="31"/>
                    </a:lnTo>
                    <a:lnTo>
                      <a:pt x="190" y="31"/>
                    </a:lnTo>
                    <a:lnTo>
                      <a:pt x="193" y="31"/>
                    </a:lnTo>
                    <a:lnTo>
                      <a:pt x="193" y="34"/>
                    </a:lnTo>
                    <a:lnTo>
                      <a:pt x="195" y="34"/>
                    </a:lnTo>
                    <a:lnTo>
                      <a:pt x="195" y="36"/>
                    </a:lnTo>
                    <a:lnTo>
                      <a:pt x="198" y="36"/>
                    </a:lnTo>
                    <a:lnTo>
                      <a:pt x="198" y="34"/>
                    </a:lnTo>
                    <a:lnTo>
                      <a:pt x="198" y="36"/>
                    </a:lnTo>
                    <a:lnTo>
                      <a:pt x="200" y="36"/>
                    </a:lnTo>
                    <a:lnTo>
                      <a:pt x="200" y="39"/>
                    </a:lnTo>
                    <a:lnTo>
                      <a:pt x="203" y="39"/>
                    </a:lnTo>
                    <a:lnTo>
                      <a:pt x="205" y="39"/>
                    </a:lnTo>
                    <a:lnTo>
                      <a:pt x="208" y="39"/>
                    </a:lnTo>
                    <a:lnTo>
                      <a:pt x="208" y="41"/>
                    </a:lnTo>
                    <a:lnTo>
                      <a:pt x="208" y="39"/>
                    </a:lnTo>
                    <a:lnTo>
                      <a:pt x="208" y="41"/>
                    </a:lnTo>
                    <a:lnTo>
                      <a:pt x="210" y="41"/>
                    </a:lnTo>
                    <a:lnTo>
                      <a:pt x="210" y="44"/>
                    </a:lnTo>
                    <a:lnTo>
                      <a:pt x="210" y="41"/>
                    </a:lnTo>
                    <a:lnTo>
                      <a:pt x="210" y="39"/>
                    </a:lnTo>
                    <a:lnTo>
                      <a:pt x="208" y="39"/>
                    </a:lnTo>
                    <a:lnTo>
                      <a:pt x="210" y="39"/>
                    </a:lnTo>
                    <a:lnTo>
                      <a:pt x="212" y="39"/>
                    </a:lnTo>
                    <a:lnTo>
                      <a:pt x="212" y="41"/>
                    </a:lnTo>
                    <a:lnTo>
                      <a:pt x="215" y="41"/>
                    </a:lnTo>
                    <a:lnTo>
                      <a:pt x="217" y="44"/>
                    </a:lnTo>
                    <a:lnTo>
                      <a:pt x="217" y="46"/>
                    </a:lnTo>
                    <a:lnTo>
                      <a:pt x="215" y="44"/>
                    </a:lnTo>
                    <a:lnTo>
                      <a:pt x="212" y="44"/>
                    </a:lnTo>
                    <a:lnTo>
                      <a:pt x="212" y="46"/>
                    </a:lnTo>
                    <a:lnTo>
                      <a:pt x="215" y="46"/>
                    </a:lnTo>
                    <a:lnTo>
                      <a:pt x="212" y="46"/>
                    </a:lnTo>
                    <a:lnTo>
                      <a:pt x="215" y="48"/>
                    </a:lnTo>
                    <a:lnTo>
                      <a:pt x="217" y="46"/>
                    </a:lnTo>
                    <a:lnTo>
                      <a:pt x="217" y="44"/>
                    </a:lnTo>
                    <a:lnTo>
                      <a:pt x="220" y="44"/>
                    </a:lnTo>
                    <a:lnTo>
                      <a:pt x="220" y="46"/>
                    </a:lnTo>
                    <a:lnTo>
                      <a:pt x="222" y="46"/>
                    </a:lnTo>
                    <a:lnTo>
                      <a:pt x="222" y="48"/>
                    </a:lnTo>
                    <a:lnTo>
                      <a:pt x="225" y="48"/>
                    </a:lnTo>
                    <a:lnTo>
                      <a:pt x="227" y="51"/>
                    </a:lnTo>
                    <a:lnTo>
                      <a:pt x="225" y="51"/>
                    </a:lnTo>
                    <a:lnTo>
                      <a:pt x="225" y="53"/>
                    </a:lnTo>
                    <a:lnTo>
                      <a:pt x="225" y="51"/>
                    </a:lnTo>
                    <a:lnTo>
                      <a:pt x="227" y="51"/>
                    </a:lnTo>
                    <a:lnTo>
                      <a:pt x="230" y="51"/>
                    </a:lnTo>
                    <a:lnTo>
                      <a:pt x="230" y="53"/>
                    </a:lnTo>
                    <a:lnTo>
                      <a:pt x="232" y="53"/>
                    </a:lnTo>
                    <a:lnTo>
                      <a:pt x="230" y="53"/>
                    </a:lnTo>
                    <a:lnTo>
                      <a:pt x="232" y="51"/>
                    </a:lnTo>
                    <a:lnTo>
                      <a:pt x="232" y="53"/>
                    </a:lnTo>
                    <a:lnTo>
                      <a:pt x="234" y="53"/>
                    </a:lnTo>
                    <a:lnTo>
                      <a:pt x="232" y="53"/>
                    </a:lnTo>
                    <a:lnTo>
                      <a:pt x="232" y="56"/>
                    </a:lnTo>
                    <a:lnTo>
                      <a:pt x="232" y="53"/>
                    </a:lnTo>
                    <a:lnTo>
                      <a:pt x="234" y="56"/>
                    </a:lnTo>
                    <a:lnTo>
                      <a:pt x="234" y="53"/>
                    </a:lnTo>
                    <a:lnTo>
                      <a:pt x="237" y="53"/>
                    </a:lnTo>
                    <a:lnTo>
                      <a:pt x="239" y="53"/>
                    </a:lnTo>
                    <a:lnTo>
                      <a:pt x="242" y="53"/>
                    </a:lnTo>
                    <a:lnTo>
                      <a:pt x="244" y="56"/>
                    </a:lnTo>
                    <a:lnTo>
                      <a:pt x="247" y="56"/>
                    </a:lnTo>
                    <a:lnTo>
                      <a:pt x="247" y="58"/>
                    </a:lnTo>
                    <a:lnTo>
                      <a:pt x="249" y="58"/>
                    </a:lnTo>
                    <a:lnTo>
                      <a:pt x="252" y="58"/>
                    </a:lnTo>
                    <a:lnTo>
                      <a:pt x="252" y="56"/>
                    </a:lnTo>
                    <a:lnTo>
                      <a:pt x="252" y="58"/>
                    </a:lnTo>
                    <a:lnTo>
                      <a:pt x="254" y="56"/>
                    </a:lnTo>
                    <a:lnTo>
                      <a:pt x="256" y="56"/>
                    </a:lnTo>
                    <a:lnTo>
                      <a:pt x="259" y="56"/>
                    </a:lnTo>
                    <a:lnTo>
                      <a:pt x="259" y="58"/>
                    </a:lnTo>
                    <a:lnTo>
                      <a:pt x="261" y="58"/>
                    </a:lnTo>
                    <a:lnTo>
                      <a:pt x="261" y="61"/>
                    </a:lnTo>
                    <a:lnTo>
                      <a:pt x="259" y="61"/>
                    </a:lnTo>
                    <a:lnTo>
                      <a:pt x="259" y="63"/>
                    </a:lnTo>
                    <a:lnTo>
                      <a:pt x="256" y="63"/>
                    </a:lnTo>
                    <a:lnTo>
                      <a:pt x="259" y="63"/>
                    </a:lnTo>
                    <a:lnTo>
                      <a:pt x="261" y="66"/>
                    </a:lnTo>
                    <a:lnTo>
                      <a:pt x="259" y="66"/>
                    </a:lnTo>
                    <a:lnTo>
                      <a:pt x="259" y="63"/>
                    </a:lnTo>
                    <a:lnTo>
                      <a:pt x="259" y="66"/>
                    </a:lnTo>
                    <a:lnTo>
                      <a:pt x="256" y="63"/>
                    </a:lnTo>
                    <a:lnTo>
                      <a:pt x="256" y="66"/>
                    </a:lnTo>
                    <a:lnTo>
                      <a:pt x="254" y="66"/>
                    </a:lnTo>
                    <a:lnTo>
                      <a:pt x="254" y="68"/>
                    </a:lnTo>
                    <a:lnTo>
                      <a:pt x="256" y="68"/>
                    </a:lnTo>
                    <a:lnTo>
                      <a:pt x="259" y="68"/>
                    </a:lnTo>
                    <a:lnTo>
                      <a:pt x="256" y="68"/>
                    </a:lnTo>
                    <a:lnTo>
                      <a:pt x="259" y="66"/>
                    </a:lnTo>
                    <a:lnTo>
                      <a:pt x="259" y="68"/>
                    </a:lnTo>
                    <a:lnTo>
                      <a:pt x="261" y="68"/>
                    </a:lnTo>
                    <a:lnTo>
                      <a:pt x="261" y="66"/>
                    </a:lnTo>
                    <a:lnTo>
                      <a:pt x="264" y="66"/>
                    </a:lnTo>
                    <a:lnTo>
                      <a:pt x="264" y="68"/>
                    </a:lnTo>
                    <a:lnTo>
                      <a:pt x="261" y="68"/>
                    </a:lnTo>
                    <a:lnTo>
                      <a:pt x="264" y="68"/>
                    </a:lnTo>
                    <a:lnTo>
                      <a:pt x="266" y="68"/>
                    </a:lnTo>
                    <a:lnTo>
                      <a:pt x="269" y="68"/>
                    </a:lnTo>
                    <a:lnTo>
                      <a:pt x="271" y="68"/>
                    </a:lnTo>
                    <a:lnTo>
                      <a:pt x="274" y="68"/>
                    </a:lnTo>
                    <a:lnTo>
                      <a:pt x="276" y="68"/>
                    </a:lnTo>
                    <a:lnTo>
                      <a:pt x="278" y="68"/>
                    </a:lnTo>
                    <a:lnTo>
                      <a:pt x="281" y="68"/>
                    </a:lnTo>
                    <a:lnTo>
                      <a:pt x="281" y="70"/>
                    </a:lnTo>
                    <a:lnTo>
                      <a:pt x="283" y="70"/>
                    </a:lnTo>
                    <a:lnTo>
                      <a:pt x="286" y="70"/>
                    </a:lnTo>
                    <a:lnTo>
                      <a:pt x="286" y="73"/>
                    </a:lnTo>
                    <a:lnTo>
                      <a:pt x="288" y="73"/>
                    </a:lnTo>
                    <a:lnTo>
                      <a:pt x="288" y="75"/>
                    </a:lnTo>
                    <a:lnTo>
                      <a:pt x="291" y="75"/>
                    </a:lnTo>
                    <a:lnTo>
                      <a:pt x="291" y="78"/>
                    </a:lnTo>
                    <a:lnTo>
                      <a:pt x="293" y="78"/>
                    </a:lnTo>
                    <a:lnTo>
                      <a:pt x="296" y="78"/>
                    </a:lnTo>
                    <a:lnTo>
                      <a:pt x="298" y="78"/>
                    </a:lnTo>
                    <a:lnTo>
                      <a:pt x="300" y="78"/>
                    </a:lnTo>
                    <a:lnTo>
                      <a:pt x="300" y="80"/>
                    </a:lnTo>
                    <a:lnTo>
                      <a:pt x="300" y="83"/>
                    </a:lnTo>
                    <a:lnTo>
                      <a:pt x="298" y="83"/>
                    </a:lnTo>
                    <a:lnTo>
                      <a:pt x="298" y="85"/>
                    </a:lnTo>
                    <a:lnTo>
                      <a:pt x="296" y="85"/>
                    </a:lnTo>
                    <a:lnTo>
                      <a:pt x="293" y="85"/>
                    </a:lnTo>
                    <a:lnTo>
                      <a:pt x="291" y="85"/>
                    </a:lnTo>
                    <a:lnTo>
                      <a:pt x="288" y="85"/>
                    </a:lnTo>
                    <a:lnTo>
                      <a:pt x="286" y="88"/>
                    </a:lnTo>
                    <a:lnTo>
                      <a:pt x="286" y="85"/>
                    </a:lnTo>
                    <a:lnTo>
                      <a:pt x="283" y="85"/>
                    </a:lnTo>
                    <a:lnTo>
                      <a:pt x="283" y="88"/>
                    </a:lnTo>
                    <a:lnTo>
                      <a:pt x="281" y="88"/>
                    </a:lnTo>
                    <a:lnTo>
                      <a:pt x="278" y="88"/>
                    </a:lnTo>
                    <a:lnTo>
                      <a:pt x="278" y="90"/>
                    </a:lnTo>
                    <a:lnTo>
                      <a:pt x="276" y="90"/>
                    </a:lnTo>
                    <a:lnTo>
                      <a:pt x="274" y="90"/>
                    </a:lnTo>
                    <a:lnTo>
                      <a:pt x="271" y="90"/>
                    </a:lnTo>
                    <a:lnTo>
                      <a:pt x="274" y="90"/>
                    </a:lnTo>
                    <a:lnTo>
                      <a:pt x="274" y="88"/>
                    </a:lnTo>
                    <a:lnTo>
                      <a:pt x="274" y="85"/>
                    </a:lnTo>
                    <a:lnTo>
                      <a:pt x="274" y="88"/>
                    </a:lnTo>
                    <a:lnTo>
                      <a:pt x="271" y="88"/>
                    </a:lnTo>
                    <a:lnTo>
                      <a:pt x="271" y="90"/>
                    </a:lnTo>
                    <a:lnTo>
                      <a:pt x="269" y="90"/>
                    </a:lnTo>
                    <a:lnTo>
                      <a:pt x="266" y="90"/>
                    </a:lnTo>
                    <a:lnTo>
                      <a:pt x="264" y="90"/>
                    </a:lnTo>
                    <a:lnTo>
                      <a:pt x="261" y="90"/>
                    </a:lnTo>
                    <a:lnTo>
                      <a:pt x="259" y="90"/>
                    </a:lnTo>
                    <a:lnTo>
                      <a:pt x="256" y="90"/>
                    </a:lnTo>
                    <a:lnTo>
                      <a:pt x="254" y="88"/>
                    </a:lnTo>
                    <a:lnTo>
                      <a:pt x="254" y="90"/>
                    </a:lnTo>
                    <a:lnTo>
                      <a:pt x="252" y="88"/>
                    </a:lnTo>
                    <a:lnTo>
                      <a:pt x="254" y="88"/>
                    </a:lnTo>
                    <a:lnTo>
                      <a:pt x="252" y="88"/>
                    </a:lnTo>
                    <a:lnTo>
                      <a:pt x="252" y="90"/>
                    </a:lnTo>
                    <a:lnTo>
                      <a:pt x="249" y="90"/>
                    </a:lnTo>
                    <a:lnTo>
                      <a:pt x="249" y="88"/>
                    </a:lnTo>
                    <a:lnTo>
                      <a:pt x="247" y="88"/>
                    </a:lnTo>
                    <a:lnTo>
                      <a:pt x="244" y="88"/>
                    </a:lnTo>
                    <a:lnTo>
                      <a:pt x="242" y="88"/>
                    </a:lnTo>
                    <a:lnTo>
                      <a:pt x="239" y="90"/>
                    </a:lnTo>
                    <a:lnTo>
                      <a:pt x="237" y="90"/>
                    </a:lnTo>
                    <a:lnTo>
                      <a:pt x="234" y="90"/>
                    </a:lnTo>
                    <a:lnTo>
                      <a:pt x="232" y="90"/>
                    </a:lnTo>
                    <a:lnTo>
                      <a:pt x="230" y="90"/>
                    </a:lnTo>
                    <a:lnTo>
                      <a:pt x="227" y="90"/>
                    </a:lnTo>
                    <a:lnTo>
                      <a:pt x="225" y="90"/>
                    </a:lnTo>
                    <a:lnTo>
                      <a:pt x="220" y="92"/>
                    </a:lnTo>
                    <a:lnTo>
                      <a:pt x="217" y="92"/>
                    </a:lnTo>
                    <a:lnTo>
                      <a:pt x="215" y="92"/>
                    </a:lnTo>
                    <a:lnTo>
                      <a:pt x="212" y="92"/>
                    </a:lnTo>
                    <a:lnTo>
                      <a:pt x="210" y="92"/>
                    </a:lnTo>
                    <a:lnTo>
                      <a:pt x="208" y="92"/>
                    </a:lnTo>
                    <a:lnTo>
                      <a:pt x="205" y="92"/>
                    </a:lnTo>
                    <a:lnTo>
                      <a:pt x="203" y="92"/>
                    </a:lnTo>
                    <a:lnTo>
                      <a:pt x="200" y="92"/>
                    </a:lnTo>
                    <a:lnTo>
                      <a:pt x="200" y="90"/>
                    </a:lnTo>
                    <a:lnTo>
                      <a:pt x="203" y="90"/>
                    </a:lnTo>
                    <a:lnTo>
                      <a:pt x="203" y="88"/>
                    </a:lnTo>
                    <a:lnTo>
                      <a:pt x="205" y="88"/>
                    </a:lnTo>
                    <a:lnTo>
                      <a:pt x="205" y="85"/>
                    </a:lnTo>
                    <a:lnTo>
                      <a:pt x="208" y="85"/>
                    </a:lnTo>
                    <a:lnTo>
                      <a:pt x="210" y="83"/>
                    </a:lnTo>
                    <a:lnTo>
                      <a:pt x="212" y="83"/>
                    </a:lnTo>
                    <a:lnTo>
                      <a:pt x="212" y="80"/>
                    </a:lnTo>
                    <a:lnTo>
                      <a:pt x="215" y="80"/>
                    </a:lnTo>
                    <a:lnTo>
                      <a:pt x="217" y="78"/>
                    </a:lnTo>
                    <a:lnTo>
                      <a:pt x="217" y="75"/>
                    </a:lnTo>
                    <a:lnTo>
                      <a:pt x="217" y="73"/>
                    </a:lnTo>
                    <a:lnTo>
                      <a:pt x="215" y="73"/>
                    </a:lnTo>
                    <a:lnTo>
                      <a:pt x="215" y="70"/>
                    </a:lnTo>
                    <a:lnTo>
                      <a:pt x="212" y="70"/>
                    </a:lnTo>
                    <a:lnTo>
                      <a:pt x="212" y="68"/>
                    </a:lnTo>
                    <a:lnTo>
                      <a:pt x="210" y="68"/>
                    </a:lnTo>
                    <a:lnTo>
                      <a:pt x="208" y="70"/>
                    </a:lnTo>
                    <a:lnTo>
                      <a:pt x="205" y="70"/>
                    </a:lnTo>
                    <a:lnTo>
                      <a:pt x="203" y="70"/>
                    </a:lnTo>
                    <a:lnTo>
                      <a:pt x="203" y="68"/>
                    </a:lnTo>
                    <a:lnTo>
                      <a:pt x="200" y="70"/>
                    </a:lnTo>
                    <a:lnTo>
                      <a:pt x="198" y="68"/>
                    </a:lnTo>
                    <a:lnTo>
                      <a:pt x="195" y="68"/>
                    </a:lnTo>
                    <a:lnTo>
                      <a:pt x="193" y="68"/>
                    </a:lnTo>
                    <a:lnTo>
                      <a:pt x="190" y="68"/>
                    </a:lnTo>
                    <a:lnTo>
                      <a:pt x="188" y="68"/>
                    </a:lnTo>
                    <a:lnTo>
                      <a:pt x="188" y="66"/>
                    </a:lnTo>
                    <a:lnTo>
                      <a:pt x="186" y="66"/>
                    </a:lnTo>
                    <a:lnTo>
                      <a:pt x="186" y="63"/>
                    </a:lnTo>
                    <a:lnTo>
                      <a:pt x="183" y="63"/>
                    </a:lnTo>
                    <a:lnTo>
                      <a:pt x="183" y="61"/>
                    </a:lnTo>
                    <a:lnTo>
                      <a:pt x="181" y="61"/>
                    </a:lnTo>
                    <a:lnTo>
                      <a:pt x="178" y="61"/>
                    </a:lnTo>
                    <a:lnTo>
                      <a:pt x="178" y="58"/>
                    </a:lnTo>
                    <a:lnTo>
                      <a:pt x="178" y="56"/>
                    </a:lnTo>
                    <a:lnTo>
                      <a:pt x="178" y="53"/>
                    </a:lnTo>
                    <a:lnTo>
                      <a:pt x="178" y="51"/>
                    </a:lnTo>
                    <a:lnTo>
                      <a:pt x="176" y="48"/>
                    </a:lnTo>
                    <a:lnTo>
                      <a:pt x="176" y="46"/>
                    </a:lnTo>
                    <a:lnTo>
                      <a:pt x="173" y="46"/>
                    </a:lnTo>
                    <a:lnTo>
                      <a:pt x="173" y="44"/>
                    </a:lnTo>
                    <a:lnTo>
                      <a:pt x="171" y="44"/>
                    </a:lnTo>
                    <a:lnTo>
                      <a:pt x="168" y="44"/>
                    </a:lnTo>
                    <a:lnTo>
                      <a:pt x="166" y="44"/>
                    </a:lnTo>
                    <a:lnTo>
                      <a:pt x="164" y="44"/>
                    </a:lnTo>
                    <a:lnTo>
                      <a:pt x="161" y="46"/>
                    </a:lnTo>
                    <a:lnTo>
                      <a:pt x="159" y="46"/>
                    </a:lnTo>
                    <a:lnTo>
                      <a:pt x="156" y="46"/>
                    </a:lnTo>
                    <a:lnTo>
                      <a:pt x="154" y="44"/>
                    </a:lnTo>
                    <a:lnTo>
                      <a:pt x="151" y="44"/>
                    </a:lnTo>
                    <a:lnTo>
                      <a:pt x="149" y="44"/>
                    </a:lnTo>
                    <a:lnTo>
                      <a:pt x="146" y="41"/>
                    </a:lnTo>
                    <a:lnTo>
                      <a:pt x="144" y="41"/>
                    </a:lnTo>
                    <a:lnTo>
                      <a:pt x="142" y="41"/>
                    </a:lnTo>
                    <a:lnTo>
                      <a:pt x="139" y="41"/>
                    </a:lnTo>
                    <a:lnTo>
                      <a:pt x="137" y="41"/>
                    </a:lnTo>
                    <a:lnTo>
                      <a:pt x="137" y="39"/>
                    </a:lnTo>
                    <a:lnTo>
                      <a:pt x="134" y="39"/>
                    </a:lnTo>
                    <a:lnTo>
                      <a:pt x="132" y="36"/>
                    </a:lnTo>
                    <a:lnTo>
                      <a:pt x="127" y="34"/>
                    </a:lnTo>
                    <a:lnTo>
                      <a:pt x="124" y="31"/>
                    </a:lnTo>
                    <a:lnTo>
                      <a:pt x="127" y="31"/>
                    </a:lnTo>
                    <a:lnTo>
                      <a:pt x="127" y="29"/>
                    </a:lnTo>
                    <a:lnTo>
                      <a:pt x="124" y="29"/>
                    </a:lnTo>
                    <a:lnTo>
                      <a:pt x="122" y="29"/>
                    </a:lnTo>
                    <a:lnTo>
                      <a:pt x="124" y="31"/>
                    </a:lnTo>
                    <a:lnTo>
                      <a:pt x="122" y="31"/>
                    </a:lnTo>
                    <a:lnTo>
                      <a:pt x="120" y="31"/>
                    </a:lnTo>
                    <a:lnTo>
                      <a:pt x="117" y="31"/>
                    </a:lnTo>
                    <a:lnTo>
                      <a:pt x="115" y="31"/>
                    </a:lnTo>
                    <a:lnTo>
                      <a:pt x="112" y="31"/>
                    </a:lnTo>
                    <a:lnTo>
                      <a:pt x="110" y="31"/>
                    </a:lnTo>
                    <a:lnTo>
                      <a:pt x="107" y="31"/>
                    </a:lnTo>
                    <a:lnTo>
                      <a:pt x="107" y="29"/>
                    </a:lnTo>
                    <a:lnTo>
                      <a:pt x="105" y="26"/>
                    </a:lnTo>
                    <a:lnTo>
                      <a:pt x="105" y="29"/>
                    </a:lnTo>
                    <a:lnTo>
                      <a:pt x="105" y="31"/>
                    </a:lnTo>
                    <a:lnTo>
                      <a:pt x="102" y="29"/>
                    </a:lnTo>
                    <a:lnTo>
                      <a:pt x="100" y="31"/>
                    </a:lnTo>
                    <a:lnTo>
                      <a:pt x="100" y="29"/>
                    </a:lnTo>
                    <a:lnTo>
                      <a:pt x="98" y="29"/>
                    </a:lnTo>
                    <a:lnTo>
                      <a:pt x="98" y="26"/>
                    </a:lnTo>
                    <a:lnTo>
                      <a:pt x="95" y="26"/>
                    </a:lnTo>
                    <a:lnTo>
                      <a:pt x="93" y="26"/>
                    </a:lnTo>
                    <a:lnTo>
                      <a:pt x="90" y="26"/>
                    </a:lnTo>
                    <a:lnTo>
                      <a:pt x="88" y="29"/>
                    </a:lnTo>
                    <a:lnTo>
                      <a:pt x="88" y="26"/>
                    </a:lnTo>
                    <a:lnTo>
                      <a:pt x="85" y="26"/>
                    </a:lnTo>
                    <a:lnTo>
                      <a:pt x="85" y="24"/>
                    </a:lnTo>
                    <a:lnTo>
                      <a:pt x="83" y="24"/>
                    </a:lnTo>
                    <a:lnTo>
                      <a:pt x="80" y="24"/>
                    </a:lnTo>
                    <a:lnTo>
                      <a:pt x="80" y="22"/>
                    </a:lnTo>
                    <a:lnTo>
                      <a:pt x="78" y="22"/>
                    </a:lnTo>
                    <a:lnTo>
                      <a:pt x="80" y="22"/>
                    </a:lnTo>
                    <a:lnTo>
                      <a:pt x="83" y="19"/>
                    </a:lnTo>
                    <a:lnTo>
                      <a:pt x="83" y="22"/>
                    </a:lnTo>
                    <a:lnTo>
                      <a:pt x="85" y="22"/>
                    </a:lnTo>
                    <a:lnTo>
                      <a:pt x="88" y="19"/>
                    </a:lnTo>
                    <a:lnTo>
                      <a:pt x="88" y="22"/>
                    </a:lnTo>
                    <a:lnTo>
                      <a:pt x="90" y="19"/>
                    </a:lnTo>
                    <a:lnTo>
                      <a:pt x="93" y="19"/>
                    </a:lnTo>
                    <a:lnTo>
                      <a:pt x="93" y="17"/>
                    </a:lnTo>
                    <a:lnTo>
                      <a:pt x="90" y="17"/>
                    </a:lnTo>
                    <a:lnTo>
                      <a:pt x="90" y="14"/>
                    </a:lnTo>
                    <a:lnTo>
                      <a:pt x="88" y="14"/>
                    </a:lnTo>
                    <a:lnTo>
                      <a:pt x="85" y="14"/>
                    </a:lnTo>
                    <a:lnTo>
                      <a:pt x="83" y="14"/>
                    </a:lnTo>
                    <a:lnTo>
                      <a:pt x="80" y="14"/>
                    </a:lnTo>
                    <a:lnTo>
                      <a:pt x="78" y="14"/>
                    </a:lnTo>
                    <a:lnTo>
                      <a:pt x="76" y="14"/>
                    </a:lnTo>
                    <a:lnTo>
                      <a:pt x="73" y="14"/>
                    </a:lnTo>
                    <a:lnTo>
                      <a:pt x="71" y="14"/>
                    </a:lnTo>
                    <a:lnTo>
                      <a:pt x="68" y="14"/>
                    </a:lnTo>
                    <a:lnTo>
                      <a:pt x="66" y="14"/>
                    </a:lnTo>
                    <a:lnTo>
                      <a:pt x="63" y="14"/>
                    </a:lnTo>
                    <a:lnTo>
                      <a:pt x="61" y="14"/>
                    </a:lnTo>
                    <a:lnTo>
                      <a:pt x="61" y="17"/>
                    </a:lnTo>
                    <a:lnTo>
                      <a:pt x="58" y="17"/>
                    </a:lnTo>
                    <a:lnTo>
                      <a:pt x="56" y="17"/>
                    </a:lnTo>
                    <a:lnTo>
                      <a:pt x="54" y="19"/>
                    </a:lnTo>
                    <a:lnTo>
                      <a:pt x="54" y="22"/>
                    </a:lnTo>
                    <a:lnTo>
                      <a:pt x="51" y="22"/>
                    </a:lnTo>
                    <a:lnTo>
                      <a:pt x="51" y="24"/>
                    </a:lnTo>
                    <a:lnTo>
                      <a:pt x="49" y="22"/>
                    </a:lnTo>
                    <a:lnTo>
                      <a:pt x="49" y="24"/>
                    </a:lnTo>
                    <a:lnTo>
                      <a:pt x="46" y="24"/>
                    </a:lnTo>
                    <a:lnTo>
                      <a:pt x="46" y="26"/>
                    </a:lnTo>
                    <a:lnTo>
                      <a:pt x="44" y="26"/>
                    </a:lnTo>
                    <a:lnTo>
                      <a:pt x="41" y="26"/>
                    </a:lnTo>
                    <a:lnTo>
                      <a:pt x="39" y="26"/>
                    </a:lnTo>
                    <a:lnTo>
                      <a:pt x="36" y="26"/>
                    </a:lnTo>
                    <a:lnTo>
                      <a:pt x="34" y="26"/>
                    </a:lnTo>
                    <a:lnTo>
                      <a:pt x="32" y="26"/>
                    </a:lnTo>
                    <a:lnTo>
                      <a:pt x="29" y="29"/>
                    </a:lnTo>
                    <a:lnTo>
                      <a:pt x="29" y="31"/>
                    </a:lnTo>
                    <a:lnTo>
                      <a:pt x="27" y="31"/>
                    </a:lnTo>
                    <a:lnTo>
                      <a:pt x="27" y="34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4" y="34"/>
                    </a:lnTo>
                    <a:lnTo>
                      <a:pt x="12" y="34"/>
                    </a:lnTo>
                    <a:lnTo>
                      <a:pt x="10" y="34"/>
                    </a:lnTo>
                    <a:lnTo>
                      <a:pt x="7" y="36"/>
                    </a:lnTo>
                    <a:lnTo>
                      <a:pt x="5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10" y="34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9" y="31"/>
                    </a:lnTo>
                    <a:lnTo>
                      <a:pt x="17" y="29"/>
                    </a:lnTo>
                    <a:lnTo>
                      <a:pt x="17" y="26"/>
                    </a:lnTo>
                    <a:lnTo>
                      <a:pt x="17" y="29"/>
                    </a:lnTo>
                    <a:lnTo>
                      <a:pt x="17" y="26"/>
                    </a:lnTo>
                    <a:lnTo>
                      <a:pt x="17" y="24"/>
                    </a:lnTo>
                    <a:lnTo>
                      <a:pt x="17" y="22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22" y="19"/>
                    </a:lnTo>
                    <a:lnTo>
                      <a:pt x="22" y="17"/>
                    </a:lnTo>
                    <a:lnTo>
                      <a:pt x="24" y="17"/>
                    </a:lnTo>
                    <a:lnTo>
                      <a:pt x="24" y="14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9" y="14"/>
                    </a:lnTo>
                    <a:lnTo>
                      <a:pt x="32" y="12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4" y="7"/>
                    </a:lnTo>
                    <a:lnTo>
                      <a:pt x="46" y="7"/>
                    </a:lnTo>
                    <a:lnTo>
                      <a:pt x="49" y="7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1" y="7"/>
                    </a:lnTo>
                    <a:lnTo>
                      <a:pt x="51" y="4"/>
                    </a:lnTo>
                    <a:lnTo>
                      <a:pt x="54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6" y="4"/>
                    </a:lnTo>
                    <a:lnTo>
                      <a:pt x="68" y="4"/>
                    </a:lnTo>
                    <a:lnTo>
                      <a:pt x="68" y="2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3" y="0"/>
                    </a:lnTo>
                    <a:lnTo>
                      <a:pt x="76" y="0"/>
                    </a:lnTo>
                    <a:lnTo>
                      <a:pt x="78" y="0"/>
                    </a:lnTo>
                    <a:lnTo>
                      <a:pt x="8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9" name="Freeform 988"/>
              <p:cNvSpPr>
                <a:spLocks noEditPoints="1"/>
              </p:cNvSpPr>
              <p:nvPr/>
            </p:nvSpPr>
            <p:spPr bwMode="auto">
              <a:xfrm>
                <a:off x="2400" y="1139"/>
                <a:ext cx="300" cy="92"/>
              </a:xfrm>
              <a:custGeom>
                <a:avLst/>
                <a:gdLst>
                  <a:gd name="T0" fmla="*/ 173 w 300"/>
                  <a:gd name="T1" fmla="*/ 70 h 92"/>
                  <a:gd name="T2" fmla="*/ 178 w 300"/>
                  <a:gd name="T3" fmla="*/ 66 h 92"/>
                  <a:gd name="T4" fmla="*/ 168 w 300"/>
                  <a:gd name="T5" fmla="*/ 66 h 92"/>
                  <a:gd name="T6" fmla="*/ 161 w 300"/>
                  <a:gd name="T7" fmla="*/ 63 h 92"/>
                  <a:gd name="T8" fmla="*/ 156 w 300"/>
                  <a:gd name="T9" fmla="*/ 58 h 92"/>
                  <a:gd name="T10" fmla="*/ 83 w 300"/>
                  <a:gd name="T11" fmla="*/ 41 h 92"/>
                  <a:gd name="T12" fmla="*/ 85 w 300"/>
                  <a:gd name="T13" fmla="*/ 41 h 92"/>
                  <a:gd name="T14" fmla="*/ 68 w 300"/>
                  <a:gd name="T15" fmla="*/ 39 h 92"/>
                  <a:gd name="T16" fmla="*/ 61 w 300"/>
                  <a:gd name="T17" fmla="*/ 34 h 92"/>
                  <a:gd name="T18" fmla="*/ 58 w 300"/>
                  <a:gd name="T19" fmla="*/ 48 h 92"/>
                  <a:gd name="T20" fmla="*/ 56 w 300"/>
                  <a:gd name="T21" fmla="*/ 46 h 92"/>
                  <a:gd name="T22" fmla="*/ 198 w 300"/>
                  <a:gd name="T23" fmla="*/ 29 h 92"/>
                  <a:gd name="T24" fmla="*/ 195 w 300"/>
                  <a:gd name="T25" fmla="*/ 34 h 92"/>
                  <a:gd name="T26" fmla="*/ 193 w 300"/>
                  <a:gd name="T27" fmla="*/ 26 h 92"/>
                  <a:gd name="T28" fmla="*/ 198 w 300"/>
                  <a:gd name="T29" fmla="*/ 26 h 92"/>
                  <a:gd name="T30" fmla="*/ 190 w 300"/>
                  <a:gd name="T31" fmla="*/ 24 h 92"/>
                  <a:gd name="T32" fmla="*/ 186 w 300"/>
                  <a:gd name="T33" fmla="*/ 22 h 92"/>
                  <a:gd name="T34" fmla="*/ 95 w 300"/>
                  <a:gd name="T35" fmla="*/ 4 h 92"/>
                  <a:gd name="T36" fmla="*/ 105 w 300"/>
                  <a:gd name="T37" fmla="*/ 4 h 92"/>
                  <a:gd name="T38" fmla="*/ 127 w 300"/>
                  <a:gd name="T39" fmla="*/ 7 h 92"/>
                  <a:gd name="T40" fmla="*/ 144 w 300"/>
                  <a:gd name="T41" fmla="*/ 12 h 92"/>
                  <a:gd name="T42" fmla="*/ 164 w 300"/>
                  <a:gd name="T43" fmla="*/ 24 h 92"/>
                  <a:gd name="T44" fmla="*/ 173 w 300"/>
                  <a:gd name="T45" fmla="*/ 24 h 92"/>
                  <a:gd name="T46" fmla="*/ 193 w 300"/>
                  <a:gd name="T47" fmla="*/ 31 h 92"/>
                  <a:gd name="T48" fmla="*/ 208 w 300"/>
                  <a:gd name="T49" fmla="*/ 39 h 92"/>
                  <a:gd name="T50" fmla="*/ 212 w 300"/>
                  <a:gd name="T51" fmla="*/ 41 h 92"/>
                  <a:gd name="T52" fmla="*/ 217 w 300"/>
                  <a:gd name="T53" fmla="*/ 44 h 92"/>
                  <a:gd name="T54" fmla="*/ 230 w 300"/>
                  <a:gd name="T55" fmla="*/ 51 h 92"/>
                  <a:gd name="T56" fmla="*/ 234 w 300"/>
                  <a:gd name="T57" fmla="*/ 53 h 92"/>
                  <a:gd name="T58" fmla="*/ 254 w 300"/>
                  <a:gd name="T59" fmla="*/ 56 h 92"/>
                  <a:gd name="T60" fmla="*/ 259 w 300"/>
                  <a:gd name="T61" fmla="*/ 66 h 92"/>
                  <a:gd name="T62" fmla="*/ 259 w 300"/>
                  <a:gd name="T63" fmla="*/ 68 h 92"/>
                  <a:gd name="T64" fmla="*/ 276 w 300"/>
                  <a:gd name="T65" fmla="*/ 68 h 92"/>
                  <a:gd name="T66" fmla="*/ 293 w 300"/>
                  <a:gd name="T67" fmla="*/ 78 h 92"/>
                  <a:gd name="T68" fmla="*/ 288 w 300"/>
                  <a:gd name="T69" fmla="*/ 85 h 92"/>
                  <a:gd name="T70" fmla="*/ 274 w 300"/>
                  <a:gd name="T71" fmla="*/ 90 h 92"/>
                  <a:gd name="T72" fmla="*/ 256 w 300"/>
                  <a:gd name="T73" fmla="*/ 90 h 92"/>
                  <a:gd name="T74" fmla="*/ 242 w 300"/>
                  <a:gd name="T75" fmla="*/ 88 h 92"/>
                  <a:gd name="T76" fmla="*/ 212 w 300"/>
                  <a:gd name="T77" fmla="*/ 92 h 92"/>
                  <a:gd name="T78" fmla="*/ 208 w 300"/>
                  <a:gd name="T79" fmla="*/ 85 h 92"/>
                  <a:gd name="T80" fmla="*/ 212 w 300"/>
                  <a:gd name="T81" fmla="*/ 68 h 92"/>
                  <a:gd name="T82" fmla="*/ 188 w 300"/>
                  <a:gd name="T83" fmla="*/ 68 h 92"/>
                  <a:gd name="T84" fmla="*/ 178 w 300"/>
                  <a:gd name="T85" fmla="*/ 51 h 92"/>
                  <a:gd name="T86" fmla="*/ 156 w 300"/>
                  <a:gd name="T87" fmla="*/ 46 h 92"/>
                  <a:gd name="T88" fmla="*/ 132 w 300"/>
                  <a:gd name="T89" fmla="*/ 36 h 92"/>
                  <a:gd name="T90" fmla="*/ 115 w 300"/>
                  <a:gd name="T91" fmla="*/ 31 h 92"/>
                  <a:gd name="T92" fmla="*/ 98 w 300"/>
                  <a:gd name="T93" fmla="*/ 29 h 92"/>
                  <a:gd name="T94" fmla="*/ 80 w 300"/>
                  <a:gd name="T95" fmla="*/ 22 h 92"/>
                  <a:gd name="T96" fmla="*/ 90 w 300"/>
                  <a:gd name="T97" fmla="*/ 17 h 92"/>
                  <a:gd name="T98" fmla="*/ 66 w 300"/>
                  <a:gd name="T99" fmla="*/ 14 h 92"/>
                  <a:gd name="T100" fmla="*/ 49 w 300"/>
                  <a:gd name="T101" fmla="*/ 24 h 92"/>
                  <a:gd name="T102" fmla="*/ 27 w 300"/>
                  <a:gd name="T103" fmla="*/ 31 h 92"/>
                  <a:gd name="T104" fmla="*/ 12 w 300"/>
                  <a:gd name="T105" fmla="*/ 34 h 92"/>
                  <a:gd name="T106" fmla="*/ 12 w 300"/>
                  <a:gd name="T107" fmla="*/ 31 h 92"/>
                  <a:gd name="T108" fmla="*/ 17 w 300"/>
                  <a:gd name="T109" fmla="*/ 22 h 92"/>
                  <a:gd name="T110" fmla="*/ 34 w 300"/>
                  <a:gd name="T111" fmla="*/ 12 h 92"/>
                  <a:gd name="T112" fmla="*/ 51 w 300"/>
                  <a:gd name="T113" fmla="*/ 4 h 92"/>
                  <a:gd name="T114" fmla="*/ 73 w 300"/>
                  <a:gd name="T11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0" h="92">
                    <a:moveTo>
                      <a:pt x="183" y="73"/>
                    </a:moveTo>
                    <a:lnTo>
                      <a:pt x="186" y="73"/>
                    </a:lnTo>
                    <a:lnTo>
                      <a:pt x="183" y="73"/>
                    </a:lnTo>
                    <a:lnTo>
                      <a:pt x="181" y="73"/>
                    </a:lnTo>
                    <a:lnTo>
                      <a:pt x="181" y="70"/>
                    </a:lnTo>
                    <a:lnTo>
                      <a:pt x="183" y="73"/>
                    </a:lnTo>
                    <a:moveTo>
                      <a:pt x="178" y="70"/>
                    </a:moveTo>
                    <a:lnTo>
                      <a:pt x="176" y="70"/>
                    </a:lnTo>
                    <a:lnTo>
                      <a:pt x="178" y="70"/>
                    </a:lnTo>
                    <a:moveTo>
                      <a:pt x="176" y="70"/>
                    </a:moveTo>
                    <a:lnTo>
                      <a:pt x="173" y="70"/>
                    </a:lnTo>
                    <a:lnTo>
                      <a:pt x="176" y="70"/>
                    </a:lnTo>
                    <a:moveTo>
                      <a:pt x="173" y="68"/>
                    </a:moveTo>
                    <a:lnTo>
                      <a:pt x="173" y="70"/>
                    </a:lnTo>
                    <a:lnTo>
                      <a:pt x="173" y="68"/>
                    </a:lnTo>
                    <a:moveTo>
                      <a:pt x="181" y="68"/>
                    </a:moveTo>
                    <a:lnTo>
                      <a:pt x="178" y="68"/>
                    </a:lnTo>
                    <a:lnTo>
                      <a:pt x="181" y="68"/>
                    </a:lnTo>
                    <a:moveTo>
                      <a:pt x="173" y="68"/>
                    </a:moveTo>
                    <a:lnTo>
                      <a:pt x="171" y="68"/>
                    </a:lnTo>
                    <a:lnTo>
                      <a:pt x="173" y="68"/>
                    </a:lnTo>
                    <a:moveTo>
                      <a:pt x="178" y="66"/>
                    </a:moveTo>
                    <a:lnTo>
                      <a:pt x="181" y="68"/>
                    </a:lnTo>
                    <a:lnTo>
                      <a:pt x="178" y="68"/>
                    </a:lnTo>
                    <a:lnTo>
                      <a:pt x="178" y="66"/>
                    </a:lnTo>
                    <a:moveTo>
                      <a:pt x="176" y="66"/>
                    </a:moveTo>
                    <a:lnTo>
                      <a:pt x="176" y="68"/>
                    </a:lnTo>
                    <a:lnTo>
                      <a:pt x="176" y="66"/>
                    </a:lnTo>
                    <a:lnTo>
                      <a:pt x="176" y="68"/>
                    </a:lnTo>
                    <a:lnTo>
                      <a:pt x="176" y="66"/>
                    </a:lnTo>
                    <a:moveTo>
                      <a:pt x="168" y="66"/>
                    </a:moveTo>
                    <a:lnTo>
                      <a:pt x="171" y="66"/>
                    </a:lnTo>
                    <a:lnTo>
                      <a:pt x="168" y="66"/>
                    </a:lnTo>
                    <a:lnTo>
                      <a:pt x="166" y="66"/>
                    </a:lnTo>
                    <a:lnTo>
                      <a:pt x="168" y="66"/>
                    </a:lnTo>
                    <a:moveTo>
                      <a:pt x="164" y="63"/>
                    </a:moveTo>
                    <a:lnTo>
                      <a:pt x="166" y="63"/>
                    </a:lnTo>
                    <a:lnTo>
                      <a:pt x="166" y="66"/>
                    </a:lnTo>
                    <a:lnTo>
                      <a:pt x="166" y="63"/>
                    </a:lnTo>
                    <a:lnTo>
                      <a:pt x="164" y="63"/>
                    </a:lnTo>
                    <a:moveTo>
                      <a:pt x="161" y="61"/>
                    </a:moveTo>
                    <a:lnTo>
                      <a:pt x="164" y="61"/>
                    </a:lnTo>
                    <a:lnTo>
                      <a:pt x="164" y="63"/>
                    </a:lnTo>
                    <a:lnTo>
                      <a:pt x="161" y="63"/>
                    </a:lnTo>
                    <a:lnTo>
                      <a:pt x="161" y="61"/>
                    </a:lnTo>
                    <a:lnTo>
                      <a:pt x="161" y="63"/>
                    </a:lnTo>
                    <a:lnTo>
                      <a:pt x="164" y="63"/>
                    </a:lnTo>
                    <a:lnTo>
                      <a:pt x="161" y="63"/>
                    </a:lnTo>
                    <a:lnTo>
                      <a:pt x="161" y="61"/>
                    </a:lnTo>
                    <a:lnTo>
                      <a:pt x="159" y="61"/>
                    </a:lnTo>
                    <a:lnTo>
                      <a:pt x="161" y="61"/>
                    </a:lnTo>
                    <a:moveTo>
                      <a:pt x="154" y="58"/>
                    </a:moveTo>
                    <a:lnTo>
                      <a:pt x="154" y="56"/>
                    </a:lnTo>
                    <a:lnTo>
                      <a:pt x="154" y="58"/>
                    </a:lnTo>
                    <a:moveTo>
                      <a:pt x="156" y="58"/>
                    </a:moveTo>
                    <a:lnTo>
                      <a:pt x="159" y="58"/>
                    </a:lnTo>
                    <a:lnTo>
                      <a:pt x="156" y="58"/>
                    </a:lnTo>
                    <a:lnTo>
                      <a:pt x="156" y="56"/>
                    </a:lnTo>
                    <a:lnTo>
                      <a:pt x="156" y="58"/>
                    </a:lnTo>
                    <a:moveTo>
                      <a:pt x="71" y="46"/>
                    </a:moveTo>
                    <a:lnTo>
                      <a:pt x="71" y="44"/>
                    </a:lnTo>
                    <a:lnTo>
                      <a:pt x="71" y="46"/>
                    </a:lnTo>
                    <a:moveTo>
                      <a:pt x="83" y="44"/>
                    </a:moveTo>
                    <a:lnTo>
                      <a:pt x="80" y="44"/>
                    </a:lnTo>
                    <a:lnTo>
                      <a:pt x="83" y="44"/>
                    </a:lnTo>
                    <a:lnTo>
                      <a:pt x="83" y="41"/>
                    </a:lnTo>
                    <a:lnTo>
                      <a:pt x="83" y="44"/>
                    </a:lnTo>
                    <a:moveTo>
                      <a:pt x="85" y="44"/>
                    </a:moveTo>
                    <a:lnTo>
                      <a:pt x="83" y="44"/>
                    </a:lnTo>
                    <a:lnTo>
                      <a:pt x="83" y="41"/>
                    </a:lnTo>
                    <a:lnTo>
                      <a:pt x="85" y="41"/>
                    </a:lnTo>
                    <a:lnTo>
                      <a:pt x="85" y="44"/>
                    </a:lnTo>
                    <a:lnTo>
                      <a:pt x="85" y="41"/>
                    </a:lnTo>
                    <a:lnTo>
                      <a:pt x="88" y="41"/>
                    </a:lnTo>
                    <a:lnTo>
                      <a:pt x="85" y="44"/>
                    </a:lnTo>
                    <a:moveTo>
                      <a:pt x="88" y="41"/>
                    </a:moveTo>
                    <a:lnTo>
                      <a:pt x="85" y="41"/>
                    </a:lnTo>
                    <a:lnTo>
                      <a:pt x="88" y="41"/>
                    </a:lnTo>
                    <a:moveTo>
                      <a:pt x="98" y="44"/>
                    </a:moveTo>
                    <a:lnTo>
                      <a:pt x="95" y="44"/>
                    </a:lnTo>
                    <a:lnTo>
                      <a:pt x="98" y="44"/>
                    </a:lnTo>
                    <a:lnTo>
                      <a:pt x="98" y="41"/>
                    </a:lnTo>
                    <a:lnTo>
                      <a:pt x="98" y="44"/>
                    </a:lnTo>
                    <a:lnTo>
                      <a:pt x="98" y="41"/>
                    </a:lnTo>
                    <a:lnTo>
                      <a:pt x="100" y="41"/>
                    </a:lnTo>
                    <a:lnTo>
                      <a:pt x="98" y="41"/>
                    </a:lnTo>
                    <a:lnTo>
                      <a:pt x="98" y="44"/>
                    </a:lnTo>
                    <a:moveTo>
                      <a:pt x="68" y="39"/>
                    </a:moveTo>
                    <a:lnTo>
                      <a:pt x="68" y="41"/>
                    </a:lnTo>
                    <a:lnTo>
                      <a:pt x="68" y="39"/>
                    </a:lnTo>
                    <a:lnTo>
                      <a:pt x="68" y="41"/>
                    </a:lnTo>
                    <a:lnTo>
                      <a:pt x="66" y="41"/>
                    </a:lnTo>
                    <a:lnTo>
                      <a:pt x="68" y="41"/>
                    </a:lnTo>
                    <a:lnTo>
                      <a:pt x="68" y="39"/>
                    </a:lnTo>
                    <a:moveTo>
                      <a:pt x="205" y="36"/>
                    </a:moveTo>
                    <a:lnTo>
                      <a:pt x="205" y="34"/>
                    </a:lnTo>
                    <a:lnTo>
                      <a:pt x="205" y="36"/>
                    </a:lnTo>
                    <a:moveTo>
                      <a:pt x="58" y="34"/>
                    </a:moveTo>
                    <a:lnTo>
                      <a:pt x="61" y="34"/>
                    </a:lnTo>
                    <a:lnTo>
                      <a:pt x="61" y="36"/>
                    </a:lnTo>
                    <a:lnTo>
                      <a:pt x="63" y="36"/>
                    </a:lnTo>
                    <a:lnTo>
                      <a:pt x="63" y="39"/>
                    </a:lnTo>
                    <a:lnTo>
                      <a:pt x="66" y="39"/>
                    </a:lnTo>
                    <a:lnTo>
                      <a:pt x="66" y="41"/>
                    </a:lnTo>
                    <a:lnTo>
                      <a:pt x="66" y="44"/>
                    </a:lnTo>
                    <a:lnTo>
                      <a:pt x="68" y="44"/>
                    </a:lnTo>
                    <a:lnTo>
                      <a:pt x="66" y="46"/>
                    </a:lnTo>
                    <a:lnTo>
                      <a:pt x="63" y="46"/>
                    </a:lnTo>
                    <a:lnTo>
                      <a:pt x="61" y="48"/>
                    </a:lnTo>
                    <a:lnTo>
                      <a:pt x="58" y="48"/>
                    </a:lnTo>
                    <a:lnTo>
                      <a:pt x="56" y="48"/>
                    </a:lnTo>
                    <a:lnTo>
                      <a:pt x="54" y="48"/>
                    </a:lnTo>
                    <a:lnTo>
                      <a:pt x="51" y="46"/>
                    </a:lnTo>
                    <a:lnTo>
                      <a:pt x="51" y="44"/>
                    </a:lnTo>
                    <a:lnTo>
                      <a:pt x="49" y="44"/>
                    </a:lnTo>
                    <a:lnTo>
                      <a:pt x="51" y="44"/>
                    </a:lnTo>
                    <a:lnTo>
                      <a:pt x="51" y="46"/>
                    </a:lnTo>
                    <a:lnTo>
                      <a:pt x="54" y="46"/>
                    </a:lnTo>
                    <a:lnTo>
                      <a:pt x="54" y="44"/>
                    </a:lnTo>
                    <a:lnTo>
                      <a:pt x="56" y="44"/>
                    </a:lnTo>
                    <a:lnTo>
                      <a:pt x="56" y="46"/>
                    </a:lnTo>
                    <a:lnTo>
                      <a:pt x="56" y="44"/>
                    </a:lnTo>
                    <a:lnTo>
                      <a:pt x="54" y="41"/>
                    </a:lnTo>
                    <a:lnTo>
                      <a:pt x="54" y="39"/>
                    </a:lnTo>
                    <a:lnTo>
                      <a:pt x="54" y="36"/>
                    </a:lnTo>
                    <a:lnTo>
                      <a:pt x="56" y="36"/>
                    </a:lnTo>
                    <a:lnTo>
                      <a:pt x="56" y="34"/>
                    </a:lnTo>
                    <a:lnTo>
                      <a:pt x="54" y="34"/>
                    </a:lnTo>
                    <a:lnTo>
                      <a:pt x="56" y="34"/>
                    </a:lnTo>
                    <a:lnTo>
                      <a:pt x="58" y="34"/>
                    </a:lnTo>
                    <a:moveTo>
                      <a:pt x="198" y="31"/>
                    </a:moveTo>
                    <a:lnTo>
                      <a:pt x="198" y="29"/>
                    </a:lnTo>
                    <a:lnTo>
                      <a:pt x="200" y="29"/>
                    </a:lnTo>
                    <a:lnTo>
                      <a:pt x="200" y="31"/>
                    </a:lnTo>
                    <a:lnTo>
                      <a:pt x="203" y="31"/>
                    </a:lnTo>
                    <a:lnTo>
                      <a:pt x="203" y="34"/>
                    </a:lnTo>
                    <a:lnTo>
                      <a:pt x="203" y="36"/>
                    </a:lnTo>
                    <a:lnTo>
                      <a:pt x="200" y="36"/>
                    </a:lnTo>
                    <a:lnTo>
                      <a:pt x="200" y="34"/>
                    </a:lnTo>
                    <a:lnTo>
                      <a:pt x="198" y="34"/>
                    </a:lnTo>
                    <a:lnTo>
                      <a:pt x="198" y="31"/>
                    </a:lnTo>
                    <a:lnTo>
                      <a:pt x="198" y="34"/>
                    </a:lnTo>
                    <a:lnTo>
                      <a:pt x="195" y="34"/>
                    </a:lnTo>
                    <a:lnTo>
                      <a:pt x="195" y="31"/>
                    </a:lnTo>
                    <a:lnTo>
                      <a:pt x="195" y="29"/>
                    </a:lnTo>
                    <a:lnTo>
                      <a:pt x="195" y="31"/>
                    </a:lnTo>
                    <a:lnTo>
                      <a:pt x="198" y="31"/>
                    </a:lnTo>
                    <a:moveTo>
                      <a:pt x="56" y="29"/>
                    </a:moveTo>
                    <a:lnTo>
                      <a:pt x="58" y="29"/>
                    </a:lnTo>
                    <a:lnTo>
                      <a:pt x="56" y="29"/>
                    </a:lnTo>
                    <a:moveTo>
                      <a:pt x="193" y="24"/>
                    </a:moveTo>
                    <a:lnTo>
                      <a:pt x="195" y="24"/>
                    </a:lnTo>
                    <a:lnTo>
                      <a:pt x="193" y="24"/>
                    </a:lnTo>
                    <a:lnTo>
                      <a:pt x="193" y="26"/>
                    </a:lnTo>
                    <a:lnTo>
                      <a:pt x="195" y="26"/>
                    </a:lnTo>
                    <a:lnTo>
                      <a:pt x="198" y="26"/>
                    </a:lnTo>
                    <a:lnTo>
                      <a:pt x="195" y="26"/>
                    </a:lnTo>
                    <a:lnTo>
                      <a:pt x="198" y="26"/>
                    </a:lnTo>
                    <a:lnTo>
                      <a:pt x="198" y="29"/>
                    </a:lnTo>
                    <a:lnTo>
                      <a:pt x="195" y="29"/>
                    </a:lnTo>
                    <a:lnTo>
                      <a:pt x="193" y="29"/>
                    </a:lnTo>
                    <a:lnTo>
                      <a:pt x="193" y="26"/>
                    </a:lnTo>
                    <a:lnTo>
                      <a:pt x="193" y="24"/>
                    </a:lnTo>
                    <a:moveTo>
                      <a:pt x="198" y="24"/>
                    </a:moveTo>
                    <a:lnTo>
                      <a:pt x="198" y="26"/>
                    </a:lnTo>
                    <a:lnTo>
                      <a:pt x="200" y="26"/>
                    </a:lnTo>
                    <a:lnTo>
                      <a:pt x="200" y="29"/>
                    </a:lnTo>
                    <a:lnTo>
                      <a:pt x="200" y="26"/>
                    </a:lnTo>
                    <a:lnTo>
                      <a:pt x="198" y="26"/>
                    </a:lnTo>
                    <a:lnTo>
                      <a:pt x="198" y="24"/>
                    </a:lnTo>
                    <a:moveTo>
                      <a:pt x="195" y="24"/>
                    </a:moveTo>
                    <a:lnTo>
                      <a:pt x="195" y="22"/>
                    </a:lnTo>
                    <a:lnTo>
                      <a:pt x="195" y="24"/>
                    </a:lnTo>
                    <a:moveTo>
                      <a:pt x="188" y="22"/>
                    </a:moveTo>
                    <a:lnTo>
                      <a:pt x="190" y="22"/>
                    </a:lnTo>
                    <a:lnTo>
                      <a:pt x="190" y="24"/>
                    </a:lnTo>
                    <a:lnTo>
                      <a:pt x="193" y="24"/>
                    </a:lnTo>
                    <a:lnTo>
                      <a:pt x="193" y="26"/>
                    </a:lnTo>
                    <a:lnTo>
                      <a:pt x="193" y="24"/>
                    </a:lnTo>
                    <a:lnTo>
                      <a:pt x="193" y="26"/>
                    </a:lnTo>
                    <a:lnTo>
                      <a:pt x="193" y="24"/>
                    </a:lnTo>
                    <a:lnTo>
                      <a:pt x="190" y="24"/>
                    </a:lnTo>
                    <a:lnTo>
                      <a:pt x="188" y="24"/>
                    </a:lnTo>
                    <a:lnTo>
                      <a:pt x="188" y="22"/>
                    </a:lnTo>
                    <a:lnTo>
                      <a:pt x="188" y="24"/>
                    </a:lnTo>
                    <a:lnTo>
                      <a:pt x="186" y="24"/>
                    </a:lnTo>
                    <a:lnTo>
                      <a:pt x="186" y="22"/>
                    </a:lnTo>
                    <a:lnTo>
                      <a:pt x="188" y="22"/>
                    </a:lnTo>
                    <a:lnTo>
                      <a:pt x="186" y="22"/>
                    </a:lnTo>
                    <a:lnTo>
                      <a:pt x="188" y="22"/>
                    </a:lnTo>
                    <a:moveTo>
                      <a:pt x="83" y="0"/>
                    </a:moveTo>
                    <a:lnTo>
                      <a:pt x="85" y="0"/>
                    </a:lnTo>
                    <a:lnTo>
                      <a:pt x="88" y="2"/>
                    </a:lnTo>
                    <a:lnTo>
                      <a:pt x="90" y="2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5" y="2"/>
                    </a:lnTo>
                    <a:lnTo>
                      <a:pt x="95" y="4"/>
                    </a:lnTo>
                    <a:lnTo>
                      <a:pt x="95" y="2"/>
                    </a:lnTo>
                    <a:lnTo>
                      <a:pt x="98" y="2"/>
                    </a:lnTo>
                    <a:lnTo>
                      <a:pt x="100" y="2"/>
                    </a:lnTo>
                    <a:lnTo>
                      <a:pt x="102" y="2"/>
                    </a:lnTo>
                    <a:lnTo>
                      <a:pt x="105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2" y="2"/>
                    </a:lnTo>
                    <a:lnTo>
                      <a:pt x="105" y="2"/>
                    </a:lnTo>
                    <a:lnTo>
                      <a:pt x="105" y="4"/>
                    </a:lnTo>
                    <a:lnTo>
                      <a:pt x="107" y="4"/>
                    </a:lnTo>
                    <a:lnTo>
                      <a:pt x="110" y="2"/>
                    </a:lnTo>
                    <a:lnTo>
                      <a:pt x="112" y="4"/>
                    </a:lnTo>
                    <a:lnTo>
                      <a:pt x="115" y="4"/>
                    </a:lnTo>
                    <a:lnTo>
                      <a:pt x="117" y="4"/>
                    </a:lnTo>
                    <a:lnTo>
                      <a:pt x="117" y="2"/>
                    </a:lnTo>
                    <a:lnTo>
                      <a:pt x="120" y="2"/>
                    </a:lnTo>
                    <a:lnTo>
                      <a:pt x="122" y="4"/>
                    </a:lnTo>
                    <a:lnTo>
                      <a:pt x="124" y="4"/>
                    </a:lnTo>
                    <a:lnTo>
                      <a:pt x="124" y="7"/>
                    </a:lnTo>
                    <a:lnTo>
                      <a:pt x="127" y="7"/>
                    </a:lnTo>
                    <a:lnTo>
                      <a:pt x="129" y="7"/>
                    </a:lnTo>
                    <a:lnTo>
                      <a:pt x="129" y="9"/>
                    </a:lnTo>
                    <a:lnTo>
                      <a:pt x="132" y="9"/>
                    </a:lnTo>
                    <a:lnTo>
                      <a:pt x="134" y="7"/>
                    </a:lnTo>
                    <a:lnTo>
                      <a:pt x="137" y="7"/>
                    </a:lnTo>
                    <a:lnTo>
                      <a:pt x="139" y="9"/>
                    </a:lnTo>
                    <a:lnTo>
                      <a:pt x="142" y="9"/>
                    </a:lnTo>
                    <a:lnTo>
                      <a:pt x="144" y="9"/>
                    </a:lnTo>
                    <a:lnTo>
                      <a:pt x="142" y="9"/>
                    </a:lnTo>
                    <a:lnTo>
                      <a:pt x="142" y="12"/>
                    </a:lnTo>
                    <a:lnTo>
                      <a:pt x="144" y="12"/>
                    </a:lnTo>
                    <a:lnTo>
                      <a:pt x="146" y="12"/>
                    </a:lnTo>
                    <a:lnTo>
                      <a:pt x="149" y="14"/>
                    </a:lnTo>
                    <a:lnTo>
                      <a:pt x="149" y="17"/>
                    </a:lnTo>
                    <a:lnTo>
                      <a:pt x="151" y="17"/>
                    </a:lnTo>
                    <a:lnTo>
                      <a:pt x="151" y="19"/>
                    </a:lnTo>
                    <a:lnTo>
                      <a:pt x="154" y="19"/>
                    </a:lnTo>
                    <a:lnTo>
                      <a:pt x="154" y="22"/>
                    </a:lnTo>
                    <a:lnTo>
                      <a:pt x="156" y="22"/>
                    </a:lnTo>
                    <a:lnTo>
                      <a:pt x="159" y="22"/>
                    </a:lnTo>
                    <a:lnTo>
                      <a:pt x="161" y="22"/>
                    </a:lnTo>
                    <a:lnTo>
                      <a:pt x="164" y="24"/>
                    </a:lnTo>
                    <a:lnTo>
                      <a:pt x="164" y="22"/>
                    </a:lnTo>
                    <a:lnTo>
                      <a:pt x="166" y="22"/>
                    </a:lnTo>
                    <a:lnTo>
                      <a:pt x="168" y="22"/>
                    </a:lnTo>
                    <a:lnTo>
                      <a:pt x="168" y="24"/>
                    </a:lnTo>
                    <a:lnTo>
                      <a:pt x="168" y="22"/>
                    </a:lnTo>
                    <a:lnTo>
                      <a:pt x="171" y="24"/>
                    </a:lnTo>
                    <a:lnTo>
                      <a:pt x="171" y="22"/>
                    </a:lnTo>
                    <a:lnTo>
                      <a:pt x="171" y="24"/>
                    </a:lnTo>
                    <a:lnTo>
                      <a:pt x="173" y="24"/>
                    </a:lnTo>
                    <a:lnTo>
                      <a:pt x="173" y="22"/>
                    </a:lnTo>
                    <a:lnTo>
                      <a:pt x="173" y="24"/>
                    </a:lnTo>
                    <a:lnTo>
                      <a:pt x="176" y="24"/>
                    </a:lnTo>
                    <a:lnTo>
                      <a:pt x="178" y="24"/>
                    </a:lnTo>
                    <a:lnTo>
                      <a:pt x="178" y="26"/>
                    </a:lnTo>
                    <a:lnTo>
                      <a:pt x="181" y="26"/>
                    </a:lnTo>
                    <a:lnTo>
                      <a:pt x="183" y="26"/>
                    </a:lnTo>
                    <a:lnTo>
                      <a:pt x="183" y="29"/>
                    </a:lnTo>
                    <a:lnTo>
                      <a:pt x="186" y="29"/>
                    </a:lnTo>
                    <a:lnTo>
                      <a:pt x="188" y="29"/>
                    </a:lnTo>
                    <a:lnTo>
                      <a:pt x="188" y="31"/>
                    </a:lnTo>
                    <a:lnTo>
                      <a:pt x="190" y="31"/>
                    </a:lnTo>
                    <a:lnTo>
                      <a:pt x="193" y="31"/>
                    </a:lnTo>
                    <a:lnTo>
                      <a:pt x="193" y="34"/>
                    </a:lnTo>
                    <a:lnTo>
                      <a:pt x="195" y="34"/>
                    </a:lnTo>
                    <a:lnTo>
                      <a:pt x="195" y="36"/>
                    </a:lnTo>
                    <a:lnTo>
                      <a:pt x="198" y="36"/>
                    </a:lnTo>
                    <a:lnTo>
                      <a:pt x="198" y="34"/>
                    </a:lnTo>
                    <a:lnTo>
                      <a:pt x="198" y="36"/>
                    </a:lnTo>
                    <a:lnTo>
                      <a:pt x="200" y="36"/>
                    </a:lnTo>
                    <a:lnTo>
                      <a:pt x="200" y="39"/>
                    </a:lnTo>
                    <a:lnTo>
                      <a:pt x="203" y="39"/>
                    </a:lnTo>
                    <a:lnTo>
                      <a:pt x="205" y="39"/>
                    </a:lnTo>
                    <a:lnTo>
                      <a:pt x="208" y="39"/>
                    </a:lnTo>
                    <a:lnTo>
                      <a:pt x="208" y="41"/>
                    </a:lnTo>
                    <a:lnTo>
                      <a:pt x="208" y="39"/>
                    </a:lnTo>
                    <a:lnTo>
                      <a:pt x="208" y="41"/>
                    </a:lnTo>
                    <a:lnTo>
                      <a:pt x="210" y="41"/>
                    </a:lnTo>
                    <a:lnTo>
                      <a:pt x="210" y="44"/>
                    </a:lnTo>
                    <a:lnTo>
                      <a:pt x="210" y="41"/>
                    </a:lnTo>
                    <a:lnTo>
                      <a:pt x="210" y="39"/>
                    </a:lnTo>
                    <a:lnTo>
                      <a:pt x="208" y="39"/>
                    </a:lnTo>
                    <a:lnTo>
                      <a:pt x="210" y="39"/>
                    </a:lnTo>
                    <a:lnTo>
                      <a:pt x="212" y="39"/>
                    </a:lnTo>
                    <a:lnTo>
                      <a:pt x="212" y="41"/>
                    </a:lnTo>
                    <a:lnTo>
                      <a:pt x="215" y="41"/>
                    </a:lnTo>
                    <a:lnTo>
                      <a:pt x="217" y="44"/>
                    </a:lnTo>
                    <a:lnTo>
                      <a:pt x="217" y="46"/>
                    </a:lnTo>
                    <a:lnTo>
                      <a:pt x="215" y="44"/>
                    </a:lnTo>
                    <a:lnTo>
                      <a:pt x="212" y="44"/>
                    </a:lnTo>
                    <a:lnTo>
                      <a:pt x="212" y="46"/>
                    </a:lnTo>
                    <a:lnTo>
                      <a:pt x="215" y="46"/>
                    </a:lnTo>
                    <a:lnTo>
                      <a:pt x="212" y="46"/>
                    </a:lnTo>
                    <a:lnTo>
                      <a:pt x="215" y="48"/>
                    </a:lnTo>
                    <a:lnTo>
                      <a:pt x="217" y="46"/>
                    </a:lnTo>
                    <a:lnTo>
                      <a:pt x="217" y="44"/>
                    </a:lnTo>
                    <a:lnTo>
                      <a:pt x="220" y="44"/>
                    </a:lnTo>
                    <a:lnTo>
                      <a:pt x="220" y="46"/>
                    </a:lnTo>
                    <a:lnTo>
                      <a:pt x="222" y="46"/>
                    </a:lnTo>
                    <a:lnTo>
                      <a:pt x="222" y="48"/>
                    </a:lnTo>
                    <a:lnTo>
                      <a:pt x="225" y="48"/>
                    </a:lnTo>
                    <a:lnTo>
                      <a:pt x="227" y="51"/>
                    </a:lnTo>
                    <a:lnTo>
                      <a:pt x="225" y="51"/>
                    </a:lnTo>
                    <a:lnTo>
                      <a:pt x="225" y="53"/>
                    </a:lnTo>
                    <a:lnTo>
                      <a:pt x="225" y="51"/>
                    </a:lnTo>
                    <a:lnTo>
                      <a:pt x="227" y="51"/>
                    </a:lnTo>
                    <a:lnTo>
                      <a:pt x="230" y="51"/>
                    </a:lnTo>
                    <a:lnTo>
                      <a:pt x="230" y="53"/>
                    </a:lnTo>
                    <a:lnTo>
                      <a:pt x="232" y="53"/>
                    </a:lnTo>
                    <a:lnTo>
                      <a:pt x="230" y="53"/>
                    </a:lnTo>
                    <a:lnTo>
                      <a:pt x="232" y="51"/>
                    </a:lnTo>
                    <a:lnTo>
                      <a:pt x="232" y="53"/>
                    </a:lnTo>
                    <a:lnTo>
                      <a:pt x="234" y="53"/>
                    </a:lnTo>
                    <a:lnTo>
                      <a:pt x="232" y="53"/>
                    </a:lnTo>
                    <a:lnTo>
                      <a:pt x="232" y="56"/>
                    </a:lnTo>
                    <a:lnTo>
                      <a:pt x="232" y="53"/>
                    </a:lnTo>
                    <a:lnTo>
                      <a:pt x="234" y="56"/>
                    </a:lnTo>
                    <a:lnTo>
                      <a:pt x="234" y="53"/>
                    </a:lnTo>
                    <a:lnTo>
                      <a:pt x="237" y="53"/>
                    </a:lnTo>
                    <a:lnTo>
                      <a:pt x="239" y="53"/>
                    </a:lnTo>
                    <a:lnTo>
                      <a:pt x="242" y="53"/>
                    </a:lnTo>
                    <a:lnTo>
                      <a:pt x="244" y="56"/>
                    </a:lnTo>
                    <a:lnTo>
                      <a:pt x="247" y="56"/>
                    </a:lnTo>
                    <a:lnTo>
                      <a:pt x="247" y="58"/>
                    </a:lnTo>
                    <a:lnTo>
                      <a:pt x="249" y="58"/>
                    </a:lnTo>
                    <a:lnTo>
                      <a:pt x="252" y="58"/>
                    </a:lnTo>
                    <a:lnTo>
                      <a:pt x="252" y="56"/>
                    </a:lnTo>
                    <a:lnTo>
                      <a:pt x="252" y="58"/>
                    </a:lnTo>
                    <a:lnTo>
                      <a:pt x="254" y="56"/>
                    </a:lnTo>
                    <a:lnTo>
                      <a:pt x="256" y="56"/>
                    </a:lnTo>
                    <a:lnTo>
                      <a:pt x="259" y="56"/>
                    </a:lnTo>
                    <a:lnTo>
                      <a:pt x="259" y="58"/>
                    </a:lnTo>
                    <a:lnTo>
                      <a:pt x="261" y="58"/>
                    </a:lnTo>
                    <a:lnTo>
                      <a:pt x="261" y="61"/>
                    </a:lnTo>
                    <a:lnTo>
                      <a:pt x="259" y="61"/>
                    </a:lnTo>
                    <a:lnTo>
                      <a:pt x="259" y="63"/>
                    </a:lnTo>
                    <a:lnTo>
                      <a:pt x="256" y="63"/>
                    </a:lnTo>
                    <a:lnTo>
                      <a:pt x="259" y="63"/>
                    </a:lnTo>
                    <a:lnTo>
                      <a:pt x="261" y="66"/>
                    </a:lnTo>
                    <a:lnTo>
                      <a:pt x="259" y="66"/>
                    </a:lnTo>
                    <a:lnTo>
                      <a:pt x="259" y="63"/>
                    </a:lnTo>
                    <a:lnTo>
                      <a:pt x="259" y="66"/>
                    </a:lnTo>
                    <a:lnTo>
                      <a:pt x="256" y="63"/>
                    </a:lnTo>
                    <a:lnTo>
                      <a:pt x="256" y="66"/>
                    </a:lnTo>
                    <a:lnTo>
                      <a:pt x="254" y="66"/>
                    </a:lnTo>
                    <a:lnTo>
                      <a:pt x="254" y="68"/>
                    </a:lnTo>
                    <a:lnTo>
                      <a:pt x="256" y="68"/>
                    </a:lnTo>
                    <a:lnTo>
                      <a:pt x="259" y="68"/>
                    </a:lnTo>
                    <a:lnTo>
                      <a:pt x="256" y="68"/>
                    </a:lnTo>
                    <a:lnTo>
                      <a:pt x="259" y="66"/>
                    </a:lnTo>
                    <a:lnTo>
                      <a:pt x="259" y="68"/>
                    </a:lnTo>
                    <a:lnTo>
                      <a:pt x="261" y="68"/>
                    </a:lnTo>
                    <a:lnTo>
                      <a:pt x="261" y="66"/>
                    </a:lnTo>
                    <a:lnTo>
                      <a:pt x="264" y="66"/>
                    </a:lnTo>
                    <a:lnTo>
                      <a:pt x="264" y="68"/>
                    </a:lnTo>
                    <a:lnTo>
                      <a:pt x="261" y="68"/>
                    </a:lnTo>
                    <a:lnTo>
                      <a:pt x="264" y="68"/>
                    </a:lnTo>
                    <a:lnTo>
                      <a:pt x="266" y="68"/>
                    </a:lnTo>
                    <a:lnTo>
                      <a:pt x="269" y="68"/>
                    </a:lnTo>
                    <a:lnTo>
                      <a:pt x="271" y="68"/>
                    </a:lnTo>
                    <a:lnTo>
                      <a:pt x="274" y="68"/>
                    </a:lnTo>
                    <a:lnTo>
                      <a:pt x="276" y="68"/>
                    </a:lnTo>
                    <a:lnTo>
                      <a:pt x="278" y="68"/>
                    </a:lnTo>
                    <a:lnTo>
                      <a:pt x="281" y="68"/>
                    </a:lnTo>
                    <a:lnTo>
                      <a:pt x="281" y="70"/>
                    </a:lnTo>
                    <a:lnTo>
                      <a:pt x="283" y="70"/>
                    </a:lnTo>
                    <a:lnTo>
                      <a:pt x="286" y="70"/>
                    </a:lnTo>
                    <a:lnTo>
                      <a:pt x="286" y="73"/>
                    </a:lnTo>
                    <a:lnTo>
                      <a:pt x="288" y="73"/>
                    </a:lnTo>
                    <a:lnTo>
                      <a:pt x="288" y="75"/>
                    </a:lnTo>
                    <a:lnTo>
                      <a:pt x="291" y="75"/>
                    </a:lnTo>
                    <a:lnTo>
                      <a:pt x="291" y="78"/>
                    </a:lnTo>
                    <a:lnTo>
                      <a:pt x="293" y="78"/>
                    </a:lnTo>
                    <a:lnTo>
                      <a:pt x="296" y="78"/>
                    </a:lnTo>
                    <a:lnTo>
                      <a:pt x="298" y="78"/>
                    </a:lnTo>
                    <a:lnTo>
                      <a:pt x="300" y="78"/>
                    </a:lnTo>
                    <a:lnTo>
                      <a:pt x="300" y="80"/>
                    </a:lnTo>
                    <a:lnTo>
                      <a:pt x="300" y="83"/>
                    </a:lnTo>
                    <a:lnTo>
                      <a:pt x="298" y="83"/>
                    </a:lnTo>
                    <a:lnTo>
                      <a:pt x="298" y="85"/>
                    </a:lnTo>
                    <a:lnTo>
                      <a:pt x="296" y="85"/>
                    </a:lnTo>
                    <a:lnTo>
                      <a:pt x="293" y="85"/>
                    </a:lnTo>
                    <a:lnTo>
                      <a:pt x="291" y="85"/>
                    </a:lnTo>
                    <a:lnTo>
                      <a:pt x="288" y="85"/>
                    </a:lnTo>
                    <a:lnTo>
                      <a:pt x="286" y="88"/>
                    </a:lnTo>
                    <a:lnTo>
                      <a:pt x="286" y="85"/>
                    </a:lnTo>
                    <a:lnTo>
                      <a:pt x="283" y="85"/>
                    </a:lnTo>
                    <a:lnTo>
                      <a:pt x="283" y="88"/>
                    </a:lnTo>
                    <a:lnTo>
                      <a:pt x="281" y="88"/>
                    </a:lnTo>
                    <a:lnTo>
                      <a:pt x="278" y="88"/>
                    </a:lnTo>
                    <a:lnTo>
                      <a:pt x="278" y="90"/>
                    </a:lnTo>
                    <a:lnTo>
                      <a:pt x="276" y="90"/>
                    </a:lnTo>
                    <a:lnTo>
                      <a:pt x="274" y="90"/>
                    </a:lnTo>
                    <a:lnTo>
                      <a:pt x="271" y="90"/>
                    </a:lnTo>
                    <a:lnTo>
                      <a:pt x="274" y="90"/>
                    </a:lnTo>
                    <a:lnTo>
                      <a:pt x="274" y="88"/>
                    </a:lnTo>
                    <a:lnTo>
                      <a:pt x="274" y="85"/>
                    </a:lnTo>
                    <a:lnTo>
                      <a:pt x="274" y="88"/>
                    </a:lnTo>
                    <a:lnTo>
                      <a:pt x="271" y="88"/>
                    </a:lnTo>
                    <a:lnTo>
                      <a:pt x="271" y="90"/>
                    </a:lnTo>
                    <a:lnTo>
                      <a:pt x="269" y="90"/>
                    </a:lnTo>
                    <a:lnTo>
                      <a:pt x="266" y="90"/>
                    </a:lnTo>
                    <a:lnTo>
                      <a:pt x="264" y="90"/>
                    </a:lnTo>
                    <a:lnTo>
                      <a:pt x="261" y="90"/>
                    </a:lnTo>
                    <a:lnTo>
                      <a:pt x="259" y="90"/>
                    </a:lnTo>
                    <a:lnTo>
                      <a:pt x="256" y="90"/>
                    </a:lnTo>
                    <a:lnTo>
                      <a:pt x="254" y="88"/>
                    </a:lnTo>
                    <a:lnTo>
                      <a:pt x="254" y="90"/>
                    </a:lnTo>
                    <a:lnTo>
                      <a:pt x="252" y="88"/>
                    </a:lnTo>
                    <a:lnTo>
                      <a:pt x="254" y="88"/>
                    </a:lnTo>
                    <a:lnTo>
                      <a:pt x="252" y="88"/>
                    </a:lnTo>
                    <a:lnTo>
                      <a:pt x="252" y="90"/>
                    </a:lnTo>
                    <a:lnTo>
                      <a:pt x="249" y="90"/>
                    </a:lnTo>
                    <a:lnTo>
                      <a:pt x="249" y="88"/>
                    </a:lnTo>
                    <a:lnTo>
                      <a:pt x="247" y="88"/>
                    </a:lnTo>
                    <a:lnTo>
                      <a:pt x="244" y="88"/>
                    </a:lnTo>
                    <a:lnTo>
                      <a:pt x="242" y="88"/>
                    </a:lnTo>
                    <a:lnTo>
                      <a:pt x="239" y="90"/>
                    </a:lnTo>
                    <a:lnTo>
                      <a:pt x="237" y="90"/>
                    </a:lnTo>
                    <a:lnTo>
                      <a:pt x="234" y="90"/>
                    </a:lnTo>
                    <a:lnTo>
                      <a:pt x="232" y="90"/>
                    </a:lnTo>
                    <a:lnTo>
                      <a:pt x="230" y="90"/>
                    </a:lnTo>
                    <a:lnTo>
                      <a:pt x="227" y="90"/>
                    </a:lnTo>
                    <a:lnTo>
                      <a:pt x="225" y="90"/>
                    </a:lnTo>
                    <a:lnTo>
                      <a:pt x="220" y="92"/>
                    </a:lnTo>
                    <a:lnTo>
                      <a:pt x="217" y="92"/>
                    </a:lnTo>
                    <a:lnTo>
                      <a:pt x="215" y="92"/>
                    </a:lnTo>
                    <a:lnTo>
                      <a:pt x="212" y="92"/>
                    </a:lnTo>
                    <a:lnTo>
                      <a:pt x="210" y="92"/>
                    </a:lnTo>
                    <a:lnTo>
                      <a:pt x="208" y="92"/>
                    </a:lnTo>
                    <a:lnTo>
                      <a:pt x="205" y="92"/>
                    </a:lnTo>
                    <a:lnTo>
                      <a:pt x="203" y="92"/>
                    </a:lnTo>
                    <a:lnTo>
                      <a:pt x="200" y="92"/>
                    </a:lnTo>
                    <a:lnTo>
                      <a:pt x="200" y="90"/>
                    </a:lnTo>
                    <a:lnTo>
                      <a:pt x="203" y="90"/>
                    </a:lnTo>
                    <a:lnTo>
                      <a:pt x="203" y="88"/>
                    </a:lnTo>
                    <a:lnTo>
                      <a:pt x="205" y="88"/>
                    </a:lnTo>
                    <a:lnTo>
                      <a:pt x="205" y="85"/>
                    </a:lnTo>
                    <a:lnTo>
                      <a:pt x="208" y="85"/>
                    </a:lnTo>
                    <a:lnTo>
                      <a:pt x="210" y="83"/>
                    </a:lnTo>
                    <a:lnTo>
                      <a:pt x="212" y="83"/>
                    </a:lnTo>
                    <a:lnTo>
                      <a:pt x="212" y="80"/>
                    </a:lnTo>
                    <a:lnTo>
                      <a:pt x="215" y="80"/>
                    </a:lnTo>
                    <a:lnTo>
                      <a:pt x="217" y="78"/>
                    </a:lnTo>
                    <a:lnTo>
                      <a:pt x="217" y="75"/>
                    </a:lnTo>
                    <a:lnTo>
                      <a:pt x="217" y="73"/>
                    </a:lnTo>
                    <a:lnTo>
                      <a:pt x="215" y="73"/>
                    </a:lnTo>
                    <a:lnTo>
                      <a:pt x="215" y="70"/>
                    </a:lnTo>
                    <a:lnTo>
                      <a:pt x="212" y="70"/>
                    </a:lnTo>
                    <a:lnTo>
                      <a:pt x="212" y="68"/>
                    </a:lnTo>
                    <a:lnTo>
                      <a:pt x="210" y="68"/>
                    </a:lnTo>
                    <a:lnTo>
                      <a:pt x="208" y="70"/>
                    </a:lnTo>
                    <a:lnTo>
                      <a:pt x="205" y="70"/>
                    </a:lnTo>
                    <a:lnTo>
                      <a:pt x="203" y="70"/>
                    </a:lnTo>
                    <a:lnTo>
                      <a:pt x="203" y="68"/>
                    </a:lnTo>
                    <a:lnTo>
                      <a:pt x="200" y="70"/>
                    </a:lnTo>
                    <a:lnTo>
                      <a:pt x="198" y="68"/>
                    </a:lnTo>
                    <a:lnTo>
                      <a:pt x="195" y="68"/>
                    </a:lnTo>
                    <a:lnTo>
                      <a:pt x="193" y="68"/>
                    </a:lnTo>
                    <a:lnTo>
                      <a:pt x="190" y="68"/>
                    </a:lnTo>
                    <a:lnTo>
                      <a:pt x="188" y="68"/>
                    </a:lnTo>
                    <a:lnTo>
                      <a:pt x="188" y="66"/>
                    </a:lnTo>
                    <a:lnTo>
                      <a:pt x="186" y="66"/>
                    </a:lnTo>
                    <a:lnTo>
                      <a:pt x="186" y="63"/>
                    </a:lnTo>
                    <a:lnTo>
                      <a:pt x="183" y="63"/>
                    </a:lnTo>
                    <a:lnTo>
                      <a:pt x="183" y="61"/>
                    </a:lnTo>
                    <a:lnTo>
                      <a:pt x="181" y="61"/>
                    </a:lnTo>
                    <a:lnTo>
                      <a:pt x="178" y="61"/>
                    </a:lnTo>
                    <a:lnTo>
                      <a:pt x="178" y="58"/>
                    </a:lnTo>
                    <a:lnTo>
                      <a:pt x="178" y="56"/>
                    </a:lnTo>
                    <a:lnTo>
                      <a:pt x="178" y="53"/>
                    </a:lnTo>
                    <a:lnTo>
                      <a:pt x="178" y="51"/>
                    </a:lnTo>
                    <a:lnTo>
                      <a:pt x="176" y="48"/>
                    </a:lnTo>
                    <a:lnTo>
                      <a:pt x="176" y="46"/>
                    </a:lnTo>
                    <a:lnTo>
                      <a:pt x="173" y="46"/>
                    </a:lnTo>
                    <a:lnTo>
                      <a:pt x="173" y="44"/>
                    </a:lnTo>
                    <a:lnTo>
                      <a:pt x="171" y="44"/>
                    </a:lnTo>
                    <a:lnTo>
                      <a:pt x="168" y="44"/>
                    </a:lnTo>
                    <a:lnTo>
                      <a:pt x="166" y="44"/>
                    </a:lnTo>
                    <a:lnTo>
                      <a:pt x="164" y="44"/>
                    </a:lnTo>
                    <a:lnTo>
                      <a:pt x="161" y="46"/>
                    </a:lnTo>
                    <a:lnTo>
                      <a:pt x="159" y="46"/>
                    </a:lnTo>
                    <a:lnTo>
                      <a:pt x="156" y="46"/>
                    </a:lnTo>
                    <a:lnTo>
                      <a:pt x="154" y="44"/>
                    </a:lnTo>
                    <a:lnTo>
                      <a:pt x="151" y="44"/>
                    </a:lnTo>
                    <a:lnTo>
                      <a:pt x="149" y="44"/>
                    </a:lnTo>
                    <a:lnTo>
                      <a:pt x="146" y="41"/>
                    </a:lnTo>
                    <a:lnTo>
                      <a:pt x="144" y="41"/>
                    </a:lnTo>
                    <a:lnTo>
                      <a:pt x="142" y="41"/>
                    </a:lnTo>
                    <a:lnTo>
                      <a:pt x="139" y="41"/>
                    </a:lnTo>
                    <a:lnTo>
                      <a:pt x="137" y="41"/>
                    </a:lnTo>
                    <a:lnTo>
                      <a:pt x="137" y="39"/>
                    </a:lnTo>
                    <a:lnTo>
                      <a:pt x="134" y="39"/>
                    </a:lnTo>
                    <a:lnTo>
                      <a:pt x="132" y="36"/>
                    </a:lnTo>
                    <a:lnTo>
                      <a:pt x="127" y="34"/>
                    </a:lnTo>
                    <a:lnTo>
                      <a:pt x="124" y="31"/>
                    </a:lnTo>
                    <a:lnTo>
                      <a:pt x="127" y="31"/>
                    </a:lnTo>
                    <a:lnTo>
                      <a:pt x="127" y="29"/>
                    </a:lnTo>
                    <a:lnTo>
                      <a:pt x="124" y="29"/>
                    </a:lnTo>
                    <a:lnTo>
                      <a:pt x="122" y="29"/>
                    </a:lnTo>
                    <a:lnTo>
                      <a:pt x="124" y="31"/>
                    </a:lnTo>
                    <a:lnTo>
                      <a:pt x="122" y="31"/>
                    </a:lnTo>
                    <a:lnTo>
                      <a:pt x="120" y="31"/>
                    </a:lnTo>
                    <a:lnTo>
                      <a:pt x="117" y="31"/>
                    </a:lnTo>
                    <a:lnTo>
                      <a:pt x="115" y="31"/>
                    </a:lnTo>
                    <a:lnTo>
                      <a:pt x="112" y="31"/>
                    </a:lnTo>
                    <a:lnTo>
                      <a:pt x="110" y="31"/>
                    </a:lnTo>
                    <a:lnTo>
                      <a:pt x="107" y="31"/>
                    </a:lnTo>
                    <a:lnTo>
                      <a:pt x="107" y="29"/>
                    </a:lnTo>
                    <a:lnTo>
                      <a:pt x="105" y="26"/>
                    </a:lnTo>
                    <a:lnTo>
                      <a:pt x="105" y="29"/>
                    </a:lnTo>
                    <a:lnTo>
                      <a:pt x="105" y="31"/>
                    </a:lnTo>
                    <a:lnTo>
                      <a:pt x="102" y="29"/>
                    </a:lnTo>
                    <a:lnTo>
                      <a:pt x="100" y="31"/>
                    </a:lnTo>
                    <a:lnTo>
                      <a:pt x="100" y="29"/>
                    </a:lnTo>
                    <a:lnTo>
                      <a:pt x="98" y="29"/>
                    </a:lnTo>
                    <a:lnTo>
                      <a:pt x="98" y="26"/>
                    </a:lnTo>
                    <a:lnTo>
                      <a:pt x="95" y="26"/>
                    </a:lnTo>
                    <a:lnTo>
                      <a:pt x="93" y="26"/>
                    </a:lnTo>
                    <a:lnTo>
                      <a:pt x="90" y="26"/>
                    </a:lnTo>
                    <a:lnTo>
                      <a:pt x="88" y="29"/>
                    </a:lnTo>
                    <a:lnTo>
                      <a:pt x="88" y="26"/>
                    </a:lnTo>
                    <a:lnTo>
                      <a:pt x="85" y="26"/>
                    </a:lnTo>
                    <a:lnTo>
                      <a:pt x="85" y="24"/>
                    </a:lnTo>
                    <a:lnTo>
                      <a:pt x="83" y="24"/>
                    </a:lnTo>
                    <a:lnTo>
                      <a:pt x="80" y="24"/>
                    </a:lnTo>
                    <a:lnTo>
                      <a:pt x="80" y="22"/>
                    </a:lnTo>
                    <a:lnTo>
                      <a:pt x="78" y="22"/>
                    </a:lnTo>
                    <a:lnTo>
                      <a:pt x="80" y="22"/>
                    </a:lnTo>
                    <a:lnTo>
                      <a:pt x="83" y="19"/>
                    </a:lnTo>
                    <a:lnTo>
                      <a:pt x="83" y="22"/>
                    </a:lnTo>
                    <a:lnTo>
                      <a:pt x="85" y="22"/>
                    </a:lnTo>
                    <a:lnTo>
                      <a:pt x="88" y="19"/>
                    </a:lnTo>
                    <a:lnTo>
                      <a:pt x="88" y="22"/>
                    </a:lnTo>
                    <a:lnTo>
                      <a:pt x="90" y="19"/>
                    </a:lnTo>
                    <a:lnTo>
                      <a:pt x="93" y="19"/>
                    </a:lnTo>
                    <a:lnTo>
                      <a:pt x="93" y="17"/>
                    </a:lnTo>
                    <a:lnTo>
                      <a:pt x="90" y="17"/>
                    </a:lnTo>
                    <a:lnTo>
                      <a:pt x="90" y="14"/>
                    </a:lnTo>
                    <a:lnTo>
                      <a:pt x="88" y="14"/>
                    </a:lnTo>
                    <a:lnTo>
                      <a:pt x="85" y="14"/>
                    </a:lnTo>
                    <a:lnTo>
                      <a:pt x="83" y="14"/>
                    </a:lnTo>
                    <a:lnTo>
                      <a:pt x="80" y="14"/>
                    </a:lnTo>
                    <a:lnTo>
                      <a:pt x="78" y="14"/>
                    </a:lnTo>
                    <a:lnTo>
                      <a:pt x="76" y="14"/>
                    </a:lnTo>
                    <a:lnTo>
                      <a:pt x="73" y="14"/>
                    </a:lnTo>
                    <a:lnTo>
                      <a:pt x="71" y="14"/>
                    </a:lnTo>
                    <a:lnTo>
                      <a:pt x="68" y="14"/>
                    </a:lnTo>
                    <a:lnTo>
                      <a:pt x="66" y="14"/>
                    </a:lnTo>
                    <a:lnTo>
                      <a:pt x="63" y="14"/>
                    </a:lnTo>
                    <a:lnTo>
                      <a:pt x="61" y="14"/>
                    </a:lnTo>
                    <a:lnTo>
                      <a:pt x="61" y="17"/>
                    </a:lnTo>
                    <a:lnTo>
                      <a:pt x="58" y="17"/>
                    </a:lnTo>
                    <a:lnTo>
                      <a:pt x="56" y="17"/>
                    </a:lnTo>
                    <a:lnTo>
                      <a:pt x="54" y="19"/>
                    </a:lnTo>
                    <a:lnTo>
                      <a:pt x="54" y="22"/>
                    </a:lnTo>
                    <a:lnTo>
                      <a:pt x="51" y="22"/>
                    </a:lnTo>
                    <a:lnTo>
                      <a:pt x="51" y="24"/>
                    </a:lnTo>
                    <a:lnTo>
                      <a:pt x="49" y="22"/>
                    </a:lnTo>
                    <a:lnTo>
                      <a:pt x="49" y="24"/>
                    </a:lnTo>
                    <a:lnTo>
                      <a:pt x="46" y="24"/>
                    </a:lnTo>
                    <a:lnTo>
                      <a:pt x="46" y="26"/>
                    </a:lnTo>
                    <a:lnTo>
                      <a:pt x="44" y="26"/>
                    </a:lnTo>
                    <a:lnTo>
                      <a:pt x="41" y="26"/>
                    </a:lnTo>
                    <a:lnTo>
                      <a:pt x="39" y="26"/>
                    </a:lnTo>
                    <a:lnTo>
                      <a:pt x="36" y="26"/>
                    </a:lnTo>
                    <a:lnTo>
                      <a:pt x="34" y="26"/>
                    </a:lnTo>
                    <a:lnTo>
                      <a:pt x="32" y="26"/>
                    </a:lnTo>
                    <a:lnTo>
                      <a:pt x="29" y="29"/>
                    </a:lnTo>
                    <a:lnTo>
                      <a:pt x="29" y="31"/>
                    </a:lnTo>
                    <a:lnTo>
                      <a:pt x="27" y="31"/>
                    </a:lnTo>
                    <a:lnTo>
                      <a:pt x="27" y="34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4" y="34"/>
                    </a:lnTo>
                    <a:lnTo>
                      <a:pt x="12" y="34"/>
                    </a:lnTo>
                    <a:lnTo>
                      <a:pt x="10" y="34"/>
                    </a:lnTo>
                    <a:lnTo>
                      <a:pt x="7" y="36"/>
                    </a:lnTo>
                    <a:lnTo>
                      <a:pt x="5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10" y="34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9" y="31"/>
                    </a:lnTo>
                    <a:lnTo>
                      <a:pt x="17" y="29"/>
                    </a:lnTo>
                    <a:lnTo>
                      <a:pt x="17" y="26"/>
                    </a:lnTo>
                    <a:lnTo>
                      <a:pt x="17" y="29"/>
                    </a:lnTo>
                    <a:lnTo>
                      <a:pt x="17" y="26"/>
                    </a:lnTo>
                    <a:lnTo>
                      <a:pt x="17" y="24"/>
                    </a:lnTo>
                    <a:lnTo>
                      <a:pt x="17" y="22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22" y="19"/>
                    </a:lnTo>
                    <a:lnTo>
                      <a:pt x="22" y="17"/>
                    </a:lnTo>
                    <a:lnTo>
                      <a:pt x="24" y="17"/>
                    </a:lnTo>
                    <a:lnTo>
                      <a:pt x="24" y="14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9" y="14"/>
                    </a:lnTo>
                    <a:lnTo>
                      <a:pt x="32" y="12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4" y="7"/>
                    </a:lnTo>
                    <a:lnTo>
                      <a:pt x="46" y="7"/>
                    </a:lnTo>
                    <a:lnTo>
                      <a:pt x="49" y="7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1" y="7"/>
                    </a:lnTo>
                    <a:lnTo>
                      <a:pt x="51" y="4"/>
                    </a:lnTo>
                    <a:lnTo>
                      <a:pt x="54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6" y="4"/>
                    </a:lnTo>
                    <a:lnTo>
                      <a:pt x="68" y="4"/>
                    </a:lnTo>
                    <a:lnTo>
                      <a:pt x="68" y="2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3" y="0"/>
                    </a:lnTo>
                    <a:lnTo>
                      <a:pt x="76" y="0"/>
                    </a:lnTo>
                    <a:lnTo>
                      <a:pt x="78" y="0"/>
                    </a:lnTo>
                    <a:lnTo>
                      <a:pt x="80" y="0"/>
                    </a:lnTo>
                    <a:lnTo>
                      <a:pt x="8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0" name="Freeform 989"/>
              <p:cNvSpPr>
                <a:spLocks noEditPoints="1"/>
              </p:cNvSpPr>
              <p:nvPr/>
            </p:nvSpPr>
            <p:spPr bwMode="auto">
              <a:xfrm>
                <a:off x="2498" y="1234"/>
                <a:ext cx="48" cy="15"/>
              </a:xfrm>
              <a:custGeom>
                <a:avLst/>
                <a:gdLst>
                  <a:gd name="T0" fmla="*/ 2 w 48"/>
                  <a:gd name="T1" fmla="*/ 10 h 15"/>
                  <a:gd name="T2" fmla="*/ 2 w 48"/>
                  <a:gd name="T3" fmla="*/ 10 h 15"/>
                  <a:gd name="T4" fmla="*/ 2 w 48"/>
                  <a:gd name="T5" fmla="*/ 12 h 15"/>
                  <a:gd name="T6" fmla="*/ 2 w 48"/>
                  <a:gd name="T7" fmla="*/ 12 h 15"/>
                  <a:gd name="T8" fmla="*/ 2 w 48"/>
                  <a:gd name="T9" fmla="*/ 12 h 15"/>
                  <a:gd name="T10" fmla="*/ 2 w 48"/>
                  <a:gd name="T11" fmla="*/ 12 h 15"/>
                  <a:gd name="T12" fmla="*/ 2 w 48"/>
                  <a:gd name="T13" fmla="*/ 12 h 15"/>
                  <a:gd name="T14" fmla="*/ 4 w 48"/>
                  <a:gd name="T15" fmla="*/ 12 h 15"/>
                  <a:gd name="T16" fmla="*/ 4 w 48"/>
                  <a:gd name="T17" fmla="*/ 12 h 15"/>
                  <a:gd name="T18" fmla="*/ 4 w 48"/>
                  <a:gd name="T19" fmla="*/ 12 h 15"/>
                  <a:gd name="T20" fmla="*/ 4 w 48"/>
                  <a:gd name="T21" fmla="*/ 12 h 15"/>
                  <a:gd name="T22" fmla="*/ 4 w 48"/>
                  <a:gd name="T23" fmla="*/ 12 h 15"/>
                  <a:gd name="T24" fmla="*/ 4 w 48"/>
                  <a:gd name="T25" fmla="*/ 12 h 15"/>
                  <a:gd name="T26" fmla="*/ 4 w 48"/>
                  <a:gd name="T27" fmla="*/ 12 h 15"/>
                  <a:gd name="T28" fmla="*/ 4 w 48"/>
                  <a:gd name="T29" fmla="*/ 10 h 15"/>
                  <a:gd name="T30" fmla="*/ 4 w 48"/>
                  <a:gd name="T31" fmla="*/ 10 h 15"/>
                  <a:gd name="T32" fmla="*/ 4 w 48"/>
                  <a:gd name="T33" fmla="*/ 10 h 15"/>
                  <a:gd name="T34" fmla="*/ 7 w 48"/>
                  <a:gd name="T35" fmla="*/ 12 h 15"/>
                  <a:gd name="T36" fmla="*/ 7 w 48"/>
                  <a:gd name="T37" fmla="*/ 12 h 15"/>
                  <a:gd name="T38" fmla="*/ 7 w 48"/>
                  <a:gd name="T39" fmla="*/ 12 h 15"/>
                  <a:gd name="T40" fmla="*/ 9 w 48"/>
                  <a:gd name="T41" fmla="*/ 12 h 15"/>
                  <a:gd name="T42" fmla="*/ 9 w 48"/>
                  <a:gd name="T43" fmla="*/ 12 h 15"/>
                  <a:gd name="T44" fmla="*/ 9 w 48"/>
                  <a:gd name="T45" fmla="*/ 12 h 15"/>
                  <a:gd name="T46" fmla="*/ 9 w 48"/>
                  <a:gd name="T47" fmla="*/ 12 h 15"/>
                  <a:gd name="T48" fmla="*/ 7 w 48"/>
                  <a:gd name="T49" fmla="*/ 12 h 15"/>
                  <a:gd name="T50" fmla="*/ 7 w 48"/>
                  <a:gd name="T51" fmla="*/ 12 h 15"/>
                  <a:gd name="T52" fmla="*/ 7 w 48"/>
                  <a:gd name="T53" fmla="*/ 12 h 15"/>
                  <a:gd name="T54" fmla="*/ 4 w 48"/>
                  <a:gd name="T55" fmla="*/ 12 h 15"/>
                  <a:gd name="T56" fmla="*/ 4 w 48"/>
                  <a:gd name="T57" fmla="*/ 15 h 15"/>
                  <a:gd name="T58" fmla="*/ 4 w 48"/>
                  <a:gd name="T59" fmla="*/ 15 h 15"/>
                  <a:gd name="T60" fmla="*/ 4 w 48"/>
                  <a:gd name="T61" fmla="*/ 12 h 15"/>
                  <a:gd name="T62" fmla="*/ 2 w 48"/>
                  <a:gd name="T63" fmla="*/ 12 h 15"/>
                  <a:gd name="T64" fmla="*/ 2 w 48"/>
                  <a:gd name="T65" fmla="*/ 12 h 15"/>
                  <a:gd name="T66" fmla="*/ 2 w 48"/>
                  <a:gd name="T67" fmla="*/ 15 h 15"/>
                  <a:gd name="T68" fmla="*/ 2 w 48"/>
                  <a:gd name="T69" fmla="*/ 12 h 15"/>
                  <a:gd name="T70" fmla="*/ 2 w 48"/>
                  <a:gd name="T71" fmla="*/ 12 h 15"/>
                  <a:gd name="T72" fmla="*/ 2 w 48"/>
                  <a:gd name="T73" fmla="*/ 12 h 15"/>
                  <a:gd name="T74" fmla="*/ 2 w 48"/>
                  <a:gd name="T75" fmla="*/ 10 h 15"/>
                  <a:gd name="T76" fmla="*/ 0 w 48"/>
                  <a:gd name="T77" fmla="*/ 10 h 15"/>
                  <a:gd name="T78" fmla="*/ 0 w 48"/>
                  <a:gd name="T79" fmla="*/ 10 h 15"/>
                  <a:gd name="T80" fmla="*/ 2 w 48"/>
                  <a:gd name="T81" fmla="*/ 10 h 15"/>
                  <a:gd name="T82" fmla="*/ 41 w 48"/>
                  <a:gd name="T83" fmla="*/ 2 h 15"/>
                  <a:gd name="T84" fmla="*/ 41 w 48"/>
                  <a:gd name="T85" fmla="*/ 2 h 15"/>
                  <a:gd name="T86" fmla="*/ 39 w 48"/>
                  <a:gd name="T87" fmla="*/ 2 h 15"/>
                  <a:gd name="T88" fmla="*/ 39 w 48"/>
                  <a:gd name="T89" fmla="*/ 2 h 15"/>
                  <a:gd name="T90" fmla="*/ 36 w 48"/>
                  <a:gd name="T91" fmla="*/ 2 h 15"/>
                  <a:gd name="T92" fmla="*/ 39 w 48"/>
                  <a:gd name="T93" fmla="*/ 2 h 15"/>
                  <a:gd name="T94" fmla="*/ 39 w 48"/>
                  <a:gd name="T95" fmla="*/ 2 h 15"/>
                  <a:gd name="T96" fmla="*/ 39 w 48"/>
                  <a:gd name="T97" fmla="*/ 2 h 15"/>
                  <a:gd name="T98" fmla="*/ 41 w 48"/>
                  <a:gd name="T99" fmla="*/ 0 h 15"/>
                  <a:gd name="T100" fmla="*/ 41 w 48"/>
                  <a:gd name="T101" fmla="*/ 2 h 15"/>
                  <a:gd name="T102" fmla="*/ 44 w 48"/>
                  <a:gd name="T103" fmla="*/ 2 h 15"/>
                  <a:gd name="T104" fmla="*/ 44 w 48"/>
                  <a:gd name="T105" fmla="*/ 2 h 15"/>
                  <a:gd name="T106" fmla="*/ 44 w 48"/>
                  <a:gd name="T107" fmla="*/ 0 h 15"/>
                  <a:gd name="T108" fmla="*/ 46 w 48"/>
                  <a:gd name="T109" fmla="*/ 0 h 15"/>
                  <a:gd name="T110" fmla="*/ 46 w 48"/>
                  <a:gd name="T111" fmla="*/ 0 h 15"/>
                  <a:gd name="T112" fmla="*/ 48 w 48"/>
                  <a:gd name="T113" fmla="*/ 0 h 15"/>
                  <a:gd name="T114" fmla="*/ 46 w 48"/>
                  <a:gd name="T115" fmla="*/ 0 h 15"/>
                  <a:gd name="T116" fmla="*/ 46 w 48"/>
                  <a:gd name="T117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8" h="15">
                    <a:moveTo>
                      <a:pt x="2" y="10"/>
                    </a:move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  <a:moveTo>
                      <a:pt x="41" y="2"/>
                    </a:move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2"/>
                    </a:lnTo>
                    <a:close/>
                    <a:moveTo>
                      <a:pt x="46" y="2"/>
                    </a:move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1" name="Freeform 990"/>
              <p:cNvSpPr>
                <a:spLocks noEditPoints="1"/>
              </p:cNvSpPr>
              <p:nvPr/>
            </p:nvSpPr>
            <p:spPr bwMode="auto">
              <a:xfrm>
                <a:off x="2498" y="1234"/>
                <a:ext cx="48" cy="15"/>
              </a:xfrm>
              <a:custGeom>
                <a:avLst/>
                <a:gdLst>
                  <a:gd name="T0" fmla="*/ 2 w 48"/>
                  <a:gd name="T1" fmla="*/ 10 h 15"/>
                  <a:gd name="T2" fmla="*/ 2 w 48"/>
                  <a:gd name="T3" fmla="*/ 10 h 15"/>
                  <a:gd name="T4" fmla="*/ 2 w 48"/>
                  <a:gd name="T5" fmla="*/ 12 h 15"/>
                  <a:gd name="T6" fmla="*/ 2 w 48"/>
                  <a:gd name="T7" fmla="*/ 12 h 15"/>
                  <a:gd name="T8" fmla="*/ 2 w 48"/>
                  <a:gd name="T9" fmla="*/ 12 h 15"/>
                  <a:gd name="T10" fmla="*/ 2 w 48"/>
                  <a:gd name="T11" fmla="*/ 12 h 15"/>
                  <a:gd name="T12" fmla="*/ 2 w 48"/>
                  <a:gd name="T13" fmla="*/ 12 h 15"/>
                  <a:gd name="T14" fmla="*/ 4 w 48"/>
                  <a:gd name="T15" fmla="*/ 12 h 15"/>
                  <a:gd name="T16" fmla="*/ 4 w 48"/>
                  <a:gd name="T17" fmla="*/ 12 h 15"/>
                  <a:gd name="T18" fmla="*/ 4 w 48"/>
                  <a:gd name="T19" fmla="*/ 12 h 15"/>
                  <a:gd name="T20" fmla="*/ 4 w 48"/>
                  <a:gd name="T21" fmla="*/ 12 h 15"/>
                  <a:gd name="T22" fmla="*/ 4 w 48"/>
                  <a:gd name="T23" fmla="*/ 12 h 15"/>
                  <a:gd name="T24" fmla="*/ 4 w 48"/>
                  <a:gd name="T25" fmla="*/ 12 h 15"/>
                  <a:gd name="T26" fmla="*/ 4 w 48"/>
                  <a:gd name="T27" fmla="*/ 12 h 15"/>
                  <a:gd name="T28" fmla="*/ 4 w 48"/>
                  <a:gd name="T29" fmla="*/ 10 h 15"/>
                  <a:gd name="T30" fmla="*/ 4 w 48"/>
                  <a:gd name="T31" fmla="*/ 10 h 15"/>
                  <a:gd name="T32" fmla="*/ 4 w 48"/>
                  <a:gd name="T33" fmla="*/ 10 h 15"/>
                  <a:gd name="T34" fmla="*/ 7 w 48"/>
                  <a:gd name="T35" fmla="*/ 12 h 15"/>
                  <a:gd name="T36" fmla="*/ 7 w 48"/>
                  <a:gd name="T37" fmla="*/ 12 h 15"/>
                  <a:gd name="T38" fmla="*/ 7 w 48"/>
                  <a:gd name="T39" fmla="*/ 12 h 15"/>
                  <a:gd name="T40" fmla="*/ 9 w 48"/>
                  <a:gd name="T41" fmla="*/ 12 h 15"/>
                  <a:gd name="T42" fmla="*/ 9 w 48"/>
                  <a:gd name="T43" fmla="*/ 12 h 15"/>
                  <a:gd name="T44" fmla="*/ 9 w 48"/>
                  <a:gd name="T45" fmla="*/ 12 h 15"/>
                  <a:gd name="T46" fmla="*/ 9 w 48"/>
                  <a:gd name="T47" fmla="*/ 12 h 15"/>
                  <a:gd name="T48" fmla="*/ 7 w 48"/>
                  <a:gd name="T49" fmla="*/ 12 h 15"/>
                  <a:gd name="T50" fmla="*/ 7 w 48"/>
                  <a:gd name="T51" fmla="*/ 12 h 15"/>
                  <a:gd name="T52" fmla="*/ 7 w 48"/>
                  <a:gd name="T53" fmla="*/ 12 h 15"/>
                  <a:gd name="T54" fmla="*/ 4 w 48"/>
                  <a:gd name="T55" fmla="*/ 12 h 15"/>
                  <a:gd name="T56" fmla="*/ 4 w 48"/>
                  <a:gd name="T57" fmla="*/ 15 h 15"/>
                  <a:gd name="T58" fmla="*/ 4 w 48"/>
                  <a:gd name="T59" fmla="*/ 15 h 15"/>
                  <a:gd name="T60" fmla="*/ 4 w 48"/>
                  <a:gd name="T61" fmla="*/ 12 h 15"/>
                  <a:gd name="T62" fmla="*/ 2 w 48"/>
                  <a:gd name="T63" fmla="*/ 12 h 15"/>
                  <a:gd name="T64" fmla="*/ 2 w 48"/>
                  <a:gd name="T65" fmla="*/ 12 h 15"/>
                  <a:gd name="T66" fmla="*/ 2 w 48"/>
                  <a:gd name="T67" fmla="*/ 15 h 15"/>
                  <a:gd name="T68" fmla="*/ 2 w 48"/>
                  <a:gd name="T69" fmla="*/ 12 h 15"/>
                  <a:gd name="T70" fmla="*/ 2 w 48"/>
                  <a:gd name="T71" fmla="*/ 12 h 15"/>
                  <a:gd name="T72" fmla="*/ 2 w 48"/>
                  <a:gd name="T73" fmla="*/ 12 h 15"/>
                  <a:gd name="T74" fmla="*/ 2 w 48"/>
                  <a:gd name="T75" fmla="*/ 10 h 15"/>
                  <a:gd name="T76" fmla="*/ 0 w 48"/>
                  <a:gd name="T77" fmla="*/ 10 h 15"/>
                  <a:gd name="T78" fmla="*/ 0 w 48"/>
                  <a:gd name="T79" fmla="*/ 10 h 15"/>
                  <a:gd name="T80" fmla="*/ 2 w 48"/>
                  <a:gd name="T81" fmla="*/ 10 h 15"/>
                  <a:gd name="T82" fmla="*/ 41 w 48"/>
                  <a:gd name="T83" fmla="*/ 2 h 15"/>
                  <a:gd name="T84" fmla="*/ 41 w 48"/>
                  <a:gd name="T85" fmla="*/ 2 h 15"/>
                  <a:gd name="T86" fmla="*/ 39 w 48"/>
                  <a:gd name="T87" fmla="*/ 2 h 15"/>
                  <a:gd name="T88" fmla="*/ 39 w 48"/>
                  <a:gd name="T89" fmla="*/ 2 h 15"/>
                  <a:gd name="T90" fmla="*/ 36 w 48"/>
                  <a:gd name="T91" fmla="*/ 2 h 15"/>
                  <a:gd name="T92" fmla="*/ 39 w 48"/>
                  <a:gd name="T93" fmla="*/ 2 h 15"/>
                  <a:gd name="T94" fmla="*/ 39 w 48"/>
                  <a:gd name="T95" fmla="*/ 2 h 15"/>
                  <a:gd name="T96" fmla="*/ 39 w 48"/>
                  <a:gd name="T97" fmla="*/ 2 h 15"/>
                  <a:gd name="T98" fmla="*/ 41 w 48"/>
                  <a:gd name="T99" fmla="*/ 0 h 15"/>
                  <a:gd name="T100" fmla="*/ 41 w 48"/>
                  <a:gd name="T101" fmla="*/ 2 h 15"/>
                  <a:gd name="T102" fmla="*/ 44 w 48"/>
                  <a:gd name="T103" fmla="*/ 2 h 15"/>
                  <a:gd name="T104" fmla="*/ 44 w 48"/>
                  <a:gd name="T105" fmla="*/ 2 h 15"/>
                  <a:gd name="T106" fmla="*/ 44 w 48"/>
                  <a:gd name="T107" fmla="*/ 0 h 15"/>
                  <a:gd name="T108" fmla="*/ 46 w 48"/>
                  <a:gd name="T109" fmla="*/ 0 h 15"/>
                  <a:gd name="T110" fmla="*/ 46 w 48"/>
                  <a:gd name="T111" fmla="*/ 0 h 15"/>
                  <a:gd name="T112" fmla="*/ 48 w 48"/>
                  <a:gd name="T113" fmla="*/ 0 h 15"/>
                  <a:gd name="T114" fmla="*/ 46 w 48"/>
                  <a:gd name="T115" fmla="*/ 0 h 15"/>
                  <a:gd name="T116" fmla="*/ 46 w 48"/>
                  <a:gd name="T117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8" h="15">
                    <a:moveTo>
                      <a:pt x="2" y="10"/>
                    </a:move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moveTo>
                      <a:pt x="41" y="2"/>
                    </a:move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2"/>
                    </a:lnTo>
                    <a:moveTo>
                      <a:pt x="46" y="2"/>
                    </a:move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2" name="Freeform 991"/>
              <p:cNvSpPr>
                <a:spLocks/>
              </p:cNvSpPr>
              <p:nvPr/>
            </p:nvSpPr>
            <p:spPr bwMode="auto">
              <a:xfrm>
                <a:off x="3050" y="1349"/>
                <a:ext cx="7" cy="12"/>
              </a:xfrm>
              <a:custGeom>
                <a:avLst/>
                <a:gdLst>
                  <a:gd name="T0" fmla="*/ 2 w 7"/>
                  <a:gd name="T1" fmla="*/ 0 h 12"/>
                  <a:gd name="T2" fmla="*/ 2 w 7"/>
                  <a:gd name="T3" fmla="*/ 0 h 12"/>
                  <a:gd name="T4" fmla="*/ 5 w 7"/>
                  <a:gd name="T5" fmla="*/ 0 h 12"/>
                  <a:gd name="T6" fmla="*/ 5 w 7"/>
                  <a:gd name="T7" fmla="*/ 0 h 12"/>
                  <a:gd name="T8" fmla="*/ 5 w 7"/>
                  <a:gd name="T9" fmla="*/ 0 h 12"/>
                  <a:gd name="T10" fmla="*/ 5 w 7"/>
                  <a:gd name="T11" fmla="*/ 0 h 12"/>
                  <a:gd name="T12" fmla="*/ 7 w 7"/>
                  <a:gd name="T13" fmla="*/ 2 h 12"/>
                  <a:gd name="T14" fmla="*/ 7 w 7"/>
                  <a:gd name="T15" fmla="*/ 2 h 12"/>
                  <a:gd name="T16" fmla="*/ 7 w 7"/>
                  <a:gd name="T17" fmla="*/ 2 h 12"/>
                  <a:gd name="T18" fmla="*/ 7 w 7"/>
                  <a:gd name="T19" fmla="*/ 2 h 12"/>
                  <a:gd name="T20" fmla="*/ 7 w 7"/>
                  <a:gd name="T21" fmla="*/ 5 h 12"/>
                  <a:gd name="T22" fmla="*/ 7 w 7"/>
                  <a:gd name="T23" fmla="*/ 5 h 12"/>
                  <a:gd name="T24" fmla="*/ 7 w 7"/>
                  <a:gd name="T25" fmla="*/ 5 h 12"/>
                  <a:gd name="T26" fmla="*/ 7 w 7"/>
                  <a:gd name="T27" fmla="*/ 5 h 12"/>
                  <a:gd name="T28" fmla="*/ 7 w 7"/>
                  <a:gd name="T29" fmla="*/ 5 h 12"/>
                  <a:gd name="T30" fmla="*/ 7 w 7"/>
                  <a:gd name="T31" fmla="*/ 7 h 12"/>
                  <a:gd name="T32" fmla="*/ 7 w 7"/>
                  <a:gd name="T33" fmla="*/ 7 h 12"/>
                  <a:gd name="T34" fmla="*/ 7 w 7"/>
                  <a:gd name="T35" fmla="*/ 7 h 12"/>
                  <a:gd name="T36" fmla="*/ 7 w 7"/>
                  <a:gd name="T37" fmla="*/ 10 h 12"/>
                  <a:gd name="T38" fmla="*/ 7 w 7"/>
                  <a:gd name="T39" fmla="*/ 10 h 12"/>
                  <a:gd name="T40" fmla="*/ 7 w 7"/>
                  <a:gd name="T41" fmla="*/ 10 h 12"/>
                  <a:gd name="T42" fmla="*/ 7 w 7"/>
                  <a:gd name="T43" fmla="*/ 10 h 12"/>
                  <a:gd name="T44" fmla="*/ 5 w 7"/>
                  <a:gd name="T45" fmla="*/ 10 h 12"/>
                  <a:gd name="T46" fmla="*/ 5 w 7"/>
                  <a:gd name="T47" fmla="*/ 10 h 12"/>
                  <a:gd name="T48" fmla="*/ 5 w 7"/>
                  <a:gd name="T49" fmla="*/ 12 h 12"/>
                  <a:gd name="T50" fmla="*/ 5 w 7"/>
                  <a:gd name="T51" fmla="*/ 12 h 12"/>
                  <a:gd name="T52" fmla="*/ 5 w 7"/>
                  <a:gd name="T53" fmla="*/ 10 h 12"/>
                  <a:gd name="T54" fmla="*/ 5 w 7"/>
                  <a:gd name="T55" fmla="*/ 10 h 12"/>
                  <a:gd name="T56" fmla="*/ 5 w 7"/>
                  <a:gd name="T57" fmla="*/ 10 h 12"/>
                  <a:gd name="T58" fmla="*/ 5 w 7"/>
                  <a:gd name="T59" fmla="*/ 10 h 12"/>
                  <a:gd name="T60" fmla="*/ 2 w 7"/>
                  <a:gd name="T61" fmla="*/ 10 h 12"/>
                  <a:gd name="T62" fmla="*/ 2 w 7"/>
                  <a:gd name="T63" fmla="*/ 7 h 12"/>
                  <a:gd name="T64" fmla="*/ 2 w 7"/>
                  <a:gd name="T65" fmla="*/ 7 h 12"/>
                  <a:gd name="T66" fmla="*/ 2 w 7"/>
                  <a:gd name="T67" fmla="*/ 7 h 12"/>
                  <a:gd name="T68" fmla="*/ 2 w 7"/>
                  <a:gd name="T69" fmla="*/ 5 h 12"/>
                  <a:gd name="T70" fmla="*/ 2 w 7"/>
                  <a:gd name="T71" fmla="*/ 5 h 12"/>
                  <a:gd name="T72" fmla="*/ 0 w 7"/>
                  <a:gd name="T73" fmla="*/ 2 h 12"/>
                  <a:gd name="T74" fmla="*/ 0 w 7"/>
                  <a:gd name="T75" fmla="*/ 2 h 12"/>
                  <a:gd name="T76" fmla="*/ 2 w 7"/>
                  <a:gd name="T77" fmla="*/ 2 h 12"/>
                  <a:gd name="T78" fmla="*/ 0 w 7"/>
                  <a:gd name="T79" fmla="*/ 0 h 12"/>
                  <a:gd name="T80" fmla="*/ 0 w 7"/>
                  <a:gd name="T81" fmla="*/ 0 h 12"/>
                  <a:gd name="T82" fmla="*/ 2 w 7"/>
                  <a:gd name="T83" fmla="*/ 0 h 12"/>
                  <a:gd name="T84" fmla="*/ 2 w 7"/>
                  <a:gd name="T85" fmla="*/ 0 h 12"/>
                  <a:gd name="T86" fmla="*/ 2 w 7"/>
                  <a:gd name="T8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" h="1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3" name="Freeform 992"/>
              <p:cNvSpPr>
                <a:spLocks/>
              </p:cNvSpPr>
              <p:nvPr/>
            </p:nvSpPr>
            <p:spPr bwMode="auto">
              <a:xfrm>
                <a:off x="3050" y="1349"/>
                <a:ext cx="7" cy="12"/>
              </a:xfrm>
              <a:custGeom>
                <a:avLst/>
                <a:gdLst>
                  <a:gd name="T0" fmla="*/ 2 w 7"/>
                  <a:gd name="T1" fmla="*/ 0 h 12"/>
                  <a:gd name="T2" fmla="*/ 2 w 7"/>
                  <a:gd name="T3" fmla="*/ 0 h 12"/>
                  <a:gd name="T4" fmla="*/ 5 w 7"/>
                  <a:gd name="T5" fmla="*/ 0 h 12"/>
                  <a:gd name="T6" fmla="*/ 5 w 7"/>
                  <a:gd name="T7" fmla="*/ 0 h 12"/>
                  <a:gd name="T8" fmla="*/ 5 w 7"/>
                  <a:gd name="T9" fmla="*/ 0 h 12"/>
                  <a:gd name="T10" fmla="*/ 5 w 7"/>
                  <a:gd name="T11" fmla="*/ 0 h 12"/>
                  <a:gd name="T12" fmla="*/ 7 w 7"/>
                  <a:gd name="T13" fmla="*/ 2 h 12"/>
                  <a:gd name="T14" fmla="*/ 7 w 7"/>
                  <a:gd name="T15" fmla="*/ 2 h 12"/>
                  <a:gd name="T16" fmla="*/ 7 w 7"/>
                  <a:gd name="T17" fmla="*/ 2 h 12"/>
                  <a:gd name="T18" fmla="*/ 7 w 7"/>
                  <a:gd name="T19" fmla="*/ 2 h 12"/>
                  <a:gd name="T20" fmla="*/ 7 w 7"/>
                  <a:gd name="T21" fmla="*/ 5 h 12"/>
                  <a:gd name="T22" fmla="*/ 7 w 7"/>
                  <a:gd name="T23" fmla="*/ 5 h 12"/>
                  <a:gd name="T24" fmla="*/ 7 w 7"/>
                  <a:gd name="T25" fmla="*/ 5 h 12"/>
                  <a:gd name="T26" fmla="*/ 7 w 7"/>
                  <a:gd name="T27" fmla="*/ 5 h 12"/>
                  <a:gd name="T28" fmla="*/ 7 w 7"/>
                  <a:gd name="T29" fmla="*/ 5 h 12"/>
                  <a:gd name="T30" fmla="*/ 7 w 7"/>
                  <a:gd name="T31" fmla="*/ 7 h 12"/>
                  <a:gd name="T32" fmla="*/ 7 w 7"/>
                  <a:gd name="T33" fmla="*/ 7 h 12"/>
                  <a:gd name="T34" fmla="*/ 7 w 7"/>
                  <a:gd name="T35" fmla="*/ 7 h 12"/>
                  <a:gd name="T36" fmla="*/ 7 w 7"/>
                  <a:gd name="T37" fmla="*/ 10 h 12"/>
                  <a:gd name="T38" fmla="*/ 7 w 7"/>
                  <a:gd name="T39" fmla="*/ 10 h 12"/>
                  <a:gd name="T40" fmla="*/ 7 w 7"/>
                  <a:gd name="T41" fmla="*/ 10 h 12"/>
                  <a:gd name="T42" fmla="*/ 7 w 7"/>
                  <a:gd name="T43" fmla="*/ 10 h 12"/>
                  <a:gd name="T44" fmla="*/ 5 w 7"/>
                  <a:gd name="T45" fmla="*/ 10 h 12"/>
                  <a:gd name="T46" fmla="*/ 5 w 7"/>
                  <a:gd name="T47" fmla="*/ 10 h 12"/>
                  <a:gd name="T48" fmla="*/ 5 w 7"/>
                  <a:gd name="T49" fmla="*/ 12 h 12"/>
                  <a:gd name="T50" fmla="*/ 5 w 7"/>
                  <a:gd name="T51" fmla="*/ 12 h 12"/>
                  <a:gd name="T52" fmla="*/ 5 w 7"/>
                  <a:gd name="T53" fmla="*/ 10 h 12"/>
                  <a:gd name="T54" fmla="*/ 5 w 7"/>
                  <a:gd name="T55" fmla="*/ 10 h 12"/>
                  <a:gd name="T56" fmla="*/ 5 w 7"/>
                  <a:gd name="T57" fmla="*/ 10 h 12"/>
                  <a:gd name="T58" fmla="*/ 5 w 7"/>
                  <a:gd name="T59" fmla="*/ 10 h 12"/>
                  <a:gd name="T60" fmla="*/ 2 w 7"/>
                  <a:gd name="T61" fmla="*/ 10 h 12"/>
                  <a:gd name="T62" fmla="*/ 2 w 7"/>
                  <a:gd name="T63" fmla="*/ 7 h 12"/>
                  <a:gd name="T64" fmla="*/ 2 w 7"/>
                  <a:gd name="T65" fmla="*/ 7 h 12"/>
                  <a:gd name="T66" fmla="*/ 2 w 7"/>
                  <a:gd name="T67" fmla="*/ 7 h 12"/>
                  <a:gd name="T68" fmla="*/ 2 w 7"/>
                  <a:gd name="T69" fmla="*/ 5 h 12"/>
                  <a:gd name="T70" fmla="*/ 2 w 7"/>
                  <a:gd name="T71" fmla="*/ 5 h 12"/>
                  <a:gd name="T72" fmla="*/ 0 w 7"/>
                  <a:gd name="T73" fmla="*/ 2 h 12"/>
                  <a:gd name="T74" fmla="*/ 0 w 7"/>
                  <a:gd name="T75" fmla="*/ 2 h 12"/>
                  <a:gd name="T76" fmla="*/ 2 w 7"/>
                  <a:gd name="T77" fmla="*/ 2 h 12"/>
                  <a:gd name="T78" fmla="*/ 0 w 7"/>
                  <a:gd name="T79" fmla="*/ 0 h 12"/>
                  <a:gd name="T80" fmla="*/ 0 w 7"/>
                  <a:gd name="T81" fmla="*/ 0 h 12"/>
                  <a:gd name="T82" fmla="*/ 2 w 7"/>
                  <a:gd name="T83" fmla="*/ 0 h 12"/>
                  <a:gd name="T84" fmla="*/ 2 w 7"/>
                  <a:gd name="T85" fmla="*/ 0 h 12"/>
                  <a:gd name="T86" fmla="*/ 2 w 7"/>
                  <a:gd name="T8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" h="1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4" name="Freeform 993"/>
              <p:cNvSpPr>
                <a:spLocks noEditPoints="1"/>
              </p:cNvSpPr>
              <p:nvPr/>
            </p:nvSpPr>
            <p:spPr bwMode="auto">
              <a:xfrm>
                <a:off x="2759" y="1229"/>
                <a:ext cx="103" cy="66"/>
              </a:xfrm>
              <a:custGeom>
                <a:avLst/>
                <a:gdLst>
                  <a:gd name="T0" fmla="*/ 95 w 103"/>
                  <a:gd name="T1" fmla="*/ 49 h 66"/>
                  <a:gd name="T2" fmla="*/ 91 w 103"/>
                  <a:gd name="T3" fmla="*/ 46 h 66"/>
                  <a:gd name="T4" fmla="*/ 15 w 103"/>
                  <a:gd name="T5" fmla="*/ 64 h 66"/>
                  <a:gd name="T6" fmla="*/ 27 w 103"/>
                  <a:gd name="T7" fmla="*/ 0 h 66"/>
                  <a:gd name="T8" fmla="*/ 37 w 103"/>
                  <a:gd name="T9" fmla="*/ 2 h 66"/>
                  <a:gd name="T10" fmla="*/ 42 w 103"/>
                  <a:gd name="T11" fmla="*/ 5 h 66"/>
                  <a:gd name="T12" fmla="*/ 51 w 103"/>
                  <a:gd name="T13" fmla="*/ 7 h 66"/>
                  <a:gd name="T14" fmla="*/ 59 w 103"/>
                  <a:gd name="T15" fmla="*/ 7 h 66"/>
                  <a:gd name="T16" fmla="*/ 61 w 103"/>
                  <a:gd name="T17" fmla="*/ 17 h 66"/>
                  <a:gd name="T18" fmla="*/ 73 w 103"/>
                  <a:gd name="T19" fmla="*/ 17 h 66"/>
                  <a:gd name="T20" fmla="*/ 78 w 103"/>
                  <a:gd name="T21" fmla="*/ 15 h 66"/>
                  <a:gd name="T22" fmla="*/ 78 w 103"/>
                  <a:gd name="T23" fmla="*/ 22 h 66"/>
                  <a:gd name="T24" fmla="*/ 76 w 103"/>
                  <a:gd name="T25" fmla="*/ 22 h 66"/>
                  <a:gd name="T26" fmla="*/ 66 w 103"/>
                  <a:gd name="T27" fmla="*/ 20 h 66"/>
                  <a:gd name="T28" fmla="*/ 71 w 103"/>
                  <a:gd name="T29" fmla="*/ 22 h 66"/>
                  <a:gd name="T30" fmla="*/ 73 w 103"/>
                  <a:gd name="T31" fmla="*/ 22 h 66"/>
                  <a:gd name="T32" fmla="*/ 81 w 103"/>
                  <a:gd name="T33" fmla="*/ 27 h 66"/>
                  <a:gd name="T34" fmla="*/ 83 w 103"/>
                  <a:gd name="T35" fmla="*/ 27 h 66"/>
                  <a:gd name="T36" fmla="*/ 91 w 103"/>
                  <a:gd name="T37" fmla="*/ 27 h 66"/>
                  <a:gd name="T38" fmla="*/ 98 w 103"/>
                  <a:gd name="T39" fmla="*/ 32 h 66"/>
                  <a:gd name="T40" fmla="*/ 103 w 103"/>
                  <a:gd name="T41" fmla="*/ 39 h 66"/>
                  <a:gd name="T42" fmla="*/ 95 w 103"/>
                  <a:gd name="T43" fmla="*/ 44 h 66"/>
                  <a:gd name="T44" fmla="*/ 93 w 103"/>
                  <a:gd name="T45" fmla="*/ 49 h 66"/>
                  <a:gd name="T46" fmla="*/ 91 w 103"/>
                  <a:gd name="T47" fmla="*/ 44 h 66"/>
                  <a:gd name="T48" fmla="*/ 81 w 103"/>
                  <a:gd name="T49" fmla="*/ 42 h 66"/>
                  <a:gd name="T50" fmla="*/ 69 w 103"/>
                  <a:gd name="T51" fmla="*/ 42 h 66"/>
                  <a:gd name="T52" fmla="*/ 59 w 103"/>
                  <a:gd name="T53" fmla="*/ 39 h 66"/>
                  <a:gd name="T54" fmla="*/ 54 w 103"/>
                  <a:gd name="T55" fmla="*/ 46 h 66"/>
                  <a:gd name="T56" fmla="*/ 44 w 103"/>
                  <a:gd name="T57" fmla="*/ 49 h 66"/>
                  <a:gd name="T58" fmla="*/ 39 w 103"/>
                  <a:gd name="T59" fmla="*/ 46 h 66"/>
                  <a:gd name="T60" fmla="*/ 34 w 103"/>
                  <a:gd name="T61" fmla="*/ 44 h 66"/>
                  <a:gd name="T62" fmla="*/ 29 w 103"/>
                  <a:gd name="T63" fmla="*/ 46 h 66"/>
                  <a:gd name="T64" fmla="*/ 27 w 103"/>
                  <a:gd name="T65" fmla="*/ 46 h 66"/>
                  <a:gd name="T66" fmla="*/ 25 w 103"/>
                  <a:gd name="T67" fmla="*/ 51 h 66"/>
                  <a:gd name="T68" fmla="*/ 20 w 103"/>
                  <a:gd name="T69" fmla="*/ 59 h 66"/>
                  <a:gd name="T70" fmla="*/ 15 w 103"/>
                  <a:gd name="T71" fmla="*/ 61 h 66"/>
                  <a:gd name="T72" fmla="*/ 10 w 103"/>
                  <a:gd name="T73" fmla="*/ 54 h 66"/>
                  <a:gd name="T74" fmla="*/ 10 w 103"/>
                  <a:gd name="T75" fmla="*/ 44 h 66"/>
                  <a:gd name="T76" fmla="*/ 5 w 103"/>
                  <a:gd name="T77" fmla="*/ 39 h 66"/>
                  <a:gd name="T78" fmla="*/ 3 w 103"/>
                  <a:gd name="T79" fmla="*/ 37 h 66"/>
                  <a:gd name="T80" fmla="*/ 7 w 103"/>
                  <a:gd name="T81" fmla="*/ 29 h 66"/>
                  <a:gd name="T82" fmla="*/ 5 w 103"/>
                  <a:gd name="T83" fmla="*/ 24 h 66"/>
                  <a:gd name="T84" fmla="*/ 7 w 103"/>
                  <a:gd name="T85" fmla="*/ 24 h 66"/>
                  <a:gd name="T86" fmla="*/ 10 w 103"/>
                  <a:gd name="T87" fmla="*/ 20 h 66"/>
                  <a:gd name="T88" fmla="*/ 7 w 103"/>
                  <a:gd name="T89" fmla="*/ 20 h 66"/>
                  <a:gd name="T90" fmla="*/ 10 w 103"/>
                  <a:gd name="T91" fmla="*/ 10 h 66"/>
                  <a:gd name="T92" fmla="*/ 7 w 103"/>
                  <a:gd name="T93" fmla="*/ 5 h 66"/>
                  <a:gd name="T94" fmla="*/ 12 w 103"/>
                  <a:gd name="T95" fmla="*/ 0 h 66"/>
                  <a:gd name="T96" fmla="*/ 22 w 103"/>
                  <a:gd name="T97" fmla="*/ 2 h 66"/>
                  <a:gd name="T98" fmla="*/ 27 w 103"/>
                  <a:gd name="T99" fmla="*/ 0 h 66"/>
                  <a:gd name="T100" fmla="*/ 10 w 103"/>
                  <a:gd name="T101" fmla="*/ 42 h 66"/>
                  <a:gd name="T102" fmla="*/ 10 w 103"/>
                  <a:gd name="T103" fmla="*/ 3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3" h="66">
                    <a:moveTo>
                      <a:pt x="91" y="49"/>
                    </a:moveTo>
                    <a:lnTo>
                      <a:pt x="93" y="49"/>
                    </a:lnTo>
                    <a:lnTo>
                      <a:pt x="95" y="49"/>
                    </a:lnTo>
                    <a:lnTo>
                      <a:pt x="95" y="51"/>
                    </a:lnTo>
                    <a:lnTo>
                      <a:pt x="95" y="49"/>
                    </a:lnTo>
                    <a:lnTo>
                      <a:pt x="93" y="49"/>
                    </a:lnTo>
                    <a:lnTo>
                      <a:pt x="93" y="51"/>
                    </a:lnTo>
                    <a:lnTo>
                      <a:pt x="91" y="51"/>
                    </a:lnTo>
                    <a:lnTo>
                      <a:pt x="91" y="49"/>
                    </a:lnTo>
                    <a:close/>
                    <a:moveTo>
                      <a:pt x="91" y="46"/>
                    </a:moveTo>
                    <a:lnTo>
                      <a:pt x="91" y="49"/>
                    </a:lnTo>
                    <a:lnTo>
                      <a:pt x="91" y="46"/>
                    </a:lnTo>
                    <a:lnTo>
                      <a:pt x="91" y="49"/>
                    </a:lnTo>
                    <a:lnTo>
                      <a:pt x="91" y="46"/>
                    </a:lnTo>
                    <a:close/>
                    <a:moveTo>
                      <a:pt x="15" y="64"/>
                    </a:moveTo>
                    <a:lnTo>
                      <a:pt x="15" y="66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15" y="64"/>
                    </a:lnTo>
                    <a:close/>
                    <a:moveTo>
                      <a:pt x="27" y="0"/>
                    </a:moveTo>
                    <a:lnTo>
                      <a:pt x="29" y="0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7" y="2"/>
                    </a:lnTo>
                    <a:lnTo>
                      <a:pt x="37" y="5"/>
                    </a:lnTo>
                    <a:lnTo>
                      <a:pt x="37" y="2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42" y="5"/>
                    </a:lnTo>
                    <a:lnTo>
                      <a:pt x="44" y="5"/>
                    </a:lnTo>
                    <a:lnTo>
                      <a:pt x="47" y="5"/>
                    </a:lnTo>
                    <a:lnTo>
                      <a:pt x="47" y="7"/>
                    </a:lnTo>
                    <a:lnTo>
                      <a:pt x="49" y="7"/>
                    </a:lnTo>
                    <a:lnTo>
                      <a:pt x="51" y="7"/>
                    </a:lnTo>
                    <a:lnTo>
                      <a:pt x="51" y="10"/>
                    </a:lnTo>
                    <a:lnTo>
                      <a:pt x="51" y="7"/>
                    </a:lnTo>
                    <a:lnTo>
                      <a:pt x="54" y="7"/>
                    </a:lnTo>
                    <a:lnTo>
                      <a:pt x="56" y="7"/>
                    </a:lnTo>
                    <a:lnTo>
                      <a:pt x="59" y="7"/>
                    </a:lnTo>
                    <a:lnTo>
                      <a:pt x="59" y="10"/>
                    </a:lnTo>
                    <a:lnTo>
                      <a:pt x="59" y="12"/>
                    </a:lnTo>
                    <a:lnTo>
                      <a:pt x="59" y="15"/>
                    </a:lnTo>
                    <a:lnTo>
                      <a:pt x="61" y="15"/>
                    </a:lnTo>
                    <a:lnTo>
                      <a:pt x="61" y="17"/>
                    </a:lnTo>
                    <a:lnTo>
                      <a:pt x="64" y="17"/>
                    </a:lnTo>
                    <a:lnTo>
                      <a:pt x="66" y="17"/>
                    </a:lnTo>
                    <a:lnTo>
                      <a:pt x="69" y="17"/>
                    </a:lnTo>
                    <a:lnTo>
                      <a:pt x="71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8" y="20"/>
                    </a:lnTo>
                    <a:lnTo>
                      <a:pt x="78" y="22"/>
                    </a:lnTo>
                    <a:lnTo>
                      <a:pt x="78" y="20"/>
                    </a:lnTo>
                    <a:lnTo>
                      <a:pt x="76" y="20"/>
                    </a:lnTo>
                    <a:lnTo>
                      <a:pt x="76" y="22"/>
                    </a:lnTo>
                    <a:lnTo>
                      <a:pt x="76" y="20"/>
                    </a:lnTo>
                    <a:lnTo>
                      <a:pt x="76" y="22"/>
                    </a:lnTo>
                    <a:lnTo>
                      <a:pt x="76" y="20"/>
                    </a:lnTo>
                    <a:lnTo>
                      <a:pt x="73" y="20"/>
                    </a:lnTo>
                    <a:lnTo>
                      <a:pt x="71" y="20"/>
                    </a:lnTo>
                    <a:lnTo>
                      <a:pt x="69" y="20"/>
                    </a:lnTo>
                    <a:lnTo>
                      <a:pt x="66" y="20"/>
                    </a:lnTo>
                    <a:lnTo>
                      <a:pt x="66" y="22"/>
                    </a:lnTo>
                    <a:lnTo>
                      <a:pt x="66" y="24"/>
                    </a:lnTo>
                    <a:lnTo>
                      <a:pt x="69" y="24"/>
                    </a:lnTo>
                    <a:lnTo>
                      <a:pt x="71" y="24"/>
                    </a:lnTo>
                    <a:lnTo>
                      <a:pt x="71" y="22"/>
                    </a:lnTo>
                    <a:lnTo>
                      <a:pt x="71" y="24"/>
                    </a:lnTo>
                    <a:lnTo>
                      <a:pt x="71" y="22"/>
                    </a:lnTo>
                    <a:lnTo>
                      <a:pt x="71" y="24"/>
                    </a:lnTo>
                    <a:lnTo>
                      <a:pt x="71" y="22"/>
                    </a:lnTo>
                    <a:lnTo>
                      <a:pt x="73" y="22"/>
                    </a:lnTo>
                    <a:lnTo>
                      <a:pt x="73" y="24"/>
                    </a:lnTo>
                    <a:lnTo>
                      <a:pt x="76" y="24"/>
                    </a:lnTo>
                    <a:lnTo>
                      <a:pt x="78" y="24"/>
                    </a:lnTo>
                    <a:lnTo>
                      <a:pt x="78" y="27"/>
                    </a:lnTo>
                    <a:lnTo>
                      <a:pt x="81" y="27"/>
                    </a:lnTo>
                    <a:lnTo>
                      <a:pt x="81" y="24"/>
                    </a:lnTo>
                    <a:lnTo>
                      <a:pt x="78" y="24"/>
                    </a:lnTo>
                    <a:lnTo>
                      <a:pt x="81" y="24"/>
                    </a:lnTo>
                    <a:lnTo>
                      <a:pt x="81" y="27"/>
                    </a:lnTo>
                    <a:lnTo>
                      <a:pt x="83" y="27"/>
                    </a:lnTo>
                    <a:lnTo>
                      <a:pt x="83" y="24"/>
                    </a:lnTo>
                    <a:lnTo>
                      <a:pt x="86" y="24"/>
                    </a:lnTo>
                    <a:lnTo>
                      <a:pt x="88" y="24"/>
                    </a:lnTo>
                    <a:lnTo>
                      <a:pt x="88" y="27"/>
                    </a:lnTo>
                    <a:lnTo>
                      <a:pt x="91" y="27"/>
                    </a:lnTo>
                    <a:lnTo>
                      <a:pt x="93" y="27"/>
                    </a:lnTo>
                    <a:lnTo>
                      <a:pt x="93" y="29"/>
                    </a:lnTo>
                    <a:lnTo>
                      <a:pt x="95" y="29"/>
                    </a:lnTo>
                    <a:lnTo>
                      <a:pt x="95" y="32"/>
                    </a:lnTo>
                    <a:lnTo>
                      <a:pt x="98" y="32"/>
                    </a:lnTo>
                    <a:lnTo>
                      <a:pt x="98" y="34"/>
                    </a:lnTo>
                    <a:lnTo>
                      <a:pt x="100" y="34"/>
                    </a:lnTo>
                    <a:lnTo>
                      <a:pt x="100" y="37"/>
                    </a:lnTo>
                    <a:lnTo>
                      <a:pt x="103" y="37"/>
                    </a:lnTo>
                    <a:lnTo>
                      <a:pt x="103" y="39"/>
                    </a:lnTo>
                    <a:lnTo>
                      <a:pt x="100" y="39"/>
                    </a:lnTo>
                    <a:lnTo>
                      <a:pt x="100" y="42"/>
                    </a:lnTo>
                    <a:lnTo>
                      <a:pt x="98" y="42"/>
                    </a:lnTo>
                    <a:lnTo>
                      <a:pt x="98" y="44"/>
                    </a:lnTo>
                    <a:lnTo>
                      <a:pt x="95" y="44"/>
                    </a:lnTo>
                    <a:lnTo>
                      <a:pt x="95" y="46"/>
                    </a:lnTo>
                    <a:lnTo>
                      <a:pt x="93" y="46"/>
                    </a:lnTo>
                    <a:lnTo>
                      <a:pt x="93" y="49"/>
                    </a:lnTo>
                    <a:lnTo>
                      <a:pt x="93" y="46"/>
                    </a:lnTo>
                    <a:lnTo>
                      <a:pt x="93" y="49"/>
                    </a:lnTo>
                    <a:lnTo>
                      <a:pt x="93" y="46"/>
                    </a:lnTo>
                    <a:lnTo>
                      <a:pt x="91" y="46"/>
                    </a:lnTo>
                    <a:lnTo>
                      <a:pt x="91" y="49"/>
                    </a:lnTo>
                    <a:lnTo>
                      <a:pt x="91" y="46"/>
                    </a:lnTo>
                    <a:lnTo>
                      <a:pt x="91" y="44"/>
                    </a:lnTo>
                    <a:lnTo>
                      <a:pt x="88" y="44"/>
                    </a:lnTo>
                    <a:lnTo>
                      <a:pt x="88" y="42"/>
                    </a:lnTo>
                    <a:lnTo>
                      <a:pt x="86" y="42"/>
                    </a:lnTo>
                    <a:lnTo>
                      <a:pt x="83" y="42"/>
                    </a:lnTo>
                    <a:lnTo>
                      <a:pt x="81" y="42"/>
                    </a:lnTo>
                    <a:lnTo>
                      <a:pt x="78" y="42"/>
                    </a:lnTo>
                    <a:lnTo>
                      <a:pt x="76" y="42"/>
                    </a:lnTo>
                    <a:lnTo>
                      <a:pt x="73" y="42"/>
                    </a:lnTo>
                    <a:lnTo>
                      <a:pt x="71" y="42"/>
                    </a:lnTo>
                    <a:lnTo>
                      <a:pt x="69" y="42"/>
                    </a:lnTo>
                    <a:lnTo>
                      <a:pt x="66" y="42"/>
                    </a:lnTo>
                    <a:lnTo>
                      <a:pt x="64" y="42"/>
                    </a:lnTo>
                    <a:lnTo>
                      <a:pt x="61" y="42"/>
                    </a:lnTo>
                    <a:lnTo>
                      <a:pt x="59" y="42"/>
                    </a:lnTo>
                    <a:lnTo>
                      <a:pt x="59" y="39"/>
                    </a:lnTo>
                    <a:lnTo>
                      <a:pt x="59" y="42"/>
                    </a:lnTo>
                    <a:lnTo>
                      <a:pt x="56" y="42"/>
                    </a:lnTo>
                    <a:lnTo>
                      <a:pt x="54" y="42"/>
                    </a:lnTo>
                    <a:lnTo>
                      <a:pt x="54" y="44"/>
                    </a:lnTo>
                    <a:lnTo>
                      <a:pt x="54" y="46"/>
                    </a:lnTo>
                    <a:lnTo>
                      <a:pt x="51" y="46"/>
                    </a:lnTo>
                    <a:lnTo>
                      <a:pt x="49" y="46"/>
                    </a:lnTo>
                    <a:lnTo>
                      <a:pt x="47" y="46"/>
                    </a:lnTo>
                    <a:lnTo>
                      <a:pt x="44" y="46"/>
                    </a:lnTo>
                    <a:lnTo>
                      <a:pt x="44" y="49"/>
                    </a:lnTo>
                    <a:lnTo>
                      <a:pt x="42" y="49"/>
                    </a:lnTo>
                    <a:lnTo>
                      <a:pt x="39" y="49"/>
                    </a:lnTo>
                    <a:lnTo>
                      <a:pt x="39" y="46"/>
                    </a:lnTo>
                    <a:lnTo>
                      <a:pt x="42" y="46"/>
                    </a:lnTo>
                    <a:lnTo>
                      <a:pt x="39" y="46"/>
                    </a:lnTo>
                    <a:lnTo>
                      <a:pt x="39" y="44"/>
                    </a:lnTo>
                    <a:lnTo>
                      <a:pt x="39" y="42"/>
                    </a:lnTo>
                    <a:lnTo>
                      <a:pt x="37" y="42"/>
                    </a:lnTo>
                    <a:lnTo>
                      <a:pt x="37" y="44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32" y="46"/>
                    </a:lnTo>
                    <a:lnTo>
                      <a:pt x="29" y="46"/>
                    </a:lnTo>
                    <a:lnTo>
                      <a:pt x="29" y="44"/>
                    </a:lnTo>
                    <a:lnTo>
                      <a:pt x="27" y="44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9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5" y="51"/>
                    </a:lnTo>
                    <a:lnTo>
                      <a:pt x="25" y="54"/>
                    </a:lnTo>
                    <a:lnTo>
                      <a:pt x="22" y="54"/>
                    </a:lnTo>
                    <a:lnTo>
                      <a:pt x="22" y="56"/>
                    </a:lnTo>
                    <a:lnTo>
                      <a:pt x="20" y="56"/>
                    </a:lnTo>
                    <a:lnTo>
                      <a:pt x="20" y="59"/>
                    </a:lnTo>
                    <a:lnTo>
                      <a:pt x="20" y="61"/>
                    </a:lnTo>
                    <a:lnTo>
                      <a:pt x="17" y="61"/>
                    </a:lnTo>
                    <a:lnTo>
                      <a:pt x="17" y="64"/>
                    </a:lnTo>
                    <a:lnTo>
                      <a:pt x="15" y="64"/>
                    </a:lnTo>
                    <a:lnTo>
                      <a:pt x="15" y="61"/>
                    </a:lnTo>
                    <a:lnTo>
                      <a:pt x="12" y="61"/>
                    </a:lnTo>
                    <a:lnTo>
                      <a:pt x="10" y="61"/>
                    </a:lnTo>
                    <a:lnTo>
                      <a:pt x="10" y="59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7" y="54"/>
                    </a:lnTo>
                    <a:lnTo>
                      <a:pt x="7" y="51"/>
                    </a:lnTo>
                    <a:lnTo>
                      <a:pt x="7" y="49"/>
                    </a:lnTo>
                    <a:lnTo>
                      <a:pt x="7" y="46"/>
                    </a:lnTo>
                    <a:lnTo>
                      <a:pt x="10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3" y="39"/>
                    </a:lnTo>
                    <a:lnTo>
                      <a:pt x="5" y="39"/>
                    </a:lnTo>
                    <a:lnTo>
                      <a:pt x="3" y="39"/>
                    </a:lnTo>
                    <a:lnTo>
                      <a:pt x="3" y="37"/>
                    </a:lnTo>
                    <a:lnTo>
                      <a:pt x="0" y="37"/>
                    </a:lnTo>
                    <a:lnTo>
                      <a:pt x="3" y="34"/>
                    </a:lnTo>
                    <a:lnTo>
                      <a:pt x="3" y="37"/>
                    </a:lnTo>
                    <a:lnTo>
                      <a:pt x="5" y="37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7" y="32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5" y="27"/>
                    </a:lnTo>
                    <a:lnTo>
                      <a:pt x="3" y="27"/>
                    </a:lnTo>
                    <a:lnTo>
                      <a:pt x="5" y="27"/>
                    </a:lnTo>
                    <a:lnTo>
                      <a:pt x="5" y="24"/>
                    </a:lnTo>
                    <a:lnTo>
                      <a:pt x="5" y="27"/>
                    </a:lnTo>
                    <a:lnTo>
                      <a:pt x="5" y="24"/>
                    </a:lnTo>
                    <a:lnTo>
                      <a:pt x="5" y="27"/>
                    </a:lnTo>
                    <a:lnTo>
                      <a:pt x="7" y="27"/>
                    </a:lnTo>
                    <a:lnTo>
                      <a:pt x="7" y="24"/>
                    </a:lnTo>
                    <a:lnTo>
                      <a:pt x="10" y="24"/>
                    </a:lnTo>
                    <a:lnTo>
                      <a:pt x="7" y="24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10" y="20"/>
                    </a:lnTo>
                    <a:lnTo>
                      <a:pt x="7" y="20"/>
                    </a:lnTo>
                    <a:lnTo>
                      <a:pt x="10" y="20"/>
                    </a:lnTo>
                    <a:lnTo>
                      <a:pt x="7" y="20"/>
                    </a:lnTo>
                    <a:lnTo>
                      <a:pt x="7" y="17"/>
                    </a:lnTo>
                    <a:lnTo>
                      <a:pt x="7" y="20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10" y="15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5" y="2"/>
                    </a:lnTo>
                    <a:lnTo>
                      <a:pt x="22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7" y="39"/>
                    </a:moveTo>
                    <a:lnTo>
                      <a:pt x="5" y="39"/>
                    </a:lnTo>
                    <a:lnTo>
                      <a:pt x="7" y="39"/>
                    </a:lnTo>
                    <a:lnTo>
                      <a:pt x="7" y="42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5" y="42"/>
                    </a:lnTo>
                    <a:lnTo>
                      <a:pt x="15" y="39"/>
                    </a:lnTo>
                    <a:lnTo>
                      <a:pt x="12" y="39"/>
                    </a:lnTo>
                    <a:lnTo>
                      <a:pt x="10" y="39"/>
                    </a:lnTo>
                    <a:lnTo>
                      <a:pt x="10" y="37"/>
                    </a:lnTo>
                    <a:lnTo>
                      <a:pt x="7" y="37"/>
                    </a:lnTo>
                    <a:lnTo>
                      <a:pt x="7" y="39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5" name="Freeform 994"/>
              <p:cNvSpPr>
                <a:spLocks noEditPoints="1"/>
              </p:cNvSpPr>
              <p:nvPr/>
            </p:nvSpPr>
            <p:spPr bwMode="auto">
              <a:xfrm>
                <a:off x="2759" y="1229"/>
                <a:ext cx="103" cy="66"/>
              </a:xfrm>
              <a:custGeom>
                <a:avLst/>
                <a:gdLst>
                  <a:gd name="T0" fmla="*/ 95 w 103"/>
                  <a:gd name="T1" fmla="*/ 49 h 66"/>
                  <a:gd name="T2" fmla="*/ 91 w 103"/>
                  <a:gd name="T3" fmla="*/ 46 h 66"/>
                  <a:gd name="T4" fmla="*/ 15 w 103"/>
                  <a:gd name="T5" fmla="*/ 64 h 66"/>
                  <a:gd name="T6" fmla="*/ 27 w 103"/>
                  <a:gd name="T7" fmla="*/ 0 h 66"/>
                  <a:gd name="T8" fmla="*/ 37 w 103"/>
                  <a:gd name="T9" fmla="*/ 2 h 66"/>
                  <a:gd name="T10" fmla="*/ 42 w 103"/>
                  <a:gd name="T11" fmla="*/ 5 h 66"/>
                  <a:gd name="T12" fmla="*/ 51 w 103"/>
                  <a:gd name="T13" fmla="*/ 7 h 66"/>
                  <a:gd name="T14" fmla="*/ 59 w 103"/>
                  <a:gd name="T15" fmla="*/ 7 h 66"/>
                  <a:gd name="T16" fmla="*/ 61 w 103"/>
                  <a:gd name="T17" fmla="*/ 17 h 66"/>
                  <a:gd name="T18" fmla="*/ 73 w 103"/>
                  <a:gd name="T19" fmla="*/ 17 h 66"/>
                  <a:gd name="T20" fmla="*/ 78 w 103"/>
                  <a:gd name="T21" fmla="*/ 15 h 66"/>
                  <a:gd name="T22" fmla="*/ 78 w 103"/>
                  <a:gd name="T23" fmla="*/ 22 h 66"/>
                  <a:gd name="T24" fmla="*/ 76 w 103"/>
                  <a:gd name="T25" fmla="*/ 22 h 66"/>
                  <a:gd name="T26" fmla="*/ 66 w 103"/>
                  <a:gd name="T27" fmla="*/ 20 h 66"/>
                  <a:gd name="T28" fmla="*/ 71 w 103"/>
                  <a:gd name="T29" fmla="*/ 22 h 66"/>
                  <a:gd name="T30" fmla="*/ 73 w 103"/>
                  <a:gd name="T31" fmla="*/ 22 h 66"/>
                  <a:gd name="T32" fmla="*/ 81 w 103"/>
                  <a:gd name="T33" fmla="*/ 27 h 66"/>
                  <a:gd name="T34" fmla="*/ 83 w 103"/>
                  <a:gd name="T35" fmla="*/ 27 h 66"/>
                  <a:gd name="T36" fmla="*/ 91 w 103"/>
                  <a:gd name="T37" fmla="*/ 27 h 66"/>
                  <a:gd name="T38" fmla="*/ 98 w 103"/>
                  <a:gd name="T39" fmla="*/ 32 h 66"/>
                  <a:gd name="T40" fmla="*/ 103 w 103"/>
                  <a:gd name="T41" fmla="*/ 39 h 66"/>
                  <a:gd name="T42" fmla="*/ 95 w 103"/>
                  <a:gd name="T43" fmla="*/ 44 h 66"/>
                  <a:gd name="T44" fmla="*/ 93 w 103"/>
                  <a:gd name="T45" fmla="*/ 49 h 66"/>
                  <a:gd name="T46" fmla="*/ 91 w 103"/>
                  <a:gd name="T47" fmla="*/ 44 h 66"/>
                  <a:gd name="T48" fmla="*/ 81 w 103"/>
                  <a:gd name="T49" fmla="*/ 42 h 66"/>
                  <a:gd name="T50" fmla="*/ 69 w 103"/>
                  <a:gd name="T51" fmla="*/ 42 h 66"/>
                  <a:gd name="T52" fmla="*/ 59 w 103"/>
                  <a:gd name="T53" fmla="*/ 39 h 66"/>
                  <a:gd name="T54" fmla="*/ 54 w 103"/>
                  <a:gd name="T55" fmla="*/ 46 h 66"/>
                  <a:gd name="T56" fmla="*/ 44 w 103"/>
                  <a:gd name="T57" fmla="*/ 49 h 66"/>
                  <a:gd name="T58" fmla="*/ 39 w 103"/>
                  <a:gd name="T59" fmla="*/ 46 h 66"/>
                  <a:gd name="T60" fmla="*/ 34 w 103"/>
                  <a:gd name="T61" fmla="*/ 44 h 66"/>
                  <a:gd name="T62" fmla="*/ 29 w 103"/>
                  <a:gd name="T63" fmla="*/ 46 h 66"/>
                  <a:gd name="T64" fmla="*/ 27 w 103"/>
                  <a:gd name="T65" fmla="*/ 46 h 66"/>
                  <a:gd name="T66" fmla="*/ 25 w 103"/>
                  <a:gd name="T67" fmla="*/ 51 h 66"/>
                  <a:gd name="T68" fmla="*/ 20 w 103"/>
                  <a:gd name="T69" fmla="*/ 59 h 66"/>
                  <a:gd name="T70" fmla="*/ 15 w 103"/>
                  <a:gd name="T71" fmla="*/ 61 h 66"/>
                  <a:gd name="T72" fmla="*/ 10 w 103"/>
                  <a:gd name="T73" fmla="*/ 54 h 66"/>
                  <a:gd name="T74" fmla="*/ 10 w 103"/>
                  <a:gd name="T75" fmla="*/ 44 h 66"/>
                  <a:gd name="T76" fmla="*/ 5 w 103"/>
                  <a:gd name="T77" fmla="*/ 39 h 66"/>
                  <a:gd name="T78" fmla="*/ 3 w 103"/>
                  <a:gd name="T79" fmla="*/ 37 h 66"/>
                  <a:gd name="T80" fmla="*/ 7 w 103"/>
                  <a:gd name="T81" fmla="*/ 29 h 66"/>
                  <a:gd name="T82" fmla="*/ 5 w 103"/>
                  <a:gd name="T83" fmla="*/ 24 h 66"/>
                  <a:gd name="T84" fmla="*/ 7 w 103"/>
                  <a:gd name="T85" fmla="*/ 24 h 66"/>
                  <a:gd name="T86" fmla="*/ 10 w 103"/>
                  <a:gd name="T87" fmla="*/ 20 h 66"/>
                  <a:gd name="T88" fmla="*/ 7 w 103"/>
                  <a:gd name="T89" fmla="*/ 20 h 66"/>
                  <a:gd name="T90" fmla="*/ 10 w 103"/>
                  <a:gd name="T91" fmla="*/ 10 h 66"/>
                  <a:gd name="T92" fmla="*/ 7 w 103"/>
                  <a:gd name="T93" fmla="*/ 5 h 66"/>
                  <a:gd name="T94" fmla="*/ 12 w 103"/>
                  <a:gd name="T95" fmla="*/ 0 h 66"/>
                  <a:gd name="T96" fmla="*/ 22 w 103"/>
                  <a:gd name="T97" fmla="*/ 2 h 66"/>
                  <a:gd name="T98" fmla="*/ 27 w 103"/>
                  <a:gd name="T99" fmla="*/ 0 h 66"/>
                  <a:gd name="T100" fmla="*/ 10 w 103"/>
                  <a:gd name="T101" fmla="*/ 42 h 66"/>
                  <a:gd name="T102" fmla="*/ 10 w 103"/>
                  <a:gd name="T103" fmla="*/ 3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3" h="66">
                    <a:moveTo>
                      <a:pt x="91" y="49"/>
                    </a:moveTo>
                    <a:lnTo>
                      <a:pt x="93" y="49"/>
                    </a:lnTo>
                    <a:lnTo>
                      <a:pt x="95" y="49"/>
                    </a:lnTo>
                    <a:lnTo>
                      <a:pt x="95" y="51"/>
                    </a:lnTo>
                    <a:lnTo>
                      <a:pt x="95" y="49"/>
                    </a:lnTo>
                    <a:lnTo>
                      <a:pt x="93" y="49"/>
                    </a:lnTo>
                    <a:lnTo>
                      <a:pt x="93" y="51"/>
                    </a:lnTo>
                    <a:lnTo>
                      <a:pt x="91" y="51"/>
                    </a:lnTo>
                    <a:lnTo>
                      <a:pt x="91" y="49"/>
                    </a:lnTo>
                    <a:moveTo>
                      <a:pt x="91" y="46"/>
                    </a:moveTo>
                    <a:lnTo>
                      <a:pt x="91" y="49"/>
                    </a:lnTo>
                    <a:lnTo>
                      <a:pt x="91" y="46"/>
                    </a:lnTo>
                    <a:lnTo>
                      <a:pt x="91" y="49"/>
                    </a:lnTo>
                    <a:lnTo>
                      <a:pt x="91" y="46"/>
                    </a:lnTo>
                    <a:moveTo>
                      <a:pt x="15" y="64"/>
                    </a:moveTo>
                    <a:lnTo>
                      <a:pt x="15" y="66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15" y="64"/>
                    </a:lnTo>
                    <a:moveTo>
                      <a:pt x="27" y="0"/>
                    </a:moveTo>
                    <a:lnTo>
                      <a:pt x="29" y="0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7" y="2"/>
                    </a:lnTo>
                    <a:lnTo>
                      <a:pt x="37" y="5"/>
                    </a:lnTo>
                    <a:lnTo>
                      <a:pt x="37" y="2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42" y="5"/>
                    </a:lnTo>
                    <a:lnTo>
                      <a:pt x="44" y="5"/>
                    </a:lnTo>
                    <a:lnTo>
                      <a:pt x="47" y="5"/>
                    </a:lnTo>
                    <a:lnTo>
                      <a:pt x="47" y="7"/>
                    </a:lnTo>
                    <a:lnTo>
                      <a:pt x="49" y="7"/>
                    </a:lnTo>
                    <a:lnTo>
                      <a:pt x="51" y="7"/>
                    </a:lnTo>
                    <a:lnTo>
                      <a:pt x="51" y="10"/>
                    </a:lnTo>
                    <a:lnTo>
                      <a:pt x="51" y="7"/>
                    </a:lnTo>
                    <a:lnTo>
                      <a:pt x="54" y="7"/>
                    </a:lnTo>
                    <a:lnTo>
                      <a:pt x="56" y="7"/>
                    </a:lnTo>
                    <a:lnTo>
                      <a:pt x="59" y="7"/>
                    </a:lnTo>
                    <a:lnTo>
                      <a:pt x="59" y="10"/>
                    </a:lnTo>
                    <a:lnTo>
                      <a:pt x="59" y="12"/>
                    </a:lnTo>
                    <a:lnTo>
                      <a:pt x="59" y="15"/>
                    </a:lnTo>
                    <a:lnTo>
                      <a:pt x="61" y="15"/>
                    </a:lnTo>
                    <a:lnTo>
                      <a:pt x="61" y="17"/>
                    </a:lnTo>
                    <a:lnTo>
                      <a:pt x="64" y="17"/>
                    </a:lnTo>
                    <a:lnTo>
                      <a:pt x="66" y="17"/>
                    </a:lnTo>
                    <a:lnTo>
                      <a:pt x="69" y="17"/>
                    </a:lnTo>
                    <a:lnTo>
                      <a:pt x="71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8" y="20"/>
                    </a:lnTo>
                    <a:lnTo>
                      <a:pt x="78" y="22"/>
                    </a:lnTo>
                    <a:lnTo>
                      <a:pt x="78" y="20"/>
                    </a:lnTo>
                    <a:lnTo>
                      <a:pt x="76" y="20"/>
                    </a:lnTo>
                    <a:lnTo>
                      <a:pt x="76" y="22"/>
                    </a:lnTo>
                    <a:lnTo>
                      <a:pt x="76" y="20"/>
                    </a:lnTo>
                    <a:lnTo>
                      <a:pt x="76" y="22"/>
                    </a:lnTo>
                    <a:lnTo>
                      <a:pt x="76" y="20"/>
                    </a:lnTo>
                    <a:lnTo>
                      <a:pt x="73" y="20"/>
                    </a:lnTo>
                    <a:lnTo>
                      <a:pt x="71" y="20"/>
                    </a:lnTo>
                    <a:lnTo>
                      <a:pt x="69" y="20"/>
                    </a:lnTo>
                    <a:lnTo>
                      <a:pt x="66" y="20"/>
                    </a:lnTo>
                    <a:lnTo>
                      <a:pt x="66" y="22"/>
                    </a:lnTo>
                    <a:lnTo>
                      <a:pt x="66" y="24"/>
                    </a:lnTo>
                    <a:lnTo>
                      <a:pt x="69" y="24"/>
                    </a:lnTo>
                    <a:lnTo>
                      <a:pt x="71" y="24"/>
                    </a:lnTo>
                    <a:lnTo>
                      <a:pt x="71" y="22"/>
                    </a:lnTo>
                    <a:lnTo>
                      <a:pt x="71" y="24"/>
                    </a:lnTo>
                    <a:lnTo>
                      <a:pt x="71" y="22"/>
                    </a:lnTo>
                    <a:lnTo>
                      <a:pt x="71" y="24"/>
                    </a:lnTo>
                    <a:lnTo>
                      <a:pt x="71" y="22"/>
                    </a:lnTo>
                    <a:lnTo>
                      <a:pt x="73" y="22"/>
                    </a:lnTo>
                    <a:lnTo>
                      <a:pt x="73" y="24"/>
                    </a:lnTo>
                    <a:lnTo>
                      <a:pt x="76" y="24"/>
                    </a:lnTo>
                    <a:lnTo>
                      <a:pt x="78" y="24"/>
                    </a:lnTo>
                    <a:lnTo>
                      <a:pt x="78" y="27"/>
                    </a:lnTo>
                    <a:lnTo>
                      <a:pt x="81" y="27"/>
                    </a:lnTo>
                    <a:lnTo>
                      <a:pt x="81" y="24"/>
                    </a:lnTo>
                    <a:lnTo>
                      <a:pt x="78" y="24"/>
                    </a:lnTo>
                    <a:lnTo>
                      <a:pt x="81" y="24"/>
                    </a:lnTo>
                    <a:lnTo>
                      <a:pt x="81" y="27"/>
                    </a:lnTo>
                    <a:lnTo>
                      <a:pt x="83" y="27"/>
                    </a:lnTo>
                    <a:lnTo>
                      <a:pt x="83" y="24"/>
                    </a:lnTo>
                    <a:lnTo>
                      <a:pt x="86" y="24"/>
                    </a:lnTo>
                    <a:lnTo>
                      <a:pt x="88" y="24"/>
                    </a:lnTo>
                    <a:lnTo>
                      <a:pt x="88" y="27"/>
                    </a:lnTo>
                    <a:lnTo>
                      <a:pt x="91" y="27"/>
                    </a:lnTo>
                    <a:lnTo>
                      <a:pt x="93" y="27"/>
                    </a:lnTo>
                    <a:lnTo>
                      <a:pt x="93" y="29"/>
                    </a:lnTo>
                    <a:lnTo>
                      <a:pt x="95" y="29"/>
                    </a:lnTo>
                    <a:lnTo>
                      <a:pt x="95" y="32"/>
                    </a:lnTo>
                    <a:lnTo>
                      <a:pt x="98" y="32"/>
                    </a:lnTo>
                    <a:lnTo>
                      <a:pt x="98" y="34"/>
                    </a:lnTo>
                    <a:lnTo>
                      <a:pt x="100" y="34"/>
                    </a:lnTo>
                    <a:lnTo>
                      <a:pt x="100" y="37"/>
                    </a:lnTo>
                    <a:lnTo>
                      <a:pt x="103" y="37"/>
                    </a:lnTo>
                    <a:lnTo>
                      <a:pt x="103" y="39"/>
                    </a:lnTo>
                    <a:lnTo>
                      <a:pt x="100" y="39"/>
                    </a:lnTo>
                    <a:lnTo>
                      <a:pt x="100" y="42"/>
                    </a:lnTo>
                    <a:lnTo>
                      <a:pt x="98" y="42"/>
                    </a:lnTo>
                    <a:lnTo>
                      <a:pt x="98" y="44"/>
                    </a:lnTo>
                    <a:lnTo>
                      <a:pt x="95" y="44"/>
                    </a:lnTo>
                    <a:lnTo>
                      <a:pt x="95" y="46"/>
                    </a:lnTo>
                    <a:lnTo>
                      <a:pt x="93" y="46"/>
                    </a:lnTo>
                    <a:lnTo>
                      <a:pt x="93" y="49"/>
                    </a:lnTo>
                    <a:lnTo>
                      <a:pt x="93" y="46"/>
                    </a:lnTo>
                    <a:lnTo>
                      <a:pt x="93" y="49"/>
                    </a:lnTo>
                    <a:lnTo>
                      <a:pt x="93" y="46"/>
                    </a:lnTo>
                    <a:lnTo>
                      <a:pt x="91" y="46"/>
                    </a:lnTo>
                    <a:lnTo>
                      <a:pt x="91" y="49"/>
                    </a:lnTo>
                    <a:lnTo>
                      <a:pt x="91" y="46"/>
                    </a:lnTo>
                    <a:lnTo>
                      <a:pt x="91" y="44"/>
                    </a:lnTo>
                    <a:lnTo>
                      <a:pt x="88" y="44"/>
                    </a:lnTo>
                    <a:lnTo>
                      <a:pt x="88" y="42"/>
                    </a:lnTo>
                    <a:lnTo>
                      <a:pt x="86" y="42"/>
                    </a:lnTo>
                    <a:lnTo>
                      <a:pt x="83" y="42"/>
                    </a:lnTo>
                    <a:lnTo>
                      <a:pt x="81" y="42"/>
                    </a:lnTo>
                    <a:lnTo>
                      <a:pt x="78" y="42"/>
                    </a:lnTo>
                    <a:lnTo>
                      <a:pt x="76" y="42"/>
                    </a:lnTo>
                    <a:lnTo>
                      <a:pt x="73" y="42"/>
                    </a:lnTo>
                    <a:lnTo>
                      <a:pt x="71" y="42"/>
                    </a:lnTo>
                    <a:lnTo>
                      <a:pt x="69" y="42"/>
                    </a:lnTo>
                    <a:lnTo>
                      <a:pt x="66" y="42"/>
                    </a:lnTo>
                    <a:lnTo>
                      <a:pt x="64" y="42"/>
                    </a:lnTo>
                    <a:lnTo>
                      <a:pt x="61" y="42"/>
                    </a:lnTo>
                    <a:lnTo>
                      <a:pt x="59" y="42"/>
                    </a:lnTo>
                    <a:lnTo>
                      <a:pt x="59" y="39"/>
                    </a:lnTo>
                    <a:lnTo>
                      <a:pt x="59" y="42"/>
                    </a:lnTo>
                    <a:lnTo>
                      <a:pt x="56" y="42"/>
                    </a:lnTo>
                    <a:lnTo>
                      <a:pt x="54" y="42"/>
                    </a:lnTo>
                    <a:lnTo>
                      <a:pt x="54" y="44"/>
                    </a:lnTo>
                    <a:lnTo>
                      <a:pt x="54" y="46"/>
                    </a:lnTo>
                    <a:lnTo>
                      <a:pt x="51" y="46"/>
                    </a:lnTo>
                    <a:lnTo>
                      <a:pt x="49" y="46"/>
                    </a:lnTo>
                    <a:lnTo>
                      <a:pt x="47" y="46"/>
                    </a:lnTo>
                    <a:lnTo>
                      <a:pt x="44" y="46"/>
                    </a:lnTo>
                    <a:lnTo>
                      <a:pt x="44" y="49"/>
                    </a:lnTo>
                    <a:lnTo>
                      <a:pt x="42" y="49"/>
                    </a:lnTo>
                    <a:lnTo>
                      <a:pt x="39" y="49"/>
                    </a:lnTo>
                    <a:lnTo>
                      <a:pt x="39" y="46"/>
                    </a:lnTo>
                    <a:lnTo>
                      <a:pt x="42" y="46"/>
                    </a:lnTo>
                    <a:lnTo>
                      <a:pt x="39" y="46"/>
                    </a:lnTo>
                    <a:lnTo>
                      <a:pt x="39" y="44"/>
                    </a:lnTo>
                    <a:lnTo>
                      <a:pt x="39" y="42"/>
                    </a:lnTo>
                    <a:lnTo>
                      <a:pt x="37" y="42"/>
                    </a:lnTo>
                    <a:lnTo>
                      <a:pt x="37" y="44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32" y="46"/>
                    </a:lnTo>
                    <a:lnTo>
                      <a:pt x="29" y="46"/>
                    </a:lnTo>
                    <a:lnTo>
                      <a:pt x="29" y="44"/>
                    </a:lnTo>
                    <a:lnTo>
                      <a:pt x="27" y="44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9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5" y="51"/>
                    </a:lnTo>
                    <a:lnTo>
                      <a:pt x="25" y="54"/>
                    </a:lnTo>
                    <a:lnTo>
                      <a:pt x="22" y="54"/>
                    </a:lnTo>
                    <a:lnTo>
                      <a:pt x="22" y="56"/>
                    </a:lnTo>
                    <a:lnTo>
                      <a:pt x="20" y="56"/>
                    </a:lnTo>
                    <a:lnTo>
                      <a:pt x="20" y="59"/>
                    </a:lnTo>
                    <a:lnTo>
                      <a:pt x="20" y="61"/>
                    </a:lnTo>
                    <a:lnTo>
                      <a:pt x="17" y="61"/>
                    </a:lnTo>
                    <a:lnTo>
                      <a:pt x="17" y="64"/>
                    </a:lnTo>
                    <a:lnTo>
                      <a:pt x="15" y="64"/>
                    </a:lnTo>
                    <a:lnTo>
                      <a:pt x="15" y="61"/>
                    </a:lnTo>
                    <a:lnTo>
                      <a:pt x="12" y="61"/>
                    </a:lnTo>
                    <a:lnTo>
                      <a:pt x="10" y="61"/>
                    </a:lnTo>
                    <a:lnTo>
                      <a:pt x="10" y="59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7" y="54"/>
                    </a:lnTo>
                    <a:lnTo>
                      <a:pt x="7" y="51"/>
                    </a:lnTo>
                    <a:lnTo>
                      <a:pt x="7" y="49"/>
                    </a:lnTo>
                    <a:lnTo>
                      <a:pt x="7" y="46"/>
                    </a:lnTo>
                    <a:lnTo>
                      <a:pt x="10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3" y="39"/>
                    </a:lnTo>
                    <a:lnTo>
                      <a:pt x="5" y="39"/>
                    </a:lnTo>
                    <a:lnTo>
                      <a:pt x="3" y="39"/>
                    </a:lnTo>
                    <a:lnTo>
                      <a:pt x="3" y="37"/>
                    </a:lnTo>
                    <a:lnTo>
                      <a:pt x="0" y="37"/>
                    </a:lnTo>
                    <a:lnTo>
                      <a:pt x="3" y="34"/>
                    </a:lnTo>
                    <a:lnTo>
                      <a:pt x="3" y="37"/>
                    </a:lnTo>
                    <a:lnTo>
                      <a:pt x="5" y="37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7" y="32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5" y="27"/>
                    </a:lnTo>
                    <a:lnTo>
                      <a:pt x="3" y="27"/>
                    </a:lnTo>
                    <a:lnTo>
                      <a:pt x="5" y="27"/>
                    </a:lnTo>
                    <a:lnTo>
                      <a:pt x="5" y="24"/>
                    </a:lnTo>
                    <a:lnTo>
                      <a:pt x="5" y="27"/>
                    </a:lnTo>
                    <a:lnTo>
                      <a:pt x="5" y="24"/>
                    </a:lnTo>
                    <a:lnTo>
                      <a:pt x="5" y="27"/>
                    </a:lnTo>
                    <a:lnTo>
                      <a:pt x="7" y="27"/>
                    </a:lnTo>
                    <a:lnTo>
                      <a:pt x="7" y="24"/>
                    </a:lnTo>
                    <a:lnTo>
                      <a:pt x="10" y="24"/>
                    </a:lnTo>
                    <a:lnTo>
                      <a:pt x="7" y="24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10" y="20"/>
                    </a:lnTo>
                    <a:lnTo>
                      <a:pt x="7" y="20"/>
                    </a:lnTo>
                    <a:lnTo>
                      <a:pt x="10" y="20"/>
                    </a:lnTo>
                    <a:lnTo>
                      <a:pt x="7" y="20"/>
                    </a:lnTo>
                    <a:lnTo>
                      <a:pt x="7" y="17"/>
                    </a:lnTo>
                    <a:lnTo>
                      <a:pt x="7" y="20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10" y="15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5" y="2"/>
                    </a:lnTo>
                    <a:lnTo>
                      <a:pt x="22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0"/>
                    </a:lnTo>
                    <a:moveTo>
                      <a:pt x="7" y="39"/>
                    </a:moveTo>
                    <a:lnTo>
                      <a:pt x="5" y="39"/>
                    </a:lnTo>
                    <a:lnTo>
                      <a:pt x="7" y="39"/>
                    </a:lnTo>
                    <a:lnTo>
                      <a:pt x="7" y="42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5" y="42"/>
                    </a:lnTo>
                    <a:lnTo>
                      <a:pt x="15" y="39"/>
                    </a:lnTo>
                    <a:lnTo>
                      <a:pt x="12" y="39"/>
                    </a:lnTo>
                    <a:lnTo>
                      <a:pt x="10" y="39"/>
                    </a:lnTo>
                    <a:lnTo>
                      <a:pt x="10" y="37"/>
                    </a:lnTo>
                    <a:lnTo>
                      <a:pt x="7" y="37"/>
                    </a:lnTo>
                    <a:lnTo>
                      <a:pt x="7" y="3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6" name="Freeform 995"/>
              <p:cNvSpPr>
                <a:spLocks noEditPoints="1"/>
              </p:cNvSpPr>
              <p:nvPr/>
            </p:nvSpPr>
            <p:spPr bwMode="auto">
              <a:xfrm>
                <a:off x="2204" y="1735"/>
                <a:ext cx="467" cy="186"/>
              </a:xfrm>
              <a:custGeom>
                <a:avLst/>
                <a:gdLst>
                  <a:gd name="T0" fmla="*/ 328 w 467"/>
                  <a:gd name="T1" fmla="*/ 139 h 186"/>
                  <a:gd name="T2" fmla="*/ 330 w 467"/>
                  <a:gd name="T3" fmla="*/ 139 h 186"/>
                  <a:gd name="T4" fmla="*/ 333 w 467"/>
                  <a:gd name="T5" fmla="*/ 135 h 186"/>
                  <a:gd name="T6" fmla="*/ 333 w 467"/>
                  <a:gd name="T7" fmla="*/ 125 h 186"/>
                  <a:gd name="T8" fmla="*/ 330 w 467"/>
                  <a:gd name="T9" fmla="*/ 125 h 186"/>
                  <a:gd name="T10" fmla="*/ 330 w 467"/>
                  <a:gd name="T11" fmla="*/ 122 h 186"/>
                  <a:gd name="T12" fmla="*/ 340 w 467"/>
                  <a:gd name="T13" fmla="*/ 117 h 186"/>
                  <a:gd name="T14" fmla="*/ 333 w 467"/>
                  <a:gd name="T15" fmla="*/ 115 h 186"/>
                  <a:gd name="T16" fmla="*/ 340 w 467"/>
                  <a:gd name="T17" fmla="*/ 117 h 186"/>
                  <a:gd name="T18" fmla="*/ 338 w 467"/>
                  <a:gd name="T19" fmla="*/ 113 h 186"/>
                  <a:gd name="T20" fmla="*/ 338 w 467"/>
                  <a:gd name="T21" fmla="*/ 113 h 186"/>
                  <a:gd name="T22" fmla="*/ 335 w 467"/>
                  <a:gd name="T23" fmla="*/ 113 h 186"/>
                  <a:gd name="T24" fmla="*/ 338 w 467"/>
                  <a:gd name="T25" fmla="*/ 117 h 186"/>
                  <a:gd name="T26" fmla="*/ 335 w 467"/>
                  <a:gd name="T27" fmla="*/ 108 h 186"/>
                  <a:gd name="T28" fmla="*/ 47 w 467"/>
                  <a:gd name="T29" fmla="*/ 81 h 186"/>
                  <a:gd name="T30" fmla="*/ 69 w 467"/>
                  <a:gd name="T31" fmla="*/ 73 h 186"/>
                  <a:gd name="T32" fmla="*/ 37 w 467"/>
                  <a:gd name="T33" fmla="*/ 64 h 186"/>
                  <a:gd name="T34" fmla="*/ 42 w 467"/>
                  <a:gd name="T35" fmla="*/ 64 h 186"/>
                  <a:gd name="T36" fmla="*/ 17 w 467"/>
                  <a:gd name="T37" fmla="*/ 59 h 186"/>
                  <a:gd name="T38" fmla="*/ 42 w 467"/>
                  <a:gd name="T39" fmla="*/ 56 h 186"/>
                  <a:gd name="T40" fmla="*/ 30 w 467"/>
                  <a:gd name="T41" fmla="*/ 56 h 186"/>
                  <a:gd name="T42" fmla="*/ 25 w 467"/>
                  <a:gd name="T43" fmla="*/ 76 h 186"/>
                  <a:gd name="T44" fmla="*/ 27 w 467"/>
                  <a:gd name="T45" fmla="*/ 64 h 186"/>
                  <a:gd name="T46" fmla="*/ 17 w 467"/>
                  <a:gd name="T47" fmla="*/ 42 h 186"/>
                  <a:gd name="T48" fmla="*/ 333 w 467"/>
                  <a:gd name="T49" fmla="*/ 29 h 186"/>
                  <a:gd name="T50" fmla="*/ 364 w 467"/>
                  <a:gd name="T51" fmla="*/ 10 h 186"/>
                  <a:gd name="T52" fmla="*/ 367 w 467"/>
                  <a:gd name="T53" fmla="*/ 10 h 186"/>
                  <a:gd name="T54" fmla="*/ 364 w 467"/>
                  <a:gd name="T55" fmla="*/ 10 h 186"/>
                  <a:gd name="T56" fmla="*/ 367 w 467"/>
                  <a:gd name="T57" fmla="*/ 7 h 186"/>
                  <a:gd name="T58" fmla="*/ 377 w 467"/>
                  <a:gd name="T59" fmla="*/ 15 h 186"/>
                  <a:gd name="T60" fmla="*/ 399 w 467"/>
                  <a:gd name="T61" fmla="*/ 25 h 186"/>
                  <a:gd name="T62" fmla="*/ 413 w 467"/>
                  <a:gd name="T63" fmla="*/ 37 h 186"/>
                  <a:gd name="T64" fmla="*/ 440 w 467"/>
                  <a:gd name="T65" fmla="*/ 37 h 186"/>
                  <a:gd name="T66" fmla="*/ 460 w 467"/>
                  <a:gd name="T67" fmla="*/ 49 h 186"/>
                  <a:gd name="T68" fmla="*/ 465 w 467"/>
                  <a:gd name="T69" fmla="*/ 61 h 186"/>
                  <a:gd name="T70" fmla="*/ 462 w 467"/>
                  <a:gd name="T71" fmla="*/ 73 h 186"/>
                  <a:gd name="T72" fmla="*/ 418 w 467"/>
                  <a:gd name="T73" fmla="*/ 120 h 186"/>
                  <a:gd name="T74" fmla="*/ 386 w 467"/>
                  <a:gd name="T75" fmla="*/ 142 h 186"/>
                  <a:gd name="T76" fmla="*/ 374 w 467"/>
                  <a:gd name="T77" fmla="*/ 157 h 186"/>
                  <a:gd name="T78" fmla="*/ 360 w 467"/>
                  <a:gd name="T79" fmla="*/ 183 h 186"/>
                  <a:gd name="T80" fmla="*/ 338 w 467"/>
                  <a:gd name="T81" fmla="*/ 169 h 186"/>
                  <a:gd name="T82" fmla="*/ 320 w 467"/>
                  <a:gd name="T83" fmla="*/ 169 h 186"/>
                  <a:gd name="T84" fmla="*/ 320 w 467"/>
                  <a:gd name="T85" fmla="*/ 161 h 186"/>
                  <a:gd name="T86" fmla="*/ 330 w 467"/>
                  <a:gd name="T87" fmla="*/ 149 h 186"/>
                  <a:gd name="T88" fmla="*/ 333 w 467"/>
                  <a:gd name="T89" fmla="*/ 139 h 186"/>
                  <a:gd name="T90" fmla="*/ 333 w 467"/>
                  <a:gd name="T91" fmla="*/ 137 h 186"/>
                  <a:gd name="T92" fmla="*/ 342 w 467"/>
                  <a:gd name="T93" fmla="*/ 120 h 186"/>
                  <a:gd name="T94" fmla="*/ 338 w 467"/>
                  <a:gd name="T95" fmla="*/ 110 h 186"/>
                  <a:gd name="T96" fmla="*/ 340 w 467"/>
                  <a:gd name="T97" fmla="*/ 105 h 186"/>
                  <a:gd name="T98" fmla="*/ 335 w 467"/>
                  <a:gd name="T99" fmla="*/ 108 h 186"/>
                  <a:gd name="T100" fmla="*/ 333 w 467"/>
                  <a:gd name="T101" fmla="*/ 113 h 186"/>
                  <a:gd name="T102" fmla="*/ 328 w 467"/>
                  <a:gd name="T103" fmla="*/ 115 h 186"/>
                  <a:gd name="T104" fmla="*/ 318 w 467"/>
                  <a:gd name="T105" fmla="*/ 117 h 186"/>
                  <a:gd name="T106" fmla="*/ 311 w 467"/>
                  <a:gd name="T107" fmla="*/ 93 h 186"/>
                  <a:gd name="T108" fmla="*/ 318 w 467"/>
                  <a:gd name="T109" fmla="*/ 73 h 186"/>
                  <a:gd name="T110" fmla="*/ 323 w 467"/>
                  <a:gd name="T111" fmla="*/ 54 h 186"/>
                  <a:gd name="T112" fmla="*/ 335 w 467"/>
                  <a:gd name="T113" fmla="*/ 34 h 186"/>
                  <a:gd name="T114" fmla="*/ 340 w 467"/>
                  <a:gd name="T115" fmla="*/ 22 h 186"/>
                  <a:gd name="T116" fmla="*/ 364 w 467"/>
                  <a:gd name="T117" fmla="*/ 15 h 186"/>
                  <a:gd name="T118" fmla="*/ 364 w 467"/>
                  <a:gd name="T119" fmla="*/ 12 h 186"/>
                  <a:gd name="T120" fmla="*/ 367 w 467"/>
                  <a:gd name="T121" fmla="*/ 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67" h="186">
                    <a:moveTo>
                      <a:pt x="325" y="142"/>
                    </a:moveTo>
                    <a:lnTo>
                      <a:pt x="328" y="142"/>
                    </a:lnTo>
                    <a:lnTo>
                      <a:pt x="325" y="142"/>
                    </a:lnTo>
                    <a:close/>
                    <a:moveTo>
                      <a:pt x="328" y="142"/>
                    </a:moveTo>
                    <a:lnTo>
                      <a:pt x="325" y="142"/>
                    </a:lnTo>
                    <a:lnTo>
                      <a:pt x="325" y="139"/>
                    </a:lnTo>
                    <a:lnTo>
                      <a:pt x="328" y="139"/>
                    </a:lnTo>
                    <a:lnTo>
                      <a:pt x="328" y="142"/>
                    </a:lnTo>
                    <a:close/>
                    <a:moveTo>
                      <a:pt x="328" y="142"/>
                    </a:moveTo>
                    <a:lnTo>
                      <a:pt x="328" y="139"/>
                    </a:lnTo>
                    <a:lnTo>
                      <a:pt x="328" y="142"/>
                    </a:lnTo>
                    <a:close/>
                    <a:moveTo>
                      <a:pt x="328" y="142"/>
                    </a:moveTo>
                    <a:lnTo>
                      <a:pt x="328" y="139"/>
                    </a:lnTo>
                    <a:lnTo>
                      <a:pt x="328" y="142"/>
                    </a:lnTo>
                    <a:close/>
                    <a:moveTo>
                      <a:pt x="328" y="139"/>
                    </a:moveTo>
                    <a:lnTo>
                      <a:pt x="325" y="139"/>
                    </a:lnTo>
                    <a:lnTo>
                      <a:pt x="328" y="139"/>
                    </a:lnTo>
                    <a:close/>
                    <a:moveTo>
                      <a:pt x="325" y="139"/>
                    </a:moveTo>
                    <a:lnTo>
                      <a:pt x="328" y="139"/>
                    </a:lnTo>
                    <a:lnTo>
                      <a:pt x="328" y="142"/>
                    </a:lnTo>
                    <a:lnTo>
                      <a:pt x="328" y="139"/>
                    </a:lnTo>
                    <a:lnTo>
                      <a:pt x="325" y="139"/>
                    </a:lnTo>
                    <a:close/>
                    <a:moveTo>
                      <a:pt x="328" y="139"/>
                    </a:moveTo>
                    <a:lnTo>
                      <a:pt x="330" y="139"/>
                    </a:lnTo>
                    <a:lnTo>
                      <a:pt x="328" y="139"/>
                    </a:lnTo>
                    <a:lnTo>
                      <a:pt x="330" y="139"/>
                    </a:lnTo>
                    <a:lnTo>
                      <a:pt x="333" y="139"/>
                    </a:lnTo>
                    <a:lnTo>
                      <a:pt x="330" y="139"/>
                    </a:lnTo>
                    <a:lnTo>
                      <a:pt x="333" y="139"/>
                    </a:lnTo>
                    <a:lnTo>
                      <a:pt x="330" y="139"/>
                    </a:lnTo>
                    <a:lnTo>
                      <a:pt x="333" y="139"/>
                    </a:lnTo>
                    <a:lnTo>
                      <a:pt x="330" y="139"/>
                    </a:lnTo>
                    <a:lnTo>
                      <a:pt x="333" y="139"/>
                    </a:lnTo>
                    <a:lnTo>
                      <a:pt x="333" y="142"/>
                    </a:lnTo>
                    <a:lnTo>
                      <a:pt x="330" y="142"/>
                    </a:lnTo>
                    <a:lnTo>
                      <a:pt x="330" y="139"/>
                    </a:lnTo>
                    <a:lnTo>
                      <a:pt x="330" y="142"/>
                    </a:lnTo>
                    <a:lnTo>
                      <a:pt x="330" y="139"/>
                    </a:lnTo>
                    <a:lnTo>
                      <a:pt x="328" y="139"/>
                    </a:lnTo>
                    <a:close/>
                    <a:moveTo>
                      <a:pt x="328" y="139"/>
                    </a:moveTo>
                    <a:lnTo>
                      <a:pt x="330" y="139"/>
                    </a:lnTo>
                    <a:lnTo>
                      <a:pt x="330" y="142"/>
                    </a:lnTo>
                    <a:lnTo>
                      <a:pt x="328" y="142"/>
                    </a:lnTo>
                    <a:lnTo>
                      <a:pt x="328" y="139"/>
                    </a:lnTo>
                    <a:close/>
                    <a:moveTo>
                      <a:pt x="328" y="137"/>
                    </a:moveTo>
                    <a:lnTo>
                      <a:pt x="328" y="139"/>
                    </a:lnTo>
                    <a:lnTo>
                      <a:pt x="328" y="137"/>
                    </a:lnTo>
                    <a:close/>
                    <a:moveTo>
                      <a:pt x="333" y="137"/>
                    </a:moveTo>
                    <a:lnTo>
                      <a:pt x="333" y="139"/>
                    </a:lnTo>
                    <a:lnTo>
                      <a:pt x="330" y="139"/>
                    </a:lnTo>
                    <a:lnTo>
                      <a:pt x="333" y="139"/>
                    </a:lnTo>
                    <a:lnTo>
                      <a:pt x="330" y="139"/>
                    </a:lnTo>
                    <a:lnTo>
                      <a:pt x="330" y="137"/>
                    </a:lnTo>
                    <a:lnTo>
                      <a:pt x="333" y="137"/>
                    </a:lnTo>
                    <a:close/>
                    <a:moveTo>
                      <a:pt x="333" y="135"/>
                    </a:moveTo>
                    <a:lnTo>
                      <a:pt x="333" y="137"/>
                    </a:lnTo>
                    <a:lnTo>
                      <a:pt x="333" y="135"/>
                    </a:lnTo>
                    <a:lnTo>
                      <a:pt x="333" y="137"/>
                    </a:lnTo>
                    <a:lnTo>
                      <a:pt x="333" y="135"/>
                    </a:lnTo>
                    <a:close/>
                    <a:moveTo>
                      <a:pt x="330" y="127"/>
                    </a:moveTo>
                    <a:lnTo>
                      <a:pt x="333" y="127"/>
                    </a:lnTo>
                    <a:lnTo>
                      <a:pt x="330" y="127"/>
                    </a:lnTo>
                    <a:close/>
                    <a:moveTo>
                      <a:pt x="333" y="127"/>
                    </a:moveTo>
                    <a:lnTo>
                      <a:pt x="330" y="127"/>
                    </a:lnTo>
                    <a:lnTo>
                      <a:pt x="333" y="127"/>
                    </a:lnTo>
                    <a:close/>
                    <a:moveTo>
                      <a:pt x="330" y="125"/>
                    </a:moveTo>
                    <a:lnTo>
                      <a:pt x="330" y="127"/>
                    </a:lnTo>
                    <a:lnTo>
                      <a:pt x="330" y="125"/>
                    </a:lnTo>
                    <a:close/>
                    <a:moveTo>
                      <a:pt x="330" y="125"/>
                    </a:moveTo>
                    <a:lnTo>
                      <a:pt x="330" y="127"/>
                    </a:lnTo>
                    <a:lnTo>
                      <a:pt x="330" y="125"/>
                    </a:lnTo>
                    <a:close/>
                    <a:moveTo>
                      <a:pt x="333" y="125"/>
                    </a:moveTo>
                    <a:lnTo>
                      <a:pt x="333" y="127"/>
                    </a:lnTo>
                    <a:lnTo>
                      <a:pt x="333" y="125"/>
                    </a:lnTo>
                    <a:lnTo>
                      <a:pt x="333" y="127"/>
                    </a:lnTo>
                    <a:lnTo>
                      <a:pt x="333" y="125"/>
                    </a:lnTo>
                    <a:lnTo>
                      <a:pt x="333" y="127"/>
                    </a:lnTo>
                    <a:lnTo>
                      <a:pt x="330" y="127"/>
                    </a:lnTo>
                    <a:lnTo>
                      <a:pt x="330" y="125"/>
                    </a:lnTo>
                    <a:lnTo>
                      <a:pt x="333" y="125"/>
                    </a:lnTo>
                    <a:lnTo>
                      <a:pt x="330" y="125"/>
                    </a:lnTo>
                    <a:lnTo>
                      <a:pt x="333" y="125"/>
                    </a:lnTo>
                    <a:lnTo>
                      <a:pt x="330" y="125"/>
                    </a:lnTo>
                    <a:lnTo>
                      <a:pt x="333" y="125"/>
                    </a:lnTo>
                    <a:close/>
                    <a:moveTo>
                      <a:pt x="335" y="120"/>
                    </a:moveTo>
                    <a:lnTo>
                      <a:pt x="335" y="122"/>
                    </a:lnTo>
                    <a:lnTo>
                      <a:pt x="338" y="122"/>
                    </a:lnTo>
                    <a:lnTo>
                      <a:pt x="335" y="122"/>
                    </a:lnTo>
                    <a:lnTo>
                      <a:pt x="335" y="125"/>
                    </a:lnTo>
                    <a:lnTo>
                      <a:pt x="335" y="122"/>
                    </a:lnTo>
                    <a:lnTo>
                      <a:pt x="335" y="125"/>
                    </a:lnTo>
                    <a:lnTo>
                      <a:pt x="333" y="125"/>
                    </a:lnTo>
                    <a:lnTo>
                      <a:pt x="330" y="125"/>
                    </a:lnTo>
                    <a:lnTo>
                      <a:pt x="330" y="127"/>
                    </a:lnTo>
                    <a:lnTo>
                      <a:pt x="330" y="125"/>
                    </a:lnTo>
                    <a:lnTo>
                      <a:pt x="330" y="127"/>
                    </a:lnTo>
                    <a:lnTo>
                      <a:pt x="333" y="127"/>
                    </a:lnTo>
                    <a:lnTo>
                      <a:pt x="330" y="127"/>
                    </a:lnTo>
                    <a:lnTo>
                      <a:pt x="330" y="130"/>
                    </a:lnTo>
                    <a:lnTo>
                      <a:pt x="328" y="130"/>
                    </a:lnTo>
                    <a:lnTo>
                      <a:pt x="330" y="130"/>
                    </a:lnTo>
                    <a:lnTo>
                      <a:pt x="328" y="130"/>
                    </a:lnTo>
                    <a:lnTo>
                      <a:pt x="328" y="127"/>
                    </a:lnTo>
                    <a:lnTo>
                      <a:pt x="328" y="125"/>
                    </a:lnTo>
                    <a:lnTo>
                      <a:pt x="328" y="122"/>
                    </a:lnTo>
                    <a:lnTo>
                      <a:pt x="328" y="125"/>
                    </a:lnTo>
                    <a:lnTo>
                      <a:pt x="328" y="122"/>
                    </a:lnTo>
                    <a:lnTo>
                      <a:pt x="328" y="125"/>
                    </a:lnTo>
                    <a:lnTo>
                      <a:pt x="328" y="122"/>
                    </a:lnTo>
                    <a:lnTo>
                      <a:pt x="330" y="122"/>
                    </a:lnTo>
                    <a:lnTo>
                      <a:pt x="328" y="122"/>
                    </a:lnTo>
                    <a:lnTo>
                      <a:pt x="330" y="122"/>
                    </a:lnTo>
                    <a:lnTo>
                      <a:pt x="330" y="120"/>
                    </a:lnTo>
                    <a:lnTo>
                      <a:pt x="330" y="122"/>
                    </a:lnTo>
                    <a:lnTo>
                      <a:pt x="330" y="120"/>
                    </a:lnTo>
                    <a:lnTo>
                      <a:pt x="333" y="120"/>
                    </a:lnTo>
                    <a:lnTo>
                      <a:pt x="335" y="120"/>
                    </a:lnTo>
                    <a:close/>
                    <a:moveTo>
                      <a:pt x="328" y="120"/>
                    </a:moveTo>
                    <a:lnTo>
                      <a:pt x="330" y="120"/>
                    </a:lnTo>
                    <a:lnTo>
                      <a:pt x="328" y="120"/>
                    </a:lnTo>
                    <a:close/>
                    <a:moveTo>
                      <a:pt x="328" y="120"/>
                    </a:moveTo>
                    <a:lnTo>
                      <a:pt x="330" y="120"/>
                    </a:lnTo>
                    <a:lnTo>
                      <a:pt x="328" y="120"/>
                    </a:lnTo>
                    <a:close/>
                    <a:moveTo>
                      <a:pt x="335" y="120"/>
                    </a:moveTo>
                    <a:lnTo>
                      <a:pt x="335" y="117"/>
                    </a:lnTo>
                    <a:lnTo>
                      <a:pt x="335" y="120"/>
                    </a:lnTo>
                    <a:close/>
                    <a:moveTo>
                      <a:pt x="335" y="117"/>
                    </a:moveTo>
                    <a:lnTo>
                      <a:pt x="335" y="120"/>
                    </a:lnTo>
                    <a:lnTo>
                      <a:pt x="333" y="120"/>
                    </a:lnTo>
                    <a:lnTo>
                      <a:pt x="333" y="117"/>
                    </a:lnTo>
                    <a:lnTo>
                      <a:pt x="335" y="117"/>
                    </a:lnTo>
                    <a:close/>
                    <a:moveTo>
                      <a:pt x="340" y="120"/>
                    </a:moveTo>
                    <a:lnTo>
                      <a:pt x="340" y="117"/>
                    </a:lnTo>
                    <a:lnTo>
                      <a:pt x="340" y="120"/>
                    </a:lnTo>
                    <a:close/>
                    <a:moveTo>
                      <a:pt x="342" y="117"/>
                    </a:moveTo>
                    <a:lnTo>
                      <a:pt x="340" y="117"/>
                    </a:lnTo>
                    <a:lnTo>
                      <a:pt x="342" y="117"/>
                    </a:lnTo>
                    <a:lnTo>
                      <a:pt x="342" y="120"/>
                    </a:lnTo>
                    <a:lnTo>
                      <a:pt x="340" y="120"/>
                    </a:lnTo>
                    <a:lnTo>
                      <a:pt x="340" y="117"/>
                    </a:lnTo>
                    <a:lnTo>
                      <a:pt x="340" y="115"/>
                    </a:lnTo>
                    <a:lnTo>
                      <a:pt x="342" y="115"/>
                    </a:lnTo>
                    <a:lnTo>
                      <a:pt x="342" y="117"/>
                    </a:lnTo>
                    <a:close/>
                    <a:moveTo>
                      <a:pt x="340" y="117"/>
                    </a:moveTo>
                    <a:lnTo>
                      <a:pt x="340" y="115"/>
                    </a:lnTo>
                    <a:lnTo>
                      <a:pt x="340" y="117"/>
                    </a:lnTo>
                    <a:close/>
                    <a:moveTo>
                      <a:pt x="335" y="115"/>
                    </a:moveTo>
                    <a:lnTo>
                      <a:pt x="335" y="117"/>
                    </a:lnTo>
                    <a:lnTo>
                      <a:pt x="333" y="117"/>
                    </a:lnTo>
                    <a:lnTo>
                      <a:pt x="335" y="117"/>
                    </a:lnTo>
                    <a:lnTo>
                      <a:pt x="333" y="117"/>
                    </a:lnTo>
                    <a:lnTo>
                      <a:pt x="333" y="115"/>
                    </a:lnTo>
                    <a:lnTo>
                      <a:pt x="335" y="115"/>
                    </a:lnTo>
                    <a:close/>
                    <a:moveTo>
                      <a:pt x="335" y="115"/>
                    </a:moveTo>
                    <a:lnTo>
                      <a:pt x="338" y="115"/>
                    </a:lnTo>
                    <a:lnTo>
                      <a:pt x="338" y="117"/>
                    </a:lnTo>
                    <a:lnTo>
                      <a:pt x="335" y="117"/>
                    </a:lnTo>
                    <a:lnTo>
                      <a:pt x="338" y="117"/>
                    </a:lnTo>
                    <a:lnTo>
                      <a:pt x="335" y="117"/>
                    </a:lnTo>
                    <a:lnTo>
                      <a:pt x="335" y="115"/>
                    </a:lnTo>
                    <a:close/>
                    <a:moveTo>
                      <a:pt x="340" y="117"/>
                    </a:moveTo>
                    <a:lnTo>
                      <a:pt x="338" y="117"/>
                    </a:lnTo>
                    <a:lnTo>
                      <a:pt x="338" y="120"/>
                    </a:lnTo>
                    <a:lnTo>
                      <a:pt x="338" y="117"/>
                    </a:lnTo>
                    <a:lnTo>
                      <a:pt x="338" y="120"/>
                    </a:lnTo>
                    <a:lnTo>
                      <a:pt x="338" y="117"/>
                    </a:lnTo>
                    <a:lnTo>
                      <a:pt x="338" y="120"/>
                    </a:lnTo>
                    <a:lnTo>
                      <a:pt x="338" y="117"/>
                    </a:lnTo>
                    <a:lnTo>
                      <a:pt x="338" y="115"/>
                    </a:lnTo>
                    <a:lnTo>
                      <a:pt x="340" y="115"/>
                    </a:lnTo>
                    <a:lnTo>
                      <a:pt x="340" y="117"/>
                    </a:lnTo>
                    <a:close/>
                    <a:moveTo>
                      <a:pt x="335" y="115"/>
                    </a:moveTo>
                    <a:lnTo>
                      <a:pt x="335" y="113"/>
                    </a:lnTo>
                    <a:lnTo>
                      <a:pt x="335" y="115"/>
                    </a:lnTo>
                    <a:close/>
                    <a:moveTo>
                      <a:pt x="338" y="113"/>
                    </a:moveTo>
                    <a:lnTo>
                      <a:pt x="338" y="115"/>
                    </a:lnTo>
                    <a:lnTo>
                      <a:pt x="335" y="115"/>
                    </a:lnTo>
                    <a:lnTo>
                      <a:pt x="335" y="113"/>
                    </a:lnTo>
                    <a:lnTo>
                      <a:pt x="338" y="113"/>
                    </a:lnTo>
                    <a:close/>
                    <a:moveTo>
                      <a:pt x="335" y="113"/>
                    </a:moveTo>
                    <a:lnTo>
                      <a:pt x="335" y="115"/>
                    </a:lnTo>
                    <a:lnTo>
                      <a:pt x="333" y="115"/>
                    </a:lnTo>
                    <a:lnTo>
                      <a:pt x="333" y="113"/>
                    </a:lnTo>
                    <a:lnTo>
                      <a:pt x="335" y="113"/>
                    </a:lnTo>
                    <a:close/>
                    <a:moveTo>
                      <a:pt x="333" y="113"/>
                    </a:moveTo>
                    <a:lnTo>
                      <a:pt x="330" y="113"/>
                    </a:lnTo>
                    <a:lnTo>
                      <a:pt x="333" y="113"/>
                    </a:lnTo>
                    <a:close/>
                    <a:moveTo>
                      <a:pt x="338" y="113"/>
                    </a:moveTo>
                    <a:lnTo>
                      <a:pt x="335" y="113"/>
                    </a:lnTo>
                    <a:lnTo>
                      <a:pt x="338" y="113"/>
                    </a:lnTo>
                    <a:close/>
                    <a:moveTo>
                      <a:pt x="340" y="115"/>
                    </a:moveTo>
                    <a:lnTo>
                      <a:pt x="340" y="117"/>
                    </a:lnTo>
                    <a:lnTo>
                      <a:pt x="340" y="115"/>
                    </a:lnTo>
                    <a:lnTo>
                      <a:pt x="338" y="115"/>
                    </a:lnTo>
                    <a:lnTo>
                      <a:pt x="338" y="113"/>
                    </a:lnTo>
                    <a:lnTo>
                      <a:pt x="340" y="113"/>
                    </a:lnTo>
                    <a:lnTo>
                      <a:pt x="340" y="115"/>
                    </a:lnTo>
                    <a:close/>
                    <a:moveTo>
                      <a:pt x="335" y="113"/>
                    </a:moveTo>
                    <a:lnTo>
                      <a:pt x="335" y="115"/>
                    </a:lnTo>
                    <a:lnTo>
                      <a:pt x="335" y="113"/>
                    </a:lnTo>
                    <a:lnTo>
                      <a:pt x="333" y="113"/>
                    </a:lnTo>
                    <a:lnTo>
                      <a:pt x="335" y="113"/>
                    </a:lnTo>
                    <a:close/>
                    <a:moveTo>
                      <a:pt x="333" y="113"/>
                    </a:moveTo>
                    <a:lnTo>
                      <a:pt x="330" y="113"/>
                    </a:lnTo>
                    <a:lnTo>
                      <a:pt x="333" y="113"/>
                    </a:lnTo>
                    <a:close/>
                    <a:moveTo>
                      <a:pt x="333" y="115"/>
                    </a:moveTo>
                    <a:lnTo>
                      <a:pt x="333" y="113"/>
                    </a:lnTo>
                    <a:lnTo>
                      <a:pt x="333" y="115"/>
                    </a:lnTo>
                    <a:close/>
                    <a:moveTo>
                      <a:pt x="338" y="113"/>
                    </a:moveTo>
                    <a:lnTo>
                      <a:pt x="335" y="113"/>
                    </a:lnTo>
                    <a:lnTo>
                      <a:pt x="338" y="113"/>
                    </a:lnTo>
                    <a:close/>
                    <a:moveTo>
                      <a:pt x="335" y="113"/>
                    </a:moveTo>
                    <a:lnTo>
                      <a:pt x="338" y="113"/>
                    </a:lnTo>
                    <a:lnTo>
                      <a:pt x="335" y="113"/>
                    </a:lnTo>
                    <a:close/>
                    <a:moveTo>
                      <a:pt x="335" y="113"/>
                    </a:moveTo>
                    <a:lnTo>
                      <a:pt x="333" y="113"/>
                    </a:lnTo>
                    <a:lnTo>
                      <a:pt x="335" y="113"/>
                    </a:lnTo>
                    <a:lnTo>
                      <a:pt x="333" y="113"/>
                    </a:lnTo>
                    <a:lnTo>
                      <a:pt x="335" y="113"/>
                    </a:lnTo>
                    <a:close/>
                    <a:moveTo>
                      <a:pt x="338" y="113"/>
                    </a:moveTo>
                    <a:lnTo>
                      <a:pt x="335" y="113"/>
                    </a:lnTo>
                    <a:lnTo>
                      <a:pt x="338" y="113"/>
                    </a:lnTo>
                    <a:close/>
                    <a:moveTo>
                      <a:pt x="338" y="113"/>
                    </a:moveTo>
                    <a:lnTo>
                      <a:pt x="335" y="113"/>
                    </a:lnTo>
                    <a:lnTo>
                      <a:pt x="338" y="113"/>
                    </a:lnTo>
                    <a:close/>
                    <a:moveTo>
                      <a:pt x="335" y="113"/>
                    </a:moveTo>
                    <a:lnTo>
                      <a:pt x="333" y="113"/>
                    </a:lnTo>
                    <a:lnTo>
                      <a:pt x="335" y="113"/>
                    </a:lnTo>
                    <a:close/>
                    <a:moveTo>
                      <a:pt x="335" y="113"/>
                    </a:moveTo>
                    <a:lnTo>
                      <a:pt x="335" y="110"/>
                    </a:lnTo>
                    <a:lnTo>
                      <a:pt x="335" y="113"/>
                    </a:lnTo>
                    <a:close/>
                    <a:moveTo>
                      <a:pt x="335" y="110"/>
                    </a:moveTo>
                    <a:lnTo>
                      <a:pt x="338" y="110"/>
                    </a:lnTo>
                    <a:lnTo>
                      <a:pt x="335" y="110"/>
                    </a:lnTo>
                    <a:lnTo>
                      <a:pt x="338" y="110"/>
                    </a:lnTo>
                    <a:lnTo>
                      <a:pt x="338" y="113"/>
                    </a:lnTo>
                    <a:lnTo>
                      <a:pt x="335" y="113"/>
                    </a:lnTo>
                    <a:lnTo>
                      <a:pt x="335" y="110"/>
                    </a:lnTo>
                    <a:close/>
                    <a:moveTo>
                      <a:pt x="335" y="110"/>
                    </a:moveTo>
                    <a:lnTo>
                      <a:pt x="335" y="108"/>
                    </a:lnTo>
                    <a:lnTo>
                      <a:pt x="335" y="110"/>
                    </a:lnTo>
                    <a:close/>
                    <a:moveTo>
                      <a:pt x="338" y="110"/>
                    </a:moveTo>
                    <a:lnTo>
                      <a:pt x="338" y="113"/>
                    </a:lnTo>
                    <a:lnTo>
                      <a:pt x="338" y="115"/>
                    </a:lnTo>
                    <a:lnTo>
                      <a:pt x="338" y="117"/>
                    </a:lnTo>
                    <a:lnTo>
                      <a:pt x="335" y="117"/>
                    </a:lnTo>
                    <a:lnTo>
                      <a:pt x="338" y="117"/>
                    </a:lnTo>
                    <a:lnTo>
                      <a:pt x="338" y="115"/>
                    </a:lnTo>
                    <a:lnTo>
                      <a:pt x="338" y="113"/>
                    </a:lnTo>
                    <a:lnTo>
                      <a:pt x="338" y="110"/>
                    </a:lnTo>
                    <a:lnTo>
                      <a:pt x="338" y="113"/>
                    </a:lnTo>
                    <a:lnTo>
                      <a:pt x="338" y="110"/>
                    </a:lnTo>
                    <a:lnTo>
                      <a:pt x="338" y="113"/>
                    </a:lnTo>
                    <a:lnTo>
                      <a:pt x="335" y="113"/>
                    </a:lnTo>
                    <a:lnTo>
                      <a:pt x="338" y="113"/>
                    </a:lnTo>
                    <a:lnTo>
                      <a:pt x="338" y="110"/>
                    </a:lnTo>
                    <a:lnTo>
                      <a:pt x="338" y="108"/>
                    </a:lnTo>
                    <a:lnTo>
                      <a:pt x="338" y="110"/>
                    </a:lnTo>
                    <a:close/>
                    <a:moveTo>
                      <a:pt x="335" y="108"/>
                    </a:moveTo>
                    <a:lnTo>
                      <a:pt x="335" y="110"/>
                    </a:lnTo>
                    <a:lnTo>
                      <a:pt x="335" y="108"/>
                    </a:lnTo>
                    <a:close/>
                    <a:moveTo>
                      <a:pt x="335" y="108"/>
                    </a:moveTo>
                    <a:lnTo>
                      <a:pt x="338" y="108"/>
                    </a:lnTo>
                    <a:lnTo>
                      <a:pt x="335" y="108"/>
                    </a:lnTo>
                    <a:lnTo>
                      <a:pt x="338" y="108"/>
                    </a:lnTo>
                    <a:lnTo>
                      <a:pt x="335" y="108"/>
                    </a:lnTo>
                    <a:lnTo>
                      <a:pt x="338" y="108"/>
                    </a:lnTo>
                    <a:lnTo>
                      <a:pt x="338" y="110"/>
                    </a:lnTo>
                    <a:lnTo>
                      <a:pt x="335" y="110"/>
                    </a:lnTo>
                    <a:lnTo>
                      <a:pt x="335" y="108"/>
                    </a:lnTo>
                    <a:close/>
                    <a:moveTo>
                      <a:pt x="340" y="105"/>
                    </a:moveTo>
                    <a:lnTo>
                      <a:pt x="340" y="103"/>
                    </a:lnTo>
                    <a:lnTo>
                      <a:pt x="340" y="105"/>
                    </a:lnTo>
                    <a:close/>
                    <a:moveTo>
                      <a:pt x="66" y="83"/>
                    </a:moveTo>
                    <a:lnTo>
                      <a:pt x="66" y="86"/>
                    </a:lnTo>
                    <a:lnTo>
                      <a:pt x="69" y="86"/>
                    </a:lnTo>
                    <a:lnTo>
                      <a:pt x="66" y="86"/>
                    </a:lnTo>
                    <a:lnTo>
                      <a:pt x="64" y="86"/>
                    </a:lnTo>
                    <a:lnTo>
                      <a:pt x="64" y="83"/>
                    </a:lnTo>
                    <a:lnTo>
                      <a:pt x="66" y="83"/>
                    </a:lnTo>
                    <a:close/>
                    <a:moveTo>
                      <a:pt x="306" y="81"/>
                    </a:moveTo>
                    <a:lnTo>
                      <a:pt x="303" y="81"/>
                    </a:lnTo>
                    <a:lnTo>
                      <a:pt x="306" y="81"/>
                    </a:lnTo>
                    <a:close/>
                    <a:moveTo>
                      <a:pt x="44" y="81"/>
                    </a:moveTo>
                    <a:lnTo>
                      <a:pt x="47" y="81"/>
                    </a:lnTo>
                    <a:lnTo>
                      <a:pt x="47" y="83"/>
                    </a:lnTo>
                    <a:lnTo>
                      <a:pt x="44" y="83"/>
                    </a:lnTo>
                    <a:lnTo>
                      <a:pt x="42" y="83"/>
                    </a:lnTo>
                    <a:lnTo>
                      <a:pt x="44" y="83"/>
                    </a:lnTo>
                    <a:lnTo>
                      <a:pt x="44" y="81"/>
                    </a:lnTo>
                    <a:close/>
                    <a:moveTo>
                      <a:pt x="56" y="69"/>
                    </a:moveTo>
                    <a:lnTo>
                      <a:pt x="54" y="69"/>
                    </a:lnTo>
                    <a:lnTo>
                      <a:pt x="56" y="69"/>
                    </a:lnTo>
                    <a:close/>
                    <a:moveTo>
                      <a:pt x="76" y="66"/>
                    </a:moveTo>
                    <a:lnTo>
                      <a:pt x="78" y="66"/>
                    </a:lnTo>
                    <a:lnTo>
                      <a:pt x="76" y="66"/>
                    </a:lnTo>
                    <a:lnTo>
                      <a:pt x="76" y="69"/>
                    </a:lnTo>
                    <a:lnTo>
                      <a:pt x="74" y="69"/>
                    </a:lnTo>
                    <a:lnTo>
                      <a:pt x="74" y="71"/>
                    </a:lnTo>
                    <a:lnTo>
                      <a:pt x="71" y="71"/>
                    </a:lnTo>
                    <a:lnTo>
                      <a:pt x="71" y="73"/>
                    </a:lnTo>
                    <a:lnTo>
                      <a:pt x="71" y="71"/>
                    </a:lnTo>
                    <a:lnTo>
                      <a:pt x="71" y="73"/>
                    </a:lnTo>
                    <a:lnTo>
                      <a:pt x="69" y="73"/>
                    </a:lnTo>
                    <a:lnTo>
                      <a:pt x="69" y="71"/>
                    </a:lnTo>
                    <a:lnTo>
                      <a:pt x="66" y="71"/>
                    </a:lnTo>
                    <a:lnTo>
                      <a:pt x="69" y="71"/>
                    </a:lnTo>
                    <a:lnTo>
                      <a:pt x="69" y="69"/>
                    </a:lnTo>
                    <a:lnTo>
                      <a:pt x="71" y="69"/>
                    </a:lnTo>
                    <a:lnTo>
                      <a:pt x="71" y="66"/>
                    </a:lnTo>
                    <a:lnTo>
                      <a:pt x="74" y="66"/>
                    </a:lnTo>
                    <a:lnTo>
                      <a:pt x="76" y="66"/>
                    </a:lnTo>
                    <a:close/>
                    <a:moveTo>
                      <a:pt x="325" y="66"/>
                    </a:moveTo>
                    <a:lnTo>
                      <a:pt x="325" y="64"/>
                    </a:lnTo>
                    <a:lnTo>
                      <a:pt x="325" y="66"/>
                    </a:lnTo>
                    <a:close/>
                    <a:moveTo>
                      <a:pt x="325" y="64"/>
                    </a:moveTo>
                    <a:lnTo>
                      <a:pt x="325" y="66"/>
                    </a:lnTo>
                    <a:lnTo>
                      <a:pt x="325" y="64"/>
                    </a:lnTo>
                    <a:close/>
                    <a:moveTo>
                      <a:pt x="325" y="64"/>
                    </a:moveTo>
                    <a:lnTo>
                      <a:pt x="325" y="66"/>
                    </a:lnTo>
                    <a:lnTo>
                      <a:pt x="325" y="64"/>
                    </a:lnTo>
                    <a:close/>
                    <a:moveTo>
                      <a:pt x="39" y="64"/>
                    </a:moveTo>
                    <a:lnTo>
                      <a:pt x="37" y="64"/>
                    </a:lnTo>
                    <a:lnTo>
                      <a:pt x="39" y="61"/>
                    </a:lnTo>
                    <a:lnTo>
                      <a:pt x="39" y="64"/>
                    </a:lnTo>
                    <a:close/>
                    <a:moveTo>
                      <a:pt x="49" y="59"/>
                    </a:moveTo>
                    <a:lnTo>
                      <a:pt x="49" y="61"/>
                    </a:lnTo>
                    <a:lnTo>
                      <a:pt x="52" y="61"/>
                    </a:lnTo>
                    <a:lnTo>
                      <a:pt x="52" y="64"/>
                    </a:lnTo>
                    <a:lnTo>
                      <a:pt x="52" y="66"/>
                    </a:lnTo>
                    <a:lnTo>
                      <a:pt x="49" y="66"/>
                    </a:lnTo>
                    <a:lnTo>
                      <a:pt x="49" y="69"/>
                    </a:lnTo>
                    <a:lnTo>
                      <a:pt x="49" y="66"/>
                    </a:lnTo>
                    <a:lnTo>
                      <a:pt x="49" y="69"/>
                    </a:lnTo>
                    <a:lnTo>
                      <a:pt x="49" y="66"/>
                    </a:lnTo>
                    <a:lnTo>
                      <a:pt x="47" y="66"/>
                    </a:lnTo>
                    <a:lnTo>
                      <a:pt x="47" y="69"/>
                    </a:lnTo>
                    <a:lnTo>
                      <a:pt x="47" y="66"/>
                    </a:lnTo>
                    <a:lnTo>
                      <a:pt x="47" y="69"/>
                    </a:lnTo>
                    <a:lnTo>
                      <a:pt x="44" y="66"/>
                    </a:lnTo>
                    <a:lnTo>
                      <a:pt x="42" y="66"/>
                    </a:lnTo>
                    <a:lnTo>
                      <a:pt x="42" y="64"/>
                    </a:lnTo>
                    <a:lnTo>
                      <a:pt x="42" y="66"/>
                    </a:lnTo>
                    <a:lnTo>
                      <a:pt x="42" y="64"/>
                    </a:lnTo>
                    <a:lnTo>
                      <a:pt x="42" y="61"/>
                    </a:lnTo>
                    <a:lnTo>
                      <a:pt x="44" y="61"/>
                    </a:lnTo>
                    <a:lnTo>
                      <a:pt x="47" y="61"/>
                    </a:lnTo>
                    <a:lnTo>
                      <a:pt x="47" y="59"/>
                    </a:lnTo>
                    <a:lnTo>
                      <a:pt x="47" y="61"/>
                    </a:lnTo>
                    <a:lnTo>
                      <a:pt x="49" y="61"/>
                    </a:lnTo>
                    <a:lnTo>
                      <a:pt x="49" y="59"/>
                    </a:lnTo>
                    <a:close/>
                    <a:moveTo>
                      <a:pt x="49" y="59"/>
                    </a:moveTo>
                    <a:lnTo>
                      <a:pt x="49" y="56"/>
                    </a:lnTo>
                    <a:lnTo>
                      <a:pt x="49" y="59"/>
                    </a:lnTo>
                    <a:close/>
                    <a:moveTo>
                      <a:pt x="37" y="56"/>
                    </a:moveTo>
                    <a:lnTo>
                      <a:pt x="37" y="59"/>
                    </a:lnTo>
                    <a:lnTo>
                      <a:pt x="37" y="56"/>
                    </a:lnTo>
                    <a:close/>
                    <a:moveTo>
                      <a:pt x="17" y="54"/>
                    </a:moveTo>
                    <a:lnTo>
                      <a:pt x="17" y="56"/>
                    </a:lnTo>
                    <a:lnTo>
                      <a:pt x="20" y="56"/>
                    </a:lnTo>
                    <a:lnTo>
                      <a:pt x="17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12" y="59"/>
                    </a:lnTo>
                    <a:lnTo>
                      <a:pt x="12" y="56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12" y="54"/>
                    </a:lnTo>
                    <a:lnTo>
                      <a:pt x="15" y="54"/>
                    </a:lnTo>
                    <a:lnTo>
                      <a:pt x="17" y="54"/>
                    </a:lnTo>
                    <a:close/>
                    <a:moveTo>
                      <a:pt x="34" y="49"/>
                    </a:moveTo>
                    <a:lnTo>
                      <a:pt x="34" y="51"/>
                    </a:lnTo>
                    <a:lnTo>
                      <a:pt x="34" y="49"/>
                    </a:lnTo>
                    <a:lnTo>
                      <a:pt x="34" y="51"/>
                    </a:lnTo>
                    <a:lnTo>
                      <a:pt x="37" y="51"/>
                    </a:lnTo>
                    <a:lnTo>
                      <a:pt x="39" y="51"/>
                    </a:lnTo>
                    <a:lnTo>
                      <a:pt x="42" y="51"/>
                    </a:lnTo>
                    <a:lnTo>
                      <a:pt x="42" y="54"/>
                    </a:lnTo>
                    <a:lnTo>
                      <a:pt x="42" y="56"/>
                    </a:lnTo>
                    <a:lnTo>
                      <a:pt x="39" y="56"/>
                    </a:lnTo>
                    <a:lnTo>
                      <a:pt x="37" y="56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2" y="54"/>
                    </a:lnTo>
                    <a:lnTo>
                      <a:pt x="34" y="54"/>
                    </a:lnTo>
                    <a:lnTo>
                      <a:pt x="34" y="51"/>
                    </a:lnTo>
                    <a:lnTo>
                      <a:pt x="34" y="49"/>
                    </a:lnTo>
                    <a:close/>
                    <a:moveTo>
                      <a:pt x="20" y="42"/>
                    </a:moveTo>
                    <a:lnTo>
                      <a:pt x="20" y="44"/>
                    </a:lnTo>
                    <a:lnTo>
                      <a:pt x="22" y="44"/>
                    </a:lnTo>
                    <a:lnTo>
                      <a:pt x="22" y="47"/>
                    </a:lnTo>
                    <a:lnTo>
                      <a:pt x="25" y="47"/>
                    </a:lnTo>
                    <a:lnTo>
                      <a:pt x="25" y="49"/>
                    </a:lnTo>
                    <a:lnTo>
                      <a:pt x="25" y="51"/>
                    </a:lnTo>
                    <a:lnTo>
                      <a:pt x="25" y="54"/>
                    </a:lnTo>
                    <a:lnTo>
                      <a:pt x="27" y="54"/>
                    </a:lnTo>
                    <a:lnTo>
                      <a:pt x="27" y="56"/>
                    </a:lnTo>
                    <a:lnTo>
                      <a:pt x="30" y="56"/>
                    </a:lnTo>
                    <a:lnTo>
                      <a:pt x="30" y="59"/>
                    </a:lnTo>
                    <a:lnTo>
                      <a:pt x="32" y="59"/>
                    </a:lnTo>
                    <a:lnTo>
                      <a:pt x="30" y="59"/>
                    </a:lnTo>
                    <a:lnTo>
                      <a:pt x="32" y="61"/>
                    </a:lnTo>
                    <a:lnTo>
                      <a:pt x="30" y="61"/>
                    </a:lnTo>
                    <a:lnTo>
                      <a:pt x="30" y="64"/>
                    </a:lnTo>
                    <a:lnTo>
                      <a:pt x="32" y="64"/>
                    </a:lnTo>
                    <a:lnTo>
                      <a:pt x="34" y="64"/>
                    </a:lnTo>
                    <a:lnTo>
                      <a:pt x="32" y="64"/>
                    </a:lnTo>
                    <a:lnTo>
                      <a:pt x="34" y="64"/>
                    </a:lnTo>
                    <a:lnTo>
                      <a:pt x="34" y="66"/>
                    </a:lnTo>
                    <a:lnTo>
                      <a:pt x="34" y="69"/>
                    </a:lnTo>
                    <a:lnTo>
                      <a:pt x="34" y="71"/>
                    </a:lnTo>
                    <a:lnTo>
                      <a:pt x="32" y="71"/>
                    </a:lnTo>
                    <a:lnTo>
                      <a:pt x="32" y="73"/>
                    </a:lnTo>
                    <a:lnTo>
                      <a:pt x="30" y="73"/>
                    </a:lnTo>
                    <a:lnTo>
                      <a:pt x="27" y="73"/>
                    </a:lnTo>
                    <a:lnTo>
                      <a:pt x="25" y="73"/>
                    </a:lnTo>
                    <a:lnTo>
                      <a:pt x="25" y="76"/>
                    </a:lnTo>
                    <a:lnTo>
                      <a:pt x="22" y="76"/>
                    </a:lnTo>
                    <a:lnTo>
                      <a:pt x="22" y="73"/>
                    </a:lnTo>
                    <a:lnTo>
                      <a:pt x="22" y="76"/>
                    </a:lnTo>
                    <a:lnTo>
                      <a:pt x="22" y="73"/>
                    </a:lnTo>
                    <a:lnTo>
                      <a:pt x="20" y="73"/>
                    </a:lnTo>
                    <a:lnTo>
                      <a:pt x="17" y="73"/>
                    </a:lnTo>
                    <a:lnTo>
                      <a:pt x="15" y="71"/>
                    </a:lnTo>
                    <a:lnTo>
                      <a:pt x="15" y="69"/>
                    </a:lnTo>
                    <a:lnTo>
                      <a:pt x="17" y="69"/>
                    </a:lnTo>
                    <a:lnTo>
                      <a:pt x="17" y="66"/>
                    </a:lnTo>
                    <a:lnTo>
                      <a:pt x="20" y="66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5" y="64"/>
                    </a:lnTo>
                    <a:lnTo>
                      <a:pt x="25" y="66"/>
                    </a:lnTo>
                    <a:lnTo>
                      <a:pt x="25" y="64"/>
                    </a:lnTo>
                    <a:lnTo>
                      <a:pt x="27" y="64"/>
                    </a:lnTo>
                    <a:lnTo>
                      <a:pt x="25" y="64"/>
                    </a:lnTo>
                    <a:lnTo>
                      <a:pt x="27" y="64"/>
                    </a:lnTo>
                    <a:lnTo>
                      <a:pt x="27" y="61"/>
                    </a:lnTo>
                    <a:lnTo>
                      <a:pt x="25" y="61"/>
                    </a:lnTo>
                    <a:lnTo>
                      <a:pt x="25" y="59"/>
                    </a:lnTo>
                    <a:lnTo>
                      <a:pt x="22" y="59"/>
                    </a:lnTo>
                    <a:lnTo>
                      <a:pt x="22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17" y="54"/>
                    </a:lnTo>
                    <a:lnTo>
                      <a:pt x="17" y="51"/>
                    </a:lnTo>
                    <a:lnTo>
                      <a:pt x="20" y="51"/>
                    </a:lnTo>
                    <a:lnTo>
                      <a:pt x="17" y="51"/>
                    </a:lnTo>
                    <a:lnTo>
                      <a:pt x="17" y="49"/>
                    </a:lnTo>
                    <a:lnTo>
                      <a:pt x="17" y="47"/>
                    </a:lnTo>
                    <a:lnTo>
                      <a:pt x="15" y="47"/>
                    </a:lnTo>
                    <a:lnTo>
                      <a:pt x="12" y="47"/>
                    </a:lnTo>
                    <a:lnTo>
                      <a:pt x="15" y="47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20" y="42"/>
                    </a:lnTo>
                    <a:close/>
                    <a:moveTo>
                      <a:pt x="44" y="34"/>
                    </a:moveTo>
                    <a:lnTo>
                      <a:pt x="44" y="37"/>
                    </a:lnTo>
                    <a:lnTo>
                      <a:pt x="47" y="37"/>
                    </a:lnTo>
                    <a:lnTo>
                      <a:pt x="44" y="37"/>
                    </a:lnTo>
                    <a:lnTo>
                      <a:pt x="44" y="39"/>
                    </a:lnTo>
                    <a:lnTo>
                      <a:pt x="42" y="37"/>
                    </a:lnTo>
                    <a:lnTo>
                      <a:pt x="44" y="34"/>
                    </a:lnTo>
                    <a:close/>
                    <a:moveTo>
                      <a:pt x="333" y="34"/>
                    </a:moveTo>
                    <a:lnTo>
                      <a:pt x="335" y="34"/>
                    </a:lnTo>
                    <a:lnTo>
                      <a:pt x="335" y="37"/>
                    </a:lnTo>
                    <a:lnTo>
                      <a:pt x="333" y="37"/>
                    </a:lnTo>
                    <a:lnTo>
                      <a:pt x="333" y="34"/>
                    </a:lnTo>
                    <a:close/>
                    <a:moveTo>
                      <a:pt x="333" y="32"/>
                    </a:moveTo>
                    <a:lnTo>
                      <a:pt x="333" y="29"/>
                    </a:lnTo>
                    <a:lnTo>
                      <a:pt x="335" y="29"/>
                    </a:lnTo>
                    <a:lnTo>
                      <a:pt x="333" y="29"/>
                    </a:lnTo>
                    <a:lnTo>
                      <a:pt x="335" y="29"/>
                    </a:lnTo>
                    <a:lnTo>
                      <a:pt x="333" y="29"/>
                    </a:lnTo>
                    <a:lnTo>
                      <a:pt x="333" y="32"/>
                    </a:lnTo>
                    <a:close/>
                    <a:moveTo>
                      <a:pt x="34" y="29"/>
                    </a:moveTo>
                    <a:lnTo>
                      <a:pt x="37" y="29"/>
                    </a:lnTo>
                    <a:lnTo>
                      <a:pt x="37" y="32"/>
                    </a:lnTo>
                    <a:lnTo>
                      <a:pt x="34" y="32"/>
                    </a:lnTo>
                    <a:lnTo>
                      <a:pt x="34" y="29"/>
                    </a:lnTo>
                    <a:close/>
                    <a:moveTo>
                      <a:pt x="362" y="15"/>
                    </a:moveTo>
                    <a:lnTo>
                      <a:pt x="362" y="12"/>
                    </a:lnTo>
                    <a:lnTo>
                      <a:pt x="362" y="15"/>
                    </a:lnTo>
                    <a:close/>
                    <a:moveTo>
                      <a:pt x="362" y="10"/>
                    </a:moveTo>
                    <a:lnTo>
                      <a:pt x="362" y="12"/>
                    </a:lnTo>
                    <a:lnTo>
                      <a:pt x="362" y="10"/>
                    </a:lnTo>
                    <a:lnTo>
                      <a:pt x="362" y="12"/>
                    </a:lnTo>
                    <a:lnTo>
                      <a:pt x="360" y="12"/>
                    </a:lnTo>
                    <a:lnTo>
                      <a:pt x="362" y="12"/>
                    </a:lnTo>
                    <a:lnTo>
                      <a:pt x="360" y="12"/>
                    </a:lnTo>
                    <a:lnTo>
                      <a:pt x="362" y="12"/>
                    </a:lnTo>
                    <a:lnTo>
                      <a:pt x="362" y="10"/>
                    </a:lnTo>
                    <a:close/>
                    <a:moveTo>
                      <a:pt x="364" y="10"/>
                    </a:moveTo>
                    <a:lnTo>
                      <a:pt x="364" y="12"/>
                    </a:lnTo>
                    <a:lnTo>
                      <a:pt x="364" y="10"/>
                    </a:lnTo>
                    <a:lnTo>
                      <a:pt x="364" y="12"/>
                    </a:lnTo>
                    <a:lnTo>
                      <a:pt x="364" y="10"/>
                    </a:lnTo>
                    <a:close/>
                    <a:moveTo>
                      <a:pt x="364" y="10"/>
                    </a:moveTo>
                    <a:lnTo>
                      <a:pt x="364" y="12"/>
                    </a:lnTo>
                    <a:lnTo>
                      <a:pt x="362" y="12"/>
                    </a:lnTo>
                    <a:lnTo>
                      <a:pt x="362" y="10"/>
                    </a:lnTo>
                    <a:lnTo>
                      <a:pt x="364" y="10"/>
                    </a:lnTo>
                    <a:close/>
                    <a:moveTo>
                      <a:pt x="367" y="7"/>
                    </a:moveTo>
                    <a:lnTo>
                      <a:pt x="364" y="7"/>
                    </a:lnTo>
                    <a:lnTo>
                      <a:pt x="367" y="7"/>
                    </a:lnTo>
                    <a:lnTo>
                      <a:pt x="367" y="10"/>
                    </a:lnTo>
                    <a:lnTo>
                      <a:pt x="364" y="10"/>
                    </a:lnTo>
                    <a:lnTo>
                      <a:pt x="367" y="10"/>
                    </a:lnTo>
                    <a:lnTo>
                      <a:pt x="364" y="10"/>
                    </a:lnTo>
                    <a:lnTo>
                      <a:pt x="367" y="10"/>
                    </a:lnTo>
                    <a:lnTo>
                      <a:pt x="364" y="10"/>
                    </a:lnTo>
                    <a:lnTo>
                      <a:pt x="367" y="10"/>
                    </a:lnTo>
                    <a:lnTo>
                      <a:pt x="364" y="10"/>
                    </a:lnTo>
                    <a:lnTo>
                      <a:pt x="367" y="10"/>
                    </a:lnTo>
                    <a:lnTo>
                      <a:pt x="364" y="10"/>
                    </a:lnTo>
                    <a:lnTo>
                      <a:pt x="364" y="7"/>
                    </a:lnTo>
                    <a:lnTo>
                      <a:pt x="367" y="7"/>
                    </a:lnTo>
                    <a:close/>
                    <a:moveTo>
                      <a:pt x="364" y="7"/>
                    </a:moveTo>
                    <a:lnTo>
                      <a:pt x="364" y="10"/>
                    </a:lnTo>
                    <a:lnTo>
                      <a:pt x="364" y="7"/>
                    </a:lnTo>
                    <a:lnTo>
                      <a:pt x="364" y="10"/>
                    </a:lnTo>
                    <a:lnTo>
                      <a:pt x="364" y="12"/>
                    </a:lnTo>
                    <a:lnTo>
                      <a:pt x="364" y="10"/>
                    </a:lnTo>
                    <a:lnTo>
                      <a:pt x="362" y="10"/>
                    </a:lnTo>
                    <a:lnTo>
                      <a:pt x="364" y="10"/>
                    </a:lnTo>
                    <a:lnTo>
                      <a:pt x="362" y="10"/>
                    </a:lnTo>
                    <a:lnTo>
                      <a:pt x="364" y="10"/>
                    </a:lnTo>
                    <a:lnTo>
                      <a:pt x="362" y="10"/>
                    </a:lnTo>
                    <a:lnTo>
                      <a:pt x="364" y="10"/>
                    </a:lnTo>
                    <a:lnTo>
                      <a:pt x="362" y="10"/>
                    </a:lnTo>
                    <a:lnTo>
                      <a:pt x="364" y="10"/>
                    </a:lnTo>
                    <a:lnTo>
                      <a:pt x="362" y="10"/>
                    </a:lnTo>
                    <a:lnTo>
                      <a:pt x="364" y="10"/>
                    </a:lnTo>
                    <a:lnTo>
                      <a:pt x="362" y="10"/>
                    </a:lnTo>
                    <a:lnTo>
                      <a:pt x="364" y="10"/>
                    </a:lnTo>
                    <a:lnTo>
                      <a:pt x="362" y="10"/>
                    </a:lnTo>
                    <a:lnTo>
                      <a:pt x="364" y="10"/>
                    </a:lnTo>
                    <a:lnTo>
                      <a:pt x="362" y="10"/>
                    </a:lnTo>
                    <a:lnTo>
                      <a:pt x="364" y="10"/>
                    </a:lnTo>
                    <a:lnTo>
                      <a:pt x="364" y="7"/>
                    </a:lnTo>
                    <a:close/>
                    <a:moveTo>
                      <a:pt x="367" y="7"/>
                    </a:moveTo>
                    <a:lnTo>
                      <a:pt x="364" y="7"/>
                    </a:lnTo>
                    <a:lnTo>
                      <a:pt x="367" y="7"/>
                    </a:lnTo>
                    <a:lnTo>
                      <a:pt x="364" y="7"/>
                    </a:lnTo>
                    <a:lnTo>
                      <a:pt x="367" y="7"/>
                    </a:lnTo>
                    <a:close/>
                    <a:moveTo>
                      <a:pt x="364" y="5"/>
                    </a:moveTo>
                    <a:lnTo>
                      <a:pt x="367" y="5"/>
                    </a:lnTo>
                    <a:lnTo>
                      <a:pt x="367" y="7"/>
                    </a:lnTo>
                    <a:lnTo>
                      <a:pt x="367" y="5"/>
                    </a:lnTo>
                    <a:lnTo>
                      <a:pt x="367" y="7"/>
                    </a:lnTo>
                    <a:lnTo>
                      <a:pt x="364" y="7"/>
                    </a:lnTo>
                    <a:lnTo>
                      <a:pt x="367" y="7"/>
                    </a:lnTo>
                    <a:lnTo>
                      <a:pt x="364" y="7"/>
                    </a:lnTo>
                    <a:lnTo>
                      <a:pt x="364" y="5"/>
                    </a:lnTo>
                    <a:close/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  <a:moveTo>
                      <a:pt x="367" y="7"/>
                    </a:moveTo>
                    <a:lnTo>
                      <a:pt x="369" y="7"/>
                    </a:lnTo>
                    <a:lnTo>
                      <a:pt x="369" y="10"/>
                    </a:lnTo>
                    <a:lnTo>
                      <a:pt x="372" y="10"/>
                    </a:lnTo>
                    <a:lnTo>
                      <a:pt x="372" y="12"/>
                    </a:lnTo>
                    <a:lnTo>
                      <a:pt x="374" y="12"/>
                    </a:lnTo>
                    <a:lnTo>
                      <a:pt x="377" y="12"/>
                    </a:lnTo>
                    <a:lnTo>
                      <a:pt x="377" y="15"/>
                    </a:lnTo>
                    <a:lnTo>
                      <a:pt x="377" y="12"/>
                    </a:lnTo>
                    <a:lnTo>
                      <a:pt x="377" y="15"/>
                    </a:lnTo>
                    <a:lnTo>
                      <a:pt x="377" y="12"/>
                    </a:lnTo>
                    <a:lnTo>
                      <a:pt x="377" y="15"/>
                    </a:lnTo>
                    <a:lnTo>
                      <a:pt x="379" y="15"/>
                    </a:lnTo>
                    <a:lnTo>
                      <a:pt x="377" y="15"/>
                    </a:lnTo>
                    <a:lnTo>
                      <a:pt x="379" y="15"/>
                    </a:lnTo>
                    <a:lnTo>
                      <a:pt x="379" y="12"/>
                    </a:lnTo>
                    <a:lnTo>
                      <a:pt x="382" y="12"/>
                    </a:lnTo>
                    <a:lnTo>
                      <a:pt x="382" y="15"/>
                    </a:lnTo>
                    <a:lnTo>
                      <a:pt x="382" y="17"/>
                    </a:lnTo>
                    <a:lnTo>
                      <a:pt x="384" y="17"/>
                    </a:lnTo>
                    <a:lnTo>
                      <a:pt x="384" y="20"/>
                    </a:lnTo>
                    <a:lnTo>
                      <a:pt x="386" y="20"/>
                    </a:lnTo>
                    <a:lnTo>
                      <a:pt x="386" y="22"/>
                    </a:lnTo>
                    <a:lnTo>
                      <a:pt x="389" y="22"/>
                    </a:lnTo>
                    <a:lnTo>
                      <a:pt x="391" y="22"/>
                    </a:lnTo>
                    <a:lnTo>
                      <a:pt x="391" y="25"/>
                    </a:lnTo>
                    <a:lnTo>
                      <a:pt x="394" y="25"/>
                    </a:lnTo>
                    <a:lnTo>
                      <a:pt x="394" y="22"/>
                    </a:lnTo>
                    <a:lnTo>
                      <a:pt x="396" y="22"/>
                    </a:lnTo>
                    <a:lnTo>
                      <a:pt x="399" y="22"/>
                    </a:lnTo>
                    <a:lnTo>
                      <a:pt x="399" y="25"/>
                    </a:lnTo>
                    <a:lnTo>
                      <a:pt x="399" y="27"/>
                    </a:lnTo>
                    <a:lnTo>
                      <a:pt x="401" y="27"/>
                    </a:lnTo>
                    <a:lnTo>
                      <a:pt x="401" y="29"/>
                    </a:lnTo>
                    <a:lnTo>
                      <a:pt x="401" y="27"/>
                    </a:lnTo>
                    <a:lnTo>
                      <a:pt x="401" y="29"/>
                    </a:lnTo>
                    <a:lnTo>
                      <a:pt x="401" y="27"/>
                    </a:lnTo>
                    <a:lnTo>
                      <a:pt x="404" y="27"/>
                    </a:lnTo>
                    <a:lnTo>
                      <a:pt x="404" y="29"/>
                    </a:lnTo>
                    <a:lnTo>
                      <a:pt x="404" y="32"/>
                    </a:lnTo>
                    <a:lnTo>
                      <a:pt x="404" y="34"/>
                    </a:lnTo>
                    <a:lnTo>
                      <a:pt x="406" y="34"/>
                    </a:lnTo>
                    <a:lnTo>
                      <a:pt x="408" y="34"/>
                    </a:lnTo>
                    <a:lnTo>
                      <a:pt x="408" y="37"/>
                    </a:lnTo>
                    <a:lnTo>
                      <a:pt x="411" y="37"/>
                    </a:lnTo>
                    <a:lnTo>
                      <a:pt x="411" y="34"/>
                    </a:lnTo>
                    <a:lnTo>
                      <a:pt x="413" y="34"/>
                    </a:lnTo>
                    <a:lnTo>
                      <a:pt x="413" y="37"/>
                    </a:lnTo>
                    <a:lnTo>
                      <a:pt x="416" y="37"/>
                    </a:lnTo>
                    <a:lnTo>
                      <a:pt x="413" y="37"/>
                    </a:lnTo>
                    <a:lnTo>
                      <a:pt x="413" y="39"/>
                    </a:lnTo>
                    <a:lnTo>
                      <a:pt x="416" y="39"/>
                    </a:lnTo>
                    <a:lnTo>
                      <a:pt x="418" y="39"/>
                    </a:lnTo>
                    <a:lnTo>
                      <a:pt x="421" y="39"/>
                    </a:lnTo>
                    <a:lnTo>
                      <a:pt x="423" y="39"/>
                    </a:lnTo>
                    <a:lnTo>
                      <a:pt x="426" y="39"/>
                    </a:lnTo>
                    <a:lnTo>
                      <a:pt x="428" y="39"/>
                    </a:lnTo>
                    <a:lnTo>
                      <a:pt x="430" y="39"/>
                    </a:lnTo>
                    <a:lnTo>
                      <a:pt x="433" y="39"/>
                    </a:lnTo>
                    <a:lnTo>
                      <a:pt x="433" y="37"/>
                    </a:lnTo>
                    <a:lnTo>
                      <a:pt x="433" y="34"/>
                    </a:lnTo>
                    <a:lnTo>
                      <a:pt x="435" y="34"/>
                    </a:lnTo>
                    <a:lnTo>
                      <a:pt x="435" y="37"/>
                    </a:lnTo>
                    <a:lnTo>
                      <a:pt x="435" y="34"/>
                    </a:lnTo>
                    <a:lnTo>
                      <a:pt x="438" y="34"/>
                    </a:lnTo>
                    <a:lnTo>
                      <a:pt x="438" y="37"/>
                    </a:lnTo>
                    <a:lnTo>
                      <a:pt x="438" y="34"/>
                    </a:lnTo>
                    <a:lnTo>
                      <a:pt x="440" y="34"/>
                    </a:lnTo>
                    <a:lnTo>
                      <a:pt x="440" y="37"/>
                    </a:lnTo>
                    <a:lnTo>
                      <a:pt x="440" y="34"/>
                    </a:lnTo>
                    <a:lnTo>
                      <a:pt x="440" y="37"/>
                    </a:lnTo>
                    <a:lnTo>
                      <a:pt x="443" y="37"/>
                    </a:lnTo>
                    <a:lnTo>
                      <a:pt x="445" y="37"/>
                    </a:lnTo>
                    <a:lnTo>
                      <a:pt x="445" y="39"/>
                    </a:lnTo>
                    <a:lnTo>
                      <a:pt x="448" y="39"/>
                    </a:lnTo>
                    <a:lnTo>
                      <a:pt x="445" y="39"/>
                    </a:lnTo>
                    <a:lnTo>
                      <a:pt x="445" y="42"/>
                    </a:lnTo>
                    <a:lnTo>
                      <a:pt x="448" y="42"/>
                    </a:lnTo>
                    <a:lnTo>
                      <a:pt x="450" y="42"/>
                    </a:lnTo>
                    <a:lnTo>
                      <a:pt x="450" y="44"/>
                    </a:lnTo>
                    <a:lnTo>
                      <a:pt x="452" y="44"/>
                    </a:lnTo>
                    <a:lnTo>
                      <a:pt x="455" y="44"/>
                    </a:lnTo>
                    <a:lnTo>
                      <a:pt x="455" y="47"/>
                    </a:lnTo>
                    <a:lnTo>
                      <a:pt x="455" y="44"/>
                    </a:lnTo>
                    <a:lnTo>
                      <a:pt x="455" y="47"/>
                    </a:lnTo>
                    <a:lnTo>
                      <a:pt x="457" y="47"/>
                    </a:lnTo>
                    <a:lnTo>
                      <a:pt x="460" y="47"/>
                    </a:lnTo>
                    <a:lnTo>
                      <a:pt x="460" y="49"/>
                    </a:lnTo>
                    <a:lnTo>
                      <a:pt x="462" y="49"/>
                    </a:lnTo>
                    <a:lnTo>
                      <a:pt x="465" y="49"/>
                    </a:lnTo>
                    <a:lnTo>
                      <a:pt x="465" y="51"/>
                    </a:lnTo>
                    <a:lnTo>
                      <a:pt x="462" y="51"/>
                    </a:lnTo>
                    <a:lnTo>
                      <a:pt x="460" y="51"/>
                    </a:lnTo>
                    <a:lnTo>
                      <a:pt x="460" y="49"/>
                    </a:lnTo>
                    <a:lnTo>
                      <a:pt x="457" y="49"/>
                    </a:lnTo>
                    <a:lnTo>
                      <a:pt x="457" y="51"/>
                    </a:lnTo>
                    <a:lnTo>
                      <a:pt x="460" y="51"/>
                    </a:lnTo>
                    <a:lnTo>
                      <a:pt x="460" y="54"/>
                    </a:lnTo>
                    <a:lnTo>
                      <a:pt x="460" y="56"/>
                    </a:lnTo>
                    <a:lnTo>
                      <a:pt x="462" y="56"/>
                    </a:lnTo>
                    <a:lnTo>
                      <a:pt x="462" y="59"/>
                    </a:lnTo>
                    <a:lnTo>
                      <a:pt x="465" y="59"/>
                    </a:lnTo>
                    <a:lnTo>
                      <a:pt x="465" y="61"/>
                    </a:lnTo>
                    <a:lnTo>
                      <a:pt x="465" y="59"/>
                    </a:lnTo>
                    <a:lnTo>
                      <a:pt x="465" y="61"/>
                    </a:lnTo>
                    <a:lnTo>
                      <a:pt x="465" y="59"/>
                    </a:lnTo>
                    <a:lnTo>
                      <a:pt x="465" y="61"/>
                    </a:lnTo>
                    <a:lnTo>
                      <a:pt x="467" y="61"/>
                    </a:lnTo>
                    <a:lnTo>
                      <a:pt x="465" y="61"/>
                    </a:lnTo>
                    <a:lnTo>
                      <a:pt x="467" y="61"/>
                    </a:lnTo>
                    <a:lnTo>
                      <a:pt x="465" y="61"/>
                    </a:lnTo>
                    <a:lnTo>
                      <a:pt x="465" y="64"/>
                    </a:lnTo>
                    <a:lnTo>
                      <a:pt x="467" y="64"/>
                    </a:lnTo>
                    <a:lnTo>
                      <a:pt x="465" y="64"/>
                    </a:lnTo>
                    <a:lnTo>
                      <a:pt x="467" y="64"/>
                    </a:lnTo>
                    <a:lnTo>
                      <a:pt x="465" y="64"/>
                    </a:lnTo>
                    <a:lnTo>
                      <a:pt x="465" y="66"/>
                    </a:lnTo>
                    <a:lnTo>
                      <a:pt x="465" y="69"/>
                    </a:lnTo>
                    <a:lnTo>
                      <a:pt x="467" y="69"/>
                    </a:lnTo>
                    <a:lnTo>
                      <a:pt x="465" y="69"/>
                    </a:lnTo>
                    <a:lnTo>
                      <a:pt x="467" y="71"/>
                    </a:lnTo>
                    <a:lnTo>
                      <a:pt x="467" y="73"/>
                    </a:lnTo>
                    <a:lnTo>
                      <a:pt x="465" y="73"/>
                    </a:lnTo>
                    <a:lnTo>
                      <a:pt x="462" y="73"/>
                    </a:lnTo>
                    <a:lnTo>
                      <a:pt x="462" y="71"/>
                    </a:lnTo>
                    <a:lnTo>
                      <a:pt x="462" y="73"/>
                    </a:lnTo>
                    <a:lnTo>
                      <a:pt x="460" y="78"/>
                    </a:lnTo>
                    <a:lnTo>
                      <a:pt x="457" y="86"/>
                    </a:lnTo>
                    <a:lnTo>
                      <a:pt x="457" y="88"/>
                    </a:lnTo>
                    <a:lnTo>
                      <a:pt x="457" y="91"/>
                    </a:lnTo>
                    <a:lnTo>
                      <a:pt x="457" y="88"/>
                    </a:lnTo>
                    <a:lnTo>
                      <a:pt x="455" y="91"/>
                    </a:lnTo>
                    <a:lnTo>
                      <a:pt x="452" y="95"/>
                    </a:lnTo>
                    <a:lnTo>
                      <a:pt x="450" y="98"/>
                    </a:lnTo>
                    <a:lnTo>
                      <a:pt x="443" y="105"/>
                    </a:lnTo>
                    <a:lnTo>
                      <a:pt x="440" y="108"/>
                    </a:lnTo>
                    <a:lnTo>
                      <a:pt x="438" y="110"/>
                    </a:lnTo>
                    <a:lnTo>
                      <a:pt x="435" y="110"/>
                    </a:lnTo>
                    <a:lnTo>
                      <a:pt x="435" y="113"/>
                    </a:lnTo>
                    <a:lnTo>
                      <a:pt x="433" y="113"/>
                    </a:lnTo>
                    <a:lnTo>
                      <a:pt x="433" y="115"/>
                    </a:lnTo>
                    <a:lnTo>
                      <a:pt x="428" y="117"/>
                    </a:lnTo>
                    <a:lnTo>
                      <a:pt x="426" y="117"/>
                    </a:lnTo>
                    <a:lnTo>
                      <a:pt x="421" y="120"/>
                    </a:lnTo>
                    <a:lnTo>
                      <a:pt x="418" y="120"/>
                    </a:lnTo>
                    <a:lnTo>
                      <a:pt x="416" y="122"/>
                    </a:lnTo>
                    <a:lnTo>
                      <a:pt x="413" y="122"/>
                    </a:lnTo>
                    <a:lnTo>
                      <a:pt x="408" y="125"/>
                    </a:lnTo>
                    <a:lnTo>
                      <a:pt x="406" y="125"/>
                    </a:lnTo>
                    <a:lnTo>
                      <a:pt x="404" y="125"/>
                    </a:lnTo>
                    <a:lnTo>
                      <a:pt x="401" y="127"/>
                    </a:lnTo>
                    <a:lnTo>
                      <a:pt x="396" y="127"/>
                    </a:lnTo>
                    <a:lnTo>
                      <a:pt x="396" y="130"/>
                    </a:lnTo>
                    <a:lnTo>
                      <a:pt x="394" y="130"/>
                    </a:lnTo>
                    <a:lnTo>
                      <a:pt x="391" y="130"/>
                    </a:lnTo>
                    <a:lnTo>
                      <a:pt x="391" y="132"/>
                    </a:lnTo>
                    <a:lnTo>
                      <a:pt x="389" y="132"/>
                    </a:lnTo>
                    <a:lnTo>
                      <a:pt x="389" y="135"/>
                    </a:lnTo>
                    <a:lnTo>
                      <a:pt x="386" y="135"/>
                    </a:lnTo>
                    <a:lnTo>
                      <a:pt x="386" y="137"/>
                    </a:lnTo>
                    <a:lnTo>
                      <a:pt x="386" y="139"/>
                    </a:lnTo>
                    <a:lnTo>
                      <a:pt x="384" y="139"/>
                    </a:lnTo>
                    <a:lnTo>
                      <a:pt x="384" y="142"/>
                    </a:lnTo>
                    <a:lnTo>
                      <a:pt x="386" y="142"/>
                    </a:lnTo>
                    <a:lnTo>
                      <a:pt x="384" y="142"/>
                    </a:lnTo>
                    <a:lnTo>
                      <a:pt x="384" y="144"/>
                    </a:lnTo>
                    <a:lnTo>
                      <a:pt x="384" y="142"/>
                    </a:lnTo>
                    <a:lnTo>
                      <a:pt x="384" y="144"/>
                    </a:lnTo>
                    <a:lnTo>
                      <a:pt x="384" y="142"/>
                    </a:lnTo>
                    <a:lnTo>
                      <a:pt x="382" y="142"/>
                    </a:lnTo>
                    <a:lnTo>
                      <a:pt x="382" y="139"/>
                    </a:lnTo>
                    <a:lnTo>
                      <a:pt x="379" y="139"/>
                    </a:lnTo>
                    <a:lnTo>
                      <a:pt x="379" y="142"/>
                    </a:lnTo>
                    <a:lnTo>
                      <a:pt x="379" y="144"/>
                    </a:lnTo>
                    <a:lnTo>
                      <a:pt x="379" y="147"/>
                    </a:lnTo>
                    <a:lnTo>
                      <a:pt x="379" y="149"/>
                    </a:lnTo>
                    <a:lnTo>
                      <a:pt x="377" y="149"/>
                    </a:lnTo>
                    <a:lnTo>
                      <a:pt x="379" y="149"/>
                    </a:lnTo>
                    <a:lnTo>
                      <a:pt x="379" y="152"/>
                    </a:lnTo>
                    <a:lnTo>
                      <a:pt x="377" y="152"/>
                    </a:lnTo>
                    <a:lnTo>
                      <a:pt x="377" y="154"/>
                    </a:lnTo>
                    <a:lnTo>
                      <a:pt x="374" y="154"/>
                    </a:lnTo>
                    <a:lnTo>
                      <a:pt x="374" y="157"/>
                    </a:lnTo>
                    <a:lnTo>
                      <a:pt x="374" y="159"/>
                    </a:lnTo>
                    <a:lnTo>
                      <a:pt x="374" y="161"/>
                    </a:lnTo>
                    <a:lnTo>
                      <a:pt x="374" y="164"/>
                    </a:lnTo>
                    <a:lnTo>
                      <a:pt x="372" y="164"/>
                    </a:lnTo>
                    <a:lnTo>
                      <a:pt x="372" y="166"/>
                    </a:lnTo>
                    <a:lnTo>
                      <a:pt x="372" y="169"/>
                    </a:lnTo>
                    <a:lnTo>
                      <a:pt x="372" y="171"/>
                    </a:lnTo>
                    <a:lnTo>
                      <a:pt x="372" y="174"/>
                    </a:lnTo>
                    <a:lnTo>
                      <a:pt x="369" y="174"/>
                    </a:lnTo>
                    <a:lnTo>
                      <a:pt x="367" y="174"/>
                    </a:lnTo>
                    <a:lnTo>
                      <a:pt x="367" y="176"/>
                    </a:lnTo>
                    <a:lnTo>
                      <a:pt x="364" y="176"/>
                    </a:lnTo>
                    <a:lnTo>
                      <a:pt x="364" y="179"/>
                    </a:lnTo>
                    <a:lnTo>
                      <a:pt x="364" y="181"/>
                    </a:lnTo>
                    <a:lnTo>
                      <a:pt x="362" y="181"/>
                    </a:lnTo>
                    <a:lnTo>
                      <a:pt x="362" y="183"/>
                    </a:lnTo>
                    <a:lnTo>
                      <a:pt x="362" y="186"/>
                    </a:lnTo>
                    <a:lnTo>
                      <a:pt x="360" y="186"/>
                    </a:lnTo>
                    <a:lnTo>
                      <a:pt x="360" y="183"/>
                    </a:lnTo>
                    <a:lnTo>
                      <a:pt x="357" y="183"/>
                    </a:lnTo>
                    <a:lnTo>
                      <a:pt x="355" y="183"/>
                    </a:lnTo>
                    <a:lnTo>
                      <a:pt x="352" y="183"/>
                    </a:lnTo>
                    <a:lnTo>
                      <a:pt x="352" y="181"/>
                    </a:lnTo>
                    <a:lnTo>
                      <a:pt x="350" y="181"/>
                    </a:lnTo>
                    <a:lnTo>
                      <a:pt x="350" y="179"/>
                    </a:lnTo>
                    <a:lnTo>
                      <a:pt x="350" y="181"/>
                    </a:lnTo>
                    <a:lnTo>
                      <a:pt x="350" y="179"/>
                    </a:lnTo>
                    <a:lnTo>
                      <a:pt x="350" y="176"/>
                    </a:lnTo>
                    <a:lnTo>
                      <a:pt x="350" y="174"/>
                    </a:lnTo>
                    <a:lnTo>
                      <a:pt x="347" y="174"/>
                    </a:lnTo>
                    <a:lnTo>
                      <a:pt x="347" y="171"/>
                    </a:lnTo>
                    <a:lnTo>
                      <a:pt x="345" y="171"/>
                    </a:lnTo>
                    <a:lnTo>
                      <a:pt x="345" y="169"/>
                    </a:lnTo>
                    <a:lnTo>
                      <a:pt x="342" y="169"/>
                    </a:lnTo>
                    <a:lnTo>
                      <a:pt x="342" y="171"/>
                    </a:lnTo>
                    <a:lnTo>
                      <a:pt x="340" y="171"/>
                    </a:lnTo>
                    <a:lnTo>
                      <a:pt x="338" y="171"/>
                    </a:lnTo>
                    <a:lnTo>
                      <a:pt x="338" y="169"/>
                    </a:lnTo>
                    <a:lnTo>
                      <a:pt x="335" y="169"/>
                    </a:lnTo>
                    <a:lnTo>
                      <a:pt x="335" y="166"/>
                    </a:lnTo>
                    <a:lnTo>
                      <a:pt x="333" y="166"/>
                    </a:lnTo>
                    <a:lnTo>
                      <a:pt x="330" y="166"/>
                    </a:lnTo>
                    <a:lnTo>
                      <a:pt x="330" y="164"/>
                    </a:lnTo>
                    <a:lnTo>
                      <a:pt x="330" y="166"/>
                    </a:lnTo>
                    <a:lnTo>
                      <a:pt x="330" y="164"/>
                    </a:lnTo>
                    <a:lnTo>
                      <a:pt x="330" y="166"/>
                    </a:lnTo>
                    <a:lnTo>
                      <a:pt x="330" y="164"/>
                    </a:lnTo>
                    <a:lnTo>
                      <a:pt x="330" y="166"/>
                    </a:lnTo>
                    <a:lnTo>
                      <a:pt x="330" y="164"/>
                    </a:lnTo>
                    <a:lnTo>
                      <a:pt x="330" y="166"/>
                    </a:lnTo>
                    <a:lnTo>
                      <a:pt x="328" y="166"/>
                    </a:lnTo>
                    <a:lnTo>
                      <a:pt x="328" y="169"/>
                    </a:lnTo>
                    <a:lnTo>
                      <a:pt x="325" y="169"/>
                    </a:lnTo>
                    <a:lnTo>
                      <a:pt x="325" y="171"/>
                    </a:lnTo>
                    <a:lnTo>
                      <a:pt x="323" y="171"/>
                    </a:lnTo>
                    <a:lnTo>
                      <a:pt x="323" y="169"/>
                    </a:lnTo>
                    <a:lnTo>
                      <a:pt x="320" y="169"/>
                    </a:lnTo>
                    <a:lnTo>
                      <a:pt x="323" y="169"/>
                    </a:lnTo>
                    <a:lnTo>
                      <a:pt x="320" y="169"/>
                    </a:lnTo>
                    <a:lnTo>
                      <a:pt x="323" y="169"/>
                    </a:lnTo>
                    <a:lnTo>
                      <a:pt x="320" y="169"/>
                    </a:lnTo>
                    <a:lnTo>
                      <a:pt x="320" y="166"/>
                    </a:lnTo>
                    <a:lnTo>
                      <a:pt x="323" y="166"/>
                    </a:lnTo>
                    <a:lnTo>
                      <a:pt x="323" y="164"/>
                    </a:lnTo>
                    <a:lnTo>
                      <a:pt x="325" y="164"/>
                    </a:lnTo>
                    <a:lnTo>
                      <a:pt x="325" y="161"/>
                    </a:lnTo>
                    <a:lnTo>
                      <a:pt x="325" y="164"/>
                    </a:lnTo>
                    <a:lnTo>
                      <a:pt x="323" y="164"/>
                    </a:lnTo>
                    <a:lnTo>
                      <a:pt x="323" y="161"/>
                    </a:lnTo>
                    <a:lnTo>
                      <a:pt x="323" y="164"/>
                    </a:lnTo>
                    <a:lnTo>
                      <a:pt x="323" y="161"/>
                    </a:lnTo>
                    <a:lnTo>
                      <a:pt x="323" y="164"/>
                    </a:lnTo>
                    <a:lnTo>
                      <a:pt x="323" y="161"/>
                    </a:lnTo>
                    <a:lnTo>
                      <a:pt x="323" y="164"/>
                    </a:lnTo>
                    <a:lnTo>
                      <a:pt x="320" y="164"/>
                    </a:lnTo>
                    <a:lnTo>
                      <a:pt x="320" y="161"/>
                    </a:lnTo>
                    <a:lnTo>
                      <a:pt x="323" y="161"/>
                    </a:lnTo>
                    <a:lnTo>
                      <a:pt x="323" y="159"/>
                    </a:lnTo>
                    <a:lnTo>
                      <a:pt x="320" y="159"/>
                    </a:lnTo>
                    <a:lnTo>
                      <a:pt x="320" y="161"/>
                    </a:lnTo>
                    <a:lnTo>
                      <a:pt x="320" y="159"/>
                    </a:lnTo>
                    <a:lnTo>
                      <a:pt x="320" y="157"/>
                    </a:lnTo>
                    <a:lnTo>
                      <a:pt x="323" y="157"/>
                    </a:lnTo>
                    <a:lnTo>
                      <a:pt x="320" y="157"/>
                    </a:lnTo>
                    <a:lnTo>
                      <a:pt x="323" y="157"/>
                    </a:lnTo>
                    <a:lnTo>
                      <a:pt x="325" y="157"/>
                    </a:lnTo>
                    <a:lnTo>
                      <a:pt x="328" y="157"/>
                    </a:lnTo>
                    <a:lnTo>
                      <a:pt x="328" y="154"/>
                    </a:lnTo>
                    <a:lnTo>
                      <a:pt x="330" y="154"/>
                    </a:lnTo>
                    <a:lnTo>
                      <a:pt x="330" y="152"/>
                    </a:lnTo>
                    <a:lnTo>
                      <a:pt x="328" y="152"/>
                    </a:lnTo>
                    <a:lnTo>
                      <a:pt x="328" y="149"/>
                    </a:lnTo>
                    <a:lnTo>
                      <a:pt x="330" y="149"/>
                    </a:lnTo>
                    <a:lnTo>
                      <a:pt x="328" y="149"/>
                    </a:lnTo>
                    <a:lnTo>
                      <a:pt x="330" y="149"/>
                    </a:lnTo>
                    <a:lnTo>
                      <a:pt x="328" y="149"/>
                    </a:lnTo>
                    <a:lnTo>
                      <a:pt x="330" y="149"/>
                    </a:lnTo>
                    <a:lnTo>
                      <a:pt x="328" y="149"/>
                    </a:lnTo>
                    <a:lnTo>
                      <a:pt x="328" y="147"/>
                    </a:lnTo>
                    <a:lnTo>
                      <a:pt x="328" y="144"/>
                    </a:lnTo>
                    <a:lnTo>
                      <a:pt x="328" y="142"/>
                    </a:lnTo>
                    <a:lnTo>
                      <a:pt x="330" y="142"/>
                    </a:lnTo>
                    <a:lnTo>
                      <a:pt x="333" y="142"/>
                    </a:lnTo>
                    <a:lnTo>
                      <a:pt x="333" y="139"/>
                    </a:lnTo>
                    <a:lnTo>
                      <a:pt x="333" y="142"/>
                    </a:lnTo>
                    <a:lnTo>
                      <a:pt x="333" y="139"/>
                    </a:lnTo>
                    <a:lnTo>
                      <a:pt x="333" y="142"/>
                    </a:lnTo>
                    <a:lnTo>
                      <a:pt x="333" y="139"/>
                    </a:lnTo>
                    <a:lnTo>
                      <a:pt x="333" y="142"/>
                    </a:lnTo>
                    <a:lnTo>
                      <a:pt x="333" y="139"/>
                    </a:lnTo>
                    <a:lnTo>
                      <a:pt x="333" y="142"/>
                    </a:lnTo>
                    <a:lnTo>
                      <a:pt x="333" y="139"/>
                    </a:lnTo>
                    <a:lnTo>
                      <a:pt x="333" y="142"/>
                    </a:lnTo>
                    <a:lnTo>
                      <a:pt x="333" y="139"/>
                    </a:lnTo>
                    <a:lnTo>
                      <a:pt x="335" y="139"/>
                    </a:lnTo>
                    <a:lnTo>
                      <a:pt x="333" y="139"/>
                    </a:lnTo>
                    <a:lnTo>
                      <a:pt x="333" y="137"/>
                    </a:lnTo>
                    <a:lnTo>
                      <a:pt x="333" y="139"/>
                    </a:lnTo>
                    <a:lnTo>
                      <a:pt x="335" y="139"/>
                    </a:lnTo>
                    <a:lnTo>
                      <a:pt x="333" y="139"/>
                    </a:lnTo>
                    <a:lnTo>
                      <a:pt x="335" y="139"/>
                    </a:lnTo>
                    <a:lnTo>
                      <a:pt x="333" y="139"/>
                    </a:lnTo>
                    <a:lnTo>
                      <a:pt x="335" y="139"/>
                    </a:lnTo>
                    <a:lnTo>
                      <a:pt x="333" y="139"/>
                    </a:lnTo>
                    <a:lnTo>
                      <a:pt x="335" y="139"/>
                    </a:lnTo>
                    <a:lnTo>
                      <a:pt x="333" y="139"/>
                    </a:lnTo>
                    <a:lnTo>
                      <a:pt x="333" y="137"/>
                    </a:lnTo>
                    <a:lnTo>
                      <a:pt x="335" y="137"/>
                    </a:lnTo>
                    <a:lnTo>
                      <a:pt x="333" y="137"/>
                    </a:lnTo>
                    <a:lnTo>
                      <a:pt x="335" y="137"/>
                    </a:lnTo>
                    <a:lnTo>
                      <a:pt x="333" y="137"/>
                    </a:lnTo>
                    <a:lnTo>
                      <a:pt x="335" y="137"/>
                    </a:lnTo>
                    <a:lnTo>
                      <a:pt x="333" y="137"/>
                    </a:lnTo>
                    <a:lnTo>
                      <a:pt x="335" y="137"/>
                    </a:lnTo>
                    <a:lnTo>
                      <a:pt x="335" y="135"/>
                    </a:lnTo>
                    <a:lnTo>
                      <a:pt x="338" y="135"/>
                    </a:lnTo>
                    <a:lnTo>
                      <a:pt x="338" y="137"/>
                    </a:lnTo>
                    <a:lnTo>
                      <a:pt x="338" y="135"/>
                    </a:lnTo>
                    <a:lnTo>
                      <a:pt x="338" y="132"/>
                    </a:lnTo>
                    <a:lnTo>
                      <a:pt x="338" y="130"/>
                    </a:lnTo>
                    <a:lnTo>
                      <a:pt x="340" y="130"/>
                    </a:lnTo>
                    <a:lnTo>
                      <a:pt x="342" y="130"/>
                    </a:lnTo>
                    <a:lnTo>
                      <a:pt x="340" y="130"/>
                    </a:lnTo>
                    <a:lnTo>
                      <a:pt x="338" y="130"/>
                    </a:lnTo>
                    <a:lnTo>
                      <a:pt x="338" y="127"/>
                    </a:lnTo>
                    <a:lnTo>
                      <a:pt x="338" y="125"/>
                    </a:lnTo>
                    <a:lnTo>
                      <a:pt x="340" y="125"/>
                    </a:lnTo>
                    <a:lnTo>
                      <a:pt x="340" y="122"/>
                    </a:lnTo>
                    <a:lnTo>
                      <a:pt x="340" y="120"/>
                    </a:lnTo>
                    <a:lnTo>
                      <a:pt x="340" y="122"/>
                    </a:lnTo>
                    <a:lnTo>
                      <a:pt x="340" y="120"/>
                    </a:lnTo>
                    <a:lnTo>
                      <a:pt x="342" y="120"/>
                    </a:lnTo>
                    <a:lnTo>
                      <a:pt x="340" y="120"/>
                    </a:lnTo>
                    <a:lnTo>
                      <a:pt x="342" y="120"/>
                    </a:lnTo>
                    <a:lnTo>
                      <a:pt x="342" y="117"/>
                    </a:lnTo>
                    <a:lnTo>
                      <a:pt x="342" y="115"/>
                    </a:lnTo>
                    <a:lnTo>
                      <a:pt x="342" y="113"/>
                    </a:lnTo>
                    <a:lnTo>
                      <a:pt x="342" y="115"/>
                    </a:lnTo>
                    <a:lnTo>
                      <a:pt x="340" y="115"/>
                    </a:lnTo>
                    <a:lnTo>
                      <a:pt x="342" y="115"/>
                    </a:lnTo>
                    <a:lnTo>
                      <a:pt x="340" y="115"/>
                    </a:lnTo>
                    <a:lnTo>
                      <a:pt x="340" y="113"/>
                    </a:lnTo>
                    <a:lnTo>
                      <a:pt x="340" y="110"/>
                    </a:lnTo>
                    <a:lnTo>
                      <a:pt x="340" y="113"/>
                    </a:lnTo>
                    <a:lnTo>
                      <a:pt x="340" y="115"/>
                    </a:lnTo>
                    <a:lnTo>
                      <a:pt x="340" y="113"/>
                    </a:lnTo>
                    <a:lnTo>
                      <a:pt x="338" y="113"/>
                    </a:lnTo>
                    <a:lnTo>
                      <a:pt x="340" y="110"/>
                    </a:lnTo>
                    <a:lnTo>
                      <a:pt x="338" y="110"/>
                    </a:lnTo>
                    <a:lnTo>
                      <a:pt x="340" y="110"/>
                    </a:lnTo>
                    <a:lnTo>
                      <a:pt x="338" y="110"/>
                    </a:lnTo>
                    <a:lnTo>
                      <a:pt x="340" y="110"/>
                    </a:lnTo>
                    <a:lnTo>
                      <a:pt x="340" y="108"/>
                    </a:lnTo>
                    <a:lnTo>
                      <a:pt x="338" y="108"/>
                    </a:lnTo>
                    <a:lnTo>
                      <a:pt x="340" y="108"/>
                    </a:lnTo>
                    <a:lnTo>
                      <a:pt x="338" y="108"/>
                    </a:lnTo>
                    <a:lnTo>
                      <a:pt x="340" y="108"/>
                    </a:lnTo>
                    <a:lnTo>
                      <a:pt x="338" y="108"/>
                    </a:lnTo>
                    <a:lnTo>
                      <a:pt x="338" y="105"/>
                    </a:lnTo>
                    <a:lnTo>
                      <a:pt x="340" y="105"/>
                    </a:lnTo>
                    <a:lnTo>
                      <a:pt x="340" y="103"/>
                    </a:lnTo>
                    <a:lnTo>
                      <a:pt x="342" y="103"/>
                    </a:lnTo>
                    <a:lnTo>
                      <a:pt x="342" y="105"/>
                    </a:lnTo>
                    <a:lnTo>
                      <a:pt x="342" y="103"/>
                    </a:lnTo>
                    <a:lnTo>
                      <a:pt x="342" y="100"/>
                    </a:lnTo>
                    <a:lnTo>
                      <a:pt x="340" y="100"/>
                    </a:lnTo>
                    <a:lnTo>
                      <a:pt x="340" y="103"/>
                    </a:lnTo>
                    <a:lnTo>
                      <a:pt x="342" y="103"/>
                    </a:lnTo>
                    <a:lnTo>
                      <a:pt x="340" y="103"/>
                    </a:lnTo>
                    <a:lnTo>
                      <a:pt x="340" y="105"/>
                    </a:lnTo>
                    <a:lnTo>
                      <a:pt x="340" y="103"/>
                    </a:lnTo>
                    <a:lnTo>
                      <a:pt x="338" y="103"/>
                    </a:lnTo>
                    <a:lnTo>
                      <a:pt x="338" y="105"/>
                    </a:lnTo>
                    <a:lnTo>
                      <a:pt x="338" y="103"/>
                    </a:lnTo>
                    <a:lnTo>
                      <a:pt x="335" y="103"/>
                    </a:lnTo>
                    <a:lnTo>
                      <a:pt x="338" y="103"/>
                    </a:lnTo>
                    <a:lnTo>
                      <a:pt x="338" y="105"/>
                    </a:lnTo>
                    <a:lnTo>
                      <a:pt x="338" y="108"/>
                    </a:lnTo>
                    <a:lnTo>
                      <a:pt x="338" y="110"/>
                    </a:lnTo>
                    <a:lnTo>
                      <a:pt x="338" y="108"/>
                    </a:lnTo>
                    <a:lnTo>
                      <a:pt x="338" y="110"/>
                    </a:lnTo>
                    <a:lnTo>
                      <a:pt x="338" y="108"/>
                    </a:lnTo>
                    <a:lnTo>
                      <a:pt x="338" y="110"/>
                    </a:lnTo>
                    <a:lnTo>
                      <a:pt x="338" y="108"/>
                    </a:lnTo>
                    <a:lnTo>
                      <a:pt x="335" y="108"/>
                    </a:lnTo>
                    <a:lnTo>
                      <a:pt x="338" y="108"/>
                    </a:lnTo>
                    <a:lnTo>
                      <a:pt x="335" y="108"/>
                    </a:lnTo>
                    <a:lnTo>
                      <a:pt x="338" y="108"/>
                    </a:lnTo>
                    <a:lnTo>
                      <a:pt x="335" y="108"/>
                    </a:lnTo>
                    <a:lnTo>
                      <a:pt x="338" y="108"/>
                    </a:lnTo>
                    <a:lnTo>
                      <a:pt x="338" y="105"/>
                    </a:lnTo>
                    <a:lnTo>
                      <a:pt x="338" y="108"/>
                    </a:lnTo>
                    <a:lnTo>
                      <a:pt x="338" y="105"/>
                    </a:lnTo>
                    <a:lnTo>
                      <a:pt x="335" y="105"/>
                    </a:lnTo>
                    <a:lnTo>
                      <a:pt x="338" y="105"/>
                    </a:lnTo>
                    <a:lnTo>
                      <a:pt x="338" y="108"/>
                    </a:lnTo>
                    <a:lnTo>
                      <a:pt x="335" y="108"/>
                    </a:lnTo>
                    <a:lnTo>
                      <a:pt x="333" y="108"/>
                    </a:lnTo>
                    <a:lnTo>
                      <a:pt x="335" y="108"/>
                    </a:lnTo>
                    <a:lnTo>
                      <a:pt x="335" y="110"/>
                    </a:lnTo>
                    <a:lnTo>
                      <a:pt x="333" y="110"/>
                    </a:lnTo>
                    <a:lnTo>
                      <a:pt x="335" y="110"/>
                    </a:lnTo>
                    <a:lnTo>
                      <a:pt x="333" y="110"/>
                    </a:lnTo>
                    <a:lnTo>
                      <a:pt x="335" y="110"/>
                    </a:lnTo>
                    <a:lnTo>
                      <a:pt x="333" y="110"/>
                    </a:lnTo>
                    <a:lnTo>
                      <a:pt x="333" y="113"/>
                    </a:lnTo>
                    <a:lnTo>
                      <a:pt x="330" y="113"/>
                    </a:lnTo>
                    <a:lnTo>
                      <a:pt x="333" y="113"/>
                    </a:lnTo>
                    <a:lnTo>
                      <a:pt x="330" y="113"/>
                    </a:lnTo>
                    <a:lnTo>
                      <a:pt x="333" y="113"/>
                    </a:lnTo>
                    <a:lnTo>
                      <a:pt x="333" y="115"/>
                    </a:lnTo>
                    <a:lnTo>
                      <a:pt x="330" y="115"/>
                    </a:lnTo>
                    <a:lnTo>
                      <a:pt x="330" y="113"/>
                    </a:lnTo>
                    <a:lnTo>
                      <a:pt x="330" y="115"/>
                    </a:lnTo>
                    <a:lnTo>
                      <a:pt x="330" y="113"/>
                    </a:lnTo>
                    <a:lnTo>
                      <a:pt x="330" y="115"/>
                    </a:lnTo>
                    <a:lnTo>
                      <a:pt x="330" y="117"/>
                    </a:lnTo>
                    <a:lnTo>
                      <a:pt x="330" y="115"/>
                    </a:lnTo>
                    <a:lnTo>
                      <a:pt x="330" y="117"/>
                    </a:lnTo>
                    <a:lnTo>
                      <a:pt x="330" y="115"/>
                    </a:lnTo>
                    <a:lnTo>
                      <a:pt x="328" y="115"/>
                    </a:lnTo>
                    <a:lnTo>
                      <a:pt x="330" y="115"/>
                    </a:lnTo>
                    <a:lnTo>
                      <a:pt x="328" y="115"/>
                    </a:lnTo>
                    <a:lnTo>
                      <a:pt x="328" y="117"/>
                    </a:lnTo>
                    <a:lnTo>
                      <a:pt x="330" y="117"/>
                    </a:lnTo>
                    <a:lnTo>
                      <a:pt x="328" y="117"/>
                    </a:lnTo>
                    <a:lnTo>
                      <a:pt x="328" y="115"/>
                    </a:lnTo>
                    <a:lnTo>
                      <a:pt x="328" y="117"/>
                    </a:lnTo>
                    <a:lnTo>
                      <a:pt x="328" y="115"/>
                    </a:lnTo>
                    <a:lnTo>
                      <a:pt x="328" y="117"/>
                    </a:lnTo>
                    <a:lnTo>
                      <a:pt x="330" y="117"/>
                    </a:lnTo>
                    <a:lnTo>
                      <a:pt x="328" y="117"/>
                    </a:lnTo>
                    <a:lnTo>
                      <a:pt x="328" y="120"/>
                    </a:lnTo>
                    <a:lnTo>
                      <a:pt x="328" y="117"/>
                    </a:lnTo>
                    <a:lnTo>
                      <a:pt x="325" y="117"/>
                    </a:lnTo>
                    <a:lnTo>
                      <a:pt x="325" y="120"/>
                    </a:lnTo>
                    <a:lnTo>
                      <a:pt x="328" y="120"/>
                    </a:lnTo>
                    <a:lnTo>
                      <a:pt x="325" y="120"/>
                    </a:lnTo>
                    <a:lnTo>
                      <a:pt x="328" y="120"/>
                    </a:lnTo>
                    <a:lnTo>
                      <a:pt x="328" y="122"/>
                    </a:lnTo>
                    <a:lnTo>
                      <a:pt x="325" y="122"/>
                    </a:lnTo>
                    <a:lnTo>
                      <a:pt x="325" y="120"/>
                    </a:lnTo>
                    <a:lnTo>
                      <a:pt x="323" y="120"/>
                    </a:lnTo>
                    <a:lnTo>
                      <a:pt x="320" y="120"/>
                    </a:lnTo>
                    <a:lnTo>
                      <a:pt x="320" y="117"/>
                    </a:lnTo>
                    <a:lnTo>
                      <a:pt x="318" y="117"/>
                    </a:lnTo>
                    <a:lnTo>
                      <a:pt x="318" y="115"/>
                    </a:lnTo>
                    <a:lnTo>
                      <a:pt x="316" y="115"/>
                    </a:lnTo>
                    <a:lnTo>
                      <a:pt x="316" y="113"/>
                    </a:lnTo>
                    <a:lnTo>
                      <a:pt x="313" y="113"/>
                    </a:lnTo>
                    <a:lnTo>
                      <a:pt x="311" y="113"/>
                    </a:lnTo>
                    <a:lnTo>
                      <a:pt x="311" y="110"/>
                    </a:lnTo>
                    <a:lnTo>
                      <a:pt x="308" y="110"/>
                    </a:lnTo>
                    <a:lnTo>
                      <a:pt x="308" y="108"/>
                    </a:lnTo>
                    <a:lnTo>
                      <a:pt x="306" y="108"/>
                    </a:lnTo>
                    <a:lnTo>
                      <a:pt x="308" y="108"/>
                    </a:lnTo>
                    <a:lnTo>
                      <a:pt x="311" y="108"/>
                    </a:lnTo>
                    <a:lnTo>
                      <a:pt x="311" y="105"/>
                    </a:lnTo>
                    <a:lnTo>
                      <a:pt x="313" y="105"/>
                    </a:lnTo>
                    <a:lnTo>
                      <a:pt x="313" y="103"/>
                    </a:lnTo>
                    <a:lnTo>
                      <a:pt x="313" y="100"/>
                    </a:lnTo>
                    <a:lnTo>
                      <a:pt x="313" y="98"/>
                    </a:lnTo>
                    <a:lnTo>
                      <a:pt x="313" y="95"/>
                    </a:lnTo>
                    <a:lnTo>
                      <a:pt x="313" y="93"/>
                    </a:lnTo>
                    <a:lnTo>
                      <a:pt x="311" y="93"/>
                    </a:lnTo>
                    <a:lnTo>
                      <a:pt x="311" y="91"/>
                    </a:lnTo>
                    <a:lnTo>
                      <a:pt x="311" y="88"/>
                    </a:lnTo>
                    <a:lnTo>
                      <a:pt x="313" y="88"/>
                    </a:lnTo>
                    <a:lnTo>
                      <a:pt x="313" y="86"/>
                    </a:lnTo>
                    <a:lnTo>
                      <a:pt x="313" y="83"/>
                    </a:lnTo>
                    <a:lnTo>
                      <a:pt x="313" y="81"/>
                    </a:lnTo>
                    <a:lnTo>
                      <a:pt x="311" y="81"/>
                    </a:lnTo>
                    <a:lnTo>
                      <a:pt x="311" y="78"/>
                    </a:lnTo>
                    <a:lnTo>
                      <a:pt x="308" y="78"/>
                    </a:lnTo>
                    <a:lnTo>
                      <a:pt x="308" y="76"/>
                    </a:lnTo>
                    <a:lnTo>
                      <a:pt x="311" y="76"/>
                    </a:lnTo>
                    <a:lnTo>
                      <a:pt x="311" y="73"/>
                    </a:lnTo>
                    <a:lnTo>
                      <a:pt x="313" y="73"/>
                    </a:lnTo>
                    <a:lnTo>
                      <a:pt x="313" y="71"/>
                    </a:lnTo>
                    <a:lnTo>
                      <a:pt x="313" y="73"/>
                    </a:lnTo>
                    <a:lnTo>
                      <a:pt x="316" y="73"/>
                    </a:lnTo>
                    <a:lnTo>
                      <a:pt x="316" y="71"/>
                    </a:lnTo>
                    <a:lnTo>
                      <a:pt x="316" y="73"/>
                    </a:lnTo>
                    <a:lnTo>
                      <a:pt x="318" y="73"/>
                    </a:lnTo>
                    <a:lnTo>
                      <a:pt x="318" y="71"/>
                    </a:lnTo>
                    <a:lnTo>
                      <a:pt x="320" y="69"/>
                    </a:lnTo>
                    <a:lnTo>
                      <a:pt x="320" y="66"/>
                    </a:lnTo>
                    <a:lnTo>
                      <a:pt x="320" y="64"/>
                    </a:lnTo>
                    <a:lnTo>
                      <a:pt x="323" y="64"/>
                    </a:lnTo>
                    <a:lnTo>
                      <a:pt x="325" y="64"/>
                    </a:lnTo>
                    <a:lnTo>
                      <a:pt x="325" y="66"/>
                    </a:lnTo>
                    <a:lnTo>
                      <a:pt x="328" y="66"/>
                    </a:lnTo>
                    <a:lnTo>
                      <a:pt x="325" y="66"/>
                    </a:lnTo>
                    <a:lnTo>
                      <a:pt x="325" y="64"/>
                    </a:lnTo>
                    <a:lnTo>
                      <a:pt x="328" y="64"/>
                    </a:lnTo>
                    <a:lnTo>
                      <a:pt x="325" y="64"/>
                    </a:lnTo>
                    <a:lnTo>
                      <a:pt x="323" y="64"/>
                    </a:lnTo>
                    <a:lnTo>
                      <a:pt x="323" y="61"/>
                    </a:lnTo>
                    <a:lnTo>
                      <a:pt x="320" y="61"/>
                    </a:lnTo>
                    <a:lnTo>
                      <a:pt x="320" y="59"/>
                    </a:lnTo>
                    <a:lnTo>
                      <a:pt x="320" y="56"/>
                    </a:lnTo>
                    <a:lnTo>
                      <a:pt x="323" y="56"/>
                    </a:lnTo>
                    <a:lnTo>
                      <a:pt x="323" y="54"/>
                    </a:lnTo>
                    <a:lnTo>
                      <a:pt x="323" y="51"/>
                    </a:lnTo>
                    <a:lnTo>
                      <a:pt x="325" y="51"/>
                    </a:lnTo>
                    <a:lnTo>
                      <a:pt x="328" y="51"/>
                    </a:lnTo>
                    <a:lnTo>
                      <a:pt x="328" y="49"/>
                    </a:lnTo>
                    <a:lnTo>
                      <a:pt x="330" y="49"/>
                    </a:lnTo>
                    <a:lnTo>
                      <a:pt x="330" y="47"/>
                    </a:lnTo>
                    <a:lnTo>
                      <a:pt x="333" y="47"/>
                    </a:lnTo>
                    <a:lnTo>
                      <a:pt x="330" y="47"/>
                    </a:lnTo>
                    <a:lnTo>
                      <a:pt x="330" y="44"/>
                    </a:lnTo>
                    <a:lnTo>
                      <a:pt x="333" y="44"/>
                    </a:lnTo>
                    <a:lnTo>
                      <a:pt x="333" y="42"/>
                    </a:lnTo>
                    <a:lnTo>
                      <a:pt x="333" y="39"/>
                    </a:lnTo>
                    <a:lnTo>
                      <a:pt x="333" y="37"/>
                    </a:lnTo>
                    <a:lnTo>
                      <a:pt x="335" y="37"/>
                    </a:lnTo>
                    <a:lnTo>
                      <a:pt x="335" y="39"/>
                    </a:lnTo>
                    <a:lnTo>
                      <a:pt x="335" y="42"/>
                    </a:lnTo>
                    <a:lnTo>
                      <a:pt x="335" y="39"/>
                    </a:lnTo>
                    <a:lnTo>
                      <a:pt x="335" y="37"/>
                    </a:lnTo>
                    <a:lnTo>
                      <a:pt x="335" y="34"/>
                    </a:lnTo>
                    <a:lnTo>
                      <a:pt x="333" y="34"/>
                    </a:lnTo>
                    <a:lnTo>
                      <a:pt x="335" y="34"/>
                    </a:lnTo>
                    <a:lnTo>
                      <a:pt x="333" y="34"/>
                    </a:lnTo>
                    <a:lnTo>
                      <a:pt x="333" y="32"/>
                    </a:lnTo>
                    <a:lnTo>
                      <a:pt x="335" y="32"/>
                    </a:lnTo>
                    <a:lnTo>
                      <a:pt x="335" y="29"/>
                    </a:lnTo>
                    <a:lnTo>
                      <a:pt x="333" y="29"/>
                    </a:lnTo>
                    <a:lnTo>
                      <a:pt x="335" y="29"/>
                    </a:lnTo>
                    <a:lnTo>
                      <a:pt x="333" y="29"/>
                    </a:lnTo>
                    <a:lnTo>
                      <a:pt x="333" y="27"/>
                    </a:lnTo>
                    <a:lnTo>
                      <a:pt x="330" y="27"/>
                    </a:lnTo>
                    <a:lnTo>
                      <a:pt x="330" y="25"/>
                    </a:lnTo>
                    <a:lnTo>
                      <a:pt x="333" y="25"/>
                    </a:lnTo>
                    <a:lnTo>
                      <a:pt x="333" y="22"/>
                    </a:lnTo>
                    <a:lnTo>
                      <a:pt x="333" y="25"/>
                    </a:lnTo>
                    <a:lnTo>
                      <a:pt x="335" y="25"/>
                    </a:lnTo>
                    <a:lnTo>
                      <a:pt x="335" y="22"/>
                    </a:lnTo>
                    <a:lnTo>
                      <a:pt x="338" y="22"/>
                    </a:lnTo>
                    <a:lnTo>
                      <a:pt x="340" y="22"/>
                    </a:lnTo>
                    <a:lnTo>
                      <a:pt x="340" y="20"/>
                    </a:lnTo>
                    <a:lnTo>
                      <a:pt x="342" y="20"/>
                    </a:lnTo>
                    <a:lnTo>
                      <a:pt x="345" y="20"/>
                    </a:lnTo>
                    <a:lnTo>
                      <a:pt x="347" y="20"/>
                    </a:lnTo>
                    <a:lnTo>
                      <a:pt x="347" y="17"/>
                    </a:lnTo>
                    <a:lnTo>
                      <a:pt x="350" y="17"/>
                    </a:lnTo>
                    <a:lnTo>
                      <a:pt x="352" y="17"/>
                    </a:lnTo>
                    <a:lnTo>
                      <a:pt x="355" y="17"/>
                    </a:lnTo>
                    <a:lnTo>
                      <a:pt x="357" y="17"/>
                    </a:lnTo>
                    <a:lnTo>
                      <a:pt x="357" y="15"/>
                    </a:lnTo>
                    <a:lnTo>
                      <a:pt x="360" y="15"/>
                    </a:lnTo>
                    <a:lnTo>
                      <a:pt x="360" y="12"/>
                    </a:lnTo>
                    <a:lnTo>
                      <a:pt x="362" y="12"/>
                    </a:lnTo>
                    <a:lnTo>
                      <a:pt x="362" y="15"/>
                    </a:lnTo>
                    <a:lnTo>
                      <a:pt x="362" y="12"/>
                    </a:lnTo>
                    <a:lnTo>
                      <a:pt x="364" y="12"/>
                    </a:lnTo>
                    <a:lnTo>
                      <a:pt x="362" y="12"/>
                    </a:lnTo>
                    <a:lnTo>
                      <a:pt x="362" y="15"/>
                    </a:lnTo>
                    <a:lnTo>
                      <a:pt x="364" y="15"/>
                    </a:lnTo>
                    <a:lnTo>
                      <a:pt x="362" y="15"/>
                    </a:lnTo>
                    <a:lnTo>
                      <a:pt x="364" y="15"/>
                    </a:lnTo>
                    <a:lnTo>
                      <a:pt x="364" y="12"/>
                    </a:lnTo>
                    <a:lnTo>
                      <a:pt x="362" y="12"/>
                    </a:lnTo>
                    <a:lnTo>
                      <a:pt x="364" y="12"/>
                    </a:lnTo>
                    <a:lnTo>
                      <a:pt x="362" y="12"/>
                    </a:lnTo>
                    <a:lnTo>
                      <a:pt x="364" y="12"/>
                    </a:lnTo>
                    <a:lnTo>
                      <a:pt x="364" y="15"/>
                    </a:lnTo>
                    <a:lnTo>
                      <a:pt x="364" y="12"/>
                    </a:lnTo>
                    <a:lnTo>
                      <a:pt x="364" y="15"/>
                    </a:lnTo>
                    <a:lnTo>
                      <a:pt x="364" y="12"/>
                    </a:lnTo>
                    <a:lnTo>
                      <a:pt x="364" y="15"/>
                    </a:lnTo>
                    <a:lnTo>
                      <a:pt x="364" y="12"/>
                    </a:lnTo>
                    <a:lnTo>
                      <a:pt x="367" y="12"/>
                    </a:lnTo>
                    <a:lnTo>
                      <a:pt x="364" y="12"/>
                    </a:lnTo>
                    <a:lnTo>
                      <a:pt x="367" y="12"/>
                    </a:lnTo>
                    <a:lnTo>
                      <a:pt x="364" y="12"/>
                    </a:lnTo>
                    <a:lnTo>
                      <a:pt x="367" y="12"/>
                    </a:lnTo>
                    <a:lnTo>
                      <a:pt x="364" y="12"/>
                    </a:lnTo>
                    <a:lnTo>
                      <a:pt x="367" y="12"/>
                    </a:lnTo>
                    <a:lnTo>
                      <a:pt x="364" y="12"/>
                    </a:lnTo>
                    <a:lnTo>
                      <a:pt x="367" y="12"/>
                    </a:lnTo>
                    <a:lnTo>
                      <a:pt x="367" y="10"/>
                    </a:lnTo>
                    <a:lnTo>
                      <a:pt x="367" y="12"/>
                    </a:lnTo>
                    <a:lnTo>
                      <a:pt x="364" y="12"/>
                    </a:lnTo>
                    <a:lnTo>
                      <a:pt x="364" y="10"/>
                    </a:lnTo>
                    <a:lnTo>
                      <a:pt x="367" y="10"/>
                    </a:lnTo>
                    <a:lnTo>
                      <a:pt x="364" y="10"/>
                    </a:lnTo>
                    <a:lnTo>
                      <a:pt x="367" y="10"/>
                    </a:lnTo>
                    <a:lnTo>
                      <a:pt x="369" y="10"/>
                    </a:lnTo>
                    <a:lnTo>
                      <a:pt x="367" y="10"/>
                    </a:lnTo>
                    <a:lnTo>
                      <a:pt x="367" y="7"/>
                    </a:lnTo>
                    <a:lnTo>
                      <a:pt x="367" y="10"/>
                    </a:lnTo>
                    <a:lnTo>
                      <a:pt x="367" y="7"/>
                    </a:lnTo>
                    <a:lnTo>
                      <a:pt x="367" y="10"/>
                    </a:lnTo>
                    <a:lnTo>
                      <a:pt x="367" y="7"/>
                    </a:lnTo>
                    <a:lnTo>
                      <a:pt x="367" y="10"/>
                    </a:lnTo>
                    <a:lnTo>
                      <a:pt x="367" y="7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7" name="Freeform 996"/>
              <p:cNvSpPr>
                <a:spLocks/>
              </p:cNvSpPr>
              <p:nvPr/>
            </p:nvSpPr>
            <p:spPr bwMode="auto">
              <a:xfrm>
                <a:off x="2529" y="1877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8" name="Rectangle 997"/>
              <p:cNvSpPr>
                <a:spLocks noChangeArrowheads="1"/>
              </p:cNvSpPr>
              <p:nvPr/>
            </p:nvSpPr>
            <p:spPr bwMode="auto">
              <a:xfrm>
                <a:off x="2529" y="1874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9" name="Freeform 998"/>
              <p:cNvSpPr>
                <a:spLocks/>
              </p:cNvSpPr>
              <p:nvPr/>
            </p:nvSpPr>
            <p:spPr bwMode="auto">
              <a:xfrm>
                <a:off x="2532" y="1874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0" name="Freeform 999"/>
              <p:cNvSpPr>
                <a:spLocks/>
              </p:cNvSpPr>
              <p:nvPr/>
            </p:nvSpPr>
            <p:spPr bwMode="auto">
              <a:xfrm>
                <a:off x="2532" y="1874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1" name="Freeform 1000"/>
              <p:cNvSpPr>
                <a:spLocks/>
              </p:cNvSpPr>
              <p:nvPr/>
            </p:nvSpPr>
            <p:spPr bwMode="auto">
              <a:xfrm>
                <a:off x="2529" y="187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2" name="Freeform 1001"/>
              <p:cNvSpPr>
                <a:spLocks/>
              </p:cNvSpPr>
              <p:nvPr/>
            </p:nvSpPr>
            <p:spPr bwMode="auto">
              <a:xfrm>
                <a:off x="2529" y="1874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3" name="Freeform 1002"/>
              <p:cNvSpPr>
                <a:spLocks/>
              </p:cNvSpPr>
              <p:nvPr/>
            </p:nvSpPr>
            <p:spPr bwMode="auto">
              <a:xfrm>
                <a:off x="2532" y="1874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2 w 5"/>
                  <a:gd name="T3" fmla="*/ 0 h 3"/>
                  <a:gd name="T4" fmla="*/ 0 w 5"/>
                  <a:gd name="T5" fmla="*/ 0 h 3"/>
                  <a:gd name="T6" fmla="*/ 2 w 5"/>
                  <a:gd name="T7" fmla="*/ 0 h 3"/>
                  <a:gd name="T8" fmla="*/ 5 w 5"/>
                  <a:gd name="T9" fmla="*/ 0 h 3"/>
                  <a:gd name="T10" fmla="*/ 2 w 5"/>
                  <a:gd name="T11" fmla="*/ 0 h 3"/>
                  <a:gd name="T12" fmla="*/ 5 w 5"/>
                  <a:gd name="T13" fmla="*/ 0 h 3"/>
                  <a:gd name="T14" fmla="*/ 2 w 5"/>
                  <a:gd name="T15" fmla="*/ 0 h 3"/>
                  <a:gd name="T16" fmla="*/ 5 w 5"/>
                  <a:gd name="T17" fmla="*/ 0 h 3"/>
                  <a:gd name="T18" fmla="*/ 2 w 5"/>
                  <a:gd name="T19" fmla="*/ 0 h 3"/>
                  <a:gd name="T20" fmla="*/ 5 w 5"/>
                  <a:gd name="T21" fmla="*/ 0 h 3"/>
                  <a:gd name="T22" fmla="*/ 5 w 5"/>
                  <a:gd name="T23" fmla="*/ 3 h 3"/>
                  <a:gd name="T24" fmla="*/ 2 w 5"/>
                  <a:gd name="T25" fmla="*/ 3 h 3"/>
                  <a:gd name="T26" fmla="*/ 2 w 5"/>
                  <a:gd name="T27" fmla="*/ 0 h 3"/>
                  <a:gd name="T28" fmla="*/ 2 w 5"/>
                  <a:gd name="T29" fmla="*/ 3 h 3"/>
                  <a:gd name="T30" fmla="*/ 2 w 5"/>
                  <a:gd name="T31" fmla="*/ 0 h 3"/>
                  <a:gd name="T32" fmla="*/ 0 w 5"/>
                  <a:gd name="T3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4" name="Rectangle 1003"/>
              <p:cNvSpPr>
                <a:spLocks noChangeArrowheads="1"/>
              </p:cNvSpPr>
              <p:nvPr/>
            </p:nvSpPr>
            <p:spPr bwMode="auto">
              <a:xfrm>
                <a:off x="2532" y="1874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5" name="Freeform 1004"/>
              <p:cNvSpPr>
                <a:spLocks/>
              </p:cNvSpPr>
              <p:nvPr/>
            </p:nvSpPr>
            <p:spPr bwMode="auto">
              <a:xfrm>
                <a:off x="2532" y="1872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6" name="Freeform 1005"/>
              <p:cNvSpPr>
                <a:spLocks/>
              </p:cNvSpPr>
              <p:nvPr/>
            </p:nvSpPr>
            <p:spPr bwMode="auto">
              <a:xfrm>
                <a:off x="2534" y="187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3 w 3"/>
                  <a:gd name="T7" fmla="*/ 2 h 2"/>
                  <a:gd name="T8" fmla="*/ 0 w 3"/>
                  <a:gd name="T9" fmla="*/ 2 h 2"/>
                  <a:gd name="T10" fmla="*/ 0 w 3"/>
                  <a:gd name="T11" fmla="*/ 0 h 2"/>
                  <a:gd name="T12" fmla="*/ 3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7" name="Freeform 1006"/>
              <p:cNvSpPr>
                <a:spLocks/>
              </p:cNvSpPr>
              <p:nvPr/>
            </p:nvSpPr>
            <p:spPr bwMode="auto">
              <a:xfrm>
                <a:off x="2537" y="187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8" name="Freeform 1007"/>
              <p:cNvSpPr>
                <a:spLocks/>
              </p:cNvSpPr>
              <p:nvPr/>
            </p:nvSpPr>
            <p:spPr bwMode="auto">
              <a:xfrm>
                <a:off x="2534" y="1862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9" name="Freeform 1008"/>
              <p:cNvSpPr>
                <a:spLocks/>
              </p:cNvSpPr>
              <p:nvPr/>
            </p:nvSpPr>
            <p:spPr bwMode="auto">
              <a:xfrm>
                <a:off x="2534" y="186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681" name="Group 1210"/>
            <p:cNvGrpSpPr>
              <a:grpSpLocks/>
            </p:cNvGrpSpPr>
            <p:nvPr/>
          </p:nvGrpSpPr>
          <p:grpSpPr bwMode="auto">
            <a:xfrm>
              <a:off x="1473" y="874"/>
              <a:ext cx="1851" cy="1876"/>
              <a:chOff x="1473" y="874"/>
              <a:chExt cx="1851" cy="1876"/>
            </a:xfrm>
          </p:grpSpPr>
          <p:sp>
            <p:nvSpPr>
              <p:cNvPr id="7100" name="Freeform 1010"/>
              <p:cNvSpPr>
                <a:spLocks/>
              </p:cNvSpPr>
              <p:nvPr/>
            </p:nvSpPr>
            <p:spPr bwMode="auto">
              <a:xfrm>
                <a:off x="2534" y="186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1" name="Freeform 1011"/>
              <p:cNvSpPr>
                <a:spLocks/>
              </p:cNvSpPr>
              <p:nvPr/>
            </p:nvSpPr>
            <p:spPr bwMode="auto">
              <a:xfrm>
                <a:off x="2534" y="186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2" name="Freeform 1012"/>
              <p:cNvSpPr>
                <a:spLocks/>
              </p:cNvSpPr>
              <p:nvPr/>
            </p:nvSpPr>
            <p:spPr bwMode="auto">
              <a:xfrm>
                <a:off x="2534" y="1860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3 w 3"/>
                  <a:gd name="T5" fmla="*/ 0 h 2"/>
                  <a:gd name="T6" fmla="*/ 3 w 3"/>
                  <a:gd name="T7" fmla="*/ 2 h 2"/>
                  <a:gd name="T8" fmla="*/ 3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w 3"/>
                  <a:gd name="T15" fmla="*/ 0 h 2"/>
                  <a:gd name="T16" fmla="*/ 3 w 3"/>
                  <a:gd name="T17" fmla="*/ 0 h 2"/>
                  <a:gd name="T18" fmla="*/ 0 w 3"/>
                  <a:gd name="T19" fmla="*/ 0 h 2"/>
                  <a:gd name="T20" fmla="*/ 3 w 3"/>
                  <a:gd name="T21" fmla="*/ 0 h 2"/>
                  <a:gd name="T22" fmla="*/ 0 w 3"/>
                  <a:gd name="T23" fmla="*/ 0 h 2"/>
                  <a:gd name="T24" fmla="*/ 3 w 3"/>
                  <a:gd name="T2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3" name="Freeform 1013"/>
              <p:cNvSpPr>
                <a:spLocks/>
              </p:cNvSpPr>
              <p:nvPr/>
            </p:nvSpPr>
            <p:spPr bwMode="auto">
              <a:xfrm>
                <a:off x="2532" y="1855"/>
                <a:ext cx="10" cy="10"/>
              </a:xfrm>
              <a:custGeom>
                <a:avLst/>
                <a:gdLst>
                  <a:gd name="T0" fmla="*/ 7 w 10"/>
                  <a:gd name="T1" fmla="*/ 0 h 10"/>
                  <a:gd name="T2" fmla="*/ 7 w 10"/>
                  <a:gd name="T3" fmla="*/ 2 h 10"/>
                  <a:gd name="T4" fmla="*/ 10 w 10"/>
                  <a:gd name="T5" fmla="*/ 2 h 10"/>
                  <a:gd name="T6" fmla="*/ 7 w 10"/>
                  <a:gd name="T7" fmla="*/ 2 h 10"/>
                  <a:gd name="T8" fmla="*/ 7 w 10"/>
                  <a:gd name="T9" fmla="*/ 5 h 10"/>
                  <a:gd name="T10" fmla="*/ 7 w 10"/>
                  <a:gd name="T11" fmla="*/ 2 h 10"/>
                  <a:gd name="T12" fmla="*/ 7 w 10"/>
                  <a:gd name="T13" fmla="*/ 5 h 10"/>
                  <a:gd name="T14" fmla="*/ 5 w 10"/>
                  <a:gd name="T15" fmla="*/ 5 h 10"/>
                  <a:gd name="T16" fmla="*/ 2 w 10"/>
                  <a:gd name="T17" fmla="*/ 5 h 10"/>
                  <a:gd name="T18" fmla="*/ 2 w 10"/>
                  <a:gd name="T19" fmla="*/ 7 h 10"/>
                  <a:gd name="T20" fmla="*/ 2 w 10"/>
                  <a:gd name="T21" fmla="*/ 5 h 10"/>
                  <a:gd name="T22" fmla="*/ 2 w 10"/>
                  <a:gd name="T23" fmla="*/ 7 h 10"/>
                  <a:gd name="T24" fmla="*/ 5 w 10"/>
                  <a:gd name="T25" fmla="*/ 7 h 10"/>
                  <a:gd name="T26" fmla="*/ 2 w 10"/>
                  <a:gd name="T27" fmla="*/ 7 h 10"/>
                  <a:gd name="T28" fmla="*/ 2 w 10"/>
                  <a:gd name="T29" fmla="*/ 10 h 10"/>
                  <a:gd name="T30" fmla="*/ 0 w 10"/>
                  <a:gd name="T31" fmla="*/ 10 h 10"/>
                  <a:gd name="T32" fmla="*/ 2 w 10"/>
                  <a:gd name="T33" fmla="*/ 10 h 10"/>
                  <a:gd name="T34" fmla="*/ 0 w 10"/>
                  <a:gd name="T35" fmla="*/ 10 h 10"/>
                  <a:gd name="T36" fmla="*/ 0 w 10"/>
                  <a:gd name="T37" fmla="*/ 7 h 10"/>
                  <a:gd name="T38" fmla="*/ 0 w 10"/>
                  <a:gd name="T39" fmla="*/ 5 h 10"/>
                  <a:gd name="T40" fmla="*/ 0 w 10"/>
                  <a:gd name="T41" fmla="*/ 2 h 10"/>
                  <a:gd name="T42" fmla="*/ 0 w 10"/>
                  <a:gd name="T43" fmla="*/ 5 h 10"/>
                  <a:gd name="T44" fmla="*/ 0 w 10"/>
                  <a:gd name="T45" fmla="*/ 2 h 10"/>
                  <a:gd name="T46" fmla="*/ 0 w 10"/>
                  <a:gd name="T47" fmla="*/ 5 h 10"/>
                  <a:gd name="T48" fmla="*/ 0 w 10"/>
                  <a:gd name="T49" fmla="*/ 2 h 10"/>
                  <a:gd name="T50" fmla="*/ 2 w 10"/>
                  <a:gd name="T51" fmla="*/ 2 h 10"/>
                  <a:gd name="T52" fmla="*/ 0 w 10"/>
                  <a:gd name="T53" fmla="*/ 2 h 10"/>
                  <a:gd name="T54" fmla="*/ 2 w 10"/>
                  <a:gd name="T55" fmla="*/ 2 h 10"/>
                  <a:gd name="T56" fmla="*/ 2 w 10"/>
                  <a:gd name="T57" fmla="*/ 0 h 10"/>
                  <a:gd name="T58" fmla="*/ 2 w 10"/>
                  <a:gd name="T59" fmla="*/ 2 h 10"/>
                  <a:gd name="T60" fmla="*/ 2 w 10"/>
                  <a:gd name="T61" fmla="*/ 0 h 10"/>
                  <a:gd name="T62" fmla="*/ 5 w 10"/>
                  <a:gd name="T63" fmla="*/ 0 h 10"/>
                  <a:gd name="T64" fmla="*/ 7 w 10"/>
                  <a:gd name="T6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" h="10">
                    <a:moveTo>
                      <a:pt x="7" y="0"/>
                    </a:moveTo>
                    <a:lnTo>
                      <a:pt x="7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4" name="Freeform 1014"/>
              <p:cNvSpPr>
                <a:spLocks/>
              </p:cNvSpPr>
              <p:nvPr/>
            </p:nvSpPr>
            <p:spPr bwMode="auto">
              <a:xfrm>
                <a:off x="2532" y="185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5" name="Freeform 1015"/>
              <p:cNvSpPr>
                <a:spLocks/>
              </p:cNvSpPr>
              <p:nvPr/>
            </p:nvSpPr>
            <p:spPr bwMode="auto">
              <a:xfrm>
                <a:off x="2532" y="185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6" name="Freeform 1016"/>
              <p:cNvSpPr>
                <a:spLocks/>
              </p:cNvSpPr>
              <p:nvPr/>
            </p:nvSpPr>
            <p:spPr bwMode="auto">
              <a:xfrm>
                <a:off x="2539" y="1852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7" name="Rectangle 1017"/>
              <p:cNvSpPr>
                <a:spLocks noChangeArrowheads="1"/>
              </p:cNvSpPr>
              <p:nvPr/>
            </p:nvSpPr>
            <p:spPr bwMode="auto">
              <a:xfrm>
                <a:off x="2537" y="1852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8" name="Freeform 1018"/>
              <p:cNvSpPr>
                <a:spLocks/>
              </p:cNvSpPr>
              <p:nvPr/>
            </p:nvSpPr>
            <p:spPr bwMode="auto">
              <a:xfrm>
                <a:off x="2544" y="1852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9" name="Freeform 1019"/>
              <p:cNvSpPr>
                <a:spLocks/>
              </p:cNvSpPr>
              <p:nvPr/>
            </p:nvSpPr>
            <p:spPr bwMode="auto">
              <a:xfrm>
                <a:off x="2544" y="1850"/>
                <a:ext cx="2" cy="5"/>
              </a:xfrm>
              <a:custGeom>
                <a:avLst/>
                <a:gdLst>
                  <a:gd name="T0" fmla="*/ 2 w 2"/>
                  <a:gd name="T1" fmla="*/ 2 h 5"/>
                  <a:gd name="T2" fmla="*/ 0 w 2"/>
                  <a:gd name="T3" fmla="*/ 2 h 5"/>
                  <a:gd name="T4" fmla="*/ 2 w 2"/>
                  <a:gd name="T5" fmla="*/ 2 h 5"/>
                  <a:gd name="T6" fmla="*/ 2 w 2"/>
                  <a:gd name="T7" fmla="*/ 5 h 5"/>
                  <a:gd name="T8" fmla="*/ 0 w 2"/>
                  <a:gd name="T9" fmla="*/ 5 h 5"/>
                  <a:gd name="T10" fmla="*/ 0 w 2"/>
                  <a:gd name="T11" fmla="*/ 2 h 5"/>
                  <a:gd name="T12" fmla="*/ 0 w 2"/>
                  <a:gd name="T13" fmla="*/ 0 h 5"/>
                  <a:gd name="T14" fmla="*/ 2 w 2"/>
                  <a:gd name="T15" fmla="*/ 0 h 5"/>
                  <a:gd name="T16" fmla="*/ 2 w 2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0" name="Freeform 1020"/>
              <p:cNvSpPr>
                <a:spLocks/>
              </p:cNvSpPr>
              <p:nvPr/>
            </p:nvSpPr>
            <p:spPr bwMode="auto">
              <a:xfrm>
                <a:off x="2544" y="185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1" name="Freeform 1021"/>
              <p:cNvSpPr>
                <a:spLocks/>
              </p:cNvSpPr>
              <p:nvPr/>
            </p:nvSpPr>
            <p:spPr bwMode="auto">
              <a:xfrm>
                <a:off x="2537" y="185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2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2" name="Freeform 1022"/>
              <p:cNvSpPr>
                <a:spLocks/>
              </p:cNvSpPr>
              <p:nvPr/>
            </p:nvSpPr>
            <p:spPr bwMode="auto">
              <a:xfrm>
                <a:off x="2539" y="1850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2 h 2"/>
                  <a:gd name="T6" fmla="*/ 0 w 3"/>
                  <a:gd name="T7" fmla="*/ 2 h 2"/>
                  <a:gd name="T8" fmla="*/ 3 w 3"/>
                  <a:gd name="T9" fmla="*/ 2 h 2"/>
                  <a:gd name="T10" fmla="*/ 0 w 3"/>
                  <a:gd name="T11" fmla="*/ 2 h 2"/>
                  <a:gd name="T12" fmla="*/ 0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3" name="Freeform 1023"/>
              <p:cNvSpPr>
                <a:spLocks/>
              </p:cNvSpPr>
              <p:nvPr/>
            </p:nvSpPr>
            <p:spPr bwMode="auto">
              <a:xfrm>
                <a:off x="2542" y="1850"/>
                <a:ext cx="2" cy="5"/>
              </a:xfrm>
              <a:custGeom>
                <a:avLst/>
                <a:gdLst>
                  <a:gd name="T0" fmla="*/ 2 w 2"/>
                  <a:gd name="T1" fmla="*/ 2 h 5"/>
                  <a:gd name="T2" fmla="*/ 0 w 2"/>
                  <a:gd name="T3" fmla="*/ 2 h 5"/>
                  <a:gd name="T4" fmla="*/ 0 w 2"/>
                  <a:gd name="T5" fmla="*/ 5 h 5"/>
                  <a:gd name="T6" fmla="*/ 0 w 2"/>
                  <a:gd name="T7" fmla="*/ 2 h 5"/>
                  <a:gd name="T8" fmla="*/ 0 w 2"/>
                  <a:gd name="T9" fmla="*/ 5 h 5"/>
                  <a:gd name="T10" fmla="*/ 0 w 2"/>
                  <a:gd name="T11" fmla="*/ 2 h 5"/>
                  <a:gd name="T12" fmla="*/ 0 w 2"/>
                  <a:gd name="T13" fmla="*/ 5 h 5"/>
                  <a:gd name="T14" fmla="*/ 0 w 2"/>
                  <a:gd name="T15" fmla="*/ 2 h 5"/>
                  <a:gd name="T16" fmla="*/ 0 w 2"/>
                  <a:gd name="T17" fmla="*/ 0 h 5"/>
                  <a:gd name="T18" fmla="*/ 2 w 2"/>
                  <a:gd name="T19" fmla="*/ 0 h 5"/>
                  <a:gd name="T20" fmla="*/ 2 w 2"/>
                  <a:gd name="T2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4" name="Freeform 1024"/>
              <p:cNvSpPr>
                <a:spLocks/>
              </p:cNvSpPr>
              <p:nvPr/>
            </p:nvSpPr>
            <p:spPr bwMode="auto">
              <a:xfrm>
                <a:off x="2539" y="184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5" name="Rectangle 1025"/>
              <p:cNvSpPr>
                <a:spLocks noChangeArrowheads="1"/>
              </p:cNvSpPr>
              <p:nvPr/>
            </p:nvSpPr>
            <p:spPr bwMode="auto">
              <a:xfrm>
                <a:off x="2539" y="1848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6" name="Rectangle 1026"/>
              <p:cNvSpPr>
                <a:spLocks noChangeArrowheads="1"/>
              </p:cNvSpPr>
              <p:nvPr/>
            </p:nvSpPr>
            <p:spPr bwMode="auto">
              <a:xfrm>
                <a:off x="2537" y="1848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7" name="Freeform 1027"/>
              <p:cNvSpPr>
                <a:spLocks/>
              </p:cNvSpPr>
              <p:nvPr/>
            </p:nvSpPr>
            <p:spPr bwMode="auto">
              <a:xfrm>
                <a:off x="2534" y="184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8" name="Freeform 1028"/>
              <p:cNvSpPr>
                <a:spLocks/>
              </p:cNvSpPr>
              <p:nvPr/>
            </p:nvSpPr>
            <p:spPr bwMode="auto">
              <a:xfrm>
                <a:off x="2539" y="184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9" name="Freeform 1029"/>
              <p:cNvSpPr>
                <a:spLocks/>
              </p:cNvSpPr>
              <p:nvPr/>
            </p:nvSpPr>
            <p:spPr bwMode="auto">
              <a:xfrm>
                <a:off x="2542" y="1848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2 w 2"/>
                  <a:gd name="T3" fmla="*/ 4 h 4"/>
                  <a:gd name="T4" fmla="*/ 2 w 2"/>
                  <a:gd name="T5" fmla="*/ 2 h 4"/>
                  <a:gd name="T6" fmla="*/ 0 w 2"/>
                  <a:gd name="T7" fmla="*/ 2 h 4"/>
                  <a:gd name="T8" fmla="*/ 0 w 2"/>
                  <a:gd name="T9" fmla="*/ 0 h 4"/>
                  <a:gd name="T10" fmla="*/ 2 w 2"/>
                  <a:gd name="T11" fmla="*/ 0 h 4"/>
                  <a:gd name="T12" fmla="*/ 2 w 2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0" name="Freeform 1030"/>
              <p:cNvSpPr>
                <a:spLocks/>
              </p:cNvSpPr>
              <p:nvPr/>
            </p:nvSpPr>
            <p:spPr bwMode="auto">
              <a:xfrm>
                <a:off x="2537" y="184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1" name="Freeform 1031"/>
              <p:cNvSpPr>
                <a:spLocks/>
              </p:cNvSpPr>
              <p:nvPr/>
            </p:nvSpPr>
            <p:spPr bwMode="auto">
              <a:xfrm>
                <a:off x="2534" y="184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2" name="Freeform 1032"/>
              <p:cNvSpPr>
                <a:spLocks/>
              </p:cNvSpPr>
              <p:nvPr/>
            </p:nvSpPr>
            <p:spPr bwMode="auto">
              <a:xfrm>
                <a:off x="2537" y="184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3" name="Freeform 1033"/>
              <p:cNvSpPr>
                <a:spLocks/>
              </p:cNvSpPr>
              <p:nvPr/>
            </p:nvSpPr>
            <p:spPr bwMode="auto">
              <a:xfrm>
                <a:off x="2539" y="184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4" name="Freeform 1034"/>
              <p:cNvSpPr>
                <a:spLocks/>
              </p:cNvSpPr>
              <p:nvPr/>
            </p:nvSpPr>
            <p:spPr bwMode="auto">
              <a:xfrm>
                <a:off x="2539" y="1848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5" name="Freeform 1035"/>
              <p:cNvSpPr>
                <a:spLocks/>
              </p:cNvSpPr>
              <p:nvPr/>
            </p:nvSpPr>
            <p:spPr bwMode="auto">
              <a:xfrm>
                <a:off x="2537" y="184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6" name="Freeform 1036"/>
              <p:cNvSpPr>
                <a:spLocks/>
              </p:cNvSpPr>
              <p:nvPr/>
            </p:nvSpPr>
            <p:spPr bwMode="auto">
              <a:xfrm>
                <a:off x="2539" y="184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7" name="Freeform 1037"/>
              <p:cNvSpPr>
                <a:spLocks/>
              </p:cNvSpPr>
              <p:nvPr/>
            </p:nvSpPr>
            <p:spPr bwMode="auto">
              <a:xfrm>
                <a:off x="2539" y="184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8" name="Freeform 1038"/>
              <p:cNvSpPr>
                <a:spLocks/>
              </p:cNvSpPr>
              <p:nvPr/>
            </p:nvSpPr>
            <p:spPr bwMode="auto">
              <a:xfrm>
                <a:off x="2537" y="184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9" name="Freeform 1039"/>
              <p:cNvSpPr>
                <a:spLocks/>
              </p:cNvSpPr>
              <p:nvPr/>
            </p:nvSpPr>
            <p:spPr bwMode="auto">
              <a:xfrm>
                <a:off x="2539" y="1845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0" name="Freeform 1040"/>
              <p:cNvSpPr>
                <a:spLocks/>
              </p:cNvSpPr>
              <p:nvPr/>
            </p:nvSpPr>
            <p:spPr bwMode="auto">
              <a:xfrm>
                <a:off x="2539" y="1845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0 w 3"/>
                  <a:gd name="T5" fmla="*/ 0 h 3"/>
                  <a:gd name="T6" fmla="*/ 3 w 3"/>
                  <a:gd name="T7" fmla="*/ 0 h 3"/>
                  <a:gd name="T8" fmla="*/ 3 w 3"/>
                  <a:gd name="T9" fmla="*/ 3 h 3"/>
                  <a:gd name="T10" fmla="*/ 0 w 3"/>
                  <a:gd name="T11" fmla="*/ 3 h 3"/>
                  <a:gd name="T12" fmla="*/ 0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1" name="Freeform 1041"/>
              <p:cNvSpPr>
                <a:spLocks/>
              </p:cNvSpPr>
              <p:nvPr/>
            </p:nvSpPr>
            <p:spPr bwMode="auto">
              <a:xfrm>
                <a:off x="2539" y="184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2" name="Freeform 1042"/>
              <p:cNvSpPr>
                <a:spLocks/>
              </p:cNvSpPr>
              <p:nvPr/>
            </p:nvSpPr>
            <p:spPr bwMode="auto">
              <a:xfrm>
                <a:off x="2539" y="1843"/>
                <a:ext cx="3" cy="9"/>
              </a:xfrm>
              <a:custGeom>
                <a:avLst/>
                <a:gdLst>
                  <a:gd name="T0" fmla="*/ 3 w 3"/>
                  <a:gd name="T1" fmla="*/ 2 h 9"/>
                  <a:gd name="T2" fmla="*/ 3 w 3"/>
                  <a:gd name="T3" fmla="*/ 5 h 9"/>
                  <a:gd name="T4" fmla="*/ 3 w 3"/>
                  <a:gd name="T5" fmla="*/ 7 h 9"/>
                  <a:gd name="T6" fmla="*/ 3 w 3"/>
                  <a:gd name="T7" fmla="*/ 9 h 9"/>
                  <a:gd name="T8" fmla="*/ 0 w 3"/>
                  <a:gd name="T9" fmla="*/ 9 h 9"/>
                  <a:gd name="T10" fmla="*/ 3 w 3"/>
                  <a:gd name="T11" fmla="*/ 9 h 9"/>
                  <a:gd name="T12" fmla="*/ 3 w 3"/>
                  <a:gd name="T13" fmla="*/ 7 h 9"/>
                  <a:gd name="T14" fmla="*/ 3 w 3"/>
                  <a:gd name="T15" fmla="*/ 5 h 9"/>
                  <a:gd name="T16" fmla="*/ 3 w 3"/>
                  <a:gd name="T17" fmla="*/ 2 h 9"/>
                  <a:gd name="T18" fmla="*/ 3 w 3"/>
                  <a:gd name="T19" fmla="*/ 5 h 9"/>
                  <a:gd name="T20" fmla="*/ 3 w 3"/>
                  <a:gd name="T21" fmla="*/ 2 h 9"/>
                  <a:gd name="T22" fmla="*/ 3 w 3"/>
                  <a:gd name="T23" fmla="*/ 5 h 9"/>
                  <a:gd name="T24" fmla="*/ 0 w 3"/>
                  <a:gd name="T25" fmla="*/ 5 h 9"/>
                  <a:gd name="T26" fmla="*/ 3 w 3"/>
                  <a:gd name="T27" fmla="*/ 5 h 9"/>
                  <a:gd name="T28" fmla="*/ 3 w 3"/>
                  <a:gd name="T29" fmla="*/ 2 h 9"/>
                  <a:gd name="T30" fmla="*/ 3 w 3"/>
                  <a:gd name="T31" fmla="*/ 0 h 9"/>
                  <a:gd name="T32" fmla="*/ 3 w 3"/>
                  <a:gd name="T3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9">
                    <a:moveTo>
                      <a:pt x="3" y="2"/>
                    </a:moveTo>
                    <a:lnTo>
                      <a:pt x="3" y="5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3" name="Freeform 1043"/>
              <p:cNvSpPr>
                <a:spLocks/>
              </p:cNvSpPr>
              <p:nvPr/>
            </p:nvSpPr>
            <p:spPr bwMode="auto">
              <a:xfrm>
                <a:off x="2539" y="184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4" name="Freeform 1044"/>
              <p:cNvSpPr>
                <a:spLocks/>
              </p:cNvSpPr>
              <p:nvPr/>
            </p:nvSpPr>
            <p:spPr bwMode="auto">
              <a:xfrm>
                <a:off x="2539" y="184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0 w 3"/>
                  <a:gd name="T9" fmla="*/ 0 h 2"/>
                  <a:gd name="T10" fmla="*/ 3 w 3"/>
                  <a:gd name="T11" fmla="*/ 0 h 2"/>
                  <a:gd name="T12" fmla="*/ 3 w 3"/>
                  <a:gd name="T13" fmla="*/ 2 h 2"/>
                  <a:gd name="T14" fmla="*/ 0 w 3"/>
                  <a:gd name="T15" fmla="*/ 2 h 2"/>
                  <a:gd name="T16" fmla="*/ 0 w 3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5" name="Freeform 1045"/>
              <p:cNvSpPr>
                <a:spLocks/>
              </p:cNvSpPr>
              <p:nvPr/>
            </p:nvSpPr>
            <p:spPr bwMode="auto">
              <a:xfrm>
                <a:off x="2544" y="183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6" name="Freeform 1046"/>
              <p:cNvSpPr>
                <a:spLocks/>
              </p:cNvSpPr>
              <p:nvPr/>
            </p:nvSpPr>
            <p:spPr bwMode="auto">
              <a:xfrm>
                <a:off x="2268" y="1818"/>
                <a:ext cx="5" cy="3"/>
              </a:xfrm>
              <a:custGeom>
                <a:avLst/>
                <a:gdLst>
                  <a:gd name="T0" fmla="*/ 2 w 5"/>
                  <a:gd name="T1" fmla="*/ 0 h 3"/>
                  <a:gd name="T2" fmla="*/ 2 w 5"/>
                  <a:gd name="T3" fmla="*/ 3 h 3"/>
                  <a:gd name="T4" fmla="*/ 5 w 5"/>
                  <a:gd name="T5" fmla="*/ 3 h 3"/>
                  <a:gd name="T6" fmla="*/ 2 w 5"/>
                  <a:gd name="T7" fmla="*/ 3 h 3"/>
                  <a:gd name="T8" fmla="*/ 0 w 5"/>
                  <a:gd name="T9" fmla="*/ 3 h 3"/>
                  <a:gd name="T10" fmla="*/ 0 w 5"/>
                  <a:gd name="T11" fmla="*/ 0 h 3"/>
                  <a:gd name="T12" fmla="*/ 2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2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7" name="Freeform 1047"/>
              <p:cNvSpPr>
                <a:spLocks/>
              </p:cNvSpPr>
              <p:nvPr/>
            </p:nvSpPr>
            <p:spPr bwMode="auto">
              <a:xfrm>
                <a:off x="2507" y="181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8" name="Freeform 1048"/>
              <p:cNvSpPr>
                <a:spLocks/>
              </p:cNvSpPr>
              <p:nvPr/>
            </p:nvSpPr>
            <p:spPr bwMode="auto">
              <a:xfrm>
                <a:off x="2246" y="1816"/>
                <a:ext cx="5" cy="2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2 w 5"/>
                  <a:gd name="T7" fmla="*/ 2 h 2"/>
                  <a:gd name="T8" fmla="*/ 0 w 5"/>
                  <a:gd name="T9" fmla="*/ 2 h 2"/>
                  <a:gd name="T10" fmla="*/ 2 w 5"/>
                  <a:gd name="T11" fmla="*/ 2 h 2"/>
                  <a:gd name="T12" fmla="*/ 2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9" name="Freeform 1049"/>
              <p:cNvSpPr>
                <a:spLocks/>
              </p:cNvSpPr>
              <p:nvPr/>
            </p:nvSpPr>
            <p:spPr bwMode="auto">
              <a:xfrm>
                <a:off x="2258" y="180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0" name="Freeform 1050"/>
              <p:cNvSpPr>
                <a:spLocks/>
              </p:cNvSpPr>
              <p:nvPr/>
            </p:nvSpPr>
            <p:spPr bwMode="auto">
              <a:xfrm>
                <a:off x="2270" y="1801"/>
                <a:ext cx="12" cy="7"/>
              </a:xfrm>
              <a:custGeom>
                <a:avLst/>
                <a:gdLst>
                  <a:gd name="T0" fmla="*/ 10 w 12"/>
                  <a:gd name="T1" fmla="*/ 0 h 7"/>
                  <a:gd name="T2" fmla="*/ 12 w 12"/>
                  <a:gd name="T3" fmla="*/ 0 h 7"/>
                  <a:gd name="T4" fmla="*/ 10 w 12"/>
                  <a:gd name="T5" fmla="*/ 0 h 7"/>
                  <a:gd name="T6" fmla="*/ 10 w 12"/>
                  <a:gd name="T7" fmla="*/ 3 h 7"/>
                  <a:gd name="T8" fmla="*/ 8 w 12"/>
                  <a:gd name="T9" fmla="*/ 3 h 7"/>
                  <a:gd name="T10" fmla="*/ 8 w 12"/>
                  <a:gd name="T11" fmla="*/ 5 h 7"/>
                  <a:gd name="T12" fmla="*/ 5 w 12"/>
                  <a:gd name="T13" fmla="*/ 5 h 7"/>
                  <a:gd name="T14" fmla="*/ 5 w 12"/>
                  <a:gd name="T15" fmla="*/ 7 h 7"/>
                  <a:gd name="T16" fmla="*/ 5 w 12"/>
                  <a:gd name="T17" fmla="*/ 5 h 7"/>
                  <a:gd name="T18" fmla="*/ 5 w 12"/>
                  <a:gd name="T19" fmla="*/ 7 h 7"/>
                  <a:gd name="T20" fmla="*/ 3 w 12"/>
                  <a:gd name="T21" fmla="*/ 7 h 7"/>
                  <a:gd name="T22" fmla="*/ 3 w 12"/>
                  <a:gd name="T23" fmla="*/ 5 h 7"/>
                  <a:gd name="T24" fmla="*/ 0 w 12"/>
                  <a:gd name="T25" fmla="*/ 5 h 7"/>
                  <a:gd name="T26" fmla="*/ 3 w 12"/>
                  <a:gd name="T27" fmla="*/ 5 h 7"/>
                  <a:gd name="T28" fmla="*/ 3 w 12"/>
                  <a:gd name="T29" fmla="*/ 3 h 7"/>
                  <a:gd name="T30" fmla="*/ 5 w 12"/>
                  <a:gd name="T31" fmla="*/ 3 h 7"/>
                  <a:gd name="T32" fmla="*/ 5 w 12"/>
                  <a:gd name="T33" fmla="*/ 0 h 7"/>
                  <a:gd name="T34" fmla="*/ 8 w 12"/>
                  <a:gd name="T35" fmla="*/ 0 h 7"/>
                  <a:gd name="T36" fmla="*/ 10 w 12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7">
                    <a:moveTo>
                      <a:pt x="10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1" name="Freeform 1051"/>
              <p:cNvSpPr>
                <a:spLocks/>
              </p:cNvSpPr>
              <p:nvPr/>
            </p:nvSpPr>
            <p:spPr bwMode="auto">
              <a:xfrm>
                <a:off x="2529" y="179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2" name="Freeform 1052"/>
              <p:cNvSpPr>
                <a:spLocks/>
              </p:cNvSpPr>
              <p:nvPr/>
            </p:nvSpPr>
            <p:spPr bwMode="auto">
              <a:xfrm>
                <a:off x="2529" y="1799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3" name="Freeform 1053"/>
              <p:cNvSpPr>
                <a:spLocks/>
              </p:cNvSpPr>
              <p:nvPr/>
            </p:nvSpPr>
            <p:spPr bwMode="auto">
              <a:xfrm>
                <a:off x="2529" y="1799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4" name="Freeform 1054"/>
              <p:cNvSpPr>
                <a:spLocks/>
              </p:cNvSpPr>
              <p:nvPr/>
            </p:nvSpPr>
            <p:spPr bwMode="auto">
              <a:xfrm>
                <a:off x="2241" y="1796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3 h 3"/>
                  <a:gd name="T4" fmla="*/ 2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2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5" name="Freeform 1055"/>
              <p:cNvSpPr>
                <a:spLocks/>
              </p:cNvSpPr>
              <p:nvPr/>
            </p:nvSpPr>
            <p:spPr bwMode="auto">
              <a:xfrm>
                <a:off x="2246" y="1794"/>
                <a:ext cx="10" cy="10"/>
              </a:xfrm>
              <a:custGeom>
                <a:avLst/>
                <a:gdLst>
                  <a:gd name="T0" fmla="*/ 7 w 10"/>
                  <a:gd name="T1" fmla="*/ 0 h 10"/>
                  <a:gd name="T2" fmla="*/ 7 w 10"/>
                  <a:gd name="T3" fmla="*/ 2 h 10"/>
                  <a:gd name="T4" fmla="*/ 10 w 10"/>
                  <a:gd name="T5" fmla="*/ 2 h 10"/>
                  <a:gd name="T6" fmla="*/ 10 w 10"/>
                  <a:gd name="T7" fmla="*/ 5 h 10"/>
                  <a:gd name="T8" fmla="*/ 10 w 10"/>
                  <a:gd name="T9" fmla="*/ 7 h 10"/>
                  <a:gd name="T10" fmla="*/ 7 w 10"/>
                  <a:gd name="T11" fmla="*/ 7 h 10"/>
                  <a:gd name="T12" fmla="*/ 7 w 10"/>
                  <a:gd name="T13" fmla="*/ 10 h 10"/>
                  <a:gd name="T14" fmla="*/ 7 w 10"/>
                  <a:gd name="T15" fmla="*/ 7 h 10"/>
                  <a:gd name="T16" fmla="*/ 7 w 10"/>
                  <a:gd name="T17" fmla="*/ 10 h 10"/>
                  <a:gd name="T18" fmla="*/ 7 w 10"/>
                  <a:gd name="T19" fmla="*/ 7 h 10"/>
                  <a:gd name="T20" fmla="*/ 5 w 10"/>
                  <a:gd name="T21" fmla="*/ 7 h 10"/>
                  <a:gd name="T22" fmla="*/ 5 w 10"/>
                  <a:gd name="T23" fmla="*/ 10 h 10"/>
                  <a:gd name="T24" fmla="*/ 5 w 10"/>
                  <a:gd name="T25" fmla="*/ 7 h 10"/>
                  <a:gd name="T26" fmla="*/ 5 w 10"/>
                  <a:gd name="T27" fmla="*/ 10 h 10"/>
                  <a:gd name="T28" fmla="*/ 2 w 10"/>
                  <a:gd name="T29" fmla="*/ 7 h 10"/>
                  <a:gd name="T30" fmla="*/ 0 w 10"/>
                  <a:gd name="T31" fmla="*/ 7 h 10"/>
                  <a:gd name="T32" fmla="*/ 0 w 10"/>
                  <a:gd name="T33" fmla="*/ 5 h 10"/>
                  <a:gd name="T34" fmla="*/ 0 w 10"/>
                  <a:gd name="T35" fmla="*/ 7 h 10"/>
                  <a:gd name="T36" fmla="*/ 0 w 10"/>
                  <a:gd name="T37" fmla="*/ 5 h 10"/>
                  <a:gd name="T38" fmla="*/ 0 w 10"/>
                  <a:gd name="T39" fmla="*/ 2 h 10"/>
                  <a:gd name="T40" fmla="*/ 2 w 10"/>
                  <a:gd name="T41" fmla="*/ 2 h 10"/>
                  <a:gd name="T42" fmla="*/ 5 w 10"/>
                  <a:gd name="T43" fmla="*/ 2 h 10"/>
                  <a:gd name="T44" fmla="*/ 5 w 10"/>
                  <a:gd name="T45" fmla="*/ 0 h 10"/>
                  <a:gd name="T46" fmla="*/ 5 w 10"/>
                  <a:gd name="T47" fmla="*/ 2 h 10"/>
                  <a:gd name="T48" fmla="*/ 7 w 10"/>
                  <a:gd name="T49" fmla="*/ 2 h 10"/>
                  <a:gd name="T50" fmla="*/ 7 w 10"/>
                  <a:gd name="T5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" h="10">
                    <a:moveTo>
                      <a:pt x="7" y="0"/>
                    </a:moveTo>
                    <a:lnTo>
                      <a:pt x="7" y="2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6" name="Freeform 1056"/>
              <p:cNvSpPr>
                <a:spLocks/>
              </p:cNvSpPr>
              <p:nvPr/>
            </p:nvSpPr>
            <p:spPr bwMode="auto">
              <a:xfrm>
                <a:off x="2253" y="1791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7" name="Freeform 1057"/>
              <p:cNvSpPr>
                <a:spLocks/>
              </p:cNvSpPr>
              <p:nvPr/>
            </p:nvSpPr>
            <p:spPr bwMode="auto">
              <a:xfrm>
                <a:off x="2241" y="1791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8" name="Freeform 1058"/>
              <p:cNvSpPr>
                <a:spLocks/>
              </p:cNvSpPr>
              <p:nvPr/>
            </p:nvSpPr>
            <p:spPr bwMode="auto">
              <a:xfrm>
                <a:off x="2214" y="1789"/>
                <a:ext cx="10" cy="7"/>
              </a:xfrm>
              <a:custGeom>
                <a:avLst/>
                <a:gdLst>
                  <a:gd name="T0" fmla="*/ 7 w 10"/>
                  <a:gd name="T1" fmla="*/ 0 h 7"/>
                  <a:gd name="T2" fmla="*/ 7 w 10"/>
                  <a:gd name="T3" fmla="*/ 2 h 7"/>
                  <a:gd name="T4" fmla="*/ 10 w 10"/>
                  <a:gd name="T5" fmla="*/ 2 h 7"/>
                  <a:gd name="T6" fmla="*/ 7 w 10"/>
                  <a:gd name="T7" fmla="*/ 5 h 7"/>
                  <a:gd name="T8" fmla="*/ 5 w 10"/>
                  <a:gd name="T9" fmla="*/ 5 h 7"/>
                  <a:gd name="T10" fmla="*/ 5 w 10"/>
                  <a:gd name="T11" fmla="*/ 7 h 7"/>
                  <a:gd name="T12" fmla="*/ 5 w 10"/>
                  <a:gd name="T13" fmla="*/ 5 h 7"/>
                  <a:gd name="T14" fmla="*/ 2 w 10"/>
                  <a:gd name="T15" fmla="*/ 5 h 7"/>
                  <a:gd name="T16" fmla="*/ 2 w 10"/>
                  <a:gd name="T17" fmla="*/ 2 h 7"/>
                  <a:gd name="T18" fmla="*/ 0 w 10"/>
                  <a:gd name="T19" fmla="*/ 2 h 7"/>
                  <a:gd name="T20" fmla="*/ 0 w 10"/>
                  <a:gd name="T21" fmla="*/ 0 h 7"/>
                  <a:gd name="T22" fmla="*/ 2 w 10"/>
                  <a:gd name="T23" fmla="*/ 0 h 7"/>
                  <a:gd name="T24" fmla="*/ 5 w 10"/>
                  <a:gd name="T25" fmla="*/ 0 h 7"/>
                  <a:gd name="T26" fmla="*/ 7 w 10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7">
                    <a:moveTo>
                      <a:pt x="7" y="0"/>
                    </a:moveTo>
                    <a:lnTo>
                      <a:pt x="7" y="2"/>
                    </a:lnTo>
                    <a:lnTo>
                      <a:pt x="10" y="2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9" name="Freeform 1059"/>
              <p:cNvSpPr>
                <a:spLocks/>
              </p:cNvSpPr>
              <p:nvPr/>
            </p:nvSpPr>
            <p:spPr bwMode="auto">
              <a:xfrm>
                <a:off x="2236" y="1784"/>
                <a:ext cx="10" cy="7"/>
              </a:xfrm>
              <a:custGeom>
                <a:avLst/>
                <a:gdLst>
                  <a:gd name="T0" fmla="*/ 2 w 10"/>
                  <a:gd name="T1" fmla="*/ 0 h 7"/>
                  <a:gd name="T2" fmla="*/ 2 w 10"/>
                  <a:gd name="T3" fmla="*/ 2 h 7"/>
                  <a:gd name="T4" fmla="*/ 2 w 10"/>
                  <a:gd name="T5" fmla="*/ 0 h 7"/>
                  <a:gd name="T6" fmla="*/ 2 w 10"/>
                  <a:gd name="T7" fmla="*/ 2 h 7"/>
                  <a:gd name="T8" fmla="*/ 5 w 10"/>
                  <a:gd name="T9" fmla="*/ 2 h 7"/>
                  <a:gd name="T10" fmla="*/ 7 w 10"/>
                  <a:gd name="T11" fmla="*/ 2 h 7"/>
                  <a:gd name="T12" fmla="*/ 10 w 10"/>
                  <a:gd name="T13" fmla="*/ 2 h 7"/>
                  <a:gd name="T14" fmla="*/ 10 w 10"/>
                  <a:gd name="T15" fmla="*/ 5 h 7"/>
                  <a:gd name="T16" fmla="*/ 10 w 10"/>
                  <a:gd name="T17" fmla="*/ 7 h 7"/>
                  <a:gd name="T18" fmla="*/ 7 w 10"/>
                  <a:gd name="T19" fmla="*/ 7 h 7"/>
                  <a:gd name="T20" fmla="*/ 5 w 10"/>
                  <a:gd name="T21" fmla="*/ 7 h 7"/>
                  <a:gd name="T22" fmla="*/ 2 w 10"/>
                  <a:gd name="T23" fmla="*/ 7 h 7"/>
                  <a:gd name="T24" fmla="*/ 2 w 10"/>
                  <a:gd name="T25" fmla="*/ 5 h 7"/>
                  <a:gd name="T26" fmla="*/ 0 w 10"/>
                  <a:gd name="T27" fmla="*/ 5 h 7"/>
                  <a:gd name="T28" fmla="*/ 2 w 10"/>
                  <a:gd name="T29" fmla="*/ 5 h 7"/>
                  <a:gd name="T30" fmla="*/ 2 w 10"/>
                  <a:gd name="T31" fmla="*/ 2 h 7"/>
                  <a:gd name="T32" fmla="*/ 2 w 10"/>
                  <a:gd name="T3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7">
                    <a:moveTo>
                      <a:pt x="2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0" name="Freeform 1060"/>
              <p:cNvSpPr>
                <a:spLocks/>
              </p:cNvSpPr>
              <p:nvPr/>
            </p:nvSpPr>
            <p:spPr bwMode="auto">
              <a:xfrm>
                <a:off x="2216" y="1777"/>
                <a:ext cx="22" cy="34"/>
              </a:xfrm>
              <a:custGeom>
                <a:avLst/>
                <a:gdLst>
                  <a:gd name="T0" fmla="*/ 8 w 22"/>
                  <a:gd name="T1" fmla="*/ 2 h 34"/>
                  <a:gd name="T2" fmla="*/ 10 w 22"/>
                  <a:gd name="T3" fmla="*/ 5 h 34"/>
                  <a:gd name="T4" fmla="*/ 13 w 22"/>
                  <a:gd name="T5" fmla="*/ 7 h 34"/>
                  <a:gd name="T6" fmla="*/ 13 w 22"/>
                  <a:gd name="T7" fmla="*/ 12 h 34"/>
                  <a:gd name="T8" fmla="*/ 15 w 22"/>
                  <a:gd name="T9" fmla="*/ 14 h 34"/>
                  <a:gd name="T10" fmla="*/ 18 w 22"/>
                  <a:gd name="T11" fmla="*/ 17 h 34"/>
                  <a:gd name="T12" fmla="*/ 18 w 22"/>
                  <a:gd name="T13" fmla="*/ 17 h 34"/>
                  <a:gd name="T14" fmla="*/ 18 w 22"/>
                  <a:gd name="T15" fmla="*/ 19 h 34"/>
                  <a:gd name="T16" fmla="*/ 20 w 22"/>
                  <a:gd name="T17" fmla="*/ 22 h 34"/>
                  <a:gd name="T18" fmla="*/ 20 w 22"/>
                  <a:gd name="T19" fmla="*/ 22 h 34"/>
                  <a:gd name="T20" fmla="*/ 22 w 22"/>
                  <a:gd name="T21" fmla="*/ 24 h 34"/>
                  <a:gd name="T22" fmla="*/ 22 w 22"/>
                  <a:gd name="T23" fmla="*/ 29 h 34"/>
                  <a:gd name="T24" fmla="*/ 20 w 22"/>
                  <a:gd name="T25" fmla="*/ 31 h 34"/>
                  <a:gd name="T26" fmla="*/ 15 w 22"/>
                  <a:gd name="T27" fmla="*/ 31 h 34"/>
                  <a:gd name="T28" fmla="*/ 13 w 22"/>
                  <a:gd name="T29" fmla="*/ 34 h 34"/>
                  <a:gd name="T30" fmla="*/ 10 w 22"/>
                  <a:gd name="T31" fmla="*/ 31 h 34"/>
                  <a:gd name="T32" fmla="*/ 10 w 22"/>
                  <a:gd name="T33" fmla="*/ 31 h 34"/>
                  <a:gd name="T34" fmla="*/ 5 w 22"/>
                  <a:gd name="T35" fmla="*/ 31 h 34"/>
                  <a:gd name="T36" fmla="*/ 3 w 22"/>
                  <a:gd name="T37" fmla="*/ 27 h 34"/>
                  <a:gd name="T38" fmla="*/ 5 w 22"/>
                  <a:gd name="T39" fmla="*/ 24 h 34"/>
                  <a:gd name="T40" fmla="*/ 10 w 22"/>
                  <a:gd name="T41" fmla="*/ 24 h 34"/>
                  <a:gd name="T42" fmla="*/ 13 w 22"/>
                  <a:gd name="T43" fmla="*/ 22 h 34"/>
                  <a:gd name="T44" fmla="*/ 13 w 22"/>
                  <a:gd name="T45" fmla="*/ 22 h 34"/>
                  <a:gd name="T46" fmla="*/ 13 w 22"/>
                  <a:gd name="T47" fmla="*/ 22 h 34"/>
                  <a:gd name="T48" fmla="*/ 15 w 22"/>
                  <a:gd name="T49" fmla="*/ 19 h 34"/>
                  <a:gd name="T50" fmla="*/ 13 w 22"/>
                  <a:gd name="T51" fmla="*/ 17 h 34"/>
                  <a:gd name="T52" fmla="*/ 10 w 22"/>
                  <a:gd name="T53" fmla="*/ 14 h 34"/>
                  <a:gd name="T54" fmla="*/ 8 w 22"/>
                  <a:gd name="T55" fmla="*/ 12 h 34"/>
                  <a:gd name="T56" fmla="*/ 5 w 22"/>
                  <a:gd name="T57" fmla="*/ 9 h 34"/>
                  <a:gd name="T58" fmla="*/ 5 w 22"/>
                  <a:gd name="T59" fmla="*/ 9 h 34"/>
                  <a:gd name="T60" fmla="*/ 5 w 22"/>
                  <a:gd name="T61" fmla="*/ 5 h 34"/>
                  <a:gd name="T62" fmla="*/ 0 w 22"/>
                  <a:gd name="T63" fmla="*/ 5 h 34"/>
                  <a:gd name="T64" fmla="*/ 3 w 22"/>
                  <a:gd name="T65" fmla="*/ 2 h 34"/>
                  <a:gd name="T66" fmla="*/ 5 w 22"/>
                  <a:gd name="T6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" h="34">
                    <a:moveTo>
                      <a:pt x="8" y="0"/>
                    </a:moveTo>
                    <a:lnTo>
                      <a:pt x="8" y="2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18" y="17"/>
                    </a:lnTo>
                    <a:lnTo>
                      <a:pt x="20" y="17"/>
                    </a:lnTo>
                    <a:lnTo>
                      <a:pt x="18" y="17"/>
                    </a:lnTo>
                    <a:lnTo>
                      <a:pt x="20" y="19"/>
                    </a:lnTo>
                    <a:lnTo>
                      <a:pt x="18" y="19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27"/>
                    </a:lnTo>
                    <a:lnTo>
                      <a:pt x="22" y="29"/>
                    </a:lnTo>
                    <a:lnTo>
                      <a:pt x="20" y="29"/>
                    </a:lnTo>
                    <a:lnTo>
                      <a:pt x="20" y="31"/>
                    </a:lnTo>
                    <a:lnTo>
                      <a:pt x="18" y="31"/>
                    </a:lnTo>
                    <a:lnTo>
                      <a:pt x="15" y="31"/>
                    </a:lnTo>
                    <a:lnTo>
                      <a:pt x="13" y="31"/>
                    </a:lnTo>
                    <a:lnTo>
                      <a:pt x="13" y="34"/>
                    </a:lnTo>
                    <a:lnTo>
                      <a:pt x="10" y="34"/>
                    </a:lnTo>
                    <a:lnTo>
                      <a:pt x="10" y="31"/>
                    </a:lnTo>
                    <a:lnTo>
                      <a:pt x="10" y="34"/>
                    </a:lnTo>
                    <a:lnTo>
                      <a:pt x="10" y="31"/>
                    </a:lnTo>
                    <a:lnTo>
                      <a:pt x="8" y="31"/>
                    </a:lnTo>
                    <a:lnTo>
                      <a:pt x="5" y="31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5" y="27"/>
                    </a:lnTo>
                    <a:lnTo>
                      <a:pt x="5" y="24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13" y="22"/>
                    </a:lnTo>
                    <a:lnTo>
                      <a:pt x="13" y="24"/>
                    </a:lnTo>
                    <a:lnTo>
                      <a:pt x="13" y="22"/>
                    </a:lnTo>
                    <a:lnTo>
                      <a:pt x="15" y="22"/>
                    </a:lnTo>
                    <a:lnTo>
                      <a:pt x="13" y="22"/>
                    </a:lnTo>
                    <a:lnTo>
                      <a:pt x="15" y="22"/>
                    </a:lnTo>
                    <a:lnTo>
                      <a:pt x="15" y="19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0" y="17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8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1" name="Freeform 1061"/>
              <p:cNvSpPr>
                <a:spLocks/>
              </p:cNvSpPr>
              <p:nvPr/>
            </p:nvSpPr>
            <p:spPr bwMode="auto">
              <a:xfrm>
                <a:off x="2246" y="1769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2 w 5"/>
                  <a:gd name="T3" fmla="*/ 3 h 5"/>
                  <a:gd name="T4" fmla="*/ 5 w 5"/>
                  <a:gd name="T5" fmla="*/ 3 h 5"/>
                  <a:gd name="T6" fmla="*/ 2 w 5"/>
                  <a:gd name="T7" fmla="*/ 3 h 5"/>
                  <a:gd name="T8" fmla="*/ 2 w 5"/>
                  <a:gd name="T9" fmla="*/ 5 h 5"/>
                  <a:gd name="T10" fmla="*/ 0 w 5"/>
                  <a:gd name="T11" fmla="*/ 3 h 5"/>
                  <a:gd name="T12" fmla="*/ 2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2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2" name="Rectangle 1062"/>
              <p:cNvSpPr>
                <a:spLocks noChangeArrowheads="1"/>
              </p:cNvSpPr>
              <p:nvPr/>
            </p:nvSpPr>
            <p:spPr bwMode="auto">
              <a:xfrm>
                <a:off x="2537" y="1769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3" name="Freeform 1063"/>
              <p:cNvSpPr>
                <a:spLocks/>
              </p:cNvSpPr>
              <p:nvPr/>
            </p:nvSpPr>
            <p:spPr bwMode="auto">
              <a:xfrm>
                <a:off x="2537" y="1764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0 h 3"/>
                  <a:gd name="T4" fmla="*/ 2 w 2"/>
                  <a:gd name="T5" fmla="*/ 0 h 3"/>
                  <a:gd name="T6" fmla="*/ 0 w 2"/>
                  <a:gd name="T7" fmla="*/ 0 h 3"/>
                  <a:gd name="T8" fmla="*/ 2 w 2"/>
                  <a:gd name="T9" fmla="*/ 0 h 3"/>
                  <a:gd name="T10" fmla="*/ 0 w 2"/>
                  <a:gd name="T11" fmla="*/ 0 h 3"/>
                  <a:gd name="T12" fmla="*/ 0 w 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4" name="Rectangle 1064"/>
              <p:cNvSpPr>
                <a:spLocks noChangeArrowheads="1"/>
              </p:cNvSpPr>
              <p:nvPr/>
            </p:nvSpPr>
            <p:spPr bwMode="auto">
              <a:xfrm>
                <a:off x="2238" y="1764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5" name="Freeform 1065"/>
              <p:cNvSpPr>
                <a:spLocks/>
              </p:cNvSpPr>
              <p:nvPr/>
            </p:nvSpPr>
            <p:spPr bwMode="auto">
              <a:xfrm>
                <a:off x="2566" y="174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6" name="Freeform 1066"/>
              <p:cNvSpPr>
                <a:spLocks/>
              </p:cNvSpPr>
              <p:nvPr/>
            </p:nvSpPr>
            <p:spPr bwMode="auto">
              <a:xfrm>
                <a:off x="2564" y="174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2 w 2"/>
                  <a:gd name="T15" fmla="*/ 2 h 2"/>
                  <a:gd name="T16" fmla="*/ 2 w 2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7" name="Freeform 1067"/>
              <p:cNvSpPr>
                <a:spLocks/>
              </p:cNvSpPr>
              <p:nvPr/>
            </p:nvSpPr>
            <p:spPr bwMode="auto">
              <a:xfrm>
                <a:off x="2568" y="17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8" name="Rectangle 1068"/>
              <p:cNvSpPr>
                <a:spLocks noChangeArrowheads="1"/>
              </p:cNvSpPr>
              <p:nvPr/>
            </p:nvSpPr>
            <p:spPr bwMode="auto">
              <a:xfrm>
                <a:off x="2566" y="1745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9" name="Freeform 1069"/>
              <p:cNvSpPr>
                <a:spLocks/>
              </p:cNvSpPr>
              <p:nvPr/>
            </p:nvSpPr>
            <p:spPr bwMode="auto">
              <a:xfrm>
                <a:off x="2568" y="1742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0 h 3"/>
                  <a:gd name="T6" fmla="*/ 3 w 3"/>
                  <a:gd name="T7" fmla="*/ 3 h 3"/>
                  <a:gd name="T8" fmla="*/ 0 w 3"/>
                  <a:gd name="T9" fmla="*/ 3 h 3"/>
                  <a:gd name="T10" fmla="*/ 3 w 3"/>
                  <a:gd name="T11" fmla="*/ 3 h 3"/>
                  <a:gd name="T12" fmla="*/ 0 w 3"/>
                  <a:gd name="T13" fmla="*/ 3 h 3"/>
                  <a:gd name="T14" fmla="*/ 3 w 3"/>
                  <a:gd name="T15" fmla="*/ 3 h 3"/>
                  <a:gd name="T16" fmla="*/ 0 w 3"/>
                  <a:gd name="T17" fmla="*/ 3 h 3"/>
                  <a:gd name="T18" fmla="*/ 3 w 3"/>
                  <a:gd name="T19" fmla="*/ 3 h 3"/>
                  <a:gd name="T20" fmla="*/ 0 w 3"/>
                  <a:gd name="T21" fmla="*/ 3 h 3"/>
                  <a:gd name="T22" fmla="*/ 3 w 3"/>
                  <a:gd name="T23" fmla="*/ 3 h 3"/>
                  <a:gd name="T24" fmla="*/ 0 w 3"/>
                  <a:gd name="T25" fmla="*/ 3 h 3"/>
                  <a:gd name="T26" fmla="*/ 0 w 3"/>
                  <a:gd name="T27" fmla="*/ 0 h 3"/>
                  <a:gd name="T28" fmla="*/ 3 w 3"/>
                  <a:gd name="T2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0" name="Freeform 1070"/>
              <p:cNvSpPr>
                <a:spLocks/>
              </p:cNvSpPr>
              <p:nvPr/>
            </p:nvSpPr>
            <p:spPr bwMode="auto">
              <a:xfrm>
                <a:off x="2566" y="1742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3 h 5"/>
                  <a:gd name="T4" fmla="*/ 2 w 2"/>
                  <a:gd name="T5" fmla="*/ 0 h 5"/>
                  <a:gd name="T6" fmla="*/ 2 w 2"/>
                  <a:gd name="T7" fmla="*/ 3 h 5"/>
                  <a:gd name="T8" fmla="*/ 2 w 2"/>
                  <a:gd name="T9" fmla="*/ 5 h 5"/>
                  <a:gd name="T10" fmla="*/ 2 w 2"/>
                  <a:gd name="T11" fmla="*/ 3 h 5"/>
                  <a:gd name="T12" fmla="*/ 0 w 2"/>
                  <a:gd name="T13" fmla="*/ 3 h 5"/>
                  <a:gd name="T14" fmla="*/ 2 w 2"/>
                  <a:gd name="T15" fmla="*/ 3 h 5"/>
                  <a:gd name="T16" fmla="*/ 0 w 2"/>
                  <a:gd name="T17" fmla="*/ 3 h 5"/>
                  <a:gd name="T18" fmla="*/ 2 w 2"/>
                  <a:gd name="T19" fmla="*/ 3 h 5"/>
                  <a:gd name="T20" fmla="*/ 0 w 2"/>
                  <a:gd name="T21" fmla="*/ 3 h 5"/>
                  <a:gd name="T22" fmla="*/ 2 w 2"/>
                  <a:gd name="T23" fmla="*/ 3 h 5"/>
                  <a:gd name="T24" fmla="*/ 0 w 2"/>
                  <a:gd name="T25" fmla="*/ 3 h 5"/>
                  <a:gd name="T26" fmla="*/ 2 w 2"/>
                  <a:gd name="T27" fmla="*/ 3 h 5"/>
                  <a:gd name="T28" fmla="*/ 0 w 2"/>
                  <a:gd name="T29" fmla="*/ 3 h 5"/>
                  <a:gd name="T30" fmla="*/ 2 w 2"/>
                  <a:gd name="T31" fmla="*/ 3 h 5"/>
                  <a:gd name="T32" fmla="*/ 0 w 2"/>
                  <a:gd name="T33" fmla="*/ 3 h 5"/>
                  <a:gd name="T34" fmla="*/ 2 w 2"/>
                  <a:gd name="T35" fmla="*/ 3 h 5"/>
                  <a:gd name="T36" fmla="*/ 0 w 2"/>
                  <a:gd name="T37" fmla="*/ 3 h 5"/>
                  <a:gd name="T38" fmla="*/ 2 w 2"/>
                  <a:gd name="T39" fmla="*/ 3 h 5"/>
                  <a:gd name="T40" fmla="*/ 0 w 2"/>
                  <a:gd name="T41" fmla="*/ 3 h 5"/>
                  <a:gd name="T42" fmla="*/ 2 w 2"/>
                  <a:gd name="T43" fmla="*/ 3 h 5"/>
                  <a:gd name="T44" fmla="*/ 2 w 2"/>
                  <a:gd name="T4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1" name="Freeform 1071"/>
              <p:cNvSpPr>
                <a:spLocks/>
              </p:cNvSpPr>
              <p:nvPr/>
            </p:nvSpPr>
            <p:spPr bwMode="auto">
              <a:xfrm>
                <a:off x="2568" y="174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0 w 3"/>
                  <a:gd name="T4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2" name="Freeform 1072"/>
              <p:cNvSpPr>
                <a:spLocks/>
              </p:cNvSpPr>
              <p:nvPr/>
            </p:nvSpPr>
            <p:spPr bwMode="auto">
              <a:xfrm>
                <a:off x="2568" y="1740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2 h 2"/>
                  <a:gd name="T6" fmla="*/ 3 w 3"/>
                  <a:gd name="T7" fmla="*/ 0 h 2"/>
                  <a:gd name="T8" fmla="*/ 3 w 3"/>
                  <a:gd name="T9" fmla="*/ 2 h 2"/>
                  <a:gd name="T10" fmla="*/ 0 w 3"/>
                  <a:gd name="T11" fmla="*/ 2 h 2"/>
                  <a:gd name="T12" fmla="*/ 3 w 3"/>
                  <a:gd name="T13" fmla="*/ 2 h 2"/>
                  <a:gd name="T14" fmla="*/ 0 w 3"/>
                  <a:gd name="T15" fmla="*/ 2 h 2"/>
                  <a:gd name="T16" fmla="*/ 0 w 3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3" name="Freeform 1073"/>
              <p:cNvSpPr>
                <a:spLocks/>
              </p:cNvSpPr>
              <p:nvPr/>
            </p:nvSpPr>
            <p:spPr bwMode="auto">
              <a:xfrm>
                <a:off x="2204" y="173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4" name="Freeform 1074"/>
              <p:cNvSpPr>
                <a:spLocks/>
              </p:cNvSpPr>
              <p:nvPr/>
            </p:nvSpPr>
            <p:spPr bwMode="auto">
              <a:xfrm>
                <a:off x="2510" y="1742"/>
                <a:ext cx="161" cy="179"/>
              </a:xfrm>
              <a:custGeom>
                <a:avLst/>
                <a:gdLst>
                  <a:gd name="T0" fmla="*/ 71 w 161"/>
                  <a:gd name="T1" fmla="*/ 8 h 179"/>
                  <a:gd name="T2" fmla="*/ 78 w 161"/>
                  <a:gd name="T3" fmla="*/ 10 h 179"/>
                  <a:gd name="T4" fmla="*/ 93 w 161"/>
                  <a:gd name="T5" fmla="*/ 15 h 179"/>
                  <a:gd name="T6" fmla="*/ 98 w 161"/>
                  <a:gd name="T7" fmla="*/ 25 h 179"/>
                  <a:gd name="T8" fmla="*/ 107 w 161"/>
                  <a:gd name="T9" fmla="*/ 30 h 179"/>
                  <a:gd name="T10" fmla="*/ 127 w 161"/>
                  <a:gd name="T11" fmla="*/ 30 h 179"/>
                  <a:gd name="T12" fmla="*/ 134 w 161"/>
                  <a:gd name="T13" fmla="*/ 27 h 179"/>
                  <a:gd name="T14" fmla="*/ 144 w 161"/>
                  <a:gd name="T15" fmla="*/ 37 h 179"/>
                  <a:gd name="T16" fmla="*/ 159 w 161"/>
                  <a:gd name="T17" fmla="*/ 42 h 179"/>
                  <a:gd name="T18" fmla="*/ 156 w 161"/>
                  <a:gd name="T19" fmla="*/ 49 h 179"/>
                  <a:gd name="T20" fmla="*/ 161 w 161"/>
                  <a:gd name="T21" fmla="*/ 54 h 179"/>
                  <a:gd name="T22" fmla="*/ 159 w 161"/>
                  <a:gd name="T23" fmla="*/ 62 h 179"/>
                  <a:gd name="T24" fmla="*/ 151 w 161"/>
                  <a:gd name="T25" fmla="*/ 84 h 179"/>
                  <a:gd name="T26" fmla="*/ 127 w 161"/>
                  <a:gd name="T27" fmla="*/ 106 h 179"/>
                  <a:gd name="T28" fmla="*/ 98 w 161"/>
                  <a:gd name="T29" fmla="*/ 118 h 179"/>
                  <a:gd name="T30" fmla="*/ 80 w 161"/>
                  <a:gd name="T31" fmla="*/ 130 h 179"/>
                  <a:gd name="T32" fmla="*/ 76 w 161"/>
                  <a:gd name="T33" fmla="*/ 135 h 179"/>
                  <a:gd name="T34" fmla="*/ 71 w 161"/>
                  <a:gd name="T35" fmla="*/ 145 h 179"/>
                  <a:gd name="T36" fmla="*/ 66 w 161"/>
                  <a:gd name="T37" fmla="*/ 164 h 179"/>
                  <a:gd name="T38" fmla="*/ 56 w 161"/>
                  <a:gd name="T39" fmla="*/ 179 h 179"/>
                  <a:gd name="T40" fmla="*/ 44 w 161"/>
                  <a:gd name="T41" fmla="*/ 172 h 179"/>
                  <a:gd name="T42" fmla="*/ 32 w 161"/>
                  <a:gd name="T43" fmla="*/ 164 h 179"/>
                  <a:gd name="T44" fmla="*/ 24 w 161"/>
                  <a:gd name="T45" fmla="*/ 157 h 179"/>
                  <a:gd name="T46" fmla="*/ 14 w 161"/>
                  <a:gd name="T47" fmla="*/ 162 h 179"/>
                  <a:gd name="T48" fmla="*/ 19 w 161"/>
                  <a:gd name="T49" fmla="*/ 157 h 179"/>
                  <a:gd name="T50" fmla="*/ 17 w 161"/>
                  <a:gd name="T51" fmla="*/ 154 h 179"/>
                  <a:gd name="T52" fmla="*/ 22 w 161"/>
                  <a:gd name="T53" fmla="*/ 150 h 179"/>
                  <a:gd name="T54" fmla="*/ 24 w 161"/>
                  <a:gd name="T55" fmla="*/ 142 h 179"/>
                  <a:gd name="T56" fmla="*/ 27 w 161"/>
                  <a:gd name="T57" fmla="*/ 135 h 179"/>
                  <a:gd name="T58" fmla="*/ 27 w 161"/>
                  <a:gd name="T59" fmla="*/ 130 h 179"/>
                  <a:gd name="T60" fmla="*/ 27 w 161"/>
                  <a:gd name="T61" fmla="*/ 130 h 179"/>
                  <a:gd name="T62" fmla="*/ 32 w 161"/>
                  <a:gd name="T63" fmla="*/ 130 h 179"/>
                  <a:gd name="T64" fmla="*/ 34 w 161"/>
                  <a:gd name="T65" fmla="*/ 118 h 179"/>
                  <a:gd name="T66" fmla="*/ 36 w 161"/>
                  <a:gd name="T67" fmla="*/ 106 h 179"/>
                  <a:gd name="T68" fmla="*/ 32 w 161"/>
                  <a:gd name="T69" fmla="*/ 106 h 179"/>
                  <a:gd name="T70" fmla="*/ 34 w 161"/>
                  <a:gd name="T71" fmla="*/ 101 h 179"/>
                  <a:gd name="T72" fmla="*/ 34 w 161"/>
                  <a:gd name="T73" fmla="*/ 96 h 179"/>
                  <a:gd name="T74" fmla="*/ 32 w 161"/>
                  <a:gd name="T75" fmla="*/ 98 h 179"/>
                  <a:gd name="T76" fmla="*/ 29 w 161"/>
                  <a:gd name="T77" fmla="*/ 101 h 179"/>
                  <a:gd name="T78" fmla="*/ 29 w 161"/>
                  <a:gd name="T79" fmla="*/ 101 h 179"/>
                  <a:gd name="T80" fmla="*/ 24 w 161"/>
                  <a:gd name="T81" fmla="*/ 106 h 179"/>
                  <a:gd name="T82" fmla="*/ 24 w 161"/>
                  <a:gd name="T83" fmla="*/ 110 h 179"/>
                  <a:gd name="T84" fmla="*/ 22 w 161"/>
                  <a:gd name="T85" fmla="*/ 108 h 179"/>
                  <a:gd name="T86" fmla="*/ 22 w 161"/>
                  <a:gd name="T87" fmla="*/ 113 h 179"/>
                  <a:gd name="T88" fmla="*/ 12 w 161"/>
                  <a:gd name="T89" fmla="*/ 108 h 179"/>
                  <a:gd name="T90" fmla="*/ 5 w 161"/>
                  <a:gd name="T91" fmla="*/ 101 h 179"/>
                  <a:gd name="T92" fmla="*/ 5 w 161"/>
                  <a:gd name="T93" fmla="*/ 81 h 179"/>
                  <a:gd name="T94" fmla="*/ 5 w 161"/>
                  <a:gd name="T95" fmla="*/ 66 h 179"/>
                  <a:gd name="T96" fmla="*/ 14 w 161"/>
                  <a:gd name="T97" fmla="*/ 59 h 179"/>
                  <a:gd name="T98" fmla="*/ 17 w 161"/>
                  <a:gd name="T99" fmla="*/ 57 h 179"/>
                  <a:gd name="T100" fmla="*/ 22 w 161"/>
                  <a:gd name="T101" fmla="*/ 42 h 179"/>
                  <a:gd name="T102" fmla="*/ 29 w 161"/>
                  <a:gd name="T103" fmla="*/ 30 h 179"/>
                  <a:gd name="T104" fmla="*/ 29 w 161"/>
                  <a:gd name="T105" fmla="*/ 25 h 179"/>
                  <a:gd name="T106" fmla="*/ 27 w 161"/>
                  <a:gd name="T107" fmla="*/ 18 h 179"/>
                  <a:gd name="T108" fmla="*/ 44 w 161"/>
                  <a:gd name="T109" fmla="*/ 10 h 179"/>
                  <a:gd name="T110" fmla="*/ 58 w 161"/>
                  <a:gd name="T111" fmla="*/ 5 h 179"/>
                  <a:gd name="T112" fmla="*/ 58 w 161"/>
                  <a:gd name="T113" fmla="*/ 5 h 179"/>
                  <a:gd name="T114" fmla="*/ 58 w 161"/>
                  <a:gd name="T115" fmla="*/ 5 h 179"/>
                  <a:gd name="T116" fmla="*/ 61 w 161"/>
                  <a:gd name="T117" fmla="*/ 3 h 179"/>
                  <a:gd name="T118" fmla="*/ 61 w 161"/>
                  <a:gd name="T119" fmla="*/ 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1" h="179">
                    <a:moveTo>
                      <a:pt x="61" y="0"/>
                    </a:moveTo>
                    <a:lnTo>
                      <a:pt x="63" y="0"/>
                    </a:lnTo>
                    <a:lnTo>
                      <a:pt x="63" y="3"/>
                    </a:lnTo>
                    <a:lnTo>
                      <a:pt x="66" y="3"/>
                    </a:lnTo>
                    <a:lnTo>
                      <a:pt x="66" y="5"/>
                    </a:lnTo>
                    <a:lnTo>
                      <a:pt x="68" y="5"/>
                    </a:lnTo>
                    <a:lnTo>
                      <a:pt x="71" y="5"/>
                    </a:lnTo>
                    <a:lnTo>
                      <a:pt x="71" y="8"/>
                    </a:lnTo>
                    <a:lnTo>
                      <a:pt x="71" y="5"/>
                    </a:lnTo>
                    <a:lnTo>
                      <a:pt x="71" y="8"/>
                    </a:lnTo>
                    <a:lnTo>
                      <a:pt x="71" y="5"/>
                    </a:lnTo>
                    <a:lnTo>
                      <a:pt x="71" y="8"/>
                    </a:lnTo>
                    <a:lnTo>
                      <a:pt x="73" y="8"/>
                    </a:lnTo>
                    <a:lnTo>
                      <a:pt x="71" y="8"/>
                    </a:lnTo>
                    <a:lnTo>
                      <a:pt x="73" y="8"/>
                    </a:lnTo>
                    <a:lnTo>
                      <a:pt x="73" y="5"/>
                    </a:lnTo>
                    <a:lnTo>
                      <a:pt x="76" y="5"/>
                    </a:lnTo>
                    <a:lnTo>
                      <a:pt x="76" y="8"/>
                    </a:lnTo>
                    <a:lnTo>
                      <a:pt x="76" y="10"/>
                    </a:lnTo>
                    <a:lnTo>
                      <a:pt x="78" y="10"/>
                    </a:lnTo>
                    <a:lnTo>
                      <a:pt x="78" y="13"/>
                    </a:lnTo>
                    <a:lnTo>
                      <a:pt x="80" y="13"/>
                    </a:lnTo>
                    <a:lnTo>
                      <a:pt x="80" y="15"/>
                    </a:lnTo>
                    <a:lnTo>
                      <a:pt x="83" y="15"/>
                    </a:lnTo>
                    <a:lnTo>
                      <a:pt x="85" y="15"/>
                    </a:lnTo>
                    <a:lnTo>
                      <a:pt x="85" y="18"/>
                    </a:lnTo>
                    <a:lnTo>
                      <a:pt x="88" y="18"/>
                    </a:lnTo>
                    <a:lnTo>
                      <a:pt x="88" y="15"/>
                    </a:lnTo>
                    <a:lnTo>
                      <a:pt x="90" y="15"/>
                    </a:lnTo>
                    <a:lnTo>
                      <a:pt x="93" y="15"/>
                    </a:lnTo>
                    <a:lnTo>
                      <a:pt x="93" y="18"/>
                    </a:lnTo>
                    <a:lnTo>
                      <a:pt x="93" y="20"/>
                    </a:lnTo>
                    <a:lnTo>
                      <a:pt x="95" y="20"/>
                    </a:lnTo>
                    <a:lnTo>
                      <a:pt x="95" y="22"/>
                    </a:lnTo>
                    <a:lnTo>
                      <a:pt x="95" y="20"/>
                    </a:lnTo>
                    <a:lnTo>
                      <a:pt x="95" y="22"/>
                    </a:lnTo>
                    <a:lnTo>
                      <a:pt x="95" y="20"/>
                    </a:lnTo>
                    <a:lnTo>
                      <a:pt x="98" y="20"/>
                    </a:lnTo>
                    <a:lnTo>
                      <a:pt x="98" y="22"/>
                    </a:lnTo>
                    <a:lnTo>
                      <a:pt x="98" y="25"/>
                    </a:lnTo>
                    <a:lnTo>
                      <a:pt x="98" y="27"/>
                    </a:lnTo>
                    <a:lnTo>
                      <a:pt x="100" y="27"/>
                    </a:lnTo>
                    <a:lnTo>
                      <a:pt x="102" y="27"/>
                    </a:lnTo>
                    <a:lnTo>
                      <a:pt x="102" y="30"/>
                    </a:lnTo>
                    <a:lnTo>
                      <a:pt x="105" y="30"/>
                    </a:lnTo>
                    <a:lnTo>
                      <a:pt x="105" y="27"/>
                    </a:lnTo>
                    <a:lnTo>
                      <a:pt x="107" y="27"/>
                    </a:lnTo>
                    <a:lnTo>
                      <a:pt x="107" y="30"/>
                    </a:lnTo>
                    <a:lnTo>
                      <a:pt x="110" y="30"/>
                    </a:lnTo>
                    <a:lnTo>
                      <a:pt x="107" y="30"/>
                    </a:lnTo>
                    <a:lnTo>
                      <a:pt x="107" y="32"/>
                    </a:lnTo>
                    <a:lnTo>
                      <a:pt x="110" y="32"/>
                    </a:lnTo>
                    <a:lnTo>
                      <a:pt x="112" y="32"/>
                    </a:lnTo>
                    <a:lnTo>
                      <a:pt x="115" y="32"/>
                    </a:lnTo>
                    <a:lnTo>
                      <a:pt x="117" y="32"/>
                    </a:lnTo>
                    <a:lnTo>
                      <a:pt x="120" y="32"/>
                    </a:lnTo>
                    <a:lnTo>
                      <a:pt x="122" y="32"/>
                    </a:lnTo>
                    <a:lnTo>
                      <a:pt x="124" y="32"/>
                    </a:lnTo>
                    <a:lnTo>
                      <a:pt x="127" y="32"/>
                    </a:lnTo>
                    <a:lnTo>
                      <a:pt x="127" y="30"/>
                    </a:lnTo>
                    <a:lnTo>
                      <a:pt x="127" y="27"/>
                    </a:lnTo>
                    <a:lnTo>
                      <a:pt x="129" y="27"/>
                    </a:lnTo>
                    <a:lnTo>
                      <a:pt x="129" y="30"/>
                    </a:lnTo>
                    <a:lnTo>
                      <a:pt x="129" y="27"/>
                    </a:lnTo>
                    <a:lnTo>
                      <a:pt x="132" y="27"/>
                    </a:lnTo>
                    <a:lnTo>
                      <a:pt x="132" y="30"/>
                    </a:lnTo>
                    <a:lnTo>
                      <a:pt x="132" y="27"/>
                    </a:lnTo>
                    <a:lnTo>
                      <a:pt x="134" y="27"/>
                    </a:lnTo>
                    <a:lnTo>
                      <a:pt x="134" y="30"/>
                    </a:lnTo>
                    <a:lnTo>
                      <a:pt x="134" y="27"/>
                    </a:lnTo>
                    <a:lnTo>
                      <a:pt x="134" y="30"/>
                    </a:lnTo>
                    <a:lnTo>
                      <a:pt x="137" y="30"/>
                    </a:lnTo>
                    <a:lnTo>
                      <a:pt x="139" y="30"/>
                    </a:lnTo>
                    <a:lnTo>
                      <a:pt x="139" y="32"/>
                    </a:lnTo>
                    <a:lnTo>
                      <a:pt x="142" y="32"/>
                    </a:lnTo>
                    <a:lnTo>
                      <a:pt x="139" y="32"/>
                    </a:lnTo>
                    <a:lnTo>
                      <a:pt x="139" y="35"/>
                    </a:lnTo>
                    <a:lnTo>
                      <a:pt x="142" y="35"/>
                    </a:lnTo>
                    <a:lnTo>
                      <a:pt x="144" y="35"/>
                    </a:lnTo>
                    <a:lnTo>
                      <a:pt x="144" y="37"/>
                    </a:lnTo>
                    <a:lnTo>
                      <a:pt x="146" y="37"/>
                    </a:lnTo>
                    <a:lnTo>
                      <a:pt x="149" y="37"/>
                    </a:lnTo>
                    <a:lnTo>
                      <a:pt x="149" y="40"/>
                    </a:lnTo>
                    <a:lnTo>
                      <a:pt x="149" y="37"/>
                    </a:lnTo>
                    <a:lnTo>
                      <a:pt x="149" y="40"/>
                    </a:lnTo>
                    <a:lnTo>
                      <a:pt x="151" y="40"/>
                    </a:lnTo>
                    <a:lnTo>
                      <a:pt x="154" y="40"/>
                    </a:lnTo>
                    <a:lnTo>
                      <a:pt x="154" y="42"/>
                    </a:lnTo>
                    <a:lnTo>
                      <a:pt x="156" y="42"/>
                    </a:lnTo>
                    <a:lnTo>
                      <a:pt x="159" y="42"/>
                    </a:lnTo>
                    <a:lnTo>
                      <a:pt x="159" y="44"/>
                    </a:lnTo>
                    <a:lnTo>
                      <a:pt x="156" y="44"/>
                    </a:lnTo>
                    <a:lnTo>
                      <a:pt x="154" y="44"/>
                    </a:lnTo>
                    <a:lnTo>
                      <a:pt x="154" y="42"/>
                    </a:lnTo>
                    <a:lnTo>
                      <a:pt x="151" y="42"/>
                    </a:lnTo>
                    <a:lnTo>
                      <a:pt x="151" y="44"/>
                    </a:lnTo>
                    <a:lnTo>
                      <a:pt x="154" y="44"/>
                    </a:lnTo>
                    <a:lnTo>
                      <a:pt x="154" y="47"/>
                    </a:lnTo>
                    <a:lnTo>
                      <a:pt x="154" y="49"/>
                    </a:lnTo>
                    <a:lnTo>
                      <a:pt x="156" y="49"/>
                    </a:lnTo>
                    <a:lnTo>
                      <a:pt x="156" y="52"/>
                    </a:lnTo>
                    <a:lnTo>
                      <a:pt x="159" y="52"/>
                    </a:lnTo>
                    <a:lnTo>
                      <a:pt x="159" y="54"/>
                    </a:lnTo>
                    <a:lnTo>
                      <a:pt x="159" y="52"/>
                    </a:lnTo>
                    <a:lnTo>
                      <a:pt x="159" y="54"/>
                    </a:lnTo>
                    <a:lnTo>
                      <a:pt x="159" y="52"/>
                    </a:lnTo>
                    <a:lnTo>
                      <a:pt x="159" y="54"/>
                    </a:lnTo>
                    <a:lnTo>
                      <a:pt x="161" y="54"/>
                    </a:lnTo>
                    <a:lnTo>
                      <a:pt x="159" y="54"/>
                    </a:lnTo>
                    <a:lnTo>
                      <a:pt x="161" y="54"/>
                    </a:lnTo>
                    <a:lnTo>
                      <a:pt x="159" y="54"/>
                    </a:lnTo>
                    <a:lnTo>
                      <a:pt x="159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9"/>
                    </a:lnTo>
                    <a:lnTo>
                      <a:pt x="159" y="62"/>
                    </a:lnTo>
                    <a:lnTo>
                      <a:pt x="161" y="62"/>
                    </a:lnTo>
                    <a:lnTo>
                      <a:pt x="159" y="62"/>
                    </a:lnTo>
                    <a:lnTo>
                      <a:pt x="161" y="64"/>
                    </a:lnTo>
                    <a:lnTo>
                      <a:pt x="161" y="66"/>
                    </a:lnTo>
                    <a:lnTo>
                      <a:pt x="159" y="66"/>
                    </a:lnTo>
                    <a:lnTo>
                      <a:pt x="156" y="66"/>
                    </a:lnTo>
                    <a:lnTo>
                      <a:pt x="156" y="64"/>
                    </a:lnTo>
                    <a:lnTo>
                      <a:pt x="156" y="66"/>
                    </a:lnTo>
                    <a:lnTo>
                      <a:pt x="154" y="71"/>
                    </a:lnTo>
                    <a:lnTo>
                      <a:pt x="151" y="79"/>
                    </a:lnTo>
                    <a:lnTo>
                      <a:pt x="151" y="81"/>
                    </a:lnTo>
                    <a:lnTo>
                      <a:pt x="151" y="84"/>
                    </a:lnTo>
                    <a:lnTo>
                      <a:pt x="151" y="81"/>
                    </a:lnTo>
                    <a:lnTo>
                      <a:pt x="149" y="84"/>
                    </a:lnTo>
                    <a:lnTo>
                      <a:pt x="146" y="88"/>
                    </a:lnTo>
                    <a:lnTo>
                      <a:pt x="144" y="91"/>
                    </a:lnTo>
                    <a:lnTo>
                      <a:pt x="137" y="98"/>
                    </a:lnTo>
                    <a:lnTo>
                      <a:pt x="134" y="101"/>
                    </a:lnTo>
                    <a:lnTo>
                      <a:pt x="132" y="103"/>
                    </a:lnTo>
                    <a:lnTo>
                      <a:pt x="129" y="103"/>
                    </a:lnTo>
                    <a:lnTo>
                      <a:pt x="129" y="106"/>
                    </a:lnTo>
                    <a:lnTo>
                      <a:pt x="127" y="106"/>
                    </a:lnTo>
                    <a:lnTo>
                      <a:pt x="127" y="108"/>
                    </a:lnTo>
                    <a:lnTo>
                      <a:pt x="122" y="110"/>
                    </a:lnTo>
                    <a:lnTo>
                      <a:pt x="120" y="110"/>
                    </a:lnTo>
                    <a:lnTo>
                      <a:pt x="115" y="113"/>
                    </a:lnTo>
                    <a:lnTo>
                      <a:pt x="112" y="113"/>
                    </a:lnTo>
                    <a:lnTo>
                      <a:pt x="110" y="115"/>
                    </a:lnTo>
                    <a:lnTo>
                      <a:pt x="107" y="115"/>
                    </a:lnTo>
                    <a:lnTo>
                      <a:pt x="102" y="118"/>
                    </a:lnTo>
                    <a:lnTo>
                      <a:pt x="100" y="118"/>
                    </a:lnTo>
                    <a:lnTo>
                      <a:pt x="98" y="118"/>
                    </a:lnTo>
                    <a:lnTo>
                      <a:pt x="95" y="120"/>
                    </a:lnTo>
                    <a:lnTo>
                      <a:pt x="90" y="120"/>
                    </a:lnTo>
                    <a:lnTo>
                      <a:pt x="90" y="123"/>
                    </a:lnTo>
                    <a:lnTo>
                      <a:pt x="88" y="123"/>
                    </a:lnTo>
                    <a:lnTo>
                      <a:pt x="85" y="123"/>
                    </a:lnTo>
                    <a:lnTo>
                      <a:pt x="85" y="125"/>
                    </a:lnTo>
                    <a:lnTo>
                      <a:pt x="83" y="125"/>
                    </a:lnTo>
                    <a:lnTo>
                      <a:pt x="83" y="128"/>
                    </a:lnTo>
                    <a:lnTo>
                      <a:pt x="80" y="128"/>
                    </a:lnTo>
                    <a:lnTo>
                      <a:pt x="80" y="130"/>
                    </a:lnTo>
                    <a:lnTo>
                      <a:pt x="80" y="132"/>
                    </a:lnTo>
                    <a:lnTo>
                      <a:pt x="78" y="132"/>
                    </a:lnTo>
                    <a:lnTo>
                      <a:pt x="78" y="135"/>
                    </a:lnTo>
                    <a:lnTo>
                      <a:pt x="80" y="135"/>
                    </a:lnTo>
                    <a:lnTo>
                      <a:pt x="78" y="135"/>
                    </a:lnTo>
                    <a:lnTo>
                      <a:pt x="78" y="137"/>
                    </a:lnTo>
                    <a:lnTo>
                      <a:pt x="78" y="135"/>
                    </a:lnTo>
                    <a:lnTo>
                      <a:pt x="78" y="137"/>
                    </a:lnTo>
                    <a:lnTo>
                      <a:pt x="78" y="135"/>
                    </a:lnTo>
                    <a:lnTo>
                      <a:pt x="76" y="135"/>
                    </a:lnTo>
                    <a:lnTo>
                      <a:pt x="76" y="132"/>
                    </a:lnTo>
                    <a:lnTo>
                      <a:pt x="73" y="132"/>
                    </a:lnTo>
                    <a:lnTo>
                      <a:pt x="73" y="135"/>
                    </a:lnTo>
                    <a:lnTo>
                      <a:pt x="73" y="137"/>
                    </a:lnTo>
                    <a:lnTo>
                      <a:pt x="73" y="140"/>
                    </a:lnTo>
                    <a:lnTo>
                      <a:pt x="73" y="142"/>
                    </a:lnTo>
                    <a:lnTo>
                      <a:pt x="71" y="142"/>
                    </a:lnTo>
                    <a:lnTo>
                      <a:pt x="73" y="142"/>
                    </a:lnTo>
                    <a:lnTo>
                      <a:pt x="73" y="145"/>
                    </a:lnTo>
                    <a:lnTo>
                      <a:pt x="71" y="145"/>
                    </a:lnTo>
                    <a:lnTo>
                      <a:pt x="71" y="147"/>
                    </a:lnTo>
                    <a:lnTo>
                      <a:pt x="68" y="147"/>
                    </a:lnTo>
                    <a:lnTo>
                      <a:pt x="68" y="150"/>
                    </a:lnTo>
                    <a:lnTo>
                      <a:pt x="68" y="152"/>
                    </a:lnTo>
                    <a:lnTo>
                      <a:pt x="68" y="154"/>
                    </a:lnTo>
                    <a:lnTo>
                      <a:pt x="68" y="157"/>
                    </a:lnTo>
                    <a:lnTo>
                      <a:pt x="66" y="157"/>
                    </a:lnTo>
                    <a:lnTo>
                      <a:pt x="66" y="159"/>
                    </a:lnTo>
                    <a:lnTo>
                      <a:pt x="66" y="162"/>
                    </a:lnTo>
                    <a:lnTo>
                      <a:pt x="66" y="164"/>
                    </a:lnTo>
                    <a:lnTo>
                      <a:pt x="66" y="167"/>
                    </a:lnTo>
                    <a:lnTo>
                      <a:pt x="63" y="167"/>
                    </a:lnTo>
                    <a:lnTo>
                      <a:pt x="61" y="167"/>
                    </a:lnTo>
                    <a:lnTo>
                      <a:pt x="61" y="169"/>
                    </a:lnTo>
                    <a:lnTo>
                      <a:pt x="58" y="169"/>
                    </a:lnTo>
                    <a:lnTo>
                      <a:pt x="58" y="172"/>
                    </a:lnTo>
                    <a:lnTo>
                      <a:pt x="58" y="174"/>
                    </a:lnTo>
                    <a:lnTo>
                      <a:pt x="56" y="174"/>
                    </a:lnTo>
                    <a:lnTo>
                      <a:pt x="56" y="176"/>
                    </a:lnTo>
                    <a:lnTo>
                      <a:pt x="56" y="179"/>
                    </a:lnTo>
                    <a:lnTo>
                      <a:pt x="54" y="179"/>
                    </a:lnTo>
                    <a:lnTo>
                      <a:pt x="54" y="176"/>
                    </a:lnTo>
                    <a:lnTo>
                      <a:pt x="51" y="176"/>
                    </a:lnTo>
                    <a:lnTo>
                      <a:pt x="49" y="176"/>
                    </a:lnTo>
                    <a:lnTo>
                      <a:pt x="46" y="176"/>
                    </a:lnTo>
                    <a:lnTo>
                      <a:pt x="46" y="174"/>
                    </a:lnTo>
                    <a:lnTo>
                      <a:pt x="44" y="174"/>
                    </a:lnTo>
                    <a:lnTo>
                      <a:pt x="44" y="172"/>
                    </a:lnTo>
                    <a:lnTo>
                      <a:pt x="44" y="174"/>
                    </a:lnTo>
                    <a:lnTo>
                      <a:pt x="44" y="172"/>
                    </a:lnTo>
                    <a:lnTo>
                      <a:pt x="44" y="169"/>
                    </a:lnTo>
                    <a:lnTo>
                      <a:pt x="44" y="167"/>
                    </a:lnTo>
                    <a:lnTo>
                      <a:pt x="41" y="167"/>
                    </a:lnTo>
                    <a:lnTo>
                      <a:pt x="41" y="164"/>
                    </a:lnTo>
                    <a:lnTo>
                      <a:pt x="39" y="164"/>
                    </a:lnTo>
                    <a:lnTo>
                      <a:pt x="39" y="162"/>
                    </a:lnTo>
                    <a:lnTo>
                      <a:pt x="36" y="162"/>
                    </a:lnTo>
                    <a:lnTo>
                      <a:pt x="36" y="164"/>
                    </a:lnTo>
                    <a:lnTo>
                      <a:pt x="34" y="164"/>
                    </a:lnTo>
                    <a:lnTo>
                      <a:pt x="32" y="164"/>
                    </a:lnTo>
                    <a:lnTo>
                      <a:pt x="32" y="162"/>
                    </a:lnTo>
                    <a:lnTo>
                      <a:pt x="29" y="162"/>
                    </a:lnTo>
                    <a:lnTo>
                      <a:pt x="29" y="159"/>
                    </a:lnTo>
                    <a:lnTo>
                      <a:pt x="27" y="159"/>
                    </a:lnTo>
                    <a:lnTo>
                      <a:pt x="24" y="159"/>
                    </a:lnTo>
                    <a:lnTo>
                      <a:pt x="24" y="157"/>
                    </a:lnTo>
                    <a:lnTo>
                      <a:pt x="24" y="159"/>
                    </a:lnTo>
                    <a:lnTo>
                      <a:pt x="24" y="157"/>
                    </a:lnTo>
                    <a:lnTo>
                      <a:pt x="24" y="159"/>
                    </a:lnTo>
                    <a:lnTo>
                      <a:pt x="24" y="157"/>
                    </a:lnTo>
                    <a:lnTo>
                      <a:pt x="24" y="159"/>
                    </a:lnTo>
                    <a:lnTo>
                      <a:pt x="24" y="157"/>
                    </a:lnTo>
                    <a:lnTo>
                      <a:pt x="24" y="159"/>
                    </a:lnTo>
                    <a:lnTo>
                      <a:pt x="22" y="159"/>
                    </a:lnTo>
                    <a:lnTo>
                      <a:pt x="22" y="162"/>
                    </a:lnTo>
                    <a:lnTo>
                      <a:pt x="19" y="162"/>
                    </a:lnTo>
                    <a:lnTo>
                      <a:pt x="19" y="164"/>
                    </a:lnTo>
                    <a:lnTo>
                      <a:pt x="17" y="164"/>
                    </a:lnTo>
                    <a:lnTo>
                      <a:pt x="17" y="162"/>
                    </a:lnTo>
                    <a:lnTo>
                      <a:pt x="14" y="162"/>
                    </a:lnTo>
                    <a:lnTo>
                      <a:pt x="17" y="162"/>
                    </a:lnTo>
                    <a:lnTo>
                      <a:pt x="14" y="162"/>
                    </a:lnTo>
                    <a:lnTo>
                      <a:pt x="17" y="162"/>
                    </a:lnTo>
                    <a:lnTo>
                      <a:pt x="14" y="162"/>
                    </a:lnTo>
                    <a:lnTo>
                      <a:pt x="14" y="159"/>
                    </a:lnTo>
                    <a:lnTo>
                      <a:pt x="17" y="159"/>
                    </a:lnTo>
                    <a:lnTo>
                      <a:pt x="17" y="157"/>
                    </a:lnTo>
                    <a:lnTo>
                      <a:pt x="19" y="157"/>
                    </a:lnTo>
                    <a:lnTo>
                      <a:pt x="19" y="154"/>
                    </a:lnTo>
                    <a:lnTo>
                      <a:pt x="19" y="157"/>
                    </a:lnTo>
                    <a:lnTo>
                      <a:pt x="17" y="157"/>
                    </a:lnTo>
                    <a:lnTo>
                      <a:pt x="17" y="154"/>
                    </a:lnTo>
                    <a:lnTo>
                      <a:pt x="17" y="157"/>
                    </a:lnTo>
                    <a:lnTo>
                      <a:pt x="17" y="154"/>
                    </a:lnTo>
                    <a:lnTo>
                      <a:pt x="17" y="157"/>
                    </a:lnTo>
                    <a:lnTo>
                      <a:pt x="17" y="154"/>
                    </a:lnTo>
                    <a:lnTo>
                      <a:pt x="17" y="157"/>
                    </a:lnTo>
                    <a:lnTo>
                      <a:pt x="14" y="157"/>
                    </a:lnTo>
                    <a:lnTo>
                      <a:pt x="14" y="154"/>
                    </a:lnTo>
                    <a:lnTo>
                      <a:pt x="17" y="154"/>
                    </a:lnTo>
                    <a:lnTo>
                      <a:pt x="17" y="152"/>
                    </a:lnTo>
                    <a:lnTo>
                      <a:pt x="14" y="152"/>
                    </a:lnTo>
                    <a:lnTo>
                      <a:pt x="14" y="154"/>
                    </a:lnTo>
                    <a:lnTo>
                      <a:pt x="14" y="152"/>
                    </a:lnTo>
                    <a:lnTo>
                      <a:pt x="14" y="150"/>
                    </a:lnTo>
                    <a:lnTo>
                      <a:pt x="17" y="150"/>
                    </a:lnTo>
                    <a:lnTo>
                      <a:pt x="14" y="150"/>
                    </a:lnTo>
                    <a:lnTo>
                      <a:pt x="17" y="150"/>
                    </a:lnTo>
                    <a:lnTo>
                      <a:pt x="19" y="150"/>
                    </a:lnTo>
                    <a:lnTo>
                      <a:pt x="22" y="150"/>
                    </a:lnTo>
                    <a:lnTo>
                      <a:pt x="22" y="147"/>
                    </a:lnTo>
                    <a:lnTo>
                      <a:pt x="24" y="147"/>
                    </a:lnTo>
                    <a:lnTo>
                      <a:pt x="24" y="145"/>
                    </a:lnTo>
                    <a:lnTo>
                      <a:pt x="22" y="145"/>
                    </a:lnTo>
                    <a:lnTo>
                      <a:pt x="22" y="142"/>
                    </a:lnTo>
                    <a:lnTo>
                      <a:pt x="24" y="142"/>
                    </a:lnTo>
                    <a:lnTo>
                      <a:pt x="22" y="142"/>
                    </a:lnTo>
                    <a:lnTo>
                      <a:pt x="24" y="142"/>
                    </a:lnTo>
                    <a:lnTo>
                      <a:pt x="22" y="142"/>
                    </a:lnTo>
                    <a:lnTo>
                      <a:pt x="24" y="142"/>
                    </a:lnTo>
                    <a:lnTo>
                      <a:pt x="22" y="142"/>
                    </a:lnTo>
                    <a:lnTo>
                      <a:pt x="22" y="140"/>
                    </a:lnTo>
                    <a:lnTo>
                      <a:pt x="22" y="137"/>
                    </a:lnTo>
                    <a:lnTo>
                      <a:pt x="22" y="135"/>
                    </a:lnTo>
                    <a:lnTo>
                      <a:pt x="24" y="135"/>
                    </a:lnTo>
                    <a:lnTo>
                      <a:pt x="27" y="135"/>
                    </a:lnTo>
                    <a:lnTo>
                      <a:pt x="27" y="132"/>
                    </a:lnTo>
                    <a:lnTo>
                      <a:pt x="27" y="135"/>
                    </a:lnTo>
                    <a:lnTo>
                      <a:pt x="27" y="132"/>
                    </a:lnTo>
                    <a:lnTo>
                      <a:pt x="27" y="135"/>
                    </a:lnTo>
                    <a:lnTo>
                      <a:pt x="27" y="132"/>
                    </a:lnTo>
                    <a:lnTo>
                      <a:pt x="27" y="135"/>
                    </a:lnTo>
                    <a:lnTo>
                      <a:pt x="27" y="132"/>
                    </a:lnTo>
                    <a:lnTo>
                      <a:pt x="27" y="135"/>
                    </a:lnTo>
                    <a:lnTo>
                      <a:pt x="27" y="132"/>
                    </a:lnTo>
                    <a:lnTo>
                      <a:pt x="27" y="135"/>
                    </a:lnTo>
                    <a:lnTo>
                      <a:pt x="27" y="132"/>
                    </a:lnTo>
                    <a:lnTo>
                      <a:pt x="29" y="132"/>
                    </a:lnTo>
                    <a:lnTo>
                      <a:pt x="27" y="132"/>
                    </a:lnTo>
                    <a:lnTo>
                      <a:pt x="27" y="130"/>
                    </a:lnTo>
                    <a:lnTo>
                      <a:pt x="27" y="132"/>
                    </a:lnTo>
                    <a:lnTo>
                      <a:pt x="29" y="132"/>
                    </a:lnTo>
                    <a:lnTo>
                      <a:pt x="27" y="132"/>
                    </a:lnTo>
                    <a:lnTo>
                      <a:pt x="29" y="132"/>
                    </a:lnTo>
                    <a:lnTo>
                      <a:pt x="27" y="132"/>
                    </a:lnTo>
                    <a:lnTo>
                      <a:pt x="29" y="132"/>
                    </a:lnTo>
                    <a:lnTo>
                      <a:pt x="27" y="132"/>
                    </a:lnTo>
                    <a:lnTo>
                      <a:pt x="29" y="132"/>
                    </a:lnTo>
                    <a:lnTo>
                      <a:pt x="27" y="132"/>
                    </a:lnTo>
                    <a:lnTo>
                      <a:pt x="27" y="130"/>
                    </a:lnTo>
                    <a:lnTo>
                      <a:pt x="29" y="130"/>
                    </a:lnTo>
                    <a:lnTo>
                      <a:pt x="27" y="130"/>
                    </a:lnTo>
                    <a:lnTo>
                      <a:pt x="29" y="130"/>
                    </a:lnTo>
                    <a:lnTo>
                      <a:pt x="27" y="130"/>
                    </a:lnTo>
                    <a:lnTo>
                      <a:pt x="29" y="130"/>
                    </a:lnTo>
                    <a:lnTo>
                      <a:pt x="27" y="130"/>
                    </a:lnTo>
                    <a:lnTo>
                      <a:pt x="29" y="130"/>
                    </a:lnTo>
                    <a:lnTo>
                      <a:pt x="29" y="128"/>
                    </a:lnTo>
                    <a:lnTo>
                      <a:pt x="32" y="128"/>
                    </a:lnTo>
                    <a:lnTo>
                      <a:pt x="32" y="130"/>
                    </a:lnTo>
                    <a:lnTo>
                      <a:pt x="32" y="128"/>
                    </a:lnTo>
                    <a:lnTo>
                      <a:pt x="32" y="125"/>
                    </a:lnTo>
                    <a:lnTo>
                      <a:pt x="32" y="123"/>
                    </a:lnTo>
                    <a:lnTo>
                      <a:pt x="34" y="123"/>
                    </a:lnTo>
                    <a:lnTo>
                      <a:pt x="36" y="123"/>
                    </a:lnTo>
                    <a:lnTo>
                      <a:pt x="34" y="123"/>
                    </a:lnTo>
                    <a:lnTo>
                      <a:pt x="32" y="123"/>
                    </a:lnTo>
                    <a:lnTo>
                      <a:pt x="32" y="120"/>
                    </a:lnTo>
                    <a:lnTo>
                      <a:pt x="32" y="118"/>
                    </a:lnTo>
                    <a:lnTo>
                      <a:pt x="34" y="118"/>
                    </a:lnTo>
                    <a:lnTo>
                      <a:pt x="34" y="115"/>
                    </a:lnTo>
                    <a:lnTo>
                      <a:pt x="34" y="113"/>
                    </a:lnTo>
                    <a:lnTo>
                      <a:pt x="34" y="115"/>
                    </a:lnTo>
                    <a:lnTo>
                      <a:pt x="34" y="113"/>
                    </a:lnTo>
                    <a:lnTo>
                      <a:pt x="36" y="113"/>
                    </a:lnTo>
                    <a:lnTo>
                      <a:pt x="34" y="113"/>
                    </a:lnTo>
                    <a:lnTo>
                      <a:pt x="36" y="113"/>
                    </a:lnTo>
                    <a:lnTo>
                      <a:pt x="36" y="110"/>
                    </a:lnTo>
                    <a:lnTo>
                      <a:pt x="36" y="108"/>
                    </a:lnTo>
                    <a:lnTo>
                      <a:pt x="36" y="106"/>
                    </a:lnTo>
                    <a:lnTo>
                      <a:pt x="36" y="108"/>
                    </a:lnTo>
                    <a:lnTo>
                      <a:pt x="34" y="108"/>
                    </a:lnTo>
                    <a:lnTo>
                      <a:pt x="36" y="108"/>
                    </a:lnTo>
                    <a:lnTo>
                      <a:pt x="34" y="108"/>
                    </a:lnTo>
                    <a:lnTo>
                      <a:pt x="34" y="106"/>
                    </a:lnTo>
                    <a:lnTo>
                      <a:pt x="34" y="103"/>
                    </a:lnTo>
                    <a:lnTo>
                      <a:pt x="34" y="106"/>
                    </a:lnTo>
                    <a:lnTo>
                      <a:pt x="34" y="108"/>
                    </a:lnTo>
                    <a:lnTo>
                      <a:pt x="34" y="106"/>
                    </a:lnTo>
                    <a:lnTo>
                      <a:pt x="32" y="106"/>
                    </a:lnTo>
                    <a:lnTo>
                      <a:pt x="34" y="103"/>
                    </a:lnTo>
                    <a:lnTo>
                      <a:pt x="32" y="103"/>
                    </a:lnTo>
                    <a:lnTo>
                      <a:pt x="34" y="103"/>
                    </a:lnTo>
                    <a:lnTo>
                      <a:pt x="32" y="103"/>
                    </a:lnTo>
                    <a:lnTo>
                      <a:pt x="34" y="103"/>
                    </a:lnTo>
                    <a:lnTo>
                      <a:pt x="34" y="101"/>
                    </a:lnTo>
                    <a:lnTo>
                      <a:pt x="32" y="101"/>
                    </a:lnTo>
                    <a:lnTo>
                      <a:pt x="34" y="101"/>
                    </a:lnTo>
                    <a:lnTo>
                      <a:pt x="32" y="101"/>
                    </a:lnTo>
                    <a:lnTo>
                      <a:pt x="34" y="101"/>
                    </a:lnTo>
                    <a:lnTo>
                      <a:pt x="32" y="101"/>
                    </a:lnTo>
                    <a:lnTo>
                      <a:pt x="32" y="98"/>
                    </a:lnTo>
                    <a:lnTo>
                      <a:pt x="34" y="98"/>
                    </a:lnTo>
                    <a:lnTo>
                      <a:pt x="34" y="96"/>
                    </a:lnTo>
                    <a:lnTo>
                      <a:pt x="36" y="96"/>
                    </a:lnTo>
                    <a:lnTo>
                      <a:pt x="36" y="98"/>
                    </a:lnTo>
                    <a:lnTo>
                      <a:pt x="36" y="96"/>
                    </a:lnTo>
                    <a:lnTo>
                      <a:pt x="36" y="93"/>
                    </a:lnTo>
                    <a:lnTo>
                      <a:pt x="34" y="93"/>
                    </a:lnTo>
                    <a:lnTo>
                      <a:pt x="34" y="96"/>
                    </a:lnTo>
                    <a:lnTo>
                      <a:pt x="36" y="96"/>
                    </a:lnTo>
                    <a:lnTo>
                      <a:pt x="34" y="96"/>
                    </a:lnTo>
                    <a:lnTo>
                      <a:pt x="34" y="98"/>
                    </a:lnTo>
                    <a:lnTo>
                      <a:pt x="34" y="96"/>
                    </a:lnTo>
                    <a:lnTo>
                      <a:pt x="32" y="96"/>
                    </a:lnTo>
                    <a:lnTo>
                      <a:pt x="32" y="98"/>
                    </a:lnTo>
                    <a:lnTo>
                      <a:pt x="32" y="96"/>
                    </a:lnTo>
                    <a:lnTo>
                      <a:pt x="29" y="96"/>
                    </a:lnTo>
                    <a:lnTo>
                      <a:pt x="32" y="96"/>
                    </a:lnTo>
                    <a:lnTo>
                      <a:pt x="32" y="98"/>
                    </a:lnTo>
                    <a:lnTo>
                      <a:pt x="32" y="101"/>
                    </a:lnTo>
                    <a:lnTo>
                      <a:pt x="32" y="103"/>
                    </a:lnTo>
                    <a:lnTo>
                      <a:pt x="32" y="101"/>
                    </a:lnTo>
                    <a:lnTo>
                      <a:pt x="32" y="103"/>
                    </a:lnTo>
                    <a:lnTo>
                      <a:pt x="32" y="101"/>
                    </a:lnTo>
                    <a:lnTo>
                      <a:pt x="32" y="103"/>
                    </a:lnTo>
                    <a:lnTo>
                      <a:pt x="32" y="101"/>
                    </a:lnTo>
                    <a:lnTo>
                      <a:pt x="29" y="101"/>
                    </a:lnTo>
                    <a:lnTo>
                      <a:pt x="32" y="101"/>
                    </a:lnTo>
                    <a:lnTo>
                      <a:pt x="29" y="101"/>
                    </a:lnTo>
                    <a:lnTo>
                      <a:pt x="32" y="101"/>
                    </a:lnTo>
                    <a:lnTo>
                      <a:pt x="29" y="101"/>
                    </a:lnTo>
                    <a:lnTo>
                      <a:pt x="32" y="101"/>
                    </a:lnTo>
                    <a:lnTo>
                      <a:pt x="32" y="98"/>
                    </a:lnTo>
                    <a:lnTo>
                      <a:pt x="32" y="101"/>
                    </a:lnTo>
                    <a:lnTo>
                      <a:pt x="32" y="98"/>
                    </a:lnTo>
                    <a:lnTo>
                      <a:pt x="29" y="98"/>
                    </a:lnTo>
                    <a:lnTo>
                      <a:pt x="32" y="98"/>
                    </a:lnTo>
                    <a:lnTo>
                      <a:pt x="32" y="101"/>
                    </a:lnTo>
                    <a:lnTo>
                      <a:pt x="29" y="101"/>
                    </a:lnTo>
                    <a:lnTo>
                      <a:pt x="27" y="101"/>
                    </a:lnTo>
                    <a:lnTo>
                      <a:pt x="29" y="101"/>
                    </a:lnTo>
                    <a:lnTo>
                      <a:pt x="29" y="103"/>
                    </a:lnTo>
                    <a:lnTo>
                      <a:pt x="27" y="103"/>
                    </a:lnTo>
                    <a:lnTo>
                      <a:pt x="29" y="103"/>
                    </a:lnTo>
                    <a:lnTo>
                      <a:pt x="27" y="103"/>
                    </a:lnTo>
                    <a:lnTo>
                      <a:pt x="29" y="103"/>
                    </a:lnTo>
                    <a:lnTo>
                      <a:pt x="27" y="103"/>
                    </a:lnTo>
                    <a:lnTo>
                      <a:pt x="27" y="106"/>
                    </a:lnTo>
                    <a:lnTo>
                      <a:pt x="24" y="106"/>
                    </a:lnTo>
                    <a:lnTo>
                      <a:pt x="27" y="106"/>
                    </a:lnTo>
                    <a:lnTo>
                      <a:pt x="24" y="106"/>
                    </a:lnTo>
                    <a:lnTo>
                      <a:pt x="27" y="106"/>
                    </a:lnTo>
                    <a:lnTo>
                      <a:pt x="27" y="108"/>
                    </a:lnTo>
                    <a:lnTo>
                      <a:pt x="24" y="108"/>
                    </a:lnTo>
                    <a:lnTo>
                      <a:pt x="24" y="106"/>
                    </a:lnTo>
                    <a:lnTo>
                      <a:pt x="24" y="108"/>
                    </a:lnTo>
                    <a:lnTo>
                      <a:pt x="24" y="106"/>
                    </a:lnTo>
                    <a:lnTo>
                      <a:pt x="24" y="108"/>
                    </a:lnTo>
                    <a:lnTo>
                      <a:pt x="24" y="110"/>
                    </a:lnTo>
                    <a:lnTo>
                      <a:pt x="24" y="108"/>
                    </a:lnTo>
                    <a:lnTo>
                      <a:pt x="24" y="110"/>
                    </a:lnTo>
                    <a:lnTo>
                      <a:pt x="24" y="108"/>
                    </a:lnTo>
                    <a:lnTo>
                      <a:pt x="22" y="108"/>
                    </a:lnTo>
                    <a:lnTo>
                      <a:pt x="24" y="108"/>
                    </a:lnTo>
                    <a:lnTo>
                      <a:pt x="22" y="108"/>
                    </a:lnTo>
                    <a:lnTo>
                      <a:pt x="22" y="110"/>
                    </a:lnTo>
                    <a:lnTo>
                      <a:pt x="24" y="110"/>
                    </a:lnTo>
                    <a:lnTo>
                      <a:pt x="22" y="110"/>
                    </a:lnTo>
                    <a:lnTo>
                      <a:pt x="22" y="108"/>
                    </a:lnTo>
                    <a:lnTo>
                      <a:pt x="22" y="110"/>
                    </a:lnTo>
                    <a:lnTo>
                      <a:pt x="22" y="108"/>
                    </a:lnTo>
                    <a:lnTo>
                      <a:pt x="22" y="110"/>
                    </a:lnTo>
                    <a:lnTo>
                      <a:pt x="24" y="110"/>
                    </a:lnTo>
                    <a:lnTo>
                      <a:pt x="22" y="110"/>
                    </a:lnTo>
                    <a:lnTo>
                      <a:pt x="22" y="113"/>
                    </a:lnTo>
                    <a:lnTo>
                      <a:pt x="22" y="110"/>
                    </a:lnTo>
                    <a:lnTo>
                      <a:pt x="19" y="110"/>
                    </a:lnTo>
                    <a:lnTo>
                      <a:pt x="19" y="113"/>
                    </a:lnTo>
                    <a:lnTo>
                      <a:pt x="22" y="113"/>
                    </a:lnTo>
                    <a:lnTo>
                      <a:pt x="19" y="113"/>
                    </a:lnTo>
                    <a:lnTo>
                      <a:pt x="22" y="113"/>
                    </a:lnTo>
                    <a:lnTo>
                      <a:pt x="22" y="115"/>
                    </a:lnTo>
                    <a:lnTo>
                      <a:pt x="19" y="115"/>
                    </a:lnTo>
                    <a:lnTo>
                      <a:pt x="19" y="113"/>
                    </a:lnTo>
                    <a:lnTo>
                      <a:pt x="17" y="113"/>
                    </a:lnTo>
                    <a:lnTo>
                      <a:pt x="14" y="113"/>
                    </a:lnTo>
                    <a:lnTo>
                      <a:pt x="14" y="110"/>
                    </a:lnTo>
                    <a:lnTo>
                      <a:pt x="12" y="110"/>
                    </a:lnTo>
                    <a:lnTo>
                      <a:pt x="12" y="108"/>
                    </a:lnTo>
                    <a:lnTo>
                      <a:pt x="10" y="108"/>
                    </a:lnTo>
                    <a:lnTo>
                      <a:pt x="10" y="106"/>
                    </a:lnTo>
                    <a:lnTo>
                      <a:pt x="7" y="106"/>
                    </a:lnTo>
                    <a:lnTo>
                      <a:pt x="5" y="106"/>
                    </a:lnTo>
                    <a:lnTo>
                      <a:pt x="5" y="103"/>
                    </a:lnTo>
                    <a:lnTo>
                      <a:pt x="2" y="103"/>
                    </a:lnTo>
                    <a:lnTo>
                      <a:pt x="2" y="101"/>
                    </a:lnTo>
                    <a:lnTo>
                      <a:pt x="0" y="101"/>
                    </a:lnTo>
                    <a:lnTo>
                      <a:pt x="2" y="101"/>
                    </a:lnTo>
                    <a:lnTo>
                      <a:pt x="5" y="101"/>
                    </a:lnTo>
                    <a:lnTo>
                      <a:pt x="5" y="98"/>
                    </a:lnTo>
                    <a:lnTo>
                      <a:pt x="7" y="98"/>
                    </a:lnTo>
                    <a:lnTo>
                      <a:pt x="7" y="96"/>
                    </a:lnTo>
                    <a:lnTo>
                      <a:pt x="7" y="93"/>
                    </a:lnTo>
                    <a:lnTo>
                      <a:pt x="7" y="91"/>
                    </a:lnTo>
                    <a:lnTo>
                      <a:pt x="7" y="88"/>
                    </a:lnTo>
                    <a:lnTo>
                      <a:pt x="7" y="86"/>
                    </a:lnTo>
                    <a:lnTo>
                      <a:pt x="5" y="86"/>
                    </a:lnTo>
                    <a:lnTo>
                      <a:pt x="5" y="84"/>
                    </a:lnTo>
                    <a:lnTo>
                      <a:pt x="5" y="81"/>
                    </a:lnTo>
                    <a:lnTo>
                      <a:pt x="7" y="81"/>
                    </a:lnTo>
                    <a:lnTo>
                      <a:pt x="7" y="79"/>
                    </a:lnTo>
                    <a:lnTo>
                      <a:pt x="7" y="76"/>
                    </a:lnTo>
                    <a:lnTo>
                      <a:pt x="7" y="74"/>
                    </a:lnTo>
                    <a:lnTo>
                      <a:pt x="5" y="74"/>
                    </a:lnTo>
                    <a:lnTo>
                      <a:pt x="5" y="71"/>
                    </a:lnTo>
                    <a:lnTo>
                      <a:pt x="2" y="71"/>
                    </a:lnTo>
                    <a:lnTo>
                      <a:pt x="2" y="69"/>
                    </a:lnTo>
                    <a:lnTo>
                      <a:pt x="5" y="69"/>
                    </a:lnTo>
                    <a:lnTo>
                      <a:pt x="5" y="66"/>
                    </a:lnTo>
                    <a:lnTo>
                      <a:pt x="7" y="66"/>
                    </a:lnTo>
                    <a:lnTo>
                      <a:pt x="7" y="64"/>
                    </a:lnTo>
                    <a:lnTo>
                      <a:pt x="7" y="66"/>
                    </a:lnTo>
                    <a:lnTo>
                      <a:pt x="10" y="66"/>
                    </a:lnTo>
                    <a:lnTo>
                      <a:pt x="10" y="64"/>
                    </a:lnTo>
                    <a:lnTo>
                      <a:pt x="10" y="66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14" y="62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7" y="57"/>
                    </a:lnTo>
                    <a:lnTo>
                      <a:pt x="19" y="57"/>
                    </a:lnTo>
                    <a:lnTo>
                      <a:pt x="19" y="59"/>
                    </a:lnTo>
                    <a:lnTo>
                      <a:pt x="22" y="59"/>
                    </a:lnTo>
                    <a:lnTo>
                      <a:pt x="19" y="59"/>
                    </a:lnTo>
                    <a:lnTo>
                      <a:pt x="19" y="57"/>
                    </a:lnTo>
                    <a:lnTo>
                      <a:pt x="22" y="57"/>
                    </a:lnTo>
                    <a:lnTo>
                      <a:pt x="19" y="57"/>
                    </a:lnTo>
                    <a:lnTo>
                      <a:pt x="17" y="57"/>
                    </a:lnTo>
                    <a:lnTo>
                      <a:pt x="17" y="54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14" y="49"/>
                    </a:lnTo>
                    <a:lnTo>
                      <a:pt x="17" y="49"/>
                    </a:lnTo>
                    <a:lnTo>
                      <a:pt x="17" y="47"/>
                    </a:lnTo>
                    <a:lnTo>
                      <a:pt x="17" y="44"/>
                    </a:lnTo>
                    <a:lnTo>
                      <a:pt x="19" y="44"/>
                    </a:lnTo>
                    <a:lnTo>
                      <a:pt x="22" y="44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4" y="40"/>
                    </a:lnTo>
                    <a:lnTo>
                      <a:pt x="27" y="40"/>
                    </a:lnTo>
                    <a:lnTo>
                      <a:pt x="24" y="40"/>
                    </a:lnTo>
                    <a:lnTo>
                      <a:pt x="24" y="37"/>
                    </a:lnTo>
                    <a:lnTo>
                      <a:pt x="27" y="37"/>
                    </a:lnTo>
                    <a:lnTo>
                      <a:pt x="27" y="35"/>
                    </a:lnTo>
                    <a:lnTo>
                      <a:pt x="27" y="32"/>
                    </a:lnTo>
                    <a:lnTo>
                      <a:pt x="27" y="30"/>
                    </a:lnTo>
                    <a:lnTo>
                      <a:pt x="29" y="30"/>
                    </a:lnTo>
                    <a:lnTo>
                      <a:pt x="29" y="32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29" y="30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9" y="25"/>
                    </a:lnTo>
                    <a:lnTo>
                      <a:pt x="29" y="22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27" y="22"/>
                    </a:lnTo>
                    <a:lnTo>
                      <a:pt x="27" y="20"/>
                    </a:lnTo>
                    <a:lnTo>
                      <a:pt x="24" y="20"/>
                    </a:lnTo>
                    <a:lnTo>
                      <a:pt x="24" y="18"/>
                    </a:lnTo>
                    <a:lnTo>
                      <a:pt x="27" y="18"/>
                    </a:lnTo>
                    <a:lnTo>
                      <a:pt x="27" y="15"/>
                    </a:lnTo>
                    <a:lnTo>
                      <a:pt x="27" y="18"/>
                    </a:lnTo>
                    <a:lnTo>
                      <a:pt x="29" y="18"/>
                    </a:lnTo>
                    <a:lnTo>
                      <a:pt x="29" y="15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4" y="13"/>
                    </a:lnTo>
                    <a:lnTo>
                      <a:pt x="36" y="13"/>
                    </a:lnTo>
                    <a:lnTo>
                      <a:pt x="39" y="13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1" y="8"/>
                    </a:lnTo>
                    <a:lnTo>
                      <a:pt x="54" y="8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6" y="8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56" y="5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58" y="5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58" y="8"/>
                    </a:lnTo>
                    <a:lnTo>
                      <a:pt x="58" y="5"/>
                    </a:lnTo>
                    <a:lnTo>
                      <a:pt x="58" y="8"/>
                    </a:lnTo>
                    <a:lnTo>
                      <a:pt x="58" y="5"/>
                    </a:lnTo>
                    <a:lnTo>
                      <a:pt x="58" y="8"/>
                    </a:lnTo>
                    <a:lnTo>
                      <a:pt x="58" y="5"/>
                    </a:lnTo>
                    <a:lnTo>
                      <a:pt x="61" y="5"/>
                    </a:lnTo>
                    <a:lnTo>
                      <a:pt x="58" y="5"/>
                    </a:lnTo>
                    <a:lnTo>
                      <a:pt x="61" y="5"/>
                    </a:lnTo>
                    <a:lnTo>
                      <a:pt x="58" y="5"/>
                    </a:lnTo>
                    <a:lnTo>
                      <a:pt x="61" y="5"/>
                    </a:lnTo>
                    <a:lnTo>
                      <a:pt x="58" y="5"/>
                    </a:lnTo>
                    <a:lnTo>
                      <a:pt x="61" y="5"/>
                    </a:lnTo>
                    <a:lnTo>
                      <a:pt x="58" y="5"/>
                    </a:lnTo>
                    <a:lnTo>
                      <a:pt x="61" y="5"/>
                    </a:lnTo>
                    <a:lnTo>
                      <a:pt x="61" y="3"/>
                    </a:lnTo>
                    <a:lnTo>
                      <a:pt x="61" y="5"/>
                    </a:lnTo>
                    <a:lnTo>
                      <a:pt x="58" y="5"/>
                    </a:lnTo>
                    <a:lnTo>
                      <a:pt x="58" y="3"/>
                    </a:lnTo>
                    <a:lnTo>
                      <a:pt x="61" y="3"/>
                    </a:lnTo>
                    <a:lnTo>
                      <a:pt x="58" y="3"/>
                    </a:lnTo>
                    <a:lnTo>
                      <a:pt x="61" y="3"/>
                    </a:lnTo>
                    <a:lnTo>
                      <a:pt x="63" y="3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61" y="3"/>
                    </a:lnTo>
                    <a:lnTo>
                      <a:pt x="61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5" name="Freeform 1075"/>
              <p:cNvSpPr>
                <a:spLocks noEditPoints="1"/>
              </p:cNvSpPr>
              <p:nvPr/>
            </p:nvSpPr>
            <p:spPr bwMode="auto">
              <a:xfrm>
                <a:off x="3004" y="1278"/>
                <a:ext cx="61" cy="63"/>
              </a:xfrm>
              <a:custGeom>
                <a:avLst/>
                <a:gdLst>
                  <a:gd name="T0" fmla="*/ 46 w 61"/>
                  <a:gd name="T1" fmla="*/ 63 h 63"/>
                  <a:gd name="T2" fmla="*/ 53 w 61"/>
                  <a:gd name="T3" fmla="*/ 59 h 63"/>
                  <a:gd name="T4" fmla="*/ 56 w 61"/>
                  <a:gd name="T5" fmla="*/ 61 h 63"/>
                  <a:gd name="T6" fmla="*/ 53 w 61"/>
                  <a:gd name="T7" fmla="*/ 63 h 63"/>
                  <a:gd name="T8" fmla="*/ 51 w 61"/>
                  <a:gd name="T9" fmla="*/ 61 h 63"/>
                  <a:gd name="T10" fmla="*/ 53 w 61"/>
                  <a:gd name="T11" fmla="*/ 59 h 63"/>
                  <a:gd name="T12" fmla="*/ 56 w 61"/>
                  <a:gd name="T13" fmla="*/ 56 h 63"/>
                  <a:gd name="T14" fmla="*/ 61 w 61"/>
                  <a:gd name="T15" fmla="*/ 51 h 63"/>
                  <a:gd name="T16" fmla="*/ 61 w 61"/>
                  <a:gd name="T17" fmla="*/ 51 h 63"/>
                  <a:gd name="T18" fmla="*/ 44 w 61"/>
                  <a:gd name="T19" fmla="*/ 51 h 63"/>
                  <a:gd name="T20" fmla="*/ 41 w 61"/>
                  <a:gd name="T21" fmla="*/ 49 h 63"/>
                  <a:gd name="T22" fmla="*/ 44 w 61"/>
                  <a:gd name="T23" fmla="*/ 51 h 63"/>
                  <a:gd name="T24" fmla="*/ 46 w 61"/>
                  <a:gd name="T25" fmla="*/ 54 h 63"/>
                  <a:gd name="T26" fmla="*/ 44 w 61"/>
                  <a:gd name="T27" fmla="*/ 56 h 63"/>
                  <a:gd name="T28" fmla="*/ 44 w 61"/>
                  <a:gd name="T29" fmla="*/ 56 h 63"/>
                  <a:gd name="T30" fmla="*/ 46 w 61"/>
                  <a:gd name="T31" fmla="*/ 59 h 63"/>
                  <a:gd name="T32" fmla="*/ 44 w 61"/>
                  <a:gd name="T33" fmla="*/ 61 h 63"/>
                  <a:gd name="T34" fmla="*/ 39 w 61"/>
                  <a:gd name="T35" fmla="*/ 61 h 63"/>
                  <a:gd name="T36" fmla="*/ 39 w 61"/>
                  <a:gd name="T37" fmla="*/ 56 h 63"/>
                  <a:gd name="T38" fmla="*/ 39 w 61"/>
                  <a:gd name="T39" fmla="*/ 51 h 63"/>
                  <a:gd name="T40" fmla="*/ 41 w 61"/>
                  <a:gd name="T41" fmla="*/ 49 h 63"/>
                  <a:gd name="T42" fmla="*/ 48 w 61"/>
                  <a:gd name="T43" fmla="*/ 49 h 63"/>
                  <a:gd name="T44" fmla="*/ 53 w 61"/>
                  <a:gd name="T45" fmla="*/ 51 h 63"/>
                  <a:gd name="T46" fmla="*/ 56 w 61"/>
                  <a:gd name="T47" fmla="*/ 54 h 63"/>
                  <a:gd name="T48" fmla="*/ 51 w 61"/>
                  <a:gd name="T49" fmla="*/ 54 h 63"/>
                  <a:gd name="T50" fmla="*/ 46 w 61"/>
                  <a:gd name="T51" fmla="*/ 54 h 63"/>
                  <a:gd name="T52" fmla="*/ 46 w 61"/>
                  <a:gd name="T53" fmla="*/ 49 h 63"/>
                  <a:gd name="T54" fmla="*/ 48 w 61"/>
                  <a:gd name="T55" fmla="*/ 46 h 63"/>
                  <a:gd name="T56" fmla="*/ 12 w 61"/>
                  <a:gd name="T57" fmla="*/ 7 h 63"/>
                  <a:gd name="T58" fmla="*/ 4 w 61"/>
                  <a:gd name="T59" fmla="*/ 0 h 63"/>
                  <a:gd name="T60" fmla="*/ 2 w 61"/>
                  <a:gd name="T61" fmla="*/ 2 h 63"/>
                  <a:gd name="T62" fmla="*/ 2 w 61"/>
                  <a:gd name="T63" fmla="*/ 2 h 63"/>
                  <a:gd name="T64" fmla="*/ 4 w 61"/>
                  <a:gd name="T65" fmla="*/ 0 h 63"/>
                  <a:gd name="T66" fmla="*/ 4 w 61"/>
                  <a:gd name="T67" fmla="*/ 0 h 63"/>
                  <a:gd name="T68" fmla="*/ 7 w 61"/>
                  <a:gd name="T6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63">
                    <a:moveTo>
                      <a:pt x="44" y="63"/>
                    </a:moveTo>
                    <a:lnTo>
                      <a:pt x="46" y="63"/>
                    </a:lnTo>
                    <a:lnTo>
                      <a:pt x="44" y="63"/>
                    </a:lnTo>
                    <a:close/>
                    <a:moveTo>
                      <a:pt x="53" y="59"/>
                    </a:moveTo>
                    <a:lnTo>
                      <a:pt x="53" y="61"/>
                    </a:lnTo>
                    <a:lnTo>
                      <a:pt x="56" y="61"/>
                    </a:lnTo>
                    <a:lnTo>
                      <a:pt x="56" y="63"/>
                    </a:lnTo>
                    <a:lnTo>
                      <a:pt x="53" y="63"/>
                    </a:lnTo>
                    <a:lnTo>
                      <a:pt x="51" y="63"/>
                    </a:lnTo>
                    <a:lnTo>
                      <a:pt x="51" y="61"/>
                    </a:lnTo>
                    <a:lnTo>
                      <a:pt x="53" y="61"/>
                    </a:lnTo>
                    <a:lnTo>
                      <a:pt x="53" y="59"/>
                    </a:lnTo>
                    <a:close/>
                    <a:moveTo>
                      <a:pt x="58" y="56"/>
                    </a:moveTo>
                    <a:lnTo>
                      <a:pt x="56" y="56"/>
                    </a:lnTo>
                    <a:lnTo>
                      <a:pt x="58" y="56"/>
                    </a:lnTo>
                    <a:close/>
                    <a:moveTo>
                      <a:pt x="61" y="51"/>
                    </a:moveTo>
                    <a:lnTo>
                      <a:pt x="58" y="51"/>
                    </a:lnTo>
                    <a:lnTo>
                      <a:pt x="61" y="51"/>
                    </a:lnTo>
                    <a:close/>
                    <a:moveTo>
                      <a:pt x="44" y="49"/>
                    </a:moveTo>
                    <a:lnTo>
                      <a:pt x="44" y="51"/>
                    </a:lnTo>
                    <a:lnTo>
                      <a:pt x="44" y="49"/>
                    </a:lnTo>
                    <a:close/>
                    <a:moveTo>
                      <a:pt x="41" y="49"/>
                    </a:moveTo>
                    <a:lnTo>
                      <a:pt x="41" y="51"/>
                    </a:lnTo>
                    <a:lnTo>
                      <a:pt x="44" y="51"/>
                    </a:lnTo>
                    <a:lnTo>
                      <a:pt x="46" y="51"/>
                    </a:lnTo>
                    <a:lnTo>
                      <a:pt x="46" y="54"/>
                    </a:lnTo>
                    <a:lnTo>
                      <a:pt x="44" y="54"/>
                    </a:lnTo>
                    <a:lnTo>
                      <a:pt x="44" y="56"/>
                    </a:lnTo>
                    <a:lnTo>
                      <a:pt x="46" y="56"/>
                    </a:lnTo>
                    <a:lnTo>
                      <a:pt x="44" y="56"/>
                    </a:lnTo>
                    <a:lnTo>
                      <a:pt x="46" y="56"/>
                    </a:lnTo>
                    <a:lnTo>
                      <a:pt x="46" y="59"/>
                    </a:lnTo>
                    <a:lnTo>
                      <a:pt x="44" y="59"/>
                    </a:lnTo>
                    <a:lnTo>
                      <a:pt x="44" y="61"/>
                    </a:lnTo>
                    <a:lnTo>
                      <a:pt x="41" y="61"/>
                    </a:lnTo>
                    <a:lnTo>
                      <a:pt x="39" y="61"/>
                    </a:lnTo>
                    <a:lnTo>
                      <a:pt x="39" y="59"/>
                    </a:lnTo>
                    <a:lnTo>
                      <a:pt x="39" y="56"/>
                    </a:lnTo>
                    <a:lnTo>
                      <a:pt x="39" y="54"/>
                    </a:lnTo>
                    <a:lnTo>
                      <a:pt x="39" y="51"/>
                    </a:lnTo>
                    <a:lnTo>
                      <a:pt x="39" y="49"/>
                    </a:lnTo>
                    <a:lnTo>
                      <a:pt x="41" y="49"/>
                    </a:lnTo>
                    <a:close/>
                    <a:moveTo>
                      <a:pt x="48" y="46"/>
                    </a:moveTo>
                    <a:lnTo>
                      <a:pt x="48" y="49"/>
                    </a:lnTo>
                    <a:lnTo>
                      <a:pt x="51" y="51"/>
                    </a:lnTo>
                    <a:lnTo>
                      <a:pt x="53" y="51"/>
                    </a:lnTo>
                    <a:lnTo>
                      <a:pt x="53" y="54"/>
                    </a:lnTo>
                    <a:lnTo>
                      <a:pt x="56" y="54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48" y="54"/>
                    </a:lnTo>
                    <a:lnTo>
                      <a:pt x="46" y="54"/>
                    </a:lnTo>
                    <a:lnTo>
                      <a:pt x="46" y="51"/>
                    </a:lnTo>
                    <a:lnTo>
                      <a:pt x="46" y="49"/>
                    </a:lnTo>
                    <a:lnTo>
                      <a:pt x="46" y="46"/>
                    </a:lnTo>
                    <a:lnTo>
                      <a:pt x="48" y="46"/>
                    </a:lnTo>
                    <a:close/>
                    <a:moveTo>
                      <a:pt x="9" y="7"/>
                    </a:moveTo>
                    <a:lnTo>
                      <a:pt x="12" y="7"/>
                    </a:lnTo>
                    <a:lnTo>
                      <a:pt x="9" y="7"/>
                    </a:lnTo>
                    <a:close/>
                    <a:moveTo>
                      <a:pt x="4" y="0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  <a:moveTo>
                      <a:pt x="4" y="0"/>
                    </a:move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6" name="Freeform 1076"/>
              <p:cNvSpPr>
                <a:spLocks noEditPoints="1"/>
              </p:cNvSpPr>
              <p:nvPr/>
            </p:nvSpPr>
            <p:spPr bwMode="auto">
              <a:xfrm>
                <a:off x="3004" y="1278"/>
                <a:ext cx="61" cy="63"/>
              </a:xfrm>
              <a:custGeom>
                <a:avLst/>
                <a:gdLst>
                  <a:gd name="T0" fmla="*/ 46 w 61"/>
                  <a:gd name="T1" fmla="*/ 63 h 63"/>
                  <a:gd name="T2" fmla="*/ 53 w 61"/>
                  <a:gd name="T3" fmla="*/ 59 h 63"/>
                  <a:gd name="T4" fmla="*/ 56 w 61"/>
                  <a:gd name="T5" fmla="*/ 61 h 63"/>
                  <a:gd name="T6" fmla="*/ 53 w 61"/>
                  <a:gd name="T7" fmla="*/ 63 h 63"/>
                  <a:gd name="T8" fmla="*/ 51 w 61"/>
                  <a:gd name="T9" fmla="*/ 61 h 63"/>
                  <a:gd name="T10" fmla="*/ 53 w 61"/>
                  <a:gd name="T11" fmla="*/ 59 h 63"/>
                  <a:gd name="T12" fmla="*/ 56 w 61"/>
                  <a:gd name="T13" fmla="*/ 56 h 63"/>
                  <a:gd name="T14" fmla="*/ 61 w 61"/>
                  <a:gd name="T15" fmla="*/ 51 h 63"/>
                  <a:gd name="T16" fmla="*/ 61 w 61"/>
                  <a:gd name="T17" fmla="*/ 51 h 63"/>
                  <a:gd name="T18" fmla="*/ 44 w 61"/>
                  <a:gd name="T19" fmla="*/ 51 h 63"/>
                  <a:gd name="T20" fmla="*/ 41 w 61"/>
                  <a:gd name="T21" fmla="*/ 49 h 63"/>
                  <a:gd name="T22" fmla="*/ 44 w 61"/>
                  <a:gd name="T23" fmla="*/ 51 h 63"/>
                  <a:gd name="T24" fmla="*/ 46 w 61"/>
                  <a:gd name="T25" fmla="*/ 54 h 63"/>
                  <a:gd name="T26" fmla="*/ 44 w 61"/>
                  <a:gd name="T27" fmla="*/ 56 h 63"/>
                  <a:gd name="T28" fmla="*/ 44 w 61"/>
                  <a:gd name="T29" fmla="*/ 56 h 63"/>
                  <a:gd name="T30" fmla="*/ 46 w 61"/>
                  <a:gd name="T31" fmla="*/ 59 h 63"/>
                  <a:gd name="T32" fmla="*/ 44 w 61"/>
                  <a:gd name="T33" fmla="*/ 61 h 63"/>
                  <a:gd name="T34" fmla="*/ 39 w 61"/>
                  <a:gd name="T35" fmla="*/ 61 h 63"/>
                  <a:gd name="T36" fmla="*/ 39 w 61"/>
                  <a:gd name="T37" fmla="*/ 56 h 63"/>
                  <a:gd name="T38" fmla="*/ 39 w 61"/>
                  <a:gd name="T39" fmla="*/ 51 h 63"/>
                  <a:gd name="T40" fmla="*/ 41 w 61"/>
                  <a:gd name="T41" fmla="*/ 49 h 63"/>
                  <a:gd name="T42" fmla="*/ 48 w 61"/>
                  <a:gd name="T43" fmla="*/ 49 h 63"/>
                  <a:gd name="T44" fmla="*/ 53 w 61"/>
                  <a:gd name="T45" fmla="*/ 51 h 63"/>
                  <a:gd name="T46" fmla="*/ 56 w 61"/>
                  <a:gd name="T47" fmla="*/ 54 h 63"/>
                  <a:gd name="T48" fmla="*/ 51 w 61"/>
                  <a:gd name="T49" fmla="*/ 54 h 63"/>
                  <a:gd name="T50" fmla="*/ 46 w 61"/>
                  <a:gd name="T51" fmla="*/ 54 h 63"/>
                  <a:gd name="T52" fmla="*/ 46 w 61"/>
                  <a:gd name="T53" fmla="*/ 49 h 63"/>
                  <a:gd name="T54" fmla="*/ 48 w 61"/>
                  <a:gd name="T55" fmla="*/ 46 h 63"/>
                  <a:gd name="T56" fmla="*/ 12 w 61"/>
                  <a:gd name="T57" fmla="*/ 7 h 63"/>
                  <a:gd name="T58" fmla="*/ 4 w 61"/>
                  <a:gd name="T59" fmla="*/ 0 h 63"/>
                  <a:gd name="T60" fmla="*/ 2 w 61"/>
                  <a:gd name="T61" fmla="*/ 2 h 63"/>
                  <a:gd name="T62" fmla="*/ 2 w 61"/>
                  <a:gd name="T63" fmla="*/ 2 h 63"/>
                  <a:gd name="T64" fmla="*/ 4 w 61"/>
                  <a:gd name="T65" fmla="*/ 0 h 63"/>
                  <a:gd name="T66" fmla="*/ 4 w 61"/>
                  <a:gd name="T67" fmla="*/ 0 h 63"/>
                  <a:gd name="T68" fmla="*/ 7 w 61"/>
                  <a:gd name="T6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63">
                    <a:moveTo>
                      <a:pt x="44" y="63"/>
                    </a:moveTo>
                    <a:lnTo>
                      <a:pt x="46" y="63"/>
                    </a:lnTo>
                    <a:lnTo>
                      <a:pt x="44" y="63"/>
                    </a:lnTo>
                    <a:moveTo>
                      <a:pt x="53" y="59"/>
                    </a:moveTo>
                    <a:lnTo>
                      <a:pt x="53" y="61"/>
                    </a:lnTo>
                    <a:lnTo>
                      <a:pt x="56" y="61"/>
                    </a:lnTo>
                    <a:lnTo>
                      <a:pt x="56" y="63"/>
                    </a:lnTo>
                    <a:lnTo>
                      <a:pt x="53" y="63"/>
                    </a:lnTo>
                    <a:lnTo>
                      <a:pt x="51" y="63"/>
                    </a:lnTo>
                    <a:lnTo>
                      <a:pt x="51" y="61"/>
                    </a:lnTo>
                    <a:lnTo>
                      <a:pt x="53" y="61"/>
                    </a:lnTo>
                    <a:lnTo>
                      <a:pt x="53" y="59"/>
                    </a:lnTo>
                    <a:moveTo>
                      <a:pt x="58" y="56"/>
                    </a:moveTo>
                    <a:lnTo>
                      <a:pt x="56" y="56"/>
                    </a:lnTo>
                    <a:lnTo>
                      <a:pt x="58" y="56"/>
                    </a:lnTo>
                    <a:moveTo>
                      <a:pt x="61" y="51"/>
                    </a:moveTo>
                    <a:lnTo>
                      <a:pt x="58" y="51"/>
                    </a:lnTo>
                    <a:lnTo>
                      <a:pt x="61" y="51"/>
                    </a:lnTo>
                    <a:moveTo>
                      <a:pt x="44" y="49"/>
                    </a:moveTo>
                    <a:lnTo>
                      <a:pt x="44" y="51"/>
                    </a:lnTo>
                    <a:lnTo>
                      <a:pt x="44" y="49"/>
                    </a:lnTo>
                    <a:moveTo>
                      <a:pt x="41" y="49"/>
                    </a:moveTo>
                    <a:lnTo>
                      <a:pt x="41" y="51"/>
                    </a:lnTo>
                    <a:lnTo>
                      <a:pt x="44" y="51"/>
                    </a:lnTo>
                    <a:lnTo>
                      <a:pt x="46" y="51"/>
                    </a:lnTo>
                    <a:lnTo>
                      <a:pt x="46" y="54"/>
                    </a:lnTo>
                    <a:lnTo>
                      <a:pt x="44" y="54"/>
                    </a:lnTo>
                    <a:lnTo>
                      <a:pt x="44" y="56"/>
                    </a:lnTo>
                    <a:lnTo>
                      <a:pt x="46" y="56"/>
                    </a:lnTo>
                    <a:lnTo>
                      <a:pt x="44" y="56"/>
                    </a:lnTo>
                    <a:lnTo>
                      <a:pt x="46" y="56"/>
                    </a:lnTo>
                    <a:lnTo>
                      <a:pt x="46" y="59"/>
                    </a:lnTo>
                    <a:lnTo>
                      <a:pt x="44" y="59"/>
                    </a:lnTo>
                    <a:lnTo>
                      <a:pt x="44" y="61"/>
                    </a:lnTo>
                    <a:lnTo>
                      <a:pt x="41" y="61"/>
                    </a:lnTo>
                    <a:lnTo>
                      <a:pt x="39" y="61"/>
                    </a:lnTo>
                    <a:lnTo>
                      <a:pt x="39" y="59"/>
                    </a:lnTo>
                    <a:lnTo>
                      <a:pt x="39" y="56"/>
                    </a:lnTo>
                    <a:lnTo>
                      <a:pt x="39" y="54"/>
                    </a:lnTo>
                    <a:lnTo>
                      <a:pt x="39" y="51"/>
                    </a:lnTo>
                    <a:lnTo>
                      <a:pt x="39" y="49"/>
                    </a:lnTo>
                    <a:lnTo>
                      <a:pt x="41" y="49"/>
                    </a:lnTo>
                    <a:moveTo>
                      <a:pt x="48" y="46"/>
                    </a:moveTo>
                    <a:lnTo>
                      <a:pt x="48" y="49"/>
                    </a:lnTo>
                    <a:lnTo>
                      <a:pt x="51" y="51"/>
                    </a:lnTo>
                    <a:lnTo>
                      <a:pt x="53" y="51"/>
                    </a:lnTo>
                    <a:lnTo>
                      <a:pt x="53" y="54"/>
                    </a:lnTo>
                    <a:lnTo>
                      <a:pt x="56" y="54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48" y="54"/>
                    </a:lnTo>
                    <a:lnTo>
                      <a:pt x="46" y="54"/>
                    </a:lnTo>
                    <a:lnTo>
                      <a:pt x="46" y="51"/>
                    </a:lnTo>
                    <a:lnTo>
                      <a:pt x="46" y="49"/>
                    </a:lnTo>
                    <a:lnTo>
                      <a:pt x="46" y="46"/>
                    </a:lnTo>
                    <a:lnTo>
                      <a:pt x="48" y="46"/>
                    </a:lnTo>
                    <a:moveTo>
                      <a:pt x="9" y="7"/>
                    </a:moveTo>
                    <a:lnTo>
                      <a:pt x="12" y="7"/>
                    </a:lnTo>
                    <a:lnTo>
                      <a:pt x="9" y="7"/>
                    </a:lnTo>
                    <a:moveTo>
                      <a:pt x="4" y="0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0"/>
                    </a:lnTo>
                    <a:moveTo>
                      <a:pt x="4" y="0"/>
                    </a:moveTo>
                    <a:lnTo>
                      <a:pt x="7" y="0"/>
                    </a:lnTo>
                    <a:lnTo>
                      <a:pt x="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7" name="Freeform 1077"/>
              <p:cNvSpPr>
                <a:spLocks noEditPoints="1"/>
              </p:cNvSpPr>
              <p:nvPr/>
            </p:nvSpPr>
            <p:spPr bwMode="auto">
              <a:xfrm>
                <a:off x="3043" y="1434"/>
                <a:ext cx="12" cy="15"/>
              </a:xfrm>
              <a:custGeom>
                <a:avLst/>
                <a:gdLst>
                  <a:gd name="T0" fmla="*/ 5 w 12"/>
                  <a:gd name="T1" fmla="*/ 8 h 15"/>
                  <a:gd name="T2" fmla="*/ 5 w 12"/>
                  <a:gd name="T3" fmla="*/ 10 h 15"/>
                  <a:gd name="T4" fmla="*/ 5 w 12"/>
                  <a:gd name="T5" fmla="*/ 10 h 15"/>
                  <a:gd name="T6" fmla="*/ 5 w 12"/>
                  <a:gd name="T7" fmla="*/ 10 h 15"/>
                  <a:gd name="T8" fmla="*/ 5 w 12"/>
                  <a:gd name="T9" fmla="*/ 10 h 15"/>
                  <a:gd name="T10" fmla="*/ 5 w 12"/>
                  <a:gd name="T11" fmla="*/ 13 h 15"/>
                  <a:gd name="T12" fmla="*/ 5 w 12"/>
                  <a:gd name="T13" fmla="*/ 13 h 15"/>
                  <a:gd name="T14" fmla="*/ 5 w 12"/>
                  <a:gd name="T15" fmla="*/ 13 h 15"/>
                  <a:gd name="T16" fmla="*/ 5 w 12"/>
                  <a:gd name="T17" fmla="*/ 13 h 15"/>
                  <a:gd name="T18" fmla="*/ 5 w 12"/>
                  <a:gd name="T19" fmla="*/ 13 h 15"/>
                  <a:gd name="T20" fmla="*/ 2 w 12"/>
                  <a:gd name="T21" fmla="*/ 15 h 15"/>
                  <a:gd name="T22" fmla="*/ 2 w 12"/>
                  <a:gd name="T23" fmla="*/ 15 h 15"/>
                  <a:gd name="T24" fmla="*/ 2 w 12"/>
                  <a:gd name="T25" fmla="*/ 15 h 15"/>
                  <a:gd name="T26" fmla="*/ 2 w 12"/>
                  <a:gd name="T27" fmla="*/ 15 h 15"/>
                  <a:gd name="T28" fmla="*/ 2 w 12"/>
                  <a:gd name="T29" fmla="*/ 15 h 15"/>
                  <a:gd name="T30" fmla="*/ 2 w 12"/>
                  <a:gd name="T31" fmla="*/ 15 h 15"/>
                  <a:gd name="T32" fmla="*/ 2 w 12"/>
                  <a:gd name="T33" fmla="*/ 15 h 15"/>
                  <a:gd name="T34" fmla="*/ 0 w 12"/>
                  <a:gd name="T35" fmla="*/ 15 h 15"/>
                  <a:gd name="T36" fmla="*/ 0 w 12"/>
                  <a:gd name="T37" fmla="*/ 15 h 15"/>
                  <a:gd name="T38" fmla="*/ 0 w 12"/>
                  <a:gd name="T39" fmla="*/ 15 h 15"/>
                  <a:gd name="T40" fmla="*/ 0 w 12"/>
                  <a:gd name="T41" fmla="*/ 15 h 15"/>
                  <a:gd name="T42" fmla="*/ 0 w 12"/>
                  <a:gd name="T43" fmla="*/ 15 h 15"/>
                  <a:gd name="T44" fmla="*/ 0 w 12"/>
                  <a:gd name="T45" fmla="*/ 15 h 15"/>
                  <a:gd name="T46" fmla="*/ 0 w 12"/>
                  <a:gd name="T47" fmla="*/ 13 h 15"/>
                  <a:gd name="T48" fmla="*/ 0 w 12"/>
                  <a:gd name="T49" fmla="*/ 13 h 15"/>
                  <a:gd name="T50" fmla="*/ 0 w 12"/>
                  <a:gd name="T51" fmla="*/ 13 h 15"/>
                  <a:gd name="T52" fmla="*/ 0 w 12"/>
                  <a:gd name="T53" fmla="*/ 13 h 15"/>
                  <a:gd name="T54" fmla="*/ 0 w 12"/>
                  <a:gd name="T55" fmla="*/ 10 h 15"/>
                  <a:gd name="T56" fmla="*/ 2 w 12"/>
                  <a:gd name="T57" fmla="*/ 10 h 15"/>
                  <a:gd name="T58" fmla="*/ 2 w 12"/>
                  <a:gd name="T59" fmla="*/ 10 h 15"/>
                  <a:gd name="T60" fmla="*/ 2 w 12"/>
                  <a:gd name="T61" fmla="*/ 8 h 15"/>
                  <a:gd name="T62" fmla="*/ 2 w 12"/>
                  <a:gd name="T63" fmla="*/ 8 h 15"/>
                  <a:gd name="T64" fmla="*/ 5 w 12"/>
                  <a:gd name="T65" fmla="*/ 8 h 15"/>
                  <a:gd name="T66" fmla="*/ 5 w 12"/>
                  <a:gd name="T67" fmla="*/ 8 h 15"/>
                  <a:gd name="T68" fmla="*/ 5 w 12"/>
                  <a:gd name="T69" fmla="*/ 8 h 15"/>
                  <a:gd name="T70" fmla="*/ 5 w 12"/>
                  <a:gd name="T71" fmla="*/ 8 h 15"/>
                  <a:gd name="T72" fmla="*/ 5 w 12"/>
                  <a:gd name="T73" fmla="*/ 8 h 15"/>
                  <a:gd name="T74" fmla="*/ 5 w 12"/>
                  <a:gd name="T75" fmla="*/ 5 h 15"/>
                  <a:gd name="T76" fmla="*/ 5 w 12"/>
                  <a:gd name="T77" fmla="*/ 5 h 15"/>
                  <a:gd name="T78" fmla="*/ 5 w 12"/>
                  <a:gd name="T79" fmla="*/ 5 h 15"/>
                  <a:gd name="T80" fmla="*/ 7 w 12"/>
                  <a:gd name="T81" fmla="*/ 5 h 15"/>
                  <a:gd name="T82" fmla="*/ 7 w 12"/>
                  <a:gd name="T83" fmla="*/ 5 h 15"/>
                  <a:gd name="T84" fmla="*/ 9 w 12"/>
                  <a:gd name="T85" fmla="*/ 3 h 15"/>
                  <a:gd name="T86" fmla="*/ 7 w 12"/>
                  <a:gd name="T87" fmla="*/ 3 h 15"/>
                  <a:gd name="T88" fmla="*/ 9 w 12"/>
                  <a:gd name="T89" fmla="*/ 3 h 15"/>
                  <a:gd name="T90" fmla="*/ 12 w 12"/>
                  <a:gd name="T91" fmla="*/ 0 h 15"/>
                  <a:gd name="T92" fmla="*/ 9 w 12"/>
                  <a:gd name="T93" fmla="*/ 0 h 15"/>
                  <a:gd name="T94" fmla="*/ 12 w 12"/>
                  <a:gd name="T95" fmla="*/ 0 h 15"/>
                  <a:gd name="T96" fmla="*/ 12 w 12"/>
                  <a:gd name="T97" fmla="*/ 0 h 15"/>
                  <a:gd name="T98" fmla="*/ 9 w 12"/>
                  <a:gd name="T99" fmla="*/ 3 h 15"/>
                  <a:gd name="T100" fmla="*/ 9 w 12"/>
                  <a:gd name="T101" fmla="*/ 3 h 15"/>
                  <a:gd name="T102" fmla="*/ 9 w 12"/>
                  <a:gd name="T103" fmla="*/ 3 h 15"/>
                  <a:gd name="T104" fmla="*/ 7 w 12"/>
                  <a:gd name="T105" fmla="*/ 3 h 15"/>
                  <a:gd name="T106" fmla="*/ 7 w 12"/>
                  <a:gd name="T107" fmla="*/ 3 h 15"/>
                  <a:gd name="T108" fmla="*/ 7 w 12"/>
                  <a:gd name="T109" fmla="*/ 3 h 15"/>
                  <a:gd name="T110" fmla="*/ 7 w 12"/>
                  <a:gd name="T111" fmla="*/ 3 h 15"/>
                  <a:gd name="T112" fmla="*/ 7 w 12"/>
                  <a:gd name="T113" fmla="*/ 3 h 15"/>
                  <a:gd name="T114" fmla="*/ 7 w 12"/>
                  <a:gd name="T115" fmla="*/ 0 h 15"/>
                  <a:gd name="T116" fmla="*/ 9 w 12"/>
                  <a:gd name="T117" fmla="*/ 0 h 15"/>
                  <a:gd name="T118" fmla="*/ 9 w 12"/>
                  <a:gd name="T119" fmla="*/ 0 h 15"/>
                  <a:gd name="T120" fmla="*/ 9 w 12"/>
                  <a:gd name="T121" fmla="*/ 0 h 15"/>
                  <a:gd name="T122" fmla="*/ 9 w 12"/>
                  <a:gd name="T123" fmla="*/ 0 h 15"/>
                  <a:gd name="T124" fmla="*/ 9 w 12"/>
                  <a:gd name="T1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" h="15">
                    <a:moveTo>
                      <a:pt x="5" y="8"/>
                    </a:move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5" y="8"/>
                    </a:lnTo>
                    <a:close/>
                    <a:moveTo>
                      <a:pt x="5" y="8"/>
                    </a:move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close/>
                    <a:moveTo>
                      <a:pt x="5" y="8"/>
                    </a:move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5" y="8"/>
                    </a:lnTo>
                    <a:close/>
                    <a:moveTo>
                      <a:pt x="7" y="5"/>
                    </a:move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  <a:moveTo>
                      <a:pt x="9" y="3"/>
                    </a:move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3"/>
                    </a:lnTo>
                    <a:close/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  <a:moveTo>
                      <a:pt x="9" y="0"/>
                    </a:moveTo>
                    <a:lnTo>
                      <a:pt x="9" y="0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8" name="Freeform 1078"/>
              <p:cNvSpPr>
                <a:spLocks noEditPoints="1"/>
              </p:cNvSpPr>
              <p:nvPr/>
            </p:nvSpPr>
            <p:spPr bwMode="auto">
              <a:xfrm>
                <a:off x="3043" y="1434"/>
                <a:ext cx="12" cy="15"/>
              </a:xfrm>
              <a:custGeom>
                <a:avLst/>
                <a:gdLst>
                  <a:gd name="T0" fmla="*/ 5 w 12"/>
                  <a:gd name="T1" fmla="*/ 8 h 15"/>
                  <a:gd name="T2" fmla="*/ 5 w 12"/>
                  <a:gd name="T3" fmla="*/ 10 h 15"/>
                  <a:gd name="T4" fmla="*/ 5 w 12"/>
                  <a:gd name="T5" fmla="*/ 10 h 15"/>
                  <a:gd name="T6" fmla="*/ 5 w 12"/>
                  <a:gd name="T7" fmla="*/ 10 h 15"/>
                  <a:gd name="T8" fmla="*/ 5 w 12"/>
                  <a:gd name="T9" fmla="*/ 10 h 15"/>
                  <a:gd name="T10" fmla="*/ 5 w 12"/>
                  <a:gd name="T11" fmla="*/ 13 h 15"/>
                  <a:gd name="T12" fmla="*/ 5 w 12"/>
                  <a:gd name="T13" fmla="*/ 13 h 15"/>
                  <a:gd name="T14" fmla="*/ 5 w 12"/>
                  <a:gd name="T15" fmla="*/ 13 h 15"/>
                  <a:gd name="T16" fmla="*/ 5 w 12"/>
                  <a:gd name="T17" fmla="*/ 13 h 15"/>
                  <a:gd name="T18" fmla="*/ 5 w 12"/>
                  <a:gd name="T19" fmla="*/ 13 h 15"/>
                  <a:gd name="T20" fmla="*/ 2 w 12"/>
                  <a:gd name="T21" fmla="*/ 15 h 15"/>
                  <a:gd name="T22" fmla="*/ 2 w 12"/>
                  <a:gd name="T23" fmla="*/ 15 h 15"/>
                  <a:gd name="T24" fmla="*/ 2 w 12"/>
                  <a:gd name="T25" fmla="*/ 15 h 15"/>
                  <a:gd name="T26" fmla="*/ 2 w 12"/>
                  <a:gd name="T27" fmla="*/ 15 h 15"/>
                  <a:gd name="T28" fmla="*/ 2 w 12"/>
                  <a:gd name="T29" fmla="*/ 15 h 15"/>
                  <a:gd name="T30" fmla="*/ 2 w 12"/>
                  <a:gd name="T31" fmla="*/ 15 h 15"/>
                  <a:gd name="T32" fmla="*/ 2 w 12"/>
                  <a:gd name="T33" fmla="*/ 15 h 15"/>
                  <a:gd name="T34" fmla="*/ 0 w 12"/>
                  <a:gd name="T35" fmla="*/ 15 h 15"/>
                  <a:gd name="T36" fmla="*/ 0 w 12"/>
                  <a:gd name="T37" fmla="*/ 15 h 15"/>
                  <a:gd name="T38" fmla="*/ 0 w 12"/>
                  <a:gd name="T39" fmla="*/ 15 h 15"/>
                  <a:gd name="T40" fmla="*/ 0 w 12"/>
                  <a:gd name="T41" fmla="*/ 15 h 15"/>
                  <a:gd name="T42" fmla="*/ 0 w 12"/>
                  <a:gd name="T43" fmla="*/ 15 h 15"/>
                  <a:gd name="T44" fmla="*/ 0 w 12"/>
                  <a:gd name="T45" fmla="*/ 15 h 15"/>
                  <a:gd name="T46" fmla="*/ 0 w 12"/>
                  <a:gd name="T47" fmla="*/ 13 h 15"/>
                  <a:gd name="T48" fmla="*/ 0 w 12"/>
                  <a:gd name="T49" fmla="*/ 13 h 15"/>
                  <a:gd name="T50" fmla="*/ 0 w 12"/>
                  <a:gd name="T51" fmla="*/ 13 h 15"/>
                  <a:gd name="T52" fmla="*/ 0 w 12"/>
                  <a:gd name="T53" fmla="*/ 13 h 15"/>
                  <a:gd name="T54" fmla="*/ 0 w 12"/>
                  <a:gd name="T55" fmla="*/ 10 h 15"/>
                  <a:gd name="T56" fmla="*/ 2 w 12"/>
                  <a:gd name="T57" fmla="*/ 10 h 15"/>
                  <a:gd name="T58" fmla="*/ 2 w 12"/>
                  <a:gd name="T59" fmla="*/ 10 h 15"/>
                  <a:gd name="T60" fmla="*/ 2 w 12"/>
                  <a:gd name="T61" fmla="*/ 8 h 15"/>
                  <a:gd name="T62" fmla="*/ 2 w 12"/>
                  <a:gd name="T63" fmla="*/ 8 h 15"/>
                  <a:gd name="T64" fmla="*/ 5 w 12"/>
                  <a:gd name="T65" fmla="*/ 8 h 15"/>
                  <a:gd name="T66" fmla="*/ 5 w 12"/>
                  <a:gd name="T67" fmla="*/ 8 h 15"/>
                  <a:gd name="T68" fmla="*/ 5 w 12"/>
                  <a:gd name="T69" fmla="*/ 8 h 15"/>
                  <a:gd name="T70" fmla="*/ 5 w 12"/>
                  <a:gd name="T71" fmla="*/ 8 h 15"/>
                  <a:gd name="T72" fmla="*/ 5 w 12"/>
                  <a:gd name="T73" fmla="*/ 8 h 15"/>
                  <a:gd name="T74" fmla="*/ 5 w 12"/>
                  <a:gd name="T75" fmla="*/ 5 h 15"/>
                  <a:gd name="T76" fmla="*/ 5 w 12"/>
                  <a:gd name="T77" fmla="*/ 5 h 15"/>
                  <a:gd name="T78" fmla="*/ 5 w 12"/>
                  <a:gd name="T79" fmla="*/ 5 h 15"/>
                  <a:gd name="T80" fmla="*/ 7 w 12"/>
                  <a:gd name="T81" fmla="*/ 5 h 15"/>
                  <a:gd name="T82" fmla="*/ 7 w 12"/>
                  <a:gd name="T83" fmla="*/ 5 h 15"/>
                  <a:gd name="T84" fmla="*/ 9 w 12"/>
                  <a:gd name="T85" fmla="*/ 3 h 15"/>
                  <a:gd name="T86" fmla="*/ 7 w 12"/>
                  <a:gd name="T87" fmla="*/ 3 h 15"/>
                  <a:gd name="T88" fmla="*/ 9 w 12"/>
                  <a:gd name="T89" fmla="*/ 3 h 15"/>
                  <a:gd name="T90" fmla="*/ 12 w 12"/>
                  <a:gd name="T91" fmla="*/ 0 h 15"/>
                  <a:gd name="T92" fmla="*/ 9 w 12"/>
                  <a:gd name="T93" fmla="*/ 0 h 15"/>
                  <a:gd name="T94" fmla="*/ 12 w 12"/>
                  <a:gd name="T95" fmla="*/ 0 h 15"/>
                  <a:gd name="T96" fmla="*/ 12 w 12"/>
                  <a:gd name="T97" fmla="*/ 0 h 15"/>
                  <a:gd name="T98" fmla="*/ 9 w 12"/>
                  <a:gd name="T99" fmla="*/ 3 h 15"/>
                  <a:gd name="T100" fmla="*/ 9 w 12"/>
                  <a:gd name="T101" fmla="*/ 3 h 15"/>
                  <a:gd name="T102" fmla="*/ 9 w 12"/>
                  <a:gd name="T103" fmla="*/ 3 h 15"/>
                  <a:gd name="T104" fmla="*/ 7 w 12"/>
                  <a:gd name="T105" fmla="*/ 3 h 15"/>
                  <a:gd name="T106" fmla="*/ 7 w 12"/>
                  <a:gd name="T107" fmla="*/ 3 h 15"/>
                  <a:gd name="T108" fmla="*/ 7 w 12"/>
                  <a:gd name="T109" fmla="*/ 3 h 15"/>
                  <a:gd name="T110" fmla="*/ 7 w 12"/>
                  <a:gd name="T111" fmla="*/ 3 h 15"/>
                  <a:gd name="T112" fmla="*/ 7 w 12"/>
                  <a:gd name="T113" fmla="*/ 3 h 15"/>
                  <a:gd name="T114" fmla="*/ 7 w 12"/>
                  <a:gd name="T115" fmla="*/ 0 h 15"/>
                  <a:gd name="T116" fmla="*/ 9 w 12"/>
                  <a:gd name="T117" fmla="*/ 0 h 15"/>
                  <a:gd name="T118" fmla="*/ 9 w 12"/>
                  <a:gd name="T119" fmla="*/ 0 h 15"/>
                  <a:gd name="T120" fmla="*/ 9 w 12"/>
                  <a:gd name="T121" fmla="*/ 0 h 15"/>
                  <a:gd name="T122" fmla="*/ 9 w 12"/>
                  <a:gd name="T123" fmla="*/ 0 h 15"/>
                  <a:gd name="T124" fmla="*/ 9 w 12"/>
                  <a:gd name="T1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" h="15">
                    <a:moveTo>
                      <a:pt x="5" y="8"/>
                    </a:move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5" y="8"/>
                    </a:lnTo>
                    <a:moveTo>
                      <a:pt x="5" y="8"/>
                    </a:move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moveTo>
                      <a:pt x="5" y="8"/>
                    </a:move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5" y="8"/>
                    </a:lnTo>
                    <a:moveTo>
                      <a:pt x="7" y="5"/>
                    </a:move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moveTo>
                      <a:pt x="9" y="3"/>
                    </a:move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3"/>
                    </a:lnTo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moveTo>
                      <a:pt x="9" y="0"/>
                    </a:moveTo>
                    <a:lnTo>
                      <a:pt x="9" y="0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9" name="Freeform 1079"/>
              <p:cNvSpPr>
                <a:spLocks noEditPoints="1"/>
              </p:cNvSpPr>
              <p:nvPr/>
            </p:nvSpPr>
            <p:spPr bwMode="auto">
              <a:xfrm>
                <a:off x="2199" y="1288"/>
                <a:ext cx="110" cy="112"/>
              </a:xfrm>
              <a:custGeom>
                <a:avLst/>
                <a:gdLst>
                  <a:gd name="T0" fmla="*/ 83 w 110"/>
                  <a:gd name="T1" fmla="*/ 44 h 112"/>
                  <a:gd name="T2" fmla="*/ 88 w 110"/>
                  <a:gd name="T3" fmla="*/ 53 h 112"/>
                  <a:gd name="T4" fmla="*/ 93 w 110"/>
                  <a:gd name="T5" fmla="*/ 56 h 112"/>
                  <a:gd name="T6" fmla="*/ 91 w 110"/>
                  <a:gd name="T7" fmla="*/ 61 h 112"/>
                  <a:gd name="T8" fmla="*/ 83 w 110"/>
                  <a:gd name="T9" fmla="*/ 61 h 112"/>
                  <a:gd name="T10" fmla="*/ 79 w 110"/>
                  <a:gd name="T11" fmla="*/ 63 h 112"/>
                  <a:gd name="T12" fmla="*/ 79 w 110"/>
                  <a:gd name="T13" fmla="*/ 66 h 112"/>
                  <a:gd name="T14" fmla="*/ 83 w 110"/>
                  <a:gd name="T15" fmla="*/ 66 h 112"/>
                  <a:gd name="T16" fmla="*/ 91 w 110"/>
                  <a:gd name="T17" fmla="*/ 61 h 112"/>
                  <a:gd name="T18" fmla="*/ 93 w 110"/>
                  <a:gd name="T19" fmla="*/ 56 h 112"/>
                  <a:gd name="T20" fmla="*/ 101 w 110"/>
                  <a:gd name="T21" fmla="*/ 56 h 112"/>
                  <a:gd name="T22" fmla="*/ 101 w 110"/>
                  <a:gd name="T23" fmla="*/ 53 h 112"/>
                  <a:gd name="T24" fmla="*/ 103 w 110"/>
                  <a:gd name="T25" fmla="*/ 53 h 112"/>
                  <a:gd name="T26" fmla="*/ 110 w 110"/>
                  <a:gd name="T27" fmla="*/ 58 h 112"/>
                  <a:gd name="T28" fmla="*/ 103 w 110"/>
                  <a:gd name="T29" fmla="*/ 63 h 112"/>
                  <a:gd name="T30" fmla="*/ 96 w 110"/>
                  <a:gd name="T31" fmla="*/ 71 h 112"/>
                  <a:gd name="T32" fmla="*/ 86 w 110"/>
                  <a:gd name="T33" fmla="*/ 75 h 112"/>
                  <a:gd name="T34" fmla="*/ 83 w 110"/>
                  <a:gd name="T35" fmla="*/ 80 h 112"/>
                  <a:gd name="T36" fmla="*/ 86 w 110"/>
                  <a:gd name="T37" fmla="*/ 90 h 112"/>
                  <a:gd name="T38" fmla="*/ 79 w 110"/>
                  <a:gd name="T39" fmla="*/ 95 h 112"/>
                  <a:gd name="T40" fmla="*/ 74 w 110"/>
                  <a:gd name="T41" fmla="*/ 97 h 112"/>
                  <a:gd name="T42" fmla="*/ 71 w 110"/>
                  <a:gd name="T43" fmla="*/ 102 h 112"/>
                  <a:gd name="T44" fmla="*/ 64 w 110"/>
                  <a:gd name="T45" fmla="*/ 107 h 112"/>
                  <a:gd name="T46" fmla="*/ 57 w 110"/>
                  <a:gd name="T47" fmla="*/ 112 h 112"/>
                  <a:gd name="T48" fmla="*/ 49 w 110"/>
                  <a:gd name="T49" fmla="*/ 107 h 112"/>
                  <a:gd name="T50" fmla="*/ 37 w 110"/>
                  <a:gd name="T51" fmla="*/ 107 h 112"/>
                  <a:gd name="T52" fmla="*/ 25 w 110"/>
                  <a:gd name="T53" fmla="*/ 107 h 112"/>
                  <a:gd name="T54" fmla="*/ 15 w 110"/>
                  <a:gd name="T55" fmla="*/ 100 h 112"/>
                  <a:gd name="T56" fmla="*/ 10 w 110"/>
                  <a:gd name="T57" fmla="*/ 97 h 112"/>
                  <a:gd name="T58" fmla="*/ 3 w 110"/>
                  <a:gd name="T59" fmla="*/ 93 h 112"/>
                  <a:gd name="T60" fmla="*/ 3 w 110"/>
                  <a:gd name="T61" fmla="*/ 83 h 112"/>
                  <a:gd name="T62" fmla="*/ 5 w 110"/>
                  <a:gd name="T63" fmla="*/ 75 h 112"/>
                  <a:gd name="T64" fmla="*/ 3 w 110"/>
                  <a:gd name="T65" fmla="*/ 66 h 112"/>
                  <a:gd name="T66" fmla="*/ 10 w 110"/>
                  <a:gd name="T67" fmla="*/ 56 h 112"/>
                  <a:gd name="T68" fmla="*/ 35 w 110"/>
                  <a:gd name="T69" fmla="*/ 49 h 112"/>
                  <a:gd name="T70" fmla="*/ 49 w 110"/>
                  <a:gd name="T71" fmla="*/ 44 h 112"/>
                  <a:gd name="T72" fmla="*/ 49 w 110"/>
                  <a:gd name="T73" fmla="*/ 36 h 112"/>
                  <a:gd name="T74" fmla="*/ 42 w 110"/>
                  <a:gd name="T75" fmla="*/ 31 h 112"/>
                  <a:gd name="T76" fmla="*/ 35 w 110"/>
                  <a:gd name="T77" fmla="*/ 27 h 112"/>
                  <a:gd name="T78" fmla="*/ 27 w 110"/>
                  <a:gd name="T79" fmla="*/ 22 h 112"/>
                  <a:gd name="T80" fmla="*/ 22 w 110"/>
                  <a:gd name="T81" fmla="*/ 14 h 112"/>
                  <a:gd name="T82" fmla="*/ 61 w 110"/>
                  <a:gd name="T83" fmla="*/ 0 h 112"/>
                  <a:gd name="T84" fmla="*/ 81 w 110"/>
                  <a:gd name="T85" fmla="*/ 0 h 112"/>
                  <a:gd name="T86" fmla="*/ 37 w 110"/>
                  <a:gd name="T87" fmla="*/ 2 h 112"/>
                  <a:gd name="T88" fmla="*/ 37 w 110"/>
                  <a:gd name="T89" fmla="*/ 5 h 112"/>
                  <a:gd name="T90" fmla="*/ 32 w 110"/>
                  <a:gd name="T91" fmla="*/ 17 h 112"/>
                  <a:gd name="T92" fmla="*/ 81 w 110"/>
                  <a:gd name="T93" fmla="*/ 19 h 112"/>
                  <a:gd name="T94" fmla="*/ 57 w 110"/>
                  <a:gd name="T95" fmla="*/ 22 h 112"/>
                  <a:gd name="T96" fmla="*/ 64 w 110"/>
                  <a:gd name="T97" fmla="*/ 24 h 112"/>
                  <a:gd name="T98" fmla="*/ 69 w 110"/>
                  <a:gd name="T99" fmla="*/ 22 h 112"/>
                  <a:gd name="T100" fmla="*/ 52 w 110"/>
                  <a:gd name="T101" fmla="*/ 24 h 112"/>
                  <a:gd name="T102" fmla="*/ 32 w 110"/>
                  <a:gd name="T103" fmla="*/ 85 h 112"/>
                  <a:gd name="T104" fmla="*/ 47 w 110"/>
                  <a:gd name="T105" fmla="*/ 93 h 112"/>
                  <a:gd name="T106" fmla="*/ 57 w 110"/>
                  <a:gd name="T107" fmla="*/ 9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112">
                    <a:moveTo>
                      <a:pt x="86" y="0"/>
                    </a:moveTo>
                    <a:lnTo>
                      <a:pt x="86" y="22"/>
                    </a:lnTo>
                    <a:lnTo>
                      <a:pt x="86" y="24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3" y="49"/>
                    </a:lnTo>
                    <a:lnTo>
                      <a:pt x="83" y="51"/>
                    </a:lnTo>
                    <a:lnTo>
                      <a:pt x="83" y="53"/>
                    </a:lnTo>
                    <a:lnTo>
                      <a:pt x="86" y="53"/>
                    </a:lnTo>
                    <a:lnTo>
                      <a:pt x="88" y="53"/>
                    </a:lnTo>
                    <a:lnTo>
                      <a:pt x="91" y="53"/>
                    </a:lnTo>
                    <a:lnTo>
                      <a:pt x="93" y="53"/>
                    </a:lnTo>
                    <a:lnTo>
                      <a:pt x="96" y="53"/>
                    </a:lnTo>
                    <a:lnTo>
                      <a:pt x="96" y="56"/>
                    </a:lnTo>
                    <a:lnTo>
                      <a:pt x="93" y="56"/>
                    </a:lnTo>
                    <a:lnTo>
                      <a:pt x="93" y="58"/>
                    </a:lnTo>
                    <a:lnTo>
                      <a:pt x="91" y="58"/>
                    </a:lnTo>
                    <a:lnTo>
                      <a:pt x="88" y="58"/>
                    </a:lnTo>
                    <a:lnTo>
                      <a:pt x="88" y="61"/>
                    </a:lnTo>
                    <a:lnTo>
                      <a:pt x="91" y="61"/>
                    </a:lnTo>
                    <a:lnTo>
                      <a:pt x="88" y="61"/>
                    </a:lnTo>
                    <a:lnTo>
                      <a:pt x="86" y="61"/>
                    </a:lnTo>
                    <a:lnTo>
                      <a:pt x="86" y="63"/>
                    </a:lnTo>
                    <a:lnTo>
                      <a:pt x="86" y="61"/>
                    </a:lnTo>
                    <a:lnTo>
                      <a:pt x="83" y="61"/>
                    </a:lnTo>
                    <a:lnTo>
                      <a:pt x="83" y="63"/>
                    </a:lnTo>
                    <a:lnTo>
                      <a:pt x="83" y="61"/>
                    </a:lnTo>
                    <a:lnTo>
                      <a:pt x="83" y="63"/>
                    </a:lnTo>
                    <a:lnTo>
                      <a:pt x="81" y="63"/>
                    </a:lnTo>
                    <a:lnTo>
                      <a:pt x="79" y="63"/>
                    </a:lnTo>
                    <a:lnTo>
                      <a:pt x="79" y="66"/>
                    </a:lnTo>
                    <a:lnTo>
                      <a:pt x="79" y="63"/>
                    </a:lnTo>
                    <a:lnTo>
                      <a:pt x="79" y="66"/>
                    </a:lnTo>
                    <a:lnTo>
                      <a:pt x="81" y="66"/>
                    </a:lnTo>
                    <a:lnTo>
                      <a:pt x="79" y="66"/>
                    </a:lnTo>
                    <a:lnTo>
                      <a:pt x="81" y="66"/>
                    </a:lnTo>
                    <a:lnTo>
                      <a:pt x="79" y="66"/>
                    </a:lnTo>
                    <a:lnTo>
                      <a:pt x="81" y="66"/>
                    </a:lnTo>
                    <a:lnTo>
                      <a:pt x="81" y="68"/>
                    </a:lnTo>
                    <a:lnTo>
                      <a:pt x="83" y="66"/>
                    </a:lnTo>
                    <a:lnTo>
                      <a:pt x="86" y="66"/>
                    </a:lnTo>
                    <a:lnTo>
                      <a:pt x="88" y="66"/>
                    </a:lnTo>
                    <a:lnTo>
                      <a:pt x="88" y="63"/>
                    </a:lnTo>
                    <a:lnTo>
                      <a:pt x="91" y="63"/>
                    </a:lnTo>
                    <a:lnTo>
                      <a:pt x="91" y="61"/>
                    </a:lnTo>
                    <a:lnTo>
                      <a:pt x="88" y="61"/>
                    </a:lnTo>
                    <a:lnTo>
                      <a:pt x="91" y="61"/>
                    </a:lnTo>
                    <a:lnTo>
                      <a:pt x="91" y="58"/>
                    </a:lnTo>
                    <a:lnTo>
                      <a:pt x="93" y="58"/>
                    </a:lnTo>
                    <a:lnTo>
                      <a:pt x="93" y="56"/>
                    </a:lnTo>
                    <a:lnTo>
                      <a:pt x="96" y="56"/>
                    </a:lnTo>
                    <a:lnTo>
                      <a:pt x="93" y="56"/>
                    </a:lnTo>
                    <a:lnTo>
                      <a:pt x="96" y="56"/>
                    </a:lnTo>
                    <a:lnTo>
                      <a:pt x="98" y="56"/>
                    </a:lnTo>
                    <a:lnTo>
                      <a:pt x="101" y="56"/>
                    </a:lnTo>
                    <a:lnTo>
                      <a:pt x="101" y="58"/>
                    </a:lnTo>
                    <a:lnTo>
                      <a:pt x="101" y="56"/>
                    </a:lnTo>
                    <a:lnTo>
                      <a:pt x="103" y="56"/>
                    </a:lnTo>
                    <a:lnTo>
                      <a:pt x="101" y="56"/>
                    </a:lnTo>
                    <a:lnTo>
                      <a:pt x="101" y="53"/>
                    </a:lnTo>
                    <a:lnTo>
                      <a:pt x="103" y="53"/>
                    </a:lnTo>
                    <a:lnTo>
                      <a:pt x="101" y="53"/>
                    </a:lnTo>
                    <a:lnTo>
                      <a:pt x="101" y="51"/>
                    </a:lnTo>
                    <a:lnTo>
                      <a:pt x="103" y="51"/>
                    </a:lnTo>
                    <a:lnTo>
                      <a:pt x="103" y="53"/>
                    </a:lnTo>
                    <a:lnTo>
                      <a:pt x="105" y="53"/>
                    </a:lnTo>
                    <a:lnTo>
                      <a:pt x="105" y="56"/>
                    </a:lnTo>
                    <a:lnTo>
                      <a:pt x="108" y="56"/>
                    </a:lnTo>
                    <a:lnTo>
                      <a:pt x="110" y="56"/>
                    </a:lnTo>
                    <a:lnTo>
                      <a:pt x="110" y="58"/>
                    </a:lnTo>
                    <a:lnTo>
                      <a:pt x="108" y="58"/>
                    </a:lnTo>
                    <a:lnTo>
                      <a:pt x="108" y="61"/>
                    </a:lnTo>
                    <a:lnTo>
                      <a:pt x="105" y="61"/>
                    </a:lnTo>
                    <a:lnTo>
                      <a:pt x="105" y="63"/>
                    </a:lnTo>
                    <a:lnTo>
                      <a:pt x="103" y="63"/>
                    </a:lnTo>
                    <a:lnTo>
                      <a:pt x="103" y="66"/>
                    </a:lnTo>
                    <a:lnTo>
                      <a:pt x="101" y="66"/>
                    </a:lnTo>
                    <a:lnTo>
                      <a:pt x="101" y="68"/>
                    </a:lnTo>
                    <a:lnTo>
                      <a:pt x="98" y="68"/>
                    </a:lnTo>
                    <a:lnTo>
                      <a:pt x="96" y="71"/>
                    </a:lnTo>
                    <a:lnTo>
                      <a:pt x="93" y="71"/>
                    </a:lnTo>
                    <a:lnTo>
                      <a:pt x="93" y="73"/>
                    </a:lnTo>
                    <a:lnTo>
                      <a:pt x="91" y="73"/>
                    </a:lnTo>
                    <a:lnTo>
                      <a:pt x="88" y="75"/>
                    </a:lnTo>
                    <a:lnTo>
                      <a:pt x="86" y="75"/>
                    </a:lnTo>
                    <a:lnTo>
                      <a:pt x="86" y="78"/>
                    </a:lnTo>
                    <a:lnTo>
                      <a:pt x="83" y="78"/>
                    </a:lnTo>
                    <a:lnTo>
                      <a:pt x="86" y="78"/>
                    </a:lnTo>
                    <a:lnTo>
                      <a:pt x="86" y="80"/>
                    </a:lnTo>
                    <a:lnTo>
                      <a:pt x="83" y="80"/>
                    </a:lnTo>
                    <a:lnTo>
                      <a:pt x="83" y="83"/>
                    </a:lnTo>
                    <a:lnTo>
                      <a:pt x="86" y="83"/>
                    </a:lnTo>
                    <a:lnTo>
                      <a:pt x="86" y="85"/>
                    </a:lnTo>
                    <a:lnTo>
                      <a:pt x="86" y="88"/>
                    </a:lnTo>
                    <a:lnTo>
                      <a:pt x="86" y="90"/>
                    </a:lnTo>
                    <a:lnTo>
                      <a:pt x="83" y="90"/>
                    </a:lnTo>
                    <a:lnTo>
                      <a:pt x="81" y="90"/>
                    </a:lnTo>
                    <a:lnTo>
                      <a:pt x="81" y="93"/>
                    </a:lnTo>
                    <a:lnTo>
                      <a:pt x="79" y="93"/>
                    </a:lnTo>
                    <a:lnTo>
                      <a:pt x="79" y="95"/>
                    </a:lnTo>
                    <a:lnTo>
                      <a:pt x="76" y="95"/>
                    </a:lnTo>
                    <a:lnTo>
                      <a:pt x="76" y="93"/>
                    </a:lnTo>
                    <a:lnTo>
                      <a:pt x="76" y="95"/>
                    </a:lnTo>
                    <a:lnTo>
                      <a:pt x="74" y="95"/>
                    </a:lnTo>
                    <a:lnTo>
                      <a:pt x="74" y="97"/>
                    </a:lnTo>
                    <a:lnTo>
                      <a:pt x="76" y="97"/>
                    </a:lnTo>
                    <a:lnTo>
                      <a:pt x="76" y="100"/>
                    </a:lnTo>
                    <a:lnTo>
                      <a:pt x="74" y="100"/>
                    </a:lnTo>
                    <a:lnTo>
                      <a:pt x="71" y="100"/>
                    </a:lnTo>
                    <a:lnTo>
                      <a:pt x="71" y="102"/>
                    </a:lnTo>
                    <a:lnTo>
                      <a:pt x="69" y="102"/>
                    </a:lnTo>
                    <a:lnTo>
                      <a:pt x="69" y="105"/>
                    </a:lnTo>
                    <a:lnTo>
                      <a:pt x="66" y="105"/>
                    </a:lnTo>
                    <a:lnTo>
                      <a:pt x="64" y="105"/>
                    </a:lnTo>
                    <a:lnTo>
                      <a:pt x="64" y="107"/>
                    </a:lnTo>
                    <a:lnTo>
                      <a:pt x="61" y="107"/>
                    </a:lnTo>
                    <a:lnTo>
                      <a:pt x="59" y="107"/>
                    </a:lnTo>
                    <a:lnTo>
                      <a:pt x="59" y="110"/>
                    </a:lnTo>
                    <a:lnTo>
                      <a:pt x="59" y="112"/>
                    </a:lnTo>
                    <a:lnTo>
                      <a:pt x="57" y="112"/>
                    </a:lnTo>
                    <a:lnTo>
                      <a:pt x="54" y="112"/>
                    </a:lnTo>
                    <a:lnTo>
                      <a:pt x="54" y="110"/>
                    </a:lnTo>
                    <a:lnTo>
                      <a:pt x="52" y="110"/>
                    </a:lnTo>
                    <a:lnTo>
                      <a:pt x="49" y="110"/>
                    </a:lnTo>
                    <a:lnTo>
                      <a:pt x="49" y="107"/>
                    </a:lnTo>
                    <a:lnTo>
                      <a:pt x="47" y="107"/>
                    </a:lnTo>
                    <a:lnTo>
                      <a:pt x="44" y="107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7" y="107"/>
                    </a:lnTo>
                    <a:lnTo>
                      <a:pt x="35" y="107"/>
                    </a:lnTo>
                    <a:lnTo>
                      <a:pt x="32" y="107"/>
                    </a:lnTo>
                    <a:lnTo>
                      <a:pt x="30" y="107"/>
                    </a:lnTo>
                    <a:lnTo>
                      <a:pt x="27" y="107"/>
                    </a:lnTo>
                    <a:lnTo>
                      <a:pt x="25" y="107"/>
                    </a:lnTo>
                    <a:lnTo>
                      <a:pt x="22" y="105"/>
                    </a:lnTo>
                    <a:lnTo>
                      <a:pt x="20" y="105"/>
                    </a:lnTo>
                    <a:lnTo>
                      <a:pt x="17" y="102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3" y="100"/>
                    </a:lnTo>
                    <a:lnTo>
                      <a:pt x="10" y="100"/>
                    </a:lnTo>
                    <a:lnTo>
                      <a:pt x="10" y="97"/>
                    </a:lnTo>
                    <a:lnTo>
                      <a:pt x="8" y="97"/>
                    </a:lnTo>
                    <a:lnTo>
                      <a:pt x="8" y="95"/>
                    </a:lnTo>
                    <a:lnTo>
                      <a:pt x="5" y="95"/>
                    </a:lnTo>
                    <a:lnTo>
                      <a:pt x="5" y="93"/>
                    </a:lnTo>
                    <a:lnTo>
                      <a:pt x="3" y="93"/>
                    </a:lnTo>
                    <a:lnTo>
                      <a:pt x="0" y="93"/>
                    </a:lnTo>
                    <a:lnTo>
                      <a:pt x="0" y="90"/>
                    </a:lnTo>
                    <a:lnTo>
                      <a:pt x="3" y="88"/>
                    </a:lnTo>
                    <a:lnTo>
                      <a:pt x="3" y="85"/>
                    </a:lnTo>
                    <a:lnTo>
                      <a:pt x="3" y="83"/>
                    </a:lnTo>
                    <a:lnTo>
                      <a:pt x="0" y="83"/>
                    </a:lnTo>
                    <a:lnTo>
                      <a:pt x="3" y="83"/>
                    </a:lnTo>
                    <a:lnTo>
                      <a:pt x="3" y="80"/>
                    </a:lnTo>
                    <a:lnTo>
                      <a:pt x="3" y="78"/>
                    </a:lnTo>
                    <a:lnTo>
                      <a:pt x="5" y="75"/>
                    </a:lnTo>
                    <a:lnTo>
                      <a:pt x="3" y="73"/>
                    </a:lnTo>
                    <a:lnTo>
                      <a:pt x="3" y="71"/>
                    </a:lnTo>
                    <a:lnTo>
                      <a:pt x="0" y="71"/>
                    </a:lnTo>
                    <a:lnTo>
                      <a:pt x="3" y="68"/>
                    </a:lnTo>
                    <a:lnTo>
                      <a:pt x="3" y="66"/>
                    </a:lnTo>
                    <a:lnTo>
                      <a:pt x="5" y="63"/>
                    </a:lnTo>
                    <a:lnTo>
                      <a:pt x="5" y="61"/>
                    </a:lnTo>
                    <a:lnTo>
                      <a:pt x="8" y="61"/>
                    </a:lnTo>
                    <a:lnTo>
                      <a:pt x="8" y="58"/>
                    </a:lnTo>
                    <a:lnTo>
                      <a:pt x="10" y="56"/>
                    </a:lnTo>
                    <a:lnTo>
                      <a:pt x="13" y="51"/>
                    </a:lnTo>
                    <a:lnTo>
                      <a:pt x="15" y="49"/>
                    </a:lnTo>
                    <a:lnTo>
                      <a:pt x="20" y="49"/>
                    </a:lnTo>
                    <a:lnTo>
                      <a:pt x="25" y="49"/>
                    </a:lnTo>
                    <a:lnTo>
                      <a:pt x="35" y="49"/>
                    </a:lnTo>
                    <a:lnTo>
                      <a:pt x="49" y="49"/>
                    </a:lnTo>
                    <a:lnTo>
                      <a:pt x="49" y="46"/>
                    </a:lnTo>
                    <a:lnTo>
                      <a:pt x="49" y="49"/>
                    </a:lnTo>
                    <a:lnTo>
                      <a:pt x="49" y="46"/>
                    </a:lnTo>
                    <a:lnTo>
                      <a:pt x="49" y="44"/>
                    </a:lnTo>
                    <a:lnTo>
                      <a:pt x="49" y="41"/>
                    </a:lnTo>
                    <a:lnTo>
                      <a:pt x="52" y="41"/>
                    </a:lnTo>
                    <a:lnTo>
                      <a:pt x="52" y="39"/>
                    </a:lnTo>
                    <a:lnTo>
                      <a:pt x="49" y="39"/>
                    </a:lnTo>
                    <a:lnTo>
                      <a:pt x="49" y="36"/>
                    </a:lnTo>
                    <a:lnTo>
                      <a:pt x="47" y="36"/>
                    </a:lnTo>
                    <a:lnTo>
                      <a:pt x="44" y="36"/>
                    </a:lnTo>
                    <a:lnTo>
                      <a:pt x="44" y="34"/>
                    </a:lnTo>
                    <a:lnTo>
                      <a:pt x="44" y="31"/>
                    </a:lnTo>
                    <a:lnTo>
                      <a:pt x="42" y="31"/>
                    </a:lnTo>
                    <a:lnTo>
                      <a:pt x="42" y="29"/>
                    </a:lnTo>
                    <a:lnTo>
                      <a:pt x="39" y="29"/>
                    </a:lnTo>
                    <a:lnTo>
                      <a:pt x="39" y="27"/>
                    </a:lnTo>
                    <a:lnTo>
                      <a:pt x="37" y="27"/>
                    </a:lnTo>
                    <a:lnTo>
                      <a:pt x="35" y="27"/>
                    </a:lnTo>
                    <a:lnTo>
                      <a:pt x="35" y="24"/>
                    </a:lnTo>
                    <a:lnTo>
                      <a:pt x="35" y="27"/>
                    </a:lnTo>
                    <a:lnTo>
                      <a:pt x="32" y="24"/>
                    </a:lnTo>
                    <a:lnTo>
                      <a:pt x="30" y="22"/>
                    </a:lnTo>
                    <a:lnTo>
                      <a:pt x="27" y="22"/>
                    </a:lnTo>
                    <a:lnTo>
                      <a:pt x="27" y="19"/>
                    </a:lnTo>
                    <a:lnTo>
                      <a:pt x="27" y="17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35" y="14"/>
                    </a:lnTo>
                    <a:lnTo>
                      <a:pt x="35" y="0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6" y="0"/>
                    </a:lnTo>
                    <a:close/>
                    <a:moveTo>
                      <a:pt x="37" y="2"/>
                    </a:moveTo>
                    <a:lnTo>
                      <a:pt x="37" y="5"/>
                    </a:lnTo>
                    <a:lnTo>
                      <a:pt x="37" y="2"/>
                    </a:lnTo>
                    <a:lnTo>
                      <a:pt x="37" y="5"/>
                    </a:lnTo>
                    <a:lnTo>
                      <a:pt x="35" y="5"/>
                    </a:lnTo>
                    <a:lnTo>
                      <a:pt x="37" y="5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2"/>
                    </a:lnTo>
                    <a:close/>
                    <a:moveTo>
                      <a:pt x="44" y="7"/>
                    </a:moveTo>
                    <a:lnTo>
                      <a:pt x="47" y="7"/>
                    </a:lnTo>
                    <a:lnTo>
                      <a:pt x="44" y="7"/>
                    </a:lnTo>
                    <a:close/>
                    <a:moveTo>
                      <a:pt x="32" y="17"/>
                    </a:moveTo>
                    <a:lnTo>
                      <a:pt x="35" y="17"/>
                    </a:lnTo>
                    <a:lnTo>
                      <a:pt x="32" y="17"/>
                    </a:lnTo>
                    <a:close/>
                    <a:moveTo>
                      <a:pt x="79" y="19"/>
                    </a:moveTo>
                    <a:lnTo>
                      <a:pt x="79" y="22"/>
                    </a:lnTo>
                    <a:lnTo>
                      <a:pt x="81" y="19"/>
                    </a:lnTo>
                    <a:lnTo>
                      <a:pt x="79" y="19"/>
                    </a:lnTo>
                    <a:close/>
                    <a:moveTo>
                      <a:pt x="57" y="19"/>
                    </a:moveTo>
                    <a:lnTo>
                      <a:pt x="57" y="22"/>
                    </a:lnTo>
                    <a:lnTo>
                      <a:pt x="54" y="22"/>
                    </a:lnTo>
                    <a:lnTo>
                      <a:pt x="57" y="22"/>
                    </a:lnTo>
                    <a:lnTo>
                      <a:pt x="57" y="19"/>
                    </a:lnTo>
                    <a:close/>
                    <a:moveTo>
                      <a:pt x="69" y="22"/>
                    </a:moveTo>
                    <a:lnTo>
                      <a:pt x="66" y="22"/>
                    </a:lnTo>
                    <a:lnTo>
                      <a:pt x="64" y="22"/>
                    </a:lnTo>
                    <a:lnTo>
                      <a:pt x="64" y="24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6" y="24"/>
                    </a:lnTo>
                    <a:lnTo>
                      <a:pt x="69" y="24"/>
                    </a:lnTo>
                    <a:lnTo>
                      <a:pt x="69" y="22"/>
                    </a:lnTo>
                    <a:lnTo>
                      <a:pt x="71" y="22"/>
                    </a:lnTo>
                    <a:lnTo>
                      <a:pt x="69" y="22"/>
                    </a:lnTo>
                    <a:close/>
                    <a:moveTo>
                      <a:pt x="52" y="24"/>
                    </a:moveTo>
                    <a:lnTo>
                      <a:pt x="49" y="24"/>
                    </a:lnTo>
                    <a:lnTo>
                      <a:pt x="52" y="24"/>
                    </a:lnTo>
                    <a:close/>
                    <a:moveTo>
                      <a:pt x="27" y="85"/>
                    </a:moveTo>
                    <a:lnTo>
                      <a:pt x="27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2" y="85"/>
                    </a:lnTo>
                    <a:lnTo>
                      <a:pt x="30" y="85"/>
                    </a:lnTo>
                    <a:lnTo>
                      <a:pt x="27" y="85"/>
                    </a:lnTo>
                    <a:close/>
                    <a:moveTo>
                      <a:pt x="47" y="93"/>
                    </a:moveTo>
                    <a:lnTo>
                      <a:pt x="47" y="95"/>
                    </a:lnTo>
                    <a:lnTo>
                      <a:pt x="47" y="93"/>
                    </a:lnTo>
                    <a:lnTo>
                      <a:pt x="44" y="93"/>
                    </a:lnTo>
                    <a:lnTo>
                      <a:pt x="47" y="93"/>
                    </a:lnTo>
                    <a:close/>
                    <a:moveTo>
                      <a:pt x="59" y="95"/>
                    </a:moveTo>
                    <a:lnTo>
                      <a:pt x="59" y="93"/>
                    </a:lnTo>
                    <a:lnTo>
                      <a:pt x="57" y="93"/>
                    </a:lnTo>
                    <a:lnTo>
                      <a:pt x="59" y="93"/>
                    </a:lnTo>
                    <a:lnTo>
                      <a:pt x="59" y="95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0" name="Freeform 1080"/>
              <p:cNvSpPr>
                <a:spLocks noEditPoints="1"/>
              </p:cNvSpPr>
              <p:nvPr/>
            </p:nvSpPr>
            <p:spPr bwMode="auto">
              <a:xfrm>
                <a:off x="2199" y="1288"/>
                <a:ext cx="110" cy="112"/>
              </a:xfrm>
              <a:custGeom>
                <a:avLst/>
                <a:gdLst>
                  <a:gd name="T0" fmla="*/ 83 w 110"/>
                  <a:gd name="T1" fmla="*/ 44 h 112"/>
                  <a:gd name="T2" fmla="*/ 88 w 110"/>
                  <a:gd name="T3" fmla="*/ 53 h 112"/>
                  <a:gd name="T4" fmla="*/ 93 w 110"/>
                  <a:gd name="T5" fmla="*/ 56 h 112"/>
                  <a:gd name="T6" fmla="*/ 91 w 110"/>
                  <a:gd name="T7" fmla="*/ 61 h 112"/>
                  <a:gd name="T8" fmla="*/ 83 w 110"/>
                  <a:gd name="T9" fmla="*/ 61 h 112"/>
                  <a:gd name="T10" fmla="*/ 79 w 110"/>
                  <a:gd name="T11" fmla="*/ 63 h 112"/>
                  <a:gd name="T12" fmla="*/ 79 w 110"/>
                  <a:gd name="T13" fmla="*/ 66 h 112"/>
                  <a:gd name="T14" fmla="*/ 83 w 110"/>
                  <a:gd name="T15" fmla="*/ 66 h 112"/>
                  <a:gd name="T16" fmla="*/ 91 w 110"/>
                  <a:gd name="T17" fmla="*/ 61 h 112"/>
                  <a:gd name="T18" fmla="*/ 93 w 110"/>
                  <a:gd name="T19" fmla="*/ 56 h 112"/>
                  <a:gd name="T20" fmla="*/ 101 w 110"/>
                  <a:gd name="T21" fmla="*/ 56 h 112"/>
                  <a:gd name="T22" fmla="*/ 101 w 110"/>
                  <a:gd name="T23" fmla="*/ 53 h 112"/>
                  <a:gd name="T24" fmla="*/ 103 w 110"/>
                  <a:gd name="T25" fmla="*/ 53 h 112"/>
                  <a:gd name="T26" fmla="*/ 110 w 110"/>
                  <a:gd name="T27" fmla="*/ 58 h 112"/>
                  <a:gd name="T28" fmla="*/ 103 w 110"/>
                  <a:gd name="T29" fmla="*/ 63 h 112"/>
                  <a:gd name="T30" fmla="*/ 96 w 110"/>
                  <a:gd name="T31" fmla="*/ 71 h 112"/>
                  <a:gd name="T32" fmla="*/ 86 w 110"/>
                  <a:gd name="T33" fmla="*/ 75 h 112"/>
                  <a:gd name="T34" fmla="*/ 83 w 110"/>
                  <a:gd name="T35" fmla="*/ 80 h 112"/>
                  <a:gd name="T36" fmla="*/ 86 w 110"/>
                  <a:gd name="T37" fmla="*/ 90 h 112"/>
                  <a:gd name="T38" fmla="*/ 79 w 110"/>
                  <a:gd name="T39" fmla="*/ 95 h 112"/>
                  <a:gd name="T40" fmla="*/ 74 w 110"/>
                  <a:gd name="T41" fmla="*/ 97 h 112"/>
                  <a:gd name="T42" fmla="*/ 71 w 110"/>
                  <a:gd name="T43" fmla="*/ 102 h 112"/>
                  <a:gd name="T44" fmla="*/ 64 w 110"/>
                  <a:gd name="T45" fmla="*/ 107 h 112"/>
                  <a:gd name="T46" fmla="*/ 57 w 110"/>
                  <a:gd name="T47" fmla="*/ 112 h 112"/>
                  <a:gd name="T48" fmla="*/ 49 w 110"/>
                  <a:gd name="T49" fmla="*/ 107 h 112"/>
                  <a:gd name="T50" fmla="*/ 37 w 110"/>
                  <a:gd name="T51" fmla="*/ 107 h 112"/>
                  <a:gd name="T52" fmla="*/ 25 w 110"/>
                  <a:gd name="T53" fmla="*/ 107 h 112"/>
                  <a:gd name="T54" fmla="*/ 15 w 110"/>
                  <a:gd name="T55" fmla="*/ 100 h 112"/>
                  <a:gd name="T56" fmla="*/ 10 w 110"/>
                  <a:gd name="T57" fmla="*/ 97 h 112"/>
                  <a:gd name="T58" fmla="*/ 3 w 110"/>
                  <a:gd name="T59" fmla="*/ 93 h 112"/>
                  <a:gd name="T60" fmla="*/ 3 w 110"/>
                  <a:gd name="T61" fmla="*/ 83 h 112"/>
                  <a:gd name="T62" fmla="*/ 5 w 110"/>
                  <a:gd name="T63" fmla="*/ 75 h 112"/>
                  <a:gd name="T64" fmla="*/ 3 w 110"/>
                  <a:gd name="T65" fmla="*/ 66 h 112"/>
                  <a:gd name="T66" fmla="*/ 10 w 110"/>
                  <a:gd name="T67" fmla="*/ 56 h 112"/>
                  <a:gd name="T68" fmla="*/ 35 w 110"/>
                  <a:gd name="T69" fmla="*/ 49 h 112"/>
                  <a:gd name="T70" fmla="*/ 49 w 110"/>
                  <a:gd name="T71" fmla="*/ 44 h 112"/>
                  <a:gd name="T72" fmla="*/ 49 w 110"/>
                  <a:gd name="T73" fmla="*/ 36 h 112"/>
                  <a:gd name="T74" fmla="*/ 42 w 110"/>
                  <a:gd name="T75" fmla="*/ 31 h 112"/>
                  <a:gd name="T76" fmla="*/ 35 w 110"/>
                  <a:gd name="T77" fmla="*/ 27 h 112"/>
                  <a:gd name="T78" fmla="*/ 27 w 110"/>
                  <a:gd name="T79" fmla="*/ 22 h 112"/>
                  <a:gd name="T80" fmla="*/ 22 w 110"/>
                  <a:gd name="T81" fmla="*/ 14 h 112"/>
                  <a:gd name="T82" fmla="*/ 61 w 110"/>
                  <a:gd name="T83" fmla="*/ 0 h 112"/>
                  <a:gd name="T84" fmla="*/ 81 w 110"/>
                  <a:gd name="T85" fmla="*/ 0 h 112"/>
                  <a:gd name="T86" fmla="*/ 37 w 110"/>
                  <a:gd name="T87" fmla="*/ 2 h 112"/>
                  <a:gd name="T88" fmla="*/ 37 w 110"/>
                  <a:gd name="T89" fmla="*/ 5 h 112"/>
                  <a:gd name="T90" fmla="*/ 32 w 110"/>
                  <a:gd name="T91" fmla="*/ 17 h 112"/>
                  <a:gd name="T92" fmla="*/ 81 w 110"/>
                  <a:gd name="T93" fmla="*/ 19 h 112"/>
                  <a:gd name="T94" fmla="*/ 57 w 110"/>
                  <a:gd name="T95" fmla="*/ 22 h 112"/>
                  <a:gd name="T96" fmla="*/ 64 w 110"/>
                  <a:gd name="T97" fmla="*/ 24 h 112"/>
                  <a:gd name="T98" fmla="*/ 69 w 110"/>
                  <a:gd name="T99" fmla="*/ 22 h 112"/>
                  <a:gd name="T100" fmla="*/ 52 w 110"/>
                  <a:gd name="T101" fmla="*/ 24 h 112"/>
                  <a:gd name="T102" fmla="*/ 32 w 110"/>
                  <a:gd name="T103" fmla="*/ 85 h 112"/>
                  <a:gd name="T104" fmla="*/ 47 w 110"/>
                  <a:gd name="T105" fmla="*/ 93 h 112"/>
                  <a:gd name="T106" fmla="*/ 57 w 110"/>
                  <a:gd name="T107" fmla="*/ 9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112">
                    <a:moveTo>
                      <a:pt x="86" y="0"/>
                    </a:moveTo>
                    <a:lnTo>
                      <a:pt x="86" y="22"/>
                    </a:lnTo>
                    <a:lnTo>
                      <a:pt x="86" y="24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3" y="49"/>
                    </a:lnTo>
                    <a:lnTo>
                      <a:pt x="83" y="51"/>
                    </a:lnTo>
                    <a:lnTo>
                      <a:pt x="83" y="53"/>
                    </a:lnTo>
                    <a:lnTo>
                      <a:pt x="86" y="53"/>
                    </a:lnTo>
                    <a:lnTo>
                      <a:pt x="88" y="53"/>
                    </a:lnTo>
                    <a:lnTo>
                      <a:pt x="91" y="53"/>
                    </a:lnTo>
                    <a:lnTo>
                      <a:pt x="93" y="53"/>
                    </a:lnTo>
                    <a:lnTo>
                      <a:pt x="96" y="53"/>
                    </a:lnTo>
                    <a:lnTo>
                      <a:pt x="96" y="56"/>
                    </a:lnTo>
                    <a:lnTo>
                      <a:pt x="93" y="56"/>
                    </a:lnTo>
                    <a:lnTo>
                      <a:pt x="93" y="58"/>
                    </a:lnTo>
                    <a:lnTo>
                      <a:pt x="91" y="58"/>
                    </a:lnTo>
                    <a:lnTo>
                      <a:pt x="88" y="58"/>
                    </a:lnTo>
                    <a:lnTo>
                      <a:pt x="88" y="61"/>
                    </a:lnTo>
                    <a:lnTo>
                      <a:pt x="91" y="61"/>
                    </a:lnTo>
                    <a:lnTo>
                      <a:pt x="88" y="61"/>
                    </a:lnTo>
                    <a:lnTo>
                      <a:pt x="86" y="61"/>
                    </a:lnTo>
                    <a:lnTo>
                      <a:pt x="86" y="63"/>
                    </a:lnTo>
                    <a:lnTo>
                      <a:pt x="86" y="61"/>
                    </a:lnTo>
                    <a:lnTo>
                      <a:pt x="83" y="61"/>
                    </a:lnTo>
                    <a:lnTo>
                      <a:pt x="83" y="63"/>
                    </a:lnTo>
                    <a:lnTo>
                      <a:pt x="83" y="61"/>
                    </a:lnTo>
                    <a:lnTo>
                      <a:pt x="83" y="63"/>
                    </a:lnTo>
                    <a:lnTo>
                      <a:pt x="81" y="63"/>
                    </a:lnTo>
                    <a:lnTo>
                      <a:pt x="79" y="63"/>
                    </a:lnTo>
                    <a:lnTo>
                      <a:pt x="79" y="66"/>
                    </a:lnTo>
                    <a:lnTo>
                      <a:pt x="79" y="63"/>
                    </a:lnTo>
                    <a:lnTo>
                      <a:pt x="79" y="66"/>
                    </a:lnTo>
                    <a:lnTo>
                      <a:pt x="81" y="66"/>
                    </a:lnTo>
                    <a:lnTo>
                      <a:pt x="79" y="66"/>
                    </a:lnTo>
                    <a:lnTo>
                      <a:pt x="81" y="66"/>
                    </a:lnTo>
                    <a:lnTo>
                      <a:pt x="79" y="66"/>
                    </a:lnTo>
                    <a:lnTo>
                      <a:pt x="81" y="66"/>
                    </a:lnTo>
                    <a:lnTo>
                      <a:pt x="81" y="68"/>
                    </a:lnTo>
                    <a:lnTo>
                      <a:pt x="83" y="66"/>
                    </a:lnTo>
                    <a:lnTo>
                      <a:pt x="86" y="66"/>
                    </a:lnTo>
                    <a:lnTo>
                      <a:pt x="88" y="66"/>
                    </a:lnTo>
                    <a:lnTo>
                      <a:pt x="88" y="63"/>
                    </a:lnTo>
                    <a:lnTo>
                      <a:pt x="91" y="63"/>
                    </a:lnTo>
                    <a:lnTo>
                      <a:pt x="91" y="61"/>
                    </a:lnTo>
                    <a:lnTo>
                      <a:pt x="88" y="61"/>
                    </a:lnTo>
                    <a:lnTo>
                      <a:pt x="91" y="61"/>
                    </a:lnTo>
                    <a:lnTo>
                      <a:pt x="91" y="58"/>
                    </a:lnTo>
                    <a:lnTo>
                      <a:pt x="93" y="58"/>
                    </a:lnTo>
                    <a:lnTo>
                      <a:pt x="93" y="56"/>
                    </a:lnTo>
                    <a:lnTo>
                      <a:pt x="96" y="56"/>
                    </a:lnTo>
                    <a:lnTo>
                      <a:pt x="93" y="56"/>
                    </a:lnTo>
                    <a:lnTo>
                      <a:pt x="96" y="56"/>
                    </a:lnTo>
                    <a:lnTo>
                      <a:pt x="98" y="56"/>
                    </a:lnTo>
                    <a:lnTo>
                      <a:pt x="101" y="56"/>
                    </a:lnTo>
                    <a:lnTo>
                      <a:pt x="101" y="58"/>
                    </a:lnTo>
                    <a:lnTo>
                      <a:pt x="101" y="56"/>
                    </a:lnTo>
                    <a:lnTo>
                      <a:pt x="103" y="56"/>
                    </a:lnTo>
                    <a:lnTo>
                      <a:pt x="101" y="56"/>
                    </a:lnTo>
                    <a:lnTo>
                      <a:pt x="101" y="53"/>
                    </a:lnTo>
                    <a:lnTo>
                      <a:pt x="103" y="53"/>
                    </a:lnTo>
                    <a:lnTo>
                      <a:pt x="101" y="53"/>
                    </a:lnTo>
                    <a:lnTo>
                      <a:pt x="101" y="51"/>
                    </a:lnTo>
                    <a:lnTo>
                      <a:pt x="103" y="51"/>
                    </a:lnTo>
                    <a:lnTo>
                      <a:pt x="103" y="53"/>
                    </a:lnTo>
                    <a:lnTo>
                      <a:pt x="105" y="53"/>
                    </a:lnTo>
                    <a:lnTo>
                      <a:pt x="105" y="56"/>
                    </a:lnTo>
                    <a:lnTo>
                      <a:pt x="108" y="56"/>
                    </a:lnTo>
                    <a:lnTo>
                      <a:pt x="110" y="56"/>
                    </a:lnTo>
                    <a:lnTo>
                      <a:pt x="110" y="58"/>
                    </a:lnTo>
                    <a:lnTo>
                      <a:pt x="108" y="58"/>
                    </a:lnTo>
                    <a:lnTo>
                      <a:pt x="108" y="61"/>
                    </a:lnTo>
                    <a:lnTo>
                      <a:pt x="105" y="61"/>
                    </a:lnTo>
                    <a:lnTo>
                      <a:pt x="105" y="63"/>
                    </a:lnTo>
                    <a:lnTo>
                      <a:pt x="103" y="63"/>
                    </a:lnTo>
                    <a:lnTo>
                      <a:pt x="103" y="66"/>
                    </a:lnTo>
                    <a:lnTo>
                      <a:pt x="101" y="66"/>
                    </a:lnTo>
                    <a:lnTo>
                      <a:pt x="101" y="68"/>
                    </a:lnTo>
                    <a:lnTo>
                      <a:pt x="98" y="68"/>
                    </a:lnTo>
                    <a:lnTo>
                      <a:pt x="96" y="71"/>
                    </a:lnTo>
                    <a:lnTo>
                      <a:pt x="93" y="71"/>
                    </a:lnTo>
                    <a:lnTo>
                      <a:pt x="93" y="73"/>
                    </a:lnTo>
                    <a:lnTo>
                      <a:pt x="91" y="73"/>
                    </a:lnTo>
                    <a:lnTo>
                      <a:pt x="88" y="75"/>
                    </a:lnTo>
                    <a:lnTo>
                      <a:pt x="86" y="75"/>
                    </a:lnTo>
                    <a:lnTo>
                      <a:pt x="86" y="78"/>
                    </a:lnTo>
                    <a:lnTo>
                      <a:pt x="83" y="78"/>
                    </a:lnTo>
                    <a:lnTo>
                      <a:pt x="86" y="78"/>
                    </a:lnTo>
                    <a:lnTo>
                      <a:pt x="86" y="80"/>
                    </a:lnTo>
                    <a:lnTo>
                      <a:pt x="83" y="80"/>
                    </a:lnTo>
                    <a:lnTo>
                      <a:pt x="83" y="83"/>
                    </a:lnTo>
                    <a:lnTo>
                      <a:pt x="86" y="83"/>
                    </a:lnTo>
                    <a:lnTo>
                      <a:pt x="86" y="85"/>
                    </a:lnTo>
                    <a:lnTo>
                      <a:pt x="86" y="88"/>
                    </a:lnTo>
                    <a:lnTo>
                      <a:pt x="86" y="90"/>
                    </a:lnTo>
                    <a:lnTo>
                      <a:pt x="83" y="90"/>
                    </a:lnTo>
                    <a:lnTo>
                      <a:pt x="81" y="90"/>
                    </a:lnTo>
                    <a:lnTo>
                      <a:pt x="81" y="93"/>
                    </a:lnTo>
                    <a:lnTo>
                      <a:pt x="79" y="93"/>
                    </a:lnTo>
                    <a:lnTo>
                      <a:pt x="79" y="95"/>
                    </a:lnTo>
                    <a:lnTo>
                      <a:pt x="76" y="95"/>
                    </a:lnTo>
                    <a:lnTo>
                      <a:pt x="76" y="93"/>
                    </a:lnTo>
                    <a:lnTo>
                      <a:pt x="76" y="95"/>
                    </a:lnTo>
                    <a:lnTo>
                      <a:pt x="74" y="95"/>
                    </a:lnTo>
                    <a:lnTo>
                      <a:pt x="74" y="97"/>
                    </a:lnTo>
                    <a:lnTo>
                      <a:pt x="76" y="97"/>
                    </a:lnTo>
                    <a:lnTo>
                      <a:pt x="76" y="100"/>
                    </a:lnTo>
                    <a:lnTo>
                      <a:pt x="74" y="100"/>
                    </a:lnTo>
                    <a:lnTo>
                      <a:pt x="71" y="100"/>
                    </a:lnTo>
                    <a:lnTo>
                      <a:pt x="71" y="102"/>
                    </a:lnTo>
                    <a:lnTo>
                      <a:pt x="69" y="102"/>
                    </a:lnTo>
                    <a:lnTo>
                      <a:pt x="69" y="105"/>
                    </a:lnTo>
                    <a:lnTo>
                      <a:pt x="66" y="105"/>
                    </a:lnTo>
                    <a:lnTo>
                      <a:pt x="64" y="105"/>
                    </a:lnTo>
                    <a:lnTo>
                      <a:pt x="64" y="107"/>
                    </a:lnTo>
                    <a:lnTo>
                      <a:pt x="61" y="107"/>
                    </a:lnTo>
                    <a:lnTo>
                      <a:pt x="59" y="107"/>
                    </a:lnTo>
                    <a:lnTo>
                      <a:pt x="59" y="110"/>
                    </a:lnTo>
                    <a:lnTo>
                      <a:pt x="59" y="112"/>
                    </a:lnTo>
                    <a:lnTo>
                      <a:pt x="57" y="112"/>
                    </a:lnTo>
                    <a:lnTo>
                      <a:pt x="54" y="112"/>
                    </a:lnTo>
                    <a:lnTo>
                      <a:pt x="54" y="110"/>
                    </a:lnTo>
                    <a:lnTo>
                      <a:pt x="52" y="110"/>
                    </a:lnTo>
                    <a:lnTo>
                      <a:pt x="49" y="110"/>
                    </a:lnTo>
                    <a:lnTo>
                      <a:pt x="49" y="107"/>
                    </a:lnTo>
                    <a:lnTo>
                      <a:pt x="47" y="107"/>
                    </a:lnTo>
                    <a:lnTo>
                      <a:pt x="44" y="107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7" y="107"/>
                    </a:lnTo>
                    <a:lnTo>
                      <a:pt x="35" y="107"/>
                    </a:lnTo>
                    <a:lnTo>
                      <a:pt x="32" y="107"/>
                    </a:lnTo>
                    <a:lnTo>
                      <a:pt x="30" y="107"/>
                    </a:lnTo>
                    <a:lnTo>
                      <a:pt x="27" y="107"/>
                    </a:lnTo>
                    <a:lnTo>
                      <a:pt x="25" y="107"/>
                    </a:lnTo>
                    <a:lnTo>
                      <a:pt x="22" y="105"/>
                    </a:lnTo>
                    <a:lnTo>
                      <a:pt x="20" y="105"/>
                    </a:lnTo>
                    <a:lnTo>
                      <a:pt x="17" y="102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3" y="100"/>
                    </a:lnTo>
                    <a:lnTo>
                      <a:pt x="10" y="100"/>
                    </a:lnTo>
                    <a:lnTo>
                      <a:pt x="10" y="97"/>
                    </a:lnTo>
                    <a:lnTo>
                      <a:pt x="8" y="97"/>
                    </a:lnTo>
                    <a:lnTo>
                      <a:pt x="8" y="95"/>
                    </a:lnTo>
                    <a:lnTo>
                      <a:pt x="5" y="95"/>
                    </a:lnTo>
                    <a:lnTo>
                      <a:pt x="5" y="93"/>
                    </a:lnTo>
                    <a:lnTo>
                      <a:pt x="3" y="93"/>
                    </a:lnTo>
                    <a:lnTo>
                      <a:pt x="0" y="93"/>
                    </a:lnTo>
                    <a:lnTo>
                      <a:pt x="0" y="90"/>
                    </a:lnTo>
                    <a:lnTo>
                      <a:pt x="3" y="88"/>
                    </a:lnTo>
                    <a:lnTo>
                      <a:pt x="3" y="85"/>
                    </a:lnTo>
                    <a:lnTo>
                      <a:pt x="3" y="83"/>
                    </a:lnTo>
                    <a:lnTo>
                      <a:pt x="0" y="83"/>
                    </a:lnTo>
                    <a:lnTo>
                      <a:pt x="3" y="83"/>
                    </a:lnTo>
                    <a:lnTo>
                      <a:pt x="3" y="80"/>
                    </a:lnTo>
                    <a:lnTo>
                      <a:pt x="3" y="78"/>
                    </a:lnTo>
                    <a:lnTo>
                      <a:pt x="5" y="75"/>
                    </a:lnTo>
                    <a:lnTo>
                      <a:pt x="3" y="73"/>
                    </a:lnTo>
                    <a:lnTo>
                      <a:pt x="3" y="71"/>
                    </a:lnTo>
                    <a:lnTo>
                      <a:pt x="0" y="71"/>
                    </a:lnTo>
                    <a:lnTo>
                      <a:pt x="3" y="68"/>
                    </a:lnTo>
                    <a:lnTo>
                      <a:pt x="3" y="66"/>
                    </a:lnTo>
                    <a:lnTo>
                      <a:pt x="5" y="63"/>
                    </a:lnTo>
                    <a:lnTo>
                      <a:pt x="5" y="61"/>
                    </a:lnTo>
                    <a:lnTo>
                      <a:pt x="8" y="61"/>
                    </a:lnTo>
                    <a:lnTo>
                      <a:pt x="8" y="58"/>
                    </a:lnTo>
                    <a:lnTo>
                      <a:pt x="10" y="56"/>
                    </a:lnTo>
                    <a:lnTo>
                      <a:pt x="13" y="51"/>
                    </a:lnTo>
                    <a:lnTo>
                      <a:pt x="15" y="49"/>
                    </a:lnTo>
                    <a:lnTo>
                      <a:pt x="20" y="49"/>
                    </a:lnTo>
                    <a:lnTo>
                      <a:pt x="25" y="49"/>
                    </a:lnTo>
                    <a:lnTo>
                      <a:pt x="35" y="49"/>
                    </a:lnTo>
                    <a:lnTo>
                      <a:pt x="49" y="49"/>
                    </a:lnTo>
                    <a:lnTo>
                      <a:pt x="49" y="46"/>
                    </a:lnTo>
                    <a:lnTo>
                      <a:pt x="49" y="49"/>
                    </a:lnTo>
                    <a:lnTo>
                      <a:pt x="49" y="46"/>
                    </a:lnTo>
                    <a:lnTo>
                      <a:pt x="49" y="44"/>
                    </a:lnTo>
                    <a:lnTo>
                      <a:pt x="49" y="41"/>
                    </a:lnTo>
                    <a:lnTo>
                      <a:pt x="52" y="41"/>
                    </a:lnTo>
                    <a:lnTo>
                      <a:pt x="52" y="39"/>
                    </a:lnTo>
                    <a:lnTo>
                      <a:pt x="49" y="39"/>
                    </a:lnTo>
                    <a:lnTo>
                      <a:pt x="49" y="36"/>
                    </a:lnTo>
                    <a:lnTo>
                      <a:pt x="47" y="36"/>
                    </a:lnTo>
                    <a:lnTo>
                      <a:pt x="44" y="36"/>
                    </a:lnTo>
                    <a:lnTo>
                      <a:pt x="44" y="34"/>
                    </a:lnTo>
                    <a:lnTo>
                      <a:pt x="44" y="31"/>
                    </a:lnTo>
                    <a:lnTo>
                      <a:pt x="42" y="31"/>
                    </a:lnTo>
                    <a:lnTo>
                      <a:pt x="42" y="29"/>
                    </a:lnTo>
                    <a:lnTo>
                      <a:pt x="39" y="29"/>
                    </a:lnTo>
                    <a:lnTo>
                      <a:pt x="39" y="27"/>
                    </a:lnTo>
                    <a:lnTo>
                      <a:pt x="37" y="27"/>
                    </a:lnTo>
                    <a:lnTo>
                      <a:pt x="35" y="27"/>
                    </a:lnTo>
                    <a:lnTo>
                      <a:pt x="35" y="24"/>
                    </a:lnTo>
                    <a:lnTo>
                      <a:pt x="35" y="27"/>
                    </a:lnTo>
                    <a:lnTo>
                      <a:pt x="32" y="24"/>
                    </a:lnTo>
                    <a:lnTo>
                      <a:pt x="30" y="22"/>
                    </a:lnTo>
                    <a:lnTo>
                      <a:pt x="27" y="22"/>
                    </a:lnTo>
                    <a:lnTo>
                      <a:pt x="27" y="19"/>
                    </a:lnTo>
                    <a:lnTo>
                      <a:pt x="27" y="17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35" y="14"/>
                    </a:lnTo>
                    <a:lnTo>
                      <a:pt x="35" y="0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6" y="0"/>
                    </a:lnTo>
                    <a:moveTo>
                      <a:pt x="37" y="2"/>
                    </a:moveTo>
                    <a:lnTo>
                      <a:pt x="37" y="5"/>
                    </a:lnTo>
                    <a:lnTo>
                      <a:pt x="37" y="2"/>
                    </a:lnTo>
                    <a:lnTo>
                      <a:pt x="37" y="5"/>
                    </a:lnTo>
                    <a:lnTo>
                      <a:pt x="35" y="5"/>
                    </a:lnTo>
                    <a:lnTo>
                      <a:pt x="37" y="5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2"/>
                    </a:lnTo>
                    <a:moveTo>
                      <a:pt x="44" y="7"/>
                    </a:moveTo>
                    <a:lnTo>
                      <a:pt x="47" y="7"/>
                    </a:lnTo>
                    <a:lnTo>
                      <a:pt x="44" y="7"/>
                    </a:lnTo>
                    <a:moveTo>
                      <a:pt x="32" y="17"/>
                    </a:moveTo>
                    <a:lnTo>
                      <a:pt x="35" y="17"/>
                    </a:lnTo>
                    <a:lnTo>
                      <a:pt x="32" y="17"/>
                    </a:lnTo>
                    <a:moveTo>
                      <a:pt x="79" y="19"/>
                    </a:moveTo>
                    <a:lnTo>
                      <a:pt x="79" y="22"/>
                    </a:lnTo>
                    <a:lnTo>
                      <a:pt x="81" y="19"/>
                    </a:lnTo>
                    <a:lnTo>
                      <a:pt x="79" y="19"/>
                    </a:lnTo>
                    <a:moveTo>
                      <a:pt x="57" y="19"/>
                    </a:moveTo>
                    <a:lnTo>
                      <a:pt x="57" y="22"/>
                    </a:lnTo>
                    <a:lnTo>
                      <a:pt x="54" y="22"/>
                    </a:lnTo>
                    <a:lnTo>
                      <a:pt x="57" y="22"/>
                    </a:lnTo>
                    <a:lnTo>
                      <a:pt x="57" y="19"/>
                    </a:lnTo>
                    <a:moveTo>
                      <a:pt x="69" y="22"/>
                    </a:moveTo>
                    <a:lnTo>
                      <a:pt x="66" y="22"/>
                    </a:lnTo>
                    <a:lnTo>
                      <a:pt x="64" y="22"/>
                    </a:lnTo>
                    <a:lnTo>
                      <a:pt x="64" y="24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6" y="24"/>
                    </a:lnTo>
                    <a:lnTo>
                      <a:pt x="69" y="24"/>
                    </a:lnTo>
                    <a:lnTo>
                      <a:pt x="69" y="22"/>
                    </a:lnTo>
                    <a:lnTo>
                      <a:pt x="71" y="22"/>
                    </a:lnTo>
                    <a:lnTo>
                      <a:pt x="69" y="22"/>
                    </a:lnTo>
                    <a:moveTo>
                      <a:pt x="52" y="24"/>
                    </a:moveTo>
                    <a:lnTo>
                      <a:pt x="49" y="24"/>
                    </a:lnTo>
                    <a:lnTo>
                      <a:pt x="52" y="24"/>
                    </a:lnTo>
                    <a:moveTo>
                      <a:pt x="27" y="85"/>
                    </a:moveTo>
                    <a:lnTo>
                      <a:pt x="27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2" y="85"/>
                    </a:lnTo>
                    <a:lnTo>
                      <a:pt x="30" y="85"/>
                    </a:lnTo>
                    <a:lnTo>
                      <a:pt x="27" y="85"/>
                    </a:lnTo>
                    <a:moveTo>
                      <a:pt x="47" y="93"/>
                    </a:moveTo>
                    <a:lnTo>
                      <a:pt x="47" y="95"/>
                    </a:lnTo>
                    <a:lnTo>
                      <a:pt x="47" y="93"/>
                    </a:lnTo>
                    <a:lnTo>
                      <a:pt x="44" y="93"/>
                    </a:lnTo>
                    <a:lnTo>
                      <a:pt x="47" y="93"/>
                    </a:lnTo>
                    <a:moveTo>
                      <a:pt x="59" y="95"/>
                    </a:moveTo>
                    <a:lnTo>
                      <a:pt x="59" y="93"/>
                    </a:lnTo>
                    <a:lnTo>
                      <a:pt x="57" y="93"/>
                    </a:lnTo>
                    <a:lnTo>
                      <a:pt x="59" y="93"/>
                    </a:lnTo>
                    <a:lnTo>
                      <a:pt x="59" y="9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1" name="Freeform 1081"/>
              <p:cNvSpPr>
                <a:spLocks/>
              </p:cNvSpPr>
              <p:nvPr/>
            </p:nvSpPr>
            <p:spPr bwMode="auto">
              <a:xfrm>
                <a:off x="3241" y="1620"/>
                <a:ext cx="83" cy="103"/>
              </a:xfrm>
              <a:custGeom>
                <a:avLst/>
                <a:gdLst>
                  <a:gd name="T0" fmla="*/ 22 w 83"/>
                  <a:gd name="T1" fmla="*/ 3 h 103"/>
                  <a:gd name="T2" fmla="*/ 27 w 83"/>
                  <a:gd name="T3" fmla="*/ 5 h 103"/>
                  <a:gd name="T4" fmla="*/ 34 w 83"/>
                  <a:gd name="T5" fmla="*/ 8 h 103"/>
                  <a:gd name="T6" fmla="*/ 36 w 83"/>
                  <a:gd name="T7" fmla="*/ 8 h 103"/>
                  <a:gd name="T8" fmla="*/ 39 w 83"/>
                  <a:gd name="T9" fmla="*/ 8 h 103"/>
                  <a:gd name="T10" fmla="*/ 46 w 83"/>
                  <a:gd name="T11" fmla="*/ 10 h 103"/>
                  <a:gd name="T12" fmla="*/ 44 w 83"/>
                  <a:gd name="T13" fmla="*/ 10 h 103"/>
                  <a:gd name="T14" fmla="*/ 49 w 83"/>
                  <a:gd name="T15" fmla="*/ 12 h 103"/>
                  <a:gd name="T16" fmla="*/ 56 w 83"/>
                  <a:gd name="T17" fmla="*/ 17 h 103"/>
                  <a:gd name="T18" fmla="*/ 56 w 83"/>
                  <a:gd name="T19" fmla="*/ 20 h 103"/>
                  <a:gd name="T20" fmla="*/ 61 w 83"/>
                  <a:gd name="T21" fmla="*/ 22 h 103"/>
                  <a:gd name="T22" fmla="*/ 66 w 83"/>
                  <a:gd name="T23" fmla="*/ 25 h 103"/>
                  <a:gd name="T24" fmla="*/ 68 w 83"/>
                  <a:gd name="T25" fmla="*/ 30 h 103"/>
                  <a:gd name="T26" fmla="*/ 73 w 83"/>
                  <a:gd name="T27" fmla="*/ 32 h 103"/>
                  <a:gd name="T28" fmla="*/ 75 w 83"/>
                  <a:gd name="T29" fmla="*/ 37 h 103"/>
                  <a:gd name="T30" fmla="*/ 78 w 83"/>
                  <a:gd name="T31" fmla="*/ 32 h 103"/>
                  <a:gd name="T32" fmla="*/ 80 w 83"/>
                  <a:gd name="T33" fmla="*/ 39 h 103"/>
                  <a:gd name="T34" fmla="*/ 83 w 83"/>
                  <a:gd name="T35" fmla="*/ 47 h 103"/>
                  <a:gd name="T36" fmla="*/ 80 w 83"/>
                  <a:gd name="T37" fmla="*/ 52 h 103"/>
                  <a:gd name="T38" fmla="*/ 75 w 83"/>
                  <a:gd name="T39" fmla="*/ 56 h 103"/>
                  <a:gd name="T40" fmla="*/ 73 w 83"/>
                  <a:gd name="T41" fmla="*/ 61 h 103"/>
                  <a:gd name="T42" fmla="*/ 71 w 83"/>
                  <a:gd name="T43" fmla="*/ 66 h 103"/>
                  <a:gd name="T44" fmla="*/ 68 w 83"/>
                  <a:gd name="T45" fmla="*/ 71 h 103"/>
                  <a:gd name="T46" fmla="*/ 66 w 83"/>
                  <a:gd name="T47" fmla="*/ 74 h 103"/>
                  <a:gd name="T48" fmla="*/ 63 w 83"/>
                  <a:gd name="T49" fmla="*/ 78 h 103"/>
                  <a:gd name="T50" fmla="*/ 61 w 83"/>
                  <a:gd name="T51" fmla="*/ 81 h 103"/>
                  <a:gd name="T52" fmla="*/ 58 w 83"/>
                  <a:gd name="T53" fmla="*/ 86 h 103"/>
                  <a:gd name="T54" fmla="*/ 56 w 83"/>
                  <a:gd name="T55" fmla="*/ 93 h 103"/>
                  <a:gd name="T56" fmla="*/ 51 w 83"/>
                  <a:gd name="T57" fmla="*/ 98 h 103"/>
                  <a:gd name="T58" fmla="*/ 46 w 83"/>
                  <a:gd name="T59" fmla="*/ 100 h 103"/>
                  <a:gd name="T60" fmla="*/ 39 w 83"/>
                  <a:gd name="T61" fmla="*/ 100 h 103"/>
                  <a:gd name="T62" fmla="*/ 34 w 83"/>
                  <a:gd name="T63" fmla="*/ 98 h 103"/>
                  <a:gd name="T64" fmla="*/ 31 w 83"/>
                  <a:gd name="T65" fmla="*/ 98 h 103"/>
                  <a:gd name="T66" fmla="*/ 24 w 83"/>
                  <a:gd name="T67" fmla="*/ 98 h 103"/>
                  <a:gd name="T68" fmla="*/ 22 w 83"/>
                  <a:gd name="T69" fmla="*/ 98 h 103"/>
                  <a:gd name="T70" fmla="*/ 17 w 83"/>
                  <a:gd name="T71" fmla="*/ 100 h 103"/>
                  <a:gd name="T72" fmla="*/ 12 w 83"/>
                  <a:gd name="T73" fmla="*/ 103 h 103"/>
                  <a:gd name="T74" fmla="*/ 7 w 83"/>
                  <a:gd name="T75" fmla="*/ 100 h 103"/>
                  <a:gd name="T76" fmla="*/ 2 w 83"/>
                  <a:gd name="T77" fmla="*/ 98 h 103"/>
                  <a:gd name="T78" fmla="*/ 2 w 83"/>
                  <a:gd name="T79" fmla="*/ 96 h 103"/>
                  <a:gd name="T80" fmla="*/ 7 w 83"/>
                  <a:gd name="T81" fmla="*/ 93 h 103"/>
                  <a:gd name="T82" fmla="*/ 9 w 83"/>
                  <a:gd name="T83" fmla="*/ 86 h 103"/>
                  <a:gd name="T84" fmla="*/ 12 w 83"/>
                  <a:gd name="T85" fmla="*/ 81 h 103"/>
                  <a:gd name="T86" fmla="*/ 12 w 83"/>
                  <a:gd name="T87" fmla="*/ 74 h 103"/>
                  <a:gd name="T88" fmla="*/ 14 w 83"/>
                  <a:gd name="T89" fmla="*/ 69 h 103"/>
                  <a:gd name="T90" fmla="*/ 17 w 83"/>
                  <a:gd name="T91" fmla="*/ 64 h 103"/>
                  <a:gd name="T92" fmla="*/ 17 w 83"/>
                  <a:gd name="T93" fmla="*/ 61 h 103"/>
                  <a:gd name="T94" fmla="*/ 14 w 83"/>
                  <a:gd name="T95" fmla="*/ 56 h 103"/>
                  <a:gd name="T96" fmla="*/ 9 w 83"/>
                  <a:gd name="T97" fmla="*/ 54 h 103"/>
                  <a:gd name="T98" fmla="*/ 7 w 83"/>
                  <a:gd name="T99" fmla="*/ 49 h 103"/>
                  <a:gd name="T100" fmla="*/ 7 w 83"/>
                  <a:gd name="T101" fmla="*/ 47 h 103"/>
                  <a:gd name="T102" fmla="*/ 7 w 83"/>
                  <a:gd name="T103" fmla="*/ 39 h 103"/>
                  <a:gd name="T104" fmla="*/ 5 w 83"/>
                  <a:gd name="T105" fmla="*/ 34 h 103"/>
                  <a:gd name="T106" fmla="*/ 5 w 83"/>
                  <a:gd name="T107" fmla="*/ 32 h 103"/>
                  <a:gd name="T108" fmla="*/ 5 w 83"/>
                  <a:gd name="T109" fmla="*/ 25 h 103"/>
                  <a:gd name="T110" fmla="*/ 7 w 83"/>
                  <a:gd name="T111" fmla="*/ 20 h 103"/>
                  <a:gd name="T112" fmla="*/ 9 w 83"/>
                  <a:gd name="T113" fmla="*/ 15 h 103"/>
                  <a:gd name="T114" fmla="*/ 14 w 83"/>
                  <a:gd name="T115" fmla="*/ 12 h 103"/>
                  <a:gd name="T116" fmla="*/ 17 w 83"/>
                  <a:gd name="T117" fmla="*/ 5 h 103"/>
                  <a:gd name="T118" fmla="*/ 17 w 83"/>
                  <a:gd name="T119" fmla="*/ 3 h 103"/>
                  <a:gd name="T120" fmla="*/ 22 w 83"/>
                  <a:gd name="T121" fmla="*/ 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" h="103">
                    <a:moveTo>
                      <a:pt x="22" y="3"/>
                    </a:moveTo>
                    <a:lnTo>
                      <a:pt x="22" y="0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7" y="3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31" y="8"/>
                    </a:lnTo>
                    <a:lnTo>
                      <a:pt x="34" y="8"/>
                    </a:lnTo>
                    <a:lnTo>
                      <a:pt x="36" y="8"/>
                    </a:lnTo>
                    <a:lnTo>
                      <a:pt x="39" y="8"/>
                    </a:lnTo>
                    <a:lnTo>
                      <a:pt x="36" y="8"/>
                    </a:lnTo>
                    <a:lnTo>
                      <a:pt x="39" y="8"/>
                    </a:lnTo>
                    <a:lnTo>
                      <a:pt x="39" y="10"/>
                    </a:lnTo>
                    <a:lnTo>
                      <a:pt x="39" y="8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6" y="10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51" y="15"/>
                    </a:lnTo>
                    <a:lnTo>
                      <a:pt x="53" y="17"/>
                    </a:lnTo>
                    <a:lnTo>
                      <a:pt x="56" y="17"/>
                    </a:lnTo>
                    <a:lnTo>
                      <a:pt x="56" y="20"/>
                    </a:lnTo>
                    <a:lnTo>
                      <a:pt x="53" y="20"/>
                    </a:lnTo>
                    <a:lnTo>
                      <a:pt x="56" y="20"/>
                    </a:lnTo>
                    <a:lnTo>
                      <a:pt x="58" y="20"/>
                    </a:lnTo>
                    <a:lnTo>
                      <a:pt x="58" y="22"/>
                    </a:lnTo>
                    <a:lnTo>
                      <a:pt x="61" y="22"/>
                    </a:lnTo>
                    <a:lnTo>
                      <a:pt x="61" y="25"/>
                    </a:lnTo>
                    <a:lnTo>
                      <a:pt x="63" y="25"/>
                    </a:lnTo>
                    <a:lnTo>
                      <a:pt x="66" y="25"/>
                    </a:lnTo>
                    <a:lnTo>
                      <a:pt x="66" y="27"/>
                    </a:lnTo>
                    <a:lnTo>
                      <a:pt x="68" y="27"/>
                    </a:lnTo>
                    <a:lnTo>
                      <a:pt x="68" y="30"/>
                    </a:lnTo>
                    <a:lnTo>
                      <a:pt x="71" y="30"/>
                    </a:lnTo>
                    <a:lnTo>
                      <a:pt x="73" y="30"/>
                    </a:lnTo>
                    <a:lnTo>
                      <a:pt x="73" y="32"/>
                    </a:lnTo>
                    <a:lnTo>
                      <a:pt x="73" y="34"/>
                    </a:lnTo>
                    <a:lnTo>
                      <a:pt x="73" y="37"/>
                    </a:lnTo>
                    <a:lnTo>
                      <a:pt x="75" y="37"/>
                    </a:lnTo>
                    <a:lnTo>
                      <a:pt x="75" y="34"/>
                    </a:lnTo>
                    <a:lnTo>
                      <a:pt x="75" y="32"/>
                    </a:lnTo>
                    <a:lnTo>
                      <a:pt x="78" y="32"/>
                    </a:lnTo>
                    <a:lnTo>
                      <a:pt x="78" y="34"/>
                    </a:lnTo>
                    <a:lnTo>
                      <a:pt x="80" y="37"/>
                    </a:lnTo>
                    <a:lnTo>
                      <a:pt x="80" y="39"/>
                    </a:lnTo>
                    <a:lnTo>
                      <a:pt x="80" y="42"/>
                    </a:lnTo>
                    <a:lnTo>
                      <a:pt x="83" y="44"/>
                    </a:lnTo>
                    <a:lnTo>
                      <a:pt x="83" y="47"/>
                    </a:lnTo>
                    <a:lnTo>
                      <a:pt x="83" y="49"/>
                    </a:lnTo>
                    <a:lnTo>
                      <a:pt x="80" y="49"/>
                    </a:lnTo>
                    <a:lnTo>
                      <a:pt x="80" y="52"/>
                    </a:lnTo>
                    <a:lnTo>
                      <a:pt x="78" y="52"/>
                    </a:lnTo>
                    <a:lnTo>
                      <a:pt x="78" y="54"/>
                    </a:lnTo>
                    <a:lnTo>
                      <a:pt x="75" y="56"/>
                    </a:lnTo>
                    <a:lnTo>
                      <a:pt x="75" y="59"/>
                    </a:lnTo>
                    <a:lnTo>
                      <a:pt x="73" y="59"/>
                    </a:lnTo>
                    <a:lnTo>
                      <a:pt x="73" y="61"/>
                    </a:lnTo>
                    <a:lnTo>
                      <a:pt x="71" y="61"/>
                    </a:lnTo>
                    <a:lnTo>
                      <a:pt x="71" y="64"/>
                    </a:lnTo>
                    <a:lnTo>
                      <a:pt x="71" y="66"/>
                    </a:lnTo>
                    <a:lnTo>
                      <a:pt x="68" y="66"/>
                    </a:lnTo>
                    <a:lnTo>
                      <a:pt x="68" y="69"/>
                    </a:lnTo>
                    <a:lnTo>
                      <a:pt x="68" y="71"/>
                    </a:lnTo>
                    <a:lnTo>
                      <a:pt x="66" y="71"/>
                    </a:lnTo>
                    <a:lnTo>
                      <a:pt x="63" y="74"/>
                    </a:lnTo>
                    <a:lnTo>
                      <a:pt x="66" y="74"/>
                    </a:lnTo>
                    <a:lnTo>
                      <a:pt x="63" y="74"/>
                    </a:lnTo>
                    <a:lnTo>
                      <a:pt x="63" y="76"/>
                    </a:lnTo>
                    <a:lnTo>
                      <a:pt x="63" y="78"/>
                    </a:lnTo>
                    <a:lnTo>
                      <a:pt x="61" y="81"/>
                    </a:lnTo>
                    <a:lnTo>
                      <a:pt x="63" y="81"/>
                    </a:lnTo>
                    <a:lnTo>
                      <a:pt x="61" y="81"/>
                    </a:lnTo>
                    <a:lnTo>
                      <a:pt x="61" y="83"/>
                    </a:lnTo>
                    <a:lnTo>
                      <a:pt x="58" y="83"/>
                    </a:lnTo>
                    <a:lnTo>
                      <a:pt x="58" y="86"/>
                    </a:lnTo>
                    <a:lnTo>
                      <a:pt x="58" y="88"/>
                    </a:lnTo>
                    <a:lnTo>
                      <a:pt x="58" y="91"/>
                    </a:lnTo>
                    <a:lnTo>
                      <a:pt x="56" y="93"/>
                    </a:lnTo>
                    <a:lnTo>
                      <a:pt x="53" y="96"/>
                    </a:lnTo>
                    <a:lnTo>
                      <a:pt x="51" y="96"/>
                    </a:lnTo>
                    <a:lnTo>
                      <a:pt x="51" y="98"/>
                    </a:lnTo>
                    <a:lnTo>
                      <a:pt x="49" y="98"/>
                    </a:lnTo>
                    <a:lnTo>
                      <a:pt x="49" y="100"/>
                    </a:lnTo>
                    <a:lnTo>
                      <a:pt x="46" y="100"/>
                    </a:lnTo>
                    <a:lnTo>
                      <a:pt x="44" y="100"/>
                    </a:lnTo>
                    <a:lnTo>
                      <a:pt x="41" y="100"/>
                    </a:lnTo>
                    <a:lnTo>
                      <a:pt x="39" y="100"/>
                    </a:lnTo>
                    <a:lnTo>
                      <a:pt x="39" y="98"/>
                    </a:lnTo>
                    <a:lnTo>
                      <a:pt x="36" y="98"/>
                    </a:lnTo>
                    <a:lnTo>
                      <a:pt x="34" y="98"/>
                    </a:lnTo>
                    <a:lnTo>
                      <a:pt x="31" y="98"/>
                    </a:lnTo>
                    <a:lnTo>
                      <a:pt x="31" y="96"/>
                    </a:lnTo>
                    <a:lnTo>
                      <a:pt x="31" y="98"/>
                    </a:lnTo>
                    <a:lnTo>
                      <a:pt x="29" y="98"/>
                    </a:lnTo>
                    <a:lnTo>
                      <a:pt x="27" y="98"/>
                    </a:lnTo>
                    <a:lnTo>
                      <a:pt x="24" y="98"/>
                    </a:lnTo>
                    <a:lnTo>
                      <a:pt x="24" y="96"/>
                    </a:lnTo>
                    <a:lnTo>
                      <a:pt x="22" y="96"/>
                    </a:lnTo>
                    <a:lnTo>
                      <a:pt x="22" y="98"/>
                    </a:lnTo>
                    <a:lnTo>
                      <a:pt x="19" y="98"/>
                    </a:lnTo>
                    <a:lnTo>
                      <a:pt x="19" y="100"/>
                    </a:lnTo>
                    <a:lnTo>
                      <a:pt x="17" y="100"/>
                    </a:lnTo>
                    <a:lnTo>
                      <a:pt x="14" y="100"/>
                    </a:lnTo>
                    <a:lnTo>
                      <a:pt x="14" y="103"/>
                    </a:lnTo>
                    <a:lnTo>
                      <a:pt x="12" y="103"/>
                    </a:lnTo>
                    <a:lnTo>
                      <a:pt x="12" y="100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5" y="98"/>
                    </a:lnTo>
                    <a:lnTo>
                      <a:pt x="2" y="98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2" y="96"/>
                    </a:lnTo>
                    <a:lnTo>
                      <a:pt x="5" y="96"/>
                    </a:lnTo>
                    <a:lnTo>
                      <a:pt x="5" y="93"/>
                    </a:lnTo>
                    <a:lnTo>
                      <a:pt x="7" y="93"/>
                    </a:lnTo>
                    <a:lnTo>
                      <a:pt x="7" y="91"/>
                    </a:lnTo>
                    <a:lnTo>
                      <a:pt x="9" y="88"/>
                    </a:lnTo>
                    <a:lnTo>
                      <a:pt x="9" y="86"/>
                    </a:lnTo>
                    <a:lnTo>
                      <a:pt x="12" y="86"/>
                    </a:lnTo>
                    <a:lnTo>
                      <a:pt x="12" y="83"/>
                    </a:lnTo>
                    <a:lnTo>
                      <a:pt x="12" y="81"/>
                    </a:lnTo>
                    <a:lnTo>
                      <a:pt x="12" y="78"/>
                    </a:lnTo>
                    <a:lnTo>
                      <a:pt x="12" y="76"/>
                    </a:lnTo>
                    <a:lnTo>
                      <a:pt x="12" y="74"/>
                    </a:lnTo>
                    <a:lnTo>
                      <a:pt x="12" y="71"/>
                    </a:lnTo>
                    <a:lnTo>
                      <a:pt x="14" y="71"/>
                    </a:lnTo>
                    <a:lnTo>
                      <a:pt x="14" y="69"/>
                    </a:lnTo>
                    <a:lnTo>
                      <a:pt x="17" y="69"/>
                    </a:lnTo>
                    <a:lnTo>
                      <a:pt x="17" y="66"/>
                    </a:lnTo>
                    <a:lnTo>
                      <a:pt x="17" y="64"/>
                    </a:lnTo>
                    <a:lnTo>
                      <a:pt x="17" y="61"/>
                    </a:lnTo>
                    <a:lnTo>
                      <a:pt x="17" y="59"/>
                    </a:lnTo>
                    <a:lnTo>
                      <a:pt x="17" y="61"/>
                    </a:lnTo>
                    <a:lnTo>
                      <a:pt x="17" y="59"/>
                    </a:lnTo>
                    <a:lnTo>
                      <a:pt x="14" y="59"/>
                    </a:lnTo>
                    <a:lnTo>
                      <a:pt x="14" y="56"/>
                    </a:lnTo>
                    <a:lnTo>
                      <a:pt x="12" y="56"/>
                    </a:lnTo>
                    <a:lnTo>
                      <a:pt x="12" y="54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7" y="47"/>
                    </a:lnTo>
                    <a:lnTo>
                      <a:pt x="9" y="47"/>
                    </a:lnTo>
                    <a:lnTo>
                      <a:pt x="7" y="47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7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5" y="34"/>
                    </a:lnTo>
                    <a:lnTo>
                      <a:pt x="5" y="32"/>
                    </a:lnTo>
                    <a:lnTo>
                      <a:pt x="5" y="30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5" y="22"/>
                    </a:lnTo>
                    <a:lnTo>
                      <a:pt x="5" y="20"/>
                    </a:lnTo>
                    <a:lnTo>
                      <a:pt x="7" y="20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22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2" name="Freeform 1082"/>
              <p:cNvSpPr>
                <a:spLocks/>
              </p:cNvSpPr>
              <p:nvPr/>
            </p:nvSpPr>
            <p:spPr bwMode="auto">
              <a:xfrm>
                <a:off x="3241" y="1620"/>
                <a:ext cx="83" cy="103"/>
              </a:xfrm>
              <a:custGeom>
                <a:avLst/>
                <a:gdLst>
                  <a:gd name="T0" fmla="*/ 22 w 83"/>
                  <a:gd name="T1" fmla="*/ 3 h 103"/>
                  <a:gd name="T2" fmla="*/ 27 w 83"/>
                  <a:gd name="T3" fmla="*/ 5 h 103"/>
                  <a:gd name="T4" fmla="*/ 34 w 83"/>
                  <a:gd name="T5" fmla="*/ 8 h 103"/>
                  <a:gd name="T6" fmla="*/ 36 w 83"/>
                  <a:gd name="T7" fmla="*/ 8 h 103"/>
                  <a:gd name="T8" fmla="*/ 39 w 83"/>
                  <a:gd name="T9" fmla="*/ 8 h 103"/>
                  <a:gd name="T10" fmla="*/ 46 w 83"/>
                  <a:gd name="T11" fmla="*/ 10 h 103"/>
                  <a:gd name="T12" fmla="*/ 44 w 83"/>
                  <a:gd name="T13" fmla="*/ 10 h 103"/>
                  <a:gd name="T14" fmla="*/ 49 w 83"/>
                  <a:gd name="T15" fmla="*/ 12 h 103"/>
                  <a:gd name="T16" fmla="*/ 56 w 83"/>
                  <a:gd name="T17" fmla="*/ 17 h 103"/>
                  <a:gd name="T18" fmla="*/ 56 w 83"/>
                  <a:gd name="T19" fmla="*/ 20 h 103"/>
                  <a:gd name="T20" fmla="*/ 61 w 83"/>
                  <a:gd name="T21" fmla="*/ 22 h 103"/>
                  <a:gd name="T22" fmla="*/ 66 w 83"/>
                  <a:gd name="T23" fmla="*/ 25 h 103"/>
                  <a:gd name="T24" fmla="*/ 68 w 83"/>
                  <a:gd name="T25" fmla="*/ 30 h 103"/>
                  <a:gd name="T26" fmla="*/ 73 w 83"/>
                  <a:gd name="T27" fmla="*/ 32 h 103"/>
                  <a:gd name="T28" fmla="*/ 75 w 83"/>
                  <a:gd name="T29" fmla="*/ 37 h 103"/>
                  <a:gd name="T30" fmla="*/ 78 w 83"/>
                  <a:gd name="T31" fmla="*/ 32 h 103"/>
                  <a:gd name="T32" fmla="*/ 80 w 83"/>
                  <a:gd name="T33" fmla="*/ 39 h 103"/>
                  <a:gd name="T34" fmla="*/ 83 w 83"/>
                  <a:gd name="T35" fmla="*/ 47 h 103"/>
                  <a:gd name="T36" fmla="*/ 80 w 83"/>
                  <a:gd name="T37" fmla="*/ 52 h 103"/>
                  <a:gd name="T38" fmla="*/ 75 w 83"/>
                  <a:gd name="T39" fmla="*/ 56 h 103"/>
                  <a:gd name="T40" fmla="*/ 73 w 83"/>
                  <a:gd name="T41" fmla="*/ 61 h 103"/>
                  <a:gd name="T42" fmla="*/ 71 w 83"/>
                  <a:gd name="T43" fmla="*/ 66 h 103"/>
                  <a:gd name="T44" fmla="*/ 68 w 83"/>
                  <a:gd name="T45" fmla="*/ 71 h 103"/>
                  <a:gd name="T46" fmla="*/ 66 w 83"/>
                  <a:gd name="T47" fmla="*/ 74 h 103"/>
                  <a:gd name="T48" fmla="*/ 63 w 83"/>
                  <a:gd name="T49" fmla="*/ 78 h 103"/>
                  <a:gd name="T50" fmla="*/ 61 w 83"/>
                  <a:gd name="T51" fmla="*/ 81 h 103"/>
                  <a:gd name="T52" fmla="*/ 58 w 83"/>
                  <a:gd name="T53" fmla="*/ 86 h 103"/>
                  <a:gd name="T54" fmla="*/ 56 w 83"/>
                  <a:gd name="T55" fmla="*/ 93 h 103"/>
                  <a:gd name="T56" fmla="*/ 51 w 83"/>
                  <a:gd name="T57" fmla="*/ 98 h 103"/>
                  <a:gd name="T58" fmla="*/ 46 w 83"/>
                  <a:gd name="T59" fmla="*/ 100 h 103"/>
                  <a:gd name="T60" fmla="*/ 39 w 83"/>
                  <a:gd name="T61" fmla="*/ 100 h 103"/>
                  <a:gd name="T62" fmla="*/ 34 w 83"/>
                  <a:gd name="T63" fmla="*/ 98 h 103"/>
                  <a:gd name="T64" fmla="*/ 31 w 83"/>
                  <a:gd name="T65" fmla="*/ 98 h 103"/>
                  <a:gd name="T66" fmla="*/ 24 w 83"/>
                  <a:gd name="T67" fmla="*/ 98 h 103"/>
                  <a:gd name="T68" fmla="*/ 22 w 83"/>
                  <a:gd name="T69" fmla="*/ 98 h 103"/>
                  <a:gd name="T70" fmla="*/ 17 w 83"/>
                  <a:gd name="T71" fmla="*/ 100 h 103"/>
                  <a:gd name="T72" fmla="*/ 12 w 83"/>
                  <a:gd name="T73" fmla="*/ 103 h 103"/>
                  <a:gd name="T74" fmla="*/ 7 w 83"/>
                  <a:gd name="T75" fmla="*/ 100 h 103"/>
                  <a:gd name="T76" fmla="*/ 2 w 83"/>
                  <a:gd name="T77" fmla="*/ 98 h 103"/>
                  <a:gd name="T78" fmla="*/ 2 w 83"/>
                  <a:gd name="T79" fmla="*/ 96 h 103"/>
                  <a:gd name="T80" fmla="*/ 7 w 83"/>
                  <a:gd name="T81" fmla="*/ 93 h 103"/>
                  <a:gd name="T82" fmla="*/ 9 w 83"/>
                  <a:gd name="T83" fmla="*/ 86 h 103"/>
                  <a:gd name="T84" fmla="*/ 12 w 83"/>
                  <a:gd name="T85" fmla="*/ 81 h 103"/>
                  <a:gd name="T86" fmla="*/ 12 w 83"/>
                  <a:gd name="T87" fmla="*/ 74 h 103"/>
                  <a:gd name="T88" fmla="*/ 14 w 83"/>
                  <a:gd name="T89" fmla="*/ 69 h 103"/>
                  <a:gd name="T90" fmla="*/ 17 w 83"/>
                  <a:gd name="T91" fmla="*/ 64 h 103"/>
                  <a:gd name="T92" fmla="*/ 17 w 83"/>
                  <a:gd name="T93" fmla="*/ 61 h 103"/>
                  <a:gd name="T94" fmla="*/ 14 w 83"/>
                  <a:gd name="T95" fmla="*/ 56 h 103"/>
                  <a:gd name="T96" fmla="*/ 9 w 83"/>
                  <a:gd name="T97" fmla="*/ 54 h 103"/>
                  <a:gd name="T98" fmla="*/ 7 w 83"/>
                  <a:gd name="T99" fmla="*/ 49 h 103"/>
                  <a:gd name="T100" fmla="*/ 7 w 83"/>
                  <a:gd name="T101" fmla="*/ 47 h 103"/>
                  <a:gd name="T102" fmla="*/ 7 w 83"/>
                  <a:gd name="T103" fmla="*/ 39 h 103"/>
                  <a:gd name="T104" fmla="*/ 5 w 83"/>
                  <a:gd name="T105" fmla="*/ 34 h 103"/>
                  <a:gd name="T106" fmla="*/ 5 w 83"/>
                  <a:gd name="T107" fmla="*/ 32 h 103"/>
                  <a:gd name="T108" fmla="*/ 5 w 83"/>
                  <a:gd name="T109" fmla="*/ 25 h 103"/>
                  <a:gd name="T110" fmla="*/ 7 w 83"/>
                  <a:gd name="T111" fmla="*/ 20 h 103"/>
                  <a:gd name="T112" fmla="*/ 9 w 83"/>
                  <a:gd name="T113" fmla="*/ 15 h 103"/>
                  <a:gd name="T114" fmla="*/ 14 w 83"/>
                  <a:gd name="T115" fmla="*/ 12 h 103"/>
                  <a:gd name="T116" fmla="*/ 17 w 83"/>
                  <a:gd name="T117" fmla="*/ 5 h 103"/>
                  <a:gd name="T118" fmla="*/ 17 w 83"/>
                  <a:gd name="T119" fmla="*/ 3 h 103"/>
                  <a:gd name="T120" fmla="*/ 22 w 83"/>
                  <a:gd name="T121" fmla="*/ 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" h="103">
                    <a:moveTo>
                      <a:pt x="22" y="3"/>
                    </a:moveTo>
                    <a:lnTo>
                      <a:pt x="22" y="0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7" y="3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31" y="8"/>
                    </a:lnTo>
                    <a:lnTo>
                      <a:pt x="34" y="8"/>
                    </a:lnTo>
                    <a:lnTo>
                      <a:pt x="36" y="8"/>
                    </a:lnTo>
                    <a:lnTo>
                      <a:pt x="39" y="8"/>
                    </a:lnTo>
                    <a:lnTo>
                      <a:pt x="36" y="8"/>
                    </a:lnTo>
                    <a:lnTo>
                      <a:pt x="39" y="8"/>
                    </a:lnTo>
                    <a:lnTo>
                      <a:pt x="39" y="10"/>
                    </a:lnTo>
                    <a:lnTo>
                      <a:pt x="39" y="8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6" y="10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51" y="15"/>
                    </a:lnTo>
                    <a:lnTo>
                      <a:pt x="53" y="17"/>
                    </a:lnTo>
                    <a:lnTo>
                      <a:pt x="56" y="17"/>
                    </a:lnTo>
                    <a:lnTo>
                      <a:pt x="56" y="20"/>
                    </a:lnTo>
                    <a:lnTo>
                      <a:pt x="53" y="20"/>
                    </a:lnTo>
                    <a:lnTo>
                      <a:pt x="56" y="20"/>
                    </a:lnTo>
                    <a:lnTo>
                      <a:pt x="58" y="20"/>
                    </a:lnTo>
                    <a:lnTo>
                      <a:pt x="58" y="22"/>
                    </a:lnTo>
                    <a:lnTo>
                      <a:pt x="61" y="22"/>
                    </a:lnTo>
                    <a:lnTo>
                      <a:pt x="61" y="25"/>
                    </a:lnTo>
                    <a:lnTo>
                      <a:pt x="63" y="25"/>
                    </a:lnTo>
                    <a:lnTo>
                      <a:pt x="66" y="25"/>
                    </a:lnTo>
                    <a:lnTo>
                      <a:pt x="66" y="27"/>
                    </a:lnTo>
                    <a:lnTo>
                      <a:pt x="68" y="27"/>
                    </a:lnTo>
                    <a:lnTo>
                      <a:pt x="68" y="30"/>
                    </a:lnTo>
                    <a:lnTo>
                      <a:pt x="71" y="30"/>
                    </a:lnTo>
                    <a:lnTo>
                      <a:pt x="73" y="30"/>
                    </a:lnTo>
                    <a:lnTo>
                      <a:pt x="73" y="32"/>
                    </a:lnTo>
                    <a:lnTo>
                      <a:pt x="73" y="34"/>
                    </a:lnTo>
                    <a:lnTo>
                      <a:pt x="73" y="37"/>
                    </a:lnTo>
                    <a:lnTo>
                      <a:pt x="75" y="37"/>
                    </a:lnTo>
                    <a:lnTo>
                      <a:pt x="75" y="34"/>
                    </a:lnTo>
                    <a:lnTo>
                      <a:pt x="75" y="32"/>
                    </a:lnTo>
                    <a:lnTo>
                      <a:pt x="78" y="32"/>
                    </a:lnTo>
                    <a:lnTo>
                      <a:pt x="78" y="34"/>
                    </a:lnTo>
                    <a:lnTo>
                      <a:pt x="80" y="37"/>
                    </a:lnTo>
                    <a:lnTo>
                      <a:pt x="80" y="39"/>
                    </a:lnTo>
                    <a:lnTo>
                      <a:pt x="80" y="42"/>
                    </a:lnTo>
                    <a:lnTo>
                      <a:pt x="83" y="44"/>
                    </a:lnTo>
                    <a:lnTo>
                      <a:pt x="83" y="47"/>
                    </a:lnTo>
                    <a:lnTo>
                      <a:pt x="83" y="49"/>
                    </a:lnTo>
                    <a:lnTo>
                      <a:pt x="80" y="49"/>
                    </a:lnTo>
                    <a:lnTo>
                      <a:pt x="80" y="52"/>
                    </a:lnTo>
                    <a:lnTo>
                      <a:pt x="78" y="52"/>
                    </a:lnTo>
                    <a:lnTo>
                      <a:pt x="78" y="54"/>
                    </a:lnTo>
                    <a:lnTo>
                      <a:pt x="75" y="56"/>
                    </a:lnTo>
                    <a:lnTo>
                      <a:pt x="75" y="59"/>
                    </a:lnTo>
                    <a:lnTo>
                      <a:pt x="73" y="59"/>
                    </a:lnTo>
                    <a:lnTo>
                      <a:pt x="73" y="61"/>
                    </a:lnTo>
                    <a:lnTo>
                      <a:pt x="71" y="61"/>
                    </a:lnTo>
                    <a:lnTo>
                      <a:pt x="71" y="64"/>
                    </a:lnTo>
                    <a:lnTo>
                      <a:pt x="71" y="66"/>
                    </a:lnTo>
                    <a:lnTo>
                      <a:pt x="68" y="66"/>
                    </a:lnTo>
                    <a:lnTo>
                      <a:pt x="68" y="69"/>
                    </a:lnTo>
                    <a:lnTo>
                      <a:pt x="68" y="71"/>
                    </a:lnTo>
                    <a:lnTo>
                      <a:pt x="66" y="71"/>
                    </a:lnTo>
                    <a:lnTo>
                      <a:pt x="63" y="74"/>
                    </a:lnTo>
                    <a:lnTo>
                      <a:pt x="66" y="74"/>
                    </a:lnTo>
                    <a:lnTo>
                      <a:pt x="63" y="74"/>
                    </a:lnTo>
                    <a:lnTo>
                      <a:pt x="63" y="76"/>
                    </a:lnTo>
                    <a:lnTo>
                      <a:pt x="63" y="78"/>
                    </a:lnTo>
                    <a:lnTo>
                      <a:pt x="61" y="81"/>
                    </a:lnTo>
                    <a:lnTo>
                      <a:pt x="63" y="81"/>
                    </a:lnTo>
                    <a:lnTo>
                      <a:pt x="61" y="81"/>
                    </a:lnTo>
                    <a:lnTo>
                      <a:pt x="61" y="83"/>
                    </a:lnTo>
                    <a:lnTo>
                      <a:pt x="58" y="83"/>
                    </a:lnTo>
                    <a:lnTo>
                      <a:pt x="58" y="86"/>
                    </a:lnTo>
                    <a:lnTo>
                      <a:pt x="58" y="88"/>
                    </a:lnTo>
                    <a:lnTo>
                      <a:pt x="58" y="91"/>
                    </a:lnTo>
                    <a:lnTo>
                      <a:pt x="56" y="93"/>
                    </a:lnTo>
                    <a:lnTo>
                      <a:pt x="53" y="96"/>
                    </a:lnTo>
                    <a:lnTo>
                      <a:pt x="51" y="96"/>
                    </a:lnTo>
                    <a:lnTo>
                      <a:pt x="51" y="98"/>
                    </a:lnTo>
                    <a:lnTo>
                      <a:pt x="49" y="98"/>
                    </a:lnTo>
                    <a:lnTo>
                      <a:pt x="49" y="100"/>
                    </a:lnTo>
                    <a:lnTo>
                      <a:pt x="46" y="100"/>
                    </a:lnTo>
                    <a:lnTo>
                      <a:pt x="44" y="100"/>
                    </a:lnTo>
                    <a:lnTo>
                      <a:pt x="41" y="100"/>
                    </a:lnTo>
                    <a:lnTo>
                      <a:pt x="39" y="100"/>
                    </a:lnTo>
                    <a:lnTo>
                      <a:pt x="39" y="98"/>
                    </a:lnTo>
                    <a:lnTo>
                      <a:pt x="36" y="98"/>
                    </a:lnTo>
                    <a:lnTo>
                      <a:pt x="34" y="98"/>
                    </a:lnTo>
                    <a:lnTo>
                      <a:pt x="31" y="98"/>
                    </a:lnTo>
                    <a:lnTo>
                      <a:pt x="31" y="96"/>
                    </a:lnTo>
                    <a:lnTo>
                      <a:pt x="31" y="98"/>
                    </a:lnTo>
                    <a:lnTo>
                      <a:pt x="29" y="98"/>
                    </a:lnTo>
                    <a:lnTo>
                      <a:pt x="27" y="98"/>
                    </a:lnTo>
                    <a:lnTo>
                      <a:pt x="24" y="98"/>
                    </a:lnTo>
                    <a:lnTo>
                      <a:pt x="24" y="96"/>
                    </a:lnTo>
                    <a:lnTo>
                      <a:pt x="22" y="96"/>
                    </a:lnTo>
                    <a:lnTo>
                      <a:pt x="22" y="98"/>
                    </a:lnTo>
                    <a:lnTo>
                      <a:pt x="19" y="98"/>
                    </a:lnTo>
                    <a:lnTo>
                      <a:pt x="19" y="100"/>
                    </a:lnTo>
                    <a:lnTo>
                      <a:pt x="17" y="100"/>
                    </a:lnTo>
                    <a:lnTo>
                      <a:pt x="14" y="100"/>
                    </a:lnTo>
                    <a:lnTo>
                      <a:pt x="14" y="103"/>
                    </a:lnTo>
                    <a:lnTo>
                      <a:pt x="12" y="103"/>
                    </a:lnTo>
                    <a:lnTo>
                      <a:pt x="12" y="100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5" y="98"/>
                    </a:lnTo>
                    <a:lnTo>
                      <a:pt x="2" y="98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2" y="96"/>
                    </a:lnTo>
                    <a:lnTo>
                      <a:pt x="5" y="96"/>
                    </a:lnTo>
                    <a:lnTo>
                      <a:pt x="5" y="93"/>
                    </a:lnTo>
                    <a:lnTo>
                      <a:pt x="7" y="93"/>
                    </a:lnTo>
                    <a:lnTo>
                      <a:pt x="7" y="91"/>
                    </a:lnTo>
                    <a:lnTo>
                      <a:pt x="9" y="88"/>
                    </a:lnTo>
                    <a:lnTo>
                      <a:pt x="9" y="86"/>
                    </a:lnTo>
                    <a:lnTo>
                      <a:pt x="12" y="86"/>
                    </a:lnTo>
                    <a:lnTo>
                      <a:pt x="12" y="83"/>
                    </a:lnTo>
                    <a:lnTo>
                      <a:pt x="12" y="81"/>
                    </a:lnTo>
                    <a:lnTo>
                      <a:pt x="12" y="78"/>
                    </a:lnTo>
                    <a:lnTo>
                      <a:pt x="12" y="76"/>
                    </a:lnTo>
                    <a:lnTo>
                      <a:pt x="12" y="74"/>
                    </a:lnTo>
                    <a:lnTo>
                      <a:pt x="12" y="71"/>
                    </a:lnTo>
                    <a:lnTo>
                      <a:pt x="14" y="71"/>
                    </a:lnTo>
                    <a:lnTo>
                      <a:pt x="14" y="69"/>
                    </a:lnTo>
                    <a:lnTo>
                      <a:pt x="17" y="69"/>
                    </a:lnTo>
                    <a:lnTo>
                      <a:pt x="17" y="66"/>
                    </a:lnTo>
                    <a:lnTo>
                      <a:pt x="17" y="64"/>
                    </a:lnTo>
                    <a:lnTo>
                      <a:pt x="17" y="61"/>
                    </a:lnTo>
                    <a:lnTo>
                      <a:pt x="17" y="59"/>
                    </a:lnTo>
                    <a:lnTo>
                      <a:pt x="17" y="61"/>
                    </a:lnTo>
                    <a:lnTo>
                      <a:pt x="17" y="59"/>
                    </a:lnTo>
                    <a:lnTo>
                      <a:pt x="14" y="59"/>
                    </a:lnTo>
                    <a:lnTo>
                      <a:pt x="14" y="56"/>
                    </a:lnTo>
                    <a:lnTo>
                      <a:pt x="12" y="56"/>
                    </a:lnTo>
                    <a:lnTo>
                      <a:pt x="12" y="54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7" y="47"/>
                    </a:lnTo>
                    <a:lnTo>
                      <a:pt x="9" y="47"/>
                    </a:lnTo>
                    <a:lnTo>
                      <a:pt x="7" y="47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7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5" y="34"/>
                    </a:lnTo>
                    <a:lnTo>
                      <a:pt x="5" y="32"/>
                    </a:lnTo>
                    <a:lnTo>
                      <a:pt x="5" y="30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5" y="22"/>
                    </a:lnTo>
                    <a:lnTo>
                      <a:pt x="5" y="20"/>
                    </a:lnTo>
                    <a:lnTo>
                      <a:pt x="7" y="20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22" y="0"/>
                    </a:lnTo>
                    <a:lnTo>
                      <a:pt x="22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3" name="Freeform 1083"/>
              <p:cNvSpPr>
                <a:spLocks noEditPoints="1"/>
              </p:cNvSpPr>
              <p:nvPr/>
            </p:nvSpPr>
            <p:spPr bwMode="auto">
              <a:xfrm>
                <a:off x="3052" y="1544"/>
                <a:ext cx="137" cy="206"/>
              </a:xfrm>
              <a:custGeom>
                <a:avLst/>
                <a:gdLst>
                  <a:gd name="T0" fmla="*/ 81 w 137"/>
                  <a:gd name="T1" fmla="*/ 52 h 206"/>
                  <a:gd name="T2" fmla="*/ 79 w 137"/>
                  <a:gd name="T3" fmla="*/ 52 h 206"/>
                  <a:gd name="T4" fmla="*/ 81 w 137"/>
                  <a:gd name="T5" fmla="*/ 47 h 206"/>
                  <a:gd name="T6" fmla="*/ 84 w 137"/>
                  <a:gd name="T7" fmla="*/ 47 h 206"/>
                  <a:gd name="T8" fmla="*/ 81 w 137"/>
                  <a:gd name="T9" fmla="*/ 44 h 206"/>
                  <a:gd name="T10" fmla="*/ 47 w 137"/>
                  <a:gd name="T11" fmla="*/ 5 h 206"/>
                  <a:gd name="T12" fmla="*/ 59 w 137"/>
                  <a:gd name="T13" fmla="*/ 10 h 206"/>
                  <a:gd name="T14" fmla="*/ 71 w 137"/>
                  <a:gd name="T15" fmla="*/ 20 h 206"/>
                  <a:gd name="T16" fmla="*/ 79 w 137"/>
                  <a:gd name="T17" fmla="*/ 27 h 206"/>
                  <a:gd name="T18" fmla="*/ 81 w 137"/>
                  <a:gd name="T19" fmla="*/ 37 h 206"/>
                  <a:gd name="T20" fmla="*/ 79 w 137"/>
                  <a:gd name="T21" fmla="*/ 54 h 206"/>
                  <a:gd name="T22" fmla="*/ 84 w 137"/>
                  <a:gd name="T23" fmla="*/ 49 h 206"/>
                  <a:gd name="T24" fmla="*/ 93 w 137"/>
                  <a:gd name="T25" fmla="*/ 49 h 206"/>
                  <a:gd name="T26" fmla="*/ 108 w 137"/>
                  <a:gd name="T27" fmla="*/ 62 h 206"/>
                  <a:gd name="T28" fmla="*/ 115 w 137"/>
                  <a:gd name="T29" fmla="*/ 66 h 206"/>
                  <a:gd name="T30" fmla="*/ 118 w 137"/>
                  <a:gd name="T31" fmla="*/ 76 h 206"/>
                  <a:gd name="T32" fmla="*/ 113 w 137"/>
                  <a:gd name="T33" fmla="*/ 88 h 206"/>
                  <a:gd name="T34" fmla="*/ 115 w 137"/>
                  <a:gd name="T35" fmla="*/ 93 h 206"/>
                  <a:gd name="T36" fmla="*/ 108 w 137"/>
                  <a:gd name="T37" fmla="*/ 98 h 206"/>
                  <a:gd name="T38" fmla="*/ 98 w 137"/>
                  <a:gd name="T39" fmla="*/ 106 h 206"/>
                  <a:gd name="T40" fmla="*/ 96 w 137"/>
                  <a:gd name="T41" fmla="*/ 115 h 206"/>
                  <a:gd name="T42" fmla="*/ 96 w 137"/>
                  <a:gd name="T43" fmla="*/ 128 h 206"/>
                  <a:gd name="T44" fmla="*/ 103 w 137"/>
                  <a:gd name="T45" fmla="*/ 137 h 206"/>
                  <a:gd name="T46" fmla="*/ 108 w 137"/>
                  <a:gd name="T47" fmla="*/ 145 h 206"/>
                  <a:gd name="T48" fmla="*/ 115 w 137"/>
                  <a:gd name="T49" fmla="*/ 150 h 206"/>
                  <a:gd name="T50" fmla="*/ 118 w 137"/>
                  <a:gd name="T51" fmla="*/ 159 h 206"/>
                  <a:gd name="T52" fmla="*/ 123 w 137"/>
                  <a:gd name="T53" fmla="*/ 167 h 206"/>
                  <a:gd name="T54" fmla="*/ 128 w 137"/>
                  <a:gd name="T55" fmla="*/ 176 h 206"/>
                  <a:gd name="T56" fmla="*/ 137 w 137"/>
                  <a:gd name="T57" fmla="*/ 184 h 206"/>
                  <a:gd name="T58" fmla="*/ 125 w 137"/>
                  <a:gd name="T59" fmla="*/ 184 h 206"/>
                  <a:gd name="T60" fmla="*/ 115 w 137"/>
                  <a:gd name="T61" fmla="*/ 181 h 206"/>
                  <a:gd name="T62" fmla="*/ 108 w 137"/>
                  <a:gd name="T63" fmla="*/ 191 h 206"/>
                  <a:gd name="T64" fmla="*/ 96 w 137"/>
                  <a:gd name="T65" fmla="*/ 191 h 206"/>
                  <a:gd name="T66" fmla="*/ 86 w 137"/>
                  <a:gd name="T67" fmla="*/ 194 h 206"/>
                  <a:gd name="T68" fmla="*/ 81 w 137"/>
                  <a:gd name="T69" fmla="*/ 201 h 206"/>
                  <a:gd name="T70" fmla="*/ 74 w 137"/>
                  <a:gd name="T71" fmla="*/ 206 h 206"/>
                  <a:gd name="T72" fmla="*/ 62 w 137"/>
                  <a:gd name="T73" fmla="*/ 198 h 206"/>
                  <a:gd name="T74" fmla="*/ 52 w 137"/>
                  <a:gd name="T75" fmla="*/ 191 h 206"/>
                  <a:gd name="T76" fmla="*/ 47 w 137"/>
                  <a:gd name="T77" fmla="*/ 179 h 206"/>
                  <a:gd name="T78" fmla="*/ 42 w 137"/>
                  <a:gd name="T79" fmla="*/ 167 h 206"/>
                  <a:gd name="T80" fmla="*/ 42 w 137"/>
                  <a:gd name="T81" fmla="*/ 152 h 206"/>
                  <a:gd name="T82" fmla="*/ 44 w 137"/>
                  <a:gd name="T83" fmla="*/ 137 h 206"/>
                  <a:gd name="T84" fmla="*/ 52 w 137"/>
                  <a:gd name="T85" fmla="*/ 128 h 206"/>
                  <a:gd name="T86" fmla="*/ 47 w 137"/>
                  <a:gd name="T87" fmla="*/ 120 h 206"/>
                  <a:gd name="T88" fmla="*/ 42 w 137"/>
                  <a:gd name="T89" fmla="*/ 113 h 206"/>
                  <a:gd name="T90" fmla="*/ 40 w 137"/>
                  <a:gd name="T91" fmla="*/ 108 h 206"/>
                  <a:gd name="T92" fmla="*/ 37 w 137"/>
                  <a:gd name="T93" fmla="*/ 96 h 206"/>
                  <a:gd name="T94" fmla="*/ 32 w 137"/>
                  <a:gd name="T95" fmla="*/ 93 h 206"/>
                  <a:gd name="T96" fmla="*/ 18 w 137"/>
                  <a:gd name="T97" fmla="*/ 91 h 206"/>
                  <a:gd name="T98" fmla="*/ 10 w 137"/>
                  <a:gd name="T99" fmla="*/ 81 h 206"/>
                  <a:gd name="T100" fmla="*/ 0 w 137"/>
                  <a:gd name="T101" fmla="*/ 74 h 206"/>
                  <a:gd name="T102" fmla="*/ 10 w 137"/>
                  <a:gd name="T103" fmla="*/ 66 h 206"/>
                  <a:gd name="T104" fmla="*/ 5 w 137"/>
                  <a:gd name="T105" fmla="*/ 57 h 206"/>
                  <a:gd name="T106" fmla="*/ 13 w 137"/>
                  <a:gd name="T107" fmla="*/ 49 h 206"/>
                  <a:gd name="T108" fmla="*/ 22 w 137"/>
                  <a:gd name="T109" fmla="*/ 49 h 206"/>
                  <a:gd name="T110" fmla="*/ 32 w 137"/>
                  <a:gd name="T111" fmla="*/ 42 h 206"/>
                  <a:gd name="T112" fmla="*/ 22 w 137"/>
                  <a:gd name="T113" fmla="*/ 37 h 206"/>
                  <a:gd name="T114" fmla="*/ 20 w 137"/>
                  <a:gd name="T115" fmla="*/ 27 h 206"/>
                  <a:gd name="T116" fmla="*/ 25 w 137"/>
                  <a:gd name="T117" fmla="*/ 20 h 206"/>
                  <a:gd name="T118" fmla="*/ 40 w 137"/>
                  <a:gd name="T119" fmla="*/ 15 h 206"/>
                  <a:gd name="T120" fmla="*/ 40 w 137"/>
                  <a:gd name="T121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7" h="206">
                    <a:moveTo>
                      <a:pt x="79" y="54"/>
                    </a:moveTo>
                    <a:lnTo>
                      <a:pt x="79" y="52"/>
                    </a:lnTo>
                    <a:lnTo>
                      <a:pt x="79" y="54"/>
                    </a:lnTo>
                    <a:close/>
                    <a:moveTo>
                      <a:pt x="79" y="52"/>
                    </a:moveTo>
                    <a:lnTo>
                      <a:pt x="79" y="49"/>
                    </a:lnTo>
                    <a:lnTo>
                      <a:pt x="79" y="52"/>
                    </a:lnTo>
                    <a:close/>
                    <a:moveTo>
                      <a:pt x="81" y="52"/>
                    </a:moveTo>
                    <a:lnTo>
                      <a:pt x="81" y="49"/>
                    </a:lnTo>
                    <a:lnTo>
                      <a:pt x="81" y="52"/>
                    </a:lnTo>
                    <a:close/>
                    <a:moveTo>
                      <a:pt x="79" y="47"/>
                    </a:moveTo>
                    <a:lnTo>
                      <a:pt x="81" y="47"/>
                    </a:lnTo>
                    <a:lnTo>
                      <a:pt x="79" y="47"/>
                    </a:lnTo>
                    <a:close/>
                    <a:moveTo>
                      <a:pt x="81" y="52"/>
                    </a:moveTo>
                    <a:lnTo>
                      <a:pt x="79" y="52"/>
                    </a:lnTo>
                    <a:lnTo>
                      <a:pt x="81" y="49"/>
                    </a:lnTo>
                    <a:lnTo>
                      <a:pt x="81" y="47"/>
                    </a:lnTo>
                    <a:lnTo>
                      <a:pt x="84" y="47"/>
                    </a:lnTo>
                    <a:lnTo>
                      <a:pt x="81" y="47"/>
                    </a:lnTo>
                    <a:lnTo>
                      <a:pt x="81" y="49"/>
                    </a:lnTo>
                    <a:lnTo>
                      <a:pt x="81" y="52"/>
                    </a:lnTo>
                    <a:close/>
                    <a:moveTo>
                      <a:pt x="81" y="47"/>
                    </a:moveTo>
                    <a:lnTo>
                      <a:pt x="81" y="44"/>
                    </a:lnTo>
                    <a:lnTo>
                      <a:pt x="81" y="47"/>
                    </a:lnTo>
                    <a:close/>
                    <a:moveTo>
                      <a:pt x="84" y="47"/>
                    </a:moveTo>
                    <a:lnTo>
                      <a:pt x="84" y="44"/>
                    </a:lnTo>
                    <a:lnTo>
                      <a:pt x="86" y="44"/>
                    </a:lnTo>
                    <a:lnTo>
                      <a:pt x="84" y="44"/>
                    </a:lnTo>
                    <a:lnTo>
                      <a:pt x="84" y="47"/>
                    </a:lnTo>
                    <a:close/>
                    <a:moveTo>
                      <a:pt x="81" y="44"/>
                    </a:moveTo>
                    <a:lnTo>
                      <a:pt x="81" y="47"/>
                    </a:lnTo>
                    <a:lnTo>
                      <a:pt x="81" y="44"/>
                    </a:lnTo>
                    <a:lnTo>
                      <a:pt x="84" y="44"/>
                    </a:lnTo>
                    <a:lnTo>
                      <a:pt x="84" y="42"/>
                    </a:lnTo>
                    <a:lnTo>
                      <a:pt x="84" y="44"/>
                    </a:lnTo>
                    <a:lnTo>
                      <a:pt x="81" y="44"/>
                    </a:lnTo>
                    <a:close/>
                    <a:moveTo>
                      <a:pt x="84" y="42"/>
                    </a:moveTo>
                    <a:lnTo>
                      <a:pt x="81" y="42"/>
                    </a:lnTo>
                    <a:lnTo>
                      <a:pt x="84" y="42"/>
                    </a:lnTo>
                    <a:lnTo>
                      <a:pt x="84" y="40"/>
                    </a:lnTo>
                    <a:lnTo>
                      <a:pt x="84" y="42"/>
                    </a:lnTo>
                    <a:close/>
                    <a:moveTo>
                      <a:pt x="44" y="5"/>
                    </a:moveTo>
                    <a:lnTo>
                      <a:pt x="47" y="5"/>
                    </a:lnTo>
                    <a:lnTo>
                      <a:pt x="44" y="5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7" y="10"/>
                    </a:lnTo>
                    <a:lnTo>
                      <a:pt x="59" y="10"/>
                    </a:lnTo>
                    <a:lnTo>
                      <a:pt x="59" y="13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66" y="18"/>
                    </a:lnTo>
                    <a:lnTo>
                      <a:pt x="69" y="18"/>
                    </a:lnTo>
                    <a:lnTo>
                      <a:pt x="69" y="20"/>
                    </a:lnTo>
                    <a:lnTo>
                      <a:pt x="71" y="20"/>
                    </a:lnTo>
                    <a:lnTo>
                      <a:pt x="71" y="22"/>
                    </a:lnTo>
                    <a:lnTo>
                      <a:pt x="74" y="22"/>
                    </a:lnTo>
                    <a:lnTo>
                      <a:pt x="74" y="25"/>
                    </a:lnTo>
                    <a:lnTo>
                      <a:pt x="76" y="27"/>
                    </a:lnTo>
                    <a:lnTo>
                      <a:pt x="76" y="25"/>
                    </a:lnTo>
                    <a:lnTo>
                      <a:pt x="76" y="27"/>
                    </a:lnTo>
                    <a:lnTo>
                      <a:pt x="79" y="27"/>
                    </a:lnTo>
                    <a:lnTo>
                      <a:pt x="79" y="30"/>
                    </a:lnTo>
                    <a:lnTo>
                      <a:pt x="81" y="30"/>
                    </a:lnTo>
                    <a:lnTo>
                      <a:pt x="81" y="32"/>
                    </a:lnTo>
                    <a:lnTo>
                      <a:pt x="81" y="35"/>
                    </a:lnTo>
                    <a:lnTo>
                      <a:pt x="84" y="35"/>
                    </a:lnTo>
                    <a:lnTo>
                      <a:pt x="84" y="37"/>
                    </a:lnTo>
                    <a:lnTo>
                      <a:pt x="81" y="37"/>
                    </a:lnTo>
                    <a:lnTo>
                      <a:pt x="84" y="40"/>
                    </a:lnTo>
                    <a:lnTo>
                      <a:pt x="81" y="42"/>
                    </a:lnTo>
                    <a:lnTo>
                      <a:pt x="81" y="44"/>
                    </a:lnTo>
                    <a:lnTo>
                      <a:pt x="79" y="47"/>
                    </a:lnTo>
                    <a:lnTo>
                      <a:pt x="79" y="49"/>
                    </a:lnTo>
                    <a:lnTo>
                      <a:pt x="79" y="52"/>
                    </a:lnTo>
                    <a:lnTo>
                      <a:pt x="79" y="54"/>
                    </a:lnTo>
                    <a:lnTo>
                      <a:pt x="79" y="57"/>
                    </a:lnTo>
                    <a:lnTo>
                      <a:pt x="79" y="59"/>
                    </a:lnTo>
                    <a:lnTo>
                      <a:pt x="79" y="57"/>
                    </a:lnTo>
                    <a:lnTo>
                      <a:pt x="79" y="54"/>
                    </a:lnTo>
                    <a:lnTo>
                      <a:pt x="81" y="52"/>
                    </a:lnTo>
                    <a:lnTo>
                      <a:pt x="81" y="49"/>
                    </a:lnTo>
                    <a:lnTo>
                      <a:pt x="84" y="49"/>
                    </a:lnTo>
                    <a:lnTo>
                      <a:pt x="84" y="47"/>
                    </a:lnTo>
                    <a:lnTo>
                      <a:pt x="86" y="47"/>
                    </a:lnTo>
                    <a:lnTo>
                      <a:pt x="88" y="47"/>
                    </a:lnTo>
                    <a:lnTo>
                      <a:pt x="91" y="49"/>
                    </a:lnTo>
                    <a:lnTo>
                      <a:pt x="91" y="47"/>
                    </a:lnTo>
                    <a:lnTo>
                      <a:pt x="91" y="49"/>
                    </a:lnTo>
                    <a:lnTo>
                      <a:pt x="93" y="49"/>
                    </a:lnTo>
                    <a:lnTo>
                      <a:pt x="96" y="49"/>
                    </a:lnTo>
                    <a:lnTo>
                      <a:pt x="98" y="52"/>
                    </a:lnTo>
                    <a:lnTo>
                      <a:pt x="101" y="54"/>
                    </a:lnTo>
                    <a:lnTo>
                      <a:pt x="103" y="57"/>
                    </a:lnTo>
                    <a:lnTo>
                      <a:pt x="106" y="57"/>
                    </a:lnTo>
                    <a:lnTo>
                      <a:pt x="106" y="59"/>
                    </a:lnTo>
                    <a:lnTo>
                      <a:pt x="108" y="62"/>
                    </a:lnTo>
                    <a:lnTo>
                      <a:pt x="108" y="64"/>
                    </a:lnTo>
                    <a:lnTo>
                      <a:pt x="108" y="62"/>
                    </a:lnTo>
                    <a:lnTo>
                      <a:pt x="110" y="62"/>
                    </a:lnTo>
                    <a:lnTo>
                      <a:pt x="113" y="62"/>
                    </a:lnTo>
                    <a:lnTo>
                      <a:pt x="113" y="64"/>
                    </a:lnTo>
                    <a:lnTo>
                      <a:pt x="115" y="64"/>
                    </a:lnTo>
                    <a:lnTo>
                      <a:pt x="115" y="66"/>
                    </a:lnTo>
                    <a:lnTo>
                      <a:pt x="118" y="66"/>
                    </a:lnTo>
                    <a:lnTo>
                      <a:pt x="118" y="69"/>
                    </a:lnTo>
                    <a:lnTo>
                      <a:pt x="118" y="71"/>
                    </a:lnTo>
                    <a:lnTo>
                      <a:pt x="120" y="71"/>
                    </a:lnTo>
                    <a:lnTo>
                      <a:pt x="118" y="71"/>
                    </a:lnTo>
                    <a:lnTo>
                      <a:pt x="118" y="74"/>
                    </a:lnTo>
                    <a:lnTo>
                      <a:pt x="118" y="76"/>
                    </a:lnTo>
                    <a:lnTo>
                      <a:pt x="118" y="79"/>
                    </a:lnTo>
                    <a:lnTo>
                      <a:pt x="118" y="81"/>
                    </a:lnTo>
                    <a:lnTo>
                      <a:pt x="118" y="84"/>
                    </a:lnTo>
                    <a:lnTo>
                      <a:pt x="115" y="84"/>
                    </a:lnTo>
                    <a:lnTo>
                      <a:pt x="115" y="86"/>
                    </a:lnTo>
                    <a:lnTo>
                      <a:pt x="115" y="88"/>
                    </a:lnTo>
                    <a:lnTo>
                      <a:pt x="113" y="88"/>
                    </a:lnTo>
                    <a:lnTo>
                      <a:pt x="113" y="91"/>
                    </a:lnTo>
                    <a:lnTo>
                      <a:pt x="115" y="91"/>
                    </a:lnTo>
                    <a:lnTo>
                      <a:pt x="115" y="93"/>
                    </a:lnTo>
                    <a:lnTo>
                      <a:pt x="115" y="91"/>
                    </a:lnTo>
                    <a:lnTo>
                      <a:pt x="118" y="91"/>
                    </a:lnTo>
                    <a:lnTo>
                      <a:pt x="118" y="93"/>
                    </a:lnTo>
                    <a:lnTo>
                      <a:pt x="115" y="93"/>
                    </a:lnTo>
                    <a:lnTo>
                      <a:pt x="115" y="96"/>
                    </a:lnTo>
                    <a:lnTo>
                      <a:pt x="113" y="96"/>
                    </a:lnTo>
                    <a:lnTo>
                      <a:pt x="113" y="98"/>
                    </a:lnTo>
                    <a:lnTo>
                      <a:pt x="115" y="98"/>
                    </a:lnTo>
                    <a:lnTo>
                      <a:pt x="113" y="98"/>
                    </a:lnTo>
                    <a:lnTo>
                      <a:pt x="110" y="98"/>
                    </a:lnTo>
                    <a:lnTo>
                      <a:pt x="108" y="98"/>
                    </a:lnTo>
                    <a:lnTo>
                      <a:pt x="106" y="98"/>
                    </a:lnTo>
                    <a:lnTo>
                      <a:pt x="103" y="98"/>
                    </a:lnTo>
                    <a:lnTo>
                      <a:pt x="103" y="101"/>
                    </a:lnTo>
                    <a:lnTo>
                      <a:pt x="101" y="101"/>
                    </a:lnTo>
                    <a:lnTo>
                      <a:pt x="98" y="101"/>
                    </a:lnTo>
                    <a:lnTo>
                      <a:pt x="98" y="103"/>
                    </a:lnTo>
                    <a:lnTo>
                      <a:pt x="98" y="106"/>
                    </a:lnTo>
                    <a:lnTo>
                      <a:pt x="98" y="108"/>
                    </a:lnTo>
                    <a:lnTo>
                      <a:pt x="101" y="108"/>
                    </a:lnTo>
                    <a:lnTo>
                      <a:pt x="101" y="110"/>
                    </a:lnTo>
                    <a:lnTo>
                      <a:pt x="98" y="110"/>
                    </a:lnTo>
                    <a:lnTo>
                      <a:pt x="98" y="113"/>
                    </a:lnTo>
                    <a:lnTo>
                      <a:pt x="98" y="115"/>
                    </a:lnTo>
                    <a:lnTo>
                      <a:pt x="96" y="115"/>
                    </a:lnTo>
                    <a:lnTo>
                      <a:pt x="96" y="118"/>
                    </a:lnTo>
                    <a:lnTo>
                      <a:pt x="96" y="120"/>
                    </a:lnTo>
                    <a:lnTo>
                      <a:pt x="93" y="120"/>
                    </a:lnTo>
                    <a:lnTo>
                      <a:pt x="93" y="123"/>
                    </a:lnTo>
                    <a:lnTo>
                      <a:pt x="93" y="125"/>
                    </a:lnTo>
                    <a:lnTo>
                      <a:pt x="93" y="128"/>
                    </a:lnTo>
                    <a:lnTo>
                      <a:pt x="96" y="128"/>
                    </a:lnTo>
                    <a:lnTo>
                      <a:pt x="96" y="130"/>
                    </a:lnTo>
                    <a:lnTo>
                      <a:pt x="98" y="130"/>
                    </a:lnTo>
                    <a:lnTo>
                      <a:pt x="98" y="132"/>
                    </a:lnTo>
                    <a:lnTo>
                      <a:pt x="101" y="132"/>
                    </a:lnTo>
                    <a:lnTo>
                      <a:pt x="101" y="135"/>
                    </a:lnTo>
                    <a:lnTo>
                      <a:pt x="101" y="137"/>
                    </a:lnTo>
                    <a:lnTo>
                      <a:pt x="103" y="137"/>
                    </a:lnTo>
                    <a:lnTo>
                      <a:pt x="103" y="140"/>
                    </a:lnTo>
                    <a:lnTo>
                      <a:pt x="106" y="140"/>
                    </a:lnTo>
                    <a:lnTo>
                      <a:pt x="103" y="140"/>
                    </a:lnTo>
                    <a:lnTo>
                      <a:pt x="103" y="142"/>
                    </a:lnTo>
                    <a:lnTo>
                      <a:pt x="106" y="145"/>
                    </a:lnTo>
                    <a:lnTo>
                      <a:pt x="106" y="142"/>
                    </a:lnTo>
                    <a:lnTo>
                      <a:pt x="108" y="145"/>
                    </a:lnTo>
                    <a:lnTo>
                      <a:pt x="110" y="145"/>
                    </a:lnTo>
                    <a:lnTo>
                      <a:pt x="113" y="145"/>
                    </a:lnTo>
                    <a:lnTo>
                      <a:pt x="115" y="145"/>
                    </a:lnTo>
                    <a:lnTo>
                      <a:pt x="115" y="147"/>
                    </a:lnTo>
                    <a:lnTo>
                      <a:pt x="115" y="150"/>
                    </a:lnTo>
                    <a:lnTo>
                      <a:pt x="115" y="152"/>
                    </a:lnTo>
                    <a:lnTo>
                      <a:pt x="115" y="150"/>
                    </a:lnTo>
                    <a:lnTo>
                      <a:pt x="115" y="152"/>
                    </a:lnTo>
                    <a:lnTo>
                      <a:pt x="118" y="152"/>
                    </a:lnTo>
                    <a:lnTo>
                      <a:pt x="118" y="154"/>
                    </a:lnTo>
                    <a:lnTo>
                      <a:pt x="118" y="157"/>
                    </a:lnTo>
                    <a:lnTo>
                      <a:pt x="118" y="154"/>
                    </a:lnTo>
                    <a:lnTo>
                      <a:pt x="118" y="157"/>
                    </a:lnTo>
                    <a:lnTo>
                      <a:pt x="118" y="159"/>
                    </a:lnTo>
                    <a:lnTo>
                      <a:pt x="120" y="159"/>
                    </a:lnTo>
                    <a:lnTo>
                      <a:pt x="120" y="162"/>
                    </a:lnTo>
                    <a:lnTo>
                      <a:pt x="120" y="159"/>
                    </a:lnTo>
                    <a:lnTo>
                      <a:pt x="120" y="162"/>
                    </a:lnTo>
                    <a:lnTo>
                      <a:pt x="120" y="164"/>
                    </a:lnTo>
                    <a:lnTo>
                      <a:pt x="123" y="164"/>
                    </a:lnTo>
                    <a:lnTo>
                      <a:pt x="123" y="167"/>
                    </a:lnTo>
                    <a:lnTo>
                      <a:pt x="123" y="169"/>
                    </a:lnTo>
                    <a:lnTo>
                      <a:pt x="125" y="169"/>
                    </a:lnTo>
                    <a:lnTo>
                      <a:pt x="125" y="172"/>
                    </a:lnTo>
                    <a:lnTo>
                      <a:pt x="128" y="172"/>
                    </a:lnTo>
                    <a:lnTo>
                      <a:pt x="125" y="174"/>
                    </a:lnTo>
                    <a:lnTo>
                      <a:pt x="128" y="174"/>
                    </a:lnTo>
                    <a:lnTo>
                      <a:pt x="128" y="176"/>
                    </a:lnTo>
                    <a:lnTo>
                      <a:pt x="130" y="176"/>
                    </a:lnTo>
                    <a:lnTo>
                      <a:pt x="130" y="179"/>
                    </a:lnTo>
                    <a:lnTo>
                      <a:pt x="130" y="181"/>
                    </a:lnTo>
                    <a:lnTo>
                      <a:pt x="132" y="181"/>
                    </a:lnTo>
                    <a:lnTo>
                      <a:pt x="135" y="181"/>
                    </a:lnTo>
                    <a:lnTo>
                      <a:pt x="137" y="181"/>
                    </a:lnTo>
                    <a:lnTo>
                      <a:pt x="137" y="184"/>
                    </a:lnTo>
                    <a:lnTo>
                      <a:pt x="135" y="184"/>
                    </a:lnTo>
                    <a:lnTo>
                      <a:pt x="132" y="184"/>
                    </a:lnTo>
                    <a:lnTo>
                      <a:pt x="130" y="184"/>
                    </a:lnTo>
                    <a:lnTo>
                      <a:pt x="130" y="186"/>
                    </a:lnTo>
                    <a:lnTo>
                      <a:pt x="128" y="186"/>
                    </a:lnTo>
                    <a:lnTo>
                      <a:pt x="128" y="184"/>
                    </a:lnTo>
                    <a:lnTo>
                      <a:pt x="125" y="184"/>
                    </a:lnTo>
                    <a:lnTo>
                      <a:pt x="123" y="184"/>
                    </a:lnTo>
                    <a:lnTo>
                      <a:pt x="120" y="184"/>
                    </a:lnTo>
                    <a:lnTo>
                      <a:pt x="120" y="181"/>
                    </a:lnTo>
                    <a:lnTo>
                      <a:pt x="118" y="181"/>
                    </a:lnTo>
                    <a:lnTo>
                      <a:pt x="118" y="184"/>
                    </a:lnTo>
                    <a:lnTo>
                      <a:pt x="115" y="184"/>
                    </a:lnTo>
                    <a:lnTo>
                      <a:pt x="115" y="181"/>
                    </a:lnTo>
                    <a:lnTo>
                      <a:pt x="113" y="181"/>
                    </a:lnTo>
                    <a:lnTo>
                      <a:pt x="113" y="184"/>
                    </a:lnTo>
                    <a:lnTo>
                      <a:pt x="110" y="184"/>
                    </a:lnTo>
                    <a:lnTo>
                      <a:pt x="110" y="186"/>
                    </a:lnTo>
                    <a:lnTo>
                      <a:pt x="110" y="189"/>
                    </a:lnTo>
                    <a:lnTo>
                      <a:pt x="108" y="189"/>
                    </a:lnTo>
                    <a:lnTo>
                      <a:pt x="108" y="191"/>
                    </a:lnTo>
                    <a:lnTo>
                      <a:pt x="106" y="191"/>
                    </a:lnTo>
                    <a:lnTo>
                      <a:pt x="103" y="191"/>
                    </a:lnTo>
                    <a:lnTo>
                      <a:pt x="103" y="189"/>
                    </a:lnTo>
                    <a:lnTo>
                      <a:pt x="101" y="189"/>
                    </a:lnTo>
                    <a:lnTo>
                      <a:pt x="101" y="191"/>
                    </a:lnTo>
                    <a:lnTo>
                      <a:pt x="98" y="191"/>
                    </a:lnTo>
                    <a:lnTo>
                      <a:pt x="96" y="191"/>
                    </a:lnTo>
                    <a:lnTo>
                      <a:pt x="96" y="194"/>
                    </a:lnTo>
                    <a:lnTo>
                      <a:pt x="96" y="196"/>
                    </a:lnTo>
                    <a:lnTo>
                      <a:pt x="93" y="196"/>
                    </a:lnTo>
                    <a:lnTo>
                      <a:pt x="91" y="196"/>
                    </a:lnTo>
                    <a:lnTo>
                      <a:pt x="91" y="194"/>
                    </a:lnTo>
                    <a:lnTo>
                      <a:pt x="88" y="194"/>
                    </a:lnTo>
                    <a:lnTo>
                      <a:pt x="86" y="194"/>
                    </a:lnTo>
                    <a:lnTo>
                      <a:pt x="86" y="196"/>
                    </a:lnTo>
                    <a:lnTo>
                      <a:pt x="84" y="196"/>
                    </a:lnTo>
                    <a:lnTo>
                      <a:pt x="81" y="196"/>
                    </a:lnTo>
                    <a:lnTo>
                      <a:pt x="81" y="198"/>
                    </a:lnTo>
                    <a:lnTo>
                      <a:pt x="84" y="198"/>
                    </a:lnTo>
                    <a:lnTo>
                      <a:pt x="84" y="201"/>
                    </a:lnTo>
                    <a:lnTo>
                      <a:pt x="81" y="201"/>
                    </a:lnTo>
                    <a:lnTo>
                      <a:pt x="81" y="203"/>
                    </a:lnTo>
                    <a:lnTo>
                      <a:pt x="81" y="201"/>
                    </a:lnTo>
                    <a:lnTo>
                      <a:pt x="79" y="201"/>
                    </a:lnTo>
                    <a:lnTo>
                      <a:pt x="76" y="201"/>
                    </a:lnTo>
                    <a:lnTo>
                      <a:pt x="76" y="203"/>
                    </a:lnTo>
                    <a:lnTo>
                      <a:pt x="74" y="203"/>
                    </a:lnTo>
                    <a:lnTo>
                      <a:pt x="74" y="206"/>
                    </a:lnTo>
                    <a:lnTo>
                      <a:pt x="71" y="203"/>
                    </a:lnTo>
                    <a:lnTo>
                      <a:pt x="71" y="201"/>
                    </a:lnTo>
                    <a:lnTo>
                      <a:pt x="69" y="201"/>
                    </a:lnTo>
                    <a:lnTo>
                      <a:pt x="66" y="201"/>
                    </a:lnTo>
                    <a:lnTo>
                      <a:pt x="64" y="201"/>
                    </a:lnTo>
                    <a:lnTo>
                      <a:pt x="64" y="198"/>
                    </a:lnTo>
                    <a:lnTo>
                      <a:pt x="62" y="198"/>
                    </a:lnTo>
                    <a:lnTo>
                      <a:pt x="59" y="198"/>
                    </a:lnTo>
                    <a:lnTo>
                      <a:pt x="59" y="196"/>
                    </a:lnTo>
                    <a:lnTo>
                      <a:pt x="57" y="196"/>
                    </a:lnTo>
                    <a:lnTo>
                      <a:pt x="57" y="194"/>
                    </a:lnTo>
                    <a:lnTo>
                      <a:pt x="54" y="194"/>
                    </a:lnTo>
                    <a:lnTo>
                      <a:pt x="54" y="191"/>
                    </a:lnTo>
                    <a:lnTo>
                      <a:pt x="52" y="191"/>
                    </a:lnTo>
                    <a:lnTo>
                      <a:pt x="52" y="189"/>
                    </a:lnTo>
                    <a:lnTo>
                      <a:pt x="49" y="189"/>
                    </a:lnTo>
                    <a:lnTo>
                      <a:pt x="49" y="186"/>
                    </a:lnTo>
                    <a:lnTo>
                      <a:pt x="47" y="186"/>
                    </a:lnTo>
                    <a:lnTo>
                      <a:pt x="47" y="184"/>
                    </a:lnTo>
                    <a:lnTo>
                      <a:pt x="47" y="181"/>
                    </a:lnTo>
                    <a:lnTo>
                      <a:pt x="47" y="179"/>
                    </a:lnTo>
                    <a:lnTo>
                      <a:pt x="47" y="176"/>
                    </a:lnTo>
                    <a:lnTo>
                      <a:pt x="47" y="174"/>
                    </a:lnTo>
                    <a:lnTo>
                      <a:pt x="44" y="174"/>
                    </a:lnTo>
                    <a:lnTo>
                      <a:pt x="44" y="172"/>
                    </a:lnTo>
                    <a:lnTo>
                      <a:pt x="42" y="172"/>
                    </a:lnTo>
                    <a:lnTo>
                      <a:pt x="42" y="169"/>
                    </a:lnTo>
                    <a:lnTo>
                      <a:pt x="42" y="167"/>
                    </a:lnTo>
                    <a:lnTo>
                      <a:pt x="42" y="164"/>
                    </a:lnTo>
                    <a:lnTo>
                      <a:pt x="40" y="164"/>
                    </a:lnTo>
                    <a:lnTo>
                      <a:pt x="40" y="162"/>
                    </a:lnTo>
                    <a:lnTo>
                      <a:pt x="40" y="159"/>
                    </a:lnTo>
                    <a:lnTo>
                      <a:pt x="40" y="157"/>
                    </a:lnTo>
                    <a:lnTo>
                      <a:pt x="42" y="154"/>
                    </a:lnTo>
                    <a:lnTo>
                      <a:pt x="42" y="152"/>
                    </a:lnTo>
                    <a:lnTo>
                      <a:pt x="42" y="150"/>
                    </a:lnTo>
                    <a:lnTo>
                      <a:pt x="42" y="147"/>
                    </a:lnTo>
                    <a:lnTo>
                      <a:pt x="44" y="147"/>
                    </a:lnTo>
                    <a:lnTo>
                      <a:pt x="44" y="145"/>
                    </a:lnTo>
                    <a:lnTo>
                      <a:pt x="44" y="142"/>
                    </a:lnTo>
                    <a:lnTo>
                      <a:pt x="44" y="140"/>
                    </a:lnTo>
                    <a:lnTo>
                      <a:pt x="44" y="137"/>
                    </a:lnTo>
                    <a:lnTo>
                      <a:pt x="47" y="137"/>
                    </a:lnTo>
                    <a:lnTo>
                      <a:pt x="47" y="135"/>
                    </a:lnTo>
                    <a:lnTo>
                      <a:pt x="49" y="135"/>
                    </a:lnTo>
                    <a:lnTo>
                      <a:pt x="49" y="132"/>
                    </a:lnTo>
                    <a:lnTo>
                      <a:pt x="52" y="132"/>
                    </a:lnTo>
                    <a:lnTo>
                      <a:pt x="52" y="130"/>
                    </a:lnTo>
                    <a:lnTo>
                      <a:pt x="52" y="128"/>
                    </a:lnTo>
                    <a:lnTo>
                      <a:pt x="54" y="128"/>
                    </a:lnTo>
                    <a:lnTo>
                      <a:pt x="52" y="128"/>
                    </a:lnTo>
                    <a:lnTo>
                      <a:pt x="52" y="125"/>
                    </a:lnTo>
                    <a:lnTo>
                      <a:pt x="49" y="125"/>
                    </a:lnTo>
                    <a:lnTo>
                      <a:pt x="49" y="123"/>
                    </a:lnTo>
                    <a:lnTo>
                      <a:pt x="47" y="123"/>
                    </a:lnTo>
                    <a:lnTo>
                      <a:pt x="47" y="120"/>
                    </a:lnTo>
                    <a:lnTo>
                      <a:pt x="47" y="118"/>
                    </a:lnTo>
                    <a:lnTo>
                      <a:pt x="49" y="118"/>
                    </a:lnTo>
                    <a:lnTo>
                      <a:pt x="49" y="115"/>
                    </a:lnTo>
                    <a:lnTo>
                      <a:pt x="47" y="115"/>
                    </a:lnTo>
                    <a:lnTo>
                      <a:pt x="47" y="113"/>
                    </a:lnTo>
                    <a:lnTo>
                      <a:pt x="44" y="113"/>
                    </a:lnTo>
                    <a:lnTo>
                      <a:pt x="42" y="113"/>
                    </a:lnTo>
                    <a:lnTo>
                      <a:pt x="40" y="113"/>
                    </a:lnTo>
                    <a:lnTo>
                      <a:pt x="37" y="113"/>
                    </a:lnTo>
                    <a:lnTo>
                      <a:pt x="35" y="113"/>
                    </a:lnTo>
                    <a:lnTo>
                      <a:pt x="35" y="110"/>
                    </a:lnTo>
                    <a:lnTo>
                      <a:pt x="37" y="110"/>
                    </a:lnTo>
                    <a:lnTo>
                      <a:pt x="37" y="108"/>
                    </a:lnTo>
                    <a:lnTo>
                      <a:pt x="40" y="108"/>
                    </a:lnTo>
                    <a:lnTo>
                      <a:pt x="40" y="106"/>
                    </a:lnTo>
                    <a:lnTo>
                      <a:pt x="40" y="103"/>
                    </a:lnTo>
                    <a:lnTo>
                      <a:pt x="40" y="101"/>
                    </a:lnTo>
                    <a:lnTo>
                      <a:pt x="40" y="98"/>
                    </a:lnTo>
                    <a:lnTo>
                      <a:pt x="42" y="96"/>
                    </a:lnTo>
                    <a:lnTo>
                      <a:pt x="40" y="96"/>
                    </a:lnTo>
                    <a:lnTo>
                      <a:pt x="37" y="96"/>
                    </a:lnTo>
                    <a:lnTo>
                      <a:pt x="37" y="93"/>
                    </a:lnTo>
                    <a:lnTo>
                      <a:pt x="37" y="91"/>
                    </a:lnTo>
                    <a:lnTo>
                      <a:pt x="37" y="93"/>
                    </a:lnTo>
                    <a:lnTo>
                      <a:pt x="35" y="93"/>
                    </a:lnTo>
                    <a:lnTo>
                      <a:pt x="35" y="91"/>
                    </a:lnTo>
                    <a:lnTo>
                      <a:pt x="32" y="91"/>
                    </a:lnTo>
                    <a:lnTo>
                      <a:pt x="32" y="93"/>
                    </a:lnTo>
                    <a:lnTo>
                      <a:pt x="30" y="93"/>
                    </a:lnTo>
                    <a:lnTo>
                      <a:pt x="27" y="93"/>
                    </a:lnTo>
                    <a:lnTo>
                      <a:pt x="25" y="93"/>
                    </a:lnTo>
                    <a:lnTo>
                      <a:pt x="22" y="93"/>
                    </a:lnTo>
                    <a:lnTo>
                      <a:pt x="20" y="93"/>
                    </a:lnTo>
                    <a:lnTo>
                      <a:pt x="18" y="93"/>
                    </a:lnTo>
                    <a:lnTo>
                      <a:pt x="18" y="91"/>
                    </a:lnTo>
                    <a:lnTo>
                      <a:pt x="18" y="88"/>
                    </a:lnTo>
                    <a:lnTo>
                      <a:pt x="15" y="88"/>
                    </a:lnTo>
                    <a:lnTo>
                      <a:pt x="15" y="86"/>
                    </a:lnTo>
                    <a:lnTo>
                      <a:pt x="13" y="86"/>
                    </a:lnTo>
                    <a:lnTo>
                      <a:pt x="13" y="84"/>
                    </a:lnTo>
                    <a:lnTo>
                      <a:pt x="10" y="84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8" y="79"/>
                    </a:lnTo>
                    <a:lnTo>
                      <a:pt x="5" y="79"/>
                    </a:lnTo>
                    <a:lnTo>
                      <a:pt x="5" y="76"/>
                    </a:lnTo>
                    <a:lnTo>
                      <a:pt x="3" y="76"/>
                    </a:lnTo>
                    <a:lnTo>
                      <a:pt x="3" y="74"/>
                    </a:lnTo>
                    <a:lnTo>
                      <a:pt x="0" y="74"/>
                    </a:lnTo>
                    <a:lnTo>
                      <a:pt x="0" y="71"/>
                    </a:lnTo>
                    <a:lnTo>
                      <a:pt x="3" y="71"/>
                    </a:lnTo>
                    <a:lnTo>
                      <a:pt x="3" y="69"/>
                    </a:lnTo>
                    <a:lnTo>
                      <a:pt x="5" y="69"/>
                    </a:lnTo>
                    <a:lnTo>
                      <a:pt x="5" y="66"/>
                    </a:lnTo>
                    <a:lnTo>
                      <a:pt x="8" y="66"/>
                    </a:lnTo>
                    <a:lnTo>
                      <a:pt x="10" y="66"/>
                    </a:lnTo>
                    <a:lnTo>
                      <a:pt x="8" y="64"/>
                    </a:lnTo>
                    <a:lnTo>
                      <a:pt x="10" y="64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5" y="57"/>
                    </a:lnTo>
                    <a:lnTo>
                      <a:pt x="5" y="54"/>
                    </a:lnTo>
                    <a:lnTo>
                      <a:pt x="8" y="54"/>
                    </a:lnTo>
                    <a:lnTo>
                      <a:pt x="8" y="52"/>
                    </a:lnTo>
                    <a:lnTo>
                      <a:pt x="10" y="52"/>
                    </a:lnTo>
                    <a:lnTo>
                      <a:pt x="10" y="49"/>
                    </a:lnTo>
                    <a:lnTo>
                      <a:pt x="13" y="52"/>
                    </a:lnTo>
                    <a:lnTo>
                      <a:pt x="13" y="49"/>
                    </a:lnTo>
                    <a:lnTo>
                      <a:pt x="13" y="52"/>
                    </a:lnTo>
                    <a:lnTo>
                      <a:pt x="15" y="49"/>
                    </a:lnTo>
                    <a:lnTo>
                      <a:pt x="15" y="47"/>
                    </a:lnTo>
                    <a:lnTo>
                      <a:pt x="15" y="49"/>
                    </a:lnTo>
                    <a:lnTo>
                      <a:pt x="18" y="49"/>
                    </a:lnTo>
                    <a:lnTo>
                      <a:pt x="20" y="49"/>
                    </a:lnTo>
                    <a:lnTo>
                      <a:pt x="22" y="49"/>
                    </a:lnTo>
                    <a:lnTo>
                      <a:pt x="22" y="47"/>
                    </a:lnTo>
                    <a:lnTo>
                      <a:pt x="25" y="47"/>
                    </a:lnTo>
                    <a:lnTo>
                      <a:pt x="27" y="47"/>
                    </a:lnTo>
                    <a:lnTo>
                      <a:pt x="27" y="44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32" y="42"/>
                    </a:lnTo>
                    <a:lnTo>
                      <a:pt x="32" y="40"/>
                    </a:lnTo>
                    <a:lnTo>
                      <a:pt x="30" y="40"/>
                    </a:lnTo>
                    <a:lnTo>
                      <a:pt x="30" y="37"/>
                    </a:lnTo>
                    <a:lnTo>
                      <a:pt x="30" y="40"/>
                    </a:lnTo>
                    <a:lnTo>
                      <a:pt x="27" y="37"/>
                    </a:lnTo>
                    <a:lnTo>
                      <a:pt x="25" y="40"/>
                    </a:lnTo>
                    <a:lnTo>
                      <a:pt x="22" y="37"/>
                    </a:lnTo>
                    <a:lnTo>
                      <a:pt x="22" y="35"/>
                    </a:lnTo>
                    <a:lnTo>
                      <a:pt x="25" y="35"/>
                    </a:lnTo>
                    <a:lnTo>
                      <a:pt x="22" y="35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0" y="30"/>
                    </a:lnTo>
                    <a:lnTo>
                      <a:pt x="20" y="27"/>
                    </a:lnTo>
                    <a:lnTo>
                      <a:pt x="22" y="27"/>
                    </a:lnTo>
                    <a:lnTo>
                      <a:pt x="22" y="25"/>
                    </a:lnTo>
                    <a:lnTo>
                      <a:pt x="25" y="25"/>
                    </a:lnTo>
                    <a:lnTo>
                      <a:pt x="22" y="25"/>
                    </a:lnTo>
                    <a:lnTo>
                      <a:pt x="25" y="25"/>
                    </a:lnTo>
                    <a:lnTo>
                      <a:pt x="25" y="22"/>
                    </a:lnTo>
                    <a:lnTo>
                      <a:pt x="25" y="20"/>
                    </a:lnTo>
                    <a:lnTo>
                      <a:pt x="27" y="20"/>
                    </a:lnTo>
                    <a:lnTo>
                      <a:pt x="30" y="20"/>
                    </a:lnTo>
                    <a:lnTo>
                      <a:pt x="32" y="18"/>
                    </a:lnTo>
                    <a:lnTo>
                      <a:pt x="35" y="18"/>
                    </a:lnTo>
                    <a:lnTo>
                      <a:pt x="35" y="15"/>
                    </a:lnTo>
                    <a:lnTo>
                      <a:pt x="37" y="15"/>
                    </a:lnTo>
                    <a:lnTo>
                      <a:pt x="40" y="15"/>
                    </a:lnTo>
                    <a:lnTo>
                      <a:pt x="40" y="13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4" y="8"/>
                    </a:lnTo>
                    <a:lnTo>
                      <a:pt x="44" y="5"/>
                    </a:lnTo>
                    <a:lnTo>
                      <a:pt x="40" y="0"/>
                    </a:lnTo>
                    <a:lnTo>
                      <a:pt x="42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4" name="Freeform 1084"/>
              <p:cNvSpPr>
                <a:spLocks noEditPoints="1"/>
              </p:cNvSpPr>
              <p:nvPr/>
            </p:nvSpPr>
            <p:spPr bwMode="auto">
              <a:xfrm>
                <a:off x="3052" y="1544"/>
                <a:ext cx="137" cy="206"/>
              </a:xfrm>
              <a:custGeom>
                <a:avLst/>
                <a:gdLst>
                  <a:gd name="T0" fmla="*/ 81 w 137"/>
                  <a:gd name="T1" fmla="*/ 52 h 206"/>
                  <a:gd name="T2" fmla="*/ 79 w 137"/>
                  <a:gd name="T3" fmla="*/ 52 h 206"/>
                  <a:gd name="T4" fmla="*/ 81 w 137"/>
                  <a:gd name="T5" fmla="*/ 47 h 206"/>
                  <a:gd name="T6" fmla="*/ 84 w 137"/>
                  <a:gd name="T7" fmla="*/ 47 h 206"/>
                  <a:gd name="T8" fmla="*/ 81 w 137"/>
                  <a:gd name="T9" fmla="*/ 44 h 206"/>
                  <a:gd name="T10" fmla="*/ 47 w 137"/>
                  <a:gd name="T11" fmla="*/ 5 h 206"/>
                  <a:gd name="T12" fmla="*/ 59 w 137"/>
                  <a:gd name="T13" fmla="*/ 10 h 206"/>
                  <a:gd name="T14" fmla="*/ 71 w 137"/>
                  <a:gd name="T15" fmla="*/ 20 h 206"/>
                  <a:gd name="T16" fmla="*/ 79 w 137"/>
                  <a:gd name="T17" fmla="*/ 27 h 206"/>
                  <a:gd name="T18" fmla="*/ 81 w 137"/>
                  <a:gd name="T19" fmla="*/ 37 h 206"/>
                  <a:gd name="T20" fmla="*/ 79 w 137"/>
                  <a:gd name="T21" fmla="*/ 54 h 206"/>
                  <a:gd name="T22" fmla="*/ 84 w 137"/>
                  <a:gd name="T23" fmla="*/ 49 h 206"/>
                  <a:gd name="T24" fmla="*/ 93 w 137"/>
                  <a:gd name="T25" fmla="*/ 49 h 206"/>
                  <a:gd name="T26" fmla="*/ 108 w 137"/>
                  <a:gd name="T27" fmla="*/ 62 h 206"/>
                  <a:gd name="T28" fmla="*/ 115 w 137"/>
                  <a:gd name="T29" fmla="*/ 66 h 206"/>
                  <a:gd name="T30" fmla="*/ 118 w 137"/>
                  <a:gd name="T31" fmla="*/ 76 h 206"/>
                  <a:gd name="T32" fmla="*/ 113 w 137"/>
                  <a:gd name="T33" fmla="*/ 88 h 206"/>
                  <a:gd name="T34" fmla="*/ 115 w 137"/>
                  <a:gd name="T35" fmla="*/ 93 h 206"/>
                  <a:gd name="T36" fmla="*/ 108 w 137"/>
                  <a:gd name="T37" fmla="*/ 98 h 206"/>
                  <a:gd name="T38" fmla="*/ 98 w 137"/>
                  <a:gd name="T39" fmla="*/ 106 h 206"/>
                  <a:gd name="T40" fmla="*/ 96 w 137"/>
                  <a:gd name="T41" fmla="*/ 115 h 206"/>
                  <a:gd name="T42" fmla="*/ 96 w 137"/>
                  <a:gd name="T43" fmla="*/ 128 h 206"/>
                  <a:gd name="T44" fmla="*/ 103 w 137"/>
                  <a:gd name="T45" fmla="*/ 137 h 206"/>
                  <a:gd name="T46" fmla="*/ 108 w 137"/>
                  <a:gd name="T47" fmla="*/ 145 h 206"/>
                  <a:gd name="T48" fmla="*/ 115 w 137"/>
                  <a:gd name="T49" fmla="*/ 150 h 206"/>
                  <a:gd name="T50" fmla="*/ 118 w 137"/>
                  <a:gd name="T51" fmla="*/ 159 h 206"/>
                  <a:gd name="T52" fmla="*/ 123 w 137"/>
                  <a:gd name="T53" fmla="*/ 167 h 206"/>
                  <a:gd name="T54" fmla="*/ 128 w 137"/>
                  <a:gd name="T55" fmla="*/ 176 h 206"/>
                  <a:gd name="T56" fmla="*/ 137 w 137"/>
                  <a:gd name="T57" fmla="*/ 184 h 206"/>
                  <a:gd name="T58" fmla="*/ 125 w 137"/>
                  <a:gd name="T59" fmla="*/ 184 h 206"/>
                  <a:gd name="T60" fmla="*/ 115 w 137"/>
                  <a:gd name="T61" fmla="*/ 181 h 206"/>
                  <a:gd name="T62" fmla="*/ 108 w 137"/>
                  <a:gd name="T63" fmla="*/ 191 h 206"/>
                  <a:gd name="T64" fmla="*/ 96 w 137"/>
                  <a:gd name="T65" fmla="*/ 191 h 206"/>
                  <a:gd name="T66" fmla="*/ 86 w 137"/>
                  <a:gd name="T67" fmla="*/ 194 h 206"/>
                  <a:gd name="T68" fmla="*/ 81 w 137"/>
                  <a:gd name="T69" fmla="*/ 201 h 206"/>
                  <a:gd name="T70" fmla="*/ 74 w 137"/>
                  <a:gd name="T71" fmla="*/ 206 h 206"/>
                  <a:gd name="T72" fmla="*/ 62 w 137"/>
                  <a:gd name="T73" fmla="*/ 198 h 206"/>
                  <a:gd name="T74" fmla="*/ 52 w 137"/>
                  <a:gd name="T75" fmla="*/ 191 h 206"/>
                  <a:gd name="T76" fmla="*/ 47 w 137"/>
                  <a:gd name="T77" fmla="*/ 179 h 206"/>
                  <a:gd name="T78" fmla="*/ 42 w 137"/>
                  <a:gd name="T79" fmla="*/ 167 h 206"/>
                  <a:gd name="T80" fmla="*/ 42 w 137"/>
                  <a:gd name="T81" fmla="*/ 152 h 206"/>
                  <a:gd name="T82" fmla="*/ 44 w 137"/>
                  <a:gd name="T83" fmla="*/ 137 h 206"/>
                  <a:gd name="T84" fmla="*/ 52 w 137"/>
                  <a:gd name="T85" fmla="*/ 128 h 206"/>
                  <a:gd name="T86" fmla="*/ 47 w 137"/>
                  <a:gd name="T87" fmla="*/ 120 h 206"/>
                  <a:gd name="T88" fmla="*/ 42 w 137"/>
                  <a:gd name="T89" fmla="*/ 113 h 206"/>
                  <a:gd name="T90" fmla="*/ 40 w 137"/>
                  <a:gd name="T91" fmla="*/ 108 h 206"/>
                  <a:gd name="T92" fmla="*/ 37 w 137"/>
                  <a:gd name="T93" fmla="*/ 96 h 206"/>
                  <a:gd name="T94" fmla="*/ 32 w 137"/>
                  <a:gd name="T95" fmla="*/ 93 h 206"/>
                  <a:gd name="T96" fmla="*/ 18 w 137"/>
                  <a:gd name="T97" fmla="*/ 91 h 206"/>
                  <a:gd name="T98" fmla="*/ 10 w 137"/>
                  <a:gd name="T99" fmla="*/ 81 h 206"/>
                  <a:gd name="T100" fmla="*/ 0 w 137"/>
                  <a:gd name="T101" fmla="*/ 74 h 206"/>
                  <a:gd name="T102" fmla="*/ 10 w 137"/>
                  <a:gd name="T103" fmla="*/ 66 h 206"/>
                  <a:gd name="T104" fmla="*/ 5 w 137"/>
                  <a:gd name="T105" fmla="*/ 57 h 206"/>
                  <a:gd name="T106" fmla="*/ 13 w 137"/>
                  <a:gd name="T107" fmla="*/ 49 h 206"/>
                  <a:gd name="T108" fmla="*/ 22 w 137"/>
                  <a:gd name="T109" fmla="*/ 49 h 206"/>
                  <a:gd name="T110" fmla="*/ 32 w 137"/>
                  <a:gd name="T111" fmla="*/ 42 h 206"/>
                  <a:gd name="T112" fmla="*/ 22 w 137"/>
                  <a:gd name="T113" fmla="*/ 37 h 206"/>
                  <a:gd name="T114" fmla="*/ 20 w 137"/>
                  <a:gd name="T115" fmla="*/ 27 h 206"/>
                  <a:gd name="T116" fmla="*/ 25 w 137"/>
                  <a:gd name="T117" fmla="*/ 20 h 206"/>
                  <a:gd name="T118" fmla="*/ 40 w 137"/>
                  <a:gd name="T119" fmla="*/ 15 h 206"/>
                  <a:gd name="T120" fmla="*/ 40 w 137"/>
                  <a:gd name="T121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7" h="206">
                    <a:moveTo>
                      <a:pt x="79" y="54"/>
                    </a:moveTo>
                    <a:lnTo>
                      <a:pt x="79" y="52"/>
                    </a:lnTo>
                    <a:lnTo>
                      <a:pt x="79" y="54"/>
                    </a:lnTo>
                    <a:moveTo>
                      <a:pt x="79" y="52"/>
                    </a:moveTo>
                    <a:lnTo>
                      <a:pt x="79" y="49"/>
                    </a:lnTo>
                    <a:lnTo>
                      <a:pt x="79" y="52"/>
                    </a:lnTo>
                    <a:moveTo>
                      <a:pt x="81" y="52"/>
                    </a:moveTo>
                    <a:lnTo>
                      <a:pt x="81" y="49"/>
                    </a:lnTo>
                    <a:lnTo>
                      <a:pt x="81" y="52"/>
                    </a:lnTo>
                    <a:moveTo>
                      <a:pt x="79" y="47"/>
                    </a:moveTo>
                    <a:lnTo>
                      <a:pt x="81" y="47"/>
                    </a:lnTo>
                    <a:lnTo>
                      <a:pt x="79" y="47"/>
                    </a:lnTo>
                    <a:moveTo>
                      <a:pt x="81" y="52"/>
                    </a:moveTo>
                    <a:lnTo>
                      <a:pt x="79" y="52"/>
                    </a:lnTo>
                    <a:lnTo>
                      <a:pt x="81" y="49"/>
                    </a:lnTo>
                    <a:lnTo>
                      <a:pt x="81" y="47"/>
                    </a:lnTo>
                    <a:lnTo>
                      <a:pt x="84" y="47"/>
                    </a:lnTo>
                    <a:lnTo>
                      <a:pt x="81" y="47"/>
                    </a:lnTo>
                    <a:lnTo>
                      <a:pt x="81" y="49"/>
                    </a:lnTo>
                    <a:lnTo>
                      <a:pt x="81" y="52"/>
                    </a:lnTo>
                    <a:moveTo>
                      <a:pt x="81" y="47"/>
                    </a:moveTo>
                    <a:lnTo>
                      <a:pt x="81" y="44"/>
                    </a:lnTo>
                    <a:lnTo>
                      <a:pt x="81" y="47"/>
                    </a:lnTo>
                    <a:moveTo>
                      <a:pt x="84" y="47"/>
                    </a:moveTo>
                    <a:lnTo>
                      <a:pt x="84" y="44"/>
                    </a:lnTo>
                    <a:lnTo>
                      <a:pt x="86" y="44"/>
                    </a:lnTo>
                    <a:lnTo>
                      <a:pt x="84" y="44"/>
                    </a:lnTo>
                    <a:lnTo>
                      <a:pt x="84" y="47"/>
                    </a:lnTo>
                    <a:moveTo>
                      <a:pt x="81" y="44"/>
                    </a:moveTo>
                    <a:lnTo>
                      <a:pt x="81" y="47"/>
                    </a:lnTo>
                    <a:lnTo>
                      <a:pt x="81" y="44"/>
                    </a:lnTo>
                    <a:lnTo>
                      <a:pt x="84" y="44"/>
                    </a:lnTo>
                    <a:lnTo>
                      <a:pt x="84" y="42"/>
                    </a:lnTo>
                    <a:lnTo>
                      <a:pt x="84" y="44"/>
                    </a:lnTo>
                    <a:lnTo>
                      <a:pt x="81" y="44"/>
                    </a:lnTo>
                    <a:moveTo>
                      <a:pt x="84" y="42"/>
                    </a:moveTo>
                    <a:lnTo>
                      <a:pt x="81" y="42"/>
                    </a:lnTo>
                    <a:lnTo>
                      <a:pt x="84" y="42"/>
                    </a:lnTo>
                    <a:lnTo>
                      <a:pt x="84" y="40"/>
                    </a:lnTo>
                    <a:lnTo>
                      <a:pt x="84" y="42"/>
                    </a:lnTo>
                    <a:moveTo>
                      <a:pt x="44" y="5"/>
                    </a:moveTo>
                    <a:lnTo>
                      <a:pt x="47" y="5"/>
                    </a:lnTo>
                    <a:lnTo>
                      <a:pt x="44" y="5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7" y="10"/>
                    </a:lnTo>
                    <a:lnTo>
                      <a:pt x="59" y="10"/>
                    </a:lnTo>
                    <a:lnTo>
                      <a:pt x="59" y="13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66" y="18"/>
                    </a:lnTo>
                    <a:lnTo>
                      <a:pt x="69" y="18"/>
                    </a:lnTo>
                    <a:lnTo>
                      <a:pt x="69" y="20"/>
                    </a:lnTo>
                    <a:lnTo>
                      <a:pt x="71" y="20"/>
                    </a:lnTo>
                    <a:lnTo>
                      <a:pt x="71" y="22"/>
                    </a:lnTo>
                    <a:lnTo>
                      <a:pt x="74" y="22"/>
                    </a:lnTo>
                    <a:lnTo>
                      <a:pt x="74" y="25"/>
                    </a:lnTo>
                    <a:lnTo>
                      <a:pt x="76" y="27"/>
                    </a:lnTo>
                    <a:lnTo>
                      <a:pt x="76" y="25"/>
                    </a:lnTo>
                    <a:lnTo>
                      <a:pt x="76" y="27"/>
                    </a:lnTo>
                    <a:lnTo>
                      <a:pt x="79" y="27"/>
                    </a:lnTo>
                    <a:lnTo>
                      <a:pt x="79" y="30"/>
                    </a:lnTo>
                    <a:lnTo>
                      <a:pt x="81" y="30"/>
                    </a:lnTo>
                    <a:lnTo>
                      <a:pt x="81" y="32"/>
                    </a:lnTo>
                    <a:lnTo>
                      <a:pt x="81" y="35"/>
                    </a:lnTo>
                    <a:lnTo>
                      <a:pt x="84" y="35"/>
                    </a:lnTo>
                    <a:lnTo>
                      <a:pt x="84" y="37"/>
                    </a:lnTo>
                    <a:lnTo>
                      <a:pt x="81" y="37"/>
                    </a:lnTo>
                    <a:lnTo>
                      <a:pt x="84" y="40"/>
                    </a:lnTo>
                    <a:lnTo>
                      <a:pt x="81" y="42"/>
                    </a:lnTo>
                    <a:lnTo>
                      <a:pt x="81" y="44"/>
                    </a:lnTo>
                    <a:lnTo>
                      <a:pt x="79" y="47"/>
                    </a:lnTo>
                    <a:lnTo>
                      <a:pt x="79" y="49"/>
                    </a:lnTo>
                    <a:lnTo>
                      <a:pt x="79" y="52"/>
                    </a:lnTo>
                    <a:lnTo>
                      <a:pt x="79" y="54"/>
                    </a:lnTo>
                    <a:lnTo>
                      <a:pt x="79" y="57"/>
                    </a:lnTo>
                    <a:lnTo>
                      <a:pt x="79" y="59"/>
                    </a:lnTo>
                    <a:lnTo>
                      <a:pt x="79" y="57"/>
                    </a:lnTo>
                    <a:lnTo>
                      <a:pt x="79" y="54"/>
                    </a:lnTo>
                    <a:lnTo>
                      <a:pt x="81" y="52"/>
                    </a:lnTo>
                    <a:lnTo>
                      <a:pt x="81" y="49"/>
                    </a:lnTo>
                    <a:lnTo>
                      <a:pt x="84" y="49"/>
                    </a:lnTo>
                    <a:lnTo>
                      <a:pt x="84" y="47"/>
                    </a:lnTo>
                    <a:lnTo>
                      <a:pt x="86" y="47"/>
                    </a:lnTo>
                    <a:lnTo>
                      <a:pt x="88" y="47"/>
                    </a:lnTo>
                    <a:lnTo>
                      <a:pt x="91" y="49"/>
                    </a:lnTo>
                    <a:lnTo>
                      <a:pt x="91" y="47"/>
                    </a:lnTo>
                    <a:lnTo>
                      <a:pt x="91" y="49"/>
                    </a:lnTo>
                    <a:lnTo>
                      <a:pt x="93" y="49"/>
                    </a:lnTo>
                    <a:lnTo>
                      <a:pt x="96" y="49"/>
                    </a:lnTo>
                    <a:lnTo>
                      <a:pt x="98" y="52"/>
                    </a:lnTo>
                    <a:lnTo>
                      <a:pt x="101" y="54"/>
                    </a:lnTo>
                    <a:lnTo>
                      <a:pt x="103" y="57"/>
                    </a:lnTo>
                    <a:lnTo>
                      <a:pt x="106" y="57"/>
                    </a:lnTo>
                    <a:lnTo>
                      <a:pt x="106" y="59"/>
                    </a:lnTo>
                    <a:lnTo>
                      <a:pt x="108" y="62"/>
                    </a:lnTo>
                    <a:lnTo>
                      <a:pt x="108" y="64"/>
                    </a:lnTo>
                    <a:lnTo>
                      <a:pt x="108" y="62"/>
                    </a:lnTo>
                    <a:lnTo>
                      <a:pt x="110" y="62"/>
                    </a:lnTo>
                    <a:lnTo>
                      <a:pt x="113" y="62"/>
                    </a:lnTo>
                    <a:lnTo>
                      <a:pt x="113" y="64"/>
                    </a:lnTo>
                    <a:lnTo>
                      <a:pt x="115" y="64"/>
                    </a:lnTo>
                    <a:lnTo>
                      <a:pt x="115" y="66"/>
                    </a:lnTo>
                    <a:lnTo>
                      <a:pt x="118" y="66"/>
                    </a:lnTo>
                    <a:lnTo>
                      <a:pt x="118" y="69"/>
                    </a:lnTo>
                    <a:lnTo>
                      <a:pt x="118" y="71"/>
                    </a:lnTo>
                    <a:lnTo>
                      <a:pt x="120" y="71"/>
                    </a:lnTo>
                    <a:lnTo>
                      <a:pt x="118" y="71"/>
                    </a:lnTo>
                    <a:lnTo>
                      <a:pt x="118" y="74"/>
                    </a:lnTo>
                    <a:lnTo>
                      <a:pt x="118" y="76"/>
                    </a:lnTo>
                    <a:lnTo>
                      <a:pt x="118" y="79"/>
                    </a:lnTo>
                    <a:lnTo>
                      <a:pt x="118" y="81"/>
                    </a:lnTo>
                    <a:lnTo>
                      <a:pt x="118" y="84"/>
                    </a:lnTo>
                    <a:lnTo>
                      <a:pt x="115" y="84"/>
                    </a:lnTo>
                    <a:lnTo>
                      <a:pt x="115" y="86"/>
                    </a:lnTo>
                    <a:lnTo>
                      <a:pt x="115" y="88"/>
                    </a:lnTo>
                    <a:lnTo>
                      <a:pt x="113" y="88"/>
                    </a:lnTo>
                    <a:lnTo>
                      <a:pt x="113" y="91"/>
                    </a:lnTo>
                    <a:lnTo>
                      <a:pt x="115" y="91"/>
                    </a:lnTo>
                    <a:lnTo>
                      <a:pt x="115" y="93"/>
                    </a:lnTo>
                    <a:lnTo>
                      <a:pt x="115" y="91"/>
                    </a:lnTo>
                    <a:lnTo>
                      <a:pt x="118" y="91"/>
                    </a:lnTo>
                    <a:lnTo>
                      <a:pt x="118" y="93"/>
                    </a:lnTo>
                    <a:lnTo>
                      <a:pt x="115" y="93"/>
                    </a:lnTo>
                    <a:lnTo>
                      <a:pt x="115" y="96"/>
                    </a:lnTo>
                    <a:lnTo>
                      <a:pt x="113" y="96"/>
                    </a:lnTo>
                    <a:lnTo>
                      <a:pt x="113" y="98"/>
                    </a:lnTo>
                    <a:lnTo>
                      <a:pt x="115" y="98"/>
                    </a:lnTo>
                    <a:lnTo>
                      <a:pt x="113" y="98"/>
                    </a:lnTo>
                    <a:lnTo>
                      <a:pt x="110" y="98"/>
                    </a:lnTo>
                    <a:lnTo>
                      <a:pt x="108" y="98"/>
                    </a:lnTo>
                    <a:lnTo>
                      <a:pt x="106" y="98"/>
                    </a:lnTo>
                    <a:lnTo>
                      <a:pt x="103" y="98"/>
                    </a:lnTo>
                    <a:lnTo>
                      <a:pt x="103" y="101"/>
                    </a:lnTo>
                    <a:lnTo>
                      <a:pt x="101" y="101"/>
                    </a:lnTo>
                    <a:lnTo>
                      <a:pt x="98" y="101"/>
                    </a:lnTo>
                    <a:lnTo>
                      <a:pt x="98" y="103"/>
                    </a:lnTo>
                    <a:lnTo>
                      <a:pt x="98" y="106"/>
                    </a:lnTo>
                    <a:lnTo>
                      <a:pt x="98" y="108"/>
                    </a:lnTo>
                    <a:lnTo>
                      <a:pt x="101" y="108"/>
                    </a:lnTo>
                    <a:lnTo>
                      <a:pt x="101" y="110"/>
                    </a:lnTo>
                    <a:lnTo>
                      <a:pt x="98" y="110"/>
                    </a:lnTo>
                    <a:lnTo>
                      <a:pt x="98" y="113"/>
                    </a:lnTo>
                    <a:lnTo>
                      <a:pt x="98" y="115"/>
                    </a:lnTo>
                    <a:lnTo>
                      <a:pt x="96" y="115"/>
                    </a:lnTo>
                    <a:lnTo>
                      <a:pt x="96" y="118"/>
                    </a:lnTo>
                    <a:lnTo>
                      <a:pt x="96" y="120"/>
                    </a:lnTo>
                    <a:lnTo>
                      <a:pt x="93" y="120"/>
                    </a:lnTo>
                    <a:lnTo>
                      <a:pt x="93" y="123"/>
                    </a:lnTo>
                    <a:lnTo>
                      <a:pt x="93" y="125"/>
                    </a:lnTo>
                    <a:lnTo>
                      <a:pt x="93" y="128"/>
                    </a:lnTo>
                    <a:lnTo>
                      <a:pt x="96" y="128"/>
                    </a:lnTo>
                    <a:lnTo>
                      <a:pt x="96" y="130"/>
                    </a:lnTo>
                    <a:lnTo>
                      <a:pt x="98" y="130"/>
                    </a:lnTo>
                    <a:lnTo>
                      <a:pt x="98" y="132"/>
                    </a:lnTo>
                    <a:lnTo>
                      <a:pt x="101" y="132"/>
                    </a:lnTo>
                    <a:lnTo>
                      <a:pt x="101" y="135"/>
                    </a:lnTo>
                    <a:lnTo>
                      <a:pt x="101" y="137"/>
                    </a:lnTo>
                    <a:lnTo>
                      <a:pt x="103" y="137"/>
                    </a:lnTo>
                    <a:lnTo>
                      <a:pt x="103" y="140"/>
                    </a:lnTo>
                    <a:lnTo>
                      <a:pt x="106" y="140"/>
                    </a:lnTo>
                    <a:lnTo>
                      <a:pt x="103" y="140"/>
                    </a:lnTo>
                    <a:lnTo>
                      <a:pt x="103" y="142"/>
                    </a:lnTo>
                    <a:lnTo>
                      <a:pt x="106" y="145"/>
                    </a:lnTo>
                    <a:lnTo>
                      <a:pt x="106" y="142"/>
                    </a:lnTo>
                    <a:lnTo>
                      <a:pt x="108" y="145"/>
                    </a:lnTo>
                    <a:lnTo>
                      <a:pt x="110" y="145"/>
                    </a:lnTo>
                    <a:lnTo>
                      <a:pt x="113" y="145"/>
                    </a:lnTo>
                    <a:lnTo>
                      <a:pt x="115" y="145"/>
                    </a:lnTo>
                    <a:lnTo>
                      <a:pt x="115" y="147"/>
                    </a:lnTo>
                    <a:lnTo>
                      <a:pt x="115" y="150"/>
                    </a:lnTo>
                    <a:lnTo>
                      <a:pt x="115" y="152"/>
                    </a:lnTo>
                    <a:lnTo>
                      <a:pt x="115" y="150"/>
                    </a:lnTo>
                    <a:lnTo>
                      <a:pt x="115" y="152"/>
                    </a:lnTo>
                    <a:lnTo>
                      <a:pt x="118" y="152"/>
                    </a:lnTo>
                    <a:lnTo>
                      <a:pt x="118" y="154"/>
                    </a:lnTo>
                    <a:lnTo>
                      <a:pt x="118" y="157"/>
                    </a:lnTo>
                    <a:lnTo>
                      <a:pt x="118" y="154"/>
                    </a:lnTo>
                    <a:lnTo>
                      <a:pt x="118" y="157"/>
                    </a:lnTo>
                    <a:lnTo>
                      <a:pt x="118" y="159"/>
                    </a:lnTo>
                    <a:lnTo>
                      <a:pt x="120" y="159"/>
                    </a:lnTo>
                    <a:lnTo>
                      <a:pt x="120" y="162"/>
                    </a:lnTo>
                    <a:lnTo>
                      <a:pt x="120" y="159"/>
                    </a:lnTo>
                    <a:lnTo>
                      <a:pt x="120" y="162"/>
                    </a:lnTo>
                    <a:lnTo>
                      <a:pt x="120" y="164"/>
                    </a:lnTo>
                    <a:lnTo>
                      <a:pt x="123" y="164"/>
                    </a:lnTo>
                    <a:lnTo>
                      <a:pt x="123" y="167"/>
                    </a:lnTo>
                    <a:lnTo>
                      <a:pt x="123" y="169"/>
                    </a:lnTo>
                    <a:lnTo>
                      <a:pt x="125" y="169"/>
                    </a:lnTo>
                    <a:lnTo>
                      <a:pt x="125" y="172"/>
                    </a:lnTo>
                    <a:lnTo>
                      <a:pt x="128" y="172"/>
                    </a:lnTo>
                    <a:lnTo>
                      <a:pt x="125" y="174"/>
                    </a:lnTo>
                    <a:lnTo>
                      <a:pt x="128" y="174"/>
                    </a:lnTo>
                    <a:lnTo>
                      <a:pt x="128" y="176"/>
                    </a:lnTo>
                    <a:lnTo>
                      <a:pt x="130" y="176"/>
                    </a:lnTo>
                    <a:lnTo>
                      <a:pt x="130" y="179"/>
                    </a:lnTo>
                    <a:lnTo>
                      <a:pt x="130" y="181"/>
                    </a:lnTo>
                    <a:lnTo>
                      <a:pt x="132" y="181"/>
                    </a:lnTo>
                    <a:lnTo>
                      <a:pt x="135" y="181"/>
                    </a:lnTo>
                    <a:lnTo>
                      <a:pt x="137" y="181"/>
                    </a:lnTo>
                    <a:lnTo>
                      <a:pt x="137" y="184"/>
                    </a:lnTo>
                    <a:lnTo>
                      <a:pt x="135" y="184"/>
                    </a:lnTo>
                    <a:lnTo>
                      <a:pt x="132" y="184"/>
                    </a:lnTo>
                    <a:lnTo>
                      <a:pt x="130" y="184"/>
                    </a:lnTo>
                    <a:lnTo>
                      <a:pt x="130" y="186"/>
                    </a:lnTo>
                    <a:lnTo>
                      <a:pt x="128" y="186"/>
                    </a:lnTo>
                    <a:lnTo>
                      <a:pt x="128" y="184"/>
                    </a:lnTo>
                    <a:lnTo>
                      <a:pt x="125" y="184"/>
                    </a:lnTo>
                    <a:lnTo>
                      <a:pt x="123" y="184"/>
                    </a:lnTo>
                    <a:lnTo>
                      <a:pt x="120" y="184"/>
                    </a:lnTo>
                    <a:lnTo>
                      <a:pt x="120" y="181"/>
                    </a:lnTo>
                    <a:lnTo>
                      <a:pt x="118" y="181"/>
                    </a:lnTo>
                    <a:lnTo>
                      <a:pt x="118" y="184"/>
                    </a:lnTo>
                    <a:lnTo>
                      <a:pt x="115" y="184"/>
                    </a:lnTo>
                    <a:lnTo>
                      <a:pt x="115" y="181"/>
                    </a:lnTo>
                    <a:lnTo>
                      <a:pt x="113" y="181"/>
                    </a:lnTo>
                    <a:lnTo>
                      <a:pt x="113" y="184"/>
                    </a:lnTo>
                    <a:lnTo>
                      <a:pt x="110" y="184"/>
                    </a:lnTo>
                    <a:lnTo>
                      <a:pt x="110" y="186"/>
                    </a:lnTo>
                    <a:lnTo>
                      <a:pt x="110" y="189"/>
                    </a:lnTo>
                    <a:lnTo>
                      <a:pt x="108" y="189"/>
                    </a:lnTo>
                    <a:lnTo>
                      <a:pt x="108" y="191"/>
                    </a:lnTo>
                    <a:lnTo>
                      <a:pt x="106" y="191"/>
                    </a:lnTo>
                    <a:lnTo>
                      <a:pt x="103" y="191"/>
                    </a:lnTo>
                    <a:lnTo>
                      <a:pt x="103" y="189"/>
                    </a:lnTo>
                    <a:lnTo>
                      <a:pt x="101" y="189"/>
                    </a:lnTo>
                    <a:lnTo>
                      <a:pt x="101" y="191"/>
                    </a:lnTo>
                    <a:lnTo>
                      <a:pt x="98" y="191"/>
                    </a:lnTo>
                    <a:lnTo>
                      <a:pt x="96" y="191"/>
                    </a:lnTo>
                    <a:lnTo>
                      <a:pt x="96" y="194"/>
                    </a:lnTo>
                    <a:lnTo>
                      <a:pt x="96" y="196"/>
                    </a:lnTo>
                    <a:lnTo>
                      <a:pt x="93" y="196"/>
                    </a:lnTo>
                    <a:lnTo>
                      <a:pt x="91" y="196"/>
                    </a:lnTo>
                    <a:lnTo>
                      <a:pt x="91" y="194"/>
                    </a:lnTo>
                    <a:lnTo>
                      <a:pt x="88" y="194"/>
                    </a:lnTo>
                    <a:lnTo>
                      <a:pt x="86" y="194"/>
                    </a:lnTo>
                    <a:lnTo>
                      <a:pt x="86" y="196"/>
                    </a:lnTo>
                    <a:lnTo>
                      <a:pt x="84" y="196"/>
                    </a:lnTo>
                    <a:lnTo>
                      <a:pt x="81" y="196"/>
                    </a:lnTo>
                    <a:lnTo>
                      <a:pt x="81" y="198"/>
                    </a:lnTo>
                    <a:lnTo>
                      <a:pt x="84" y="198"/>
                    </a:lnTo>
                    <a:lnTo>
                      <a:pt x="84" y="201"/>
                    </a:lnTo>
                    <a:lnTo>
                      <a:pt x="81" y="201"/>
                    </a:lnTo>
                    <a:lnTo>
                      <a:pt x="81" y="203"/>
                    </a:lnTo>
                    <a:lnTo>
                      <a:pt x="81" y="201"/>
                    </a:lnTo>
                    <a:lnTo>
                      <a:pt x="79" y="201"/>
                    </a:lnTo>
                    <a:lnTo>
                      <a:pt x="76" y="201"/>
                    </a:lnTo>
                    <a:lnTo>
                      <a:pt x="76" y="203"/>
                    </a:lnTo>
                    <a:lnTo>
                      <a:pt x="74" y="203"/>
                    </a:lnTo>
                    <a:lnTo>
                      <a:pt x="74" y="206"/>
                    </a:lnTo>
                    <a:lnTo>
                      <a:pt x="71" y="203"/>
                    </a:lnTo>
                    <a:lnTo>
                      <a:pt x="71" y="201"/>
                    </a:lnTo>
                    <a:lnTo>
                      <a:pt x="69" y="201"/>
                    </a:lnTo>
                    <a:lnTo>
                      <a:pt x="66" y="201"/>
                    </a:lnTo>
                    <a:lnTo>
                      <a:pt x="64" y="201"/>
                    </a:lnTo>
                    <a:lnTo>
                      <a:pt x="64" y="198"/>
                    </a:lnTo>
                    <a:lnTo>
                      <a:pt x="62" y="198"/>
                    </a:lnTo>
                    <a:lnTo>
                      <a:pt x="59" y="198"/>
                    </a:lnTo>
                    <a:lnTo>
                      <a:pt x="59" y="196"/>
                    </a:lnTo>
                    <a:lnTo>
                      <a:pt x="57" y="196"/>
                    </a:lnTo>
                    <a:lnTo>
                      <a:pt x="57" y="194"/>
                    </a:lnTo>
                    <a:lnTo>
                      <a:pt x="54" y="194"/>
                    </a:lnTo>
                    <a:lnTo>
                      <a:pt x="54" y="191"/>
                    </a:lnTo>
                    <a:lnTo>
                      <a:pt x="52" y="191"/>
                    </a:lnTo>
                    <a:lnTo>
                      <a:pt x="52" y="189"/>
                    </a:lnTo>
                    <a:lnTo>
                      <a:pt x="49" y="189"/>
                    </a:lnTo>
                    <a:lnTo>
                      <a:pt x="49" y="186"/>
                    </a:lnTo>
                    <a:lnTo>
                      <a:pt x="47" y="186"/>
                    </a:lnTo>
                    <a:lnTo>
                      <a:pt x="47" y="184"/>
                    </a:lnTo>
                    <a:lnTo>
                      <a:pt x="47" y="181"/>
                    </a:lnTo>
                    <a:lnTo>
                      <a:pt x="47" y="179"/>
                    </a:lnTo>
                    <a:lnTo>
                      <a:pt x="47" y="176"/>
                    </a:lnTo>
                    <a:lnTo>
                      <a:pt x="47" y="174"/>
                    </a:lnTo>
                    <a:lnTo>
                      <a:pt x="44" y="174"/>
                    </a:lnTo>
                    <a:lnTo>
                      <a:pt x="44" y="172"/>
                    </a:lnTo>
                    <a:lnTo>
                      <a:pt x="42" y="172"/>
                    </a:lnTo>
                    <a:lnTo>
                      <a:pt x="42" y="169"/>
                    </a:lnTo>
                    <a:lnTo>
                      <a:pt x="42" y="167"/>
                    </a:lnTo>
                    <a:lnTo>
                      <a:pt x="42" y="164"/>
                    </a:lnTo>
                    <a:lnTo>
                      <a:pt x="40" y="164"/>
                    </a:lnTo>
                    <a:lnTo>
                      <a:pt x="40" y="162"/>
                    </a:lnTo>
                    <a:lnTo>
                      <a:pt x="40" y="159"/>
                    </a:lnTo>
                    <a:lnTo>
                      <a:pt x="40" y="157"/>
                    </a:lnTo>
                    <a:lnTo>
                      <a:pt x="42" y="154"/>
                    </a:lnTo>
                    <a:lnTo>
                      <a:pt x="42" y="152"/>
                    </a:lnTo>
                    <a:lnTo>
                      <a:pt x="42" y="150"/>
                    </a:lnTo>
                    <a:lnTo>
                      <a:pt x="42" y="147"/>
                    </a:lnTo>
                    <a:lnTo>
                      <a:pt x="44" y="147"/>
                    </a:lnTo>
                    <a:lnTo>
                      <a:pt x="44" y="145"/>
                    </a:lnTo>
                    <a:lnTo>
                      <a:pt x="44" y="142"/>
                    </a:lnTo>
                    <a:lnTo>
                      <a:pt x="44" y="140"/>
                    </a:lnTo>
                    <a:lnTo>
                      <a:pt x="44" y="137"/>
                    </a:lnTo>
                    <a:lnTo>
                      <a:pt x="47" y="137"/>
                    </a:lnTo>
                    <a:lnTo>
                      <a:pt x="47" y="135"/>
                    </a:lnTo>
                    <a:lnTo>
                      <a:pt x="49" y="135"/>
                    </a:lnTo>
                    <a:lnTo>
                      <a:pt x="49" y="132"/>
                    </a:lnTo>
                    <a:lnTo>
                      <a:pt x="52" y="132"/>
                    </a:lnTo>
                    <a:lnTo>
                      <a:pt x="52" y="130"/>
                    </a:lnTo>
                    <a:lnTo>
                      <a:pt x="52" y="128"/>
                    </a:lnTo>
                    <a:lnTo>
                      <a:pt x="54" y="128"/>
                    </a:lnTo>
                    <a:lnTo>
                      <a:pt x="52" y="128"/>
                    </a:lnTo>
                    <a:lnTo>
                      <a:pt x="52" y="125"/>
                    </a:lnTo>
                    <a:lnTo>
                      <a:pt x="49" y="125"/>
                    </a:lnTo>
                    <a:lnTo>
                      <a:pt x="49" y="123"/>
                    </a:lnTo>
                    <a:lnTo>
                      <a:pt x="47" y="123"/>
                    </a:lnTo>
                    <a:lnTo>
                      <a:pt x="47" y="120"/>
                    </a:lnTo>
                    <a:lnTo>
                      <a:pt x="47" y="118"/>
                    </a:lnTo>
                    <a:lnTo>
                      <a:pt x="49" y="118"/>
                    </a:lnTo>
                    <a:lnTo>
                      <a:pt x="49" y="115"/>
                    </a:lnTo>
                    <a:lnTo>
                      <a:pt x="47" y="115"/>
                    </a:lnTo>
                    <a:lnTo>
                      <a:pt x="47" y="113"/>
                    </a:lnTo>
                    <a:lnTo>
                      <a:pt x="44" y="113"/>
                    </a:lnTo>
                    <a:lnTo>
                      <a:pt x="42" y="113"/>
                    </a:lnTo>
                    <a:lnTo>
                      <a:pt x="40" y="113"/>
                    </a:lnTo>
                    <a:lnTo>
                      <a:pt x="37" y="113"/>
                    </a:lnTo>
                    <a:lnTo>
                      <a:pt x="35" y="113"/>
                    </a:lnTo>
                    <a:lnTo>
                      <a:pt x="35" y="110"/>
                    </a:lnTo>
                    <a:lnTo>
                      <a:pt x="37" y="110"/>
                    </a:lnTo>
                    <a:lnTo>
                      <a:pt x="37" y="108"/>
                    </a:lnTo>
                    <a:lnTo>
                      <a:pt x="40" y="108"/>
                    </a:lnTo>
                    <a:lnTo>
                      <a:pt x="40" y="106"/>
                    </a:lnTo>
                    <a:lnTo>
                      <a:pt x="40" y="103"/>
                    </a:lnTo>
                    <a:lnTo>
                      <a:pt x="40" y="101"/>
                    </a:lnTo>
                    <a:lnTo>
                      <a:pt x="40" y="98"/>
                    </a:lnTo>
                    <a:lnTo>
                      <a:pt x="42" y="96"/>
                    </a:lnTo>
                    <a:lnTo>
                      <a:pt x="40" y="96"/>
                    </a:lnTo>
                    <a:lnTo>
                      <a:pt x="37" y="96"/>
                    </a:lnTo>
                    <a:lnTo>
                      <a:pt x="37" y="93"/>
                    </a:lnTo>
                    <a:lnTo>
                      <a:pt x="37" y="91"/>
                    </a:lnTo>
                    <a:lnTo>
                      <a:pt x="37" y="93"/>
                    </a:lnTo>
                    <a:lnTo>
                      <a:pt x="35" y="93"/>
                    </a:lnTo>
                    <a:lnTo>
                      <a:pt x="35" y="91"/>
                    </a:lnTo>
                    <a:lnTo>
                      <a:pt x="32" y="91"/>
                    </a:lnTo>
                    <a:lnTo>
                      <a:pt x="32" y="93"/>
                    </a:lnTo>
                    <a:lnTo>
                      <a:pt x="30" y="93"/>
                    </a:lnTo>
                    <a:lnTo>
                      <a:pt x="27" y="93"/>
                    </a:lnTo>
                    <a:lnTo>
                      <a:pt x="25" y="93"/>
                    </a:lnTo>
                    <a:lnTo>
                      <a:pt x="22" y="93"/>
                    </a:lnTo>
                    <a:lnTo>
                      <a:pt x="20" y="93"/>
                    </a:lnTo>
                    <a:lnTo>
                      <a:pt x="18" y="93"/>
                    </a:lnTo>
                    <a:lnTo>
                      <a:pt x="18" y="91"/>
                    </a:lnTo>
                    <a:lnTo>
                      <a:pt x="18" y="88"/>
                    </a:lnTo>
                    <a:lnTo>
                      <a:pt x="15" y="88"/>
                    </a:lnTo>
                    <a:lnTo>
                      <a:pt x="15" y="86"/>
                    </a:lnTo>
                    <a:lnTo>
                      <a:pt x="13" y="86"/>
                    </a:lnTo>
                    <a:lnTo>
                      <a:pt x="13" y="84"/>
                    </a:lnTo>
                    <a:lnTo>
                      <a:pt x="10" y="84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8" y="79"/>
                    </a:lnTo>
                    <a:lnTo>
                      <a:pt x="5" y="79"/>
                    </a:lnTo>
                    <a:lnTo>
                      <a:pt x="5" y="76"/>
                    </a:lnTo>
                    <a:lnTo>
                      <a:pt x="3" y="76"/>
                    </a:lnTo>
                    <a:lnTo>
                      <a:pt x="3" y="74"/>
                    </a:lnTo>
                    <a:lnTo>
                      <a:pt x="0" y="74"/>
                    </a:lnTo>
                    <a:lnTo>
                      <a:pt x="0" y="71"/>
                    </a:lnTo>
                    <a:lnTo>
                      <a:pt x="3" y="71"/>
                    </a:lnTo>
                    <a:lnTo>
                      <a:pt x="3" y="69"/>
                    </a:lnTo>
                    <a:lnTo>
                      <a:pt x="5" y="69"/>
                    </a:lnTo>
                    <a:lnTo>
                      <a:pt x="5" y="66"/>
                    </a:lnTo>
                    <a:lnTo>
                      <a:pt x="8" y="66"/>
                    </a:lnTo>
                    <a:lnTo>
                      <a:pt x="10" y="66"/>
                    </a:lnTo>
                    <a:lnTo>
                      <a:pt x="8" y="64"/>
                    </a:lnTo>
                    <a:lnTo>
                      <a:pt x="10" y="64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5" y="57"/>
                    </a:lnTo>
                    <a:lnTo>
                      <a:pt x="5" y="54"/>
                    </a:lnTo>
                    <a:lnTo>
                      <a:pt x="8" y="54"/>
                    </a:lnTo>
                    <a:lnTo>
                      <a:pt x="8" y="52"/>
                    </a:lnTo>
                    <a:lnTo>
                      <a:pt x="10" y="52"/>
                    </a:lnTo>
                    <a:lnTo>
                      <a:pt x="10" y="49"/>
                    </a:lnTo>
                    <a:lnTo>
                      <a:pt x="13" y="52"/>
                    </a:lnTo>
                    <a:lnTo>
                      <a:pt x="13" y="49"/>
                    </a:lnTo>
                    <a:lnTo>
                      <a:pt x="13" y="52"/>
                    </a:lnTo>
                    <a:lnTo>
                      <a:pt x="15" y="49"/>
                    </a:lnTo>
                    <a:lnTo>
                      <a:pt x="15" y="47"/>
                    </a:lnTo>
                    <a:lnTo>
                      <a:pt x="15" y="49"/>
                    </a:lnTo>
                    <a:lnTo>
                      <a:pt x="18" y="49"/>
                    </a:lnTo>
                    <a:lnTo>
                      <a:pt x="20" y="49"/>
                    </a:lnTo>
                    <a:lnTo>
                      <a:pt x="22" y="49"/>
                    </a:lnTo>
                    <a:lnTo>
                      <a:pt x="22" y="47"/>
                    </a:lnTo>
                    <a:lnTo>
                      <a:pt x="25" y="47"/>
                    </a:lnTo>
                    <a:lnTo>
                      <a:pt x="27" y="47"/>
                    </a:lnTo>
                    <a:lnTo>
                      <a:pt x="27" y="44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32" y="42"/>
                    </a:lnTo>
                    <a:lnTo>
                      <a:pt x="32" y="40"/>
                    </a:lnTo>
                    <a:lnTo>
                      <a:pt x="30" y="40"/>
                    </a:lnTo>
                    <a:lnTo>
                      <a:pt x="30" y="37"/>
                    </a:lnTo>
                    <a:lnTo>
                      <a:pt x="30" y="40"/>
                    </a:lnTo>
                    <a:lnTo>
                      <a:pt x="27" y="37"/>
                    </a:lnTo>
                    <a:lnTo>
                      <a:pt x="25" y="40"/>
                    </a:lnTo>
                    <a:lnTo>
                      <a:pt x="22" y="37"/>
                    </a:lnTo>
                    <a:lnTo>
                      <a:pt x="22" y="35"/>
                    </a:lnTo>
                    <a:lnTo>
                      <a:pt x="25" y="35"/>
                    </a:lnTo>
                    <a:lnTo>
                      <a:pt x="22" y="35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0" y="30"/>
                    </a:lnTo>
                    <a:lnTo>
                      <a:pt x="20" y="27"/>
                    </a:lnTo>
                    <a:lnTo>
                      <a:pt x="22" y="27"/>
                    </a:lnTo>
                    <a:lnTo>
                      <a:pt x="22" y="25"/>
                    </a:lnTo>
                    <a:lnTo>
                      <a:pt x="25" y="25"/>
                    </a:lnTo>
                    <a:lnTo>
                      <a:pt x="22" y="25"/>
                    </a:lnTo>
                    <a:lnTo>
                      <a:pt x="25" y="25"/>
                    </a:lnTo>
                    <a:lnTo>
                      <a:pt x="25" y="22"/>
                    </a:lnTo>
                    <a:lnTo>
                      <a:pt x="25" y="20"/>
                    </a:lnTo>
                    <a:lnTo>
                      <a:pt x="27" y="20"/>
                    </a:lnTo>
                    <a:lnTo>
                      <a:pt x="30" y="20"/>
                    </a:lnTo>
                    <a:lnTo>
                      <a:pt x="32" y="18"/>
                    </a:lnTo>
                    <a:lnTo>
                      <a:pt x="35" y="18"/>
                    </a:lnTo>
                    <a:lnTo>
                      <a:pt x="35" y="15"/>
                    </a:lnTo>
                    <a:lnTo>
                      <a:pt x="37" y="15"/>
                    </a:lnTo>
                    <a:lnTo>
                      <a:pt x="40" y="15"/>
                    </a:lnTo>
                    <a:lnTo>
                      <a:pt x="40" y="13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4" y="8"/>
                    </a:lnTo>
                    <a:lnTo>
                      <a:pt x="44" y="5"/>
                    </a:lnTo>
                    <a:lnTo>
                      <a:pt x="40" y="0"/>
                    </a:lnTo>
                    <a:lnTo>
                      <a:pt x="42" y="3"/>
                    </a:lnTo>
                    <a:lnTo>
                      <a:pt x="44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5" name="Freeform 1085"/>
              <p:cNvSpPr>
                <a:spLocks noEditPoints="1"/>
              </p:cNvSpPr>
              <p:nvPr/>
            </p:nvSpPr>
            <p:spPr bwMode="auto">
              <a:xfrm>
                <a:off x="2280" y="1297"/>
                <a:ext cx="171" cy="125"/>
              </a:xfrm>
              <a:custGeom>
                <a:avLst/>
                <a:gdLst>
                  <a:gd name="T0" fmla="*/ 46 w 171"/>
                  <a:gd name="T1" fmla="*/ 115 h 125"/>
                  <a:gd name="T2" fmla="*/ 54 w 171"/>
                  <a:gd name="T3" fmla="*/ 113 h 125"/>
                  <a:gd name="T4" fmla="*/ 103 w 171"/>
                  <a:gd name="T5" fmla="*/ 44 h 125"/>
                  <a:gd name="T6" fmla="*/ 115 w 171"/>
                  <a:gd name="T7" fmla="*/ 42 h 125"/>
                  <a:gd name="T8" fmla="*/ 120 w 171"/>
                  <a:gd name="T9" fmla="*/ 42 h 125"/>
                  <a:gd name="T10" fmla="*/ 134 w 171"/>
                  <a:gd name="T11" fmla="*/ 44 h 125"/>
                  <a:gd name="T12" fmla="*/ 144 w 171"/>
                  <a:gd name="T13" fmla="*/ 49 h 125"/>
                  <a:gd name="T14" fmla="*/ 152 w 171"/>
                  <a:gd name="T15" fmla="*/ 57 h 125"/>
                  <a:gd name="T16" fmla="*/ 164 w 171"/>
                  <a:gd name="T17" fmla="*/ 62 h 125"/>
                  <a:gd name="T18" fmla="*/ 169 w 171"/>
                  <a:gd name="T19" fmla="*/ 69 h 125"/>
                  <a:gd name="T20" fmla="*/ 159 w 171"/>
                  <a:gd name="T21" fmla="*/ 69 h 125"/>
                  <a:gd name="T22" fmla="*/ 154 w 171"/>
                  <a:gd name="T23" fmla="*/ 74 h 125"/>
                  <a:gd name="T24" fmla="*/ 152 w 171"/>
                  <a:gd name="T25" fmla="*/ 76 h 125"/>
                  <a:gd name="T26" fmla="*/ 147 w 171"/>
                  <a:gd name="T27" fmla="*/ 76 h 125"/>
                  <a:gd name="T28" fmla="*/ 139 w 171"/>
                  <a:gd name="T29" fmla="*/ 79 h 125"/>
                  <a:gd name="T30" fmla="*/ 134 w 171"/>
                  <a:gd name="T31" fmla="*/ 79 h 125"/>
                  <a:gd name="T32" fmla="*/ 127 w 171"/>
                  <a:gd name="T33" fmla="*/ 76 h 125"/>
                  <a:gd name="T34" fmla="*/ 122 w 171"/>
                  <a:gd name="T35" fmla="*/ 76 h 125"/>
                  <a:gd name="T36" fmla="*/ 120 w 171"/>
                  <a:gd name="T37" fmla="*/ 79 h 125"/>
                  <a:gd name="T38" fmla="*/ 115 w 171"/>
                  <a:gd name="T39" fmla="*/ 86 h 125"/>
                  <a:gd name="T40" fmla="*/ 110 w 171"/>
                  <a:gd name="T41" fmla="*/ 91 h 125"/>
                  <a:gd name="T42" fmla="*/ 105 w 171"/>
                  <a:gd name="T43" fmla="*/ 96 h 125"/>
                  <a:gd name="T44" fmla="*/ 98 w 171"/>
                  <a:gd name="T45" fmla="*/ 98 h 125"/>
                  <a:gd name="T46" fmla="*/ 90 w 171"/>
                  <a:gd name="T47" fmla="*/ 93 h 125"/>
                  <a:gd name="T48" fmla="*/ 83 w 171"/>
                  <a:gd name="T49" fmla="*/ 101 h 125"/>
                  <a:gd name="T50" fmla="*/ 73 w 171"/>
                  <a:gd name="T51" fmla="*/ 103 h 125"/>
                  <a:gd name="T52" fmla="*/ 73 w 171"/>
                  <a:gd name="T53" fmla="*/ 115 h 125"/>
                  <a:gd name="T54" fmla="*/ 66 w 171"/>
                  <a:gd name="T55" fmla="*/ 120 h 125"/>
                  <a:gd name="T56" fmla="*/ 61 w 171"/>
                  <a:gd name="T57" fmla="*/ 125 h 125"/>
                  <a:gd name="T58" fmla="*/ 56 w 171"/>
                  <a:gd name="T59" fmla="*/ 120 h 125"/>
                  <a:gd name="T60" fmla="*/ 51 w 171"/>
                  <a:gd name="T61" fmla="*/ 120 h 125"/>
                  <a:gd name="T62" fmla="*/ 51 w 171"/>
                  <a:gd name="T63" fmla="*/ 115 h 125"/>
                  <a:gd name="T64" fmla="*/ 49 w 171"/>
                  <a:gd name="T65" fmla="*/ 115 h 125"/>
                  <a:gd name="T66" fmla="*/ 46 w 171"/>
                  <a:gd name="T67" fmla="*/ 115 h 125"/>
                  <a:gd name="T68" fmla="*/ 46 w 171"/>
                  <a:gd name="T69" fmla="*/ 113 h 125"/>
                  <a:gd name="T70" fmla="*/ 44 w 171"/>
                  <a:gd name="T71" fmla="*/ 115 h 125"/>
                  <a:gd name="T72" fmla="*/ 42 w 171"/>
                  <a:gd name="T73" fmla="*/ 113 h 125"/>
                  <a:gd name="T74" fmla="*/ 44 w 171"/>
                  <a:gd name="T75" fmla="*/ 106 h 125"/>
                  <a:gd name="T76" fmla="*/ 37 w 171"/>
                  <a:gd name="T77" fmla="*/ 98 h 125"/>
                  <a:gd name="T78" fmla="*/ 29 w 171"/>
                  <a:gd name="T79" fmla="*/ 96 h 125"/>
                  <a:gd name="T80" fmla="*/ 22 w 171"/>
                  <a:gd name="T81" fmla="*/ 98 h 125"/>
                  <a:gd name="T82" fmla="*/ 15 w 171"/>
                  <a:gd name="T83" fmla="*/ 93 h 125"/>
                  <a:gd name="T84" fmla="*/ 7 w 171"/>
                  <a:gd name="T85" fmla="*/ 86 h 125"/>
                  <a:gd name="T86" fmla="*/ 2 w 171"/>
                  <a:gd name="T87" fmla="*/ 81 h 125"/>
                  <a:gd name="T88" fmla="*/ 2 w 171"/>
                  <a:gd name="T89" fmla="*/ 71 h 125"/>
                  <a:gd name="T90" fmla="*/ 7 w 171"/>
                  <a:gd name="T91" fmla="*/ 66 h 125"/>
                  <a:gd name="T92" fmla="*/ 20 w 171"/>
                  <a:gd name="T93" fmla="*/ 59 h 125"/>
                  <a:gd name="T94" fmla="*/ 27 w 171"/>
                  <a:gd name="T95" fmla="*/ 52 h 125"/>
                  <a:gd name="T96" fmla="*/ 37 w 171"/>
                  <a:gd name="T97" fmla="*/ 47 h 125"/>
                  <a:gd name="T98" fmla="*/ 44 w 171"/>
                  <a:gd name="T99" fmla="*/ 44 h 125"/>
                  <a:gd name="T100" fmla="*/ 46 w 171"/>
                  <a:gd name="T101" fmla="*/ 42 h 125"/>
                  <a:gd name="T102" fmla="*/ 54 w 171"/>
                  <a:gd name="T103" fmla="*/ 47 h 125"/>
                  <a:gd name="T104" fmla="*/ 66 w 171"/>
                  <a:gd name="T105" fmla="*/ 47 h 125"/>
                  <a:gd name="T106" fmla="*/ 81 w 171"/>
                  <a:gd name="T107" fmla="*/ 47 h 125"/>
                  <a:gd name="T108" fmla="*/ 93 w 171"/>
                  <a:gd name="T109" fmla="*/ 44 h 125"/>
                  <a:gd name="T110" fmla="*/ 93 w 171"/>
                  <a:gd name="T111" fmla="*/ 40 h 125"/>
                  <a:gd name="T112" fmla="*/ 64 w 171"/>
                  <a:gd name="T113" fmla="*/ 37 h 125"/>
                  <a:gd name="T114" fmla="*/ 81 w 171"/>
                  <a:gd name="T115" fmla="*/ 30 h 125"/>
                  <a:gd name="T116" fmla="*/ 76 w 171"/>
                  <a:gd name="T117" fmla="*/ 30 h 125"/>
                  <a:gd name="T118" fmla="*/ 88 w 171"/>
                  <a:gd name="T119" fmla="*/ 30 h 125"/>
                  <a:gd name="T120" fmla="*/ 149 w 171"/>
                  <a:gd name="T12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1" h="125">
                    <a:moveTo>
                      <a:pt x="46" y="115"/>
                    </a:moveTo>
                    <a:lnTo>
                      <a:pt x="46" y="118"/>
                    </a:lnTo>
                    <a:lnTo>
                      <a:pt x="46" y="115"/>
                    </a:lnTo>
                    <a:close/>
                    <a:moveTo>
                      <a:pt x="46" y="115"/>
                    </a:moveTo>
                    <a:lnTo>
                      <a:pt x="44" y="115"/>
                    </a:lnTo>
                    <a:lnTo>
                      <a:pt x="46" y="115"/>
                    </a:lnTo>
                    <a:close/>
                    <a:moveTo>
                      <a:pt x="54" y="113"/>
                    </a:moveTo>
                    <a:lnTo>
                      <a:pt x="51" y="113"/>
                    </a:lnTo>
                    <a:lnTo>
                      <a:pt x="54" y="113"/>
                    </a:lnTo>
                    <a:lnTo>
                      <a:pt x="51" y="115"/>
                    </a:lnTo>
                    <a:lnTo>
                      <a:pt x="51" y="113"/>
                    </a:lnTo>
                    <a:lnTo>
                      <a:pt x="54" y="113"/>
                    </a:lnTo>
                    <a:close/>
                    <a:moveTo>
                      <a:pt x="93" y="40"/>
                    </a:moveTo>
                    <a:lnTo>
                      <a:pt x="95" y="40"/>
                    </a:lnTo>
                    <a:lnTo>
                      <a:pt x="95" y="42"/>
                    </a:lnTo>
                    <a:lnTo>
                      <a:pt x="98" y="42"/>
                    </a:lnTo>
                    <a:lnTo>
                      <a:pt x="100" y="42"/>
                    </a:lnTo>
                    <a:lnTo>
                      <a:pt x="103" y="44"/>
                    </a:lnTo>
                    <a:lnTo>
                      <a:pt x="105" y="44"/>
                    </a:lnTo>
                    <a:lnTo>
                      <a:pt x="108" y="44"/>
                    </a:lnTo>
                    <a:lnTo>
                      <a:pt x="110" y="44"/>
                    </a:lnTo>
                    <a:lnTo>
                      <a:pt x="112" y="44"/>
                    </a:lnTo>
                    <a:lnTo>
                      <a:pt x="115" y="44"/>
                    </a:lnTo>
                    <a:lnTo>
                      <a:pt x="115" y="42"/>
                    </a:lnTo>
                    <a:lnTo>
                      <a:pt x="117" y="42"/>
                    </a:lnTo>
                    <a:lnTo>
                      <a:pt x="120" y="42"/>
                    </a:lnTo>
                    <a:lnTo>
                      <a:pt x="122" y="42"/>
                    </a:lnTo>
                    <a:lnTo>
                      <a:pt x="120" y="42"/>
                    </a:lnTo>
                    <a:lnTo>
                      <a:pt x="122" y="42"/>
                    </a:lnTo>
                    <a:lnTo>
                      <a:pt x="120" y="42"/>
                    </a:lnTo>
                    <a:lnTo>
                      <a:pt x="122" y="42"/>
                    </a:lnTo>
                    <a:lnTo>
                      <a:pt x="125" y="44"/>
                    </a:lnTo>
                    <a:lnTo>
                      <a:pt x="127" y="44"/>
                    </a:lnTo>
                    <a:lnTo>
                      <a:pt x="130" y="44"/>
                    </a:lnTo>
                    <a:lnTo>
                      <a:pt x="132" y="44"/>
                    </a:lnTo>
                    <a:lnTo>
                      <a:pt x="134" y="44"/>
                    </a:lnTo>
                    <a:lnTo>
                      <a:pt x="134" y="47"/>
                    </a:lnTo>
                    <a:lnTo>
                      <a:pt x="137" y="47"/>
                    </a:lnTo>
                    <a:lnTo>
                      <a:pt x="139" y="47"/>
                    </a:lnTo>
                    <a:lnTo>
                      <a:pt x="142" y="47"/>
                    </a:lnTo>
                    <a:lnTo>
                      <a:pt x="142" y="49"/>
                    </a:lnTo>
                    <a:lnTo>
                      <a:pt x="144" y="49"/>
                    </a:lnTo>
                    <a:lnTo>
                      <a:pt x="144" y="52"/>
                    </a:lnTo>
                    <a:lnTo>
                      <a:pt x="147" y="52"/>
                    </a:lnTo>
                    <a:lnTo>
                      <a:pt x="147" y="54"/>
                    </a:lnTo>
                    <a:lnTo>
                      <a:pt x="149" y="54"/>
                    </a:lnTo>
                    <a:lnTo>
                      <a:pt x="149" y="57"/>
                    </a:lnTo>
                    <a:lnTo>
                      <a:pt x="152" y="57"/>
                    </a:lnTo>
                    <a:lnTo>
                      <a:pt x="154" y="57"/>
                    </a:lnTo>
                    <a:lnTo>
                      <a:pt x="154" y="59"/>
                    </a:lnTo>
                    <a:lnTo>
                      <a:pt x="156" y="59"/>
                    </a:lnTo>
                    <a:lnTo>
                      <a:pt x="159" y="59"/>
                    </a:lnTo>
                    <a:lnTo>
                      <a:pt x="161" y="62"/>
                    </a:lnTo>
                    <a:lnTo>
                      <a:pt x="164" y="62"/>
                    </a:lnTo>
                    <a:lnTo>
                      <a:pt x="164" y="64"/>
                    </a:lnTo>
                    <a:lnTo>
                      <a:pt x="166" y="64"/>
                    </a:lnTo>
                    <a:lnTo>
                      <a:pt x="166" y="66"/>
                    </a:lnTo>
                    <a:lnTo>
                      <a:pt x="169" y="69"/>
                    </a:lnTo>
                    <a:lnTo>
                      <a:pt x="171" y="69"/>
                    </a:lnTo>
                    <a:lnTo>
                      <a:pt x="169" y="69"/>
                    </a:lnTo>
                    <a:lnTo>
                      <a:pt x="166" y="69"/>
                    </a:lnTo>
                    <a:lnTo>
                      <a:pt x="164" y="69"/>
                    </a:lnTo>
                    <a:lnTo>
                      <a:pt x="161" y="69"/>
                    </a:lnTo>
                    <a:lnTo>
                      <a:pt x="159" y="69"/>
                    </a:lnTo>
                    <a:lnTo>
                      <a:pt x="159" y="71"/>
                    </a:lnTo>
                    <a:lnTo>
                      <a:pt x="159" y="69"/>
                    </a:lnTo>
                    <a:lnTo>
                      <a:pt x="159" y="71"/>
                    </a:lnTo>
                    <a:lnTo>
                      <a:pt x="156" y="71"/>
                    </a:lnTo>
                    <a:lnTo>
                      <a:pt x="156" y="74"/>
                    </a:lnTo>
                    <a:lnTo>
                      <a:pt x="156" y="71"/>
                    </a:lnTo>
                    <a:lnTo>
                      <a:pt x="156" y="74"/>
                    </a:lnTo>
                    <a:lnTo>
                      <a:pt x="154" y="74"/>
                    </a:lnTo>
                    <a:lnTo>
                      <a:pt x="156" y="74"/>
                    </a:lnTo>
                    <a:lnTo>
                      <a:pt x="154" y="74"/>
                    </a:lnTo>
                    <a:lnTo>
                      <a:pt x="152" y="74"/>
                    </a:lnTo>
                    <a:lnTo>
                      <a:pt x="154" y="74"/>
                    </a:lnTo>
                    <a:lnTo>
                      <a:pt x="152" y="74"/>
                    </a:lnTo>
                    <a:lnTo>
                      <a:pt x="152" y="76"/>
                    </a:lnTo>
                    <a:lnTo>
                      <a:pt x="152" y="74"/>
                    </a:lnTo>
                    <a:lnTo>
                      <a:pt x="149" y="74"/>
                    </a:lnTo>
                    <a:lnTo>
                      <a:pt x="149" y="76"/>
                    </a:lnTo>
                    <a:lnTo>
                      <a:pt x="149" y="74"/>
                    </a:lnTo>
                    <a:lnTo>
                      <a:pt x="149" y="76"/>
                    </a:lnTo>
                    <a:lnTo>
                      <a:pt x="147" y="76"/>
                    </a:lnTo>
                    <a:lnTo>
                      <a:pt x="144" y="76"/>
                    </a:lnTo>
                    <a:lnTo>
                      <a:pt x="144" y="74"/>
                    </a:lnTo>
                    <a:lnTo>
                      <a:pt x="144" y="76"/>
                    </a:lnTo>
                    <a:lnTo>
                      <a:pt x="142" y="76"/>
                    </a:lnTo>
                    <a:lnTo>
                      <a:pt x="139" y="76"/>
                    </a:lnTo>
                    <a:lnTo>
                      <a:pt x="139" y="79"/>
                    </a:lnTo>
                    <a:lnTo>
                      <a:pt x="139" y="76"/>
                    </a:lnTo>
                    <a:lnTo>
                      <a:pt x="139" y="79"/>
                    </a:lnTo>
                    <a:lnTo>
                      <a:pt x="137" y="79"/>
                    </a:lnTo>
                    <a:lnTo>
                      <a:pt x="137" y="76"/>
                    </a:lnTo>
                    <a:lnTo>
                      <a:pt x="137" y="79"/>
                    </a:lnTo>
                    <a:lnTo>
                      <a:pt x="134" y="79"/>
                    </a:lnTo>
                    <a:lnTo>
                      <a:pt x="132" y="79"/>
                    </a:lnTo>
                    <a:lnTo>
                      <a:pt x="130" y="79"/>
                    </a:lnTo>
                    <a:lnTo>
                      <a:pt x="130" y="76"/>
                    </a:lnTo>
                    <a:lnTo>
                      <a:pt x="127" y="76"/>
                    </a:lnTo>
                    <a:lnTo>
                      <a:pt x="127" y="79"/>
                    </a:lnTo>
                    <a:lnTo>
                      <a:pt x="127" y="76"/>
                    </a:lnTo>
                    <a:lnTo>
                      <a:pt x="125" y="76"/>
                    </a:lnTo>
                    <a:lnTo>
                      <a:pt x="127" y="76"/>
                    </a:lnTo>
                    <a:lnTo>
                      <a:pt x="127" y="74"/>
                    </a:lnTo>
                    <a:lnTo>
                      <a:pt x="125" y="74"/>
                    </a:lnTo>
                    <a:lnTo>
                      <a:pt x="122" y="74"/>
                    </a:lnTo>
                    <a:lnTo>
                      <a:pt x="122" y="76"/>
                    </a:lnTo>
                    <a:lnTo>
                      <a:pt x="120" y="76"/>
                    </a:lnTo>
                    <a:lnTo>
                      <a:pt x="120" y="79"/>
                    </a:lnTo>
                    <a:lnTo>
                      <a:pt x="117" y="79"/>
                    </a:lnTo>
                    <a:lnTo>
                      <a:pt x="120" y="79"/>
                    </a:lnTo>
                    <a:lnTo>
                      <a:pt x="117" y="79"/>
                    </a:lnTo>
                    <a:lnTo>
                      <a:pt x="120" y="79"/>
                    </a:lnTo>
                    <a:lnTo>
                      <a:pt x="117" y="81"/>
                    </a:lnTo>
                    <a:lnTo>
                      <a:pt x="115" y="81"/>
                    </a:lnTo>
                    <a:lnTo>
                      <a:pt x="115" y="84"/>
                    </a:lnTo>
                    <a:lnTo>
                      <a:pt x="115" y="86"/>
                    </a:lnTo>
                    <a:lnTo>
                      <a:pt x="112" y="86"/>
                    </a:lnTo>
                    <a:lnTo>
                      <a:pt x="115" y="86"/>
                    </a:lnTo>
                    <a:lnTo>
                      <a:pt x="115" y="88"/>
                    </a:lnTo>
                    <a:lnTo>
                      <a:pt x="115" y="86"/>
                    </a:lnTo>
                    <a:lnTo>
                      <a:pt x="115" y="88"/>
                    </a:lnTo>
                    <a:lnTo>
                      <a:pt x="112" y="88"/>
                    </a:lnTo>
                    <a:lnTo>
                      <a:pt x="110" y="88"/>
                    </a:lnTo>
                    <a:lnTo>
                      <a:pt x="110" y="91"/>
                    </a:lnTo>
                    <a:lnTo>
                      <a:pt x="108" y="91"/>
                    </a:lnTo>
                    <a:lnTo>
                      <a:pt x="108" y="93"/>
                    </a:lnTo>
                    <a:lnTo>
                      <a:pt x="105" y="93"/>
                    </a:lnTo>
                    <a:lnTo>
                      <a:pt x="105" y="96"/>
                    </a:lnTo>
                    <a:lnTo>
                      <a:pt x="103" y="96"/>
                    </a:lnTo>
                    <a:lnTo>
                      <a:pt x="105" y="96"/>
                    </a:lnTo>
                    <a:lnTo>
                      <a:pt x="105" y="93"/>
                    </a:lnTo>
                    <a:lnTo>
                      <a:pt x="103" y="93"/>
                    </a:lnTo>
                    <a:lnTo>
                      <a:pt x="103" y="96"/>
                    </a:lnTo>
                    <a:lnTo>
                      <a:pt x="100" y="96"/>
                    </a:lnTo>
                    <a:lnTo>
                      <a:pt x="100" y="98"/>
                    </a:lnTo>
                    <a:lnTo>
                      <a:pt x="98" y="98"/>
                    </a:lnTo>
                    <a:lnTo>
                      <a:pt x="98" y="101"/>
                    </a:lnTo>
                    <a:lnTo>
                      <a:pt x="95" y="101"/>
                    </a:lnTo>
                    <a:lnTo>
                      <a:pt x="95" y="98"/>
                    </a:lnTo>
                    <a:lnTo>
                      <a:pt x="93" y="98"/>
                    </a:lnTo>
                    <a:lnTo>
                      <a:pt x="90" y="96"/>
                    </a:lnTo>
                    <a:lnTo>
                      <a:pt x="90" y="93"/>
                    </a:lnTo>
                    <a:lnTo>
                      <a:pt x="88" y="93"/>
                    </a:lnTo>
                    <a:lnTo>
                      <a:pt x="88" y="96"/>
                    </a:lnTo>
                    <a:lnTo>
                      <a:pt x="86" y="96"/>
                    </a:lnTo>
                    <a:lnTo>
                      <a:pt x="86" y="98"/>
                    </a:lnTo>
                    <a:lnTo>
                      <a:pt x="86" y="101"/>
                    </a:lnTo>
                    <a:lnTo>
                      <a:pt x="83" y="101"/>
                    </a:lnTo>
                    <a:lnTo>
                      <a:pt x="83" y="103"/>
                    </a:lnTo>
                    <a:lnTo>
                      <a:pt x="81" y="103"/>
                    </a:lnTo>
                    <a:lnTo>
                      <a:pt x="78" y="103"/>
                    </a:lnTo>
                    <a:lnTo>
                      <a:pt x="76" y="101"/>
                    </a:lnTo>
                    <a:lnTo>
                      <a:pt x="76" y="103"/>
                    </a:lnTo>
                    <a:lnTo>
                      <a:pt x="73" y="103"/>
                    </a:lnTo>
                    <a:lnTo>
                      <a:pt x="71" y="103"/>
                    </a:lnTo>
                    <a:lnTo>
                      <a:pt x="71" y="106"/>
                    </a:lnTo>
                    <a:lnTo>
                      <a:pt x="71" y="108"/>
                    </a:lnTo>
                    <a:lnTo>
                      <a:pt x="71" y="110"/>
                    </a:lnTo>
                    <a:lnTo>
                      <a:pt x="71" y="113"/>
                    </a:lnTo>
                    <a:lnTo>
                      <a:pt x="73" y="115"/>
                    </a:lnTo>
                    <a:lnTo>
                      <a:pt x="71" y="115"/>
                    </a:lnTo>
                    <a:lnTo>
                      <a:pt x="71" y="118"/>
                    </a:lnTo>
                    <a:lnTo>
                      <a:pt x="71" y="115"/>
                    </a:lnTo>
                    <a:lnTo>
                      <a:pt x="68" y="115"/>
                    </a:lnTo>
                    <a:lnTo>
                      <a:pt x="66" y="118"/>
                    </a:lnTo>
                    <a:lnTo>
                      <a:pt x="66" y="120"/>
                    </a:lnTo>
                    <a:lnTo>
                      <a:pt x="66" y="123"/>
                    </a:lnTo>
                    <a:lnTo>
                      <a:pt x="64" y="123"/>
                    </a:lnTo>
                    <a:lnTo>
                      <a:pt x="64" y="125"/>
                    </a:lnTo>
                    <a:lnTo>
                      <a:pt x="64" y="123"/>
                    </a:lnTo>
                    <a:lnTo>
                      <a:pt x="64" y="125"/>
                    </a:lnTo>
                    <a:lnTo>
                      <a:pt x="61" y="125"/>
                    </a:lnTo>
                    <a:lnTo>
                      <a:pt x="59" y="125"/>
                    </a:lnTo>
                    <a:lnTo>
                      <a:pt x="56" y="125"/>
                    </a:lnTo>
                    <a:lnTo>
                      <a:pt x="56" y="123"/>
                    </a:lnTo>
                    <a:lnTo>
                      <a:pt x="54" y="123"/>
                    </a:lnTo>
                    <a:lnTo>
                      <a:pt x="56" y="123"/>
                    </a:lnTo>
                    <a:lnTo>
                      <a:pt x="56" y="120"/>
                    </a:lnTo>
                    <a:lnTo>
                      <a:pt x="56" y="123"/>
                    </a:lnTo>
                    <a:lnTo>
                      <a:pt x="56" y="120"/>
                    </a:lnTo>
                    <a:lnTo>
                      <a:pt x="54" y="120"/>
                    </a:lnTo>
                    <a:lnTo>
                      <a:pt x="56" y="120"/>
                    </a:lnTo>
                    <a:lnTo>
                      <a:pt x="54" y="120"/>
                    </a:lnTo>
                    <a:lnTo>
                      <a:pt x="51" y="120"/>
                    </a:lnTo>
                    <a:lnTo>
                      <a:pt x="51" y="118"/>
                    </a:lnTo>
                    <a:lnTo>
                      <a:pt x="49" y="118"/>
                    </a:lnTo>
                    <a:lnTo>
                      <a:pt x="49" y="115"/>
                    </a:lnTo>
                    <a:lnTo>
                      <a:pt x="51" y="115"/>
                    </a:lnTo>
                    <a:lnTo>
                      <a:pt x="54" y="115"/>
                    </a:lnTo>
                    <a:lnTo>
                      <a:pt x="51" y="115"/>
                    </a:lnTo>
                    <a:lnTo>
                      <a:pt x="54" y="113"/>
                    </a:lnTo>
                    <a:lnTo>
                      <a:pt x="51" y="113"/>
                    </a:lnTo>
                    <a:lnTo>
                      <a:pt x="51" y="115"/>
                    </a:lnTo>
                    <a:lnTo>
                      <a:pt x="51" y="113"/>
                    </a:lnTo>
                    <a:lnTo>
                      <a:pt x="49" y="113"/>
                    </a:lnTo>
                    <a:lnTo>
                      <a:pt x="49" y="115"/>
                    </a:lnTo>
                    <a:lnTo>
                      <a:pt x="49" y="113"/>
                    </a:lnTo>
                    <a:lnTo>
                      <a:pt x="46" y="115"/>
                    </a:lnTo>
                    <a:lnTo>
                      <a:pt x="49" y="115"/>
                    </a:lnTo>
                    <a:lnTo>
                      <a:pt x="46" y="115"/>
                    </a:lnTo>
                    <a:lnTo>
                      <a:pt x="46" y="113"/>
                    </a:lnTo>
                    <a:lnTo>
                      <a:pt x="46" y="115"/>
                    </a:lnTo>
                    <a:lnTo>
                      <a:pt x="46" y="113"/>
                    </a:lnTo>
                    <a:lnTo>
                      <a:pt x="49" y="113"/>
                    </a:lnTo>
                    <a:lnTo>
                      <a:pt x="46" y="113"/>
                    </a:lnTo>
                    <a:lnTo>
                      <a:pt x="46" y="110"/>
                    </a:lnTo>
                    <a:lnTo>
                      <a:pt x="44" y="113"/>
                    </a:lnTo>
                    <a:lnTo>
                      <a:pt x="46" y="113"/>
                    </a:lnTo>
                    <a:lnTo>
                      <a:pt x="44" y="113"/>
                    </a:lnTo>
                    <a:lnTo>
                      <a:pt x="46" y="113"/>
                    </a:lnTo>
                    <a:lnTo>
                      <a:pt x="44" y="113"/>
                    </a:lnTo>
                    <a:lnTo>
                      <a:pt x="46" y="113"/>
                    </a:lnTo>
                    <a:lnTo>
                      <a:pt x="44" y="113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2" y="113"/>
                    </a:lnTo>
                    <a:lnTo>
                      <a:pt x="44" y="113"/>
                    </a:lnTo>
                    <a:lnTo>
                      <a:pt x="42" y="113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2" y="110"/>
                    </a:lnTo>
                    <a:lnTo>
                      <a:pt x="42" y="108"/>
                    </a:lnTo>
                    <a:lnTo>
                      <a:pt x="44" y="108"/>
                    </a:lnTo>
                    <a:lnTo>
                      <a:pt x="44" y="106"/>
                    </a:lnTo>
                    <a:lnTo>
                      <a:pt x="44" y="103"/>
                    </a:lnTo>
                    <a:lnTo>
                      <a:pt x="44" y="101"/>
                    </a:lnTo>
                    <a:lnTo>
                      <a:pt x="42" y="101"/>
                    </a:lnTo>
                    <a:lnTo>
                      <a:pt x="42" y="98"/>
                    </a:lnTo>
                    <a:lnTo>
                      <a:pt x="39" y="98"/>
                    </a:lnTo>
                    <a:lnTo>
                      <a:pt x="37" y="98"/>
                    </a:lnTo>
                    <a:lnTo>
                      <a:pt x="37" y="101"/>
                    </a:lnTo>
                    <a:lnTo>
                      <a:pt x="37" y="98"/>
                    </a:lnTo>
                    <a:lnTo>
                      <a:pt x="34" y="98"/>
                    </a:lnTo>
                    <a:lnTo>
                      <a:pt x="34" y="96"/>
                    </a:lnTo>
                    <a:lnTo>
                      <a:pt x="32" y="96"/>
                    </a:lnTo>
                    <a:lnTo>
                      <a:pt x="29" y="96"/>
                    </a:lnTo>
                    <a:lnTo>
                      <a:pt x="29" y="98"/>
                    </a:lnTo>
                    <a:lnTo>
                      <a:pt x="27" y="98"/>
                    </a:lnTo>
                    <a:lnTo>
                      <a:pt x="27" y="101"/>
                    </a:lnTo>
                    <a:lnTo>
                      <a:pt x="24" y="101"/>
                    </a:lnTo>
                    <a:lnTo>
                      <a:pt x="22" y="101"/>
                    </a:lnTo>
                    <a:lnTo>
                      <a:pt x="22" y="98"/>
                    </a:lnTo>
                    <a:lnTo>
                      <a:pt x="22" y="96"/>
                    </a:lnTo>
                    <a:lnTo>
                      <a:pt x="20" y="96"/>
                    </a:lnTo>
                    <a:lnTo>
                      <a:pt x="17" y="96"/>
                    </a:lnTo>
                    <a:lnTo>
                      <a:pt x="15" y="93"/>
                    </a:lnTo>
                    <a:lnTo>
                      <a:pt x="17" y="93"/>
                    </a:lnTo>
                    <a:lnTo>
                      <a:pt x="15" y="93"/>
                    </a:lnTo>
                    <a:lnTo>
                      <a:pt x="12" y="93"/>
                    </a:lnTo>
                    <a:lnTo>
                      <a:pt x="12" y="91"/>
                    </a:lnTo>
                    <a:lnTo>
                      <a:pt x="10" y="91"/>
                    </a:lnTo>
                    <a:lnTo>
                      <a:pt x="10" y="88"/>
                    </a:lnTo>
                    <a:lnTo>
                      <a:pt x="7" y="88"/>
                    </a:lnTo>
                    <a:lnTo>
                      <a:pt x="7" y="86"/>
                    </a:lnTo>
                    <a:lnTo>
                      <a:pt x="5" y="86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4"/>
                    </a:lnTo>
                    <a:lnTo>
                      <a:pt x="0" y="81"/>
                    </a:lnTo>
                    <a:lnTo>
                      <a:pt x="2" y="81"/>
                    </a:lnTo>
                    <a:lnTo>
                      <a:pt x="5" y="81"/>
                    </a:lnTo>
                    <a:lnTo>
                      <a:pt x="5" y="79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2" y="69"/>
                    </a:lnTo>
                    <a:lnTo>
                      <a:pt x="5" y="69"/>
                    </a:lnTo>
                    <a:lnTo>
                      <a:pt x="5" y="66"/>
                    </a:lnTo>
                    <a:lnTo>
                      <a:pt x="7" y="66"/>
                    </a:lnTo>
                    <a:lnTo>
                      <a:pt x="10" y="64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5" y="62"/>
                    </a:lnTo>
                    <a:lnTo>
                      <a:pt x="17" y="59"/>
                    </a:lnTo>
                    <a:lnTo>
                      <a:pt x="20" y="59"/>
                    </a:lnTo>
                    <a:lnTo>
                      <a:pt x="20" y="57"/>
                    </a:lnTo>
                    <a:lnTo>
                      <a:pt x="22" y="57"/>
                    </a:lnTo>
                    <a:lnTo>
                      <a:pt x="22" y="54"/>
                    </a:lnTo>
                    <a:lnTo>
                      <a:pt x="24" y="54"/>
                    </a:lnTo>
                    <a:lnTo>
                      <a:pt x="24" y="52"/>
                    </a:lnTo>
                    <a:lnTo>
                      <a:pt x="27" y="52"/>
                    </a:lnTo>
                    <a:lnTo>
                      <a:pt x="27" y="49"/>
                    </a:lnTo>
                    <a:lnTo>
                      <a:pt x="29" y="49"/>
                    </a:lnTo>
                    <a:lnTo>
                      <a:pt x="32" y="49"/>
                    </a:lnTo>
                    <a:lnTo>
                      <a:pt x="34" y="49"/>
                    </a:lnTo>
                    <a:lnTo>
                      <a:pt x="34" y="47"/>
                    </a:lnTo>
                    <a:lnTo>
                      <a:pt x="37" y="47"/>
                    </a:lnTo>
                    <a:lnTo>
                      <a:pt x="39" y="47"/>
                    </a:lnTo>
                    <a:lnTo>
                      <a:pt x="39" y="44"/>
                    </a:lnTo>
                    <a:lnTo>
                      <a:pt x="37" y="44"/>
                    </a:lnTo>
                    <a:lnTo>
                      <a:pt x="39" y="44"/>
                    </a:lnTo>
                    <a:lnTo>
                      <a:pt x="42" y="44"/>
                    </a:lnTo>
                    <a:lnTo>
                      <a:pt x="44" y="44"/>
                    </a:lnTo>
                    <a:lnTo>
                      <a:pt x="44" y="42"/>
                    </a:lnTo>
                    <a:lnTo>
                      <a:pt x="44" y="44"/>
                    </a:lnTo>
                    <a:lnTo>
                      <a:pt x="44" y="42"/>
                    </a:lnTo>
                    <a:lnTo>
                      <a:pt x="44" y="44"/>
                    </a:lnTo>
                    <a:lnTo>
                      <a:pt x="46" y="44"/>
                    </a:lnTo>
                    <a:lnTo>
                      <a:pt x="46" y="42"/>
                    </a:lnTo>
                    <a:lnTo>
                      <a:pt x="46" y="44"/>
                    </a:lnTo>
                    <a:lnTo>
                      <a:pt x="46" y="42"/>
                    </a:lnTo>
                    <a:lnTo>
                      <a:pt x="46" y="44"/>
                    </a:lnTo>
                    <a:lnTo>
                      <a:pt x="49" y="47"/>
                    </a:lnTo>
                    <a:lnTo>
                      <a:pt x="51" y="47"/>
                    </a:lnTo>
                    <a:lnTo>
                      <a:pt x="54" y="47"/>
                    </a:lnTo>
                    <a:lnTo>
                      <a:pt x="54" y="44"/>
                    </a:lnTo>
                    <a:lnTo>
                      <a:pt x="56" y="47"/>
                    </a:lnTo>
                    <a:lnTo>
                      <a:pt x="59" y="47"/>
                    </a:lnTo>
                    <a:lnTo>
                      <a:pt x="61" y="47"/>
                    </a:lnTo>
                    <a:lnTo>
                      <a:pt x="64" y="47"/>
                    </a:lnTo>
                    <a:lnTo>
                      <a:pt x="66" y="47"/>
                    </a:lnTo>
                    <a:lnTo>
                      <a:pt x="68" y="47"/>
                    </a:lnTo>
                    <a:lnTo>
                      <a:pt x="71" y="47"/>
                    </a:lnTo>
                    <a:lnTo>
                      <a:pt x="73" y="47"/>
                    </a:lnTo>
                    <a:lnTo>
                      <a:pt x="76" y="47"/>
                    </a:lnTo>
                    <a:lnTo>
                      <a:pt x="78" y="47"/>
                    </a:lnTo>
                    <a:lnTo>
                      <a:pt x="81" y="47"/>
                    </a:lnTo>
                    <a:lnTo>
                      <a:pt x="83" y="47"/>
                    </a:lnTo>
                    <a:lnTo>
                      <a:pt x="86" y="47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90" y="44"/>
                    </a:lnTo>
                    <a:lnTo>
                      <a:pt x="93" y="44"/>
                    </a:lnTo>
                    <a:lnTo>
                      <a:pt x="93" y="42"/>
                    </a:lnTo>
                    <a:lnTo>
                      <a:pt x="95" y="42"/>
                    </a:lnTo>
                    <a:lnTo>
                      <a:pt x="93" y="42"/>
                    </a:lnTo>
                    <a:lnTo>
                      <a:pt x="93" y="40"/>
                    </a:lnTo>
                    <a:lnTo>
                      <a:pt x="90" y="40"/>
                    </a:lnTo>
                    <a:lnTo>
                      <a:pt x="93" y="40"/>
                    </a:lnTo>
                    <a:close/>
                    <a:moveTo>
                      <a:pt x="68" y="37"/>
                    </a:moveTo>
                    <a:lnTo>
                      <a:pt x="66" y="40"/>
                    </a:lnTo>
                    <a:lnTo>
                      <a:pt x="66" y="37"/>
                    </a:lnTo>
                    <a:lnTo>
                      <a:pt x="66" y="40"/>
                    </a:lnTo>
                    <a:lnTo>
                      <a:pt x="64" y="40"/>
                    </a:lnTo>
                    <a:lnTo>
                      <a:pt x="64" y="37"/>
                    </a:lnTo>
                    <a:lnTo>
                      <a:pt x="66" y="37"/>
                    </a:lnTo>
                    <a:lnTo>
                      <a:pt x="68" y="37"/>
                    </a:lnTo>
                    <a:close/>
                    <a:moveTo>
                      <a:pt x="83" y="30"/>
                    </a:moveTo>
                    <a:lnTo>
                      <a:pt x="86" y="30"/>
                    </a:lnTo>
                    <a:lnTo>
                      <a:pt x="83" y="30"/>
                    </a:lnTo>
                    <a:lnTo>
                      <a:pt x="81" y="30"/>
                    </a:lnTo>
                    <a:lnTo>
                      <a:pt x="78" y="30"/>
                    </a:lnTo>
                    <a:lnTo>
                      <a:pt x="78" y="32"/>
                    </a:lnTo>
                    <a:lnTo>
                      <a:pt x="76" y="32"/>
                    </a:lnTo>
                    <a:lnTo>
                      <a:pt x="73" y="32"/>
                    </a:lnTo>
                    <a:lnTo>
                      <a:pt x="76" y="32"/>
                    </a:lnTo>
                    <a:lnTo>
                      <a:pt x="76" y="30"/>
                    </a:lnTo>
                    <a:lnTo>
                      <a:pt x="78" y="30"/>
                    </a:lnTo>
                    <a:lnTo>
                      <a:pt x="81" y="30"/>
                    </a:lnTo>
                    <a:lnTo>
                      <a:pt x="83" y="30"/>
                    </a:lnTo>
                    <a:close/>
                    <a:moveTo>
                      <a:pt x="88" y="30"/>
                    </a:moveTo>
                    <a:lnTo>
                      <a:pt x="88" y="27"/>
                    </a:lnTo>
                    <a:lnTo>
                      <a:pt x="88" y="30"/>
                    </a:lnTo>
                    <a:close/>
                    <a:moveTo>
                      <a:pt x="95" y="27"/>
                    </a:moveTo>
                    <a:lnTo>
                      <a:pt x="93" y="30"/>
                    </a:lnTo>
                    <a:lnTo>
                      <a:pt x="93" y="27"/>
                    </a:lnTo>
                    <a:lnTo>
                      <a:pt x="95" y="27"/>
                    </a:lnTo>
                    <a:close/>
                    <a:moveTo>
                      <a:pt x="149" y="3"/>
                    </a:moveTo>
                    <a:lnTo>
                      <a:pt x="149" y="0"/>
                    </a:lnTo>
                    <a:lnTo>
                      <a:pt x="149" y="3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6" name="Freeform 1086"/>
              <p:cNvSpPr>
                <a:spLocks noEditPoints="1"/>
              </p:cNvSpPr>
              <p:nvPr/>
            </p:nvSpPr>
            <p:spPr bwMode="auto">
              <a:xfrm>
                <a:off x="2280" y="1297"/>
                <a:ext cx="171" cy="125"/>
              </a:xfrm>
              <a:custGeom>
                <a:avLst/>
                <a:gdLst>
                  <a:gd name="T0" fmla="*/ 46 w 171"/>
                  <a:gd name="T1" fmla="*/ 115 h 125"/>
                  <a:gd name="T2" fmla="*/ 54 w 171"/>
                  <a:gd name="T3" fmla="*/ 113 h 125"/>
                  <a:gd name="T4" fmla="*/ 103 w 171"/>
                  <a:gd name="T5" fmla="*/ 44 h 125"/>
                  <a:gd name="T6" fmla="*/ 115 w 171"/>
                  <a:gd name="T7" fmla="*/ 42 h 125"/>
                  <a:gd name="T8" fmla="*/ 120 w 171"/>
                  <a:gd name="T9" fmla="*/ 42 h 125"/>
                  <a:gd name="T10" fmla="*/ 134 w 171"/>
                  <a:gd name="T11" fmla="*/ 44 h 125"/>
                  <a:gd name="T12" fmla="*/ 144 w 171"/>
                  <a:gd name="T13" fmla="*/ 49 h 125"/>
                  <a:gd name="T14" fmla="*/ 152 w 171"/>
                  <a:gd name="T15" fmla="*/ 57 h 125"/>
                  <a:gd name="T16" fmla="*/ 164 w 171"/>
                  <a:gd name="T17" fmla="*/ 62 h 125"/>
                  <a:gd name="T18" fmla="*/ 169 w 171"/>
                  <a:gd name="T19" fmla="*/ 69 h 125"/>
                  <a:gd name="T20" fmla="*/ 159 w 171"/>
                  <a:gd name="T21" fmla="*/ 69 h 125"/>
                  <a:gd name="T22" fmla="*/ 154 w 171"/>
                  <a:gd name="T23" fmla="*/ 74 h 125"/>
                  <a:gd name="T24" fmla="*/ 152 w 171"/>
                  <a:gd name="T25" fmla="*/ 76 h 125"/>
                  <a:gd name="T26" fmla="*/ 147 w 171"/>
                  <a:gd name="T27" fmla="*/ 76 h 125"/>
                  <a:gd name="T28" fmla="*/ 139 w 171"/>
                  <a:gd name="T29" fmla="*/ 79 h 125"/>
                  <a:gd name="T30" fmla="*/ 134 w 171"/>
                  <a:gd name="T31" fmla="*/ 79 h 125"/>
                  <a:gd name="T32" fmla="*/ 127 w 171"/>
                  <a:gd name="T33" fmla="*/ 76 h 125"/>
                  <a:gd name="T34" fmla="*/ 122 w 171"/>
                  <a:gd name="T35" fmla="*/ 76 h 125"/>
                  <a:gd name="T36" fmla="*/ 120 w 171"/>
                  <a:gd name="T37" fmla="*/ 79 h 125"/>
                  <a:gd name="T38" fmla="*/ 115 w 171"/>
                  <a:gd name="T39" fmla="*/ 86 h 125"/>
                  <a:gd name="T40" fmla="*/ 110 w 171"/>
                  <a:gd name="T41" fmla="*/ 91 h 125"/>
                  <a:gd name="T42" fmla="*/ 105 w 171"/>
                  <a:gd name="T43" fmla="*/ 96 h 125"/>
                  <a:gd name="T44" fmla="*/ 98 w 171"/>
                  <a:gd name="T45" fmla="*/ 98 h 125"/>
                  <a:gd name="T46" fmla="*/ 90 w 171"/>
                  <a:gd name="T47" fmla="*/ 93 h 125"/>
                  <a:gd name="T48" fmla="*/ 83 w 171"/>
                  <a:gd name="T49" fmla="*/ 101 h 125"/>
                  <a:gd name="T50" fmla="*/ 73 w 171"/>
                  <a:gd name="T51" fmla="*/ 103 h 125"/>
                  <a:gd name="T52" fmla="*/ 73 w 171"/>
                  <a:gd name="T53" fmla="*/ 115 h 125"/>
                  <a:gd name="T54" fmla="*/ 66 w 171"/>
                  <a:gd name="T55" fmla="*/ 120 h 125"/>
                  <a:gd name="T56" fmla="*/ 61 w 171"/>
                  <a:gd name="T57" fmla="*/ 125 h 125"/>
                  <a:gd name="T58" fmla="*/ 56 w 171"/>
                  <a:gd name="T59" fmla="*/ 120 h 125"/>
                  <a:gd name="T60" fmla="*/ 51 w 171"/>
                  <a:gd name="T61" fmla="*/ 120 h 125"/>
                  <a:gd name="T62" fmla="*/ 51 w 171"/>
                  <a:gd name="T63" fmla="*/ 115 h 125"/>
                  <a:gd name="T64" fmla="*/ 49 w 171"/>
                  <a:gd name="T65" fmla="*/ 115 h 125"/>
                  <a:gd name="T66" fmla="*/ 46 w 171"/>
                  <a:gd name="T67" fmla="*/ 115 h 125"/>
                  <a:gd name="T68" fmla="*/ 46 w 171"/>
                  <a:gd name="T69" fmla="*/ 113 h 125"/>
                  <a:gd name="T70" fmla="*/ 44 w 171"/>
                  <a:gd name="T71" fmla="*/ 115 h 125"/>
                  <a:gd name="T72" fmla="*/ 42 w 171"/>
                  <a:gd name="T73" fmla="*/ 113 h 125"/>
                  <a:gd name="T74" fmla="*/ 44 w 171"/>
                  <a:gd name="T75" fmla="*/ 106 h 125"/>
                  <a:gd name="T76" fmla="*/ 37 w 171"/>
                  <a:gd name="T77" fmla="*/ 98 h 125"/>
                  <a:gd name="T78" fmla="*/ 29 w 171"/>
                  <a:gd name="T79" fmla="*/ 96 h 125"/>
                  <a:gd name="T80" fmla="*/ 22 w 171"/>
                  <a:gd name="T81" fmla="*/ 98 h 125"/>
                  <a:gd name="T82" fmla="*/ 15 w 171"/>
                  <a:gd name="T83" fmla="*/ 93 h 125"/>
                  <a:gd name="T84" fmla="*/ 7 w 171"/>
                  <a:gd name="T85" fmla="*/ 86 h 125"/>
                  <a:gd name="T86" fmla="*/ 2 w 171"/>
                  <a:gd name="T87" fmla="*/ 81 h 125"/>
                  <a:gd name="T88" fmla="*/ 2 w 171"/>
                  <a:gd name="T89" fmla="*/ 71 h 125"/>
                  <a:gd name="T90" fmla="*/ 7 w 171"/>
                  <a:gd name="T91" fmla="*/ 66 h 125"/>
                  <a:gd name="T92" fmla="*/ 20 w 171"/>
                  <a:gd name="T93" fmla="*/ 59 h 125"/>
                  <a:gd name="T94" fmla="*/ 27 w 171"/>
                  <a:gd name="T95" fmla="*/ 52 h 125"/>
                  <a:gd name="T96" fmla="*/ 37 w 171"/>
                  <a:gd name="T97" fmla="*/ 47 h 125"/>
                  <a:gd name="T98" fmla="*/ 44 w 171"/>
                  <a:gd name="T99" fmla="*/ 44 h 125"/>
                  <a:gd name="T100" fmla="*/ 46 w 171"/>
                  <a:gd name="T101" fmla="*/ 42 h 125"/>
                  <a:gd name="T102" fmla="*/ 54 w 171"/>
                  <a:gd name="T103" fmla="*/ 47 h 125"/>
                  <a:gd name="T104" fmla="*/ 66 w 171"/>
                  <a:gd name="T105" fmla="*/ 47 h 125"/>
                  <a:gd name="T106" fmla="*/ 81 w 171"/>
                  <a:gd name="T107" fmla="*/ 47 h 125"/>
                  <a:gd name="T108" fmla="*/ 93 w 171"/>
                  <a:gd name="T109" fmla="*/ 44 h 125"/>
                  <a:gd name="T110" fmla="*/ 93 w 171"/>
                  <a:gd name="T111" fmla="*/ 40 h 125"/>
                  <a:gd name="T112" fmla="*/ 64 w 171"/>
                  <a:gd name="T113" fmla="*/ 37 h 125"/>
                  <a:gd name="T114" fmla="*/ 81 w 171"/>
                  <a:gd name="T115" fmla="*/ 30 h 125"/>
                  <a:gd name="T116" fmla="*/ 76 w 171"/>
                  <a:gd name="T117" fmla="*/ 30 h 125"/>
                  <a:gd name="T118" fmla="*/ 88 w 171"/>
                  <a:gd name="T119" fmla="*/ 30 h 125"/>
                  <a:gd name="T120" fmla="*/ 149 w 171"/>
                  <a:gd name="T12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1" h="125">
                    <a:moveTo>
                      <a:pt x="46" y="115"/>
                    </a:moveTo>
                    <a:lnTo>
                      <a:pt x="46" y="118"/>
                    </a:lnTo>
                    <a:lnTo>
                      <a:pt x="46" y="115"/>
                    </a:lnTo>
                    <a:moveTo>
                      <a:pt x="46" y="115"/>
                    </a:moveTo>
                    <a:lnTo>
                      <a:pt x="44" y="115"/>
                    </a:lnTo>
                    <a:lnTo>
                      <a:pt x="46" y="115"/>
                    </a:lnTo>
                    <a:moveTo>
                      <a:pt x="54" y="113"/>
                    </a:moveTo>
                    <a:lnTo>
                      <a:pt x="51" y="113"/>
                    </a:lnTo>
                    <a:lnTo>
                      <a:pt x="54" y="113"/>
                    </a:lnTo>
                    <a:lnTo>
                      <a:pt x="51" y="115"/>
                    </a:lnTo>
                    <a:lnTo>
                      <a:pt x="51" y="113"/>
                    </a:lnTo>
                    <a:lnTo>
                      <a:pt x="54" y="113"/>
                    </a:lnTo>
                    <a:moveTo>
                      <a:pt x="93" y="40"/>
                    </a:moveTo>
                    <a:lnTo>
                      <a:pt x="95" y="40"/>
                    </a:lnTo>
                    <a:lnTo>
                      <a:pt x="95" y="42"/>
                    </a:lnTo>
                    <a:lnTo>
                      <a:pt x="98" y="42"/>
                    </a:lnTo>
                    <a:lnTo>
                      <a:pt x="100" y="42"/>
                    </a:lnTo>
                    <a:lnTo>
                      <a:pt x="103" y="44"/>
                    </a:lnTo>
                    <a:lnTo>
                      <a:pt x="105" y="44"/>
                    </a:lnTo>
                    <a:lnTo>
                      <a:pt x="108" y="44"/>
                    </a:lnTo>
                    <a:lnTo>
                      <a:pt x="110" y="44"/>
                    </a:lnTo>
                    <a:lnTo>
                      <a:pt x="112" y="44"/>
                    </a:lnTo>
                    <a:lnTo>
                      <a:pt x="115" y="44"/>
                    </a:lnTo>
                    <a:lnTo>
                      <a:pt x="115" y="42"/>
                    </a:lnTo>
                    <a:lnTo>
                      <a:pt x="117" y="42"/>
                    </a:lnTo>
                    <a:lnTo>
                      <a:pt x="120" y="42"/>
                    </a:lnTo>
                    <a:lnTo>
                      <a:pt x="122" y="42"/>
                    </a:lnTo>
                    <a:lnTo>
                      <a:pt x="120" y="42"/>
                    </a:lnTo>
                    <a:lnTo>
                      <a:pt x="122" y="42"/>
                    </a:lnTo>
                    <a:lnTo>
                      <a:pt x="120" y="42"/>
                    </a:lnTo>
                    <a:lnTo>
                      <a:pt x="122" y="42"/>
                    </a:lnTo>
                    <a:lnTo>
                      <a:pt x="125" y="44"/>
                    </a:lnTo>
                    <a:lnTo>
                      <a:pt x="127" y="44"/>
                    </a:lnTo>
                    <a:lnTo>
                      <a:pt x="130" y="44"/>
                    </a:lnTo>
                    <a:lnTo>
                      <a:pt x="132" y="44"/>
                    </a:lnTo>
                    <a:lnTo>
                      <a:pt x="134" y="44"/>
                    </a:lnTo>
                    <a:lnTo>
                      <a:pt x="134" y="47"/>
                    </a:lnTo>
                    <a:lnTo>
                      <a:pt x="137" y="47"/>
                    </a:lnTo>
                    <a:lnTo>
                      <a:pt x="139" y="47"/>
                    </a:lnTo>
                    <a:lnTo>
                      <a:pt x="142" y="47"/>
                    </a:lnTo>
                    <a:lnTo>
                      <a:pt x="142" y="49"/>
                    </a:lnTo>
                    <a:lnTo>
                      <a:pt x="144" y="49"/>
                    </a:lnTo>
                    <a:lnTo>
                      <a:pt x="144" y="52"/>
                    </a:lnTo>
                    <a:lnTo>
                      <a:pt x="147" y="52"/>
                    </a:lnTo>
                    <a:lnTo>
                      <a:pt x="147" y="54"/>
                    </a:lnTo>
                    <a:lnTo>
                      <a:pt x="149" y="54"/>
                    </a:lnTo>
                    <a:lnTo>
                      <a:pt x="149" y="57"/>
                    </a:lnTo>
                    <a:lnTo>
                      <a:pt x="152" y="57"/>
                    </a:lnTo>
                    <a:lnTo>
                      <a:pt x="154" y="57"/>
                    </a:lnTo>
                    <a:lnTo>
                      <a:pt x="154" y="59"/>
                    </a:lnTo>
                    <a:lnTo>
                      <a:pt x="156" y="59"/>
                    </a:lnTo>
                    <a:lnTo>
                      <a:pt x="159" y="59"/>
                    </a:lnTo>
                    <a:lnTo>
                      <a:pt x="161" y="62"/>
                    </a:lnTo>
                    <a:lnTo>
                      <a:pt x="164" y="62"/>
                    </a:lnTo>
                    <a:lnTo>
                      <a:pt x="164" y="64"/>
                    </a:lnTo>
                    <a:lnTo>
                      <a:pt x="166" y="64"/>
                    </a:lnTo>
                    <a:lnTo>
                      <a:pt x="166" y="66"/>
                    </a:lnTo>
                    <a:lnTo>
                      <a:pt x="169" y="69"/>
                    </a:lnTo>
                    <a:lnTo>
                      <a:pt x="171" y="69"/>
                    </a:lnTo>
                    <a:lnTo>
                      <a:pt x="169" y="69"/>
                    </a:lnTo>
                    <a:lnTo>
                      <a:pt x="166" y="69"/>
                    </a:lnTo>
                    <a:lnTo>
                      <a:pt x="164" y="69"/>
                    </a:lnTo>
                    <a:lnTo>
                      <a:pt x="161" y="69"/>
                    </a:lnTo>
                    <a:lnTo>
                      <a:pt x="159" y="69"/>
                    </a:lnTo>
                    <a:lnTo>
                      <a:pt x="159" y="71"/>
                    </a:lnTo>
                    <a:lnTo>
                      <a:pt x="159" y="69"/>
                    </a:lnTo>
                    <a:lnTo>
                      <a:pt x="159" y="71"/>
                    </a:lnTo>
                    <a:lnTo>
                      <a:pt x="156" y="71"/>
                    </a:lnTo>
                    <a:lnTo>
                      <a:pt x="156" y="74"/>
                    </a:lnTo>
                    <a:lnTo>
                      <a:pt x="156" y="71"/>
                    </a:lnTo>
                    <a:lnTo>
                      <a:pt x="156" y="74"/>
                    </a:lnTo>
                    <a:lnTo>
                      <a:pt x="154" y="74"/>
                    </a:lnTo>
                    <a:lnTo>
                      <a:pt x="156" y="74"/>
                    </a:lnTo>
                    <a:lnTo>
                      <a:pt x="154" y="74"/>
                    </a:lnTo>
                    <a:lnTo>
                      <a:pt x="152" y="74"/>
                    </a:lnTo>
                    <a:lnTo>
                      <a:pt x="154" y="74"/>
                    </a:lnTo>
                    <a:lnTo>
                      <a:pt x="152" y="74"/>
                    </a:lnTo>
                    <a:lnTo>
                      <a:pt x="152" y="76"/>
                    </a:lnTo>
                    <a:lnTo>
                      <a:pt x="152" y="74"/>
                    </a:lnTo>
                    <a:lnTo>
                      <a:pt x="149" y="74"/>
                    </a:lnTo>
                    <a:lnTo>
                      <a:pt x="149" y="76"/>
                    </a:lnTo>
                    <a:lnTo>
                      <a:pt x="149" y="74"/>
                    </a:lnTo>
                    <a:lnTo>
                      <a:pt x="149" y="76"/>
                    </a:lnTo>
                    <a:lnTo>
                      <a:pt x="147" y="76"/>
                    </a:lnTo>
                    <a:lnTo>
                      <a:pt x="144" y="76"/>
                    </a:lnTo>
                    <a:lnTo>
                      <a:pt x="144" y="74"/>
                    </a:lnTo>
                    <a:lnTo>
                      <a:pt x="144" y="76"/>
                    </a:lnTo>
                    <a:lnTo>
                      <a:pt x="142" y="76"/>
                    </a:lnTo>
                    <a:lnTo>
                      <a:pt x="139" y="76"/>
                    </a:lnTo>
                    <a:lnTo>
                      <a:pt x="139" y="79"/>
                    </a:lnTo>
                    <a:lnTo>
                      <a:pt x="139" y="76"/>
                    </a:lnTo>
                    <a:lnTo>
                      <a:pt x="139" y="79"/>
                    </a:lnTo>
                    <a:lnTo>
                      <a:pt x="137" y="79"/>
                    </a:lnTo>
                    <a:lnTo>
                      <a:pt x="137" y="76"/>
                    </a:lnTo>
                    <a:lnTo>
                      <a:pt x="137" y="79"/>
                    </a:lnTo>
                    <a:lnTo>
                      <a:pt x="134" y="79"/>
                    </a:lnTo>
                    <a:lnTo>
                      <a:pt x="132" y="79"/>
                    </a:lnTo>
                    <a:lnTo>
                      <a:pt x="130" y="79"/>
                    </a:lnTo>
                    <a:lnTo>
                      <a:pt x="130" y="76"/>
                    </a:lnTo>
                    <a:lnTo>
                      <a:pt x="127" y="76"/>
                    </a:lnTo>
                    <a:lnTo>
                      <a:pt x="127" y="79"/>
                    </a:lnTo>
                    <a:lnTo>
                      <a:pt x="127" y="76"/>
                    </a:lnTo>
                    <a:lnTo>
                      <a:pt x="125" y="76"/>
                    </a:lnTo>
                    <a:lnTo>
                      <a:pt x="127" y="76"/>
                    </a:lnTo>
                    <a:lnTo>
                      <a:pt x="127" y="74"/>
                    </a:lnTo>
                    <a:lnTo>
                      <a:pt x="125" y="74"/>
                    </a:lnTo>
                    <a:lnTo>
                      <a:pt x="122" y="74"/>
                    </a:lnTo>
                    <a:lnTo>
                      <a:pt x="122" y="76"/>
                    </a:lnTo>
                    <a:lnTo>
                      <a:pt x="120" y="76"/>
                    </a:lnTo>
                    <a:lnTo>
                      <a:pt x="120" y="79"/>
                    </a:lnTo>
                    <a:lnTo>
                      <a:pt x="117" y="79"/>
                    </a:lnTo>
                    <a:lnTo>
                      <a:pt x="120" y="79"/>
                    </a:lnTo>
                    <a:lnTo>
                      <a:pt x="117" y="79"/>
                    </a:lnTo>
                    <a:lnTo>
                      <a:pt x="120" y="79"/>
                    </a:lnTo>
                    <a:lnTo>
                      <a:pt x="117" y="81"/>
                    </a:lnTo>
                    <a:lnTo>
                      <a:pt x="115" y="81"/>
                    </a:lnTo>
                    <a:lnTo>
                      <a:pt x="115" y="84"/>
                    </a:lnTo>
                    <a:lnTo>
                      <a:pt x="115" y="86"/>
                    </a:lnTo>
                    <a:lnTo>
                      <a:pt x="112" y="86"/>
                    </a:lnTo>
                    <a:lnTo>
                      <a:pt x="115" y="86"/>
                    </a:lnTo>
                    <a:lnTo>
                      <a:pt x="115" y="88"/>
                    </a:lnTo>
                    <a:lnTo>
                      <a:pt x="115" y="86"/>
                    </a:lnTo>
                    <a:lnTo>
                      <a:pt x="115" y="88"/>
                    </a:lnTo>
                    <a:lnTo>
                      <a:pt x="112" y="88"/>
                    </a:lnTo>
                    <a:lnTo>
                      <a:pt x="110" y="88"/>
                    </a:lnTo>
                    <a:lnTo>
                      <a:pt x="110" y="91"/>
                    </a:lnTo>
                    <a:lnTo>
                      <a:pt x="108" y="91"/>
                    </a:lnTo>
                    <a:lnTo>
                      <a:pt x="108" y="93"/>
                    </a:lnTo>
                    <a:lnTo>
                      <a:pt x="105" y="93"/>
                    </a:lnTo>
                    <a:lnTo>
                      <a:pt x="105" y="96"/>
                    </a:lnTo>
                    <a:lnTo>
                      <a:pt x="103" y="96"/>
                    </a:lnTo>
                    <a:lnTo>
                      <a:pt x="105" y="96"/>
                    </a:lnTo>
                    <a:lnTo>
                      <a:pt x="105" y="93"/>
                    </a:lnTo>
                    <a:lnTo>
                      <a:pt x="103" y="93"/>
                    </a:lnTo>
                    <a:lnTo>
                      <a:pt x="103" y="96"/>
                    </a:lnTo>
                    <a:lnTo>
                      <a:pt x="100" y="96"/>
                    </a:lnTo>
                    <a:lnTo>
                      <a:pt x="100" y="98"/>
                    </a:lnTo>
                    <a:lnTo>
                      <a:pt x="98" y="98"/>
                    </a:lnTo>
                    <a:lnTo>
                      <a:pt x="98" y="101"/>
                    </a:lnTo>
                    <a:lnTo>
                      <a:pt x="95" y="101"/>
                    </a:lnTo>
                    <a:lnTo>
                      <a:pt x="95" y="98"/>
                    </a:lnTo>
                    <a:lnTo>
                      <a:pt x="93" y="98"/>
                    </a:lnTo>
                    <a:lnTo>
                      <a:pt x="90" y="96"/>
                    </a:lnTo>
                    <a:lnTo>
                      <a:pt x="90" y="93"/>
                    </a:lnTo>
                    <a:lnTo>
                      <a:pt x="88" y="93"/>
                    </a:lnTo>
                    <a:lnTo>
                      <a:pt x="88" y="96"/>
                    </a:lnTo>
                    <a:lnTo>
                      <a:pt x="86" y="96"/>
                    </a:lnTo>
                    <a:lnTo>
                      <a:pt x="86" y="98"/>
                    </a:lnTo>
                    <a:lnTo>
                      <a:pt x="86" y="101"/>
                    </a:lnTo>
                    <a:lnTo>
                      <a:pt x="83" y="101"/>
                    </a:lnTo>
                    <a:lnTo>
                      <a:pt x="83" y="103"/>
                    </a:lnTo>
                    <a:lnTo>
                      <a:pt x="81" y="103"/>
                    </a:lnTo>
                    <a:lnTo>
                      <a:pt x="78" y="103"/>
                    </a:lnTo>
                    <a:lnTo>
                      <a:pt x="76" y="101"/>
                    </a:lnTo>
                    <a:lnTo>
                      <a:pt x="76" y="103"/>
                    </a:lnTo>
                    <a:lnTo>
                      <a:pt x="73" y="103"/>
                    </a:lnTo>
                    <a:lnTo>
                      <a:pt x="71" y="103"/>
                    </a:lnTo>
                    <a:lnTo>
                      <a:pt x="71" y="106"/>
                    </a:lnTo>
                    <a:lnTo>
                      <a:pt x="71" y="108"/>
                    </a:lnTo>
                    <a:lnTo>
                      <a:pt x="71" y="110"/>
                    </a:lnTo>
                    <a:lnTo>
                      <a:pt x="71" y="113"/>
                    </a:lnTo>
                    <a:lnTo>
                      <a:pt x="73" y="115"/>
                    </a:lnTo>
                    <a:lnTo>
                      <a:pt x="71" y="115"/>
                    </a:lnTo>
                    <a:lnTo>
                      <a:pt x="71" y="118"/>
                    </a:lnTo>
                    <a:lnTo>
                      <a:pt x="71" y="115"/>
                    </a:lnTo>
                    <a:lnTo>
                      <a:pt x="68" y="115"/>
                    </a:lnTo>
                    <a:lnTo>
                      <a:pt x="66" y="118"/>
                    </a:lnTo>
                    <a:lnTo>
                      <a:pt x="66" y="120"/>
                    </a:lnTo>
                    <a:lnTo>
                      <a:pt x="66" y="123"/>
                    </a:lnTo>
                    <a:lnTo>
                      <a:pt x="64" y="123"/>
                    </a:lnTo>
                    <a:lnTo>
                      <a:pt x="64" y="125"/>
                    </a:lnTo>
                    <a:lnTo>
                      <a:pt x="64" y="123"/>
                    </a:lnTo>
                    <a:lnTo>
                      <a:pt x="64" y="125"/>
                    </a:lnTo>
                    <a:lnTo>
                      <a:pt x="61" y="125"/>
                    </a:lnTo>
                    <a:lnTo>
                      <a:pt x="59" y="125"/>
                    </a:lnTo>
                    <a:lnTo>
                      <a:pt x="56" y="125"/>
                    </a:lnTo>
                    <a:lnTo>
                      <a:pt x="56" y="123"/>
                    </a:lnTo>
                    <a:lnTo>
                      <a:pt x="54" y="123"/>
                    </a:lnTo>
                    <a:lnTo>
                      <a:pt x="56" y="123"/>
                    </a:lnTo>
                    <a:lnTo>
                      <a:pt x="56" y="120"/>
                    </a:lnTo>
                    <a:lnTo>
                      <a:pt x="56" y="123"/>
                    </a:lnTo>
                    <a:lnTo>
                      <a:pt x="56" y="120"/>
                    </a:lnTo>
                    <a:lnTo>
                      <a:pt x="54" y="120"/>
                    </a:lnTo>
                    <a:lnTo>
                      <a:pt x="56" y="120"/>
                    </a:lnTo>
                    <a:lnTo>
                      <a:pt x="54" y="120"/>
                    </a:lnTo>
                    <a:lnTo>
                      <a:pt x="51" y="120"/>
                    </a:lnTo>
                    <a:lnTo>
                      <a:pt x="51" y="118"/>
                    </a:lnTo>
                    <a:lnTo>
                      <a:pt x="49" y="118"/>
                    </a:lnTo>
                    <a:lnTo>
                      <a:pt x="49" y="115"/>
                    </a:lnTo>
                    <a:lnTo>
                      <a:pt x="51" y="115"/>
                    </a:lnTo>
                    <a:lnTo>
                      <a:pt x="54" y="115"/>
                    </a:lnTo>
                    <a:lnTo>
                      <a:pt x="51" y="115"/>
                    </a:lnTo>
                    <a:lnTo>
                      <a:pt x="54" y="113"/>
                    </a:lnTo>
                    <a:lnTo>
                      <a:pt x="51" y="113"/>
                    </a:lnTo>
                    <a:lnTo>
                      <a:pt x="51" y="115"/>
                    </a:lnTo>
                    <a:lnTo>
                      <a:pt x="51" y="113"/>
                    </a:lnTo>
                    <a:lnTo>
                      <a:pt x="49" y="113"/>
                    </a:lnTo>
                    <a:lnTo>
                      <a:pt x="49" y="115"/>
                    </a:lnTo>
                    <a:lnTo>
                      <a:pt x="49" y="113"/>
                    </a:lnTo>
                    <a:lnTo>
                      <a:pt x="46" y="115"/>
                    </a:lnTo>
                    <a:lnTo>
                      <a:pt x="49" y="115"/>
                    </a:lnTo>
                    <a:lnTo>
                      <a:pt x="46" y="115"/>
                    </a:lnTo>
                    <a:lnTo>
                      <a:pt x="46" y="113"/>
                    </a:lnTo>
                    <a:lnTo>
                      <a:pt x="46" y="115"/>
                    </a:lnTo>
                    <a:lnTo>
                      <a:pt x="46" y="113"/>
                    </a:lnTo>
                    <a:lnTo>
                      <a:pt x="49" y="113"/>
                    </a:lnTo>
                    <a:lnTo>
                      <a:pt x="46" y="113"/>
                    </a:lnTo>
                    <a:lnTo>
                      <a:pt x="46" y="110"/>
                    </a:lnTo>
                    <a:lnTo>
                      <a:pt x="44" y="113"/>
                    </a:lnTo>
                    <a:lnTo>
                      <a:pt x="46" y="113"/>
                    </a:lnTo>
                    <a:lnTo>
                      <a:pt x="44" y="113"/>
                    </a:lnTo>
                    <a:lnTo>
                      <a:pt x="46" y="113"/>
                    </a:lnTo>
                    <a:lnTo>
                      <a:pt x="44" y="113"/>
                    </a:lnTo>
                    <a:lnTo>
                      <a:pt x="46" y="113"/>
                    </a:lnTo>
                    <a:lnTo>
                      <a:pt x="44" y="113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2" y="113"/>
                    </a:lnTo>
                    <a:lnTo>
                      <a:pt x="44" y="113"/>
                    </a:lnTo>
                    <a:lnTo>
                      <a:pt x="42" y="113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2" y="110"/>
                    </a:lnTo>
                    <a:lnTo>
                      <a:pt x="42" y="108"/>
                    </a:lnTo>
                    <a:lnTo>
                      <a:pt x="44" y="108"/>
                    </a:lnTo>
                    <a:lnTo>
                      <a:pt x="44" y="106"/>
                    </a:lnTo>
                    <a:lnTo>
                      <a:pt x="44" y="103"/>
                    </a:lnTo>
                    <a:lnTo>
                      <a:pt x="44" y="101"/>
                    </a:lnTo>
                    <a:lnTo>
                      <a:pt x="42" y="101"/>
                    </a:lnTo>
                    <a:lnTo>
                      <a:pt x="42" y="98"/>
                    </a:lnTo>
                    <a:lnTo>
                      <a:pt x="39" y="98"/>
                    </a:lnTo>
                    <a:lnTo>
                      <a:pt x="37" y="98"/>
                    </a:lnTo>
                    <a:lnTo>
                      <a:pt x="37" y="101"/>
                    </a:lnTo>
                    <a:lnTo>
                      <a:pt x="37" y="98"/>
                    </a:lnTo>
                    <a:lnTo>
                      <a:pt x="34" y="98"/>
                    </a:lnTo>
                    <a:lnTo>
                      <a:pt x="34" y="96"/>
                    </a:lnTo>
                    <a:lnTo>
                      <a:pt x="32" y="96"/>
                    </a:lnTo>
                    <a:lnTo>
                      <a:pt x="29" y="96"/>
                    </a:lnTo>
                    <a:lnTo>
                      <a:pt x="29" y="98"/>
                    </a:lnTo>
                    <a:lnTo>
                      <a:pt x="27" y="98"/>
                    </a:lnTo>
                    <a:lnTo>
                      <a:pt x="27" y="101"/>
                    </a:lnTo>
                    <a:lnTo>
                      <a:pt x="24" y="101"/>
                    </a:lnTo>
                    <a:lnTo>
                      <a:pt x="22" y="101"/>
                    </a:lnTo>
                    <a:lnTo>
                      <a:pt x="22" y="98"/>
                    </a:lnTo>
                    <a:lnTo>
                      <a:pt x="22" y="96"/>
                    </a:lnTo>
                    <a:lnTo>
                      <a:pt x="20" y="96"/>
                    </a:lnTo>
                    <a:lnTo>
                      <a:pt x="17" y="96"/>
                    </a:lnTo>
                    <a:lnTo>
                      <a:pt x="15" y="93"/>
                    </a:lnTo>
                    <a:lnTo>
                      <a:pt x="17" y="93"/>
                    </a:lnTo>
                    <a:lnTo>
                      <a:pt x="15" y="93"/>
                    </a:lnTo>
                    <a:lnTo>
                      <a:pt x="12" y="93"/>
                    </a:lnTo>
                    <a:lnTo>
                      <a:pt x="12" y="91"/>
                    </a:lnTo>
                    <a:lnTo>
                      <a:pt x="10" y="91"/>
                    </a:lnTo>
                    <a:lnTo>
                      <a:pt x="10" y="88"/>
                    </a:lnTo>
                    <a:lnTo>
                      <a:pt x="7" y="88"/>
                    </a:lnTo>
                    <a:lnTo>
                      <a:pt x="7" y="86"/>
                    </a:lnTo>
                    <a:lnTo>
                      <a:pt x="5" y="86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4"/>
                    </a:lnTo>
                    <a:lnTo>
                      <a:pt x="0" y="81"/>
                    </a:lnTo>
                    <a:lnTo>
                      <a:pt x="2" y="81"/>
                    </a:lnTo>
                    <a:lnTo>
                      <a:pt x="5" y="81"/>
                    </a:lnTo>
                    <a:lnTo>
                      <a:pt x="5" y="79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2" y="69"/>
                    </a:lnTo>
                    <a:lnTo>
                      <a:pt x="5" y="69"/>
                    </a:lnTo>
                    <a:lnTo>
                      <a:pt x="5" y="66"/>
                    </a:lnTo>
                    <a:lnTo>
                      <a:pt x="7" y="66"/>
                    </a:lnTo>
                    <a:lnTo>
                      <a:pt x="10" y="64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5" y="62"/>
                    </a:lnTo>
                    <a:lnTo>
                      <a:pt x="17" y="59"/>
                    </a:lnTo>
                    <a:lnTo>
                      <a:pt x="20" y="59"/>
                    </a:lnTo>
                    <a:lnTo>
                      <a:pt x="20" y="57"/>
                    </a:lnTo>
                    <a:lnTo>
                      <a:pt x="22" y="57"/>
                    </a:lnTo>
                    <a:lnTo>
                      <a:pt x="22" y="54"/>
                    </a:lnTo>
                    <a:lnTo>
                      <a:pt x="24" y="54"/>
                    </a:lnTo>
                    <a:lnTo>
                      <a:pt x="24" y="52"/>
                    </a:lnTo>
                    <a:lnTo>
                      <a:pt x="27" y="52"/>
                    </a:lnTo>
                    <a:lnTo>
                      <a:pt x="27" y="49"/>
                    </a:lnTo>
                    <a:lnTo>
                      <a:pt x="29" y="49"/>
                    </a:lnTo>
                    <a:lnTo>
                      <a:pt x="32" y="49"/>
                    </a:lnTo>
                    <a:lnTo>
                      <a:pt x="34" y="49"/>
                    </a:lnTo>
                    <a:lnTo>
                      <a:pt x="34" y="47"/>
                    </a:lnTo>
                    <a:lnTo>
                      <a:pt x="37" y="47"/>
                    </a:lnTo>
                    <a:lnTo>
                      <a:pt x="39" y="47"/>
                    </a:lnTo>
                    <a:lnTo>
                      <a:pt x="39" y="44"/>
                    </a:lnTo>
                    <a:lnTo>
                      <a:pt x="37" y="44"/>
                    </a:lnTo>
                    <a:lnTo>
                      <a:pt x="39" y="44"/>
                    </a:lnTo>
                    <a:lnTo>
                      <a:pt x="42" y="44"/>
                    </a:lnTo>
                    <a:lnTo>
                      <a:pt x="44" y="44"/>
                    </a:lnTo>
                    <a:lnTo>
                      <a:pt x="44" y="42"/>
                    </a:lnTo>
                    <a:lnTo>
                      <a:pt x="44" y="44"/>
                    </a:lnTo>
                    <a:lnTo>
                      <a:pt x="44" y="42"/>
                    </a:lnTo>
                    <a:lnTo>
                      <a:pt x="44" y="44"/>
                    </a:lnTo>
                    <a:lnTo>
                      <a:pt x="46" y="44"/>
                    </a:lnTo>
                    <a:lnTo>
                      <a:pt x="46" y="42"/>
                    </a:lnTo>
                    <a:lnTo>
                      <a:pt x="46" y="44"/>
                    </a:lnTo>
                    <a:lnTo>
                      <a:pt x="46" y="42"/>
                    </a:lnTo>
                    <a:lnTo>
                      <a:pt x="46" y="44"/>
                    </a:lnTo>
                    <a:lnTo>
                      <a:pt x="49" y="47"/>
                    </a:lnTo>
                    <a:lnTo>
                      <a:pt x="51" y="47"/>
                    </a:lnTo>
                    <a:lnTo>
                      <a:pt x="54" y="47"/>
                    </a:lnTo>
                    <a:lnTo>
                      <a:pt x="54" y="44"/>
                    </a:lnTo>
                    <a:lnTo>
                      <a:pt x="56" y="47"/>
                    </a:lnTo>
                    <a:lnTo>
                      <a:pt x="59" y="47"/>
                    </a:lnTo>
                    <a:lnTo>
                      <a:pt x="61" y="47"/>
                    </a:lnTo>
                    <a:lnTo>
                      <a:pt x="64" y="47"/>
                    </a:lnTo>
                    <a:lnTo>
                      <a:pt x="66" y="47"/>
                    </a:lnTo>
                    <a:lnTo>
                      <a:pt x="68" y="47"/>
                    </a:lnTo>
                    <a:lnTo>
                      <a:pt x="71" y="47"/>
                    </a:lnTo>
                    <a:lnTo>
                      <a:pt x="73" y="47"/>
                    </a:lnTo>
                    <a:lnTo>
                      <a:pt x="76" y="47"/>
                    </a:lnTo>
                    <a:lnTo>
                      <a:pt x="78" y="47"/>
                    </a:lnTo>
                    <a:lnTo>
                      <a:pt x="81" y="47"/>
                    </a:lnTo>
                    <a:lnTo>
                      <a:pt x="83" y="47"/>
                    </a:lnTo>
                    <a:lnTo>
                      <a:pt x="86" y="47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90" y="44"/>
                    </a:lnTo>
                    <a:lnTo>
                      <a:pt x="93" y="44"/>
                    </a:lnTo>
                    <a:lnTo>
                      <a:pt x="93" y="42"/>
                    </a:lnTo>
                    <a:lnTo>
                      <a:pt x="95" y="42"/>
                    </a:lnTo>
                    <a:lnTo>
                      <a:pt x="93" y="42"/>
                    </a:lnTo>
                    <a:lnTo>
                      <a:pt x="93" y="40"/>
                    </a:lnTo>
                    <a:lnTo>
                      <a:pt x="90" y="40"/>
                    </a:lnTo>
                    <a:lnTo>
                      <a:pt x="93" y="40"/>
                    </a:lnTo>
                    <a:moveTo>
                      <a:pt x="68" y="37"/>
                    </a:moveTo>
                    <a:lnTo>
                      <a:pt x="66" y="40"/>
                    </a:lnTo>
                    <a:lnTo>
                      <a:pt x="66" y="37"/>
                    </a:lnTo>
                    <a:lnTo>
                      <a:pt x="66" y="40"/>
                    </a:lnTo>
                    <a:lnTo>
                      <a:pt x="64" y="40"/>
                    </a:lnTo>
                    <a:lnTo>
                      <a:pt x="64" y="37"/>
                    </a:lnTo>
                    <a:lnTo>
                      <a:pt x="66" y="37"/>
                    </a:lnTo>
                    <a:lnTo>
                      <a:pt x="68" y="37"/>
                    </a:lnTo>
                    <a:moveTo>
                      <a:pt x="83" y="30"/>
                    </a:moveTo>
                    <a:lnTo>
                      <a:pt x="86" y="30"/>
                    </a:lnTo>
                    <a:lnTo>
                      <a:pt x="83" y="30"/>
                    </a:lnTo>
                    <a:lnTo>
                      <a:pt x="81" y="30"/>
                    </a:lnTo>
                    <a:lnTo>
                      <a:pt x="78" y="30"/>
                    </a:lnTo>
                    <a:lnTo>
                      <a:pt x="78" y="32"/>
                    </a:lnTo>
                    <a:lnTo>
                      <a:pt x="76" y="32"/>
                    </a:lnTo>
                    <a:lnTo>
                      <a:pt x="73" y="32"/>
                    </a:lnTo>
                    <a:lnTo>
                      <a:pt x="76" y="32"/>
                    </a:lnTo>
                    <a:lnTo>
                      <a:pt x="76" y="30"/>
                    </a:lnTo>
                    <a:lnTo>
                      <a:pt x="78" y="30"/>
                    </a:lnTo>
                    <a:lnTo>
                      <a:pt x="81" y="30"/>
                    </a:lnTo>
                    <a:lnTo>
                      <a:pt x="83" y="30"/>
                    </a:lnTo>
                    <a:moveTo>
                      <a:pt x="88" y="30"/>
                    </a:moveTo>
                    <a:lnTo>
                      <a:pt x="88" y="27"/>
                    </a:lnTo>
                    <a:lnTo>
                      <a:pt x="88" y="30"/>
                    </a:lnTo>
                    <a:moveTo>
                      <a:pt x="95" y="27"/>
                    </a:moveTo>
                    <a:lnTo>
                      <a:pt x="93" y="30"/>
                    </a:lnTo>
                    <a:lnTo>
                      <a:pt x="93" y="27"/>
                    </a:lnTo>
                    <a:lnTo>
                      <a:pt x="95" y="27"/>
                    </a:lnTo>
                    <a:moveTo>
                      <a:pt x="149" y="3"/>
                    </a:moveTo>
                    <a:lnTo>
                      <a:pt x="149" y="0"/>
                    </a:lnTo>
                    <a:lnTo>
                      <a:pt x="149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7" name="Freeform 1087"/>
              <p:cNvSpPr>
                <a:spLocks noEditPoints="1"/>
              </p:cNvSpPr>
              <p:nvPr/>
            </p:nvSpPr>
            <p:spPr bwMode="auto">
              <a:xfrm>
                <a:off x="2691" y="1224"/>
                <a:ext cx="80" cy="59"/>
              </a:xfrm>
              <a:custGeom>
                <a:avLst/>
                <a:gdLst>
                  <a:gd name="T0" fmla="*/ 22 w 80"/>
                  <a:gd name="T1" fmla="*/ 44 h 59"/>
                  <a:gd name="T2" fmla="*/ 22 w 80"/>
                  <a:gd name="T3" fmla="*/ 42 h 59"/>
                  <a:gd name="T4" fmla="*/ 41 w 80"/>
                  <a:gd name="T5" fmla="*/ 34 h 59"/>
                  <a:gd name="T6" fmla="*/ 44 w 80"/>
                  <a:gd name="T7" fmla="*/ 39 h 59"/>
                  <a:gd name="T8" fmla="*/ 36 w 80"/>
                  <a:gd name="T9" fmla="*/ 34 h 59"/>
                  <a:gd name="T10" fmla="*/ 39 w 80"/>
                  <a:gd name="T11" fmla="*/ 32 h 59"/>
                  <a:gd name="T12" fmla="*/ 53 w 80"/>
                  <a:gd name="T13" fmla="*/ 7 h 59"/>
                  <a:gd name="T14" fmla="*/ 58 w 80"/>
                  <a:gd name="T15" fmla="*/ 10 h 59"/>
                  <a:gd name="T16" fmla="*/ 68 w 80"/>
                  <a:gd name="T17" fmla="*/ 10 h 59"/>
                  <a:gd name="T18" fmla="*/ 68 w 80"/>
                  <a:gd name="T19" fmla="*/ 12 h 59"/>
                  <a:gd name="T20" fmla="*/ 71 w 80"/>
                  <a:gd name="T21" fmla="*/ 12 h 59"/>
                  <a:gd name="T22" fmla="*/ 75 w 80"/>
                  <a:gd name="T23" fmla="*/ 12 h 59"/>
                  <a:gd name="T24" fmla="*/ 75 w 80"/>
                  <a:gd name="T25" fmla="*/ 20 h 59"/>
                  <a:gd name="T26" fmla="*/ 78 w 80"/>
                  <a:gd name="T27" fmla="*/ 25 h 59"/>
                  <a:gd name="T28" fmla="*/ 75 w 80"/>
                  <a:gd name="T29" fmla="*/ 29 h 59"/>
                  <a:gd name="T30" fmla="*/ 75 w 80"/>
                  <a:gd name="T31" fmla="*/ 32 h 59"/>
                  <a:gd name="T32" fmla="*/ 73 w 80"/>
                  <a:gd name="T33" fmla="*/ 42 h 59"/>
                  <a:gd name="T34" fmla="*/ 71 w 80"/>
                  <a:gd name="T35" fmla="*/ 44 h 59"/>
                  <a:gd name="T36" fmla="*/ 75 w 80"/>
                  <a:gd name="T37" fmla="*/ 49 h 59"/>
                  <a:gd name="T38" fmla="*/ 75 w 80"/>
                  <a:gd name="T39" fmla="*/ 59 h 59"/>
                  <a:gd name="T40" fmla="*/ 68 w 80"/>
                  <a:gd name="T41" fmla="*/ 54 h 59"/>
                  <a:gd name="T42" fmla="*/ 63 w 80"/>
                  <a:gd name="T43" fmla="*/ 51 h 59"/>
                  <a:gd name="T44" fmla="*/ 53 w 80"/>
                  <a:gd name="T45" fmla="*/ 54 h 59"/>
                  <a:gd name="T46" fmla="*/ 41 w 80"/>
                  <a:gd name="T47" fmla="*/ 54 h 59"/>
                  <a:gd name="T48" fmla="*/ 31 w 80"/>
                  <a:gd name="T49" fmla="*/ 51 h 59"/>
                  <a:gd name="T50" fmla="*/ 24 w 80"/>
                  <a:gd name="T51" fmla="*/ 51 h 59"/>
                  <a:gd name="T52" fmla="*/ 19 w 80"/>
                  <a:gd name="T53" fmla="*/ 54 h 59"/>
                  <a:gd name="T54" fmla="*/ 17 w 80"/>
                  <a:gd name="T55" fmla="*/ 59 h 59"/>
                  <a:gd name="T56" fmla="*/ 12 w 80"/>
                  <a:gd name="T57" fmla="*/ 51 h 59"/>
                  <a:gd name="T58" fmla="*/ 5 w 80"/>
                  <a:gd name="T59" fmla="*/ 51 h 59"/>
                  <a:gd name="T60" fmla="*/ 0 w 80"/>
                  <a:gd name="T61" fmla="*/ 47 h 59"/>
                  <a:gd name="T62" fmla="*/ 5 w 80"/>
                  <a:gd name="T63" fmla="*/ 39 h 59"/>
                  <a:gd name="T64" fmla="*/ 14 w 80"/>
                  <a:gd name="T65" fmla="*/ 42 h 59"/>
                  <a:gd name="T66" fmla="*/ 19 w 80"/>
                  <a:gd name="T67" fmla="*/ 44 h 59"/>
                  <a:gd name="T68" fmla="*/ 24 w 80"/>
                  <a:gd name="T69" fmla="*/ 42 h 59"/>
                  <a:gd name="T70" fmla="*/ 22 w 80"/>
                  <a:gd name="T71" fmla="*/ 42 h 59"/>
                  <a:gd name="T72" fmla="*/ 31 w 80"/>
                  <a:gd name="T73" fmla="*/ 44 h 59"/>
                  <a:gd name="T74" fmla="*/ 41 w 80"/>
                  <a:gd name="T75" fmla="*/ 47 h 59"/>
                  <a:gd name="T76" fmla="*/ 51 w 80"/>
                  <a:gd name="T77" fmla="*/ 44 h 59"/>
                  <a:gd name="T78" fmla="*/ 58 w 80"/>
                  <a:gd name="T79" fmla="*/ 42 h 59"/>
                  <a:gd name="T80" fmla="*/ 53 w 80"/>
                  <a:gd name="T81" fmla="*/ 37 h 59"/>
                  <a:gd name="T82" fmla="*/ 49 w 80"/>
                  <a:gd name="T83" fmla="*/ 29 h 59"/>
                  <a:gd name="T84" fmla="*/ 49 w 80"/>
                  <a:gd name="T85" fmla="*/ 29 h 59"/>
                  <a:gd name="T86" fmla="*/ 46 w 80"/>
                  <a:gd name="T87" fmla="*/ 22 h 59"/>
                  <a:gd name="T88" fmla="*/ 49 w 80"/>
                  <a:gd name="T89" fmla="*/ 20 h 59"/>
                  <a:gd name="T90" fmla="*/ 49 w 80"/>
                  <a:gd name="T91" fmla="*/ 17 h 59"/>
                  <a:gd name="T92" fmla="*/ 36 w 80"/>
                  <a:gd name="T93" fmla="*/ 12 h 59"/>
                  <a:gd name="T94" fmla="*/ 29 w 80"/>
                  <a:gd name="T95" fmla="*/ 7 h 59"/>
                  <a:gd name="T96" fmla="*/ 31 w 80"/>
                  <a:gd name="T97" fmla="*/ 7 h 59"/>
                  <a:gd name="T98" fmla="*/ 41 w 80"/>
                  <a:gd name="T99" fmla="*/ 5 h 59"/>
                  <a:gd name="T100" fmla="*/ 49 w 80"/>
                  <a:gd name="T101" fmla="*/ 3 h 59"/>
                  <a:gd name="T102" fmla="*/ 41 w 80"/>
                  <a:gd name="T10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0" h="59">
                    <a:moveTo>
                      <a:pt x="22" y="56"/>
                    </a:moveTo>
                    <a:lnTo>
                      <a:pt x="24" y="56"/>
                    </a:lnTo>
                    <a:lnTo>
                      <a:pt x="22" y="56"/>
                    </a:lnTo>
                    <a:close/>
                    <a:moveTo>
                      <a:pt x="24" y="44"/>
                    </a:moveTo>
                    <a:lnTo>
                      <a:pt x="22" y="44"/>
                    </a:lnTo>
                    <a:lnTo>
                      <a:pt x="24" y="44"/>
                    </a:lnTo>
                    <a:close/>
                    <a:moveTo>
                      <a:pt x="24" y="44"/>
                    </a:moveTo>
                    <a:lnTo>
                      <a:pt x="27" y="44"/>
                    </a:lnTo>
                    <a:lnTo>
                      <a:pt x="24" y="44"/>
                    </a:lnTo>
                    <a:close/>
                    <a:moveTo>
                      <a:pt x="22" y="42"/>
                    </a:moveTo>
                    <a:lnTo>
                      <a:pt x="19" y="42"/>
                    </a:lnTo>
                    <a:lnTo>
                      <a:pt x="22" y="42"/>
                    </a:lnTo>
                    <a:close/>
                    <a:moveTo>
                      <a:pt x="39" y="32"/>
                    </a:moveTo>
                    <a:lnTo>
                      <a:pt x="39" y="34"/>
                    </a:lnTo>
                    <a:lnTo>
                      <a:pt x="41" y="34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6" y="37"/>
                    </a:lnTo>
                    <a:lnTo>
                      <a:pt x="46" y="39"/>
                    </a:lnTo>
                    <a:lnTo>
                      <a:pt x="44" y="39"/>
                    </a:lnTo>
                    <a:lnTo>
                      <a:pt x="44" y="37"/>
                    </a:lnTo>
                    <a:lnTo>
                      <a:pt x="41" y="37"/>
                    </a:lnTo>
                    <a:lnTo>
                      <a:pt x="39" y="37"/>
                    </a:lnTo>
                    <a:lnTo>
                      <a:pt x="36" y="37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1" y="32"/>
                    </a:lnTo>
                    <a:lnTo>
                      <a:pt x="34" y="32"/>
                    </a:lnTo>
                    <a:lnTo>
                      <a:pt x="36" y="32"/>
                    </a:lnTo>
                    <a:lnTo>
                      <a:pt x="39" y="32"/>
                    </a:lnTo>
                    <a:close/>
                    <a:moveTo>
                      <a:pt x="46" y="5"/>
                    </a:moveTo>
                    <a:lnTo>
                      <a:pt x="49" y="5"/>
                    </a:lnTo>
                    <a:lnTo>
                      <a:pt x="51" y="5"/>
                    </a:lnTo>
                    <a:lnTo>
                      <a:pt x="53" y="5"/>
                    </a:lnTo>
                    <a:lnTo>
                      <a:pt x="53" y="7"/>
                    </a:lnTo>
                    <a:lnTo>
                      <a:pt x="56" y="7"/>
                    </a:lnTo>
                    <a:lnTo>
                      <a:pt x="58" y="7"/>
                    </a:lnTo>
                    <a:lnTo>
                      <a:pt x="58" y="10"/>
                    </a:lnTo>
                    <a:lnTo>
                      <a:pt x="61" y="10"/>
                    </a:lnTo>
                    <a:lnTo>
                      <a:pt x="58" y="10"/>
                    </a:lnTo>
                    <a:lnTo>
                      <a:pt x="61" y="12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6" y="10"/>
                    </a:lnTo>
                    <a:lnTo>
                      <a:pt x="68" y="10"/>
                    </a:lnTo>
                    <a:lnTo>
                      <a:pt x="66" y="10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68" y="10"/>
                    </a:lnTo>
                    <a:lnTo>
                      <a:pt x="68" y="12"/>
                    </a:lnTo>
                    <a:lnTo>
                      <a:pt x="68" y="10"/>
                    </a:lnTo>
                    <a:lnTo>
                      <a:pt x="71" y="10"/>
                    </a:lnTo>
                    <a:lnTo>
                      <a:pt x="73" y="10"/>
                    </a:lnTo>
                    <a:lnTo>
                      <a:pt x="73" y="12"/>
                    </a:lnTo>
                    <a:lnTo>
                      <a:pt x="71" y="12"/>
                    </a:lnTo>
                    <a:lnTo>
                      <a:pt x="73" y="12"/>
                    </a:lnTo>
                    <a:lnTo>
                      <a:pt x="73" y="10"/>
                    </a:lnTo>
                    <a:lnTo>
                      <a:pt x="75" y="12"/>
                    </a:lnTo>
                    <a:lnTo>
                      <a:pt x="75" y="10"/>
                    </a:lnTo>
                    <a:lnTo>
                      <a:pt x="75" y="12"/>
                    </a:lnTo>
                    <a:lnTo>
                      <a:pt x="75" y="15"/>
                    </a:lnTo>
                    <a:lnTo>
                      <a:pt x="78" y="15"/>
                    </a:lnTo>
                    <a:lnTo>
                      <a:pt x="78" y="17"/>
                    </a:lnTo>
                    <a:lnTo>
                      <a:pt x="78" y="20"/>
                    </a:lnTo>
                    <a:lnTo>
                      <a:pt x="75" y="20"/>
                    </a:lnTo>
                    <a:lnTo>
                      <a:pt x="75" y="22"/>
                    </a:lnTo>
                    <a:lnTo>
                      <a:pt x="75" y="25"/>
                    </a:lnTo>
                    <a:lnTo>
                      <a:pt x="75" y="22"/>
                    </a:lnTo>
                    <a:lnTo>
                      <a:pt x="75" y="25"/>
                    </a:lnTo>
                    <a:lnTo>
                      <a:pt x="78" y="25"/>
                    </a:lnTo>
                    <a:lnTo>
                      <a:pt x="80" y="25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29"/>
                    </a:lnTo>
                    <a:lnTo>
                      <a:pt x="75" y="29"/>
                    </a:lnTo>
                    <a:lnTo>
                      <a:pt x="78" y="29"/>
                    </a:lnTo>
                    <a:lnTo>
                      <a:pt x="75" y="29"/>
                    </a:lnTo>
                    <a:lnTo>
                      <a:pt x="75" y="32"/>
                    </a:lnTo>
                    <a:lnTo>
                      <a:pt x="73" y="32"/>
                    </a:lnTo>
                    <a:lnTo>
                      <a:pt x="75" y="32"/>
                    </a:lnTo>
                    <a:lnTo>
                      <a:pt x="75" y="34"/>
                    </a:lnTo>
                    <a:lnTo>
                      <a:pt x="75" y="37"/>
                    </a:lnTo>
                    <a:lnTo>
                      <a:pt x="75" y="39"/>
                    </a:lnTo>
                    <a:lnTo>
                      <a:pt x="73" y="39"/>
                    </a:lnTo>
                    <a:lnTo>
                      <a:pt x="73" y="42"/>
                    </a:lnTo>
                    <a:lnTo>
                      <a:pt x="71" y="42"/>
                    </a:lnTo>
                    <a:lnTo>
                      <a:pt x="71" y="39"/>
                    </a:lnTo>
                    <a:lnTo>
                      <a:pt x="68" y="42"/>
                    </a:lnTo>
                    <a:lnTo>
                      <a:pt x="71" y="42"/>
                    </a:lnTo>
                    <a:lnTo>
                      <a:pt x="71" y="44"/>
                    </a:lnTo>
                    <a:lnTo>
                      <a:pt x="73" y="44"/>
                    </a:lnTo>
                    <a:lnTo>
                      <a:pt x="71" y="44"/>
                    </a:lnTo>
                    <a:lnTo>
                      <a:pt x="71" y="47"/>
                    </a:lnTo>
                    <a:lnTo>
                      <a:pt x="73" y="47"/>
                    </a:lnTo>
                    <a:lnTo>
                      <a:pt x="75" y="49"/>
                    </a:lnTo>
                    <a:lnTo>
                      <a:pt x="78" y="49"/>
                    </a:lnTo>
                    <a:lnTo>
                      <a:pt x="75" y="51"/>
                    </a:lnTo>
                    <a:lnTo>
                      <a:pt x="75" y="54"/>
                    </a:lnTo>
                    <a:lnTo>
                      <a:pt x="75" y="56"/>
                    </a:lnTo>
                    <a:lnTo>
                      <a:pt x="75" y="59"/>
                    </a:lnTo>
                    <a:lnTo>
                      <a:pt x="75" y="56"/>
                    </a:lnTo>
                    <a:lnTo>
                      <a:pt x="73" y="56"/>
                    </a:lnTo>
                    <a:lnTo>
                      <a:pt x="73" y="54"/>
                    </a:lnTo>
                    <a:lnTo>
                      <a:pt x="71" y="54"/>
                    </a:lnTo>
                    <a:lnTo>
                      <a:pt x="68" y="54"/>
                    </a:lnTo>
                    <a:lnTo>
                      <a:pt x="68" y="51"/>
                    </a:lnTo>
                    <a:lnTo>
                      <a:pt x="68" y="54"/>
                    </a:lnTo>
                    <a:lnTo>
                      <a:pt x="68" y="51"/>
                    </a:lnTo>
                    <a:lnTo>
                      <a:pt x="66" y="51"/>
                    </a:lnTo>
                    <a:lnTo>
                      <a:pt x="63" y="51"/>
                    </a:lnTo>
                    <a:lnTo>
                      <a:pt x="61" y="51"/>
                    </a:lnTo>
                    <a:lnTo>
                      <a:pt x="58" y="51"/>
                    </a:lnTo>
                    <a:lnTo>
                      <a:pt x="56" y="51"/>
                    </a:lnTo>
                    <a:lnTo>
                      <a:pt x="53" y="51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49" y="54"/>
                    </a:lnTo>
                    <a:lnTo>
                      <a:pt x="46" y="54"/>
                    </a:lnTo>
                    <a:lnTo>
                      <a:pt x="44" y="54"/>
                    </a:lnTo>
                    <a:lnTo>
                      <a:pt x="41" y="54"/>
                    </a:lnTo>
                    <a:lnTo>
                      <a:pt x="39" y="54"/>
                    </a:lnTo>
                    <a:lnTo>
                      <a:pt x="36" y="54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1" y="51"/>
                    </a:lnTo>
                    <a:lnTo>
                      <a:pt x="29" y="51"/>
                    </a:lnTo>
                    <a:lnTo>
                      <a:pt x="27" y="51"/>
                    </a:lnTo>
                    <a:lnTo>
                      <a:pt x="24" y="51"/>
                    </a:lnTo>
                    <a:lnTo>
                      <a:pt x="27" y="51"/>
                    </a:lnTo>
                    <a:lnTo>
                      <a:pt x="24" y="51"/>
                    </a:lnTo>
                    <a:lnTo>
                      <a:pt x="22" y="51"/>
                    </a:lnTo>
                    <a:lnTo>
                      <a:pt x="24" y="51"/>
                    </a:lnTo>
                    <a:lnTo>
                      <a:pt x="22" y="51"/>
                    </a:lnTo>
                    <a:lnTo>
                      <a:pt x="22" y="54"/>
                    </a:lnTo>
                    <a:lnTo>
                      <a:pt x="19" y="54"/>
                    </a:lnTo>
                    <a:lnTo>
                      <a:pt x="17" y="54"/>
                    </a:lnTo>
                    <a:lnTo>
                      <a:pt x="17" y="56"/>
                    </a:lnTo>
                    <a:lnTo>
                      <a:pt x="19" y="56"/>
                    </a:lnTo>
                    <a:lnTo>
                      <a:pt x="19" y="59"/>
                    </a:lnTo>
                    <a:lnTo>
                      <a:pt x="17" y="59"/>
                    </a:lnTo>
                    <a:lnTo>
                      <a:pt x="17" y="56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2" y="51"/>
                    </a:lnTo>
                    <a:lnTo>
                      <a:pt x="9" y="51"/>
                    </a:lnTo>
                    <a:lnTo>
                      <a:pt x="7" y="51"/>
                    </a:lnTo>
                    <a:lnTo>
                      <a:pt x="7" y="49"/>
                    </a:lnTo>
                    <a:lnTo>
                      <a:pt x="5" y="49"/>
                    </a:lnTo>
                    <a:lnTo>
                      <a:pt x="5" y="51"/>
                    </a:lnTo>
                    <a:lnTo>
                      <a:pt x="2" y="49"/>
                    </a:lnTo>
                    <a:lnTo>
                      <a:pt x="2" y="51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4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5" y="42"/>
                    </a:lnTo>
                    <a:lnTo>
                      <a:pt x="5" y="39"/>
                    </a:lnTo>
                    <a:lnTo>
                      <a:pt x="7" y="39"/>
                    </a:lnTo>
                    <a:lnTo>
                      <a:pt x="9" y="39"/>
                    </a:lnTo>
                    <a:lnTo>
                      <a:pt x="9" y="42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7" y="42"/>
                    </a:lnTo>
                    <a:lnTo>
                      <a:pt x="19" y="42"/>
                    </a:lnTo>
                    <a:lnTo>
                      <a:pt x="19" y="44"/>
                    </a:lnTo>
                    <a:lnTo>
                      <a:pt x="19" y="42"/>
                    </a:lnTo>
                    <a:lnTo>
                      <a:pt x="19" y="44"/>
                    </a:lnTo>
                    <a:lnTo>
                      <a:pt x="22" y="44"/>
                    </a:lnTo>
                    <a:lnTo>
                      <a:pt x="22" y="42"/>
                    </a:lnTo>
                    <a:lnTo>
                      <a:pt x="22" y="44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7" y="42"/>
                    </a:lnTo>
                    <a:lnTo>
                      <a:pt x="24" y="42"/>
                    </a:lnTo>
                    <a:lnTo>
                      <a:pt x="24" y="44"/>
                    </a:lnTo>
                    <a:lnTo>
                      <a:pt x="22" y="44"/>
                    </a:lnTo>
                    <a:lnTo>
                      <a:pt x="22" y="42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7" y="44"/>
                    </a:lnTo>
                    <a:lnTo>
                      <a:pt x="29" y="44"/>
                    </a:lnTo>
                    <a:lnTo>
                      <a:pt x="31" y="44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36" y="47"/>
                    </a:lnTo>
                    <a:lnTo>
                      <a:pt x="39" y="47"/>
                    </a:lnTo>
                    <a:lnTo>
                      <a:pt x="41" y="47"/>
                    </a:lnTo>
                    <a:lnTo>
                      <a:pt x="44" y="47"/>
                    </a:lnTo>
                    <a:lnTo>
                      <a:pt x="46" y="47"/>
                    </a:lnTo>
                    <a:lnTo>
                      <a:pt x="49" y="47"/>
                    </a:lnTo>
                    <a:lnTo>
                      <a:pt x="51" y="47"/>
                    </a:lnTo>
                    <a:lnTo>
                      <a:pt x="51" y="44"/>
                    </a:lnTo>
                    <a:lnTo>
                      <a:pt x="53" y="42"/>
                    </a:lnTo>
                    <a:lnTo>
                      <a:pt x="53" y="44"/>
                    </a:lnTo>
                    <a:lnTo>
                      <a:pt x="56" y="44"/>
                    </a:lnTo>
                    <a:lnTo>
                      <a:pt x="58" y="44"/>
                    </a:lnTo>
                    <a:lnTo>
                      <a:pt x="58" y="42"/>
                    </a:lnTo>
                    <a:lnTo>
                      <a:pt x="61" y="39"/>
                    </a:lnTo>
                    <a:lnTo>
                      <a:pt x="58" y="39"/>
                    </a:lnTo>
                    <a:lnTo>
                      <a:pt x="56" y="39"/>
                    </a:lnTo>
                    <a:lnTo>
                      <a:pt x="56" y="37"/>
                    </a:lnTo>
                    <a:lnTo>
                      <a:pt x="53" y="37"/>
                    </a:lnTo>
                    <a:lnTo>
                      <a:pt x="53" y="34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49" y="32"/>
                    </a:lnTo>
                    <a:lnTo>
                      <a:pt x="49" y="29"/>
                    </a:lnTo>
                    <a:lnTo>
                      <a:pt x="46" y="29"/>
                    </a:lnTo>
                    <a:lnTo>
                      <a:pt x="46" y="27"/>
                    </a:lnTo>
                    <a:lnTo>
                      <a:pt x="49" y="29"/>
                    </a:lnTo>
                    <a:lnTo>
                      <a:pt x="49" y="27"/>
                    </a:lnTo>
                    <a:lnTo>
                      <a:pt x="49" y="29"/>
                    </a:lnTo>
                    <a:lnTo>
                      <a:pt x="49" y="27"/>
                    </a:lnTo>
                    <a:lnTo>
                      <a:pt x="46" y="25"/>
                    </a:lnTo>
                    <a:lnTo>
                      <a:pt x="49" y="25"/>
                    </a:lnTo>
                    <a:lnTo>
                      <a:pt x="46" y="25"/>
                    </a:lnTo>
                    <a:lnTo>
                      <a:pt x="46" y="22"/>
                    </a:lnTo>
                    <a:lnTo>
                      <a:pt x="49" y="22"/>
                    </a:lnTo>
                    <a:lnTo>
                      <a:pt x="46" y="22"/>
                    </a:lnTo>
                    <a:lnTo>
                      <a:pt x="49" y="22"/>
                    </a:lnTo>
                    <a:lnTo>
                      <a:pt x="46" y="22"/>
                    </a:lnTo>
                    <a:lnTo>
                      <a:pt x="49" y="20"/>
                    </a:lnTo>
                    <a:lnTo>
                      <a:pt x="51" y="20"/>
                    </a:lnTo>
                    <a:lnTo>
                      <a:pt x="49" y="20"/>
                    </a:lnTo>
                    <a:lnTo>
                      <a:pt x="49" y="17"/>
                    </a:lnTo>
                    <a:lnTo>
                      <a:pt x="49" y="20"/>
                    </a:lnTo>
                    <a:lnTo>
                      <a:pt x="49" y="17"/>
                    </a:lnTo>
                    <a:lnTo>
                      <a:pt x="46" y="17"/>
                    </a:lnTo>
                    <a:lnTo>
                      <a:pt x="44" y="15"/>
                    </a:lnTo>
                    <a:lnTo>
                      <a:pt x="41" y="15"/>
                    </a:lnTo>
                    <a:lnTo>
                      <a:pt x="39" y="12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4" y="7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9" y="5"/>
                    </a:lnTo>
                    <a:lnTo>
                      <a:pt x="41" y="5"/>
                    </a:lnTo>
                    <a:lnTo>
                      <a:pt x="44" y="5"/>
                    </a:lnTo>
                    <a:lnTo>
                      <a:pt x="46" y="5"/>
                    </a:lnTo>
                    <a:close/>
                    <a:moveTo>
                      <a:pt x="46" y="0"/>
                    </a:moveTo>
                    <a:lnTo>
                      <a:pt x="49" y="0"/>
                    </a:lnTo>
                    <a:lnTo>
                      <a:pt x="49" y="3"/>
                    </a:lnTo>
                    <a:lnTo>
                      <a:pt x="51" y="3"/>
                    </a:lnTo>
                    <a:lnTo>
                      <a:pt x="49" y="3"/>
                    </a:lnTo>
                    <a:lnTo>
                      <a:pt x="46" y="3"/>
                    </a:lnTo>
                    <a:lnTo>
                      <a:pt x="44" y="3"/>
                    </a:lnTo>
                    <a:lnTo>
                      <a:pt x="41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8" name="Freeform 1088"/>
              <p:cNvSpPr>
                <a:spLocks noEditPoints="1"/>
              </p:cNvSpPr>
              <p:nvPr/>
            </p:nvSpPr>
            <p:spPr bwMode="auto">
              <a:xfrm>
                <a:off x="2691" y="1224"/>
                <a:ext cx="80" cy="59"/>
              </a:xfrm>
              <a:custGeom>
                <a:avLst/>
                <a:gdLst>
                  <a:gd name="T0" fmla="*/ 22 w 80"/>
                  <a:gd name="T1" fmla="*/ 44 h 59"/>
                  <a:gd name="T2" fmla="*/ 22 w 80"/>
                  <a:gd name="T3" fmla="*/ 42 h 59"/>
                  <a:gd name="T4" fmla="*/ 41 w 80"/>
                  <a:gd name="T5" fmla="*/ 34 h 59"/>
                  <a:gd name="T6" fmla="*/ 44 w 80"/>
                  <a:gd name="T7" fmla="*/ 39 h 59"/>
                  <a:gd name="T8" fmla="*/ 36 w 80"/>
                  <a:gd name="T9" fmla="*/ 34 h 59"/>
                  <a:gd name="T10" fmla="*/ 39 w 80"/>
                  <a:gd name="T11" fmla="*/ 32 h 59"/>
                  <a:gd name="T12" fmla="*/ 53 w 80"/>
                  <a:gd name="T13" fmla="*/ 7 h 59"/>
                  <a:gd name="T14" fmla="*/ 58 w 80"/>
                  <a:gd name="T15" fmla="*/ 10 h 59"/>
                  <a:gd name="T16" fmla="*/ 68 w 80"/>
                  <a:gd name="T17" fmla="*/ 10 h 59"/>
                  <a:gd name="T18" fmla="*/ 68 w 80"/>
                  <a:gd name="T19" fmla="*/ 12 h 59"/>
                  <a:gd name="T20" fmla="*/ 71 w 80"/>
                  <a:gd name="T21" fmla="*/ 12 h 59"/>
                  <a:gd name="T22" fmla="*/ 75 w 80"/>
                  <a:gd name="T23" fmla="*/ 12 h 59"/>
                  <a:gd name="T24" fmla="*/ 75 w 80"/>
                  <a:gd name="T25" fmla="*/ 20 h 59"/>
                  <a:gd name="T26" fmla="*/ 78 w 80"/>
                  <a:gd name="T27" fmla="*/ 25 h 59"/>
                  <a:gd name="T28" fmla="*/ 75 w 80"/>
                  <a:gd name="T29" fmla="*/ 29 h 59"/>
                  <a:gd name="T30" fmla="*/ 75 w 80"/>
                  <a:gd name="T31" fmla="*/ 32 h 59"/>
                  <a:gd name="T32" fmla="*/ 73 w 80"/>
                  <a:gd name="T33" fmla="*/ 42 h 59"/>
                  <a:gd name="T34" fmla="*/ 71 w 80"/>
                  <a:gd name="T35" fmla="*/ 44 h 59"/>
                  <a:gd name="T36" fmla="*/ 75 w 80"/>
                  <a:gd name="T37" fmla="*/ 49 h 59"/>
                  <a:gd name="T38" fmla="*/ 75 w 80"/>
                  <a:gd name="T39" fmla="*/ 59 h 59"/>
                  <a:gd name="T40" fmla="*/ 68 w 80"/>
                  <a:gd name="T41" fmla="*/ 54 h 59"/>
                  <a:gd name="T42" fmla="*/ 63 w 80"/>
                  <a:gd name="T43" fmla="*/ 51 h 59"/>
                  <a:gd name="T44" fmla="*/ 53 w 80"/>
                  <a:gd name="T45" fmla="*/ 54 h 59"/>
                  <a:gd name="T46" fmla="*/ 41 w 80"/>
                  <a:gd name="T47" fmla="*/ 54 h 59"/>
                  <a:gd name="T48" fmla="*/ 31 w 80"/>
                  <a:gd name="T49" fmla="*/ 51 h 59"/>
                  <a:gd name="T50" fmla="*/ 24 w 80"/>
                  <a:gd name="T51" fmla="*/ 51 h 59"/>
                  <a:gd name="T52" fmla="*/ 19 w 80"/>
                  <a:gd name="T53" fmla="*/ 54 h 59"/>
                  <a:gd name="T54" fmla="*/ 17 w 80"/>
                  <a:gd name="T55" fmla="*/ 59 h 59"/>
                  <a:gd name="T56" fmla="*/ 12 w 80"/>
                  <a:gd name="T57" fmla="*/ 51 h 59"/>
                  <a:gd name="T58" fmla="*/ 5 w 80"/>
                  <a:gd name="T59" fmla="*/ 51 h 59"/>
                  <a:gd name="T60" fmla="*/ 0 w 80"/>
                  <a:gd name="T61" fmla="*/ 47 h 59"/>
                  <a:gd name="T62" fmla="*/ 5 w 80"/>
                  <a:gd name="T63" fmla="*/ 39 h 59"/>
                  <a:gd name="T64" fmla="*/ 14 w 80"/>
                  <a:gd name="T65" fmla="*/ 42 h 59"/>
                  <a:gd name="T66" fmla="*/ 19 w 80"/>
                  <a:gd name="T67" fmla="*/ 44 h 59"/>
                  <a:gd name="T68" fmla="*/ 24 w 80"/>
                  <a:gd name="T69" fmla="*/ 42 h 59"/>
                  <a:gd name="T70" fmla="*/ 22 w 80"/>
                  <a:gd name="T71" fmla="*/ 42 h 59"/>
                  <a:gd name="T72" fmla="*/ 31 w 80"/>
                  <a:gd name="T73" fmla="*/ 44 h 59"/>
                  <a:gd name="T74" fmla="*/ 41 w 80"/>
                  <a:gd name="T75" fmla="*/ 47 h 59"/>
                  <a:gd name="T76" fmla="*/ 51 w 80"/>
                  <a:gd name="T77" fmla="*/ 44 h 59"/>
                  <a:gd name="T78" fmla="*/ 58 w 80"/>
                  <a:gd name="T79" fmla="*/ 42 h 59"/>
                  <a:gd name="T80" fmla="*/ 53 w 80"/>
                  <a:gd name="T81" fmla="*/ 37 h 59"/>
                  <a:gd name="T82" fmla="*/ 49 w 80"/>
                  <a:gd name="T83" fmla="*/ 29 h 59"/>
                  <a:gd name="T84" fmla="*/ 49 w 80"/>
                  <a:gd name="T85" fmla="*/ 29 h 59"/>
                  <a:gd name="T86" fmla="*/ 46 w 80"/>
                  <a:gd name="T87" fmla="*/ 22 h 59"/>
                  <a:gd name="T88" fmla="*/ 49 w 80"/>
                  <a:gd name="T89" fmla="*/ 20 h 59"/>
                  <a:gd name="T90" fmla="*/ 49 w 80"/>
                  <a:gd name="T91" fmla="*/ 17 h 59"/>
                  <a:gd name="T92" fmla="*/ 36 w 80"/>
                  <a:gd name="T93" fmla="*/ 12 h 59"/>
                  <a:gd name="T94" fmla="*/ 29 w 80"/>
                  <a:gd name="T95" fmla="*/ 7 h 59"/>
                  <a:gd name="T96" fmla="*/ 31 w 80"/>
                  <a:gd name="T97" fmla="*/ 7 h 59"/>
                  <a:gd name="T98" fmla="*/ 41 w 80"/>
                  <a:gd name="T99" fmla="*/ 5 h 59"/>
                  <a:gd name="T100" fmla="*/ 49 w 80"/>
                  <a:gd name="T101" fmla="*/ 3 h 59"/>
                  <a:gd name="T102" fmla="*/ 41 w 80"/>
                  <a:gd name="T10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0" h="59">
                    <a:moveTo>
                      <a:pt x="22" y="56"/>
                    </a:moveTo>
                    <a:lnTo>
                      <a:pt x="24" y="56"/>
                    </a:lnTo>
                    <a:lnTo>
                      <a:pt x="22" y="56"/>
                    </a:lnTo>
                    <a:moveTo>
                      <a:pt x="24" y="44"/>
                    </a:moveTo>
                    <a:lnTo>
                      <a:pt x="22" y="44"/>
                    </a:lnTo>
                    <a:lnTo>
                      <a:pt x="24" y="44"/>
                    </a:lnTo>
                    <a:moveTo>
                      <a:pt x="24" y="44"/>
                    </a:moveTo>
                    <a:lnTo>
                      <a:pt x="27" y="44"/>
                    </a:lnTo>
                    <a:lnTo>
                      <a:pt x="24" y="44"/>
                    </a:lnTo>
                    <a:moveTo>
                      <a:pt x="22" y="42"/>
                    </a:moveTo>
                    <a:lnTo>
                      <a:pt x="19" y="42"/>
                    </a:lnTo>
                    <a:lnTo>
                      <a:pt x="22" y="42"/>
                    </a:lnTo>
                    <a:moveTo>
                      <a:pt x="39" y="32"/>
                    </a:moveTo>
                    <a:lnTo>
                      <a:pt x="39" y="34"/>
                    </a:lnTo>
                    <a:lnTo>
                      <a:pt x="41" y="34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6" y="37"/>
                    </a:lnTo>
                    <a:lnTo>
                      <a:pt x="46" y="39"/>
                    </a:lnTo>
                    <a:lnTo>
                      <a:pt x="44" y="39"/>
                    </a:lnTo>
                    <a:lnTo>
                      <a:pt x="44" y="37"/>
                    </a:lnTo>
                    <a:lnTo>
                      <a:pt x="41" y="37"/>
                    </a:lnTo>
                    <a:lnTo>
                      <a:pt x="39" y="37"/>
                    </a:lnTo>
                    <a:lnTo>
                      <a:pt x="36" y="37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1" y="32"/>
                    </a:lnTo>
                    <a:lnTo>
                      <a:pt x="34" y="32"/>
                    </a:lnTo>
                    <a:lnTo>
                      <a:pt x="36" y="32"/>
                    </a:lnTo>
                    <a:lnTo>
                      <a:pt x="39" y="32"/>
                    </a:lnTo>
                    <a:moveTo>
                      <a:pt x="46" y="5"/>
                    </a:moveTo>
                    <a:lnTo>
                      <a:pt x="49" y="5"/>
                    </a:lnTo>
                    <a:lnTo>
                      <a:pt x="51" y="5"/>
                    </a:lnTo>
                    <a:lnTo>
                      <a:pt x="53" y="5"/>
                    </a:lnTo>
                    <a:lnTo>
                      <a:pt x="53" y="7"/>
                    </a:lnTo>
                    <a:lnTo>
                      <a:pt x="56" y="7"/>
                    </a:lnTo>
                    <a:lnTo>
                      <a:pt x="58" y="7"/>
                    </a:lnTo>
                    <a:lnTo>
                      <a:pt x="58" y="10"/>
                    </a:lnTo>
                    <a:lnTo>
                      <a:pt x="61" y="10"/>
                    </a:lnTo>
                    <a:lnTo>
                      <a:pt x="58" y="10"/>
                    </a:lnTo>
                    <a:lnTo>
                      <a:pt x="61" y="12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6" y="10"/>
                    </a:lnTo>
                    <a:lnTo>
                      <a:pt x="68" y="10"/>
                    </a:lnTo>
                    <a:lnTo>
                      <a:pt x="66" y="10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68" y="10"/>
                    </a:lnTo>
                    <a:lnTo>
                      <a:pt x="68" y="12"/>
                    </a:lnTo>
                    <a:lnTo>
                      <a:pt x="68" y="10"/>
                    </a:lnTo>
                    <a:lnTo>
                      <a:pt x="71" y="10"/>
                    </a:lnTo>
                    <a:lnTo>
                      <a:pt x="73" y="10"/>
                    </a:lnTo>
                    <a:lnTo>
                      <a:pt x="73" y="12"/>
                    </a:lnTo>
                    <a:lnTo>
                      <a:pt x="71" y="12"/>
                    </a:lnTo>
                    <a:lnTo>
                      <a:pt x="73" y="12"/>
                    </a:lnTo>
                    <a:lnTo>
                      <a:pt x="73" y="10"/>
                    </a:lnTo>
                    <a:lnTo>
                      <a:pt x="75" y="12"/>
                    </a:lnTo>
                    <a:lnTo>
                      <a:pt x="75" y="10"/>
                    </a:lnTo>
                    <a:lnTo>
                      <a:pt x="75" y="12"/>
                    </a:lnTo>
                    <a:lnTo>
                      <a:pt x="75" y="15"/>
                    </a:lnTo>
                    <a:lnTo>
                      <a:pt x="78" y="15"/>
                    </a:lnTo>
                    <a:lnTo>
                      <a:pt x="78" y="17"/>
                    </a:lnTo>
                    <a:lnTo>
                      <a:pt x="78" y="20"/>
                    </a:lnTo>
                    <a:lnTo>
                      <a:pt x="75" y="20"/>
                    </a:lnTo>
                    <a:lnTo>
                      <a:pt x="75" y="22"/>
                    </a:lnTo>
                    <a:lnTo>
                      <a:pt x="75" y="25"/>
                    </a:lnTo>
                    <a:lnTo>
                      <a:pt x="75" y="22"/>
                    </a:lnTo>
                    <a:lnTo>
                      <a:pt x="75" y="25"/>
                    </a:lnTo>
                    <a:lnTo>
                      <a:pt x="78" y="25"/>
                    </a:lnTo>
                    <a:lnTo>
                      <a:pt x="80" y="25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29"/>
                    </a:lnTo>
                    <a:lnTo>
                      <a:pt x="75" y="29"/>
                    </a:lnTo>
                    <a:lnTo>
                      <a:pt x="78" y="29"/>
                    </a:lnTo>
                    <a:lnTo>
                      <a:pt x="75" y="29"/>
                    </a:lnTo>
                    <a:lnTo>
                      <a:pt x="75" y="32"/>
                    </a:lnTo>
                    <a:lnTo>
                      <a:pt x="73" y="32"/>
                    </a:lnTo>
                    <a:lnTo>
                      <a:pt x="75" y="32"/>
                    </a:lnTo>
                    <a:lnTo>
                      <a:pt x="75" y="34"/>
                    </a:lnTo>
                    <a:lnTo>
                      <a:pt x="75" y="37"/>
                    </a:lnTo>
                    <a:lnTo>
                      <a:pt x="75" y="39"/>
                    </a:lnTo>
                    <a:lnTo>
                      <a:pt x="73" y="39"/>
                    </a:lnTo>
                    <a:lnTo>
                      <a:pt x="73" y="42"/>
                    </a:lnTo>
                    <a:lnTo>
                      <a:pt x="71" y="42"/>
                    </a:lnTo>
                    <a:lnTo>
                      <a:pt x="71" y="39"/>
                    </a:lnTo>
                    <a:lnTo>
                      <a:pt x="68" y="42"/>
                    </a:lnTo>
                    <a:lnTo>
                      <a:pt x="71" y="42"/>
                    </a:lnTo>
                    <a:lnTo>
                      <a:pt x="71" y="44"/>
                    </a:lnTo>
                    <a:lnTo>
                      <a:pt x="73" y="44"/>
                    </a:lnTo>
                    <a:lnTo>
                      <a:pt x="71" y="44"/>
                    </a:lnTo>
                    <a:lnTo>
                      <a:pt x="71" y="47"/>
                    </a:lnTo>
                    <a:lnTo>
                      <a:pt x="73" y="47"/>
                    </a:lnTo>
                    <a:lnTo>
                      <a:pt x="75" y="49"/>
                    </a:lnTo>
                    <a:lnTo>
                      <a:pt x="78" y="49"/>
                    </a:lnTo>
                    <a:lnTo>
                      <a:pt x="75" y="51"/>
                    </a:lnTo>
                    <a:lnTo>
                      <a:pt x="75" y="54"/>
                    </a:lnTo>
                    <a:lnTo>
                      <a:pt x="75" y="56"/>
                    </a:lnTo>
                    <a:lnTo>
                      <a:pt x="75" y="59"/>
                    </a:lnTo>
                    <a:lnTo>
                      <a:pt x="75" y="56"/>
                    </a:lnTo>
                    <a:lnTo>
                      <a:pt x="73" y="56"/>
                    </a:lnTo>
                    <a:lnTo>
                      <a:pt x="73" y="54"/>
                    </a:lnTo>
                    <a:lnTo>
                      <a:pt x="71" y="54"/>
                    </a:lnTo>
                    <a:lnTo>
                      <a:pt x="68" y="54"/>
                    </a:lnTo>
                    <a:lnTo>
                      <a:pt x="68" y="51"/>
                    </a:lnTo>
                    <a:lnTo>
                      <a:pt x="68" y="54"/>
                    </a:lnTo>
                    <a:lnTo>
                      <a:pt x="68" y="51"/>
                    </a:lnTo>
                    <a:lnTo>
                      <a:pt x="66" y="51"/>
                    </a:lnTo>
                    <a:lnTo>
                      <a:pt x="63" y="51"/>
                    </a:lnTo>
                    <a:lnTo>
                      <a:pt x="61" y="51"/>
                    </a:lnTo>
                    <a:lnTo>
                      <a:pt x="58" y="51"/>
                    </a:lnTo>
                    <a:lnTo>
                      <a:pt x="56" y="51"/>
                    </a:lnTo>
                    <a:lnTo>
                      <a:pt x="53" y="51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49" y="54"/>
                    </a:lnTo>
                    <a:lnTo>
                      <a:pt x="46" y="54"/>
                    </a:lnTo>
                    <a:lnTo>
                      <a:pt x="44" y="54"/>
                    </a:lnTo>
                    <a:lnTo>
                      <a:pt x="41" y="54"/>
                    </a:lnTo>
                    <a:lnTo>
                      <a:pt x="39" y="54"/>
                    </a:lnTo>
                    <a:lnTo>
                      <a:pt x="36" y="54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1" y="51"/>
                    </a:lnTo>
                    <a:lnTo>
                      <a:pt x="29" y="51"/>
                    </a:lnTo>
                    <a:lnTo>
                      <a:pt x="27" y="51"/>
                    </a:lnTo>
                    <a:lnTo>
                      <a:pt x="24" y="51"/>
                    </a:lnTo>
                    <a:lnTo>
                      <a:pt x="27" y="51"/>
                    </a:lnTo>
                    <a:lnTo>
                      <a:pt x="24" y="51"/>
                    </a:lnTo>
                    <a:lnTo>
                      <a:pt x="22" y="51"/>
                    </a:lnTo>
                    <a:lnTo>
                      <a:pt x="24" y="51"/>
                    </a:lnTo>
                    <a:lnTo>
                      <a:pt x="22" y="51"/>
                    </a:lnTo>
                    <a:lnTo>
                      <a:pt x="22" y="54"/>
                    </a:lnTo>
                    <a:lnTo>
                      <a:pt x="19" y="54"/>
                    </a:lnTo>
                    <a:lnTo>
                      <a:pt x="17" y="54"/>
                    </a:lnTo>
                    <a:lnTo>
                      <a:pt x="17" y="56"/>
                    </a:lnTo>
                    <a:lnTo>
                      <a:pt x="19" y="56"/>
                    </a:lnTo>
                    <a:lnTo>
                      <a:pt x="19" y="59"/>
                    </a:lnTo>
                    <a:lnTo>
                      <a:pt x="17" y="59"/>
                    </a:lnTo>
                    <a:lnTo>
                      <a:pt x="17" y="56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2" y="51"/>
                    </a:lnTo>
                    <a:lnTo>
                      <a:pt x="9" y="51"/>
                    </a:lnTo>
                    <a:lnTo>
                      <a:pt x="7" y="51"/>
                    </a:lnTo>
                    <a:lnTo>
                      <a:pt x="7" y="49"/>
                    </a:lnTo>
                    <a:lnTo>
                      <a:pt x="5" y="49"/>
                    </a:lnTo>
                    <a:lnTo>
                      <a:pt x="5" y="51"/>
                    </a:lnTo>
                    <a:lnTo>
                      <a:pt x="2" y="49"/>
                    </a:lnTo>
                    <a:lnTo>
                      <a:pt x="2" y="51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4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5" y="42"/>
                    </a:lnTo>
                    <a:lnTo>
                      <a:pt x="5" y="39"/>
                    </a:lnTo>
                    <a:lnTo>
                      <a:pt x="7" y="39"/>
                    </a:lnTo>
                    <a:lnTo>
                      <a:pt x="9" y="39"/>
                    </a:lnTo>
                    <a:lnTo>
                      <a:pt x="9" y="42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7" y="42"/>
                    </a:lnTo>
                    <a:lnTo>
                      <a:pt x="19" y="42"/>
                    </a:lnTo>
                    <a:lnTo>
                      <a:pt x="19" y="44"/>
                    </a:lnTo>
                    <a:lnTo>
                      <a:pt x="19" y="42"/>
                    </a:lnTo>
                    <a:lnTo>
                      <a:pt x="19" y="44"/>
                    </a:lnTo>
                    <a:lnTo>
                      <a:pt x="22" y="44"/>
                    </a:lnTo>
                    <a:lnTo>
                      <a:pt x="22" y="42"/>
                    </a:lnTo>
                    <a:lnTo>
                      <a:pt x="22" y="44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7" y="42"/>
                    </a:lnTo>
                    <a:lnTo>
                      <a:pt x="24" y="42"/>
                    </a:lnTo>
                    <a:lnTo>
                      <a:pt x="24" y="44"/>
                    </a:lnTo>
                    <a:lnTo>
                      <a:pt x="22" y="44"/>
                    </a:lnTo>
                    <a:lnTo>
                      <a:pt x="22" y="42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7" y="44"/>
                    </a:lnTo>
                    <a:lnTo>
                      <a:pt x="29" y="44"/>
                    </a:lnTo>
                    <a:lnTo>
                      <a:pt x="31" y="44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36" y="47"/>
                    </a:lnTo>
                    <a:lnTo>
                      <a:pt x="39" y="47"/>
                    </a:lnTo>
                    <a:lnTo>
                      <a:pt x="41" y="47"/>
                    </a:lnTo>
                    <a:lnTo>
                      <a:pt x="44" y="47"/>
                    </a:lnTo>
                    <a:lnTo>
                      <a:pt x="46" y="47"/>
                    </a:lnTo>
                    <a:lnTo>
                      <a:pt x="49" y="47"/>
                    </a:lnTo>
                    <a:lnTo>
                      <a:pt x="51" y="47"/>
                    </a:lnTo>
                    <a:lnTo>
                      <a:pt x="51" y="44"/>
                    </a:lnTo>
                    <a:lnTo>
                      <a:pt x="53" y="42"/>
                    </a:lnTo>
                    <a:lnTo>
                      <a:pt x="53" y="44"/>
                    </a:lnTo>
                    <a:lnTo>
                      <a:pt x="56" y="44"/>
                    </a:lnTo>
                    <a:lnTo>
                      <a:pt x="58" y="44"/>
                    </a:lnTo>
                    <a:lnTo>
                      <a:pt x="58" y="42"/>
                    </a:lnTo>
                    <a:lnTo>
                      <a:pt x="61" y="39"/>
                    </a:lnTo>
                    <a:lnTo>
                      <a:pt x="58" y="39"/>
                    </a:lnTo>
                    <a:lnTo>
                      <a:pt x="56" y="39"/>
                    </a:lnTo>
                    <a:lnTo>
                      <a:pt x="56" y="37"/>
                    </a:lnTo>
                    <a:lnTo>
                      <a:pt x="53" y="37"/>
                    </a:lnTo>
                    <a:lnTo>
                      <a:pt x="53" y="34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49" y="32"/>
                    </a:lnTo>
                    <a:lnTo>
                      <a:pt x="49" y="29"/>
                    </a:lnTo>
                    <a:lnTo>
                      <a:pt x="46" y="29"/>
                    </a:lnTo>
                    <a:lnTo>
                      <a:pt x="46" y="27"/>
                    </a:lnTo>
                    <a:lnTo>
                      <a:pt x="49" y="29"/>
                    </a:lnTo>
                    <a:lnTo>
                      <a:pt x="49" y="27"/>
                    </a:lnTo>
                    <a:lnTo>
                      <a:pt x="49" y="29"/>
                    </a:lnTo>
                    <a:lnTo>
                      <a:pt x="49" y="27"/>
                    </a:lnTo>
                    <a:lnTo>
                      <a:pt x="46" y="25"/>
                    </a:lnTo>
                    <a:lnTo>
                      <a:pt x="49" y="25"/>
                    </a:lnTo>
                    <a:lnTo>
                      <a:pt x="46" y="25"/>
                    </a:lnTo>
                    <a:lnTo>
                      <a:pt x="46" y="22"/>
                    </a:lnTo>
                    <a:lnTo>
                      <a:pt x="49" y="22"/>
                    </a:lnTo>
                    <a:lnTo>
                      <a:pt x="46" y="22"/>
                    </a:lnTo>
                    <a:lnTo>
                      <a:pt x="49" y="22"/>
                    </a:lnTo>
                    <a:lnTo>
                      <a:pt x="46" y="22"/>
                    </a:lnTo>
                    <a:lnTo>
                      <a:pt x="49" y="20"/>
                    </a:lnTo>
                    <a:lnTo>
                      <a:pt x="51" y="20"/>
                    </a:lnTo>
                    <a:lnTo>
                      <a:pt x="49" y="20"/>
                    </a:lnTo>
                    <a:lnTo>
                      <a:pt x="49" y="17"/>
                    </a:lnTo>
                    <a:lnTo>
                      <a:pt x="49" y="20"/>
                    </a:lnTo>
                    <a:lnTo>
                      <a:pt x="49" y="17"/>
                    </a:lnTo>
                    <a:lnTo>
                      <a:pt x="46" y="17"/>
                    </a:lnTo>
                    <a:lnTo>
                      <a:pt x="44" y="15"/>
                    </a:lnTo>
                    <a:lnTo>
                      <a:pt x="41" y="15"/>
                    </a:lnTo>
                    <a:lnTo>
                      <a:pt x="39" y="12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4" y="7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9" y="5"/>
                    </a:lnTo>
                    <a:lnTo>
                      <a:pt x="41" y="5"/>
                    </a:lnTo>
                    <a:lnTo>
                      <a:pt x="44" y="5"/>
                    </a:lnTo>
                    <a:lnTo>
                      <a:pt x="46" y="5"/>
                    </a:lnTo>
                    <a:moveTo>
                      <a:pt x="46" y="0"/>
                    </a:moveTo>
                    <a:lnTo>
                      <a:pt x="49" y="0"/>
                    </a:lnTo>
                    <a:lnTo>
                      <a:pt x="49" y="3"/>
                    </a:lnTo>
                    <a:lnTo>
                      <a:pt x="51" y="3"/>
                    </a:lnTo>
                    <a:lnTo>
                      <a:pt x="49" y="3"/>
                    </a:lnTo>
                    <a:lnTo>
                      <a:pt x="46" y="3"/>
                    </a:lnTo>
                    <a:lnTo>
                      <a:pt x="44" y="3"/>
                    </a:lnTo>
                    <a:lnTo>
                      <a:pt x="41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" name="Freeform 1089"/>
              <p:cNvSpPr>
                <a:spLocks noEditPoints="1"/>
              </p:cNvSpPr>
              <p:nvPr/>
            </p:nvSpPr>
            <p:spPr bwMode="auto">
              <a:xfrm>
                <a:off x="2583" y="1268"/>
                <a:ext cx="61" cy="22"/>
              </a:xfrm>
              <a:custGeom>
                <a:avLst/>
                <a:gdLst>
                  <a:gd name="T0" fmla="*/ 37 w 61"/>
                  <a:gd name="T1" fmla="*/ 20 h 22"/>
                  <a:gd name="T2" fmla="*/ 15 w 61"/>
                  <a:gd name="T3" fmla="*/ 0 h 22"/>
                  <a:gd name="T4" fmla="*/ 20 w 61"/>
                  <a:gd name="T5" fmla="*/ 0 h 22"/>
                  <a:gd name="T6" fmla="*/ 25 w 61"/>
                  <a:gd name="T7" fmla="*/ 0 h 22"/>
                  <a:gd name="T8" fmla="*/ 25 w 61"/>
                  <a:gd name="T9" fmla="*/ 0 h 22"/>
                  <a:gd name="T10" fmla="*/ 27 w 61"/>
                  <a:gd name="T11" fmla="*/ 3 h 22"/>
                  <a:gd name="T12" fmla="*/ 32 w 61"/>
                  <a:gd name="T13" fmla="*/ 3 h 22"/>
                  <a:gd name="T14" fmla="*/ 37 w 61"/>
                  <a:gd name="T15" fmla="*/ 3 h 22"/>
                  <a:gd name="T16" fmla="*/ 42 w 61"/>
                  <a:gd name="T17" fmla="*/ 3 h 22"/>
                  <a:gd name="T18" fmla="*/ 44 w 61"/>
                  <a:gd name="T19" fmla="*/ 5 h 22"/>
                  <a:gd name="T20" fmla="*/ 47 w 61"/>
                  <a:gd name="T21" fmla="*/ 7 h 22"/>
                  <a:gd name="T22" fmla="*/ 49 w 61"/>
                  <a:gd name="T23" fmla="*/ 10 h 22"/>
                  <a:gd name="T24" fmla="*/ 54 w 61"/>
                  <a:gd name="T25" fmla="*/ 10 h 22"/>
                  <a:gd name="T26" fmla="*/ 56 w 61"/>
                  <a:gd name="T27" fmla="*/ 12 h 22"/>
                  <a:gd name="T28" fmla="*/ 59 w 61"/>
                  <a:gd name="T29" fmla="*/ 15 h 22"/>
                  <a:gd name="T30" fmla="*/ 61 w 61"/>
                  <a:gd name="T31" fmla="*/ 17 h 22"/>
                  <a:gd name="T32" fmla="*/ 56 w 61"/>
                  <a:gd name="T33" fmla="*/ 17 h 22"/>
                  <a:gd name="T34" fmla="*/ 56 w 61"/>
                  <a:gd name="T35" fmla="*/ 17 h 22"/>
                  <a:gd name="T36" fmla="*/ 51 w 61"/>
                  <a:gd name="T37" fmla="*/ 17 h 22"/>
                  <a:gd name="T38" fmla="*/ 51 w 61"/>
                  <a:gd name="T39" fmla="*/ 17 h 22"/>
                  <a:gd name="T40" fmla="*/ 47 w 61"/>
                  <a:gd name="T41" fmla="*/ 17 h 22"/>
                  <a:gd name="T42" fmla="*/ 42 w 61"/>
                  <a:gd name="T43" fmla="*/ 17 h 22"/>
                  <a:gd name="T44" fmla="*/ 44 w 61"/>
                  <a:gd name="T45" fmla="*/ 17 h 22"/>
                  <a:gd name="T46" fmla="*/ 47 w 61"/>
                  <a:gd name="T47" fmla="*/ 15 h 22"/>
                  <a:gd name="T48" fmla="*/ 42 w 61"/>
                  <a:gd name="T49" fmla="*/ 15 h 22"/>
                  <a:gd name="T50" fmla="*/ 39 w 61"/>
                  <a:gd name="T51" fmla="*/ 20 h 22"/>
                  <a:gd name="T52" fmla="*/ 37 w 61"/>
                  <a:gd name="T53" fmla="*/ 17 h 22"/>
                  <a:gd name="T54" fmla="*/ 34 w 61"/>
                  <a:gd name="T55" fmla="*/ 20 h 22"/>
                  <a:gd name="T56" fmla="*/ 34 w 61"/>
                  <a:gd name="T57" fmla="*/ 20 h 22"/>
                  <a:gd name="T58" fmla="*/ 32 w 61"/>
                  <a:gd name="T59" fmla="*/ 22 h 22"/>
                  <a:gd name="T60" fmla="*/ 32 w 61"/>
                  <a:gd name="T61" fmla="*/ 22 h 22"/>
                  <a:gd name="T62" fmla="*/ 27 w 61"/>
                  <a:gd name="T63" fmla="*/ 20 h 22"/>
                  <a:gd name="T64" fmla="*/ 25 w 61"/>
                  <a:gd name="T65" fmla="*/ 20 h 22"/>
                  <a:gd name="T66" fmla="*/ 20 w 61"/>
                  <a:gd name="T67" fmla="*/ 17 h 22"/>
                  <a:gd name="T68" fmla="*/ 17 w 61"/>
                  <a:gd name="T69" fmla="*/ 20 h 22"/>
                  <a:gd name="T70" fmla="*/ 15 w 61"/>
                  <a:gd name="T71" fmla="*/ 17 h 22"/>
                  <a:gd name="T72" fmla="*/ 15 w 61"/>
                  <a:gd name="T73" fmla="*/ 12 h 22"/>
                  <a:gd name="T74" fmla="*/ 12 w 61"/>
                  <a:gd name="T75" fmla="*/ 12 h 22"/>
                  <a:gd name="T76" fmla="*/ 12 w 61"/>
                  <a:gd name="T77" fmla="*/ 12 h 22"/>
                  <a:gd name="T78" fmla="*/ 10 w 61"/>
                  <a:gd name="T79" fmla="*/ 10 h 22"/>
                  <a:gd name="T80" fmla="*/ 7 w 61"/>
                  <a:gd name="T81" fmla="*/ 10 h 22"/>
                  <a:gd name="T82" fmla="*/ 7 w 61"/>
                  <a:gd name="T83" fmla="*/ 10 h 22"/>
                  <a:gd name="T84" fmla="*/ 5 w 61"/>
                  <a:gd name="T85" fmla="*/ 10 h 22"/>
                  <a:gd name="T86" fmla="*/ 5 w 61"/>
                  <a:gd name="T87" fmla="*/ 10 h 22"/>
                  <a:gd name="T88" fmla="*/ 3 w 61"/>
                  <a:gd name="T89" fmla="*/ 7 h 22"/>
                  <a:gd name="T90" fmla="*/ 0 w 61"/>
                  <a:gd name="T91" fmla="*/ 5 h 22"/>
                  <a:gd name="T92" fmla="*/ 3 w 61"/>
                  <a:gd name="T93" fmla="*/ 3 h 22"/>
                  <a:gd name="T94" fmla="*/ 7 w 61"/>
                  <a:gd name="T95" fmla="*/ 3 h 22"/>
                  <a:gd name="T96" fmla="*/ 12 w 61"/>
                  <a:gd name="T97" fmla="*/ 3 h 22"/>
                  <a:gd name="T98" fmla="*/ 15 w 61"/>
                  <a:gd name="T9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1" h="22">
                    <a:moveTo>
                      <a:pt x="37" y="17"/>
                    </a:moveTo>
                    <a:lnTo>
                      <a:pt x="37" y="20"/>
                    </a:lnTo>
                    <a:lnTo>
                      <a:pt x="37" y="17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3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42" y="3"/>
                    </a:lnTo>
                    <a:lnTo>
                      <a:pt x="42" y="5"/>
                    </a:lnTo>
                    <a:lnTo>
                      <a:pt x="44" y="5"/>
                    </a:lnTo>
                    <a:lnTo>
                      <a:pt x="44" y="7"/>
                    </a:lnTo>
                    <a:lnTo>
                      <a:pt x="47" y="7"/>
                    </a:lnTo>
                    <a:lnTo>
                      <a:pt x="49" y="7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4" y="10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59" y="12"/>
                    </a:lnTo>
                    <a:lnTo>
                      <a:pt x="59" y="15"/>
                    </a:lnTo>
                    <a:lnTo>
                      <a:pt x="59" y="17"/>
                    </a:lnTo>
                    <a:lnTo>
                      <a:pt x="61" y="17"/>
                    </a:lnTo>
                    <a:lnTo>
                      <a:pt x="59" y="17"/>
                    </a:lnTo>
                    <a:lnTo>
                      <a:pt x="56" y="17"/>
                    </a:lnTo>
                    <a:lnTo>
                      <a:pt x="56" y="20"/>
                    </a:lnTo>
                    <a:lnTo>
                      <a:pt x="56" y="17"/>
                    </a:lnTo>
                    <a:lnTo>
                      <a:pt x="54" y="17"/>
                    </a:lnTo>
                    <a:lnTo>
                      <a:pt x="51" y="17"/>
                    </a:lnTo>
                    <a:lnTo>
                      <a:pt x="51" y="20"/>
                    </a:lnTo>
                    <a:lnTo>
                      <a:pt x="51" y="17"/>
                    </a:lnTo>
                    <a:lnTo>
                      <a:pt x="49" y="17"/>
                    </a:lnTo>
                    <a:lnTo>
                      <a:pt x="47" y="17"/>
                    </a:lnTo>
                    <a:lnTo>
                      <a:pt x="44" y="17"/>
                    </a:lnTo>
                    <a:lnTo>
                      <a:pt x="42" y="17"/>
                    </a:lnTo>
                    <a:lnTo>
                      <a:pt x="42" y="15"/>
                    </a:lnTo>
                    <a:lnTo>
                      <a:pt x="44" y="17"/>
                    </a:lnTo>
                    <a:lnTo>
                      <a:pt x="47" y="17"/>
                    </a:lnTo>
                    <a:lnTo>
                      <a:pt x="47" y="15"/>
                    </a:lnTo>
                    <a:lnTo>
                      <a:pt x="44" y="15"/>
                    </a:lnTo>
                    <a:lnTo>
                      <a:pt x="42" y="15"/>
                    </a:lnTo>
                    <a:lnTo>
                      <a:pt x="42" y="17"/>
                    </a:lnTo>
                    <a:lnTo>
                      <a:pt x="39" y="20"/>
                    </a:lnTo>
                    <a:lnTo>
                      <a:pt x="37" y="20"/>
                    </a:lnTo>
                    <a:lnTo>
                      <a:pt x="37" y="17"/>
                    </a:lnTo>
                    <a:lnTo>
                      <a:pt x="34" y="17"/>
                    </a:lnTo>
                    <a:lnTo>
                      <a:pt x="34" y="20"/>
                    </a:lnTo>
                    <a:lnTo>
                      <a:pt x="32" y="20"/>
                    </a:lnTo>
                    <a:lnTo>
                      <a:pt x="34" y="20"/>
                    </a:lnTo>
                    <a:lnTo>
                      <a:pt x="32" y="20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2" y="22"/>
                    </a:lnTo>
                    <a:lnTo>
                      <a:pt x="29" y="20"/>
                    </a:lnTo>
                    <a:lnTo>
                      <a:pt x="27" y="20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2" y="17"/>
                    </a:lnTo>
                    <a:lnTo>
                      <a:pt x="20" y="17"/>
                    </a:lnTo>
                    <a:lnTo>
                      <a:pt x="17" y="17"/>
                    </a:lnTo>
                    <a:lnTo>
                      <a:pt x="17" y="20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5" y="15"/>
                    </a:lnTo>
                    <a:lnTo>
                      <a:pt x="12" y="12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0" name="Freeform 1090"/>
              <p:cNvSpPr>
                <a:spLocks noEditPoints="1"/>
              </p:cNvSpPr>
              <p:nvPr/>
            </p:nvSpPr>
            <p:spPr bwMode="auto">
              <a:xfrm>
                <a:off x="2583" y="1268"/>
                <a:ext cx="61" cy="22"/>
              </a:xfrm>
              <a:custGeom>
                <a:avLst/>
                <a:gdLst>
                  <a:gd name="T0" fmla="*/ 37 w 61"/>
                  <a:gd name="T1" fmla="*/ 20 h 22"/>
                  <a:gd name="T2" fmla="*/ 15 w 61"/>
                  <a:gd name="T3" fmla="*/ 0 h 22"/>
                  <a:gd name="T4" fmla="*/ 20 w 61"/>
                  <a:gd name="T5" fmla="*/ 0 h 22"/>
                  <a:gd name="T6" fmla="*/ 25 w 61"/>
                  <a:gd name="T7" fmla="*/ 0 h 22"/>
                  <a:gd name="T8" fmla="*/ 25 w 61"/>
                  <a:gd name="T9" fmla="*/ 0 h 22"/>
                  <a:gd name="T10" fmla="*/ 27 w 61"/>
                  <a:gd name="T11" fmla="*/ 3 h 22"/>
                  <a:gd name="T12" fmla="*/ 32 w 61"/>
                  <a:gd name="T13" fmla="*/ 3 h 22"/>
                  <a:gd name="T14" fmla="*/ 37 w 61"/>
                  <a:gd name="T15" fmla="*/ 3 h 22"/>
                  <a:gd name="T16" fmla="*/ 42 w 61"/>
                  <a:gd name="T17" fmla="*/ 3 h 22"/>
                  <a:gd name="T18" fmla="*/ 44 w 61"/>
                  <a:gd name="T19" fmla="*/ 5 h 22"/>
                  <a:gd name="T20" fmla="*/ 47 w 61"/>
                  <a:gd name="T21" fmla="*/ 7 h 22"/>
                  <a:gd name="T22" fmla="*/ 49 w 61"/>
                  <a:gd name="T23" fmla="*/ 10 h 22"/>
                  <a:gd name="T24" fmla="*/ 54 w 61"/>
                  <a:gd name="T25" fmla="*/ 10 h 22"/>
                  <a:gd name="T26" fmla="*/ 56 w 61"/>
                  <a:gd name="T27" fmla="*/ 12 h 22"/>
                  <a:gd name="T28" fmla="*/ 59 w 61"/>
                  <a:gd name="T29" fmla="*/ 15 h 22"/>
                  <a:gd name="T30" fmla="*/ 61 w 61"/>
                  <a:gd name="T31" fmla="*/ 17 h 22"/>
                  <a:gd name="T32" fmla="*/ 56 w 61"/>
                  <a:gd name="T33" fmla="*/ 17 h 22"/>
                  <a:gd name="T34" fmla="*/ 56 w 61"/>
                  <a:gd name="T35" fmla="*/ 17 h 22"/>
                  <a:gd name="T36" fmla="*/ 51 w 61"/>
                  <a:gd name="T37" fmla="*/ 17 h 22"/>
                  <a:gd name="T38" fmla="*/ 51 w 61"/>
                  <a:gd name="T39" fmla="*/ 17 h 22"/>
                  <a:gd name="T40" fmla="*/ 47 w 61"/>
                  <a:gd name="T41" fmla="*/ 17 h 22"/>
                  <a:gd name="T42" fmla="*/ 42 w 61"/>
                  <a:gd name="T43" fmla="*/ 17 h 22"/>
                  <a:gd name="T44" fmla="*/ 44 w 61"/>
                  <a:gd name="T45" fmla="*/ 17 h 22"/>
                  <a:gd name="T46" fmla="*/ 47 w 61"/>
                  <a:gd name="T47" fmla="*/ 15 h 22"/>
                  <a:gd name="T48" fmla="*/ 42 w 61"/>
                  <a:gd name="T49" fmla="*/ 15 h 22"/>
                  <a:gd name="T50" fmla="*/ 39 w 61"/>
                  <a:gd name="T51" fmla="*/ 20 h 22"/>
                  <a:gd name="T52" fmla="*/ 37 w 61"/>
                  <a:gd name="T53" fmla="*/ 17 h 22"/>
                  <a:gd name="T54" fmla="*/ 34 w 61"/>
                  <a:gd name="T55" fmla="*/ 20 h 22"/>
                  <a:gd name="T56" fmla="*/ 34 w 61"/>
                  <a:gd name="T57" fmla="*/ 20 h 22"/>
                  <a:gd name="T58" fmla="*/ 32 w 61"/>
                  <a:gd name="T59" fmla="*/ 22 h 22"/>
                  <a:gd name="T60" fmla="*/ 32 w 61"/>
                  <a:gd name="T61" fmla="*/ 22 h 22"/>
                  <a:gd name="T62" fmla="*/ 27 w 61"/>
                  <a:gd name="T63" fmla="*/ 20 h 22"/>
                  <a:gd name="T64" fmla="*/ 25 w 61"/>
                  <a:gd name="T65" fmla="*/ 20 h 22"/>
                  <a:gd name="T66" fmla="*/ 20 w 61"/>
                  <a:gd name="T67" fmla="*/ 17 h 22"/>
                  <a:gd name="T68" fmla="*/ 17 w 61"/>
                  <a:gd name="T69" fmla="*/ 20 h 22"/>
                  <a:gd name="T70" fmla="*/ 15 w 61"/>
                  <a:gd name="T71" fmla="*/ 17 h 22"/>
                  <a:gd name="T72" fmla="*/ 15 w 61"/>
                  <a:gd name="T73" fmla="*/ 12 h 22"/>
                  <a:gd name="T74" fmla="*/ 12 w 61"/>
                  <a:gd name="T75" fmla="*/ 12 h 22"/>
                  <a:gd name="T76" fmla="*/ 12 w 61"/>
                  <a:gd name="T77" fmla="*/ 12 h 22"/>
                  <a:gd name="T78" fmla="*/ 10 w 61"/>
                  <a:gd name="T79" fmla="*/ 10 h 22"/>
                  <a:gd name="T80" fmla="*/ 7 w 61"/>
                  <a:gd name="T81" fmla="*/ 10 h 22"/>
                  <a:gd name="T82" fmla="*/ 7 w 61"/>
                  <a:gd name="T83" fmla="*/ 10 h 22"/>
                  <a:gd name="T84" fmla="*/ 5 w 61"/>
                  <a:gd name="T85" fmla="*/ 10 h 22"/>
                  <a:gd name="T86" fmla="*/ 5 w 61"/>
                  <a:gd name="T87" fmla="*/ 10 h 22"/>
                  <a:gd name="T88" fmla="*/ 3 w 61"/>
                  <a:gd name="T89" fmla="*/ 7 h 22"/>
                  <a:gd name="T90" fmla="*/ 0 w 61"/>
                  <a:gd name="T91" fmla="*/ 5 h 22"/>
                  <a:gd name="T92" fmla="*/ 3 w 61"/>
                  <a:gd name="T93" fmla="*/ 3 h 22"/>
                  <a:gd name="T94" fmla="*/ 7 w 61"/>
                  <a:gd name="T95" fmla="*/ 3 h 22"/>
                  <a:gd name="T96" fmla="*/ 12 w 61"/>
                  <a:gd name="T97" fmla="*/ 3 h 22"/>
                  <a:gd name="T98" fmla="*/ 15 w 61"/>
                  <a:gd name="T9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1" h="22">
                    <a:moveTo>
                      <a:pt x="37" y="17"/>
                    </a:moveTo>
                    <a:lnTo>
                      <a:pt x="37" y="20"/>
                    </a:lnTo>
                    <a:lnTo>
                      <a:pt x="37" y="17"/>
                    </a:lnTo>
                    <a:moveTo>
                      <a:pt x="15" y="0"/>
                    </a:moveTo>
                    <a:lnTo>
                      <a:pt x="17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3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42" y="3"/>
                    </a:lnTo>
                    <a:lnTo>
                      <a:pt x="42" y="5"/>
                    </a:lnTo>
                    <a:lnTo>
                      <a:pt x="44" y="5"/>
                    </a:lnTo>
                    <a:lnTo>
                      <a:pt x="44" y="7"/>
                    </a:lnTo>
                    <a:lnTo>
                      <a:pt x="47" y="7"/>
                    </a:lnTo>
                    <a:lnTo>
                      <a:pt x="49" y="7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4" y="10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59" y="12"/>
                    </a:lnTo>
                    <a:lnTo>
                      <a:pt x="59" y="15"/>
                    </a:lnTo>
                    <a:lnTo>
                      <a:pt x="59" y="17"/>
                    </a:lnTo>
                    <a:lnTo>
                      <a:pt x="61" y="17"/>
                    </a:lnTo>
                    <a:lnTo>
                      <a:pt x="59" y="17"/>
                    </a:lnTo>
                    <a:lnTo>
                      <a:pt x="56" y="17"/>
                    </a:lnTo>
                    <a:lnTo>
                      <a:pt x="56" y="20"/>
                    </a:lnTo>
                    <a:lnTo>
                      <a:pt x="56" y="17"/>
                    </a:lnTo>
                    <a:lnTo>
                      <a:pt x="54" y="17"/>
                    </a:lnTo>
                    <a:lnTo>
                      <a:pt x="51" y="17"/>
                    </a:lnTo>
                    <a:lnTo>
                      <a:pt x="51" y="20"/>
                    </a:lnTo>
                    <a:lnTo>
                      <a:pt x="51" y="17"/>
                    </a:lnTo>
                    <a:lnTo>
                      <a:pt x="49" y="17"/>
                    </a:lnTo>
                    <a:lnTo>
                      <a:pt x="47" y="17"/>
                    </a:lnTo>
                    <a:lnTo>
                      <a:pt x="44" y="17"/>
                    </a:lnTo>
                    <a:lnTo>
                      <a:pt x="42" y="17"/>
                    </a:lnTo>
                    <a:lnTo>
                      <a:pt x="42" y="15"/>
                    </a:lnTo>
                    <a:lnTo>
                      <a:pt x="44" y="17"/>
                    </a:lnTo>
                    <a:lnTo>
                      <a:pt x="47" y="17"/>
                    </a:lnTo>
                    <a:lnTo>
                      <a:pt x="47" y="15"/>
                    </a:lnTo>
                    <a:lnTo>
                      <a:pt x="44" y="15"/>
                    </a:lnTo>
                    <a:lnTo>
                      <a:pt x="42" y="15"/>
                    </a:lnTo>
                    <a:lnTo>
                      <a:pt x="42" y="17"/>
                    </a:lnTo>
                    <a:lnTo>
                      <a:pt x="39" y="20"/>
                    </a:lnTo>
                    <a:lnTo>
                      <a:pt x="37" y="20"/>
                    </a:lnTo>
                    <a:lnTo>
                      <a:pt x="37" y="17"/>
                    </a:lnTo>
                    <a:lnTo>
                      <a:pt x="34" y="17"/>
                    </a:lnTo>
                    <a:lnTo>
                      <a:pt x="34" y="20"/>
                    </a:lnTo>
                    <a:lnTo>
                      <a:pt x="32" y="20"/>
                    </a:lnTo>
                    <a:lnTo>
                      <a:pt x="34" y="20"/>
                    </a:lnTo>
                    <a:lnTo>
                      <a:pt x="32" y="20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2" y="22"/>
                    </a:lnTo>
                    <a:lnTo>
                      <a:pt x="29" y="20"/>
                    </a:lnTo>
                    <a:lnTo>
                      <a:pt x="27" y="20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2" y="17"/>
                    </a:lnTo>
                    <a:lnTo>
                      <a:pt x="20" y="17"/>
                    </a:lnTo>
                    <a:lnTo>
                      <a:pt x="17" y="17"/>
                    </a:lnTo>
                    <a:lnTo>
                      <a:pt x="17" y="20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5" y="15"/>
                    </a:lnTo>
                    <a:lnTo>
                      <a:pt x="12" y="12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1" name="Freeform 1091"/>
              <p:cNvSpPr>
                <a:spLocks noEditPoints="1"/>
              </p:cNvSpPr>
              <p:nvPr/>
            </p:nvSpPr>
            <p:spPr bwMode="auto">
              <a:xfrm>
                <a:off x="3013" y="1297"/>
                <a:ext cx="8" cy="10"/>
              </a:xfrm>
              <a:custGeom>
                <a:avLst/>
                <a:gdLst>
                  <a:gd name="T0" fmla="*/ 8 w 8"/>
                  <a:gd name="T1" fmla="*/ 8 h 10"/>
                  <a:gd name="T2" fmla="*/ 8 w 8"/>
                  <a:gd name="T3" fmla="*/ 8 h 10"/>
                  <a:gd name="T4" fmla="*/ 8 w 8"/>
                  <a:gd name="T5" fmla="*/ 8 h 10"/>
                  <a:gd name="T6" fmla="*/ 8 w 8"/>
                  <a:gd name="T7" fmla="*/ 10 h 10"/>
                  <a:gd name="T8" fmla="*/ 8 w 8"/>
                  <a:gd name="T9" fmla="*/ 10 h 10"/>
                  <a:gd name="T10" fmla="*/ 8 w 8"/>
                  <a:gd name="T11" fmla="*/ 10 h 10"/>
                  <a:gd name="T12" fmla="*/ 8 w 8"/>
                  <a:gd name="T13" fmla="*/ 10 h 10"/>
                  <a:gd name="T14" fmla="*/ 8 w 8"/>
                  <a:gd name="T15" fmla="*/ 10 h 10"/>
                  <a:gd name="T16" fmla="*/ 8 w 8"/>
                  <a:gd name="T17" fmla="*/ 10 h 10"/>
                  <a:gd name="T18" fmla="*/ 5 w 8"/>
                  <a:gd name="T19" fmla="*/ 10 h 10"/>
                  <a:gd name="T20" fmla="*/ 5 w 8"/>
                  <a:gd name="T21" fmla="*/ 10 h 10"/>
                  <a:gd name="T22" fmla="*/ 5 w 8"/>
                  <a:gd name="T23" fmla="*/ 10 h 10"/>
                  <a:gd name="T24" fmla="*/ 5 w 8"/>
                  <a:gd name="T25" fmla="*/ 8 h 10"/>
                  <a:gd name="T26" fmla="*/ 5 w 8"/>
                  <a:gd name="T27" fmla="*/ 8 h 10"/>
                  <a:gd name="T28" fmla="*/ 8 w 8"/>
                  <a:gd name="T29" fmla="*/ 8 h 10"/>
                  <a:gd name="T30" fmla="*/ 8 w 8"/>
                  <a:gd name="T31" fmla="*/ 8 h 10"/>
                  <a:gd name="T32" fmla="*/ 8 w 8"/>
                  <a:gd name="T33" fmla="*/ 8 h 10"/>
                  <a:gd name="T34" fmla="*/ 0 w 8"/>
                  <a:gd name="T35" fmla="*/ 3 h 10"/>
                  <a:gd name="T36" fmla="*/ 0 w 8"/>
                  <a:gd name="T37" fmla="*/ 3 h 10"/>
                  <a:gd name="T38" fmla="*/ 3 w 8"/>
                  <a:gd name="T39" fmla="*/ 3 h 10"/>
                  <a:gd name="T40" fmla="*/ 3 w 8"/>
                  <a:gd name="T41" fmla="*/ 3 h 10"/>
                  <a:gd name="T42" fmla="*/ 3 w 8"/>
                  <a:gd name="T43" fmla="*/ 3 h 10"/>
                  <a:gd name="T44" fmla="*/ 3 w 8"/>
                  <a:gd name="T45" fmla="*/ 3 h 10"/>
                  <a:gd name="T46" fmla="*/ 3 w 8"/>
                  <a:gd name="T47" fmla="*/ 3 h 10"/>
                  <a:gd name="T48" fmla="*/ 5 w 8"/>
                  <a:gd name="T49" fmla="*/ 3 h 10"/>
                  <a:gd name="T50" fmla="*/ 5 w 8"/>
                  <a:gd name="T51" fmla="*/ 5 h 10"/>
                  <a:gd name="T52" fmla="*/ 5 w 8"/>
                  <a:gd name="T53" fmla="*/ 5 h 10"/>
                  <a:gd name="T54" fmla="*/ 5 w 8"/>
                  <a:gd name="T55" fmla="*/ 5 h 10"/>
                  <a:gd name="T56" fmla="*/ 5 w 8"/>
                  <a:gd name="T57" fmla="*/ 5 h 10"/>
                  <a:gd name="T58" fmla="*/ 5 w 8"/>
                  <a:gd name="T59" fmla="*/ 5 h 10"/>
                  <a:gd name="T60" fmla="*/ 5 w 8"/>
                  <a:gd name="T61" fmla="*/ 5 h 10"/>
                  <a:gd name="T62" fmla="*/ 5 w 8"/>
                  <a:gd name="T63" fmla="*/ 5 h 10"/>
                  <a:gd name="T64" fmla="*/ 5 w 8"/>
                  <a:gd name="T65" fmla="*/ 5 h 10"/>
                  <a:gd name="T66" fmla="*/ 5 w 8"/>
                  <a:gd name="T67" fmla="*/ 8 h 10"/>
                  <a:gd name="T68" fmla="*/ 5 w 8"/>
                  <a:gd name="T69" fmla="*/ 8 h 10"/>
                  <a:gd name="T70" fmla="*/ 5 w 8"/>
                  <a:gd name="T71" fmla="*/ 8 h 10"/>
                  <a:gd name="T72" fmla="*/ 5 w 8"/>
                  <a:gd name="T73" fmla="*/ 8 h 10"/>
                  <a:gd name="T74" fmla="*/ 5 w 8"/>
                  <a:gd name="T75" fmla="*/ 8 h 10"/>
                  <a:gd name="T76" fmla="*/ 5 w 8"/>
                  <a:gd name="T77" fmla="*/ 8 h 10"/>
                  <a:gd name="T78" fmla="*/ 5 w 8"/>
                  <a:gd name="T79" fmla="*/ 8 h 10"/>
                  <a:gd name="T80" fmla="*/ 5 w 8"/>
                  <a:gd name="T81" fmla="*/ 5 h 10"/>
                  <a:gd name="T82" fmla="*/ 5 w 8"/>
                  <a:gd name="T83" fmla="*/ 5 h 10"/>
                  <a:gd name="T84" fmla="*/ 5 w 8"/>
                  <a:gd name="T85" fmla="*/ 5 h 10"/>
                  <a:gd name="T86" fmla="*/ 3 w 8"/>
                  <a:gd name="T87" fmla="*/ 5 h 10"/>
                  <a:gd name="T88" fmla="*/ 3 w 8"/>
                  <a:gd name="T89" fmla="*/ 5 h 10"/>
                  <a:gd name="T90" fmla="*/ 3 w 8"/>
                  <a:gd name="T91" fmla="*/ 5 h 10"/>
                  <a:gd name="T92" fmla="*/ 3 w 8"/>
                  <a:gd name="T93" fmla="*/ 5 h 10"/>
                  <a:gd name="T94" fmla="*/ 0 w 8"/>
                  <a:gd name="T95" fmla="*/ 5 h 10"/>
                  <a:gd name="T96" fmla="*/ 0 w 8"/>
                  <a:gd name="T97" fmla="*/ 3 h 10"/>
                  <a:gd name="T98" fmla="*/ 0 w 8"/>
                  <a:gd name="T99" fmla="*/ 3 h 10"/>
                  <a:gd name="T100" fmla="*/ 0 w 8"/>
                  <a:gd name="T101" fmla="*/ 3 h 10"/>
                  <a:gd name="T102" fmla="*/ 0 w 8"/>
                  <a:gd name="T103" fmla="*/ 3 h 10"/>
                  <a:gd name="T104" fmla="*/ 0 w 8"/>
                  <a:gd name="T105" fmla="*/ 3 h 10"/>
                  <a:gd name="T106" fmla="*/ 0 w 8"/>
                  <a:gd name="T107" fmla="*/ 3 h 10"/>
                  <a:gd name="T108" fmla="*/ 0 w 8"/>
                  <a:gd name="T109" fmla="*/ 3 h 10"/>
                  <a:gd name="T110" fmla="*/ 0 w 8"/>
                  <a:gd name="T111" fmla="*/ 0 h 10"/>
                  <a:gd name="T112" fmla="*/ 0 w 8"/>
                  <a:gd name="T1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" h="10">
                    <a:moveTo>
                      <a:pt x="8" y="8"/>
                    </a:move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2" name="Freeform 1092"/>
              <p:cNvSpPr>
                <a:spLocks noEditPoints="1"/>
              </p:cNvSpPr>
              <p:nvPr/>
            </p:nvSpPr>
            <p:spPr bwMode="auto">
              <a:xfrm>
                <a:off x="3013" y="1297"/>
                <a:ext cx="8" cy="10"/>
              </a:xfrm>
              <a:custGeom>
                <a:avLst/>
                <a:gdLst>
                  <a:gd name="T0" fmla="*/ 8 w 8"/>
                  <a:gd name="T1" fmla="*/ 8 h 10"/>
                  <a:gd name="T2" fmla="*/ 8 w 8"/>
                  <a:gd name="T3" fmla="*/ 8 h 10"/>
                  <a:gd name="T4" fmla="*/ 8 w 8"/>
                  <a:gd name="T5" fmla="*/ 8 h 10"/>
                  <a:gd name="T6" fmla="*/ 8 w 8"/>
                  <a:gd name="T7" fmla="*/ 10 h 10"/>
                  <a:gd name="T8" fmla="*/ 8 w 8"/>
                  <a:gd name="T9" fmla="*/ 10 h 10"/>
                  <a:gd name="T10" fmla="*/ 8 w 8"/>
                  <a:gd name="T11" fmla="*/ 10 h 10"/>
                  <a:gd name="T12" fmla="*/ 8 w 8"/>
                  <a:gd name="T13" fmla="*/ 10 h 10"/>
                  <a:gd name="T14" fmla="*/ 8 w 8"/>
                  <a:gd name="T15" fmla="*/ 10 h 10"/>
                  <a:gd name="T16" fmla="*/ 8 w 8"/>
                  <a:gd name="T17" fmla="*/ 10 h 10"/>
                  <a:gd name="T18" fmla="*/ 5 w 8"/>
                  <a:gd name="T19" fmla="*/ 10 h 10"/>
                  <a:gd name="T20" fmla="*/ 5 w 8"/>
                  <a:gd name="T21" fmla="*/ 10 h 10"/>
                  <a:gd name="T22" fmla="*/ 5 w 8"/>
                  <a:gd name="T23" fmla="*/ 10 h 10"/>
                  <a:gd name="T24" fmla="*/ 5 w 8"/>
                  <a:gd name="T25" fmla="*/ 8 h 10"/>
                  <a:gd name="T26" fmla="*/ 5 w 8"/>
                  <a:gd name="T27" fmla="*/ 8 h 10"/>
                  <a:gd name="T28" fmla="*/ 8 w 8"/>
                  <a:gd name="T29" fmla="*/ 8 h 10"/>
                  <a:gd name="T30" fmla="*/ 8 w 8"/>
                  <a:gd name="T31" fmla="*/ 8 h 10"/>
                  <a:gd name="T32" fmla="*/ 8 w 8"/>
                  <a:gd name="T33" fmla="*/ 8 h 10"/>
                  <a:gd name="T34" fmla="*/ 0 w 8"/>
                  <a:gd name="T35" fmla="*/ 3 h 10"/>
                  <a:gd name="T36" fmla="*/ 0 w 8"/>
                  <a:gd name="T37" fmla="*/ 3 h 10"/>
                  <a:gd name="T38" fmla="*/ 3 w 8"/>
                  <a:gd name="T39" fmla="*/ 3 h 10"/>
                  <a:gd name="T40" fmla="*/ 3 w 8"/>
                  <a:gd name="T41" fmla="*/ 3 h 10"/>
                  <a:gd name="T42" fmla="*/ 3 w 8"/>
                  <a:gd name="T43" fmla="*/ 3 h 10"/>
                  <a:gd name="T44" fmla="*/ 3 w 8"/>
                  <a:gd name="T45" fmla="*/ 3 h 10"/>
                  <a:gd name="T46" fmla="*/ 3 w 8"/>
                  <a:gd name="T47" fmla="*/ 3 h 10"/>
                  <a:gd name="T48" fmla="*/ 5 w 8"/>
                  <a:gd name="T49" fmla="*/ 3 h 10"/>
                  <a:gd name="T50" fmla="*/ 5 w 8"/>
                  <a:gd name="T51" fmla="*/ 5 h 10"/>
                  <a:gd name="T52" fmla="*/ 5 w 8"/>
                  <a:gd name="T53" fmla="*/ 5 h 10"/>
                  <a:gd name="T54" fmla="*/ 5 w 8"/>
                  <a:gd name="T55" fmla="*/ 5 h 10"/>
                  <a:gd name="T56" fmla="*/ 5 w 8"/>
                  <a:gd name="T57" fmla="*/ 5 h 10"/>
                  <a:gd name="T58" fmla="*/ 5 w 8"/>
                  <a:gd name="T59" fmla="*/ 5 h 10"/>
                  <a:gd name="T60" fmla="*/ 5 w 8"/>
                  <a:gd name="T61" fmla="*/ 5 h 10"/>
                  <a:gd name="T62" fmla="*/ 5 w 8"/>
                  <a:gd name="T63" fmla="*/ 5 h 10"/>
                  <a:gd name="T64" fmla="*/ 5 w 8"/>
                  <a:gd name="T65" fmla="*/ 5 h 10"/>
                  <a:gd name="T66" fmla="*/ 5 w 8"/>
                  <a:gd name="T67" fmla="*/ 8 h 10"/>
                  <a:gd name="T68" fmla="*/ 5 w 8"/>
                  <a:gd name="T69" fmla="*/ 8 h 10"/>
                  <a:gd name="T70" fmla="*/ 5 w 8"/>
                  <a:gd name="T71" fmla="*/ 8 h 10"/>
                  <a:gd name="T72" fmla="*/ 5 w 8"/>
                  <a:gd name="T73" fmla="*/ 8 h 10"/>
                  <a:gd name="T74" fmla="*/ 5 w 8"/>
                  <a:gd name="T75" fmla="*/ 8 h 10"/>
                  <a:gd name="T76" fmla="*/ 5 w 8"/>
                  <a:gd name="T77" fmla="*/ 8 h 10"/>
                  <a:gd name="T78" fmla="*/ 5 w 8"/>
                  <a:gd name="T79" fmla="*/ 8 h 10"/>
                  <a:gd name="T80" fmla="*/ 5 w 8"/>
                  <a:gd name="T81" fmla="*/ 5 h 10"/>
                  <a:gd name="T82" fmla="*/ 5 w 8"/>
                  <a:gd name="T83" fmla="*/ 5 h 10"/>
                  <a:gd name="T84" fmla="*/ 5 w 8"/>
                  <a:gd name="T85" fmla="*/ 5 h 10"/>
                  <a:gd name="T86" fmla="*/ 3 w 8"/>
                  <a:gd name="T87" fmla="*/ 5 h 10"/>
                  <a:gd name="T88" fmla="*/ 3 w 8"/>
                  <a:gd name="T89" fmla="*/ 5 h 10"/>
                  <a:gd name="T90" fmla="*/ 3 w 8"/>
                  <a:gd name="T91" fmla="*/ 5 h 10"/>
                  <a:gd name="T92" fmla="*/ 3 w 8"/>
                  <a:gd name="T93" fmla="*/ 5 h 10"/>
                  <a:gd name="T94" fmla="*/ 0 w 8"/>
                  <a:gd name="T95" fmla="*/ 5 h 10"/>
                  <a:gd name="T96" fmla="*/ 0 w 8"/>
                  <a:gd name="T97" fmla="*/ 3 h 10"/>
                  <a:gd name="T98" fmla="*/ 0 w 8"/>
                  <a:gd name="T99" fmla="*/ 3 h 10"/>
                  <a:gd name="T100" fmla="*/ 0 w 8"/>
                  <a:gd name="T101" fmla="*/ 3 h 10"/>
                  <a:gd name="T102" fmla="*/ 0 w 8"/>
                  <a:gd name="T103" fmla="*/ 3 h 10"/>
                  <a:gd name="T104" fmla="*/ 0 w 8"/>
                  <a:gd name="T105" fmla="*/ 3 h 10"/>
                  <a:gd name="T106" fmla="*/ 0 w 8"/>
                  <a:gd name="T107" fmla="*/ 3 h 10"/>
                  <a:gd name="T108" fmla="*/ 0 w 8"/>
                  <a:gd name="T109" fmla="*/ 3 h 10"/>
                  <a:gd name="T110" fmla="*/ 0 w 8"/>
                  <a:gd name="T111" fmla="*/ 0 h 10"/>
                  <a:gd name="T112" fmla="*/ 0 w 8"/>
                  <a:gd name="T1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" h="10">
                    <a:moveTo>
                      <a:pt x="8" y="8"/>
                    </a:move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3" name="Freeform 1093"/>
              <p:cNvSpPr>
                <a:spLocks/>
              </p:cNvSpPr>
              <p:nvPr/>
            </p:nvSpPr>
            <p:spPr bwMode="auto">
              <a:xfrm>
                <a:off x="3062" y="1390"/>
                <a:ext cx="5" cy="13"/>
              </a:xfrm>
              <a:custGeom>
                <a:avLst/>
                <a:gdLst>
                  <a:gd name="T0" fmla="*/ 5 w 5"/>
                  <a:gd name="T1" fmla="*/ 3 h 13"/>
                  <a:gd name="T2" fmla="*/ 5 w 5"/>
                  <a:gd name="T3" fmla="*/ 3 h 13"/>
                  <a:gd name="T4" fmla="*/ 5 w 5"/>
                  <a:gd name="T5" fmla="*/ 5 h 13"/>
                  <a:gd name="T6" fmla="*/ 5 w 5"/>
                  <a:gd name="T7" fmla="*/ 5 h 13"/>
                  <a:gd name="T8" fmla="*/ 5 w 5"/>
                  <a:gd name="T9" fmla="*/ 5 h 13"/>
                  <a:gd name="T10" fmla="*/ 5 w 5"/>
                  <a:gd name="T11" fmla="*/ 5 h 13"/>
                  <a:gd name="T12" fmla="*/ 5 w 5"/>
                  <a:gd name="T13" fmla="*/ 5 h 13"/>
                  <a:gd name="T14" fmla="*/ 5 w 5"/>
                  <a:gd name="T15" fmla="*/ 5 h 13"/>
                  <a:gd name="T16" fmla="*/ 5 w 5"/>
                  <a:gd name="T17" fmla="*/ 8 h 13"/>
                  <a:gd name="T18" fmla="*/ 5 w 5"/>
                  <a:gd name="T19" fmla="*/ 8 h 13"/>
                  <a:gd name="T20" fmla="*/ 5 w 5"/>
                  <a:gd name="T21" fmla="*/ 8 h 13"/>
                  <a:gd name="T22" fmla="*/ 5 w 5"/>
                  <a:gd name="T23" fmla="*/ 8 h 13"/>
                  <a:gd name="T24" fmla="*/ 5 w 5"/>
                  <a:gd name="T25" fmla="*/ 8 h 13"/>
                  <a:gd name="T26" fmla="*/ 5 w 5"/>
                  <a:gd name="T27" fmla="*/ 8 h 13"/>
                  <a:gd name="T28" fmla="*/ 5 w 5"/>
                  <a:gd name="T29" fmla="*/ 10 h 13"/>
                  <a:gd name="T30" fmla="*/ 5 w 5"/>
                  <a:gd name="T31" fmla="*/ 10 h 13"/>
                  <a:gd name="T32" fmla="*/ 5 w 5"/>
                  <a:gd name="T33" fmla="*/ 10 h 13"/>
                  <a:gd name="T34" fmla="*/ 5 w 5"/>
                  <a:gd name="T35" fmla="*/ 10 h 13"/>
                  <a:gd name="T36" fmla="*/ 5 w 5"/>
                  <a:gd name="T37" fmla="*/ 10 h 13"/>
                  <a:gd name="T38" fmla="*/ 5 w 5"/>
                  <a:gd name="T39" fmla="*/ 10 h 13"/>
                  <a:gd name="T40" fmla="*/ 5 w 5"/>
                  <a:gd name="T41" fmla="*/ 10 h 13"/>
                  <a:gd name="T42" fmla="*/ 5 w 5"/>
                  <a:gd name="T43" fmla="*/ 13 h 13"/>
                  <a:gd name="T44" fmla="*/ 3 w 5"/>
                  <a:gd name="T45" fmla="*/ 10 h 13"/>
                  <a:gd name="T46" fmla="*/ 3 w 5"/>
                  <a:gd name="T47" fmla="*/ 10 h 13"/>
                  <a:gd name="T48" fmla="*/ 3 w 5"/>
                  <a:gd name="T49" fmla="*/ 10 h 13"/>
                  <a:gd name="T50" fmla="*/ 3 w 5"/>
                  <a:gd name="T51" fmla="*/ 10 h 13"/>
                  <a:gd name="T52" fmla="*/ 3 w 5"/>
                  <a:gd name="T53" fmla="*/ 10 h 13"/>
                  <a:gd name="T54" fmla="*/ 3 w 5"/>
                  <a:gd name="T55" fmla="*/ 10 h 13"/>
                  <a:gd name="T56" fmla="*/ 0 w 5"/>
                  <a:gd name="T57" fmla="*/ 10 h 13"/>
                  <a:gd name="T58" fmla="*/ 0 w 5"/>
                  <a:gd name="T59" fmla="*/ 10 h 13"/>
                  <a:gd name="T60" fmla="*/ 0 w 5"/>
                  <a:gd name="T61" fmla="*/ 10 h 13"/>
                  <a:gd name="T62" fmla="*/ 0 w 5"/>
                  <a:gd name="T63" fmla="*/ 8 h 13"/>
                  <a:gd name="T64" fmla="*/ 0 w 5"/>
                  <a:gd name="T65" fmla="*/ 8 h 13"/>
                  <a:gd name="T66" fmla="*/ 0 w 5"/>
                  <a:gd name="T67" fmla="*/ 8 h 13"/>
                  <a:gd name="T68" fmla="*/ 0 w 5"/>
                  <a:gd name="T69" fmla="*/ 8 h 13"/>
                  <a:gd name="T70" fmla="*/ 0 w 5"/>
                  <a:gd name="T71" fmla="*/ 8 h 13"/>
                  <a:gd name="T72" fmla="*/ 0 w 5"/>
                  <a:gd name="T73" fmla="*/ 8 h 13"/>
                  <a:gd name="T74" fmla="*/ 0 w 5"/>
                  <a:gd name="T75" fmla="*/ 5 h 13"/>
                  <a:gd name="T76" fmla="*/ 0 w 5"/>
                  <a:gd name="T77" fmla="*/ 5 h 13"/>
                  <a:gd name="T78" fmla="*/ 3 w 5"/>
                  <a:gd name="T79" fmla="*/ 5 h 13"/>
                  <a:gd name="T80" fmla="*/ 3 w 5"/>
                  <a:gd name="T81" fmla="*/ 3 h 13"/>
                  <a:gd name="T82" fmla="*/ 3 w 5"/>
                  <a:gd name="T83" fmla="*/ 3 h 13"/>
                  <a:gd name="T84" fmla="*/ 3 w 5"/>
                  <a:gd name="T85" fmla="*/ 3 h 13"/>
                  <a:gd name="T86" fmla="*/ 3 w 5"/>
                  <a:gd name="T87" fmla="*/ 3 h 13"/>
                  <a:gd name="T88" fmla="*/ 3 w 5"/>
                  <a:gd name="T89" fmla="*/ 3 h 13"/>
                  <a:gd name="T90" fmla="*/ 3 w 5"/>
                  <a:gd name="T91" fmla="*/ 3 h 13"/>
                  <a:gd name="T92" fmla="*/ 3 w 5"/>
                  <a:gd name="T93" fmla="*/ 3 h 13"/>
                  <a:gd name="T94" fmla="*/ 3 w 5"/>
                  <a:gd name="T95" fmla="*/ 0 h 13"/>
                  <a:gd name="T96" fmla="*/ 3 w 5"/>
                  <a:gd name="T97" fmla="*/ 0 h 13"/>
                  <a:gd name="T98" fmla="*/ 5 w 5"/>
                  <a:gd name="T99" fmla="*/ 0 h 13"/>
                  <a:gd name="T100" fmla="*/ 5 w 5"/>
                  <a:gd name="T101" fmla="*/ 0 h 13"/>
                  <a:gd name="T102" fmla="*/ 5 w 5"/>
                  <a:gd name="T103" fmla="*/ 0 h 13"/>
                  <a:gd name="T104" fmla="*/ 5 w 5"/>
                  <a:gd name="T105" fmla="*/ 0 h 13"/>
                  <a:gd name="T106" fmla="*/ 5 w 5"/>
                  <a:gd name="T107" fmla="*/ 0 h 13"/>
                  <a:gd name="T108" fmla="*/ 5 w 5"/>
                  <a:gd name="T109" fmla="*/ 0 h 13"/>
                  <a:gd name="T110" fmla="*/ 5 w 5"/>
                  <a:gd name="T111" fmla="*/ 3 h 13"/>
                  <a:gd name="T112" fmla="*/ 5 w 5"/>
                  <a:gd name="T113" fmla="*/ 3 h 13"/>
                  <a:gd name="T114" fmla="*/ 5 w 5"/>
                  <a:gd name="T115" fmla="*/ 3 h 13"/>
                  <a:gd name="T116" fmla="*/ 5 w 5"/>
                  <a:gd name="T117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" h="13">
                    <a:moveTo>
                      <a:pt x="5" y="3"/>
                    </a:move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4" name="Freeform 1094"/>
              <p:cNvSpPr>
                <a:spLocks/>
              </p:cNvSpPr>
              <p:nvPr/>
            </p:nvSpPr>
            <p:spPr bwMode="auto">
              <a:xfrm>
                <a:off x="3062" y="1390"/>
                <a:ext cx="5" cy="13"/>
              </a:xfrm>
              <a:custGeom>
                <a:avLst/>
                <a:gdLst>
                  <a:gd name="T0" fmla="*/ 5 w 5"/>
                  <a:gd name="T1" fmla="*/ 3 h 13"/>
                  <a:gd name="T2" fmla="*/ 5 w 5"/>
                  <a:gd name="T3" fmla="*/ 3 h 13"/>
                  <a:gd name="T4" fmla="*/ 5 w 5"/>
                  <a:gd name="T5" fmla="*/ 5 h 13"/>
                  <a:gd name="T6" fmla="*/ 5 w 5"/>
                  <a:gd name="T7" fmla="*/ 5 h 13"/>
                  <a:gd name="T8" fmla="*/ 5 w 5"/>
                  <a:gd name="T9" fmla="*/ 5 h 13"/>
                  <a:gd name="T10" fmla="*/ 5 w 5"/>
                  <a:gd name="T11" fmla="*/ 5 h 13"/>
                  <a:gd name="T12" fmla="*/ 5 w 5"/>
                  <a:gd name="T13" fmla="*/ 5 h 13"/>
                  <a:gd name="T14" fmla="*/ 5 w 5"/>
                  <a:gd name="T15" fmla="*/ 5 h 13"/>
                  <a:gd name="T16" fmla="*/ 5 w 5"/>
                  <a:gd name="T17" fmla="*/ 8 h 13"/>
                  <a:gd name="T18" fmla="*/ 5 w 5"/>
                  <a:gd name="T19" fmla="*/ 8 h 13"/>
                  <a:gd name="T20" fmla="*/ 5 w 5"/>
                  <a:gd name="T21" fmla="*/ 8 h 13"/>
                  <a:gd name="T22" fmla="*/ 5 w 5"/>
                  <a:gd name="T23" fmla="*/ 8 h 13"/>
                  <a:gd name="T24" fmla="*/ 5 w 5"/>
                  <a:gd name="T25" fmla="*/ 8 h 13"/>
                  <a:gd name="T26" fmla="*/ 5 w 5"/>
                  <a:gd name="T27" fmla="*/ 8 h 13"/>
                  <a:gd name="T28" fmla="*/ 5 w 5"/>
                  <a:gd name="T29" fmla="*/ 10 h 13"/>
                  <a:gd name="T30" fmla="*/ 5 w 5"/>
                  <a:gd name="T31" fmla="*/ 10 h 13"/>
                  <a:gd name="T32" fmla="*/ 5 w 5"/>
                  <a:gd name="T33" fmla="*/ 10 h 13"/>
                  <a:gd name="T34" fmla="*/ 5 w 5"/>
                  <a:gd name="T35" fmla="*/ 10 h 13"/>
                  <a:gd name="T36" fmla="*/ 5 w 5"/>
                  <a:gd name="T37" fmla="*/ 10 h 13"/>
                  <a:gd name="T38" fmla="*/ 5 w 5"/>
                  <a:gd name="T39" fmla="*/ 10 h 13"/>
                  <a:gd name="T40" fmla="*/ 5 w 5"/>
                  <a:gd name="T41" fmla="*/ 10 h 13"/>
                  <a:gd name="T42" fmla="*/ 5 w 5"/>
                  <a:gd name="T43" fmla="*/ 13 h 13"/>
                  <a:gd name="T44" fmla="*/ 3 w 5"/>
                  <a:gd name="T45" fmla="*/ 10 h 13"/>
                  <a:gd name="T46" fmla="*/ 3 w 5"/>
                  <a:gd name="T47" fmla="*/ 10 h 13"/>
                  <a:gd name="T48" fmla="*/ 3 w 5"/>
                  <a:gd name="T49" fmla="*/ 10 h 13"/>
                  <a:gd name="T50" fmla="*/ 3 w 5"/>
                  <a:gd name="T51" fmla="*/ 10 h 13"/>
                  <a:gd name="T52" fmla="*/ 3 w 5"/>
                  <a:gd name="T53" fmla="*/ 10 h 13"/>
                  <a:gd name="T54" fmla="*/ 3 w 5"/>
                  <a:gd name="T55" fmla="*/ 10 h 13"/>
                  <a:gd name="T56" fmla="*/ 0 w 5"/>
                  <a:gd name="T57" fmla="*/ 10 h 13"/>
                  <a:gd name="T58" fmla="*/ 0 w 5"/>
                  <a:gd name="T59" fmla="*/ 10 h 13"/>
                  <a:gd name="T60" fmla="*/ 0 w 5"/>
                  <a:gd name="T61" fmla="*/ 10 h 13"/>
                  <a:gd name="T62" fmla="*/ 0 w 5"/>
                  <a:gd name="T63" fmla="*/ 8 h 13"/>
                  <a:gd name="T64" fmla="*/ 0 w 5"/>
                  <a:gd name="T65" fmla="*/ 8 h 13"/>
                  <a:gd name="T66" fmla="*/ 0 w 5"/>
                  <a:gd name="T67" fmla="*/ 8 h 13"/>
                  <a:gd name="T68" fmla="*/ 0 w 5"/>
                  <a:gd name="T69" fmla="*/ 8 h 13"/>
                  <a:gd name="T70" fmla="*/ 0 w 5"/>
                  <a:gd name="T71" fmla="*/ 8 h 13"/>
                  <a:gd name="T72" fmla="*/ 0 w 5"/>
                  <a:gd name="T73" fmla="*/ 8 h 13"/>
                  <a:gd name="T74" fmla="*/ 0 w 5"/>
                  <a:gd name="T75" fmla="*/ 5 h 13"/>
                  <a:gd name="T76" fmla="*/ 0 w 5"/>
                  <a:gd name="T77" fmla="*/ 5 h 13"/>
                  <a:gd name="T78" fmla="*/ 3 w 5"/>
                  <a:gd name="T79" fmla="*/ 5 h 13"/>
                  <a:gd name="T80" fmla="*/ 3 w 5"/>
                  <a:gd name="T81" fmla="*/ 3 h 13"/>
                  <a:gd name="T82" fmla="*/ 3 w 5"/>
                  <a:gd name="T83" fmla="*/ 3 h 13"/>
                  <a:gd name="T84" fmla="*/ 3 w 5"/>
                  <a:gd name="T85" fmla="*/ 3 h 13"/>
                  <a:gd name="T86" fmla="*/ 3 w 5"/>
                  <a:gd name="T87" fmla="*/ 3 h 13"/>
                  <a:gd name="T88" fmla="*/ 3 w 5"/>
                  <a:gd name="T89" fmla="*/ 3 h 13"/>
                  <a:gd name="T90" fmla="*/ 3 w 5"/>
                  <a:gd name="T91" fmla="*/ 3 h 13"/>
                  <a:gd name="T92" fmla="*/ 3 w 5"/>
                  <a:gd name="T93" fmla="*/ 3 h 13"/>
                  <a:gd name="T94" fmla="*/ 3 w 5"/>
                  <a:gd name="T95" fmla="*/ 0 h 13"/>
                  <a:gd name="T96" fmla="*/ 3 w 5"/>
                  <a:gd name="T97" fmla="*/ 0 h 13"/>
                  <a:gd name="T98" fmla="*/ 5 w 5"/>
                  <a:gd name="T99" fmla="*/ 0 h 13"/>
                  <a:gd name="T100" fmla="*/ 5 w 5"/>
                  <a:gd name="T101" fmla="*/ 0 h 13"/>
                  <a:gd name="T102" fmla="*/ 5 w 5"/>
                  <a:gd name="T103" fmla="*/ 0 h 13"/>
                  <a:gd name="T104" fmla="*/ 5 w 5"/>
                  <a:gd name="T105" fmla="*/ 0 h 13"/>
                  <a:gd name="T106" fmla="*/ 5 w 5"/>
                  <a:gd name="T107" fmla="*/ 0 h 13"/>
                  <a:gd name="T108" fmla="*/ 5 w 5"/>
                  <a:gd name="T109" fmla="*/ 0 h 13"/>
                  <a:gd name="T110" fmla="*/ 5 w 5"/>
                  <a:gd name="T111" fmla="*/ 3 h 13"/>
                  <a:gd name="T112" fmla="*/ 5 w 5"/>
                  <a:gd name="T113" fmla="*/ 3 h 13"/>
                  <a:gd name="T114" fmla="*/ 5 w 5"/>
                  <a:gd name="T115" fmla="*/ 3 h 13"/>
                  <a:gd name="T116" fmla="*/ 5 w 5"/>
                  <a:gd name="T117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" h="13">
                    <a:moveTo>
                      <a:pt x="5" y="3"/>
                    </a:move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5" name="Freeform 1095"/>
              <p:cNvSpPr>
                <a:spLocks noEditPoints="1"/>
              </p:cNvSpPr>
              <p:nvPr/>
            </p:nvSpPr>
            <p:spPr bwMode="auto">
              <a:xfrm>
                <a:off x="1473" y="874"/>
                <a:ext cx="880" cy="504"/>
              </a:xfrm>
              <a:custGeom>
                <a:avLst/>
                <a:gdLst>
                  <a:gd name="T0" fmla="*/ 330 w 880"/>
                  <a:gd name="T1" fmla="*/ 262 h 504"/>
                  <a:gd name="T2" fmla="*/ 32 w 880"/>
                  <a:gd name="T3" fmla="*/ 10 h 504"/>
                  <a:gd name="T4" fmla="*/ 215 w 880"/>
                  <a:gd name="T5" fmla="*/ 213 h 504"/>
                  <a:gd name="T6" fmla="*/ 201 w 880"/>
                  <a:gd name="T7" fmla="*/ 186 h 504"/>
                  <a:gd name="T8" fmla="*/ 149 w 880"/>
                  <a:gd name="T9" fmla="*/ 106 h 504"/>
                  <a:gd name="T10" fmla="*/ 169 w 880"/>
                  <a:gd name="T11" fmla="*/ 98 h 504"/>
                  <a:gd name="T12" fmla="*/ 108 w 880"/>
                  <a:gd name="T13" fmla="*/ 27 h 504"/>
                  <a:gd name="T14" fmla="*/ 880 w 880"/>
                  <a:gd name="T15" fmla="*/ 321 h 504"/>
                  <a:gd name="T16" fmla="*/ 795 w 880"/>
                  <a:gd name="T17" fmla="*/ 284 h 504"/>
                  <a:gd name="T18" fmla="*/ 861 w 880"/>
                  <a:gd name="T19" fmla="*/ 399 h 504"/>
                  <a:gd name="T20" fmla="*/ 856 w 880"/>
                  <a:gd name="T21" fmla="*/ 360 h 504"/>
                  <a:gd name="T22" fmla="*/ 135 w 880"/>
                  <a:gd name="T23" fmla="*/ 18 h 504"/>
                  <a:gd name="T24" fmla="*/ 232 w 880"/>
                  <a:gd name="T25" fmla="*/ 40 h 504"/>
                  <a:gd name="T26" fmla="*/ 323 w 880"/>
                  <a:gd name="T27" fmla="*/ 27 h 504"/>
                  <a:gd name="T28" fmla="*/ 377 w 880"/>
                  <a:gd name="T29" fmla="*/ 64 h 504"/>
                  <a:gd name="T30" fmla="*/ 416 w 880"/>
                  <a:gd name="T31" fmla="*/ 101 h 504"/>
                  <a:gd name="T32" fmla="*/ 448 w 880"/>
                  <a:gd name="T33" fmla="*/ 81 h 504"/>
                  <a:gd name="T34" fmla="*/ 492 w 880"/>
                  <a:gd name="T35" fmla="*/ 103 h 504"/>
                  <a:gd name="T36" fmla="*/ 526 w 880"/>
                  <a:gd name="T37" fmla="*/ 154 h 504"/>
                  <a:gd name="T38" fmla="*/ 558 w 880"/>
                  <a:gd name="T39" fmla="*/ 184 h 504"/>
                  <a:gd name="T40" fmla="*/ 580 w 880"/>
                  <a:gd name="T41" fmla="*/ 189 h 504"/>
                  <a:gd name="T42" fmla="*/ 572 w 880"/>
                  <a:gd name="T43" fmla="*/ 250 h 504"/>
                  <a:gd name="T44" fmla="*/ 587 w 880"/>
                  <a:gd name="T45" fmla="*/ 326 h 504"/>
                  <a:gd name="T46" fmla="*/ 624 w 880"/>
                  <a:gd name="T47" fmla="*/ 379 h 504"/>
                  <a:gd name="T48" fmla="*/ 692 w 880"/>
                  <a:gd name="T49" fmla="*/ 397 h 504"/>
                  <a:gd name="T50" fmla="*/ 765 w 880"/>
                  <a:gd name="T51" fmla="*/ 375 h 504"/>
                  <a:gd name="T52" fmla="*/ 800 w 880"/>
                  <a:gd name="T53" fmla="*/ 318 h 504"/>
                  <a:gd name="T54" fmla="*/ 866 w 880"/>
                  <a:gd name="T55" fmla="*/ 313 h 504"/>
                  <a:gd name="T56" fmla="*/ 878 w 880"/>
                  <a:gd name="T57" fmla="*/ 323 h 504"/>
                  <a:gd name="T58" fmla="*/ 856 w 880"/>
                  <a:gd name="T59" fmla="*/ 357 h 504"/>
                  <a:gd name="T60" fmla="*/ 851 w 880"/>
                  <a:gd name="T61" fmla="*/ 375 h 504"/>
                  <a:gd name="T62" fmla="*/ 846 w 880"/>
                  <a:gd name="T63" fmla="*/ 401 h 504"/>
                  <a:gd name="T64" fmla="*/ 829 w 880"/>
                  <a:gd name="T65" fmla="*/ 397 h 504"/>
                  <a:gd name="T66" fmla="*/ 761 w 880"/>
                  <a:gd name="T67" fmla="*/ 426 h 504"/>
                  <a:gd name="T68" fmla="*/ 775 w 880"/>
                  <a:gd name="T69" fmla="*/ 458 h 504"/>
                  <a:gd name="T70" fmla="*/ 726 w 880"/>
                  <a:gd name="T71" fmla="*/ 502 h 504"/>
                  <a:gd name="T72" fmla="*/ 675 w 880"/>
                  <a:gd name="T73" fmla="*/ 463 h 504"/>
                  <a:gd name="T74" fmla="*/ 604 w 880"/>
                  <a:gd name="T75" fmla="*/ 472 h 504"/>
                  <a:gd name="T76" fmla="*/ 533 w 880"/>
                  <a:gd name="T77" fmla="*/ 445 h 504"/>
                  <a:gd name="T78" fmla="*/ 477 w 880"/>
                  <a:gd name="T79" fmla="*/ 426 h 504"/>
                  <a:gd name="T80" fmla="*/ 413 w 880"/>
                  <a:gd name="T81" fmla="*/ 399 h 504"/>
                  <a:gd name="T82" fmla="*/ 372 w 880"/>
                  <a:gd name="T83" fmla="*/ 372 h 504"/>
                  <a:gd name="T84" fmla="*/ 357 w 880"/>
                  <a:gd name="T85" fmla="*/ 345 h 504"/>
                  <a:gd name="T86" fmla="*/ 367 w 880"/>
                  <a:gd name="T87" fmla="*/ 316 h 504"/>
                  <a:gd name="T88" fmla="*/ 330 w 880"/>
                  <a:gd name="T89" fmla="*/ 260 h 504"/>
                  <a:gd name="T90" fmla="*/ 276 w 880"/>
                  <a:gd name="T91" fmla="*/ 208 h 504"/>
                  <a:gd name="T92" fmla="*/ 237 w 880"/>
                  <a:gd name="T93" fmla="*/ 167 h 504"/>
                  <a:gd name="T94" fmla="*/ 198 w 880"/>
                  <a:gd name="T95" fmla="*/ 130 h 504"/>
                  <a:gd name="T96" fmla="*/ 164 w 880"/>
                  <a:gd name="T97" fmla="*/ 88 h 504"/>
                  <a:gd name="T98" fmla="*/ 135 w 880"/>
                  <a:gd name="T99" fmla="*/ 40 h 504"/>
                  <a:gd name="T100" fmla="*/ 98 w 880"/>
                  <a:gd name="T101" fmla="*/ 35 h 504"/>
                  <a:gd name="T102" fmla="*/ 132 w 880"/>
                  <a:gd name="T103" fmla="*/ 93 h 504"/>
                  <a:gd name="T104" fmla="*/ 171 w 880"/>
                  <a:gd name="T105" fmla="*/ 150 h 504"/>
                  <a:gd name="T106" fmla="*/ 201 w 880"/>
                  <a:gd name="T107" fmla="*/ 198 h 504"/>
                  <a:gd name="T108" fmla="*/ 237 w 880"/>
                  <a:gd name="T109" fmla="*/ 243 h 504"/>
                  <a:gd name="T110" fmla="*/ 235 w 880"/>
                  <a:gd name="T111" fmla="*/ 272 h 504"/>
                  <a:gd name="T112" fmla="*/ 179 w 880"/>
                  <a:gd name="T113" fmla="*/ 228 h 504"/>
                  <a:gd name="T114" fmla="*/ 149 w 880"/>
                  <a:gd name="T115" fmla="*/ 172 h 504"/>
                  <a:gd name="T116" fmla="*/ 93 w 880"/>
                  <a:gd name="T117" fmla="*/ 137 h 504"/>
                  <a:gd name="T118" fmla="*/ 105 w 880"/>
                  <a:gd name="T119" fmla="*/ 101 h 504"/>
                  <a:gd name="T120" fmla="*/ 61 w 880"/>
                  <a:gd name="T121" fmla="*/ 52 h 504"/>
                  <a:gd name="T122" fmla="*/ 37 w 880"/>
                  <a:gd name="T123" fmla="*/ 5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80" h="504">
                    <a:moveTo>
                      <a:pt x="369" y="367"/>
                    </a:moveTo>
                    <a:lnTo>
                      <a:pt x="369" y="365"/>
                    </a:lnTo>
                    <a:lnTo>
                      <a:pt x="369" y="367"/>
                    </a:lnTo>
                    <a:close/>
                    <a:moveTo>
                      <a:pt x="333" y="311"/>
                    </a:moveTo>
                    <a:lnTo>
                      <a:pt x="335" y="311"/>
                    </a:lnTo>
                    <a:lnTo>
                      <a:pt x="335" y="313"/>
                    </a:lnTo>
                    <a:lnTo>
                      <a:pt x="333" y="313"/>
                    </a:lnTo>
                    <a:lnTo>
                      <a:pt x="335" y="313"/>
                    </a:lnTo>
                    <a:lnTo>
                      <a:pt x="333" y="313"/>
                    </a:lnTo>
                    <a:lnTo>
                      <a:pt x="335" y="313"/>
                    </a:lnTo>
                    <a:lnTo>
                      <a:pt x="333" y="313"/>
                    </a:lnTo>
                    <a:lnTo>
                      <a:pt x="330" y="313"/>
                    </a:lnTo>
                    <a:lnTo>
                      <a:pt x="330" y="311"/>
                    </a:lnTo>
                    <a:lnTo>
                      <a:pt x="333" y="311"/>
                    </a:lnTo>
                    <a:close/>
                    <a:moveTo>
                      <a:pt x="325" y="306"/>
                    </a:moveTo>
                    <a:lnTo>
                      <a:pt x="328" y="306"/>
                    </a:lnTo>
                    <a:lnTo>
                      <a:pt x="330" y="306"/>
                    </a:lnTo>
                    <a:lnTo>
                      <a:pt x="330" y="309"/>
                    </a:lnTo>
                    <a:lnTo>
                      <a:pt x="330" y="311"/>
                    </a:lnTo>
                    <a:lnTo>
                      <a:pt x="330" y="309"/>
                    </a:lnTo>
                    <a:lnTo>
                      <a:pt x="330" y="311"/>
                    </a:lnTo>
                    <a:lnTo>
                      <a:pt x="330" y="309"/>
                    </a:lnTo>
                    <a:lnTo>
                      <a:pt x="328" y="309"/>
                    </a:lnTo>
                    <a:lnTo>
                      <a:pt x="325" y="306"/>
                    </a:lnTo>
                    <a:lnTo>
                      <a:pt x="328" y="306"/>
                    </a:lnTo>
                    <a:lnTo>
                      <a:pt x="325" y="306"/>
                    </a:lnTo>
                    <a:close/>
                    <a:moveTo>
                      <a:pt x="325" y="304"/>
                    </a:moveTo>
                    <a:lnTo>
                      <a:pt x="325" y="306"/>
                    </a:lnTo>
                    <a:lnTo>
                      <a:pt x="325" y="304"/>
                    </a:lnTo>
                    <a:close/>
                    <a:moveTo>
                      <a:pt x="206" y="384"/>
                    </a:moveTo>
                    <a:lnTo>
                      <a:pt x="208" y="384"/>
                    </a:lnTo>
                    <a:lnTo>
                      <a:pt x="208" y="387"/>
                    </a:lnTo>
                    <a:lnTo>
                      <a:pt x="208" y="384"/>
                    </a:lnTo>
                    <a:lnTo>
                      <a:pt x="208" y="387"/>
                    </a:lnTo>
                    <a:lnTo>
                      <a:pt x="208" y="389"/>
                    </a:lnTo>
                    <a:lnTo>
                      <a:pt x="206" y="389"/>
                    </a:lnTo>
                    <a:lnTo>
                      <a:pt x="206" y="387"/>
                    </a:lnTo>
                    <a:lnTo>
                      <a:pt x="206" y="389"/>
                    </a:lnTo>
                    <a:lnTo>
                      <a:pt x="206" y="387"/>
                    </a:lnTo>
                    <a:lnTo>
                      <a:pt x="206" y="384"/>
                    </a:lnTo>
                    <a:close/>
                    <a:moveTo>
                      <a:pt x="330" y="262"/>
                    </a:moveTo>
                    <a:lnTo>
                      <a:pt x="333" y="262"/>
                    </a:lnTo>
                    <a:lnTo>
                      <a:pt x="330" y="262"/>
                    </a:lnTo>
                    <a:close/>
                    <a:moveTo>
                      <a:pt x="88" y="135"/>
                    </a:moveTo>
                    <a:lnTo>
                      <a:pt x="91" y="135"/>
                    </a:lnTo>
                    <a:lnTo>
                      <a:pt x="88" y="135"/>
                    </a:lnTo>
                    <a:close/>
                    <a:moveTo>
                      <a:pt x="78" y="123"/>
                    </a:moveTo>
                    <a:lnTo>
                      <a:pt x="81" y="123"/>
                    </a:lnTo>
                    <a:lnTo>
                      <a:pt x="78" y="123"/>
                    </a:lnTo>
                    <a:close/>
                    <a:moveTo>
                      <a:pt x="91" y="120"/>
                    </a:moveTo>
                    <a:lnTo>
                      <a:pt x="91" y="123"/>
                    </a:lnTo>
                    <a:lnTo>
                      <a:pt x="91" y="125"/>
                    </a:lnTo>
                    <a:lnTo>
                      <a:pt x="91" y="128"/>
                    </a:lnTo>
                    <a:lnTo>
                      <a:pt x="91" y="130"/>
                    </a:lnTo>
                    <a:lnTo>
                      <a:pt x="88" y="130"/>
                    </a:lnTo>
                    <a:lnTo>
                      <a:pt x="88" y="128"/>
                    </a:lnTo>
                    <a:lnTo>
                      <a:pt x="86" y="130"/>
                    </a:lnTo>
                    <a:lnTo>
                      <a:pt x="86" y="128"/>
                    </a:lnTo>
                    <a:lnTo>
                      <a:pt x="88" y="128"/>
                    </a:lnTo>
                    <a:lnTo>
                      <a:pt x="88" y="125"/>
                    </a:lnTo>
                    <a:lnTo>
                      <a:pt x="88" y="123"/>
                    </a:lnTo>
                    <a:lnTo>
                      <a:pt x="88" y="120"/>
                    </a:lnTo>
                    <a:lnTo>
                      <a:pt x="91" y="120"/>
                    </a:lnTo>
                    <a:close/>
                    <a:moveTo>
                      <a:pt x="3" y="98"/>
                    </a:moveTo>
                    <a:lnTo>
                      <a:pt x="3" y="101"/>
                    </a:lnTo>
                    <a:lnTo>
                      <a:pt x="5" y="101"/>
                    </a:lnTo>
                    <a:lnTo>
                      <a:pt x="5" y="103"/>
                    </a:lnTo>
                    <a:lnTo>
                      <a:pt x="5" y="106"/>
                    </a:lnTo>
                    <a:lnTo>
                      <a:pt x="5" y="108"/>
                    </a:lnTo>
                    <a:lnTo>
                      <a:pt x="3" y="108"/>
                    </a:lnTo>
                    <a:lnTo>
                      <a:pt x="3" y="106"/>
                    </a:lnTo>
                    <a:lnTo>
                      <a:pt x="3" y="103"/>
                    </a:lnTo>
                    <a:lnTo>
                      <a:pt x="3" y="101"/>
                    </a:lnTo>
                    <a:lnTo>
                      <a:pt x="0" y="101"/>
                    </a:lnTo>
                    <a:lnTo>
                      <a:pt x="0" y="98"/>
                    </a:lnTo>
                    <a:lnTo>
                      <a:pt x="3" y="98"/>
                    </a:lnTo>
                    <a:close/>
                    <a:moveTo>
                      <a:pt x="47" y="25"/>
                    </a:moveTo>
                    <a:lnTo>
                      <a:pt x="47" y="27"/>
                    </a:lnTo>
                    <a:lnTo>
                      <a:pt x="47" y="25"/>
                    </a:lnTo>
                    <a:lnTo>
                      <a:pt x="44" y="25"/>
                    </a:lnTo>
                    <a:lnTo>
                      <a:pt x="47" y="25"/>
                    </a:lnTo>
                    <a:close/>
                    <a:moveTo>
                      <a:pt x="32" y="10"/>
                    </a:moveTo>
                    <a:lnTo>
                      <a:pt x="32" y="8"/>
                    </a:lnTo>
                    <a:lnTo>
                      <a:pt x="32" y="10"/>
                    </a:lnTo>
                    <a:lnTo>
                      <a:pt x="34" y="10"/>
                    </a:lnTo>
                    <a:lnTo>
                      <a:pt x="32" y="10"/>
                    </a:lnTo>
                    <a:close/>
                    <a:moveTo>
                      <a:pt x="32" y="10"/>
                    </a:moveTo>
                    <a:lnTo>
                      <a:pt x="32" y="8"/>
                    </a:lnTo>
                    <a:lnTo>
                      <a:pt x="32" y="10"/>
                    </a:lnTo>
                    <a:close/>
                    <a:moveTo>
                      <a:pt x="225" y="228"/>
                    </a:moveTo>
                    <a:lnTo>
                      <a:pt x="225" y="230"/>
                    </a:lnTo>
                    <a:lnTo>
                      <a:pt x="223" y="230"/>
                    </a:lnTo>
                    <a:lnTo>
                      <a:pt x="225" y="230"/>
                    </a:lnTo>
                    <a:lnTo>
                      <a:pt x="223" y="230"/>
                    </a:lnTo>
                    <a:lnTo>
                      <a:pt x="225" y="230"/>
                    </a:lnTo>
                    <a:lnTo>
                      <a:pt x="223" y="230"/>
                    </a:lnTo>
                    <a:lnTo>
                      <a:pt x="223" y="228"/>
                    </a:lnTo>
                    <a:lnTo>
                      <a:pt x="225" y="228"/>
                    </a:lnTo>
                    <a:close/>
                    <a:moveTo>
                      <a:pt x="223" y="225"/>
                    </a:moveTo>
                    <a:lnTo>
                      <a:pt x="223" y="228"/>
                    </a:lnTo>
                    <a:lnTo>
                      <a:pt x="223" y="225"/>
                    </a:lnTo>
                    <a:lnTo>
                      <a:pt x="223" y="228"/>
                    </a:lnTo>
                    <a:lnTo>
                      <a:pt x="223" y="225"/>
                    </a:lnTo>
                    <a:lnTo>
                      <a:pt x="223" y="228"/>
                    </a:lnTo>
                    <a:lnTo>
                      <a:pt x="223" y="225"/>
                    </a:lnTo>
                    <a:lnTo>
                      <a:pt x="223" y="228"/>
                    </a:lnTo>
                    <a:lnTo>
                      <a:pt x="223" y="225"/>
                    </a:lnTo>
                    <a:close/>
                    <a:moveTo>
                      <a:pt x="215" y="211"/>
                    </a:moveTo>
                    <a:lnTo>
                      <a:pt x="215" y="213"/>
                    </a:lnTo>
                    <a:lnTo>
                      <a:pt x="218" y="213"/>
                    </a:lnTo>
                    <a:lnTo>
                      <a:pt x="218" y="216"/>
                    </a:lnTo>
                    <a:lnTo>
                      <a:pt x="218" y="218"/>
                    </a:lnTo>
                    <a:lnTo>
                      <a:pt x="220" y="218"/>
                    </a:lnTo>
                    <a:lnTo>
                      <a:pt x="218" y="218"/>
                    </a:lnTo>
                    <a:lnTo>
                      <a:pt x="218" y="216"/>
                    </a:lnTo>
                    <a:lnTo>
                      <a:pt x="215" y="216"/>
                    </a:lnTo>
                    <a:lnTo>
                      <a:pt x="215" y="218"/>
                    </a:lnTo>
                    <a:lnTo>
                      <a:pt x="215" y="216"/>
                    </a:lnTo>
                    <a:lnTo>
                      <a:pt x="215" y="218"/>
                    </a:lnTo>
                    <a:lnTo>
                      <a:pt x="215" y="216"/>
                    </a:lnTo>
                    <a:lnTo>
                      <a:pt x="215" y="218"/>
                    </a:lnTo>
                    <a:lnTo>
                      <a:pt x="215" y="216"/>
                    </a:lnTo>
                    <a:lnTo>
                      <a:pt x="215" y="213"/>
                    </a:lnTo>
                    <a:lnTo>
                      <a:pt x="213" y="213"/>
                    </a:lnTo>
                    <a:lnTo>
                      <a:pt x="213" y="211"/>
                    </a:lnTo>
                    <a:lnTo>
                      <a:pt x="215" y="211"/>
                    </a:lnTo>
                    <a:lnTo>
                      <a:pt x="213" y="211"/>
                    </a:lnTo>
                    <a:lnTo>
                      <a:pt x="215" y="211"/>
                    </a:lnTo>
                    <a:lnTo>
                      <a:pt x="213" y="211"/>
                    </a:lnTo>
                    <a:lnTo>
                      <a:pt x="215" y="211"/>
                    </a:lnTo>
                    <a:close/>
                    <a:moveTo>
                      <a:pt x="215" y="206"/>
                    </a:moveTo>
                    <a:lnTo>
                      <a:pt x="215" y="208"/>
                    </a:lnTo>
                    <a:lnTo>
                      <a:pt x="213" y="208"/>
                    </a:lnTo>
                    <a:lnTo>
                      <a:pt x="213" y="206"/>
                    </a:lnTo>
                    <a:lnTo>
                      <a:pt x="215" y="206"/>
                    </a:lnTo>
                    <a:close/>
                    <a:moveTo>
                      <a:pt x="203" y="198"/>
                    </a:moveTo>
                    <a:lnTo>
                      <a:pt x="201" y="198"/>
                    </a:lnTo>
                    <a:lnTo>
                      <a:pt x="203" y="198"/>
                    </a:lnTo>
                    <a:close/>
                    <a:moveTo>
                      <a:pt x="213" y="194"/>
                    </a:moveTo>
                    <a:lnTo>
                      <a:pt x="213" y="196"/>
                    </a:lnTo>
                    <a:lnTo>
                      <a:pt x="213" y="198"/>
                    </a:lnTo>
                    <a:lnTo>
                      <a:pt x="213" y="196"/>
                    </a:lnTo>
                    <a:lnTo>
                      <a:pt x="210" y="196"/>
                    </a:lnTo>
                    <a:lnTo>
                      <a:pt x="213" y="196"/>
                    </a:lnTo>
                    <a:lnTo>
                      <a:pt x="210" y="196"/>
                    </a:lnTo>
                    <a:lnTo>
                      <a:pt x="213" y="196"/>
                    </a:lnTo>
                    <a:lnTo>
                      <a:pt x="213" y="194"/>
                    </a:lnTo>
                    <a:close/>
                    <a:moveTo>
                      <a:pt x="198" y="191"/>
                    </a:moveTo>
                    <a:lnTo>
                      <a:pt x="198" y="194"/>
                    </a:lnTo>
                    <a:lnTo>
                      <a:pt x="198" y="191"/>
                    </a:lnTo>
                    <a:lnTo>
                      <a:pt x="198" y="194"/>
                    </a:lnTo>
                    <a:lnTo>
                      <a:pt x="198" y="191"/>
                    </a:lnTo>
                    <a:lnTo>
                      <a:pt x="198" y="194"/>
                    </a:lnTo>
                    <a:lnTo>
                      <a:pt x="198" y="191"/>
                    </a:lnTo>
                    <a:close/>
                    <a:moveTo>
                      <a:pt x="206" y="184"/>
                    </a:moveTo>
                    <a:lnTo>
                      <a:pt x="203" y="184"/>
                    </a:lnTo>
                    <a:lnTo>
                      <a:pt x="203" y="186"/>
                    </a:lnTo>
                    <a:lnTo>
                      <a:pt x="203" y="189"/>
                    </a:lnTo>
                    <a:lnTo>
                      <a:pt x="203" y="186"/>
                    </a:lnTo>
                    <a:lnTo>
                      <a:pt x="203" y="189"/>
                    </a:lnTo>
                    <a:lnTo>
                      <a:pt x="201" y="189"/>
                    </a:lnTo>
                    <a:lnTo>
                      <a:pt x="201" y="191"/>
                    </a:lnTo>
                    <a:lnTo>
                      <a:pt x="201" y="189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4"/>
                    </a:lnTo>
                    <a:lnTo>
                      <a:pt x="203" y="186"/>
                    </a:lnTo>
                    <a:lnTo>
                      <a:pt x="203" y="184"/>
                    </a:lnTo>
                    <a:lnTo>
                      <a:pt x="206" y="184"/>
                    </a:lnTo>
                    <a:close/>
                    <a:moveTo>
                      <a:pt x="176" y="152"/>
                    </a:moveTo>
                    <a:lnTo>
                      <a:pt x="176" y="154"/>
                    </a:lnTo>
                    <a:lnTo>
                      <a:pt x="176" y="152"/>
                    </a:lnTo>
                    <a:close/>
                    <a:moveTo>
                      <a:pt x="218" y="137"/>
                    </a:moveTo>
                    <a:lnTo>
                      <a:pt x="218" y="135"/>
                    </a:lnTo>
                    <a:lnTo>
                      <a:pt x="218" y="137"/>
                    </a:lnTo>
                    <a:close/>
                    <a:moveTo>
                      <a:pt x="154" y="113"/>
                    </a:moveTo>
                    <a:lnTo>
                      <a:pt x="157" y="113"/>
                    </a:lnTo>
                    <a:lnTo>
                      <a:pt x="157" y="115"/>
                    </a:lnTo>
                    <a:lnTo>
                      <a:pt x="157" y="113"/>
                    </a:lnTo>
                    <a:lnTo>
                      <a:pt x="154" y="113"/>
                    </a:lnTo>
                    <a:close/>
                    <a:moveTo>
                      <a:pt x="152" y="113"/>
                    </a:moveTo>
                    <a:lnTo>
                      <a:pt x="154" y="113"/>
                    </a:lnTo>
                    <a:lnTo>
                      <a:pt x="152" y="113"/>
                    </a:lnTo>
                    <a:lnTo>
                      <a:pt x="154" y="113"/>
                    </a:lnTo>
                    <a:lnTo>
                      <a:pt x="152" y="113"/>
                    </a:lnTo>
                    <a:lnTo>
                      <a:pt x="152" y="110"/>
                    </a:lnTo>
                    <a:lnTo>
                      <a:pt x="152" y="113"/>
                    </a:lnTo>
                    <a:close/>
                    <a:moveTo>
                      <a:pt x="164" y="110"/>
                    </a:moveTo>
                    <a:lnTo>
                      <a:pt x="164" y="113"/>
                    </a:lnTo>
                    <a:lnTo>
                      <a:pt x="162" y="113"/>
                    </a:lnTo>
                    <a:lnTo>
                      <a:pt x="162" y="110"/>
                    </a:lnTo>
                    <a:lnTo>
                      <a:pt x="164" y="110"/>
                    </a:lnTo>
                    <a:close/>
                    <a:moveTo>
                      <a:pt x="169" y="110"/>
                    </a:moveTo>
                    <a:lnTo>
                      <a:pt x="171" y="110"/>
                    </a:lnTo>
                    <a:lnTo>
                      <a:pt x="171" y="113"/>
                    </a:lnTo>
                    <a:lnTo>
                      <a:pt x="171" y="110"/>
                    </a:lnTo>
                    <a:lnTo>
                      <a:pt x="169" y="110"/>
                    </a:lnTo>
                    <a:lnTo>
                      <a:pt x="171" y="110"/>
                    </a:lnTo>
                    <a:lnTo>
                      <a:pt x="169" y="110"/>
                    </a:lnTo>
                    <a:close/>
                    <a:moveTo>
                      <a:pt x="149" y="106"/>
                    </a:moveTo>
                    <a:lnTo>
                      <a:pt x="149" y="108"/>
                    </a:lnTo>
                    <a:lnTo>
                      <a:pt x="149" y="106"/>
                    </a:lnTo>
                    <a:close/>
                    <a:moveTo>
                      <a:pt x="149" y="106"/>
                    </a:moveTo>
                    <a:lnTo>
                      <a:pt x="149" y="108"/>
                    </a:lnTo>
                    <a:lnTo>
                      <a:pt x="149" y="106"/>
                    </a:lnTo>
                    <a:close/>
                    <a:moveTo>
                      <a:pt x="137" y="106"/>
                    </a:moveTo>
                    <a:lnTo>
                      <a:pt x="137" y="103"/>
                    </a:lnTo>
                    <a:lnTo>
                      <a:pt x="137" y="106"/>
                    </a:lnTo>
                    <a:close/>
                    <a:moveTo>
                      <a:pt x="149" y="103"/>
                    </a:moveTo>
                    <a:lnTo>
                      <a:pt x="147" y="103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49" y="103"/>
                    </a:lnTo>
                    <a:close/>
                    <a:moveTo>
                      <a:pt x="137" y="101"/>
                    </a:moveTo>
                    <a:lnTo>
                      <a:pt x="137" y="103"/>
                    </a:lnTo>
                    <a:lnTo>
                      <a:pt x="137" y="101"/>
                    </a:lnTo>
                    <a:close/>
                    <a:moveTo>
                      <a:pt x="171" y="98"/>
                    </a:moveTo>
                    <a:lnTo>
                      <a:pt x="169" y="98"/>
                    </a:lnTo>
                    <a:lnTo>
                      <a:pt x="171" y="98"/>
                    </a:lnTo>
                    <a:lnTo>
                      <a:pt x="171" y="101"/>
                    </a:lnTo>
                    <a:lnTo>
                      <a:pt x="171" y="103"/>
                    </a:lnTo>
                    <a:lnTo>
                      <a:pt x="174" y="103"/>
                    </a:lnTo>
                    <a:lnTo>
                      <a:pt x="171" y="103"/>
                    </a:lnTo>
                    <a:lnTo>
                      <a:pt x="171" y="106"/>
                    </a:lnTo>
                    <a:lnTo>
                      <a:pt x="174" y="106"/>
                    </a:lnTo>
                    <a:lnTo>
                      <a:pt x="174" y="103"/>
                    </a:lnTo>
                    <a:lnTo>
                      <a:pt x="174" y="106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1" y="110"/>
                    </a:lnTo>
                    <a:lnTo>
                      <a:pt x="169" y="110"/>
                    </a:lnTo>
                    <a:lnTo>
                      <a:pt x="166" y="110"/>
                    </a:lnTo>
                    <a:lnTo>
                      <a:pt x="166" y="108"/>
                    </a:lnTo>
                    <a:lnTo>
                      <a:pt x="166" y="110"/>
                    </a:lnTo>
                    <a:lnTo>
                      <a:pt x="166" y="108"/>
                    </a:lnTo>
                    <a:lnTo>
                      <a:pt x="164" y="108"/>
                    </a:lnTo>
                    <a:lnTo>
                      <a:pt x="162" y="108"/>
                    </a:lnTo>
                    <a:lnTo>
                      <a:pt x="162" y="106"/>
                    </a:lnTo>
                    <a:lnTo>
                      <a:pt x="164" y="106"/>
                    </a:lnTo>
                    <a:lnTo>
                      <a:pt x="164" y="103"/>
                    </a:lnTo>
                    <a:lnTo>
                      <a:pt x="164" y="101"/>
                    </a:lnTo>
                    <a:lnTo>
                      <a:pt x="166" y="101"/>
                    </a:lnTo>
                    <a:lnTo>
                      <a:pt x="166" y="98"/>
                    </a:lnTo>
                    <a:lnTo>
                      <a:pt x="164" y="98"/>
                    </a:lnTo>
                    <a:lnTo>
                      <a:pt x="166" y="98"/>
                    </a:lnTo>
                    <a:lnTo>
                      <a:pt x="169" y="98"/>
                    </a:lnTo>
                    <a:lnTo>
                      <a:pt x="171" y="98"/>
                    </a:lnTo>
                    <a:close/>
                    <a:moveTo>
                      <a:pt x="137" y="88"/>
                    </a:moveTo>
                    <a:lnTo>
                      <a:pt x="140" y="91"/>
                    </a:lnTo>
                    <a:lnTo>
                      <a:pt x="140" y="93"/>
                    </a:lnTo>
                    <a:lnTo>
                      <a:pt x="142" y="93"/>
                    </a:lnTo>
                    <a:lnTo>
                      <a:pt x="140" y="93"/>
                    </a:lnTo>
                    <a:lnTo>
                      <a:pt x="140" y="96"/>
                    </a:lnTo>
                    <a:lnTo>
                      <a:pt x="142" y="96"/>
                    </a:lnTo>
                    <a:lnTo>
                      <a:pt x="144" y="96"/>
                    </a:lnTo>
                    <a:lnTo>
                      <a:pt x="147" y="96"/>
                    </a:lnTo>
                    <a:lnTo>
                      <a:pt x="147" y="98"/>
                    </a:lnTo>
                    <a:lnTo>
                      <a:pt x="147" y="101"/>
                    </a:lnTo>
                    <a:lnTo>
                      <a:pt x="147" y="103"/>
                    </a:lnTo>
                    <a:lnTo>
                      <a:pt x="144" y="103"/>
                    </a:lnTo>
                    <a:lnTo>
                      <a:pt x="144" y="101"/>
                    </a:lnTo>
                    <a:lnTo>
                      <a:pt x="142" y="101"/>
                    </a:lnTo>
                    <a:lnTo>
                      <a:pt x="142" y="98"/>
                    </a:lnTo>
                    <a:lnTo>
                      <a:pt x="140" y="98"/>
                    </a:lnTo>
                    <a:lnTo>
                      <a:pt x="140" y="96"/>
                    </a:lnTo>
                    <a:lnTo>
                      <a:pt x="137" y="96"/>
                    </a:lnTo>
                    <a:lnTo>
                      <a:pt x="140" y="96"/>
                    </a:lnTo>
                    <a:lnTo>
                      <a:pt x="137" y="96"/>
                    </a:lnTo>
                    <a:lnTo>
                      <a:pt x="137" y="93"/>
                    </a:lnTo>
                    <a:lnTo>
                      <a:pt x="135" y="93"/>
                    </a:lnTo>
                    <a:lnTo>
                      <a:pt x="135" y="91"/>
                    </a:lnTo>
                    <a:lnTo>
                      <a:pt x="135" y="88"/>
                    </a:lnTo>
                    <a:lnTo>
                      <a:pt x="137" y="88"/>
                    </a:lnTo>
                    <a:close/>
                    <a:moveTo>
                      <a:pt x="110" y="76"/>
                    </a:moveTo>
                    <a:lnTo>
                      <a:pt x="113" y="76"/>
                    </a:lnTo>
                    <a:lnTo>
                      <a:pt x="110" y="76"/>
                    </a:lnTo>
                    <a:lnTo>
                      <a:pt x="113" y="76"/>
                    </a:lnTo>
                    <a:lnTo>
                      <a:pt x="110" y="76"/>
                    </a:lnTo>
                    <a:close/>
                    <a:moveTo>
                      <a:pt x="103" y="35"/>
                    </a:moveTo>
                    <a:lnTo>
                      <a:pt x="100" y="35"/>
                    </a:lnTo>
                    <a:lnTo>
                      <a:pt x="100" y="32"/>
                    </a:lnTo>
                    <a:lnTo>
                      <a:pt x="103" y="32"/>
                    </a:lnTo>
                    <a:lnTo>
                      <a:pt x="100" y="32"/>
                    </a:lnTo>
                    <a:lnTo>
                      <a:pt x="103" y="32"/>
                    </a:lnTo>
                    <a:lnTo>
                      <a:pt x="103" y="35"/>
                    </a:lnTo>
                    <a:close/>
                    <a:moveTo>
                      <a:pt x="105" y="27"/>
                    </a:moveTo>
                    <a:lnTo>
                      <a:pt x="108" y="27"/>
                    </a:lnTo>
                    <a:lnTo>
                      <a:pt x="105" y="27"/>
                    </a:lnTo>
                    <a:close/>
                    <a:moveTo>
                      <a:pt x="103" y="25"/>
                    </a:moveTo>
                    <a:lnTo>
                      <a:pt x="103" y="27"/>
                    </a:lnTo>
                    <a:lnTo>
                      <a:pt x="103" y="25"/>
                    </a:lnTo>
                    <a:lnTo>
                      <a:pt x="103" y="27"/>
                    </a:lnTo>
                    <a:lnTo>
                      <a:pt x="105" y="27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3" y="27"/>
                    </a:lnTo>
                    <a:lnTo>
                      <a:pt x="103" y="30"/>
                    </a:lnTo>
                    <a:lnTo>
                      <a:pt x="100" y="30"/>
                    </a:lnTo>
                    <a:lnTo>
                      <a:pt x="100" y="27"/>
                    </a:lnTo>
                    <a:lnTo>
                      <a:pt x="100" y="25"/>
                    </a:lnTo>
                    <a:lnTo>
                      <a:pt x="103" y="25"/>
                    </a:lnTo>
                    <a:close/>
                    <a:moveTo>
                      <a:pt x="861" y="392"/>
                    </a:moveTo>
                    <a:lnTo>
                      <a:pt x="863" y="392"/>
                    </a:lnTo>
                    <a:lnTo>
                      <a:pt x="861" y="392"/>
                    </a:lnTo>
                    <a:close/>
                    <a:moveTo>
                      <a:pt x="863" y="387"/>
                    </a:moveTo>
                    <a:lnTo>
                      <a:pt x="863" y="389"/>
                    </a:lnTo>
                    <a:lnTo>
                      <a:pt x="863" y="392"/>
                    </a:lnTo>
                    <a:lnTo>
                      <a:pt x="863" y="389"/>
                    </a:lnTo>
                    <a:lnTo>
                      <a:pt x="863" y="387"/>
                    </a:lnTo>
                    <a:close/>
                    <a:moveTo>
                      <a:pt x="861" y="387"/>
                    </a:moveTo>
                    <a:lnTo>
                      <a:pt x="863" y="387"/>
                    </a:lnTo>
                    <a:lnTo>
                      <a:pt x="861" y="387"/>
                    </a:lnTo>
                    <a:close/>
                    <a:moveTo>
                      <a:pt x="878" y="338"/>
                    </a:moveTo>
                    <a:lnTo>
                      <a:pt x="878" y="340"/>
                    </a:lnTo>
                    <a:lnTo>
                      <a:pt x="875" y="340"/>
                    </a:lnTo>
                    <a:lnTo>
                      <a:pt x="875" y="343"/>
                    </a:lnTo>
                    <a:lnTo>
                      <a:pt x="873" y="343"/>
                    </a:lnTo>
                    <a:lnTo>
                      <a:pt x="873" y="345"/>
                    </a:lnTo>
                    <a:lnTo>
                      <a:pt x="871" y="345"/>
                    </a:lnTo>
                    <a:lnTo>
                      <a:pt x="871" y="343"/>
                    </a:lnTo>
                    <a:lnTo>
                      <a:pt x="871" y="340"/>
                    </a:lnTo>
                    <a:lnTo>
                      <a:pt x="873" y="340"/>
                    </a:lnTo>
                    <a:lnTo>
                      <a:pt x="873" y="338"/>
                    </a:lnTo>
                    <a:lnTo>
                      <a:pt x="875" y="338"/>
                    </a:lnTo>
                    <a:lnTo>
                      <a:pt x="878" y="338"/>
                    </a:lnTo>
                    <a:close/>
                    <a:moveTo>
                      <a:pt x="878" y="318"/>
                    </a:moveTo>
                    <a:lnTo>
                      <a:pt x="878" y="321"/>
                    </a:lnTo>
                    <a:lnTo>
                      <a:pt x="880" y="321"/>
                    </a:lnTo>
                    <a:lnTo>
                      <a:pt x="878" y="321"/>
                    </a:lnTo>
                    <a:lnTo>
                      <a:pt x="878" y="318"/>
                    </a:lnTo>
                    <a:close/>
                    <a:moveTo>
                      <a:pt x="878" y="313"/>
                    </a:moveTo>
                    <a:lnTo>
                      <a:pt x="878" y="316"/>
                    </a:lnTo>
                    <a:lnTo>
                      <a:pt x="878" y="313"/>
                    </a:lnTo>
                    <a:close/>
                    <a:moveTo>
                      <a:pt x="875" y="313"/>
                    </a:moveTo>
                    <a:lnTo>
                      <a:pt x="873" y="313"/>
                    </a:lnTo>
                    <a:lnTo>
                      <a:pt x="875" y="313"/>
                    </a:lnTo>
                    <a:lnTo>
                      <a:pt x="873" y="313"/>
                    </a:lnTo>
                    <a:lnTo>
                      <a:pt x="875" y="313"/>
                    </a:lnTo>
                    <a:close/>
                    <a:moveTo>
                      <a:pt x="873" y="311"/>
                    </a:moveTo>
                    <a:lnTo>
                      <a:pt x="873" y="313"/>
                    </a:lnTo>
                    <a:lnTo>
                      <a:pt x="873" y="311"/>
                    </a:lnTo>
                    <a:lnTo>
                      <a:pt x="873" y="313"/>
                    </a:lnTo>
                    <a:lnTo>
                      <a:pt x="873" y="311"/>
                    </a:lnTo>
                    <a:close/>
                    <a:moveTo>
                      <a:pt x="875" y="311"/>
                    </a:moveTo>
                    <a:lnTo>
                      <a:pt x="878" y="311"/>
                    </a:lnTo>
                    <a:lnTo>
                      <a:pt x="878" y="313"/>
                    </a:lnTo>
                    <a:lnTo>
                      <a:pt x="878" y="311"/>
                    </a:lnTo>
                    <a:lnTo>
                      <a:pt x="875" y="311"/>
                    </a:lnTo>
                    <a:lnTo>
                      <a:pt x="878" y="311"/>
                    </a:lnTo>
                    <a:lnTo>
                      <a:pt x="875" y="311"/>
                    </a:lnTo>
                    <a:close/>
                    <a:moveTo>
                      <a:pt x="871" y="311"/>
                    </a:moveTo>
                    <a:lnTo>
                      <a:pt x="873" y="311"/>
                    </a:lnTo>
                    <a:lnTo>
                      <a:pt x="871" y="311"/>
                    </a:lnTo>
                    <a:close/>
                    <a:moveTo>
                      <a:pt x="871" y="309"/>
                    </a:moveTo>
                    <a:lnTo>
                      <a:pt x="871" y="311"/>
                    </a:lnTo>
                    <a:lnTo>
                      <a:pt x="871" y="309"/>
                    </a:lnTo>
                    <a:close/>
                    <a:moveTo>
                      <a:pt x="871" y="309"/>
                    </a:moveTo>
                    <a:lnTo>
                      <a:pt x="871" y="311"/>
                    </a:lnTo>
                    <a:lnTo>
                      <a:pt x="871" y="309"/>
                    </a:lnTo>
                    <a:close/>
                    <a:moveTo>
                      <a:pt x="775" y="335"/>
                    </a:moveTo>
                    <a:lnTo>
                      <a:pt x="775" y="333"/>
                    </a:lnTo>
                    <a:lnTo>
                      <a:pt x="775" y="335"/>
                    </a:lnTo>
                    <a:close/>
                    <a:moveTo>
                      <a:pt x="734" y="321"/>
                    </a:moveTo>
                    <a:lnTo>
                      <a:pt x="734" y="318"/>
                    </a:lnTo>
                    <a:lnTo>
                      <a:pt x="734" y="321"/>
                    </a:lnTo>
                    <a:close/>
                    <a:moveTo>
                      <a:pt x="795" y="287"/>
                    </a:moveTo>
                    <a:lnTo>
                      <a:pt x="795" y="284"/>
                    </a:lnTo>
                    <a:lnTo>
                      <a:pt x="795" y="287"/>
                    </a:lnTo>
                    <a:close/>
                    <a:moveTo>
                      <a:pt x="795" y="284"/>
                    </a:moveTo>
                    <a:lnTo>
                      <a:pt x="795" y="287"/>
                    </a:lnTo>
                    <a:lnTo>
                      <a:pt x="795" y="284"/>
                    </a:lnTo>
                    <a:close/>
                    <a:moveTo>
                      <a:pt x="795" y="284"/>
                    </a:moveTo>
                    <a:lnTo>
                      <a:pt x="795" y="282"/>
                    </a:lnTo>
                    <a:lnTo>
                      <a:pt x="795" y="284"/>
                    </a:lnTo>
                    <a:close/>
                    <a:moveTo>
                      <a:pt x="795" y="282"/>
                    </a:moveTo>
                    <a:lnTo>
                      <a:pt x="795" y="284"/>
                    </a:lnTo>
                    <a:lnTo>
                      <a:pt x="795" y="282"/>
                    </a:lnTo>
                    <a:close/>
                    <a:moveTo>
                      <a:pt x="795" y="284"/>
                    </a:moveTo>
                    <a:lnTo>
                      <a:pt x="792" y="284"/>
                    </a:lnTo>
                    <a:lnTo>
                      <a:pt x="792" y="282"/>
                    </a:lnTo>
                    <a:lnTo>
                      <a:pt x="795" y="282"/>
                    </a:lnTo>
                    <a:lnTo>
                      <a:pt x="795" y="284"/>
                    </a:lnTo>
                    <a:close/>
                    <a:moveTo>
                      <a:pt x="792" y="282"/>
                    </a:moveTo>
                    <a:lnTo>
                      <a:pt x="795" y="282"/>
                    </a:lnTo>
                    <a:lnTo>
                      <a:pt x="792" y="282"/>
                    </a:lnTo>
                    <a:close/>
                    <a:moveTo>
                      <a:pt x="795" y="282"/>
                    </a:moveTo>
                    <a:lnTo>
                      <a:pt x="797" y="282"/>
                    </a:lnTo>
                    <a:lnTo>
                      <a:pt x="800" y="282"/>
                    </a:lnTo>
                    <a:lnTo>
                      <a:pt x="800" y="284"/>
                    </a:lnTo>
                    <a:lnTo>
                      <a:pt x="800" y="287"/>
                    </a:lnTo>
                    <a:lnTo>
                      <a:pt x="797" y="287"/>
                    </a:lnTo>
                    <a:lnTo>
                      <a:pt x="795" y="287"/>
                    </a:lnTo>
                    <a:lnTo>
                      <a:pt x="797" y="287"/>
                    </a:lnTo>
                    <a:lnTo>
                      <a:pt x="795" y="287"/>
                    </a:lnTo>
                    <a:lnTo>
                      <a:pt x="795" y="284"/>
                    </a:lnTo>
                    <a:lnTo>
                      <a:pt x="795" y="287"/>
                    </a:lnTo>
                    <a:lnTo>
                      <a:pt x="797" y="287"/>
                    </a:lnTo>
                    <a:lnTo>
                      <a:pt x="795" y="287"/>
                    </a:lnTo>
                    <a:lnTo>
                      <a:pt x="795" y="284"/>
                    </a:lnTo>
                    <a:lnTo>
                      <a:pt x="795" y="282"/>
                    </a:lnTo>
                    <a:close/>
                    <a:moveTo>
                      <a:pt x="846" y="404"/>
                    </a:moveTo>
                    <a:lnTo>
                      <a:pt x="846" y="401"/>
                    </a:lnTo>
                    <a:lnTo>
                      <a:pt x="846" y="404"/>
                    </a:lnTo>
                    <a:close/>
                    <a:moveTo>
                      <a:pt x="861" y="399"/>
                    </a:moveTo>
                    <a:lnTo>
                      <a:pt x="861" y="397"/>
                    </a:lnTo>
                    <a:lnTo>
                      <a:pt x="861" y="399"/>
                    </a:lnTo>
                    <a:close/>
                    <a:moveTo>
                      <a:pt x="861" y="397"/>
                    </a:moveTo>
                    <a:lnTo>
                      <a:pt x="858" y="397"/>
                    </a:lnTo>
                    <a:lnTo>
                      <a:pt x="861" y="397"/>
                    </a:lnTo>
                    <a:close/>
                    <a:moveTo>
                      <a:pt x="861" y="399"/>
                    </a:moveTo>
                    <a:lnTo>
                      <a:pt x="861" y="397"/>
                    </a:lnTo>
                    <a:lnTo>
                      <a:pt x="861" y="394"/>
                    </a:lnTo>
                    <a:lnTo>
                      <a:pt x="863" y="394"/>
                    </a:lnTo>
                    <a:lnTo>
                      <a:pt x="861" y="394"/>
                    </a:lnTo>
                    <a:lnTo>
                      <a:pt x="863" y="394"/>
                    </a:lnTo>
                    <a:lnTo>
                      <a:pt x="863" y="397"/>
                    </a:lnTo>
                    <a:lnTo>
                      <a:pt x="861" y="397"/>
                    </a:lnTo>
                    <a:lnTo>
                      <a:pt x="861" y="399"/>
                    </a:lnTo>
                    <a:close/>
                    <a:moveTo>
                      <a:pt x="839" y="392"/>
                    </a:moveTo>
                    <a:lnTo>
                      <a:pt x="836" y="392"/>
                    </a:lnTo>
                    <a:lnTo>
                      <a:pt x="836" y="394"/>
                    </a:lnTo>
                    <a:lnTo>
                      <a:pt x="836" y="392"/>
                    </a:lnTo>
                    <a:lnTo>
                      <a:pt x="839" y="392"/>
                    </a:lnTo>
                    <a:close/>
                    <a:moveTo>
                      <a:pt x="858" y="392"/>
                    </a:moveTo>
                    <a:lnTo>
                      <a:pt x="858" y="389"/>
                    </a:lnTo>
                    <a:lnTo>
                      <a:pt x="858" y="392"/>
                    </a:lnTo>
                    <a:close/>
                    <a:moveTo>
                      <a:pt x="861" y="387"/>
                    </a:moveTo>
                    <a:lnTo>
                      <a:pt x="861" y="389"/>
                    </a:lnTo>
                    <a:lnTo>
                      <a:pt x="861" y="387"/>
                    </a:lnTo>
                    <a:close/>
                    <a:moveTo>
                      <a:pt x="841" y="384"/>
                    </a:moveTo>
                    <a:lnTo>
                      <a:pt x="841" y="387"/>
                    </a:lnTo>
                    <a:lnTo>
                      <a:pt x="841" y="384"/>
                    </a:lnTo>
                    <a:lnTo>
                      <a:pt x="841" y="387"/>
                    </a:lnTo>
                    <a:lnTo>
                      <a:pt x="841" y="384"/>
                    </a:lnTo>
                    <a:close/>
                    <a:moveTo>
                      <a:pt x="856" y="370"/>
                    </a:moveTo>
                    <a:lnTo>
                      <a:pt x="858" y="370"/>
                    </a:lnTo>
                    <a:lnTo>
                      <a:pt x="858" y="372"/>
                    </a:lnTo>
                    <a:lnTo>
                      <a:pt x="856" y="372"/>
                    </a:lnTo>
                    <a:lnTo>
                      <a:pt x="856" y="370"/>
                    </a:lnTo>
                    <a:lnTo>
                      <a:pt x="856" y="372"/>
                    </a:lnTo>
                    <a:lnTo>
                      <a:pt x="856" y="370"/>
                    </a:lnTo>
                    <a:close/>
                    <a:moveTo>
                      <a:pt x="851" y="365"/>
                    </a:moveTo>
                    <a:lnTo>
                      <a:pt x="853" y="365"/>
                    </a:lnTo>
                    <a:lnTo>
                      <a:pt x="851" y="365"/>
                    </a:lnTo>
                    <a:close/>
                    <a:moveTo>
                      <a:pt x="853" y="362"/>
                    </a:moveTo>
                    <a:lnTo>
                      <a:pt x="851" y="362"/>
                    </a:lnTo>
                    <a:lnTo>
                      <a:pt x="853" y="362"/>
                    </a:lnTo>
                    <a:close/>
                    <a:moveTo>
                      <a:pt x="858" y="360"/>
                    </a:moveTo>
                    <a:lnTo>
                      <a:pt x="858" y="362"/>
                    </a:lnTo>
                    <a:lnTo>
                      <a:pt x="856" y="362"/>
                    </a:lnTo>
                    <a:lnTo>
                      <a:pt x="856" y="360"/>
                    </a:lnTo>
                    <a:lnTo>
                      <a:pt x="856" y="362"/>
                    </a:lnTo>
                    <a:lnTo>
                      <a:pt x="856" y="360"/>
                    </a:lnTo>
                    <a:lnTo>
                      <a:pt x="858" y="360"/>
                    </a:lnTo>
                    <a:close/>
                    <a:moveTo>
                      <a:pt x="868" y="309"/>
                    </a:moveTo>
                    <a:lnTo>
                      <a:pt x="871" y="309"/>
                    </a:lnTo>
                    <a:lnTo>
                      <a:pt x="868" y="309"/>
                    </a:lnTo>
                    <a:lnTo>
                      <a:pt x="868" y="311"/>
                    </a:lnTo>
                    <a:lnTo>
                      <a:pt x="868" y="309"/>
                    </a:lnTo>
                    <a:lnTo>
                      <a:pt x="868" y="311"/>
                    </a:lnTo>
                    <a:lnTo>
                      <a:pt x="868" y="309"/>
                    </a:lnTo>
                    <a:lnTo>
                      <a:pt x="868" y="311"/>
                    </a:lnTo>
                    <a:lnTo>
                      <a:pt x="868" y="309"/>
                    </a:lnTo>
                    <a:lnTo>
                      <a:pt x="868" y="311"/>
                    </a:lnTo>
                    <a:lnTo>
                      <a:pt x="866" y="311"/>
                    </a:lnTo>
                    <a:lnTo>
                      <a:pt x="863" y="311"/>
                    </a:lnTo>
                    <a:lnTo>
                      <a:pt x="861" y="311"/>
                    </a:lnTo>
                    <a:lnTo>
                      <a:pt x="863" y="311"/>
                    </a:lnTo>
                    <a:lnTo>
                      <a:pt x="866" y="311"/>
                    </a:lnTo>
                    <a:lnTo>
                      <a:pt x="866" y="309"/>
                    </a:lnTo>
                    <a:lnTo>
                      <a:pt x="868" y="309"/>
                    </a:lnTo>
                    <a:close/>
                    <a:moveTo>
                      <a:pt x="587" y="313"/>
                    </a:moveTo>
                    <a:lnTo>
                      <a:pt x="587" y="311"/>
                    </a:lnTo>
                    <a:lnTo>
                      <a:pt x="587" y="313"/>
                    </a:lnTo>
                    <a:close/>
                    <a:moveTo>
                      <a:pt x="100" y="3"/>
                    </a:moveTo>
                    <a:lnTo>
                      <a:pt x="100" y="5"/>
                    </a:lnTo>
                    <a:lnTo>
                      <a:pt x="100" y="8"/>
                    </a:lnTo>
                    <a:lnTo>
                      <a:pt x="103" y="8"/>
                    </a:lnTo>
                    <a:lnTo>
                      <a:pt x="105" y="8"/>
                    </a:lnTo>
                    <a:lnTo>
                      <a:pt x="108" y="8"/>
                    </a:lnTo>
                    <a:lnTo>
                      <a:pt x="110" y="10"/>
                    </a:lnTo>
                    <a:lnTo>
                      <a:pt x="113" y="10"/>
                    </a:lnTo>
                    <a:lnTo>
                      <a:pt x="115" y="10"/>
                    </a:lnTo>
                    <a:lnTo>
                      <a:pt x="115" y="13"/>
                    </a:lnTo>
                    <a:lnTo>
                      <a:pt x="118" y="13"/>
                    </a:lnTo>
                    <a:lnTo>
                      <a:pt x="120" y="13"/>
                    </a:lnTo>
                    <a:lnTo>
                      <a:pt x="122" y="13"/>
                    </a:lnTo>
                    <a:lnTo>
                      <a:pt x="125" y="15"/>
                    </a:lnTo>
                    <a:lnTo>
                      <a:pt x="127" y="15"/>
                    </a:lnTo>
                    <a:lnTo>
                      <a:pt x="130" y="15"/>
                    </a:lnTo>
                    <a:lnTo>
                      <a:pt x="132" y="18"/>
                    </a:lnTo>
                    <a:lnTo>
                      <a:pt x="135" y="18"/>
                    </a:lnTo>
                    <a:lnTo>
                      <a:pt x="137" y="18"/>
                    </a:lnTo>
                    <a:lnTo>
                      <a:pt x="140" y="18"/>
                    </a:lnTo>
                    <a:lnTo>
                      <a:pt x="140" y="20"/>
                    </a:lnTo>
                    <a:lnTo>
                      <a:pt x="142" y="20"/>
                    </a:lnTo>
                    <a:lnTo>
                      <a:pt x="144" y="20"/>
                    </a:lnTo>
                    <a:lnTo>
                      <a:pt x="149" y="22"/>
                    </a:lnTo>
                    <a:lnTo>
                      <a:pt x="154" y="22"/>
                    </a:lnTo>
                    <a:lnTo>
                      <a:pt x="154" y="25"/>
                    </a:lnTo>
                    <a:lnTo>
                      <a:pt x="157" y="25"/>
                    </a:lnTo>
                    <a:lnTo>
                      <a:pt x="159" y="25"/>
                    </a:lnTo>
                    <a:lnTo>
                      <a:pt x="162" y="25"/>
                    </a:lnTo>
                    <a:lnTo>
                      <a:pt x="164" y="25"/>
                    </a:lnTo>
                    <a:lnTo>
                      <a:pt x="164" y="27"/>
                    </a:lnTo>
                    <a:lnTo>
                      <a:pt x="166" y="27"/>
                    </a:lnTo>
                    <a:lnTo>
                      <a:pt x="169" y="27"/>
                    </a:lnTo>
                    <a:lnTo>
                      <a:pt x="171" y="27"/>
                    </a:lnTo>
                    <a:lnTo>
                      <a:pt x="176" y="30"/>
                    </a:lnTo>
                    <a:lnTo>
                      <a:pt x="179" y="30"/>
                    </a:lnTo>
                    <a:lnTo>
                      <a:pt x="179" y="32"/>
                    </a:lnTo>
                    <a:lnTo>
                      <a:pt x="181" y="32"/>
                    </a:lnTo>
                    <a:lnTo>
                      <a:pt x="184" y="32"/>
                    </a:lnTo>
                    <a:lnTo>
                      <a:pt x="186" y="32"/>
                    </a:lnTo>
                    <a:lnTo>
                      <a:pt x="188" y="35"/>
                    </a:lnTo>
                    <a:lnTo>
                      <a:pt x="191" y="35"/>
                    </a:lnTo>
                    <a:lnTo>
                      <a:pt x="193" y="35"/>
                    </a:lnTo>
                    <a:lnTo>
                      <a:pt x="193" y="37"/>
                    </a:lnTo>
                    <a:lnTo>
                      <a:pt x="196" y="37"/>
                    </a:lnTo>
                    <a:lnTo>
                      <a:pt x="198" y="37"/>
                    </a:lnTo>
                    <a:lnTo>
                      <a:pt x="201" y="37"/>
                    </a:lnTo>
                    <a:lnTo>
                      <a:pt x="203" y="40"/>
                    </a:lnTo>
                    <a:lnTo>
                      <a:pt x="208" y="40"/>
                    </a:lnTo>
                    <a:lnTo>
                      <a:pt x="210" y="40"/>
                    </a:lnTo>
                    <a:lnTo>
                      <a:pt x="213" y="40"/>
                    </a:lnTo>
                    <a:lnTo>
                      <a:pt x="215" y="40"/>
                    </a:lnTo>
                    <a:lnTo>
                      <a:pt x="218" y="40"/>
                    </a:lnTo>
                    <a:lnTo>
                      <a:pt x="220" y="40"/>
                    </a:lnTo>
                    <a:lnTo>
                      <a:pt x="223" y="40"/>
                    </a:lnTo>
                    <a:lnTo>
                      <a:pt x="225" y="40"/>
                    </a:lnTo>
                    <a:lnTo>
                      <a:pt x="228" y="40"/>
                    </a:lnTo>
                    <a:lnTo>
                      <a:pt x="230" y="40"/>
                    </a:lnTo>
                    <a:lnTo>
                      <a:pt x="232" y="40"/>
                    </a:lnTo>
                    <a:lnTo>
                      <a:pt x="235" y="40"/>
                    </a:lnTo>
                    <a:lnTo>
                      <a:pt x="237" y="40"/>
                    </a:lnTo>
                    <a:lnTo>
                      <a:pt x="240" y="40"/>
                    </a:lnTo>
                    <a:lnTo>
                      <a:pt x="242" y="40"/>
                    </a:lnTo>
                    <a:lnTo>
                      <a:pt x="245" y="40"/>
                    </a:lnTo>
                    <a:lnTo>
                      <a:pt x="247" y="40"/>
                    </a:lnTo>
                    <a:lnTo>
                      <a:pt x="250" y="40"/>
                    </a:lnTo>
                    <a:lnTo>
                      <a:pt x="252" y="40"/>
                    </a:lnTo>
                    <a:lnTo>
                      <a:pt x="257" y="40"/>
                    </a:lnTo>
                    <a:lnTo>
                      <a:pt x="259" y="40"/>
                    </a:lnTo>
                    <a:lnTo>
                      <a:pt x="262" y="40"/>
                    </a:lnTo>
                    <a:lnTo>
                      <a:pt x="264" y="40"/>
                    </a:lnTo>
                    <a:lnTo>
                      <a:pt x="267" y="40"/>
                    </a:lnTo>
                    <a:lnTo>
                      <a:pt x="269" y="40"/>
                    </a:lnTo>
                    <a:lnTo>
                      <a:pt x="272" y="40"/>
                    </a:lnTo>
                    <a:lnTo>
                      <a:pt x="274" y="40"/>
                    </a:lnTo>
                    <a:lnTo>
                      <a:pt x="276" y="40"/>
                    </a:lnTo>
                    <a:lnTo>
                      <a:pt x="279" y="40"/>
                    </a:lnTo>
                    <a:lnTo>
                      <a:pt x="281" y="40"/>
                    </a:lnTo>
                    <a:lnTo>
                      <a:pt x="284" y="40"/>
                    </a:lnTo>
                    <a:lnTo>
                      <a:pt x="284" y="37"/>
                    </a:lnTo>
                    <a:lnTo>
                      <a:pt x="284" y="35"/>
                    </a:lnTo>
                    <a:lnTo>
                      <a:pt x="284" y="32"/>
                    </a:lnTo>
                    <a:lnTo>
                      <a:pt x="284" y="30"/>
                    </a:lnTo>
                    <a:lnTo>
                      <a:pt x="284" y="27"/>
                    </a:lnTo>
                    <a:lnTo>
                      <a:pt x="286" y="27"/>
                    </a:lnTo>
                    <a:lnTo>
                      <a:pt x="289" y="27"/>
                    </a:lnTo>
                    <a:lnTo>
                      <a:pt x="291" y="27"/>
                    </a:lnTo>
                    <a:lnTo>
                      <a:pt x="294" y="27"/>
                    </a:lnTo>
                    <a:lnTo>
                      <a:pt x="296" y="27"/>
                    </a:lnTo>
                    <a:lnTo>
                      <a:pt x="298" y="27"/>
                    </a:lnTo>
                    <a:lnTo>
                      <a:pt x="301" y="27"/>
                    </a:lnTo>
                    <a:lnTo>
                      <a:pt x="303" y="27"/>
                    </a:lnTo>
                    <a:lnTo>
                      <a:pt x="306" y="27"/>
                    </a:lnTo>
                    <a:lnTo>
                      <a:pt x="308" y="27"/>
                    </a:lnTo>
                    <a:lnTo>
                      <a:pt x="311" y="27"/>
                    </a:lnTo>
                    <a:lnTo>
                      <a:pt x="313" y="27"/>
                    </a:lnTo>
                    <a:lnTo>
                      <a:pt x="316" y="27"/>
                    </a:lnTo>
                    <a:lnTo>
                      <a:pt x="318" y="27"/>
                    </a:lnTo>
                    <a:lnTo>
                      <a:pt x="320" y="27"/>
                    </a:lnTo>
                    <a:lnTo>
                      <a:pt x="323" y="27"/>
                    </a:lnTo>
                    <a:lnTo>
                      <a:pt x="325" y="27"/>
                    </a:lnTo>
                    <a:lnTo>
                      <a:pt x="328" y="27"/>
                    </a:lnTo>
                    <a:lnTo>
                      <a:pt x="330" y="27"/>
                    </a:lnTo>
                    <a:lnTo>
                      <a:pt x="333" y="27"/>
                    </a:lnTo>
                    <a:lnTo>
                      <a:pt x="335" y="27"/>
                    </a:lnTo>
                    <a:lnTo>
                      <a:pt x="335" y="30"/>
                    </a:lnTo>
                    <a:lnTo>
                      <a:pt x="335" y="32"/>
                    </a:lnTo>
                    <a:lnTo>
                      <a:pt x="338" y="32"/>
                    </a:lnTo>
                    <a:lnTo>
                      <a:pt x="338" y="35"/>
                    </a:lnTo>
                    <a:lnTo>
                      <a:pt x="340" y="35"/>
                    </a:lnTo>
                    <a:lnTo>
                      <a:pt x="340" y="37"/>
                    </a:lnTo>
                    <a:lnTo>
                      <a:pt x="342" y="37"/>
                    </a:lnTo>
                    <a:lnTo>
                      <a:pt x="345" y="37"/>
                    </a:lnTo>
                    <a:lnTo>
                      <a:pt x="345" y="40"/>
                    </a:lnTo>
                    <a:lnTo>
                      <a:pt x="347" y="40"/>
                    </a:lnTo>
                    <a:lnTo>
                      <a:pt x="350" y="40"/>
                    </a:lnTo>
                    <a:lnTo>
                      <a:pt x="350" y="42"/>
                    </a:lnTo>
                    <a:lnTo>
                      <a:pt x="350" y="44"/>
                    </a:lnTo>
                    <a:lnTo>
                      <a:pt x="352" y="44"/>
                    </a:lnTo>
                    <a:lnTo>
                      <a:pt x="355" y="44"/>
                    </a:lnTo>
                    <a:lnTo>
                      <a:pt x="355" y="47"/>
                    </a:lnTo>
                    <a:lnTo>
                      <a:pt x="357" y="47"/>
                    </a:lnTo>
                    <a:lnTo>
                      <a:pt x="357" y="49"/>
                    </a:lnTo>
                    <a:lnTo>
                      <a:pt x="360" y="49"/>
                    </a:lnTo>
                    <a:lnTo>
                      <a:pt x="360" y="52"/>
                    </a:lnTo>
                    <a:lnTo>
                      <a:pt x="362" y="52"/>
                    </a:lnTo>
                    <a:lnTo>
                      <a:pt x="362" y="54"/>
                    </a:lnTo>
                    <a:lnTo>
                      <a:pt x="364" y="54"/>
                    </a:lnTo>
                    <a:lnTo>
                      <a:pt x="364" y="52"/>
                    </a:lnTo>
                    <a:lnTo>
                      <a:pt x="364" y="54"/>
                    </a:lnTo>
                    <a:lnTo>
                      <a:pt x="367" y="54"/>
                    </a:lnTo>
                    <a:lnTo>
                      <a:pt x="369" y="54"/>
                    </a:lnTo>
                    <a:lnTo>
                      <a:pt x="369" y="57"/>
                    </a:lnTo>
                    <a:lnTo>
                      <a:pt x="372" y="57"/>
                    </a:lnTo>
                    <a:lnTo>
                      <a:pt x="369" y="57"/>
                    </a:lnTo>
                    <a:lnTo>
                      <a:pt x="372" y="57"/>
                    </a:lnTo>
                    <a:lnTo>
                      <a:pt x="372" y="59"/>
                    </a:lnTo>
                    <a:lnTo>
                      <a:pt x="374" y="59"/>
                    </a:lnTo>
                    <a:lnTo>
                      <a:pt x="374" y="62"/>
                    </a:lnTo>
                    <a:lnTo>
                      <a:pt x="377" y="62"/>
                    </a:lnTo>
                    <a:lnTo>
                      <a:pt x="377" y="64"/>
                    </a:lnTo>
                    <a:lnTo>
                      <a:pt x="377" y="66"/>
                    </a:lnTo>
                    <a:lnTo>
                      <a:pt x="379" y="66"/>
                    </a:lnTo>
                    <a:lnTo>
                      <a:pt x="379" y="69"/>
                    </a:lnTo>
                    <a:lnTo>
                      <a:pt x="382" y="69"/>
                    </a:lnTo>
                    <a:lnTo>
                      <a:pt x="379" y="69"/>
                    </a:lnTo>
                    <a:lnTo>
                      <a:pt x="382" y="69"/>
                    </a:lnTo>
                    <a:lnTo>
                      <a:pt x="382" y="71"/>
                    </a:lnTo>
                    <a:lnTo>
                      <a:pt x="382" y="74"/>
                    </a:lnTo>
                    <a:lnTo>
                      <a:pt x="382" y="76"/>
                    </a:lnTo>
                    <a:lnTo>
                      <a:pt x="382" y="79"/>
                    </a:lnTo>
                    <a:lnTo>
                      <a:pt x="382" y="81"/>
                    </a:lnTo>
                    <a:lnTo>
                      <a:pt x="384" y="81"/>
                    </a:lnTo>
                    <a:lnTo>
                      <a:pt x="382" y="81"/>
                    </a:lnTo>
                    <a:lnTo>
                      <a:pt x="384" y="81"/>
                    </a:lnTo>
                    <a:lnTo>
                      <a:pt x="384" y="84"/>
                    </a:lnTo>
                    <a:lnTo>
                      <a:pt x="386" y="84"/>
                    </a:lnTo>
                    <a:lnTo>
                      <a:pt x="384" y="84"/>
                    </a:lnTo>
                    <a:lnTo>
                      <a:pt x="384" y="86"/>
                    </a:lnTo>
                    <a:lnTo>
                      <a:pt x="386" y="86"/>
                    </a:lnTo>
                    <a:lnTo>
                      <a:pt x="384" y="86"/>
                    </a:lnTo>
                    <a:lnTo>
                      <a:pt x="386" y="86"/>
                    </a:lnTo>
                    <a:lnTo>
                      <a:pt x="389" y="86"/>
                    </a:lnTo>
                    <a:lnTo>
                      <a:pt x="389" y="88"/>
                    </a:lnTo>
                    <a:lnTo>
                      <a:pt x="391" y="88"/>
                    </a:lnTo>
                    <a:lnTo>
                      <a:pt x="394" y="88"/>
                    </a:lnTo>
                    <a:lnTo>
                      <a:pt x="394" y="91"/>
                    </a:lnTo>
                    <a:lnTo>
                      <a:pt x="394" y="93"/>
                    </a:lnTo>
                    <a:lnTo>
                      <a:pt x="396" y="93"/>
                    </a:lnTo>
                    <a:lnTo>
                      <a:pt x="399" y="93"/>
                    </a:lnTo>
                    <a:lnTo>
                      <a:pt x="399" y="96"/>
                    </a:lnTo>
                    <a:lnTo>
                      <a:pt x="401" y="96"/>
                    </a:lnTo>
                    <a:lnTo>
                      <a:pt x="404" y="96"/>
                    </a:lnTo>
                    <a:lnTo>
                      <a:pt x="406" y="96"/>
                    </a:lnTo>
                    <a:lnTo>
                      <a:pt x="406" y="98"/>
                    </a:lnTo>
                    <a:lnTo>
                      <a:pt x="408" y="98"/>
                    </a:lnTo>
                    <a:lnTo>
                      <a:pt x="411" y="98"/>
                    </a:lnTo>
                    <a:lnTo>
                      <a:pt x="411" y="101"/>
                    </a:lnTo>
                    <a:lnTo>
                      <a:pt x="411" y="98"/>
                    </a:lnTo>
                    <a:lnTo>
                      <a:pt x="413" y="98"/>
                    </a:lnTo>
                    <a:lnTo>
                      <a:pt x="413" y="101"/>
                    </a:lnTo>
                    <a:lnTo>
                      <a:pt x="416" y="101"/>
                    </a:lnTo>
                    <a:lnTo>
                      <a:pt x="416" y="103"/>
                    </a:lnTo>
                    <a:lnTo>
                      <a:pt x="418" y="103"/>
                    </a:lnTo>
                    <a:lnTo>
                      <a:pt x="421" y="103"/>
                    </a:lnTo>
                    <a:lnTo>
                      <a:pt x="423" y="103"/>
                    </a:lnTo>
                    <a:lnTo>
                      <a:pt x="423" y="106"/>
                    </a:lnTo>
                    <a:lnTo>
                      <a:pt x="423" y="103"/>
                    </a:lnTo>
                    <a:lnTo>
                      <a:pt x="426" y="103"/>
                    </a:lnTo>
                    <a:lnTo>
                      <a:pt x="426" y="101"/>
                    </a:lnTo>
                    <a:lnTo>
                      <a:pt x="426" y="103"/>
                    </a:lnTo>
                    <a:lnTo>
                      <a:pt x="426" y="101"/>
                    </a:lnTo>
                    <a:lnTo>
                      <a:pt x="428" y="101"/>
                    </a:lnTo>
                    <a:lnTo>
                      <a:pt x="426" y="101"/>
                    </a:lnTo>
                    <a:lnTo>
                      <a:pt x="428" y="101"/>
                    </a:lnTo>
                    <a:lnTo>
                      <a:pt x="428" y="98"/>
                    </a:lnTo>
                    <a:lnTo>
                      <a:pt x="430" y="98"/>
                    </a:lnTo>
                    <a:lnTo>
                      <a:pt x="430" y="96"/>
                    </a:lnTo>
                    <a:lnTo>
                      <a:pt x="430" y="93"/>
                    </a:lnTo>
                    <a:lnTo>
                      <a:pt x="433" y="93"/>
                    </a:lnTo>
                    <a:lnTo>
                      <a:pt x="433" y="91"/>
                    </a:lnTo>
                    <a:lnTo>
                      <a:pt x="433" y="88"/>
                    </a:lnTo>
                    <a:lnTo>
                      <a:pt x="435" y="88"/>
                    </a:lnTo>
                    <a:lnTo>
                      <a:pt x="435" y="86"/>
                    </a:lnTo>
                    <a:lnTo>
                      <a:pt x="433" y="86"/>
                    </a:lnTo>
                    <a:lnTo>
                      <a:pt x="435" y="86"/>
                    </a:lnTo>
                    <a:lnTo>
                      <a:pt x="435" y="84"/>
                    </a:lnTo>
                    <a:lnTo>
                      <a:pt x="438" y="84"/>
                    </a:lnTo>
                    <a:lnTo>
                      <a:pt x="440" y="84"/>
                    </a:lnTo>
                    <a:lnTo>
                      <a:pt x="440" y="81"/>
                    </a:lnTo>
                    <a:lnTo>
                      <a:pt x="440" y="84"/>
                    </a:lnTo>
                    <a:lnTo>
                      <a:pt x="440" y="81"/>
                    </a:lnTo>
                    <a:lnTo>
                      <a:pt x="443" y="81"/>
                    </a:lnTo>
                    <a:lnTo>
                      <a:pt x="445" y="81"/>
                    </a:lnTo>
                    <a:lnTo>
                      <a:pt x="445" y="84"/>
                    </a:lnTo>
                    <a:lnTo>
                      <a:pt x="445" y="81"/>
                    </a:lnTo>
                    <a:lnTo>
                      <a:pt x="445" y="84"/>
                    </a:lnTo>
                    <a:lnTo>
                      <a:pt x="445" y="81"/>
                    </a:lnTo>
                    <a:lnTo>
                      <a:pt x="445" y="79"/>
                    </a:lnTo>
                    <a:lnTo>
                      <a:pt x="448" y="79"/>
                    </a:lnTo>
                    <a:lnTo>
                      <a:pt x="448" y="81"/>
                    </a:lnTo>
                    <a:lnTo>
                      <a:pt x="448" y="79"/>
                    </a:lnTo>
                    <a:lnTo>
                      <a:pt x="448" y="81"/>
                    </a:lnTo>
                    <a:lnTo>
                      <a:pt x="450" y="81"/>
                    </a:lnTo>
                    <a:lnTo>
                      <a:pt x="452" y="81"/>
                    </a:lnTo>
                    <a:lnTo>
                      <a:pt x="455" y="81"/>
                    </a:lnTo>
                    <a:lnTo>
                      <a:pt x="457" y="81"/>
                    </a:lnTo>
                    <a:lnTo>
                      <a:pt x="460" y="81"/>
                    </a:lnTo>
                    <a:lnTo>
                      <a:pt x="462" y="81"/>
                    </a:lnTo>
                    <a:lnTo>
                      <a:pt x="462" y="84"/>
                    </a:lnTo>
                    <a:lnTo>
                      <a:pt x="465" y="84"/>
                    </a:lnTo>
                    <a:lnTo>
                      <a:pt x="465" y="81"/>
                    </a:lnTo>
                    <a:lnTo>
                      <a:pt x="465" y="84"/>
                    </a:lnTo>
                    <a:lnTo>
                      <a:pt x="465" y="81"/>
                    </a:lnTo>
                    <a:lnTo>
                      <a:pt x="465" y="84"/>
                    </a:lnTo>
                    <a:lnTo>
                      <a:pt x="465" y="81"/>
                    </a:lnTo>
                    <a:lnTo>
                      <a:pt x="467" y="81"/>
                    </a:lnTo>
                    <a:lnTo>
                      <a:pt x="467" y="84"/>
                    </a:lnTo>
                    <a:lnTo>
                      <a:pt x="470" y="84"/>
                    </a:lnTo>
                    <a:lnTo>
                      <a:pt x="470" y="81"/>
                    </a:lnTo>
                    <a:lnTo>
                      <a:pt x="470" y="84"/>
                    </a:lnTo>
                    <a:lnTo>
                      <a:pt x="472" y="84"/>
                    </a:lnTo>
                    <a:lnTo>
                      <a:pt x="472" y="81"/>
                    </a:lnTo>
                    <a:lnTo>
                      <a:pt x="472" y="84"/>
                    </a:lnTo>
                    <a:lnTo>
                      <a:pt x="472" y="86"/>
                    </a:lnTo>
                    <a:lnTo>
                      <a:pt x="474" y="86"/>
                    </a:lnTo>
                    <a:lnTo>
                      <a:pt x="474" y="88"/>
                    </a:lnTo>
                    <a:lnTo>
                      <a:pt x="474" y="86"/>
                    </a:lnTo>
                    <a:lnTo>
                      <a:pt x="477" y="86"/>
                    </a:lnTo>
                    <a:lnTo>
                      <a:pt x="477" y="88"/>
                    </a:lnTo>
                    <a:lnTo>
                      <a:pt x="479" y="88"/>
                    </a:lnTo>
                    <a:lnTo>
                      <a:pt x="479" y="91"/>
                    </a:lnTo>
                    <a:lnTo>
                      <a:pt x="482" y="91"/>
                    </a:lnTo>
                    <a:lnTo>
                      <a:pt x="482" y="93"/>
                    </a:lnTo>
                    <a:lnTo>
                      <a:pt x="484" y="93"/>
                    </a:lnTo>
                    <a:lnTo>
                      <a:pt x="484" y="96"/>
                    </a:lnTo>
                    <a:lnTo>
                      <a:pt x="487" y="96"/>
                    </a:lnTo>
                    <a:lnTo>
                      <a:pt x="489" y="96"/>
                    </a:lnTo>
                    <a:lnTo>
                      <a:pt x="489" y="98"/>
                    </a:lnTo>
                    <a:lnTo>
                      <a:pt x="489" y="101"/>
                    </a:lnTo>
                    <a:lnTo>
                      <a:pt x="492" y="101"/>
                    </a:lnTo>
                    <a:lnTo>
                      <a:pt x="489" y="101"/>
                    </a:lnTo>
                    <a:lnTo>
                      <a:pt x="492" y="101"/>
                    </a:lnTo>
                    <a:lnTo>
                      <a:pt x="492" y="103"/>
                    </a:lnTo>
                    <a:lnTo>
                      <a:pt x="494" y="103"/>
                    </a:lnTo>
                    <a:lnTo>
                      <a:pt x="494" y="106"/>
                    </a:lnTo>
                    <a:lnTo>
                      <a:pt x="492" y="106"/>
                    </a:lnTo>
                    <a:lnTo>
                      <a:pt x="494" y="106"/>
                    </a:lnTo>
                    <a:lnTo>
                      <a:pt x="492" y="106"/>
                    </a:lnTo>
                    <a:lnTo>
                      <a:pt x="494" y="106"/>
                    </a:lnTo>
                    <a:lnTo>
                      <a:pt x="494" y="108"/>
                    </a:lnTo>
                    <a:lnTo>
                      <a:pt x="496" y="108"/>
                    </a:lnTo>
                    <a:lnTo>
                      <a:pt x="496" y="110"/>
                    </a:lnTo>
                    <a:lnTo>
                      <a:pt x="496" y="113"/>
                    </a:lnTo>
                    <a:lnTo>
                      <a:pt x="499" y="113"/>
                    </a:lnTo>
                    <a:lnTo>
                      <a:pt x="499" y="115"/>
                    </a:lnTo>
                    <a:lnTo>
                      <a:pt x="499" y="118"/>
                    </a:lnTo>
                    <a:lnTo>
                      <a:pt x="501" y="118"/>
                    </a:lnTo>
                    <a:lnTo>
                      <a:pt x="501" y="120"/>
                    </a:lnTo>
                    <a:lnTo>
                      <a:pt x="501" y="123"/>
                    </a:lnTo>
                    <a:lnTo>
                      <a:pt x="504" y="123"/>
                    </a:lnTo>
                    <a:lnTo>
                      <a:pt x="504" y="125"/>
                    </a:lnTo>
                    <a:lnTo>
                      <a:pt x="506" y="125"/>
                    </a:lnTo>
                    <a:lnTo>
                      <a:pt x="506" y="128"/>
                    </a:lnTo>
                    <a:lnTo>
                      <a:pt x="509" y="128"/>
                    </a:lnTo>
                    <a:lnTo>
                      <a:pt x="509" y="130"/>
                    </a:lnTo>
                    <a:lnTo>
                      <a:pt x="511" y="130"/>
                    </a:lnTo>
                    <a:lnTo>
                      <a:pt x="511" y="132"/>
                    </a:lnTo>
                    <a:lnTo>
                      <a:pt x="514" y="132"/>
                    </a:lnTo>
                    <a:lnTo>
                      <a:pt x="514" y="135"/>
                    </a:lnTo>
                    <a:lnTo>
                      <a:pt x="514" y="137"/>
                    </a:lnTo>
                    <a:lnTo>
                      <a:pt x="516" y="137"/>
                    </a:lnTo>
                    <a:lnTo>
                      <a:pt x="516" y="140"/>
                    </a:lnTo>
                    <a:lnTo>
                      <a:pt x="518" y="140"/>
                    </a:lnTo>
                    <a:lnTo>
                      <a:pt x="521" y="140"/>
                    </a:lnTo>
                    <a:lnTo>
                      <a:pt x="521" y="142"/>
                    </a:lnTo>
                    <a:lnTo>
                      <a:pt x="523" y="142"/>
                    </a:lnTo>
                    <a:lnTo>
                      <a:pt x="523" y="145"/>
                    </a:lnTo>
                    <a:lnTo>
                      <a:pt x="526" y="145"/>
                    </a:lnTo>
                    <a:lnTo>
                      <a:pt x="526" y="147"/>
                    </a:lnTo>
                    <a:lnTo>
                      <a:pt x="526" y="150"/>
                    </a:lnTo>
                    <a:lnTo>
                      <a:pt x="523" y="150"/>
                    </a:lnTo>
                    <a:lnTo>
                      <a:pt x="526" y="150"/>
                    </a:lnTo>
                    <a:lnTo>
                      <a:pt x="526" y="152"/>
                    </a:lnTo>
                    <a:lnTo>
                      <a:pt x="526" y="154"/>
                    </a:lnTo>
                    <a:lnTo>
                      <a:pt x="526" y="157"/>
                    </a:lnTo>
                    <a:lnTo>
                      <a:pt x="526" y="159"/>
                    </a:lnTo>
                    <a:lnTo>
                      <a:pt x="528" y="159"/>
                    </a:lnTo>
                    <a:lnTo>
                      <a:pt x="528" y="162"/>
                    </a:lnTo>
                    <a:lnTo>
                      <a:pt x="531" y="162"/>
                    </a:lnTo>
                    <a:lnTo>
                      <a:pt x="528" y="162"/>
                    </a:lnTo>
                    <a:lnTo>
                      <a:pt x="531" y="162"/>
                    </a:lnTo>
                    <a:lnTo>
                      <a:pt x="531" y="164"/>
                    </a:lnTo>
                    <a:lnTo>
                      <a:pt x="531" y="167"/>
                    </a:lnTo>
                    <a:lnTo>
                      <a:pt x="533" y="167"/>
                    </a:lnTo>
                    <a:lnTo>
                      <a:pt x="533" y="169"/>
                    </a:lnTo>
                    <a:lnTo>
                      <a:pt x="533" y="172"/>
                    </a:lnTo>
                    <a:lnTo>
                      <a:pt x="536" y="172"/>
                    </a:lnTo>
                    <a:lnTo>
                      <a:pt x="536" y="174"/>
                    </a:lnTo>
                    <a:lnTo>
                      <a:pt x="536" y="176"/>
                    </a:lnTo>
                    <a:lnTo>
                      <a:pt x="538" y="176"/>
                    </a:lnTo>
                    <a:lnTo>
                      <a:pt x="540" y="176"/>
                    </a:lnTo>
                    <a:lnTo>
                      <a:pt x="543" y="176"/>
                    </a:lnTo>
                    <a:lnTo>
                      <a:pt x="545" y="176"/>
                    </a:lnTo>
                    <a:lnTo>
                      <a:pt x="545" y="179"/>
                    </a:lnTo>
                    <a:lnTo>
                      <a:pt x="545" y="176"/>
                    </a:lnTo>
                    <a:lnTo>
                      <a:pt x="545" y="179"/>
                    </a:lnTo>
                    <a:lnTo>
                      <a:pt x="548" y="179"/>
                    </a:lnTo>
                    <a:lnTo>
                      <a:pt x="545" y="179"/>
                    </a:lnTo>
                    <a:lnTo>
                      <a:pt x="548" y="179"/>
                    </a:lnTo>
                    <a:lnTo>
                      <a:pt x="548" y="181"/>
                    </a:lnTo>
                    <a:lnTo>
                      <a:pt x="548" y="179"/>
                    </a:lnTo>
                    <a:lnTo>
                      <a:pt x="550" y="179"/>
                    </a:lnTo>
                    <a:lnTo>
                      <a:pt x="550" y="181"/>
                    </a:lnTo>
                    <a:lnTo>
                      <a:pt x="550" y="179"/>
                    </a:lnTo>
                    <a:lnTo>
                      <a:pt x="550" y="181"/>
                    </a:lnTo>
                    <a:lnTo>
                      <a:pt x="550" y="179"/>
                    </a:lnTo>
                    <a:lnTo>
                      <a:pt x="550" y="181"/>
                    </a:lnTo>
                    <a:lnTo>
                      <a:pt x="553" y="181"/>
                    </a:lnTo>
                    <a:lnTo>
                      <a:pt x="555" y="181"/>
                    </a:lnTo>
                    <a:lnTo>
                      <a:pt x="553" y="181"/>
                    </a:lnTo>
                    <a:lnTo>
                      <a:pt x="555" y="181"/>
                    </a:lnTo>
                    <a:lnTo>
                      <a:pt x="558" y="181"/>
                    </a:lnTo>
                    <a:lnTo>
                      <a:pt x="558" y="184"/>
                    </a:lnTo>
                    <a:lnTo>
                      <a:pt x="560" y="184"/>
                    </a:lnTo>
                    <a:lnTo>
                      <a:pt x="558" y="184"/>
                    </a:lnTo>
                    <a:lnTo>
                      <a:pt x="560" y="184"/>
                    </a:lnTo>
                    <a:lnTo>
                      <a:pt x="560" y="186"/>
                    </a:lnTo>
                    <a:lnTo>
                      <a:pt x="560" y="184"/>
                    </a:lnTo>
                    <a:lnTo>
                      <a:pt x="560" y="186"/>
                    </a:lnTo>
                    <a:lnTo>
                      <a:pt x="562" y="186"/>
                    </a:lnTo>
                    <a:lnTo>
                      <a:pt x="562" y="184"/>
                    </a:lnTo>
                    <a:lnTo>
                      <a:pt x="560" y="184"/>
                    </a:lnTo>
                    <a:lnTo>
                      <a:pt x="562" y="184"/>
                    </a:lnTo>
                    <a:lnTo>
                      <a:pt x="562" y="186"/>
                    </a:lnTo>
                    <a:lnTo>
                      <a:pt x="562" y="184"/>
                    </a:lnTo>
                    <a:lnTo>
                      <a:pt x="562" y="186"/>
                    </a:lnTo>
                    <a:lnTo>
                      <a:pt x="562" y="184"/>
                    </a:lnTo>
                    <a:lnTo>
                      <a:pt x="562" y="186"/>
                    </a:lnTo>
                    <a:lnTo>
                      <a:pt x="565" y="186"/>
                    </a:lnTo>
                    <a:lnTo>
                      <a:pt x="565" y="184"/>
                    </a:lnTo>
                    <a:lnTo>
                      <a:pt x="565" y="186"/>
                    </a:lnTo>
                    <a:lnTo>
                      <a:pt x="565" y="184"/>
                    </a:lnTo>
                    <a:lnTo>
                      <a:pt x="565" y="186"/>
                    </a:lnTo>
                    <a:lnTo>
                      <a:pt x="565" y="184"/>
                    </a:lnTo>
                    <a:lnTo>
                      <a:pt x="565" y="186"/>
                    </a:lnTo>
                    <a:lnTo>
                      <a:pt x="565" y="184"/>
                    </a:lnTo>
                    <a:lnTo>
                      <a:pt x="567" y="184"/>
                    </a:lnTo>
                    <a:lnTo>
                      <a:pt x="567" y="186"/>
                    </a:lnTo>
                    <a:lnTo>
                      <a:pt x="567" y="184"/>
                    </a:lnTo>
                    <a:lnTo>
                      <a:pt x="567" y="186"/>
                    </a:lnTo>
                    <a:lnTo>
                      <a:pt x="567" y="184"/>
                    </a:lnTo>
                    <a:lnTo>
                      <a:pt x="567" y="186"/>
                    </a:lnTo>
                    <a:lnTo>
                      <a:pt x="570" y="186"/>
                    </a:lnTo>
                    <a:lnTo>
                      <a:pt x="570" y="184"/>
                    </a:lnTo>
                    <a:lnTo>
                      <a:pt x="570" y="186"/>
                    </a:lnTo>
                    <a:lnTo>
                      <a:pt x="570" y="184"/>
                    </a:lnTo>
                    <a:lnTo>
                      <a:pt x="570" y="186"/>
                    </a:lnTo>
                    <a:lnTo>
                      <a:pt x="572" y="186"/>
                    </a:lnTo>
                    <a:lnTo>
                      <a:pt x="575" y="186"/>
                    </a:lnTo>
                    <a:lnTo>
                      <a:pt x="577" y="186"/>
                    </a:lnTo>
                    <a:lnTo>
                      <a:pt x="575" y="186"/>
                    </a:lnTo>
                    <a:lnTo>
                      <a:pt x="577" y="186"/>
                    </a:lnTo>
                    <a:lnTo>
                      <a:pt x="577" y="189"/>
                    </a:lnTo>
                    <a:lnTo>
                      <a:pt x="580" y="189"/>
                    </a:lnTo>
                    <a:lnTo>
                      <a:pt x="580" y="191"/>
                    </a:lnTo>
                    <a:lnTo>
                      <a:pt x="580" y="189"/>
                    </a:lnTo>
                    <a:lnTo>
                      <a:pt x="580" y="191"/>
                    </a:lnTo>
                    <a:lnTo>
                      <a:pt x="582" y="189"/>
                    </a:lnTo>
                    <a:lnTo>
                      <a:pt x="582" y="191"/>
                    </a:lnTo>
                    <a:lnTo>
                      <a:pt x="580" y="191"/>
                    </a:lnTo>
                    <a:lnTo>
                      <a:pt x="582" y="191"/>
                    </a:lnTo>
                    <a:lnTo>
                      <a:pt x="584" y="191"/>
                    </a:lnTo>
                    <a:lnTo>
                      <a:pt x="584" y="189"/>
                    </a:lnTo>
                    <a:lnTo>
                      <a:pt x="587" y="189"/>
                    </a:lnTo>
                    <a:lnTo>
                      <a:pt x="589" y="189"/>
                    </a:lnTo>
                    <a:lnTo>
                      <a:pt x="589" y="191"/>
                    </a:lnTo>
                    <a:lnTo>
                      <a:pt x="589" y="194"/>
                    </a:lnTo>
                    <a:lnTo>
                      <a:pt x="589" y="196"/>
                    </a:lnTo>
                    <a:lnTo>
                      <a:pt x="589" y="198"/>
                    </a:lnTo>
                    <a:lnTo>
                      <a:pt x="587" y="198"/>
                    </a:lnTo>
                    <a:lnTo>
                      <a:pt x="587" y="201"/>
                    </a:lnTo>
                    <a:lnTo>
                      <a:pt x="584" y="201"/>
                    </a:lnTo>
                    <a:lnTo>
                      <a:pt x="584" y="203"/>
                    </a:lnTo>
                    <a:lnTo>
                      <a:pt x="584" y="206"/>
                    </a:lnTo>
                    <a:lnTo>
                      <a:pt x="582" y="206"/>
                    </a:lnTo>
                    <a:lnTo>
                      <a:pt x="582" y="208"/>
                    </a:lnTo>
                    <a:lnTo>
                      <a:pt x="582" y="211"/>
                    </a:lnTo>
                    <a:lnTo>
                      <a:pt x="580" y="211"/>
                    </a:lnTo>
                    <a:lnTo>
                      <a:pt x="580" y="213"/>
                    </a:lnTo>
                    <a:lnTo>
                      <a:pt x="580" y="216"/>
                    </a:lnTo>
                    <a:lnTo>
                      <a:pt x="577" y="216"/>
                    </a:lnTo>
                    <a:lnTo>
                      <a:pt x="577" y="218"/>
                    </a:lnTo>
                    <a:lnTo>
                      <a:pt x="577" y="221"/>
                    </a:lnTo>
                    <a:lnTo>
                      <a:pt x="577" y="223"/>
                    </a:lnTo>
                    <a:lnTo>
                      <a:pt x="577" y="225"/>
                    </a:lnTo>
                    <a:lnTo>
                      <a:pt x="575" y="225"/>
                    </a:lnTo>
                    <a:lnTo>
                      <a:pt x="575" y="228"/>
                    </a:lnTo>
                    <a:lnTo>
                      <a:pt x="575" y="230"/>
                    </a:lnTo>
                    <a:lnTo>
                      <a:pt x="575" y="233"/>
                    </a:lnTo>
                    <a:lnTo>
                      <a:pt x="575" y="235"/>
                    </a:lnTo>
                    <a:lnTo>
                      <a:pt x="575" y="238"/>
                    </a:lnTo>
                    <a:lnTo>
                      <a:pt x="575" y="240"/>
                    </a:lnTo>
                    <a:lnTo>
                      <a:pt x="575" y="243"/>
                    </a:lnTo>
                    <a:lnTo>
                      <a:pt x="575" y="245"/>
                    </a:lnTo>
                    <a:lnTo>
                      <a:pt x="575" y="247"/>
                    </a:lnTo>
                    <a:lnTo>
                      <a:pt x="575" y="250"/>
                    </a:lnTo>
                    <a:lnTo>
                      <a:pt x="572" y="250"/>
                    </a:lnTo>
                    <a:lnTo>
                      <a:pt x="572" y="252"/>
                    </a:lnTo>
                    <a:lnTo>
                      <a:pt x="572" y="255"/>
                    </a:lnTo>
                    <a:lnTo>
                      <a:pt x="572" y="257"/>
                    </a:lnTo>
                    <a:lnTo>
                      <a:pt x="572" y="260"/>
                    </a:lnTo>
                    <a:lnTo>
                      <a:pt x="572" y="262"/>
                    </a:lnTo>
                    <a:lnTo>
                      <a:pt x="572" y="265"/>
                    </a:lnTo>
                    <a:lnTo>
                      <a:pt x="572" y="267"/>
                    </a:lnTo>
                    <a:lnTo>
                      <a:pt x="572" y="269"/>
                    </a:lnTo>
                    <a:lnTo>
                      <a:pt x="572" y="272"/>
                    </a:lnTo>
                    <a:lnTo>
                      <a:pt x="572" y="274"/>
                    </a:lnTo>
                    <a:lnTo>
                      <a:pt x="572" y="277"/>
                    </a:lnTo>
                    <a:lnTo>
                      <a:pt x="572" y="279"/>
                    </a:lnTo>
                    <a:lnTo>
                      <a:pt x="570" y="279"/>
                    </a:lnTo>
                    <a:lnTo>
                      <a:pt x="570" y="282"/>
                    </a:lnTo>
                    <a:lnTo>
                      <a:pt x="570" y="284"/>
                    </a:lnTo>
                    <a:lnTo>
                      <a:pt x="570" y="287"/>
                    </a:lnTo>
                    <a:lnTo>
                      <a:pt x="570" y="289"/>
                    </a:lnTo>
                    <a:lnTo>
                      <a:pt x="572" y="289"/>
                    </a:lnTo>
                    <a:lnTo>
                      <a:pt x="572" y="291"/>
                    </a:lnTo>
                    <a:lnTo>
                      <a:pt x="572" y="294"/>
                    </a:lnTo>
                    <a:lnTo>
                      <a:pt x="572" y="296"/>
                    </a:lnTo>
                    <a:lnTo>
                      <a:pt x="575" y="296"/>
                    </a:lnTo>
                    <a:lnTo>
                      <a:pt x="575" y="299"/>
                    </a:lnTo>
                    <a:lnTo>
                      <a:pt x="575" y="301"/>
                    </a:lnTo>
                    <a:lnTo>
                      <a:pt x="577" y="301"/>
                    </a:lnTo>
                    <a:lnTo>
                      <a:pt x="577" y="304"/>
                    </a:lnTo>
                    <a:lnTo>
                      <a:pt x="580" y="304"/>
                    </a:lnTo>
                    <a:lnTo>
                      <a:pt x="580" y="306"/>
                    </a:lnTo>
                    <a:lnTo>
                      <a:pt x="582" y="306"/>
                    </a:lnTo>
                    <a:lnTo>
                      <a:pt x="582" y="309"/>
                    </a:lnTo>
                    <a:lnTo>
                      <a:pt x="584" y="309"/>
                    </a:lnTo>
                    <a:lnTo>
                      <a:pt x="584" y="311"/>
                    </a:lnTo>
                    <a:lnTo>
                      <a:pt x="584" y="313"/>
                    </a:lnTo>
                    <a:lnTo>
                      <a:pt x="584" y="316"/>
                    </a:lnTo>
                    <a:lnTo>
                      <a:pt x="582" y="316"/>
                    </a:lnTo>
                    <a:lnTo>
                      <a:pt x="582" y="318"/>
                    </a:lnTo>
                    <a:lnTo>
                      <a:pt x="582" y="321"/>
                    </a:lnTo>
                    <a:lnTo>
                      <a:pt x="584" y="321"/>
                    </a:lnTo>
                    <a:lnTo>
                      <a:pt x="584" y="323"/>
                    </a:lnTo>
                    <a:lnTo>
                      <a:pt x="584" y="326"/>
                    </a:lnTo>
                    <a:lnTo>
                      <a:pt x="587" y="326"/>
                    </a:lnTo>
                    <a:lnTo>
                      <a:pt x="587" y="328"/>
                    </a:lnTo>
                    <a:lnTo>
                      <a:pt x="587" y="331"/>
                    </a:lnTo>
                    <a:lnTo>
                      <a:pt x="589" y="331"/>
                    </a:lnTo>
                    <a:lnTo>
                      <a:pt x="589" y="333"/>
                    </a:lnTo>
                    <a:lnTo>
                      <a:pt x="589" y="335"/>
                    </a:lnTo>
                    <a:lnTo>
                      <a:pt x="589" y="338"/>
                    </a:lnTo>
                    <a:lnTo>
                      <a:pt x="592" y="338"/>
                    </a:lnTo>
                    <a:lnTo>
                      <a:pt x="592" y="340"/>
                    </a:lnTo>
                    <a:lnTo>
                      <a:pt x="594" y="340"/>
                    </a:lnTo>
                    <a:lnTo>
                      <a:pt x="594" y="343"/>
                    </a:lnTo>
                    <a:lnTo>
                      <a:pt x="597" y="343"/>
                    </a:lnTo>
                    <a:lnTo>
                      <a:pt x="597" y="345"/>
                    </a:lnTo>
                    <a:lnTo>
                      <a:pt x="599" y="345"/>
                    </a:lnTo>
                    <a:lnTo>
                      <a:pt x="599" y="348"/>
                    </a:lnTo>
                    <a:lnTo>
                      <a:pt x="602" y="348"/>
                    </a:lnTo>
                    <a:lnTo>
                      <a:pt x="602" y="350"/>
                    </a:lnTo>
                    <a:lnTo>
                      <a:pt x="604" y="350"/>
                    </a:lnTo>
                    <a:lnTo>
                      <a:pt x="604" y="353"/>
                    </a:lnTo>
                    <a:lnTo>
                      <a:pt x="607" y="353"/>
                    </a:lnTo>
                    <a:lnTo>
                      <a:pt x="607" y="355"/>
                    </a:lnTo>
                    <a:lnTo>
                      <a:pt x="609" y="355"/>
                    </a:lnTo>
                    <a:lnTo>
                      <a:pt x="609" y="357"/>
                    </a:lnTo>
                    <a:lnTo>
                      <a:pt x="609" y="360"/>
                    </a:lnTo>
                    <a:lnTo>
                      <a:pt x="611" y="360"/>
                    </a:lnTo>
                    <a:lnTo>
                      <a:pt x="609" y="360"/>
                    </a:lnTo>
                    <a:lnTo>
                      <a:pt x="611" y="360"/>
                    </a:lnTo>
                    <a:lnTo>
                      <a:pt x="611" y="362"/>
                    </a:lnTo>
                    <a:lnTo>
                      <a:pt x="611" y="365"/>
                    </a:lnTo>
                    <a:lnTo>
                      <a:pt x="611" y="367"/>
                    </a:lnTo>
                    <a:lnTo>
                      <a:pt x="614" y="367"/>
                    </a:lnTo>
                    <a:lnTo>
                      <a:pt x="614" y="370"/>
                    </a:lnTo>
                    <a:lnTo>
                      <a:pt x="614" y="372"/>
                    </a:lnTo>
                    <a:lnTo>
                      <a:pt x="616" y="372"/>
                    </a:lnTo>
                    <a:lnTo>
                      <a:pt x="616" y="375"/>
                    </a:lnTo>
                    <a:lnTo>
                      <a:pt x="619" y="375"/>
                    </a:lnTo>
                    <a:lnTo>
                      <a:pt x="616" y="375"/>
                    </a:lnTo>
                    <a:lnTo>
                      <a:pt x="619" y="375"/>
                    </a:lnTo>
                    <a:lnTo>
                      <a:pt x="619" y="377"/>
                    </a:lnTo>
                    <a:lnTo>
                      <a:pt x="619" y="379"/>
                    </a:lnTo>
                    <a:lnTo>
                      <a:pt x="621" y="379"/>
                    </a:lnTo>
                    <a:lnTo>
                      <a:pt x="624" y="379"/>
                    </a:lnTo>
                    <a:lnTo>
                      <a:pt x="624" y="382"/>
                    </a:lnTo>
                    <a:lnTo>
                      <a:pt x="624" y="384"/>
                    </a:lnTo>
                    <a:lnTo>
                      <a:pt x="626" y="384"/>
                    </a:lnTo>
                    <a:lnTo>
                      <a:pt x="626" y="387"/>
                    </a:lnTo>
                    <a:lnTo>
                      <a:pt x="629" y="387"/>
                    </a:lnTo>
                    <a:lnTo>
                      <a:pt x="631" y="387"/>
                    </a:lnTo>
                    <a:lnTo>
                      <a:pt x="631" y="389"/>
                    </a:lnTo>
                    <a:lnTo>
                      <a:pt x="633" y="389"/>
                    </a:lnTo>
                    <a:lnTo>
                      <a:pt x="636" y="389"/>
                    </a:lnTo>
                    <a:lnTo>
                      <a:pt x="638" y="389"/>
                    </a:lnTo>
                    <a:lnTo>
                      <a:pt x="641" y="389"/>
                    </a:lnTo>
                    <a:lnTo>
                      <a:pt x="643" y="389"/>
                    </a:lnTo>
                    <a:lnTo>
                      <a:pt x="646" y="389"/>
                    </a:lnTo>
                    <a:lnTo>
                      <a:pt x="646" y="392"/>
                    </a:lnTo>
                    <a:lnTo>
                      <a:pt x="648" y="392"/>
                    </a:lnTo>
                    <a:lnTo>
                      <a:pt x="648" y="394"/>
                    </a:lnTo>
                    <a:lnTo>
                      <a:pt x="651" y="394"/>
                    </a:lnTo>
                    <a:lnTo>
                      <a:pt x="653" y="394"/>
                    </a:lnTo>
                    <a:lnTo>
                      <a:pt x="655" y="394"/>
                    </a:lnTo>
                    <a:lnTo>
                      <a:pt x="655" y="397"/>
                    </a:lnTo>
                    <a:lnTo>
                      <a:pt x="658" y="397"/>
                    </a:lnTo>
                    <a:lnTo>
                      <a:pt x="658" y="399"/>
                    </a:lnTo>
                    <a:lnTo>
                      <a:pt x="660" y="399"/>
                    </a:lnTo>
                    <a:lnTo>
                      <a:pt x="660" y="401"/>
                    </a:lnTo>
                    <a:lnTo>
                      <a:pt x="660" y="404"/>
                    </a:lnTo>
                    <a:lnTo>
                      <a:pt x="663" y="404"/>
                    </a:lnTo>
                    <a:lnTo>
                      <a:pt x="665" y="404"/>
                    </a:lnTo>
                    <a:lnTo>
                      <a:pt x="668" y="404"/>
                    </a:lnTo>
                    <a:lnTo>
                      <a:pt x="670" y="404"/>
                    </a:lnTo>
                    <a:lnTo>
                      <a:pt x="673" y="404"/>
                    </a:lnTo>
                    <a:lnTo>
                      <a:pt x="673" y="401"/>
                    </a:lnTo>
                    <a:lnTo>
                      <a:pt x="675" y="401"/>
                    </a:lnTo>
                    <a:lnTo>
                      <a:pt x="677" y="401"/>
                    </a:lnTo>
                    <a:lnTo>
                      <a:pt x="680" y="401"/>
                    </a:lnTo>
                    <a:lnTo>
                      <a:pt x="680" y="399"/>
                    </a:lnTo>
                    <a:lnTo>
                      <a:pt x="682" y="399"/>
                    </a:lnTo>
                    <a:lnTo>
                      <a:pt x="685" y="399"/>
                    </a:lnTo>
                    <a:lnTo>
                      <a:pt x="687" y="399"/>
                    </a:lnTo>
                    <a:lnTo>
                      <a:pt x="687" y="397"/>
                    </a:lnTo>
                    <a:lnTo>
                      <a:pt x="690" y="397"/>
                    </a:lnTo>
                    <a:lnTo>
                      <a:pt x="692" y="397"/>
                    </a:lnTo>
                    <a:lnTo>
                      <a:pt x="695" y="397"/>
                    </a:lnTo>
                    <a:lnTo>
                      <a:pt x="697" y="397"/>
                    </a:lnTo>
                    <a:lnTo>
                      <a:pt x="699" y="397"/>
                    </a:lnTo>
                    <a:lnTo>
                      <a:pt x="702" y="397"/>
                    </a:lnTo>
                    <a:lnTo>
                      <a:pt x="704" y="397"/>
                    </a:lnTo>
                    <a:lnTo>
                      <a:pt x="707" y="397"/>
                    </a:lnTo>
                    <a:lnTo>
                      <a:pt x="709" y="397"/>
                    </a:lnTo>
                    <a:lnTo>
                      <a:pt x="709" y="394"/>
                    </a:lnTo>
                    <a:lnTo>
                      <a:pt x="712" y="394"/>
                    </a:lnTo>
                    <a:lnTo>
                      <a:pt x="712" y="392"/>
                    </a:lnTo>
                    <a:lnTo>
                      <a:pt x="714" y="392"/>
                    </a:lnTo>
                    <a:lnTo>
                      <a:pt x="717" y="392"/>
                    </a:lnTo>
                    <a:lnTo>
                      <a:pt x="719" y="392"/>
                    </a:lnTo>
                    <a:lnTo>
                      <a:pt x="719" y="389"/>
                    </a:lnTo>
                    <a:lnTo>
                      <a:pt x="721" y="389"/>
                    </a:lnTo>
                    <a:lnTo>
                      <a:pt x="724" y="389"/>
                    </a:lnTo>
                    <a:lnTo>
                      <a:pt x="726" y="389"/>
                    </a:lnTo>
                    <a:lnTo>
                      <a:pt x="729" y="389"/>
                    </a:lnTo>
                    <a:lnTo>
                      <a:pt x="731" y="389"/>
                    </a:lnTo>
                    <a:lnTo>
                      <a:pt x="734" y="389"/>
                    </a:lnTo>
                    <a:lnTo>
                      <a:pt x="734" y="392"/>
                    </a:lnTo>
                    <a:lnTo>
                      <a:pt x="736" y="392"/>
                    </a:lnTo>
                    <a:lnTo>
                      <a:pt x="736" y="389"/>
                    </a:lnTo>
                    <a:lnTo>
                      <a:pt x="739" y="389"/>
                    </a:lnTo>
                    <a:lnTo>
                      <a:pt x="741" y="389"/>
                    </a:lnTo>
                    <a:lnTo>
                      <a:pt x="743" y="389"/>
                    </a:lnTo>
                    <a:lnTo>
                      <a:pt x="743" y="387"/>
                    </a:lnTo>
                    <a:lnTo>
                      <a:pt x="746" y="387"/>
                    </a:lnTo>
                    <a:lnTo>
                      <a:pt x="748" y="387"/>
                    </a:lnTo>
                    <a:lnTo>
                      <a:pt x="748" y="384"/>
                    </a:lnTo>
                    <a:lnTo>
                      <a:pt x="751" y="384"/>
                    </a:lnTo>
                    <a:lnTo>
                      <a:pt x="751" y="382"/>
                    </a:lnTo>
                    <a:lnTo>
                      <a:pt x="753" y="382"/>
                    </a:lnTo>
                    <a:lnTo>
                      <a:pt x="756" y="382"/>
                    </a:lnTo>
                    <a:lnTo>
                      <a:pt x="756" y="379"/>
                    </a:lnTo>
                    <a:lnTo>
                      <a:pt x="758" y="379"/>
                    </a:lnTo>
                    <a:lnTo>
                      <a:pt x="758" y="377"/>
                    </a:lnTo>
                    <a:lnTo>
                      <a:pt x="761" y="377"/>
                    </a:lnTo>
                    <a:lnTo>
                      <a:pt x="763" y="377"/>
                    </a:lnTo>
                    <a:lnTo>
                      <a:pt x="763" y="375"/>
                    </a:lnTo>
                    <a:lnTo>
                      <a:pt x="765" y="375"/>
                    </a:lnTo>
                    <a:lnTo>
                      <a:pt x="765" y="372"/>
                    </a:lnTo>
                    <a:lnTo>
                      <a:pt x="768" y="372"/>
                    </a:lnTo>
                    <a:lnTo>
                      <a:pt x="768" y="370"/>
                    </a:lnTo>
                    <a:lnTo>
                      <a:pt x="768" y="367"/>
                    </a:lnTo>
                    <a:lnTo>
                      <a:pt x="768" y="365"/>
                    </a:lnTo>
                    <a:lnTo>
                      <a:pt x="768" y="362"/>
                    </a:lnTo>
                    <a:lnTo>
                      <a:pt x="770" y="362"/>
                    </a:lnTo>
                    <a:lnTo>
                      <a:pt x="770" y="360"/>
                    </a:lnTo>
                    <a:lnTo>
                      <a:pt x="770" y="357"/>
                    </a:lnTo>
                    <a:lnTo>
                      <a:pt x="773" y="357"/>
                    </a:lnTo>
                    <a:lnTo>
                      <a:pt x="775" y="357"/>
                    </a:lnTo>
                    <a:lnTo>
                      <a:pt x="775" y="355"/>
                    </a:lnTo>
                    <a:lnTo>
                      <a:pt x="775" y="353"/>
                    </a:lnTo>
                    <a:lnTo>
                      <a:pt x="775" y="355"/>
                    </a:lnTo>
                    <a:lnTo>
                      <a:pt x="775" y="353"/>
                    </a:lnTo>
                    <a:lnTo>
                      <a:pt x="775" y="350"/>
                    </a:lnTo>
                    <a:lnTo>
                      <a:pt x="775" y="348"/>
                    </a:lnTo>
                    <a:lnTo>
                      <a:pt x="775" y="345"/>
                    </a:lnTo>
                    <a:lnTo>
                      <a:pt x="775" y="343"/>
                    </a:lnTo>
                    <a:lnTo>
                      <a:pt x="775" y="340"/>
                    </a:lnTo>
                    <a:lnTo>
                      <a:pt x="775" y="338"/>
                    </a:lnTo>
                    <a:lnTo>
                      <a:pt x="775" y="335"/>
                    </a:lnTo>
                    <a:lnTo>
                      <a:pt x="775" y="333"/>
                    </a:lnTo>
                    <a:lnTo>
                      <a:pt x="775" y="331"/>
                    </a:lnTo>
                    <a:lnTo>
                      <a:pt x="778" y="331"/>
                    </a:lnTo>
                    <a:lnTo>
                      <a:pt x="778" y="328"/>
                    </a:lnTo>
                    <a:lnTo>
                      <a:pt x="778" y="326"/>
                    </a:lnTo>
                    <a:lnTo>
                      <a:pt x="780" y="326"/>
                    </a:lnTo>
                    <a:lnTo>
                      <a:pt x="780" y="323"/>
                    </a:lnTo>
                    <a:lnTo>
                      <a:pt x="783" y="323"/>
                    </a:lnTo>
                    <a:lnTo>
                      <a:pt x="783" y="321"/>
                    </a:lnTo>
                    <a:lnTo>
                      <a:pt x="785" y="321"/>
                    </a:lnTo>
                    <a:lnTo>
                      <a:pt x="787" y="321"/>
                    </a:lnTo>
                    <a:lnTo>
                      <a:pt x="790" y="321"/>
                    </a:lnTo>
                    <a:lnTo>
                      <a:pt x="790" y="318"/>
                    </a:lnTo>
                    <a:lnTo>
                      <a:pt x="792" y="318"/>
                    </a:lnTo>
                    <a:lnTo>
                      <a:pt x="795" y="318"/>
                    </a:lnTo>
                    <a:lnTo>
                      <a:pt x="797" y="318"/>
                    </a:lnTo>
                    <a:lnTo>
                      <a:pt x="797" y="316"/>
                    </a:lnTo>
                    <a:lnTo>
                      <a:pt x="797" y="318"/>
                    </a:lnTo>
                    <a:lnTo>
                      <a:pt x="800" y="318"/>
                    </a:lnTo>
                    <a:lnTo>
                      <a:pt x="800" y="316"/>
                    </a:lnTo>
                    <a:lnTo>
                      <a:pt x="802" y="316"/>
                    </a:lnTo>
                    <a:lnTo>
                      <a:pt x="805" y="316"/>
                    </a:lnTo>
                    <a:lnTo>
                      <a:pt x="807" y="316"/>
                    </a:lnTo>
                    <a:lnTo>
                      <a:pt x="809" y="316"/>
                    </a:lnTo>
                    <a:lnTo>
                      <a:pt x="812" y="316"/>
                    </a:lnTo>
                    <a:lnTo>
                      <a:pt x="814" y="316"/>
                    </a:lnTo>
                    <a:lnTo>
                      <a:pt x="817" y="316"/>
                    </a:lnTo>
                    <a:lnTo>
                      <a:pt x="817" y="313"/>
                    </a:lnTo>
                    <a:lnTo>
                      <a:pt x="819" y="313"/>
                    </a:lnTo>
                    <a:lnTo>
                      <a:pt x="822" y="313"/>
                    </a:lnTo>
                    <a:lnTo>
                      <a:pt x="824" y="313"/>
                    </a:lnTo>
                    <a:lnTo>
                      <a:pt x="824" y="311"/>
                    </a:lnTo>
                    <a:lnTo>
                      <a:pt x="827" y="311"/>
                    </a:lnTo>
                    <a:lnTo>
                      <a:pt x="829" y="311"/>
                    </a:lnTo>
                    <a:lnTo>
                      <a:pt x="831" y="311"/>
                    </a:lnTo>
                    <a:lnTo>
                      <a:pt x="831" y="309"/>
                    </a:lnTo>
                    <a:lnTo>
                      <a:pt x="834" y="309"/>
                    </a:lnTo>
                    <a:lnTo>
                      <a:pt x="834" y="311"/>
                    </a:lnTo>
                    <a:lnTo>
                      <a:pt x="834" y="309"/>
                    </a:lnTo>
                    <a:lnTo>
                      <a:pt x="834" y="311"/>
                    </a:lnTo>
                    <a:lnTo>
                      <a:pt x="836" y="311"/>
                    </a:lnTo>
                    <a:lnTo>
                      <a:pt x="836" y="309"/>
                    </a:lnTo>
                    <a:lnTo>
                      <a:pt x="836" y="311"/>
                    </a:lnTo>
                    <a:lnTo>
                      <a:pt x="836" y="309"/>
                    </a:lnTo>
                    <a:lnTo>
                      <a:pt x="839" y="309"/>
                    </a:lnTo>
                    <a:lnTo>
                      <a:pt x="841" y="309"/>
                    </a:lnTo>
                    <a:lnTo>
                      <a:pt x="844" y="309"/>
                    </a:lnTo>
                    <a:lnTo>
                      <a:pt x="846" y="309"/>
                    </a:lnTo>
                    <a:lnTo>
                      <a:pt x="849" y="309"/>
                    </a:lnTo>
                    <a:lnTo>
                      <a:pt x="849" y="311"/>
                    </a:lnTo>
                    <a:lnTo>
                      <a:pt x="851" y="311"/>
                    </a:lnTo>
                    <a:lnTo>
                      <a:pt x="853" y="311"/>
                    </a:lnTo>
                    <a:lnTo>
                      <a:pt x="856" y="311"/>
                    </a:lnTo>
                    <a:lnTo>
                      <a:pt x="858" y="311"/>
                    </a:lnTo>
                    <a:lnTo>
                      <a:pt x="858" y="313"/>
                    </a:lnTo>
                    <a:lnTo>
                      <a:pt x="861" y="313"/>
                    </a:lnTo>
                    <a:lnTo>
                      <a:pt x="863" y="313"/>
                    </a:lnTo>
                    <a:lnTo>
                      <a:pt x="866" y="313"/>
                    </a:lnTo>
                    <a:lnTo>
                      <a:pt x="863" y="313"/>
                    </a:lnTo>
                    <a:lnTo>
                      <a:pt x="866" y="313"/>
                    </a:lnTo>
                    <a:lnTo>
                      <a:pt x="868" y="313"/>
                    </a:lnTo>
                    <a:lnTo>
                      <a:pt x="868" y="311"/>
                    </a:lnTo>
                    <a:lnTo>
                      <a:pt x="868" y="309"/>
                    </a:lnTo>
                    <a:lnTo>
                      <a:pt x="871" y="309"/>
                    </a:lnTo>
                    <a:lnTo>
                      <a:pt x="871" y="311"/>
                    </a:lnTo>
                    <a:lnTo>
                      <a:pt x="871" y="309"/>
                    </a:lnTo>
                    <a:lnTo>
                      <a:pt x="871" y="311"/>
                    </a:lnTo>
                    <a:lnTo>
                      <a:pt x="873" y="311"/>
                    </a:lnTo>
                    <a:lnTo>
                      <a:pt x="871" y="311"/>
                    </a:lnTo>
                    <a:lnTo>
                      <a:pt x="873" y="311"/>
                    </a:lnTo>
                    <a:lnTo>
                      <a:pt x="871" y="311"/>
                    </a:lnTo>
                    <a:lnTo>
                      <a:pt x="873" y="311"/>
                    </a:lnTo>
                    <a:lnTo>
                      <a:pt x="871" y="311"/>
                    </a:lnTo>
                    <a:lnTo>
                      <a:pt x="873" y="311"/>
                    </a:lnTo>
                    <a:lnTo>
                      <a:pt x="873" y="313"/>
                    </a:lnTo>
                    <a:lnTo>
                      <a:pt x="875" y="313"/>
                    </a:lnTo>
                    <a:lnTo>
                      <a:pt x="873" y="313"/>
                    </a:lnTo>
                    <a:lnTo>
                      <a:pt x="873" y="316"/>
                    </a:lnTo>
                    <a:lnTo>
                      <a:pt x="875" y="316"/>
                    </a:lnTo>
                    <a:lnTo>
                      <a:pt x="875" y="318"/>
                    </a:lnTo>
                    <a:lnTo>
                      <a:pt x="875" y="316"/>
                    </a:lnTo>
                    <a:lnTo>
                      <a:pt x="878" y="316"/>
                    </a:lnTo>
                    <a:lnTo>
                      <a:pt x="875" y="316"/>
                    </a:lnTo>
                    <a:lnTo>
                      <a:pt x="878" y="316"/>
                    </a:lnTo>
                    <a:lnTo>
                      <a:pt x="875" y="316"/>
                    </a:lnTo>
                    <a:lnTo>
                      <a:pt x="875" y="313"/>
                    </a:lnTo>
                    <a:lnTo>
                      <a:pt x="875" y="316"/>
                    </a:lnTo>
                    <a:lnTo>
                      <a:pt x="878" y="316"/>
                    </a:lnTo>
                    <a:lnTo>
                      <a:pt x="878" y="313"/>
                    </a:lnTo>
                    <a:lnTo>
                      <a:pt x="875" y="313"/>
                    </a:lnTo>
                    <a:lnTo>
                      <a:pt x="878" y="313"/>
                    </a:lnTo>
                    <a:lnTo>
                      <a:pt x="875" y="313"/>
                    </a:lnTo>
                    <a:lnTo>
                      <a:pt x="878" y="313"/>
                    </a:lnTo>
                    <a:lnTo>
                      <a:pt x="878" y="316"/>
                    </a:lnTo>
                    <a:lnTo>
                      <a:pt x="875" y="316"/>
                    </a:lnTo>
                    <a:lnTo>
                      <a:pt x="875" y="318"/>
                    </a:lnTo>
                    <a:lnTo>
                      <a:pt x="875" y="321"/>
                    </a:lnTo>
                    <a:lnTo>
                      <a:pt x="878" y="321"/>
                    </a:lnTo>
                    <a:lnTo>
                      <a:pt x="878" y="323"/>
                    </a:lnTo>
                    <a:lnTo>
                      <a:pt x="878" y="326"/>
                    </a:lnTo>
                    <a:lnTo>
                      <a:pt x="878" y="323"/>
                    </a:lnTo>
                    <a:lnTo>
                      <a:pt x="878" y="326"/>
                    </a:lnTo>
                    <a:lnTo>
                      <a:pt x="878" y="323"/>
                    </a:lnTo>
                    <a:lnTo>
                      <a:pt x="878" y="326"/>
                    </a:lnTo>
                    <a:lnTo>
                      <a:pt x="878" y="323"/>
                    </a:lnTo>
                    <a:lnTo>
                      <a:pt x="875" y="323"/>
                    </a:lnTo>
                    <a:lnTo>
                      <a:pt x="875" y="326"/>
                    </a:lnTo>
                    <a:lnTo>
                      <a:pt x="875" y="328"/>
                    </a:lnTo>
                    <a:lnTo>
                      <a:pt x="875" y="331"/>
                    </a:lnTo>
                    <a:lnTo>
                      <a:pt x="873" y="331"/>
                    </a:lnTo>
                    <a:lnTo>
                      <a:pt x="873" y="333"/>
                    </a:lnTo>
                    <a:lnTo>
                      <a:pt x="871" y="333"/>
                    </a:lnTo>
                    <a:lnTo>
                      <a:pt x="871" y="335"/>
                    </a:lnTo>
                    <a:lnTo>
                      <a:pt x="868" y="335"/>
                    </a:lnTo>
                    <a:lnTo>
                      <a:pt x="868" y="338"/>
                    </a:lnTo>
                    <a:lnTo>
                      <a:pt x="866" y="338"/>
                    </a:lnTo>
                    <a:lnTo>
                      <a:pt x="866" y="340"/>
                    </a:lnTo>
                    <a:lnTo>
                      <a:pt x="863" y="340"/>
                    </a:lnTo>
                    <a:lnTo>
                      <a:pt x="863" y="343"/>
                    </a:lnTo>
                    <a:lnTo>
                      <a:pt x="863" y="340"/>
                    </a:lnTo>
                    <a:lnTo>
                      <a:pt x="863" y="343"/>
                    </a:lnTo>
                    <a:lnTo>
                      <a:pt x="861" y="343"/>
                    </a:lnTo>
                    <a:lnTo>
                      <a:pt x="861" y="345"/>
                    </a:lnTo>
                    <a:lnTo>
                      <a:pt x="861" y="348"/>
                    </a:lnTo>
                    <a:lnTo>
                      <a:pt x="858" y="348"/>
                    </a:lnTo>
                    <a:lnTo>
                      <a:pt x="858" y="350"/>
                    </a:lnTo>
                    <a:lnTo>
                      <a:pt x="858" y="353"/>
                    </a:lnTo>
                    <a:lnTo>
                      <a:pt x="858" y="355"/>
                    </a:lnTo>
                    <a:lnTo>
                      <a:pt x="858" y="357"/>
                    </a:lnTo>
                    <a:lnTo>
                      <a:pt x="858" y="360"/>
                    </a:lnTo>
                    <a:lnTo>
                      <a:pt x="858" y="357"/>
                    </a:lnTo>
                    <a:lnTo>
                      <a:pt x="858" y="355"/>
                    </a:lnTo>
                    <a:lnTo>
                      <a:pt x="858" y="357"/>
                    </a:lnTo>
                    <a:lnTo>
                      <a:pt x="858" y="355"/>
                    </a:lnTo>
                    <a:lnTo>
                      <a:pt x="858" y="357"/>
                    </a:lnTo>
                    <a:lnTo>
                      <a:pt x="858" y="355"/>
                    </a:lnTo>
                    <a:lnTo>
                      <a:pt x="858" y="357"/>
                    </a:lnTo>
                    <a:lnTo>
                      <a:pt x="856" y="357"/>
                    </a:lnTo>
                    <a:lnTo>
                      <a:pt x="856" y="360"/>
                    </a:lnTo>
                    <a:lnTo>
                      <a:pt x="856" y="357"/>
                    </a:lnTo>
                    <a:lnTo>
                      <a:pt x="856" y="360"/>
                    </a:lnTo>
                    <a:lnTo>
                      <a:pt x="856" y="357"/>
                    </a:lnTo>
                    <a:lnTo>
                      <a:pt x="856" y="360"/>
                    </a:lnTo>
                    <a:lnTo>
                      <a:pt x="853" y="360"/>
                    </a:lnTo>
                    <a:lnTo>
                      <a:pt x="853" y="362"/>
                    </a:lnTo>
                    <a:lnTo>
                      <a:pt x="853" y="365"/>
                    </a:lnTo>
                    <a:lnTo>
                      <a:pt x="851" y="365"/>
                    </a:lnTo>
                    <a:lnTo>
                      <a:pt x="851" y="362"/>
                    </a:lnTo>
                    <a:lnTo>
                      <a:pt x="851" y="365"/>
                    </a:lnTo>
                    <a:lnTo>
                      <a:pt x="853" y="365"/>
                    </a:lnTo>
                    <a:lnTo>
                      <a:pt x="853" y="362"/>
                    </a:lnTo>
                    <a:lnTo>
                      <a:pt x="851" y="362"/>
                    </a:lnTo>
                    <a:lnTo>
                      <a:pt x="853" y="362"/>
                    </a:lnTo>
                    <a:lnTo>
                      <a:pt x="851" y="362"/>
                    </a:lnTo>
                    <a:lnTo>
                      <a:pt x="853" y="362"/>
                    </a:lnTo>
                    <a:lnTo>
                      <a:pt x="851" y="362"/>
                    </a:lnTo>
                    <a:lnTo>
                      <a:pt x="851" y="365"/>
                    </a:lnTo>
                    <a:lnTo>
                      <a:pt x="853" y="365"/>
                    </a:lnTo>
                    <a:lnTo>
                      <a:pt x="851" y="365"/>
                    </a:lnTo>
                    <a:lnTo>
                      <a:pt x="853" y="365"/>
                    </a:lnTo>
                    <a:lnTo>
                      <a:pt x="851" y="365"/>
                    </a:lnTo>
                    <a:lnTo>
                      <a:pt x="851" y="367"/>
                    </a:lnTo>
                    <a:lnTo>
                      <a:pt x="851" y="365"/>
                    </a:lnTo>
                    <a:lnTo>
                      <a:pt x="853" y="365"/>
                    </a:lnTo>
                    <a:lnTo>
                      <a:pt x="853" y="367"/>
                    </a:lnTo>
                    <a:lnTo>
                      <a:pt x="853" y="365"/>
                    </a:lnTo>
                    <a:lnTo>
                      <a:pt x="856" y="365"/>
                    </a:lnTo>
                    <a:lnTo>
                      <a:pt x="858" y="365"/>
                    </a:lnTo>
                    <a:lnTo>
                      <a:pt x="856" y="365"/>
                    </a:lnTo>
                    <a:lnTo>
                      <a:pt x="858" y="365"/>
                    </a:lnTo>
                    <a:lnTo>
                      <a:pt x="856" y="365"/>
                    </a:lnTo>
                    <a:lnTo>
                      <a:pt x="858" y="365"/>
                    </a:lnTo>
                    <a:lnTo>
                      <a:pt x="858" y="362"/>
                    </a:lnTo>
                    <a:lnTo>
                      <a:pt x="858" y="365"/>
                    </a:lnTo>
                    <a:lnTo>
                      <a:pt x="861" y="365"/>
                    </a:lnTo>
                    <a:lnTo>
                      <a:pt x="858" y="365"/>
                    </a:lnTo>
                    <a:lnTo>
                      <a:pt x="858" y="367"/>
                    </a:lnTo>
                    <a:lnTo>
                      <a:pt x="858" y="370"/>
                    </a:lnTo>
                    <a:lnTo>
                      <a:pt x="856" y="370"/>
                    </a:lnTo>
                    <a:lnTo>
                      <a:pt x="853" y="370"/>
                    </a:lnTo>
                    <a:lnTo>
                      <a:pt x="853" y="372"/>
                    </a:lnTo>
                    <a:lnTo>
                      <a:pt x="853" y="375"/>
                    </a:lnTo>
                    <a:lnTo>
                      <a:pt x="851" y="375"/>
                    </a:lnTo>
                    <a:lnTo>
                      <a:pt x="853" y="375"/>
                    </a:lnTo>
                    <a:lnTo>
                      <a:pt x="851" y="375"/>
                    </a:lnTo>
                    <a:lnTo>
                      <a:pt x="853" y="375"/>
                    </a:lnTo>
                    <a:lnTo>
                      <a:pt x="851" y="375"/>
                    </a:lnTo>
                    <a:lnTo>
                      <a:pt x="853" y="375"/>
                    </a:lnTo>
                    <a:lnTo>
                      <a:pt x="853" y="377"/>
                    </a:lnTo>
                    <a:lnTo>
                      <a:pt x="853" y="375"/>
                    </a:lnTo>
                    <a:lnTo>
                      <a:pt x="856" y="375"/>
                    </a:lnTo>
                    <a:lnTo>
                      <a:pt x="856" y="372"/>
                    </a:lnTo>
                    <a:lnTo>
                      <a:pt x="856" y="375"/>
                    </a:lnTo>
                    <a:lnTo>
                      <a:pt x="853" y="375"/>
                    </a:lnTo>
                    <a:lnTo>
                      <a:pt x="856" y="375"/>
                    </a:lnTo>
                    <a:lnTo>
                      <a:pt x="856" y="372"/>
                    </a:lnTo>
                    <a:lnTo>
                      <a:pt x="858" y="372"/>
                    </a:lnTo>
                    <a:lnTo>
                      <a:pt x="858" y="375"/>
                    </a:lnTo>
                    <a:lnTo>
                      <a:pt x="856" y="375"/>
                    </a:lnTo>
                    <a:lnTo>
                      <a:pt x="856" y="377"/>
                    </a:lnTo>
                    <a:lnTo>
                      <a:pt x="856" y="379"/>
                    </a:lnTo>
                    <a:lnTo>
                      <a:pt x="853" y="379"/>
                    </a:lnTo>
                    <a:lnTo>
                      <a:pt x="853" y="382"/>
                    </a:lnTo>
                    <a:lnTo>
                      <a:pt x="853" y="384"/>
                    </a:lnTo>
                    <a:lnTo>
                      <a:pt x="853" y="387"/>
                    </a:lnTo>
                    <a:lnTo>
                      <a:pt x="851" y="387"/>
                    </a:lnTo>
                    <a:lnTo>
                      <a:pt x="851" y="389"/>
                    </a:lnTo>
                    <a:lnTo>
                      <a:pt x="851" y="392"/>
                    </a:lnTo>
                    <a:lnTo>
                      <a:pt x="851" y="394"/>
                    </a:lnTo>
                    <a:lnTo>
                      <a:pt x="851" y="397"/>
                    </a:lnTo>
                    <a:lnTo>
                      <a:pt x="849" y="397"/>
                    </a:lnTo>
                    <a:lnTo>
                      <a:pt x="849" y="399"/>
                    </a:lnTo>
                    <a:lnTo>
                      <a:pt x="849" y="401"/>
                    </a:lnTo>
                    <a:lnTo>
                      <a:pt x="849" y="404"/>
                    </a:lnTo>
                    <a:lnTo>
                      <a:pt x="846" y="404"/>
                    </a:lnTo>
                    <a:lnTo>
                      <a:pt x="849" y="404"/>
                    </a:lnTo>
                    <a:lnTo>
                      <a:pt x="846" y="404"/>
                    </a:lnTo>
                    <a:lnTo>
                      <a:pt x="849" y="404"/>
                    </a:lnTo>
                    <a:lnTo>
                      <a:pt x="849" y="401"/>
                    </a:lnTo>
                    <a:lnTo>
                      <a:pt x="846" y="401"/>
                    </a:lnTo>
                    <a:lnTo>
                      <a:pt x="846" y="404"/>
                    </a:lnTo>
                    <a:lnTo>
                      <a:pt x="846" y="401"/>
                    </a:lnTo>
                    <a:lnTo>
                      <a:pt x="849" y="401"/>
                    </a:lnTo>
                    <a:lnTo>
                      <a:pt x="846" y="401"/>
                    </a:lnTo>
                    <a:lnTo>
                      <a:pt x="846" y="399"/>
                    </a:lnTo>
                    <a:lnTo>
                      <a:pt x="846" y="401"/>
                    </a:lnTo>
                    <a:lnTo>
                      <a:pt x="846" y="399"/>
                    </a:lnTo>
                    <a:lnTo>
                      <a:pt x="846" y="397"/>
                    </a:lnTo>
                    <a:lnTo>
                      <a:pt x="846" y="399"/>
                    </a:lnTo>
                    <a:lnTo>
                      <a:pt x="846" y="397"/>
                    </a:lnTo>
                    <a:lnTo>
                      <a:pt x="846" y="399"/>
                    </a:lnTo>
                    <a:lnTo>
                      <a:pt x="846" y="397"/>
                    </a:lnTo>
                    <a:lnTo>
                      <a:pt x="846" y="399"/>
                    </a:lnTo>
                    <a:lnTo>
                      <a:pt x="846" y="397"/>
                    </a:lnTo>
                    <a:lnTo>
                      <a:pt x="846" y="399"/>
                    </a:lnTo>
                    <a:lnTo>
                      <a:pt x="846" y="397"/>
                    </a:lnTo>
                    <a:lnTo>
                      <a:pt x="844" y="397"/>
                    </a:lnTo>
                    <a:lnTo>
                      <a:pt x="841" y="397"/>
                    </a:lnTo>
                    <a:lnTo>
                      <a:pt x="841" y="394"/>
                    </a:lnTo>
                    <a:lnTo>
                      <a:pt x="841" y="392"/>
                    </a:lnTo>
                    <a:lnTo>
                      <a:pt x="844" y="392"/>
                    </a:lnTo>
                    <a:lnTo>
                      <a:pt x="841" y="392"/>
                    </a:lnTo>
                    <a:lnTo>
                      <a:pt x="844" y="392"/>
                    </a:lnTo>
                    <a:lnTo>
                      <a:pt x="844" y="389"/>
                    </a:lnTo>
                    <a:lnTo>
                      <a:pt x="844" y="387"/>
                    </a:lnTo>
                    <a:lnTo>
                      <a:pt x="841" y="387"/>
                    </a:lnTo>
                    <a:lnTo>
                      <a:pt x="841" y="384"/>
                    </a:lnTo>
                    <a:lnTo>
                      <a:pt x="841" y="387"/>
                    </a:lnTo>
                    <a:lnTo>
                      <a:pt x="839" y="387"/>
                    </a:lnTo>
                    <a:lnTo>
                      <a:pt x="839" y="389"/>
                    </a:lnTo>
                    <a:lnTo>
                      <a:pt x="839" y="387"/>
                    </a:lnTo>
                    <a:lnTo>
                      <a:pt x="839" y="389"/>
                    </a:lnTo>
                    <a:lnTo>
                      <a:pt x="839" y="387"/>
                    </a:lnTo>
                    <a:lnTo>
                      <a:pt x="836" y="387"/>
                    </a:lnTo>
                    <a:lnTo>
                      <a:pt x="836" y="389"/>
                    </a:lnTo>
                    <a:lnTo>
                      <a:pt x="836" y="387"/>
                    </a:lnTo>
                    <a:lnTo>
                      <a:pt x="839" y="387"/>
                    </a:lnTo>
                    <a:lnTo>
                      <a:pt x="839" y="389"/>
                    </a:lnTo>
                    <a:lnTo>
                      <a:pt x="839" y="392"/>
                    </a:lnTo>
                    <a:lnTo>
                      <a:pt x="836" y="392"/>
                    </a:lnTo>
                    <a:lnTo>
                      <a:pt x="836" y="394"/>
                    </a:lnTo>
                    <a:lnTo>
                      <a:pt x="834" y="394"/>
                    </a:lnTo>
                    <a:lnTo>
                      <a:pt x="831" y="394"/>
                    </a:lnTo>
                    <a:lnTo>
                      <a:pt x="829" y="394"/>
                    </a:lnTo>
                    <a:lnTo>
                      <a:pt x="829" y="397"/>
                    </a:lnTo>
                    <a:lnTo>
                      <a:pt x="829" y="399"/>
                    </a:lnTo>
                    <a:lnTo>
                      <a:pt x="827" y="399"/>
                    </a:lnTo>
                    <a:lnTo>
                      <a:pt x="827" y="401"/>
                    </a:lnTo>
                    <a:lnTo>
                      <a:pt x="827" y="404"/>
                    </a:lnTo>
                    <a:lnTo>
                      <a:pt x="824" y="404"/>
                    </a:lnTo>
                    <a:lnTo>
                      <a:pt x="824" y="406"/>
                    </a:lnTo>
                    <a:lnTo>
                      <a:pt x="822" y="406"/>
                    </a:lnTo>
                    <a:lnTo>
                      <a:pt x="822" y="409"/>
                    </a:lnTo>
                    <a:lnTo>
                      <a:pt x="819" y="409"/>
                    </a:lnTo>
                    <a:lnTo>
                      <a:pt x="819" y="411"/>
                    </a:lnTo>
                    <a:lnTo>
                      <a:pt x="817" y="411"/>
                    </a:lnTo>
                    <a:lnTo>
                      <a:pt x="817" y="409"/>
                    </a:lnTo>
                    <a:lnTo>
                      <a:pt x="814" y="409"/>
                    </a:lnTo>
                    <a:lnTo>
                      <a:pt x="817" y="409"/>
                    </a:lnTo>
                    <a:lnTo>
                      <a:pt x="814" y="409"/>
                    </a:lnTo>
                    <a:lnTo>
                      <a:pt x="812" y="409"/>
                    </a:lnTo>
                    <a:lnTo>
                      <a:pt x="812" y="411"/>
                    </a:lnTo>
                    <a:lnTo>
                      <a:pt x="812" y="414"/>
                    </a:lnTo>
                    <a:lnTo>
                      <a:pt x="809" y="414"/>
                    </a:lnTo>
                    <a:lnTo>
                      <a:pt x="807" y="414"/>
                    </a:lnTo>
                    <a:lnTo>
                      <a:pt x="802" y="414"/>
                    </a:lnTo>
                    <a:lnTo>
                      <a:pt x="797" y="414"/>
                    </a:lnTo>
                    <a:lnTo>
                      <a:pt x="795" y="414"/>
                    </a:lnTo>
                    <a:lnTo>
                      <a:pt x="792" y="414"/>
                    </a:lnTo>
                    <a:lnTo>
                      <a:pt x="790" y="414"/>
                    </a:lnTo>
                    <a:lnTo>
                      <a:pt x="787" y="414"/>
                    </a:lnTo>
                    <a:lnTo>
                      <a:pt x="785" y="414"/>
                    </a:lnTo>
                    <a:lnTo>
                      <a:pt x="780" y="414"/>
                    </a:lnTo>
                    <a:lnTo>
                      <a:pt x="778" y="414"/>
                    </a:lnTo>
                    <a:lnTo>
                      <a:pt x="775" y="414"/>
                    </a:lnTo>
                    <a:lnTo>
                      <a:pt x="773" y="414"/>
                    </a:lnTo>
                    <a:lnTo>
                      <a:pt x="770" y="414"/>
                    </a:lnTo>
                    <a:lnTo>
                      <a:pt x="768" y="414"/>
                    </a:lnTo>
                    <a:lnTo>
                      <a:pt x="765" y="414"/>
                    </a:lnTo>
                    <a:lnTo>
                      <a:pt x="763" y="414"/>
                    </a:lnTo>
                    <a:lnTo>
                      <a:pt x="761" y="414"/>
                    </a:lnTo>
                    <a:lnTo>
                      <a:pt x="761" y="416"/>
                    </a:lnTo>
                    <a:lnTo>
                      <a:pt x="761" y="419"/>
                    </a:lnTo>
                    <a:lnTo>
                      <a:pt x="761" y="421"/>
                    </a:lnTo>
                    <a:lnTo>
                      <a:pt x="761" y="423"/>
                    </a:lnTo>
                    <a:lnTo>
                      <a:pt x="761" y="426"/>
                    </a:lnTo>
                    <a:lnTo>
                      <a:pt x="761" y="428"/>
                    </a:lnTo>
                    <a:lnTo>
                      <a:pt x="758" y="428"/>
                    </a:lnTo>
                    <a:lnTo>
                      <a:pt x="756" y="428"/>
                    </a:lnTo>
                    <a:lnTo>
                      <a:pt x="753" y="428"/>
                    </a:lnTo>
                    <a:lnTo>
                      <a:pt x="751" y="428"/>
                    </a:lnTo>
                    <a:lnTo>
                      <a:pt x="748" y="428"/>
                    </a:lnTo>
                    <a:lnTo>
                      <a:pt x="748" y="431"/>
                    </a:lnTo>
                    <a:lnTo>
                      <a:pt x="751" y="431"/>
                    </a:lnTo>
                    <a:lnTo>
                      <a:pt x="753" y="431"/>
                    </a:lnTo>
                    <a:lnTo>
                      <a:pt x="753" y="433"/>
                    </a:lnTo>
                    <a:lnTo>
                      <a:pt x="753" y="436"/>
                    </a:lnTo>
                    <a:lnTo>
                      <a:pt x="756" y="436"/>
                    </a:lnTo>
                    <a:lnTo>
                      <a:pt x="758" y="436"/>
                    </a:lnTo>
                    <a:lnTo>
                      <a:pt x="756" y="436"/>
                    </a:lnTo>
                    <a:lnTo>
                      <a:pt x="758" y="436"/>
                    </a:lnTo>
                    <a:lnTo>
                      <a:pt x="758" y="438"/>
                    </a:lnTo>
                    <a:lnTo>
                      <a:pt x="761" y="438"/>
                    </a:lnTo>
                    <a:lnTo>
                      <a:pt x="761" y="441"/>
                    </a:lnTo>
                    <a:lnTo>
                      <a:pt x="761" y="438"/>
                    </a:lnTo>
                    <a:lnTo>
                      <a:pt x="761" y="441"/>
                    </a:lnTo>
                    <a:lnTo>
                      <a:pt x="763" y="441"/>
                    </a:lnTo>
                    <a:lnTo>
                      <a:pt x="765" y="441"/>
                    </a:lnTo>
                    <a:lnTo>
                      <a:pt x="765" y="443"/>
                    </a:lnTo>
                    <a:lnTo>
                      <a:pt x="765" y="441"/>
                    </a:lnTo>
                    <a:lnTo>
                      <a:pt x="765" y="443"/>
                    </a:lnTo>
                    <a:lnTo>
                      <a:pt x="768" y="443"/>
                    </a:lnTo>
                    <a:lnTo>
                      <a:pt x="768" y="445"/>
                    </a:lnTo>
                    <a:lnTo>
                      <a:pt x="770" y="445"/>
                    </a:lnTo>
                    <a:lnTo>
                      <a:pt x="768" y="445"/>
                    </a:lnTo>
                    <a:lnTo>
                      <a:pt x="770" y="445"/>
                    </a:lnTo>
                    <a:lnTo>
                      <a:pt x="770" y="448"/>
                    </a:lnTo>
                    <a:lnTo>
                      <a:pt x="770" y="450"/>
                    </a:lnTo>
                    <a:lnTo>
                      <a:pt x="773" y="450"/>
                    </a:lnTo>
                    <a:lnTo>
                      <a:pt x="775" y="450"/>
                    </a:lnTo>
                    <a:lnTo>
                      <a:pt x="775" y="453"/>
                    </a:lnTo>
                    <a:lnTo>
                      <a:pt x="778" y="453"/>
                    </a:lnTo>
                    <a:lnTo>
                      <a:pt x="778" y="455"/>
                    </a:lnTo>
                    <a:lnTo>
                      <a:pt x="778" y="453"/>
                    </a:lnTo>
                    <a:lnTo>
                      <a:pt x="778" y="455"/>
                    </a:lnTo>
                    <a:lnTo>
                      <a:pt x="775" y="455"/>
                    </a:lnTo>
                    <a:lnTo>
                      <a:pt x="775" y="458"/>
                    </a:lnTo>
                    <a:lnTo>
                      <a:pt x="775" y="460"/>
                    </a:lnTo>
                    <a:lnTo>
                      <a:pt x="775" y="463"/>
                    </a:lnTo>
                    <a:lnTo>
                      <a:pt x="773" y="463"/>
                    </a:lnTo>
                    <a:lnTo>
                      <a:pt x="770" y="463"/>
                    </a:lnTo>
                    <a:lnTo>
                      <a:pt x="768" y="463"/>
                    </a:lnTo>
                    <a:lnTo>
                      <a:pt x="765" y="463"/>
                    </a:lnTo>
                    <a:lnTo>
                      <a:pt x="763" y="463"/>
                    </a:lnTo>
                    <a:lnTo>
                      <a:pt x="761" y="463"/>
                    </a:lnTo>
                    <a:lnTo>
                      <a:pt x="758" y="463"/>
                    </a:lnTo>
                    <a:lnTo>
                      <a:pt x="756" y="463"/>
                    </a:lnTo>
                    <a:lnTo>
                      <a:pt x="753" y="463"/>
                    </a:lnTo>
                    <a:lnTo>
                      <a:pt x="751" y="463"/>
                    </a:lnTo>
                    <a:lnTo>
                      <a:pt x="748" y="463"/>
                    </a:lnTo>
                    <a:lnTo>
                      <a:pt x="746" y="463"/>
                    </a:lnTo>
                    <a:lnTo>
                      <a:pt x="743" y="463"/>
                    </a:lnTo>
                    <a:lnTo>
                      <a:pt x="741" y="463"/>
                    </a:lnTo>
                    <a:lnTo>
                      <a:pt x="739" y="463"/>
                    </a:lnTo>
                    <a:lnTo>
                      <a:pt x="739" y="465"/>
                    </a:lnTo>
                    <a:lnTo>
                      <a:pt x="736" y="467"/>
                    </a:lnTo>
                    <a:lnTo>
                      <a:pt x="736" y="470"/>
                    </a:lnTo>
                    <a:lnTo>
                      <a:pt x="734" y="470"/>
                    </a:lnTo>
                    <a:lnTo>
                      <a:pt x="734" y="472"/>
                    </a:lnTo>
                    <a:lnTo>
                      <a:pt x="734" y="475"/>
                    </a:lnTo>
                    <a:lnTo>
                      <a:pt x="731" y="477"/>
                    </a:lnTo>
                    <a:lnTo>
                      <a:pt x="729" y="480"/>
                    </a:lnTo>
                    <a:lnTo>
                      <a:pt x="729" y="482"/>
                    </a:lnTo>
                    <a:lnTo>
                      <a:pt x="726" y="482"/>
                    </a:lnTo>
                    <a:lnTo>
                      <a:pt x="726" y="485"/>
                    </a:lnTo>
                    <a:lnTo>
                      <a:pt x="729" y="485"/>
                    </a:lnTo>
                    <a:lnTo>
                      <a:pt x="729" y="487"/>
                    </a:lnTo>
                    <a:lnTo>
                      <a:pt x="729" y="489"/>
                    </a:lnTo>
                    <a:lnTo>
                      <a:pt x="731" y="489"/>
                    </a:lnTo>
                    <a:lnTo>
                      <a:pt x="731" y="492"/>
                    </a:lnTo>
                    <a:lnTo>
                      <a:pt x="729" y="492"/>
                    </a:lnTo>
                    <a:lnTo>
                      <a:pt x="729" y="494"/>
                    </a:lnTo>
                    <a:lnTo>
                      <a:pt x="729" y="497"/>
                    </a:lnTo>
                    <a:lnTo>
                      <a:pt x="726" y="497"/>
                    </a:lnTo>
                    <a:lnTo>
                      <a:pt x="729" y="497"/>
                    </a:lnTo>
                    <a:lnTo>
                      <a:pt x="729" y="499"/>
                    </a:lnTo>
                    <a:lnTo>
                      <a:pt x="729" y="502"/>
                    </a:lnTo>
                    <a:lnTo>
                      <a:pt x="726" y="502"/>
                    </a:lnTo>
                    <a:lnTo>
                      <a:pt x="729" y="502"/>
                    </a:lnTo>
                    <a:lnTo>
                      <a:pt x="726" y="502"/>
                    </a:lnTo>
                    <a:lnTo>
                      <a:pt x="726" y="504"/>
                    </a:lnTo>
                    <a:lnTo>
                      <a:pt x="724" y="504"/>
                    </a:lnTo>
                    <a:lnTo>
                      <a:pt x="724" y="502"/>
                    </a:lnTo>
                    <a:lnTo>
                      <a:pt x="721" y="502"/>
                    </a:lnTo>
                    <a:lnTo>
                      <a:pt x="721" y="499"/>
                    </a:lnTo>
                    <a:lnTo>
                      <a:pt x="719" y="499"/>
                    </a:lnTo>
                    <a:lnTo>
                      <a:pt x="719" y="497"/>
                    </a:lnTo>
                    <a:lnTo>
                      <a:pt x="717" y="497"/>
                    </a:lnTo>
                    <a:lnTo>
                      <a:pt x="717" y="494"/>
                    </a:lnTo>
                    <a:lnTo>
                      <a:pt x="714" y="494"/>
                    </a:lnTo>
                    <a:lnTo>
                      <a:pt x="714" y="492"/>
                    </a:lnTo>
                    <a:lnTo>
                      <a:pt x="712" y="492"/>
                    </a:lnTo>
                    <a:lnTo>
                      <a:pt x="712" y="489"/>
                    </a:lnTo>
                    <a:lnTo>
                      <a:pt x="709" y="489"/>
                    </a:lnTo>
                    <a:lnTo>
                      <a:pt x="709" y="487"/>
                    </a:lnTo>
                    <a:lnTo>
                      <a:pt x="707" y="487"/>
                    </a:lnTo>
                    <a:lnTo>
                      <a:pt x="707" y="485"/>
                    </a:lnTo>
                    <a:lnTo>
                      <a:pt x="704" y="485"/>
                    </a:lnTo>
                    <a:lnTo>
                      <a:pt x="704" y="482"/>
                    </a:lnTo>
                    <a:lnTo>
                      <a:pt x="702" y="482"/>
                    </a:lnTo>
                    <a:lnTo>
                      <a:pt x="702" y="480"/>
                    </a:lnTo>
                    <a:lnTo>
                      <a:pt x="699" y="480"/>
                    </a:lnTo>
                    <a:lnTo>
                      <a:pt x="699" y="477"/>
                    </a:lnTo>
                    <a:lnTo>
                      <a:pt x="697" y="477"/>
                    </a:lnTo>
                    <a:lnTo>
                      <a:pt x="697" y="475"/>
                    </a:lnTo>
                    <a:lnTo>
                      <a:pt x="695" y="475"/>
                    </a:lnTo>
                    <a:lnTo>
                      <a:pt x="695" y="472"/>
                    </a:lnTo>
                    <a:lnTo>
                      <a:pt x="692" y="472"/>
                    </a:lnTo>
                    <a:lnTo>
                      <a:pt x="690" y="472"/>
                    </a:lnTo>
                    <a:lnTo>
                      <a:pt x="690" y="470"/>
                    </a:lnTo>
                    <a:lnTo>
                      <a:pt x="687" y="470"/>
                    </a:lnTo>
                    <a:lnTo>
                      <a:pt x="687" y="467"/>
                    </a:lnTo>
                    <a:lnTo>
                      <a:pt x="685" y="467"/>
                    </a:lnTo>
                    <a:lnTo>
                      <a:pt x="682" y="467"/>
                    </a:lnTo>
                    <a:lnTo>
                      <a:pt x="682" y="465"/>
                    </a:lnTo>
                    <a:lnTo>
                      <a:pt x="680" y="465"/>
                    </a:lnTo>
                    <a:lnTo>
                      <a:pt x="677" y="465"/>
                    </a:lnTo>
                    <a:lnTo>
                      <a:pt x="677" y="463"/>
                    </a:lnTo>
                    <a:lnTo>
                      <a:pt x="675" y="463"/>
                    </a:lnTo>
                    <a:lnTo>
                      <a:pt x="673" y="463"/>
                    </a:lnTo>
                    <a:lnTo>
                      <a:pt x="673" y="460"/>
                    </a:lnTo>
                    <a:lnTo>
                      <a:pt x="670" y="460"/>
                    </a:lnTo>
                    <a:lnTo>
                      <a:pt x="668" y="460"/>
                    </a:lnTo>
                    <a:lnTo>
                      <a:pt x="665" y="460"/>
                    </a:lnTo>
                    <a:lnTo>
                      <a:pt x="665" y="458"/>
                    </a:lnTo>
                    <a:lnTo>
                      <a:pt x="663" y="458"/>
                    </a:lnTo>
                    <a:lnTo>
                      <a:pt x="660" y="458"/>
                    </a:lnTo>
                    <a:lnTo>
                      <a:pt x="658" y="458"/>
                    </a:lnTo>
                    <a:lnTo>
                      <a:pt x="655" y="458"/>
                    </a:lnTo>
                    <a:lnTo>
                      <a:pt x="653" y="458"/>
                    </a:lnTo>
                    <a:lnTo>
                      <a:pt x="651" y="458"/>
                    </a:lnTo>
                    <a:lnTo>
                      <a:pt x="648" y="458"/>
                    </a:lnTo>
                    <a:lnTo>
                      <a:pt x="646" y="458"/>
                    </a:lnTo>
                    <a:lnTo>
                      <a:pt x="646" y="460"/>
                    </a:lnTo>
                    <a:lnTo>
                      <a:pt x="643" y="460"/>
                    </a:lnTo>
                    <a:lnTo>
                      <a:pt x="641" y="460"/>
                    </a:lnTo>
                    <a:lnTo>
                      <a:pt x="641" y="463"/>
                    </a:lnTo>
                    <a:lnTo>
                      <a:pt x="638" y="463"/>
                    </a:lnTo>
                    <a:lnTo>
                      <a:pt x="638" y="465"/>
                    </a:lnTo>
                    <a:lnTo>
                      <a:pt x="636" y="465"/>
                    </a:lnTo>
                    <a:lnTo>
                      <a:pt x="633" y="465"/>
                    </a:lnTo>
                    <a:lnTo>
                      <a:pt x="631" y="465"/>
                    </a:lnTo>
                    <a:lnTo>
                      <a:pt x="631" y="467"/>
                    </a:lnTo>
                    <a:lnTo>
                      <a:pt x="629" y="467"/>
                    </a:lnTo>
                    <a:lnTo>
                      <a:pt x="626" y="467"/>
                    </a:lnTo>
                    <a:lnTo>
                      <a:pt x="624" y="467"/>
                    </a:lnTo>
                    <a:lnTo>
                      <a:pt x="624" y="470"/>
                    </a:lnTo>
                    <a:lnTo>
                      <a:pt x="621" y="470"/>
                    </a:lnTo>
                    <a:lnTo>
                      <a:pt x="619" y="470"/>
                    </a:lnTo>
                    <a:lnTo>
                      <a:pt x="619" y="472"/>
                    </a:lnTo>
                    <a:lnTo>
                      <a:pt x="619" y="470"/>
                    </a:lnTo>
                    <a:lnTo>
                      <a:pt x="619" y="472"/>
                    </a:lnTo>
                    <a:lnTo>
                      <a:pt x="616" y="472"/>
                    </a:lnTo>
                    <a:lnTo>
                      <a:pt x="619" y="472"/>
                    </a:lnTo>
                    <a:lnTo>
                      <a:pt x="616" y="472"/>
                    </a:lnTo>
                    <a:lnTo>
                      <a:pt x="614" y="472"/>
                    </a:lnTo>
                    <a:lnTo>
                      <a:pt x="611" y="472"/>
                    </a:lnTo>
                    <a:lnTo>
                      <a:pt x="609" y="472"/>
                    </a:lnTo>
                    <a:lnTo>
                      <a:pt x="607" y="472"/>
                    </a:lnTo>
                    <a:lnTo>
                      <a:pt x="604" y="472"/>
                    </a:lnTo>
                    <a:lnTo>
                      <a:pt x="602" y="472"/>
                    </a:lnTo>
                    <a:lnTo>
                      <a:pt x="599" y="472"/>
                    </a:lnTo>
                    <a:lnTo>
                      <a:pt x="597" y="470"/>
                    </a:lnTo>
                    <a:lnTo>
                      <a:pt x="594" y="470"/>
                    </a:lnTo>
                    <a:lnTo>
                      <a:pt x="592" y="470"/>
                    </a:lnTo>
                    <a:lnTo>
                      <a:pt x="592" y="467"/>
                    </a:lnTo>
                    <a:lnTo>
                      <a:pt x="589" y="467"/>
                    </a:lnTo>
                    <a:lnTo>
                      <a:pt x="589" y="465"/>
                    </a:lnTo>
                    <a:lnTo>
                      <a:pt x="587" y="465"/>
                    </a:lnTo>
                    <a:lnTo>
                      <a:pt x="584" y="465"/>
                    </a:lnTo>
                    <a:lnTo>
                      <a:pt x="582" y="465"/>
                    </a:lnTo>
                    <a:lnTo>
                      <a:pt x="580" y="465"/>
                    </a:lnTo>
                    <a:lnTo>
                      <a:pt x="577" y="465"/>
                    </a:lnTo>
                    <a:lnTo>
                      <a:pt x="575" y="465"/>
                    </a:lnTo>
                    <a:lnTo>
                      <a:pt x="572" y="465"/>
                    </a:lnTo>
                    <a:lnTo>
                      <a:pt x="572" y="463"/>
                    </a:lnTo>
                    <a:lnTo>
                      <a:pt x="570" y="463"/>
                    </a:lnTo>
                    <a:lnTo>
                      <a:pt x="567" y="463"/>
                    </a:lnTo>
                    <a:lnTo>
                      <a:pt x="567" y="460"/>
                    </a:lnTo>
                    <a:lnTo>
                      <a:pt x="565" y="460"/>
                    </a:lnTo>
                    <a:lnTo>
                      <a:pt x="562" y="460"/>
                    </a:lnTo>
                    <a:lnTo>
                      <a:pt x="562" y="458"/>
                    </a:lnTo>
                    <a:lnTo>
                      <a:pt x="560" y="458"/>
                    </a:lnTo>
                    <a:lnTo>
                      <a:pt x="558" y="458"/>
                    </a:lnTo>
                    <a:lnTo>
                      <a:pt x="555" y="458"/>
                    </a:lnTo>
                    <a:lnTo>
                      <a:pt x="555" y="455"/>
                    </a:lnTo>
                    <a:lnTo>
                      <a:pt x="553" y="455"/>
                    </a:lnTo>
                    <a:lnTo>
                      <a:pt x="550" y="455"/>
                    </a:lnTo>
                    <a:lnTo>
                      <a:pt x="550" y="453"/>
                    </a:lnTo>
                    <a:lnTo>
                      <a:pt x="548" y="453"/>
                    </a:lnTo>
                    <a:lnTo>
                      <a:pt x="548" y="450"/>
                    </a:lnTo>
                    <a:lnTo>
                      <a:pt x="545" y="450"/>
                    </a:lnTo>
                    <a:lnTo>
                      <a:pt x="545" y="448"/>
                    </a:lnTo>
                    <a:lnTo>
                      <a:pt x="543" y="448"/>
                    </a:lnTo>
                    <a:lnTo>
                      <a:pt x="543" y="450"/>
                    </a:lnTo>
                    <a:lnTo>
                      <a:pt x="543" y="448"/>
                    </a:lnTo>
                    <a:lnTo>
                      <a:pt x="540" y="448"/>
                    </a:lnTo>
                    <a:lnTo>
                      <a:pt x="538" y="448"/>
                    </a:lnTo>
                    <a:lnTo>
                      <a:pt x="536" y="448"/>
                    </a:lnTo>
                    <a:lnTo>
                      <a:pt x="533" y="448"/>
                    </a:lnTo>
                    <a:lnTo>
                      <a:pt x="533" y="445"/>
                    </a:lnTo>
                    <a:lnTo>
                      <a:pt x="531" y="445"/>
                    </a:lnTo>
                    <a:lnTo>
                      <a:pt x="528" y="445"/>
                    </a:lnTo>
                    <a:lnTo>
                      <a:pt x="526" y="445"/>
                    </a:lnTo>
                    <a:lnTo>
                      <a:pt x="523" y="445"/>
                    </a:lnTo>
                    <a:lnTo>
                      <a:pt x="521" y="445"/>
                    </a:lnTo>
                    <a:lnTo>
                      <a:pt x="518" y="445"/>
                    </a:lnTo>
                    <a:lnTo>
                      <a:pt x="518" y="443"/>
                    </a:lnTo>
                    <a:lnTo>
                      <a:pt x="516" y="443"/>
                    </a:lnTo>
                    <a:lnTo>
                      <a:pt x="514" y="443"/>
                    </a:lnTo>
                    <a:lnTo>
                      <a:pt x="516" y="443"/>
                    </a:lnTo>
                    <a:lnTo>
                      <a:pt x="516" y="441"/>
                    </a:lnTo>
                    <a:lnTo>
                      <a:pt x="516" y="443"/>
                    </a:lnTo>
                    <a:lnTo>
                      <a:pt x="516" y="441"/>
                    </a:lnTo>
                    <a:lnTo>
                      <a:pt x="514" y="441"/>
                    </a:lnTo>
                    <a:lnTo>
                      <a:pt x="516" y="441"/>
                    </a:lnTo>
                    <a:lnTo>
                      <a:pt x="514" y="441"/>
                    </a:lnTo>
                    <a:lnTo>
                      <a:pt x="511" y="441"/>
                    </a:lnTo>
                    <a:lnTo>
                      <a:pt x="514" y="441"/>
                    </a:lnTo>
                    <a:lnTo>
                      <a:pt x="511" y="441"/>
                    </a:lnTo>
                    <a:lnTo>
                      <a:pt x="511" y="438"/>
                    </a:lnTo>
                    <a:lnTo>
                      <a:pt x="511" y="441"/>
                    </a:lnTo>
                    <a:lnTo>
                      <a:pt x="511" y="438"/>
                    </a:lnTo>
                    <a:lnTo>
                      <a:pt x="509" y="438"/>
                    </a:lnTo>
                    <a:lnTo>
                      <a:pt x="506" y="438"/>
                    </a:lnTo>
                    <a:lnTo>
                      <a:pt x="506" y="436"/>
                    </a:lnTo>
                    <a:lnTo>
                      <a:pt x="504" y="436"/>
                    </a:lnTo>
                    <a:lnTo>
                      <a:pt x="501" y="436"/>
                    </a:lnTo>
                    <a:lnTo>
                      <a:pt x="499" y="436"/>
                    </a:lnTo>
                    <a:lnTo>
                      <a:pt x="499" y="433"/>
                    </a:lnTo>
                    <a:lnTo>
                      <a:pt x="496" y="433"/>
                    </a:lnTo>
                    <a:lnTo>
                      <a:pt x="494" y="433"/>
                    </a:lnTo>
                    <a:lnTo>
                      <a:pt x="492" y="433"/>
                    </a:lnTo>
                    <a:lnTo>
                      <a:pt x="492" y="431"/>
                    </a:lnTo>
                    <a:lnTo>
                      <a:pt x="489" y="431"/>
                    </a:lnTo>
                    <a:lnTo>
                      <a:pt x="487" y="431"/>
                    </a:lnTo>
                    <a:lnTo>
                      <a:pt x="484" y="431"/>
                    </a:lnTo>
                    <a:lnTo>
                      <a:pt x="484" y="428"/>
                    </a:lnTo>
                    <a:lnTo>
                      <a:pt x="482" y="428"/>
                    </a:lnTo>
                    <a:lnTo>
                      <a:pt x="482" y="426"/>
                    </a:lnTo>
                    <a:lnTo>
                      <a:pt x="479" y="426"/>
                    </a:lnTo>
                    <a:lnTo>
                      <a:pt x="477" y="426"/>
                    </a:lnTo>
                    <a:lnTo>
                      <a:pt x="477" y="423"/>
                    </a:lnTo>
                    <a:lnTo>
                      <a:pt x="474" y="423"/>
                    </a:lnTo>
                    <a:lnTo>
                      <a:pt x="472" y="423"/>
                    </a:lnTo>
                    <a:lnTo>
                      <a:pt x="472" y="421"/>
                    </a:lnTo>
                    <a:lnTo>
                      <a:pt x="470" y="421"/>
                    </a:lnTo>
                    <a:lnTo>
                      <a:pt x="472" y="421"/>
                    </a:lnTo>
                    <a:lnTo>
                      <a:pt x="470" y="421"/>
                    </a:lnTo>
                    <a:lnTo>
                      <a:pt x="470" y="419"/>
                    </a:lnTo>
                    <a:lnTo>
                      <a:pt x="467" y="419"/>
                    </a:lnTo>
                    <a:lnTo>
                      <a:pt x="465" y="419"/>
                    </a:lnTo>
                    <a:lnTo>
                      <a:pt x="465" y="416"/>
                    </a:lnTo>
                    <a:lnTo>
                      <a:pt x="465" y="414"/>
                    </a:lnTo>
                    <a:lnTo>
                      <a:pt x="462" y="414"/>
                    </a:lnTo>
                    <a:lnTo>
                      <a:pt x="462" y="411"/>
                    </a:lnTo>
                    <a:lnTo>
                      <a:pt x="460" y="411"/>
                    </a:lnTo>
                    <a:lnTo>
                      <a:pt x="457" y="411"/>
                    </a:lnTo>
                    <a:lnTo>
                      <a:pt x="457" y="409"/>
                    </a:lnTo>
                    <a:lnTo>
                      <a:pt x="455" y="409"/>
                    </a:lnTo>
                    <a:lnTo>
                      <a:pt x="452" y="409"/>
                    </a:lnTo>
                    <a:lnTo>
                      <a:pt x="452" y="411"/>
                    </a:lnTo>
                    <a:lnTo>
                      <a:pt x="450" y="411"/>
                    </a:lnTo>
                    <a:lnTo>
                      <a:pt x="448" y="411"/>
                    </a:lnTo>
                    <a:lnTo>
                      <a:pt x="448" y="409"/>
                    </a:lnTo>
                    <a:lnTo>
                      <a:pt x="445" y="409"/>
                    </a:lnTo>
                    <a:lnTo>
                      <a:pt x="443" y="409"/>
                    </a:lnTo>
                    <a:lnTo>
                      <a:pt x="440" y="409"/>
                    </a:lnTo>
                    <a:lnTo>
                      <a:pt x="440" y="406"/>
                    </a:lnTo>
                    <a:lnTo>
                      <a:pt x="438" y="406"/>
                    </a:lnTo>
                    <a:lnTo>
                      <a:pt x="435" y="406"/>
                    </a:lnTo>
                    <a:lnTo>
                      <a:pt x="433" y="406"/>
                    </a:lnTo>
                    <a:lnTo>
                      <a:pt x="430" y="406"/>
                    </a:lnTo>
                    <a:lnTo>
                      <a:pt x="430" y="404"/>
                    </a:lnTo>
                    <a:lnTo>
                      <a:pt x="428" y="404"/>
                    </a:lnTo>
                    <a:lnTo>
                      <a:pt x="426" y="404"/>
                    </a:lnTo>
                    <a:lnTo>
                      <a:pt x="423" y="404"/>
                    </a:lnTo>
                    <a:lnTo>
                      <a:pt x="423" y="401"/>
                    </a:lnTo>
                    <a:lnTo>
                      <a:pt x="421" y="401"/>
                    </a:lnTo>
                    <a:lnTo>
                      <a:pt x="418" y="401"/>
                    </a:lnTo>
                    <a:lnTo>
                      <a:pt x="416" y="401"/>
                    </a:lnTo>
                    <a:lnTo>
                      <a:pt x="416" y="399"/>
                    </a:lnTo>
                    <a:lnTo>
                      <a:pt x="413" y="399"/>
                    </a:lnTo>
                    <a:lnTo>
                      <a:pt x="413" y="397"/>
                    </a:lnTo>
                    <a:lnTo>
                      <a:pt x="411" y="397"/>
                    </a:lnTo>
                    <a:lnTo>
                      <a:pt x="411" y="394"/>
                    </a:lnTo>
                    <a:lnTo>
                      <a:pt x="411" y="392"/>
                    </a:lnTo>
                    <a:lnTo>
                      <a:pt x="408" y="392"/>
                    </a:lnTo>
                    <a:lnTo>
                      <a:pt x="408" y="389"/>
                    </a:lnTo>
                    <a:lnTo>
                      <a:pt x="406" y="389"/>
                    </a:lnTo>
                    <a:lnTo>
                      <a:pt x="406" y="387"/>
                    </a:lnTo>
                    <a:lnTo>
                      <a:pt x="404" y="387"/>
                    </a:lnTo>
                    <a:lnTo>
                      <a:pt x="401" y="387"/>
                    </a:lnTo>
                    <a:lnTo>
                      <a:pt x="401" y="384"/>
                    </a:lnTo>
                    <a:lnTo>
                      <a:pt x="399" y="384"/>
                    </a:lnTo>
                    <a:lnTo>
                      <a:pt x="399" y="382"/>
                    </a:lnTo>
                    <a:lnTo>
                      <a:pt x="396" y="382"/>
                    </a:lnTo>
                    <a:lnTo>
                      <a:pt x="394" y="382"/>
                    </a:lnTo>
                    <a:lnTo>
                      <a:pt x="391" y="379"/>
                    </a:lnTo>
                    <a:lnTo>
                      <a:pt x="391" y="377"/>
                    </a:lnTo>
                    <a:lnTo>
                      <a:pt x="391" y="379"/>
                    </a:lnTo>
                    <a:lnTo>
                      <a:pt x="391" y="377"/>
                    </a:lnTo>
                    <a:lnTo>
                      <a:pt x="389" y="377"/>
                    </a:lnTo>
                    <a:lnTo>
                      <a:pt x="389" y="379"/>
                    </a:lnTo>
                    <a:lnTo>
                      <a:pt x="389" y="377"/>
                    </a:lnTo>
                    <a:lnTo>
                      <a:pt x="389" y="379"/>
                    </a:lnTo>
                    <a:lnTo>
                      <a:pt x="386" y="379"/>
                    </a:lnTo>
                    <a:lnTo>
                      <a:pt x="389" y="379"/>
                    </a:lnTo>
                    <a:lnTo>
                      <a:pt x="386" y="379"/>
                    </a:lnTo>
                    <a:lnTo>
                      <a:pt x="389" y="379"/>
                    </a:lnTo>
                    <a:lnTo>
                      <a:pt x="389" y="377"/>
                    </a:lnTo>
                    <a:lnTo>
                      <a:pt x="386" y="377"/>
                    </a:lnTo>
                    <a:lnTo>
                      <a:pt x="384" y="377"/>
                    </a:lnTo>
                    <a:lnTo>
                      <a:pt x="382" y="377"/>
                    </a:lnTo>
                    <a:lnTo>
                      <a:pt x="382" y="375"/>
                    </a:lnTo>
                    <a:lnTo>
                      <a:pt x="379" y="375"/>
                    </a:lnTo>
                    <a:lnTo>
                      <a:pt x="377" y="375"/>
                    </a:lnTo>
                    <a:lnTo>
                      <a:pt x="379" y="375"/>
                    </a:lnTo>
                    <a:lnTo>
                      <a:pt x="377" y="375"/>
                    </a:lnTo>
                    <a:lnTo>
                      <a:pt x="377" y="372"/>
                    </a:lnTo>
                    <a:lnTo>
                      <a:pt x="379" y="372"/>
                    </a:lnTo>
                    <a:lnTo>
                      <a:pt x="377" y="372"/>
                    </a:lnTo>
                    <a:lnTo>
                      <a:pt x="374" y="372"/>
                    </a:lnTo>
                    <a:lnTo>
                      <a:pt x="372" y="372"/>
                    </a:lnTo>
                    <a:lnTo>
                      <a:pt x="372" y="370"/>
                    </a:lnTo>
                    <a:lnTo>
                      <a:pt x="372" y="367"/>
                    </a:lnTo>
                    <a:lnTo>
                      <a:pt x="372" y="370"/>
                    </a:lnTo>
                    <a:lnTo>
                      <a:pt x="372" y="367"/>
                    </a:lnTo>
                    <a:lnTo>
                      <a:pt x="372" y="370"/>
                    </a:lnTo>
                    <a:lnTo>
                      <a:pt x="372" y="367"/>
                    </a:lnTo>
                    <a:lnTo>
                      <a:pt x="369" y="367"/>
                    </a:lnTo>
                    <a:lnTo>
                      <a:pt x="372" y="367"/>
                    </a:lnTo>
                    <a:lnTo>
                      <a:pt x="369" y="367"/>
                    </a:lnTo>
                    <a:lnTo>
                      <a:pt x="372" y="367"/>
                    </a:lnTo>
                    <a:lnTo>
                      <a:pt x="369" y="367"/>
                    </a:lnTo>
                    <a:lnTo>
                      <a:pt x="372" y="367"/>
                    </a:lnTo>
                    <a:lnTo>
                      <a:pt x="369" y="367"/>
                    </a:lnTo>
                    <a:lnTo>
                      <a:pt x="369" y="365"/>
                    </a:lnTo>
                    <a:lnTo>
                      <a:pt x="367" y="365"/>
                    </a:lnTo>
                    <a:lnTo>
                      <a:pt x="369" y="365"/>
                    </a:lnTo>
                    <a:lnTo>
                      <a:pt x="367" y="365"/>
                    </a:lnTo>
                    <a:lnTo>
                      <a:pt x="369" y="365"/>
                    </a:lnTo>
                    <a:lnTo>
                      <a:pt x="367" y="365"/>
                    </a:lnTo>
                    <a:lnTo>
                      <a:pt x="367" y="362"/>
                    </a:lnTo>
                    <a:lnTo>
                      <a:pt x="367" y="365"/>
                    </a:lnTo>
                    <a:lnTo>
                      <a:pt x="367" y="362"/>
                    </a:lnTo>
                    <a:lnTo>
                      <a:pt x="367" y="365"/>
                    </a:lnTo>
                    <a:lnTo>
                      <a:pt x="367" y="362"/>
                    </a:lnTo>
                    <a:lnTo>
                      <a:pt x="367" y="365"/>
                    </a:lnTo>
                    <a:lnTo>
                      <a:pt x="367" y="362"/>
                    </a:lnTo>
                    <a:lnTo>
                      <a:pt x="367" y="365"/>
                    </a:lnTo>
                    <a:lnTo>
                      <a:pt x="367" y="362"/>
                    </a:lnTo>
                    <a:lnTo>
                      <a:pt x="364" y="362"/>
                    </a:lnTo>
                    <a:lnTo>
                      <a:pt x="364" y="360"/>
                    </a:lnTo>
                    <a:lnTo>
                      <a:pt x="362" y="360"/>
                    </a:lnTo>
                    <a:lnTo>
                      <a:pt x="362" y="357"/>
                    </a:lnTo>
                    <a:lnTo>
                      <a:pt x="362" y="355"/>
                    </a:lnTo>
                    <a:lnTo>
                      <a:pt x="360" y="355"/>
                    </a:lnTo>
                    <a:lnTo>
                      <a:pt x="360" y="353"/>
                    </a:lnTo>
                    <a:lnTo>
                      <a:pt x="357" y="353"/>
                    </a:lnTo>
                    <a:lnTo>
                      <a:pt x="357" y="350"/>
                    </a:lnTo>
                    <a:lnTo>
                      <a:pt x="357" y="348"/>
                    </a:lnTo>
                    <a:lnTo>
                      <a:pt x="357" y="345"/>
                    </a:lnTo>
                    <a:lnTo>
                      <a:pt x="357" y="348"/>
                    </a:lnTo>
                    <a:lnTo>
                      <a:pt x="357" y="345"/>
                    </a:lnTo>
                    <a:lnTo>
                      <a:pt x="355" y="345"/>
                    </a:lnTo>
                    <a:lnTo>
                      <a:pt x="355" y="343"/>
                    </a:lnTo>
                    <a:lnTo>
                      <a:pt x="352" y="343"/>
                    </a:lnTo>
                    <a:lnTo>
                      <a:pt x="355" y="343"/>
                    </a:lnTo>
                    <a:lnTo>
                      <a:pt x="355" y="340"/>
                    </a:lnTo>
                    <a:lnTo>
                      <a:pt x="357" y="340"/>
                    </a:lnTo>
                    <a:lnTo>
                      <a:pt x="360" y="340"/>
                    </a:lnTo>
                    <a:lnTo>
                      <a:pt x="362" y="340"/>
                    </a:lnTo>
                    <a:lnTo>
                      <a:pt x="362" y="338"/>
                    </a:lnTo>
                    <a:lnTo>
                      <a:pt x="364" y="338"/>
                    </a:lnTo>
                    <a:lnTo>
                      <a:pt x="364" y="335"/>
                    </a:lnTo>
                    <a:lnTo>
                      <a:pt x="367" y="335"/>
                    </a:lnTo>
                    <a:lnTo>
                      <a:pt x="364" y="335"/>
                    </a:lnTo>
                    <a:lnTo>
                      <a:pt x="367" y="335"/>
                    </a:lnTo>
                    <a:lnTo>
                      <a:pt x="364" y="335"/>
                    </a:lnTo>
                    <a:lnTo>
                      <a:pt x="364" y="333"/>
                    </a:lnTo>
                    <a:lnTo>
                      <a:pt x="362" y="333"/>
                    </a:lnTo>
                    <a:lnTo>
                      <a:pt x="360" y="333"/>
                    </a:lnTo>
                    <a:lnTo>
                      <a:pt x="357" y="331"/>
                    </a:lnTo>
                    <a:lnTo>
                      <a:pt x="357" y="333"/>
                    </a:lnTo>
                    <a:lnTo>
                      <a:pt x="357" y="331"/>
                    </a:lnTo>
                    <a:lnTo>
                      <a:pt x="360" y="331"/>
                    </a:lnTo>
                    <a:lnTo>
                      <a:pt x="360" y="328"/>
                    </a:lnTo>
                    <a:lnTo>
                      <a:pt x="362" y="328"/>
                    </a:lnTo>
                    <a:lnTo>
                      <a:pt x="362" y="326"/>
                    </a:lnTo>
                    <a:lnTo>
                      <a:pt x="362" y="328"/>
                    </a:lnTo>
                    <a:lnTo>
                      <a:pt x="362" y="326"/>
                    </a:lnTo>
                    <a:lnTo>
                      <a:pt x="364" y="326"/>
                    </a:lnTo>
                    <a:lnTo>
                      <a:pt x="364" y="323"/>
                    </a:lnTo>
                    <a:lnTo>
                      <a:pt x="364" y="326"/>
                    </a:lnTo>
                    <a:lnTo>
                      <a:pt x="364" y="323"/>
                    </a:lnTo>
                    <a:lnTo>
                      <a:pt x="367" y="323"/>
                    </a:lnTo>
                    <a:lnTo>
                      <a:pt x="367" y="321"/>
                    </a:lnTo>
                    <a:lnTo>
                      <a:pt x="367" y="318"/>
                    </a:lnTo>
                    <a:lnTo>
                      <a:pt x="367" y="316"/>
                    </a:lnTo>
                    <a:lnTo>
                      <a:pt x="364" y="316"/>
                    </a:lnTo>
                    <a:lnTo>
                      <a:pt x="367" y="316"/>
                    </a:lnTo>
                    <a:lnTo>
                      <a:pt x="364" y="316"/>
                    </a:lnTo>
                    <a:lnTo>
                      <a:pt x="367" y="316"/>
                    </a:lnTo>
                    <a:lnTo>
                      <a:pt x="367" y="313"/>
                    </a:lnTo>
                    <a:lnTo>
                      <a:pt x="367" y="316"/>
                    </a:lnTo>
                    <a:lnTo>
                      <a:pt x="367" y="313"/>
                    </a:lnTo>
                    <a:lnTo>
                      <a:pt x="367" y="311"/>
                    </a:lnTo>
                    <a:lnTo>
                      <a:pt x="364" y="311"/>
                    </a:lnTo>
                    <a:lnTo>
                      <a:pt x="362" y="311"/>
                    </a:lnTo>
                    <a:lnTo>
                      <a:pt x="362" y="309"/>
                    </a:lnTo>
                    <a:lnTo>
                      <a:pt x="360" y="309"/>
                    </a:lnTo>
                    <a:lnTo>
                      <a:pt x="360" y="306"/>
                    </a:lnTo>
                    <a:lnTo>
                      <a:pt x="360" y="304"/>
                    </a:lnTo>
                    <a:lnTo>
                      <a:pt x="357" y="304"/>
                    </a:lnTo>
                    <a:lnTo>
                      <a:pt x="357" y="301"/>
                    </a:lnTo>
                    <a:lnTo>
                      <a:pt x="355" y="301"/>
                    </a:lnTo>
                    <a:lnTo>
                      <a:pt x="355" y="299"/>
                    </a:lnTo>
                    <a:lnTo>
                      <a:pt x="355" y="296"/>
                    </a:lnTo>
                    <a:lnTo>
                      <a:pt x="355" y="294"/>
                    </a:lnTo>
                    <a:lnTo>
                      <a:pt x="355" y="291"/>
                    </a:lnTo>
                    <a:lnTo>
                      <a:pt x="355" y="289"/>
                    </a:lnTo>
                    <a:lnTo>
                      <a:pt x="352" y="287"/>
                    </a:lnTo>
                    <a:lnTo>
                      <a:pt x="352" y="284"/>
                    </a:lnTo>
                    <a:lnTo>
                      <a:pt x="352" y="282"/>
                    </a:lnTo>
                    <a:lnTo>
                      <a:pt x="350" y="282"/>
                    </a:lnTo>
                    <a:lnTo>
                      <a:pt x="350" y="279"/>
                    </a:lnTo>
                    <a:lnTo>
                      <a:pt x="347" y="279"/>
                    </a:lnTo>
                    <a:lnTo>
                      <a:pt x="347" y="277"/>
                    </a:lnTo>
                    <a:lnTo>
                      <a:pt x="345" y="277"/>
                    </a:lnTo>
                    <a:lnTo>
                      <a:pt x="345" y="274"/>
                    </a:lnTo>
                    <a:lnTo>
                      <a:pt x="342" y="274"/>
                    </a:lnTo>
                    <a:lnTo>
                      <a:pt x="342" y="272"/>
                    </a:lnTo>
                    <a:lnTo>
                      <a:pt x="340" y="272"/>
                    </a:lnTo>
                    <a:lnTo>
                      <a:pt x="340" y="269"/>
                    </a:lnTo>
                    <a:lnTo>
                      <a:pt x="338" y="269"/>
                    </a:lnTo>
                    <a:lnTo>
                      <a:pt x="338" y="267"/>
                    </a:lnTo>
                    <a:lnTo>
                      <a:pt x="335" y="267"/>
                    </a:lnTo>
                    <a:lnTo>
                      <a:pt x="335" y="265"/>
                    </a:lnTo>
                    <a:lnTo>
                      <a:pt x="333" y="265"/>
                    </a:lnTo>
                    <a:lnTo>
                      <a:pt x="333" y="262"/>
                    </a:lnTo>
                    <a:lnTo>
                      <a:pt x="330" y="262"/>
                    </a:lnTo>
                    <a:lnTo>
                      <a:pt x="333" y="262"/>
                    </a:lnTo>
                    <a:lnTo>
                      <a:pt x="330" y="262"/>
                    </a:lnTo>
                    <a:lnTo>
                      <a:pt x="333" y="262"/>
                    </a:lnTo>
                    <a:lnTo>
                      <a:pt x="330" y="262"/>
                    </a:lnTo>
                    <a:lnTo>
                      <a:pt x="330" y="260"/>
                    </a:lnTo>
                    <a:lnTo>
                      <a:pt x="330" y="257"/>
                    </a:lnTo>
                    <a:lnTo>
                      <a:pt x="328" y="257"/>
                    </a:lnTo>
                    <a:lnTo>
                      <a:pt x="328" y="255"/>
                    </a:lnTo>
                    <a:lnTo>
                      <a:pt x="325" y="255"/>
                    </a:lnTo>
                    <a:lnTo>
                      <a:pt x="325" y="252"/>
                    </a:lnTo>
                    <a:lnTo>
                      <a:pt x="323" y="252"/>
                    </a:lnTo>
                    <a:lnTo>
                      <a:pt x="323" y="250"/>
                    </a:lnTo>
                    <a:lnTo>
                      <a:pt x="320" y="250"/>
                    </a:lnTo>
                    <a:lnTo>
                      <a:pt x="320" y="247"/>
                    </a:lnTo>
                    <a:lnTo>
                      <a:pt x="318" y="245"/>
                    </a:lnTo>
                    <a:lnTo>
                      <a:pt x="318" y="243"/>
                    </a:lnTo>
                    <a:lnTo>
                      <a:pt x="316" y="243"/>
                    </a:lnTo>
                    <a:lnTo>
                      <a:pt x="313" y="243"/>
                    </a:lnTo>
                    <a:lnTo>
                      <a:pt x="313" y="240"/>
                    </a:lnTo>
                    <a:lnTo>
                      <a:pt x="311" y="240"/>
                    </a:lnTo>
                    <a:lnTo>
                      <a:pt x="311" y="238"/>
                    </a:lnTo>
                    <a:lnTo>
                      <a:pt x="308" y="238"/>
                    </a:lnTo>
                    <a:lnTo>
                      <a:pt x="306" y="235"/>
                    </a:lnTo>
                    <a:lnTo>
                      <a:pt x="303" y="235"/>
                    </a:lnTo>
                    <a:lnTo>
                      <a:pt x="303" y="233"/>
                    </a:lnTo>
                    <a:lnTo>
                      <a:pt x="301" y="233"/>
                    </a:lnTo>
                    <a:lnTo>
                      <a:pt x="301" y="230"/>
                    </a:lnTo>
                    <a:lnTo>
                      <a:pt x="298" y="230"/>
                    </a:lnTo>
                    <a:lnTo>
                      <a:pt x="296" y="230"/>
                    </a:lnTo>
                    <a:lnTo>
                      <a:pt x="296" y="228"/>
                    </a:lnTo>
                    <a:lnTo>
                      <a:pt x="294" y="228"/>
                    </a:lnTo>
                    <a:lnTo>
                      <a:pt x="294" y="225"/>
                    </a:lnTo>
                    <a:lnTo>
                      <a:pt x="291" y="225"/>
                    </a:lnTo>
                    <a:lnTo>
                      <a:pt x="289" y="225"/>
                    </a:lnTo>
                    <a:lnTo>
                      <a:pt x="289" y="223"/>
                    </a:lnTo>
                    <a:lnTo>
                      <a:pt x="289" y="221"/>
                    </a:lnTo>
                    <a:lnTo>
                      <a:pt x="286" y="221"/>
                    </a:lnTo>
                    <a:lnTo>
                      <a:pt x="286" y="218"/>
                    </a:lnTo>
                    <a:lnTo>
                      <a:pt x="284" y="218"/>
                    </a:lnTo>
                    <a:lnTo>
                      <a:pt x="284" y="216"/>
                    </a:lnTo>
                    <a:lnTo>
                      <a:pt x="284" y="213"/>
                    </a:lnTo>
                    <a:lnTo>
                      <a:pt x="281" y="213"/>
                    </a:lnTo>
                    <a:lnTo>
                      <a:pt x="281" y="211"/>
                    </a:lnTo>
                    <a:lnTo>
                      <a:pt x="279" y="211"/>
                    </a:lnTo>
                    <a:lnTo>
                      <a:pt x="279" y="208"/>
                    </a:lnTo>
                    <a:lnTo>
                      <a:pt x="276" y="208"/>
                    </a:lnTo>
                    <a:lnTo>
                      <a:pt x="276" y="206"/>
                    </a:lnTo>
                    <a:lnTo>
                      <a:pt x="274" y="206"/>
                    </a:lnTo>
                    <a:lnTo>
                      <a:pt x="272" y="206"/>
                    </a:lnTo>
                    <a:lnTo>
                      <a:pt x="269" y="206"/>
                    </a:lnTo>
                    <a:lnTo>
                      <a:pt x="269" y="203"/>
                    </a:lnTo>
                    <a:lnTo>
                      <a:pt x="267" y="203"/>
                    </a:lnTo>
                    <a:lnTo>
                      <a:pt x="264" y="203"/>
                    </a:lnTo>
                    <a:lnTo>
                      <a:pt x="262" y="203"/>
                    </a:lnTo>
                    <a:lnTo>
                      <a:pt x="262" y="201"/>
                    </a:lnTo>
                    <a:lnTo>
                      <a:pt x="259" y="201"/>
                    </a:lnTo>
                    <a:lnTo>
                      <a:pt x="259" y="198"/>
                    </a:lnTo>
                    <a:lnTo>
                      <a:pt x="257" y="198"/>
                    </a:lnTo>
                    <a:lnTo>
                      <a:pt x="254" y="198"/>
                    </a:lnTo>
                    <a:lnTo>
                      <a:pt x="254" y="196"/>
                    </a:lnTo>
                    <a:lnTo>
                      <a:pt x="252" y="196"/>
                    </a:lnTo>
                    <a:lnTo>
                      <a:pt x="250" y="196"/>
                    </a:lnTo>
                    <a:lnTo>
                      <a:pt x="250" y="194"/>
                    </a:lnTo>
                    <a:lnTo>
                      <a:pt x="250" y="191"/>
                    </a:lnTo>
                    <a:lnTo>
                      <a:pt x="250" y="189"/>
                    </a:lnTo>
                    <a:lnTo>
                      <a:pt x="250" y="186"/>
                    </a:lnTo>
                    <a:lnTo>
                      <a:pt x="250" y="184"/>
                    </a:lnTo>
                    <a:lnTo>
                      <a:pt x="252" y="184"/>
                    </a:lnTo>
                    <a:lnTo>
                      <a:pt x="252" y="181"/>
                    </a:lnTo>
                    <a:lnTo>
                      <a:pt x="254" y="181"/>
                    </a:lnTo>
                    <a:lnTo>
                      <a:pt x="254" y="179"/>
                    </a:lnTo>
                    <a:lnTo>
                      <a:pt x="254" y="176"/>
                    </a:lnTo>
                    <a:lnTo>
                      <a:pt x="254" y="174"/>
                    </a:lnTo>
                    <a:lnTo>
                      <a:pt x="254" y="172"/>
                    </a:lnTo>
                    <a:lnTo>
                      <a:pt x="252" y="172"/>
                    </a:lnTo>
                    <a:lnTo>
                      <a:pt x="252" y="169"/>
                    </a:lnTo>
                    <a:lnTo>
                      <a:pt x="250" y="169"/>
                    </a:lnTo>
                    <a:lnTo>
                      <a:pt x="247" y="169"/>
                    </a:lnTo>
                    <a:lnTo>
                      <a:pt x="247" y="167"/>
                    </a:lnTo>
                    <a:lnTo>
                      <a:pt x="247" y="169"/>
                    </a:lnTo>
                    <a:lnTo>
                      <a:pt x="247" y="167"/>
                    </a:lnTo>
                    <a:lnTo>
                      <a:pt x="245" y="167"/>
                    </a:lnTo>
                    <a:lnTo>
                      <a:pt x="242" y="167"/>
                    </a:lnTo>
                    <a:lnTo>
                      <a:pt x="242" y="169"/>
                    </a:lnTo>
                    <a:lnTo>
                      <a:pt x="242" y="167"/>
                    </a:lnTo>
                    <a:lnTo>
                      <a:pt x="240" y="167"/>
                    </a:lnTo>
                    <a:lnTo>
                      <a:pt x="237" y="167"/>
                    </a:lnTo>
                    <a:lnTo>
                      <a:pt x="237" y="164"/>
                    </a:lnTo>
                    <a:lnTo>
                      <a:pt x="237" y="162"/>
                    </a:lnTo>
                    <a:lnTo>
                      <a:pt x="237" y="159"/>
                    </a:lnTo>
                    <a:lnTo>
                      <a:pt x="235" y="159"/>
                    </a:lnTo>
                    <a:lnTo>
                      <a:pt x="235" y="157"/>
                    </a:lnTo>
                    <a:lnTo>
                      <a:pt x="232" y="157"/>
                    </a:lnTo>
                    <a:lnTo>
                      <a:pt x="230" y="157"/>
                    </a:lnTo>
                    <a:lnTo>
                      <a:pt x="230" y="154"/>
                    </a:lnTo>
                    <a:lnTo>
                      <a:pt x="228" y="154"/>
                    </a:lnTo>
                    <a:lnTo>
                      <a:pt x="225" y="154"/>
                    </a:lnTo>
                    <a:lnTo>
                      <a:pt x="223" y="154"/>
                    </a:lnTo>
                    <a:lnTo>
                      <a:pt x="223" y="152"/>
                    </a:lnTo>
                    <a:lnTo>
                      <a:pt x="220" y="152"/>
                    </a:lnTo>
                    <a:lnTo>
                      <a:pt x="218" y="152"/>
                    </a:lnTo>
                    <a:lnTo>
                      <a:pt x="218" y="150"/>
                    </a:lnTo>
                    <a:lnTo>
                      <a:pt x="218" y="147"/>
                    </a:lnTo>
                    <a:lnTo>
                      <a:pt x="218" y="145"/>
                    </a:lnTo>
                    <a:lnTo>
                      <a:pt x="218" y="142"/>
                    </a:lnTo>
                    <a:lnTo>
                      <a:pt x="215" y="142"/>
                    </a:lnTo>
                    <a:lnTo>
                      <a:pt x="215" y="140"/>
                    </a:lnTo>
                    <a:lnTo>
                      <a:pt x="218" y="140"/>
                    </a:lnTo>
                    <a:lnTo>
                      <a:pt x="218" y="137"/>
                    </a:lnTo>
                    <a:lnTo>
                      <a:pt x="218" y="135"/>
                    </a:lnTo>
                    <a:lnTo>
                      <a:pt x="220" y="135"/>
                    </a:lnTo>
                    <a:lnTo>
                      <a:pt x="218" y="135"/>
                    </a:lnTo>
                    <a:lnTo>
                      <a:pt x="215" y="135"/>
                    </a:lnTo>
                    <a:lnTo>
                      <a:pt x="218" y="135"/>
                    </a:lnTo>
                    <a:lnTo>
                      <a:pt x="215" y="135"/>
                    </a:lnTo>
                    <a:lnTo>
                      <a:pt x="213" y="135"/>
                    </a:lnTo>
                    <a:lnTo>
                      <a:pt x="213" y="132"/>
                    </a:lnTo>
                    <a:lnTo>
                      <a:pt x="210" y="132"/>
                    </a:lnTo>
                    <a:lnTo>
                      <a:pt x="210" y="135"/>
                    </a:lnTo>
                    <a:lnTo>
                      <a:pt x="208" y="135"/>
                    </a:lnTo>
                    <a:lnTo>
                      <a:pt x="208" y="132"/>
                    </a:lnTo>
                    <a:lnTo>
                      <a:pt x="206" y="132"/>
                    </a:lnTo>
                    <a:lnTo>
                      <a:pt x="203" y="132"/>
                    </a:lnTo>
                    <a:lnTo>
                      <a:pt x="201" y="132"/>
                    </a:lnTo>
                    <a:lnTo>
                      <a:pt x="201" y="130"/>
                    </a:lnTo>
                    <a:lnTo>
                      <a:pt x="198" y="130"/>
                    </a:lnTo>
                    <a:lnTo>
                      <a:pt x="201" y="130"/>
                    </a:lnTo>
                    <a:lnTo>
                      <a:pt x="198" y="130"/>
                    </a:lnTo>
                    <a:lnTo>
                      <a:pt x="198" y="128"/>
                    </a:lnTo>
                    <a:lnTo>
                      <a:pt x="196" y="128"/>
                    </a:lnTo>
                    <a:lnTo>
                      <a:pt x="196" y="125"/>
                    </a:lnTo>
                    <a:lnTo>
                      <a:pt x="196" y="123"/>
                    </a:lnTo>
                    <a:lnTo>
                      <a:pt x="193" y="123"/>
                    </a:lnTo>
                    <a:lnTo>
                      <a:pt x="193" y="120"/>
                    </a:lnTo>
                    <a:lnTo>
                      <a:pt x="191" y="120"/>
                    </a:lnTo>
                    <a:lnTo>
                      <a:pt x="188" y="120"/>
                    </a:lnTo>
                    <a:lnTo>
                      <a:pt x="188" y="118"/>
                    </a:lnTo>
                    <a:lnTo>
                      <a:pt x="186" y="118"/>
                    </a:lnTo>
                    <a:lnTo>
                      <a:pt x="186" y="115"/>
                    </a:lnTo>
                    <a:lnTo>
                      <a:pt x="184" y="115"/>
                    </a:lnTo>
                    <a:lnTo>
                      <a:pt x="184" y="113"/>
                    </a:lnTo>
                    <a:lnTo>
                      <a:pt x="181" y="113"/>
                    </a:lnTo>
                    <a:lnTo>
                      <a:pt x="181" y="110"/>
                    </a:lnTo>
                    <a:lnTo>
                      <a:pt x="179" y="110"/>
                    </a:lnTo>
                    <a:lnTo>
                      <a:pt x="181" y="110"/>
                    </a:lnTo>
                    <a:lnTo>
                      <a:pt x="181" y="108"/>
                    </a:lnTo>
                    <a:lnTo>
                      <a:pt x="179" y="108"/>
                    </a:lnTo>
                    <a:lnTo>
                      <a:pt x="176" y="108"/>
                    </a:lnTo>
                    <a:lnTo>
                      <a:pt x="179" y="108"/>
                    </a:lnTo>
                    <a:lnTo>
                      <a:pt x="176" y="108"/>
                    </a:lnTo>
                    <a:lnTo>
                      <a:pt x="176" y="106"/>
                    </a:lnTo>
                    <a:lnTo>
                      <a:pt x="174" y="106"/>
                    </a:lnTo>
                    <a:lnTo>
                      <a:pt x="174" y="103"/>
                    </a:lnTo>
                    <a:lnTo>
                      <a:pt x="174" y="101"/>
                    </a:lnTo>
                    <a:lnTo>
                      <a:pt x="174" y="98"/>
                    </a:lnTo>
                    <a:lnTo>
                      <a:pt x="171" y="98"/>
                    </a:lnTo>
                    <a:lnTo>
                      <a:pt x="174" y="98"/>
                    </a:lnTo>
                    <a:lnTo>
                      <a:pt x="174" y="96"/>
                    </a:lnTo>
                    <a:lnTo>
                      <a:pt x="171" y="96"/>
                    </a:lnTo>
                    <a:lnTo>
                      <a:pt x="171" y="93"/>
                    </a:lnTo>
                    <a:lnTo>
                      <a:pt x="169" y="93"/>
                    </a:lnTo>
                    <a:lnTo>
                      <a:pt x="169" y="96"/>
                    </a:lnTo>
                    <a:lnTo>
                      <a:pt x="169" y="93"/>
                    </a:lnTo>
                    <a:lnTo>
                      <a:pt x="166" y="93"/>
                    </a:lnTo>
                    <a:lnTo>
                      <a:pt x="166" y="91"/>
                    </a:lnTo>
                    <a:lnTo>
                      <a:pt x="169" y="91"/>
                    </a:lnTo>
                    <a:lnTo>
                      <a:pt x="166" y="91"/>
                    </a:lnTo>
                    <a:lnTo>
                      <a:pt x="166" y="88"/>
                    </a:lnTo>
                    <a:lnTo>
                      <a:pt x="164" y="88"/>
                    </a:lnTo>
                    <a:lnTo>
                      <a:pt x="164" y="86"/>
                    </a:lnTo>
                    <a:lnTo>
                      <a:pt x="164" y="84"/>
                    </a:lnTo>
                    <a:lnTo>
                      <a:pt x="162" y="84"/>
                    </a:lnTo>
                    <a:lnTo>
                      <a:pt x="162" y="81"/>
                    </a:lnTo>
                    <a:lnTo>
                      <a:pt x="159" y="81"/>
                    </a:lnTo>
                    <a:lnTo>
                      <a:pt x="162" y="81"/>
                    </a:lnTo>
                    <a:lnTo>
                      <a:pt x="162" y="79"/>
                    </a:lnTo>
                    <a:lnTo>
                      <a:pt x="159" y="79"/>
                    </a:lnTo>
                    <a:lnTo>
                      <a:pt x="157" y="79"/>
                    </a:lnTo>
                    <a:lnTo>
                      <a:pt x="159" y="79"/>
                    </a:lnTo>
                    <a:lnTo>
                      <a:pt x="157" y="76"/>
                    </a:lnTo>
                    <a:lnTo>
                      <a:pt x="159" y="76"/>
                    </a:lnTo>
                    <a:lnTo>
                      <a:pt x="157" y="76"/>
                    </a:lnTo>
                    <a:lnTo>
                      <a:pt x="157" y="74"/>
                    </a:lnTo>
                    <a:lnTo>
                      <a:pt x="157" y="71"/>
                    </a:lnTo>
                    <a:lnTo>
                      <a:pt x="157" y="69"/>
                    </a:lnTo>
                    <a:lnTo>
                      <a:pt x="154" y="69"/>
                    </a:lnTo>
                    <a:lnTo>
                      <a:pt x="154" y="66"/>
                    </a:lnTo>
                    <a:lnTo>
                      <a:pt x="154" y="64"/>
                    </a:lnTo>
                    <a:lnTo>
                      <a:pt x="154" y="62"/>
                    </a:lnTo>
                    <a:lnTo>
                      <a:pt x="152" y="62"/>
                    </a:lnTo>
                    <a:lnTo>
                      <a:pt x="149" y="62"/>
                    </a:lnTo>
                    <a:lnTo>
                      <a:pt x="149" y="59"/>
                    </a:lnTo>
                    <a:lnTo>
                      <a:pt x="149" y="57"/>
                    </a:lnTo>
                    <a:lnTo>
                      <a:pt x="147" y="57"/>
                    </a:lnTo>
                    <a:lnTo>
                      <a:pt x="147" y="54"/>
                    </a:lnTo>
                    <a:lnTo>
                      <a:pt x="147" y="52"/>
                    </a:lnTo>
                    <a:lnTo>
                      <a:pt x="147" y="49"/>
                    </a:lnTo>
                    <a:lnTo>
                      <a:pt x="147" y="47"/>
                    </a:lnTo>
                    <a:lnTo>
                      <a:pt x="149" y="47"/>
                    </a:lnTo>
                    <a:lnTo>
                      <a:pt x="149" y="44"/>
                    </a:lnTo>
                    <a:lnTo>
                      <a:pt x="147" y="44"/>
                    </a:lnTo>
                    <a:lnTo>
                      <a:pt x="147" y="42"/>
                    </a:lnTo>
                    <a:lnTo>
                      <a:pt x="144" y="42"/>
                    </a:lnTo>
                    <a:lnTo>
                      <a:pt x="142" y="42"/>
                    </a:lnTo>
                    <a:lnTo>
                      <a:pt x="140" y="42"/>
                    </a:lnTo>
                    <a:lnTo>
                      <a:pt x="140" y="40"/>
                    </a:lnTo>
                    <a:lnTo>
                      <a:pt x="137" y="40"/>
                    </a:lnTo>
                    <a:lnTo>
                      <a:pt x="135" y="40"/>
                    </a:lnTo>
                    <a:lnTo>
                      <a:pt x="132" y="40"/>
                    </a:lnTo>
                    <a:lnTo>
                      <a:pt x="135" y="40"/>
                    </a:lnTo>
                    <a:lnTo>
                      <a:pt x="135" y="37"/>
                    </a:lnTo>
                    <a:lnTo>
                      <a:pt x="132" y="37"/>
                    </a:lnTo>
                    <a:lnTo>
                      <a:pt x="132" y="35"/>
                    </a:lnTo>
                    <a:lnTo>
                      <a:pt x="130" y="35"/>
                    </a:lnTo>
                    <a:lnTo>
                      <a:pt x="130" y="32"/>
                    </a:lnTo>
                    <a:lnTo>
                      <a:pt x="127" y="32"/>
                    </a:lnTo>
                    <a:lnTo>
                      <a:pt x="125" y="32"/>
                    </a:lnTo>
                    <a:lnTo>
                      <a:pt x="125" y="30"/>
                    </a:lnTo>
                    <a:lnTo>
                      <a:pt x="122" y="30"/>
                    </a:lnTo>
                    <a:lnTo>
                      <a:pt x="122" y="32"/>
                    </a:lnTo>
                    <a:lnTo>
                      <a:pt x="125" y="32"/>
                    </a:lnTo>
                    <a:lnTo>
                      <a:pt x="122" y="32"/>
                    </a:lnTo>
                    <a:lnTo>
                      <a:pt x="125" y="32"/>
                    </a:lnTo>
                    <a:lnTo>
                      <a:pt x="122" y="32"/>
                    </a:lnTo>
                    <a:lnTo>
                      <a:pt x="125" y="32"/>
                    </a:lnTo>
                    <a:lnTo>
                      <a:pt x="122" y="32"/>
                    </a:lnTo>
                    <a:lnTo>
                      <a:pt x="122" y="35"/>
                    </a:lnTo>
                    <a:lnTo>
                      <a:pt x="120" y="35"/>
                    </a:lnTo>
                    <a:lnTo>
                      <a:pt x="118" y="35"/>
                    </a:lnTo>
                    <a:lnTo>
                      <a:pt x="115" y="35"/>
                    </a:lnTo>
                    <a:lnTo>
                      <a:pt x="115" y="32"/>
                    </a:lnTo>
                    <a:lnTo>
                      <a:pt x="113" y="32"/>
                    </a:lnTo>
                    <a:lnTo>
                      <a:pt x="115" y="32"/>
                    </a:lnTo>
                    <a:lnTo>
                      <a:pt x="113" y="32"/>
                    </a:lnTo>
                    <a:lnTo>
                      <a:pt x="115" y="32"/>
                    </a:lnTo>
                    <a:lnTo>
                      <a:pt x="113" y="32"/>
                    </a:lnTo>
                    <a:lnTo>
                      <a:pt x="113" y="30"/>
                    </a:lnTo>
                    <a:lnTo>
                      <a:pt x="110" y="30"/>
                    </a:lnTo>
                    <a:lnTo>
                      <a:pt x="108" y="30"/>
                    </a:lnTo>
                    <a:lnTo>
                      <a:pt x="108" y="27"/>
                    </a:lnTo>
                    <a:lnTo>
                      <a:pt x="105" y="27"/>
                    </a:lnTo>
                    <a:lnTo>
                      <a:pt x="103" y="27"/>
                    </a:lnTo>
                    <a:lnTo>
                      <a:pt x="103" y="25"/>
                    </a:lnTo>
                    <a:lnTo>
                      <a:pt x="100" y="25"/>
                    </a:lnTo>
                    <a:lnTo>
                      <a:pt x="100" y="27"/>
                    </a:lnTo>
                    <a:lnTo>
                      <a:pt x="100" y="30"/>
                    </a:lnTo>
                    <a:lnTo>
                      <a:pt x="100" y="32"/>
                    </a:lnTo>
                    <a:lnTo>
                      <a:pt x="100" y="35"/>
                    </a:lnTo>
                    <a:lnTo>
                      <a:pt x="98" y="35"/>
                    </a:lnTo>
                    <a:lnTo>
                      <a:pt x="100" y="35"/>
                    </a:lnTo>
                    <a:lnTo>
                      <a:pt x="98" y="35"/>
                    </a:lnTo>
                    <a:lnTo>
                      <a:pt x="100" y="35"/>
                    </a:lnTo>
                    <a:lnTo>
                      <a:pt x="98" y="37"/>
                    </a:lnTo>
                    <a:lnTo>
                      <a:pt x="98" y="40"/>
                    </a:lnTo>
                    <a:lnTo>
                      <a:pt x="98" y="42"/>
                    </a:lnTo>
                    <a:lnTo>
                      <a:pt x="98" y="44"/>
                    </a:lnTo>
                    <a:lnTo>
                      <a:pt x="98" y="47"/>
                    </a:lnTo>
                    <a:lnTo>
                      <a:pt x="100" y="47"/>
                    </a:lnTo>
                    <a:lnTo>
                      <a:pt x="100" y="49"/>
                    </a:lnTo>
                    <a:lnTo>
                      <a:pt x="103" y="49"/>
                    </a:lnTo>
                    <a:lnTo>
                      <a:pt x="103" y="52"/>
                    </a:lnTo>
                    <a:lnTo>
                      <a:pt x="103" y="54"/>
                    </a:lnTo>
                    <a:lnTo>
                      <a:pt x="103" y="57"/>
                    </a:lnTo>
                    <a:lnTo>
                      <a:pt x="103" y="59"/>
                    </a:lnTo>
                    <a:lnTo>
                      <a:pt x="105" y="59"/>
                    </a:lnTo>
                    <a:lnTo>
                      <a:pt x="105" y="62"/>
                    </a:lnTo>
                    <a:lnTo>
                      <a:pt x="105" y="64"/>
                    </a:lnTo>
                    <a:lnTo>
                      <a:pt x="105" y="66"/>
                    </a:lnTo>
                    <a:lnTo>
                      <a:pt x="105" y="69"/>
                    </a:lnTo>
                    <a:lnTo>
                      <a:pt x="105" y="71"/>
                    </a:lnTo>
                    <a:lnTo>
                      <a:pt x="105" y="74"/>
                    </a:lnTo>
                    <a:lnTo>
                      <a:pt x="108" y="74"/>
                    </a:lnTo>
                    <a:lnTo>
                      <a:pt x="108" y="76"/>
                    </a:lnTo>
                    <a:lnTo>
                      <a:pt x="110" y="76"/>
                    </a:lnTo>
                    <a:lnTo>
                      <a:pt x="110" y="79"/>
                    </a:lnTo>
                    <a:lnTo>
                      <a:pt x="113" y="79"/>
                    </a:lnTo>
                    <a:lnTo>
                      <a:pt x="113" y="81"/>
                    </a:lnTo>
                    <a:lnTo>
                      <a:pt x="113" y="84"/>
                    </a:lnTo>
                    <a:lnTo>
                      <a:pt x="115" y="84"/>
                    </a:lnTo>
                    <a:lnTo>
                      <a:pt x="115" y="81"/>
                    </a:lnTo>
                    <a:lnTo>
                      <a:pt x="115" y="84"/>
                    </a:lnTo>
                    <a:lnTo>
                      <a:pt x="118" y="84"/>
                    </a:lnTo>
                    <a:lnTo>
                      <a:pt x="120" y="84"/>
                    </a:lnTo>
                    <a:lnTo>
                      <a:pt x="120" y="86"/>
                    </a:lnTo>
                    <a:lnTo>
                      <a:pt x="122" y="86"/>
                    </a:lnTo>
                    <a:lnTo>
                      <a:pt x="122" y="88"/>
                    </a:lnTo>
                    <a:lnTo>
                      <a:pt x="125" y="88"/>
                    </a:lnTo>
                    <a:lnTo>
                      <a:pt x="125" y="91"/>
                    </a:lnTo>
                    <a:lnTo>
                      <a:pt x="127" y="91"/>
                    </a:lnTo>
                    <a:lnTo>
                      <a:pt x="130" y="91"/>
                    </a:lnTo>
                    <a:lnTo>
                      <a:pt x="130" y="93"/>
                    </a:lnTo>
                    <a:lnTo>
                      <a:pt x="132" y="93"/>
                    </a:lnTo>
                    <a:lnTo>
                      <a:pt x="132" y="96"/>
                    </a:lnTo>
                    <a:lnTo>
                      <a:pt x="132" y="98"/>
                    </a:lnTo>
                    <a:lnTo>
                      <a:pt x="135" y="98"/>
                    </a:lnTo>
                    <a:lnTo>
                      <a:pt x="135" y="101"/>
                    </a:lnTo>
                    <a:lnTo>
                      <a:pt x="135" y="103"/>
                    </a:lnTo>
                    <a:lnTo>
                      <a:pt x="135" y="106"/>
                    </a:lnTo>
                    <a:lnTo>
                      <a:pt x="137" y="106"/>
                    </a:lnTo>
                    <a:lnTo>
                      <a:pt x="140" y="106"/>
                    </a:lnTo>
                    <a:lnTo>
                      <a:pt x="140" y="108"/>
                    </a:lnTo>
                    <a:lnTo>
                      <a:pt x="142" y="108"/>
                    </a:lnTo>
                    <a:lnTo>
                      <a:pt x="144" y="108"/>
                    </a:lnTo>
                    <a:lnTo>
                      <a:pt x="144" y="110"/>
                    </a:lnTo>
                    <a:lnTo>
                      <a:pt x="147" y="110"/>
                    </a:lnTo>
                    <a:lnTo>
                      <a:pt x="147" y="113"/>
                    </a:lnTo>
                    <a:lnTo>
                      <a:pt x="147" y="115"/>
                    </a:lnTo>
                    <a:lnTo>
                      <a:pt x="147" y="118"/>
                    </a:lnTo>
                    <a:lnTo>
                      <a:pt x="149" y="118"/>
                    </a:lnTo>
                    <a:lnTo>
                      <a:pt x="152" y="118"/>
                    </a:lnTo>
                    <a:lnTo>
                      <a:pt x="154" y="118"/>
                    </a:lnTo>
                    <a:lnTo>
                      <a:pt x="154" y="120"/>
                    </a:lnTo>
                    <a:lnTo>
                      <a:pt x="154" y="123"/>
                    </a:lnTo>
                    <a:lnTo>
                      <a:pt x="154" y="125"/>
                    </a:lnTo>
                    <a:lnTo>
                      <a:pt x="157" y="125"/>
                    </a:lnTo>
                    <a:lnTo>
                      <a:pt x="157" y="128"/>
                    </a:lnTo>
                    <a:lnTo>
                      <a:pt x="157" y="130"/>
                    </a:lnTo>
                    <a:lnTo>
                      <a:pt x="157" y="132"/>
                    </a:lnTo>
                    <a:lnTo>
                      <a:pt x="157" y="135"/>
                    </a:lnTo>
                    <a:lnTo>
                      <a:pt x="159" y="135"/>
                    </a:lnTo>
                    <a:lnTo>
                      <a:pt x="159" y="137"/>
                    </a:lnTo>
                    <a:lnTo>
                      <a:pt x="159" y="140"/>
                    </a:lnTo>
                    <a:lnTo>
                      <a:pt x="162" y="140"/>
                    </a:lnTo>
                    <a:lnTo>
                      <a:pt x="162" y="142"/>
                    </a:lnTo>
                    <a:lnTo>
                      <a:pt x="164" y="142"/>
                    </a:lnTo>
                    <a:lnTo>
                      <a:pt x="166" y="142"/>
                    </a:lnTo>
                    <a:lnTo>
                      <a:pt x="164" y="142"/>
                    </a:lnTo>
                    <a:lnTo>
                      <a:pt x="166" y="142"/>
                    </a:lnTo>
                    <a:lnTo>
                      <a:pt x="169" y="142"/>
                    </a:lnTo>
                    <a:lnTo>
                      <a:pt x="169" y="145"/>
                    </a:lnTo>
                    <a:lnTo>
                      <a:pt x="169" y="147"/>
                    </a:lnTo>
                    <a:lnTo>
                      <a:pt x="169" y="150"/>
                    </a:lnTo>
                    <a:lnTo>
                      <a:pt x="171" y="150"/>
                    </a:lnTo>
                    <a:lnTo>
                      <a:pt x="171" y="152"/>
                    </a:lnTo>
                    <a:lnTo>
                      <a:pt x="174" y="152"/>
                    </a:lnTo>
                    <a:lnTo>
                      <a:pt x="171" y="152"/>
                    </a:lnTo>
                    <a:lnTo>
                      <a:pt x="171" y="154"/>
                    </a:lnTo>
                    <a:lnTo>
                      <a:pt x="174" y="154"/>
                    </a:lnTo>
                    <a:lnTo>
                      <a:pt x="176" y="154"/>
                    </a:lnTo>
                    <a:lnTo>
                      <a:pt x="176" y="157"/>
                    </a:lnTo>
                    <a:lnTo>
                      <a:pt x="179" y="157"/>
                    </a:lnTo>
                    <a:lnTo>
                      <a:pt x="181" y="157"/>
                    </a:lnTo>
                    <a:lnTo>
                      <a:pt x="179" y="157"/>
                    </a:lnTo>
                    <a:lnTo>
                      <a:pt x="181" y="157"/>
                    </a:lnTo>
                    <a:lnTo>
                      <a:pt x="179" y="157"/>
                    </a:lnTo>
                    <a:lnTo>
                      <a:pt x="179" y="159"/>
                    </a:lnTo>
                    <a:lnTo>
                      <a:pt x="179" y="162"/>
                    </a:lnTo>
                    <a:lnTo>
                      <a:pt x="181" y="162"/>
                    </a:lnTo>
                    <a:lnTo>
                      <a:pt x="181" y="164"/>
                    </a:lnTo>
                    <a:lnTo>
                      <a:pt x="184" y="162"/>
                    </a:lnTo>
                    <a:lnTo>
                      <a:pt x="186" y="162"/>
                    </a:lnTo>
                    <a:lnTo>
                      <a:pt x="186" y="164"/>
                    </a:lnTo>
                    <a:lnTo>
                      <a:pt x="188" y="164"/>
                    </a:lnTo>
                    <a:lnTo>
                      <a:pt x="188" y="167"/>
                    </a:lnTo>
                    <a:lnTo>
                      <a:pt x="191" y="167"/>
                    </a:lnTo>
                    <a:lnTo>
                      <a:pt x="191" y="169"/>
                    </a:lnTo>
                    <a:lnTo>
                      <a:pt x="191" y="172"/>
                    </a:lnTo>
                    <a:lnTo>
                      <a:pt x="193" y="172"/>
                    </a:lnTo>
                    <a:lnTo>
                      <a:pt x="193" y="174"/>
                    </a:lnTo>
                    <a:lnTo>
                      <a:pt x="193" y="176"/>
                    </a:lnTo>
                    <a:lnTo>
                      <a:pt x="196" y="176"/>
                    </a:lnTo>
                    <a:lnTo>
                      <a:pt x="196" y="179"/>
                    </a:lnTo>
                    <a:lnTo>
                      <a:pt x="196" y="181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198" y="186"/>
                    </a:lnTo>
                    <a:lnTo>
                      <a:pt x="196" y="186"/>
                    </a:lnTo>
                    <a:lnTo>
                      <a:pt x="196" y="189"/>
                    </a:lnTo>
                    <a:lnTo>
                      <a:pt x="196" y="191"/>
                    </a:lnTo>
                    <a:lnTo>
                      <a:pt x="198" y="191"/>
                    </a:lnTo>
                    <a:lnTo>
                      <a:pt x="198" y="194"/>
                    </a:lnTo>
                    <a:lnTo>
                      <a:pt x="201" y="194"/>
                    </a:lnTo>
                    <a:lnTo>
                      <a:pt x="201" y="196"/>
                    </a:lnTo>
                    <a:lnTo>
                      <a:pt x="201" y="198"/>
                    </a:lnTo>
                    <a:lnTo>
                      <a:pt x="203" y="198"/>
                    </a:lnTo>
                    <a:lnTo>
                      <a:pt x="203" y="201"/>
                    </a:lnTo>
                    <a:lnTo>
                      <a:pt x="206" y="201"/>
                    </a:lnTo>
                    <a:lnTo>
                      <a:pt x="206" y="203"/>
                    </a:lnTo>
                    <a:lnTo>
                      <a:pt x="206" y="206"/>
                    </a:lnTo>
                    <a:lnTo>
                      <a:pt x="208" y="206"/>
                    </a:lnTo>
                    <a:lnTo>
                      <a:pt x="208" y="208"/>
                    </a:lnTo>
                    <a:lnTo>
                      <a:pt x="208" y="211"/>
                    </a:lnTo>
                    <a:lnTo>
                      <a:pt x="210" y="211"/>
                    </a:lnTo>
                    <a:lnTo>
                      <a:pt x="210" y="213"/>
                    </a:lnTo>
                    <a:lnTo>
                      <a:pt x="213" y="213"/>
                    </a:lnTo>
                    <a:lnTo>
                      <a:pt x="213" y="216"/>
                    </a:lnTo>
                    <a:lnTo>
                      <a:pt x="215" y="216"/>
                    </a:lnTo>
                    <a:lnTo>
                      <a:pt x="215" y="218"/>
                    </a:lnTo>
                    <a:lnTo>
                      <a:pt x="215" y="221"/>
                    </a:lnTo>
                    <a:lnTo>
                      <a:pt x="215" y="223"/>
                    </a:lnTo>
                    <a:lnTo>
                      <a:pt x="213" y="223"/>
                    </a:lnTo>
                    <a:lnTo>
                      <a:pt x="213" y="225"/>
                    </a:lnTo>
                    <a:lnTo>
                      <a:pt x="213" y="228"/>
                    </a:lnTo>
                    <a:lnTo>
                      <a:pt x="215" y="228"/>
                    </a:lnTo>
                    <a:lnTo>
                      <a:pt x="215" y="230"/>
                    </a:lnTo>
                    <a:lnTo>
                      <a:pt x="215" y="233"/>
                    </a:lnTo>
                    <a:lnTo>
                      <a:pt x="215" y="235"/>
                    </a:lnTo>
                    <a:lnTo>
                      <a:pt x="218" y="235"/>
                    </a:lnTo>
                    <a:lnTo>
                      <a:pt x="218" y="238"/>
                    </a:lnTo>
                    <a:lnTo>
                      <a:pt x="220" y="238"/>
                    </a:lnTo>
                    <a:lnTo>
                      <a:pt x="223" y="238"/>
                    </a:lnTo>
                    <a:lnTo>
                      <a:pt x="225" y="238"/>
                    </a:lnTo>
                    <a:lnTo>
                      <a:pt x="225" y="235"/>
                    </a:lnTo>
                    <a:lnTo>
                      <a:pt x="225" y="233"/>
                    </a:lnTo>
                    <a:lnTo>
                      <a:pt x="228" y="233"/>
                    </a:lnTo>
                    <a:lnTo>
                      <a:pt x="228" y="235"/>
                    </a:lnTo>
                    <a:lnTo>
                      <a:pt x="228" y="233"/>
                    </a:lnTo>
                    <a:lnTo>
                      <a:pt x="228" y="235"/>
                    </a:lnTo>
                    <a:lnTo>
                      <a:pt x="230" y="235"/>
                    </a:lnTo>
                    <a:lnTo>
                      <a:pt x="232" y="235"/>
                    </a:lnTo>
                    <a:lnTo>
                      <a:pt x="232" y="238"/>
                    </a:lnTo>
                    <a:lnTo>
                      <a:pt x="235" y="238"/>
                    </a:lnTo>
                    <a:lnTo>
                      <a:pt x="235" y="240"/>
                    </a:lnTo>
                    <a:lnTo>
                      <a:pt x="235" y="243"/>
                    </a:lnTo>
                    <a:lnTo>
                      <a:pt x="237" y="243"/>
                    </a:lnTo>
                    <a:lnTo>
                      <a:pt x="237" y="240"/>
                    </a:lnTo>
                    <a:lnTo>
                      <a:pt x="240" y="240"/>
                    </a:lnTo>
                    <a:lnTo>
                      <a:pt x="237" y="240"/>
                    </a:lnTo>
                    <a:lnTo>
                      <a:pt x="240" y="240"/>
                    </a:lnTo>
                    <a:lnTo>
                      <a:pt x="240" y="243"/>
                    </a:lnTo>
                    <a:lnTo>
                      <a:pt x="237" y="243"/>
                    </a:lnTo>
                    <a:lnTo>
                      <a:pt x="237" y="245"/>
                    </a:lnTo>
                    <a:lnTo>
                      <a:pt x="240" y="245"/>
                    </a:lnTo>
                    <a:lnTo>
                      <a:pt x="240" y="247"/>
                    </a:lnTo>
                    <a:lnTo>
                      <a:pt x="242" y="247"/>
                    </a:lnTo>
                    <a:lnTo>
                      <a:pt x="242" y="250"/>
                    </a:lnTo>
                    <a:lnTo>
                      <a:pt x="242" y="252"/>
                    </a:lnTo>
                    <a:lnTo>
                      <a:pt x="245" y="252"/>
                    </a:lnTo>
                    <a:lnTo>
                      <a:pt x="247" y="252"/>
                    </a:lnTo>
                    <a:lnTo>
                      <a:pt x="247" y="255"/>
                    </a:lnTo>
                    <a:lnTo>
                      <a:pt x="250" y="255"/>
                    </a:lnTo>
                    <a:lnTo>
                      <a:pt x="247" y="255"/>
                    </a:lnTo>
                    <a:lnTo>
                      <a:pt x="250" y="255"/>
                    </a:lnTo>
                    <a:lnTo>
                      <a:pt x="250" y="257"/>
                    </a:lnTo>
                    <a:lnTo>
                      <a:pt x="250" y="260"/>
                    </a:lnTo>
                    <a:lnTo>
                      <a:pt x="250" y="262"/>
                    </a:lnTo>
                    <a:lnTo>
                      <a:pt x="250" y="265"/>
                    </a:lnTo>
                    <a:lnTo>
                      <a:pt x="247" y="265"/>
                    </a:lnTo>
                    <a:lnTo>
                      <a:pt x="247" y="267"/>
                    </a:lnTo>
                    <a:lnTo>
                      <a:pt x="245" y="267"/>
                    </a:lnTo>
                    <a:lnTo>
                      <a:pt x="242" y="267"/>
                    </a:lnTo>
                    <a:lnTo>
                      <a:pt x="242" y="269"/>
                    </a:lnTo>
                    <a:lnTo>
                      <a:pt x="240" y="269"/>
                    </a:lnTo>
                    <a:lnTo>
                      <a:pt x="240" y="272"/>
                    </a:lnTo>
                    <a:lnTo>
                      <a:pt x="237" y="272"/>
                    </a:lnTo>
                    <a:lnTo>
                      <a:pt x="237" y="274"/>
                    </a:lnTo>
                    <a:lnTo>
                      <a:pt x="237" y="272"/>
                    </a:lnTo>
                    <a:lnTo>
                      <a:pt x="237" y="274"/>
                    </a:lnTo>
                    <a:lnTo>
                      <a:pt x="237" y="272"/>
                    </a:lnTo>
                    <a:lnTo>
                      <a:pt x="237" y="274"/>
                    </a:lnTo>
                    <a:lnTo>
                      <a:pt x="237" y="272"/>
                    </a:lnTo>
                    <a:lnTo>
                      <a:pt x="237" y="274"/>
                    </a:lnTo>
                    <a:lnTo>
                      <a:pt x="237" y="272"/>
                    </a:lnTo>
                    <a:lnTo>
                      <a:pt x="237" y="274"/>
                    </a:lnTo>
                    <a:lnTo>
                      <a:pt x="235" y="274"/>
                    </a:lnTo>
                    <a:lnTo>
                      <a:pt x="235" y="272"/>
                    </a:lnTo>
                    <a:lnTo>
                      <a:pt x="232" y="272"/>
                    </a:lnTo>
                    <a:lnTo>
                      <a:pt x="232" y="269"/>
                    </a:lnTo>
                    <a:lnTo>
                      <a:pt x="230" y="269"/>
                    </a:lnTo>
                    <a:lnTo>
                      <a:pt x="230" y="267"/>
                    </a:lnTo>
                    <a:lnTo>
                      <a:pt x="230" y="265"/>
                    </a:lnTo>
                    <a:lnTo>
                      <a:pt x="230" y="262"/>
                    </a:lnTo>
                    <a:lnTo>
                      <a:pt x="230" y="260"/>
                    </a:lnTo>
                    <a:lnTo>
                      <a:pt x="228" y="260"/>
                    </a:lnTo>
                    <a:lnTo>
                      <a:pt x="228" y="257"/>
                    </a:lnTo>
                    <a:lnTo>
                      <a:pt x="225" y="257"/>
                    </a:lnTo>
                    <a:lnTo>
                      <a:pt x="225" y="255"/>
                    </a:lnTo>
                    <a:lnTo>
                      <a:pt x="223" y="255"/>
                    </a:lnTo>
                    <a:lnTo>
                      <a:pt x="223" y="252"/>
                    </a:lnTo>
                    <a:lnTo>
                      <a:pt x="220" y="252"/>
                    </a:lnTo>
                    <a:lnTo>
                      <a:pt x="218" y="252"/>
                    </a:lnTo>
                    <a:lnTo>
                      <a:pt x="218" y="250"/>
                    </a:lnTo>
                    <a:lnTo>
                      <a:pt x="215" y="250"/>
                    </a:lnTo>
                    <a:lnTo>
                      <a:pt x="215" y="247"/>
                    </a:lnTo>
                    <a:lnTo>
                      <a:pt x="213" y="247"/>
                    </a:lnTo>
                    <a:lnTo>
                      <a:pt x="213" y="245"/>
                    </a:lnTo>
                    <a:lnTo>
                      <a:pt x="210" y="245"/>
                    </a:lnTo>
                    <a:lnTo>
                      <a:pt x="210" y="243"/>
                    </a:lnTo>
                    <a:lnTo>
                      <a:pt x="208" y="243"/>
                    </a:lnTo>
                    <a:lnTo>
                      <a:pt x="208" y="240"/>
                    </a:lnTo>
                    <a:lnTo>
                      <a:pt x="206" y="240"/>
                    </a:lnTo>
                    <a:lnTo>
                      <a:pt x="203" y="240"/>
                    </a:lnTo>
                    <a:lnTo>
                      <a:pt x="203" y="238"/>
                    </a:lnTo>
                    <a:lnTo>
                      <a:pt x="201" y="238"/>
                    </a:lnTo>
                    <a:lnTo>
                      <a:pt x="201" y="235"/>
                    </a:lnTo>
                    <a:lnTo>
                      <a:pt x="198" y="235"/>
                    </a:lnTo>
                    <a:lnTo>
                      <a:pt x="196" y="235"/>
                    </a:lnTo>
                    <a:lnTo>
                      <a:pt x="196" y="233"/>
                    </a:lnTo>
                    <a:lnTo>
                      <a:pt x="193" y="233"/>
                    </a:lnTo>
                    <a:lnTo>
                      <a:pt x="191" y="233"/>
                    </a:lnTo>
                    <a:lnTo>
                      <a:pt x="188" y="233"/>
                    </a:lnTo>
                    <a:lnTo>
                      <a:pt x="186" y="233"/>
                    </a:lnTo>
                    <a:lnTo>
                      <a:pt x="184" y="233"/>
                    </a:lnTo>
                    <a:lnTo>
                      <a:pt x="184" y="230"/>
                    </a:lnTo>
                    <a:lnTo>
                      <a:pt x="181" y="230"/>
                    </a:lnTo>
                    <a:lnTo>
                      <a:pt x="181" y="228"/>
                    </a:lnTo>
                    <a:lnTo>
                      <a:pt x="179" y="228"/>
                    </a:lnTo>
                    <a:lnTo>
                      <a:pt x="176" y="228"/>
                    </a:lnTo>
                    <a:lnTo>
                      <a:pt x="176" y="225"/>
                    </a:lnTo>
                    <a:lnTo>
                      <a:pt x="174" y="225"/>
                    </a:lnTo>
                    <a:lnTo>
                      <a:pt x="174" y="223"/>
                    </a:lnTo>
                    <a:lnTo>
                      <a:pt x="174" y="221"/>
                    </a:lnTo>
                    <a:lnTo>
                      <a:pt x="171" y="221"/>
                    </a:lnTo>
                    <a:lnTo>
                      <a:pt x="169" y="221"/>
                    </a:lnTo>
                    <a:lnTo>
                      <a:pt x="171" y="221"/>
                    </a:lnTo>
                    <a:lnTo>
                      <a:pt x="171" y="218"/>
                    </a:lnTo>
                    <a:lnTo>
                      <a:pt x="171" y="216"/>
                    </a:lnTo>
                    <a:lnTo>
                      <a:pt x="174" y="213"/>
                    </a:lnTo>
                    <a:lnTo>
                      <a:pt x="174" y="211"/>
                    </a:lnTo>
                    <a:lnTo>
                      <a:pt x="174" y="208"/>
                    </a:lnTo>
                    <a:lnTo>
                      <a:pt x="174" y="206"/>
                    </a:lnTo>
                    <a:lnTo>
                      <a:pt x="176" y="206"/>
                    </a:lnTo>
                    <a:lnTo>
                      <a:pt x="176" y="203"/>
                    </a:lnTo>
                    <a:lnTo>
                      <a:pt x="176" y="201"/>
                    </a:lnTo>
                    <a:lnTo>
                      <a:pt x="176" y="198"/>
                    </a:lnTo>
                    <a:lnTo>
                      <a:pt x="176" y="196"/>
                    </a:lnTo>
                    <a:lnTo>
                      <a:pt x="176" y="194"/>
                    </a:lnTo>
                    <a:lnTo>
                      <a:pt x="176" y="191"/>
                    </a:lnTo>
                    <a:lnTo>
                      <a:pt x="174" y="191"/>
                    </a:lnTo>
                    <a:lnTo>
                      <a:pt x="174" y="189"/>
                    </a:lnTo>
                    <a:lnTo>
                      <a:pt x="174" y="186"/>
                    </a:lnTo>
                    <a:lnTo>
                      <a:pt x="171" y="186"/>
                    </a:lnTo>
                    <a:lnTo>
                      <a:pt x="169" y="184"/>
                    </a:lnTo>
                    <a:lnTo>
                      <a:pt x="169" y="181"/>
                    </a:lnTo>
                    <a:lnTo>
                      <a:pt x="166" y="181"/>
                    </a:lnTo>
                    <a:lnTo>
                      <a:pt x="166" y="179"/>
                    </a:lnTo>
                    <a:lnTo>
                      <a:pt x="164" y="179"/>
                    </a:lnTo>
                    <a:lnTo>
                      <a:pt x="164" y="181"/>
                    </a:lnTo>
                    <a:lnTo>
                      <a:pt x="164" y="179"/>
                    </a:lnTo>
                    <a:lnTo>
                      <a:pt x="162" y="179"/>
                    </a:lnTo>
                    <a:lnTo>
                      <a:pt x="159" y="179"/>
                    </a:lnTo>
                    <a:lnTo>
                      <a:pt x="159" y="176"/>
                    </a:lnTo>
                    <a:lnTo>
                      <a:pt x="157" y="176"/>
                    </a:lnTo>
                    <a:lnTo>
                      <a:pt x="157" y="174"/>
                    </a:lnTo>
                    <a:lnTo>
                      <a:pt x="154" y="174"/>
                    </a:lnTo>
                    <a:lnTo>
                      <a:pt x="152" y="174"/>
                    </a:lnTo>
                    <a:lnTo>
                      <a:pt x="152" y="172"/>
                    </a:lnTo>
                    <a:lnTo>
                      <a:pt x="149" y="172"/>
                    </a:lnTo>
                    <a:lnTo>
                      <a:pt x="149" y="169"/>
                    </a:lnTo>
                    <a:lnTo>
                      <a:pt x="147" y="169"/>
                    </a:lnTo>
                    <a:lnTo>
                      <a:pt x="147" y="167"/>
                    </a:lnTo>
                    <a:lnTo>
                      <a:pt x="144" y="167"/>
                    </a:lnTo>
                    <a:lnTo>
                      <a:pt x="142" y="167"/>
                    </a:lnTo>
                    <a:lnTo>
                      <a:pt x="142" y="164"/>
                    </a:lnTo>
                    <a:lnTo>
                      <a:pt x="140" y="164"/>
                    </a:lnTo>
                    <a:lnTo>
                      <a:pt x="137" y="164"/>
                    </a:lnTo>
                    <a:lnTo>
                      <a:pt x="137" y="167"/>
                    </a:lnTo>
                    <a:lnTo>
                      <a:pt x="135" y="167"/>
                    </a:lnTo>
                    <a:lnTo>
                      <a:pt x="132" y="167"/>
                    </a:lnTo>
                    <a:lnTo>
                      <a:pt x="132" y="164"/>
                    </a:lnTo>
                    <a:lnTo>
                      <a:pt x="130" y="164"/>
                    </a:lnTo>
                    <a:lnTo>
                      <a:pt x="130" y="162"/>
                    </a:lnTo>
                    <a:lnTo>
                      <a:pt x="127" y="162"/>
                    </a:lnTo>
                    <a:lnTo>
                      <a:pt x="127" y="159"/>
                    </a:lnTo>
                    <a:lnTo>
                      <a:pt x="125" y="159"/>
                    </a:lnTo>
                    <a:lnTo>
                      <a:pt x="122" y="159"/>
                    </a:lnTo>
                    <a:lnTo>
                      <a:pt x="122" y="157"/>
                    </a:lnTo>
                    <a:lnTo>
                      <a:pt x="120" y="157"/>
                    </a:lnTo>
                    <a:lnTo>
                      <a:pt x="120" y="154"/>
                    </a:lnTo>
                    <a:lnTo>
                      <a:pt x="118" y="154"/>
                    </a:lnTo>
                    <a:lnTo>
                      <a:pt x="115" y="154"/>
                    </a:lnTo>
                    <a:lnTo>
                      <a:pt x="113" y="154"/>
                    </a:lnTo>
                    <a:lnTo>
                      <a:pt x="115" y="154"/>
                    </a:lnTo>
                    <a:lnTo>
                      <a:pt x="113" y="154"/>
                    </a:lnTo>
                    <a:lnTo>
                      <a:pt x="110" y="154"/>
                    </a:lnTo>
                    <a:lnTo>
                      <a:pt x="110" y="152"/>
                    </a:lnTo>
                    <a:lnTo>
                      <a:pt x="110" y="150"/>
                    </a:lnTo>
                    <a:lnTo>
                      <a:pt x="110" y="147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5" y="145"/>
                    </a:lnTo>
                    <a:lnTo>
                      <a:pt x="103" y="145"/>
                    </a:lnTo>
                    <a:lnTo>
                      <a:pt x="103" y="142"/>
                    </a:lnTo>
                    <a:lnTo>
                      <a:pt x="100" y="142"/>
                    </a:lnTo>
                    <a:lnTo>
                      <a:pt x="98" y="142"/>
                    </a:lnTo>
                    <a:lnTo>
                      <a:pt x="98" y="140"/>
                    </a:lnTo>
                    <a:lnTo>
                      <a:pt x="96" y="140"/>
                    </a:lnTo>
                    <a:lnTo>
                      <a:pt x="96" y="137"/>
                    </a:lnTo>
                    <a:lnTo>
                      <a:pt x="93" y="137"/>
                    </a:lnTo>
                    <a:lnTo>
                      <a:pt x="93" y="135"/>
                    </a:lnTo>
                    <a:lnTo>
                      <a:pt x="96" y="135"/>
                    </a:lnTo>
                    <a:lnTo>
                      <a:pt x="96" y="137"/>
                    </a:lnTo>
                    <a:lnTo>
                      <a:pt x="96" y="135"/>
                    </a:lnTo>
                    <a:lnTo>
                      <a:pt x="98" y="135"/>
                    </a:lnTo>
                    <a:lnTo>
                      <a:pt x="98" y="137"/>
                    </a:lnTo>
                    <a:lnTo>
                      <a:pt x="100" y="137"/>
                    </a:lnTo>
                    <a:lnTo>
                      <a:pt x="103" y="137"/>
                    </a:lnTo>
                    <a:lnTo>
                      <a:pt x="105" y="137"/>
                    </a:lnTo>
                    <a:lnTo>
                      <a:pt x="108" y="137"/>
                    </a:lnTo>
                    <a:lnTo>
                      <a:pt x="110" y="137"/>
                    </a:lnTo>
                    <a:lnTo>
                      <a:pt x="113" y="137"/>
                    </a:lnTo>
                    <a:lnTo>
                      <a:pt x="113" y="135"/>
                    </a:lnTo>
                    <a:lnTo>
                      <a:pt x="115" y="135"/>
                    </a:lnTo>
                    <a:lnTo>
                      <a:pt x="115" y="132"/>
                    </a:lnTo>
                    <a:lnTo>
                      <a:pt x="118" y="132"/>
                    </a:lnTo>
                    <a:lnTo>
                      <a:pt x="118" y="130"/>
                    </a:lnTo>
                    <a:lnTo>
                      <a:pt x="120" y="130"/>
                    </a:lnTo>
                    <a:lnTo>
                      <a:pt x="120" y="128"/>
                    </a:lnTo>
                    <a:lnTo>
                      <a:pt x="120" y="125"/>
                    </a:lnTo>
                    <a:lnTo>
                      <a:pt x="120" y="123"/>
                    </a:lnTo>
                    <a:lnTo>
                      <a:pt x="120" y="120"/>
                    </a:lnTo>
                    <a:lnTo>
                      <a:pt x="122" y="120"/>
                    </a:lnTo>
                    <a:lnTo>
                      <a:pt x="122" y="118"/>
                    </a:lnTo>
                    <a:lnTo>
                      <a:pt x="120" y="118"/>
                    </a:lnTo>
                    <a:lnTo>
                      <a:pt x="120" y="115"/>
                    </a:lnTo>
                    <a:lnTo>
                      <a:pt x="118" y="115"/>
                    </a:lnTo>
                    <a:lnTo>
                      <a:pt x="118" y="113"/>
                    </a:lnTo>
                    <a:lnTo>
                      <a:pt x="115" y="113"/>
                    </a:lnTo>
                    <a:lnTo>
                      <a:pt x="115" y="110"/>
                    </a:lnTo>
                    <a:lnTo>
                      <a:pt x="113" y="110"/>
                    </a:lnTo>
                    <a:lnTo>
                      <a:pt x="113" y="108"/>
                    </a:lnTo>
                    <a:lnTo>
                      <a:pt x="110" y="108"/>
                    </a:lnTo>
                    <a:lnTo>
                      <a:pt x="110" y="106"/>
                    </a:lnTo>
                    <a:lnTo>
                      <a:pt x="108" y="106"/>
                    </a:lnTo>
                    <a:lnTo>
                      <a:pt x="108" y="103"/>
                    </a:lnTo>
                    <a:lnTo>
                      <a:pt x="108" y="106"/>
                    </a:lnTo>
                    <a:lnTo>
                      <a:pt x="105" y="103"/>
                    </a:lnTo>
                    <a:lnTo>
                      <a:pt x="105" y="101"/>
                    </a:lnTo>
                    <a:lnTo>
                      <a:pt x="105" y="103"/>
                    </a:lnTo>
                    <a:lnTo>
                      <a:pt x="105" y="101"/>
                    </a:lnTo>
                    <a:lnTo>
                      <a:pt x="103" y="101"/>
                    </a:lnTo>
                    <a:lnTo>
                      <a:pt x="103" y="98"/>
                    </a:lnTo>
                    <a:lnTo>
                      <a:pt x="100" y="98"/>
                    </a:lnTo>
                    <a:lnTo>
                      <a:pt x="100" y="96"/>
                    </a:lnTo>
                    <a:lnTo>
                      <a:pt x="100" y="98"/>
                    </a:lnTo>
                    <a:lnTo>
                      <a:pt x="100" y="96"/>
                    </a:lnTo>
                    <a:lnTo>
                      <a:pt x="98" y="96"/>
                    </a:lnTo>
                    <a:lnTo>
                      <a:pt x="98" y="93"/>
                    </a:lnTo>
                    <a:lnTo>
                      <a:pt x="96" y="93"/>
                    </a:lnTo>
                    <a:lnTo>
                      <a:pt x="93" y="93"/>
                    </a:lnTo>
                    <a:lnTo>
                      <a:pt x="93" y="91"/>
                    </a:lnTo>
                    <a:lnTo>
                      <a:pt x="91" y="91"/>
                    </a:lnTo>
                    <a:lnTo>
                      <a:pt x="88" y="91"/>
                    </a:lnTo>
                    <a:lnTo>
                      <a:pt x="88" y="88"/>
                    </a:lnTo>
                    <a:lnTo>
                      <a:pt x="86" y="88"/>
                    </a:lnTo>
                    <a:lnTo>
                      <a:pt x="83" y="88"/>
                    </a:lnTo>
                    <a:lnTo>
                      <a:pt x="83" y="86"/>
                    </a:lnTo>
                    <a:lnTo>
                      <a:pt x="81" y="86"/>
                    </a:lnTo>
                    <a:lnTo>
                      <a:pt x="78" y="86"/>
                    </a:lnTo>
                    <a:lnTo>
                      <a:pt x="78" y="84"/>
                    </a:lnTo>
                    <a:lnTo>
                      <a:pt x="76" y="84"/>
                    </a:lnTo>
                    <a:lnTo>
                      <a:pt x="76" y="81"/>
                    </a:lnTo>
                    <a:lnTo>
                      <a:pt x="76" y="79"/>
                    </a:lnTo>
                    <a:lnTo>
                      <a:pt x="74" y="76"/>
                    </a:lnTo>
                    <a:lnTo>
                      <a:pt x="74" y="74"/>
                    </a:lnTo>
                    <a:lnTo>
                      <a:pt x="74" y="71"/>
                    </a:lnTo>
                    <a:lnTo>
                      <a:pt x="74" y="69"/>
                    </a:lnTo>
                    <a:lnTo>
                      <a:pt x="74" y="66"/>
                    </a:lnTo>
                    <a:lnTo>
                      <a:pt x="71" y="66"/>
                    </a:lnTo>
                    <a:lnTo>
                      <a:pt x="71" y="64"/>
                    </a:lnTo>
                    <a:lnTo>
                      <a:pt x="69" y="64"/>
                    </a:lnTo>
                    <a:lnTo>
                      <a:pt x="69" y="66"/>
                    </a:lnTo>
                    <a:lnTo>
                      <a:pt x="66" y="66"/>
                    </a:lnTo>
                    <a:lnTo>
                      <a:pt x="66" y="64"/>
                    </a:lnTo>
                    <a:lnTo>
                      <a:pt x="66" y="62"/>
                    </a:lnTo>
                    <a:lnTo>
                      <a:pt x="66" y="59"/>
                    </a:lnTo>
                    <a:lnTo>
                      <a:pt x="66" y="57"/>
                    </a:lnTo>
                    <a:lnTo>
                      <a:pt x="66" y="54"/>
                    </a:lnTo>
                    <a:lnTo>
                      <a:pt x="64" y="54"/>
                    </a:lnTo>
                    <a:lnTo>
                      <a:pt x="64" y="52"/>
                    </a:lnTo>
                    <a:lnTo>
                      <a:pt x="61" y="52"/>
                    </a:lnTo>
                    <a:lnTo>
                      <a:pt x="61" y="49"/>
                    </a:lnTo>
                    <a:lnTo>
                      <a:pt x="59" y="49"/>
                    </a:lnTo>
                    <a:lnTo>
                      <a:pt x="59" y="47"/>
                    </a:lnTo>
                    <a:lnTo>
                      <a:pt x="59" y="44"/>
                    </a:lnTo>
                    <a:lnTo>
                      <a:pt x="59" y="42"/>
                    </a:lnTo>
                    <a:lnTo>
                      <a:pt x="56" y="42"/>
                    </a:lnTo>
                    <a:lnTo>
                      <a:pt x="56" y="40"/>
                    </a:lnTo>
                    <a:lnTo>
                      <a:pt x="54" y="40"/>
                    </a:lnTo>
                    <a:lnTo>
                      <a:pt x="54" y="37"/>
                    </a:lnTo>
                    <a:lnTo>
                      <a:pt x="52" y="37"/>
                    </a:lnTo>
                    <a:lnTo>
                      <a:pt x="52" y="35"/>
                    </a:lnTo>
                    <a:lnTo>
                      <a:pt x="49" y="35"/>
                    </a:lnTo>
                    <a:lnTo>
                      <a:pt x="49" y="32"/>
                    </a:lnTo>
                    <a:lnTo>
                      <a:pt x="49" y="30"/>
                    </a:lnTo>
                    <a:lnTo>
                      <a:pt x="49" y="27"/>
                    </a:lnTo>
                    <a:lnTo>
                      <a:pt x="47" y="27"/>
                    </a:lnTo>
                    <a:lnTo>
                      <a:pt x="49" y="27"/>
                    </a:lnTo>
                    <a:lnTo>
                      <a:pt x="52" y="27"/>
                    </a:lnTo>
                    <a:lnTo>
                      <a:pt x="52" y="25"/>
                    </a:lnTo>
                    <a:lnTo>
                      <a:pt x="49" y="25"/>
                    </a:lnTo>
                    <a:lnTo>
                      <a:pt x="52" y="25"/>
                    </a:lnTo>
                    <a:lnTo>
                      <a:pt x="49" y="25"/>
                    </a:lnTo>
                    <a:lnTo>
                      <a:pt x="52" y="25"/>
                    </a:lnTo>
                    <a:lnTo>
                      <a:pt x="49" y="25"/>
                    </a:lnTo>
                    <a:lnTo>
                      <a:pt x="52" y="25"/>
                    </a:lnTo>
                    <a:lnTo>
                      <a:pt x="49" y="25"/>
                    </a:lnTo>
                    <a:lnTo>
                      <a:pt x="49" y="22"/>
                    </a:lnTo>
                    <a:lnTo>
                      <a:pt x="47" y="22"/>
                    </a:lnTo>
                    <a:lnTo>
                      <a:pt x="47" y="20"/>
                    </a:lnTo>
                    <a:lnTo>
                      <a:pt x="44" y="20"/>
                    </a:lnTo>
                    <a:lnTo>
                      <a:pt x="44" y="18"/>
                    </a:lnTo>
                    <a:lnTo>
                      <a:pt x="42" y="18"/>
                    </a:lnTo>
                    <a:lnTo>
                      <a:pt x="44" y="18"/>
                    </a:lnTo>
                    <a:lnTo>
                      <a:pt x="42" y="18"/>
                    </a:lnTo>
                    <a:lnTo>
                      <a:pt x="42" y="15"/>
                    </a:lnTo>
                    <a:lnTo>
                      <a:pt x="42" y="13"/>
                    </a:lnTo>
                    <a:lnTo>
                      <a:pt x="39" y="13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42" y="5"/>
                    </a:lnTo>
                    <a:lnTo>
                      <a:pt x="44" y="5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6" y="3"/>
                    </a:lnTo>
                    <a:lnTo>
                      <a:pt x="59" y="3"/>
                    </a:lnTo>
                    <a:lnTo>
                      <a:pt x="61" y="3"/>
                    </a:lnTo>
                    <a:lnTo>
                      <a:pt x="66" y="3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3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3"/>
                    </a:lnTo>
                    <a:lnTo>
                      <a:pt x="83" y="3"/>
                    </a:lnTo>
                    <a:lnTo>
                      <a:pt x="86" y="3"/>
                    </a:lnTo>
                    <a:lnTo>
                      <a:pt x="91" y="0"/>
                    </a:lnTo>
                    <a:lnTo>
                      <a:pt x="93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100" y="0"/>
                    </a:lnTo>
                    <a:lnTo>
                      <a:pt x="103" y="0"/>
                    </a:lnTo>
                    <a:lnTo>
                      <a:pt x="103" y="3"/>
                    </a:lnTo>
                    <a:lnTo>
                      <a:pt x="100" y="3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6" name="Freeform 1096"/>
              <p:cNvSpPr>
                <a:spLocks/>
              </p:cNvSpPr>
              <p:nvPr/>
            </p:nvSpPr>
            <p:spPr bwMode="auto">
              <a:xfrm>
                <a:off x="1842" y="123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7" name="Freeform 1097"/>
              <p:cNvSpPr>
                <a:spLocks/>
              </p:cNvSpPr>
              <p:nvPr/>
            </p:nvSpPr>
            <p:spPr bwMode="auto">
              <a:xfrm>
                <a:off x="1803" y="1185"/>
                <a:ext cx="5" cy="2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3 w 5"/>
                  <a:gd name="T7" fmla="*/ 2 h 2"/>
                  <a:gd name="T8" fmla="*/ 5 w 5"/>
                  <a:gd name="T9" fmla="*/ 2 h 2"/>
                  <a:gd name="T10" fmla="*/ 3 w 5"/>
                  <a:gd name="T11" fmla="*/ 2 h 2"/>
                  <a:gd name="T12" fmla="*/ 5 w 5"/>
                  <a:gd name="T13" fmla="*/ 2 h 2"/>
                  <a:gd name="T14" fmla="*/ 3 w 5"/>
                  <a:gd name="T15" fmla="*/ 2 h 2"/>
                  <a:gd name="T16" fmla="*/ 0 w 5"/>
                  <a:gd name="T17" fmla="*/ 2 h 2"/>
                  <a:gd name="T18" fmla="*/ 0 w 5"/>
                  <a:gd name="T19" fmla="*/ 0 h 2"/>
                  <a:gd name="T20" fmla="*/ 3 w 5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8" name="Freeform 1098"/>
              <p:cNvSpPr>
                <a:spLocks/>
              </p:cNvSpPr>
              <p:nvPr/>
            </p:nvSpPr>
            <p:spPr bwMode="auto">
              <a:xfrm>
                <a:off x="1798" y="1180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3 w 5"/>
                  <a:gd name="T3" fmla="*/ 0 h 5"/>
                  <a:gd name="T4" fmla="*/ 5 w 5"/>
                  <a:gd name="T5" fmla="*/ 0 h 5"/>
                  <a:gd name="T6" fmla="*/ 5 w 5"/>
                  <a:gd name="T7" fmla="*/ 3 h 5"/>
                  <a:gd name="T8" fmla="*/ 5 w 5"/>
                  <a:gd name="T9" fmla="*/ 5 h 5"/>
                  <a:gd name="T10" fmla="*/ 5 w 5"/>
                  <a:gd name="T11" fmla="*/ 3 h 5"/>
                  <a:gd name="T12" fmla="*/ 5 w 5"/>
                  <a:gd name="T13" fmla="*/ 5 h 5"/>
                  <a:gd name="T14" fmla="*/ 5 w 5"/>
                  <a:gd name="T15" fmla="*/ 3 h 5"/>
                  <a:gd name="T16" fmla="*/ 3 w 5"/>
                  <a:gd name="T17" fmla="*/ 3 h 5"/>
                  <a:gd name="T18" fmla="*/ 0 w 5"/>
                  <a:gd name="T19" fmla="*/ 0 h 5"/>
                  <a:gd name="T20" fmla="*/ 3 w 5"/>
                  <a:gd name="T21" fmla="*/ 0 h 5"/>
                  <a:gd name="T22" fmla="*/ 0 w 5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9" name="Freeform 1099"/>
              <p:cNvSpPr>
                <a:spLocks/>
              </p:cNvSpPr>
              <p:nvPr/>
            </p:nvSpPr>
            <p:spPr bwMode="auto">
              <a:xfrm>
                <a:off x="1798" y="117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0" name="Freeform 1100"/>
              <p:cNvSpPr>
                <a:spLocks/>
              </p:cNvSpPr>
              <p:nvPr/>
            </p:nvSpPr>
            <p:spPr bwMode="auto">
              <a:xfrm>
                <a:off x="1679" y="1258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0 h 5"/>
                  <a:gd name="T4" fmla="*/ 2 w 2"/>
                  <a:gd name="T5" fmla="*/ 3 h 5"/>
                  <a:gd name="T6" fmla="*/ 2 w 2"/>
                  <a:gd name="T7" fmla="*/ 0 h 5"/>
                  <a:gd name="T8" fmla="*/ 2 w 2"/>
                  <a:gd name="T9" fmla="*/ 3 h 5"/>
                  <a:gd name="T10" fmla="*/ 2 w 2"/>
                  <a:gd name="T11" fmla="*/ 5 h 5"/>
                  <a:gd name="T12" fmla="*/ 0 w 2"/>
                  <a:gd name="T13" fmla="*/ 5 h 5"/>
                  <a:gd name="T14" fmla="*/ 0 w 2"/>
                  <a:gd name="T15" fmla="*/ 3 h 5"/>
                  <a:gd name="T16" fmla="*/ 0 w 2"/>
                  <a:gd name="T17" fmla="*/ 5 h 5"/>
                  <a:gd name="T18" fmla="*/ 0 w 2"/>
                  <a:gd name="T19" fmla="*/ 3 h 5"/>
                  <a:gd name="T20" fmla="*/ 0 w 2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1" name="Freeform 1101"/>
              <p:cNvSpPr>
                <a:spLocks/>
              </p:cNvSpPr>
              <p:nvPr/>
            </p:nvSpPr>
            <p:spPr bwMode="auto">
              <a:xfrm>
                <a:off x="1803" y="1136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2" name="Freeform 1102"/>
              <p:cNvSpPr>
                <a:spLocks/>
              </p:cNvSpPr>
              <p:nvPr/>
            </p:nvSpPr>
            <p:spPr bwMode="auto">
              <a:xfrm>
                <a:off x="1561" y="100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3" name="Freeform 1103"/>
              <p:cNvSpPr>
                <a:spLocks/>
              </p:cNvSpPr>
              <p:nvPr/>
            </p:nvSpPr>
            <p:spPr bwMode="auto">
              <a:xfrm>
                <a:off x="1551" y="997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4" name="Freeform 1104"/>
              <p:cNvSpPr>
                <a:spLocks/>
              </p:cNvSpPr>
              <p:nvPr/>
            </p:nvSpPr>
            <p:spPr bwMode="auto">
              <a:xfrm>
                <a:off x="1559" y="994"/>
                <a:ext cx="5" cy="10"/>
              </a:xfrm>
              <a:custGeom>
                <a:avLst/>
                <a:gdLst>
                  <a:gd name="T0" fmla="*/ 5 w 5"/>
                  <a:gd name="T1" fmla="*/ 0 h 10"/>
                  <a:gd name="T2" fmla="*/ 5 w 5"/>
                  <a:gd name="T3" fmla="*/ 3 h 10"/>
                  <a:gd name="T4" fmla="*/ 5 w 5"/>
                  <a:gd name="T5" fmla="*/ 5 h 10"/>
                  <a:gd name="T6" fmla="*/ 5 w 5"/>
                  <a:gd name="T7" fmla="*/ 8 h 10"/>
                  <a:gd name="T8" fmla="*/ 5 w 5"/>
                  <a:gd name="T9" fmla="*/ 10 h 10"/>
                  <a:gd name="T10" fmla="*/ 2 w 5"/>
                  <a:gd name="T11" fmla="*/ 10 h 10"/>
                  <a:gd name="T12" fmla="*/ 2 w 5"/>
                  <a:gd name="T13" fmla="*/ 8 h 10"/>
                  <a:gd name="T14" fmla="*/ 0 w 5"/>
                  <a:gd name="T15" fmla="*/ 10 h 10"/>
                  <a:gd name="T16" fmla="*/ 0 w 5"/>
                  <a:gd name="T17" fmla="*/ 8 h 10"/>
                  <a:gd name="T18" fmla="*/ 2 w 5"/>
                  <a:gd name="T19" fmla="*/ 8 h 10"/>
                  <a:gd name="T20" fmla="*/ 2 w 5"/>
                  <a:gd name="T21" fmla="*/ 5 h 10"/>
                  <a:gd name="T22" fmla="*/ 2 w 5"/>
                  <a:gd name="T23" fmla="*/ 3 h 10"/>
                  <a:gd name="T24" fmla="*/ 2 w 5"/>
                  <a:gd name="T25" fmla="*/ 0 h 10"/>
                  <a:gd name="T26" fmla="*/ 5 w 5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10">
                    <a:moveTo>
                      <a:pt x="5" y="0"/>
                    </a:moveTo>
                    <a:lnTo>
                      <a:pt x="5" y="3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5" name="Freeform 1105"/>
              <p:cNvSpPr>
                <a:spLocks/>
              </p:cNvSpPr>
              <p:nvPr/>
            </p:nvSpPr>
            <p:spPr bwMode="auto">
              <a:xfrm>
                <a:off x="1473" y="972"/>
                <a:ext cx="5" cy="10"/>
              </a:xfrm>
              <a:custGeom>
                <a:avLst/>
                <a:gdLst>
                  <a:gd name="T0" fmla="*/ 3 w 5"/>
                  <a:gd name="T1" fmla="*/ 0 h 10"/>
                  <a:gd name="T2" fmla="*/ 3 w 5"/>
                  <a:gd name="T3" fmla="*/ 3 h 10"/>
                  <a:gd name="T4" fmla="*/ 5 w 5"/>
                  <a:gd name="T5" fmla="*/ 3 h 10"/>
                  <a:gd name="T6" fmla="*/ 5 w 5"/>
                  <a:gd name="T7" fmla="*/ 5 h 10"/>
                  <a:gd name="T8" fmla="*/ 5 w 5"/>
                  <a:gd name="T9" fmla="*/ 8 h 10"/>
                  <a:gd name="T10" fmla="*/ 5 w 5"/>
                  <a:gd name="T11" fmla="*/ 10 h 10"/>
                  <a:gd name="T12" fmla="*/ 3 w 5"/>
                  <a:gd name="T13" fmla="*/ 10 h 10"/>
                  <a:gd name="T14" fmla="*/ 3 w 5"/>
                  <a:gd name="T15" fmla="*/ 8 h 10"/>
                  <a:gd name="T16" fmla="*/ 3 w 5"/>
                  <a:gd name="T17" fmla="*/ 5 h 10"/>
                  <a:gd name="T18" fmla="*/ 3 w 5"/>
                  <a:gd name="T19" fmla="*/ 3 h 10"/>
                  <a:gd name="T20" fmla="*/ 0 w 5"/>
                  <a:gd name="T21" fmla="*/ 3 h 10"/>
                  <a:gd name="T22" fmla="*/ 0 w 5"/>
                  <a:gd name="T23" fmla="*/ 0 h 10"/>
                  <a:gd name="T24" fmla="*/ 3 w 5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10">
                    <a:moveTo>
                      <a:pt x="3" y="0"/>
                    </a:move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6" name="Freeform 1106"/>
              <p:cNvSpPr>
                <a:spLocks/>
              </p:cNvSpPr>
              <p:nvPr/>
            </p:nvSpPr>
            <p:spPr bwMode="auto">
              <a:xfrm>
                <a:off x="1517" y="899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3 w 3"/>
                  <a:gd name="T5" fmla="*/ 0 h 2"/>
                  <a:gd name="T6" fmla="*/ 0 w 3"/>
                  <a:gd name="T7" fmla="*/ 0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7" name="Freeform 1107"/>
              <p:cNvSpPr>
                <a:spLocks/>
              </p:cNvSpPr>
              <p:nvPr/>
            </p:nvSpPr>
            <p:spPr bwMode="auto">
              <a:xfrm>
                <a:off x="1505" y="882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8" name="Freeform 1108"/>
              <p:cNvSpPr>
                <a:spLocks/>
              </p:cNvSpPr>
              <p:nvPr/>
            </p:nvSpPr>
            <p:spPr bwMode="auto">
              <a:xfrm>
                <a:off x="1505" y="88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9" name="Freeform 1109"/>
              <p:cNvSpPr>
                <a:spLocks/>
              </p:cNvSpPr>
              <p:nvPr/>
            </p:nvSpPr>
            <p:spPr bwMode="auto">
              <a:xfrm>
                <a:off x="1696" y="110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2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0 h 2"/>
                  <a:gd name="T16" fmla="*/ 2 w 2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0" name="Freeform 1110"/>
              <p:cNvSpPr>
                <a:spLocks/>
              </p:cNvSpPr>
              <p:nvPr/>
            </p:nvSpPr>
            <p:spPr bwMode="auto">
              <a:xfrm>
                <a:off x="1696" y="109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3 h 3"/>
                  <a:gd name="T4" fmla="*/ 0 h 3"/>
                  <a:gd name="T5" fmla="*/ 3 h 3"/>
                  <a:gd name="T6" fmla="*/ 0 h 3"/>
                  <a:gd name="T7" fmla="*/ 3 h 3"/>
                  <a:gd name="T8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1" name="Freeform 1111"/>
              <p:cNvSpPr>
                <a:spLocks/>
              </p:cNvSpPr>
              <p:nvPr/>
            </p:nvSpPr>
            <p:spPr bwMode="auto">
              <a:xfrm>
                <a:off x="1686" y="1085"/>
                <a:ext cx="7" cy="7"/>
              </a:xfrm>
              <a:custGeom>
                <a:avLst/>
                <a:gdLst>
                  <a:gd name="T0" fmla="*/ 2 w 7"/>
                  <a:gd name="T1" fmla="*/ 0 h 7"/>
                  <a:gd name="T2" fmla="*/ 2 w 7"/>
                  <a:gd name="T3" fmla="*/ 2 h 7"/>
                  <a:gd name="T4" fmla="*/ 5 w 7"/>
                  <a:gd name="T5" fmla="*/ 2 h 7"/>
                  <a:gd name="T6" fmla="*/ 5 w 7"/>
                  <a:gd name="T7" fmla="*/ 5 h 7"/>
                  <a:gd name="T8" fmla="*/ 5 w 7"/>
                  <a:gd name="T9" fmla="*/ 7 h 7"/>
                  <a:gd name="T10" fmla="*/ 7 w 7"/>
                  <a:gd name="T11" fmla="*/ 7 h 7"/>
                  <a:gd name="T12" fmla="*/ 5 w 7"/>
                  <a:gd name="T13" fmla="*/ 7 h 7"/>
                  <a:gd name="T14" fmla="*/ 5 w 7"/>
                  <a:gd name="T15" fmla="*/ 5 h 7"/>
                  <a:gd name="T16" fmla="*/ 2 w 7"/>
                  <a:gd name="T17" fmla="*/ 5 h 7"/>
                  <a:gd name="T18" fmla="*/ 2 w 7"/>
                  <a:gd name="T19" fmla="*/ 7 h 7"/>
                  <a:gd name="T20" fmla="*/ 2 w 7"/>
                  <a:gd name="T21" fmla="*/ 5 h 7"/>
                  <a:gd name="T22" fmla="*/ 2 w 7"/>
                  <a:gd name="T23" fmla="*/ 7 h 7"/>
                  <a:gd name="T24" fmla="*/ 2 w 7"/>
                  <a:gd name="T25" fmla="*/ 5 h 7"/>
                  <a:gd name="T26" fmla="*/ 2 w 7"/>
                  <a:gd name="T27" fmla="*/ 7 h 7"/>
                  <a:gd name="T28" fmla="*/ 2 w 7"/>
                  <a:gd name="T29" fmla="*/ 5 h 7"/>
                  <a:gd name="T30" fmla="*/ 2 w 7"/>
                  <a:gd name="T31" fmla="*/ 2 h 7"/>
                  <a:gd name="T32" fmla="*/ 0 w 7"/>
                  <a:gd name="T33" fmla="*/ 2 h 7"/>
                  <a:gd name="T34" fmla="*/ 0 w 7"/>
                  <a:gd name="T35" fmla="*/ 0 h 7"/>
                  <a:gd name="T36" fmla="*/ 2 w 7"/>
                  <a:gd name="T37" fmla="*/ 0 h 7"/>
                  <a:gd name="T38" fmla="*/ 0 w 7"/>
                  <a:gd name="T39" fmla="*/ 0 h 7"/>
                  <a:gd name="T40" fmla="*/ 2 w 7"/>
                  <a:gd name="T41" fmla="*/ 0 h 7"/>
                  <a:gd name="T42" fmla="*/ 0 w 7"/>
                  <a:gd name="T43" fmla="*/ 0 h 7"/>
                  <a:gd name="T44" fmla="*/ 2 w 7"/>
                  <a:gd name="T4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2" name="Rectangle 1112"/>
              <p:cNvSpPr>
                <a:spLocks noChangeArrowheads="1"/>
              </p:cNvSpPr>
              <p:nvPr/>
            </p:nvSpPr>
            <p:spPr bwMode="auto">
              <a:xfrm>
                <a:off x="1686" y="1080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3" name="Freeform 1113"/>
              <p:cNvSpPr>
                <a:spLocks/>
              </p:cNvSpPr>
              <p:nvPr/>
            </p:nvSpPr>
            <p:spPr bwMode="auto">
              <a:xfrm>
                <a:off x="1674" y="107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4" name="Freeform 1114"/>
              <p:cNvSpPr>
                <a:spLocks/>
              </p:cNvSpPr>
              <p:nvPr/>
            </p:nvSpPr>
            <p:spPr bwMode="auto">
              <a:xfrm>
                <a:off x="1683" y="1068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2 h 4"/>
                  <a:gd name="T4" fmla="*/ 3 w 3"/>
                  <a:gd name="T5" fmla="*/ 4 h 4"/>
                  <a:gd name="T6" fmla="*/ 3 w 3"/>
                  <a:gd name="T7" fmla="*/ 2 h 4"/>
                  <a:gd name="T8" fmla="*/ 0 w 3"/>
                  <a:gd name="T9" fmla="*/ 2 h 4"/>
                  <a:gd name="T10" fmla="*/ 3 w 3"/>
                  <a:gd name="T11" fmla="*/ 2 h 4"/>
                  <a:gd name="T12" fmla="*/ 0 w 3"/>
                  <a:gd name="T13" fmla="*/ 2 h 4"/>
                  <a:gd name="T14" fmla="*/ 3 w 3"/>
                  <a:gd name="T15" fmla="*/ 2 h 4"/>
                  <a:gd name="T16" fmla="*/ 3 w 3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5" name="Freeform 1115"/>
              <p:cNvSpPr>
                <a:spLocks/>
              </p:cNvSpPr>
              <p:nvPr/>
            </p:nvSpPr>
            <p:spPr bwMode="auto">
              <a:xfrm>
                <a:off x="1671" y="106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3 h 3"/>
                  <a:gd name="T4" fmla="*/ 0 h 3"/>
                  <a:gd name="T5" fmla="*/ 3 h 3"/>
                  <a:gd name="T6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6" name="Freeform 1116"/>
              <p:cNvSpPr>
                <a:spLocks/>
              </p:cNvSpPr>
              <p:nvPr/>
            </p:nvSpPr>
            <p:spPr bwMode="auto">
              <a:xfrm>
                <a:off x="1674" y="1058"/>
                <a:ext cx="5" cy="7"/>
              </a:xfrm>
              <a:custGeom>
                <a:avLst/>
                <a:gdLst>
                  <a:gd name="T0" fmla="*/ 5 w 5"/>
                  <a:gd name="T1" fmla="*/ 0 h 7"/>
                  <a:gd name="T2" fmla="*/ 2 w 5"/>
                  <a:gd name="T3" fmla="*/ 0 h 7"/>
                  <a:gd name="T4" fmla="*/ 2 w 5"/>
                  <a:gd name="T5" fmla="*/ 2 h 7"/>
                  <a:gd name="T6" fmla="*/ 2 w 5"/>
                  <a:gd name="T7" fmla="*/ 5 h 7"/>
                  <a:gd name="T8" fmla="*/ 2 w 5"/>
                  <a:gd name="T9" fmla="*/ 2 h 7"/>
                  <a:gd name="T10" fmla="*/ 2 w 5"/>
                  <a:gd name="T11" fmla="*/ 5 h 7"/>
                  <a:gd name="T12" fmla="*/ 0 w 5"/>
                  <a:gd name="T13" fmla="*/ 5 h 7"/>
                  <a:gd name="T14" fmla="*/ 0 w 5"/>
                  <a:gd name="T15" fmla="*/ 7 h 7"/>
                  <a:gd name="T16" fmla="*/ 0 w 5"/>
                  <a:gd name="T17" fmla="*/ 5 h 7"/>
                  <a:gd name="T18" fmla="*/ 0 w 5"/>
                  <a:gd name="T19" fmla="*/ 2 h 7"/>
                  <a:gd name="T20" fmla="*/ 2 w 5"/>
                  <a:gd name="T21" fmla="*/ 2 h 7"/>
                  <a:gd name="T22" fmla="*/ 2 w 5"/>
                  <a:gd name="T23" fmla="*/ 0 h 7"/>
                  <a:gd name="T24" fmla="*/ 2 w 5"/>
                  <a:gd name="T25" fmla="*/ 2 h 7"/>
                  <a:gd name="T26" fmla="*/ 2 w 5"/>
                  <a:gd name="T27" fmla="*/ 0 h 7"/>
                  <a:gd name="T28" fmla="*/ 5 w 5"/>
                  <a:gd name="T2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7" name="Freeform 1117"/>
              <p:cNvSpPr>
                <a:spLocks/>
              </p:cNvSpPr>
              <p:nvPr/>
            </p:nvSpPr>
            <p:spPr bwMode="auto">
              <a:xfrm>
                <a:off x="1649" y="102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8" name="Freeform 1118"/>
              <p:cNvSpPr>
                <a:spLocks/>
              </p:cNvSpPr>
              <p:nvPr/>
            </p:nvSpPr>
            <p:spPr bwMode="auto">
              <a:xfrm>
                <a:off x="1691" y="100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9" name="Freeform 1119"/>
              <p:cNvSpPr>
                <a:spLocks/>
              </p:cNvSpPr>
              <p:nvPr/>
            </p:nvSpPr>
            <p:spPr bwMode="auto">
              <a:xfrm>
                <a:off x="1627" y="98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2 h 2"/>
                  <a:gd name="T6" fmla="*/ 3 w 3"/>
                  <a:gd name="T7" fmla="*/ 0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0" name="Freeform 1120"/>
              <p:cNvSpPr>
                <a:spLocks/>
              </p:cNvSpPr>
              <p:nvPr/>
            </p:nvSpPr>
            <p:spPr bwMode="auto">
              <a:xfrm>
                <a:off x="1625" y="984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3 h 3"/>
                  <a:gd name="T4" fmla="*/ 0 w 2"/>
                  <a:gd name="T5" fmla="*/ 3 h 3"/>
                  <a:gd name="T6" fmla="*/ 2 w 2"/>
                  <a:gd name="T7" fmla="*/ 3 h 3"/>
                  <a:gd name="T8" fmla="*/ 0 w 2"/>
                  <a:gd name="T9" fmla="*/ 3 h 3"/>
                  <a:gd name="T10" fmla="*/ 0 w 2"/>
                  <a:gd name="T11" fmla="*/ 0 h 3"/>
                  <a:gd name="T12" fmla="*/ 0 w 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1" name="Rectangle 1121"/>
              <p:cNvSpPr>
                <a:spLocks noChangeArrowheads="1"/>
              </p:cNvSpPr>
              <p:nvPr/>
            </p:nvSpPr>
            <p:spPr bwMode="auto">
              <a:xfrm>
                <a:off x="1635" y="984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2" name="Freeform 1122"/>
              <p:cNvSpPr>
                <a:spLocks/>
              </p:cNvSpPr>
              <p:nvPr/>
            </p:nvSpPr>
            <p:spPr bwMode="auto">
              <a:xfrm>
                <a:off x="1642" y="984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2 w 2"/>
                  <a:gd name="T5" fmla="*/ 3 h 3"/>
                  <a:gd name="T6" fmla="*/ 2 w 2"/>
                  <a:gd name="T7" fmla="*/ 0 h 3"/>
                  <a:gd name="T8" fmla="*/ 0 w 2"/>
                  <a:gd name="T9" fmla="*/ 0 h 3"/>
                  <a:gd name="T10" fmla="*/ 2 w 2"/>
                  <a:gd name="T11" fmla="*/ 0 h 3"/>
                  <a:gd name="T12" fmla="*/ 0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3" name="Freeform 1123"/>
              <p:cNvSpPr>
                <a:spLocks/>
              </p:cNvSpPr>
              <p:nvPr/>
            </p:nvSpPr>
            <p:spPr bwMode="auto">
              <a:xfrm>
                <a:off x="1622" y="98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4" name="Freeform 1124"/>
              <p:cNvSpPr>
                <a:spLocks/>
              </p:cNvSpPr>
              <p:nvPr/>
            </p:nvSpPr>
            <p:spPr bwMode="auto">
              <a:xfrm>
                <a:off x="1622" y="98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5" name="Freeform 1125"/>
              <p:cNvSpPr>
                <a:spLocks/>
              </p:cNvSpPr>
              <p:nvPr/>
            </p:nvSpPr>
            <p:spPr bwMode="auto">
              <a:xfrm>
                <a:off x="1610" y="97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6" name="Rectangle 1126"/>
              <p:cNvSpPr>
                <a:spLocks noChangeArrowheads="1"/>
              </p:cNvSpPr>
              <p:nvPr/>
            </p:nvSpPr>
            <p:spPr bwMode="auto">
              <a:xfrm>
                <a:off x="1620" y="975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7" name="Freeform 1127"/>
              <p:cNvSpPr>
                <a:spLocks/>
              </p:cNvSpPr>
              <p:nvPr/>
            </p:nvSpPr>
            <p:spPr bwMode="auto">
              <a:xfrm>
                <a:off x="1610" y="97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8" name="Freeform 1128"/>
              <p:cNvSpPr>
                <a:spLocks/>
              </p:cNvSpPr>
              <p:nvPr/>
            </p:nvSpPr>
            <p:spPr bwMode="auto">
              <a:xfrm>
                <a:off x="1635" y="972"/>
                <a:ext cx="12" cy="12"/>
              </a:xfrm>
              <a:custGeom>
                <a:avLst/>
                <a:gdLst>
                  <a:gd name="T0" fmla="*/ 9 w 12"/>
                  <a:gd name="T1" fmla="*/ 0 h 12"/>
                  <a:gd name="T2" fmla="*/ 7 w 12"/>
                  <a:gd name="T3" fmla="*/ 0 h 12"/>
                  <a:gd name="T4" fmla="*/ 9 w 12"/>
                  <a:gd name="T5" fmla="*/ 0 h 12"/>
                  <a:gd name="T6" fmla="*/ 9 w 12"/>
                  <a:gd name="T7" fmla="*/ 3 h 12"/>
                  <a:gd name="T8" fmla="*/ 9 w 12"/>
                  <a:gd name="T9" fmla="*/ 5 h 12"/>
                  <a:gd name="T10" fmla="*/ 12 w 12"/>
                  <a:gd name="T11" fmla="*/ 5 h 12"/>
                  <a:gd name="T12" fmla="*/ 9 w 12"/>
                  <a:gd name="T13" fmla="*/ 5 h 12"/>
                  <a:gd name="T14" fmla="*/ 9 w 12"/>
                  <a:gd name="T15" fmla="*/ 8 h 12"/>
                  <a:gd name="T16" fmla="*/ 12 w 12"/>
                  <a:gd name="T17" fmla="*/ 8 h 12"/>
                  <a:gd name="T18" fmla="*/ 12 w 12"/>
                  <a:gd name="T19" fmla="*/ 5 h 12"/>
                  <a:gd name="T20" fmla="*/ 12 w 12"/>
                  <a:gd name="T21" fmla="*/ 8 h 12"/>
                  <a:gd name="T22" fmla="*/ 9 w 12"/>
                  <a:gd name="T23" fmla="*/ 8 h 12"/>
                  <a:gd name="T24" fmla="*/ 9 w 12"/>
                  <a:gd name="T25" fmla="*/ 10 h 12"/>
                  <a:gd name="T26" fmla="*/ 9 w 12"/>
                  <a:gd name="T27" fmla="*/ 12 h 12"/>
                  <a:gd name="T28" fmla="*/ 7 w 12"/>
                  <a:gd name="T29" fmla="*/ 12 h 12"/>
                  <a:gd name="T30" fmla="*/ 4 w 12"/>
                  <a:gd name="T31" fmla="*/ 12 h 12"/>
                  <a:gd name="T32" fmla="*/ 4 w 12"/>
                  <a:gd name="T33" fmla="*/ 10 h 12"/>
                  <a:gd name="T34" fmla="*/ 4 w 12"/>
                  <a:gd name="T35" fmla="*/ 12 h 12"/>
                  <a:gd name="T36" fmla="*/ 4 w 12"/>
                  <a:gd name="T37" fmla="*/ 10 h 12"/>
                  <a:gd name="T38" fmla="*/ 2 w 12"/>
                  <a:gd name="T39" fmla="*/ 10 h 12"/>
                  <a:gd name="T40" fmla="*/ 0 w 12"/>
                  <a:gd name="T41" fmla="*/ 10 h 12"/>
                  <a:gd name="T42" fmla="*/ 0 w 12"/>
                  <a:gd name="T43" fmla="*/ 8 h 12"/>
                  <a:gd name="T44" fmla="*/ 2 w 12"/>
                  <a:gd name="T45" fmla="*/ 8 h 12"/>
                  <a:gd name="T46" fmla="*/ 2 w 12"/>
                  <a:gd name="T47" fmla="*/ 5 h 12"/>
                  <a:gd name="T48" fmla="*/ 2 w 12"/>
                  <a:gd name="T49" fmla="*/ 3 h 12"/>
                  <a:gd name="T50" fmla="*/ 4 w 12"/>
                  <a:gd name="T51" fmla="*/ 3 h 12"/>
                  <a:gd name="T52" fmla="*/ 4 w 12"/>
                  <a:gd name="T53" fmla="*/ 0 h 12"/>
                  <a:gd name="T54" fmla="*/ 2 w 12"/>
                  <a:gd name="T55" fmla="*/ 0 h 12"/>
                  <a:gd name="T56" fmla="*/ 4 w 12"/>
                  <a:gd name="T57" fmla="*/ 0 h 12"/>
                  <a:gd name="T58" fmla="*/ 7 w 12"/>
                  <a:gd name="T59" fmla="*/ 0 h 12"/>
                  <a:gd name="T60" fmla="*/ 9 w 12"/>
                  <a:gd name="T6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" h="12">
                    <a:moveTo>
                      <a:pt x="9" y="0"/>
                    </a:moveTo>
                    <a:lnTo>
                      <a:pt x="7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9" y="8"/>
                    </a:lnTo>
                    <a:lnTo>
                      <a:pt x="12" y="8"/>
                    </a:lnTo>
                    <a:lnTo>
                      <a:pt x="12" y="5"/>
                    </a:lnTo>
                    <a:lnTo>
                      <a:pt x="12" y="8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9" name="Freeform 1129"/>
              <p:cNvSpPr>
                <a:spLocks/>
              </p:cNvSpPr>
              <p:nvPr/>
            </p:nvSpPr>
            <p:spPr bwMode="auto">
              <a:xfrm>
                <a:off x="1608" y="962"/>
                <a:ext cx="12" cy="15"/>
              </a:xfrm>
              <a:custGeom>
                <a:avLst/>
                <a:gdLst>
                  <a:gd name="T0" fmla="*/ 2 w 12"/>
                  <a:gd name="T1" fmla="*/ 0 h 15"/>
                  <a:gd name="T2" fmla="*/ 5 w 12"/>
                  <a:gd name="T3" fmla="*/ 3 h 15"/>
                  <a:gd name="T4" fmla="*/ 5 w 12"/>
                  <a:gd name="T5" fmla="*/ 5 h 15"/>
                  <a:gd name="T6" fmla="*/ 7 w 12"/>
                  <a:gd name="T7" fmla="*/ 5 h 15"/>
                  <a:gd name="T8" fmla="*/ 5 w 12"/>
                  <a:gd name="T9" fmla="*/ 5 h 15"/>
                  <a:gd name="T10" fmla="*/ 5 w 12"/>
                  <a:gd name="T11" fmla="*/ 8 h 15"/>
                  <a:gd name="T12" fmla="*/ 7 w 12"/>
                  <a:gd name="T13" fmla="*/ 8 h 15"/>
                  <a:gd name="T14" fmla="*/ 9 w 12"/>
                  <a:gd name="T15" fmla="*/ 8 h 15"/>
                  <a:gd name="T16" fmla="*/ 12 w 12"/>
                  <a:gd name="T17" fmla="*/ 8 h 15"/>
                  <a:gd name="T18" fmla="*/ 12 w 12"/>
                  <a:gd name="T19" fmla="*/ 10 h 15"/>
                  <a:gd name="T20" fmla="*/ 12 w 12"/>
                  <a:gd name="T21" fmla="*/ 13 h 15"/>
                  <a:gd name="T22" fmla="*/ 12 w 12"/>
                  <a:gd name="T23" fmla="*/ 15 h 15"/>
                  <a:gd name="T24" fmla="*/ 9 w 12"/>
                  <a:gd name="T25" fmla="*/ 15 h 15"/>
                  <a:gd name="T26" fmla="*/ 9 w 12"/>
                  <a:gd name="T27" fmla="*/ 13 h 15"/>
                  <a:gd name="T28" fmla="*/ 7 w 12"/>
                  <a:gd name="T29" fmla="*/ 13 h 15"/>
                  <a:gd name="T30" fmla="*/ 7 w 12"/>
                  <a:gd name="T31" fmla="*/ 10 h 15"/>
                  <a:gd name="T32" fmla="*/ 5 w 12"/>
                  <a:gd name="T33" fmla="*/ 10 h 15"/>
                  <a:gd name="T34" fmla="*/ 5 w 12"/>
                  <a:gd name="T35" fmla="*/ 8 h 15"/>
                  <a:gd name="T36" fmla="*/ 2 w 12"/>
                  <a:gd name="T37" fmla="*/ 8 h 15"/>
                  <a:gd name="T38" fmla="*/ 5 w 12"/>
                  <a:gd name="T39" fmla="*/ 8 h 15"/>
                  <a:gd name="T40" fmla="*/ 2 w 12"/>
                  <a:gd name="T41" fmla="*/ 8 h 15"/>
                  <a:gd name="T42" fmla="*/ 2 w 12"/>
                  <a:gd name="T43" fmla="*/ 5 h 15"/>
                  <a:gd name="T44" fmla="*/ 0 w 12"/>
                  <a:gd name="T45" fmla="*/ 5 h 15"/>
                  <a:gd name="T46" fmla="*/ 0 w 12"/>
                  <a:gd name="T47" fmla="*/ 3 h 15"/>
                  <a:gd name="T48" fmla="*/ 0 w 12"/>
                  <a:gd name="T49" fmla="*/ 0 h 15"/>
                  <a:gd name="T50" fmla="*/ 2 w 12"/>
                  <a:gd name="T5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" h="15">
                    <a:moveTo>
                      <a:pt x="2" y="0"/>
                    </a:moveTo>
                    <a:lnTo>
                      <a:pt x="5" y="3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3"/>
                    </a:lnTo>
                    <a:lnTo>
                      <a:pt x="12" y="15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0" name="Freeform 1130"/>
              <p:cNvSpPr>
                <a:spLocks/>
              </p:cNvSpPr>
              <p:nvPr/>
            </p:nvSpPr>
            <p:spPr bwMode="auto">
              <a:xfrm>
                <a:off x="1583" y="950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3 w 3"/>
                  <a:gd name="T4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1" name="Freeform 1131"/>
              <p:cNvSpPr>
                <a:spLocks/>
              </p:cNvSpPr>
              <p:nvPr/>
            </p:nvSpPr>
            <p:spPr bwMode="auto">
              <a:xfrm>
                <a:off x="1573" y="90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3 h 3"/>
                  <a:gd name="T4" fmla="*/ 0 w 3"/>
                  <a:gd name="T5" fmla="*/ 0 h 3"/>
                  <a:gd name="T6" fmla="*/ 3 w 3"/>
                  <a:gd name="T7" fmla="*/ 0 h 3"/>
                  <a:gd name="T8" fmla="*/ 0 w 3"/>
                  <a:gd name="T9" fmla="*/ 0 h 3"/>
                  <a:gd name="T10" fmla="*/ 3 w 3"/>
                  <a:gd name="T11" fmla="*/ 0 h 3"/>
                  <a:gd name="T12" fmla="*/ 3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2" name="Freeform 1132"/>
              <p:cNvSpPr>
                <a:spLocks/>
              </p:cNvSpPr>
              <p:nvPr/>
            </p:nvSpPr>
            <p:spPr bwMode="auto">
              <a:xfrm>
                <a:off x="1578" y="901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3" name="Freeform 1133"/>
              <p:cNvSpPr>
                <a:spLocks/>
              </p:cNvSpPr>
              <p:nvPr/>
            </p:nvSpPr>
            <p:spPr bwMode="auto">
              <a:xfrm>
                <a:off x="1573" y="89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3 w 5"/>
                  <a:gd name="T3" fmla="*/ 2 h 5"/>
                  <a:gd name="T4" fmla="*/ 3 w 5"/>
                  <a:gd name="T5" fmla="*/ 0 h 5"/>
                  <a:gd name="T6" fmla="*/ 3 w 5"/>
                  <a:gd name="T7" fmla="*/ 2 h 5"/>
                  <a:gd name="T8" fmla="*/ 5 w 5"/>
                  <a:gd name="T9" fmla="*/ 2 h 5"/>
                  <a:gd name="T10" fmla="*/ 5 w 5"/>
                  <a:gd name="T11" fmla="*/ 5 h 5"/>
                  <a:gd name="T12" fmla="*/ 3 w 5"/>
                  <a:gd name="T13" fmla="*/ 5 h 5"/>
                  <a:gd name="T14" fmla="*/ 3 w 5"/>
                  <a:gd name="T15" fmla="*/ 2 h 5"/>
                  <a:gd name="T16" fmla="*/ 3 w 5"/>
                  <a:gd name="T17" fmla="*/ 5 h 5"/>
                  <a:gd name="T18" fmla="*/ 0 w 5"/>
                  <a:gd name="T19" fmla="*/ 5 h 5"/>
                  <a:gd name="T20" fmla="*/ 0 w 5"/>
                  <a:gd name="T21" fmla="*/ 2 h 5"/>
                  <a:gd name="T22" fmla="*/ 0 w 5"/>
                  <a:gd name="T23" fmla="*/ 0 h 5"/>
                  <a:gd name="T24" fmla="*/ 3 w 5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4" name="Freeform 1134"/>
              <p:cNvSpPr>
                <a:spLocks/>
              </p:cNvSpPr>
              <p:nvPr/>
            </p:nvSpPr>
            <p:spPr bwMode="auto">
              <a:xfrm>
                <a:off x="2334" y="1266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5" name="Freeform 1135"/>
              <p:cNvSpPr>
                <a:spLocks/>
              </p:cNvSpPr>
              <p:nvPr/>
            </p:nvSpPr>
            <p:spPr bwMode="auto">
              <a:xfrm>
                <a:off x="2336" y="1261"/>
                <a:ext cx="0" cy="5"/>
              </a:xfrm>
              <a:custGeom>
                <a:avLst/>
                <a:gdLst>
                  <a:gd name="T0" fmla="*/ 0 h 5"/>
                  <a:gd name="T1" fmla="*/ 2 h 5"/>
                  <a:gd name="T2" fmla="*/ 5 h 5"/>
                  <a:gd name="T3" fmla="*/ 2 h 5"/>
                  <a:gd name="T4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6" name="Freeform 1136"/>
              <p:cNvSpPr>
                <a:spLocks/>
              </p:cNvSpPr>
              <p:nvPr/>
            </p:nvSpPr>
            <p:spPr bwMode="auto">
              <a:xfrm>
                <a:off x="2334" y="1261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7" name="Freeform 1137"/>
              <p:cNvSpPr>
                <a:spLocks/>
              </p:cNvSpPr>
              <p:nvPr/>
            </p:nvSpPr>
            <p:spPr bwMode="auto">
              <a:xfrm>
                <a:off x="2344" y="1212"/>
                <a:ext cx="7" cy="7"/>
              </a:xfrm>
              <a:custGeom>
                <a:avLst/>
                <a:gdLst>
                  <a:gd name="T0" fmla="*/ 7 w 7"/>
                  <a:gd name="T1" fmla="*/ 0 h 7"/>
                  <a:gd name="T2" fmla="*/ 7 w 7"/>
                  <a:gd name="T3" fmla="*/ 2 h 7"/>
                  <a:gd name="T4" fmla="*/ 4 w 7"/>
                  <a:gd name="T5" fmla="*/ 2 h 7"/>
                  <a:gd name="T6" fmla="*/ 4 w 7"/>
                  <a:gd name="T7" fmla="*/ 5 h 7"/>
                  <a:gd name="T8" fmla="*/ 2 w 7"/>
                  <a:gd name="T9" fmla="*/ 5 h 7"/>
                  <a:gd name="T10" fmla="*/ 2 w 7"/>
                  <a:gd name="T11" fmla="*/ 7 h 7"/>
                  <a:gd name="T12" fmla="*/ 0 w 7"/>
                  <a:gd name="T13" fmla="*/ 7 h 7"/>
                  <a:gd name="T14" fmla="*/ 0 w 7"/>
                  <a:gd name="T15" fmla="*/ 5 h 7"/>
                  <a:gd name="T16" fmla="*/ 0 w 7"/>
                  <a:gd name="T17" fmla="*/ 2 h 7"/>
                  <a:gd name="T18" fmla="*/ 2 w 7"/>
                  <a:gd name="T19" fmla="*/ 2 h 7"/>
                  <a:gd name="T20" fmla="*/ 2 w 7"/>
                  <a:gd name="T21" fmla="*/ 0 h 7"/>
                  <a:gd name="T22" fmla="*/ 4 w 7"/>
                  <a:gd name="T23" fmla="*/ 0 h 7"/>
                  <a:gd name="T24" fmla="*/ 7 w 7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7" y="2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8" name="Freeform 1138"/>
              <p:cNvSpPr>
                <a:spLocks/>
              </p:cNvSpPr>
              <p:nvPr/>
            </p:nvSpPr>
            <p:spPr bwMode="auto">
              <a:xfrm>
                <a:off x="2351" y="1192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2 w 2"/>
                  <a:gd name="T5" fmla="*/ 3 h 3"/>
                  <a:gd name="T6" fmla="*/ 0 w 2"/>
                  <a:gd name="T7" fmla="*/ 3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9" name="Freeform 1139"/>
              <p:cNvSpPr>
                <a:spLocks/>
              </p:cNvSpPr>
              <p:nvPr/>
            </p:nvSpPr>
            <p:spPr bwMode="auto">
              <a:xfrm>
                <a:off x="2351" y="118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0" name="Freeform 1140"/>
              <p:cNvSpPr>
                <a:spLocks/>
              </p:cNvSpPr>
              <p:nvPr/>
            </p:nvSpPr>
            <p:spPr bwMode="auto">
              <a:xfrm>
                <a:off x="2346" y="118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1" name="Freeform 1141"/>
              <p:cNvSpPr>
                <a:spLocks/>
              </p:cNvSpPr>
              <p:nvPr/>
            </p:nvSpPr>
            <p:spPr bwMode="auto">
              <a:xfrm>
                <a:off x="2346" y="118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2" name="Freeform 1142"/>
              <p:cNvSpPr>
                <a:spLocks/>
              </p:cNvSpPr>
              <p:nvPr/>
            </p:nvSpPr>
            <p:spPr bwMode="auto">
              <a:xfrm>
                <a:off x="2348" y="1185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2 h 2"/>
                  <a:gd name="T6" fmla="*/ 3 w 3"/>
                  <a:gd name="T7" fmla="*/ 0 h 2"/>
                  <a:gd name="T8" fmla="*/ 0 w 3"/>
                  <a:gd name="T9" fmla="*/ 0 h 2"/>
                  <a:gd name="T10" fmla="*/ 3 w 3"/>
                  <a:gd name="T11" fmla="*/ 0 h 2"/>
                  <a:gd name="T12" fmla="*/ 0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3" name="Freeform 1143"/>
              <p:cNvSpPr>
                <a:spLocks/>
              </p:cNvSpPr>
              <p:nvPr/>
            </p:nvSpPr>
            <p:spPr bwMode="auto">
              <a:xfrm>
                <a:off x="2344" y="118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4" name="Freeform 1144"/>
              <p:cNvSpPr>
                <a:spLocks/>
              </p:cNvSpPr>
              <p:nvPr/>
            </p:nvSpPr>
            <p:spPr bwMode="auto">
              <a:xfrm>
                <a:off x="2344" y="118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5" name="Freeform 1145"/>
              <p:cNvSpPr>
                <a:spLocks/>
              </p:cNvSpPr>
              <p:nvPr/>
            </p:nvSpPr>
            <p:spPr bwMode="auto">
              <a:xfrm>
                <a:off x="2344" y="118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6" name="Freeform 1146"/>
              <p:cNvSpPr>
                <a:spLocks/>
              </p:cNvSpPr>
              <p:nvPr/>
            </p:nvSpPr>
            <p:spPr bwMode="auto">
              <a:xfrm>
                <a:off x="2248" y="120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7" name="Freeform 1147"/>
              <p:cNvSpPr>
                <a:spLocks/>
              </p:cNvSpPr>
              <p:nvPr/>
            </p:nvSpPr>
            <p:spPr bwMode="auto">
              <a:xfrm>
                <a:off x="2207" y="1192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8" name="Freeform 1148"/>
              <p:cNvSpPr>
                <a:spLocks/>
              </p:cNvSpPr>
              <p:nvPr/>
            </p:nvSpPr>
            <p:spPr bwMode="auto">
              <a:xfrm>
                <a:off x="2268" y="115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9" name="Freeform 1149"/>
              <p:cNvSpPr>
                <a:spLocks/>
              </p:cNvSpPr>
              <p:nvPr/>
            </p:nvSpPr>
            <p:spPr bwMode="auto">
              <a:xfrm>
                <a:off x="2268" y="115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0" name="Freeform 1150"/>
              <p:cNvSpPr>
                <a:spLocks/>
              </p:cNvSpPr>
              <p:nvPr/>
            </p:nvSpPr>
            <p:spPr bwMode="auto">
              <a:xfrm>
                <a:off x="2268" y="115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1" name="Freeform 1151"/>
              <p:cNvSpPr>
                <a:spLocks/>
              </p:cNvSpPr>
              <p:nvPr/>
            </p:nvSpPr>
            <p:spPr bwMode="auto">
              <a:xfrm>
                <a:off x="2268" y="115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2" name="Rectangle 1152"/>
              <p:cNvSpPr>
                <a:spLocks noChangeArrowheads="1"/>
              </p:cNvSpPr>
              <p:nvPr/>
            </p:nvSpPr>
            <p:spPr bwMode="auto">
              <a:xfrm>
                <a:off x="2265" y="1156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3" name="Freeform 1153"/>
              <p:cNvSpPr>
                <a:spLocks/>
              </p:cNvSpPr>
              <p:nvPr/>
            </p:nvSpPr>
            <p:spPr bwMode="auto">
              <a:xfrm>
                <a:off x="2265" y="1156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4" name="Freeform 1154"/>
              <p:cNvSpPr>
                <a:spLocks/>
              </p:cNvSpPr>
              <p:nvPr/>
            </p:nvSpPr>
            <p:spPr bwMode="auto">
              <a:xfrm>
                <a:off x="2268" y="1156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0 h 5"/>
                  <a:gd name="T4" fmla="*/ 5 w 5"/>
                  <a:gd name="T5" fmla="*/ 0 h 5"/>
                  <a:gd name="T6" fmla="*/ 5 w 5"/>
                  <a:gd name="T7" fmla="*/ 2 h 5"/>
                  <a:gd name="T8" fmla="*/ 5 w 5"/>
                  <a:gd name="T9" fmla="*/ 5 h 5"/>
                  <a:gd name="T10" fmla="*/ 2 w 5"/>
                  <a:gd name="T11" fmla="*/ 5 h 5"/>
                  <a:gd name="T12" fmla="*/ 0 w 5"/>
                  <a:gd name="T13" fmla="*/ 5 h 5"/>
                  <a:gd name="T14" fmla="*/ 2 w 5"/>
                  <a:gd name="T15" fmla="*/ 5 h 5"/>
                  <a:gd name="T16" fmla="*/ 0 w 5"/>
                  <a:gd name="T17" fmla="*/ 5 h 5"/>
                  <a:gd name="T18" fmla="*/ 0 w 5"/>
                  <a:gd name="T19" fmla="*/ 2 h 5"/>
                  <a:gd name="T20" fmla="*/ 0 w 5"/>
                  <a:gd name="T21" fmla="*/ 5 h 5"/>
                  <a:gd name="T22" fmla="*/ 2 w 5"/>
                  <a:gd name="T23" fmla="*/ 5 h 5"/>
                  <a:gd name="T24" fmla="*/ 0 w 5"/>
                  <a:gd name="T25" fmla="*/ 5 h 5"/>
                  <a:gd name="T26" fmla="*/ 0 w 5"/>
                  <a:gd name="T27" fmla="*/ 2 h 5"/>
                  <a:gd name="T28" fmla="*/ 0 w 5"/>
                  <a:gd name="T2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5" name="Freeform 1155"/>
              <p:cNvSpPr>
                <a:spLocks/>
              </p:cNvSpPr>
              <p:nvPr/>
            </p:nvSpPr>
            <p:spPr bwMode="auto">
              <a:xfrm>
                <a:off x="2319" y="1275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6" name="Freeform 1156"/>
              <p:cNvSpPr>
                <a:spLocks/>
              </p:cNvSpPr>
              <p:nvPr/>
            </p:nvSpPr>
            <p:spPr bwMode="auto">
              <a:xfrm>
                <a:off x="2334" y="127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7" name="Freeform 1157"/>
              <p:cNvSpPr>
                <a:spLocks/>
              </p:cNvSpPr>
              <p:nvPr/>
            </p:nvSpPr>
            <p:spPr bwMode="auto">
              <a:xfrm>
                <a:off x="2331" y="127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8" name="Freeform 1158"/>
              <p:cNvSpPr>
                <a:spLocks/>
              </p:cNvSpPr>
              <p:nvPr/>
            </p:nvSpPr>
            <p:spPr bwMode="auto">
              <a:xfrm>
                <a:off x="2334" y="1268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3 h 5"/>
                  <a:gd name="T4" fmla="*/ 0 w 2"/>
                  <a:gd name="T5" fmla="*/ 0 h 5"/>
                  <a:gd name="T6" fmla="*/ 2 w 2"/>
                  <a:gd name="T7" fmla="*/ 0 h 5"/>
                  <a:gd name="T8" fmla="*/ 0 w 2"/>
                  <a:gd name="T9" fmla="*/ 0 h 5"/>
                  <a:gd name="T10" fmla="*/ 2 w 2"/>
                  <a:gd name="T11" fmla="*/ 0 h 5"/>
                  <a:gd name="T12" fmla="*/ 2 w 2"/>
                  <a:gd name="T13" fmla="*/ 3 h 5"/>
                  <a:gd name="T14" fmla="*/ 0 w 2"/>
                  <a:gd name="T15" fmla="*/ 3 h 5"/>
                  <a:gd name="T16" fmla="*/ 0 w 2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9" name="Freeform 1159"/>
              <p:cNvSpPr>
                <a:spLocks/>
              </p:cNvSpPr>
              <p:nvPr/>
            </p:nvSpPr>
            <p:spPr bwMode="auto">
              <a:xfrm>
                <a:off x="2309" y="1266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0" name="Freeform 1160"/>
              <p:cNvSpPr>
                <a:spLocks/>
              </p:cNvSpPr>
              <p:nvPr/>
            </p:nvSpPr>
            <p:spPr bwMode="auto">
              <a:xfrm>
                <a:off x="2331" y="126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1" name="Freeform 1161"/>
              <p:cNvSpPr>
                <a:spLocks/>
              </p:cNvSpPr>
              <p:nvPr/>
            </p:nvSpPr>
            <p:spPr bwMode="auto">
              <a:xfrm>
                <a:off x="2334" y="126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2" name="Freeform 1162"/>
              <p:cNvSpPr>
                <a:spLocks/>
              </p:cNvSpPr>
              <p:nvPr/>
            </p:nvSpPr>
            <p:spPr bwMode="auto">
              <a:xfrm>
                <a:off x="2314" y="125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3 h 3"/>
                  <a:gd name="T4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3" name="Freeform 1163"/>
              <p:cNvSpPr>
                <a:spLocks/>
              </p:cNvSpPr>
              <p:nvPr/>
            </p:nvSpPr>
            <p:spPr bwMode="auto">
              <a:xfrm>
                <a:off x="2329" y="124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0 h 2"/>
                  <a:gd name="T10" fmla="*/ 0 w 2"/>
                  <a:gd name="T11" fmla="*/ 2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4" name="Freeform 1164"/>
              <p:cNvSpPr>
                <a:spLocks/>
              </p:cNvSpPr>
              <p:nvPr/>
            </p:nvSpPr>
            <p:spPr bwMode="auto">
              <a:xfrm>
                <a:off x="2324" y="1239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5" name="Freeform 1165"/>
              <p:cNvSpPr>
                <a:spLocks/>
              </p:cNvSpPr>
              <p:nvPr/>
            </p:nvSpPr>
            <p:spPr bwMode="auto">
              <a:xfrm>
                <a:off x="2324" y="123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6" name="Freeform 1166"/>
              <p:cNvSpPr>
                <a:spLocks/>
              </p:cNvSpPr>
              <p:nvPr/>
            </p:nvSpPr>
            <p:spPr bwMode="auto">
              <a:xfrm>
                <a:off x="2329" y="123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7" name="Freeform 1167"/>
              <p:cNvSpPr>
                <a:spLocks/>
              </p:cNvSpPr>
              <p:nvPr/>
            </p:nvSpPr>
            <p:spPr bwMode="auto">
              <a:xfrm>
                <a:off x="2334" y="1183"/>
                <a:ext cx="10" cy="2"/>
              </a:xfrm>
              <a:custGeom>
                <a:avLst/>
                <a:gdLst>
                  <a:gd name="T0" fmla="*/ 7 w 10"/>
                  <a:gd name="T1" fmla="*/ 0 h 2"/>
                  <a:gd name="T2" fmla="*/ 10 w 10"/>
                  <a:gd name="T3" fmla="*/ 0 h 2"/>
                  <a:gd name="T4" fmla="*/ 7 w 10"/>
                  <a:gd name="T5" fmla="*/ 0 h 2"/>
                  <a:gd name="T6" fmla="*/ 7 w 10"/>
                  <a:gd name="T7" fmla="*/ 2 h 2"/>
                  <a:gd name="T8" fmla="*/ 7 w 10"/>
                  <a:gd name="T9" fmla="*/ 0 h 2"/>
                  <a:gd name="T10" fmla="*/ 7 w 10"/>
                  <a:gd name="T11" fmla="*/ 2 h 2"/>
                  <a:gd name="T12" fmla="*/ 7 w 10"/>
                  <a:gd name="T13" fmla="*/ 0 h 2"/>
                  <a:gd name="T14" fmla="*/ 7 w 10"/>
                  <a:gd name="T15" fmla="*/ 2 h 2"/>
                  <a:gd name="T16" fmla="*/ 7 w 10"/>
                  <a:gd name="T17" fmla="*/ 0 h 2"/>
                  <a:gd name="T18" fmla="*/ 7 w 10"/>
                  <a:gd name="T19" fmla="*/ 2 h 2"/>
                  <a:gd name="T20" fmla="*/ 5 w 10"/>
                  <a:gd name="T21" fmla="*/ 2 h 2"/>
                  <a:gd name="T22" fmla="*/ 2 w 10"/>
                  <a:gd name="T23" fmla="*/ 2 h 2"/>
                  <a:gd name="T24" fmla="*/ 0 w 10"/>
                  <a:gd name="T25" fmla="*/ 2 h 2"/>
                  <a:gd name="T26" fmla="*/ 2 w 10"/>
                  <a:gd name="T27" fmla="*/ 2 h 2"/>
                  <a:gd name="T28" fmla="*/ 5 w 10"/>
                  <a:gd name="T29" fmla="*/ 2 h 2"/>
                  <a:gd name="T30" fmla="*/ 5 w 10"/>
                  <a:gd name="T31" fmla="*/ 0 h 2"/>
                  <a:gd name="T32" fmla="*/ 7 w 10"/>
                  <a:gd name="T3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2">
                    <a:moveTo>
                      <a:pt x="7" y="0"/>
                    </a:moveTo>
                    <a:lnTo>
                      <a:pt x="10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8" name="Freeform 1168"/>
              <p:cNvSpPr>
                <a:spLocks/>
              </p:cNvSpPr>
              <p:nvPr/>
            </p:nvSpPr>
            <p:spPr bwMode="auto">
              <a:xfrm>
                <a:off x="2060" y="118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9" name="Freeform 1169"/>
              <p:cNvSpPr>
                <a:spLocks/>
              </p:cNvSpPr>
              <p:nvPr/>
            </p:nvSpPr>
            <p:spPr bwMode="auto">
              <a:xfrm>
                <a:off x="1573" y="877"/>
                <a:ext cx="778" cy="501"/>
              </a:xfrm>
              <a:custGeom>
                <a:avLst/>
                <a:gdLst>
                  <a:gd name="T0" fmla="*/ 32 w 778"/>
                  <a:gd name="T1" fmla="*/ 15 h 501"/>
                  <a:gd name="T2" fmla="*/ 71 w 778"/>
                  <a:gd name="T3" fmla="*/ 24 h 501"/>
                  <a:gd name="T4" fmla="*/ 113 w 778"/>
                  <a:gd name="T5" fmla="*/ 37 h 501"/>
                  <a:gd name="T6" fmla="*/ 157 w 778"/>
                  <a:gd name="T7" fmla="*/ 37 h 501"/>
                  <a:gd name="T8" fmla="*/ 186 w 778"/>
                  <a:gd name="T9" fmla="*/ 24 h 501"/>
                  <a:gd name="T10" fmla="*/ 228 w 778"/>
                  <a:gd name="T11" fmla="*/ 24 h 501"/>
                  <a:gd name="T12" fmla="*/ 252 w 778"/>
                  <a:gd name="T13" fmla="*/ 41 h 501"/>
                  <a:gd name="T14" fmla="*/ 272 w 778"/>
                  <a:gd name="T15" fmla="*/ 54 h 501"/>
                  <a:gd name="T16" fmla="*/ 284 w 778"/>
                  <a:gd name="T17" fmla="*/ 78 h 501"/>
                  <a:gd name="T18" fmla="*/ 299 w 778"/>
                  <a:gd name="T19" fmla="*/ 90 h 501"/>
                  <a:gd name="T20" fmla="*/ 323 w 778"/>
                  <a:gd name="T21" fmla="*/ 103 h 501"/>
                  <a:gd name="T22" fmla="*/ 335 w 778"/>
                  <a:gd name="T23" fmla="*/ 83 h 501"/>
                  <a:gd name="T24" fmla="*/ 348 w 778"/>
                  <a:gd name="T25" fmla="*/ 78 h 501"/>
                  <a:gd name="T26" fmla="*/ 367 w 778"/>
                  <a:gd name="T27" fmla="*/ 81 h 501"/>
                  <a:gd name="T28" fmla="*/ 384 w 778"/>
                  <a:gd name="T29" fmla="*/ 90 h 501"/>
                  <a:gd name="T30" fmla="*/ 396 w 778"/>
                  <a:gd name="T31" fmla="*/ 105 h 501"/>
                  <a:gd name="T32" fmla="*/ 414 w 778"/>
                  <a:gd name="T33" fmla="*/ 129 h 501"/>
                  <a:gd name="T34" fmla="*/ 426 w 778"/>
                  <a:gd name="T35" fmla="*/ 154 h 501"/>
                  <a:gd name="T36" fmla="*/ 443 w 778"/>
                  <a:gd name="T37" fmla="*/ 173 h 501"/>
                  <a:gd name="T38" fmla="*/ 455 w 778"/>
                  <a:gd name="T39" fmla="*/ 178 h 501"/>
                  <a:gd name="T40" fmla="*/ 462 w 778"/>
                  <a:gd name="T41" fmla="*/ 183 h 501"/>
                  <a:gd name="T42" fmla="*/ 470 w 778"/>
                  <a:gd name="T43" fmla="*/ 183 h 501"/>
                  <a:gd name="T44" fmla="*/ 480 w 778"/>
                  <a:gd name="T45" fmla="*/ 188 h 501"/>
                  <a:gd name="T46" fmla="*/ 482 w 778"/>
                  <a:gd name="T47" fmla="*/ 208 h 501"/>
                  <a:gd name="T48" fmla="*/ 475 w 778"/>
                  <a:gd name="T49" fmla="*/ 242 h 501"/>
                  <a:gd name="T50" fmla="*/ 470 w 778"/>
                  <a:gd name="T51" fmla="*/ 279 h 501"/>
                  <a:gd name="T52" fmla="*/ 484 w 778"/>
                  <a:gd name="T53" fmla="*/ 306 h 501"/>
                  <a:gd name="T54" fmla="*/ 492 w 778"/>
                  <a:gd name="T55" fmla="*/ 335 h 501"/>
                  <a:gd name="T56" fmla="*/ 511 w 778"/>
                  <a:gd name="T57" fmla="*/ 357 h 501"/>
                  <a:gd name="T58" fmla="*/ 524 w 778"/>
                  <a:gd name="T59" fmla="*/ 376 h 501"/>
                  <a:gd name="T60" fmla="*/ 551 w 778"/>
                  <a:gd name="T61" fmla="*/ 391 h 501"/>
                  <a:gd name="T62" fmla="*/ 580 w 778"/>
                  <a:gd name="T63" fmla="*/ 398 h 501"/>
                  <a:gd name="T64" fmla="*/ 612 w 778"/>
                  <a:gd name="T65" fmla="*/ 389 h 501"/>
                  <a:gd name="T66" fmla="*/ 643 w 778"/>
                  <a:gd name="T67" fmla="*/ 384 h 501"/>
                  <a:gd name="T68" fmla="*/ 668 w 778"/>
                  <a:gd name="T69" fmla="*/ 367 h 501"/>
                  <a:gd name="T70" fmla="*/ 675 w 778"/>
                  <a:gd name="T71" fmla="*/ 337 h 501"/>
                  <a:gd name="T72" fmla="*/ 695 w 778"/>
                  <a:gd name="T73" fmla="*/ 315 h 501"/>
                  <a:gd name="T74" fmla="*/ 724 w 778"/>
                  <a:gd name="T75" fmla="*/ 308 h 501"/>
                  <a:gd name="T76" fmla="*/ 749 w 778"/>
                  <a:gd name="T77" fmla="*/ 306 h 501"/>
                  <a:gd name="T78" fmla="*/ 771 w 778"/>
                  <a:gd name="T79" fmla="*/ 306 h 501"/>
                  <a:gd name="T80" fmla="*/ 775 w 778"/>
                  <a:gd name="T81" fmla="*/ 313 h 501"/>
                  <a:gd name="T82" fmla="*/ 778 w 778"/>
                  <a:gd name="T83" fmla="*/ 323 h 501"/>
                  <a:gd name="T84" fmla="*/ 766 w 778"/>
                  <a:gd name="T85" fmla="*/ 337 h 501"/>
                  <a:gd name="T86" fmla="*/ 758 w 778"/>
                  <a:gd name="T87" fmla="*/ 352 h 501"/>
                  <a:gd name="T88" fmla="*/ 753 w 778"/>
                  <a:gd name="T89" fmla="*/ 359 h 501"/>
                  <a:gd name="T90" fmla="*/ 758 w 778"/>
                  <a:gd name="T91" fmla="*/ 362 h 501"/>
                  <a:gd name="T92" fmla="*/ 751 w 778"/>
                  <a:gd name="T93" fmla="*/ 372 h 501"/>
                  <a:gd name="T94" fmla="*/ 753 w 778"/>
                  <a:gd name="T95" fmla="*/ 376 h 501"/>
                  <a:gd name="T96" fmla="*/ 749 w 778"/>
                  <a:gd name="T97" fmla="*/ 398 h 501"/>
                  <a:gd name="T98" fmla="*/ 746 w 778"/>
                  <a:gd name="T99" fmla="*/ 394 h 501"/>
                  <a:gd name="T100" fmla="*/ 739 w 778"/>
                  <a:gd name="T101" fmla="*/ 384 h 501"/>
                  <a:gd name="T102" fmla="*/ 724 w 778"/>
                  <a:gd name="T103" fmla="*/ 401 h 501"/>
                  <a:gd name="T104" fmla="*/ 697 w 778"/>
                  <a:gd name="T105" fmla="*/ 411 h 501"/>
                  <a:gd name="T106" fmla="*/ 661 w 778"/>
                  <a:gd name="T107" fmla="*/ 418 h 501"/>
                  <a:gd name="T108" fmla="*/ 658 w 778"/>
                  <a:gd name="T109" fmla="*/ 433 h 501"/>
                  <a:gd name="T110" fmla="*/ 670 w 778"/>
                  <a:gd name="T111" fmla="*/ 447 h 501"/>
                  <a:gd name="T112" fmla="*/ 661 w 778"/>
                  <a:gd name="T113" fmla="*/ 460 h 501"/>
                  <a:gd name="T114" fmla="*/ 629 w 778"/>
                  <a:gd name="T115" fmla="*/ 477 h 501"/>
                  <a:gd name="T116" fmla="*/ 629 w 778"/>
                  <a:gd name="T117" fmla="*/ 499 h 501"/>
                  <a:gd name="T118" fmla="*/ 607 w 778"/>
                  <a:gd name="T119" fmla="*/ 484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78" h="501">
                    <a:moveTo>
                      <a:pt x="0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10" y="7"/>
                    </a:lnTo>
                    <a:lnTo>
                      <a:pt x="13" y="7"/>
                    </a:lnTo>
                    <a:lnTo>
                      <a:pt x="15" y="7"/>
                    </a:lnTo>
                    <a:lnTo>
                      <a:pt x="15" y="10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2" y="10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30" y="12"/>
                    </a:lnTo>
                    <a:lnTo>
                      <a:pt x="32" y="15"/>
                    </a:lnTo>
                    <a:lnTo>
                      <a:pt x="35" y="15"/>
                    </a:lnTo>
                    <a:lnTo>
                      <a:pt x="37" y="15"/>
                    </a:lnTo>
                    <a:lnTo>
                      <a:pt x="40" y="15"/>
                    </a:lnTo>
                    <a:lnTo>
                      <a:pt x="40" y="17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49" y="19"/>
                    </a:lnTo>
                    <a:lnTo>
                      <a:pt x="54" y="19"/>
                    </a:lnTo>
                    <a:lnTo>
                      <a:pt x="54" y="22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4" y="22"/>
                    </a:lnTo>
                    <a:lnTo>
                      <a:pt x="64" y="24"/>
                    </a:lnTo>
                    <a:lnTo>
                      <a:pt x="66" y="24"/>
                    </a:lnTo>
                    <a:lnTo>
                      <a:pt x="69" y="24"/>
                    </a:lnTo>
                    <a:lnTo>
                      <a:pt x="71" y="24"/>
                    </a:lnTo>
                    <a:lnTo>
                      <a:pt x="76" y="27"/>
                    </a:lnTo>
                    <a:lnTo>
                      <a:pt x="79" y="27"/>
                    </a:lnTo>
                    <a:lnTo>
                      <a:pt x="79" y="29"/>
                    </a:lnTo>
                    <a:lnTo>
                      <a:pt x="81" y="29"/>
                    </a:lnTo>
                    <a:lnTo>
                      <a:pt x="84" y="29"/>
                    </a:lnTo>
                    <a:lnTo>
                      <a:pt x="86" y="29"/>
                    </a:lnTo>
                    <a:lnTo>
                      <a:pt x="88" y="32"/>
                    </a:lnTo>
                    <a:lnTo>
                      <a:pt x="91" y="32"/>
                    </a:lnTo>
                    <a:lnTo>
                      <a:pt x="93" y="32"/>
                    </a:lnTo>
                    <a:lnTo>
                      <a:pt x="93" y="34"/>
                    </a:lnTo>
                    <a:lnTo>
                      <a:pt x="96" y="34"/>
                    </a:lnTo>
                    <a:lnTo>
                      <a:pt x="98" y="34"/>
                    </a:lnTo>
                    <a:lnTo>
                      <a:pt x="101" y="34"/>
                    </a:lnTo>
                    <a:lnTo>
                      <a:pt x="103" y="37"/>
                    </a:lnTo>
                    <a:lnTo>
                      <a:pt x="108" y="37"/>
                    </a:lnTo>
                    <a:lnTo>
                      <a:pt x="110" y="37"/>
                    </a:lnTo>
                    <a:lnTo>
                      <a:pt x="113" y="37"/>
                    </a:lnTo>
                    <a:lnTo>
                      <a:pt x="115" y="37"/>
                    </a:lnTo>
                    <a:lnTo>
                      <a:pt x="118" y="37"/>
                    </a:lnTo>
                    <a:lnTo>
                      <a:pt x="120" y="37"/>
                    </a:lnTo>
                    <a:lnTo>
                      <a:pt x="123" y="37"/>
                    </a:lnTo>
                    <a:lnTo>
                      <a:pt x="125" y="37"/>
                    </a:lnTo>
                    <a:lnTo>
                      <a:pt x="128" y="37"/>
                    </a:lnTo>
                    <a:lnTo>
                      <a:pt x="130" y="37"/>
                    </a:lnTo>
                    <a:lnTo>
                      <a:pt x="132" y="37"/>
                    </a:lnTo>
                    <a:lnTo>
                      <a:pt x="135" y="37"/>
                    </a:lnTo>
                    <a:lnTo>
                      <a:pt x="137" y="37"/>
                    </a:lnTo>
                    <a:lnTo>
                      <a:pt x="140" y="37"/>
                    </a:lnTo>
                    <a:lnTo>
                      <a:pt x="142" y="37"/>
                    </a:lnTo>
                    <a:lnTo>
                      <a:pt x="145" y="37"/>
                    </a:lnTo>
                    <a:lnTo>
                      <a:pt x="147" y="37"/>
                    </a:lnTo>
                    <a:lnTo>
                      <a:pt x="150" y="37"/>
                    </a:lnTo>
                    <a:lnTo>
                      <a:pt x="152" y="37"/>
                    </a:lnTo>
                    <a:lnTo>
                      <a:pt x="157" y="37"/>
                    </a:lnTo>
                    <a:lnTo>
                      <a:pt x="159" y="37"/>
                    </a:lnTo>
                    <a:lnTo>
                      <a:pt x="162" y="37"/>
                    </a:lnTo>
                    <a:lnTo>
                      <a:pt x="164" y="37"/>
                    </a:lnTo>
                    <a:lnTo>
                      <a:pt x="167" y="37"/>
                    </a:lnTo>
                    <a:lnTo>
                      <a:pt x="169" y="37"/>
                    </a:lnTo>
                    <a:lnTo>
                      <a:pt x="172" y="37"/>
                    </a:lnTo>
                    <a:lnTo>
                      <a:pt x="174" y="37"/>
                    </a:lnTo>
                    <a:lnTo>
                      <a:pt x="176" y="37"/>
                    </a:lnTo>
                    <a:lnTo>
                      <a:pt x="179" y="37"/>
                    </a:lnTo>
                    <a:lnTo>
                      <a:pt x="181" y="37"/>
                    </a:lnTo>
                    <a:lnTo>
                      <a:pt x="184" y="37"/>
                    </a:lnTo>
                    <a:lnTo>
                      <a:pt x="184" y="34"/>
                    </a:lnTo>
                    <a:lnTo>
                      <a:pt x="184" y="32"/>
                    </a:lnTo>
                    <a:lnTo>
                      <a:pt x="184" y="29"/>
                    </a:lnTo>
                    <a:lnTo>
                      <a:pt x="184" y="27"/>
                    </a:lnTo>
                    <a:lnTo>
                      <a:pt x="184" y="24"/>
                    </a:lnTo>
                    <a:lnTo>
                      <a:pt x="186" y="24"/>
                    </a:lnTo>
                    <a:lnTo>
                      <a:pt x="189" y="24"/>
                    </a:lnTo>
                    <a:lnTo>
                      <a:pt x="191" y="24"/>
                    </a:lnTo>
                    <a:lnTo>
                      <a:pt x="194" y="24"/>
                    </a:lnTo>
                    <a:lnTo>
                      <a:pt x="196" y="24"/>
                    </a:lnTo>
                    <a:lnTo>
                      <a:pt x="198" y="24"/>
                    </a:lnTo>
                    <a:lnTo>
                      <a:pt x="201" y="24"/>
                    </a:lnTo>
                    <a:lnTo>
                      <a:pt x="203" y="24"/>
                    </a:lnTo>
                    <a:lnTo>
                      <a:pt x="206" y="24"/>
                    </a:lnTo>
                    <a:lnTo>
                      <a:pt x="208" y="24"/>
                    </a:lnTo>
                    <a:lnTo>
                      <a:pt x="211" y="24"/>
                    </a:lnTo>
                    <a:lnTo>
                      <a:pt x="213" y="24"/>
                    </a:lnTo>
                    <a:lnTo>
                      <a:pt x="216" y="24"/>
                    </a:lnTo>
                    <a:lnTo>
                      <a:pt x="218" y="24"/>
                    </a:lnTo>
                    <a:lnTo>
                      <a:pt x="220" y="24"/>
                    </a:lnTo>
                    <a:lnTo>
                      <a:pt x="223" y="24"/>
                    </a:lnTo>
                    <a:lnTo>
                      <a:pt x="225" y="24"/>
                    </a:lnTo>
                    <a:lnTo>
                      <a:pt x="228" y="24"/>
                    </a:lnTo>
                    <a:lnTo>
                      <a:pt x="230" y="24"/>
                    </a:lnTo>
                    <a:lnTo>
                      <a:pt x="233" y="24"/>
                    </a:lnTo>
                    <a:lnTo>
                      <a:pt x="235" y="24"/>
                    </a:lnTo>
                    <a:lnTo>
                      <a:pt x="235" y="27"/>
                    </a:lnTo>
                    <a:lnTo>
                      <a:pt x="235" y="29"/>
                    </a:lnTo>
                    <a:lnTo>
                      <a:pt x="238" y="29"/>
                    </a:lnTo>
                    <a:lnTo>
                      <a:pt x="238" y="32"/>
                    </a:lnTo>
                    <a:lnTo>
                      <a:pt x="240" y="32"/>
                    </a:lnTo>
                    <a:lnTo>
                      <a:pt x="240" y="34"/>
                    </a:lnTo>
                    <a:lnTo>
                      <a:pt x="242" y="34"/>
                    </a:lnTo>
                    <a:lnTo>
                      <a:pt x="245" y="34"/>
                    </a:lnTo>
                    <a:lnTo>
                      <a:pt x="245" y="37"/>
                    </a:lnTo>
                    <a:lnTo>
                      <a:pt x="247" y="37"/>
                    </a:lnTo>
                    <a:lnTo>
                      <a:pt x="250" y="37"/>
                    </a:lnTo>
                    <a:lnTo>
                      <a:pt x="250" y="39"/>
                    </a:lnTo>
                    <a:lnTo>
                      <a:pt x="250" y="41"/>
                    </a:lnTo>
                    <a:lnTo>
                      <a:pt x="252" y="41"/>
                    </a:lnTo>
                    <a:lnTo>
                      <a:pt x="255" y="41"/>
                    </a:lnTo>
                    <a:lnTo>
                      <a:pt x="255" y="44"/>
                    </a:lnTo>
                    <a:lnTo>
                      <a:pt x="257" y="44"/>
                    </a:lnTo>
                    <a:lnTo>
                      <a:pt x="257" y="46"/>
                    </a:lnTo>
                    <a:lnTo>
                      <a:pt x="260" y="46"/>
                    </a:lnTo>
                    <a:lnTo>
                      <a:pt x="260" y="49"/>
                    </a:lnTo>
                    <a:lnTo>
                      <a:pt x="262" y="49"/>
                    </a:lnTo>
                    <a:lnTo>
                      <a:pt x="262" y="51"/>
                    </a:lnTo>
                    <a:lnTo>
                      <a:pt x="264" y="51"/>
                    </a:lnTo>
                    <a:lnTo>
                      <a:pt x="264" y="49"/>
                    </a:lnTo>
                    <a:lnTo>
                      <a:pt x="264" y="51"/>
                    </a:lnTo>
                    <a:lnTo>
                      <a:pt x="267" y="51"/>
                    </a:lnTo>
                    <a:lnTo>
                      <a:pt x="269" y="51"/>
                    </a:lnTo>
                    <a:lnTo>
                      <a:pt x="269" y="54"/>
                    </a:lnTo>
                    <a:lnTo>
                      <a:pt x="272" y="54"/>
                    </a:lnTo>
                    <a:lnTo>
                      <a:pt x="269" y="54"/>
                    </a:lnTo>
                    <a:lnTo>
                      <a:pt x="272" y="54"/>
                    </a:lnTo>
                    <a:lnTo>
                      <a:pt x="272" y="56"/>
                    </a:lnTo>
                    <a:lnTo>
                      <a:pt x="274" y="56"/>
                    </a:lnTo>
                    <a:lnTo>
                      <a:pt x="274" y="59"/>
                    </a:lnTo>
                    <a:lnTo>
                      <a:pt x="277" y="59"/>
                    </a:lnTo>
                    <a:lnTo>
                      <a:pt x="277" y="61"/>
                    </a:lnTo>
                    <a:lnTo>
                      <a:pt x="277" y="63"/>
                    </a:lnTo>
                    <a:lnTo>
                      <a:pt x="279" y="63"/>
                    </a:lnTo>
                    <a:lnTo>
                      <a:pt x="279" y="66"/>
                    </a:lnTo>
                    <a:lnTo>
                      <a:pt x="282" y="66"/>
                    </a:lnTo>
                    <a:lnTo>
                      <a:pt x="279" y="66"/>
                    </a:lnTo>
                    <a:lnTo>
                      <a:pt x="282" y="66"/>
                    </a:lnTo>
                    <a:lnTo>
                      <a:pt x="282" y="68"/>
                    </a:lnTo>
                    <a:lnTo>
                      <a:pt x="282" y="71"/>
                    </a:lnTo>
                    <a:lnTo>
                      <a:pt x="282" y="73"/>
                    </a:lnTo>
                    <a:lnTo>
                      <a:pt x="282" y="76"/>
                    </a:lnTo>
                    <a:lnTo>
                      <a:pt x="282" y="78"/>
                    </a:lnTo>
                    <a:lnTo>
                      <a:pt x="284" y="78"/>
                    </a:lnTo>
                    <a:lnTo>
                      <a:pt x="282" y="78"/>
                    </a:lnTo>
                    <a:lnTo>
                      <a:pt x="284" y="78"/>
                    </a:lnTo>
                    <a:lnTo>
                      <a:pt x="284" y="81"/>
                    </a:lnTo>
                    <a:lnTo>
                      <a:pt x="286" y="81"/>
                    </a:lnTo>
                    <a:lnTo>
                      <a:pt x="284" y="81"/>
                    </a:lnTo>
                    <a:lnTo>
                      <a:pt x="284" y="83"/>
                    </a:lnTo>
                    <a:lnTo>
                      <a:pt x="286" y="83"/>
                    </a:lnTo>
                    <a:lnTo>
                      <a:pt x="284" y="83"/>
                    </a:lnTo>
                    <a:lnTo>
                      <a:pt x="286" y="83"/>
                    </a:lnTo>
                    <a:lnTo>
                      <a:pt x="289" y="83"/>
                    </a:lnTo>
                    <a:lnTo>
                      <a:pt x="289" y="85"/>
                    </a:lnTo>
                    <a:lnTo>
                      <a:pt x="291" y="85"/>
                    </a:lnTo>
                    <a:lnTo>
                      <a:pt x="294" y="85"/>
                    </a:lnTo>
                    <a:lnTo>
                      <a:pt x="294" y="88"/>
                    </a:lnTo>
                    <a:lnTo>
                      <a:pt x="294" y="90"/>
                    </a:lnTo>
                    <a:lnTo>
                      <a:pt x="296" y="90"/>
                    </a:lnTo>
                    <a:lnTo>
                      <a:pt x="299" y="90"/>
                    </a:lnTo>
                    <a:lnTo>
                      <a:pt x="299" y="93"/>
                    </a:lnTo>
                    <a:lnTo>
                      <a:pt x="301" y="93"/>
                    </a:lnTo>
                    <a:lnTo>
                      <a:pt x="304" y="93"/>
                    </a:lnTo>
                    <a:lnTo>
                      <a:pt x="306" y="93"/>
                    </a:lnTo>
                    <a:lnTo>
                      <a:pt x="306" y="95"/>
                    </a:lnTo>
                    <a:lnTo>
                      <a:pt x="308" y="95"/>
                    </a:lnTo>
                    <a:lnTo>
                      <a:pt x="311" y="95"/>
                    </a:lnTo>
                    <a:lnTo>
                      <a:pt x="311" y="98"/>
                    </a:lnTo>
                    <a:lnTo>
                      <a:pt x="311" y="95"/>
                    </a:lnTo>
                    <a:lnTo>
                      <a:pt x="313" y="95"/>
                    </a:lnTo>
                    <a:lnTo>
                      <a:pt x="313" y="98"/>
                    </a:lnTo>
                    <a:lnTo>
                      <a:pt x="316" y="98"/>
                    </a:lnTo>
                    <a:lnTo>
                      <a:pt x="316" y="100"/>
                    </a:lnTo>
                    <a:lnTo>
                      <a:pt x="318" y="100"/>
                    </a:lnTo>
                    <a:lnTo>
                      <a:pt x="321" y="100"/>
                    </a:lnTo>
                    <a:lnTo>
                      <a:pt x="323" y="100"/>
                    </a:lnTo>
                    <a:lnTo>
                      <a:pt x="323" y="103"/>
                    </a:lnTo>
                    <a:lnTo>
                      <a:pt x="323" y="100"/>
                    </a:lnTo>
                    <a:lnTo>
                      <a:pt x="326" y="100"/>
                    </a:lnTo>
                    <a:lnTo>
                      <a:pt x="326" y="98"/>
                    </a:lnTo>
                    <a:lnTo>
                      <a:pt x="326" y="100"/>
                    </a:lnTo>
                    <a:lnTo>
                      <a:pt x="326" y="98"/>
                    </a:lnTo>
                    <a:lnTo>
                      <a:pt x="328" y="98"/>
                    </a:lnTo>
                    <a:lnTo>
                      <a:pt x="326" y="98"/>
                    </a:lnTo>
                    <a:lnTo>
                      <a:pt x="328" y="98"/>
                    </a:lnTo>
                    <a:lnTo>
                      <a:pt x="328" y="95"/>
                    </a:lnTo>
                    <a:lnTo>
                      <a:pt x="330" y="95"/>
                    </a:lnTo>
                    <a:lnTo>
                      <a:pt x="330" y="93"/>
                    </a:lnTo>
                    <a:lnTo>
                      <a:pt x="330" y="90"/>
                    </a:lnTo>
                    <a:lnTo>
                      <a:pt x="333" y="90"/>
                    </a:lnTo>
                    <a:lnTo>
                      <a:pt x="333" y="88"/>
                    </a:lnTo>
                    <a:lnTo>
                      <a:pt x="333" y="85"/>
                    </a:lnTo>
                    <a:lnTo>
                      <a:pt x="335" y="85"/>
                    </a:lnTo>
                    <a:lnTo>
                      <a:pt x="335" y="83"/>
                    </a:lnTo>
                    <a:lnTo>
                      <a:pt x="333" y="83"/>
                    </a:lnTo>
                    <a:lnTo>
                      <a:pt x="335" y="83"/>
                    </a:lnTo>
                    <a:lnTo>
                      <a:pt x="335" y="81"/>
                    </a:lnTo>
                    <a:lnTo>
                      <a:pt x="338" y="81"/>
                    </a:lnTo>
                    <a:lnTo>
                      <a:pt x="340" y="81"/>
                    </a:lnTo>
                    <a:lnTo>
                      <a:pt x="340" y="78"/>
                    </a:lnTo>
                    <a:lnTo>
                      <a:pt x="340" y="81"/>
                    </a:lnTo>
                    <a:lnTo>
                      <a:pt x="340" y="78"/>
                    </a:lnTo>
                    <a:lnTo>
                      <a:pt x="343" y="78"/>
                    </a:lnTo>
                    <a:lnTo>
                      <a:pt x="345" y="78"/>
                    </a:lnTo>
                    <a:lnTo>
                      <a:pt x="345" y="81"/>
                    </a:lnTo>
                    <a:lnTo>
                      <a:pt x="345" y="78"/>
                    </a:lnTo>
                    <a:lnTo>
                      <a:pt x="345" y="81"/>
                    </a:lnTo>
                    <a:lnTo>
                      <a:pt x="345" y="78"/>
                    </a:lnTo>
                    <a:lnTo>
                      <a:pt x="345" y="76"/>
                    </a:lnTo>
                    <a:lnTo>
                      <a:pt x="348" y="76"/>
                    </a:lnTo>
                    <a:lnTo>
                      <a:pt x="348" y="78"/>
                    </a:lnTo>
                    <a:lnTo>
                      <a:pt x="348" y="76"/>
                    </a:lnTo>
                    <a:lnTo>
                      <a:pt x="348" y="78"/>
                    </a:lnTo>
                    <a:lnTo>
                      <a:pt x="350" y="78"/>
                    </a:lnTo>
                    <a:lnTo>
                      <a:pt x="352" y="78"/>
                    </a:lnTo>
                    <a:lnTo>
                      <a:pt x="355" y="78"/>
                    </a:lnTo>
                    <a:lnTo>
                      <a:pt x="357" y="78"/>
                    </a:lnTo>
                    <a:lnTo>
                      <a:pt x="360" y="78"/>
                    </a:lnTo>
                    <a:lnTo>
                      <a:pt x="362" y="78"/>
                    </a:lnTo>
                    <a:lnTo>
                      <a:pt x="362" y="81"/>
                    </a:lnTo>
                    <a:lnTo>
                      <a:pt x="365" y="81"/>
                    </a:lnTo>
                    <a:lnTo>
                      <a:pt x="365" y="78"/>
                    </a:lnTo>
                    <a:lnTo>
                      <a:pt x="365" y="81"/>
                    </a:lnTo>
                    <a:lnTo>
                      <a:pt x="365" y="78"/>
                    </a:lnTo>
                    <a:lnTo>
                      <a:pt x="365" y="81"/>
                    </a:lnTo>
                    <a:lnTo>
                      <a:pt x="365" y="78"/>
                    </a:lnTo>
                    <a:lnTo>
                      <a:pt x="367" y="78"/>
                    </a:lnTo>
                    <a:lnTo>
                      <a:pt x="367" y="81"/>
                    </a:lnTo>
                    <a:lnTo>
                      <a:pt x="370" y="81"/>
                    </a:lnTo>
                    <a:lnTo>
                      <a:pt x="370" y="78"/>
                    </a:lnTo>
                    <a:lnTo>
                      <a:pt x="370" y="81"/>
                    </a:lnTo>
                    <a:lnTo>
                      <a:pt x="372" y="81"/>
                    </a:lnTo>
                    <a:lnTo>
                      <a:pt x="372" y="78"/>
                    </a:lnTo>
                    <a:lnTo>
                      <a:pt x="372" y="81"/>
                    </a:lnTo>
                    <a:lnTo>
                      <a:pt x="372" y="83"/>
                    </a:lnTo>
                    <a:lnTo>
                      <a:pt x="374" y="83"/>
                    </a:lnTo>
                    <a:lnTo>
                      <a:pt x="374" y="85"/>
                    </a:lnTo>
                    <a:lnTo>
                      <a:pt x="374" y="83"/>
                    </a:lnTo>
                    <a:lnTo>
                      <a:pt x="377" y="83"/>
                    </a:lnTo>
                    <a:lnTo>
                      <a:pt x="377" y="85"/>
                    </a:lnTo>
                    <a:lnTo>
                      <a:pt x="379" y="85"/>
                    </a:lnTo>
                    <a:lnTo>
                      <a:pt x="379" y="88"/>
                    </a:lnTo>
                    <a:lnTo>
                      <a:pt x="382" y="88"/>
                    </a:lnTo>
                    <a:lnTo>
                      <a:pt x="382" y="90"/>
                    </a:lnTo>
                    <a:lnTo>
                      <a:pt x="384" y="90"/>
                    </a:lnTo>
                    <a:lnTo>
                      <a:pt x="384" y="93"/>
                    </a:lnTo>
                    <a:lnTo>
                      <a:pt x="387" y="93"/>
                    </a:lnTo>
                    <a:lnTo>
                      <a:pt x="389" y="93"/>
                    </a:lnTo>
                    <a:lnTo>
                      <a:pt x="389" y="95"/>
                    </a:lnTo>
                    <a:lnTo>
                      <a:pt x="389" y="98"/>
                    </a:lnTo>
                    <a:lnTo>
                      <a:pt x="392" y="98"/>
                    </a:lnTo>
                    <a:lnTo>
                      <a:pt x="389" y="98"/>
                    </a:lnTo>
                    <a:lnTo>
                      <a:pt x="392" y="98"/>
                    </a:lnTo>
                    <a:lnTo>
                      <a:pt x="392" y="100"/>
                    </a:lnTo>
                    <a:lnTo>
                      <a:pt x="394" y="100"/>
                    </a:lnTo>
                    <a:lnTo>
                      <a:pt x="394" y="103"/>
                    </a:lnTo>
                    <a:lnTo>
                      <a:pt x="392" y="103"/>
                    </a:lnTo>
                    <a:lnTo>
                      <a:pt x="394" y="103"/>
                    </a:lnTo>
                    <a:lnTo>
                      <a:pt x="392" y="103"/>
                    </a:lnTo>
                    <a:lnTo>
                      <a:pt x="394" y="103"/>
                    </a:lnTo>
                    <a:lnTo>
                      <a:pt x="394" y="105"/>
                    </a:lnTo>
                    <a:lnTo>
                      <a:pt x="396" y="105"/>
                    </a:lnTo>
                    <a:lnTo>
                      <a:pt x="396" y="107"/>
                    </a:lnTo>
                    <a:lnTo>
                      <a:pt x="396" y="110"/>
                    </a:lnTo>
                    <a:lnTo>
                      <a:pt x="399" y="110"/>
                    </a:lnTo>
                    <a:lnTo>
                      <a:pt x="399" y="112"/>
                    </a:lnTo>
                    <a:lnTo>
                      <a:pt x="399" y="115"/>
                    </a:lnTo>
                    <a:lnTo>
                      <a:pt x="401" y="115"/>
                    </a:lnTo>
                    <a:lnTo>
                      <a:pt x="401" y="117"/>
                    </a:lnTo>
                    <a:lnTo>
                      <a:pt x="401" y="120"/>
                    </a:lnTo>
                    <a:lnTo>
                      <a:pt x="404" y="120"/>
                    </a:lnTo>
                    <a:lnTo>
                      <a:pt x="404" y="122"/>
                    </a:lnTo>
                    <a:lnTo>
                      <a:pt x="406" y="122"/>
                    </a:lnTo>
                    <a:lnTo>
                      <a:pt x="406" y="125"/>
                    </a:lnTo>
                    <a:lnTo>
                      <a:pt x="409" y="125"/>
                    </a:lnTo>
                    <a:lnTo>
                      <a:pt x="409" y="127"/>
                    </a:lnTo>
                    <a:lnTo>
                      <a:pt x="411" y="127"/>
                    </a:lnTo>
                    <a:lnTo>
                      <a:pt x="411" y="129"/>
                    </a:lnTo>
                    <a:lnTo>
                      <a:pt x="414" y="129"/>
                    </a:lnTo>
                    <a:lnTo>
                      <a:pt x="414" y="132"/>
                    </a:lnTo>
                    <a:lnTo>
                      <a:pt x="414" y="134"/>
                    </a:lnTo>
                    <a:lnTo>
                      <a:pt x="416" y="134"/>
                    </a:lnTo>
                    <a:lnTo>
                      <a:pt x="416" y="137"/>
                    </a:lnTo>
                    <a:lnTo>
                      <a:pt x="418" y="137"/>
                    </a:lnTo>
                    <a:lnTo>
                      <a:pt x="421" y="137"/>
                    </a:lnTo>
                    <a:lnTo>
                      <a:pt x="421" y="139"/>
                    </a:lnTo>
                    <a:lnTo>
                      <a:pt x="423" y="139"/>
                    </a:lnTo>
                    <a:lnTo>
                      <a:pt x="423" y="142"/>
                    </a:lnTo>
                    <a:lnTo>
                      <a:pt x="426" y="142"/>
                    </a:lnTo>
                    <a:lnTo>
                      <a:pt x="426" y="144"/>
                    </a:lnTo>
                    <a:lnTo>
                      <a:pt x="426" y="147"/>
                    </a:lnTo>
                    <a:lnTo>
                      <a:pt x="423" y="147"/>
                    </a:lnTo>
                    <a:lnTo>
                      <a:pt x="426" y="147"/>
                    </a:lnTo>
                    <a:lnTo>
                      <a:pt x="426" y="149"/>
                    </a:lnTo>
                    <a:lnTo>
                      <a:pt x="426" y="151"/>
                    </a:lnTo>
                    <a:lnTo>
                      <a:pt x="426" y="154"/>
                    </a:lnTo>
                    <a:lnTo>
                      <a:pt x="426" y="156"/>
                    </a:lnTo>
                    <a:lnTo>
                      <a:pt x="428" y="156"/>
                    </a:lnTo>
                    <a:lnTo>
                      <a:pt x="428" y="159"/>
                    </a:lnTo>
                    <a:lnTo>
                      <a:pt x="431" y="159"/>
                    </a:lnTo>
                    <a:lnTo>
                      <a:pt x="428" y="159"/>
                    </a:lnTo>
                    <a:lnTo>
                      <a:pt x="431" y="159"/>
                    </a:lnTo>
                    <a:lnTo>
                      <a:pt x="431" y="161"/>
                    </a:lnTo>
                    <a:lnTo>
                      <a:pt x="431" y="164"/>
                    </a:lnTo>
                    <a:lnTo>
                      <a:pt x="433" y="164"/>
                    </a:lnTo>
                    <a:lnTo>
                      <a:pt x="433" y="166"/>
                    </a:lnTo>
                    <a:lnTo>
                      <a:pt x="433" y="169"/>
                    </a:lnTo>
                    <a:lnTo>
                      <a:pt x="436" y="169"/>
                    </a:lnTo>
                    <a:lnTo>
                      <a:pt x="436" y="171"/>
                    </a:lnTo>
                    <a:lnTo>
                      <a:pt x="436" y="173"/>
                    </a:lnTo>
                    <a:lnTo>
                      <a:pt x="438" y="173"/>
                    </a:lnTo>
                    <a:lnTo>
                      <a:pt x="440" y="173"/>
                    </a:lnTo>
                    <a:lnTo>
                      <a:pt x="443" y="173"/>
                    </a:lnTo>
                    <a:lnTo>
                      <a:pt x="445" y="173"/>
                    </a:lnTo>
                    <a:lnTo>
                      <a:pt x="445" y="176"/>
                    </a:lnTo>
                    <a:lnTo>
                      <a:pt x="445" y="173"/>
                    </a:lnTo>
                    <a:lnTo>
                      <a:pt x="445" y="176"/>
                    </a:lnTo>
                    <a:lnTo>
                      <a:pt x="448" y="176"/>
                    </a:lnTo>
                    <a:lnTo>
                      <a:pt x="445" y="176"/>
                    </a:lnTo>
                    <a:lnTo>
                      <a:pt x="448" y="176"/>
                    </a:lnTo>
                    <a:lnTo>
                      <a:pt x="448" y="178"/>
                    </a:lnTo>
                    <a:lnTo>
                      <a:pt x="448" y="176"/>
                    </a:lnTo>
                    <a:lnTo>
                      <a:pt x="450" y="176"/>
                    </a:lnTo>
                    <a:lnTo>
                      <a:pt x="450" y="178"/>
                    </a:lnTo>
                    <a:lnTo>
                      <a:pt x="450" y="176"/>
                    </a:lnTo>
                    <a:lnTo>
                      <a:pt x="450" y="178"/>
                    </a:lnTo>
                    <a:lnTo>
                      <a:pt x="450" y="176"/>
                    </a:lnTo>
                    <a:lnTo>
                      <a:pt x="450" y="178"/>
                    </a:lnTo>
                    <a:lnTo>
                      <a:pt x="453" y="178"/>
                    </a:lnTo>
                    <a:lnTo>
                      <a:pt x="455" y="178"/>
                    </a:lnTo>
                    <a:lnTo>
                      <a:pt x="453" y="178"/>
                    </a:lnTo>
                    <a:lnTo>
                      <a:pt x="455" y="178"/>
                    </a:lnTo>
                    <a:lnTo>
                      <a:pt x="458" y="178"/>
                    </a:lnTo>
                    <a:lnTo>
                      <a:pt x="458" y="181"/>
                    </a:lnTo>
                    <a:lnTo>
                      <a:pt x="460" y="181"/>
                    </a:lnTo>
                    <a:lnTo>
                      <a:pt x="458" y="181"/>
                    </a:lnTo>
                    <a:lnTo>
                      <a:pt x="460" y="181"/>
                    </a:lnTo>
                    <a:lnTo>
                      <a:pt x="460" y="183"/>
                    </a:lnTo>
                    <a:lnTo>
                      <a:pt x="460" y="181"/>
                    </a:lnTo>
                    <a:lnTo>
                      <a:pt x="460" y="183"/>
                    </a:lnTo>
                    <a:lnTo>
                      <a:pt x="462" y="183"/>
                    </a:lnTo>
                    <a:lnTo>
                      <a:pt x="462" y="181"/>
                    </a:lnTo>
                    <a:lnTo>
                      <a:pt x="460" y="181"/>
                    </a:lnTo>
                    <a:lnTo>
                      <a:pt x="462" y="181"/>
                    </a:lnTo>
                    <a:lnTo>
                      <a:pt x="462" y="183"/>
                    </a:lnTo>
                    <a:lnTo>
                      <a:pt x="462" y="181"/>
                    </a:lnTo>
                    <a:lnTo>
                      <a:pt x="462" y="183"/>
                    </a:lnTo>
                    <a:lnTo>
                      <a:pt x="462" y="181"/>
                    </a:lnTo>
                    <a:lnTo>
                      <a:pt x="462" y="183"/>
                    </a:lnTo>
                    <a:lnTo>
                      <a:pt x="465" y="183"/>
                    </a:lnTo>
                    <a:lnTo>
                      <a:pt x="465" y="181"/>
                    </a:lnTo>
                    <a:lnTo>
                      <a:pt x="465" y="183"/>
                    </a:lnTo>
                    <a:lnTo>
                      <a:pt x="465" y="181"/>
                    </a:lnTo>
                    <a:lnTo>
                      <a:pt x="465" y="183"/>
                    </a:lnTo>
                    <a:lnTo>
                      <a:pt x="465" y="181"/>
                    </a:lnTo>
                    <a:lnTo>
                      <a:pt x="465" y="183"/>
                    </a:lnTo>
                    <a:lnTo>
                      <a:pt x="465" y="181"/>
                    </a:lnTo>
                    <a:lnTo>
                      <a:pt x="467" y="181"/>
                    </a:lnTo>
                    <a:lnTo>
                      <a:pt x="467" y="183"/>
                    </a:lnTo>
                    <a:lnTo>
                      <a:pt x="467" y="181"/>
                    </a:lnTo>
                    <a:lnTo>
                      <a:pt x="467" y="183"/>
                    </a:lnTo>
                    <a:lnTo>
                      <a:pt x="467" y="181"/>
                    </a:lnTo>
                    <a:lnTo>
                      <a:pt x="467" y="183"/>
                    </a:lnTo>
                    <a:lnTo>
                      <a:pt x="470" y="183"/>
                    </a:lnTo>
                    <a:lnTo>
                      <a:pt x="470" y="181"/>
                    </a:lnTo>
                    <a:lnTo>
                      <a:pt x="470" y="183"/>
                    </a:lnTo>
                    <a:lnTo>
                      <a:pt x="470" y="181"/>
                    </a:lnTo>
                    <a:lnTo>
                      <a:pt x="470" y="183"/>
                    </a:lnTo>
                    <a:lnTo>
                      <a:pt x="472" y="183"/>
                    </a:lnTo>
                    <a:lnTo>
                      <a:pt x="475" y="183"/>
                    </a:lnTo>
                    <a:lnTo>
                      <a:pt x="477" y="183"/>
                    </a:lnTo>
                    <a:lnTo>
                      <a:pt x="475" y="183"/>
                    </a:lnTo>
                    <a:lnTo>
                      <a:pt x="477" y="183"/>
                    </a:lnTo>
                    <a:lnTo>
                      <a:pt x="477" y="186"/>
                    </a:lnTo>
                    <a:lnTo>
                      <a:pt x="480" y="186"/>
                    </a:lnTo>
                    <a:lnTo>
                      <a:pt x="480" y="188"/>
                    </a:lnTo>
                    <a:lnTo>
                      <a:pt x="480" y="186"/>
                    </a:lnTo>
                    <a:lnTo>
                      <a:pt x="480" y="188"/>
                    </a:lnTo>
                    <a:lnTo>
                      <a:pt x="482" y="186"/>
                    </a:lnTo>
                    <a:lnTo>
                      <a:pt x="482" y="188"/>
                    </a:lnTo>
                    <a:lnTo>
                      <a:pt x="480" y="188"/>
                    </a:lnTo>
                    <a:lnTo>
                      <a:pt x="482" y="188"/>
                    </a:lnTo>
                    <a:lnTo>
                      <a:pt x="484" y="188"/>
                    </a:lnTo>
                    <a:lnTo>
                      <a:pt x="484" y="186"/>
                    </a:lnTo>
                    <a:lnTo>
                      <a:pt x="487" y="186"/>
                    </a:lnTo>
                    <a:lnTo>
                      <a:pt x="489" y="186"/>
                    </a:lnTo>
                    <a:lnTo>
                      <a:pt x="489" y="188"/>
                    </a:lnTo>
                    <a:lnTo>
                      <a:pt x="489" y="191"/>
                    </a:lnTo>
                    <a:lnTo>
                      <a:pt x="489" y="193"/>
                    </a:lnTo>
                    <a:lnTo>
                      <a:pt x="489" y="195"/>
                    </a:lnTo>
                    <a:lnTo>
                      <a:pt x="487" y="195"/>
                    </a:lnTo>
                    <a:lnTo>
                      <a:pt x="487" y="198"/>
                    </a:lnTo>
                    <a:lnTo>
                      <a:pt x="484" y="198"/>
                    </a:lnTo>
                    <a:lnTo>
                      <a:pt x="484" y="200"/>
                    </a:lnTo>
                    <a:lnTo>
                      <a:pt x="484" y="203"/>
                    </a:lnTo>
                    <a:lnTo>
                      <a:pt x="482" y="203"/>
                    </a:lnTo>
                    <a:lnTo>
                      <a:pt x="482" y="205"/>
                    </a:lnTo>
                    <a:lnTo>
                      <a:pt x="482" y="208"/>
                    </a:lnTo>
                    <a:lnTo>
                      <a:pt x="480" y="208"/>
                    </a:lnTo>
                    <a:lnTo>
                      <a:pt x="480" y="210"/>
                    </a:lnTo>
                    <a:lnTo>
                      <a:pt x="480" y="213"/>
                    </a:lnTo>
                    <a:lnTo>
                      <a:pt x="477" y="213"/>
                    </a:lnTo>
                    <a:lnTo>
                      <a:pt x="477" y="215"/>
                    </a:lnTo>
                    <a:lnTo>
                      <a:pt x="477" y="218"/>
                    </a:lnTo>
                    <a:lnTo>
                      <a:pt x="477" y="220"/>
                    </a:lnTo>
                    <a:lnTo>
                      <a:pt x="477" y="222"/>
                    </a:lnTo>
                    <a:lnTo>
                      <a:pt x="475" y="222"/>
                    </a:lnTo>
                    <a:lnTo>
                      <a:pt x="475" y="225"/>
                    </a:lnTo>
                    <a:lnTo>
                      <a:pt x="475" y="227"/>
                    </a:lnTo>
                    <a:lnTo>
                      <a:pt x="475" y="230"/>
                    </a:lnTo>
                    <a:lnTo>
                      <a:pt x="475" y="232"/>
                    </a:lnTo>
                    <a:lnTo>
                      <a:pt x="475" y="235"/>
                    </a:lnTo>
                    <a:lnTo>
                      <a:pt x="475" y="237"/>
                    </a:lnTo>
                    <a:lnTo>
                      <a:pt x="475" y="240"/>
                    </a:lnTo>
                    <a:lnTo>
                      <a:pt x="475" y="242"/>
                    </a:lnTo>
                    <a:lnTo>
                      <a:pt x="475" y="244"/>
                    </a:lnTo>
                    <a:lnTo>
                      <a:pt x="475" y="247"/>
                    </a:lnTo>
                    <a:lnTo>
                      <a:pt x="472" y="247"/>
                    </a:lnTo>
                    <a:lnTo>
                      <a:pt x="472" y="249"/>
                    </a:lnTo>
                    <a:lnTo>
                      <a:pt x="472" y="252"/>
                    </a:lnTo>
                    <a:lnTo>
                      <a:pt x="472" y="254"/>
                    </a:lnTo>
                    <a:lnTo>
                      <a:pt x="472" y="257"/>
                    </a:lnTo>
                    <a:lnTo>
                      <a:pt x="472" y="259"/>
                    </a:lnTo>
                    <a:lnTo>
                      <a:pt x="472" y="262"/>
                    </a:lnTo>
                    <a:lnTo>
                      <a:pt x="472" y="264"/>
                    </a:lnTo>
                    <a:lnTo>
                      <a:pt x="472" y="266"/>
                    </a:lnTo>
                    <a:lnTo>
                      <a:pt x="472" y="269"/>
                    </a:lnTo>
                    <a:lnTo>
                      <a:pt x="472" y="271"/>
                    </a:lnTo>
                    <a:lnTo>
                      <a:pt x="472" y="274"/>
                    </a:lnTo>
                    <a:lnTo>
                      <a:pt x="472" y="276"/>
                    </a:lnTo>
                    <a:lnTo>
                      <a:pt x="470" y="276"/>
                    </a:lnTo>
                    <a:lnTo>
                      <a:pt x="470" y="279"/>
                    </a:lnTo>
                    <a:lnTo>
                      <a:pt x="470" y="281"/>
                    </a:lnTo>
                    <a:lnTo>
                      <a:pt x="470" y="284"/>
                    </a:lnTo>
                    <a:lnTo>
                      <a:pt x="470" y="286"/>
                    </a:lnTo>
                    <a:lnTo>
                      <a:pt x="472" y="286"/>
                    </a:lnTo>
                    <a:lnTo>
                      <a:pt x="472" y="288"/>
                    </a:lnTo>
                    <a:lnTo>
                      <a:pt x="472" y="291"/>
                    </a:lnTo>
                    <a:lnTo>
                      <a:pt x="472" y="293"/>
                    </a:lnTo>
                    <a:lnTo>
                      <a:pt x="475" y="293"/>
                    </a:lnTo>
                    <a:lnTo>
                      <a:pt x="475" y="296"/>
                    </a:lnTo>
                    <a:lnTo>
                      <a:pt x="475" y="298"/>
                    </a:lnTo>
                    <a:lnTo>
                      <a:pt x="477" y="298"/>
                    </a:lnTo>
                    <a:lnTo>
                      <a:pt x="477" y="301"/>
                    </a:lnTo>
                    <a:lnTo>
                      <a:pt x="480" y="301"/>
                    </a:lnTo>
                    <a:lnTo>
                      <a:pt x="480" y="303"/>
                    </a:lnTo>
                    <a:lnTo>
                      <a:pt x="482" y="303"/>
                    </a:lnTo>
                    <a:lnTo>
                      <a:pt x="482" y="306"/>
                    </a:lnTo>
                    <a:lnTo>
                      <a:pt x="484" y="306"/>
                    </a:lnTo>
                    <a:lnTo>
                      <a:pt x="484" y="308"/>
                    </a:lnTo>
                    <a:lnTo>
                      <a:pt x="484" y="310"/>
                    </a:lnTo>
                    <a:lnTo>
                      <a:pt x="484" y="313"/>
                    </a:lnTo>
                    <a:lnTo>
                      <a:pt x="482" y="313"/>
                    </a:lnTo>
                    <a:lnTo>
                      <a:pt x="482" y="315"/>
                    </a:lnTo>
                    <a:lnTo>
                      <a:pt x="482" y="318"/>
                    </a:lnTo>
                    <a:lnTo>
                      <a:pt x="484" y="318"/>
                    </a:lnTo>
                    <a:lnTo>
                      <a:pt x="484" y="320"/>
                    </a:lnTo>
                    <a:lnTo>
                      <a:pt x="484" y="323"/>
                    </a:lnTo>
                    <a:lnTo>
                      <a:pt x="487" y="323"/>
                    </a:lnTo>
                    <a:lnTo>
                      <a:pt x="487" y="325"/>
                    </a:lnTo>
                    <a:lnTo>
                      <a:pt x="487" y="328"/>
                    </a:lnTo>
                    <a:lnTo>
                      <a:pt x="489" y="328"/>
                    </a:lnTo>
                    <a:lnTo>
                      <a:pt x="489" y="330"/>
                    </a:lnTo>
                    <a:lnTo>
                      <a:pt x="489" y="332"/>
                    </a:lnTo>
                    <a:lnTo>
                      <a:pt x="489" y="335"/>
                    </a:lnTo>
                    <a:lnTo>
                      <a:pt x="492" y="335"/>
                    </a:lnTo>
                    <a:lnTo>
                      <a:pt x="492" y="337"/>
                    </a:lnTo>
                    <a:lnTo>
                      <a:pt x="494" y="337"/>
                    </a:lnTo>
                    <a:lnTo>
                      <a:pt x="494" y="340"/>
                    </a:lnTo>
                    <a:lnTo>
                      <a:pt x="497" y="340"/>
                    </a:lnTo>
                    <a:lnTo>
                      <a:pt x="497" y="342"/>
                    </a:lnTo>
                    <a:lnTo>
                      <a:pt x="499" y="342"/>
                    </a:lnTo>
                    <a:lnTo>
                      <a:pt x="499" y="345"/>
                    </a:lnTo>
                    <a:lnTo>
                      <a:pt x="502" y="345"/>
                    </a:lnTo>
                    <a:lnTo>
                      <a:pt x="502" y="347"/>
                    </a:lnTo>
                    <a:lnTo>
                      <a:pt x="504" y="347"/>
                    </a:lnTo>
                    <a:lnTo>
                      <a:pt x="504" y="350"/>
                    </a:lnTo>
                    <a:lnTo>
                      <a:pt x="507" y="350"/>
                    </a:lnTo>
                    <a:lnTo>
                      <a:pt x="507" y="352"/>
                    </a:lnTo>
                    <a:lnTo>
                      <a:pt x="509" y="352"/>
                    </a:lnTo>
                    <a:lnTo>
                      <a:pt x="509" y="354"/>
                    </a:lnTo>
                    <a:lnTo>
                      <a:pt x="509" y="357"/>
                    </a:lnTo>
                    <a:lnTo>
                      <a:pt x="511" y="357"/>
                    </a:lnTo>
                    <a:lnTo>
                      <a:pt x="509" y="357"/>
                    </a:lnTo>
                    <a:lnTo>
                      <a:pt x="511" y="357"/>
                    </a:lnTo>
                    <a:lnTo>
                      <a:pt x="511" y="359"/>
                    </a:lnTo>
                    <a:lnTo>
                      <a:pt x="511" y="362"/>
                    </a:lnTo>
                    <a:lnTo>
                      <a:pt x="511" y="364"/>
                    </a:lnTo>
                    <a:lnTo>
                      <a:pt x="514" y="364"/>
                    </a:lnTo>
                    <a:lnTo>
                      <a:pt x="514" y="367"/>
                    </a:lnTo>
                    <a:lnTo>
                      <a:pt x="514" y="369"/>
                    </a:lnTo>
                    <a:lnTo>
                      <a:pt x="516" y="369"/>
                    </a:lnTo>
                    <a:lnTo>
                      <a:pt x="516" y="372"/>
                    </a:lnTo>
                    <a:lnTo>
                      <a:pt x="519" y="372"/>
                    </a:lnTo>
                    <a:lnTo>
                      <a:pt x="516" y="372"/>
                    </a:lnTo>
                    <a:lnTo>
                      <a:pt x="519" y="372"/>
                    </a:lnTo>
                    <a:lnTo>
                      <a:pt x="519" y="374"/>
                    </a:lnTo>
                    <a:lnTo>
                      <a:pt x="519" y="376"/>
                    </a:lnTo>
                    <a:lnTo>
                      <a:pt x="521" y="376"/>
                    </a:lnTo>
                    <a:lnTo>
                      <a:pt x="524" y="376"/>
                    </a:lnTo>
                    <a:lnTo>
                      <a:pt x="524" y="379"/>
                    </a:lnTo>
                    <a:lnTo>
                      <a:pt x="524" y="381"/>
                    </a:lnTo>
                    <a:lnTo>
                      <a:pt x="526" y="381"/>
                    </a:lnTo>
                    <a:lnTo>
                      <a:pt x="526" y="384"/>
                    </a:lnTo>
                    <a:lnTo>
                      <a:pt x="529" y="384"/>
                    </a:lnTo>
                    <a:lnTo>
                      <a:pt x="531" y="384"/>
                    </a:lnTo>
                    <a:lnTo>
                      <a:pt x="531" y="386"/>
                    </a:lnTo>
                    <a:lnTo>
                      <a:pt x="533" y="386"/>
                    </a:lnTo>
                    <a:lnTo>
                      <a:pt x="536" y="386"/>
                    </a:lnTo>
                    <a:lnTo>
                      <a:pt x="538" y="386"/>
                    </a:lnTo>
                    <a:lnTo>
                      <a:pt x="541" y="386"/>
                    </a:lnTo>
                    <a:lnTo>
                      <a:pt x="543" y="386"/>
                    </a:lnTo>
                    <a:lnTo>
                      <a:pt x="546" y="386"/>
                    </a:lnTo>
                    <a:lnTo>
                      <a:pt x="546" y="389"/>
                    </a:lnTo>
                    <a:lnTo>
                      <a:pt x="548" y="389"/>
                    </a:lnTo>
                    <a:lnTo>
                      <a:pt x="548" y="391"/>
                    </a:lnTo>
                    <a:lnTo>
                      <a:pt x="551" y="391"/>
                    </a:lnTo>
                    <a:lnTo>
                      <a:pt x="553" y="391"/>
                    </a:lnTo>
                    <a:lnTo>
                      <a:pt x="555" y="391"/>
                    </a:lnTo>
                    <a:lnTo>
                      <a:pt x="555" y="394"/>
                    </a:lnTo>
                    <a:lnTo>
                      <a:pt x="558" y="394"/>
                    </a:lnTo>
                    <a:lnTo>
                      <a:pt x="558" y="396"/>
                    </a:lnTo>
                    <a:lnTo>
                      <a:pt x="560" y="396"/>
                    </a:lnTo>
                    <a:lnTo>
                      <a:pt x="560" y="398"/>
                    </a:lnTo>
                    <a:lnTo>
                      <a:pt x="560" y="401"/>
                    </a:lnTo>
                    <a:lnTo>
                      <a:pt x="563" y="401"/>
                    </a:lnTo>
                    <a:lnTo>
                      <a:pt x="565" y="401"/>
                    </a:lnTo>
                    <a:lnTo>
                      <a:pt x="568" y="401"/>
                    </a:lnTo>
                    <a:lnTo>
                      <a:pt x="570" y="401"/>
                    </a:lnTo>
                    <a:lnTo>
                      <a:pt x="573" y="401"/>
                    </a:lnTo>
                    <a:lnTo>
                      <a:pt x="573" y="398"/>
                    </a:lnTo>
                    <a:lnTo>
                      <a:pt x="575" y="398"/>
                    </a:lnTo>
                    <a:lnTo>
                      <a:pt x="577" y="398"/>
                    </a:lnTo>
                    <a:lnTo>
                      <a:pt x="580" y="398"/>
                    </a:lnTo>
                    <a:lnTo>
                      <a:pt x="580" y="396"/>
                    </a:lnTo>
                    <a:lnTo>
                      <a:pt x="582" y="396"/>
                    </a:lnTo>
                    <a:lnTo>
                      <a:pt x="585" y="396"/>
                    </a:lnTo>
                    <a:lnTo>
                      <a:pt x="587" y="396"/>
                    </a:lnTo>
                    <a:lnTo>
                      <a:pt x="587" y="394"/>
                    </a:lnTo>
                    <a:lnTo>
                      <a:pt x="590" y="394"/>
                    </a:lnTo>
                    <a:lnTo>
                      <a:pt x="592" y="394"/>
                    </a:lnTo>
                    <a:lnTo>
                      <a:pt x="595" y="394"/>
                    </a:lnTo>
                    <a:lnTo>
                      <a:pt x="597" y="394"/>
                    </a:lnTo>
                    <a:lnTo>
                      <a:pt x="599" y="394"/>
                    </a:lnTo>
                    <a:lnTo>
                      <a:pt x="602" y="394"/>
                    </a:lnTo>
                    <a:lnTo>
                      <a:pt x="604" y="394"/>
                    </a:lnTo>
                    <a:lnTo>
                      <a:pt x="607" y="394"/>
                    </a:lnTo>
                    <a:lnTo>
                      <a:pt x="609" y="394"/>
                    </a:lnTo>
                    <a:lnTo>
                      <a:pt x="609" y="391"/>
                    </a:lnTo>
                    <a:lnTo>
                      <a:pt x="612" y="391"/>
                    </a:lnTo>
                    <a:lnTo>
                      <a:pt x="612" y="389"/>
                    </a:lnTo>
                    <a:lnTo>
                      <a:pt x="614" y="389"/>
                    </a:lnTo>
                    <a:lnTo>
                      <a:pt x="617" y="389"/>
                    </a:lnTo>
                    <a:lnTo>
                      <a:pt x="619" y="389"/>
                    </a:lnTo>
                    <a:lnTo>
                      <a:pt x="619" y="386"/>
                    </a:lnTo>
                    <a:lnTo>
                      <a:pt x="621" y="386"/>
                    </a:lnTo>
                    <a:lnTo>
                      <a:pt x="624" y="386"/>
                    </a:lnTo>
                    <a:lnTo>
                      <a:pt x="626" y="386"/>
                    </a:lnTo>
                    <a:lnTo>
                      <a:pt x="629" y="386"/>
                    </a:lnTo>
                    <a:lnTo>
                      <a:pt x="631" y="386"/>
                    </a:lnTo>
                    <a:lnTo>
                      <a:pt x="634" y="386"/>
                    </a:lnTo>
                    <a:lnTo>
                      <a:pt x="634" y="389"/>
                    </a:lnTo>
                    <a:lnTo>
                      <a:pt x="636" y="389"/>
                    </a:lnTo>
                    <a:lnTo>
                      <a:pt x="636" y="386"/>
                    </a:lnTo>
                    <a:lnTo>
                      <a:pt x="639" y="386"/>
                    </a:lnTo>
                    <a:lnTo>
                      <a:pt x="641" y="386"/>
                    </a:lnTo>
                    <a:lnTo>
                      <a:pt x="643" y="386"/>
                    </a:lnTo>
                    <a:lnTo>
                      <a:pt x="643" y="384"/>
                    </a:lnTo>
                    <a:lnTo>
                      <a:pt x="646" y="384"/>
                    </a:lnTo>
                    <a:lnTo>
                      <a:pt x="648" y="384"/>
                    </a:lnTo>
                    <a:lnTo>
                      <a:pt x="648" y="381"/>
                    </a:lnTo>
                    <a:lnTo>
                      <a:pt x="651" y="381"/>
                    </a:lnTo>
                    <a:lnTo>
                      <a:pt x="651" y="379"/>
                    </a:lnTo>
                    <a:lnTo>
                      <a:pt x="653" y="379"/>
                    </a:lnTo>
                    <a:lnTo>
                      <a:pt x="656" y="379"/>
                    </a:lnTo>
                    <a:lnTo>
                      <a:pt x="656" y="376"/>
                    </a:lnTo>
                    <a:lnTo>
                      <a:pt x="658" y="376"/>
                    </a:lnTo>
                    <a:lnTo>
                      <a:pt x="658" y="374"/>
                    </a:lnTo>
                    <a:lnTo>
                      <a:pt x="661" y="374"/>
                    </a:lnTo>
                    <a:lnTo>
                      <a:pt x="663" y="374"/>
                    </a:lnTo>
                    <a:lnTo>
                      <a:pt x="663" y="372"/>
                    </a:lnTo>
                    <a:lnTo>
                      <a:pt x="665" y="372"/>
                    </a:lnTo>
                    <a:lnTo>
                      <a:pt x="665" y="369"/>
                    </a:lnTo>
                    <a:lnTo>
                      <a:pt x="668" y="369"/>
                    </a:lnTo>
                    <a:lnTo>
                      <a:pt x="668" y="367"/>
                    </a:lnTo>
                    <a:lnTo>
                      <a:pt x="668" y="364"/>
                    </a:lnTo>
                    <a:lnTo>
                      <a:pt x="668" y="362"/>
                    </a:lnTo>
                    <a:lnTo>
                      <a:pt x="668" y="359"/>
                    </a:lnTo>
                    <a:lnTo>
                      <a:pt x="670" y="359"/>
                    </a:lnTo>
                    <a:lnTo>
                      <a:pt x="670" y="357"/>
                    </a:lnTo>
                    <a:lnTo>
                      <a:pt x="670" y="354"/>
                    </a:lnTo>
                    <a:lnTo>
                      <a:pt x="673" y="354"/>
                    </a:lnTo>
                    <a:lnTo>
                      <a:pt x="675" y="354"/>
                    </a:lnTo>
                    <a:lnTo>
                      <a:pt x="675" y="352"/>
                    </a:lnTo>
                    <a:lnTo>
                      <a:pt x="675" y="350"/>
                    </a:lnTo>
                    <a:lnTo>
                      <a:pt x="675" y="352"/>
                    </a:lnTo>
                    <a:lnTo>
                      <a:pt x="675" y="350"/>
                    </a:lnTo>
                    <a:lnTo>
                      <a:pt x="675" y="347"/>
                    </a:lnTo>
                    <a:lnTo>
                      <a:pt x="675" y="345"/>
                    </a:lnTo>
                    <a:lnTo>
                      <a:pt x="675" y="342"/>
                    </a:lnTo>
                    <a:lnTo>
                      <a:pt x="675" y="340"/>
                    </a:lnTo>
                    <a:lnTo>
                      <a:pt x="675" y="337"/>
                    </a:lnTo>
                    <a:lnTo>
                      <a:pt x="675" y="335"/>
                    </a:lnTo>
                    <a:lnTo>
                      <a:pt x="675" y="332"/>
                    </a:lnTo>
                    <a:lnTo>
                      <a:pt x="675" y="330"/>
                    </a:lnTo>
                    <a:lnTo>
                      <a:pt x="675" y="328"/>
                    </a:lnTo>
                    <a:lnTo>
                      <a:pt x="678" y="328"/>
                    </a:lnTo>
                    <a:lnTo>
                      <a:pt x="678" y="325"/>
                    </a:lnTo>
                    <a:lnTo>
                      <a:pt x="678" y="323"/>
                    </a:lnTo>
                    <a:lnTo>
                      <a:pt x="680" y="323"/>
                    </a:lnTo>
                    <a:lnTo>
                      <a:pt x="680" y="320"/>
                    </a:lnTo>
                    <a:lnTo>
                      <a:pt x="683" y="320"/>
                    </a:lnTo>
                    <a:lnTo>
                      <a:pt x="683" y="318"/>
                    </a:lnTo>
                    <a:lnTo>
                      <a:pt x="685" y="318"/>
                    </a:lnTo>
                    <a:lnTo>
                      <a:pt x="687" y="318"/>
                    </a:lnTo>
                    <a:lnTo>
                      <a:pt x="690" y="318"/>
                    </a:lnTo>
                    <a:lnTo>
                      <a:pt x="690" y="315"/>
                    </a:lnTo>
                    <a:lnTo>
                      <a:pt x="692" y="315"/>
                    </a:lnTo>
                    <a:lnTo>
                      <a:pt x="695" y="315"/>
                    </a:lnTo>
                    <a:lnTo>
                      <a:pt x="697" y="315"/>
                    </a:lnTo>
                    <a:lnTo>
                      <a:pt x="697" y="313"/>
                    </a:lnTo>
                    <a:lnTo>
                      <a:pt x="697" y="315"/>
                    </a:lnTo>
                    <a:lnTo>
                      <a:pt x="700" y="315"/>
                    </a:lnTo>
                    <a:lnTo>
                      <a:pt x="700" y="313"/>
                    </a:lnTo>
                    <a:lnTo>
                      <a:pt x="702" y="313"/>
                    </a:lnTo>
                    <a:lnTo>
                      <a:pt x="705" y="313"/>
                    </a:lnTo>
                    <a:lnTo>
                      <a:pt x="707" y="313"/>
                    </a:lnTo>
                    <a:lnTo>
                      <a:pt x="709" y="313"/>
                    </a:lnTo>
                    <a:lnTo>
                      <a:pt x="712" y="313"/>
                    </a:lnTo>
                    <a:lnTo>
                      <a:pt x="714" y="313"/>
                    </a:lnTo>
                    <a:lnTo>
                      <a:pt x="717" y="313"/>
                    </a:lnTo>
                    <a:lnTo>
                      <a:pt x="717" y="310"/>
                    </a:lnTo>
                    <a:lnTo>
                      <a:pt x="719" y="310"/>
                    </a:lnTo>
                    <a:lnTo>
                      <a:pt x="722" y="310"/>
                    </a:lnTo>
                    <a:lnTo>
                      <a:pt x="724" y="310"/>
                    </a:lnTo>
                    <a:lnTo>
                      <a:pt x="724" y="308"/>
                    </a:lnTo>
                    <a:lnTo>
                      <a:pt x="727" y="308"/>
                    </a:lnTo>
                    <a:lnTo>
                      <a:pt x="729" y="308"/>
                    </a:lnTo>
                    <a:lnTo>
                      <a:pt x="731" y="308"/>
                    </a:lnTo>
                    <a:lnTo>
                      <a:pt x="731" y="306"/>
                    </a:lnTo>
                    <a:lnTo>
                      <a:pt x="734" y="306"/>
                    </a:lnTo>
                    <a:lnTo>
                      <a:pt x="734" y="308"/>
                    </a:lnTo>
                    <a:lnTo>
                      <a:pt x="734" y="306"/>
                    </a:lnTo>
                    <a:lnTo>
                      <a:pt x="734" y="308"/>
                    </a:lnTo>
                    <a:lnTo>
                      <a:pt x="736" y="308"/>
                    </a:lnTo>
                    <a:lnTo>
                      <a:pt x="736" y="306"/>
                    </a:lnTo>
                    <a:lnTo>
                      <a:pt x="736" y="308"/>
                    </a:lnTo>
                    <a:lnTo>
                      <a:pt x="736" y="306"/>
                    </a:lnTo>
                    <a:lnTo>
                      <a:pt x="739" y="306"/>
                    </a:lnTo>
                    <a:lnTo>
                      <a:pt x="741" y="306"/>
                    </a:lnTo>
                    <a:lnTo>
                      <a:pt x="744" y="306"/>
                    </a:lnTo>
                    <a:lnTo>
                      <a:pt x="746" y="306"/>
                    </a:lnTo>
                    <a:lnTo>
                      <a:pt x="749" y="306"/>
                    </a:lnTo>
                    <a:lnTo>
                      <a:pt x="749" y="308"/>
                    </a:lnTo>
                    <a:lnTo>
                      <a:pt x="751" y="308"/>
                    </a:lnTo>
                    <a:lnTo>
                      <a:pt x="753" y="308"/>
                    </a:lnTo>
                    <a:lnTo>
                      <a:pt x="756" y="308"/>
                    </a:lnTo>
                    <a:lnTo>
                      <a:pt x="758" y="308"/>
                    </a:lnTo>
                    <a:lnTo>
                      <a:pt x="758" y="310"/>
                    </a:lnTo>
                    <a:lnTo>
                      <a:pt x="761" y="310"/>
                    </a:lnTo>
                    <a:lnTo>
                      <a:pt x="763" y="310"/>
                    </a:lnTo>
                    <a:lnTo>
                      <a:pt x="766" y="310"/>
                    </a:lnTo>
                    <a:lnTo>
                      <a:pt x="763" y="310"/>
                    </a:lnTo>
                    <a:lnTo>
                      <a:pt x="766" y="310"/>
                    </a:lnTo>
                    <a:lnTo>
                      <a:pt x="768" y="310"/>
                    </a:lnTo>
                    <a:lnTo>
                      <a:pt x="768" y="308"/>
                    </a:lnTo>
                    <a:lnTo>
                      <a:pt x="768" y="306"/>
                    </a:lnTo>
                    <a:lnTo>
                      <a:pt x="771" y="306"/>
                    </a:lnTo>
                    <a:lnTo>
                      <a:pt x="771" y="308"/>
                    </a:lnTo>
                    <a:lnTo>
                      <a:pt x="771" y="306"/>
                    </a:lnTo>
                    <a:lnTo>
                      <a:pt x="771" y="308"/>
                    </a:lnTo>
                    <a:lnTo>
                      <a:pt x="773" y="308"/>
                    </a:lnTo>
                    <a:lnTo>
                      <a:pt x="771" y="308"/>
                    </a:lnTo>
                    <a:lnTo>
                      <a:pt x="773" y="308"/>
                    </a:lnTo>
                    <a:lnTo>
                      <a:pt x="771" y="308"/>
                    </a:lnTo>
                    <a:lnTo>
                      <a:pt x="773" y="308"/>
                    </a:lnTo>
                    <a:lnTo>
                      <a:pt x="771" y="308"/>
                    </a:lnTo>
                    <a:lnTo>
                      <a:pt x="773" y="308"/>
                    </a:lnTo>
                    <a:lnTo>
                      <a:pt x="773" y="310"/>
                    </a:lnTo>
                    <a:lnTo>
                      <a:pt x="775" y="310"/>
                    </a:lnTo>
                    <a:lnTo>
                      <a:pt x="773" y="310"/>
                    </a:lnTo>
                    <a:lnTo>
                      <a:pt x="773" y="313"/>
                    </a:lnTo>
                    <a:lnTo>
                      <a:pt x="775" y="313"/>
                    </a:lnTo>
                    <a:lnTo>
                      <a:pt x="775" y="315"/>
                    </a:lnTo>
                    <a:lnTo>
                      <a:pt x="775" y="313"/>
                    </a:lnTo>
                    <a:lnTo>
                      <a:pt x="778" y="313"/>
                    </a:lnTo>
                    <a:lnTo>
                      <a:pt x="775" y="313"/>
                    </a:lnTo>
                    <a:lnTo>
                      <a:pt x="778" y="313"/>
                    </a:lnTo>
                    <a:lnTo>
                      <a:pt x="775" y="313"/>
                    </a:lnTo>
                    <a:lnTo>
                      <a:pt x="775" y="310"/>
                    </a:lnTo>
                    <a:lnTo>
                      <a:pt x="775" y="313"/>
                    </a:lnTo>
                    <a:lnTo>
                      <a:pt x="778" y="313"/>
                    </a:lnTo>
                    <a:lnTo>
                      <a:pt x="778" y="310"/>
                    </a:lnTo>
                    <a:lnTo>
                      <a:pt x="775" y="310"/>
                    </a:lnTo>
                    <a:lnTo>
                      <a:pt x="778" y="310"/>
                    </a:lnTo>
                    <a:lnTo>
                      <a:pt x="775" y="310"/>
                    </a:lnTo>
                    <a:lnTo>
                      <a:pt x="778" y="310"/>
                    </a:lnTo>
                    <a:lnTo>
                      <a:pt x="778" y="313"/>
                    </a:lnTo>
                    <a:lnTo>
                      <a:pt x="775" y="313"/>
                    </a:lnTo>
                    <a:lnTo>
                      <a:pt x="775" y="315"/>
                    </a:lnTo>
                    <a:lnTo>
                      <a:pt x="775" y="318"/>
                    </a:lnTo>
                    <a:lnTo>
                      <a:pt x="778" y="318"/>
                    </a:lnTo>
                    <a:lnTo>
                      <a:pt x="778" y="320"/>
                    </a:lnTo>
                    <a:lnTo>
                      <a:pt x="778" y="323"/>
                    </a:lnTo>
                    <a:lnTo>
                      <a:pt x="778" y="320"/>
                    </a:lnTo>
                    <a:lnTo>
                      <a:pt x="778" y="323"/>
                    </a:lnTo>
                    <a:lnTo>
                      <a:pt x="778" y="320"/>
                    </a:lnTo>
                    <a:lnTo>
                      <a:pt x="778" y="323"/>
                    </a:lnTo>
                    <a:lnTo>
                      <a:pt x="778" y="320"/>
                    </a:lnTo>
                    <a:lnTo>
                      <a:pt x="775" y="320"/>
                    </a:lnTo>
                    <a:lnTo>
                      <a:pt x="775" y="323"/>
                    </a:lnTo>
                    <a:lnTo>
                      <a:pt x="775" y="325"/>
                    </a:lnTo>
                    <a:lnTo>
                      <a:pt x="775" y="328"/>
                    </a:lnTo>
                    <a:lnTo>
                      <a:pt x="773" y="328"/>
                    </a:lnTo>
                    <a:lnTo>
                      <a:pt x="773" y="330"/>
                    </a:lnTo>
                    <a:lnTo>
                      <a:pt x="771" y="330"/>
                    </a:lnTo>
                    <a:lnTo>
                      <a:pt x="771" y="332"/>
                    </a:lnTo>
                    <a:lnTo>
                      <a:pt x="768" y="332"/>
                    </a:lnTo>
                    <a:lnTo>
                      <a:pt x="768" y="335"/>
                    </a:lnTo>
                    <a:lnTo>
                      <a:pt x="766" y="335"/>
                    </a:lnTo>
                    <a:lnTo>
                      <a:pt x="766" y="337"/>
                    </a:lnTo>
                    <a:lnTo>
                      <a:pt x="763" y="337"/>
                    </a:lnTo>
                    <a:lnTo>
                      <a:pt x="763" y="340"/>
                    </a:lnTo>
                    <a:lnTo>
                      <a:pt x="763" y="337"/>
                    </a:lnTo>
                    <a:lnTo>
                      <a:pt x="763" y="340"/>
                    </a:lnTo>
                    <a:lnTo>
                      <a:pt x="761" y="340"/>
                    </a:lnTo>
                    <a:lnTo>
                      <a:pt x="761" y="342"/>
                    </a:lnTo>
                    <a:lnTo>
                      <a:pt x="761" y="345"/>
                    </a:lnTo>
                    <a:lnTo>
                      <a:pt x="758" y="345"/>
                    </a:lnTo>
                    <a:lnTo>
                      <a:pt x="758" y="347"/>
                    </a:lnTo>
                    <a:lnTo>
                      <a:pt x="758" y="350"/>
                    </a:lnTo>
                    <a:lnTo>
                      <a:pt x="758" y="352"/>
                    </a:lnTo>
                    <a:lnTo>
                      <a:pt x="758" y="354"/>
                    </a:lnTo>
                    <a:lnTo>
                      <a:pt x="758" y="357"/>
                    </a:lnTo>
                    <a:lnTo>
                      <a:pt x="758" y="354"/>
                    </a:lnTo>
                    <a:lnTo>
                      <a:pt x="758" y="352"/>
                    </a:lnTo>
                    <a:lnTo>
                      <a:pt x="758" y="354"/>
                    </a:lnTo>
                    <a:lnTo>
                      <a:pt x="758" y="352"/>
                    </a:lnTo>
                    <a:lnTo>
                      <a:pt x="758" y="354"/>
                    </a:lnTo>
                    <a:lnTo>
                      <a:pt x="758" y="352"/>
                    </a:lnTo>
                    <a:lnTo>
                      <a:pt x="758" y="354"/>
                    </a:lnTo>
                    <a:lnTo>
                      <a:pt x="756" y="354"/>
                    </a:lnTo>
                    <a:lnTo>
                      <a:pt x="756" y="357"/>
                    </a:lnTo>
                    <a:lnTo>
                      <a:pt x="756" y="354"/>
                    </a:lnTo>
                    <a:lnTo>
                      <a:pt x="756" y="357"/>
                    </a:lnTo>
                    <a:lnTo>
                      <a:pt x="756" y="354"/>
                    </a:lnTo>
                    <a:lnTo>
                      <a:pt x="756" y="357"/>
                    </a:lnTo>
                    <a:lnTo>
                      <a:pt x="753" y="357"/>
                    </a:lnTo>
                    <a:lnTo>
                      <a:pt x="753" y="359"/>
                    </a:lnTo>
                    <a:lnTo>
                      <a:pt x="753" y="362"/>
                    </a:lnTo>
                    <a:lnTo>
                      <a:pt x="751" y="362"/>
                    </a:lnTo>
                    <a:lnTo>
                      <a:pt x="751" y="359"/>
                    </a:lnTo>
                    <a:lnTo>
                      <a:pt x="751" y="362"/>
                    </a:lnTo>
                    <a:lnTo>
                      <a:pt x="753" y="362"/>
                    </a:lnTo>
                    <a:lnTo>
                      <a:pt x="753" y="359"/>
                    </a:lnTo>
                    <a:lnTo>
                      <a:pt x="751" y="359"/>
                    </a:lnTo>
                    <a:lnTo>
                      <a:pt x="753" y="359"/>
                    </a:lnTo>
                    <a:lnTo>
                      <a:pt x="751" y="359"/>
                    </a:lnTo>
                    <a:lnTo>
                      <a:pt x="753" y="359"/>
                    </a:lnTo>
                    <a:lnTo>
                      <a:pt x="751" y="359"/>
                    </a:lnTo>
                    <a:lnTo>
                      <a:pt x="751" y="362"/>
                    </a:lnTo>
                    <a:lnTo>
                      <a:pt x="753" y="362"/>
                    </a:lnTo>
                    <a:lnTo>
                      <a:pt x="751" y="362"/>
                    </a:lnTo>
                    <a:lnTo>
                      <a:pt x="753" y="362"/>
                    </a:lnTo>
                    <a:lnTo>
                      <a:pt x="751" y="362"/>
                    </a:lnTo>
                    <a:lnTo>
                      <a:pt x="751" y="364"/>
                    </a:lnTo>
                    <a:lnTo>
                      <a:pt x="751" y="362"/>
                    </a:lnTo>
                    <a:lnTo>
                      <a:pt x="753" y="362"/>
                    </a:lnTo>
                    <a:lnTo>
                      <a:pt x="753" y="364"/>
                    </a:lnTo>
                    <a:lnTo>
                      <a:pt x="753" y="362"/>
                    </a:lnTo>
                    <a:lnTo>
                      <a:pt x="756" y="362"/>
                    </a:lnTo>
                    <a:lnTo>
                      <a:pt x="758" y="362"/>
                    </a:lnTo>
                    <a:lnTo>
                      <a:pt x="756" y="362"/>
                    </a:lnTo>
                    <a:lnTo>
                      <a:pt x="758" y="362"/>
                    </a:lnTo>
                    <a:lnTo>
                      <a:pt x="756" y="362"/>
                    </a:lnTo>
                    <a:lnTo>
                      <a:pt x="758" y="362"/>
                    </a:lnTo>
                    <a:lnTo>
                      <a:pt x="758" y="359"/>
                    </a:lnTo>
                    <a:lnTo>
                      <a:pt x="758" y="362"/>
                    </a:lnTo>
                    <a:lnTo>
                      <a:pt x="761" y="362"/>
                    </a:lnTo>
                    <a:lnTo>
                      <a:pt x="758" y="362"/>
                    </a:lnTo>
                    <a:lnTo>
                      <a:pt x="758" y="364"/>
                    </a:lnTo>
                    <a:lnTo>
                      <a:pt x="758" y="367"/>
                    </a:lnTo>
                    <a:lnTo>
                      <a:pt x="756" y="367"/>
                    </a:lnTo>
                    <a:lnTo>
                      <a:pt x="753" y="367"/>
                    </a:lnTo>
                    <a:lnTo>
                      <a:pt x="753" y="369"/>
                    </a:lnTo>
                    <a:lnTo>
                      <a:pt x="753" y="372"/>
                    </a:lnTo>
                    <a:lnTo>
                      <a:pt x="751" y="372"/>
                    </a:lnTo>
                    <a:lnTo>
                      <a:pt x="753" y="372"/>
                    </a:lnTo>
                    <a:lnTo>
                      <a:pt x="751" y="372"/>
                    </a:lnTo>
                    <a:lnTo>
                      <a:pt x="753" y="372"/>
                    </a:lnTo>
                    <a:lnTo>
                      <a:pt x="751" y="372"/>
                    </a:lnTo>
                    <a:lnTo>
                      <a:pt x="753" y="372"/>
                    </a:lnTo>
                    <a:lnTo>
                      <a:pt x="753" y="374"/>
                    </a:lnTo>
                    <a:lnTo>
                      <a:pt x="753" y="372"/>
                    </a:lnTo>
                    <a:lnTo>
                      <a:pt x="756" y="372"/>
                    </a:lnTo>
                    <a:lnTo>
                      <a:pt x="756" y="369"/>
                    </a:lnTo>
                    <a:lnTo>
                      <a:pt x="756" y="372"/>
                    </a:lnTo>
                    <a:lnTo>
                      <a:pt x="753" y="372"/>
                    </a:lnTo>
                    <a:lnTo>
                      <a:pt x="756" y="372"/>
                    </a:lnTo>
                    <a:lnTo>
                      <a:pt x="756" y="369"/>
                    </a:lnTo>
                    <a:lnTo>
                      <a:pt x="758" y="369"/>
                    </a:lnTo>
                    <a:lnTo>
                      <a:pt x="758" y="372"/>
                    </a:lnTo>
                    <a:lnTo>
                      <a:pt x="756" y="372"/>
                    </a:lnTo>
                    <a:lnTo>
                      <a:pt x="756" y="374"/>
                    </a:lnTo>
                    <a:lnTo>
                      <a:pt x="756" y="376"/>
                    </a:lnTo>
                    <a:lnTo>
                      <a:pt x="753" y="376"/>
                    </a:lnTo>
                    <a:lnTo>
                      <a:pt x="753" y="379"/>
                    </a:lnTo>
                    <a:lnTo>
                      <a:pt x="753" y="381"/>
                    </a:lnTo>
                    <a:lnTo>
                      <a:pt x="753" y="384"/>
                    </a:lnTo>
                    <a:lnTo>
                      <a:pt x="751" y="384"/>
                    </a:lnTo>
                    <a:lnTo>
                      <a:pt x="751" y="386"/>
                    </a:lnTo>
                    <a:lnTo>
                      <a:pt x="751" y="389"/>
                    </a:lnTo>
                    <a:lnTo>
                      <a:pt x="751" y="391"/>
                    </a:lnTo>
                    <a:lnTo>
                      <a:pt x="751" y="394"/>
                    </a:lnTo>
                    <a:lnTo>
                      <a:pt x="749" y="394"/>
                    </a:lnTo>
                    <a:lnTo>
                      <a:pt x="749" y="396"/>
                    </a:lnTo>
                    <a:lnTo>
                      <a:pt x="749" y="398"/>
                    </a:lnTo>
                    <a:lnTo>
                      <a:pt x="749" y="401"/>
                    </a:lnTo>
                    <a:lnTo>
                      <a:pt x="746" y="401"/>
                    </a:lnTo>
                    <a:lnTo>
                      <a:pt x="749" y="401"/>
                    </a:lnTo>
                    <a:lnTo>
                      <a:pt x="746" y="401"/>
                    </a:lnTo>
                    <a:lnTo>
                      <a:pt x="749" y="401"/>
                    </a:lnTo>
                    <a:lnTo>
                      <a:pt x="749" y="398"/>
                    </a:lnTo>
                    <a:lnTo>
                      <a:pt x="746" y="398"/>
                    </a:lnTo>
                    <a:lnTo>
                      <a:pt x="746" y="401"/>
                    </a:lnTo>
                    <a:lnTo>
                      <a:pt x="746" y="398"/>
                    </a:lnTo>
                    <a:lnTo>
                      <a:pt x="749" y="398"/>
                    </a:lnTo>
                    <a:lnTo>
                      <a:pt x="746" y="398"/>
                    </a:lnTo>
                    <a:lnTo>
                      <a:pt x="746" y="396"/>
                    </a:lnTo>
                    <a:lnTo>
                      <a:pt x="746" y="398"/>
                    </a:lnTo>
                    <a:lnTo>
                      <a:pt x="746" y="396"/>
                    </a:lnTo>
                    <a:lnTo>
                      <a:pt x="746" y="394"/>
                    </a:lnTo>
                    <a:lnTo>
                      <a:pt x="746" y="396"/>
                    </a:lnTo>
                    <a:lnTo>
                      <a:pt x="746" y="394"/>
                    </a:lnTo>
                    <a:lnTo>
                      <a:pt x="746" y="396"/>
                    </a:lnTo>
                    <a:lnTo>
                      <a:pt x="746" y="394"/>
                    </a:lnTo>
                    <a:lnTo>
                      <a:pt x="746" y="396"/>
                    </a:lnTo>
                    <a:lnTo>
                      <a:pt x="746" y="394"/>
                    </a:lnTo>
                    <a:lnTo>
                      <a:pt x="746" y="396"/>
                    </a:lnTo>
                    <a:lnTo>
                      <a:pt x="746" y="394"/>
                    </a:lnTo>
                    <a:lnTo>
                      <a:pt x="744" y="394"/>
                    </a:lnTo>
                    <a:lnTo>
                      <a:pt x="741" y="394"/>
                    </a:lnTo>
                    <a:lnTo>
                      <a:pt x="741" y="391"/>
                    </a:lnTo>
                    <a:lnTo>
                      <a:pt x="741" y="389"/>
                    </a:lnTo>
                    <a:lnTo>
                      <a:pt x="744" y="389"/>
                    </a:lnTo>
                    <a:lnTo>
                      <a:pt x="741" y="389"/>
                    </a:lnTo>
                    <a:lnTo>
                      <a:pt x="744" y="389"/>
                    </a:lnTo>
                    <a:lnTo>
                      <a:pt x="744" y="386"/>
                    </a:lnTo>
                    <a:lnTo>
                      <a:pt x="744" y="384"/>
                    </a:lnTo>
                    <a:lnTo>
                      <a:pt x="741" y="384"/>
                    </a:lnTo>
                    <a:lnTo>
                      <a:pt x="741" y="381"/>
                    </a:lnTo>
                    <a:lnTo>
                      <a:pt x="741" y="384"/>
                    </a:lnTo>
                    <a:lnTo>
                      <a:pt x="739" y="384"/>
                    </a:lnTo>
                    <a:lnTo>
                      <a:pt x="739" y="386"/>
                    </a:lnTo>
                    <a:lnTo>
                      <a:pt x="739" y="384"/>
                    </a:lnTo>
                    <a:lnTo>
                      <a:pt x="739" y="386"/>
                    </a:lnTo>
                    <a:lnTo>
                      <a:pt x="739" y="384"/>
                    </a:lnTo>
                    <a:lnTo>
                      <a:pt x="736" y="384"/>
                    </a:lnTo>
                    <a:lnTo>
                      <a:pt x="736" y="386"/>
                    </a:lnTo>
                    <a:lnTo>
                      <a:pt x="736" y="384"/>
                    </a:lnTo>
                    <a:lnTo>
                      <a:pt x="739" y="384"/>
                    </a:lnTo>
                    <a:lnTo>
                      <a:pt x="739" y="386"/>
                    </a:lnTo>
                    <a:lnTo>
                      <a:pt x="739" y="389"/>
                    </a:lnTo>
                    <a:lnTo>
                      <a:pt x="736" y="389"/>
                    </a:lnTo>
                    <a:lnTo>
                      <a:pt x="736" y="391"/>
                    </a:lnTo>
                    <a:lnTo>
                      <a:pt x="734" y="391"/>
                    </a:lnTo>
                    <a:lnTo>
                      <a:pt x="731" y="391"/>
                    </a:lnTo>
                    <a:lnTo>
                      <a:pt x="729" y="391"/>
                    </a:lnTo>
                    <a:lnTo>
                      <a:pt x="729" y="394"/>
                    </a:lnTo>
                    <a:lnTo>
                      <a:pt x="729" y="396"/>
                    </a:lnTo>
                    <a:lnTo>
                      <a:pt x="727" y="396"/>
                    </a:lnTo>
                    <a:lnTo>
                      <a:pt x="727" y="398"/>
                    </a:lnTo>
                    <a:lnTo>
                      <a:pt x="727" y="401"/>
                    </a:lnTo>
                    <a:lnTo>
                      <a:pt x="724" y="401"/>
                    </a:lnTo>
                    <a:lnTo>
                      <a:pt x="724" y="403"/>
                    </a:lnTo>
                    <a:lnTo>
                      <a:pt x="722" y="403"/>
                    </a:lnTo>
                    <a:lnTo>
                      <a:pt x="722" y="406"/>
                    </a:lnTo>
                    <a:lnTo>
                      <a:pt x="719" y="406"/>
                    </a:lnTo>
                    <a:lnTo>
                      <a:pt x="719" y="408"/>
                    </a:lnTo>
                    <a:lnTo>
                      <a:pt x="717" y="408"/>
                    </a:lnTo>
                    <a:lnTo>
                      <a:pt x="717" y="406"/>
                    </a:lnTo>
                    <a:lnTo>
                      <a:pt x="714" y="406"/>
                    </a:lnTo>
                    <a:lnTo>
                      <a:pt x="717" y="406"/>
                    </a:lnTo>
                    <a:lnTo>
                      <a:pt x="714" y="406"/>
                    </a:lnTo>
                    <a:lnTo>
                      <a:pt x="712" y="406"/>
                    </a:lnTo>
                    <a:lnTo>
                      <a:pt x="712" y="408"/>
                    </a:lnTo>
                    <a:lnTo>
                      <a:pt x="712" y="411"/>
                    </a:lnTo>
                    <a:lnTo>
                      <a:pt x="709" y="411"/>
                    </a:lnTo>
                    <a:lnTo>
                      <a:pt x="707" y="411"/>
                    </a:lnTo>
                    <a:lnTo>
                      <a:pt x="702" y="411"/>
                    </a:lnTo>
                    <a:lnTo>
                      <a:pt x="697" y="411"/>
                    </a:lnTo>
                    <a:lnTo>
                      <a:pt x="695" y="411"/>
                    </a:lnTo>
                    <a:lnTo>
                      <a:pt x="692" y="411"/>
                    </a:lnTo>
                    <a:lnTo>
                      <a:pt x="690" y="411"/>
                    </a:lnTo>
                    <a:lnTo>
                      <a:pt x="687" y="411"/>
                    </a:lnTo>
                    <a:lnTo>
                      <a:pt x="685" y="411"/>
                    </a:lnTo>
                    <a:lnTo>
                      <a:pt x="680" y="411"/>
                    </a:lnTo>
                    <a:lnTo>
                      <a:pt x="678" y="411"/>
                    </a:lnTo>
                    <a:lnTo>
                      <a:pt x="675" y="411"/>
                    </a:lnTo>
                    <a:lnTo>
                      <a:pt x="673" y="411"/>
                    </a:lnTo>
                    <a:lnTo>
                      <a:pt x="670" y="411"/>
                    </a:lnTo>
                    <a:lnTo>
                      <a:pt x="668" y="411"/>
                    </a:lnTo>
                    <a:lnTo>
                      <a:pt x="665" y="411"/>
                    </a:lnTo>
                    <a:lnTo>
                      <a:pt x="663" y="411"/>
                    </a:lnTo>
                    <a:lnTo>
                      <a:pt x="661" y="411"/>
                    </a:lnTo>
                    <a:lnTo>
                      <a:pt x="661" y="413"/>
                    </a:lnTo>
                    <a:lnTo>
                      <a:pt x="661" y="416"/>
                    </a:lnTo>
                    <a:lnTo>
                      <a:pt x="661" y="418"/>
                    </a:lnTo>
                    <a:lnTo>
                      <a:pt x="661" y="420"/>
                    </a:lnTo>
                    <a:lnTo>
                      <a:pt x="661" y="423"/>
                    </a:lnTo>
                    <a:lnTo>
                      <a:pt x="661" y="425"/>
                    </a:lnTo>
                    <a:lnTo>
                      <a:pt x="658" y="425"/>
                    </a:lnTo>
                    <a:lnTo>
                      <a:pt x="656" y="425"/>
                    </a:lnTo>
                    <a:lnTo>
                      <a:pt x="653" y="425"/>
                    </a:lnTo>
                    <a:lnTo>
                      <a:pt x="651" y="425"/>
                    </a:lnTo>
                    <a:lnTo>
                      <a:pt x="648" y="425"/>
                    </a:lnTo>
                    <a:lnTo>
                      <a:pt x="648" y="428"/>
                    </a:lnTo>
                    <a:lnTo>
                      <a:pt x="651" y="428"/>
                    </a:lnTo>
                    <a:lnTo>
                      <a:pt x="653" y="428"/>
                    </a:lnTo>
                    <a:lnTo>
                      <a:pt x="653" y="430"/>
                    </a:lnTo>
                    <a:lnTo>
                      <a:pt x="653" y="433"/>
                    </a:lnTo>
                    <a:lnTo>
                      <a:pt x="656" y="433"/>
                    </a:lnTo>
                    <a:lnTo>
                      <a:pt x="658" y="433"/>
                    </a:lnTo>
                    <a:lnTo>
                      <a:pt x="656" y="433"/>
                    </a:lnTo>
                    <a:lnTo>
                      <a:pt x="658" y="433"/>
                    </a:lnTo>
                    <a:lnTo>
                      <a:pt x="658" y="435"/>
                    </a:lnTo>
                    <a:lnTo>
                      <a:pt x="661" y="435"/>
                    </a:lnTo>
                    <a:lnTo>
                      <a:pt x="661" y="438"/>
                    </a:lnTo>
                    <a:lnTo>
                      <a:pt x="661" y="435"/>
                    </a:lnTo>
                    <a:lnTo>
                      <a:pt x="661" y="438"/>
                    </a:lnTo>
                    <a:lnTo>
                      <a:pt x="663" y="438"/>
                    </a:lnTo>
                    <a:lnTo>
                      <a:pt x="665" y="438"/>
                    </a:lnTo>
                    <a:lnTo>
                      <a:pt x="665" y="440"/>
                    </a:lnTo>
                    <a:lnTo>
                      <a:pt x="665" y="438"/>
                    </a:lnTo>
                    <a:lnTo>
                      <a:pt x="665" y="440"/>
                    </a:lnTo>
                    <a:lnTo>
                      <a:pt x="668" y="440"/>
                    </a:lnTo>
                    <a:lnTo>
                      <a:pt x="668" y="442"/>
                    </a:lnTo>
                    <a:lnTo>
                      <a:pt x="670" y="442"/>
                    </a:lnTo>
                    <a:lnTo>
                      <a:pt x="668" y="442"/>
                    </a:lnTo>
                    <a:lnTo>
                      <a:pt x="670" y="442"/>
                    </a:lnTo>
                    <a:lnTo>
                      <a:pt x="670" y="445"/>
                    </a:lnTo>
                    <a:lnTo>
                      <a:pt x="670" y="447"/>
                    </a:lnTo>
                    <a:lnTo>
                      <a:pt x="673" y="447"/>
                    </a:lnTo>
                    <a:lnTo>
                      <a:pt x="675" y="447"/>
                    </a:lnTo>
                    <a:lnTo>
                      <a:pt x="675" y="450"/>
                    </a:lnTo>
                    <a:lnTo>
                      <a:pt x="678" y="450"/>
                    </a:lnTo>
                    <a:lnTo>
                      <a:pt x="678" y="452"/>
                    </a:lnTo>
                    <a:lnTo>
                      <a:pt x="678" y="450"/>
                    </a:lnTo>
                    <a:lnTo>
                      <a:pt x="678" y="452"/>
                    </a:lnTo>
                    <a:lnTo>
                      <a:pt x="675" y="452"/>
                    </a:lnTo>
                    <a:lnTo>
                      <a:pt x="675" y="455"/>
                    </a:lnTo>
                    <a:lnTo>
                      <a:pt x="675" y="457"/>
                    </a:lnTo>
                    <a:lnTo>
                      <a:pt x="675" y="460"/>
                    </a:lnTo>
                    <a:lnTo>
                      <a:pt x="673" y="460"/>
                    </a:lnTo>
                    <a:lnTo>
                      <a:pt x="670" y="460"/>
                    </a:lnTo>
                    <a:lnTo>
                      <a:pt x="668" y="460"/>
                    </a:lnTo>
                    <a:lnTo>
                      <a:pt x="665" y="460"/>
                    </a:lnTo>
                    <a:lnTo>
                      <a:pt x="663" y="460"/>
                    </a:lnTo>
                    <a:lnTo>
                      <a:pt x="661" y="460"/>
                    </a:lnTo>
                    <a:lnTo>
                      <a:pt x="658" y="460"/>
                    </a:lnTo>
                    <a:lnTo>
                      <a:pt x="656" y="460"/>
                    </a:lnTo>
                    <a:lnTo>
                      <a:pt x="653" y="460"/>
                    </a:lnTo>
                    <a:lnTo>
                      <a:pt x="651" y="460"/>
                    </a:lnTo>
                    <a:lnTo>
                      <a:pt x="648" y="460"/>
                    </a:lnTo>
                    <a:lnTo>
                      <a:pt x="646" y="460"/>
                    </a:lnTo>
                    <a:lnTo>
                      <a:pt x="643" y="460"/>
                    </a:lnTo>
                    <a:lnTo>
                      <a:pt x="641" y="460"/>
                    </a:lnTo>
                    <a:lnTo>
                      <a:pt x="639" y="460"/>
                    </a:lnTo>
                    <a:lnTo>
                      <a:pt x="639" y="462"/>
                    </a:lnTo>
                    <a:lnTo>
                      <a:pt x="636" y="464"/>
                    </a:lnTo>
                    <a:lnTo>
                      <a:pt x="636" y="467"/>
                    </a:lnTo>
                    <a:lnTo>
                      <a:pt x="634" y="467"/>
                    </a:lnTo>
                    <a:lnTo>
                      <a:pt x="634" y="469"/>
                    </a:lnTo>
                    <a:lnTo>
                      <a:pt x="634" y="472"/>
                    </a:lnTo>
                    <a:lnTo>
                      <a:pt x="631" y="474"/>
                    </a:lnTo>
                    <a:lnTo>
                      <a:pt x="629" y="477"/>
                    </a:lnTo>
                    <a:lnTo>
                      <a:pt x="629" y="479"/>
                    </a:lnTo>
                    <a:lnTo>
                      <a:pt x="626" y="479"/>
                    </a:lnTo>
                    <a:lnTo>
                      <a:pt x="626" y="482"/>
                    </a:lnTo>
                    <a:lnTo>
                      <a:pt x="629" y="482"/>
                    </a:lnTo>
                    <a:lnTo>
                      <a:pt x="629" y="484"/>
                    </a:lnTo>
                    <a:lnTo>
                      <a:pt x="629" y="486"/>
                    </a:lnTo>
                    <a:lnTo>
                      <a:pt x="631" y="486"/>
                    </a:lnTo>
                    <a:lnTo>
                      <a:pt x="631" y="489"/>
                    </a:lnTo>
                    <a:lnTo>
                      <a:pt x="629" y="489"/>
                    </a:lnTo>
                    <a:lnTo>
                      <a:pt x="629" y="491"/>
                    </a:lnTo>
                    <a:lnTo>
                      <a:pt x="629" y="494"/>
                    </a:lnTo>
                    <a:lnTo>
                      <a:pt x="626" y="494"/>
                    </a:lnTo>
                    <a:lnTo>
                      <a:pt x="629" y="494"/>
                    </a:lnTo>
                    <a:lnTo>
                      <a:pt x="629" y="496"/>
                    </a:lnTo>
                    <a:lnTo>
                      <a:pt x="629" y="499"/>
                    </a:lnTo>
                    <a:lnTo>
                      <a:pt x="626" y="499"/>
                    </a:lnTo>
                    <a:lnTo>
                      <a:pt x="629" y="499"/>
                    </a:lnTo>
                    <a:lnTo>
                      <a:pt x="626" y="499"/>
                    </a:lnTo>
                    <a:lnTo>
                      <a:pt x="626" y="501"/>
                    </a:lnTo>
                    <a:lnTo>
                      <a:pt x="624" y="501"/>
                    </a:lnTo>
                    <a:lnTo>
                      <a:pt x="624" y="499"/>
                    </a:lnTo>
                    <a:lnTo>
                      <a:pt x="621" y="499"/>
                    </a:lnTo>
                    <a:lnTo>
                      <a:pt x="621" y="496"/>
                    </a:lnTo>
                    <a:lnTo>
                      <a:pt x="619" y="496"/>
                    </a:lnTo>
                    <a:lnTo>
                      <a:pt x="619" y="494"/>
                    </a:lnTo>
                    <a:lnTo>
                      <a:pt x="617" y="494"/>
                    </a:lnTo>
                    <a:lnTo>
                      <a:pt x="617" y="491"/>
                    </a:lnTo>
                    <a:lnTo>
                      <a:pt x="614" y="491"/>
                    </a:lnTo>
                    <a:lnTo>
                      <a:pt x="614" y="489"/>
                    </a:lnTo>
                    <a:lnTo>
                      <a:pt x="612" y="489"/>
                    </a:lnTo>
                    <a:lnTo>
                      <a:pt x="612" y="486"/>
                    </a:lnTo>
                    <a:lnTo>
                      <a:pt x="609" y="486"/>
                    </a:lnTo>
                    <a:lnTo>
                      <a:pt x="609" y="484"/>
                    </a:lnTo>
                    <a:lnTo>
                      <a:pt x="607" y="484"/>
                    </a:lnTo>
                    <a:lnTo>
                      <a:pt x="607" y="482"/>
                    </a:lnTo>
                    <a:lnTo>
                      <a:pt x="604" y="482"/>
                    </a:lnTo>
                    <a:lnTo>
                      <a:pt x="604" y="479"/>
                    </a:lnTo>
                    <a:lnTo>
                      <a:pt x="602" y="47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0" name="Freeform 1170"/>
              <p:cNvSpPr>
                <a:spLocks/>
              </p:cNvSpPr>
              <p:nvPr/>
            </p:nvSpPr>
            <p:spPr bwMode="auto">
              <a:xfrm>
                <a:off x="1520" y="899"/>
                <a:ext cx="655" cy="457"/>
              </a:xfrm>
              <a:custGeom>
                <a:avLst/>
                <a:gdLst>
                  <a:gd name="T0" fmla="*/ 633 w 655"/>
                  <a:gd name="T1" fmla="*/ 440 h 457"/>
                  <a:gd name="T2" fmla="*/ 599 w 655"/>
                  <a:gd name="T3" fmla="*/ 433 h 457"/>
                  <a:gd name="T4" fmla="*/ 572 w 655"/>
                  <a:gd name="T5" fmla="*/ 447 h 457"/>
                  <a:gd name="T6" fmla="*/ 542 w 655"/>
                  <a:gd name="T7" fmla="*/ 442 h 457"/>
                  <a:gd name="T8" fmla="*/ 511 w 655"/>
                  <a:gd name="T9" fmla="*/ 433 h 457"/>
                  <a:gd name="T10" fmla="*/ 486 w 655"/>
                  <a:gd name="T11" fmla="*/ 420 h 457"/>
                  <a:gd name="T12" fmla="*/ 464 w 655"/>
                  <a:gd name="T13" fmla="*/ 416 h 457"/>
                  <a:gd name="T14" fmla="*/ 442 w 655"/>
                  <a:gd name="T15" fmla="*/ 406 h 457"/>
                  <a:gd name="T16" fmla="*/ 418 w 655"/>
                  <a:gd name="T17" fmla="*/ 394 h 457"/>
                  <a:gd name="T18" fmla="*/ 393 w 655"/>
                  <a:gd name="T19" fmla="*/ 381 h 457"/>
                  <a:gd name="T20" fmla="*/ 364 w 655"/>
                  <a:gd name="T21" fmla="*/ 369 h 457"/>
                  <a:gd name="T22" fmla="*/ 342 w 655"/>
                  <a:gd name="T23" fmla="*/ 352 h 457"/>
                  <a:gd name="T24" fmla="*/ 330 w 655"/>
                  <a:gd name="T25" fmla="*/ 347 h 457"/>
                  <a:gd name="T26" fmla="*/ 322 w 655"/>
                  <a:gd name="T27" fmla="*/ 342 h 457"/>
                  <a:gd name="T28" fmla="*/ 317 w 655"/>
                  <a:gd name="T29" fmla="*/ 335 h 457"/>
                  <a:gd name="T30" fmla="*/ 310 w 655"/>
                  <a:gd name="T31" fmla="*/ 315 h 457"/>
                  <a:gd name="T32" fmla="*/ 313 w 655"/>
                  <a:gd name="T33" fmla="*/ 303 h 457"/>
                  <a:gd name="T34" fmla="*/ 320 w 655"/>
                  <a:gd name="T35" fmla="*/ 288 h 457"/>
                  <a:gd name="T36" fmla="*/ 308 w 655"/>
                  <a:gd name="T37" fmla="*/ 264 h 457"/>
                  <a:gd name="T38" fmla="*/ 288 w 655"/>
                  <a:gd name="T39" fmla="*/ 240 h 457"/>
                  <a:gd name="T40" fmla="*/ 273 w 655"/>
                  <a:gd name="T41" fmla="*/ 222 h 457"/>
                  <a:gd name="T42" fmla="*/ 247 w 655"/>
                  <a:gd name="T43" fmla="*/ 203 h 457"/>
                  <a:gd name="T44" fmla="*/ 227 w 655"/>
                  <a:gd name="T45" fmla="*/ 181 h 457"/>
                  <a:gd name="T46" fmla="*/ 203 w 655"/>
                  <a:gd name="T47" fmla="*/ 164 h 457"/>
                  <a:gd name="T48" fmla="*/ 198 w 655"/>
                  <a:gd name="T49" fmla="*/ 142 h 457"/>
                  <a:gd name="T50" fmla="*/ 176 w 655"/>
                  <a:gd name="T51" fmla="*/ 127 h 457"/>
                  <a:gd name="T52" fmla="*/ 166 w 655"/>
                  <a:gd name="T53" fmla="*/ 110 h 457"/>
                  <a:gd name="T54" fmla="*/ 146 w 655"/>
                  <a:gd name="T55" fmla="*/ 98 h 457"/>
                  <a:gd name="T56" fmla="*/ 129 w 655"/>
                  <a:gd name="T57" fmla="*/ 83 h 457"/>
                  <a:gd name="T58" fmla="*/ 119 w 655"/>
                  <a:gd name="T59" fmla="*/ 66 h 457"/>
                  <a:gd name="T60" fmla="*/ 110 w 655"/>
                  <a:gd name="T61" fmla="*/ 46 h 457"/>
                  <a:gd name="T62" fmla="*/ 100 w 655"/>
                  <a:gd name="T63" fmla="*/ 19 h 457"/>
                  <a:gd name="T64" fmla="*/ 78 w 655"/>
                  <a:gd name="T65" fmla="*/ 5 h 457"/>
                  <a:gd name="T66" fmla="*/ 68 w 655"/>
                  <a:gd name="T67" fmla="*/ 7 h 457"/>
                  <a:gd name="T68" fmla="*/ 53 w 655"/>
                  <a:gd name="T69" fmla="*/ 10 h 457"/>
                  <a:gd name="T70" fmla="*/ 58 w 655"/>
                  <a:gd name="T71" fmla="*/ 44 h 457"/>
                  <a:gd name="T72" fmla="*/ 75 w 655"/>
                  <a:gd name="T73" fmla="*/ 63 h 457"/>
                  <a:gd name="T74" fmla="*/ 97 w 655"/>
                  <a:gd name="T75" fmla="*/ 83 h 457"/>
                  <a:gd name="T76" fmla="*/ 112 w 655"/>
                  <a:gd name="T77" fmla="*/ 110 h 457"/>
                  <a:gd name="T78" fmla="*/ 124 w 655"/>
                  <a:gd name="T79" fmla="*/ 129 h 457"/>
                  <a:gd name="T80" fmla="*/ 141 w 655"/>
                  <a:gd name="T81" fmla="*/ 142 h 457"/>
                  <a:gd name="T82" fmla="*/ 151 w 655"/>
                  <a:gd name="T83" fmla="*/ 169 h 457"/>
                  <a:gd name="T84" fmla="*/ 168 w 655"/>
                  <a:gd name="T85" fmla="*/ 193 h 457"/>
                  <a:gd name="T86" fmla="*/ 181 w 655"/>
                  <a:gd name="T87" fmla="*/ 208 h 457"/>
                  <a:gd name="T88" fmla="*/ 190 w 655"/>
                  <a:gd name="T89" fmla="*/ 220 h 457"/>
                  <a:gd name="T90" fmla="*/ 200 w 655"/>
                  <a:gd name="T91" fmla="*/ 242 h 457"/>
                  <a:gd name="T92" fmla="*/ 188 w 655"/>
                  <a:gd name="T93" fmla="*/ 247 h 457"/>
                  <a:gd name="T94" fmla="*/ 168 w 655"/>
                  <a:gd name="T95" fmla="*/ 225 h 457"/>
                  <a:gd name="T96" fmla="*/ 144 w 655"/>
                  <a:gd name="T97" fmla="*/ 208 h 457"/>
                  <a:gd name="T98" fmla="*/ 124 w 655"/>
                  <a:gd name="T99" fmla="*/ 191 h 457"/>
                  <a:gd name="T100" fmla="*/ 122 w 655"/>
                  <a:gd name="T101" fmla="*/ 156 h 457"/>
                  <a:gd name="T102" fmla="*/ 100 w 655"/>
                  <a:gd name="T103" fmla="*/ 142 h 457"/>
                  <a:gd name="T104" fmla="*/ 73 w 655"/>
                  <a:gd name="T105" fmla="*/ 132 h 457"/>
                  <a:gd name="T106" fmla="*/ 51 w 655"/>
                  <a:gd name="T107" fmla="*/ 117 h 457"/>
                  <a:gd name="T108" fmla="*/ 66 w 655"/>
                  <a:gd name="T109" fmla="*/ 110 h 457"/>
                  <a:gd name="T110" fmla="*/ 68 w 655"/>
                  <a:gd name="T111" fmla="*/ 85 h 457"/>
                  <a:gd name="T112" fmla="*/ 53 w 655"/>
                  <a:gd name="T113" fmla="*/ 71 h 457"/>
                  <a:gd name="T114" fmla="*/ 29 w 655"/>
                  <a:gd name="T115" fmla="*/ 54 h 457"/>
                  <a:gd name="T116" fmla="*/ 17 w 655"/>
                  <a:gd name="T117" fmla="*/ 27 h 457"/>
                  <a:gd name="T118" fmla="*/ 0 w 655"/>
                  <a:gd name="T119" fmla="*/ 2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55" h="457">
                    <a:moveTo>
                      <a:pt x="655" y="457"/>
                    </a:moveTo>
                    <a:lnTo>
                      <a:pt x="655" y="455"/>
                    </a:lnTo>
                    <a:lnTo>
                      <a:pt x="652" y="455"/>
                    </a:lnTo>
                    <a:lnTo>
                      <a:pt x="652" y="452"/>
                    </a:lnTo>
                    <a:lnTo>
                      <a:pt x="650" y="452"/>
                    </a:lnTo>
                    <a:lnTo>
                      <a:pt x="650" y="450"/>
                    </a:lnTo>
                    <a:lnTo>
                      <a:pt x="648" y="450"/>
                    </a:lnTo>
                    <a:lnTo>
                      <a:pt x="648" y="447"/>
                    </a:lnTo>
                    <a:lnTo>
                      <a:pt x="645" y="447"/>
                    </a:lnTo>
                    <a:lnTo>
                      <a:pt x="643" y="447"/>
                    </a:lnTo>
                    <a:lnTo>
                      <a:pt x="643" y="445"/>
                    </a:lnTo>
                    <a:lnTo>
                      <a:pt x="640" y="445"/>
                    </a:lnTo>
                    <a:lnTo>
                      <a:pt x="640" y="442"/>
                    </a:lnTo>
                    <a:lnTo>
                      <a:pt x="638" y="442"/>
                    </a:lnTo>
                    <a:lnTo>
                      <a:pt x="635" y="442"/>
                    </a:lnTo>
                    <a:lnTo>
                      <a:pt x="635" y="440"/>
                    </a:lnTo>
                    <a:lnTo>
                      <a:pt x="633" y="440"/>
                    </a:lnTo>
                    <a:lnTo>
                      <a:pt x="630" y="440"/>
                    </a:lnTo>
                    <a:lnTo>
                      <a:pt x="630" y="438"/>
                    </a:lnTo>
                    <a:lnTo>
                      <a:pt x="628" y="438"/>
                    </a:lnTo>
                    <a:lnTo>
                      <a:pt x="626" y="438"/>
                    </a:lnTo>
                    <a:lnTo>
                      <a:pt x="626" y="435"/>
                    </a:lnTo>
                    <a:lnTo>
                      <a:pt x="623" y="435"/>
                    </a:lnTo>
                    <a:lnTo>
                      <a:pt x="621" y="435"/>
                    </a:lnTo>
                    <a:lnTo>
                      <a:pt x="618" y="435"/>
                    </a:lnTo>
                    <a:lnTo>
                      <a:pt x="618" y="433"/>
                    </a:lnTo>
                    <a:lnTo>
                      <a:pt x="616" y="433"/>
                    </a:lnTo>
                    <a:lnTo>
                      <a:pt x="613" y="433"/>
                    </a:lnTo>
                    <a:lnTo>
                      <a:pt x="611" y="433"/>
                    </a:lnTo>
                    <a:lnTo>
                      <a:pt x="608" y="433"/>
                    </a:lnTo>
                    <a:lnTo>
                      <a:pt x="606" y="433"/>
                    </a:lnTo>
                    <a:lnTo>
                      <a:pt x="604" y="433"/>
                    </a:lnTo>
                    <a:lnTo>
                      <a:pt x="601" y="433"/>
                    </a:lnTo>
                    <a:lnTo>
                      <a:pt x="599" y="433"/>
                    </a:lnTo>
                    <a:lnTo>
                      <a:pt x="599" y="435"/>
                    </a:lnTo>
                    <a:lnTo>
                      <a:pt x="596" y="435"/>
                    </a:lnTo>
                    <a:lnTo>
                      <a:pt x="594" y="435"/>
                    </a:lnTo>
                    <a:lnTo>
                      <a:pt x="594" y="438"/>
                    </a:lnTo>
                    <a:lnTo>
                      <a:pt x="591" y="438"/>
                    </a:lnTo>
                    <a:lnTo>
                      <a:pt x="591" y="440"/>
                    </a:lnTo>
                    <a:lnTo>
                      <a:pt x="589" y="440"/>
                    </a:lnTo>
                    <a:lnTo>
                      <a:pt x="586" y="440"/>
                    </a:lnTo>
                    <a:lnTo>
                      <a:pt x="584" y="440"/>
                    </a:lnTo>
                    <a:lnTo>
                      <a:pt x="584" y="442"/>
                    </a:lnTo>
                    <a:lnTo>
                      <a:pt x="582" y="442"/>
                    </a:lnTo>
                    <a:lnTo>
                      <a:pt x="579" y="442"/>
                    </a:lnTo>
                    <a:lnTo>
                      <a:pt x="577" y="442"/>
                    </a:lnTo>
                    <a:lnTo>
                      <a:pt x="577" y="445"/>
                    </a:lnTo>
                    <a:lnTo>
                      <a:pt x="574" y="445"/>
                    </a:lnTo>
                    <a:lnTo>
                      <a:pt x="572" y="445"/>
                    </a:lnTo>
                    <a:lnTo>
                      <a:pt x="572" y="447"/>
                    </a:lnTo>
                    <a:lnTo>
                      <a:pt x="572" y="445"/>
                    </a:lnTo>
                    <a:lnTo>
                      <a:pt x="572" y="447"/>
                    </a:lnTo>
                    <a:lnTo>
                      <a:pt x="569" y="447"/>
                    </a:lnTo>
                    <a:lnTo>
                      <a:pt x="572" y="447"/>
                    </a:lnTo>
                    <a:lnTo>
                      <a:pt x="569" y="447"/>
                    </a:lnTo>
                    <a:lnTo>
                      <a:pt x="567" y="447"/>
                    </a:lnTo>
                    <a:lnTo>
                      <a:pt x="564" y="447"/>
                    </a:lnTo>
                    <a:lnTo>
                      <a:pt x="562" y="447"/>
                    </a:lnTo>
                    <a:lnTo>
                      <a:pt x="560" y="447"/>
                    </a:lnTo>
                    <a:lnTo>
                      <a:pt x="557" y="447"/>
                    </a:lnTo>
                    <a:lnTo>
                      <a:pt x="555" y="447"/>
                    </a:lnTo>
                    <a:lnTo>
                      <a:pt x="552" y="447"/>
                    </a:lnTo>
                    <a:lnTo>
                      <a:pt x="550" y="445"/>
                    </a:lnTo>
                    <a:lnTo>
                      <a:pt x="547" y="445"/>
                    </a:lnTo>
                    <a:lnTo>
                      <a:pt x="545" y="445"/>
                    </a:lnTo>
                    <a:lnTo>
                      <a:pt x="545" y="442"/>
                    </a:lnTo>
                    <a:lnTo>
                      <a:pt x="542" y="442"/>
                    </a:lnTo>
                    <a:lnTo>
                      <a:pt x="542" y="440"/>
                    </a:lnTo>
                    <a:lnTo>
                      <a:pt x="540" y="440"/>
                    </a:lnTo>
                    <a:lnTo>
                      <a:pt x="537" y="440"/>
                    </a:lnTo>
                    <a:lnTo>
                      <a:pt x="535" y="440"/>
                    </a:lnTo>
                    <a:lnTo>
                      <a:pt x="533" y="440"/>
                    </a:lnTo>
                    <a:lnTo>
                      <a:pt x="530" y="440"/>
                    </a:lnTo>
                    <a:lnTo>
                      <a:pt x="528" y="440"/>
                    </a:lnTo>
                    <a:lnTo>
                      <a:pt x="525" y="440"/>
                    </a:lnTo>
                    <a:lnTo>
                      <a:pt x="525" y="438"/>
                    </a:lnTo>
                    <a:lnTo>
                      <a:pt x="523" y="438"/>
                    </a:lnTo>
                    <a:lnTo>
                      <a:pt x="520" y="438"/>
                    </a:lnTo>
                    <a:lnTo>
                      <a:pt x="520" y="435"/>
                    </a:lnTo>
                    <a:lnTo>
                      <a:pt x="518" y="435"/>
                    </a:lnTo>
                    <a:lnTo>
                      <a:pt x="515" y="435"/>
                    </a:lnTo>
                    <a:lnTo>
                      <a:pt x="515" y="433"/>
                    </a:lnTo>
                    <a:lnTo>
                      <a:pt x="513" y="433"/>
                    </a:lnTo>
                    <a:lnTo>
                      <a:pt x="511" y="433"/>
                    </a:lnTo>
                    <a:lnTo>
                      <a:pt x="508" y="433"/>
                    </a:lnTo>
                    <a:lnTo>
                      <a:pt x="508" y="430"/>
                    </a:lnTo>
                    <a:lnTo>
                      <a:pt x="506" y="430"/>
                    </a:lnTo>
                    <a:lnTo>
                      <a:pt x="503" y="430"/>
                    </a:lnTo>
                    <a:lnTo>
                      <a:pt x="503" y="428"/>
                    </a:lnTo>
                    <a:lnTo>
                      <a:pt x="501" y="428"/>
                    </a:lnTo>
                    <a:lnTo>
                      <a:pt x="501" y="425"/>
                    </a:lnTo>
                    <a:lnTo>
                      <a:pt x="498" y="425"/>
                    </a:lnTo>
                    <a:lnTo>
                      <a:pt x="498" y="423"/>
                    </a:lnTo>
                    <a:lnTo>
                      <a:pt x="496" y="423"/>
                    </a:lnTo>
                    <a:lnTo>
                      <a:pt x="496" y="425"/>
                    </a:lnTo>
                    <a:lnTo>
                      <a:pt x="496" y="423"/>
                    </a:lnTo>
                    <a:lnTo>
                      <a:pt x="493" y="423"/>
                    </a:lnTo>
                    <a:lnTo>
                      <a:pt x="491" y="423"/>
                    </a:lnTo>
                    <a:lnTo>
                      <a:pt x="489" y="423"/>
                    </a:lnTo>
                    <a:lnTo>
                      <a:pt x="486" y="423"/>
                    </a:lnTo>
                    <a:lnTo>
                      <a:pt x="486" y="420"/>
                    </a:lnTo>
                    <a:lnTo>
                      <a:pt x="484" y="420"/>
                    </a:lnTo>
                    <a:lnTo>
                      <a:pt x="481" y="420"/>
                    </a:lnTo>
                    <a:lnTo>
                      <a:pt x="479" y="420"/>
                    </a:lnTo>
                    <a:lnTo>
                      <a:pt x="476" y="420"/>
                    </a:lnTo>
                    <a:lnTo>
                      <a:pt x="474" y="420"/>
                    </a:lnTo>
                    <a:lnTo>
                      <a:pt x="471" y="420"/>
                    </a:lnTo>
                    <a:lnTo>
                      <a:pt x="471" y="418"/>
                    </a:lnTo>
                    <a:lnTo>
                      <a:pt x="469" y="418"/>
                    </a:lnTo>
                    <a:lnTo>
                      <a:pt x="467" y="418"/>
                    </a:lnTo>
                    <a:lnTo>
                      <a:pt x="469" y="418"/>
                    </a:lnTo>
                    <a:lnTo>
                      <a:pt x="469" y="416"/>
                    </a:lnTo>
                    <a:lnTo>
                      <a:pt x="469" y="418"/>
                    </a:lnTo>
                    <a:lnTo>
                      <a:pt x="469" y="416"/>
                    </a:lnTo>
                    <a:lnTo>
                      <a:pt x="467" y="416"/>
                    </a:lnTo>
                    <a:lnTo>
                      <a:pt x="469" y="416"/>
                    </a:lnTo>
                    <a:lnTo>
                      <a:pt x="467" y="416"/>
                    </a:lnTo>
                    <a:lnTo>
                      <a:pt x="464" y="416"/>
                    </a:lnTo>
                    <a:lnTo>
                      <a:pt x="467" y="416"/>
                    </a:lnTo>
                    <a:lnTo>
                      <a:pt x="464" y="416"/>
                    </a:lnTo>
                    <a:lnTo>
                      <a:pt x="464" y="413"/>
                    </a:lnTo>
                    <a:lnTo>
                      <a:pt x="464" y="416"/>
                    </a:lnTo>
                    <a:lnTo>
                      <a:pt x="464" y="413"/>
                    </a:lnTo>
                    <a:lnTo>
                      <a:pt x="462" y="413"/>
                    </a:lnTo>
                    <a:lnTo>
                      <a:pt x="459" y="413"/>
                    </a:lnTo>
                    <a:lnTo>
                      <a:pt x="459" y="411"/>
                    </a:lnTo>
                    <a:lnTo>
                      <a:pt x="457" y="411"/>
                    </a:lnTo>
                    <a:lnTo>
                      <a:pt x="454" y="411"/>
                    </a:lnTo>
                    <a:lnTo>
                      <a:pt x="452" y="411"/>
                    </a:lnTo>
                    <a:lnTo>
                      <a:pt x="452" y="408"/>
                    </a:lnTo>
                    <a:lnTo>
                      <a:pt x="449" y="408"/>
                    </a:lnTo>
                    <a:lnTo>
                      <a:pt x="447" y="408"/>
                    </a:lnTo>
                    <a:lnTo>
                      <a:pt x="445" y="408"/>
                    </a:lnTo>
                    <a:lnTo>
                      <a:pt x="445" y="406"/>
                    </a:lnTo>
                    <a:lnTo>
                      <a:pt x="442" y="406"/>
                    </a:lnTo>
                    <a:lnTo>
                      <a:pt x="440" y="406"/>
                    </a:lnTo>
                    <a:lnTo>
                      <a:pt x="437" y="406"/>
                    </a:lnTo>
                    <a:lnTo>
                      <a:pt x="437" y="403"/>
                    </a:lnTo>
                    <a:lnTo>
                      <a:pt x="435" y="403"/>
                    </a:lnTo>
                    <a:lnTo>
                      <a:pt x="435" y="401"/>
                    </a:lnTo>
                    <a:lnTo>
                      <a:pt x="432" y="401"/>
                    </a:lnTo>
                    <a:lnTo>
                      <a:pt x="430" y="401"/>
                    </a:lnTo>
                    <a:lnTo>
                      <a:pt x="430" y="398"/>
                    </a:lnTo>
                    <a:lnTo>
                      <a:pt x="427" y="398"/>
                    </a:lnTo>
                    <a:lnTo>
                      <a:pt x="425" y="398"/>
                    </a:lnTo>
                    <a:lnTo>
                      <a:pt x="425" y="396"/>
                    </a:lnTo>
                    <a:lnTo>
                      <a:pt x="423" y="396"/>
                    </a:lnTo>
                    <a:lnTo>
                      <a:pt x="425" y="396"/>
                    </a:lnTo>
                    <a:lnTo>
                      <a:pt x="423" y="396"/>
                    </a:lnTo>
                    <a:lnTo>
                      <a:pt x="423" y="394"/>
                    </a:lnTo>
                    <a:lnTo>
                      <a:pt x="420" y="394"/>
                    </a:lnTo>
                    <a:lnTo>
                      <a:pt x="418" y="394"/>
                    </a:lnTo>
                    <a:lnTo>
                      <a:pt x="418" y="391"/>
                    </a:lnTo>
                    <a:lnTo>
                      <a:pt x="418" y="389"/>
                    </a:lnTo>
                    <a:lnTo>
                      <a:pt x="415" y="389"/>
                    </a:lnTo>
                    <a:lnTo>
                      <a:pt x="415" y="386"/>
                    </a:lnTo>
                    <a:lnTo>
                      <a:pt x="413" y="386"/>
                    </a:lnTo>
                    <a:lnTo>
                      <a:pt x="410" y="386"/>
                    </a:lnTo>
                    <a:lnTo>
                      <a:pt x="410" y="384"/>
                    </a:lnTo>
                    <a:lnTo>
                      <a:pt x="408" y="384"/>
                    </a:lnTo>
                    <a:lnTo>
                      <a:pt x="405" y="384"/>
                    </a:lnTo>
                    <a:lnTo>
                      <a:pt x="405" y="386"/>
                    </a:lnTo>
                    <a:lnTo>
                      <a:pt x="403" y="386"/>
                    </a:lnTo>
                    <a:lnTo>
                      <a:pt x="401" y="386"/>
                    </a:lnTo>
                    <a:lnTo>
                      <a:pt x="401" y="384"/>
                    </a:lnTo>
                    <a:lnTo>
                      <a:pt x="398" y="384"/>
                    </a:lnTo>
                    <a:lnTo>
                      <a:pt x="396" y="384"/>
                    </a:lnTo>
                    <a:lnTo>
                      <a:pt x="393" y="384"/>
                    </a:lnTo>
                    <a:lnTo>
                      <a:pt x="393" y="381"/>
                    </a:lnTo>
                    <a:lnTo>
                      <a:pt x="391" y="381"/>
                    </a:lnTo>
                    <a:lnTo>
                      <a:pt x="388" y="381"/>
                    </a:lnTo>
                    <a:lnTo>
                      <a:pt x="386" y="381"/>
                    </a:lnTo>
                    <a:lnTo>
                      <a:pt x="383" y="381"/>
                    </a:lnTo>
                    <a:lnTo>
                      <a:pt x="383" y="379"/>
                    </a:lnTo>
                    <a:lnTo>
                      <a:pt x="381" y="379"/>
                    </a:lnTo>
                    <a:lnTo>
                      <a:pt x="379" y="379"/>
                    </a:lnTo>
                    <a:lnTo>
                      <a:pt x="376" y="379"/>
                    </a:lnTo>
                    <a:lnTo>
                      <a:pt x="376" y="376"/>
                    </a:lnTo>
                    <a:lnTo>
                      <a:pt x="374" y="376"/>
                    </a:lnTo>
                    <a:lnTo>
                      <a:pt x="371" y="376"/>
                    </a:lnTo>
                    <a:lnTo>
                      <a:pt x="369" y="376"/>
                    </a:lnTo>
                    <a:lnTo>
                      <a:pt x="369" y="374"/>
                    </a:lnTo>
                    <a:lnTo>
                      <a:pt x="366" y="374"/>
                    </a:lnTo>
                    <a:lnTo>
                      <a:pt x="366" y="372"/>
                    </a:lnTo>
                    <a:lnTo>
                      <a:pt x="364" y="372"/>
                    </a:lnTo>
                    <a:lnTo>
                      <a:pt x="364" y="369"/>
                    </a:lnTo>
                    <a:lnTo>
                      <a:pt x="364" y="367"/>
                    </a:lnTo>
                    <a:lnTo>
                      <a:pt x="361" y="367"/>
                    </a:lnTo>
                    <a:lnTo>
                      <a:pt x="361" y="364"/>
                    </a:lnTo>
                    <a:lnTo>
                      <a:pt x="359" y="364"/>
                    </a:lnTo>
                    <a:lnTo>
                      <a:pt x="359" y="362"/>
                    </a:lnTo>
                    <a:lnTo>
                      <a:pt x="357" y="362"/>
                    </a:lnTo>
                    <a:lnTo>
                      <a:pt x="354" y="362"/>
                    </a:lnTo>
                    <a:lnTo>
                      <a:pt x="354" y="359"/>
                    </a:lnTo>
                    <a:lnTo>
                      <a:pt x="352" y="359"/>
                    </a:lnTo>
                    <a:lnTo>
                      <a:pt x="352" y="357"/>
                    </a:lnTo>
                    <a:lnTo>
                      <a:pt x="349" y="357"/>
                    </a:lnTo>
                    <a:lnTo>
                      <a:pt x="347" y="357"/>
                    </a:lnTo>
                    <a:lnTo>
                      <a:pt x="344" y="354"/>
                    </a:lnTo>
                    <a:lnTo>
                      <a:pt x="344" y="352"/>
                    </a:lnTo>
                    <a:lnTo>
                      <a:pt x="344" y="354"/>
                    </a:lnTo>
                    <a:lnTo>
                      <a:pt x="344" y="352"/>
                    </a:lnTo>
                    <a:lnTo>
                      <a:pt x="342" y="352"/>
                    </a:lnTo>
                    <a:lnTo>
                      <a:pt x="342" y="354"/>
                    </a:lnTo>
                    <a:lnTo>
                      <a:pt x="342" y="352"/>
                    </a:lnTo>
                    <a:lnTo>
                      <a:pt x="342" y="354"/>
                    </a:lnTo>
                    <a:lnTo>
                      <a:pt x="339" y="354"/>
                    </a:lnTo>
                    <a:lnTo>
                      <a:pt x="342" y="354"/>
                    </a:lnTo>
                    <a:lnTo>
                      <a:pt x="339" y="354"/>
                    </a:lnTo>
                    <a:lnTo>
                      <a:pt x="342" y="354"/>
                    </a:lnTo>
                    <a:lnTo>
                      <a:pt x="342" y="352"/>
                    </a:lnTo>
                    <a:lnTo>
                      <a:pt x="339" y="352"/>
                    </a:lnTo>
                    <a:lnTo>
                      <a:pt x="337" y="352"/>
                    </a:lnTo>
                    <a:lnTo>
                      <a:pt x="335" y="352"/>
                    </a:lnTo>
                    <a:lnTo>
                      <a:pt x="335" y="350"/>
                    </a:lnTo>
                    <a:lnTo>
                      <a:pt x="332" y="350"/>
                    </a:lnTo>
                    <a:lnTo>
                      <a:pt x="330" y="350"/>
                    </a:lnTo>
                    <a:lnTo>
                      <a:pt x="332" y="350"/>
                    </a:lnTo>
                    <a:lnTo>
                      <a:pt x="330" y="350"/>
                    </a:lnTo>
                    <a:lnTo>
                      <a:pt x="330" y="347"/>
                    </a:lnTo>
                    <a:lnTo>
                      <a:pt x="332" y="347"/>
                    </a:lnTo>
                    <a:lnTo>
                      <a:pt x="330" y="347"/>
                    </a:lnTo>
                    <a:lnTo>
                      <a:pt x="327" y="347"/>
                    </a:lnTo>
                    <a:lnTo>
                      <a:pt x="325" y="347"/>
                    </a:lnTo>
                    <a:lnTo>
                      <a:pt x="325" y="345"/>
                    </a:lnTo>
                    <a:lnTo>
                      <a:pt x="325" y="342"/>
                    </a:lnTo>
                    <a:lnTo>
                      <a:pt x="325" y="345"/>
                    </a:lnTo>
                    <a:lnTo>
                      <a:pt x="325" y="342"/>
                    </a:lnTo>
                    <a:lnTo>
                      <a:pt x="325" y="345"/>
                    </a:lnTo>
                    <a:lnTo>
                      <a:pt x="325" y="342"/>
                    </a:lnTo>
                    <a:lnTo>
                      <a:pt x="322" y="342"/>
                    </a:lnTo>
                    <a:lnTo>
                      <a:pt x="325" y="342"/>
                    </a:lnTo>
                    <a:lnTo>
                      <a:pt x="322" y="342"/>
                    </a:lnTo>
                    <a:lnTo>
                      <a:pt x="325" y="342"/>
                    </a:lnTo>
                    <a:lnTo>
                      <a:pt x="322" y="342"/>
                    </a:lnTo>
                    <a:lnTo>
                      <a:pt x="325" y="342"/>
                    </a:lnTo>
                    <a:lnTo>
                      <a:pt x="322" y="342"/>
                    </a:lnTo>
                    <a:lnTo>
                      <a:pt x="322" y="340"/>
                    </a:lnTo>
                    <a:lnTo>
                      <a:pt x="320" y="340"/>
                    </a:lnTo>
                    <a:lnTo>
                      <a:pt x="322" y="340"/>
                    </a:lnTo>
                    <a:lnTo>
                      <a:pt x="320" y="340"/>
                    </a:lnTo>
                    <a:lnTo>
                      <a:pt x="322" y="340"/>
                    </a:lnTo>
                    <a:lnTo>
                      <a:pt x="320" y="340"/>
                    </a:lnTo>
                    <a:lnTo>
                      <a:pt x="320" y="337"/>
                    </a:lnTo>
                    <a:lnTo>
                      <a:pt x="320" y="340"/>
                    </a:lnTo>
                    <a:lnTo>
                      <a:pt x="320" y="337"/>
                    </a:lnTo>
                    <a:lnTo>
                      <a:pt x="320" y="340"/>
                    </a:lnTo>
                    <a:lnTo>
                      <a:pt x="320" y="337"/>
                    </a:lnTo>
                    <a:lnTo>
                      <a:pt x="320" y="340"/>
                    </a:lnTo>
                    <a:lnTo>
                      <a:pt x="320" y="337"/>
                    </a:lnTo>
                    <a:lnTo>
                      <a:pt x="320" y="340"/>
                    </a:lnTo>
                    <a:lnTo>
                      <a:pt x="320" y="337"/>
                    </a:lnTo>
                    <a:lnTo>
                      <a:pt x="317" y="337"/>
                    </a:lnTo>
                    <a:lnTo>
                      <a:pt x="317" y="335"/>
                    </a:lnTo>
                    <a:lnTo>
                      <a:pt x="315" y="335"/>
                    </a:lnTo>
                    <a:lnTo>
                      <a:pt x="315" y="332"/>
                    </a:lnTo>
                    <a:lnTo>
                      <a:pt x="315" y="330"/>
                    </a:lnTo>
                    <a:lnTo>
                      <a:pt x="313" y="330"/>
                    </a:lnTo>
                    <a:lnTo>
                      <a:pt x="313" y="328"/>
                    </a:lnTo>
                    <a:lnTo>
                      <a:pt x="310" y="328"/>
                    </a:lnTo>
                    <a:lnTo>
                      <a:pt x="310" y="325"/>
                    </a:lnTo>
                    <a:lnTo>
                      <a:pt x="310" y="323"/>
                    </a:lnTo>
                    <a:lnTo>
                      <a:pt x="310" y="320"/>
                    </a:lnTo>
                    <a:lnTo>
                      <a:pt x="310" y="323"/>
                    </a:lnTo>
                    <a:lnTo>
                      <a:pt x="310" y="320"/>
                    </a:lnTo>
                    <a:lnTo>
                      <a:pt x="308" y="320"/>
                    </a:lnTo>
                    <a:lnTo>
                      <a:pt x="308" y="318"/>
                    </a:lnTo>
                    <a:lnTo>
                      <a:pt x="305" y="318"/>
                    </a:lnTo>
                    <a:lnTo>
                      <a:pt x="308" y="318"/>
                    </a:lnTo>
                    <a:lnTo>
                      <a:pt x="308" y="315"/>
                    </a:lnTo>
                    <a:lnTo>
                      <a:pt x="310" y="315"/>
                    </a:lnTo>
                    <a:lnTo>
                      <a:pt x="313" y="315"/>
                    </a:lnTo>
                    <a:lnTo>
                      <a:pt x="315" y="315"/>
                    </a:lnTo>
                    <a:lnTo>
                      <a:pt x="315" y="313"/>
                    </a:lnTo>
                    <a:lnTo>
                      <a:pt x="317" y="313"/>
                    </a:lnTo>
                    <a:lnTo>
                      <a:pt x="317" y="310"/>
                    </a:lnTo>
                    <a:lnTo>
                      <a:pt x="320" y="310"/>
                    </a:lnTo>
                    <a:lnTo>
                      <a:pt x="317" y="310"/>
                    </a:lnTo>
                    <a:lnTo>
                      <a:pt x="320" y="310"/>
                    </a:lnTo>
                    <a:lnTo>
                      <a:pt x="317" y="310"/>
                    </a:lnTo>
                    <a:lnTo>
                      <a:pt x="317" y="308"/>
                    </a:lnTo>
                    <a:lnTo>
                      <a:pt x="315" y="308"/>
                    </a:lnTo>
                    <a:lnTo>
                      <a:pt x="313" y="308"/>
                    </a:lnTo>
                    <a:lnTo>
                      <a:pt x="310" y="306"/>
                    </a:lnTo>
                    <a:lnTo>
                      <a:pt x="310" y="308"/>
                    </a:lnTo>
                    <a:lnTo>
                      <a:pt x="310" y="306"/>
                    </a:lnTo>
                    <a:lnTo>
                      <a:pt x="313" y="306"/>
                    </a:lnTo>
                    <a:lnTo>
                      <a:pt x="313" y="303"/>
                    </a:lnTo>
                    <a:lnTo>
                      <a:pt x="315" y="303"/>
                    </a:lnTo>
                    <a:lnTo>
                      <a:pt x="315" y="301"/>
                    </a:lnTo>
                    <a:lnTo>
                      <a:pt x="315" y="303"/>
                    </a:lnTo>
                    <a:lnTo>
                      <a:pt x="315" y="301"/>
                    </a:lnTo>
                    <a:lnTo>
                      <a:pt x="317" y="301"/>
                    </a:lnTo>
                    <a:lnTo>
                      <a:pt x="317" y="298"/>
                    </a:lnTo>
                    <a:lnTo>
                      <a:pt x="317" y="301"/>
                    </a:lnTo>
                    <a:lnTo>
                      <a:pt x="317" y="298"/>
                    </a:lnTo>
                    <a:lnTo>
                      <a:pt x="320" y="298"/>
                    </a:lnTo>
                    <a:lnTo>
                      <a:pt x="320" y="296"/>
                    </a:lnTo>
                    <a:lnTo>
                      <a:pt x="320" y="293"/>
                    </a:lnTo>
                    <a:lnTo>
                      <a:pt x="320" y="291"/>
                    </a:lnTo>
                    <a:lnTo>
                      <a:pt x="317" y="291"/>
                    </a:lnTo>
                    <a:lnTo>
                      <a:pt x="320" y="291"/>
                    </a:lnTo>
                    <a:lnTo>
                      <a:pt x="317" y="291"/>
                    </a:lnTo>
                    <a:lnTo>
                      <a:pt x="320" y="291"/>
                    </a:lnTo>
                    <a:lnTo>
                      <a:pt x="320" y="288"/>
                    </a:lnTo>
                    <a:lnTo>
                      <a:pt x="320" y="291"/>
                    </a:lnTo>
                    <a:lnTo>
                      <a:pt x="320" y="288"/>
                    </a:lnTo>
                    <a:lnTo>
                      <a:pt x="320" y="286"/>
                    </a:lnTo>
                    <a:lnTo>
                      <a:pt x="317" y="286"/>
                    </a:lnTo>
                    <a:lnTo>
                      <a:pt x="315" y="286"/>
                    </a:lnTo>
                    <a:lnTo>
                      <a:pt x="315" y="284"/>
                    </a:lnTo>
                    <a:lnTo>
                      <a:pt x="313" y="284"/>
                    </a:lnTo>
                    <a:lnTo>
                      <a:pt x="313" y="281"/>
                    </a:lnTo>
                    <a:lnTo>
                      <a:pt x="313" y="279"/>
                    </a:lnTo>
                    <a:lnTo>
                      <a:pt x="310" y="279"/>
                    </a:lnTo>
                    <a:lnTo>
                      <a:pt x="310" y="276"/>
                    </a:lnTo>
                    <a:lnTo>
                      <a:pt x="308" y="276"/>
                    </a:lnTo>
                    <a:lnTo>
                      <a:pt x="308" y="274"/>
                    </a:lnTo>
                    <a:lnTo>
                      <a:pt x="308" y="271"/>
                    </a:lnTo>
                    <a:lnTo>
                      <a:pt x="308" y="269"/>
                    </a:lnTo>
                    <a:lnTo>
                      <a:pt x="308" y="266"/>
                    </a:lnTo>
                    <a:lnTo>
                      <a:pt x="308" y="264"/>
                    </a:lnTo>
                    <a:lnTo>
                      <a:pt x="305" y="262"/>
                    </a:lnTo>
                    <a:lnTo>
                      <a:pt x="305" y="259"/>
                    </a:lnTo>
                    <a:lnTo>
                      <a:pt x="305" y="257"/>
                    </a:lnTo>
                    <a:lnTo>
                      <a:pt x="303" y="257"/>
                    </a:lnTo>
                    <a:lnTo>
                      <a:pt x="303" y="254"/>
                    </a:lnTo>
                    <a:lnTo>
                      <a:pt x="300" y="254"/>
                    </a:lnTo>
                    <a:lnTo>
                      <a:pt x="300" y="252"/>
                    </a:lnTo>
                    <a:lnTo>
                      <a:pt x="298" y="252"/>
                    </a:lnTo>
                    <a:lnTo>
                      <a:pt x="298" y="249"/>
                    </a:lnTo>
                    <a:lnTo>
                      <a:pt x="295" y="249"/>
                    </a:lnTo>
                    <a:lnTo>
                      <a:pt x="295" y="247"/>
                    </a:lnTo>
                    <a:lnTo>
                      <a:pt x="293" y="247"/>
                    </a:lnTo>
                    <a:lnTo>
                      <a:pt x="293" y="244"/>
                    </a:lnTo>
                    <a:lnTo>
                      <a:pt x="291" y="244"/>
                    </a:lnTo>
                    <a:lnTo>
                      <a:pt x="291" y="242"/>
                    </a:lnTo>
                    <a:lnTo>
                      <a:pt x="288" y="242"/>
                    </a:lnTo>
                    <a:lnTo>
                      <a:pt x="288" y="240"/>
                    </a:lnTo>
                    <a:lnTo>
                      <a:pt x="286" y="240"/>
                    </a:lnTo>
                    <a:lnTo>
                      <a:pt x="286" y="237"/>
                    </a:lnTo>
                    <a:lnTo>
                      <a:pt x="283" y="237"/>
                    </a:lnTo>
                    <a:lnTo>
                      <a:pt x="286" y="237"/>
                    </a:lnTo>
                    <a:lnTo>
                      <a:pt x="283" y="237"/>
                    </a:lnTo>
                    <a:lnTo>
                      <a:pt x="286" y="237"/>
                    </a:lnTo>
                    <a:lnTo>
                      <a:pt x="283" y="237"/>
                    </a:lnTo>
                    <a:lnTo>
                      <a:pt x="283" y="235"/>
                    </a:lnTo>
                    <a:lnTo>
                      <a:pt x="283" y="232"/>
                    </a:lnTo>
                    <a:lnTo>
                      <a:pt x="281" y="232"/>
                    </a:lnTo>
                    <a:lnTo>
                      <a:pt x="281" y="230"/>
                    </a:lnTo>
                    <a:lnTo>
                      <a:pt x="278" y="230"/>
                    </a:lnTo>
                    <a:lnTo>
                      <a:pt x="278" y="227"/>
                    </a:lnTo>
                    <a:lnTo>
                      <a:pt x="276" y="227"/>
                    </a:lnTo>
                    <a:lnTo>
                      <a:pt x="276" y="225"/>
                    </a:lnTo>
                    <a:lnTo>
                      <a:pt x="273" y="225"/>
                    </a:lnTo>
                    <a:lnTo>
                      <a:pt x="273" y="222"/>
                    </a:lnTo>
                    <a:lnTo>
                      <a:pt x="271" y="220"/>
                    </a:lnTo>
                    <a:lnTo>
                      <a:pt x="271" y="218"/>
                    </a:lnTo>
                    <a:lnTo>
                      <a:pt x="269" y="218"/>
                    </a:lnTo>
                    <a:lnTo>
                      <a:pt x="266" y="218"/>
                    </a:lnTo>
                    <a:lnTo>
                      <a:pt x="266" y="215"/>
                    </a:lnTo>
                    <a:lnTo>
                      <a:pt x="264" y="215"/>
                    </a:lnTo>
                    <a:lnTo>
                      <a:pt x="264" y="213"/>
                    </a:lnTo>
                    <a:lnTo>
                      <a:pt x="261" y="213"/>
                    </a:lnTo>
                    <a:lnTo>
                      <a:pt x="259" y="210"/>
                    </a:lnTo>
                    <a:lnTo>
                      <a:pt x="256" y="210"/>
                    </a:lnTo>
                    <a:lnTo>
                      <a:pt x="256" y="208"/>
                    </a:lnTo>
                    <a:lnTo>
                      <a:pt x="254" y="208"/>
                    </a:lnTo>
                    <a:lnTo>
                      <a:pt x="254" y="205"/>
                    </a:lnTo>
                    <a:lnTo>
                      <a:pt x="251" y="205"/>
                    </a:lnTo>
                    <a:lnTo>
                      <a:pt x="249" y="205"/>
                    </a:lnTo>
                    <a:lnTo>
                      <a:pt x="249" y="203"/>
                    </a:lnTo>
                    <a:lnTo>
                      <a:pt x="247" y="203"/>
                    </a:lnTo>
                    <a:lnTo>
                      <a:pt x="247" y="200"/>
                    </a:lnTo>
                    <a:lnTo>
                      <a:pt x="244" y="200"/>
                    </a:lnTo>
                    <a:lnTo>
                      <a:pt x="242" y="200"/>
                    </a:lnTo>
                    <a:lnTo>
                      <a:pt x="242" y="198"/>
                    </a:lnTo>
                    <a:lnTo>
                      <a:pt x="242" y="196"/>
                    </a:lnTo>
                    <a:lnTo>
                      <a:pt x="239" y="196"/>
                    </a:lnTo>
                    <a:lnTo>
                      <a:pt x="239" y="193"/>
                    </a:lnTo>
                    <a:lnTo>
                      <a:pt x="237" y="193"/>
                    </a:lnTo>
                    <a:lnTo>
                      <a:pt x="237" y="191"/>
                    </a:lnTo>
                    <a:lnTo>
                      <a:pt x="237" y="188"/>
                    </a:lnTo>
                    <a:lnTo>
                      <a:pt x="234" y="188"/>
                    </a:lnTo>
                    <a:lnTo>
                      <a:pt x="234" y="186"/>
                    </a:lnTo>
                    <a:lnTo>
                      <a:pt x="232" y="186"/>
                    </a:lnTo>
                    <a:lnTo>
                      <a:pt x="232" y="183"/>
                    </a:lnTo>
                    <a:lnTo>
                      <a:pt x="229" y="183"/>
                    </a:lnTo>
                    <a:lnTo>
                      <a:pt x="229" y="181"/>
                    </a:lnTo>
                    <a:lnTo>
                      <a:pt x="227" y="181"/>
                    </a:lnTo>
                    <a:lnTo>
                      <a:pt x="225" y="181"/>
                    </a:lnTo>
                    <a:lnTo>
                      <a:pt x="222" y="181"/>
                    </a:lnTo>
                    <a:lnTo>
                      <a:pt x="222" y="178"/>
                    </a:lnTo>
                    <a:lnTo>
                      <a:pt x="220" y="178"/>
                    </a:lnTo>
                    <a:lnTo>
                      <a:pt x="217" y="178"/>
                    </a:lnTo>
                    <a:lnTo>
                      <a:pt x="215" y="178"/>
                    </a:lnTo>
                    <a:lnTo>
                      <a:pt x="215" y="176"/>
                    </a:lnTo>
                    <a:lnTo>
                      <a:pt x="212" y="176"/>
                    </a:lnTo>
                    <a:lnTo>
                      <a:pt x="212" y="173"/>
                    </a:lnTo>
                    <a:lnTo>
                      <a:pt x="210" y="173"/>
                    </a:lnTo>
                    <a:lnTo>
                      <a:pt x="207" y="173"/>
                    </a:lnTo>
                    <a:lnTo>
                      <a:pt x="207" y="171"/>
                    </a:lnTo>
                    <a:lnTo>
                      <a:pt x="205" y="171"/>
                    </a:lnTo>
                    <a:lnTo>
                      <a:pt x="203" y="171"/>
                    </a:lnTo>
                    <a:lnTo>
                      <a:pt x="203" y="169"/>
                    </a:lnTo>
                    <a:lnTo>
                      <a:pt x="203" y="166"/>
                    </a:lnTo>
                    <a:lnTo>
                      <a:pt x="203" y="164"/>
                    </a:lnTo>
                    <a:lnTo>
                      <a:pt x="203" y="161"/>
                    </a:lnTo>
                    <a:lnTo>
                      <a:pt x="203" y="159"/>
                    </a:lnTo>
                    <a:lnTo>
                      <a:pt x="205" y="159"/>
                    </a:lnTo>
                    <a:lnTo>
                      <a:pt x="205" y="156"/>
                    </a:lnTo>
                    <a:lnTo>
                      <a:pt x="207" y="156"/>
                    </a:lnTo>
                    <a:lnTo>
                      <a:pt x="207" y="154"/>
                    </a:lnTo>
                    <a:lnTo>
                      <a:pt x="207" y="151"/>
                    </a:lnTo>
                    <a:lnTo>
                      <a:pt x="207" y="149"/>
                    </a:lnTo>
                    <a:lnTo>
                      <a:pt x="207" y="147"/>
                    </a:lnTo>
                    <a:lnTo>
                      <a:pt x="205" y="147"/>
                    </a:lnTo>
                    <a:lnTo>
                      <a:pt x="205" y="144"/>
                    </a:lnTo>
                    <a:lnTo>
                      <a:pt x="203" y="144"/>
                    </a:lnTo>
                    <a:lnTo>
                      <a:pt x="200" y="144"/>
                    </a:lnTo>
                    <a:lnTo>
                      <a:pt x="200" y="142"/>
                    </a:lnTo>
                    <a:lnTo>
                      <a:pt x="200" y="144"/>
                    </a:lnTo>
                    <a:lnTo>
                      <a:pt x="200" y="142"/>
                    </a:lnTo>
                    <a:lnTo>
                      <a:pt x="198" y="142"/>
                    </a:lnTo>
                    <a:lnTo>
                      <a:pt x="195" y="142"/>
                    </a:lnTo>
                    <a:lnTo>
                      <a:pt x="195" y="144"/>
                    </a:lnTo>
                    <a:lnTo>
                      <a:pt x="195" y="142"/>
                    </a:lnTo>
                    <a:lnTo>
                      <a:pt x="193" y="142"/>
                    </a:lnTo>
                    <a:lnTo>
                      <a:pt x="190" y="142"/>
                    </a:lnTo>
                    <a:lnTo>
                      <a:pt x="190" y="139"/>
                    </a:lnTo>
                    <a:lnTo>
                      <a:pt x="190" y="137"/>
                    </a:lnTo>
                    <a:lnTo>
                      <a:pt x="190" y="134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85" y="132"/>
                    </a:lnTo>
                    <a:lnTo>
                      <a:pt x="183" y="132"/>
                    </a:lnTo>
                    <a:lnTo>
                      <a:pt x="183" y="129"/>
                    </a:lnTo>
                    <a:lnTo>
                      <a:pt x="181" y="129"/>
                    </a:lnTo>
                    <a:lnTo>
                      <a:pt x="178" y="129"/>
                    </a:lnTo>
                    <a:lnTo>
                      <a:pt x="176" y="129"/>
                    </a:lnTo>
                    <a:lnTo>
                      <a:pt x="176" y="127"/>
                    </a:lnTo>
                    <a:lnTo>
                      <a:pt x="173" y="127"/>
                    </a:lnTo>
                    <a:lnTo>
                      <a:pt x="171" y="127"/>
                    </a:lnTo>
                    <a:lnTo>
                      <a:pt x="171" y="125"/>
                    </a:lnTo>
                    <a:lnTo>
                      <a:pt x="171" y="122"/>
                    </a:lnTo>
                    <a:lnTo>
                      <a:pt x="171" y="120"/>
                    </a:lnTo>
                    <a:lnTo>
                      <a:pt x="171" y="117"/>
                    </a:lnTo>
                    <a:lnTo>
                      <a:pt x="168" y="117"/>
                    </a:lnTo>
                    <a:lnTo>
                      <a:pt x="168" y="115"/>
                    </a:lnTo>
                    <a:lnTo>
                      <a:pt x="171" y="115"/>
                    </a:lnTo>
                    <a:lnTo>
                      <a:pt x="171" y="112"/>
                    </a:lnTo>
                    <a:lnTo>
                      <a:pt x="171" y="110"/>
                    </a:lnTo>
                    <a:lnTo>
                      <a:pt x="173" y="110"/>
                    </a:lnTo>
                    <a:lnTo>
                      <a:pt x="171" y="110"/>
                    </a:lnTo>
                    <a:lnTo>
                      <a:pt x="168" y="110"/>
                    </a:lnTo>
                    <a:lnTo>
                      <a:pt x="171" y="110"/>
                    </a:lnTo>
                    <a:lnTo>
                      <a:pt x="168" y="110"/>
                    </a:lnTo>
                    <a:lnTo>
                      <a:pt x="166" y="110"/>
                    </a:lnTo>
                    <a:lnTo>
                      <a:pt x="166" y="107"/>
                    </a:lnTo>
                    <a:lnTo>
                      <a:pt x="163" y="107"/>
                    </a:lnTo>
                    <a:lnTo>
                      <a:pt x="163" y="110"/>
                    </a:lnTo>
                    <a:lnTo>
                      <a:pt x="161" y="110"/>
                    </a:lnTo>
                    <a:lnTo>
                      <a:pt x="161" y="107"/>
                    </a:lnTo>
                    <a:lnTo>
                      <a:pt x="159" y="107"/>
                    </a:lnTo>
                    <a:lnTo>
                      <a:pt x="156" y="107"/>
                    </a:lnTo>
                    <a:lnTo>
                      <a:pt x="154" y="107"/>
                    </a:lnTo>
                    <a:lnTo>
                      <a:pt x="154" y="105"/>
                    </a:lnTo>
                    <a:lnTo>
                      <a:pt x="151" y="105"/>
                    </a:lnTo>
                    <a:lnTo>
                      <a:pt x="154" y="105"/>
                    </a:lnTo>
                    <a:lnTo>
                      <a:pt x="151" y="105"/>
                    </a:lnTo>
                    <a:lnTo>
                      <a:pt x="151" y="103"/>
                    </a:lnTo>
                    <a:lnTo>
                      <a:pt x="149" y="103"/>
                    </a:lnTo>
                    <a:lnTo>
                      <a:pt x="149" y="100"/>
                    </a:lnTo>
                    <a:lnTo>
                      <a:pt x="149" y="98"/>
                    </a:lnTo>
                    <a:lnTo>
                      <a:pt x="146" y="98"/>
                    </a:lnTo>
                    <a:lnTo>
                      <a:pt x="146" y="95"/>
                    </a:lnTo>
                    <a:lnTo>
                      <a:pt x="144" y="95"/>
                    </a:lnTo>
                    <a:lnTo>
                      <a:pt x="141" y="95"/>
                    </a:lnTo>
                    <a:lnTo>
                      <a:pt x="141" y="93"/>
                    </a:lnTo>
                    <a:lnTo>
                      <a:pt x="139" y="93"/>
                    </a:lnTo>
                    <a:lnTo>
                      <a:pt x="139" y="90"/>
                    </a:lnTo>
                    <a:lnTo>
                      <a:pt x="137" y="90"/>
                    </a:lnTo>
                    <a:lnTo>
                      <a:pt x="137" y="88"/>
                    </a:lnTo>
                    <a:lnTo>
                      <a:pt x="134" y="88"/>
                    </a:lnTo>
                    <a:lnTo>
                      <a:pt x="134" y="85"/>
                    </a:lnTo>
                    <a:lnTo>
                      <a:pt x="132" y="85"/>
                    </a:lnTo>
                    <a:lnTo>
                      <a:pt x="134" y="85"/>
                    </a:lnTo>
                    <a:lnTo>
                      <a:pt x="134" y="83"/>
                    </a:lnTo>
                    <a:lnTo>
                      <a:pt x="132" y="83"/>
                    </a:lnTo>
                    <a:lnTo>
                      <a:pt x="129" y="83"/>
                    </a:lnTo>
                    <a:lnTo>
                      <a:pt x="132" y="83"/>
                    </a:lnTo>
                    <a:lnTo>
                      <a:pt x="129" y="83"/>
                    </a:lnTo>
                    <a:lnTo>
                      <a:pt x="129" y="81"/>
                    </a:lnTo>
                    <a:lnTo>
                      <a:pt x="127" y="81"/>
                    </a:lnTo>
                    <a:lnTo>
                      <a:pt x="127" y="78"/>
                    </a:lnTo>
                    <a:lnTo>
                      <a:pt x="127" y="76"/>
                    </a:lnTo>
                    <a:lnTo>
                      <a:pt x="127" y="73"/>
                    </a:lnTo>
                    <a:lnTo>
                      <a:pt x="124" y="73"/>
                    </a:lnTo>
                    <a:lnTo>
                      <a:pt x="127" y="73"/>
                    </a:lnTo>
                    <a:lnTo>
                      <a:pt x="127" y="71"/>
                    </a:lnTo>
                    <a:lnTo>
                      <a:pt x="124" y="71"/>
                    </a:lnTo>
                    <a:lnTo>
                      <a:pt x="124" y="68"/>
                    </a:lnTo>
                    <a:lnTo>
                      <a:pt x="122" y="68"/>
                    </a:lnTo>
                    <a:lnTo>
                      <a:pt x="122" y="71"/>
                    </a:lnTo>
                    <a:lnTo>
                      <a:pt x="122" y="68"/>
                    </a:lnTo>
                    <a:lnTo>
                      <a:pt x="119" y="68"/>
                    </a:lnTo>
                    <a:lnTo>
                      <a:pt x="119" y="66"/>
                    </a:lnTo>
                    <a:lnTo>
                      <a:pt x="122" y="66"/>
                    </a:lnTo>
                    <a:lnTo>
                      <a:pt x="119" y="66"/>
                    </a:lnTo>
                    <a:lnTo>
                      <a:pt x="119" y="63"/>
                    </a:lnTo>
                    <a:lnTo>
                      <a:pt x="117" y="63"/>
                    </a:lnTo>
                    <a:lnTo>
                      <a:pt x="117" y="61"/>
                    </a:lnTo>
                    <a:lnTo>
                      <a:pt x="117" y="59"/>
                    </a:lnTo>
                    <a:lnTo>
                      <a:pt x="115" y="59"/>
                    </a:lnTo>
                    <a:lnTo>
                      <a:pt x="115" y="56"/>
                    </a:lnTo>
                    <a:lnTo>
                      <a:pt x="112" y="56"/>
                    </a:lnTo>
                    <a:lnTo>
                      <a:pt x="115" y="56"/>
                    </a:lnTo>
                    <a:lnTo>
                      <a:pt x="115" y="54"/>
                    </a:lnTo>
                    <a:lnTo>
                      <a:pt x="112" y="54"/>
                    </a:lnTo>
                    <a:lnTo>
                      <a:pt x="110" y="54"/>
                    </a:lnTo>
                    <a:lnTo>
                      <a:pt x="112" y="54"/>
                    </a:lnTo>
                    <a:lnTo>
                      <a:pt x="110" y="51"/>
                    </a:lnTo>
                    <a:lnTo>
                      <a:pt x="112" y="51"/>
                    </a:lnTo>
                    <a:lnTo>
                      <a:pt x="110" y="51"/>
                    </a:lnTo>
                    <a:lnTo>
                      <a:pt x="110" y="49"/>
                    </a:lnTo>
                    <a:lnTo>
                      <a:pt x="110" y="46"/>
                    </a:lnTo>
                    <a:lnTo>
                      <a:pt x="110" y="44"/>
                    </a:lnTo>
                    <a:lnTo>
                      <a:pt x="107" y="44"/>
                    </a:lnTo>
                    <a:lnTo>
                      <a:pt x="107" y="41"/>
                    </a:lnTo>
                    <a:lnTo>
                      <a:pt x="107" y="39"/>
                    </a:lnTo>
                    <a:lnTo>
                      <a:pt x="107" y="37"/>
                    </a:lnTo>
                    <a:lnTo>
                      <a:pt x="105" y="37"/>
                    </a:lnTo>
                    <a:lnTo>
                      <a:pt x="102" y="37"/>
                    </a:lnTo>
                    <a:lnTo>
                      <a:pt x="102" y="34"/>
                    </a:lnTo>
                    <a:lnTo>
                      <a:pt x="102" y="32"/>
                    </a:lnTo>
                    <a:lnTo>
                      <a:pt x="100" y="32"/>
                    </a:lnTo>
                    <a:lnTo>
                      <a:pt x="100" y="29"/>
                    </a:lnTo>
                    <a:lnTo>
                      <a:pt x="100" y="27"/>
                    </a:lnTo>
                    <a:lnTo>
                      <a:pt x="100" y="24"/>
                    </a:lnTo>
                    <a:lnTo>
                      <a:pt x="100" y="22"/>
                    </a:lnTo>
                    <a:lnTo>
                      <a:pt x="102" y="22"/>
                    </a:lnTo>
                    <a:lnTo>
                      <a:pt x="102" y="19"/>
                    </a:lnTo>
                    <a:lnTo>
                      <a:pt x="100" y="19"/>
                    </a:lnTo>
                    <a:lnTo>
                      <a:pt x="100" y="17"/>
                    </a:lnTo>
                    <a:lnTo>
                      <a:pt x="97" y="17"/>
                    </a:lnTo>
                    <a:lnTo>
                      <a:pt x="95" y="17"/>
                    </a:lnTo>
                    <a:lnTo>
                      <a:pt x="93" y="17"/>
                    </a:lnTo>
                    <a:lnTo>
                      <a:pt x="93" y="15"/>
                    </a:lnTo>
                    <a:lnTo>
                      <a:pt x="90" y="15"/>
                    </a:lnTo>
                    <a:lnTo>
                      <a:pt x="88" y="15"/>
                    </a:lnTo>
                    <a:lnTo>
                      <a:pt x="85" y="15"/>
                    </a:lnTo>
                    <a:lnTo>
                      <a:pt x="88" y="15"/>
                    </a:lnTo>
                    <a:lnTo>
                      <a:pt x="88" y="12"/>
                    </a:lnTo>
                    <a:lnTo>
                      <a:pt x="85" y="12"/>
                    </a:lnTo>
                    <a:lnTo>
                      <a:pt x="85" y="10"/>
                    </a:lnTo>
                    <a:lnTo>
                      <a:pt x="83" y="10"/>
                    </a:lnTo>
                    <a:lnTo>
                      <a:pt x="83" y="7"/>
                    </a:lnTo>
                    <a:lnTo>
                      <a:pt x="80" y="7"/>
                    </a:lnTo>
                    <a:lnTo>
                      <a:pt x="78" y="7"/>
                    </a:lnTo>
                    <a:lnTo>
                      <a:pt x="78" y="5"/>
                    </a:lnTo>
                    <a:lnTo>
                      <a:pt x="75" y="5"/>
                    </a:lnTo>
                    <a:lnTo>
                      <a:pt x="75" y="7"/>
                    </a:lnTo>
                    <a:lnTo>
                      <a:pt x="78" y="7"/>
                    </a:lnTo>
                    <a:lnTo>
                      <a:pt x="75" y="7"/>
                    </a:lnTo>
                    <a:lnTo>
                      <a:pt x="78" y="7"/>
                    </a:lnTo>
                    <a:lnTo>
                      <a:pt x="75" y="7"/>
                    </a:lnTo>
                    <a:lnTo>
                      <a:pt x="78" y="7"/>
                    </a:lnTo>
                    <a:lnTo>
                      <a:pt x="75" y="7"/>
                    </a:lnTo>
                    <a:lnTo>
                      <a:pt x="75" y="10"/>
                    </a:lnTo>
                    <a:lnTo>
                      <a:pt x="73" y="10"/>
                    </a:lnTo>
                    <a:lnTo>
                      <a:pt x="71" y="10"/>
                    </a:lnTo>
                    <a:lnTo>
                      <a:pt x="68" y="10"/>
                    </a:lnTo>
                    <a:lnTo>
                      <a:pt x="68" y="7"/>
                    </a:lnTo>
                    <a:lnTo>
                      <a:pt x="66" y="7"/>
                    </a:lnTo>
                    <a:lnTo>
                      <a:pt x="68" y="7"/>
                    </a:lnTo>
                    <a:lnTo>
                      <a:pt x="66" y="7"/>
                    </a:lnTo>
                    <a:lnTo>
                      <a:pt x="68" y="7"/>
                    </a:lnTo>
                    <a:lnTo>
                      <a:pt x="66" y="7"/>
                    </a:lnTo>
                    <a:lnTo>
                      <a:pt x="66" y="5"/>
                    </a:lnTo>
                    <a:lnTo>
                      <a:pt x="63" y="5"/>
                    </a:lnTo>
                    <a:lnTo>
                      <a:pt x="61" y="5"/>
                    </a:lnTo>
                    <a:lnTo>
                      <a:pt x="61" y="2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6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3" y="5"/>
                    </a:lnTo>
                    <a:lnTo>
                      <a:pt x="53" y="7"/>
                    </a:lnTo>
                    <a:lnTo>
                      <a:pt x="53" y="10"/>
                    </a:lnTo>
                    <a:lnTo>
                      <a:pt x="51" y="10"/>
                    </a:lnTo>
                    <a:lnTo>
                      <a:pt x="53" y="10"/>
                    </a:lnTo>
                    <a:lnTo>
                      <a:pt x="51" y="10"/>
                    </a:lnTo>
                    <a:lnTo>
                      <a:pt x="53" y="10"/>
                    </a:lnTo>
                    <a:lnTo>
                      <a:pt x="51" y="12"/>
                    </a:lnTo>
                    <a:lnTo>
                      <a:pt x="51" y="15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51" y="22"/>
                    </a:lnTo>
                    <a:lnTo>
                      <a:pt x="53" y="22"/>
                    </a:lnTo>
                    <a:lnTo>
                      <a:pt x="53" y="24"/>
                    </a:lnTo>
                    <a:lnTo>
                      <a:pt x="56" y="24"/>
                    </a:lnTo>
                    <a:lnTo>
                      <a:pt x="56" y="27"/>
                    </a:lnTo>
                    <a:lnTo>
                      <a:pt x="56" y="29"/>
                    </a:lnTo>
                    <a:lnTo>
                      <a:pt x="56" y="32"/>
                    </a:lnTo>
                    <a:lnTo>
                      <a:pt x="56" y="34"/>
                    </a:lnTo>
                    <a:lnTo>
                      <a:pt x="58" y="34"/>
                    </a:lnTo>
                    <a:lnTo>
                      <a:pt x="58" y="37"/>
                    </a:lnTo>
                    <a:lnTo>
                      <a:pt x="58" y="39"/>
                    </a:lnTo>
                    <a:lnTo>
                      <a:pt x="58" y="41"/>
                    </a:lnTo>
                    <a:lnTo>
                      <a:pt x="58" y="44"/>
                    </a:lnTo>
                    <a:lnTo>
                      <a:pt x="58" y="46"/>
                    </a:lnTo>
                    <a:lnTo>
                      <a:pt x="58" y="49"/>
                    </a:lnTo>
                    <a:lnTo>
                      <a:pt x="61" y="49"/>
                    </a:lnTo>
                    <a:lnTo>
                      <a:pt x="61" y="51"/>
                    </a:lnTo>
                    <a:lnTo>
                      <a:pt x="63" y="51"/>
                    </a:lnTo>
                    <a:lnTo>
                      <a:pt x="63" y="54"/>
                    </a:lnTo>
                    <a:lnTo>
                      <a:pt x="66" y="54"/>
                    </a:lnTo>
                    <a:lnTo>
                      <a:pt x="66" y="56"/>
                    </a:lnTo>
                    <a:lnTo>
                      <a:pt x="66" y="59"/>
                    </a:lnTo>
                    <a:lnTo>
                      <a:pt x="68" y="59"/>
                    </a:lnTo>
                    <a:lnTo>
                      <a:pt x="68" y="56"/>
                    </a:lnTo>
                    <a:lnTo>
                      <a:pt x="68" y="59"/>
                    </a:lnTo>
                    <a:lnTo>
                      <a:pt x="71" y="59"/>
                    </a:lnTo>
                    <a:lnTo>
                      <a:pt x="73" y="59"/>
                    </a:lnTo>
                    <a:lnTo>
                      <a:pt x="73" y="61"/>
                    </a:lnTo>
                    <a:lnTo>
                      <a:pt x="75" y="61"/>
                    </a:lnTo>
                    <a:lnTo>
                      <a:pt x="75" y="63"/>
                    </a:lnTo>
                    <a:lnTo>
                      <a:pt x="78" y="63"/>
                    </a:lnTo>
                    <a:lnTo>
                      <a:pt x="78" y="66"/>
                    </a:lnTo>
                    <a:lnTo>
                      <a:pt x="80" y="66"/>
                    </a:lnTo>
                    <a:lnTo>
                      <a:pt x="83" y="66"/>
                    </a:lnTo>
                    <a:lnTo>
                      <a:pt x="83" y="68"/>
                    </a:lnTo>
                    <a:lnTo>
                      <a:pt x="85" y="68"/>
                    </a:lnTo>
                    <a:lnTo>
                      <a:pt x="85" y="71"/>
                    </a:lnTo>
                    <a:lnTo>
                      <a:pt x="85" y="73"/>
                    </a:lnTo>
                    <a:lnTo>
                      <a:pt x="88" y="73"/>
                    </a:lnTo>
                    <a:lnTo>
                      <a:pt x="88" y="76"/>
                    </a:lnTo>
                    <a:lnTo>
                      <a:pt x="88" y="78"/>
                    </a:lnTo>
                    <a:lnTo>
                      <a:pt x="88" y="81"/>
                    </a:lnTo>
                    <a:lnTo>
                      <a:pt x="90" y="81"/>
                    </a:lnTo>
                    <a:lnTo>
                      <a:pt x="93" y="81"/>
                    </a:lnTo>
                    <a:lnTo>
                      <a:pt x="93" y="83"/>
                    </a:lnTo>
                    <a:lnTo>
                      <a:pt x="95" y="83"/>
                    </a:lnTo>
                    <a:lnTo>
                      <a:pt x="97" y="83"/>
                    </a:lnTo>
                    <a:lnTo>
                      <a:pt x="97" y="85"/>
                    </a:lnTo>
                    <a:lnTo>
                      <a:pt x="100" y="85"/>
                    </a:lnTo>
                    <a:lnTo>
                      <a:pt x="100" y="88"/>
                    </a:lnTo>
                    <a:lnTo>
                      <a:pt x="100" y="90"/>
                    </a:lnTo>
                    <a:lnTo>
                      <a:pt x="100" y="93"/>
                    </a:lnTo>
                    <a:lnTo>
                      <a:pt x="102" y="93"/>
                    </a:lnTo>
                    <a:lnTo>
                      <a:pt x="105" y="93"/>
                    </a:lnTo>
                    <a:lnTo>
                      <a:pt x="107" y="93"/>
                    </a:lnTo>
                    <a:lnTo>
                      <a:pt x="107" y="95"/>
                    </a:lnTo>
                    <a:lnTo>
                      <a:pt x="107" y="98"/>
                    </a:lnTo>
                    <a:lnTo>
                      <a:pt x="107" y="100"/>
                    </a:lnTo>
                    <a:lnTo>
                      <a:pt x="110" y="100"/>
                    </a:lnTo>
                    <a:lnTo>
                      <a:pt x="110" y="103"/>
                    </a:lnTo>
                    <a:lnTo>
                      <a:pt x="110" y="105"/>
                    </a:lnTo>
                    <a:lnTo>
                      <a:pt x="110" y="107"/>
                    </a:lnTo>
                    <a:lnTo>
                      <a:pt x="110" y="110"/>
                    </a:lnTo>
                    <a:lnTo>
                      <a:pt x="112" y="110"/>
                    </a:lnTo>
                    <a:lnTo>
                      <a:pt x="112" y="112"/>
                    </a:lnTo>
                    <a:lnTo>
                      <a:pt x="112" y="115"/>
                    </a:lnTo>
                    <a:lnTo>
                      <a:pt x="115" y="115"/>
                    </a:lnTo>
                    <a:lnTo>
                      <a:pt x="115" y="117"/>
                    </a:lnTo>
                    <a:lnTo>
                      <a:pt x="117" y="117"/>
                    </a:lnTo>
                    <a:lnTo>
                      <a:pt x="119" y="117"/>
                    </a:lnTo>
                    <a:lnTo>
                      <a:pt x="117" y="117"/>
                    </a:lnTo>
                    <a:lnTo>
                      <a:pt x="119" y="117"/>
                    </a:lnTo>
                    <a:lnTo>
                      <a:pt x="122" y="117"/>
                    </a:lnTo>
                    <a:lnTo>
                      <a:pt x="122" y="120"/>
                    </a:lnTo>
                    <a:lnTo>
                      <a:pt x="122" y="122"/>
                    </a:lnTo>
                    <a:lnTo>
                      <a:pt x="122" y="125"/>
                    </a:lnTo>
                    <a:lnTo>
                      <a:pt x="124" y="125"/>
                    </a:lnTo>
                    <a:lnTo>
                      <a:pt x="124" y="127"/>
                    </a:lnTo>
                    <a:lnTo>
                      <a:pt x="127" y="127"/>
                    </a:lnTo>
                    <a:lnTo>
                      <a:pt x="124" y="127"/>
                    </a:lnTo>
                    <a:lnTo>
                      <a:pt x="124" y="129"/>
                    </a:lnTo>
                    <a:lnTo>
                      <a:pt x="127" y="129"/>
                    </a:lnTo>
                    <a:lnTo>
                      <a:pt x="129" y="129"/>
                    </a:lnTo>
                    <a:lnTo>
                      <a:pt x="129" y="132"/>
                    </a:lnTo>
                    <a:lnTo>
                      <a:pt x="132" y="132"/>
                    </a:lnTo>
                    <a:lnTo>
                      <a:pt x="134" y="132"/>
                    </a:lnTo>
                    <a:lnTo>
                      <a:pt x="132" y="132"/>
                    </a:lnTo>
                    <a:lnTo>
                      <a:pt x="134" y="132"/>
                    </a:lnTo>
                    <a:lnTo>
                      <a:pt x="132" y="132"/>
                    </a:lnTo>
                    <a:lnTo>
                      <a:pt x="132" y="134"/>
                    </a:lnTo>
                    <a:lnTo>
                      <a:pt x="132" y="137"/>
                    </a:lnTo>
                    <a:lnTo>
                      <a:pt x="134" y="137"/>
                    </a:lnTo>
                    <a:lnTo>
                      <a:pt x="134" y="139"/>
                    </a:lnTo>
                    <a:lnTo>
                      <a:pt x="137" y="137"/>
                    </a:lnTo>
                    <a:lnTo>
                      <a:pt x="139" y="137"/>
                    </a:lnTo>
                    <a:lnTo>
                      <a:pt x="139" y="139"/>
                    </a:lnTo>
                    <a:lnTo>
                      <a:pt x="141" y="139"/>
                    </a:lnTo>
                    <a:lnTo>
                      <a:pt x="141" y="142"/>
                    </a:lnTo>
                    <a:lnTo>
                      <a:pt x="144" y="142"/>
                    </a:lnTo>
                    <a:lnTo>
                      <a:pt x="144" y="144"/>
                    </a:lnTo>
                    <a:lnTo>
                      <a:pt x="144" y="147"/>
                    </a:lnTo>
                    <a:lnTo>
                      <a:pt x="146" y="147"/>
                    </a:lnTo>
                    <a:lnTo>
                      <a:pt x="146" y="149"/>
                    </a:lnTo>
                    <a:lnTo>
                      <a:pt x="146" y="151"/>
                    </a:lnTo>
                    <a:lnTo>
                      <a:pt x="149" y="151"/>
                    </a:lnTo>
                    <a:lnTo>
                      <a:pt x="149" y="154"/>
                    </a:lnTo>
                    <a:lnTo>
                      <a:pt x="149" y="156"/>
                    </a:lnTo>
                    <a:lnTo>
                      <a:pt x="149" y="159"/>
                    </a:lnTo>
                    <a:lnTo>
                      <a:pt x="151" y="159"/>
                    </a:lnTo>
                    <a:lnTo>
                      <a:pt x="151" y="161"/>
                    </a:lnTo>
                    <a:lnTo>
                      <a:pt x="149" y="161"/>
                    </a:lnTo>
                    <a:lnTo>
                      <a:pt x="149" y="164"/>
                    </a:lnTo>
                    <a:lnTo>
                      <a:pt x="149" y="166"/>
                    </a:lnTo>
                    <a:lnTo>
                      <a:pt x="151" y="166"/>
                    </a:lnTo>
                    <a:lnTo>
                      <a:pt x="151" y="169"/>
                    </a:lnTo>
                    <a:lnTo>
                      <a:pt x="154" y="169"/>
                    </a:lnTo>
                    <a:lnTo>
                      <a:pt x="154" y="171"/>
                    </a:lnTo>
                    <a:lnTo>
                      <a:pt x="154" y="173"/>
                    </a:lnTo>
                    <a:lnTo>
                      <a:pt x="156" y="173"/>
                    </a:lnTo>
                    <a:lnTo>
                      <a:pt x="156" y="176"/>
                    </a:lnTo>
                    <a:lnTo>
                      <a:pt x="159" y="176"/>
                    </a:lnTo>
                    <a:lnTo>
                      <a:pt x="159" y="178"/>
                    </a:lnTo>
                    <a:lnTo>
                      <a:pt x="159" y="181"/>
                    </a:lnTo>
                    <a:lnTo>
                      <a:pt x="161" y="181"/>
                    </a:lnTo>
                    <a:lnTo>
                      <a:pt x="161" y="183"/>
                    </a:lnTo>
                    <a:lnTo>
                      <a:pt x="161" y="186"/>
                    </a:lnTo>
                    <a:lnTo>
                      <a:pt x="163" y="186"/>
                    </a:lnTo>
                    <a:lnTo>
                      <a:pt x="163" y="188"/>
                    </a:lnTo>
                    <a:lnTo>
                      <a:pt x="166" y="188"/>
                    </a:lnTo>
                    <a:lnTo>
                      <a:pt x="166" y="191"/>
                    </a:lnTo>
                    <a:lnTo>
                      <a:pt x="168" y="191"/>
                    </a:lnTo>
                    <a:lnTo>
                      <a:pt x="168" y="193"/>
                    </a:lnTo>
                    <a:lnTo>
                      <a:pt x="168" y="196"/>
                    </a:lnTo>
                    <a:lnTo>
                      <a:pt x="168" y="198"/>
                    </a:lnTo>
                    <a:lnTo>
                      <a:pt x="166" y="198"/>
                    </a:lnTo>
                    <a:lnTo>
                      <a:pt x="166" y="200"/>
                    </a:lnTo>
                    <a:lnTo>
                      <a:pt x="166" y="203"/>
                    </a:lnTo>
                    <a:lnTo>
                      <a:pt x="168" y="203"/>
                    </a:lnTo>
                    <a:lnTo>
                      <a:pt x="168" y="205"/>
                    </a:lnTo>
                    <a:lnTo>
                      <a:pt x="168" y="208"/>
                    </a:lnTo>
                    <a:lnTo>
                      <a:pt x="168" y="210"/>
                    </a:lnTo>
                    <a:lnTo>
                      <a:pt x="171" y="210"/>
                    </a:lnTo>
                    <a:lnTo>
                      <a:pt x="171" y="213"/>
                    </a:lnTo>
                    <a:lnTo>
                      <a:pt x="173" y="213"/>
                    </a:lnTo>
                    <a:lnTo>
                      <a:pt x="176" y="213"/>
                    </a:lnTo>
                    <a:lnTo>
                      <a:pt x="178" y="213"/>
                    </a:lnTo>
                    <a:lnTo>
                      <a:pt x="178" y="210"/>
                    </a:lnTo>
                    <a:lnTo>
                      <a:pt x="178" y="208"/>
                    </a:lnTo>
                    <a:lnTo>
                      <a:pt x="181" y="208"/>
                    </a:lnTo>
                    <a:lnTo>
                      <a:pt x="181" y="210"/>
                    </a:lnTo>
                    <a:lnTo>
                      <a:pt x="181" y="208"/>
                    </a:lnTo>
                    <a:lnTo>
                      <a:pt x="181" y="210"/>
                    </a:lnTo>
                    <a:lnTo>
                      <a:pt x="183" y="210"/>
                    </a:lnTo>
                    <a:lnTo>
                      <a:pt x="185" y="210"/>
                    </a:lnTo>
                    <a:lnTo>
                      <a:pt x="185" y="213"/>
                    </a:lnTo>
                    <a:lnTo>
                      <a:pt x="188" y="213"/>
                    </a:lnTo>
                    <a:lnTo>
                      <a:pt x="188" y="215"/>
                    </a:lnTo>
                    <a:lnTo>
                      <a:pt x="188" y="218"/>
                    </a:lnTo>
                    <a:lnTo>
                      <a:pt x="190" y="218"/>
                    </a:lnTo>
                    <a:lnTo>
                      <a:pt x="190" y="215"/>
                    </a:lnTo>
                    <a:lnTo>
                      <a:pt x="193" y="215"/>
                    </a:lnTo>
                    <a:lnTo>
                      <a:pt x="190" y="215"/>
                    </a:lnTo>
                    <a:lnTo>
                      <a:pt x="193" y="215"/>
                    </a:lnTo>
                    <a:lnTo>
                      <a:pt x="193" y="218"/>
                    </a:lnTo>
                    <a:lnTo>
                      <a:pt x="190" y="218"/>
                    </a:lnTo>
                    <a:lnTo>
                      <a:pt x="190" y="220"/>
                    </a:lnTo>
                    <a:lnTo>
                      <a:pt x="193" y="220"/>
                    </a:lnTo>
                    <a:lnTo>
                      <a:pt x="193" y="222"/>
                    </a:lnTo>
                    <a:lnTo>
                      <a:pt x="195" y="222"/>
                    </a:lnTo>
                    <a:lnTo>
                      <a:pt x="195" y="225"/>
                    </a:lnTo>
                    <a:lnTo>
                      <a:pt x="195" y="227"/>
                    </a:lnTo>
                    <a:lnTo>
                      <a:pt x="198" y="227"/>
                    </a:lnTo>
                    <a:lnTo>
                      <a:pt x="200" y="227"/>
                    </a:lnTo>
                    <a:lnTo>
                      <a:pt x="200" y="230"/>
                    </a:lnTo>
                    <a:lnTo>
                      <a:pt x="203" y="230"/>
                    </a:lnTo>
                    <a:lnTo>
                      <a:pt x="200" y="230"/>
                    </a:lnTo>
                    <a:lnTo>
                      <a:pt x="203" y="230"/>
                    </a:lnTo>
                    <a:lnTo>
                      <a:pt x="203" y="232"/>
                    </a:lnTo>
                    <a:lnTo>
                      <a:pt x="203" y="235"/>
                    </a:lnTo>
                    <a:lnTo>
                      <a:pt x="203" y="237"/>
                    </a:lnTo>
                    <a:lnTo>
                      <a:pt x="203" y="240"/>
                    </a:lnTo>
                    <a:lnTo>
                      <a:pt x="200" y="240"/>
                    </a:lnTo>
                    <a:lnTo>
                      <a:pt x="200" y="242"/>
                    </a:lnTo>
                    <a:lnTo>
                      <a:pt x="198" y="242"/>
                    </a:lnTo>
                    <a:lnTo>
                      <a:pt x="195" y="242"/>
                    </a:lnTo>
                    <a:lnTo>
                      <a:pt x="195" y="244"/>
                    </a:lnTo>
                    <a:lnTo>
                      <a:pt x="193" y="244"/>
                    </a:lnTo>
                    <a:lnTo>
                      <a:pt x="193" y="247"/>
                    </a:lnTo>
                    <a:lnTo>
                      <a:pt x="190" y="247"/>
                    </a:lnTo>
                    <a:lnTo>
                      <a:pt x="190" y="249"/>
                    </a:lnTo>
                    <a:lnTo>
                      <a:pt x="190" y="247"/>
                    </a:lnTo>
                    <a:lnTo>
                      <a:pt x="190" y="249"/>
                    </a:lnTo>
                    <a:lnTo>
                      <a:pt x="190" y="247"/>
                    </a:lnTo>
                    <a:lnTo>
                      <a:pt x="190" y="249"/>
                    </a:lnTo>
                    <a:lnTo>
                      <a:pt x="190" y="247"/>
                    </a:lnTo>
                    <a:lnTo>
                      <a:pt x="190" y="249"/>
                    </a:lnTo>
                    <a:lnTo>
                      <a:pt x="190" y="247"/>
                    </a:lnTo>
                    <a:lnTo>
                      <a:pt x="190" y="249"/>
                    </a:lnTo>
                    <a:lnTo>
                      <a:pt x="188" y="249"/>
                    </a:lnTo>
                    <a:lnTo>
                      <a:pt x="188" y="247"/>
                    </a:lnTo>
                    <a:lnTo>
                      <a:pt x="185" y="247"/>
                    </a:lnTo>
                    <a:lnTo>
                      <a:pt x="185" y="244"/>
                    </a:lnTo>
                    <a:lnTo>
                      <a:pt x="183" y="244"/>
                    </a:lnTo>
                    <a:lnTo>
                      <a:pt x="183" y="242"/>
                    </a:lnTo>
                    <a:lnTo>
                      <a:pt x="183" y="240"/>
                    </a:lnTo>
                    <a:lnTo>
                      <a:pt x="183" y="237"/>
                    </a:lnTo>
                    <a:lnTo>
                      <a:pt x="183" y="235"/>
                    </a:lnTo>
                    <a:lnTo>
                      <a:pt x="181" y="235"/>
                    </a:lnTo>
                    <a:lnTo>
                      <a:pt x="181" y="232"/>
                    </a:lnTo>
                    <a:lnTo>
                      <a:pt x="178" y="232"/>
                    </a:lnTo>
                    <a:lnTo>
                      <a:pt x="178" y="230"/>
                    </a:lnTo>
                    <a:lnTo>
                      <a:pt x="176" y="230"/>
                    </a:lnTo>
                    <a:lnTo>
                      <a:pt x="176" y="227"/>
                    </a:lnTo>
                    <a:lnTo>
                      <a:pt x="173" y="227"/>
                    </a:lnTo>
                    <a:lnTo>
                      <a:pt x="171" y="227"/>
                    </a:lnTo>
                    <a:lnTo>
                      <a:pt x="171" y="225"/>
                    </a:lnTo>
                    <a:lnTo>
                      <a:pt x="168" y="225"/>
                    </a:lnTo>
                    <a:lnTo>
                      <a:pt x="168" y="222"/>
                    </a:lnTo>
                    <a:lnTo>
                      <a:pt x="166" y="222"/>
                    </a:lnTo>
                    <a:lnTo>
                      <a:pt x="166" y="220"/>
                    </a:lnTo>
                    <a:lnTo>
                      <a:pt x="163" y="220"/>
                    </a:lnTo>
                    <a:lnTo>
                      <a:pt x="163" y="218"/>
                    </a:lnTo>
                    <a:lnTo>
                      <a:pt x="161" y="218"/>
                    </a:lnTo>
                    <a:lnTo>
                      <a:pt x="161" y="215"/>
                    </a:lnTo>
                    <a:lnTo>
                      <a:pt x="159" y="215"/>
                    </a:lnTo>
                    <a:lnTo>
                      <a:pt x="156" y="215"/>
                    </a:lnTo>
                    <a:lnTo>
                      <a:pt x="156" y="213"/>
                    </a:lnTo>
                    <a:lnTo>
                      <a:pt x="154" y="213"/>
                    </a:lnTo>
                    <a:lnTo>
                      <a:pt x="154" y="210"/>
                    </a:lnTo>
                    <a:lnTo>
                      <a:pt x="151" y="210"/>
                    </a:lnTo>
                    <a:lnTo>
                      <a:pt x="149" y="210"/>
                    </a:lnTo>
                    <a:lnTo>
                      <a:pt x="149" y="208"/>
                    </a:lnTo>
                    <a:lnTo>
                      <a:pt x="146" y="208"/>
                    </a:lnTo>
                    <a:lnTo>
                      <a:pt x="144" y="208"/>
                    </a:lnTo>
                    <a:lnTo>
                      <a:pt x="141" y="208"/>
                    </a:lnTo>
                    <a:lnTo>
                      <a:pt x="139" y="208"/>
                    </a:lnTo>
                    <a:lnTo>
                      <a:pt x="137" y="208"/>
                    </a:lnTo>
                    <a:lnTo>
                      <a:pt x="137" y="205"/>
                    </a:lnTo>
                    <a:lnTo>
                      <a:pt x="134" y="205"/>
                    </a:lnTo>
                    <a:lnTo>
                      <a:pt x="134" y="203"/>
                    </a:lnTo>
                    <a:lnTo>
                      <a:pt x="132" y="203"/>
                    </a:lnTo>
                    <a:lnTo>
                      <a:pt x="129" y="203"/>
                    </a:lnTo>
                    <a:lnTo>
                      <a:pt x="129" y="200"/>
                    </a:lnTo>
                    <a:lnTo>
                      <a:pt x="127" y="200"/>
                    </a:lnTo>
                    <a:lnTo>
                      <a:pt x="127" y="198"/>
                    </a:lnTo>
                    <a:lnTo>
                      <a:pt x="127" y="196"/>
                    </a:lnTo>
                    <a:lnTo>
                      <a:pt x="124" y="196"/>
                    </a:lnTo>
                    <a:lnTo>
                      <a:pt x="122" y="196"/>
                    </a:lnTo>
                    <a:lnTo>
                      <a:pt x="124" y="196"/>
                    </a:lnTo>
                    <a:lnTo>
                      <a:pt x="124" y="193"/>
                    </a:lnTo>
                    <a:lnTo>
                      <a:pt x="124" y="191"/>
                    </a:lnTo>
                    <a:lnTo>
                      <a:pt x="127" y="188"/>
                    </a:lnTo>
                    <a:lnTo>
                      <a:pt x="127" y="186"/>
                    </a:lnTo>
                    <a:lnTo>
                      <a:pt x="127" y="183"/>
                    </a:lnTo>
                    <a:lnTo>
                      <a:pt x="127" y="181"/>
                    </a:lnTo>
                    <a:lnTo>
                      <a:pt x="129" y="181"/>
                    </a:lnTo>
                    <a:lnTo>
                      <a:pt x="129" y="178"/>
                    </a:lnTo>
                    <a:lnTo>
                      <a:pt x="129" y="176"/>
                    </a:lnTo>
                    <a:lnTo>
                      <a:pt x="129" y="173"/>
                    </a:lnTo>
                    <a:lnTo>
                      <a:pt x="129" y="171"/>
                    </a:lnTo>
                    <a:lnTo>
                      <a:pt x="129" y="169"/>
                    </a:lnTo>
                    <a:lnTo>
                      <a:pt x="129" y="166"/>
                    </a:lnTo>
                    <a:lnTo>
                      <a:pt x="127" y="166"/>
                    </a:lnTo>
                    <a:lnTo>
                      <a:pt x="127" y="164"/>
                    </a:lnTo>
                    <a:lnTo>
                      <a:pt x="127" y="161"/>
                    </a:lnTo>
                    <a:lnTo>
                      <a:pt x="124" y="161"/>
                    </a:lnTo>
                    <a:lnTo>
                      <a:pt x="122" y="159"/>
                    </a:lnTo>
                    <a:lnTo>
                      <a:pt x="122" y="156"/>
                    </a:lnTo>
                    <a:lnTo>
                      <a:pt x="119" y="156"/>
                    </a:lnTo>
                    <a:lnTo>
                      <a:pt x="119" y="154"/>
                    </a:lnTo>
                    <a:lnTo>
                      <a:pt x="117" y="154"/>
                    </a:lnTo>
                    <a:lnTo>
                      <a:pt x="117" y="156"/>
                    </a:lnTo>
                    <a:lnTo>
                      <a:pt x="117" y="154"/>
                    </a:lnTo>
                    <a:lnTo>
                      <a:pt x="115" y="154"/>
                    </a:lnTo>
                    <a:lnTo>
                      <a:pt x="112" y="154"/>
                    </a:lnTo>
                    <a:lnTo>
                      <a:pt x="112" y="151"/>
                    </a:lnTo>
                    <a:lnTo>
                      <a:pt x="110" y="151"/>
                    </a:lnTo>
                    <a:lnTo>
                      <a:pt x="110" y="149"/>
                    </a:lnTo>
                    <a:lnTo>
                      <a:pt x="107" y="149"/>
                    </a:lnTo>
                    <a:lnTo>
                      <a:pt x="105" y="149"/>
                    </a:lnTo>
                    <a:lnTo>
                      <a:pt x="105" y="147"/>
                    </a:lnTo>
                    <a:lnTo>
                      <a:pt x="102" y="147"/>
                    </a:lnTo>
                    <a:lnTo>
                      <a:pt x="102" y="144"/>
                    </a:lnTo>
                    <a:lnTo>
                      <a:pt x="100" y="144"/>
                    </a:lnTo>
                    <a:lnTo>
                      <a:pt x="100" y="142"/>
                    </a:lnTo>
                    <a:lnTo>
                      <a:pt x="97" y="142"/>
                    </a:lnTo>
                    <a:lnTo>
                      <a:pt x="95" y="142"/>
                    </a:lnTo>
                    <a:lnTo>
                      <a:pt x="95" y="139"/>
                    </a:lnTo>
                    <a:lnTo>
                      <a:pt x="93" y="139"/>
                    </a:lnTo>
                    <a:lnTo>
                      <a:pt x="90" y="139"/>
                    </a:lnTo>
                    <a:lnTo>
                      <a:pt x="90" y="142"/>
                    </a:lnTo>
                    <a:lnTo>
                      <a:pt x="88" y="142"/>
                    </a:lnTo>
                    <a:lnTo>
                      <a:pt x="85" y="142"/>
                    </a:lnTo>
                    <a:lnTo>
                      <a:pt x="85" y="139"/>
                    </a:lnTo>
                    <a:lnTo>
                      <a:pt x="83" y="139"/>
                    </a:lnTo>
                    <a:lnTo>
                      <a:pt x="83" y="137"/>
                    </a:lnTo>
                    <a:lnTo>
                      <a:pt x="80" y="137"/>
                    </a:lnTo>
                    <a:lnTo>
                      <a:pt x="80" y="134"/>
                    </a:lnTo>
                    <a:lnTo>
                      <a:pt x="78" y="134"/>
                    </a:lnTo>
                    <a:lnTo>
                      <a:pt x="75" y="134"/>
                    </a:lnTo>
                    <a:lnTo>
                      <a:pt x="75" y="132"/>
                    </a:lnTo>
                    <a:lnTo>
                      <a:pt x="73" y="132"/>
                    </a:lnTo>
                    <a:lnTo>
                      <a:pt x="73" y="129"/>
                    </a:lnTo>
                    <a:lnTo>
                      <a:pt x="71" y="129"/>
                    </a:lnTo>
                    <a:lnTo>
                      <a:pt x="68" y="129"/>
                    </a:lnTo>
                    <a:lnTo>
                      <a:pt x="66" y="129"/>
                    </a:lnTo>
                    <a:lnTo>
                      <a:pt x="68" y="129"/>
                    </a:lnTo>
                    <a:lnTo>
                      <a:pt x="66" y="129"/>
                    </a:lnTo>
                    <a:lnTo>
                      <a:pt x="63" y="129"/>
                    </a:lnTo>
                    <a:lnTo>
                      <a:pt x="63" y="127"/>
                    </a:lnTo>
                    <a:lnTo>
                      <a:pt x="63" y="125"/>
                    </a:lnTo>
                    <a:lnTo>
                      <a:pt x="63" y="122"/>
                    </a:lnTo>
                    <a:lnTo>
                      <a:pt x="61" y="122"/>
                    </a:lnTo>
                    <a:lnTo>
                      <a:pt x="58" y="122"/>
                    </a:lnTo>
                    <a:lnTo>
                      <a:pt x="58" y="120"/>
                    </a:lnTo>
                    <a:lnTo>
                      <a:pt x="56" y="120"/>
                    </a:lnTo>
                    <a:lnTo>
                      <a:pt x="56" y="117"/>
                    </a:lnTo>
                    <a:lnTo>
                      <a:pt x="53" y="117"/>
                    </a:lnTo>
                    <a:lnTo>
                      <a:pt x="51" y="117"/>
                    </a:lnTo>
                    <a:lnTo>
                      <a:pt x="51" y="115"/>
                    </a:lnTo>
                    <a:lnTo>
                      <a:pt x="49" y="115"/>
                    </a:lnTo>
                    <a:lnTo>
                      <a:pt x="49" y="112"/>
                    </a:lnTo>
                    <a:lnTo>
                      <a:pt x="46" y="112"/>
                    </a:lnTo>
                    <a:lnTo>
                      <a:pt x="46" y="110"/>
                    </a:lnTo>
                    <a:lnTo>
                      <a:pt x="49" y="110"/>
                    </a:lnTo>
                    <a:lnTo>
                      <a:pt x="49" y="112"/>
                    </a:lnTo>
                    <a:lnTo>
                      <a:pt x="49" y="110"/>
                    </a:lnTo>
                    <a:lnTo>
                      <a:pt x="51" y="110"/>
                    </a:lnTo>
                    <a:lnTo>
                      <a:pt x="51" y="112"/>
                    </a:lnTo>
                    <a:lnTo>
                      <a:pt x="53" y="112"/>
                    </a:lnTo>
                    <a:lnTo>
                      <a:pt x="56" y="112"/>
                    </a:lnTo>
                    <a:lnTo>
                      <a:pt x="58" y="112"/>
                    </a:lnTo>
                    <a:lnTo>
                      <a:pt x="61" y="112"/>
                    </a:lnTo>
                    <a:lnTo>
                      <a:pt x="63" y="112"/>
                    </a:lnTo>
                    <a:lnTo>
                      <a:pt x="66" y="112"/>
                    </a:lnTo>
                    <a:lnTo>
                      <a:pt x="66" y="110"/>
                    </a:lnTo>
                    <a:lnTo>
                      <a:pt x="68" y="110"/>
                    </a:lnTo>
                    <a:lnTo>
                      <a:pt x="68" y="107"/>
                    </a:lnTo>
                    <a:lnTo>
                      <a:pt x="71" y="107"/>
                    </a:lnTo>
                    <a:lnTo>
                      <a:pt x="71" y="105"/>
                    </a:lnTo>
                    <a:lnTo>
                      <a:pt x="73" y="105"/>
                    </a:lnTo>
                    <a:lnTo>
                      <a:pt x="73" y="103"/>
                    </a:lnTo>
                    <a:lnTo>
                      <a:pt x="73" y="100"/>
                    </a:lnTo>
                    <a:lnTo>
                      <a:pt x="73" y="98"/>
                    </a:lnTo>
                    <a:lnTo>
                      <a:pt x="73" y="95"/>
                    </a:lnTo>
                    <a:lnTo>
                      <a:pt x="75" y="95"/>
                    </a:lnTo>
                    <a:lnTo>
                      <a:pt x="75" y="93"/>
                    </a:lnTo>
                    <a:lnTo>
                      <a:pt x="73" y="93"/>
                    </a:lnTo>
                    <a:lnTo>
                      <a:pt x="73" y="90"/>
                    </a:lnTo>
                    <a:lnTo>
                      <a:pt x="71" y="90"/>
                    </a:lnTo>
                    <a:lnTo>
                      <a:pt x="71" y="88"/>
                    </a:lnTo>
                    <a:lnTo>
                      <a:pt x="68" y="88"/>
                    </a:lnTo>
                    <a:lnTo>
                      <a:pt x="68" y="85"/>
                    </a:lnTo>
                    <a:lnTo>
                      <a:pt x="66" y="85"/>
                    </a:lnTo>
                    <a:lnTo>
                      <a:pt x="66" y="83"/>
                    </a:lnTo>
                    <a:lnTo>
                      <a:pt x="63" y="83"/>
                    </a:lnTo>
                    <a:lnTo>
                      <a:pt x="63" y="81"/>
                    </a:lnTo>
                    <a:lnTo>
                      <a:pt x="61" y="81"/>
                    </a:lnTo>
                    <a:lnTo>
                      <a:pt x="61" y="78"/>
                    </a:lnTo>
                    <a:lnTo>
                      <a:pt x="61" y="81"/>
                    </a:lnTo>
                    <a:lnTo>
                      <a:pt x="58" y="78"/>
                    </a:lnTo>
                    <a:lnTo>
                      <a:pt x="58" y="76"/>
                    </a:lnTo>
                    <a:lnTo>
                      <a:pt x="58" y="78"/>
                    </a:lnTo>
                    <a:lnTo>
                      <a:pt x="58" y="76"/>
                    </a:lnTo>
                    <a:lnTo>
                      <a:pt x="56" y="76"/>
                    </a:lnTo>
                    <a:lnTo>
                      <a:pt x="56" y="73"/>
                    </a:lnTo>
                    <a:lnTo>
                      <a:pt x="53" y="73"/>
                    </a:lnTo>
                    <a:lnTo>
                      <a:pt x="53" y="71"/>
                    </a:lnTo>
                    <a:lnTo>
                      <a:pt x="53" y="73"/>
                    </a:lnTo>
                    <a:lnTo>
                      <a:pt x="53" y="71"/>
                    </a:lnTo>
                    <a:lnTo>
                      <a:pt x="51" y="71"/>
                    </a:lnTo>
                    <a:lnTo>
                      <a:pt x="51" y="68"/>
                    </a:lnTo>
                    <a:lnTo>
                      <a:pt x="49" y="68"/>
                    </a:lnTo>
                    <a:lnTo>
                      <a:pt x="46" y="68"/>
                    </a:lnTo>
                    <a:lnTo>
                      <a:pt x="46" y="66"/>
                    </a:lnTo>
                    <a:lnTo>
                      <a:pt x="44" y="66"/>
                    </a:lnTo>
                    <a:lnTo>
                      <a:pt x="41" y="66"/>
                    </a:lnTo>
                    <a:lnTo>
                      <a:pt x="41" y="63"/>
                    </a:lnTo>
                    <a:lnTo>
                      <a:pt x="39" y="63"/>
                    </a:lnTo>
                    <a:lnTo>
                      <a:pt x="36" y="63"/>
                    </a:lnTo>
                    <a:lnTo>
                      <a:pt x="36" y="61"/>
                    </a:lnTo>
                    <a:lnTo>
                      <a:pt x="34" y="61"/>
                    </a:lnTo>
                    <a:lnTo>
                      <a:pt x="31" y="61"/>
                    </a:lnTo>
                    <a:lnTo>
                      <a:pt x="31" y="59"/>
                    </a:lnTo>
                    <a:lnTo>
                      <a:pt x="29" y="59"/>
                    </a:lnTo>
                    <a:lnTo>
                      <a:pt x="29" y="56"/>
                    </a:lnTo>
                    <a:lnTo>
                      <a:pt x="29" y="54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6"/>
                    </a:lnTo>
                    <a:lnTo>
                      <a:pt x="27" y="44"/>
                    </a:lnTo>
                    <a:lnTo>
                      <a:pt x="27" y="41"/>
                    </a:lnTo>
                    <a:lnTo>
                      <a:pt x="24" y="41"/>
                    </a:lnTo>
                    <a:lnTo>
                      <a:pt x="24" y="39"/>
                    </a:lnTo>
                    <a:lnTo>
                      <a:pt x="22" y="39"/>
                    </a:lnTo>
                    <a:lnTo>
                      <a:pt x="22" y="41"/>
                    </a:lnTo>
                    <a:lnTo>
                      <a:pt x="19" y="41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7" y="29"/>
                    </a:lnTo>
                    <a:lnTo>
                      <a:pt x="17" y="27"/>
                    </a:lnTo>
                    <a:lnTo>
                      <a:pt x="14" y="27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1" name="Freeform 1171"/>
              <p:cNvSpPr>
                <a:spLocks/>
              </p:cNvSpPr>
              <p:nvPr/>
            </p:nvSpPr>
            <p:spPr bwMode="auto">
              <a:xfrm>
                <a:off x="1510" y="874"/>
                <a:ext cx="66" cy="25"/>
              </a:xfrm>
              <a:custGeom>
                <a:avLst/>
                <a:gdLst>
                  <a:gd name="T0" fmla="*/ 12 w 66"/>
                  <a:gd name="T1" fmla="*/ 25 h 25"/>
                  <a:gd name="T2" fmla="*/ 15 w 66"/>
                  <a:gd name="T3" fmla="*/ 25 h 25"/>
                  <a:gd name="T4" fmla="*/ 12 w 66"/>
                  <a:gd name="T5" fmla="*/ 25 h 25"/>
                  <a:gd name="T6" fmla="*/ 15 w 66"/>
                  <a:gd name="T7" fmla="*/ 25 h 25"/>
                  <a:gd name="T8" fmla="*/ 12 w 66"/>
                  <a:gd name="T9" fmla="*/ 25 h 25"/>
                  <a:gd name="T10" fmla="*/ 15 w 66"/>
                  <a:gd name="T11" fmla="*/ 25 h 25"/>
                  <a:gd name="T12" fmla="*/ 12 w 66"/>
                  <a:gd name="T13" fmla="*/ 25 h 25"/>
                  <a:gd name="T14" fmla="*/ 12 w 66"/>
                  <a:gd name="T15" fmla="*/ 22 h 25"/>
                  <a:gd name="T16" fmla="*/ 10 w 66"/>
                  <a:gd name="T17" fmla="*/ 22 h 25"/>
                  <a:gd name="T18" fmla="*/ 10 w 66"/>
                  <a:gd name="T19" fmla="*/ 20 h 25"/>
                  <a:gd name="T20" fmla="*/ 7 w 66"/>
                  <a:gd name="T21" fmla="*/ 20 h 25"/>
                  <a:gd name="T22" fmla="*/ 7 w 66"/>
                  <a:gd name="T23" fmla="*/ 18 h 25"/>
                  <a:gd name="T24" fmla="*/ 5 w 66"/>
                  <a:gd name="T25" fmla="*/ 18 h 25"/>
                  <a:gd name="T26" fmla="*/ 7 w 66"/>
                  <a:gd name="T27" fmla="*/ 18 h 25"/>
                  <a:gd name="T28" fmla="*/ 5 w 66"/>
                  <a:gd name="T29" fmla="*/ 18 h 25"/>
                  <a:gd name="T30" fmla="*/ 5 w 66"/>
                  <a:gd name="T31" fmla="*/ 15 h 25"/>
                  <a:gd name="T32" fmla="*/ 5 w 66"/>
                  <a:gd name="T33" fmla="*/ 13 h 25"/>
                  <a:gd name="T34" fmla="*/ 2 w 66"/>
                  <a:gd name="T35" fmla="*/ 13 h 25"/>
                  <a:gd name="T36" fmla="*/ 2 w 66"/>
                  <a:gd name="T37" fmla="*/ 10 h 25"/>
                  <a:gd name="T38" fmla="*/ 0 w 66"/>
                  <a:gd name="T39" fmla="*/ 10 h 25"/>
                  <a:gd name="T40" fmla="*/ 0 w 66"/>
                  <a:gd name="T41" fmla="*/ 8 h 25"/>
                  <a:gd name="T42" fmla="*/ 0 w 66"/>
                  <a:gd name="T43" fmla="*/ 5 h 25"/>
                  <a:gd name="T44" fmla="*/ 2 w 66"/>
                  <a:gd name="T45" fmla="*/ 5 h 25"/>
                  <a:gd name="T46" fmla="*/ 5 w 66"/>
                  <a:gd name="T47" fmla="*/ 5 h 25"/>
                  <a:gd name="T48" fmla="*/ 7 w 66"/>
                  <a:gd name="T49" fmla="*/ 5 h 25"/>
                  <a:gd name="T50" fmla="*/ 10 w 66"/>
                  <a:gd name="T51" fmla="*/ 5 h 25"/>
                  <a:gd name="T52" fmla="*/ 12 w 66"/>
                  <a:gd name="T53" fmla="*/ 5 h 25"/>
                  <a:gd name="T54" fmla="*/ 15 w 66"/>
                  <a:gd name="T55" fmla="*/ 5 h 25"/>
                  <a:gd name="T56" fmla="*/ 17 w 66"/>
                  <a:gd name="T57" fmla="*/ 5 h 25"/>
                  <a:gd name="T58" fmla="*/ 19 w 66"/>
                  <a:gd name="T59" fmla="*/ 5 h 25"/>
                  <a:gd name="T60" fmla="*/ 19 w 66"/>
                  <a:gd name="T61" fmla="*/ 3 h 25"/>
                  <a:gd name="T62" fmla="*/ 22 w 66"/>
                  <a:gd name="T63" fmla="*/ 3 h 25"/>
                  <a:gd name="T64" fmla="*/ 24 w 66"/>
                  <a:gd name="T65" fmla="*/ 3 h 25"/>
                  <a:gd name="T66" fmla="*/ 29 w 66"/>
                  <a:gd name="T67" fmla="*/ 3 h 25"/>
                  <a:gd name="T68" fmla="*/ 32 w 66"/>
                  <a:gd name="T69" fmla="*/ 3 h 25"/>
                  <a:gd name="T70" fmla="*/ 34 w 66"/>
                  <a:gd name="T71" fmla="*/ 3 h 25"/>
                  <a:gd name="T72" fmla="*/ 37 w 66"/>
                  <a:gd name="T73" fmla="*/ 3 h 25"/>
                  <a:gd name="T74" fmla="*/ 39 w 66"/>
                  <a:gd name="T75" fmla="*/ 3 h 25"/>
                  <a:gd name="T76" fmla="*/ 41 w 66"/>
                  <a:gd name="T77" fmla="*/ 3 h 25"/>
                  <a:gd name="T78" fmla="*/ 44 w 66"/>
                  <a:gd name="T79" fmla="*/ 3 h 25"/>
                  <a:gd name="T80" fmla="*/ 46 w 66"/>
                  <a:gd name="T81" fmla="*/ 3 h 25"/>
                  <a:gd name="T82" fmla="*/ 49 w 66"/>
                  <a:gd name="T83" fmla="*/ 3 h 25"/>
                  <a:gd name="T84" fmla="*/ 54 w 66"/>
                  <a:gd name="T85" fmla="*/ 0 h 25"/>
                  <a:gd name="T86" fmla="*/ 56 w 66"/>
                  <a:gd name="T87" fmla="*/ 0 h 25"/>
                  <a:gd name="T88" fmla="*/ 59 w 66"/>
                  <a:gd name="T89" fmla="*/ 0 h 25"/>
                  <a:gd name="T90" fmla="*/ 61 w 66"/>
                  <a:gd name="T91" fmla="*/ 0 h 25"/>
                  <a:gd name="T92" fmla="*/ 63 w 66"/>
                  <a:gd name="T93" fmla="*/ 0 h 25"/>
                  <a:gd name="T94" fmla="*/ 66 w 66"/>
                  <a:gd name="T95" fmla="*/ 0 h 25"/>
                  <a:gd name="T96" fmla="*/ 66 w 66"/>
                  <a:gd name="T97" fmla="*/ 3 h 25"/>
                  <a:gd name="T98" fmla="*/ 63 w 66"/>
                  <a:gd name="T9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6" h="25">
                    <a:moveTo>
                      <a:pt x="12" y="25"/>
                    </a:moveTo>
                    <a:lnTo>
                      <a:pt x="15" y="25"/>
                    </a:lnTo>
                    <a:lnTo>
                      <a:pt x="12" y="25"/>
                    </a:lnTo>
                    <a:lnTo>
                      <a:pt x="15" y="25"/>
                    </a:lnTo>
                    <a:lnTo>
                      <a:pt x="12" y="25"/>
                    </a:lnTo>
                    <a:lnTo>
                      <a:pt x="15" y="25"/>
                    </a:lnTo>
                    <a:lnTo>
                      <a:pt x="12" y="25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10" y="20"/>
                    </a:lnTo>
                    <a:lnTo>
                      <a:pt x="7" y="20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2" y="13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4" y="3"/>
                    </a:lnTo>
                    <a:lnTo>
                      <a:pt x="46" y="3"/>
                    </a:lnTo>
                    <a:lnTo>
                      <a:pt x="49" y="3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6" y="3"/>
                    </a:lnTo>
                    <a:lnTo>
                      <a:pt x="63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2" name="Freeform 1172"/>
              <p:cNvSpPr>
                <a:spLocks/>
              </p:cNvSpPr>
              <p:nvPr/>
            </p:nvSpPr>
            <p:spPr bwMode="auto">
              <a:xfrm>
                <a:off x="3030" y="1315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0 w 3"/>
                  <a:gd name="T7" fmla="*/ 4 h 4"/>
                  <a:gd name="T8" fmla="*/ 0 w 3"/>
                  <a:gd name="T9" fmla="*/ 4 h 4"/>
                  <a:gd name="T10" fmla="*/ 0 w 3"/>
                  <a:gd name="T11" fmla="*/ 4 h 4"/>
                  <a:gd name="T12" fmla="*/ 0 w 3"/>
                  <a:gd name="T13" fmla="*/ 4 h 4"/>
                  <a:gd name="T14" fmla="*/ 0 w 3"/>
                  <a:gd name="T15" fmla="*/ 2 h 4"/>
                  <a:gd name="T16" fmla="*/ 0 w 3"/>
                  <a:gd name="T17" fmla="*/ 2 h 4"/>
                  <a:gd name="T18" fmla="*/ 0 w 3"/>
                  <a:gd name="T19" fmla="*/ 2 h 4"/>
                  <a:gd name="T20" fmla="*/ 0 w 3"/>
                  <a:gd name="T21" fmla="*/ 2 h 4"/>
                  <a:gd name="T22" fmla="*/ 0 w 3"/>
                  <a:gd name="T23" fmla="*/ 2 h 4"/>
                  <a:gd name="T24" fmla="*/ 0 w 3"/>
                  <a:gd name="T25" fmla="*/ 2 h 4"/>
                  <a:gd name="T26" fmla="*/ 0 w 3"/>
                  <a:gd name="T27" fmla="*/ 2 h 4"/>
                  <a:gd name="T28" fmla="*/ 0 w 3"/>
                  <a:gd name="T29" fmla="*/ 2 h 4"/>
                  <a:gd name="T30" fmla="*/ 0 w 3"/>
                  <a:gd name="T31" fmla="*/ 2 h 4"/>
                  <a:gd name="T32" fmla="*/ 0 w 3"/>
                  <a:gd name="T33" fmla="*/ 2 h 4"/>
                  <a:gd name="T34" fmla="*/ 0 w 3"/>
                  <a:gd name="T35" fmla="*/ 2 h 4"/>
                  <a:gd name="T36" fmla="*/ 0 w 3"/>
                  <a:gd name="T37" fmla="*/ 0 h 4"/>
                  <a:gd name="T38" fmla="*/ 0 w 3"/>
                  <a:gd name="T39" fmla="*/ 0 h 4"/>
                  <a:gd name="T40" fmla="*/ 0 w 3"/>
                  <a:gd name="T41" fmla="*/ 0 h 4"/>
                  <a:gd name="T42" fmla="*/ 0 w 3"/>
                  <a:gd name="T43" fmla="*/ 0 h 4"/>
                  <a:gd name="T44" fmla="*/ 0 w 3"/>
                  <a:gd name="T45" fmla="*/ 0 h 4"/>
                  <a:gd name="T46" fmla="*/ 0 w 3"/>
                  <a:gd name="T47" fmla="*/ 2 h 4"/>
                  <a:gd name="T48" fmla="*/ 0 w 3"/>
                  <a:gd name="T49" fmla="*/ 2 h 4"/>
                  <a:gd name="T50" fmla="*/ 3 w 3"/>
                  <a:gd name="T51" fmla="*/ 2 h 4"/>
                  <a:gd name="T52" fmla="*/ 3 w 3"/>
                  <a:gd name="T53" fmla="*/ 2 h 4"/>
                  <a:gd name="T54" fmla="*/ 3 w 3"/>
                  <a:gd name="T55" fmla="*/ 2 h 4"/>
                  <a:gd name="T56" fmla="*/ 3 w 3"/>
                  <a:gd name="T57" fmla="*/ 2 h 4"/>
                  <a:gd name="T58" fmla="*/ 3 w 3"/>
                  <a:gd name="T59" fmla="*/ 2 h 4"/>
                  <a:gd name="T60" fmla="*/ 3 w 3"/>
                  <a:gd name="T61" fmla="*/ 2 h 4"/>
                  <a:gd name="T62" fmla="*/ 3 w 3"/>
                  <a:gd name="T63" fmla="*/ 2 h 4"/>
                  <a:gd name="T64" fmla="*/ 3 w 3"/>
                  <a:gd name="T65" fmla="*/ 2 h 4"/>
                  <a:gd name="T66" fmla="*/ 3 w 3"/>
                  <a:gd name="T67" fmla="*/ 2 h 4"/>
                  <a:gd name="T68" fmla="*/ 3 w 3"/>
                  <a:gd name="T69" fmla="*/ 2 h 4"/>
                  <a:gd name="T70" fmla="*/ 3 w 3"/>
                  <a:gd name="T71" fmla="*/ 2 h 4"/>
                  <a:gd name="T72" fmla="*/ 3 w 3"/>
                  <a:gd name="T73" fmla="*/ 4 h 4"/>
                  <a:gd name="T74" fmla="*/ 3 w 3"/>
                  <a:gd name="T75" fmla="*/ 4 h 4"/>
                  <a:gd name="T76" fmla="*/ 3 w 3"/>
                  <a:gd name="T77" fmla="*/ 4 h 4"/>
                  <a:gd name="T78" fmla="*/ 3 w 3"/>
                  <a:gd name="T79" fmla="*/ 4 h 4"/>
                  <a:gd name="T80" fmla="*/ 3 w 3"/>
                  <a:gd name="T81" fmla="*/ 4 h 4"/>
                  <a:gd name="T82" fmla="*/ 3 w 3"/>
                  <a:gd name="T83" fmla="*/ 4 h 4"/>
                  <a:gd name="T84" fmla="*/ 3 w 3"/>
                  <a:gd name="T85" fmla="*/ 4 h 4"/>
                  <a:gd name="T86" fmla="*/ 3 w 3"/>
                  <a:gd name="T8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3" name="Freeform 1173"/>
              <p:cNvSpPr>
                <a:spLocks/>
              </p:cNvSpPr>
              <p:nvPr/>
            </p:nvSpPr>
            <p:spPr bwMode="auto">
              <a:xfrm>
                <a:off x="3030" y="1315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0 w 3"/>
                  <a:gd name="T7" fmla="*/ 4 h 4"/>
                  <a:gd name="T8" fmla="*/ 0 w 3"/>
                  <a:gd name="T9" fmla="*/ 4 h 4"/>
                  <a:gd name="T10" fmla="*/ 0 w 3"/>
                  <a:gd name="T11" fmla="*/ 4 h 4"/>
                  <a:gd name="T12" fmla="*/ 0 w 3"/>
                  <a:gd name="T13" fmla="*/ 4 h 4"/>
                  <a:gd name="T14" fmla="*/ 0 w 3"/>
                  <a:gd name="T15" fmla="*/ 2 h 4"/>
                  <a:gd name="T16" fmla="*/ 0 w 3"/>
                  <a:gd name="T17" fmla="*/ 2 h 4"/>
                  <a:gd name="T18" fmla="*/ 0 w 3"/>
                  <a:gd name="T19" fmla="*/ 2 h 4"/>
                  <a:gd name="T20" fmla="*/ 0 w 3"/>
                  <a:gd name="T21" fmla="*/ 2 h 4"/>
                  <a:gd name="T22" fmla="*/ 0 w 3"/>
                  <a:gd name="T23" fmla="*/ 2 h 4"/>
                  <a:gd name="T24" fmla="*/ 0 w 3"/>
                  <a:gd name="T25" fmla="*/ 2 h 4"/>
                  <a:gd name="T26" fmla="*/ 0 w 3"/>
                  <a:gd name="T27" fmla="*/ 2 h 4"/>
                  <a:gd name="T28" fmla="*/ 0 w 3"/>
                  <a:gd name="T29" fmla="*/ 2 h 4"/>
                  <a:gd name="T30" fmla="*/ 0 w 3"/>
                  <a:gd name="T31" fmla="*/ 2 h 4"/>
                  <a:gd name="T32" fmla="*/ 0 w 3"/>
                  <a:gd name="T33" fmla="*/ 2 h 4"/>
                  <a:gd name="T34" fmla="*/ 0 w 3"/>
                  <a:gd name="T35" fmla="*/ 2 h 4"/>
                  <a:gd name="T36" fmla="*/ 0 w 3"/>
                  <a:gd name="T37" fmla="*/ 0 h 4"/>
                  <a:gd name="T38" fmla="*/ 0 w 3"/>
                  <a:gd name="T39" fmla="*/ 0 h 4"/>
                  <a:gd name="T40" fmla="*/ 0 w 3"/>
                  <a:gd name="T41" fmla="*/ 0 h 4"/>
                  <a:gd name="T42" fmla="*/ 0 w 3"/>
                  <a:gd name="T43" fmla="*/ 0 h 4"/>
                  <a:gd name="T44" fmla="*/ 0 w 3"/>
                  <a:gd name="T45" fmla="*/ 0 h 4"/>
                  <a:gd name="T46" fmla="*/ 0 w 3"/>
                  <a:gd name="T47" fmla="*/ 2 h 4"/>
                  <a:gd name="T48" fmla="*/ 0 w 3"/>
                  <a:gd name="T49" fmla="*/ 2 h 4"/>
                  <a:gd name="T50" fmla="*/ 3 w 3"/>
                  <a:gd name="T51" fmla="*/ 2 h 4"/>
                  <a:gd name="T52" fmla="*/ 3 w 3"/>
                  <a:gd name="T53" fmla="*/ 2 h 4"/>
                  <a:gd name="T54" fmla="*/ 3 w 3"/>
                  <a:gd name="T55" fmla="*/ 2 h 4"/>
                  <a:gd name="T56" fmla="*/ 3 w 3"/>
                  <a:gd name="T57" fmla="*/ 2 h 4"/>
                  <a:gd name="T58" fmla="*/ 3 w 3"/>
                  <a:gd name="T59" fmla="*/ 2 h 4"/>
                  <a:gd name="T60" fmla="*/ 3 w 3"/>
                  <a:gd name="T61" fmla="*/ 2 h 4"/>
                  <a:gd name="T62" fmla="*/ 3 w 3"/>
                  <a:gd name="T63" fmla="*/ 2 h 4"/>
                  <a:gd name="T64" fmla="*/ 3 w 3"/>
                  <a:gd name="T65" fmla="*/ 2 h 4"/>
                  <a:gd name="T66" fmla="*/ 3 w 3"/>
                  <a:gd name="T67" fmla="*/ 2 h 4"/>
                  <a:gd name="T68" fmla="*/ 3 w 3"/>
                  <a:gd name="T69" fmla="*/ 2 h 4"/>
                  <a:gd name="T70" fmla="*/ 3 w 3"/>
                  <a:gd name="T71" fmla="*/ 2 h 4"/>
                  <a:gd name="T72" fmla="*/ 3 w 3"/>
                  <a:gd name="T73" fmla="*/ 4 h 4"/>
                  <a:gd name="T74" fmla="*/ 3 w 3"/>
                  <a:gd name="T75" fmla="*/ 4 h 4"/>
                  <a:gd name="T76" fmla="*/ 3 w 3"/>
                  <a:gd name="T77" fmla="*/ 4 h 4"/>
                  <a:gd name="T78" fmla="*/ 3 w 3"/>
                  <a:gd name="T79" fmla="*/ 4 h 4"/>
                  <a:gd name="T80" fmla="*/ 3 w 3"/>
                  <a:gd name="T81" fmla="*/ 4 h 4"/>
                  <a:gd name="T82" fmla="*/ 3 w 3"/>
                  <a:gd name="T83" fmla="*/ 4 h 4"/>
                  <a:gd name="T84" fmla="*/ 3 w 3"/>
                  <a:gd name="T85" fmla="*/ 4 h 4"/>
                  <a:gd name="T86" fmla="*/ 3 w 3"/>
                  <a:gd name="T8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4" name="Freeform 1174"/>
              <p:cNvSpPr>
                <a:spLocks noEditPoints="1"/>
              </p:cNvSpPr>
              <p:nvPr/>
            </p:nvSpPr>
            <p:spPr bwMode="auto">
              <a:xfrm>
                <a:off x="3057" y="1368"/>
                <a:ext cx="13" cy="15"/>
              </a:xfrm>
              <a:custGeom>
                <a:avLst/>
                <a:gdLst>
                  <a:gd name="T0" fmla="*/ 13 w 13"/>
                  <a:gd name="T1" fmla="*/ 8 h 15"/>
                  <a:gd name="T2" fmla="*/ 10 w 13"/>
                  <a:gd name="T3" fmla="*/ 5 h 15"/>
                  <a:gd name="T4" fmla="*/ 8 w 13"/>
                  <a:gd name="T5" fmla="*/ 5 h 15"/>
                  <a:gd name="T6" fmla="*/ 8 w 13"/>
                  <a:gd name="T7" fmla="*/ 3 h 15"/>
                  <a:gd name="T8" fmla="*/ 5 w 13"/>
                  <a:gd name="T9" fmla="*/ 3 h 15"/>
                  <a:gd name="T10" fmla="*/ 8 w 13"/>
                  <a:gd name="T11" fmla="*/ 5 h 15"/>
                  <a:gd name="T12" fmla="*/ 8 w 13"/>
                  <a:gd name="T13" fmla="*/ 5 h 15"/>
                  <a:gd name="T14" fmla="*/ 10 w 13"/>
                  <a:gd name="T15" fmla="*/ 3 h 15"/>
                  <a:gd name="T16" fmla="*/ 10 w 13"/>
                  <a:gd name="T17" fmla="*/ 5 h 15"/>
                  <a:gd name="T18" fmla="*/ 10 w 13"/>
                  <a:gd name="T19" fmla="*/ 5 h 15"/>
                  <a:gd name="T20" fmla="*/ 10 w 13"/>
                  <a:gd name="T21" fmla="*/ 5 h 15"/>
                  <a:gd name="T22" fmla="*/ 10 w 13"/>
                  <a:gd name="T23" fmla="*/ 5 h 15"/>
                  <a:gd name="T24" fmla="*/ 10 w 13"/>
                  <a:gd name="T25" fmla="*/ 5 h 15"/>
                  <a:gd name="T26" fmla="*/ 10 w 13"/>
                  <a:gd name="T27" fmla="*/ 5 h 15"/>
                  <a:gd name="T28" fmla="*/ 10 w 13"/>
                  <a:gd name="T29" fmla="*/ 5 h 15"/>
                  <a:gd name="T30" fmla="*/ 10 w 13"/>
                  <a:gd name="T31" fmla="*/ 8 h 15"/>
                  <a:gd name="T32" fmla="*/ 10 w 13"/>
                  <a:gd name="T33" fmla="*/ 8 h 15"/>
                  <a:gd name="T34" fmla="*/ 10 w 13"/>
                  <a:gd name="T35" fmla="*/ 8 h 15"/>
                  <a:gd name="T36" fmla="*/ 10 w 13"/>
                  <a:gd name="T37" fmla="*/ 8 h 15"/>
                  <a:gd name="T38" fmla="*/ 10 w 13"/>
                  <a:gd name="T39" fmla="*/ 8 h 15"/>
                  <a:gd name="T40" fmla="*/ 13 w 13"/>
                  <a:gd name="T41" fmla="*/ 10 h 15"/>
                  <a:gd name="T42" fmla="*/ 13 w 13"/>
                  <a:gd name="T43" fmla="*/ 10 h 15"/>
                  <a:gd name="T44" fmla="*/ 13 w 13"/>
                  <a:gd name="T45" fmla="*/ 10 h 15"/>
                  <a:gd name="T46" fmla="*/ 13 w 13"/>
                  <a:gd name="T47" fmla="*/ 10 h 15"/>
                  <a:gd name="T48" fmla="*/ 13 w 13"/>
                  <a:gd name="T49" fmla="*/ 13 h 15"/>
                  <a:gd name="T50" fmla="*/ 13 w 13"/>
                  <a:gd name="T51" fmla="*/ 13 h 15"/>
                  <a:gd name="T52" fmla="*/ 13 w 13"/>
                  <a:gd name="T53" fmla="*/ 15 h 15"/>
                  <a:gd name="T54" fmla="*/ 10 w 13"/>
                  <a:gd name="T55" fmla="*/ 15 h 15"/>
                  <a:gd name="T56" fmla="*/ 10 w 13"/>
                  <a:gd name="T57" fmla="*/ 13 h 15"/>
                  <a:gd name="T58" fmla="*/ 10 w 13"/>
                  <a:gd name="T59" fmla="*/ 13 h 15"/>
                  <a:gd name="T60" fmla="*/ 10 w 13"/>
                  <a:gd name="T61" fmla="*/ 13 h 15"/>
                  <a:gd name="T62" fmla="*/ 10 w 13"/>
                  <a:gd name="T63" fmla="*/ 13 h 15"/>
                  <a:gd name="T64" fmla="*/ 8 w 13"/>
                  <a:gd name="T65" fmla="*/ 13 h 15"/>
                  <a:gd name="T66" fmla="*/ 8 w 13"/>
                  <a:gd name="T67" fmla="*/ 13 h 15"/>
                  <a:gd name="T68" fmla="*/ 5 w 13"/>
                  <a:gd name="T69" fmla="*/ 13 h 15"/>
                  <a:gd name="T70" fmla="*/ 5 w 13"/>
                  <a:gd name="T71" fmla="*/ 13 h 15"/>
                  <a:gd name="T72" fmla="*/ 5 w 13"/>
                  <a:gd name="T73" fmla="*/ 10 h 15"/>
                  <a:gd name="T74" fmla="*/ 5 w 13"/>
                  <a:gd name="T75" fmla="*/ 10 h 15"/>
                  <a:gd name="T76" fmla="*/ 5 w 13"/>
                  <a:gd name="T77" fmla="*/ 10 h 15"/>
                  <a:gd name="T78" fmla="*/ 8 w 13"/>
                  <a:gd name="T79" fmla="*/ 10 h 15"/>
                  <a:gd name="T80" fmla="*/ 8 w 13"/>
                  <a:gd name="T81" fmla="*/ 10 h 15"/>
                  <a:gd name="T82" fmla="*/ 8 w 13"/>
                  <a:gd name="T83" fmla="*/ 10 h 15"/>
                  <a:gd name="T84" fmla="*/ 8 w 13"/>
                  <a:gd name="T85" fmla="*/ 8 h 15"/>
                  <a:gd name="T86" fmla="*/ 5 w 13"/>
                  <a:gd name="T87" fmla="*/ 8 h 15"/>
                  <a:gd name="T88" fmla="*/ 5 w 13"/>
                  <a:gd name="T89" fmla="*/ 8 h 15"/>
                  <a:gd name="T90" fmla="*/ 5 w 13"/>
                  <a:gd name="T91" fmla="*/ 8 h 15"/>
                  <a:gd name="T92" fmla="*/ 3 w 13"/>
                  <a:gd name="T93" fmla="*/ 8 h 15"/>
                  <a:gd name="T94" fmla="*/ 3 w 13"/>
                  <a:gd name="T95" fmla="*/ 5 h 15"/>
                  <a:gd name="T96" fmla="*/ 3 w 13"/>
                  <a:gd name="T97" fmla="*/ 3 h 15"/>
                  <a:gd name="T98" fmla="*/ 0 w 13"/>
                  <a:gd name="T99" fmla="*/ 3 h 15"/>
                  <a:gd name="T100" fmla="*/ 3 w 13"/>
                  <a:gd name="T101" fmla="*/ 0 h 15"/>
                  <a:gd name="T102" fmla="*/ 3 w 13"/>
                  <a:gd name="T103" fmla="*/ 0 h 15"/>
                  <a:gd name="T104" fmla="*/ 5 w 13"/>
                  <a:gd name="T105" fmla="*/ 3 h 15"/>
                  <a:gd name="T106" fmla="*/ 3 w 13"/>
                  <a:gd name="T107" fmla="*/ 5 h 15"/>
                  <a:gd name="T108" fmla="*/ 8 w 13"/>
                  <a:gd name="T109" fmla="*/ 8 h 15"/>
                  <a:gd name="T110" fmla="*/ 8 w 13"/>
                  <a:gd name="T111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" h="15">
                    <a:moveTo>
                      <a:pt x="10" y="8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0" y="8"/>
                    </a:lnTo>
                    <a:close/>
                    <a:moveTo>
                      <a:pt x="10" y="5"/>
                    </a:move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  <a:moveTo>
                      <a:pt x="8" y="3"/>
                    </a:move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close/>
                    <a:moveTo>
                      <a:pt x="5" y="3"/>
                    </a:move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close/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close/>
                    <a:moveTo>
                      <a:pt x="8" y="8"/>
                    </a:move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  <a:moveTo>
                      <a:pt x="8" y="10"/>
                    </a:move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5" name="Freeform 1175"/>
              <p:cNvSpPr>
                <a:spLocks noEditPoints="1"/>
              </p:cNvSpPr>
              <p:nvPr/>
            </p:nvSpPr>
            <p:spPr bwMode="auto">
              <a:xfrm>
                <a:off x="3057" y="1368"/>
                <a:ext cx="13" cy="15"/>
              </a:xfrm>
              <a:custGeom>
                <a:avLst/>
                <a:gdLst>
                  <a:gd name="T0" fmla="*/ 13 w 13"/>
                  <a:gd name="T1" fmla="*/ 8 h 15"/>
                  <a:gd name="T2" fmla="*/ 10 w 13"/>
                  <a:gd name="T3" fmla="*/ 5 h 15"/>
                  <a:gd name="T4" fmla="*/ 8 w 13"/>
                  <a:gd name="T5" fmla="*/ 5 h 15"/>
                  <a:gd name="T6" fmla="*/ 8 w 13"/>
                  <a:gd name="T7" fmla="*/ 3 h 15"/>
                  <a:gd name="T8" fmla="*/ 5 w 13"/>
                  <a:gd name="T9" fmla="*/ 3 h 15"/>
                  <a:gd name="T10" fmla="*/ 8 w 13"/>
                  <a:gd name="T11" fmla="*/ 5 h 15"/>
                  <a:gd name="T12" fmla="*/ 8 w 13"/>
                  <a:gd name="T13" fmla="*/ 5 h 15"/>
                  <a:gd name="T14" fmla="*/ 10 w 13"/>
                  <a:gd name="T15" fmla="*/ 3 h 15"/>
                  <a:gd name="T16" fmla="*/ 10 w 13"/>
                  <a:gd name="T17" fmla="*/ 5 h 15"/>
                  <a:gd name="T18" fmla="*/ 10 w 13"/>
                  <a:gd name="T19" fmla="*/ 5 h 15"/>
                  <a:gd name="T20" fmla="*/ 10 w 13"/>
                  <a:gd name="T21" fmla="*/ 5 h 15"/>
                  <a:gd name="T22" fmla="*/ 10 w 13"/>
                  <a:gd name="T23" fmla="*/ 5 h 15"/>
                  <a:gd name="T24" fmla="*/ 10 w 13"/>
                  <a:gd name="T25" fmla="*/ 5 h 15"/>
                  <a:gd name="T26" fmla="*/ 10 w 13"/>
                  <a:gd name="T27" fmla="*/ 5 h 15"/>
                  <a:gd name="T28" fmla="*/ 10 w 13"/>
                  <a:gd name="T29" fmla="*/ 5 h 15"/>
                  <a:gd name="T30" fmla="*/ 10 w 13"/>
                  <a:gd name="T31" fmla="*/ 8 h 15"/>
                  <a:gd name="T32" fmla="*/ 10 w 13"/>
                  <a:gd name="T33" fmla="*/ 8 h 15"/>
                  <a:gd name="T34" fmla="*/ 10 w 13"/>
                  <a:gd name="T35" fmla="*/ 8 h 15"/>
                  <a:gd name="T36" fmla="*/ 10 w 13"/>
                  <a:gd name="T37" fmla="*/ 8 h 15"/>
                  <a:gd name="T38" fmla="*/ 10 w 13"/>
                  <a:gd name="T39" fmla="*/ 8 h 15"/>
                  <a:gd name="T40" fmla="*/ 13 w 13"/>
                  <a:gd name="T41" fmla="*/ 10 h 15"/>
                  <a:gd name="T42" fmla="*/ 13 w 13"/>
                  <a:gd name="T43" fmla="*/ 10 h 15"/>
                  <a:gd name="T44" fmla="*/ 13 w 13"/>
                  <a:gd name="T45" fmla="*/ 10 h 15"/>
                  <a:gd name="T46" fmla="*/ 13 w 13"/>
                  <a:gd name="T47" fmla="*/ 10 h 15"/>
                  <a:gd name="T48" fmla="*/ 13 w 13"/>
                  <a:gd name="T49" fmla="*/ 13 h 15"/>
                  <a:gd name="T50" fmla="*/ 13 w 13"/>
                  <a:gd name="T51" fmla="*/ 13 h 15"/>
                  <a:gd name="T52" fmla="*/ 13 w 13"/>
                  <a:gd name="T53" fmla="*/ 15 h 15"/>
                  <a:gd name="T54" fmla="*/ 10 w 13"/>
                  <a:gd name="T55" fmla="*/ 15 h 15"/>
                  <a:gd name="T56" fmla="*/ 10 w 13"/>
                  <a:gd name="T57" fmla="*/ 13 h 15"/>
                  <a:gd name="T58" fmla="*/ 10 w 13"/>
                  <a:gd name="T59" fmla="*/ 13 h 15"/>
                  <a:gd name="T60" fmla="*/ 10 w 13"/>
                  <a:gd name="T61" fmla="*/ 13 h 15"/>
                  <a:gd name="T62" fmla="*/ 10 w 13"/>
                  <a:gd name="T63" fmla="*/ 13 h 15"/>
                  <a:gd name="T64" fmla="*/ 8 w 13"/>
                  <a:gd name="T65" fmla="*/ 13 h 15"/>
                  <a:gd name="T66" fmla="*/ 8 w 13"/>
                  <a:gd name="T67" fmla="*/ 13 h 15"/>
                  <a:gd name="T68" fmla="*/ 5 w 13"/>
                  <a:gd name="T69" fmla="*/ 13 h 15"/>
                  <a:gd name="T70" fmla="*/ 5 w 13"/>
                  <a:gd name="T71" fmla="*/ 13 h 15"/>
                  <a:gd name="T72" fmla="*/ 5 w 13"/>
                  <a:gd name="T73" fmla="*/ 10 h 15"/>
                  <a:gd name="T74" fmla="*/ 5 w 13"/>
                  <a:gd name="T75" fmla="*/ 10 h 15"/>
                  <a:gd name="T76" fmla="*/ 5 w 13"/>
                  <a:gd name="T77" fmla="*/ 10 h 15"/>
                  <a:gd name="T78" fmla="*/ 8 w 13"/>
                  <a:gd name="T79" fmla="*/ 10 h 15"/>
                  <a:gd name="T80" fmla="*/ 8 w 13"/>
                  <a:gd name="T81" fmla="*/ 10 h 15"/>
                  <a:gd name="T82" fmla="*/ 8 w 13"/>
                  <a:gd name="T83" fmla="*/ 10 h 15"/>
                  <a:gd name="T84" fmla="*/ 8 w 13"/>
                  <a:gd name="T85" fmla="*/ 8 h 15"/>
                  <a:gd name="T86" fmla="*/ 5 w 13"/>
                  <a:gd name="T87" fmla="*/ 8 h 15"/>
                  <a:gd name="T88" fmla="*/ 5 w 13"/>
                  <a:gd name="T89" fmla="*/ 8 h 15"/>
                  <a:gd name="T90" fmla="*/ 5 w 13"/>
                  <a:gd name="T91" fmla="*/ 8 h 15"/>
                  <a:gd name="T92" fmla="*/ 3 w 13"/>
                  <a:gd name="T93" fmla="*/ 8 h 15"/>
                  <a:gd name="T94" fmla="*/ 3 w 13"/>
                  <a:gd name="T95" fmla="*/ 5 h 15"/>
                  <a:gd name="T96" fmla="*/ 3 w 13"/>
                  <a:gd name="T97" fmla="*/ 3 h 15"/>
                  <a:gd name="T98" fmla="*/ 0 w 13"/>
                  <a:gd name="T99" fmla="*/ 3 h 15"/>
                  <a:gd name="T100" fmla="*/ 3 w 13"/>
                  <a:gd name="T101" fmla="*/ 0 h 15"/>
                  <a:gd name="T102" fmla="*/ 3 w 13"/>
                  <a:gd name="T103" fmla="*/ 0 h 15"/>
                  <a:gd name="T104" fmla="*/ 5 w 13"/>
                  <a:gd name="T105" fmla="*/ 3 h 15"/>
                  <a:gd name="T106" fmla="*/ 3 w 13"/>
                  <a:gd name="T107" fmla="*/ 5 h 15"/>
                  <a:gd name="T108" fmla="*/ 8 w 13"/>
                  <a:gd name="T109" fmla="*/ 8 h 15"/>
                  <a:gd name="T110" fmla="*/ 8 w 13"/>
                  <a:gd name="T111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" h="15">
                    <a:moveTo>
                      <a:pt x="10" y="8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0" y="8"/>
                    </a:lnTo>
                    <a:moveTo>
                      <a:pt x="10" y="5"/>
                    </a:move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moveTo>
                      <a:pt x="8" y="3"/>
                    </a:move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moveTo>
                      <a:pt x="5" y="3"/>
                    </a:move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moveTo>
                      <a:pt x="8" y="8"/>
                    </a:move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moveTo>
                      <a:pt x="8" y="10"/>
                    </a:move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6" name="Freeform 1176"/>
              <p:cNvSpPr>
                <a:spLocks noEditPoints="1"/>
              </p:cNvSpPr>
              <p:nvPr/>
            </p:nvSpPr>
            <p:spPr bwMode="auto">
              <a:xfrm>
                <a:off x="2324" y="1366"/>
                <a:ext cx="142" cy="120"/>
              </a:xfrm>
              <a:custGeom>
                <a:avLst/>
                <a:gdLst>
                  <a:gd name="T0" fmla="*/ 73 w 142"/>
                  <a:gd name="T1" fmla="*/ 107 h 120"/>
                  <a:gd name="T2" fmla="*/ 61 w 142"/>
                  <a:gd name="T3" fmla="*/ 100 h 120"/>
                  <a:gd name="T4" fmla="*/ 51 w 142"/>
                  <a:gd name="T5" fmla="*/ 88 h 120"/>
                  <a:gd name="T6" fmla="*/ 142 w 142"/>
                  <a:gd name="T7" fmla="*/ 19 h 120"/>
                  <a:gd name="T8" fmla="*/ 127 w 142"/>
                  <a:gd name="T9" fmla="*/ 0 h 120"/>
                  <a:gd name="T10" fmla="*/ 125 w 142"/>
                  <a:gd name="T11" fmla="*/ 0 h 120"/>
                  <a:gd name="T12" fmla="*/ 122 w 142"/>
                  <a:gd name="T13" fmla="*/ 5 h 120"/>
                  <a:gd name="T14" fmla="*/ 125 w 142"/>
                  <a:gd name="T15" fmla="*/ 22 h 120"/>
                  <a:gd name="T16" fmla="*/ 117 w 142"/>
                  <a:gd name="T17" fmla="*/ 32 h 120"/>
                  <a:gd name="T18" fmla="*/ 115 w 142"/>
                  <a:gd name="T19" fmla="*/ 44 h 120"/>
                  <a:gd name="T20" fmla="*/ 117 w 142"/>
                  <a:gd name="T21" fmla="*/ 59 h 120"/>
                  <a:gd name="T22" fmla="*/ 115 w 142"/>
                  <a:gd name="T23" fmla="*/ 73 h 120"/>
                  <a:gd name="T24" fmla="*/ 112 w 142"/>
                  <a:gd name="T25" fmla="*/ 83 h 120"/>
                  <a:gd name="T26" fmla="*/ 112 w 142"/>
                  <a:gd name="T27" fmla="*/ 95 h 120"/>
                  <a:gd name="T28" fmla="*/ 108 w 142"/>
                  <a:gd name="T29" fmla="*/ 103 h 120"/>
                  <a:gd name="T30" fmla="*/ 112 w 142"/>
                  <a:gd name="T31" fmla="*/ 115 h 120"/>
                  <a:gd name="T32" fmla="*/ 103 w 142"/>
                  <a:gd name="T33" fmla="*/ 117 h 120"/>
                  <a:gd name="T34" fmla="*/ 95 w 142"/>
                  <a:gd name="T35" fmla="*/ 112 h 120"/>
                  <a:gd name="T36" fmla="*/ 86 w 142"/>
                  <a:gd name="T37" fmla="*/ 110 h 120"/>
                  <a:gd name="T38" fmla="*/ 81 w 142"/>
                  <a:gd name="T39" fmla="*/ 103 h 120"/>
                  <a:gd name="T40" fmla="*/ 76 w 142"/>
                  <a:gd name="T41" fmla="*/ 95 h 120"/>
                  <a:gd name="T42" fmla="*/ 68 w 142"/>
                  <a:gd name="T43" fmla="*/ 90 h 120"/>
                  <a:gd name="T44" fmla="*/ 59 w 142"/>
                  <a:gd name="T45" fmla="*/ 83 h 120"/>
                  <a:gd name="T46" fmla="*/ 49 w 142"/>
                  <a:gd name="T47" fmla="*/ 81 h 120"/>
                  <a:gd name="T48" fmla="*/ 42 w 142"/>
                  <a:gd name="T49" fmla="*/ 76 h 120"/>
                  <a:gd name="T50" fmla="*/ 34 w 142"/>
                  <a:gd name="T51" fmla="*/ 71 h 120"/>
                  <a:gd name="T52" fmla="*/ 37 w 142"/>
                  <a:gd name="T53" fmla="*/ 76 h 120"/>
                  <a:gd name="T54" fmla="*/ 49 w 142"/>
                  <a:gd name="T55" fmla="*/ 81 h 120"/>
                  <a:gd name="T56" fmla="*/ 51 w 142"/>
                  <a:gd name="T57" fmla="*/ 88 h 120"/>
                  <a:gd name="T58" fmla="*/ 51 w 142"/>
                  <a:gd name="T59" fmla="*/ 95 h 120"/>
                  <a:gd name="T60" fmla="*/ 56 w 142"/>
                  <a:gd name="T61" fmla="*/ 103 h 120"/>
                  <a:gd name="T62" fmla="*/ 68 w 142"/>
                  <a:gd name="T63" fmla="*/ 107 h 120"/>
                  <a:gd name="T64" fmla="*/ 76 w 142"/>
                  <a:gd name="T65" fmla="*/ 110 h 120"/>
                  <a:gd name="T66" fmla="*/ 81 w 142"/>
                  <a:gd name="T67" fmla="*/ 107 h 120"/>
                  <a:gd name="T68" fmla="*/ 73 w 142"/>
                  <a:gd name="T69" fmla="*/ 110 h 120"/>
                  <a:gd name="T70" fmla="*/ 56 w 142"/>
                  <a:gd name="T71" fmla="*/ 107 h 120"/>
                  <a:gd name="T72" fmla="*/ 46 w 142"/>
                  <a:gd name="T73" fmla="*/ 100 h 120"/>
                  <a:gd name="T74" fmla="*/ 37 w 142"/>
                  <a:gd name="T75" fmla="*/ 93 h 120"/>
                  <a:gd name="T76" fmla="*/ 29 w 142"/>
                  <a:gd name="T77" fmla="*/ 83 h 120"/>
                  <a:gd name="T78" fmla="*/ 20 w 142"/>
                  <a:gd name="T79" fmla="*/ 73 h 120"/>
                  <a:gd name="T80" fmla="*/ 17 w 142"/>
                  <a:gd name="T81" fmla="*/ 68 h 120"/>
                  <a:gd name="T82" fmla="*/ 12 w 142"/>
                  <a:gd name="T83" fmla="*/ 66 h 120"/>
                  <a:gd name="T84" fmla="*/ 7 w 142"/>
                  <a:gd name="T85" fmla="*/ 63 h 120"/>
                  <a:gd name="T86" fmla="*/ 5 w 142"/>
                  <a:gd name="T87" fmla="*/ 61 h 120"/>
                  <a:gd name="T88" fmla="*/ 0 w 142"/>
                  <a:gd name="T89" fmla="*/ 56 h 120"/>
                  <a:gd name="T90" fmla="*/ 12 w 142"/>
                  <a:gd name="T91" fmla="*/ 56 h 120"/>
                  <a:gd name="T92" fmla="*/ 22 w 142"/>
                  <a:gd name="T93" fmla="*/ 54 h 120"/>
                  <a:gd name="T94" fmla="*/ 29 w 142"/>
                  <a:gd name="T95" fmla="*/ 46 h 120"/>
                  <a:gd name="T96" fmla="*/ 32 w 142"/>
                  <a:gd name="T97" fmla="*/ 34 h 120"/>
                  <a:gd name="T98" fmla="*/ 42 w 142"/>
                  <a:gd name="T99" fmla="*/ 29 h 120"/>
                  <a:gd name="T100" fmla="*/ 51 w 142"/>
                  <a:gd name="T101" fmla="*/ 29 h 120"/>
                  <a:gd name="T102" fmla="*/ 59 w 142"/>
                  <a:gd name="T103" fmla="*/ 24 h 120"/>
                  <a:gd name="T104" fmla="*/ 64 w 142"/>
                  <a:gd name="T105" fmla="*/ 22 h 120"/>
                  <a:gd name="T106" fmla="*/ 71 w 142"/>
                  <a:gd name="T107" fmla="*/ 17 h 120"/>
                  <a:gd name="T108" fmla="*/ 73 w 142"/>
                  <a:gd name="T109" fmla="*/ 10 h 120"/>
                  <a:gd name="T110" fmla="*/ 81 w 142"/>
                  <a:gd name="T111" fmla="*/ 5 h 120"/>
                  <a:gd name="T112" fmla="*/ 86 w 142"/>
                  <a:gd name="T113" fmla="*/ 7 h 120"/>
                  <a:gd name="T114" fmla="*/ 95 w 142"/>
                  <a:gd name="T115" fmla="*/ 10 h 120"/>
                  <a:gd name="T116" fmla="*/ 100 w 142"/>
                  <a:gd name="T117" fmla="*/ 7 h 120"/>
                  <a:gd name="T118" fmla="*/ 108 w 142"/>
                  <a:gd name="T119" fmla="*/ 7 h 120"/>
                  <a:gd name="T120" fmla="*/ 112 w 142"/>
                  <a:gd name="T121" fmla="*/ 5 h 120"/>
                  <a:gd name="T122" fmla="*/ 115 w 142"/>
                  <a:gd name="T1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2" h="120">
                    <a:moveTo>
                      <a:pt x="76" y="105"/>
                    </a:moveTo>
                    <a:lnTo>
                      <a:pt x="78" y="107"/>
                    </a:lnTo>
                    <a:lnTo>
                      <a:pt x="76" y="107"/>
                    </a:lnTo>
                    <a:lnTo>
                      <a:pt x="76" y="105"/>
                    </a:lnTo>
                    <a:close/>
                    <a:moveTo>
                      <a:pt x="76" y="105"/>
                    </a:moveTo>
                    <a:lnTo>
                      <a:pt x="73" y="105"/>
                    </a:lnTo>
                    <a:lnTo>
                      <a:pt x="73" y="107"/>
                    </a:lnTo>
                    <a:lnTo>
                      <a:pt x="73" y="105"/>
                    </a:lnTo>
                    <a:lnTo>
                      <a:pt x="76" y="105"/>
                    </a:lnTo>
                    <a:close/>
                    <a:moveTo>
                      <a:pt x="59" y="95"/>
                    </a:moveTo>
                    <a:lnTo>
                      <a:pt x="61" y="95"/>
                    </a:lnTo>
                    <a:lnTo>
                      <a:pt x="61" y="98"/>
                    </a:lnTo>
                    <a:lnTo>
                      <a:pt x="64" y="98"/>
                    </a:lnTo>
                    <a:lnTo>
                      <a:pt x="61" y="100"/>
                    </a:lnTo>
                    <a:lnTo>
                      <a:pt x="59" y="98"/>
                    </a:lnTo>
                    <a:lnTo>
                      <a:pt x="56" y="98"/>
                    </a:lnTo>
                    <a:lnTo>
                      <a:pt x="56" y="95"/>
                    </a:lnTo>
                    <a:lnTo>
                      <a:pt x="59" y="95"/>
                    </a:lnTo>
                    <a:close/>
                    <a:moveTo>
                      <a:pt x="54" y="90"/>
                    </a:moveTo>
                    <a:lnTo>
                      <a:pt x="51" y="90"/>
                    </a:lnTo>
                    <a:lnTo>
                      <a:pt x="51" y="88"/>
                    </a:lnTo>
                    <a:lnTo>
                      <a:pt x="51" y="90"/>
                    </a:lnTo>
                    <a:lnTo>
                      <a:pt x="54" y="90"/>
                    </a:lnTo>
                    <a:lnTo>
                      <a:pt x="54" y="88"/>
                    </a:lnTo>
                    <a:lnTo>
                      <a:pt x="54" y="90"/>
                    </a:lnTo>
                    <a:close/>
                    <a:moveTo>
                      <a:pt x="142" y="19"/>
                    </a:moveTo>
                    <a:lnTo>
                      <a:pt x="142" y="17"/>
                    </a:lnTo>
                    <a:lnTo>
                      <a:pt x="142" y="19"/>
                    </a:lnTo>
                    <a:close/>
                    <a:moveTo>
                      <a:pt x="134" y="17"/>
                    </a:moveTo>
                    <a:lnTo>
                      <a:pt x="134" y="15"/>
                    </a:lnTo>
                    <a:lnTo>
                      <a:pt x="134" y="17"/>
                    </a:lnTo>
                    <a:close/>
                    <a:moveTo>
                      <a:pt x="142" y="12"/>
                    </a:moveTo>
                    <a:lnTo>
                      <a:pt x="139" y="12"/>
                    </a:lnTo>
                    <a:lnTo>
                      <a:pt x="142" y="12"/>
                    </a:lnTo>
                    <a:close/>
                    <a:moveTo>
                      <a:pt x="127" y="0"/>
                    </a:moveTo>
                    <a:lnTo>
                      <a:pt x="125" y="0"/>
                    </a:lnTo>
                    <a:lnTo>
                      <a:pt x="127" y="0"/>
                    </a:lnTo>
                    <a:close/>
                    <a:moveTo>
                      <a:pt x="120" y="0"/>
                    </a:moveTo>
                    <a:lnTo>
                      <a:pt x="122" y="0"/>
                    </a:lnTo>
                    <a:lnTo>
                      <a:pt x="125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5" y="2"/>
                    </a:lnTo>
                    <a:lnTo>
                      <a:pt x="125" y="0"/>
                    </a:lnTo>
                    <a:lnTo>
                      <a:pt x="125" y="2"/>
                    </a:lnTo>
                    <a:lnTo>
                      <a:pt x="122" y="2"/>
                    </a:lnTo>
                    <a:lnTo>
                      <a:pt x="122" y="5"/>
                    </a:lnTo>
                    <a:lnTo>
                      <a:pt x="122" y="7"/>
                    </a:lnTo>
                    <a:lnTo>
                      <a:pt x="122" y="10"/>
                    </a:lnTo>
                    <a:lnTo>
                      <a:pt x="125" y="12"/>
                    </a:lnTo>
                    <a:lnTo>
                      <a:pt x="125" y="15"/>
                    </a:lnTo>
                    <a:lnTo>
                      <a:pt x="125" y="17"/>
                    </a:lnTo>
                    <a:lnTo>
                      <a:pt x="125" y="19"/>
                    </a:lnTo>
                    <a:lnTo>
                      <a:pt x="125" y="22"/>
                    </a:lnTo>
                    <a:lnTo>
                      <a:pt x="122" y="22"/>
                    </a:lnTo>
                    <a:lnTo>
                      <a:pt x="122" y="24"/>
                    </a:lnTo>
                    <a:lnTo>
                      <a:pt x="122" y="27"/>
                    </a:lnTo>
                    <a:lnTo>
                      <a:pt x="120" y="27"/>
                    </a:lnTo>
                    <a:lnTo>
                      <a:pt x="120" y="29"/>
                    </a:lnTo>
                    <a:lnTo>
                      <a:pt x="117" y="29"/>
                    </a:lnTo>
                    <a:lnTo>
                      <a:pt x="117" y="32"/>
                    </a:lnTo>
                    <a:lnTo>
                      <a:pt x="117" y="34"/>
                    </a:lnTo>
                    <a:lnTo>
                      <a:pt x="117" y="37"/>
                    </a:lnTo>
                    <a:lnTo>
                      <a:pt x="117" y="39"/>
                    </a:lnTo>
                    <a:lnTo>
                      <a:pt x="115" y="39"/>
                    </a:lnTo>
                    <a:lnTo>
                      <a:pt x="117" y="39"/>
                    </a:lnTo>
                    <a:lnTo>
                      <a:pt x="115" y="41"/>
                    </a:lnTo>
                    <a:lnTo>
                      <a:pt x="115" y="44"/>
                    </a:lnTo>
                    <a:lnTo>
                      <a:pt x="115" y="46"/>
                    </a:lnTo>
                    <a:lnTo>
                      <a:pt x="115" y="49"/>
                    </a:lnTo>
                    <a:lnTo>
                      <a:pt x="115" y="51"/>
                    </a:lnTo>
                    <a:lnTo>
                      <a:pt x="115" y="54"/>
                    </a:lnTo>
                    <a:lnTo>
                      <a:pt x="115" y="56"/>
                    </a:lnTo>
                    <a:lnTo>
                      <a:pt x="117" y="56"/>
                    </a:lnTo>
                    <a:lnTo>
                      <a:pt x="117" y="59"/>
                    </a:lnTo>
                    <a:lnTo>
                      <a:pt x="115" y="63"/>
                    </a:lnTo>
                    <a:lnTo>
                      <a:pt x="115" y="66"/>
                    </a:lnTo>
                    <a:lnTo>
                      <a:pt x="115" y="68"/>
                    </a:lnTo>
                    <a:lnTo>
                      <a:pt x="117" y="68"/>
                    </a:lnTo>
                    <a:lnTo>
                      <a:pt x="117" y="71"/>
                    </a:lnTo>
                    <a:lnTo>
                      <a:pt x="117" y="73"/>
                    </a:lnTo>
                    <a:lnTo>
                      <a:pt x="115" y="73"/>
                    </a:lnTo>
                    <a:lnTo>
                      <a:pt x="112" y="73"/>
                    </a:lnTo>
                    <a:lnTo>
                      <a:pt x="115" y="73"/>
                    </a:lnTo>
                    <a:lnTo>
                      <a:pt x="112" y="73"/>
                    </a:lnTo>
                    <a:lnTo>
                      <a:pt x="112" y="76"/>
                    </a:lnTo>
                    <a:lnTo>
                      <a:pt x="112" y="78"/>
                    </a:lnTo>
                    <a:lnTo>
                      <a:pt x="112" y="81"/>
                    </a:lnTo>
                    <a:lnTo>
                      <a:pt x="112" y="83"/>
                    </a:lnTo>
                    <a:lnTo>
                      <a:pt x="110" y="83"/>
                    </a:lnTo>
                    <a:lnTo>
                      <a:pt x="110" y="85"/>
                    </a:lnTo>
                    <a:lnTo>
                      <a:pt x="110" y="88"/>
                    </a:lnTo>
                    <a:lnTo>
                      <a:pt x="112" y="88"/>
                    </a:lnTo>
                    <a:lnTo>
                      <a:pt x="112" y="90"/>
                    </a:lnTo>
                    <a:lnTo>
                      <a:pt x="112" y="93"/>
                    </a:lnTo>
                    <a:lnTo>
                      <a:pt x="112" y="95"/>
                    </a:lnTo>
                    <a:lnTo>
                      <a:pt x="112" y="93"/>
                    </a:lnTo>
                    <a:lnTo>
                      <a:pt x="112" y="95"/>
                    </a:lnTo>
                    <a:lnTo>
                      <a:pt x="110" y="95"/>
                    </a:lnTo>
                    <a:lnTo>
                      <a:pt x="110" y="98"/>
                    </a:lnTo>
                    <a:lnTo>
                      <a:pt x="108" y="98"/>
                    </a:lnTo>
                    <a:lnTo>
                      <a:pt x="108" y="100"/>
                    </a:lnTo>
                    <a:lnTo>
                      <a:pt x="108" y="103"/>
                    </a:lnTo>
                    <a:lnTo>
                      <a:pt x="108" y="105"/>
                    </a:lnTo>
                    <a:lnTo>
                      <a:pt x="108" y="107"/>
                    </a:lnTo>
                    <a:lnTo>
                      <a:pt x="108" y="110"/>
                    </a:lnTo>
                    <a:lnTo>
                      <a:pt x="110" y="110"/>
                    </a:lnTo>
                    <a:lnTo>
                      <a:pt x="110" y="112"/>
                    </a:lnTo>
                    <a:lnTo>
                      <a:pt x="112" y="112"/>
                    </a:lnTo>
                    <a:lnTo>
                      <a:pt x="112" y="115"/>
                    </a:lnTo>
                    <a:lnTo>
                      <a:pt x="112" y="117"/>
                    </a:lnTo>
                    <a:lnTo>
                      <a:pt x="110" y="117"/>
                    </a:lnTo>
                    <a:lnTo>
                      <a:pt x="108" y="117"/>
                    </a:lnTo>
                    <a:lnTo>
                      <a:pt x="105" y="117"/>
                    </a:lnTo>
                    <a:lnTo>
                      <a:pt x="105" y="120"/>
                    </a:lnTo>
                    <a:lnTo>
                      <a:pt x="105" y="117"/>
                    </a:lnTo>
                    <a:lnTo>
                      <a:pt x="103" y="117"/>
                    </a:lnTo>
                    <a:lnTo>
                      <a:pt x="100" y="117"/>
                    </a:lnTo>
                    <a:lnTo>
                      <a:pt x="98" y="117"/>
                    </a:lnTo>
                    <a:lnTo>
                      <a:pt x="98" y="115"/>
                    </a:lnTo>
                    <a:lnTo>
                      <a:pt x="95" y="115"/>
                    </a:lnTo>
                    <a:lnTo>
                      <a:pt x="98" y="115"/>
                    </a:lnTo>
                    <a:lnTo>
                      <a:pt x="95" y="115"/>
                    </a:lnTo>
                    <a:lnTo>
                      <a:pt x="95" y="112"/>
                    </a:lnTo>
                    <a:lnTo>
                      <a:pt x="93" y="112"/>
                    </a:lnTo>
                    <a:lnTo>
                      <a:pt x="93" y="110"/>
                    </a:lnTo>
                    <a:lnTo>
                      <a:pt x="93" y="112"/>
                    </a:lnTo>
                    <a:lnTo>
                      <a:pt x="90" y="112"/>
                    </a:lnTo>
                    <a:lnTo>
                      <a:pt x="90" y="110"/>
                    </a:lnTo>
                    <a:lnTo>
                      <a:pt x="88" y="110"/>
                    </a:lnTo>
                    <a:lnTo>
                      <a:pt x="86" y="110"/>
                    </a:lnTo>
                    <a:lnTo>
                      <a:pt x="86" y="107"/>
                    </a:lnTo>
                    <a:lnTo>
                      <a:pt x="83" y="107"/>
                    </a:lnTo>
                    <a:lnTo>
                      <a:pt x="83" y="110"/>
                    </a:lnTo>
                    <a:lnTo>
                      <a:pt x="83" y="107"/>
                    </a:lnTo>
                    <a:lnTo>
                      <a:pt x="81" y="107"/>
                    </a:lnTo>
                    <a:lnTo>
                      <a:pt x="81" y="105"/>
                    </a:lnTo>
                    <a:lnTo>
                      <a:pt x="81" y="103"/>
                    </a:lnTo>
                    <a:lnTo>
                      <a:pt x="78" y="103"/>
                    </a:lnTo>
                    <a:lnTo>
                      <a:pt x="78" y="100"/>
                    </a:lnTo>
                    <a:lnTo>
                      <a:pt x="78" y="98"/>
                    </a:lnTo>
                    <a:lnTo>
                      <a:pt x="76" y="98"/>
                    </a:lnTo>
                    <a:lnTo>
                      <a:pt x="78" y="98"/>
                    </a:lnTo>
                    <a:lnTo>
                      <a:pt x="76" y="98"/>
                    </a:lnTo>
                    <a:lnTo>
                      <a:pt x="76" y="95"/>
                    </a:lnTo>
                    <a:lnTo>
                      <a:pt x="73" y="95"/>
                    </a:lnTo>
                    <a:lnTo>
                      <a:pt x="73" y="93"/>
                    </a:lnTo>
                    <a:lnTo>
                      <a:pt x="71" y="93"/>
                    </a:lnTo>
                    <a:lnTo>
                      <a:pt x="71" y="90"/>
                    </a:lnTo>
                    <a:lnTo>
                      <a:pt x="71" y="88"/>
                    </a:lnTo>
                    <a:lnTo>
                      <a:pt x="68" y="88"/>
                    </a:lnTo>
                    <a:lnTo>
                      <a:pt x="68" y="90"/>
                    </a:lnTo>
                    <a:lnTo>
                      <a:pt x="68" y="88"/>
                    </a:lnTo>
                    <a:lnTo>
                      <a:pt x="66" y="88"/>
                    </a:lnTo>
                    <a:lnTo>
                      <a:pt x="66" y="85"/>
                    </a:lnTo>
                    <a:lnTo>
                      <a:pt x="64" y="85"/>
                    </a:lnTo>
                    <a:lnTo>
                      <a:pt x="61" y="85"/>
                    </a:lnTo>
                    <a:lnTo>
                      <a:pt x="61" y="83"/>
                    </a:lnTo>
                    <a:lnTo>
                      <a:pt x="59" y="83"/>
                    </a:lnTo>
                    <a:lnTo>
                      <a:pt x="59" y="81"/>
                    </a:lnTo>
                    <a:lnTo>
                      <a:pt x="56" y="81"/>
                    </a:lnTo>
                    <a:lnTo>
                      <a:pt x="54" y="81"/>
                    </a:lnTo>
                    <a:lnTo>
                      <a:pt x="54" y="78"/>
                    </a:lnTo>
                    <a:lnTo>
                      <a:pt x="54" y="81"/>
                    </a:lnTo>
                    <a:lnTo>
                      <a:pt x="51" y="81"/>
                    </a:lnTo>
                    <a:lnTo>
                      <a:pt x="49" y="81"/>
                    </a:lnTo>
                    <a:lnTo>
                      <a:pt x="49" y="78"/>
                    </a:lnTo>
                    <a:lnTo>
                      <a:pt x="46" y="78"/>
                    </a:lnTo>
                    <a:lnTo>
                      <a:pt x="44" y="78"/>
                    </a:lnTo>
                    <a:lnTo>
                      <a:pt x="44" y="76"/>
                    </a:lnTo>
                    <a:lnTo>
                      <a:pt x="44" y="73"/>
                    </a:lnTo>
                    <a:lnTo>
                      <a:pt x="44" y="76"/>
                    </a:lnTo>
                    <a:lnTo>
                      <a:pt x="42" y="76"/>
                    </a:lnTo>
                    <a:lnTo>
                      <a:pt x="42" y="73"/>
                    </a:lnTo>
                    <a:lnTo>
                      <a:pt x="42" y="71"/>
                    </a:lnTo>
                    <a:lnTo>
                      <a:pt x="39" y="71"/>
                    </a:lnTo>
                    <a:lnTo>
                      <a:pt x="39" y="68"/>
                    </a:lnTo>
                    <a:lnTo>
                      <a:pt x="39" y="71"/>
                    </a:lnTo>
                    <a:lnTo>
                      <a:pt x="37" y="71"/>
                    </a:lnTo>
                    <a:lnTo>
                      <a:pt x="34" y="71"/>
                    </a:lnTo>
                    <a:lnTo>
                      <a:pt x="34" y="73"/>
                    </a:lnTo>
                    <a:lnTo>
                      <a:pt x="32" y="73"/>
                    </a:lnTo>
                    <a:lnTo>
                      <a:pt x="32" y="71"/>
                    </a:lnTo>
                    <a:lnTo>
                      <a:pt x="32" y="73"/>
                    </a:lnTo>
                    <a:lnTo>
                      <a:pt x="32" y="76"/>
                    </a:lnTo>
                    <a:lnTo>
                      <a:pt x="34" y="76"/>
                    </a:lnTo>
                    <a:lnTo>
                      <a:pt x="37" y="76"/>
                    </a:lnTo>
                    <a:lnTo>
                      <a:pt x="39" y="76"/>
                    </a:lnTo>
                    <a:lnTo>
                      <a:pt x="39" y="78"/>
                    </a:lnTo>
                    <a:lnTo>
                      <a:pt x="42" y="78"/>
                    </a:lnTo>
                    <a:lnTo>
                      <a:pt x="44" y="78"/>
                    </a:lnTo>
                    <a:lnTo>
                      <a:pt x="46" y="78"/>
                    </a:lnTo>
                    <a:lnTo>
                      <a:pt x="49" y="78"/>
                    </a:lnTo>
                    <a:lnTo>
                      <a:pt x="49" y="81"/>
                    </a:lnTo>
                    <a:lnTo>
                      <a:pt x="51" y="81"/>
                    </a:lnTo>
                    <a:lnTo>
                      <a:pt x="49" y="81"/>
                    </a:lnTo>
                    <a:lnTo>
                      <a:pt x="49" y="83"/>
                    </a:lnTo>
                    <a:lnTo>
                      <a:pt x="49" y="85"/>
                    </a:lnTo>
                    <a:lnTo>
                      <a:pt x="51" y="85"/>
                    </a:lnTo>
                    <a:lnTo>
                      <a:pt x="49" y="85"/>
                    </a:lnTo>
                    <a:lnTo>
                      <a:pt x="51" y="88"/>
                    </a:lnTo>
                    <a:lnTo>
                      <a:pt x="51" y="90"/>
                    </a:lnTo>
                    <a:lnTo>
                      <a:pt x="49" y="90"/>
                    </a:lnTo>
                    <a:lnTo>
                      <a:pt x="51" y="90"/>
                    </a:lnTo>
                    <a:lnTo>
                      <a:pt x="51" y="93"/>
                    </a:lnTo>
                    <a:lnTo>
                      <a:pt x="51" y="90"/>
                    </a:lnTo>
                    <a:lnTo>
                      <a:pt x="51" y="93"/>
                    </a:lnTo>
                    <a:lnTo>
                      <a:pt x="51" y="95"/>
                    </a:lnTo>
                    <a:lnTo>
                      <a:pt x="51" y="93"/>
                    </a:lnTo>
                    <a:lnTo>
                      <a:pt x="51" y="95"/>
                    </a:lnTo>
                    <a:lnTo>
                      <a:pt x="54" y="95"/>
                    </a:lnTo>
                    <a:lnTo>
                      <a:pt x="54" y="98"/>
                    </a:lnTo>
                    <a:lnTo>
                      <a:pt x="54" y="100"/>
                    </a:lnTo>
                    <a:lnTo>
                      <a:pt x="56" y="100"/>
                    </a:lnTo>
                    <a:lnTo>
                      <a:pt x="56" y="103"/>
                    </a:lnTo>
                    <a:lnTo>
                      <a:pt x="59" y="103"/>
                    </a:lnTo>
                    <a:lnTo>
                      <a:pt x="59" y="105"/>
                    </a:lnTo>
                    <a:lnTo>
                      <a:pt x="61" y="105"/>
                    </a:lnTo>
                    <a:lnTo>
                      <a:pt x="64" y="105"/>
                    </a:lnTo>
                    <a:lnTo>
                      <a:pt x="66" y="105"/>
                    </a:lnTo>
                    <a:lnTo>
                      <a:pt x="66" y="107"/>
                    </a:lnTo>
                    <a:lnTo>
                      <a:pt x="68" y="107"/>
                    </a:lnTo>
                    <a:lnTo>
                      <a:pt x="71" y="107"/>
                    </a:lnTo>
                    <a:lnTo>
                      <a:pt x="73" y="107"/>
                    </a:lnTo>
                    <a:lnTo>
                      <a:pt x="73" y="110"/>
                    </a:lnTo>
                    <a:lnTo>
                      <a:pt x="76" y="107"/>
                    </a:lnTo>
                    <a:lnTo>
                      <a:pt x="76" y="110"/>
                    </a:lnTo>
                    <a:lnTo>
                      <a:pt x="76" y="107"/>
                    </a:lnTo>
                    <a:lnTo>
                      <a:pt x="76" y="110"/>
                    </a:lnTo>
                    <a:lnTo>
                      <a:pt x="78" y="110"/>
                    </a:lnTo>
                    <a:lnTo>
                      <a:pt x="81" y="110"/>
                    </a:lnTo>
                    <a:lnTo>
                      <a:pt x="81" y="107"/>
                    </a:lnTo>
                    <a:lnTo>
                      <a:pt x="81" y="110"/>
                    </a:lnTo>
                    <a:lnTo>
                      <a:pt x="83" y="110"/>
                    </a:lnTo>
                    <a:lnTo>
                      <a:pt x="81" y="110"/>
                    </a:lnTo>
                    <a:lnTo>
                      <a:pt x="81" y="107"/>
                    </a:lnTo>
                    <a:lnTo>
                      <a:pt x="83" y="107"/>
                    </a:lnTo>
                    <a:lnTo>
                      <a:pt x="83" y="110"/>
                    </a:lnTo>
                    <a:lnTo>
                      <a:pt x="81" y="110"/>
                    </a:lnTo>
                    <a:lnTo>
                      <a:pt x="78" y="112"/>
                    </a:lnTo>
                    <a:lnTo>
                      <a:pt x="76" y="112"/>
                    </a:lnTo>
                    <a:lnTo>
                      <a:pt x="76" y="110"/>
                    </a:lnTo>
                    <a:lnTo>
                      <a:pt x="73" y="110"/>
                    </a:lnTo>
                    <a:lnTo>
                      <a:pt x="71" y="110"/>
                    </a:lnTo>
                    <a:lnTo>
                      <a:pt x="68" y="107"/>
                    </a:lnTo>
                    <a:lnTo>
                      <a:pt x="66" y="107"/>
                    </a:lnTo>
                    <a:lnTo>
                      <a:pt x="64" y="107"/>
                    </a:lnTo>
                    <a:lnTo>
                      <a:pt x="61" y="105"/>
                    </a:lnTo>
                    <a:lnTo>
                      <a:pt x="59" y="105"/>
                    </a:lnTo>
                    <a:lnTo>
                      <a:pt x="56" y="107"/>
                    </a:lnTo>
                    <a:lnTo>
                      <a:pt x="54" y="107"/>
                    </a:lnTo>
                    <a:lnTo>
                      <a:pt x="54" y="105"/>
                    </a:lnTo>
                    <a:lnTo>
                      <a:pt x="51" y="105"/>
                    </a:lnTo>
                    <a:lnTo>
                      <a:pt x="51" y="103"/>
                    </a:lnTo>
                    <a:lnTo>
                      <a:pt x="49" y="103"/>
                    </a:lnTo>
                    <a:lnTo>
                      <a:pt x="49" y="100"/>
                    </a:lnTo>
                    <a:lnTo>
                      <a:pt x="46" y="100"/>
                    </a:lnTo>
                    <a:lnTo>
                      <a:pt x="46" y="98"/>
                    </a:lnTo>
                    <a:lnTo>
                      <a:pt x="44" y="98"/>
                    </a:lnTo>
                    <a:lnTo>
                      <a:pt x="44" y="95"/>
                    </a:lnTo>
                    <a:lnTo>
                      <a:pt x="42" y="95"/>
                    </a:lnTo>
                    <a:lnTo>
                      <a:pt x="39" y="95"/>
                    </a:lnTo>
                    <a:lnTo>
                      <a:pt x="39" y="93"/>
                    </a:lnTo>
                    <a:lnTo>
                      <a:pt x="37" y="93"/>
                    </a:lnTo>
                    <a:lnTo>
                      <a:pt x="37" y="90"/>
                    </a:lnTo>
                    <a:lnTo>
                      <a:pt x="34" y="90"/>
                    </a:lnTo>
                    <a:lnTo>
                      <a:pt x="34" y="88"/>
                    </a:lnTo>
                    <a:lnTo>
                      <a:pt x="32" y="88"/>
                    </a:lnTo>
                    <a:lnTo>
                      <a:pt x="32" y="85"/>
                    </a:lnTo>
                    <a:lnTo>
                      <a:pt x="29" y="85"/>
                    </a:lnTo>
                    <a:lnTo>
                      <a:pt x="29" y="83"/>
                    </a:lnTo>
                    <a:lnTo>
                      <a:pt x="29" y="81"/>
                    </a:lnTo>
                    <a:lnTo>
                      <a:pt x="27" y="81"/>
                    </a:lnTo>
                    <a:lnTo>
                      <a:pt x="27" y="78"/>
                    </a:lnTo>
                    <a:lnTo>
                      <a:pt x="24" y="76"/>
                    </a:lnTo>
                    <a:lnTo>
                      <a:pt x="22" y="76"/>
                    </a:lnTo>
                    <a:lnTo>
                      <a:pt x="22" y="73"/>
                    </a:lnTo>
                    <a:lnTo>
                      <a:pt x="20" y="73"/>
                    </a:lnTo>
                    <a:lnTo>
                      <a:pt x="17" y="71"/>
                    </a:lnTo>
                    <a:lnTo>
                      <a:pt x="15" y="71"/>
                    </a:lnTo>
                    <a:lnTo>
                      <a:pt x="17" y="71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5" y="68"/>
                    </a:lnTo>
                    <a:lnTo>
                      <a:pt x="15" y="71"/>
                    </a:lnTo>
                    <a:lnTo>
                      <a:pt x="15" y="68"/>
                    </a:lnTo>
                    <a:lnTo>
                      <a:pt x="12" y="68"/>
                    </a:lnTo>
                    <a:lnTo>
                      <a:pt x="12" y="66"/>
                    </a:lnTo>
                    <a:lnTo>
                      <a:pt x="10" y="66"/>
                    </a:lnTo>
                    <a:lnTo>
                      <a:pt x="12" y="66"/>
                    </a:lnTo>
                    <a:lnTo>
                      <a:pt x="10" y="66"/>
                    </a:lnTo>
                    <a:lnTo>
                      <a:pt x="12" y="66"/>
                    </a:lnTo>
                    <a:lnTo>
                      <a:pt x="12" y="63"/>
                    </a:lnTo>
                    <a:lnTo>
                      <a:pt x="12" y="66"/>
                    </a:lnTo>
                    <a:lnTo>
                      <a:pt x="10" y="66"/>
                    </a:lnTo>
                    <a:lnTo>
                      <a:pt x="10" y="63"/>
                    </a:lnTo>
                    <a:lnTo>
                      <a:pt x="7" y="63"/>
                    </a:lnTo>
                    <a:lnTo>
                      <a:pt x="7" y="61"/>
                    </a:lnTo>
                    <a:lnTo>
                      <a:pt x="5" y="61"/>
                    </a:lnTo>
                    <a:lnTo>
                      <a:pt x="7" y="61"/>
                    </a:lnTo>
                    <a:lnTo>
                      <a:pt x="5" y="61"/>
                    </a:lnTo>
                    <a:lnTo>
                      <a:pt x="7" y="59"/>
                    </a:lnTo>
                    <a:lnTo>
                      <a:pt x="5" y="59"/>
                    </a:lnTo>
                    <a:lnTo>
                      <a:pt x="5" y="61"/>
                    </a:lnTo>
                    <a:lnTo>
                      <a:pt x="5" y="59"/>
                    </a:lnTo>
                    <a:lnTo>
                      <a:pt x="5" y="61"/>
                    </a:lnTo>
                    <a:lnTo>
                      <a:pt x="7" y="61"/>
                    </a:lnTo>
                    <a:lnTo>
                      <a:pt x="5" y="61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5" y="54"/>
                    </a:lnTo>
                    <a:lnTo>
                      <a:pt x="7" y="56"/>
                    </a:lnTo>
                    <a:lnTo>
                      <a:pt x="10" y="59"/>
                    </a:lnTo>
                    <a:lnTo>
                      <a:pt x="10" y="56"/>
                    </a:lnTo>
                    <a:lnTo>
                      <a:pt x="12" y="56"/>
                    </a:lnTo>
                    <a:lnTo>
                      <a:pt x="15" y="56"/>
                    </a:lnTo>
                    <a:lnTo>
                      <a:pt x="17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2" y="51"/>
                    </a:lnTo>
                    <a:lnTo>
                      <a:pt x="22" y="49"/>
                    </a:lnTo>
                    <a:lnTo>
                      <a:pt x="24" y="46"/>
                    </a:lnTo>
                    <a:lnTo>
                      <a:pt x="27" y="46"/>
                    </a:lnTo>
                    <a:lnTo>
                      <a:pt x="27" y="49"/>
                    </a:lnTo>
                    <a:lnTo>
                      <a:pt x="27" y="46"/>
                    </a:lnTo>
                    <a:lnTo>
                      <a:pt x="29" y="46"/>
                    </a:lnTo>
                    <a:lnTo>
                      <a:pt x="27" y="44"/>
                    </a:lnTo>
                    <a:lnTo>
                      <a:pt x="27" y="41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7" y="34"/>
                    </a:lnTo>
                    <a:lnTo>
                      <a:pt x="29" y="34"/>
                    </a:lnTo>
                    <a:lnTo>
                      <a:pt x="32" y="34"/>
                    </a:lnTo>
                    <a:lnTo>
                      <a:pt x="32" y="32"/>
                    </a:lnTo>
                    <a:lnTo>
                      <a:pt x="34" y="34"/>
                    </a:lnTo>
                    <a:lnTo>
                      <a:pt x="37" y="34"/>
                    </a:lnTo>
                    <a:lnTo>
                      <a:pt x="39" y="34"/>
                    </a:lnTo>
                    <a:lnTo>
                      <a:pt x="39" y="32"/>
                    </a:lnTo>
                    <a:lnTo>
                      <a:pt x="42" y="32"/>
                    </a:lnTo>
                    <a:lnTo>
                      <a:pt x="42" y="29"/>
                    </a:lnTo>
                    <a:lnTo>
                      <a:pt x="42" y="27"/>
                    </a:lnTo>
                    <a:lnTo>
                      <a:pt x="44" y="27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46" y="27"/>
                    </a:lnTo>
                    <a:lnTo>
                      <a:pt x="49" y="29"/>
                    </a:lnTo>
                    <a:lnTo>
                      <a:pt x="51" y="29"/>
                    </a:lnTo>
                    <a:lnTo>
                      <a:pt x="51" y="32"/>
                    </a:lnTo>
                    <a:lnTo>
                      <a:pt x="54" y="32"/>
                    </a:lnTo>
                    <a:lnTo>
                      <a:pt x="54" y="29"/>
                    </a:lnTo>
                    <a:lnTo>
                      <a:pt x="56" y="29"/>
                    </a:lnTo>
                    <a:lnTo>
                      <a:pt x="56" y="27"/>
                    </a:lnTo>
                    <a:lnTo>
                      <a:pt x="59" y="27"/>
                    </a:lnTo>
                    <a:lnTo>
                      <a:pt x="59" y="24"/>
                    </a:lnTo>
                    <a:lnTo>
                      <a:pt x="61" y="24"/>
                    </a:lnTo>
                    <a:lnTo>
                      <a:pt x="61" y="27"/>
                    </a:lnTo>
                    <a:lnTo>
                      <a:pt x="59" y="27"/>
                    </a:lnTo>
                    <a:lnTo>
                      <a:pt x="61" y="27"/>
                    </a:lnTo>
                    <a:lnTo>
                      <a:pt x="61" y="24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6" y="22"/>
                    </a:lnTo>
                    <a:lnTo>
                      <a:pt x="66" y="19"/>
                    </a:lnTo>
                    <a:lnTo>
                      <a:pt x="68" y="19"/>
                    </a:lnTo>
                    <a:lnTo>
                      <a:pt x="71" y="19"/>
                    </a:lnTo>
                    <a:lnTo>
                      <a:pt x="71" y="17"/>
                    </a:lnTo>
                    <a:lnTo>
                      <a:pt x="71" y="19"/>
                    </a:lnTo>
                    <a:lnTo>
                      <a:pt x="71" y="17"/>
                    </a:lnTo>
                    <a:lnTo>
                      <a:pt x="68" y="17"/>
                    </a:lnTo>
                    <a:lnTo>
                      <a:pt x="71" y="17"/>
                    </a:lnTo>
                    <a:lnTo>
                      <a:pt x="71" y="15"/>
                    </a:lnTo>
                    <a:lnTo>
                      <a:pt x="71" y="12"/>
                    </a:lnTo>
                    <a:lnTo>
                      <a:pt x="73" y="12"/>
                    </a:lnTo>
                    <a:lnTo>
                      <a:pt x="76" y="10"/>
                    </a:lnTo>
                    <a:lnTo>
                      <a:pt x="73" y="10"/>
                    </a:lnTo>
                    <a:lnTo>
                      <a:pt x="76" y="10"/>
                    </a:lnTo>
                    <a:lnTo>
                      <a:pt x="73" y="10"/>
                    </a:lnTo>
                    <a:lnTo>
                      <a:pt x="76" y="10"/>
                    </a:lnTo>
                    <a:lnTo>
                      <a:pt x="76" y="7"/>
                    </a:lnTo>
                    <a:lnTo>
                      <a:pt x="78" y="7"/>
                    </a:lnTo>
                    <a:lnTo>
                      <a:pt x="78" y="5"/>
                    </a:lnTo>
                    <a:lnTo>
                      <a:pt x="81" y="5"/>
                    </a:lnTo>
                    <a:lnTo>
                      <a:pt x="83" y="5"/>
                    </a:lnTo>
                    <a:lnTo>
                      <a:pt x="83" y="7"/>
                    </a:lnTo>
                    <a:lnTo>
                      <a:pt x="81" y="7"/>
                    </a:lnTo>
                    <a:lnTo>
                      <a:pt x="83" y="7"/>
                    </a:lnTo>
                    <a:lnTo>
                      <a:pt x="83" y="10"/>
                    </a:lnTo>
                    <a:lnTo>
                      <a:pt x="83" y="7"/>
                    </a:lnTo>
                    <a:lnTo>
                      <a:pt x="86" y="7"/>
                    </a:lnTo>
                    <a:lnTo>
                      <a:pt x="86" y="10"/>
                    </a:lnTo>
                    <a:lnTo>
                      <a:pt x="88" y="10"/>
                    </a:lnTo>
                    <a:lnTo>
                      <a:pt x="90" y="10"/>
                    </a:lnTo>
                    <a:lnTo>
                      <a:pt x="93" y="10"/>
                    </a:lnTo>
                    <a:lnTo>
                      <a:pt x="93" y="7"/>
                    </a:lnTo>
                    <a:lnTo>
                      <a:pt x="93" y="10"/>
                    </a:lnTo>
                    <a:lnTo>
                      <a:pt x="95" y="10"/>
                    </a:lnTo>
                    <a:lnTo>
                      <a:pt x="95" y="7"/>
                    </a:lnTo>
                    <a:lnTo>
                      <a:pt x="95" y="10"/>
                    </a:lnTo>
                    <a:lnTo>
                      <a:pt x="95" y="7"/>
                    </a:lnTo>
                    <a:lnTo>
                      <a:pt x="98" y="7"/>
                    </a:lnTo>
                    <a:lnTo>
                      <a:pt x="100" y="7"/>
                    </a:lnTo>
                    <a:lnTo>
                      <a:pt x="100" y="5"/>
                    </a:lnTo>
                    <a:lnTo>
                      <a:pt x="100" y="7"/>
                    </a:lnTo>
                    <a:lnTo>
                      <a:pt x="103" y="7"/>
                    </a:lnTo>
                    <a:lnTo>
                      <a:pt x="105" y="7"/>
                    </a:lnTo>
                    <a:lnTo>
                      <a:pt x="105" y="5"/>
                    </a:lnTo>
                    <a:lnTo>
                      <a:pt x="105" y="7"/>
                    </a:lnTo>
                    <a:lnTo>
                      <a:pt x="105" y="5"/>
                    </a:lnTo>
                    <a:lnTo>
                      <a:pt x="108" y="5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10" y="5"/>
                    </a:lnTo>
                    <a:lnTo>
                      <a:pt x="108" y="5"/>
                    </a:lnTo>
                    <a:lnTo>
                      <a:pt x="110" y="5"/>
                    </a:lnTo>
                    <a:lnTo>
                      <a:pt x="112" y="5"/>
                    </a:lnTo>
                    <a:lnTo>
                      <a:pt x="110" y="5"/>
                    </a:lnTo>
                    <a:lnTo>
                      <a:pt x="112" y="5"/>
                    </a:lnTo>
                    <a:lnTo>
                      <a:pt x="112" y="2"/>
                    </a:lnTo>
                    <a:lnTo>
                      <a:pt x="112" y="5"/>
                    </a:lnTo>
                    <a:lnTo>
                      <a:pt x="112" y="2"/>
                    </a:lnTo>
                    <a:lnTo>
                      <a:pt x="115" y="2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0"/>
                    </a:lnTo>
                    <a:lnTo>
                      <a:pt x="117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7" name="Freeform 1177"/>
              <p:cNvSpPr>
                <a:spLocks noEditPoints="1"/>
              </p:cNvSpPr>
              <p:nvPr/>
            </p:nvSpPr>
            <p:spPr bwMode="auto">
              <a:xfrm>
                <a:off x="2324" y="1366"/>
                <a:ext cx="142" cy="120"/>
              </a:xfrm>
              <a:custGeom>
                <a:avLst/>
                <a:gdLst>
                  <a:gd name="T0" fmla="*/ 73 w 142"/>
                  <a:gd name="T1" fmla="*/ 107 h 120"/>
                  <a:gd name="T2" fmla="*/ 61 w 142"/>
                  <a:gd name="T3" fmla="*/ 100 h 120"/>
                  <a:gd name="T4" fmla="*/ 51 w 142"/>
                  <a:gd name="T5" fmla="*/ 88 h 120"/>
                  <a:gd name="T6" fmla="*/ 142 w 142"/>
                  <a:gd name="T7" fmla="*/ 19 h 120"/>
                  <a:gd name="T8" fmla="*/ 127 w 142"/>
                  <a:gd name="T9" fmla="*/ 0 h 120"/>
                  <a:gd name="T10" fmla="*/ 125 w 142"/>
                  <a:gd name="T11" fmla="*/ 0 h 120"/>
                  <a:gd name="T12" fmla="*/ 122 w 142"/>
                  <a:gd name="T13" fmla="*/ 5 h 120"/>
                  <a:gd name="T14" fmla="*/ 125 w 142"/>
                  <a:gd name="T15" fmla="*/ 22 h 120"/>
                  <a:gd name="T16" fmla="*/ 117 w 142"/>
                  <a:gd name="T17" fmla="*/ 32 h 120"/>
                  <a:gd name="T18" fmla="*/ 115 w 142"/>
                  <a:gd name="T19" fmla="*/ 44 h 120"/>
                  <a:gd name="T20" fmla="*/ 117 w 142"/>
                  <a:gd name="T21" fmla="*/ 59 h 120"/>
                  <a:gd name="T22" fmla="*/ 115 w 142"/>
                  <a:gd name="T23" fmla="*/ 73 h 120"/>
                  <a:gd name="T24" fmla="*/ 112 w 142"/>
                  <a:gd name="T25" fmla="*/ 83 h 120"/>
                  <a:gd name="T26" fmla="*/ 112 w 142"/>
                  <a:gd name="T27" fmla="*/ 95 h 120"/>
                  <a:gd name="T28" fmla="*/ 108 w 142"/>
                  <a:gd name="T29" fmla="*/ 103 h 120"/>
                  <a:gd name="T30" fmla="*/ 112 w 142"/>
                  <a:gd name="T31" fmla="*/ 115 h 120"/>
                  <a:gd name="T32" fmla="*/ 103 w 142"/>
                  <a:gd name="T33" fmla="*/ 117 h 120"/>
                  <a:gd name="T34" fmla="*/ 95 w 142"/>
                  <a:gd name="T35" fmla="*/ 112 h 120"/>
                  <a:gd name="T36" fmla="*/ 86 w 142"/>
                  <a:gd name="T37" fmla="*/ 110 h 120"/>
                  <a:gd name="T38" fmla="*/ 81 w 142"/>
                  <a:gd name="T39" fmla="*/ 103 h 120"/>
                  <a:gd name="T40" fmla="*/ 76 w 142"/>
                  <a:gd name="T41" fmla="*/ 95 h 120"/>
                  <a:gd name="T42" fmla="*/ 68 w 142"/>
                  <a:gd name="T43" fmla="*/ 90 h 120"/>
                  <a:gd name="T44" fmla="*/ 59 w 142"/>
                  <a:gd name="T45" fmla="*/ 83 h 120"/>
                  <a:gd name="T46" fmla="*/ 49 w 142"/>
                  <a:gd name="T47" fmla="*/ 81 h 120"/>
                  <a:gd name="T48" fmla="*/ 42 w 142"/>
                  <a:gd name="T49" fmla="*/ 76 h 120"/>
                  <a:gd name="T50" fmla="*/ 34 w 142"/>
                  <a:gd name="T51" fmla="*/ 71 h 120"/>
                  <a:gd name="T52" fmla="*/ 37 w 142"/>
                  <a:gd name="T53" fmla="*/ 76 h 120"/>
                  <a:gd name="T54" fmla="*/ 49 w 142"/>
                  <a:gd name="T55" fmla="*/ 81 h 120"/>
                  <a:gd name="T56" fmla="*/ 51 w 142"/>
                  <a:gd name="T57" fmla="*/ 88 h 120"/>
                  <a:gd name="T58" fmla="*/ 51 w 142"/>
                  <a:gd name="T59" fmla="*/ 95 h 120"/>
                  <a:gd name="T60" fmla="*/ 56 w 142"/>
                  <a:gd name="T61" fmla="*/ 103 h 120"/>
                  <a:gd name="T62" fmla="*/ 68 w 142"/>
                  <a:gd name="T63" fmla="*/ 107 h 120"/>
                  <a:gd name="T64" fmla="*/ 76 w 142"/>
                  <a:gd name="T65" fmla="*/ 110 h 120"/>
                  <a:gd name="T66" fmla="*/ 81 w 142"/>
                  <a:gd name="T67" fmla="*/ 107 h 120"/>
                  <a:gd name="T68" fmla="*/ 73 w 142"/>
                  <a:gd name="T69" fmla="*/ 110 h 120"/>
                  <a:gd name="T70" fmla="*/ 56 w 142"/>
                  <a:gd name="T71" fmla="*/ 107 h 120"/>
                  <a:gd name="T72" fmla="*/ 46 w 142"/>
                  <a:gd name="T73" fmla="*/ 100 h 120"/>
                  <a:gd name="T74" fmla="*/ 37 w 142"/>
                  <a:gd name="T75" fmla="*/ 93 h 120"/>
                  <a:gd name="T76" fmla="*/ 29 w 142"/>
                  <a:gd name="T77" fmla="*/ 83 h 120"/>
                  <a:gd name="T78" fmla="*/ 20 w 142"/>
                  <a:gd name="T79" fmla="*/ 73 h 120"/>
                  <a:gd name="T80" fmla="*/ 17 w 142"/>
                  <a:gd name="T81" fmla="*/ 68 h 120"/>
                  <a:gd name="T82" fmla="*/ 12 w 142"/>
                  <a:gd name="T83" fmla="*/ 66 h 120"/>
                  <a:gd name="T84" fmla="*/ 7 w 142"/>
                  <a:gd name="T85" fmla="*/ 63 h 120"/>
                  <a:gd name="T86" fmla="*/ 5 w 142"/>
                  <a:gd name="T87" fmla="*/ 61 h 120"/>
                  <a:gd name="T88" fmla="*/ 0 w 142"/>
                  <a:gd name="T89" fmla="*/ 56 h 120"/>
                  <a:gd name="T90" fmla="*/ 12 w 142"/>
                  <a:gd name="T91" fmla="*/ 56 h 120"/>
                  <a:gd name="T92" fmla="*/ 22 w 142"/>
                  <a:gd name="T93" fmla="*/ 54 h 120"/>
                  <a:gd name="T94" fmla="*/ 29 w 142"/>
                  <a:gd name="T95" fmla="*/ 46 h 120"/>
                  <a:gd name="T96" fmla="*/ 32 w 142"/>
                  <a:gd name="T97" fmla="*/ 34 h 120"/>
                  <a:gd name="T98" fmla="*/ 42 w 142"/>
                  <a:gd name="T99" fmla="*/ 29 h 120"/>
                  <a:gd name="T100" fmla="*/ 51 w 142"/>
                  <a:gd name="T101" fmla="*/ 29 h 120"/>
                  <a:gd name="T102" fmla="*/ 59 w 142"/>
                  <a:gd name="T103" fmla="*/ 24 h 120"/>
                  <a:gd name="T104" fmla="*/ 64 w 142"/>
                  <a:gd name="T105" fmla="*/ 22 h 120"/>
                  <a:gd name="T106" fmla="*/ 71 w 142"/>
                  <a:gd name="T107" fmla="*/ 17 h 120"/>
                  <a:gd name="T108" fmla="*/ 73 w 142"/>
                  <a:gd name="T109" fmla="*/ 10 h 120"/>
                  <a:gd name="T110" fmla="*/ 81 w 142"/>
                  <a:gd name="T111" fmla="*/ 5 h 120"/>
                  <a:gd name="T112" fmla="*/ 86 w 142"/>
                  <a:gd name="T113" fmla="*/ 7 h 120"/>
                  <a:gd name="T114" fmla="*/ 95 w 142"/>
                  <a:gd name="T115" fmla="*/ 10 h 120"/>
                  <a:gd name="T116" fmla="*/ 100 w 142"/>
                  <a:gd name="T117" fmla="*/ 7 h 120"/>
                  <a:gd name="T118" fmla="*/ 108 w 142"/>
                  <a:gd name="T119" fmla="*/ 7 h 120"/>
                  <a:gd name="T120" fmla="*/ 112 w 142"/>
                  <a:gd name="T121" fmla="*/ 5 h 120"/>
                  <a:gd name="T122" fmla="*/ 115 w 142"/>
                  <a:gd name="T1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2" h="120">
                    <a:moveTo>
                      <a:pt x="76" y="105"/>
                    </a:moveTo>
                    <a:lnTo>
                      <a:pt x="78" y="107"/>
                    </a:lnTo>
                    <a:lnTo>
                      <a:pt x="76" y="107"/>
                    </a:lnTo>
                    <a:lnTo>
                      <a:pt x="76" y="105"/>
                    </a:lnTo>
                    <a:moveTo>
                      <a:pt x="76" y="105"/>
                    </a:moveTo>
                    <a:lnTo>
                      <a:pt x="73" y="105"/>
                    </a:lnTo>
                    <a:lnTo>
                      <a:pt x="73" y="107"/>
                    </a:lnTo>
                    <a:lnTo>
                      <a:pt x="73" y="105"/>
                    </a:lnTo>
                    <a:lnTo>
                      <a:pt x="76" y="105"/>
                    </a:lnTo>
                    <a:moveTo>
                      <a:pt x="59" y="95"/>
                    </a:moveTo>
                    <a:lnTo>
                      <a:pt x="61" y="95"/>
                    </a:lnTo>
                    <a:lnTo>
                      <a:pt x="61" y="98"/>
                    </a:lnTo>
                    <a:lnTo>
                      <a:pt x="64" y="98"/>
                    </a:lnTo>
                    <a:lnTo>
                      <a:pt x="61" y="100"/>
                    </a:lnTo>
                    <a:lnTo>
                      <a:pt x="59" y="98"/>
                    </a:lnTo>
                    <a:lnTo>
                      <a:pt x="56" y="98"/>
                    </a:lnTo>
                    <a:lnTo>
                      <a:pt x="56" y="95"/>
                    </a:lnTo>
                    <a:lnTo>
                      <a:pt x="59" y="95"/>
                    </a:lnTo>
                    <a:moveTo>
                      <a:pt x="54" y="90"/>
                    </a:moveTo>
                    <a:lnTo>
                      <a:pt x="51" y="90"/>
                    </a:lnTo>
                    <a:lnTo>
                      <a:pt x="51" y="88"/>
                    </a:lnTo>
                    <a:lnTo>
                      <a:pt x="51" y="90"/>
                    </a:lnTo>
                    <a:lnTo>
                      <a:pt x="54" y="90"/>
                    </a:lnTo>
                    <a:lnTo>
                      <a:pt x="54" y="88"/>
                    </a:lnTo>
                    <a:lnTo>
                      <a:pt x="54" y="90"/>
                    </a:lnTo>
                    <a:moveTo>
                      <a:pt x="142" y="19"/>
                    </a:moveTo>
                    <a:lnTo>
                      <a:pt x="142" y="17"/>
                    </a:lnTo>
                    <a:lnTo>
                      <a:pt x="142" y="19"/>
                    </a:lnTo>
                    <a:moveTo>
                      <a:pt x="134" y="17"/>
                    </a:moveTo>
                    <a:lnTo>
                      <a:pt x="134" y="15"/>
                    </a:lnTo>
                    <a:lnTo>
                      <a:pt x="134" y="17"/>
                    </a:lnTo>
                    <a:moveTo>
                      <a:pt x="142" y="12"/>
                    </a:moveTo>
                    <a:lnTo>
                      <a:pt x="139" y="12"/>
                    </a:lnTo>
                    <a:lnTo>
                      <a:pt x="142" y="12"/>
                    </a:lnTo>
                    <a:moveTo>
                      <a:pt x="127" y="0"/>
                    </a:moveTo>
                    <a:lnTo>
                      <a:pt x="125" y="0"/>
                    </a:lnTo>
                    <a:lnTo>
                      <a:pt x="127" y="0"/>
                    </a:lnTo>
                    <a:moveTo>
                      <a:pt x="120" y="0"/>
                    </a:moveTo>
                    <a:lnTo>
                      <a:pt x="122" y="0"/>
                    </a:lnTo>
                    <a:lnTo>
                      <a:pt x="125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5" y="2"/>
                    </a:lnTo>
                    <a:lnTo>
                      <a:pt x="125" y="0"/>
                    </a:lnTo>
                    <a:lnTo>
                      <a:pt x="125" y="2"/>
                    </a:lnTo>
                    <a:lnTo>
                      <a:pt x="122" y="2"/>
                    </a:lnTo>
                    <a:lnTo>
                      <a:pt x="122" y="5"/>
                    </a:lnTo>
                    <a:lnTo>
                      <a:pt x="122" y="7"/>
                    </a:lnTo>
                    <a:lnTo>
                      <a:pt x="122" y="10"/>
                    </a:lnTo>
                    <a:lnTo>
                      <a:pt x="125" y="12"/>
                    </a:lnTo>
                    <a:lnTo>
                      <a:pt x="125" y="15"/>
                    </a:lnTo>
                    <a:lnTo>
                      <a:pt x="125" y="17"/>
                    </a:lnTo>
                    <a:lnTo>
                      <a:pt x="125" y="19"/>
                    </a:lnTo>
                    <a:lnTo>
                      <a:pt x="125" y="22"/>
                    </a:lnTo>
                    <a:lnTo>
                      <a:pt x="122" y="22"/>
                    </a:lnTo>
                    <a:lnTo>
                      <a:pt x="122" y="24"/>
                    </a:lnTo>
                    <a:lnTo>
                      <a:pt x="122" y="27"/>
                    </a:lnTo>
                    <a:lnTo>
                      <a:pt x="120" y="27"/>
                    </a:lnTo>
                    <a:lnTo>
                      <a:pt x="120" y="29"/>
                    </a:lnTo>
                    <a:lnTo>
                      <a:pt x="117" y="29"/>
                    </a:lnTo>
                    <a:lnTo>
                      <a:pt x="117" y="32"/>
                    </a:lnTo>
                    <a:lnTo>
                      <a:pt x="117" y="34"/>
                    </a:lnTo>
                    <a:lnTo>
                      <a:pt x="117" y="37"/>
                    </a:lnTo>
                    <a:lnTo>
                      <a:pt x="117" y="39"/>
                    </a:lnTo>
                    <a:lnTo>
                      <a:pt x="115" y="39"/>
                    </a:lnTo>
                    <a:lnTo>
                      <a:pt x="117" y="39"/>
                    </a:lnTo>
                    <a:lnTo>
                      <a:pt x="115" y="41"/>
                    </a:lnTo>
                    <a:lnTo>
                      <a:pt x="115" y="44"/>
                    </a:lnTo>
                    <a:lnTo>
                      <a:pt x="115" y="46"/>
                    </a:lnTo>
                    <a:lnTo>
                      <a:pt x="115" y="49"/>
                    </a:lnTo>
                    <a:lnTo>
                      <a:pt x="115" y="51"/>
                    </a:lnTo>
                    <a:lnTo>
                      <a:pt x="115" y="54"/>
                    </a:lnTo>
                    <a:lnTo>
                      <a:pt x="115" y="56"/>
                    </a:lnTo>
                    <a:lnTo>
                      <a:pt x="117" y="56"/>
                    </a:lnTo>
                    <a:lnTo>
                      <a:pt x="117" y="59"/>
                    </a:lnTo>
                    <a:lnTo>
                      <a:pt x="115" y="63"/>
                    </a:lnTo>
                    <a:lnTo>
                      <a:pt x="115" y="66"/>
                    </a:lnTo>
                    <a:lnTo>
                      <a:pt x="115" y="68"/>
                    </a:lnTo>
                    <a:lnTo>
                      <a:pt x="117" y="68"/>
                    </a:lnTo>
                    <a:lnTo>
                      <a:pt x="117" y="71"/>
                    </a:lnTo>
                    <a:lnTo>
                      <a:pt x="117" y="73"/>
                    </a:lnTo>
                    <a:lnTo>
                      <a:pt x="115" y="73"/>
                    </a:lnTo>
                    <a:lnTo>
                      <a:pt x="112" y="73"/>
                    </a:lnTo>
                    <a:lnTo>
                      <a:pt x="115" y="73"/>
                    </a:lnTo>
                    <a:lnTo>
                      <a:pt x="112" y="73"/>
                    </a:lnTo>
                    <a:lnTo>
                      <a:pt x="112" y="76"/>
                    </a:lnTo>
                    <a:lnTo>
                      <a:pt x="112" y="78"/>
                    </a:lnTo>
                    <a:lnTo>
                      <a:pt x="112" y="81"/>
                    </a:lnTo>
                    <a:lnTo>
                      <a:pt x="112" y="83"/>
                    </a:lnTo>
                    <a:lnTo>
                      <a:pt x="110" y="83"/>
                    </a:lnTo>
                    <a:lnTo>
                      <a:pt x="110" y="85"/>
                    </a:lnTo>
                    <a:lnTo>
                      <a:pt x="110" y="88"/>
                    </a:lnTo>
                    <a:lnTo>
                      <a:pt x="112" y="88"/>
                    </a:lnTo>
                    <a:lnTo>
                      <a:pt x="112" y="90"/>
                    </a:lnTo>
                    <a:lnTo>
                      <a:pt x="112" y="93"/>
                    </a:lnTo>
                    <a:lnTo>
                      <a:pt x="112" y="95"/>
                    </a:lnTo>
                    <a:lnTo>
                      <a:pt x="112" y="93"/>
                    </a:lnTo>
                    <a:lnTo>
                      <a:pt x="112" y="95"/>
                    </a:lnTo>
                    <a:lnTo>
                      <a:pt x="110" y="95"/>
                    </a:lnTo>
                    <a:lnTo>
                      <a:pt x="110" y="98"/>
                    </a:lnTo>
                    <a:lnTo>
                      <a:pt x="108" y="98"/>
                    </a:lnTo>
                    <a:lnTo>
                      <a:pt x="108" y="100"/>
                    </a:lnTo>
                    <a:lnTo>
                      <a:pt x="108" y="103"/>
                    </a:lnTo>
                    <a:lnTo>
                      <a:pt x="108" y="105"/>
                    </a:lnTo>
                    <a:lnTo>
                      <a:pt x="108" y="107"/>
                    </a:lnTo>
                    <a:lnTo>
                      <a:pt x="108" y="110"/>
                    </a:lnTo>
                    <a:lnTo>
                      <a:pt x="110" y="110"/>
                    </a:lnTo>
                    <a:lnTo>
                      <a:pt x="110" y="112"/>
                    </a:lnTo>
                    <a:lnTo>
                      <a:pt x="112" y="112"/>
                    </a:lnTo>
                    <a:lnTo>
                      <a:pt x="112" y="115"/>
                    </a:lnTo>
                    <a:lnTo>
                      <a:pt x="112" y="117"/>
                    </a:lnTo>
                    <a:lnTo>
                      <a:pt x="110" y="117"/>
                    </a:lnTo>
                    <a:lnTo>
                      <a:pt x="108" y="117"/>
                    </a:lnTo>
                    <a:lnTo>
                      <a:pt x="105" y="117"/>
                    </a:lnTo>
                    <a:lnTo>
                      <a:pt x="105" y="120"/>
                    </a:lnTo>
                    <a:lnTo>
                      <a:pt x="105" y="117"/>
                    </a:lnTo>
                    <a:lnTo>
                      <a:pt x="103" y="117"/>
                    </a:lnTo>
                    <a:lnTo>
                      <a:pt x="100" y="117"/>
                    </a:lnTo>
                    <a:lnTo>
                      <a:pt x="98" y="117"/>
                    </a:lnTo>
                    <a:lnTo>
                      <a:pt x="98" y="115"/>
                    </a:lnTo>
                    <a:lnTo>
                      <a:pt x="95" y="115"/>
                    </a:lnTo>
                    <a:lnTo>
                      <a:pt x="98" y="115"/>
                    </a:lnTo>
                    <a:lnTo>
                      <a:pt x="95" y="115"/>
                    </a:lnTo>
                    <a:lnTo>
                      <a:pt x="95" y="112"/>
                    </a:lnTo>
                    <a:lnTo>
                      <a:pt x="93" y="112"/>
                    </a:lnTo>
                    <a:lnTo>
                      <a:pt x="93" y="110"/>
                    </a:lnTo>
                    <a:lnTo>
                      <a:pt x="93" y="112"/>
                    </a:lnTo>
                    <a:lnTo>
                      <a:pt x="90" y="112"/>
                    </a:lnTo>
                    <a:lnTo>
                      <a:pt x="90" y="110"/>
                    </a:lnTo>
                    <a:lnTo>
                      <a:pt x="88" y="110"/>
                    </a:lnTo>
                    <a:lnTo>
                      <a:pt x="86" y="110"/>
                    </a:lnTo>
                    <a:lnTo>
                      <a:pt x="86" y="107"/>
                    </a:lnTo>
                    <a:lnTo>
                      <a:pt x="83" y="107"/>
                    </a:lnTo>
                    <a:lnTo>
                      <a:pt x="83" y="110"/>
                    </a:lnTo>
                    <a:lnTo>
                      <a:pt x="83" y="107"/>
                    </a:lnTo>
                    <a:lnTo>
                      <a:pt x="81" y="107"/>
                    </a:lnTo>
                    <a:lnTo>
                      <a:pt x="81" y="105"/>
                    </a:lnTo>
                    <a:lnTo>
                      <a:pt x="81" y="103"/>
                    </a:lnTo>
                    <a:lnTo>
                      <a:pt x="78" y="103"/>
                    </a:lnTo>
                    <a:lnTo>
                      <a:pt x="78" y="100"/>
                    </a:lnTo>
                    <a:lnTo>
                      <a:pt x="78" y="98"/>
                    </a:lnTo>
                    <a:lnTo>
                      <a:pt x="76" y="98"/>
                    </a:lnTo>
                    <a:lnTo>
                      <a:pt x="78" y="98"/>
                    </a:lnTo>
                    <a:lnTo>
                      <a:pt x="76" y="98"/>
                    </a:lnTo>
                    <a:lnTo>
                      <a:pt x="76" y="95"/>
                    </a:lnTo>
                    <a:lnTo>
                      <a:pt x="73" y="95"/>
                    </a:lnTo>
                    <a:lnTo>
                      <a:pt x="73" y="93"/>
                    </a:lnTo>
                    <a:lnTo>
                      <a:pt x="71" y="93"/>
                    </a:lnTo>
                    <a:lnTo>
                      <a:pt x="71" y="90"/>
                    </a:lnTo>
                    <a:lnTo>
                      <a:pt x="71" y="88"/>
                    </a:lnTo>
                    <a:lnTo>
                      <a:pt x="68" y="88"/>
                    </a:lnTo>
                    <a:lnTo>
                      <a:pt x="68" y="90"/>
                    </a:lnTo>
                    <a:lnTo>
                      <a:pt x="68" y="88"/>
                    </a:lnTo>
                    <a:lnTo>
                      <a:pt x="66" y="88"/>
                    </a:lnTo>
                    <a:lnTo>
                      <a:pt x="66" y="85"/>
                    </a:lnTo>
                    <a:lnTo>
                      <a:pt x="64" y="85"/>
                    </a:lnTo>
                    <a:lnTo>
                      <a:pt x="61" y="85"/>
                    </a:lnTo>
                    <a:lnTo>
                      <a:pt x="61" y="83"/>
                    </a:lnTo>
                    <a:lnTo>
                      <a:pt x="59" y="83"/>
                    </a:lnTo>
                    <a:lnTo>
                      <a:pt x="59" y="81"/>
                    </a:lnTo>
                    <a:lnTo>
                      <a:pt x="56" y="81"/>
                    </a:lnTo>
                    <a:lnTo>
                      <a:pt x="54" y="81"/>
                    </a:lnTo>
                    <a:lnTo>
                      <a:pt x="54" y="78"/>
                    </a:lnTo>
                    <a:lnTo>
                      <a:pt x="54" y="81"/>
                    </a:lnTo>
                    <a:lnTo>
                      <a:pt x="51" y="81"/>
                    </a:lnTo>
                    <a:lnTo>
                      <a:pt x="49" y="81"/>
                    </a:lnTo>
                    <a:lnTo>
                      <a:pt x="49" y="78"/>
                    </a:lnTo>
                    <a:lnTo>
                      <a:pt x="46" y="78"/>
                    </a:lnTo>
                    <a:lnTo>
                      <a:pt x="44" y="78"/>
                    </a:lnTo>
                    <a:lnTo>
                      <a:pt x="44" y="76"/>
                    </a:lnTo>
                    <a:lnTo>
                      <a:pt x="44" y="73"/>
                    </a:lnTo>
                    <a:lnTo>
                      <a:pt x="44" y="76"/>
                    </a:lnTo>
                    <a:lnTo>
                      <a:pt x="42" y="76"/>
                    </a:lnTo>
                    <a:lnTo>
                      <a:pt x="42" y="73"/>
                    </a:lnTo>
                    <a:lnTo>
                      <a:pt x="42" y="71"/>
                    </a:lnTo>
                    <a:lnTo>
                      <a:pt x="39" y="71"/>
                    </a:lnTo>
                    <a:lnTo>
                      <a:pt x="39" y="68"/>
                    </a:lnTo>
                    <a:lnTo>
                      <a:pt x="39" y="71"/>
                    </a:lnTo>
                    <a:lnTo>
                      <a:pt x="37" y="71"/>
                    </a:lnTo>
                    <a:lnTo>
                      <a:pt x="34" y="71"/>
                    </a:lnTo>
                    <a:lnTo>
                      <a:pt x="34" y="73"/>
                    </a:lnTo>
                    <a:lnTo>
                      <a:pt x="32" y="73"/>
                    </a:lnTo>
                    <a:lnTo>
                      <a:pt x="32" y="71"/>
                    </a:lnTo>
                    <a:lnTo>
                      <a:pt x="32" y="73"/>
                    </a:lnTo>
                    <a:lnTo>
                      <a:pt x="32" y="76"/>
                    </a:lnTo>
                    <a:lnTo>
                      <a:pt x="34" y="76"/>
                    </a:lnTo>
                    <a:lnTo>
                      <a:pt x="37" y="76"/>
                    </a:lnTo>
                    <a:lnTo>
                      <a:pt x="39" y="76"/>
                    </a:lnTo>
                    <a:lnTo>
                      <a:pt x="39" y="78"/>
                    </a:lnTo>
                    <a:lnTo>
                      <a:pt x="42" y="78"/>
                    </a:lnTo>
                    <a:lnTo>
                      <a:pt x="44" y="78"/>
                    </a:lnTo>
                    <a:lnTo>
                      <a:pt x="46" y="78"/>
                    </a:lnTo>
                    <a:lnTo>
                      <a:pt x="49" y="78"/>
                    </a:lnTo>
                    <a:lnTo>
                      <a:pt x="49" y="81"/>
                    </a:lnTo>
                    <a:lnTo>
                      <a:pt x="51" y="81"/>
                    </a:lnTo>
                    <a:lnTo>
                      <a:pt x="49" y="81"/>
                    </a:lnTo>
                    <a:lnTo>
                      <a:pt x="49" y="83"/>
                    </a:lnTo>
                    <a:lnTo>
                      <a:pt x="49" y="85"/>
                    </a:lnTo>
                    <a:lnTo>
                      <a:pt x="51" y="85"/>
                    </a:lnTo>
                    <a:lnTo>
                      <a:pt x="49" y="85"/>
                    </a:lnTo>
                    <a:lnTo>
                      <a:pt x="51" y="88"/>
                    </a:lnTo>
                    <a:lnTo>
                      <a:pt x="51" y="90"/>
                    </a:lnTo>
                    <a:lnTo>
                      <a:pt x="49" y="90"/>
                    </a:lnTo>
                    <a:lnTo>
                      <a:pt x="51" y="90"/>
                    </a:lnTo>
                    <a:lnTo>
                      <a:pt x="51" y="93"/>
                    </a:lnTo>
                    <a:lnTo>
                      <a:pt x="51" y="90"/>
                    </a:lnTo>
                    <a:lnTo>
                      <a:pt x="51" y="93"/>
                    </a:lnTo>
                    <a:lnTo>
                      <a:pt x="51" y="95"/>
                    </a:lnTo>
                    <a:lnTo>
                      <a:pt x="51" y="93"/>
                    </a:lnTo>
                    <a:lnTo>
                      <a:pt x="51" y="95"/>
                    </a:lnTo>
                    <a:lnTo>
                      <a:pt x="54" y="95"/>
                    </a:lnTo>
                    <a:lnTo>
                      <a:pt x="54" y="98"/>
                    </a:lnTo>
                    <a:lnTo>
                      <a:pt x="54" y="100"/>
                    </a:lnTo>
                    <a:lnTo>
                      <a:pt x="56" y="100"/>
                    </a:lnTo>
                    <a:lnTo>
                      <a:pt x="56" y="103"/>
                    </a:lnTo>
                    <a:lnTo>
                      <a:pt x="59" y="103"/>
                    </a:lnTo>
                    <a:lnTo>
                      <a:pt x="59" y="105"/>
                    </a:lnTo>
                    <a:lnTo>
                      <a:pt x="61" y="105"/>
                    </a:lnTo>
                    <a:lnTo>
                      <a:pt x="64" y="105"/>
                    </a:lnTo>
                    <a:lnTo>
                      <a:pt x="66" y="105"/>
                    </a:lnTo>
                    <a:lnTo>
                      <a:pt x="66" y="107"/>
                    </a:lnTo>
                    <a:lnTo>
                      <a:pt x="68" y="107"/>
                    </a:lnTo>
                    <a:lnTo>
                      <a:pt x="71" y="107"/>
                    </a:lnTo>
                    <a:lnTo>
                      <a:pt x="73" y="107"/>
                    </a:lnTo>
                    <a:lnTo>
                      <a:pt x="73" y="110"/>
                    </a:lnTo>
                    <a:lnTo>
                      <a:pt x="76" y="107"/>
                    </a:lnTo>
                    <a:lnTo>
                      <a:pt x="76" y="110"/>
                    </a:lnTo>
                    <a:lnTo>
                      <a:pt x="76" y="107"/>
                    </a:lnTo>
                    <a:lnTo>
                      <a:pt x="76" y="110"/>
                    </a:lnTo>
                    <a:lnTo>
                      <a:pt x="78" y="110"/>
                    </a:lnTo>
                    <a:lnTo>
                      <a:pt x="81" y="110"/>
                    </a:lnTo>
                    <a:lnTo>
                      <a:pt x="81" y="107"/>
                    </a:lnTo>
                    <a:lnTo>
                      <a:pt x="81" y="110"/>
                    </a:lnTo>
                    <a:lnTo>
                      <a:pt x="83" y="110"/>
                    </a:lnTo>
                    <a:lnTo>
                      <a:pt x="81" y="110"/>
                    </a:lnTo>
                    <a:lnTo>
                      <a:pt x="81" y="107"/>
                    </a:lnTo>
                    <a:lnTo>
                      <a:pt x="83" y="107"/>
                    </a:lnTo>
                    <a:lnTo>
                      <a:pt x="83" y="110"/>
                    </a:lnTo>
                    <a:lnTo>
                      <a:pt x="81" y="110"/>
                    </a:lnTo>
                    <a:lnTo>
                      <a:pt x="78" y="112"/>
                    </a:lnTo>
                    <a:lnTo>
                      <a:pt x="76" y="112"/>
                    </a:lnTo>
                    <a:lnTo>
                      <a:pt x="76" y="110"/>
                    </a:lnTo>
                    <a:lnTo>
                      <a:pt x="73" y="110"/>
                    </a:lnTo>
                    <a:lnTo>
                      <a:pt x="71" y="110"/>
                    </a:lnTo>
                    <a:lnTo>
                      <a:pt x="68" y="107"/>
                    </a:lnTo>
                    <a:lnTo>
                      <a:pt x="66" y="107"/>
                    </a:lnTo>
                    <a:lnTo>
                      <a:pt x="64" y="107"/>
                    </a:lnTo>
                    <a:lnTo>
                      <a:pt x="61" y="105"/>
                    </a:lnTo>
                    <a:lnTo>
                      <a:pt x="59" y="105"/>
                    </a:lnTo>
                    <a:lnTo>
                      <a:pt x="56" y="107"/>
                    </a:lnTo>
                    <a:lnTo>
                      <a:pt x="54" y="107"/>
                    </a:lnTo>
                    <a:lnTo>
                      <a:pt x="54" y="105"/>
                    </a:lnTo>
                    <a:lnTo>
                      <a:pt x="51" y="105"/>
                    </a:lnTo>
                    <a:lnTo>
                      <a:pt x="51" y="103"/>
                    </a:lnTo>
                    <a:lnTo>
                      <a:pt x="49" y="103"/>
                    </a:lnTo>
                    <a:lnTo>
                      <a:pt x="49" y="100"/>
                    </a:lnTo>
                    <a:lnTo>
                      <a:pt x="46" y="100"/>
                    </a:lnTo>
                    <a:lnTo>
                      <a:pt x="46" y="98"/>
                    </a:lnTo>
                    <a:lnTo>
                      <a:pt x="44" y="98"/>
                    </a:lnTo>
                    <a:lnTo>
                      <a:pt x="44" y="95"/>
                    </a:lnTo>
                    <a:lnTo>
                      <a:pt x="42" y="95"/>
                    </a:lnTo>
                    <a:lnTo>
                      <a:pt x="39" y="95"/>
                    </a:lnTo>
                    <a:lnTo>
                      <a:pt x="39" y="93"/>
                    </a:lnTo>
                    <a:lnTo>
                      <a:pt x="37" y="93"/>
                    </a:lnTo>
                    <a:lnTo>
                      <a:pt x="37" y="90"/>
                    </a:lnTo>
                    <a:lnTo>
                      <a:pt x="34" y="90"/>
                    </a:lnTo>
                    <a:lnTo>
                      <a:pt x="34" y="88"/>
                    </a:lnTo>
                    <a:lnTo>
                      <a:pt x="32" y="88"/>
                    </a:lnTo>
                    <a:lnTo>
                      <a:pt x="32" y="85"/>
                    </a:lnTo>
                    <a:lnTo>
                      <a:pt x="29" y="85"/>
                    </a:lnTo>
                    <a:lnTo>
                      <a:pt x="29" y="83"/>
                    </a:lnTo>
                    <a:lnTo>
                      <a:pt x="29" y="81"/>
                    </a:lnTo>
                    <a:lnTo>
                      <a:pt x="27" y="81"/>
                    </a:lnTo>
                    <a:lnTo>
                      <a:pt x="27" y="78"/>
                    </a:lnTo>
                    <a:lnTo>
                      <a:pt x="24" y="76"/>
                    </a:lnTo>
                    <a:lnTo>
                      <a:pt x="22" y="76"/>
                    </a:lnTo>
                    <a:lnTo>
                      <a:pt x="22" y="73"/>
                    </a:lnTo>
                    <a:lnTo>
                      <a:pt x="20" y="73"/>
                    </a:lnTo>
                    <a:lnTo>
                      <a:pt x="17" y="71"/>
                    </a:lnTo>
                    <a:lnTo>
                      <a:pt x="15" y="71"/>
                    </a:lnTo>
                    <a:lnTo>
                      <a:pt x="17" y="71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5" y="68"/>
                    </a:lnTo>
                    <a:lnTo>
                      <a:pt x="15" y="71"/>
                    </a:lnTo>
                    <a:lnTo>
                      <a:pt x="15" y="68"/>
                    </a:lnTo>
                    <a:lnTo>
                      <a:pt x="12" y="68"/>
                    </a:lnTo>
                    <a:lnTo>
                      <a:pt x="12" y="66"/>
                    </a:lnTo>
                    <a:lnTo>
                      <a:pt x="10" y="66"/>
                    </a:lnTo>
                    <a:lnTo>
                      <a:pt x="12" y="66"/>
                    </a:lnTo>
                    <a:lnTo>
                      <a:pt x="10" y="66"/>
                    </a:lnTo>
                    <a:lnTo>
                      <a:pt x="12" y="66"/>
                    </a:lnTo>
                    <a:lnTo>
                      <a:pt x="12" y="63"/>
                    </a:lnTo>
                    <a:lnTo>
                      <a:pt x="12" y="66"/>
                    </a:lnTo>
                    <a:lnTo>
                      <a:pt x="10" y="66"/>
                    </a:lnTo>
                    <a:lnTo>
                      <a:pt x="10" y="63"/>
                    </a:lnTo>
                    <a:lnTo>
                      <a:pt x="7" y="63"/>
                    </a:lnTo>
                    <a:lnTo>
                      <a:pt x="7" y="61"/>
                    </a:lnTo>
                    <a:lnTo>
                      <a:pt x="5" y="61"/>
                    </a:lnTo>
                    <a:lnTo>
                      <a:pt x="7" y="61"/>
                    </a:lnTo>
                    <a:lnTo>
                      <a:pt x="5" y="61"/>
                    </a:lnTo>
                    <a:lnTo>
                      <a:pt x="7" y="59"/>
                    </a:lnTo>
                    <a:lnTo>
                      <a:pt x="5" y="59"/>
                    </a:lnTo>
                    <a:lnTo>
                      <a:pt x="5" y="61"/>
                    </a:lnTo>
                    <a:lnTo>
                      <a:pt x="5" y="59"/>
                    </a:lnTo>
                    <a:lnTo>
                      <a:pt x="5" y="61"/>
                    </a:lnTo>
                    <a:lnTo>
                      <a:pt x="7" y="61"/>
                    </a:lnTo>
                    <a:lnTo>
                      <a:pt x="5" y="61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5" y="54"/>
                    </a:lnTo>
                    <a:lnTo>
                      <a:pt x="7" y="56"/>
                    </a:lnTo>
                    <a:lnTo>
                      <a:pt x="10" y="59"/>
                    </a:lnTo>
                    <a:lnTo>
                      <a:pt x="10" y="56"/>
                    </a:lnTo>
                    <a:lnTo>
                      <a:pt x="12" y="56"/>
                    </a:lnTo>
                    <a:lnTo>
                      <a:pt x="15" y="56"/>
                    </a:lnTo>
                    <a:lnTo>
                      <a:pt x="17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2" y="51"/>
                    </a:lnTo>
                    <a:lnTo>
                      <a:pt x="22" y="49"/>
                    </a:lnTo>
                    <a:lnTo>
                      <a:pt x="24" y="46"/>
                    </a:lnTo>
                    <a:lnTo>
                      <a:pt x="27" y="46"/>
                    </a:lnTo>
                    <a:lnTo>
                      <a:pt x="27" y="49"/>
                    </a:lnTo>
                    <a:lnTo>
                      <a:pt x="27" y="46"/>
                    </a:lnTo>
                    <a:lnTo>
                      <a:pt x="29" y="46"/>
                    </a:lnTo>
                    <a:lnTo>
                      <a:pt x="27" y="44"/>
                    </a:lnTo>
                    <a:lnTo>
                      <a:pt x="27" y="41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7" y="34"/>
                    </a:lnTo>
                    <a:lnTo>
                      <a:pt x="29" y="34"/>
                    </a:lnTo>
                    <a:lnTo>
                      <a:pt x="32" y="34"/>
                    </a:lnTo>
                    <a:lnTo>
                      <a:pt x="32" y="32"/>
                    </a:lnTo>
                    <a:lnTo>
                      <a:pt x="34" y="34"/>
                    </a:lnTo>
                    <a:lnTo>
                      <a:pt x="37" y="34"/>
                    </a:lnTo>
                    <a:lnTo>
                      <a:pt x="39" y="34"/>
                    </a:lnTo>
                    <a:lnTo>
                      <a:pt x="39" y="32"/>
                    </a:lnTo>
                    <a:lnTo>
                      <a:pt x="42" y="32"/>
                    </a:lnTo>
                    <a:lnTo>
                      <a:pt x="42" y="29"/>
                    </a:lnTo>
                    <a:lnTo>
                      <a:pt x="42" y="27"/>
                    </a:lnTo>
                    <a:lnTo>
                      <a:pt x="44" y="27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46" y="27"/>
                    </a:lnTo>
                    <a:lnTo>
                      <a:pt x="49" y="29"/>
                    </a:lnTo>
                    <a:lnTo>
                      <a:pt x="51" y="29"/>
                    </a:lnTo>
                    <a:lnTo>
                      <a:pt x="51" y="32"/>
                    </a:lnTo>
                    <a:lnTo>
                      <a:pt x="54" y="32"/>
                    </a:lnTo>
                    <a:lnTo>
                      <a:pt x="54" y="29"/>
                    </a:lnTo>
                    <a:lnTo>
                      <a:pt x="56" y="29"/>
                    </a:lnTo>
                    <a:lnTo>
                      <a:pt x="56" y="27"/>
                    </a:lnTo>
                    <a:lnTo>
                      <a:pt x="59" y="27"/>
                    </a:lnTo>
                    <a:lnTo>
                      <a:pt x="59" y="24"/>
                    </a:lnTo>
                    <a:lnTo>
                      <a:pt x="61" y="24"/>
                    </a:lnTo>
                    <a:lnTo>
                      <a:pt x="61" y="27"/>
                    </a:lnTo>
                    <a:lnTo>
                      <a:pt x="59" y="27"/>
                    </a:lnTo>
                    <a:lnTo>
                      <a:pt x="61" y="27"/>
                    </a:lnTo>
                    <a:lnTo>
                      <a:pt x="61" y="24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6" y="22"/>
                    </a:lnTo>
                    <a:lnTo>
                      <a:pt x="66" y="19"/>
                    </a:lnTo>
                    <a:lnTo>
                      <a:pt x="68" y="19"/>
                    </a:lnTo>
                    <a:lnTo>
                      <a:pt x="71" y="19"/>
                    </a:lnTo>
                    <a:lnTo>
                      <a:pt x="71" y="17"/>
                    </a:lnTo>
                    <a:lnTo>
                      <a:pt x="71" y="19"/>
                    </a:lnTo>
                    <a:lnTo>
                      <a:pt x="71" y="17"/>
                    </a:lnTo>
                    <a:lnTo>
                      <a:pt x="68" y="17"/>
                    </a:lnTo>
                    <a:lnTo>
                      <a:pt x="71" y="17"/>
                    </a:lnTo>
                    <a:lnTo>
                      <a:pt x="71" y="15"/>
                    </a:lnTo>
                    <a:lnTo>
                      <a:pt x="71" y="12"/>
                    </a:lnTo>
                    <a:lnTo>
                      <a:pt x="73" y="12"/>
                    </a:lnTo>
                    <a:lnTo>
                      <a:pt x="76" y="10"/>
                    </a:lnTo>
                    <a:lnTo>
                      <a:pt x="73" y="10"/>
                    </a:lnTo>
                    <a:lnTo>
                      <a:pt x="76" y="10"/>
                    </a:lnTo>
                    <a:lnTo>
                      <a:pt x="73" y="10"/>
                    </a:lnTo>
                    <a:lnTo>
                      <a:pt x="76" y="10"/>
                    </a:lnTo>
                    <a:lnTo>
                      <a:pt x="76" y="7"/>
                    </a:lnTo>
                    <a:lnTo>
                      <a:pt x="78" y="7"/>
                    </a:lnTo>
                    <a:lnTo>
                      <a:pt x="78" y="5"/>
                    </a:lnTo>
                    <a:lnTo>
                      <a:pt x="81" y="5"/>
                    </a:lnTo>
                    <a:lnTo>
                      <a:pt x="83" y="5"/>
                    </a:lnTo>
                    <a:lnTo>
                      <a:pt x="83" y="7"/>
                    </a:lnTo>
                    <a:lnTo>
                      <a:pt x="81" y="7"/>
                    </a:lnTo>
                    <a:lnTo>
                      <a:pt x="83" y="7"/>
                    </a:lnTo>
                    <a:lnTo>
                      <a:pt x="83" y="10"/>
                    </a:lnTo>
                    <a:lnTo>
                      <a:pt x="83" y="7"/>
                    </a:lnTo>
                    <a:lnTo>
                      <a:pt x="86" y="7"/>
                    </a:lnTo>
                    <a:lnTo>
                      <a:pt x="86" y="10"/>
                    </a:lnTo>
                    <a:lnTo>
                      <a:pt x="88" y="10"/>
                    </a:lnTo>
                    <a:lnTo>
                      <a:pt x="90" y="10"/>
                    </a:lnTo>
                    <a:lnTo>
                      <a:pt x="93" y="10"/>
                    </a:lnTo>
                    <a:lnTo>
                      <a:pt x="93" y="7"/>
                    </a:lnTo>
                    <a:lnTo>
                      <a:pt x="93" y="10"/>
                    </a:lnTo>
                    <a:lnTo>
                      <a:pt x="95" y="10"/>
                    </a:lnTo>
                    <a:lnTo>
                      <a:pt x="95" y="7"/>
                    </a:lnTo>
                    <a:lnTo>
                      <a:pt x="95" y="10"/>
                    </a:lnTo>
                    <a:lnTo>
                      <a:pt x="95" y="7"/>
                    </a:lnTo>
                    <a:lnTo>
                      <a:pt x="98" y="7"/>
                    </a:lnTo>
                    <a:lnTo>
                      <a:pt x="100" y="7"/>
                    </a:lnTo>
                    <a:lnTo>
                      <a:pt x="100" y="5"/>
                    </a:lnTo>
                    <a:lnTo>
                      <a:pt x="100" y="7"/>
                    </a:lnTo>
                    <a:lnTo>
                      <a:pt x="103" y="7"/>
                    </a:lnTo>
                    <a:lnTo>
                      <a:pt x="105" y="7"/>
                    </a:lnTo>
                    <a:lnTo>
                      <a:pt x="105" y="5"/>
                    </a:lnTo>
                    <a:lnTo>
                      <a:pt x="105" y="7"/>
                    </a:lnTo>
                    <a:lnTo>
                      <a:pt x="105" y="5"/>
                    </a:lnTo>
                    <a:lnTo>
                      <a:pt x="108" y="5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10" y="5"/>
                    </a:lnTo>
                    <a:lnTo>
                      <a:pt x="108" y="5"/>
                    </a:lnTo>
                    <a:lnTo>
                      <a:pt x="110" y="5"/>
                    </a:lnTo>
                    <a:lnTo>
                      <a:pt x="112" y="5"/>
                    </a:lnTo>
                    <a:lnTo>
                      <a:pt x="110" y="5"/>
                    </a:lnTo>
                    <a:lnTo>
                      <a:pt x="112" y="5"/>
                    </a:lnTo>
                    <a:lnTo>
                      <a:pt x="112" y="2"/>
                    </a:lnTo>
                    <a:lnTo>
                      <a:pt x="112" y="5"/>
                    </a:lnTo>
                    <a:lnTo>
                      <a:pt x="112" y="2"/>
                    </a:lnTo>
                    <a:lnTo>
                      <a:pt x="115" y="2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0"/>
                    </a:lnTo>
                    <a:lnTo>
                      <a:pt x="117" y="0"/>
                    </a:lnTo>
                    <a:lnTo>
                      <a:pt x="12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8" name="Freeform 1178"/>
              <p:cNvSpPr>
                <a:spLocks noEditPoints="1"/>
              </p:cNvSpPr>
              <p:nvPr/>
            </p:nvSpPr>
            <p:spPr bwMode="auto">
              <a:xfrm>
                <a:off x="2454" y="1515"/>
                <a:ext cx="163" cy="66"/>
              </a:xfrm>
              <a:custGeom>
                <a:avLst/>
                <a:gdLst>
                  <a:gd name="T0" fmla="*/ 51 w 163"/>
                  <a:gd name="T1" fmla="*/ 56 h 66"/>
                  <a:gd name="T2" fmla="*/ 39 w 163"/>
                  <a:gd name="T3" fmla="*/ 64 h 66"/>
                  <a:gd name="T4" fmla="*/ 36 w 163"/>
                  <a:gd name="T5" fmla="*/ 54 h 66"/>
                  <a:gd name="T6" fmla="*/ 26 w 163"/>
                  <a:gd name="T7" fmla="*/ 44 h 66"/>
                  <a:gd name="T8" fmla="*/ 19 w 163"/>
                  <a:gd name="T9" fmla="*/ 37 h 66"/>
                  <a:gd name="T10" fmla="*/ 19 w 163"/>
                  <a:gd name="T11" fmla="*/ 37 h 66"/>
                  <a:gd name="T12" fmla="*/ 114 w 163"/>
                  <a:gd name="T13" fmla="*/ 32 h 66"/>
                  <a:gd name="T14" fmla="*/ 112 w 163"/>
                  <a:gd name="T15" fmla="*/ 34 h 66"/>
                  <a:gd name="T16" fmla="*/ 112 w 163"/>
                  <a:gd name="T17" fmla="*/ 32 h 66"/>
                  <a:gd name="T18" fmla="*/ 110 w 163"/>
                  <a:gd name="T19" fmla="*/ 27 h 66"/>
                  <a:gd name="T20" fmla="*/ 119 w 163"/>
                  <a:gd name="T21" fmla="*/ 12 h 66"/>
                  <a:gd name="T22" fmla="*/ 24 w 163"/>
                  <a:gd name="T23" fmla="*/ 10 h 66"/>
                  <a:gd name="T24" fmla="*/ 19 w 163"/>
                  <a:gd name="T25" fmla="*/ 10 h 66"/>
                  <a:gd name="T26" fmla="*/ 24 w 163"/>
                  <a:gd name="T27" fmla="*/ 7 h 66"/>
                  <a:gd name="T28" fmla="*/ 24 w 163"/>
                  <a:gd name="T29" fmla="*/ 7 h 66"/>
                  <a:gd name="T30" fmla="*/ 12 w 163"/>
                  <a:gd name="T31" fmla="*/ 0 h 66"/>
                  <a:gd name="T32" fmla="*/ 19 w 163"/>
                  <a:gd name="T33" fmla="*/ 10 h 66"/>
                  <a:gd name="T34" fmla="*/ 22 w 163"/>
                  <a:gd name="T35" fmla="*/ 15 h 66"/>
                  <a:gd name="T36" fmla="*/ 34 w 163"/>
                  <a:gd name="T37" fmla="*/ 15 h 66"/>
                  <a:gd name="T38" fmla="*/ 46 w 163"/>
                  <a:gd name="T39" fmla="*/ 22 h 66"/>
                  <a:gd name="T40" fmla="*/ 70 w 163"/>
                  <a:gd name="T41" fmla="*/ 15 h 66"/>
                  <a:gd name="T42" fmla="*/ 85 w 163"/>
                  <a:gd name="T43" fmla="*/ 12 h 66"/>
                  <a:gd name="T44" fmla="*/ 83 w 163"/>
                  <a:gd name="T45" fmla="*/ 15 h 66"/>
                  <a:gd name="T46" fmla="*/ 85 w 163"/>
                  <a:gd name="T47" fmla="*/ 15 h 66"/>
                  <a:gd name="T48" fmla="*/ 92 w 163"/>
                  <a:gd name="T49" fmla="*/ 15 h 66"/>
                  <a:gd name="T50" fmla="*/ 90 w 163"/>
                  <a:gd name="T51" fmla="*/ 27 h 66"/>
                  <a:gd name="T52" fmla="*/ 70 w 163"/>
                  <a:gd name="T53" fmla="*/ 37 h 66"/>
                  <a:gd name="T54" fmla="*/ 83 w 163"/>
                  <a:gd name="T55" fmla="*/ 56 h 66"/>
                  <a:gd name="T56" fmla="*/ 73 w 163"/>
                  <a:gd name="T57" fmla="*/ 64 h 66"/>
                  <a:gd name="T58" fmla="*/ 56 w 163"/>
                  <a:gd name="T59" fmla="*/ 54 h 66"/>
                  <a:gd name="T60" fmla="*/ 56 w 163"/>
                  <a:gd name="T61" fmla="*/ 47 h 66"/>
                  <a:gd name="T62" fmla="*/ 51 w 163"/>
                  <a:gd name="T63" fmla="*/ 49 h 66"/>
                  <a:gd name="T64" fmla="*/ 44 w 163"/>
                  <a:gd name="T65" fmla="*/ 54 h 66"/>
                  <a:gd name="T66" fmla="*/ 39 w 163"/>
                  <a:gd name="T67" fmla="*/ 44 h 66"/>
                  <a:gd name="T68" fmla="*/ 29 w 163"/>
                  <a:gd name="T69" fmla="*/ 39 h 66"/>
                  <a:gd name="T70" fmla="*/ 24 w 163"/>
                  <a:gd name="T71" fmla="*/ 39 h 66"/>
                  <a:gd name="T72" fmla="*/ 22 w 163"/>
                  <a:gd name="T73" fmla="*/ 34 h 66"/>
                  <a:gd name="T74" fmla="*/ 17 w 163"/>
                  <a:gd name="T75" fmla="*/ 37 h 66"/>
                  <a:gd name="T76" fmla="*/ 2 w 163"/>
                  <a:gd name="T77" fmla="*/ 39 h 66"/>
                  <a:gd name="T78" fmla="*/ 4 w 163"/>
                  <a:gd name="T79" fmla="*/ 25 h 66"/>
                  <a:gd name="T80" fmla="*/ 4 w 163"/>
                  <a:gd name="T81" fmla="*/ 2 h 66"/>
                  <a:gd name="T82" fmla="*/ 112 w 163"/>
                  <a:gd name="T83" fmla="*/ 2 h 66"/>
                  <a:gd name="T84" fmla="*/ 129 w 163"/>
                  <a:gd name="T85" fmla="*/ 7 h 66"/>
                  <a:gd name="T86" fmla="*/ 146 w 163"/>
                  <a:gd name="T87" fmla="*/ 17 h 66"/>
                  <a:gd name="T88" fmla="*/ 156 w 163"/>
                  <a:gd name="T89" fmla="*/ 25 h 66"/>
                  <a:gd name="T90" fmla="*/ 163 w 163"/>
                  <a:gd name="T91" fmla="*/ 44 h 66"/>
                  <a:gd name="T92" fmla="*/ 151 w 163"/>
                  <a:gd name="T93" fmla="*/ 59 h 66"/>
                  <a:gd name="T94" fmla="*/ 141 w 163"/>
                  <a:gd name="T95" fmla="*/ 66 h 66"/>
                  <a:gd name="T96" fmla="*/ 129 w 163"/>
                  <a:gd name="T97" fmla="*/ 49 h 66"/>
                  <a:gd name="T98" fmla="*/ 136 w 163"/>
                  <a:gd name="T99" fmla="*/ 34 h 66"/>
                  <a:gd name="T100" fmla="*/ 144 w 163"/>
                  <a:gd name="T101" fmla="*/ 39 h 66"/>
                  <a:gd name="T102" fmla="*/ 136 w 163"/>
                  <a:gd name="T103" fmla="*/ 32 h 66"/>
                  <a:gd name="T104" fmla="*/ 132 w 163"/>
                  <a:gd name="T105" fmla="*/ 29 h 66"/>
                  <a:gd name="T106" fmla="*/ 127 w 163"/>
                  <a:gd name="T107" fmla="*/ 34 h 66"/>
                  <a:gd name="T108" fmla="*/ 119 w 163"/>
                  <a:gd name="T109" fmla="*/ 25 h 66"/>
                  <a:gd name="T110" fmla="*/ 100 w 163"/>
                  <a:gd name="T111" fmla="*/ 17 h 66"/>
                  <a:gd name="T112" fmla="*/ 90 w 163"/>
                  <a:gd name="T113" fmla="*/ 12 h 66"/>
                  <a:gd name="T114" fmla="*/ 83 w 163"/>
                  <a:gd name="T115" fmla="*/ 7 h 66"/>
                  <a:gd name="T116" fmla="*/ 92 w 163"/>
                  <a:gd name="T117" fmla="*/ 0 h 66"/>
                  <a:gd name="T118" fmla="*/ 117 w 163"/>
                  <a:gd name="T119" fmla="*/ 12 h 66"/>
                  <a:gd name="T120" fmla="*/ 124 w 163"/>
                  <a:gd name="T121" fmla="*/ 17 h 66"/>
                  <a:gd name="T122" fmla="*/ 122 w 163"/>
                  <a:gd name="T123" fmla="*/ 1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66">
                    <a:moveTo>
                      <a:pt x="34" y="64"/>
                    </a:moveTo>
                    <a:lnTo>
                      <a:pt x="34" y="66"/>
                    </a:lnTo>
                    <a:lnTo>
                      <a:pt x="34" y="64"/>
                    </a:lnTo>
                    <a:close/>
                    <a:moveTo>
                      <a:pt x="53" y="56"/>
                    </a:moveTo>
                    <a:lnTo>
                      <a:pt x="56" y="56"/>
                    </a:lnTo>
                    <a:lnTo>
                      <a:pt x="53" y="56"/>
                    </a:lnTo>
                    <a:lnTo>
                      <a:pt x="53" y="59"/>
                    </a:lnTo>
                    <a:lnTo>
                      <a:pt x="53" y="56"/>
                    </a:lnTo>
                    <a:lnTo>
                      <a:pt x="53" y="59"/>
                    </a:lnTo>
                    <a:lnTo>
                      <a:pt x="51" y="59"/>
                    </a:lnTo>
                    <a:lnTo>
                      <a:pt x="48" y="59"/>
                    </a:lnTo>
                    <a:lnTo>
                      <a:pt x="51" y="59"/>
                    </a:lnTo>
                    <a:lnTo>
                      <a:pt x="51" y="56"/>
                    </a:lnTo>
                    <a:lnTo>
                      <a:pt x="53" y="56"/>
                    </a:lnTo>
                    <a:close/>
                    <a:moveTo>
                      <a:pt x="85" y="56"/>
                    </a:moveTo>
                    <a:lnTo>
                      <a:pt x="83" y="56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5" y="56"/>
                    </a:lnTo>
                    <a:close/>
                    <a:moveTo>
                      <a:pt x="36" y="54"/>
                    </a:moveTo>
                    <a:lnTo>
                      <a:pt x="36" y="56"/>
                    </a:lnTo>
                    <a:lnTo>
                      <a:pt x="39" y="59"/>
                    </a:lnTo>
                    <a:lnTo>
                      <a:pt x="36" y="59"/>
                    </a:lnTo>
                    <a:lnTo>
                      <a:pt x="36" y="61"/>
                    </a:lnTo>
                    <a:lnTo>
                      <a:pt x="39" y="61"/>
                    </a:lnTo>
                    <a:lnTo>
                      <a:pt x="39" y="64"/>
                    </a:lnTo>
                    <a:lnTo>
                      <a:pt x="41" y="64"/>
                    </a:lnTo>
                    <a:lnTo>
                      <a:pt x="39" y="64"/>
                    </a:lnTo>
                    <a:lnTo>
                      <a:pt x="36" y="64"/>
                    </a:lnTo>
                    <a:lnTo>
                      <a:pt x="34" y="64"/>
                    </a:lnTo>
                    <a:lnTo>
                      <a:pt x="34" y="61"/>
                    </a:lnTo>
                    <a:lnTo>
                      <a:pt x="31" y="61"/>
                    </a:lnTo>
                    <a:lnTo>
                      <a:pt x="31" y="59"/>
                    </a:lnTo>
                    <a:lnTo>
                      <a:pt x="31" y="56"/>
                    </a:lnTo>
                    <a:lnTo>
                      <a:pt x="34" y="56"/>
                    </a:lnTo>
                    <a:lnTo>
                      <a:pt x="36" y="56"/>
                    </a:lnTo>
                    <a:lnTo>
                      <a:pt x="36" y="54"/>
                    </a:lnTo>
                    <a:lnTo>
                      <a:pt x="34" y="54"/>
                    </a:lnTo>
                    <a:lnTo>
                      <a:pt x="36" y="54"/>
                    </a:lnTo>
                    <a:close/>
                    <a:moveTo>
                      <a:pt x="53" y="51"/>
                    </a:moveTo>
                    <a:lnTo>
                      <a:pt x="51" y="51"/>
                    </a:lnTo>
                    <a:lnTo>
                      <a:pt x="53" y="51"/>
                    </a:lnTo>
                    <a:close/>
                    <a:moveTo>
                      <a:pt x="36" y="49"/>
                    </a:moveTo>
                    <a:lnTo>
                      <a:pt x="36" y="51"/>
                    </a:lnTo>
                    <a:lnTo>
                      <a:pt x="36" y="4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6" y="49"/>
                    </a:lnTo>
                    <a:close/>
                    <a:moveTo>
                      <a:pt x="29" y="44"/>
                    </a:moveTo>
                    <a:lnTo>
                      <a:pt x="29" y="47"/>
                    </a:lnTo>
                    <a:lnTo>
                      <a:pt x="29" y="44"/>
                    </a:lnTo>
                    <a:lnTo>
                      <a:pt x="26" y="44"/>
                    </a:lnTo>
                    <a:lnTo>
                      <a:pt x="29" y="44"/>
                    </a:lnTo>
                    <a:close/>
                    <a:moveTo>
                      <a:pt x="22" y="39"/>
                    </a:moveTo>
                    <a:lnTo>
                      <a:pt x="19" y="39"/>
                    </a:lnTo>
                    <a:lnTo>
                      <a:pt x="22" y="39"/>
                    </a:lnTo>
                    <a:close/>
                    <a:moveTo>
                      <a:pt x="24" y="37"/>
                    </a:moveTo>
                    <a:lnTo>
                      <a:pt x="22" y="37"/>
                    </a:lnTo>
                    <a:lnTo>
                      <a:pt x="24" y="37"/>
                    </a:lnTo>
                    <a:close/>
                    <a:moveTo>
                      <a:pt x="22" y="37"/>
                    </a:moveTo>
                    <a:lnTo>
                      <a:pt x="19" y="37"/>
                    </a:lnTo>
                    <a:lnTo>
                      <a:pt x="22" y="37"/>
                    </a:lnTo>
                    <a:close/>
                    <a:moveTo>
                      <a:pt x="19" y="37"/>
                    </a:moveTo>
                    <a:lnTo>
                      <a:pt x="19" y="39"/>
                    </a:lnTo>
                    <a:lnTo>
                      <a:pt x="19" y="37"/>
                    </a:lnTo>
                    <a:lnTo>
                      <a:pt x="19" y="39"/>
                    </a:lnTo>
                    <a:lnTo>
                      <a:pt x="17" y="39"/>
                    </a:lnTo>
                    <a:lnTo>
                      <a:pt x="17" y="37"/>
                    </a:lnTo>
                    <a:lnTo>
                      <a:pt x="19" y="37"/>
                    </a:lnTo>
                    <a:close/>
                    <a:moveTo>
                      <a:pt x="17" y="37"/>
                    </a:moveTo>
                    <a:lnTo>
                      <a:pt x="14" y="37"/>
                    </a:lnTo>
                    <a:lnTo>
                      <a:pt x="17" y="37"/>
                    </a:lnTo>
                    <a:close/>
                    <a:moveTo>
                      <a:pt x="110" y="37"/>
                    </a:moveTo>
                    <a:lnTo>
                      <a:pt x="110" y="39"/>
                    </a:lnTo>
                    <a:lnTo>
                      <a:pt x="107" y="39"/>
                    </a:lnTo>
                    <a:lnTo>
                      <a:pt x="107" y="37"/>
                    </a:lnTo>
                    <a:lnTo>
                      <a:pt x="110" y="37"/>
                    </a:lnTo>
                    <a:close/>
                    <a:moveTo>
                      <a:pt x="19" y="37"/>
                    </a:moveTo>
                    <a:lnTo>
                      <a:pt x="19" y="34"/>
                    </a:lnTo>
                    <a:lnTo>
                      <a:pt x="19" y="37"/>
                    </a:lnTo>
                    <a:close/>
                    <a:moveTo>
                      <a:pt x="110" y="34"/>
                    </a:moveTo>
                    <a:lnTo>
                      <a:pt x="110" y="32"/>
                    </a:lnTo>
                    <a:lnTo>
                      <a:pt x="110" y="34"/>
                    </a:lnTo>
                    <a:lnTo>
                      <a:pt x="107" y="34"/>
                    </a:lnTo>
                    <a:lnTo>
                      <a:pt x="107" y="32"/>
                    </a:lnTo>
                    <a:lnTo>
                      <a:pt x="110" y="32"/>
                    </a:lnTo>
                    <a:lnTo>
                      <a:pt x="110" y="34"/>
                    </a:lnTo>
                    <a:close/>
                    <a:moveTo>
                      <a:pt x="134" y="32"/>
                    </a:moveTo>
                    <a:lnTo>
                      <a:pt x="136" y="32"/>
                    </a:lnTo>
                    <a:lnTo>
                      <a:pt x="134" y="32"/>
                    </a:lnTo>
                    <a:close/>
                    <a:moveTo>
                      <a:pt x="114" y="32"/>
                    </a:moveTo>
                    <a:lnTo>
                      <a:pt x="114" y="34"/>
                    </a:lnTo>
                    <a:lnTo>
                      <a:pt x="117" y="32"/>
                    </a:lnTo>
                    <a:lnTo>
                      <a:pt x="117" y="34"/>
                    </a:lnTo>
                    <a:lnTo>
                      <a:pt x="117" y="32"/>
                    </a:lnTo>
                    <a:lnTo>
                      <a:pt x="117" y="34"/>
                    </a:lnTo>
                    <a:lnTo>
                      <a:pt x="117" y="37"/>
                    </a:lnTo>
                    <a:lnTo>
                      <a:pt x="114" y="37"/>
                    </a:lnTo>
                    <a:lnTo>
                      <a:pt x="114" y="39"/>
                    </a:lnTo>
                    <a:lnTo>
                      <a:pt x="114" y="37"/>
                    </a:lnTo>
                    <a:lnTo>
                      <a:pt x="114" y="39"/>
                    </a:lnTo>
                    <a:lnTo>
                      <a:pt x="114" y="37"/>
                    </a:lnTo>
                    <a:lnTo>
                      <a:pt x="112" y="37"/>
                    </a:lnTo>
                    <a:lnTo>
                      <a:pt x="112" y="34"/>
                    </a:lnTo>
                    <a:lnTo>
                      <a:pt x="112" y="37"/>
                    </a:lnTo>
                    <a:lnTo>
                      <a:pt x="114" y="37"/>
                    </a:lnTo>
                    <a:lnTo>
                      <a:pt x="112" y="37"/>
                    </a:lnTo>
                    <a:lnTo>
                      <a:pt x="112" y="34"/>
                    </a:lnTo>
                    <a:lnTo>
                      <a:pt x="112" y="32"/>
                    </a:lnTo>
                    <a:lnTo>
                      <a:pt x="114" y="32"/>
                    </a:lnTo>
                    <a:close/>
                    <a:moveTo>
                      <a:pt x="134" y="32"/>
                    </a:moveTo>
                    <a:lnTo>
                      <a:pt x="132" y="32"/>
                    </a:lnTo>
                    <a:lnTo>
                      <a:pt x="134" y="32"/>
                    </a:lnTo>
                    <a:close/>
                    <a:moveTo>
                      <a:pt x="110" y="32"/>
                    </a:moveTo>
                    <a:lnTo>
                      <a:pt x="110" y="29"/>
                    </a:lnTo>
                    <a:lnTo>
                      <a:pt x="110" y="32"/>
                    </a:lnTo>
                    <a:close/>
                    <a:moveTo>
                      <a:pt x="112" y="32"/>
                    </a:moveTo>
                    <a:lnTo>
                      <a:pt x="110" y="32"/>
                    </a:lnTo>
                    <a:lnTo>
                      <a:pt x="110" y="29"/>
                    </a:lnTo>
                    <a:lnTo>
                      <a:pt x="112" y="29"/>
                    </a:lnTo>
                    <a:lnTo>
                      <a:pt x="112" y="32"/>
                    </a:lnTo>
                    <a:close/>
                    <a:moveTo>
                      <a:pt x="112" y="27"/>
                    </a:moveTo>
                    <a:lnTo>
                      <a:pt x="112" y="29"/>
                    </a:lnTo>
                    <a:lnTo>
                      <a:pt x="110" y="27"/>
                    </a:lnTo>
                    <a:lnTo>
                      <a:pt x="112" y="27"/>
                    </a:lnTo>
                    <a:close/>
                    <a:moveTo>
                      <a:pt x="95" y="27"/>
                    </a:moveTo>
                    <a:lnTo>
                      <a:pt x="95" y="29"/>
                    </a:lnTo>
                    <a:lnTo>
                      <a:pt x="95" y="27"/>
                    </a:lnTo>
                    <a:close/>
                    <a:moveTo>
                      <a:pt x="112" y="27"/>
                    </a:moveTo>
                    <a:lnTo>
                      <a:pt x="110" y="27"/>
                    </a:lnTo>
                    <a:lnTo>
                      <a:pt x="112" y="27"/>
                    </a:lnTo>
                    <a:close/>
                    <a:moveTo>
                      <a:pt x="97" y="22"/>
                    </a:moveTo>
                    <a:lnTo>
                      <a:pt x="95" y="22"/>
                    </a:lnTo>
                    <a:lnTo>
                      <a:pt x="97" y="22"/>
                    </a:lnTo>
                    <a:close/>
                    <a:moveTo>
                      <a:pt x="149" y="20"/>
                    </a:moveTo>
                    <a:lnTo>
                      <a:pt x="146" y="20"/>
                    </a:lnTo>
                    <a:lnTo>
                      <a:pt x="149" y="20"/>
                    </a:lnTo>
                    <a:close/>
                    <a:moveTo>
                      <a:pt x="107" y="17"/>
                    </a:moveTo>
                    <a:lnTo>
                      <a:pt x="107" y="20"/>
                    </a:lnTo>
                    <a:lnTo>
                      <a:pt x="107" y="17"/>
                    </a:lnTo>
                    <a:close/>
                    <a:moveTo>
                      <a:pt x="119" y="12"/>
                    </a:moveTo>
                    <a:lnTo>
                      <a:pt x="117" y="12"/>
                    </a:lnTo>
                    <a:lnTo>
                      <a:pt x="119" y="12"/>
                    </a:lnTo>
                    <a:close/>
                    <a:moveTo>
                      <a:pt x="117" y="12"/>
                    </a:moveTo>
                    <a:lnTo>
                      <a:pt x="117" y="15"/>
                    </a:lnTo>
                    <a:lnTo>
                      <a:pt x="117" y="12"/>
                    </a:lnTo>
                    <a:close/>
                    <a:moveTo>
                      <a:pt x="88" y="12"/>
                    </a:moveTo>
                    <a:lnTo>
                      <a:pt x="90" y="12"/>
                    </a:lnTo>
                    <a:lnTo>
                      <a:pt x="88" y="12"/>
                    </a:lnTo>
                    <a:close/>
                    <a:moveTo>
                      <a:pt x="29" y="12"/>
                    </a:moveTo>
                    <a:lnTo>
                      <a:pt x="26" y="12"/>
                    </a:lnTo>
                    <a:lnTo>
                      <a:pt x="29" y="12"/>
                    </a:lnTo>
                    <a:close/>
                    <a:moveTo>
                      <a:pt x="22" y="10"/>
                    </a:moveTo>
                    <a:lnTo>
                      <a:pt x="24" y="10"/>
                    </a:lnTo>
                    <a:lnTo>
                      <a:pt x="22" y="10"/>
                    </a:lnTo>
                    <a:close/>
                    <a:moveTo>
                      <a:pt x="24" y="10"/>
                    </a:moveTo>
                    <a:lnTo>
                      <a:pt x="26" y="10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4" y="10"/>
                    </a:lnTo>
                    <a:close/>
                    <a:moveTo>
                      <a:pt x="88" y="10"/>
                    </a:moveTo>
                    <a:lnTo>
                      <a:pt x="88" y="12"/>
                    </a:lnTo>
                    <a:lnTo>
                      <a:pt x="88" y="10"/>
                    </a:lnTo>
                    <a:lnTo>
                      <a:pt x="88" y="12"/>
                    </a:lnTo>
                    <a:lnTo>
                      <a:pt x="88" y="10"/>
                    </a:lnTo>
                    <a:close/>
                    <a:moveTo>
                      <a:pt x="22" y="10"/>
                    </a:moveTo>
                    <a:lnTo>
                      <a:pt x="19" y="10"/>
                    </a:lnTo>
                    <a:lnTo>
                      <a:pt x="22" y="10"/>
                    </a:lnTo>
                    <a:lnTo>
                      <a:pt x="19" y="10"/>
                    </a:lnTo>
                    <a:lnTo>
                      <a:pt x="22" y="10"/>
                    </a:lnTo>
                    <a:close/>
                    <a:moveTo>
                      <a:pt x="134" y="7"/>
                    </a:moveTo>
                    <a:lnTo>
                      <a:pt x="132" y="7"/>
                    </a:lnTo>
                    <a:lnTo>
                      <a:pt x="134" y="7"/>
                    </a:lnTo>
                    <a:close/>
                    <a:moveTo>
                      <a:pt x="88" y="7"/>
                    </a:moveTo>
                    <a:lnTo>
                      <a:pt x="88" y="10"/>
                    </a:lnTo>
                    <a:lnTo>
                      <a:pt x="88" y="7"/>
                    </a:lnTo>
                    <a:lnTo>
                      <a:pt x="88" y="10"/>
                    </a:lnTo>
                    <a:lnTo>
                      <a:pt x="88" y="7"/>
                    </a:lnTo>
                    <a:close/>
                    <a:moveTo>
                      <a:pt x="134" y="7"/>
                    </a:moveTo>
                    <a:lnTo>
                      <a:pt x="132" y="7"/>
                    </a:lnTo>
                    <a:lnTo>
                      <a:pt x="134" y="7"/>
                    </a:lnTo>
                    <a:close/>
                    <a:moveTo>
                      <a:pt x="24" y="7"/>
                    </a:moveTo>
                    <a:lnTo>
                      <a:pt x="24" y="10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4" y="7"/>
                    </a:lnTo>
                    <a:close/>
                    <a:moveTo>
                      <a:pt x="24" y="7"/>
                    </a:moveTo>
                    <a:lnTo>
                      <a:pt x="26" y="7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4" y="7"/>
                    </a:lnTo>
                    <a:close/>
                    <a:moveTo>
                      <a:pt x="22" y="5"/>
                    </a:moveTo>
                    <a:lnTo>
                      <a:pt x="22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22" y="5"/>
                    </a:lnTo>
                    <a:close/>
                    <a:moveTo>
                      <a:pt x="4" y="0"/>
                    </a:move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22" y="12"/>
                    </a:lnTo>
                    <a:lnTo>
                      <a:pt x="19" y="10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2" y="15"/>
                    </a:lnTo>
                    <a:lnTo>
                      <a:pt x="22" y="17"/>
                    </a:lnTo>
                    <a:lnTo>
                      <a:pt x="24" y="17"/>
                    </a:lnTo>
                    <a:lnTo>
                      <a:pt x="26" y="17"/>
                    </a:lnTo>
                    <a:lnTo>
                      <a:pt x="26" y="20"/>
                    </a:lnTo>
                    <a:lnTo>
                      <a:pt x="26" y="17"/>
                    </a:lnTo>
                    <a:lnTo>
                      <a:pt x="29" y="17"/>
                    </a:lnTo>
                    <a:lnTo>
                      <a:pt x="29" y="20"/>
                    </a:lnTo>
                    <a:lnTo>
                      <a:pt x="31" y="20"/>
                    </a:lnTo>
                    <a:lnTo>
                      <a:pt x="31" y="17"/>
                    </a:lnTo>
                    <a:lnTo>
                      <a:pt x="34" y="17"/>
                    </a:lnTo>
                    <a:lnTo>
                      <a:pt x="34" y="20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1" y="15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34" y="12"/>
                    </a:lnTo>
                    <a:lnTo>
                      <a:pt x="34" y="15"/>
                    </a:lnTo>
                    <a:lnTo>
                      <a:pt x="36" y="15"/>
                    </a:lnTo>
                    <a:lnTo>
                      <a:pt x="36" y="17"/>
                    </a:lnTo>
                    <a:lnTo>
                      <a:pt x="39" y="17"/>
                    </a:lnTo>
                    <a:lnTo>
                      <a:pt x="39" y="20"/>
                    </a:lnTo>
                    <a:lnTo>
                      <a:pt x="41" y="22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48" y="22"/>
                    </a:lnTo>
                    <a:lnTo>
                      <a:pt x="51" y="22"/>
                    </a:lnTo>
                    <a:lnTo>
                      <a:pt x="53" y="22"/>
                    </a:lnTo>
                    <a:lnTo>
                      <a:pt x="56" y="22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1" y="20"/>
                    </a:lnTo>
                    <a:lnTo>
                      <a:pt x="63" y="20"/>
                    </a:lnTo>
                    <a:lnTo>
                      <a:pt x="63" y="17"/>
                    </a:lnTo>
                    <a:lnTo>
                      <a:pt x="66" y="17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70" y="15"/>
                    </a:lnTo>
                    <a:lnTo>
                      <a:pt x="70" y="12"/>
                    </a:lnTo>
                    <a:lnTo>
                      <a:pt x="73" y="12"/>
                    </a:lnTo>
                    <a:lnTo>
                      <a:pt x="75" y="12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83" y="10"/>
                    </a:lnTo>
                    <a:lnTo>
                      <a:pt x="83" y="7"/>
                    </a:lnTo>
                    <a:lnTo>
                      <a:pt x="85" y="7"/>
                    </a:lnTo>
                    <a:lnTo>
                      <a:pt x="85" y="10"/>
                    </a:lnTo>
                    <a:lnTo>
                      <a:pt x="85" y="12"/>
                    </a:lnTo>
                    <a:lnTo>
                      <a:pt x="85" y="15"/>
                    </a:lnTo>
                    <a:lnTo>
                      <a:pt x="85" y="12"/>
                    </a:lnTo>
                    <a:lnTo>
                      <a:pt x="85" y="15"/>
                    </a:lnTo>
                    <a:lnTo>
                      <a:pt x="83" y="12"/>
                    </a:lnTo>
                    <a:lnTo>
                      <a:pt x="83" y="15"/>
                    </a:lnTo>
                    <a:lnTo>
                      <a:pt x="80" y="15"/>
                    </a:lnTo>
                    <a:lnTo>
                      <a:pt x="83" y="15"/>
                    </a:lnTo>
                    <a:lnTo>
                      <a:pt x="83" y="17"/>
                    </a:lnTo>
                    <a:lnTo>
                      <a:pt x="83" y="15"/>
                    </a:lnTo>
                    <a:lnTo>
                      <a:pt x="83" y="17"/>
                    </a:lnTo>
                    <a:lnTo>
                      <a:pt x="83" y="15"/>
                    </a:lnTo>
                    <a:lnTo>
                      <a:pt x="83" y="17"/>
                    </a:lnTo>
                    <a:lnTo>
                      <a:pt x="83" y="15"/>
                    </a:lnTo>
                    <a:lnTo>
                      <a:pt x="83" y="17"/>
                    </a:lnTo>
                    <a:lnTo>
                      <a:pt x="83" y="15"/>
                    </a:lnTo>
                    <a:lnTo>
                      <a:pt x="85" y="15"/>
                    </a:lnTo>
                    <a:lnTo>
                      <a:pt x="83" y="15"/>
                    </a:lnTo>
                    <a:lnTo>
                      <a:pt x="85" y="15"/>
                    </a:lnTo>
                    <a:lnTo>
                      <a:pt x="83" y="15"/>
                    </a:lnTo>
                    <a:lnTo>
                      <a:pt x="83" y="17"/>
                    </a:lnTo>
                    <a:lnTo>
                      <a:pt x="85" y="17"/>
                    </a:lnTo>
                    <a:lnTo>
                      <a:pt x="85" y="15"/>
                    </a:lnTo>
                    <a:lnTo>
                      <a:pt x="85" y="17"/>
                    </a:lnTo>
                    <a:lnTo>
                      <a:pt x="85" y="15"/>
                    </a:lnTo>
                    <a:lnTo>
                      <a:pt x="85" y="17"/>
                    </a:lnTo>
                    <a:lnTo>
                      <a:pt x="85" y="15"/>
                    </a:lnTo>
                    <a:lnTo>
                      <a:pt x="88" y="15"/>
                    </a:lnTo>
                    <a:lnTo>
                      <a:pt x="85" y="15"/>
                    </a:lnTo>
                    <a:lnTo>
                      <a:pt x="85" y="12"/>
                    </a:lnTo>
                    <a:lnTo>
                      <a:pt x="88" y="12"/>
                    </a:lnTo>
                    <a:lnTo>
                      <a:pt x="88" y="15"/>
                    </a:lnTo>
                    <a:lnTo>
                      <a:pt x="88" y="12"/>
                    </a:lnTo>
                    <a:lnTo>
                      <a:pt x="90" y="12"/>
                    </a:lnTo>
                    <a:lnTo>
                      <a:pt x="90" y="15"/>
                    </a:lnTo>
                    <a:lnTo>
                      <a:pt x="88" y="15"/>
                    </a:lnTo>
                    <a:lnTo>
                      <a:pt x="90" y="15"/>
                    </a:lnTo>
                    <a:lnTo>
                      <a:pt x="88" y="15"/>
                    </a:lnTo>
                    <a:lnTo>
                      <a:pt x="90" y="15"/>
                    </a:lnTo>
                    <a:lnTo>
                      <a:pt x="90" y="12"/>
                    </a:lnTo>
                    <a:lnTo>
                      <a:pt x="90" y="15"/>
                    </a:lnTo>
                    <a:lnTo>
                      <a:pt x="92" y="15"/>
                    </a:lnTo>
                    <a:lnTo>
                      <a:pt x="95" y="17"/>
                    </a:lnTo>
                    <a:lnTo>
                      <a:pt x="95" y="20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2" y="20"/>
                    </a:lnTo>
                    <a:lnTo>
                      <a:pt x="92" y="22"/>
                    </a:lnTo>
                    <a:lnTo>
                      <a:pt x="90" y="22"/>
                    </a:lnTo>
                    <a:lnTo>
                      <a:pt x="90" y="25"/>
                    </a:lnTo>
                    <a:lnTo>
                      <a:pt x="90" y="27"/>
                    </a:lnTo>
                    <a:lnTo>
                      <a:pt x="90" y="25"/>
                    </a:lnTo>
                    <a:lnTo>
                      <a:pt x="90" y="27"/>
                    </a:lnTo>
                    <a:lnTo>
                      <a:pt x="88" y="27"/>
                    </a:lnTo>
                    <a:lnTo>
                      <a:pt x="90" y="27"/>
                    </a:lnTo>
                    <a:lnTo>
                      <a:pt x="92" y="27"/>
                    </a:lnTo>
                    <a:lnTo>
                      <a:pt x="90" y="27"/>
                    </a:lnTo>
                    <a:lnTo>
                      <a:pt x="90" y="29"/>
                    </a:lnTo>
                    <a:lnTo>
                      <a:pt x="88" y="29"/>
                    </a:lnTo>
                    <a:lnTo>
                      <a:pt x="85" y="32"/>
                    </a:lnTo>
                    <a:lnTo>
                      <a:pt x="83" y="32"/>
                    </a:lnTo>
                    <a:lnTo>
                      <a:pt x="83" y="34"/>
                    </a:lnTo>
                    <a:lnTo>
                      <a:pt x="80" y="34"/>
                    </a:lnTo>
                    <a:lnTo>
                      <a:pt x="78" y="34"/>
                    </a:lnTo>
                    <a:lnTo>
                      <a:pt x="78" y="37"/>
                    </a:lnTo>
                    <a:lnTo>
                      <a:pt x="75" y="37"/>
                    </a:lnTo>
                    <a:lnTo>
                      <a:pt x="73" y="37"/>
                    </a:lnTo>
                    <a:lnTo>
                      <a:pt x="70" y="37"/>
                    </a:lnTo>
                    <a:lnTo>
                      <a:pt x="70" y="39"/>
                    </a:lnTo>
                    <a:lnTo>
                      <a:pt x="70" y="42"/>
                    </a:lnTo>
                    <a:lnTo>
                      <a:pt x="70" y="44"/>
                    </a:lnTo>
                    <a:lnTo>
                      <a:pt x="73" y="44"/>
                    </a:lnTo>
                    <a:lnTo>
                      <a:pt x="75" y="44"/>
                    </a:lnTo>
                    <a:lnTo>
                      <a:pt x="75" y="47"/>
                    </a:lnTo>
                    <a:lnTo>
                      <a:pt x="75" y="49"/>
                    </a:lnTo>
                    <a:lnTo>
                      <a:pt x="78" y="49"/>
                    </a:lnTo>
                    <a:lnTo>
                      <a:pt x="78" y="51"/>
                    </a:lnTo>
                    <a:lnTo>
                      <a:pt x="80" y="51"/>
                    </a:lnTo>
                    <a:lnTo>
                      <a:pt x="80" y="54"/>
                    </a:lnTo>
                    <a:lnTo>
                      <a:pt x="83" y="54"/>
                    </a:lnTo>
                    <a:lnTo>
                      <a:pt x="83" y="56"/>
                    </a:lnTo>
                    <a:lnTo>
                      <a:pt x="83" y="59"/>
                    </a:lnTo>
                    <a:lnTo>
                      <a:pt x="85" y="59"/>
                    </a:lnTo>
                    <a:lnTo>
                      <a:pt x="83" y="59"/>
                    </a:lnTo>
                    <a:lnTo>
                      <a:pt x="83" y="61"/>
                    </a:lnTo>
                    <a:lnTo>
                      <a:pt x="80" y="61"/>
                    </a:lnTo>
                    <a:lnTo>
                      <a:pt x="78" y="61"/>
                    </a:lnTo>
                    <a:lnTo>
                      <a:pt x="75" y="61"/>
                    </a:lnTo>
                    <a:lnTo>
                      <a:pt x="78" y="61"/>
                    </a:lnTo>
                    <a:lnTo>
                      <a:pt x="75" y="61"/>
                    </a:lnTo>
                    <a:lnTo>
                      <a:pt x="73" y="61"/>
                    </a:lnTo>
                    <a:lnTo>
                      <a:pt x="73" y="64"/>
                    </a:lnTo>
                    <a:lnTo>
                      <a:pt x="75" y="64"/>
                    </a:lnTo>
                    <a:lnTo>
                      <a:pt x="73" y="64"/>
                    </a:lnTo>
                    <a:lnTo>
                      <a:pt x="73" y="66"/>
                    </a:lnTo>
                    <a:lnTo>
                      <a:pt x="70" y="66"/>
                    </a:lnTo>
                    <a:lnTo>
                      <a:pt x="68" y="66"/>
                    </a:lnTo>
                    <a:lnTo>
                      <a:pt x="66" y="66"/>
                    </a:lnTo>
                    <a:lnTo>
                      <a:pt x="63" y="66"/>
                    </a:lnTo>
                    <a:lnTo>
                      <a:pt x="61" y="66"/>
                    </a:lnTo>
                    <a:lnTo>
                      <a:pt x="58" y="66"/>
                    </a:lnTo>
                    <a:lnTo>
                      <a:pt x="58" y="64"/>
                    </a:lnTo>
                    <a:lnTo>
                      <a:pt x="58" y="61"/>
                    </a:lnTo>
                    <a:lnTo>
                      <a:pt x="58" y="59"/>
                    </a:lnTo>
                    <a:lnTo>
                      <a:pt x="58" y="56"/>
                    </a:lnTo>
                    <a:lnTo>
                      <a:pt x="56" y="56"/>
                    </a:lnTo>
                    <a:lnTo>
                      <a:pt x="56" y="54"/>
                    </a:lnTo>
                    <a:lnTo>
                      <a:pt x="56" y="51"/>
                    </a:lnTo>
                    <a:lnTo>
                      <a:pt x="53" y="51"/>
                    </a:lnTo>
                    <a:lnTo>
                      <a:pt x="56" y="51"/>
                    </a:lnTo>
                    <a:lnTo>
                      <a:pt x="53" y="51"/>
                    </a:lnTo>
                    <a:lnTo>
                      <a:pt x="53" y="49"/>
                    </a:lnTo>
                    <a:lnTo>
                      <a:pt x="56" y="49"/>
                    </a:lnTo>
                    <a:lnTo>
                      <a:pt x="53" y="49"/>
                    </a:lnTo>
                    <a:lnTo>
                      <a:pt x="56" y="49"/>
                    </a:lnTo>
                    <a:lnTo>
                      <a:pt x="53" y="49"/>
                    </a:lnTo>
                    <a:lnTo>
                      <a:pt x="56" y="49"/>
                    </a:lnTo>
                    <a:lnTo>
                      <a:pt x="56" y="47"/>
                    </a:lnTo>
                    <a:lnTo>
                      <a:pt x="53" y="47"/>
                    </a:lnTo>
                    <a:lnTo>
                      <a:pt x="56" y="47"/>
                    </a:lnTo>
                    <a:lnTo>
                      <a:pt x="53" y="47"/>
                    </a:lnTo>
                    <a:lnTo>
                      <a:pt x="53" y="49"/>
                    </a:lnTo>
                    <a:lnTo>
                      <a:pt x="53" y="47"/>
                    </a:lnTo>
                    <a:lnTo>
                      <a:pt x="53" y="49"/>
                    </a:lnTo>
                    <a:lnTo>
                      <a:pt x="51" y="49"/>
                    </a:lnTo>
                    <a:lnTo>
                      <a:pt x="53" y="49"/>
                    </a:lnTo>
                    <a:lnTo>
                      <a:pt x="51" y="49"/>
                    </a:lnTo>
                    <a:lnTo>
                      <a:pt x="51" y="47"/>
                    </a:lnTo>
                    <a:lnTo>
                      <a:pt x="51" y="49"/>
                    </a:lnTo>
                    <a:lnTo>
                      <a:pt x="51" y="47"/>
                    </a:lnTo>
                    <a:lnTo>
                      <a:pt x="51" y="49"/>
                    </a:lnTo>
                    <a:lnTo>
                      <a:pt x="51" y="47"/>
                    </a:lnTo>
                    <a:lnTo>
                      <a:pt x="51" y="49"/>
                    </a:lnTo>
                    <a:lnTo>
                      <a:pt x="51" y="51"/>
                    </a:lnTo>
                    <a:lnTo>
                      <a:pt x="48" y="51"/>
                    </a:lnTo>
                    <a:lnTo>
                      <a:pt x="51" y="51"/>
                    </a:lnTo>
                    <a:lnTo>
                      <a:pt x="51" y="54"/>
                    </a:lnTo>
                    <a:lnTo>
                      <a:pt x="5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51" y="54"/>
                    </a:lnTo>
                    <a:lnTo>
                      <a:pt x="51" y="56"/>
                    </a:lnTo>
                    <a:lnTo>
                      <a:pt x="48" y="56"/>
                    </a:lnTo>
                    <a:lnTo>
                      <a:pt x="48" y="54"/>
                    </a:lnTo>
                    <a:lnTo>
                      <a:pt x="46" y="54"/>
                    </a:lnTo>
                    <a:lnTo>
                      <a:pt x="44" y="54"/>
                    </a:lnTo>
                    <a:lnTo>
                      <a:pt x="41" y="54"/>
                    </a:lnTo>
                    <a:lnTo>
                      <a:pt x="41" y="51"/>
                    </a:lnTo>
                    <a:lnTo>
                      <a:pt x="44" y="51"/>
                    </a:lnTo>
                    <a:lnTo>
                      <a:pt x="41" y="51"/>
                    </a:lnTo>
                    <a:lnTo>
                      <a:pt x="39" y="49"/>
                    </a:lnTo>
                    <a:lnTo>
                      <a:pt x="41" y="49"/>
                    </a:lnTo>
                    <a:lnTo>
                      <a:pt x="39" y="49"/>
                    </a:lnTo>
                    <a:lnTo>
                      <a:pt x="39" y="47"/>
                    </a:lnTo>
                    <a:lnTo>
                      <a:pt x="39" y="44"/>
                    </a:lnTo>
                    <a:lnTo>
                      <a:pt x="39" y="47"/>
                    </a:lnTo>
                    <a:lnTo>
                      <a:pt x="39" y="44"/>
                    </a:lnTo>
                    <a:lnTo>
                      <a:pt x="36" y="44"/>
                    </a:lnTo>
                    <a:lnTo>
                      <a:pt x="39" y="44"/>
                    </a:lnTo>
                    <a:lnTo>
                      <a:pt x="36" y="44"/>
                    </a:lnTo>
                    <a:lnTo>
                      <a:pt x="39" y="44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39"/>
                    </a:lnTo>
                    <a:lnTo>
                      <a:pt x="34" y="39"/>
                    </a:lnTo>
                    <a:lnTo>
                      <a:pt x="36" y="39"/>
                    </a:lnTo>
                    <a:lnTo>
                      <a:pt x="34" y="39"/>
                    </a:lnTo>
                    <a:lnTo>
                      <a:pt x="36" y="42"/>
                    </a:lnTo>
                    <a:lnTo>
                      <a:pt x="34" y="42"/>
                    </a:lnTo>
                    <a:lnTo>
                      <a:pt x="34" y="39"/>
                    </a:lnTo>
                    <a:lnTo>
                      <a:pt x="31" y="39"/>
                    </a:lnTo>
                    <a:lnTo>
                      <a:pt x="29" y="39"/>
                    </a:lnTo>
                    <a:lnTo>
                      <a:pt x="31" y="39"/>
                    </a:lnTo>
                    <a:lnTo>
                      <a:pt x="31" y="37"/>
                    </a:lnTo>
                    <a:lnTo>
                      <a:pt x="29" y="39"/>
                    </a:lnTo>
                    <a:lnTo>
                      <a:pt x="26" y="39"/>
                    </a:lnTo>
                    <a:lnTo>
                      <a:pt x="29" y="39"/>
                    </a:lnTo>
                    <a:lnTo>
                      <a:pt x="26" y="39"/>
                    </a:lnTo>
                    <a:lnTo>
                      <a:pt x="29" y="39"/>
                    </a:lnTo>
                    <a:lnTo>
                      <a:pt x="26" y="39"/>
                    </a:lnTo>
                    <a:lnTo>
                      <a:pt x="24" y="39"/>
                    </a:lnTo>
                    <a:lnTo>
                      <a:pt x="26" y="39"/>
                    </a:lnTo>
                    <a:lnTo>
                      <a:pt x="24" y="39"/>
                    </a:lnTo>
                    <a:lnTo>
                      <a:pt x="24" y="37"/>
                    </a:lnTo>
                    <a:lnTo>
                      <a:pt x="24" y="39"/>
                    </a:lnTo>
                    <a:lnTo>
                      <a:pt x="22" y="39"/>
                    </a:lnTo>
                    <a:lnTo>
                      <a:pt x="24" y="37"/>
                    </a:lnTo>
                    <a:lnTo>
                      <a:pt x="22" y="37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4" y="37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22" y="37"/>
                    </a:lnTo>
                    <a:lnTo>
                      <a:pt x="19" y="37"/>
                    </a:lnTo>
                    <a:lnTo>
                      <a:pt x="22" y="34"/>
                    </a:lnTo>
                    <a:lnTo>
                      <a:pt x="19" y="34"/>
                    </a:lnTo>
                    <a:lnTo>
                      <a:pt x="19" y="37"/>
                    </a:lnTo>
                    <a:lnTo>
                      <a:pt x="19" y="34"/>
                    </a:lnTo>
                    <a:lnTo>
                      <a:pt x="19" y="37"/>
                    </a:lnTo>
                    <a:lnTo>
                      <a:pt x="19" y="34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7" y="34"/>
                    </a:lnTo>
                    <a:lnTo>
                      <a:pt x="17" y="37"/>
                    </a:lnTo>
                    <a:lnTo>
                      <a:pt x="17" y="34"/>
                    </a:lnTo>
                    <a:lnTo>
                      <a:pt x="17" y="37"/>
                    </a:lnTo>
                    <a:lnTo>
                      <a:pt x="14" y="37"/>
                    </a:lnTo>
                    <a:lnTo>
                      <a:pt x="17" y="37"/>
                    </a:lnTo>
                    <a:lnTo>
                      <a:pt x="14" y="37"/>
                    </a:lnTo>
                    <a:lnTo>
                      <a:pt x="12" y="37"/>
                    </a:lnTo>
                    <a:lnTo>
                      <a:pt x="9" y="37"/>
                    </a:lnTo>
                    <a:lnTo>
                      <a:pt x="9" y="34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4" y="37"/>
                    </a:lnTo>
                    <a:lnTo>
                      <a:pt x="4" y="39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9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4" y="32"/>
                    </a:lnTo>
                    <a:lnTo>
                      <a:pt x="4" y="29"/>
                    </a:lnTo>
                    <a:lnTo>
                      <a:pt x="7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7" y="20"/>
                    </a:lnTo>
                    <a:lnTo>
                      <a:pt x="9" y="20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  <a:moveTo>
                      <a:pt x="97" y="0"/>
                    </a:moveTo>
                    <a:lnTo>
                      <a:pt x="100" y="0"/>
                    </a:lnTo>
                    <a:lnTo>
                      <a:pt x="102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7" y="2"/>
                    </a:lnTo>
                    <a:lnTo>
                      <a:pt x="107" y="0"/>
                    </a:lnTo>
                    <a:lnTo>
                      <a:pt x="107" y="2"/>
                    </a:lnTo>
                    <a:lnTo>
                      <a:pt x="110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2" y="2"/>
                    </a:lnTo>
                    <a:lnTo>
                      <a:pt x="112" y="0"/>
                    </a:lnTo>
                    <a:lnTo>
                      <a:pt x="112" y="2"/>
                    </a:lnTo>
                    <a:lnTo>
                      <a:pt x="110" y="2"/>
                    </a:lnTo>
                    <a:lnTo>
                      <a:pt x="110" y="5"/>
                    </a:lnTo>
                    <a:lnTo>
                      <a:pt x="112" y="5"/>
                    </a:lnTo>
                    <a:lnTo>
                      <a:pt x="114" y="5"/>
                    </a:lnTo>
                    <a:lnTo>
                      <a:pt x="117" y="5"/>
                    </a:lnTo>
                    <a:lnTo>
                      <a:pt x="119" y="5"/>
                    </a:lnTo>
                    <a:lnTo>
                      <a:pt x="122" y="5"/>
                    </a:lnTo>
                    <a:lnTo>
                      <a:pt x="124" y="5"/>
                    </a:lnTo>
                    <a:lnTo>
                      <a:pt x="127" y="5"/>
                    </a:lnTo>
                    <a:lnTo>
                      <a:pt x="127" y="7"/>
                    </a:lnTo>
                    <a:lnTo>
                      <a:pt x="129" y="7"/>
                    </a:lnTo>
                    <a:lnTo>
                      <a:pt x="132" y="7"/>
                    </a:lnTo>
                    <a:lnTo>
                      <a:pt x="132" y="10"/>
                    </a:lnTo>
                    <a:lnTo>
                      <a:pt x="134" y="10"/>
                    </a:lnTo>
                    <a:lnTo>
                      <a:pt x="136" y="10"/>
                    </a:lnTo>
                    <a:lnTo>
                      <a:pt x="139" y="10"/>
                    </a:lnTo>
                    <a:lnTo>
                      <a:pt x="139" y="12"/>
                    </a:lnTo>
                    <a:lnTo>
                      <a:pt x="141" y="12"/>
                    </a:lnTo>
                    <a:lnTo>
                      <a:pt x="141" y="15"/>
                    </a:lnTo>
                    <a:lnTo>
                      <a:pt x="144" y="15"/>
                    </a:lnTo>
                    <a:lnTo>
                      <a:pt x="141" y="15"/>
                    </a:lnTo>
                    <a:lnTo>
                      <a:pt x="144" y="15"/>
                    </a:lnTo>
                    <a:lnTo>
                      <a:pt x="144" y="17"/>
                    </a:lnTo>
                    <a:lnTo>
                      <a:pt x="146" y="17"/>
                    </a:lnTo>
                    <a:lnTo>
                      <a:pt x="146" y="20"/>
                    </a:lnTo>
                    <a:lnTo>
                      <a:pt x="149" y="20"/>
                    </a:lnTo>
                    <a:lnTo>
                      <a:pt x="149" y="22"/>
                    </a:lnTo>
                    <a:lnTo>
                      <a:pt x="151" y="22"/>
                    </a:lnTo>
                    <a:lnTo>
                      <a:pt x="151" y="25"/>
                    </a:lnTo>
                    <a:lnTo>
                      <a:pt x="151" y="22"/>
                    </a:lnTo>
                    <a:lnTo>
                      <a:pt x="151" y="25"/>
                    </a:lnTo>
                    <a:lnTo>
                      <a:pt x="154" y="25"/>
                    </a:lnTo>
                    <a:lnTo>
                      <a:pt x="154" y="27"/>
                    </a:lnTo>
                    <a:lnTo>
                      <a:pt x="156" y="27"/>
                    </a:lnTo>
                    <a:lnTo>
                      <a:pt x="156" y="25"/>
                    </a:lnTo>
                    <a:lnTo>
                      <a:pt x="156" y="27"/>
                    </a:lnTo>
                    <a:lnTo>
                      <a:pt x="156" y="25"/>
                    </a:lnTo>
                    <a:lnTo>
                      <a:pt x="158" y="27"/>
                    </a:lnTo>
                    <a:lnTo>
                      <a:pt x="156" y="27"/>
                    </a:lnTo>
                    <a:lnTo>
                      <a:pt x="156" y="29"/>
                    </a:lnTo>
                    <a:lnTo>
                      <a:pt x="154" y="29"/>
                    </a:lnTo>
                    <a:lnTo>
                      <a:pt x="156" y="29"/>
                    </a:lnTo>
                    <a:lnTo>
                      <a:pt x="156" y="32"/>
                    </a:lnTo>
                    <a:lnTo>
                      <a:pt x="158" y="34"/>
                    </a:lnTo>
                    <a:lnTo>
                      <a:pt x="158" y="37"/>
                    </a:lnTo>
                    <a:lnTo>
                      <a:pt x="158" y="39"/>
                    </a:lnTo>
                    <a:lnTo>
                      <a:pt x="161" y="39"/>
                    </a:lnTo>
                    <a:lnTo>
                      <a:pt x="161" y="42"/>
                    </a:lnTo>
                    <a:lnTo>
                      <a:pt x="161" y="44"/>
                    </a:lnTo>
                    <a:lnTo>
                      <a:pt x="163" y="44"/>
                    </a:lnTo>
                    <a:lnTo>
                      <a:pt x="163" y="47"/>
                    </a:lnTo>
                    <a:lnTo>
                      <a:pt x="161" y="47"/>
                    </a:lnTo>
                    <a:lnTo>
                      <a:pt x="163" y="47"/>
                    </a:lnTo>
                    <a:lnTo>
                      <a:pt x="161" y="47"/>
                    </a:lnTo>
                    <a:lnTo>
                      <a:pt x="158" y="47"/>
                    </a:lnTo>
                    <a:lnTo>
                      <a:pt x="158" y="49"/>
                    </a:lnTo>
                    <a:lnTo>
                      <a:pt x="158" y="51"/>
                    </a:lnTo>
                    <a:lnTo>
                      <a:pt x="156" y="51"/>
                    </a:lnTo>
                    <a:lnTo>
                      <a:pt x="156" y="54"/>
                    </a:lnTo>
                    <a:lnTo>
                      <a:pt x="154" y="54"/>
                    </a:lnTo>
                    <a:lnTo>
                      <a:pt x="154" y="56"/>
                    </a:lnTo>
                    <a:lnTo>
                      <a:pt x="151" y="56"/>
                    </a:lnTo>
                    <a:lnTo>
                      <a:pt x="151" y="59"/>
                    </a:lnTo>
                    <a:lnTo>
                      <a:pt x="151" y="56"/>
                    </a:lnTo>
                    <a:lnTo>
                      <a:pt x="149" y="56"/>
                    </a:lnTo>
                    <a:lnTo>
                      <a:pt x="149" y="54"/>
                    </a:lnTo>
                    <a:lnTo>
                      <a:pt x="149" y="51"/>
                    </a:lnTo>
                    <a:lnTo>
                      <a:pt x="146" y="51"/>
                    </a:lnTo>
                    <a:lnTo>
                      <a:pt x="146" y="54"/>
                    </a:lnTo>
                    <a:lnTo>
                      <a:pt x="146" y="56"/>
                    </a:lnTo>
                    <a:lnTo>
                      <a:pt x="146" y="59"/>
                    </a:lnTo>
                    <a:lnTo>
                      <a:pt x="144" y="59"/>
                    </a:lnTo>
                    <a:lnTo>
                      <a:pt x="144" y="61"/>
                    </a:lnTo>
                    <a:lnTo>
                      <a:pt x="144" y="64"/>
                    </a:lnTo>
                    <a:lnTo>
                      <a:pt x="144" y="66"/>
                    </a:lnTo>
                    <a:lnTo>
                      <a:pt x="141" y="66"/>
                    </a:lnTo>
                    <a:lnTo>
                      <a:pt x="141" y="64"/>
                    </a:lnTo>
                    <a:lnTo>
                      <a:pt x="139" y="64"/>
                    </a:lnTo>
                    <a:lnTo>
                      <a:pt x="139" y="61"/>
                    </a:lnTo>
                    <a:lnTo>
                      <a:pt x="136" y="61"/>
                    </a:lnTo>
                    <a:lnTo>
                      <a:pt x="136" y="59"/>
                    </a:lnTo>
                    <a:lnTo>
                      <a:pt x="136" y="61"/>
                    </a:lnTo>
                    <a:lnTo>
                      <a:pt x="136" y="59"/>
                    </a:lnTo>
                    <a:lnTo>
                      <a:pt x="134" y="59"/>
                    </a:lnTo>
                    <a:lnTo>
                      <a:pt x="134" y="56"/>
                    </a:lnTo>
                    <a:lnTo>
                      <a:pt x="134" y="54"/>
                    </a:lnTo>
                    <a:lnTo>
                      <a:pt x="132" y="54"/>
                    </a:lnTo>
                    <a:lnTo>
                      <a:pt x="132" y="51"/>
                    </a:lnTo>
                    <a:lnTo>
                      <a:pt x="129" y="49"/>
                    </a:lnTo>
                    <a:lnTo>
                      <a:pt x="129" y="47"/>
                    </a:lnTo>
                    <a:lnTo>
                      <a:pt x="127" y="47"/>
                    </a:lnTo>
                    <a:lnTo>
                      <a:pt x="127" y="44"/>
                    </a:lnTo>
                    <a:lnTo>
                      <a:pt x="127" y="42"/>
                    </a:lnTo>
                    <a:lnTo>
                      <a:pt x="129" y="42"/>
                    </a:lnTo>
                    <a:lnTo>
                      <a:pt x="132" y="42"/>
                    </a:lnTo>
                    <a:lnTo>
                      <a:pt x="132" y="39"/>
                    </a:lnTo>
                    <a:lnTo>
                      <a:pt x="132" y="37"/>
                    </a:lnTo>
                    <a:lnTo>
                      <a:pt x="134" y="37"/>
                    </a:lnTo>
                    <a:lnTo>
                      <a:pt x="134" y="34"/>
                    </a:lnTo>
                    <a:lnTo>
                      <a:pt x="134" y="32"/>
                    </a:lnTo>
                    <a:lnTo>
                      <a:pt x="136" y="32"/>
                    </a:lnTo>
                    <a:lnTo>
                      <a:pt x="136" y="34"/>
                    </a:lnTo>
                    <a:lnTo>
                      <a:pt x="136" y="37"/>
                    </a:lnTo>
                    <a:lnTo>
                      <a:pt x="139" y="37"/>
                    </a:lnTo>
                    <a:lnTo>
                      <a:pt x="139" y="39"/>
                    </a:lnTo>
                    <a:lnTo>
                      <a:pt x="141" y="39"/>
                    </a:lnTo>
                    <a:lnTo>
                      <a:pt x="144" y="39"/>
                    </a:lnTo>
                    <a:lnTo>
                      <a:pt x="144" y="42"/>
                    </a:lnTo>
                    <a:lnTo>
                      <a:pt x="144" y="39"/>
                    </a:lnTo>
                    <a:lnTo>
                      <a:pt x="144" y="42"/>
                    </a:lnTo>
                    <a:lnTo>
                      <a:pt x="146" y="42"/>
                    </a:lnTo>
                    <a:lnTo>
                      <a:pt x="144" y="42"/>
                    </a:lnTo>
                    <a:lnTo>
                      <a:pt x="146" y="42"/>
                    </a:lnTo>
                    <a:lnTo>
                      <a:pt x="144" y="42"/>
                    </a:lnTo>
                    <a:lnTo>
                      <a:pt x="144" y="39"/>
                    </a:lnTo>
                    <a:lnTo>
                      <a:pt x="141" y="39"/>
                    </a:lnTo>
                    <a:lnTo>
                      <a:pt x="141" y="37"/>
                    </a:lnTo>
                    <a:lnTo>
                      <a:pt x="139" y="37"/>
                    </a:lnTo>
                    <a:lnTo>
                      <a:pt x="139" y="34"/>
                    </a:lnTo>
                    <a:lnTo>
                      <a:pt x="136" y="34"/>
                    </a:lnTo>
                    <a:lnTo>
                      <a:pt x="139" y="34"/>
                    </a:lnTo>
                    <a:lnTo>
                      <a:pt x="136" y="34"/>
                    </a:lnTo>
                    <a:lnTo>
                      <a:pt x="139" y="34"/>
                    </a:lnTo>
                    <a:lnTo>
                      <a:pt x="136" y="32"/>
                    </a:lnTo>
                    <a:lnTo>
                      <a:pt x="139" y="32"/>
                    </a:lnTo>
                    <a:lnTo>
                      <a:pt x="136" y="32"/>
                    </a:lnTo>
                    <a:lnTo>
                      <a:pt x="136" y="34"/>
                    </a:lnTo>
                    <a:lnTo>
                      <a:pt x="136" y="32"/>
                    </a:lnTo>
                    <a:lnTo>
                      <a:pt x="134" y="32"/>
                    </a:lnTo>
                    <a:lnTo>
                      <a:pt x="134" y="34"/>
                    </a:lnTo>
                    <a:lnTo>
                      <a:pt x="132" y="34"/>
                    </a:lnTo>
                    <a:lnTo>
                      <a:pt x="132" y="32"/>
                    </a:lnTo>
                    <a:lnTo>
                      <a:pt x="134" y="32"/>
                    </a:lnTo>
                    <a:lnTo>
                      <a:pt x="134" y="29"/>
                    </a:lnTo>
                    <a:lnTo>
                      <a:pt x="132" y="29"/>
                    </a:lnTo>
                    <a:lnTo>
                      <a:pt x="134" y="29"/>
                    </a:lnTo>
                    <a:lnTo>
                      <a:pt x="134" y="32"/>
                    </a:lnTo>
                    <a:lnTo>
                      <a:pt x="132" y="32"/>
                    </a:lnTo>
                    <a:lnTo>
                      <a:pt x="134" y="32"/>
                    </a:lnTo>
                    <a:lnTo>
                      <a:pt x="132" y="32"/>
                    </a:lnTo>
                    <a:lnTo>
                      <a:pt x="132" y="29"/>
                    </a:lnTo>
                    <a:lnTo>
                      <a:pt x="132" y="32"/>
                    </a:lnTo>
                    <a:lnTo>
                      <a:pt x="129" y="32"/>
                    </a:lnTo>
                    <a:lnTo>
                      <a:pt x="129" y="29"/>
                    </a:lnTo>
                    <a:lnTo>
                      <a:pt x="129" y="32"/>
                    </a:lnTo>
                    <a:lnTo>
                      <a:pt x="132" y="32"/>
                    </a:lnTo>
                    <a:lnTo>
                      <a:pt x="129" y="32"/>
                    </a:lnTo>
                    <a:lnTo>
                      <a:pt x="129" y="34"/>
                    </a:lnTo>
                    <a:lnTo>
                      <a:pt x="129" y="32"/>
                    </a:lnTo>
                    <a:lnTo>
                      <a:pt x="129" y="29"/>
                    </a:lnTo>
                    <a:lnTo>
                      <a:pt x="127" y="29"/>
                    </a:lnTo>
                    <a:lnTo>
                      <a:pt x="129" y="32"/>
                    </a:lnTo>
                    <a:lnTo>
                      <a:pt x="129" y="34"/>
                    </a:lnTo>
                    <a:lnTo>
                      <a:pt x="127" y="34"/>
                    </a:lnTo>
                    <a:lnTo>
                      <a:pt x="127" y="32"/>
                    </a:lnTo>
                    <a:lnTo>
                      <a:pt x="124" y="32"/>
                    </a:lnTo>
                    <a:lnTo>
                      <a:pt x="127" y="32"/>
                    </a:lnTo>
                    <a:lnTo>
                      <a:pt x="127" y="29"/>
                    </a:lnTo>
                    <a:lnTo>
                      <a:pt x="124" y="29"/>
                    </a:lnTo>
                    <a:lnTo>
                      <a:pt x="127" y="29"/>
                    </a:lnTo>
                    <a:lnTo>
                      <a:pt x="124" y="29"/>
                    </a:lnTo>
                    <a:lnTo>
                      <a:pt x="124" y="27"/>
                    </a:lnTo>
                    <a:lnTo>
                      <a:pt x="122" y="27"/>
                    </a:lnTo>
                    <a:lnTo>
                      <a:pt x="122" y="25"/>
                    </a:lnTo>
                    <a:lnTo>
                      <a:pt x="122" y="22"/>
                    </a:lnTo>
                    <a:lnTo>
                      <a:pt x="122" y="25"/>
                    </a:lnTo>
                    <a:lnTo>
                      <a:pt x="119" y="25"/>
                    </a:lnTo>
                    <a:lnTo>
                      <a:pt x="119" y="22"/>
                    </a:lnTo>
                    <a:lnTo>
                      <a:pt x="117" y="22"/>
                    </a:lnTo>
                    <a:lnTo>
                      <a:pt x="117" y="20"/>
                    </a:lnTo>
                    <a:lnTo>
                      <a:pt x="117" y="22"/>
                    </a:lnTo>
                    <a:lnTo>
                      <a:pt x="114" y="22"/>
                    </a:lnTo>
                    <a:lnTo>
                      <a:pt x="114" y="20"/>
                    </a:lnTo>
                    <a:lnTo>
                      <a:pt x="112" y="20"/>
                    </a:lnTo>
                    <a:lnTo>
                      <a:pt x="112" y="17"/>
                    </a:lnTo>
                    <a:lnTo>
                      <a:pt x="110" y="17"/>
                    </a:lnTo>
                    <a:lnTo>
                      <a:pt x="107" y="17"/>
                    </a:lnTo>
                    <a:lnTo>
                      <a:pt x="105" y="17"/>
                    </a:lnTo>
                    <a:lnTo>
                      <a:pt x="102" y="17"/>
                    </a:lnTo>
                    <a:lnTo>
                      <a:pt x="100" y="17"/>
                    </a:lnTo>
                    <a:lnTo>
                      <a:pt x="97" y="17"/>
                    </a:lnTo>
                    <a:lnTo>
                      <a:pt x="97" y="20"/>
                    </a:lnTo>
                    <a:lnTo>
                      <a:pt x="95" y="17"/>
                    </a:lnTo>
                    <a:lnTo>
                      <a:pt x="97" y="17"/>
                    </a:lnTo>
                    <a:lnTo>
                      <a:pt x="95" y="17"/>
                    </a:lnTo>
                    <a:lnTo>
                      <a:pt x="95" y="15"/>
                    </a:lnTo>
                    <a:lnTo>
                      <a:pt x="92" y="15"/>
                    </a:lnTo>
                    <a:lnTo>
                      <a:pt x="92" y="12"/>
                    </a:lnTo>
                    <a:lnTo>
                      <a:pt x="92" y="15"/>
                    </a:lnTo>
                    <a:lnTo>
                      <a:pt x="92" y="12"/>
                    </a:lnTo>
                    <a:lnTo>
                      <a:pt x="90" y="12"/>
                    </a:lnTo>
                    <a:lnTo>
                      <a:pt x="88" y="12"/>
                    </a:lnTo>
                    <a:lnTo>
                      <a:pt x="90" y="12"/>
                    </a:lnTo>
                    <a:lnTo>
                      <a:pt x="88" y="12"/>
                    </a:lnTo>
                    <a:lnTo>
                      <a:pt x="88" y="10"/>
                    </a:lnTo>
                    <a:lnTo>
                      <a:pt x="90" y="10"/>
                    </a:lnTo>
                    <a:lnTo>
                      <a:pt x="88" y="10"/>
                    </a:lnTo>
                    <a:lnTo>
                      <a:pt x="90" y="10"/>
                    </a:lnTo>
                    <a:lnTo>
                      <a:pt x="90" y="7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88" y="7"/>
                    </a:lnTo>
                    <a:lnTo>
                      <a:pt x="88" y="10"/>
                    </a:lnTo>
                    <a:lnTo>
                      <a:pt x="85" y="10"/>
                    </a:lnTo>
                    <a:lnTo>
                      <a:pt x="85" y="7"/>
                    </a:lnTo>
                    <a:lnTo>
                      <a:pt x="83" y="7"/>
                    </a:lnTo>
                    <a:lnTo>
                      <a:pt x="85" y="7"/>
                    </a:lnTo>
                    <a:lnTo>
                      <a:pt x="88" y="7"/>
                    </a:lnTo>
                    <a:lnTo>
                      <a:pt x="88" y="5"/>
                    </a:lnTo>
                    <a:lnTo>
                      <a:pt x="88" y="7"/>
                    </a:lnTo>
                    <a:lnTo>
                      <a:pt x="88" y="5"/>
                    </a:lnTo>
                    <a:lnTo>
                      <a:pt x="88" y="7"/>
                    </a:lnTo>
                    <a:lnTo>
                      <a:pt x="88" y="5"/>
                    </a:lnTo>
                    <a:lnTo>
                      <a:pt x="90" y="5"/>
                    </a:lnTo>
                    <a:lnTo>
                      <a:pt x="90" y="7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2" y="0"/>
                    </a:lnTo>
                    <a:lnTo>
                      <a:pt x="92" y="2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7" y="0"/>
                    </a:lnTo>
                    <a:close/>
                    <a:moveTo>
                      <a:pt x="119" y="10"/>
                    </a:moveTo>
                    <a:lnTo>
                      <a:pt x="119" y="12"/>
                    </a:lnTo>
                    <a:lnTo>
                      <a:pt x="119" y="10"/>
                    </a:lnTo>
                    <a:lnTo>
                      <a:pt x="119" y="12"/>
                    </a:lnTo>
                    <a:lnTo>
                      <a:pt x="119" y="10"/>
                    </a:lnTo>
                    <a:lnTo>
                      <a:pt x="117" y="10"/>
                    </a:lnTo>
                    <a:lnTo>
                      <a:pt x="117" y="12"/>
                    </a:lnTo>
                    <a:lnTo>
                      <a:pt x="117" y="10"/>
                    </a:lnTo>
                    <a:lnTo>
                      <a:pt x="117" y="12"/>
                    </a:lnTo>
                    <a:lnTo>
                      <a:pt x="114" y="12"/>
                    </a:lnTo>
                    <a:lnTo>
                      <a:pt x="114" y="15"/>
                    </a:lnTo>
                    <a:lnTo>
                      <a:pt x="117" y="15"/>
                    </a:lnTo>
                    <a:lnTo>
                      <a:pt x="114" y="15"/>
                    </a:lnTo>
                    <a:lnTo>
                      <a:pt x="117" y="15"/>
                    </a:lnTo>
                    <a:lnTo>
                      <a:pt x="119" y="15"/>
                    </a:lnTo>
                    <a:lnTo>
                      <a:pt x="119" y="12"/>
                    </a:lnTo>
                    <a:lnTo>
                      <a:pt x="117" y="12"/>
                    </a:lnTo>
                    <a:lnTo>
                      <a:pt x="119" y="12"/>
                    </a:lnTo>
                    <a:lnTo>
                      <a:pt x="122" y="12"/>
                    </a:lnTo>
                    <a:lnTo>
                      <a:pt x="122" y="15"/>
                    </a:lnTo>
                    <a:lnTo>
                      <a:pt x="124" y="15"/>
                    </a:lnTo>
                    <a:lnTo>
                      <a:pt x="124" y="17"/>
                    </a:lnTo>
                    <a:lnTo>
                      <a:pt x="127" y="17"/>
                    </a:lnTo>
                    <a:lnTo>
                      <a:pt x="127" y="15"/>
                    </a:lnTo>
                    <a:lnTo>
                      <a:pt x="127" y="17"/>
                    </a:lnTo>
                    <a:lnTo>
                      <a:pt x="127" y="15"/>
                    </a:lnTo>
                    <a:lnTo>
                      <a:pt x="127" y="17"/>
                    </a:lnTo>
                    <a:lnTo>
                      <a:pt x="127" y="15"/>
                    </a:lnTo>
                    <a:lnTo>
                      <a:pt x="127" y="12"/>
                    </a:lnTo>
                    <a:lnTo>
                      <a:pt x="124" y="12"/>
                    </a:lnTo>
                    <a:lnTo>
                      <a:pt x="127" y="12"/>
                    </a:lnTo>
                    <a:lnTo>
                      <a:pt x="124" y="12"/>
                    </a:lnTo>
                    <a:lnTo>
                      <a:pt x="124" y="15"/>
                    </a:lnTo>
                    <a:lnTo>
                      <a:pt x="124" y="12"/>
                    </a:lnTo>
                    <a:lnTo>
                      <a:pt x="122" y="12"/>
                    </a:lnTo>
                    <a:lnTo>
                      <a:pt x="122" y="10"/>
                    </a:lnTo>
                    <a:lnTo>
                      <a:pt x="122" y="12"/>
                    </a:lnTo>
                    <a:lnTo>
                      <a:pt x="122" y="10"/>
                    </a:lnTo>
                    <a:lnTo>
                      <a:pt x="119" y="10"/>
                    </a:lnTo>
                    <a:close/>
                    <a:moveTo>
                      <a:pt x="95" y="0"/>
                    </a:moveTo>
                    <a:lnTo>
                      <a:pt x="97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9" name="Freeform 1179"/>
              <p:cNvSpPr>
                <a:spLocks noEditPoints="1"/>
              </p:cNvSpPr>
              <p:nvPr/>
            </p:nvSpPr>
            <p:spPr bwMode="auto">
              <a:xfrm>
                <a:off x="2454" y="1515"/>
                <a:ext cx="163" cy="66"/>
              </a:xfrm>
              <a:custGeom>
                <a:avLst/>
                <a:gdLst>
                  <a:gd name="T0" fmla="*/ 51 w 163"/>
                  <a:gd name="T1" fmla="*/ 56 h 66"/>
                  <a:gd name="T2" fmla="*/ 39 w 163"/>
                  <a:gd name="T3" fmla="*/ 64 h 66"/>
                  <a:gd name="T4" fmla="*/ 36 w 163"/>
                  <a:gd name="T5" fmla="*/ 54 h 66"/>
                  <a:gd name="T6" fmla="*/ 26 w 163"/>
                  <a:gd name="T7" fmla="*/ 44 h 66"/>
                  <a:gd name="T8" fmla="*/ 19 w 163"/>
                  <a:gd name="T9" fmla="*/ 37 h 66"/>
                  <a:gd name="T10" fmla="*/ 19 w 163"/>
                  <a:gd name="T11" fmla="*/ 37 h 66"/>
                  <a:gd name="T12" fmla="*/ 114 w 163"/>
                  <a:gd name="T13" fmla="*/ 32 h 66"/>
                  <a:gd name="T14" fmla="*/ 112 w 163"/>
                  <a:gd name="T15" fmla="*/ 34 h 66"/>
                  <a:gd name="T16" fmla="*/ 112 w 163"/>
                  <a:gd name="T17" fmla="*/ 32 h 66"/>
                  <a:gd name="T18" fmla="*/ 110 w 163"/>
                  <a:gd name="T19" fmla="*/ 27 h 66"/>
                  <a:gd name="T20" fmla="*/ 119 w 163"/>
                  <a:gd name="T21" fmla="*/ 12 h 66"/>
                  <a:gd name="T22" fmla="*/ 24 w 163"/>
                  <a:gd name="T23" fmla="*/ 10 h 66"/>
                  <a:gd name="T24" fmla="*/ 19 w 163"/>
                  <a:gd name="T25" fmla="*/ 10 h 66"/>
                  <a:gd name="T26" fmla="*/ 24 w 163"/>
                  <a:gd name="T27" fmla="*/ 7 h 66"/>
                  <a:gd name="T28" fmla="*/ 24 w 163"/>
                  <a:gd name="T29" fmla="*/ 7 h 66"/>
                  <a:gd name="T30" fmla="*/ 12 w 163"/>
                  <a:gd name="T31" fmla="*/ 0 h 66"/>
                  <a:gd name="T32" fmla="*/ 19 w 163"/>
                  <a:gd name="T33" fmla="*/ 10 h 66"/>
                  <a:gd name="T34" fmla="*/ 22 w 163"/>
                  <a:gd name="T35" fmla="*/ 15 h 66"/>
                  <a:gd name="T36" fmla="*/ 34 w 163"/>
                  <a:gd name="T37" fmla="*/ 15 h 66"/>
                  <a:gd name="T38" fmla="*/ 46 w 163"/>
                  <a:gd name="T39" fmla="*/ 22 h 66"/>
                  <a:gd name="T40" fmla="*/ 70 w 163"/>
                  <a:gd name="T41" fmla="*/ 15 h 66"/>
                  <a:gd name="T42" fmla="*/ 85 w 163"/>
                  <a:gd name="T43" fmla="*/ 12 h 66"/>
                  <a:gd name="T44" fmla="*/ 83 w 163"/>
                  <a:gd name="T45" fmla="*/ 15 h 66"/>
                  <a:gd name="T46" fmla="*/ 85 w 163"/>
                  <a:gd name="T47" fmla="*/ 15 h 66"/>
                  <a:gd name="T48" fmla="*/ 92 w 163"/>
                  <a:gd name="T49" fmla="*/ 15 h 66"/>
                  <a:gd name="T50" fmla="*/ 90 w 163"/>
                  <a:gd name="T51" fmla="*/ 27 h 66"/>
                  <a:gd name="T52" fmla="*/ 70 w 163"/>
                  <a:gd name="T53" fmla="*/ 37 h 66"/>
                  <a:gd name="T54" fmla="*/ 83 w 163"/>
                  <a:gd name="T55" fmla="*/ 56 h 66"/>
                  <a:gd name="T56" fmla="*/ 73 w 163"/>
                  <a:gd name="T57" fmla="*/ 64 h 66"/>
                  <a:gd name="T58" fmla="*/ 56 w 163"/>
                  <a:gd name="T59" fmla="*/ 54 h 66"/>
                  <a:gd name="T60" fmla="*/ 56 w 163"/>
                  <a:gd name="T61" fmla="*/ 47 h 66"/>
                  <a:gd name="T62" fmla="*/ 51 w 163"/>
                  <a:gd name="T63" fmla="*/ 49 h 66"/>
                  <a:gd name="T64" fmla="*/ 44 w 163"/>
                  <a:gd name="T65" fmla="*/ 54 h 66"/>
                  <a:gd name="T66" fmla="*/ 39 w 163"/>
                  <a:gd name="T67" fmla="*/ 44 h 66"/>
                  <a:gd name="T68" fmla="*/ 29 w 163"/>
                  <a:gd name="T69" fmla="*/ 39 h 66"/>
                  <a:gd name="T70" fmla="*/ 24 w 163"/>
                  <a:gd name="T71" fmla="*/ 39 h 66"/>
                  <a:gd name="T72" fmla="*/ 22 w 163"/>
                  <a:gd name="T73" fmla="*/ 34 h 66"/>
                  <a:gd name="T74" fmla="*/ 17 w 163"/>
                  <a:gd name="T75" fmla="*/ 37 h 66"/>
                  <a:gd name="T76" fmla="*/ 2 w 163"/>
                  <a:gd name="T77" fmla="*/ 39 h 66"/>
                  <a:gd name="T78" fmla="*/ 4 w 163"/>
                  <a:gd name="T79" fmla="*/ 25 h 66"/>
                  <a:gd name="T80" fmla="*/ 4 w 163"/>
                  <a:gd name="T81" fmla="*/ 2 h 66"/>
                  <a:gd name="T82" fmla="*/ 112 w 163"/>
                  <a:gd name="T83" fmla="*/ 2 h 66"/>
                  <a:gd name="T84" fmla="*/ 129 w 163"/>
                  <a:gd name="T85" fmla="*/ 7 h 66"/>
                  <a:gd name="T86" fmla="*/ 146 w 163"/>
                  <a:gd name="T87" fmla="*/ 17 h 66"/>
                  <a:gd name="T88" fmla="*/ 156 w 163"/>
                  <a:gd name="T89" fmla="*/ 25 h 66"/>
                  <a:gd name="T90" fmla="*/ 163 w 163"/>
                  <a:gd name="T91" fmla="*/ 44 h 66"/>
                  <a:gd name="T92" fmla="*/ 151 w 163"/>
                  <a:gd name="T93" fmla="*/ 59 h 66"/>
                  <a:gd name="T94" fmla="*/ 141 w 163"/>
                  <a:gd name="T95" fmla="*/ 66 h 66"/>
                  <a:gd name="T96" fmla="*/ 129 w 163"/>
                  <a:gd name="T97" fmla="*/ 49 h 66"/>
                  <a:gd name="T98" fmla="*/ 136 w 163"/>
                  <a:gd name="T99" fmla="*/ 34 h 66"/>
                  <a:gd name="T100" fmla="*/ 144 w 163"/>
                  <a:gd name="T101" fmla="*/ 39 h 66"/>
                  <a:gd name="T102" fmla="*/ 136 w 163"/>
                  <a:gd name="T103" fmla="*/ 32 h 66"/>
                  <a:gd name="T104" fmla="*/ 132 w 163"/>
                  <a:gd name="T105" fmla="*/ 29 h 66"/>
                  <a:gd name="T106" fmla="*/ 127 w 163"/>
                  <a:gd name="T107" fmla="*/ 34 h 66"/>
                  <a:gd name="T108" fmla="*/ 119 w 163"/>
                  <a:gd name="T109" fmla="*/ 25 h 66"/>
                  <a:gd name="T110" fmla="*/ 100 w 163"/>
                  <a:gd name="T111" fmla="*/ 17 h 66"/>
                  <a:gd name="T112" fmla="*/ 90 w 163"/>
                  <a:gd name="T113" fmla="*/ 12 h 66"/>
                  <a:gd name="T114" fmla="*/ 83 w 163"/>
                  <a:gd name="T115" fmla="*/ 7 h 66"/>
                  <a:gd name="T116" fmla="*/ 92 w 163"/>
                  <a:gd name="T117" fmla="*/ 0 h 66"/>
                  <a:gd name="T118" fmla="*/ 117 w 163"/>
                  <a:gd name="T119" fmla="*/ 12 h 66"/>
                  <a:gd name="T120" fmla="*/ 124 w 163"/>
                  <a:gd name="T121" fmla="*/ 17 h 66"/>
                  <a:gd name="T122" fmla="*/ 122 w 163"/>
                  <a:gd name="T123" fmla="*/ 1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66">
                    <a:moveTo>
                      <a:pt x="34" y="64"/>
                    </a:moveTo>
                    <a:lnTo>
                      <a:pt x="34" y="66"/>
                    </a:lnTo>
                    <a:lnTo>
                      <a:pt x="34" y="64"/>
                    </a:lnTo>
                    <a:moveTo>
                      <a:pt x="53" y="56"/>
                    </a:moveTo>
                    <a:lnTo>
                      <a:pt x="56" y="56"/>
                    </a:lnTo>
                    <a:lnTo>
                      <a:pt x="53" y="56"/>
                    </a:lnTo>
                    <a:lnTo>
                      <a:pt x="53" y="59"/>
                    </a:lnTo>
                    <a:lnTo>
                      <a:pt x="53" y="56"/>
                    </a:lnTo>
                    <a:lnTo>
                      <a:pt x="53" y="59"/>
                    </a:lnTo>
                    <a:lnTo>
                      <a:pt x="51" y="59"/>
                    </a:lnTo>
                    <a:lnTo>
                      <a:pt x="48" y="59"/>
                    </a:lnTo>
                    <a:lnTo>
                      <a:pt x="51" y="59"/>
                    </a:lnTo>
                    <a:lnTo>
                      <a:pt x="51" y="56"/>
                    </a:lnTo>
                    <a:lnTo>
                      <a:pt x="53" y="56"/>
                    </a:lnTo>
                    <a:moveTo>
                      <a:pt x="85" y="56"/>
                    </a:moveTo>
                    <a:lnTo>
                      <a:pt x="83" y="56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5" y="56"/>
                    </a:lnTo>
                    <a:moveTo>
                      <a:pt x="36" y="54"/>
                    </a:moveTo>
                    <a:lnTo>
                      <a:pt x="36" y="56"/>
                    </a:lnTo>
                    <a:lnTo>
                      <a:pt x="39" y="59"/>
                    </a:lnTo>
                    <a:lnTo>
                      <a:pt x="36" y="59"/>
                    </a:lnTo>
                    <a:lnTo>
                      <a:pt x="36" y="61"/>
                    </a:lnTo>
                    <a:lnTo>
                      <a:pt x="39" y="61"/>
                    </a:lnTo>
                    <a:lnTo>
                      <a:pt x="39" y="64"/>
                    </a:lnTo>
                    <a:lnTo>
                      <a:pt x="41" y="64"/>
                    </a:lnTo>
                    <a:lnTo>
                      <a:pt x="39" y="64"/>
                    </a:lnTo>
                    <a:lnTo>
                      <a:pt x="36" y="64"/>
                    </a:lnTo>
                    <a:lnTo>
                      <a:pt x="34" y="64"/>
                    </a:lnTo>
                    <a:lnTo>
                      <a:pt x="34" y="61"/>
                    </a:lnTo>
                    <a:lnTo>
                      <a:pt x="31" y="61"/>
                    </a:lnTo>
                    <a:lnTo>
                      <a:pt x="31" y="59"/>
                    </a:lnTo>
                    <a:lnTo>
                      <a:pt x="31" y="56"/>
                    </a:lnTo>
                    <a:lnTo>
                      <a:pt x="34" y="56"/>
                    </a:lnTo>
                    <a:lnTo>
                      <a:pt x="36" y="56"/>
                    </a:lnTo>
                    <a:lnTo>
                      <a:pt x="36" y="54"/>
                    </a:lnTo>
                    <a:lnTo>
                      <a:pt x="34" y="54"/>
                    </a:lnTo>
                    <a:lnTo>
                      <a:pt x="36" y="54"/>
                    </a:lnTo>
                    <a:moveTo>
                      <a:pt x="53" y="51"/>
                    </a:moveTo>
                    <a:lnTo>
                      <a:pt x="51" y="51"/>
                    </a:lnTo>
                    <a:lnTo>
                      <a:pt x="53" y="51"/>
                    </a:lnTo>
                    <a:moveTo>
                      <a:pt x="36" y="49"/>
                    </a:moveTo>
                    <a:lnTo>
                      <a:pt x="36" y="51"/>
                    </a:lnTo>
                    <a:lnTo>
                      <a:pt x="36" y="4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6" y="49"/>
                    </a:lnTo>
                    <a:moveTo>
                      <a:pt x="29" y="44"/>
                    </a:moveTo>
                    <a:lnTo>
                      <a:pt x="29" y="47"/>
                    </a:lnTo>
                    <a:lnTo>
                      <a:pt x="29" y="44"/>
                    </a:lnTo>
                    <a:lnTo>
                      <a:pt x="26" y="44"/>
                    </a:lnTo>
                    <a:lnTo>
                      <a:pt x="29" y="44"/>
                    </a:lnTo>
                    <a:moveTo>
                      <a:pt x="22" y="39"/>
                    </a:moveTo>
                    <a:lnTo>
                      <a:pt x="19" y="39"/>
                    </a:lnTo>
                    <a:lnTo>
                      <a:pt x="22" y="39"/>
                    </a:lnTo>
                    <a:moveTo>
                      <a:pt x="24" y="37"/>
                    </a:moveTo>
                    <a:lnTo>
                      <a:pt x="22" y="37"/>
                    </a:lnTo>
                    <a:lnTo>
                      <a:pt x="24" y="37"/>
                    </a:lnTo>
                    <a:moveTo>
                      <a:pt x="22" y="37"/>
                    </a:moveTo>
                    <a:lnTo>
                      <a:pt x="19" y="37"/>
                    </a:lnTo>
                    <a:lnTo>
                      <a:pt x="22" y="37"/>
                    </a:lnTo>
                    <a:moveTo>
                      <a:pt x="19" y="37"/>
                    </a:moveTo>
                    <a:lnTo>
                      <a:pt x="19" y="39"/>
                    </a:lnTo>
                    <a:lnTo>
                      <a:pt x="19" y="37"/>
                    </a:lnTo>
                    <a:lnTo>
                      <a:pt x="19" y="39"/>
                    </a:lnTo>
                    <a:lnTo>
                      <a:pt x="17" y="39"/>
                    </a:lnTo>
                    <a:lnTo>
                      <a:pt x="17" y="37"/>
                    </a:lnTo>
                    <a:lnTo>
                      <a:pt x="19" y="37"/>
                    </a:lnTo>
                    <a:moveTo>
                      <a:pt x="17" y="37"/>
                    </a:moveTo>
                    <a:lnTo>
                      <a:pt x="14" y="37"/>
                    </a:lnTo>
                    <a:lnTo>
                      <a:pt x="17" y="37"/>
                    </a:lnTo>
                    <a:moveTo>
                      <a:pt x="110" y="37"/>
                    </a:moveTo>
                    <a:lnTo>
                      <a:pt x="110" y="39"/>
                    </a:lnTo>
                    <a:lnTo>
                      <a:pt x="107" y="39"/>
                    </a:lnTo>
                    <a:lnTo>
                      <a:pt x="107" y="37"/>
                    </a:lnTo>
                    <a:lnTo>
                      <a:pt x="110" y="37"/>
                    </a:lnTo>
                    <a:moveTo>
                      <a:pt x="19" y="37"/>
                    </a:moveTo>
                    <a:lnTo>
                      <a:pt x="19" y="34"/>
                    </a:lnTo>
                    <a:lnTo>
                      <a:pt x="19" y="37"/>
                    </a:lnTo>
                    <a:moveTo>
                      <a:pt x="110" y="34"/>
                    </a:moveTo>
                    <a:lnTo>
                      <a:pt x="110" y="32"/>
                    </a:lnTo>
                    <a:lnTo>
                      <a:pt x="110" y="34"/>
                    </a:lnTo>
                    <a:lnTo>
                      <a:pt x="107" y="34"/>
                    </a:lnTo>
                    <a:lnTo>
                      <a:pt x="107" y="32"/>
                    </a:lnTo>
                    <a:lnTo>
                      <a:pt x="110" y="32"/>
                    </a:lnTo>
                    <a:lnTo>
                      <a:pt x="110" y="34"/>
                    </a:lnTo>
                    <a:moveTo>
                      <a:pt x="134" y="32"/>
                    </a:moveTo>
                    <a:lnTo>
                      <a:pt x="136" y="32"/>
                    </a:lnTo>
                    <a:lnTo>
                      <a:pt x="134" y="32"/>
                    </a:lnTo>
                    <a:moveTo>
                      <a:pt x="114" y="32"/>
                    </a:moveTo>
                    <a:lnTo>
                      <a:pt x="114" y="34"/>
                    </a:lnTo>
                    <a:lnTo>
                      <a:pt x="117" y="32"/>
                    </a:lnTo>
                    <a:lnTo>
                      <a:pt x="117" y="34"/>
                    </a:lnTo>
                    <a:lnTo>
                      <a:pt x="117" y="32"/>
                    </a:lnTo>
                    <a:lnTo>
                      <a:pt x="117" y="34"/>
                    </a:lnTo>
                    <a:lnTo>
                      <a:pt x="117" y="37"/>
                    </a:lnTo>
                    <a:lnTo>
                      <a:pt x="114" y="37"/>
                    </a:lnTo>
                    <a:lnTo>
                      <a:pt x="114" y="39"/>
                    </a:lnTo>
                    <a:lnTo>
                      <a:pt x="114" y="37"/>
                    </a:lnTo>
                    <a:lnTo>
                      <a:pt x="114" y="39"/>
                    </a:lnTo>
                    <a:lnTo>
                      <a:pt x="114" y="37"/>
                    </a:lnTo>
                    <a:lnTo>
                      <a:pt x="112" y="37"/>
                    </a:lnTo>
                    <a:lnTo>
                      <a:pt x="112" y="34"/>
                    </a:lnTo>
                    <a:lnTo>
                      <a:pt x="112" y="37"/>
                    </a:lnTo>
                    <a:lnTo>
                      <a:pt x="114" y="37"/>
                    </a:lnTo>
                    <a:lnTo>
                      <a:pt x="112" y="37"/>
                    </a:lnTo>
                    <a:lnTo>
                      <a:pt x="112" y="34"/>
                    </a:lnTo>
                    <a:lnTo>
                      <a:pt x="112" y="32"/>
                    </a:lnTo>
                    <a:lnTo>
                      <a:pt x="114" y="32"/>
                    </a:lnTo>
                    <a:moveTo>
                      <a:pt x="134" y="32"/>
                    </a:moveTo>
                    <a:lnTo>
                      <a:pt x="132" y="32"/>
                    </a:lnTo>
                    <a:lnTo>
                      <a:pt x="134" y="32"/>
                    </a:lnTo>
                    <a:moveTo>
                      <a:pt x="110" y="32"/>
                    </a:moveTo>
                    <a:lnTo>
                      <a:pt x="110" y="29"/>
                    </a:lnTo>
                    <a:lnTo>
                      <a:pt x="110" y="32"/>
                    </a:lnTo>
                    <a:moveTo>
                      <a:pt x="112" y="32"/>
                    </a:moveTo>
                    <a:lnTo>
                      <a:pt x="110" y="32"/>
                    </a:lnTo>
                    <a:lnTo>
                      <a:pt x="110" y="29"/>
                    </a:lnTo>
                    <a:lnTo>
                      <a:pt x="112" y="29"/>
                    </a:lnTo>
                    <a:lnTo>
                      <a:pt x="112" y="32"/>
                    </a:lnTo>
                    <a:moveTo>
                      <a:pt x="112" y="27"/>
                    </a:moveTo>
                    <a:lnTo>
                      <a:pt x="112" y="29"/>
                    </a:lnTo>
                    <a:lnTo>
                      <a:pt x="110" y="27"/>
                    </a:lnTo>
                    <a:lnTo>
                      <a:pt x="112" y="27"/>
                    </a:lnTo>
                    <a:moveTo>
                      <a:pt x="95" y="27"/>
                    </a:moveTo>
                    <a:lnTo>
                      <a:pt x="95" y="29"/>
                    </a:lnTo>
                    <a:lnTo>
                      <a:pt x="95" y="27"/>
                    </a:lnTo>
                    <a:moveTo>
                      <a:pt x="112" y="27"/>
                    </a:moveTo>
                    <a:lnTo>
                      <a:pt x="110" y="27"/>
                    </a:lnTo>
                    <a:lnTo>
                      <a:pt x="112" y="27"/>
                    </a:lnTo>
                    <a:moveTo>
                      <a:pt x="97" y="22"/>
                    </a:moveTo>
                    <a:lnTo>
                      <a:pt x="95" y="22"/>
                    </a:lnTo>
                    <a:lnTo>
                      <a:pt x="97" y="22"/>
                    </a:lnTo>
                    <a:moveTo>
                      <a:pt x="149" y="20"/>
                    </a:moveTo>
                    <a:lnTo>
                      <a:pt x="146" y="20"/>
                    </a:lnTo>
                    <a:lnTo>
                      <a:pt x="149" y="20"/>
                    </a:lnTo>
                    <a:moveTo>
                      <a:pt x="107" y="17"/>
                    </a:moveTo>
                    <a:lnTo>
                      <a:pt x="107" y="20"/>
                    </a:lnTo>
                    <a:lnTo>
                      <a:pt x="107" y="17"/>
                    </a:lnTo>
                    <a:moveTo>
                      <a:pt x="119" y="12"/>
                    </a:moveTo>
                    <a:lnTo>
                      <a:pt x="117" y="12"/>
                    </a:lnTo>
                    <a:lnTo>
                      <a:pt x="119" y="12"/>
                    </a:lnTo>
                    <a:moveTo>
                      <a:pt x="117" y="12"/>
                    </a:moveTo>
                    <a:lnTo>
                      <a:pt x="117" y="15"/>
                    </a:lnTo>
                    <a:lnTo>
                      <a:pt x="117" y="12"/>
                    </a:lnTo>
                    <a:moveTo>
                      <a:pt x="88" y="12"/>
                    </a:moveTo>
                    <a:lnTo>
                      <a:pt x="90" y="12"/>
                    </a:lnTo>
                    <a:lnTo>
                      <a:pt x="88" y="12"/>
                    </a:lnTo>
                    <a:moveTo>
                      <a:pt x="29" y="12"/>
                    </a:moveTo>
                    <a:lnTo>
                      <a:pt x="26" y="12"/>
                    </a:lnTo>
                    <a:lnTo>
                      <a:pt x="29" y="12"/>
                    </a:lnTo>
                    <a:moveTo>
                      <a:pt x="22" y="10"/>
                    </a:moveTo>
                    <a:lnTo>
                      <a:pt x="24" y="10"/>
                    </a:lnTo>
                    <a:lnTo>
                      <a:pt x="22" y="10"/>
                    </a:lnTo>
                    <a:moveTo>
                      <a:pt x="24" y="10"/>
                    </a:moveTo>
                    <a:lnTo>
                      <a:pt x="26" y="10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4" y="10"/>
                    </a:lnTo>
                    <a:moveTo>
                      <a:pt x="88" y="10"/>
                    </a:moveTo>
                    <a:lnTo>
                      <a:pt x="88" y="12"/>
                    </a:lnTo>
                    <a:lnTo>
                      <a:pt x="88" y="10"/>
                    </a:lnTo>
                    <a:lnTo>
                      <a:pt x="88" y="12"/>
                    </a:lnTo>
                    <a:lnTo>
                      <a:pt x="88" y="10"/>
                    </a:lnTo>
                    <a:moveTo>
                      <a:pt x="22" y="10"/>
                    </a:moveTo>
                    <a:lnTo>
                      <a:pt x="19" y="10"/>
                    </a:lnTo>
                    <a:lnTo>
                      <a:pt x="22" y="10"/>
                    </a:lnTo>
                    <a:lnTo>
                      <a:pt x="19" y="10"/>
                    </a:lnTo>
                    <a:lnTo>
                      <a:pt x="22" y="10"/>
                    </a:lnTo>
                    <a:moveTo>
                      <a:pt x="134" y="7"/>
                    </a:moveTo>
                    <a:lnTo>
                      <a:pt x="132" y="7"/>
                    </a:lnTo>
                    <a:lnTo>
                      <a:pt x="134" y="7"/>
                    </a:lnTo>
                    <a:moveTo>
                      <a:pt x="88" y="7"/>
                    </a:moveTo>
                    <a:lnTo>
                      <a:pt x="88" y="10"/>
                    </a:lnTo>
                    <a:lnTo>
                      <a:pt x="88" y="7"/>
                    </a:lnTo>
                    <a:lnTo>
                      <a:pt x="88" y="10"/>
                    </a:lnTo>
                    <a:lnTo>
                      <a:pt x="88" y="7"/>
                    </a:lnTo>
                    <a:moveTo>
                      <a:pt x="134" y="7"/>
                    </a:moveTo>
                    <a:lnTo>
                      <a:pt x="132" y="7"/>
                    </a:lnTo>
                    <a:lnTo>
                      <a:pt x="134" y="7"/>
                    </a:lnTo>
                    <a:moveTo>
                      <a:pt x="24" y="7"/>
                    </a:moveTo>
                    <a:lnTo>
                      <a:pt x="24" y="10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4" y="7"/>
                    </a:lnTo>
                    <a:moveTo>
                      <a:pt x="24" y="7"/>
                    </a:moveTo>
                    <a:lnTo>
                      <a:pt x="26" y="7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4" y="7"/>
                    </a:lnTo>
                    <a:moveTo>
                      <a:pt x="22" y="5"/>
                    </a:moveTo>
                    <a:lnTo>
                      <a:pt x="22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22" y="5"/>
                    </a:lnTo>
                    <a:moveTo>
                      <a:pt x="4" y="0"/>
                    </a:move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22" y="12"/>
                    </a:lnTo>
                    <a:lnTo>
                      <a:pt x="19" y="10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2" y="15"/>
                    </a:lnTo>
                    <a:lnTo>
                      <a:pt x="22" y="17"/>
                    </a:lnTo>
                    <a:lnTo>
                      <a:pt x="24" y="17"/>
                    </a:lnTo>
                    <a:lnTo>
                      <a:pt x="26" y="17"/>
                    </a:lnTo>
                    <a:lnTo>
                      <a:pt x="26" y="20"/>
                    </a:lnTo>
                    <a:lnTo>
                      <a:pt x="26" y="17"/>
                    </a:lnTo>
                    <a:lnTo>
                      <a:pt x="29" y="17"/>
                    </a:lnTo>
                    <a:lnTo>
                      <a:pt x="29" y="20"/>
                    </a:lnTo>
                    <a:lnTo>
                      <a:pt x="31" y="20"/>
                    </a:lnTo>
                    <a:lnTo>
                      <a:pt x="31" y="17"/>
                    </a:lnTo>
                    <a:lnTo>
                      <a:pt x="34" y="17"/>
                    </a:lnTo>
                    <a:lnTo>
                      <a:pt x="34" y="20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1" y="15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34" y="12"/>
                    </a:lnTo>
                    <a:lnTo>
                      <a:pt x="34" y="15"/>
                    </a:lnTo>
                    <a:lnTo>
                      <a:pt x="36" y="15"/>
                    </a:lnTo>
                    <a:lnTo>
                      <a:pt x="36" y="17"/>
                    </a:lnTo>
                    <a:lnTo>
                      <a:pt x="39" y="17"/>
                    </a:lnTo>
                    <a:lnTo>
                      <a:pt x="39" y="20"/>
                    </a:lnTo>
                    <a:lnTo>
                      <a:pt x="41" y="22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48" y="22"/>
                    </a:lnTo>
                    <a:lnTo>
                      <a:pt x="51" y="22"/>
                    </a:lnTo>
                    <a:lnTo>
                      <a:pt x="53" y="22"/>
                    </a:lnTo>
                    <a:lnTo>
                      <a:pt x="56" y="22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1" y="20"/>
                    </a:lnTo>
                    <a:lnTo>
                      <a:pt x="63" y="20"/>
                    </a:lnTo>
                    <a:lnTo>
                      <a:pt x="63" y="17"/>
                    </a:lnTo>
                    <a:lnTo>
                      <a:pt x="66" y="17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70" y="15"/>
                    </a:lnTo>
                    <a:lnTo>
                      <a:pt x="70" y="12"/>
                    </a:lnTo>
                    <a:lnTo>
                      <a:pt x="73" y="12"/>
                    </a:lnTo>
                    <a:lnTo>
                      <a:pt x="75" y="12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83" y="10"/>
                    </a:lnTo>
                    <a:lnTo>
                      <a:pt x="83" y="7"/>
                    </a:lnTo>
                    <a:lnTo>
                      <a:pt x="85" y="7"/>
                    </a:lnTo>
                    <a:lnTo>
                      <a:pt x="85" y="10"/>
                    </a:lnTo>
                    <a:lnTo>
                      <a:pt x="85" y="12"/>
                    </a:lnTo>
                    <a:lnTo>
                      <a:pt x="85" y="15"/>
                    </a:lnTo>
                    <a:lnTo>
                      <a:pt x="85" y="12"/>
                    </a:lnTo>
                    <a:lnTo>
                      <a:pt x="85" y="15"/>
                    </a:lnTo>
                    <a:lnTo>
                      <a:pt x="83" y="12"/>
                    </a:lnTo>
                    <a:lnTo>
                      <a:pt x="83" y="15"/>
                    </a:lnTo>
                    <a:lnTo>
                      <a:pt x="80" y="15"/>
                    </a:lnTo>
                    <a:lnTo>
                      <a:pt x="83" y="15"/>
                    </a:lnTo>
                    <a:lnTo>
                      <a:pt x="83" y="17"/>
                    </a:lnTo>
                    <a:lnTo>
                      <a:pt x="83" y="15"/>
                    </a:lnTo>
                    <a:lnTo>
                      <a:pt x="83" y="17"/>
                    </a:lnTo>
                    <a:lnTo>
                      <a:pt x="83" y="15"/>
                    </a:lnTo>
                    <a:lnTo>
                      <a:pt x="83" y="17"/>
                    </a:lnTo>
                    <a:lnTo>
                      <a:pt x="83" y="15"/>
                    </a:lnTo>
                    <a:lnTo>
                      <a:pt x="83" y="17"/>
                    </a:lnTo>
                    <a:lnTo>
                      <a:pt x="83" y="15"/>
                    </a:lnTo>
                    <a:lnTo>
                      <a:pt x="85" y="15"/>
                    </a:lnTo>
                    <a:lnTo>
                      <a:pt x="83" y="15"/>
                    </a:lnTo>
                    <a:lnTo>
                      <a:pt x="85" y="15"/>
                    </a:lnTo>
                    <a:lnTo>
                      <a:pt x="83" y="15"/>
                    </a:lnTo>
                    <a:lnTo>
                      <a:pt x="83" y="17"/>
                    </a:lnTo>
                    <a:lnTo>
                      <a:pt x="85" y="17"/>
                    </a:lnTo>
                    <a:lnTo>
                      <a:pt x="85" y="15"/>
                    </a:lnTo>
                    <a:lnTo>
                      <a:pt x="85" y="17"/>
                    </a:lnTo>
                    <a:lnTo>
                      <a:pt x="85" y="15"/>
                    </a:lnTo>
                    <a:lnTo>
                      <a:pt x="85" y="17"/>
                    </a:lnTo>
                    <a:lnTo>
                      <a:pt x="85" y="15"/>
                    </a:lnTo>
                    <a:lnTo>
                      <a:pt x="88" y="15"/>
                    </a:lnTo>
                    <a:lnTo>
                      <a:pt x="85" y="15"/>
                    </a:lnTo>
                    <a:lnTo>
                      <a:pt x="85" y="12"/>
                    </a:lnTo>
                    <a:lnTo>
                      <a:pt x="88" y="12"/>
                    </a:lnTo>
                    <a:lnTo>
                      <a:pt x="88" y="15"/>
                    </a:lnTo>
                    <a:lnTo>
                      <a:pt x="88" y="12"/>
                    </a:lnTo>
                    <a:lnTo>
                      <a:pt x="90" y="12"/>
                    </a:lnTo>
                    <a:lnTo>
                      <a:pt x="90" y="15"/>
                    </a:lnTo>
                    <a:lnTo>
                      <a:pt x="88" y="15"/>
                    </a:lnTo>
                    <a:lnTo>
                      <a:pt x="90" y="15"/>
                    </a:lnTo>
                    <a:lnTo>
                      <a:pt x="88" y="15"/>
                    </a:lnTo>
                    <a:lnTo>
                      <a:pt x="90" y="15"/>
                    </a:lnTo>
                    <a:lnTo>
                      <a:pt x="90" y="12"/>
                    </a:lnTo>
                    <a:lnTo>
                      <a:pt x="90" y="15"/>
                    </a:lnTo>
                    <a:lnTo>
                      <a:pt x="92" y="15"/>
                    </a:lnTo>
                    <a:lnTo>
                      <a:pt x="95" y="17"/>
                    </a:lnTo>
                    <a:lnTo>
                      <a:pt x="95" y="20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2" y="20"/>
                    </a:lnTo>
                    <a:lnTo>
                      <a:pt x="92" y="22"/>
                    </a:lnTo>
                    <a:lnTo>
                      <a:pt x="90" y="22"/>
                    </a:lnTo>
                    <a:lnTo>
                      <a:pt x="90" y="25"/>
                    </a:lnTo>
                    <a:lnTo>
                      <a:pt x="90" y="27"/>
                    </a:lnTo>
                    <a:lnTo>
                      <a:pt x="90" y="25"/>
                    </a:lnTo>
                    <a:lnTo>
                      <a:pt x="90" y="27"/>
                    </a:lnTo>
                    <a:lnTo>
                      <a:pt x="88" y="27"/>
                    </a:lnTo>
                    <a:lnTo>
                      <a:pt x="90" y="27"/>
                    </a:lnTo>
                    <a:lnTo>
                      <a:pt x="92" y="27"/>
                    </a:lnTo>
                    <a:lnTo>
                      <a:pt x="90" y="27"/>
                    </a:lnTo>
                    <a:lnTo>
                      <a:pt x="90" y="29"/>
                    </a:lnTo>
                    <a:lnTo>
                      <a:pt x="88" y="29"/>
                    </a:lnTo>
                    <a:lnTo>
                      <a:pt x="85" y="32"/>
                    </a:lnTo>
                    <a:lnTo>
                      <a:pt x="83" y="32"/>
                    </a:lnTo>
                    <a:lnTo>
                      <a:pt x="83" y="34"/>
                    </a:lnTo>
                    <a:lnTo>
                      <a:pt x="80" y="34"/>
                    </a:lnTo>
                    <a:lnTo>
                      <a:pt x="78" y="34"/>
                    </a:lnTo>
                    <a:lnTo>
                      <a:pt x="78" y="37"/>
                    </a:lnTo>
                    <a:lnTo>
                      <a:pt x="75" y="37"/>
                    </a:lnTo>
                    <a:lnTo>
                      <a:pt x="73" y="37"/>
                    </a:lnTo>
                    <a:lnTo>
                      <a:pt x="70" y="37"/>
                    </a:lnTo>
                    <a:lnTo>
                      <a:pt x="70" y="39"/>
                    </a:lnTo>
                    <a:lnTo>
                      <a:pt x="70" y="42"/>
                    </a:lnTo>
                    <a:lnTo>
                      <a:pt x="70" y="44"/>
                    </a:lnTo>
                    <a:lnTo>
                      <a:pt x="73" y="44"/>
                    </a:lnTo>
                    <a:lnTo>
                      <a:pt x="75" y="44"/>
                    </a:lnTo>
                    <a:lnTo>
                      <a:pt x="75" y="47"/>
                    </a:lnTo>
                    <a:lnTo>
                      <a:pt x="75" y="49"/>
                    </a:lnTo>
                    <a:lnTo>
                      <a:pt x="78" y="49"/>
                    </a:lnTo>
                    <a:lnTo>
                      <a:pt x="78" y="51"/>
                    </a:lnTo>
                    <a:lnTo>
                      <a:pt x="80" y="51"/>
                    </a:lnTo>
                    <a:lnTo>
                      <a:pt x="80" y="54"/>
                    </a:lnTo>
                    <a:lnTo>
                      <a:pt x="83" y="54"/>
                    </a:lnTo>
                    <a:lnTo>
                      <a:pt x="83" y="56"/>
                    </a:lnTo>
                    <a:lnTo>
                      <a:pt x="83" y="59"/>
                    </a:lnTo>
                    <a:lnTo>
                      <a:pt x="85" y="59"/>
                    </a:lnTo>
                    <a:lnTo>
                      <a:pt x="83" y="59"/>
                    </a:lnTo>
                    <a:lnTo>
                      <a:pt x="83" y="61"/>
                    </a:lnTo>
                    <a:lnTo>
                      <a:pt x="80" y="61"/>
                    </a:lnTo>
                    <a:lnTo>
                      <a:pt x="78" y="61"/>
                    </a:lnTo>
                    <a:lnTo>
                      <a:pt x="75" y="61"/>
                    </a:lnTo>
                    <a:lnTo>
                      <a:pt x="78" y="61"/>
                    </a:lnTo>
                    <a:lnTo>
                      <a:pt x="75" y="61"/>
                    </a:lnTo>
                    <a:lnTo>
                      <a:pt x="73" y="61"/>
                    </a:lnTo>
                    <a:lnTo>
                      <a:pt x="73" y="64"/>
                    </a:lnTo>
                    <a:lnTo>
                      <a:pt x="75" y="64"/>
                    </a:lnTo>
                    <a:lnTo>
                      <a:pt x="73" y="64"/>
                    </a:lnTo>
                    <a:lnTo>
                      <a:pt x="73" y="66"/>
                    </a:lnTo>
                    <a:lnTo>
                      <a:pt x="70" y="66"/>
                    </a:lnTo>
                    <a:lnTo>
                      <a:pt x="68" y="66"/>
                    </a:lnTo>
                    <a:lnTo>
                      <a:pt x="66" y="66"/>
                    </a:lnTo>
                    <a:lnTo>
                      <a:pt x="63" y="66"/>
                    </a:lnTo>
                    <a:lnTo>
                      <a:pt x="61" y="66"/>
                    </a:lnTo>
                    <a:lnTo>
                      <a:pt x="58" y="66"/>
                    </a:lnTo>
                    <a:lnTo>
                      <a:pt x="58" y="64"/>
                    </a:lnTo>
                    <a:lnTo>
                      <a:pt x="58" y="61"/>
                    </a:lnTo>
                    <a:lnTo>
                      <a:pt x="58" y="59"/>
                    </a:lnTo>
                    <a:lnTo>
                      <a:pt x="58" y="56"/>
                    </a:lnTo>
                    <a:lnTo>
                      <a:pt x="56" y="56"/>
                    </a:lnTo>
                    <a:lnTo>
                      <a:pt x="56" y="54"/>
                    </a:lnTo>
                    <a:lnTo>
                      <a:pt x="56" y="51"/>
                    </a:lnTo>
                    <a:lnTo>
                      <a:pt x="53" y="51"/>
                    </a:lnTo>
                    <a:lnTo>
                      <a:pt x="56" y="51"/>
                    </a:lnTo>
                    <a:lnTo>
                      <a:pt x="53" y="51"/>
                    </a:lnTo>
                    <a:lnTo>
                      <a:pt x="53" y="49"/>
                    </a:lnTo>
                    <a:lnTo>
                      <a:pt x="56" y="49"/>
                    </a:lnTo>
                    <a:lnTo>
                      <a:pt x="53" y="49"/>
                    </a:lnTo>
                    <a:lnTo>
                      <a:pt x="56" y="49"/>
                    </a:lnTo>
                    <a:lnTo>
                      <a:pt x="53" y="49"/>
                    </a:lnTo>
                    <a:lnTo>
                      <a:pt x="56" y="49"/>
                    </a:lnTo>
                    <a:lnTo>
                      <a:pt x="56" y="47"/>
                    </a:lnTo>
                    <a:lnTo>
                      <a:pt x="53" y="47"/>
                    </a:lnTo>
                    <a:lnTo>
                      <a:pt x="56" y="47"/>
                    </a:lnTo>
                    <a:lnTo>
                      <a:pt x="53" y="47"/>
                    </a:lnTo>
                    <a:lnTo>
                      <a:pt x="53" y="49"/>
                    </a:lnTo>
                    <a:lnTo>
                      <a:pt x="53" y="47"/>
                    </a:lnTo>
                    <a:lnTo>
                      <a:pt x="53" y="49"/>
                    </a:lnTo>
                    <a:lnTo>
                      <a:pt x="51" y="49"/>
                    </a:lnTo>
                    <a:lnTo>
                      <a:pt x="53" y="49"/>
                    </a:lnTo>
                    <a:lnTo>
                      <a:pt x="51" y="49"/>
                    </a:lnTo>
                    <a:lnTo>
                      <a:pt x="51" y="47"/>
                    </a:lnTo>
                    <a:lnTo>
                      <a:pt x="51" y="49"/>
                    </a:lnTo>
                    <a:lnTo>
                      <a:pt x="51" y="47"/>
                    </a:lnTo>
                    <a:lnTo>
                      <a:pt x="51" y="49"/>
                    </a:lnTo>
                    <a:lnTo>
                      <a:pt x="51" y="47"/>
                    </a:lnTo>
                    <a:lnTo>
                      <a:pt x="51" y="49"/>
                    </a:lnTo>
                    <a:lnTo>
                      <a:pt x="51" y="51"/>
                    </a:lnTo>
                    <a:lnTo>
                      <a:pt x="48" y="51"/>
                    </a:lnTo>
                    <a:lnTo>
                      <a:pt x="51" y="51"/>
                    </a:lnTo>
                    <a:lnTo>
                      <a:pt x="51" y="54"/>
                    </a:lnTo>
                    <a:lnTo>
                      <a:pt x="5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51" y="54"/>
                    </a:lnTo>
                    <a:lnTo>
                      <a:pt x="51" y="56"/>
                    </a:lnTo>
                    <a:lnTo>
                      <a:pt x="48" y="56"/>
                    </a:lnTo>
                    <a:lnTo>
                      <a:pt x="48" y="54"/>
                    </a:lnTo>
                    <a:lnTo>
                      <a:pt x="46" y="54"/>
                    </a:lnTo>
                    <a:lnTo>
                      <a:pt x="44" y="54"/>
                    </a:lnTo>
                    <a:lnTo>
                      <a:pt x="41" y="54"/>
                    </a:lnTo>
                    <a:lnTo>
                      <a:pt x="41" y="51"/>
                    </a:lnTo>
                    <a:lnTo>
                      <a:pt x="44" y="51"/>
                    </a:lnTo>
                    <a:lnTo>
                      <a:pt x="41" y="51"/>
                    </a:lnTo>
                    <a:lnTo>
                      <a:pt x="39" y="49"/>
                    </a:lnTo>
                    <a:lnTo>
                      <a:pt x="41" y="49"/>
                    </a:lnTo>
                    <a:lnTo>
                      <a:pt x="39" y="49"/>
                    </a:lnTo>
                    <a:lnTo>
                      <a:pt x="39" y="47"/>
                    </a:lnTo>
                    <a:lnTo>
                      <a:pt x="39" y="44"/>
                    </a:lnTo>
                    <a:lnTo>
                      <a:pt x="39" y="47"/>
                    </a:lnTo>
                    <a:lnTo>
                      <a:pt x="39" y="44"/>
                    </a:lnTo>
                    <a:lnTo>
                      <a:pt x="36" y="44"/>
                    </a:lnTo>
                    <a:lnTo>
                      <a:pt x="39" y="44"/>
                    </a:lnTo>
                    <a:lnTo>
                      <a:pt x="36" y="44"/>
                    </a:lnTo>
                    <a:lnTo>
                      <a:pt x="39" y="44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39"/>
                    </a:lnTo>
                    <a:lnTo>
                      <a:pt x="34" y="39"/>
                    </a:lnTo>
                    <a:lnTo>
                      <a:pt x="36" y="39"/>
                    </a:lnTo>
                    <a:lnTo>
                      <a:pt x="34" y="39"/>
                    </a:lnTo>
                    <a:lnTo>
                      <a:pt x="36" y="42"/>
                    </a:lnTo>
                    <a:lnTo>
                      <a:pt x="34" y="42"/>
                    </a:lnTo>
                    <a:lnTo>
                      <a:pt x="34" y="39"/>
                    </a:lnTo>
                    <a:lnTo>
                      <a:pt x="31" y="39"/>
                    </a:lnTo>
                    <a:lnTo>
                      <a:pt x="29" y="39"/>
                    </a:lnTo>
                    <a:lnTo>
                      <a:pt x="31" y="39"/>
                    </a:lnTo>
                    <a:lnTo>
                      <a:pt x="31" y="37"/>
                    </a:lnTo>
                    <a:lnTo>
                      <a:pt x="29" y="39"/>
                    </a:lnTo>
                    <a:lnTo>
                      <a:pt x="26" y="39"/>
                    </a:lnTo>
                    <a:lnTo>
                      <a:pt x="29" y="39"/>
                    </a:lnTo>
                    <a:lnTo>
                      <a:pt x="26" y="39"/>
                    </a:lnTo>
                    <a:lnTo>
                      <a:pt x="29" y="39"/>
                    </a:lnTo>
                    <a:lnTo>
                      <a:pt x="26" y="39"/>
                    </a:lnTo>
                    <a:lnTo>
                      <a:pt x="24" y="39"/>
                    </a:lnTo>
                    <a:lnTo>
                      <a:pt x="26" y="39"/>
                    </a:lnTo>
                    <a:lnTo>
                      <a:pt x="24" y="39"/>
                    </a:lnTo>
                    <a:lnTo>
                      <a:pt x="24" y="37"/>
                    </a:lnTo>
                    <a:lnTo>
                      <a:pt x="24" y="39"/>
                    </a:lnTo>
                    <a:lnTo>
                      <a:pt x="22" y="39"/>
                    </a:lnTo>
                    <a:lnTo>
                      <a:pt x="24" y="37"/>
                    </a:lnTo>
                    <a:lnTo>
                      <a:pt x="22" y="37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4" y="37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22" y="37"/>
                    </a:lnTo>
                    <a:lnTo>
                      <a:pt x="19" y="37"/>
                    </a:lnTo>
                    <a:lnTo>
                      <a:pt x="22" y="34"/>
                    </a:lnTo>
                    <a:lnTo>
                      <a:pt x="19" y="34"/>
                    </a:lnTo>
                    <a:lnTo>
                      <a:pt x="19" y="37"/>
                    </a:lnTo>
                    <a:lnTo>
                      <a:pt x="19" y="34"/>
                    </a:lnTo>
                    <a:lnTo>
                      <a:pt x="19" y="37"/>
                    </a:lnTo>
                    <a:lnTo>
                      <a:pt x="19" y="34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7" y="34"/>
                    </a:lnTo>
                    <a:lnTo>
                      <a:pt x="17" y="37"/>
                    </a:lnTo>
                    <a:lnTo>
                      <a:pt x="17" y="34"/>
                    </a:lnTo>
                    <a:lnTo>
                      <a:pt x="17" y="37"/>
                    </a:lnTo>
                    <a:lnTo>
                      <a:pt x="14" y="37"/>
                    </a:lnTo>
                    <a:lnTo>
                      <a:pt x="17" y="37"/>
                    </a:lnTo>
                    <a:lnTo>
                      <a:pt x="14" y="37"/>
                    </a:lnTo>
                    <a:lnTo>
                      <a:pt x="12" y="37"/>
                    </a:lnTo>
                    <a:lnTo>
                      <a:pt x="9" y="37"/>
                    </a:lnTo>
                    <a:lnTo>
                      <a:pt x="9" y="34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4" y="37"/>
                    </a:lnTo>
                    <a:lnTo>
                      <a:pt x="4" y="39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9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4" y="32"/>
                    </a:lnTo>
                    <a:lnTo>
                      <a:pt x="4" y="29"/>
                    </a:lnTo>
                    <a:lnTo>
                      <a:pt x="7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7" y="20"/>
                    </a:lnTo>
                    <a:lnTo>
                      <a:pt x="9" y="20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moveTo>
                      <a:pt x="97" y="0"/>
                    </a:moveTo>
                    <a:lnTo>
                      <a:pt x="100" y="0"/>
                    </a:lnTo>
                    <a:lnTo>
                      <a:pt x="102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7" y="2"/>
                    </a:lnTo>
                    <a:lnTo>
                      <a:pt x="107" y="0"/>
                    </a:lnTo>
                    <a:lnTo>
                      <a:pt x="107" y="2"/>
                    </a:lnTo>
                    <a:lnTo>
                      <a:pt x="110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2" y="2"/>
                    </a:lnTo>
                    <a:lnTo>
                      <a:pt x="112" y="0"/>
                    </a:lnTo>
                    <a:lnTo>
                      <a:pt x="112" y="2"/>
                    </a:lnTo>
                    <a:lnTo>
                      <a:pt x="110" y="2"/>
                    </a:lnTo>
                    <a:lnTo>
                      <a:pt x="110" y="5"/>
                    </a:lnTo>
                    <a:lnTo>
                      <a:pt x="112" y="5"/>
                    </a:lnTo>
                    <a:lnTo>
                      <a:pt x="114" y="5"/>
                    </a:lnTo>
                    <a:lnTo>
                      <a:pt x="117" y="5"/>
                    </a:lnTo>
                    <a:lnTo>
                      <a:pt x="119" y="5"/>
                    </a:lnTo>
                    <a:lnTo>
                      <a:pt x="122" y="5"/>
                    </a:lnTo>
                    <a:lnTo>
                      <a:pt x="124" y="5"/>
                    </a:lnTo>
                    <a:lnTo>
                      <a:pt x="127" y="5"/>
                    </a:lnTo>
                    <a:lnTo>
                      <a:pt x="127" y="7"/>
                    </a:lnTo>
                    <a:lnTo>
                      <a:pt x="129" y="7"/>
                    </a:lnTo>
                    <a:lnTo>
                      <a:pt x="132" y="7"/>
                    </a:lnTo>
                    <a:lnTo>
                      <a:pt x="132" y="10"/>
                    </a:lnTo>
                    <a:lnTo>
                      <a:pt x="134" y="10"/>
                    </a:lnTo>
                    <a:lnTo>
                      <a:pt x="136" y="10"/>
                    </a:lnTo>
                    <a:lnTo>
                      <a:pt x="139" y="10"/>
                    </a:lnTo>
                    <a:lnTo>
                      <a:pt x="139" y="12"/>
                    </a:lnTo>
                    <a:lnTo>
                      <a:pt x="141" y="12"/>
                    </a:lnTo>
                    <a:lnTo>
                      <a:pt x="141" y="15"/>
                    </a:lnTo>
                    <a:lnTo>
                      <a:pt x="144" y="15"/>
                    </a:lnTo>
                    <a:lnTo>
                      <a:pt x="141" y="15"/>
                    </a:lnTo>
                    <a:lnTo>
                      <a:pt x="144" y="15"/>
                    </a:lnTo>
                    <a:lnTo>
                      <a:pt x="144" y="17"/>
                    </a:lnTo>
                    <a:lnTo>
                      <a:pt x="146" y="17"/>
                    </a:lnTo>
                    <a:lnTo>
                      <a:pt x="146" y="20"/>
                    </a:lnTo>
                    <a:lnTo>
                      <a:pt x="149" y="20"/>
                    </a:lnTo>
                    <a:lnTo>
                      <a:pt x="149" y="22"/>
                    </a:lnTo>
                    <a:lnTo>
                      <a:pt x="151" y="22"/>
                    </a:lnTo>
                    <a:lnTo>
                      <a:pt x="151" y="25"/>
                    </a:lnTo>
                    <a:lnTo>
                      <a:pt x="151" y="22"/>
                    </a:lnTo>
                    <a:lnTo>
                      <a:pt x="151" y="25"/>
                    </a:lnTo>
                    <a:lnTo>
                      <a:pt x="154" y="25"/>
                    </a:lnTo>
                    <a:lnTo>
                      <a:pt x="154" y="27"/>
                    </a:lnTo>
                    <a:lnTo>
                      <a:pt x="156" y="27"/>
                    </a:lnTo>
                    <a:lnTo>
                      <a:pt x="156" y="25"/>
                    </a:lnTo>
                    <a:lnTo>
                      <a:pt x="156" y="27"/>
                    </a:lnTo>
                    <a:lnTo>
                      <a:pt x="156" y="25"/>
                    </a:lnTo>
                    <a:lnTo>
                      <a:pt x="158" y="27"/>
                    </a:lnTo>
                    <a:lnTo>
                      <a:pt x="156" y="27"/>
                    </a:lnTo>
                    <a:lnTo>
                      <a:pt x="156" y="29"/>
                    </a:lnTo>
                    <a:lnTo>
                      <a:pt x="154" y="29"/>
                    </a:lnTo>
                    <a:lnTo>
                      <a:pt x="156" y="29"/>
                    </a:lnTo>
                    <a:lnTo>
                      <a:pt x="156" y="32"/>
                    </a:lnTo>
                    <a:lnTo>
                      <a:pt x="158" y="34"/>
                    </a:lnTo>
                    <a:lnTo>
                      <a:pt x="158" y="37"/>
                    </a:lnTo>
                    <a:lnTo>
                      <a:pt x="158" y="39"/>
                    </a:lnTo>
                    <a:lnTo>
                      <a:pt x="161" y="39"/>
                    </a:lnTo>
                    <a:lnTo>
                      <a:pt x="161" y="42"/>
                    </a:lnTo>
                    <a:lnTo>
                      <a:pt x="161" y="44"/>
                    </a:lnTo>
                    <a:lnTo>
                      <a:pt x="163" y="44"/>
                    </a:lnTo>
                    <a:lnTo>
                      <a:pt x="163" y="47"/>
                    </a:lnTo>
                    <a:lnTo>
                      <a:pt x="161" y="47"/>
                    </a:lnTo>
                    <a:lnTo>
                      <a:pt x="163" y="47"/>
                    </a:lnTo>
                    <a:lnTo>
                      <a:pt x="161" y="47"/>
                    </a:lnTo>
                    <a:lnTo>
                      <a:pt x="158" y="47"/>
                    </a:lnTo>
                    <a:lnTo>
                      <a:pt x="158" y="49"/>
                    </a:lnTo>
                    <a:lnTo>
                      <a:pt x="158" y="51"/>
                    </a:lnTo>
                    <a:lnTo>
                      <a:pt x="156" y="51"/>
                    </a:lnTo>
                    <a:lnTo>
                      <a:pt x="156" y="54"/>
                    </a:lnTo>
                    <a:lnTo>
                      <a:pt x="154" y="54"/>
                    </a:lnTo>
                    <a:lnTo>
                      <a:pt x="154" y="56"/>
                    </a:lnTo>
                    <a:lnTo>
                      <a:pt x="151" y="56"/>
                    </a:lnTo>
                    <a:lnTo>
                      <a:pt x="151" y="59"/>
                    </a:lnTo>
                    <a:lnTo>
                      <a:pt x="151" y="56"/>
                    </a:lnTo>
                    <a:lnTo>
                      <a:pt x="149" y="56"/>
                    </a:lnTo>
                    <a:lnTo>
                      <a:pt x="149" y="54"/>
                    </a:lnTo>
                    <a:lnTo>
                      <a:pt x="149" y="51"/>
                    </a:lnTo>
                    <a:lnTo>
                      <a:pt x="146" y="51"/>
                    </a:lnTo>
                    <a:lnTo>
                      <a:pt x="146" y="54"/>
                    </a:lnTo>
                    <a:lnTo>
                      <a:pt x="146" y="56"/>
                    </a:lnTo>
                    <a:lnTo>
                      <a:pt x="146" y="59"/>
                    </a:lnTo>
                    <a:lnTo>
                      <a:pt x="144" y="59"/>
                    </a:lnTo>
                    <a:lnTo>
                      <a:pt x="144" y="61"/>
                    </a:lnTo>
                    <a:lnTo>
                      <a:pt x="144" y="64"/>
                    </a:lnTo>
                    <a:lnTo>
                      <a:pt x="144" y="66"/>
                    </a:lnTo>
                    <a:lnTo>
                      <a:pt x="141" y="66"/>
                    </a:lnTo>
                    <a:lnTo>
                      <a:pt x="141" y="64"/>
                    </a:lnTo>
                    <a:lnTo>
                      <a:pt x="139" y="64"/>
                    </a:lnTo>
                    <a:lnTo>
                      <a:pt x="139" y="61"/>
                    </a:lnTo>
                    <a:lnTo>
                      <a:pt x="136" y="61"/>
                    </a:lnTo>
                    <a:lnTo>
                      <a:pt x="136" y="59"/>
                    </a:lnTo>
                    <a:lnTo>
                      <a:pt x="136" y="61"/>
                    </a:lnTo>
                    <a:lnTo>
                      <a:pt x="136" y="59"/>
                    </a:lnTo>
                    <a:lnTo>
                      <a:pt x="134" y="59"/>
                    </a:lnTo>
                    <a:lnTo>
                      <a:pt x="134" y="56"/>
                    </a:lnTo>
                    <a:lnTo>
                      <a:pt x="134" y="54"/>
                    </a:lnTo>
                    <a:lnTo>
                      <a:pt x="132" y="54"/>
                    </a:lnTo>
                    <a:lnTo>
                      <a:pt x="132" y="51"/>
                    </a:lnTo>
                    <a:lnTo>
                      <a:pt x="129" y="49"/>
                    </a:lnTo>
                    <a:lnTo>
                      <a:pt x="129" y="47"/>
                    </a:lnTo>
                    <a:lnTo>
                      <a:pt x="127" y="47"/>
                    </a:lnTo>
                    <a:lnTo>
                      <a:pt x="127" y="44"/>
                    </a:lnTo>
                    <a:lnTo>
                      <a:pt x="127" y="42"/>
                    </a:lnTo>
                    <a:lnTo>
                      <a:pt x="129" y="42"/>
                    </a:lnTo>
                    <a:lnTo>
                      <a:pt x="132" y="42"/>
                    </a:lnTo>
                    <a:lnTo>
                      <a:pt x="132" y="39"/>
                    </a:lnTo>
                    <a:lnTo>
                      <a:pt x="132" y="37"/>
                    </a:lnTo>
                    <a:lnTo>
                      <a:pt x="134" y="37"/>
                    </a:lnTo>
                    <a:lnTo>
                      <a:pt x="134" y="34"/>
                    </a:lnTo>
                    <a:lnTo>
                      <a:pt x="134" y="32"/>
                    </a:lnTo>
                    <a:lnTo>
                      <a:pt x="136" y="32"/>
                    </a:lnTo>
                    <a:lnTo>
                      <a:pt x="136" y="34"/>
                    </a:lnTo>
                    <a:lnTo>
                      <a:pt x="136" y="37"/>
                    </a:lnTo>
                    <a:lnTo>
                      <a:pt x="139" y="37"/>
                    </a:lnTo>
                    <a:lnTo>
                      <a:pt x="139" y="39"/>
                    </a:lnTo>
                    <a:lnTo>
                      <a:pt x="141" y="39"/>
                    </a:lnTo>
                    <a:lnTo>
                      <a:pt x="144" y="39"/>
                    </a:lnTo>
                    <a:lnTo>
                      <a:pt x="144" y="42"/>
                    </a:lnTo>
                    <a:lnTo>
                      <a:pt x="144" y="39"/>
                    </a:lnTo>
                    <a:lnTo>
                      <a:pt x="144" y="42"/>
                    </a:lnTo>
                    <a:lnTo>
                      <a:pt x="146" y="42"/>
                    </a:lnTo>
                    <a:lnTo>
                      <a:pt x="144" y="42"/>
                    </a:lnTo>
                    <a:lnTo>
                      <a:pt x="146" y="42"/>
                    </a:lnTo>
                    <a:lnTo>
                      <a:pt x="144" y="42"/>
                    </a:lnTo>
                    <a:lnTo>
                      <a:pt x="144" y="39"/>
                    </a:lnTo>
                    <a:lnTo>
                      <a:pt x="141" y="39"/>
                    </a:lnTo>
                    <a:lnTo>
                      <a:pt x="141" y="37"/>
                    </a:lnTo>
                    <a:lnTo>
                      <a:pt x="139" y="37"/>
                    </a:lnTo>
                    <a:lnTo>
                      <a:pt x="139" y="34"/>
                    </a:lnTo>
                    <a:lnTo>
                      <a:pt x="136" y="34"/>
                    </a:lnTo>
                    <a:lnTo>
                      <a:pt x="139" y="34"/>
                    </a:lnTo>
                    <a:lnTo>
                      <a:pt x="136" y="34"/>
                    </a:lnTo>
                    <a:lnTo>
                      <a:pt x="139" y="34"/>
                    </a:lnTo>
                    <a:lnTo>
                      <a:pt x="136" y="32"/>
                    </a:lnTo>
                    <a:lnTo>
                      <a:pt x="139" y="32"/>
                    </a:lnTo>
                    <a:lnTo>
                      <a:pt x="136" y="32"/>
                    </a:lnTo>
                    <a:lnTo>
                      <a:pt x="136" y="34"/>
                    </a:lnTo>
                    <a:lnTo>
                      <a:pt x="136" y="32"/>
                    </a:lnTo>
                    <a:lnTo>
                      <a:pt x="134" y="32"/>
                    </a:lnTo>
                    <a:lnTo>
                      <a:pt x="134" y="34"/>
                    </a:lnTo>
                    <a:lnTo>
                      <a:pt x="132" y="34"/>
                    </a:lnTo>
                    <a:lnTo>
                      <a:pt x="132" y="32"/>
                    </a:lnTo>
                    <a:lnTo>
                      <a:pt x="134" y="32"/>
                    </a:lnTo>
                    <a:lnTo>
                      <a:pt x="134" y="29"/>
                    </a:lnTo>
                    <a:lnTo>
                      <a:pt x="132" y="29"/>
                    </a:lnTo>
                    <a:lnTo>
                      <a:pt x="134" y="29"/>
                    </a:lnTo>
                    <a:lnTo>
                      <a:pt x="134" y="32"/>
                    </a:lnTo>
                    <a:lnTo>
                      <a:pt x="132" y="32"/>
                    </a:lnTo>
                    <a:lnTo>
                      <a:pt x="134" y="32"/>
                    </a:lnTo>
                    <a:lnTo>
                      <a:pt x="132" y="32"/>
                    </a:lnTo>
                    <a:lnTo>
                      <a:pt x="132" y="29"/>
                    </a:lnTo>
                    <a:lnTo>
                      <a:pt x="132" y="32"/>
                    </a:lnTo>
                    <a:lnTo>
                      <a:pt x="129" y="32"/>
                    </a:lnTo>
                    <a:lnTo>
                      <a:pt x="129" y="29"/>
                    </a:lnTo>
                    <a:lnTo>
                      <a:pt x="129" y="32"/>
                    </a:lnTo>
                    <a:lnTo>
                      <a:pt x="132" y="32"/>
                    </a:lnTo>
                    <a:lnTo>
                      <a:pt x="129" y="32"/>
                    </a:lnTo>
                    <a:lnTo>
                      <a:pt x="129" y="34"/>
                    </a:lnTo>
                    <a:lnTo>
                      <a:pt x="129" y="32"/>
                    </a:lnTo>
                    <a:lnTo>
                      <a:pt x="129" y="29"/>
                    </a:lnTo>
                    <a:lnTo>
                      <a:pt x="127" y="29"/>
                    </a:lnTo>
                    <a:lnTo>
                      <a:pt x="129" y="32"/>
                    </a:lnTo>
                    <a:lnTo>
                      <a:pt x="129" y="34"/>
                    </a:lnTo>
                    <a:lnTo>
                      <a:pt x="127" y="34"/>
                    </a:lnTo>
                    <a:lnTo>
                      <a:pt x="127" y="32"/>
                    </a:lnTo>
                    <a:lnTo>
                      <a:pt x="124" y="32"/>
                    </a:lnTo>
                    <a:lnTo>
                      <a:pt x="127" y="32"/>
                    </a:lnTo>
                    <a:lnTo>
                      <a:pt x="127" y="29"/>
                    </a:lnTo>
                    <a:lnTo>
                      <a:pt x="124" y="29"/>
                    </a:lnTo>
                    <a:lnTo>
                      <a:pt x="127" y="29"/>
                    </a:lnTo>
                    <a:lnTo>
                      <a:pt x="124" y="29"/>
                    </a:lnTo>
                    <a:lnTo>
                      <a:pt x="124" y="27"/>
                    </a:lnTo>
                    <a:lnTo>
                      <a:pt x="122" y="27"/>
                    </a:lnTo>
                    <a:lnTo>
                      <a:pt x="122" y="25"/>
                    </a:lnTo>
                    <a:lnTo>
                      <a:pt x="122" y="22"/>
                    </a:lnTo>
                    <a:lnTo>
                      <a:pt x="122" y="25"/>
                    </a:lnTo>
                    <a:lnTo>
                      <a:pt x="119" y="25"/>
                    </a:lnTo>
                    <a:lnTo>
                      <a:pt x="119" y="22"/>
                    </a:lnTo>
                    <a:lnTo>
                      <a:pt x="117" y="22"/>
                    </a:lnTo>
                    <a:lnTo>
                      <a:pt x="117" y="20"/>
                    </a:lnTo>
                    <a:lnTo>
                      <a:pt x="117" y="22"/>
                    </a:lnTo>
                    <a:lnTo>
                      <a:pt x="114" y="22"/>
                    </a:lnTo>
                    <a:lnTo>
                      <a:pt x="114" y="20"/>
                    </a:lnTo>
                    <a:lnTo>
                      <a:pt x="112" y="20"/>
                    </a:lnTo>
                    <a:lnTo>
                      <a:pt x="112" y="17"/>
                    </a:lnTo>
                    <a:lnTo>
                      <a:pt x="110" y="17"/>
                    </a:lnTo>
                    <a:lnTo>
                      <a:pt x="107" y="17"/>
                    </a:lnTo>
                    <a:lnTo>
                      <a:pt x="105" y="17"/>
                    </a:lnTo>
                    <a:lnTo>
                      <a:pt x="102" y="17"/>
                    </a:lnTo>
                    <a:lnTo>
                      <a:pt x="100" y="17"/>
                    </a:lnTo>
                    <a:lnTo>
                      <a:pt x="97" y="17"/>
                    </a:lnTo>
                    <a:lnTo>
                      <a:pt x="97" y="20"/>
                    </a:lnTo>
                    <a:lnTo>
                      <a:pt x="95" y="17"/>
                    </a:lnTo>
                    <a:lnTo>
                      <a:pt x="97" y="17"/>
                    </a:lnTo>
                    <a:lnTo>
                      <a:pt x="95" y="17"/>
                    </a:lnTo>
                    <a:lnTo>
                      <a:pt x="95" y="15"/>
                    </a:lnTo>
                    <a:lnTo>
                      <a:pt x="92" y="15"/>
                    </a:lnTo>
                    <a:lnTo>
                      <a:pt x="92" y="12"/>
                    </a:lnTo>
                    <a:lnTo>
                      <a:pt x="92" y="15"/>
                    </a:lnTo>
                    <a:lnTo>
                      <a:pt x="92" y="12"/>
                    </a:lnTo>
                    <a:lnTo>
                      <a:pt x="90" y="12"/>
                    </a:lnTo>
                    <a:lnTo>
                      <a:pt x="88" y="12"/>
                    </a:lnTo>
                    <a:lnTo>
                      <a:pt x="90" y="12"/>
                    </a:lnTo>
                    <a:lnTo>
                      <a:pt x="88" y="12"/>
                    </a:lnTo>
                    <a:lnTo>
                      <a:pt x="88" y="10"/>
                    </a:lnTo>
                    <a:lnTo>
                      <a:pt x="90" y="10"/>
                    </a:lnTo>
                    <a:lnTo>
                      <a:pt x="88" y="10"/>
                    </a:lnTo>
                    <a:lnTo>
                      <a:pt x="90" y="10"/>
                    </a:lnTo>
                    <a:lnTo>
                      <a:pt x="90" y="7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88" y="7"/>
                    </a:lnTo>
                    <a:lnTo>
                      <a:pt x="88" y="10"/>
                    </a:lnTo>
                    <a:lnTo>
                      <a:pt x="85" y="10"/>
                    </a:lnTo>
                    <a:lnTo>
                      <a:pt x="85" y="7"/>
                    </a:lnTo>
                    <a:lnTo>
                      <a:pt x="83" y="7"/>
                    </a:lnTo>
                    <a:lnTo>
                      <a:pt x="85" y="7"/>
                    </a:lnTo>
                    <a:lnTo>
                      <a:pt x="88" y="7"/>
                    </a:lnTo>
                    <a:lnTo>
                      <a:pt x="88" y="5"/>
                    </a:lnTo>
                    <a:lnTo>
                      <a:pt x="88" y="7"/>
                    </a:lnTo>
                    <a:lnTo>
                      <a:pt x="88" y="5"/>
                    </a:lnTo>
                    <a:lnTo>
                      <a:pt x="88" y="7"/>
                    </a:lnTo>
                    <a:lnTo>
                      <a:pt x="88" y="5"/>
                    </a:lnTo>
                    <a:lnTo>
                      <a:pt x="90" y="5"/>
                    </a:lnTo>
                    <a:lnTo>
                      <a:pt x="90" y="7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2" y="0"/>
                    </a:lnTo>
                    <a:lnTo>
                      <a:pt x="92" y="2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7" y="0"/>
                    </a:lnTo>
                    <a:moveTo>
                      <a:pt x="119" y="10"/>
                    </a:moveTo>
                    <a:lnTo>
                      <a:pt x="119" y="12"/>
                    </a:lnTo>
                    <a:lnTo>
                      <a:pt x="119" y="10"/>
                    </a:lnTo>
                    <a:lnTo>
                      <a:pt x="119" y="12"/>
                    </a:lnTo>
                    <a:lnTo>
                      <a:pt x="119" y="10"/>
                    </a:lnTo>
                    <a:lnTo>
                      <a:pt x="117" y="10"/>
                    </a:lnTo>
                    <a:lnTo>
                      <a:pt x="117" y="12"/>
                    </a:lnTo>
                    <a:lnTo>
                      <a:pt x="117" y="10"/>
                    </a:lnTo>
                    <a:lnTo>
                      <a:pt x="117" y="12"/>
                    </a:lnTo>
                    <a:lnTo>
                      <a:pt x="114" y="12"/>
                    </a:lnTo>
                    <a:lnTo>
                      <a:pt x="114" y="15"/>
                    </a:lnTo>
                    <a:lnTo>
                      <a:pt x="117" y="15"/>
                    </a:lnTo>
                    <a:lnTo>
                      <a:pt x="114" y="15"/>
                    </a:lnTo>
                    <a:lnTo>
                      <a:pt x="117" y="15"/>
                    </a:lnTo>
                    <a:lnTo>
                      <a:pt x="119" y="15"/>
                    </a:lnTo>
                    <a:lnTo>
                      <a:pt x="119" y="12"/>
                    </a:lnTo>
                    <a:lnTo>
                      <a:pt x="117" y="12"/>
                    </a:lnTo>
                    <a:lnTo>
                      <a:pt x="119" y="12"/>
                    </a:lnTo>
                    <a:lnTo>
                      <a:pt x="122" y="12"/>
                    </a:lnTo>
                    <a:lnTo>
                      <a:pt x="122" y="15"/>
                    </a:lnTo>
                    <a:lnTo>
                      <a:pt x="124" y="15"/>
                    </a:lnTo>
                    <a:lnTo>
                      <a:pt x="124" y="17"/>
                    </a:lnTo>
                    <a:lnTo>
                      <a:pt x="127" y="17"/>
                    </a:lnTo>
                    <a:lnTo>
                      <a:pt x="127" y="15"/>
                    </a:lnTo>
                    <a:lnTo>
                      <a:pt x="127" y="17"/>
                    </a:lnTo>
                    <a:lnTo>
                      <a:pt x="127" y="15"/>
                    </a:lnTo>
                    <a:lnTo>
                      <a:pt x="127" y="17"/>
                    </a:lnTo>
                    <a:lnTo>
                      <a:pt x="127" y="15"/>
                    </a:lnTo>
                    <a:lnTo>
                      <a:pt x="127" y="12"/>
                    </a:lnTo>
                    <a:lnTo>
                      <a:pt x="124" y="12"/>
                    </a:lnTo>
                    <a:lnTo>
                      <a:pt x="127" y="12"/>
                    </a:lnTo>
                    <a:lnTo>
                      <a:pt x="124" y="12"/>
                    </a:lnTo>
                    <a:lnTo>
                      <a:pt x="124" y="15"/>
                    </a:lnTo>
                    <a:lnTo>
                      <a:pt x="124" y="12"/>
                    </a:lnTo>
                    <a:lnTo>
                      <a:pt x="122" y="12"/>
                    </a:lnTo>
                    <a:lnTo>
                      <a:pt x="122" y="10"/>
                    </a:lnTo>
                    <a:lnTo>
                      <a:pt x="122" y="12"/>
                    </a:lnTo>
                    <a:lnTo>
                      <a:pt x="122" y="10"/>
                    </a:lnTo>
                    <a:lnTo>
                      <a:pt x="119" y="10"/>
                    </a:lnTo>
                    <a:moveTo>
                      <a:pt x="95" y="0"/>
                    </a:moveTo>
                    <a:lnTo>
                      <a:pt x="97" y="0"/>
                    </a:lnTo>
                    <a:lnTo>
                      <a:pt x="9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0" name="Freeform 1180"/>
              <p:cNvSpPr>
                <a:spLocks/>
              </p:cNvSpPr>
              <p:nvPr/>
            </p:nvSpPr>
            <p:spPr bwMode="auto">
              <a:xfrm>
                <a:off x="2500" y="1782"/>
                <a:ext cx="352" cy="508"/>
              </a:xfrm>
              <a:custGeom>
                <a:avLst/>
                <a:gdLst>
                  <a:gd name="T0" fmla="*/ 196 w 352"/>
                  <a:gd name="T1" fmla="*/ 17 h 508"/>
                  <a:gd name="T2" fmla="*/ 208 w 352"/>
                  <a:gd name="T3" fmla="*/ 34 h 508"/>
                  <a:gd name="T4" fmla="*/ 227 w 352"/>
                  <a:gd name="T5" fmla="*/ 48 h 508"/>
                  <a:gd name="T6" fmla="*/ 235 w 352"/>
                  <a:gd name="T7" fmla="*/ 66 h 508"/>
                  <a:gd name="T8" fmla="*/ 262 w 352"/>
                  <a:gd name="T9" fmla="*/ 66 h 508"/>
                  <a:gd name="T10" fmla="*/ 281 w 352"/>
                  <a:gd name="T11" fmla="*/ 66 h 508"/>
                  <a:gd name="T12" fmla="*/ 303 w 352"/>
                  <a:gd name="T13" fmla="*/ 68 h 508"/>
                  <a:gd name="T14" fmla="*/ 303 w 352"/>
                  <a:gd name="T15" fmla="*/ 107 h 508"/>
                  <a:gd name="T16" fmla="*/ 306 w 352"/>
                  <a:gd name="T17" fmla="*/ 114 h 508"/>
                  <a:gd name="T18" fmla="*/ 286 w 352"/>
                  <a:gd name="T19" fmla="*/ 119 h 508"/>
                  <a:gd name="T20" fmla="*/ 271 w 352"/>
                  <a:gd name="T21" fmla="*/ 124 h 508"/>
                  <a:gd name="T22" fmla="*/ 257 w 352"/>
                  <a:gd name="T23" fmla="*/ 132 h 508"/>
                  <a:gd name="T24" fmla="*/ 240 w 352"/>
                  <a:gd name="T25" fmla="*/ 139 h 508"/>
                  <a:gd name="T26" fmla="*/ 230 w 352"/>
                  <a:gd name="T27" fmla="*/ 158 h 508"/>
                  <a:gd name="T28" fmla="*/ 225 w 352"/>
                  <a:gd name="T29" fmla="*/ 183 h 508"/>
                  <a:gd name="T30" fmla="*/ 218 w 352"/>
                  <a:gd name="T31" fmla="*/ 185 h 508"/>
                  <a:gd name="T32" fmla="*/ 208 w 352"/>
                  <a:gd name="T33" fmla="*/ 205 h 508"/>
                  <a:gd name="T34" fmla="*/ 218 w 352"/>
                  <a:gd name="T35" fmla="*/ 229 h 508"/>
                  <a:gd name="T36" fmla="*/ 232 w 352"/>
                  <a:gd name="T37" fmla="*/ 251 h 508"/>
                  <a:gd name="T38" fmla="*/ 252 w 352"/>
                  <a:gd name="T39" fmla="*/ 266 h 508"/>
                  <a:gd name="T40" fmla="*/ 288 w 352"/>
                  <a:gd name="T41" fmla="*/ 269 h 508"/>
                  <a:gd name="T42" fmla="*/ 301 w 352"/>
                  <a:gd name="T43" fmla="*/ 266 h 508"/>
                  <a:gd name="T44" fmla="*/ 330 w 352"/>
                  <a:gd name="T45" fmla="*/ 305 h 508"/>
                  <a:gd name="T46" fmla="*/ 347 w 352"/>
                  <a:gd name="T47" fmla="*/ 352 h 508"/>
                  <a:gd name="T48" fmla="*/ 342 w 352"/>
                  <a:gd name="T49" fmla="*/ 376 h 508"/>
                  <a:gd name="T50" fmla="*/ 337 w 352"/>
                  <a:gd name="T51" fmla="*/ 401 h 508"/>
                  <a:gd name="T52" fmla="*/ 337 w 352"/>
                  <a:gd name="T53" fmla="*/ 423 h 508"/>
                  <a:gd name="T54" fmla="*/ 318 w 352"/>
                  <a:gd name="T55" fmla="*/ 423 h 508"/>
                  <a:gd name="T56" fmla="*/ 318 w 352"/>
                  <a:gd name="T57" fmla="*/ 432 h 508"/>
                  <a:gd name="T58" fmla="*/ 323 w 352"/>
                  <a:gd name="T59" fmla="*/ 442 h 508"/>
                  <a:gd name="T60" fmla="*/ 330 w 352"/>
                  <a:gd name="T61" fmla="*/ 449 h 508"/>
                  <a:gd name="T62" fmla="*/ 342 w 352"/>
                  <a:gd name="T63" fmla="*/ 454 h 508"/>
                  <a:gd name="T64" fmla="*/ 330 w 352"/>
                  <a:gd name="T65" fmla="*/ 481 h 508"/>
                  <a:gd name="T66" fmla="*/ 303 w 352"/>
                  <a:gd name="T67" fmla="*/ 506 h 508"/>
                  <a:gd name="T68" fmla="*/ 276 w 352"/>
                  <a:gd name="T69" fmla="*/ 489 h 508"/>
                  <a:gd name="T70" fmla="*/ 254 w 352"/>
                  <a:gd name="T71" fmla="*/ 467 h 508"/>
                  <a:gd name="T72" fmla="*/ 220 w 352"/>
                  <a:gd name="T73" fmla="*/ 452 h 508"/>
                  <a:gd name="T74" fmla="*/ 186 w 352"/>
                  <a:gd name="T75" fmla="*/ 432 h 508"/>
                  <a:gd name="T76" fmla="*/ 166 w 352"/>
                  <a:gd name="T77" fmla="*/ 418 h 508"/>
                  <a:gd name="T78" fmla="*/ 147 w 352"/>
                  <a:gd name="T79" fmla="*/ 398 h 508"/>
                  <a:gd name="T80" fmla="*/ 137 w 352"/>
                  <a:gd name="T81" fmla="*/ 383 h 508"/>
                  <a:gd name="T82" fmla="*/ 134 w 352"/>
                  <a:gd name="T83" fmla="*/ 354 h 508"/>
                  <a:gd name="T84" fmla="*/ 117 w 352"/>
                  <a:gd name="T85" fmla="*/ 332 h 508"/>
                  <a:gd name="T86" fmla="*/ 103 w 352"/>
                  <a:gd name="T87" fmla="*/ 313 h 508"/>
                  <a:gd name="T88" fmla="*/ 90 w 352"/>
                  <a:gd name="T89" fmla="*/ 283 h 508"/>
                  <a:gd name="T90" fmla="*/ 81 w 352"/>
                  <a:gd name="T91" fmla="*/ 259 h 508"/>
                  <a:gd name="T92" fmla="*/ 71 w 352"/>
                  <a:gd name="T93" fmla="*/ 234 h 508"/>
                  <a:gd name="T94" fmla="*/ 54 w 352"/>
                  <a:gd name="T95" fmla="*/ 212 h 508"/>
                  <a:gd name="T96" fmla="*/ 32 w 352"/>
                  <a:gd name="T97" fmla="*/ 180 h 508"/>
                  <a:gd name="T98" fmla="*/ 15 w 352"/>
                  <a:gd name="T99" fmla="*/ 161 h 508"/>
                  <a:gd name="T100" fmla="*/ 2 w 352"/>
                  <a:gd name="T101" fmla="*/ 129 h 508"/>
                  <a:gd name="T102" fmla="*/ 20 w 352"/>
                  <a:gd name="T103" fmla="*/ 102 h 508"/>
                  <a:gd name="T104" fmla="*/ 34 w 352"/>
                  <a:gd name="T105" fmla="*/ 107 h 508"/>
                  <a:gd name="T106" fmla="*/ 24 w 352"/>
                  <a:gd name="T107" fmla="*/ 119 h 508"/>
                  <a:gd name="T108" fmla="*/ 42 w 352"/>
                  <a:gd name="T109" fmla="*/ 122 h 508"/>
                  <a:gd name="T110" fmla="*/ 68 w 352"/>
                  <a:gd name="T111" fmla="*/ 134 h 508"/>
                  <a:gd name="T112" fmla="*/ 83 w 352"/>
                  <a:gd name="T113" fmla="*/ 102 h 508"/>
                  <a:gd name="T114" fmla="*/ 93 w 352"/>
                  <a:gd name="T115" fmla="*/ 88 h 508"/>
                  <a:gd name="T116" fmla="*/ 132 w 352"/>
                  <a:gd name="T117" fmla="*/ 70 h 508"/>
                  <a:gd name="T118" fmla="*/ 166 w 352"/>
                  <a:gd name="T119" fmla="*/ 26 h 508"/>
                  <a:gd name="T120" fmla="*/ 166 w 352"/>
                  <a:gd name="T121" fmla="*/ 1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52" h="508">
                    <a:moveTo>
                      <a:pt x="171" y="0"/>
                    </a:moveTo>
                    <a:lnTo>
                      <a:pt x="171" y="2"/>
                    </a:lnTo>
                    <a:lnTo>
                      <a:pt x="174" y="2"/>
                    </a:lnTo>
                    <a:lnTo>
                      <a:pt x="176" y="2"/>
                    </a:lnTo>
                    <a:lnTo>
                      <a:pt x="176" y="4"/>
                    </a:lnTo>
                    <a:lnTo>
                      <a:pt x="178" y="4"/>
                    </a:lnTo>
                    <a:lnTo>
                      <a:pt x="178" y="7"/>
                    </a:lnTo>
                    <a:lnTo>
                      <a:pt x="181" y="7"/>
                    </a:lnTo>
                    <a:lnTo>
                      <a:pt x="181" y="4"/>
                    </a:lnTo>
                    <a:lnTo>
                      <a:pt x="183" y="4"/>
                    </a:lnTo>
                    <a:lnTo>
                      <a:pt x="183" y="7"/>
                    </a:lnTo>
                    <a:lnTo>
                      <a:pt x="183" y="9"/>
                    </a:lnTo>
                    <a:lnTo>
                      <a:pt x="186" y="9"/>
                    </a:lnTo>
                    <a:lnTo>
                      <a:pt x="188" y="9"/>
                    </a:lnTo>
                    <a:lnTo>
                      <a:pt x="188" y="12"/>
                    </a:lnTo>
                    <a:lnTo>
                      <a:pt x="191" y="12"/>
                    </a:lnTo>
                    <a:lnTo>
                      <a:pt x="193" y="12"/>
                    </a:lnTo>
                    <a:lnTo>
                      <a:pt x="193" y="14"/>
                    </a:lnTo>
                    <a:lnTo>
                      <a:pt x="193" y="12"/>
                    </a:lnTo>
                    <a:lnTo>
                      <a:pt x="193" y="14"/>
                    </a:lnTo>
                    <a:lnTo>
                      <a:pt x="193" y="17"/>
                    </a:lnTo>
                    <a:lnTo>
                      <a:pt x="196" y="17"/>
                    </a:lnTo>
                    <a:lnTo>
                      <a:pt x="196" y="19"/>
                    </a:lnTo>
                    <a:lnTo>
                      <a:pt x="193" y="19"/>
                    </a:lnTo>
                    <a:lnTo>
                      <a:pt x="196" y="19"/>
                    </a:lnTo>
                    <a:lnTo>
                      <a:pt x="196" y="22"/>
                    </a:lnTo>
                    <a:lnTo>
                      <a:pt x="198" y="22"/>
                    </a:lnTo>
                    <a:lnTo>
                      <a:pt x="196" y="22"/>
                    </a:lnTo>
                    <a:lnTo>
                      <a:pt x="196" y="24"/>
                    </a:lnTo>
                    <a:lnTo>
                      <a:pt x="198" y="24"/>
                    </a:lnTo>
                    <a:lnTo>
                      <a:pt x="196" y="24"/>
                    </a:lnTo>
                    <a:lnTo>
                      <a:pt x="198" y="24"/>
                    </a:lnTo>
                    <a:lnTo>
                      <a:pt x="198" y="26"/>
                    </a:lnTo>
                    <a:lnTo>
                      <a:pt x="196" y="26"/>
                    </a:lnTo>
                    <a:lnTo>
                      <a:pt x="198" y="26"/>
                    </a:lnTo>
                    <a:lnTo>
                      <a:pt x="200" y="26"/>
                    </a:lnTo>
                    <a:lnTo>
                      <a:pt x="200" y="29"/>
                    </a:lnTo>
                    <a:lnTo>
                      <a:pt x="203" y="29"/>
                    </a:lnTo>
                    <a:lnTo>
                      <a:pt x="203" y="26"/>
                    </a:lnTo>
                    <a:lnTo>
                      <a:pt x="203" y="29"/>
                    </a:lnTo>
                    <a:lnTo>
                      <a:pt x="205" y="29"/>
                    </a:lnTo>
                    <a:lnTo>
                      <a:pt x="205" y="31"/>
                    </a:lnTo>
                    <a:lnTo>
                      <a:pt x="208" y="31"/>
                    </a:lnTo>
                    <a:lnTo>
                      <a:pt x="208" y="34"/>
                    </a:lnTo>
                    <a:lnTo>
                      <a:pt x="210" y="34"/>
                    </a:lnTo>
                    <a:lnTo>
                      <a:pt x="210" y="31"/>
                    </a:lnTo>
                    <a:lnTo>
                      <a:pt x="210" y="34"/>
                    </a:lnTo>
                    <a:lnTo>
                      <a:pt x="213" y="34"/>
                    </a:lnTo>
                    <a:lnTo>
                      <a:pt x="215" y="34"/>
                    </a:lnTo>
                    <a:lnTo>
                      <a:pt x="215" y="36"/>
                    </a:lnTo>
                    <a:lnTo>
                      <a:pt x="218" y="36"/>
                    </a:lnTo>
                    <a:lnTo>
                      <a:pt x="218" y="39"/>
                    </a:lnTo>
                    <a:lnTo>
                      <a:pt x="215" y="39"/>
                    </a:lnTo>
                    <a:lnTo>
                      <a:pt x="218" y="39"/>
                    </a:lnTo>
                    <a:lnTo>
                      <a:pt x="218" y="41"/>
                    </a:lnTo>
                    <a:lnTo>
                      <a:pt x="218" y="44"/>
                    </a:lnTo>
                    <a:lnTo>
                      <a:pt x="220" y="44"/>
                    </a:lnTo>
                    <a:lnTo>
                      <a:pt x="218" y="44"/>
                    </a:lnTo>
                    <a:lnTo>
                      <a:pt x="218" y="46"/>
                    </a:lnTo>
                    <a:lnTo>
                      <a:pt x="218" y="48"/>
                    </a:lnTo>
                    <a:lnTo>
                      <a:pt x="220" y="48"/>
                    </a:lnTo>
                    <a:lnTo>
                      <a:pt x="222" y="48"/>
                    </a:lnTo>
                    <a:lnTo>
                      <a:pt x="222" y="51"/>
                    </a:lnTo>
                    <a:lnTo>
                      <a:pt x="222" y="48"/>
                    </a:lnTo>
                    <a:lnTo>
                      <a:pt x="225" y="48"/>
                    </a:lnTo>
                    <a:lnTo>
                      <a:pt x="227" y="48"/>
                    </a:lnTo>
                    <a:lnTo>
                      <a:pt x="227" y="51"/>
                    </a:lnTo>
                    <a:lnTo>
                      <a:pt x="230" y="51"/>
                    </a:lnTo>
                    <a:lnTo>
                      <a:pt x="230" y="53"/>
                    </a:lnTo>
                    <a:lnTo>
                      <a:pt x="227" y="53"/>
                    </a:lnTo>
                    <a:lnTo>
                      <a:pt x="227" y="56"/>
                    </a:lnTo>
                    <a:lnTo>
                      <a:pt x="230" y="56"/>
                    </a:lnTo>
                    <a:lnTo>
                      <a:pt x="230" y="58"/>
                    </a:lnTo>
                    <a:lnTo>
                      <a:pt x="227" y="58"/>
                    </a:lnTo>
                    <a:lnTo>
                      <a:pt x="227" y="61"/>
                    </a:lnTo>
                    <a:lnTo>
                      <a:pt x="227" y="63"/>
                    </a:lnTo>
                    <a:lnTo>
                      <a:pt x="230" y="63"/>
                    </a:lnTo>
                    <a:lnTo>
                      <a:pt x="227" y="63"/>
                    </a:lnTo>
                    <a:lnTo>
                      <a:pt x="230" y="63"/>
                    </a:lnTo>
                    <a:lnTo>
                      <a:pt x="230" y="66"/>
                    </a:lnTo>
                    <a:lnTo>
                      <a:pt x="230" y="63"/>
                    </a:lnTo>
                    <a:lnTo>
                      <a:pt x="232" y="63"/>
                    </a:lnTo>
                    <a:lnTo>
                      <a:pt x="232" y="66"/>
                    </a:lnTo>
                    <a:lnTo>
                      <a:pt x="232" y="63"/>
                    </a:lnTo>
                    <a:lnTo>
                      <a:pt x="232" y="66"/>
                    </a:lnTo>
                    <a:lnTo>
                      <a:pt x="235" y="66"/>
                    </a:lnTo>
                    <a:lnTo>
                      <a:pt x="235" y="68"/>
                    </a:lnTo>
                    <a:lnTo>
                      <a:pt x="235" y="66"/>
                    </a:lnTo>
                    <a:lnTo>
                      <a:pt x="235" y="68"/>
                    </a:lnTo>
                    <a:lnTo>
                      <a:pt x="237" y="66"/>
                    </a:lnTo>
                    <a:lnTo>
                      <a:pt x="240" y="66"/>
                    </a:lnTo>
                    <a:lnTo>
                      <a:pt x="240" y="68"/>
                    </a:lnTo>
                    <a:lnTo>
                      <a:pt x="242" y="68"/>
                    </a:lnTo>
                    <a:lnTo>
                      <a:pt x="242" y="66"/>
                    </a:lnTo>
                    <a:lnTo>
                      <a:pt x="244" y="66"/>
                    </a:lnTo>
                    <a:lnTo>
                      <a:pt x="247" y="66"/>
                    </a:lnTo>
                    <a:lnTo>
                      <a:pt x="249" y="66"/>
                    </a:lnTo>
                    <a:lnTo>
                      <a:pt x="249" y="68"/>
                    </a:lnTo>
                    <a:lnTo>
                      <a:pt x="252" y="68"/>
                    </a:lnTo>
                    <a:lnTo>
                      <a:pt x="252" y="66"/>
                    </a:lnTo>
                    <a:lnTo>
                      <a:pt x="254" y="66"/>
                    </a:lnTo>
                    <a:lnTo>
                      <a:pt x="254" y="68"/>
                    </a:lnTo>
                    <a:lnTo>
                      <a:pt x="254" y="66"/>
                    </a:lnTo>
                    <a:lnTo>
                      <a:pt x="254" y="68"/>
                    </a:lnTo>
                    <a:lnTo>
                      <a:pt x="257" y="68"/>
                    </a:lnTo>
                    <a:lnTo>
                      <a:pt x="257" y="66"/>
                    </a:lnTo>
                    <a:lnTo>
                      <a:pt x="257" y="63"/>
                    </a:lnTo>
                    <a:lnTo>
                      <a:pt x="259" y="63"/>
                    </a:lnTo>
                    <a:lnTo>
                      <a:pt x="259" y="66"/>
                    </a:lnTo>
                    <a:lnTo>
                      <a:pt x="262" y="66"/>
                    </a:lnTo>
                    <a:lnTo>
                      <a:pt x="262" y="63"/>
                    </a:lnTo>
                    <a:lnTo>
                      <a:pt x="264" y="63"/>
                    </a:lnTo>
                    <a:lnTo>
                      <a:pt x="264" y="61"/>
                    </a:lnTo>
                    <a:lnTo>
                      <a:pt x="266" y="61"/>
                    </a:lnTo>
                    <a:lnTo>
                      <a:pt x="266" y="58"/>
                    </a:lnTo>
                    <a:lnTo>
                      <a:pt x="266" y="61"/>
                    </a:lnTo>
                    <a:lnTo>
                      <a:pt x="269" y="61"/>
                    </a:lnTo>
                    <a:lnTo>
                      <a:pt x="271" y="61"/>
                    </a:lnTo>
                    <a:lnTo>
                      <a:pt x="274" y="61"/>
                    </a:lnTo>
                    <a:lnTo>
                      <a:pt x="274" y="63"/>
                    </a:lnTo>
                    <a:lnTo>
                      <a:pt x="274" y="66"/>
                    </a:lnTo>
                    <a:lnTo>
                      <a:pt x="274" y="63"/>
                    </a:lnTo>
                    <a:lnTo>
                      <a:pt x="276" y="63"/>
                    </a:lnTo>
                    <a:lnTo>
                      <a:pt x="276" y="66"/>
                    </a:lnTo>
                    <a:lnTo>
                      <a:pt x="279" y="66"/>
                    </a:lnTo>
                    <a:lnTo>
                      <a:pt x="279" y="63"/>
                    </a:lnTo>
                    <a:lnTo>
                      <a:pt x="281" y="63"/>
                    </a:lnTo>
                    <a:lnTo>
                      <a:pt x="279" y="63"/>
                    </a:lnTo>
                    <a:lnTo>
                      <a:pt x="279" y="66"/>
                    </a:lnTo>
                    <a:lnTo>
                      <a:pt x="281" y="66"/>
                    </a:lnTo>
                    <a:lnTo>
                      <a:pt x="281" y="63"/>
                    </a:lnTo>
                    <a:lnTo>
                      <a:pt x="281" y="66"/>
                    </a:lnTo>
                    <a:lnTo>
                      <a:pt x="284" y="66"/>
                    </a:lnTo>
                    <a:lnTo>
                      <a:pt x="284" y="63"/>
                    </a:lnTo>
                    <a:lnTo>
                      <a:pt x="286" y="63"/>
                    </a:lnTo>
                    <a:lnTo>
                      <a:pt x="288" y="63"/>
                    </a:lnTo>
                    <a:lnTo>
                      <a:pt x="286" y="63"/>
                    </a:lnTo>
                    <a:lnTo>
                      <a:pt x="286" y="61"/>
                    </a:lnTo>
                    <a:lnTo>
                      <a:pt x="288" y="61"/>
                    </a:lnTo>
                    <a:lnTo>
                      <a:pt x="291" y="61"/>
                    </a:lnTo>
                    <a:lnTo>
                      <a:pt x="291" y="63"/>
                    </a:lnTo>
                    <a:lnTo>
                      <a:pt x="293" y="63"/>
                    </a:lnTo>
                    <a:lnTo>
                      <a:pt x="296" y="63"/>
                    </a:lnTo>
                    <a:lnTo>
                      <a:pt x="296" y="66"/>
                    </a:lnTo>
                    <a:lnTo>
                      <a:pt x="298" y="66"/>
                    </a:lnTo>
                    <a:lnTo>
                      <a:pt x="298" y="68"/>
                    </a:lnTo>
                    <a:lnTo>
                      <a:pt x="301" y="68"/>
                    </a:lnTo>
                    <a:lnTo>
                      <a:pt x="298" y="68"/>
                    </a:lnTo>
                    <a:lnTo>
                      <a:pt x="298" y="66"/>
                    </a:lnTo>
                    <a:lnTo>
                      <a:pt x="301" y="66"/>
                    </a:lnTo>
                    <a:lnTo>
                      <a:pt x="301" y="68"/>
                    </a:lnTo>
                    <a:lnTo>
                      <a:pt x="303" y="68"/>
                    </a:lnTo>
                    <a:lnTo>
                      <a:pt x="303" y="70"/>
                    </a:lnTo>
                    <a:lnTo>
                      <a:pt x="303" y="68"/>
                    </a:lnTo>
                    <a:lnTo>
                      <a:pt x="306" y="68"/>
                    </a:lnTo>
                    <a:lnTo>
                      <a:pt x="308" y="68"/>
                    </a:lnTo>
                    <a:lnTo>
                      <a:pt x="306" y="68"/>
                    </a:lnTo>
                    <a:lnTo>
                      <a:pt x="306" y="70"/>
                    </a:lnTo>
                    <a:lnTo>
                      <a:pt x="308" y="70"/>
                    </a:lnTo>
                    <a:lnTo>
                      <a:pt x="308" y="73"/>
                    </a:lnTo>
                    <a:lnTo>
                      <a:pt x="310" y="73"/>
                    </a:lnTo>
                    <a:lnTo>
                      <a:pt x="310" y="75"/>
                    </a:lnTo>
                    <a:lnTo>
                      <a:pt x="310" y="73"/>
                    </a:lnTo>
                    <a:lnTo>
                      <a:pt x="313" y="73"/>
                    </a:lnTo>
                    <a:lnTo>
                      <a:pt x="313" y="75"/>
                    </a:lnTo>
                    <a:lnTo>
                      <a:pt x="313" y="78"/>
                    </a:lnTo>
                    <a:lnTo>
                      <a:pt x="310" y="78"/>
                    </a:lnTo>
                    <a:lnTo>
                      <a:pt x="310" y="80"/>
                    </a:lnTo>
                    <a:lnTo>
                      <a:pt x="310" y="83"/>
                    </a:lnTo>
                    <a:lnTo>
                      <a:pt x="301" y="95"/>
                    </a:lnTo>
                    <a:lnTo>
                      <a:pt x="301" y="97"/>
                    </a:lnTo>
                    <a:lnTo>
                      <a:pt x="296" y="105"/>
                    </a:lnTo>
                    <a:lnTo>
                      <a:pt x="298" y="105"/>
                    </a:lnTo>
                    <a:lnTo>
                      <a:pt x="301" y="105"/>
                    </a:lnTo>
                    <a:lnTo>
                      <a:pt x="301" y="107"/>
                    </a:lnTo>
                    <a:lnTo>
                      <a:pt x="303" y="107"/>
                    </a:lnTo>
                    <a:lnTo>
                      <a:pt x="303" y="105"/>
                    </a:lnTo>
                    <a:lnTo>
                      <a:pt x="306" y="105"/>
                    </a:lnTo>
                    <a:lnTo>
                      <a:pt x="308" y="105"/>
                    </a:lnTo>
                    <a:lnTo>
                      <a:pt x="308" y="107"/>
                    </a:lnTo>
                    <a:lnTo>
                      <a:pt x="310" y="107"/>
                    </a:lnTo>
                    <a:lnTo>
                      <a:pt x="310" y="110"/>
                    </a:lnTo>
                    <a:lnTo>
                      <a:pt x="310" y="112"/>
                    </a:lnTo>
                    <a:lnTo>
                      <a:pt x="313" y="112"/>
                    </a:lnTo>
                    <a:lnTo>
                      <a:pt x="313" y="114"/>
                    </a:lnTo>
                    <a:lnTo>
                      <a:pt x="315" y="114"/>
                    </a:lnTo>
                    <a:lnTo>
                      <a:pt x="315" y="117"/>
                    </a:lnTo>
                    <a:lnTo>
                      <a:pt x="315" y="119"/>
                    </a:lnTo>
                    <a:lnTo>
                      <a:pt x="313" y="119"/>
                    </a:lnTo>
                    <a:lnTo>
                      <a:pt x="313" y="117"/>
                    </a:lnTo>
                    <a:lnTo>
                      <a:pt x="310" y="117"/>
                    </a:lnTo>
                    <a:lnTo>
                      <a:pt x="310" y="119"/>
                    </a:lnTo>
                    <a:lnTo>
                      <a:pt x="308" y="119"/>
                    </a:lnTo>
                    <a:lnTo>
                      <a:pt x="308" y="117"/>
                    </a:lnTo>
                    <a:lnTo>
                      <a:pt x="306" y="117"/>
                    </a:lnTo>
                    <a:lnTo>
                      <a:pt x="308" y="117"/>
                    </a:lnTo>
                    <a:lnTo>
                      <a:pt x="308" y="114"/>
                    </a:lnTo>
                    <a:lnTo>
                      <a:pt x="306" y="114"/>
                    </a:lnTo>
                    <a:lnTo>
                      <a:pt x="303" y="114"/>
                    </a:lnTo>
                    <a:lnTo>
                      <a:pt x="301" y="114"/>
                    </a:lnTo>
                    <a:lnTo>
                      <a:pt x="301" y="117"/>
                    </a:lnTo>
                    <a:lnTo>
                      <a:pt x="298" y="117"/>
                    </a:lnTo>
                    <a:lnTo>
                      <a:pt x="298" y="114"/>
                    </a:lnTo>
                    <a:lnTo>
                      <a:pt x="296" y="114"/>
                    </a:lnTo>
                    <a:lnTo>
                      <a:pt x="298" y="114"/>
                    </a:lnTo>
                    <a:lnTo>
                      <a:pt x="296" y="114"/>
                    </a:lnTo>
                    <a:lnTo>
                      <a:pt x="296" y="117"/>
                    </a:lnTo>
                    <a:lnTo>
                      <a:pt x="296" y="114"/>
                    </a:lnTo>
                    <a:lnTo>
                      <a:pt x="293" y="114"/>
                    </a:lnTo>
                    <a:lnTo>
                      <a:pt x="293" y="117"/>
                    </a:lnTo>
                    <a:lnTo>
                      <a:pt x="291" y="117"/>
                    </a:lnTo>
                    <a:lnTo>
                      <a:pt x="293" y="117"/>
                    </a:lnTo>
                    <a:lnTo>
                      <a:pt x="291" y="117"/>
                    </a:lnTo>
                    <a:lnTo>
                      <a:pt x="291" y="119"/>
                    </a:lnTo>
                    <a:lnTo>
                      <a:pt x="288" y="119"/>
                    </a:lnTo>
                    <a:lnTo>
                      <a:pt x="288" y="122"/>
                    </a:lnTo>
                    <a:lnTo>
                      <a:pt x="288" y="119"/>
                    </a:lnTo>
                    <a:lnTo>
                      <a:pt x="288" y="122"/>
                    </a:lnTo>
                    <a:lnTo>
                      <a:pt x="286" y="122"/>
                    </a:lnTo>
                    <a:lnTo>
                      <a:pt x="286" y="119"/>
                    </a:lnTo>
                    <a:lnTo>
                      <a:pt x="286" y="122"/>
                    </a:lnTo>
                    <a:lnTo>
                      <a:pt x="286" y="119"/>
                    </a:lnTo>
                    <a:lnTo>
                      <a:pt x="284" y="119"/>
                    </a:lnTo>
                    <a:lnTo>
                      <a:pt x="284" y="122"/>
                    </a:lnTo>
                    <a:lnTo>
                      <a:pt x="281" y="122"/>
                    </a:lnTo>
                    <a:lnTo>
                      <a:pt x="281" y="119"/>
                    </a:lnTo>
                    <a:lnTo>
                      <a:pt x="281" y="122"/>
                    </a:lnTo>
                    <a:lnTo>
                      <a:pt x="279" y="122"/>
                    </a:lnTo>
                    <a:lnTo>
                      <a:pt x="281" y="122"/>
                    </a:lnTo>
                    <a:lnTo>
                      <a:pt x="279" y="122"/>
                    </a:lnTo>
                    <a:lnTo>
                      <a:pt x="281" y="122"/>
                    </a:lnTo>
                    <a:lnTo>
                      <a:pt x="279" y="122"/>
                    </a:lnTo>
                    <a:lnTo>
                      <a:pt x="276" y="122"/>
                    </a:lnTo>
                    <a:lnTo>
                      <a:pt x="276" y="124"/>
                    </a:lnTo>
                    <a:lnTo>
                      <a:pt x="276" y="122"/>
                    </a:lnTo>
                    <a:lnTo>
                      <a:pt x="274" y="122"/>
                    </a:lnTo>
                    <a:lnTo>
                      <a:pt x="274" y="124"/>
                    </a:lnTo>
                    <a:lnTo>
                      <a:pt x="274" y="122"/>
                    </a:lnTo>
                    <a:lnTo>
                      <a:pt x="271" y="122"/>
                    </a:lnTo>
                    <a:lnTo>
                      <a:pt x="271" y="124"/>
                    </a:lnTo>
                    <a:lnTo>
                      <a:pt x="269" y="124"/>
                    </a:lnTo>
                    <a:lnTo>
                      <a:pt x="271" y="124"/>
                    </a:lnTo>
                    <a:lnTo>
                      <a:pt x="271" y="122"/>
                    </a:lnTo>
                    <a:lnTo>
                      <a:pt x="269" y="124"/>
                    </a:lnTo>
                    <a:lnTo>
                      <a:pt x="266" y="124"/>
                    </a:lnTo>
                    <a:lnTo>
                      <a:pt x="266" y="122"/>
                    </a:lnTo>
                    <a:lnTo>
                      <a:pt x="266" y="124"/>
                    </a:lnTo>
                    <a:lnTo>
                      <a:pt x="264" y="124"/>
                    </a:lnTo>
                    <a:lnTo>
                      <a:pt x="262" y="124"/>
                    </a:lnTo>
                    <a:lnTo>
                      <a:pt x="264" y="124"/>
                    </a:lnTo>
                    <a:lnTo>
                      <a:pt x="262" y="124"/>
                    </a:lnTo>
                    <a:lnTo>
                      <a:pt x="264" y="124"/>
                    </a:lnTo>
                    <a:lnTo>
                      <a:pt x="262" y="124"/>
                    </a:lnTo>
                    <a:lnTo>
                      <a:pt x="262" y="127"/>
                    </a:lnTo>
                    <a:lnTo>
                      <a:pt x="259" y="127"/>
                    </a:lnTo>
                    <a:lnTo>
                      <a:pt x="259" y="129"/>
                    </a:lnTo>
                    <a:lnTo>
                      <a:pt x="259" y="127"/>
                    </a:lnTo>
                    <a:lnTo>
                      <a:pt x="259" y="129"/>
                    </a:lnTo>
                    <a:lnTo>
                      <a:pt x="259" y="127"/>
                    </a:lnTo>
                    <a:lnTo>
                      <a:pt x="259" y="129"/>
                    </a:lnTo>
                    <a:lnTo>
                      <a:pt x="257" y="129"/>
                    </a:lnTo>
                    <a:lnTo>
                      <a:pt x="259" y="129"/>
                    </a:lnTo>
                    <a:lnTo>
                      <a:pt x="257" y="129"/>
                    </a:lnTo>
                    <a:lnTo>
                      <a:pt x="257" y="132"/>
                    </a:lnTo>
                    <a:lnTo>
                      <a:pt x="257" y="129"/>
                    </a:lnTo>
                    <a:lnTo>
                      <a:pt x="254" y="129"/>
                    </a:lnTo>
                    <a:lnTo>
                      <a:pt x="254" y="132"/>
                    </a:lnTo>
                    <a:lnTo>
                      <a:pt x="252" y="132"/>
                    </a:lnTo>
                    <a:lnTo>
                      <a:pt x="249" y="132"/>
                    </a:lnTo>
                    <a:lnTo>
                      <a:pt x="252" y="132"/>
                    </a:lnTo>
                    <a:lnTo>
                      <a:pt x="249" y="132"/>
                    </a:lnTo>
                    <a:lnTo>
                      <a:pt x="252" y="132"/>
                    </a:lnTo>
                    <a:lnTo>
                      <a:pt x="249" y="132"/>
                    </a:lnTo>
                    <a:lnTo>
                      <a:pt x="249" y="134"/>
                    </a:lnTo>
                    <a:lnTo>
                      <a:pt x="247" y="134"/>
                    </a:lnTo>
                    <a:lnTo>
                      <a:pt x="249" y="134"/>
                    </a:lnTo>
                    <a:lnTo>
                      <a:pt x="247" y="134"/>
                    </a:lnTo>
                    <a:lnTo>
                      <a:pt x="247" y="136"/>
                    </a:lnTo>
                    <a:lnTo>
                      <a:pt x="247" y="134"/>
                    </a:lnTo>
                    <a:lnTo>
                      <a:pt x="247" y="136"/>
                    </a:lnTo>
                    <a:lnTo>
                      <a:pt x="244" y="136"/>
                    </a:lnTo>
                    <a:lnTo>
                      <a:pt x="244" y="139"/>
                    </a:lnTo>
                    <a:lnTo>
                      <a:pt x="244" y="136"/>
                    </a:lnTo>
                    <a:lnTo>
                      <a:pt x="242" y="136"/>
                    </a:lnTo>
                    <a:lnTo>
                      <a:pt x="242" y="139"/>
                    </a:lnTo>
                    <a:lnTo>
                      <a:pt x="240" y="139"/>
                    </a:lnTo>
                    <a:lnTo>
                      <a:pt x="240" y="141"/>
                    </a:lnTo>
                    <a:lnTo>
                      <a:pt x="240" y="139"/>
                    </a:lnTo>
                    <a:lnTo>
                      <a:pt x="240" y="141"/>
                    </a:lnTo>
                    <a:lnTo>
                      <a:pt x="237" y="141"/>
                    </a:lnTo>
                    <a:lnTo>
                      <a:pt x="235" y="141"/>
                    </a:lnTo>
                    <a:lnTo>
                      <a:pt x="235" y="144"/>
                    </a:lnTo>
                    <a:lnTo>
                      <a:pt x="235" y="141"/>
                    </a:lnTo>
                    <a:lnTo>
                      <a:pt x="235" y="144"/>
                    </a:lnTo>
                    <a:lnTo>
                      <a:pt x="235" y="146"/>
                    </a:lnTo>
                    <a:lnTo>
                      <a:pt x="235" y="149"/>
                    </a:lnTo>
                    <a:lnTo>
                      <a:pt x="235" y="146"/>
                    </a:lnTo>
                    <a:lnTo>
                      <a:pt x="235" y="149"/>
                    </a:lnTo>
                    <a:lnTo>
                      <a:pt x="235" y="151"/>
                    </a:lnTo>
                    <a:lnTo>
                      <a:pt x="232" y="151"/>
                    </a:lnTo>
                    <a:lnTo>
                      <a:pt x="232" y="154"/>
                    </a:lnTo>
                    <a:lnTo>
                      <a:pt x="235" y="154"/>
                    </a:lnTo>
                    <a:lnTo>
                      <a:pt x="232" y="154"/>
                    </a:lnTo>
                    <a:lnTo>
                      <a:pt x="232" y="156"/>
                    </a:lnTo>
                    <a:lnTo>
                      <a:pt x="232" y="158"/>
                    </a:lnTo>
                    <a:lnTo>
                      <a:pt x="232" y="156"/>
                    </a:lnTo>
                    <a:lnTo>
                      <a:pt x="232" y="158"/>
                    </a:lnTo>
                    <a:lnTo>
                      <a:pt x="230" y="158"/>
                    </a:lnTo>
                    <a:lnTo>
                      <a:pt x="230" y="161"/>
                    </a:lnTo>
                    <a:lnTo>
                      <a:pt x="227" y="161"/>
                    </a:lnTo>
                    <a:lnTo>
                      <a:pt x="227" y="163"/>
                    </a:lnTo>
                    <a:lnTo>
                      <a:pt x="227" y="166"/>
                    </a:lnTo>
                    <a:lnTo>
                      <a:pt x="227" y="163"/>
                    </a:lnTo>
                    <a:lnTo>
                      <a:pt x="227" y="166"/>
                    </a:lnTo>
                    <a:lnTo>
                      <a:pt x="225" y="166"/>
                    </a:lnTo>
                    <a:lnTo>
                      <a:pt x="225" y="168"/>
                    </a:lnTo>
                    <a:lnTo>
                      <a:pt x="225" y="171"/>
                    </a:lnTo>
                    <a:lnTo>
                      <a:pt x="227" y="171"/>
                    </a:lnTo>
                    <a:lnTo>
                      <a:pt x="227" y="173"/>
                    </a:lnTo>
                    <a:lnTo>
                      <a:pt x="227" y="176"/>
                    </a:lnTo>
                    <a:lnTo>
                      <a:pt x="230" y="176"/>
                    </a:lnTo>
                    <a:lnTo>
                      <a:pt x="230" y="178"/>
                    </a:lnTo>
                    <a:lnTo>
                      <a:pt x="227" y="178"/>
                    </a:lnTo>
                    <a:lnTo>
                      <a:pt x="230" y="178"/>
                    </a:lnTo>
                    <a:lnTo>
                      <a:pt x="227" y="178"/>
                    </a:lnTo>
                    <a:lnTo>
                      <a:pt x="230" y="178"/>
                    </a:lnTo>
                    <a:lnTo>
                      <a:pt x="227" y="178"/>
                    </a:lnTo>
                    <a:lnTo>
                      <a:pt x="227" y="180"/>
                    </a:lnTo>
                    <a:lnTo>
                      <a:pt x="225" y="180"/>
                    </a:lnTo>
                    <a:lnTo>
                      <a:pt x="225" y="183"/>
                    </a:lnTo>
                    <a:lnTo>
                      <a:pt x="225" y="180"/>
                    </a:lnTo>
                    <a:lnTo>
                      <a:pt x="225" y="183"/>
                    </a:lnTo>
                    <a:lnTo>
                      <a:pt x="225" y="180"/>
                    </a:lnTo>
                    <a:lnTo>
                      <a:pt x="225" y="183"/>
                    </a:lnTo>
                    <a:lnTo>
                      <a:pt x="225" y="180"/>
                    </a:lnTo>
                    <a:lnTo>
                      <a:pt x="225" y="183"/>
                    </a:lnTo>
                    <a:lnTo>
                      <a:pt x="225" y="180"/>
                    </a:lnTo>
                    <a:lnTo>
                      <a:pt x="225" y="183"/>
                    </a:lnTo>
                    <a:lnTo>
                      <a:pt x="225" y="180"/>
                    </a:lnTo>
                    <a:lnTo>
                      <a:pt x="225" y="183"/>
                    </a:lnTo>
                    <a:lnTo>
                      <a:pt x="225" y="180"/>
                    </a:lnTo>
                    <a:lnTo>
                      <a:pt x="225" y="183"/>
                    </a:lnTo>
                    <a:lnTo>
                      <a:pt x="222" y="183"/>
                    </a:lnTo>
                    <a:lnTo>
                      <a:pt x="220" y="183"/>
                    </a:lnTo>
                    <a:lnTo>
                      <a:pt x="218" y="183"/>
                    </a:lnTo>
                    <a:lnTo>
                      <a:pt x="218" y="185"/>
                    </a:lnTo>
                    <a:lnTo>
                      <a:pt x="218" y="183"/>
                    </a:lnTo>
                    <a:lnTo>
                      <a:pt x="218" y="185"/>
                    </a:lnTo>
                    <a:lnTo>
                      <a:pt x="218" y="183"/>
                    </a:lnTo>
                    <a:lnTo>
                      <a:pt x="218" y="185"/>
                    </a:lnTo>
                    <a:lnTo>
                      <a:pt x="218" y="183"/>
                    </a:lnTo>
                    <a:lnTo>
                      <a:pt x="218" y="185"/>
                    </a:lnTo>
                    <a:lnTo>
                      <a:pt x="218" y="183"/>
                    </a:lnTo>
                    <a:lnTo>
                      <a:pt x="218" y="185"/>
                    </a:lnTo>
                    <a:lnTo>
                      <a:pt x="218" y="183"/>
                    </a:lnTo>
                    <a:lnTo>
                      <a:pt x="218" y="185"/>
                    </a:lnTo>
                    <a:lnTo>
                      <a:pt x="215" y="185"/>
                    </a:lnTo>
                    <a:lnTo>
                      <a:pt x="218" y="185"/>
                    </a:lnTo>
                    <a:lnTo>
                      <a:pt x="215" y="185"/>
                    </a:lnTo>
                    <a:lnTo>
                      <a:pt x="215" y="188"/>
                    </a:lnTo>
                    <a:lnTo>
                      <a:pt x="213" y="188"/>
                    </a:lnTo>
                    <a:lnTo>
                      <a:pt x="213" y="190"/>
                    </a:lnTo>
                    <a:lnTo>
                      <a:pt x="210" y="190"/>
                    </a:lnTo>
                    <a:lnTo>
                      <a:pt x="210" y="193"/>
                    </a:lnTo>
                    <a:lnTo>
                      <a:pt x="210" y="195"/>
                    </a:lnTo>
                    <a:lnTo>
                      <a:pt x="210" y="198"/>
                    </a:lnTo>
                    <a:lnTo>
                      <a:pt x="210" y="200"/>
                    </a:lnTo>
                    <a:lnTo>
                      <a:pt x="213" y="200"/>
                    </a:lnTo>
                    <a:lnTo>
                      <a:pt x="213" y="203"/>
                    </a:lnTo>
                    <a:lnTo>
                      <a:pt x="210" y="203"/>
                    </a:lnTo>
                    <a:lnTo>
                      <a:pt x="208" y="203"/>
                    </a:lnTo>
                    <a:lnTo>
                      <a:pt x="208" y="205"/>
                    </a:lnTo>
                    <a:lnTo>
                      <a:pt x="208" y="203"/>
                    </a:lnTo>
                    <a:lnTo>
                      <a:pt x="208" y="205"/>
                    </a:lnTo>
                    <a:lnTo>
                      <a:pt x="208" y="203"/>
                    </a:lnTo>
                    <a:lnTo>
                      <a:pt x="205" y="203"/>
                    </a:lnTo>
                    <a:lnTo>
                      <a:pt x="205" y="205"/>
                    </a:lnTo>
                    <a:lnTo>
                      <a:pt x="208" y="205"/>
                    </a:lnTo>
                    <a:lnTo>
                      <a:pt x="208" y="207"/>
                    </a:lnTo>
                    <a:lnTo>
                      <a:pt x="205" y="207"/>
                    </a:lnTo>
                    <a:lnTo>
                      <a:pt x="205" y="210"/>
                    </a:lnTo>
                    <a:lnTo>
                      <a:pt x="208" y="210"/>
                    </a:lnTo>
                    <a:lnTo>
                      <a:pt x="208" y="212"/>
                    </a:lnTo>
                    <a:lnTo>
                      <a:pt x="210" y="212"/>
                    </a:lnTo>
                    <a:lnTo>
                      <a:pt x="210" y="215"/>
                    </a:lnTo>
                    <a:lnTo>
                      <a:pt x="213" y="215"/>
                    </a:lnTo>
                    <a:lnTo>
                      <a:pt x="213" y="217"/>
                    </a:lnTo>
                    <a:lnTo>
                      <a:pt x="210" y="217"/>
                    </a:lnTo>
                    <a:lnTo>
                      <a:pt x="210" y="220"/>
                    </a:lnTo>
                    <a:lnTo>
                      <a:pt x="213" y="220"/>
                    </a:lnTo>
                    <a:lnTo>
                      <a:pt x="213" y="222"/>
                    </a:lnTo>
                    <a:lnTo>
                      <a:pt x="215" y="222"/>
                    </a:lnTo>
                    <a:lnTo>
                      <a:pt x="215" y="225"/>
                    </a:lnTo>
                    <a:lnTo>
                      <a:pt x="215" y="227"/>
                    </a:lnTo>
                    <a:lnTo>
                      <a:pt x="218" y="227"/>
                    </a:lnTo>
                    <a:lnTo>
                      <a:pt x="218" y="229"/>
                    </a:lnTo>
                    <a:lnTo>
                      <a:pt x="218" y="232"/>
                    </a:lnTo>
                    <a:lnTo>
                      <a:pt x="220" y="232"/>
                    </a:lnTo>
                    <a:lnTo>
                      <a:pt x="220" y="234"/>
                    </a:lnTo>
                    <a:lnTo>
                      <a:pt x="222" y="234"/>
                    </a:lnTo>
                    <a:lnTo>
                      <a:pt x="222" y="237"/>
                    </a:lnTo>
                    <a:lnTo>
                      <a:pt x="222" y="239"/>
                    </a:lnTo>
                    <a:lnTo>
                      <a:pt x="222" y="237"/>
                    </a:lnTo>
                    <a:lnTo>
                      <a:pt x="222" y="239"/>
                    </a:lnTo>
                    <a:lnTo>
                      <a:pt x="225" y="239"/>
                    </a:lnTo>
                    <a:lnTo>
                      <a:pt x="227" y="239"/>
                    </a:lnTo>
                    <a:lnTo>
                      <a:pt x="227" y="242"/>
                    </a:lnTo>
                    <a:lnTo>
                      <a:pt x="230" y="242"/>
                    </a:lnTo>
                    <a:lnTo>
                      <a:pt x="230" y="244"/>
                    </a:lnTo>
                    <a:lnTo>
                      <a:pt x="230" y="247"/>
                    </a:lnTo>
                    <a:lnTo>
                      <a:pt x="232" y="247"/>
                    </a:lnTo>
                    <a:lnTo>
                      <a:pt x="232" y="249"/>
                    </a:lnTo>
                    <a:lnTo>
                      <a:pt x="235" y="249"/>
                    </a:lnTo>
                    <a:lnTo>
                      <a:pt x="232" y="249"/>
                    </a:lnTo>
                    <a:lnTo>
                      <a:pt x="235" y="249"/>
                    </a:lnTo>
                    <a:lnTo>
                      <a:pt x="232" y="251"/>
                    </a:lnTo>
                    <a:lnTo>
                      <a:pt x="235" y="251"/>
                    </a:lnTo>
                    <a:lnTo>
                      <a:pt x="232" y="251"/>
                    </a:lnTo>
                    <a:lnTo>
                      <a:pt x="235" y="251"/>
                    </a:lnTo>
                    <a:lnTo>
                      <a:pt x="232" y="251"/>
                    </a:lnTo>
                    <a:lnTo>
                      <a:pt x="232" y="254"/>
                    </a:lnTo>
                    <a:lnTo>
                      <a:pt x="230" y="254"/>
                    </a:lnTo>
                    <a:lnTo>
                      <a:pt x="230" y="256"/>
                    </a:lnTo>
                    <a:lnTo>
                      <a:pt x="230" y="254"/>
                    </a:lnTo>
                    <a:lnTo>
                      <a:pt x="230" y="256"/>
                    </a:lnTo>
                    <a:lnTo>
                      <a:pt x="227" y="256"/>
                    </a:lnTo>
                    <a:lnTo>
                      <a:pt x="227" y="259"/>
                    </a:lnTo>
                    <a:lnTo>
                      <a:pt x="227" y="261"/>
                    </a:lnTo>
                    <a:lnTo>
                      <a:pt x="232" y="261"/>
                    </a:lnTo>
                    <a:lnTo>
                      <a:pt x="237" y="261"/>
                    </a:lnTo>
                    <a:lnTo>
                      <a:pt x="240" y="261"/>
                    </a:lnTo>
                    <a:lnTo>
                      <a:pt x="242" y="261"/>
                    </a:lnTo>
                    <a:lnTo>
                      <a:pt x="240" y="261"/>
                    </a:lnTo>
                    <a:lnTo>
                      <a:pt x="242" y="261"/>
                    </a:lnTo>
                    <a:lnTo>
                      <a:pt x="244" y="261"/>
                    </a:lnTo>
                    <a:lnTo>
                      <a:pt x="247" y="261"/>
                    </a:lnTo>
                    <a:lnTo>
                      <a:pt x="249" y="261"/>
                    </a:lnTo>
                    <a:lnTo>
                      <a:pt x="249" y="264"/>
                    </a:lnTo>
                    <a:lnTo>
                      <a:pt x="252" y="264"/>
                    </a:lnTo>
                    <a:lnTo>
                      <a:pt x="252" y="266"/>
                    </a:lnTo>
                    <a:lnTo>
                      <a:pt x="252" y="269"/>
                    </a:lnTo>
                    <a:lnTo>
                      <a:pt x="252" y="271"/>
                    </a:lnTo>
                    <a:lnTo>
                      <a:pt x="254" y="271"/>
                    </a:lnTo>
                    <a:lnTo>
                      <a:pt x="254" y="273"/>
                    </a:lnTo>
                    <a:lnTo>
                      <a:pt x="257" y="273"/>
                    </a:lnTo>
                    <a:lnTo>
                      <a:pt x="254" y="273"/>
                    </a:lnTo>
                    <a:lnTo>
                      <a:pt x="254" y="276"/>
                    </a:lnTo>
                    <a:lnTo>
                      <a:pt x="257" y="276"/>
                    </a:lnTo>
                    <a:lnTo>
                      <a:pt x="254" y="276"/>
                    </a:lnTo>
                    <a:lnTo>
                      <a:pt x="259" y="276"/>
                    </a:lnTo>
                    <a:lnTo>
                      <a:pt x="274" y="276"/>
                    </a:lnTo>
                    <a:lnTo>
                      <a:pt x="276" y="276"/>
                    </a:lnTo>
                    <a:lnTo>
                      <a:pt x="279" y="276"/>
                    </a:lnTo>
                    <a:lnTo>
                      <a:pt x="281" y="276"/>
                    </a:lnTo>
                    <a:lnTo>
                      <a:pt x="281" y="273"/>
                    </a:lnTo>
                    <a:lnTo>
                      <a:pt x="284" y="273"/>
                    </a:lnTo>
                    <a:lnTo>
                      <a:pt x="281" y="273"/>
                    </a:lnTo>
                    <a:lnTo>
                      <a:pt x="284" y="273"/>
                    </a:lnTo>
                    <a:lnTo>
                      <a:pt x="284" y="271"/>
                    </a:lnTo>
                    <a:lnTo>
                      <a:pt x="286" y="271"/>
                    </a:lnTo>
                    <a:lnTo>
                      <a:pt x="288" y="271"/>
                    </a:lnTo>
                    <a:lnTo>
                      <a:pt x="288" y="269"/>
                    </a:lnTo>
                    <a:lnTo>
                      <a:pt x="291" y="269"/>
                    </a:lnTo>
                    <a:lnTo>
                      <a:pt x="288" y="269"/>
                    </a:lnTo>
                    <a:lnTo>
                      <a:pt x="291" y="269"/>
                    </a:lnTo>
                    <a:lnTo>
                      <a:pt x="291" y="266"/>
                    </a:lnTo>
                    <a:lnTo>
                      <a:pt x="293" y="266"/>
                    </a:lnTo>
                    <a:lnTo>
                      <a:pt x="293" y="264"/>
                    </a:lnTo>
                    <a:lnTo>
                      <a:pt x="296" y="264"/>
                    </a:lnTo>
                    <a:lnTo>
                      <a:pt x="298" y="264"/>
                    </a:lnTo>
                    <a:lnTo>
                      <a:pt x="298" y="261"/>
                    </a:lnTo>
                    <a:lnTo>
                      <a:pt x="298" y="264"/>
                    </a:lnTo>
                    <a:lnTo>
                      <a:pt x="298" y="261"/>
                    </a:lnTo>
                    <a:lnTo>
                      <a:pt x="301" y="261"/>
                    </a:lnTo>
                    <a:lnTo>
                      <a:pt x="301" y="264"/>
                    </a:lnTo>
                    <a:lnTo>
                      <a:pt x="301" y="261"/>
                    </a:lnTo>
                    <a:lnTo>
                      <a:pt x="301" y="264"/>
                    </a:lnTo>
                    <a:lnTo>
                      <a:pt x="298" y="264"/>
                    </a:lnTo>
                    <a:lnTo>
                      <a:pt x="301" y="264"/>
                    </a:lnTo>
                    <a:lnTo>
                      <a:pt x="298" y="264"/>
                    </a:lnTo>
                    <a:lnTo>
                      <a:pt x="298" y="266"/>
                    </a:lnTo>
                    <a:lnTo>
                      <a:pt x="298" y="264"/>
                    </a:lnTo>
                    <a:lnTo>
                      <a:pt x="298" y="266"/>
                    </a:lnTo>
                    <a:lnTo>
                      <a:pt x="301" y="266"/>
                    </a:lnTo>
                    <a:lnTo>
                      <a:pt x="301" y="269"/>
                    </a:lnTo>
                    <a:lnTo>
                      <a:pt x="301" y="271"/>
                    </a:lnTo>
                    <a:lnTo>
                      <a:pt x="298" y="271"/>
                    </a:lnTo>
                    <a:lnTo>
                      <a:pt x="298" y="273"/>
                    </a:lnTo>
                    <a:lnTo>
                      <a:pt x="298" y="276"/>
                    </a:lnTo>
                    <a:lnTo>
                      <a:pt x="298" y="305"/>
                    </a:lnTo>
                    <a:lnTo>
                      <a:pt x="301" y="303"/>
                    </a:lnTo>
                    <a:lnTo>
                      <a:pt x="303" y="303"/>
                    </a:lnTo>
                    <a:lnTo>
                      <a:pt x="303" y="305"/>
                    </a:lnTo>
                    <a:lnTo>
                      <a:pt x="306" y="305"/>
                    </a:lnTo>
                    <a:lnTo>
                      <a:pt x="308" y="305"/>
                    </a:lnTo>
                    <a:lnTo>
                      <a:pt x="310" y="305"/>
                    </a:lnTo>
                    <a:lnTo>
                      <a:pt x="313" y="305"/>
                    </a:lnTo>
                    <a:lnTo>
                      <a:pt x="313" y="303"/>
                    </a:lnTo>
                    <a:lnTo>
                      <a:pt x="315" y="303"/>
                    </a:lnTo>
                    <a:lnTo>
                      <a:pt x="318" y="303"/>
                    </a:lnTo>
                    <a:lnTo>
                      <a:pt x="320" y="303"/>
                    </a:lnTo>
                    <a:lnTo>
                      <a:pt x="323" y="303"/>
                    </a:lnTo>
                    <a:lnTo>
                      <a:pt x="325" y="303"/>
                    </a:lnTo>
                    <a:lnTo>
                      <a:pt x="328" y="303"/>
                    </a:lnTo>
                    <a:lnTo>
                      <a:pt x="328" y="305"/>
                    </a:lnTo>
                    <a:lnTo>
                      <a:pt x="330" y="305"/>
                    </a:lnTo>
                    <a:lnTo>
                      <a:pt x="330" y="308"/>
                    </a:lnTo>
                    <a:lnTo>
                      <a:pt x="332" y="313"/>
                    </a:lnTo>
                    <a:lnTo>
                      <a:pt x="335" y="315"/>
                    </a:lnTo>
                    <a:lnTo>
                      <a:pt x="335" y="317"/>
                    </a:lnTo>
                    <a:lnTo>
                      <a:pt x="337" y="317"/>
                    </a:lnTo>
                    <a:lnTo>
                      <a:pt x="337" y="320"/>
                    </a:lnTo>
                    <a:lnTo>
                      <a:pt x="340" y="322"/>
                    </a:lnTo>
                    <a:lnTo>
                      <a:pt x="340" y="325"/>
                    </a:lnTo>
                    <a:lnTo>
                      <a:pt x="342" y="327"/>
                    </a:lnTo>
                    <a:lnTo>
                      <a:pt x="345" y="330"/>
                    </a:lnTo>
                    <a:lnTo>
                      <a:pt x="345" y="332"/>
                    </a:lnTo>
                    <a:lnTo>
                      <a:pt x="350" y="339"/>
                    </a:lnTo>
                    <a:lnTo>
                      <a:pt x="352" y="344"/>
                    </a:lnTo>
                    <a:lnTo>
                      <a:pt x="352" y="347"/>
                    </a:lnTo>
                    <a:lnTo>
                      <a:pt x="352" y="349"/>
                    </a:lnTo>
                    <a:lnTo>
                      <a:pt x="352" y="347"/>
                    </a:lnTo>
                    <a:lnTo>
                      <a:pt x="352" y="349"/>
                    </a:lnTo>
                    <a:lnTo>
                      <a:pt x="350" y="349"/>
                    </a:lnTo>
                    <a:lnTo>
                      <a:pt x="350" y="352"/>
                    </a:lnTo>
                    <a:lnTo>
                      <a:pt x="350" y="349"/>
                    </a:lnTo>
                    <a:lnTo>
                      <a:pt x="350" y="352"/>
                    </a:lnTo>
                    <a:lnTo>
                      <a:pt x="347" y="352"/>
                    </a:lnTo>
                    <a:lnTo>
                      <a:pt x="347" y="354"/>
                    </a:lnTo>
                    <a:lnTo>
                      <a:pt x="347" y="357"/>
                    </a:lnTo>
                    <a:lnTo>
                      <a:pt x="347" y="359"/>
                    </a:lnTo>
                    <a:lnTo>
                      <a:pt x="347" y="361"/>
                    </a:lnTo>
                    <a:lnTo>
                      <a:pt x="347" y="364"/>
                    </a:lnTo>
                    <a:lnTo>
                      <a:pt x="347" y="361"/>
                    </a:lnTo>
                    <a:lnTo>
                      <a:pt x="347" y="364"/>
                    </a:lnTo>
                    <a:lnTo>
                      <a:pt x="347" y="366"/>
                    </a:lnTo>
                    <a:lnTo>
                      <a:pt x="347" y="369"/>
                    </a:lnTo>
                    <a:lnTo>
                      <a:pt x="345" y="369"/>
                    </a:lnTo>
                    <a:lnTo>
                      <a:pt x="347" y="369"/>
                    </a:lnTo>
                    <a:lnTo>
                      <a:pt x="347" y="371"/>
                    </a:lnTo>
                    <a:lnTo>
                      <a:pt x="345" y="371"/>
                    </a:lnTo>
                    <a:lnTo>
                      <a:pt x="347" y="371"/>
                    </a:lnTo>
                    <a:lnTo>
                      <a:pt x="345" y="371"/>
                    </a:lnTo>
                    <a:lnTo>
                      <a:pt x="345" y="374"/>
                    </a:lnTo>
                    <a:lnTo>
                      <a:pt x="345" y="376"/>
                    </a:lnTo>
                    <a:lnTo>
                      <a:pt x="342" y="376"/>
                    </a:lnTo>
                    <a:lnTo>
                      <a:pt x="345" y="376"/>
                    </a:lnTo>
                    <a:lnTo>
                      <a:pt x="342" y="376"/>
                    </a:lnTo>
                    <a:lnTo>
                      <a:pt x="342" y="379"/>
                    </a:lnTo>
                    <a:lnTo>
                      <a:pt x="342" y="376"/>
                    </a:lnTo>
                    <a:lnTo>
                      <a:pt x="342" y="379"/>
                    </a:lnTo>
                    <a:lnTo>
                      <a:pt x="340" y="379"/>
                    </a:lnTo>
                    <a:lnTo>
                      <a:pt x="342" y="379"/>
                    </a:lnTo>
                    <a:lnTo>
                      <a:pt x="342" y="381"/>
                    </a:lnTo>
                    <a:lnTo>
                      <a:pt x="345" y="381"/>
                    </a:lnTo>
                    <a:lnTo>
                      <a:pt x="345" y="383"/>
                    </a:lnTo>
                    <a:lnTo>
                      <a:pt x="342" y="383"/>
                    </a:lnTo>
                    <a:lnTo>
                      <a:pt x="342" y="386"/>
                    </a:lnTo>
                    <a:lnTo>
                      <a:pt x="345" y="386"/>
                    </a:lnTo>
                    <a:lnTo>
                      <a:pt x="342" y="386"/>
                    </a:lnTo>
                    <a:lnTo>
                      <a:pt x="345" y="386"/>
                    </a:lnTo>
                    <a:lnTo>
                      <a:pt x="345" y="388"/>
                    </a:lnTo>
                    <a:lnTo>
                      <a:pt x="347" y="388"/>
                    </a:lnTo>
                    <a:lnTo>
                      <a:pt x="347" y="391"/>
                    </a:lnTo>
                    <a:lnTo>
                      <a:pt x="347" y="393"/>
                    </a:lnTo>
                    <a:lnTo>
                      <a:pt x="345" y="393"/>
                    </a:lnTo>
                    <a:lnTo>
                      <a:pt x="342" y="393"/>
                    </a:lnTo>
                    <a:lnTo>
                      <a:pt x="342" y="396"/>
                    </a:lnTo>
                    <a:lnTo>
                      <a:pt x="342" y="398"/>
                    </a:lnTo>
                    <a:lnTo>
                      <a:pt x="342" y="401"/>
                    </a:lnTo>
                    <a:lnTo>
                      <a:pt x="340" y="401"/>
                    </a:lnTo>
                    <a:lnTo>
                      <a:pt x="337" y="401"/>
                    </a:lnTo>
                    <a:lnTo>
                      <a:pt x="340" y="403"/>
                    </a:lnTo>
                    <a:lnTo>
                      <a:pt x="337" y="403"/>
                    </a:lnTo>
                    <a:lnTo>
                      <a:pt x="340" y="403"/>
                    </a:lnTo>
                    <a:lnTo>
                      <a:pt x="337" y="403"/>
                    </a:lnTo>
                    <a:lnTo>
                      <a:pt x="337" y="405"/>
                    </a:lnTo>
                    <a:lnTo>
                      <a:pt x="335" y="405"/>
                    </a:lnTo>
                    <a:lnTo>
                      <a:pt x="335" y="408"/>
                    </a:lnTo>
                    <a:lnTo>
                      <a:pt x="337" y="408"/>
                    </a:lnTo>
                    <a:lnTo>
                      <a:pt x="335" y="408"/>
                    </a:lnTo>
                    <a:lnTo>
                      <a:pt x="332" y="408"/>
                    </a:lnTo>
                    <a:lnTo>
                      <a:pt x="332" y="410"/>
                    </a:lnTo>
                    <a:lnTo>
                      <a:pt x="332" y="413"/>
                    </a:lnTo>
                    <a:lnTo>
                      <a:pt x="332" y="415"/>
                    </a:lnTo>
                    <a:lnTo>
                      <a:pt x="335" y="415"/>
                    </a:lnTo>
                    <a:lnTo>
                      <a:pt x="335" y="418"/>
                    </a:lnTo>
                    <a:lnTo>
                      <a:pt x="337" y="418"/>
                    </a:lnTo>
                    <a:lnTo>
                      <a:pt x="337" y="420"/>
                    </a:lnTo>
                    <a:lnTo>
                      <a:pt x="340" y="420"/>
                    </a:lnTo>
                    <a:lnTo>
                      <a:pt x="340" y="423"/>
                    </a:lnTo>
                    <a:lnTo>
                      <a:pt x="337" y="423"/>
                    </a:lnTo>
                    <a:lnTo>
                      <a:pt x="337" y="425"/>
                    </a:lnTo>
                    <a:lnTo>
                      <a:pt x="337" y="423"/>
                    </a:lnTo>
                    <a:lnTo>
                      <a:pt x="337" y="425"/>
                    </a:lnTo>
                    <a:lnTo>
                      <a:pt x="335" y="425"/>
                    </a:lnTo>
                    <a:lnTo>
                      <a:pt x="335" y="427"/>
                    </a:lnTo>
                    <a:lnTo>
                      <a:pt x="337" y="427"/>
                    </a:lnTo>
                    <a:lnTo>
                      <a:pt x="335" y="427"/>
                    </a:lnTo>
                    <a:lnTo>
                      <a:pt x="335" y="430"/>
                    </a:lnTo>
                    <a:lnTo>
                      <a:pt x="332" y="430"/>
                    </a:lnTo>
                    <a:lnTo>
                      <a:pt x="332" y="427"/>
                    </a:lnTo>
                    <a:lnTo>
                      <a:pt x="332" y="430"/>
                    </a:lnTo>
                    <a:lnTo>
                      <a:pt x="332" y="427"/>
                    </a:lnTo>
                    <a:lnTo>
                      <a:pt x="330" y="427"/>
                    </a:lnTo>
                    <a:lnTo>
                      <a:pt x="330" y="430"/>
                    </a:lnTo>
                    <a:lnTo>
                      <a:pt x="330" y="427"/>
                    </a:lnTo>
                    <a:lnTo>
                      <a:pt x="330" y="425"/>
                    </a:lnTo>
                    <a:lnTo>
                      <a:pt x="328" y="425"/>
                    </a:lnTo>
                    <a:lnTo>
                      <a:pt x="325" y="425"/>
                    </a:lnTo>
                    <a:lnTo>
                      <a:pt x="325" y="423"/>
                    </a:lnTo>
                    <a:lnTo>
                      <a:pt x="323" y="423"/>
                    </a:lnTo>
                    <a:lnTo>
                      <a:pt x="320" y="423"/>
                    </a:lnTo>
                    <a:lnTo>
                      <a:pt x="318" y="423"/>
                    </a:lnTo>
                    <a:lnTo>
                      <a:pt x="320" y="423"/>
                    </a:lnTo>
                    <a:lnTo>
                      <a:pt x="318" y="423"/>
                    </a:lnTo>
                    <a:lnTo>
                      <a:pt x="318" y="425"/>
                    </a:lnTo>
                    <a:lnTo>
                      <a:pt x="318" y="423"/>
                    </a:lnTo>
                    <a:lnTo>
                      <a:pt x="318" y="425"/>
                    </a:lnTo>
                    <a:lnTo>
                      <a:pt x="320" y="425"/>
                    </a:lnTo>
                    <a:lnTo>
                      <a:pt x="318" y="425"/>
                    </a:lnTo>
                    <a:lnTo>
                      <a:pt x="318" y="427"/>
                    </a:lnTo>
                    <a:lnTo>
                      <a:pt x="318" y="430"/>
                    </a:lnTo>
                    <a:lnTo>
                      <a:pt x="320" y="430"/>
                    </a:lnTo>
                    <a:lnTo>
                      <a:pt x="320" y="432"/>
                    </a:lnTo>
                    <a:lnTo>
                      <a:pt x="323" y="432"/>
                    </a:lnTo>
                    <a:lnTo>
                      <a:pt x="323" y="435"/>
                    </a:lnTo>
                    <a:lnTo>
                      <a:pt x="320" y="435"/>
                    </a:lnTo>
                    <a:lnTo>
                      <a:pt x="320" y="432"/>
                    </a:lnTo>
                    <a:lnTo>
                      <a:pt x="320" y="435"/>
                    </a:lnTo>
                    <a:lnTo>
                      <a:pt x="323" y="435"/>
                    </a:lnTo>
                    <a:lnTo>
                      <a:pt x="320" y="435"/>
                    </a:lnTo>
                    <a:lnTo>
                      <a:pt x="320" y="432"/>
                    </a:lnTo>
                    <a:lnTo>
                      <a:pt x="318" y="432"/>
                    </a:lnTo>
                    <a:lnTo>
                      <a:pt x="318" y="430"/>
                    </a:lnTo>
                    <a:lnTo>
                      <a:pt x="315" y="430"/>
                    </a:lnTo>
                    <a:lnTo>
                      <a:pt x="318" y="430"/>
                    </a:lnTo>
                    <a:lnTo>
                      <a:pt x="318" y="432"/>
                    </a:lnTo>
                    <a:lnTo>
                      <a:pt x="318" y="430"/>
                    </a:lnTo>
                    <a:lnTo>
                      <a:pt x="318" y="432"/>
                    </a:lnTo>
                    <a:lnTo>
                      <a:pt x="315" y="432"/>
                    </a:lnTo>
                    <a:lnTo>
                      <a:pt x="315" y="435"/>
                    </a:lnTo>
                    <a:lnTo>
                      <a:pt x="315" y="432"/>
                    </a:lnTo>
                    <a:lnTo>
                      <a:pt x="315" y="435"/>
                    </a:lnTo>
                    <a:lnTo>
                      <a:pt x="313" y="435"/>
                    </a:lnTo>
                    <a:lnTo>
                      <a:pt x="315" y="435"/>
                    </a:lnTo>
                    <a:lnTo>
                      <a:pt x="313" y="435"/>
                    </a:lnTo>
                    <a:lnTo>
                      <a:pt x="313" y="437"/>
                    </a:lnTo>
                    <a:lnTo>
                      <a:pt x="315" y="437"/>
                    </a:lnTo>
                    <a:lnTo>
                      <a:pt x="315" y="440"/>
                    </a:lnTo>
                    <a:lnTo>
                      <a:pt x="318" y="440"/>
                    </a:lnTo>
                    <a:lnTo>
                      <a:pt x="320" y="440"/>
                    </a:lnTo>
                    <a:lnTo>
                      <a:pt x="320" y="437"/>
                    </a:lnTo>
                    <a:lnTo>
                      <a:pt x="323" y="437"/>
                    </a:lnTo>
                    <a:lnTo>
                      <a:pt x="320" y="437"/>
                    </a:lnTo>
                    <a:lnTo>
                      <a:pt x="320" y="440"/>
                    </a:lnTo>
                    <a:lnTo>
                      <a:pt x="323" y="440"/>
                    </a:lnTo>
                    <a:lnTo>
                      <a:pt x="323" y="442"/>
                    </a:lnTo>
                    <a:lnTo>
                      <a:pt x="323" y="440"/>
                    </a:lnTo>
                    <a:lnTo>
                      <a:pt x="323" y="442"/>
                    </a:lnTo>
                    <a:lnTo>
                      <a:pt x="325" y="442"/>
                    </a:lnTo>
                    <a:lnTo>
                      <a:pt x="328" y="442"/>
                    </a:lnTo>
                    <a:lnTo>
                      <a:pt x="330" y="442"/>
                    </a:lnTo>
                    <a:lnTo>
                      <a:pt x="328" y="442"/>
                    </a:lnTo>
                    <a:lnTo>
                      <a:pt x="325" y="442"/>
                    </a:lnTo>
                    <a:lnTo>
                      <a:pt x="323" y="442"/>
                    </a:lnTo>
                    <a:lnTo>
                      <a:pt x="323" y="440"/>
                    </a:lnTo>
                    <a:lnTo>
                      <a:pt x="323" y="442"/>
                    </a:lnTo>
                    <a:lnTo>
                      <a:pt x="325" y="442"/>
                    </a:lnTo>
                    <a:lnTo>
                      <a:pt x="328" y="442"/>
                    </a:lnTo>
                    <a:lnTo>
                      <a:pt x="330" y="442"/>
                    </a:lnTo>
                    <a:lnTo>
                      <a:pt x="330" y="445"/>
                    </a:lnTo>
                    <a:lnTo>
                      <a:pt x="330" y="447"/>
                    </a:lnTo>
                    <a:lnTo>
                      <a:pt x="328" y="447"/>
                    </a:lnTo>
                    <a:lnTo>
                      <a:pt x="330" y="447"/>
                    </a:lnTo>
                    <a:lnTo>
                      <a:pt x="328" y="447"/>
                    </a:lnTo>
                    <a:lnTo>
                      <a:pt x="330" y="447"/>
                    </a:lnTo>
                    <a:lnTo>
                      <a:pt x="328" y="447"/>
                    </a:lnTo>
                    <a:lnTo>
                      <a:pt x="330" y="447"/>
                    </a:lnTo>
                    <a:lnTo>
                      <a:pt x="328" y="447"/>
                    </a:lnTo>
                    <a:lnTo>
                      <a:pt x="330" y="447"/>
                    </a:lnTo>
                    <a:lnTo>
                      <a:pt x="330" y="449"/>
                    </a:lnTo>
                    <a:lnTo>
                      <a:pt x="330" y="447"/>
                    </a:lnTo>
                    <a:lnTo>
                      <a:pt x="332" y="447"/>
                    </a:lnTo>
                    <a:lnTo>
                      <a:pt x="332" y="449"/>
                    </a:lnTo>
                    <a:lnTo>
                      <a:pt x="335" y="449"/>
                    </a:lnTo>
                    <a:lnTo>
                      <a:pt x="335" y="452"/>
                    </a:lnTo>
                    <a:lnTo>
                      <a:pt x="335" y="449"/>
                    </a:lnTo>
                    <a:lnTo>
                      <a:pt x="337" y="449"/>
                    </a:lnTo>
                    <a:lnTo>
                      <a:pt x="335" y="449"/>
                    </a:lnTo>
                    <a:lnTo>
                      <a:pt x="337" y="449"/>
                    </a:lnTo>
                    <a:lnTo>
                      <a:pt x="340" y="449"/>
                    </a:lnTo>
                    <a:lnTo>
                      <a:pt x="342" y="447"/>
                    </a:lnTo>
                    <a:lnTo>
                      <a:pt x="342" y="449"/>
                    </a:lnTo>
                    <a:lnTo>
                      <a:pt x="342" y="447"/>
                    </a:lnTo>
                    <a:lnTo>
                      <a:pt x="345" y="447"/>
                    </a:lnTo>
                    <a:lnTo>
                      <a:pt x="345" y="449"/>
                    </a:lnTo>
                    <a:lnTo>
                      <a:pt x="342" y="449"/>
                    </a:lnTo>
                    <a:lnTo>
                      <a:pt x="340" y="449"/>
                    </a:lnTo>
                    <a:lnTo>
                      <a:pt x="342" y="449"/>
                    </a:lnTo>
                    <a:lnTo>
                      <a:pt x="340" y="449"/>
                    </a:lnTo>
                    <a:lnTo>
                      <a:pt x="342" y="449"/>
                    </a:lnTo>
                    <a:lnTo>
                      <a:pt x="342" y="452"/>
                    </a:lnTo>
                    <a:lnTo>
                      <a:pt x="342" y="454"/>
                    </a:lnTo>
                    <a:lnTo>
                      <a:pt x="340" y="454"/>
                    </a:lnTo>
                    <a:lnTo>
                      <a:pt x="340" y="457"/>
                    </a:lnTo>
                    <a:lnTo>
                      <a:pt x="342" y="457"/>
                    </a:lnTo>
                    <a:lnTo>
                      <a:pt x="342" y="459"/>
                    </a:lnTo>
                    <a:lnTo>
                      <a:pt x="342" y="462"/>
                    </a:lnTo>
                    <a:lnTo>
                      <a:pt x="340" y="462"/>
                    </a:lnTo>
                    <a:lnTo>
                      <a:pt x="337" y="462"/>
                    </a:lnTo>
                    <a:lnTo>
                      <a:pt x="337" y="464"/>
                    </a:lnTo>
                    <a:lnTo>
                      <a:pt x="337" y="467"/>
                    </a:lnTo>
                    <a:lnTo>
                      <a:pt x="335" y="467"/>
                    </a:lnTo>
                    <a:lnTo>
                      <a:pt x="335" y="469"/>
                    </a:lnTo>
                    <a:lnTo>
                      <a:pt x="332" y="469"/>
                    </a:lnTo>
                    <a:lnTo>
                      <a:pt x="332" y="471"/>
                    </a:lnTo>
                    <a:lnTo>
                      <a:pt x="332" y="474"/>
                    </a:lnTo>
                    <a:lnTo>
                      <a:pt x="330" y="474"/>
                    </a:lnTo>
                    <a:lnTo>
                      <a:pt x="328" y="474"/>
                    </a:lnTo>
                    <a:lnTo>
                      <a:pt x="328" y="476"/>
                    </a:lnTo>
                    <a:lnTo>
                      <a:pt x="325" y="476"/>
                    </a:lnTo>
                    <a:lnTo>
                      <a:pt x="325" y="479"/>
                    </a:lnTo>
                    <a:lnTo>
                      <a:pt x="328" y="479"/>
                    </a:lnTo>
                    <a:lnTo>
                      <a:pt x="330" y="479"/>
                    </a:lnTo>
                    <a:lnTo>
                      <a:pt x="330" y="481"/>
                    </a:lnTo>
                    <a:lnTo>
                      <a:pt x="330" y="484"/>
                    </a:lnTo>
                    <a:lnTo>
                      <a:pt x="328" y="486"/>
                    </a:lnTo>
                    <a:lnTo>
                      <a:pt x="325" y="489"/>
                    </a:lnTo>
                    <a:lnTo>
                      <a:pt x="323" y="489"/>
                    </a:lnTo>
                    <a:lnTo>
                      <a:pt x="320" y="489"/>
                    </a:lnTo>
                    <a:lnTo>
                      <a:pt x="320" y="491"/>
                    </a:lnTo>
                    <a:lnTo>
                      <a:pt x="320" y="493"/>
                    </a:lnTo>
                    <a:lnTo>
                      <a:pt x="320" y="496"/>
                    </a:lnTo>
                    <a:lnTo>
                      <a:pt x="323" y="496"/>
                    </a:lnTo>
                    <a:lnTo>
                      <a:pt x="323" y="498"/>
                    </a:lnTo>
                    <a:lnTo>
                      <a:pt x="320" y="498"/>
                    </a:lnTo>
                    <a:lnTo>
                      <a:pt x="320" y="501"/>
                    </a:lnTo>
                    <a:lnTo>
                      <a:pt x="318" y="503"/>
                    </a:lnTo>
                    <a:lnTo>
                      <a:pt x="315" y="506"/>
                    </a:lnTo>
                    <a:lnTo>
                      <a:pt x="313" y="506"/>
                    </a:lnTo>
                    <a:lnTo>
                      <a:pt x="310" y="506"/>
                    </a:lnTo>
                    <a:lnTo>
                      <a:pt x="310" y="508"/>
                    </a:lnTo>
                    <a:lnTo>
                      <a:pt x="308" y="506"/>
                    </a:lnTo>
                    <a:lnTo>
                      <a:pt x="306" y="506"/>
                    </a:lnTo>
                    <a:lnTo>
                      <a:pt x="306" y="508"/>
                    </a:lnTo>
                    <a:lnTo>
                      <a:pt x="303" y="508"/>
                    </a:lnTo>
                    <a:lnTo>
                      <a:pt x="303" y="506"/>
                    </a:lnTo>
                    <a:lnTo>
                      <a:pt x="301" y="506"/>
                    </a:lnTo>
                    <a:lnTo>
                      <a:pt x="301" y="503"/>
                    </a:lnTo>
                    <a:lnTo>
                      <a:pt x="298" y="503"/>
                    </a:lnTo>
                    <a:lnTo>
                      <a:pt x="296" y="503"/>
                    </a:lnTo>
                    <a:lnTo>
                      <a:pt x="296" y="501"/>
                    </a:lnTo>
                    <a:lnTo>
                      <a:pt x="293" y="501"/>
                    </a:lnTo>
                    <a:lnTo>
                      <a:pt x="293" y="498"/>
                    </a:lnTo>
                    <a:lnTo>
                      <a:pt x="291" y="498"/>
                    </a:lnTo>
                    <a:lnTo>
                      <a:pt x="291" y="496"/>
                    </a:lnTo>
                    <a:lnTo>
                      <a:pt x="288" y="496"/>
                    </a:lnTo>
                    <a:lnTo>
                      <a:pt x="286" y="496"/>
                    </a:lnTo>
                    <a:lnTo>
                      <a:pt x="286" y="493"/>
                    </a:lnTo>
                    <a:lnTo>
                      <a:pt x="286" y="496"/>
                    </a:lnTo>
                    <a:lnTo>
                      <a:pt x="286" y="493"/>
                    </a:lnTo>
                    <a:lnTo>
                      <a:pt x="286" y="496"/>
                    </a:lnTo>
                    <a:lnTo>
                      <a:pt x="286" y="493"/>
                    </a:lnTo>
                    <a:lnTo>
                      <a:pt x="284" y="493"/>
                    </a:lnTo>
                    <a:lnTo>
                      <a:pt x="284" y="491"/>
                    </a:lnTo>
                    <a:lnTo>
                      <a:pt x="281" y="491"/>
                    </a:lnTo>
                    <a:lnTo>
                      <a:pt x="279" y="491"/>
                    </a:lnTo>
                    <a:lnTo>
                      <a:pt x="279" y="489"/>
                    </a:lnTo>
                    <a:lnTo>
                      <a:pt x="276" y="489"/>
                    </a:lnTo>
                    <a:lnTo>
                      <a:pt x="276" y="491"/>
                    </a:lnTo>
                    <a:lnTo>
                      <a:pt x="276" y="489"/>
                    </a:lnTo>
                    <a:lnTo>
                      <a:pt x="279" y="489"/>
                    </a:lnTo>
                    <a:lnTo>
                      <a:pt x="279" y="486"/>
                    </a:lnTo>
                    <a:lnTo>
                      <a:pt x="276" y="486"/>
                    </a:lnTo>
                    <a:lnTo>
                      <a:pt x="276" y="484"/>
                    </a:lnTo>
                    <a:lnTo>
                      <a:pt x="276" y="481"/>
                    </a:lnTo>
                    <a:lnTo>
                      <a:pt x="276" y="479"/>
                    </a:lnTo>
                    <a:lnTo>
                      <a:pt x="274" y="479"/>
                    </a:lnTo>
                    <a:lnTo>
                      <a:pt x="274" y="476"/>
                    </a:lnTo>
                    <a:lnTo>
                      <a:pt x="271" y="476"/>
                    </a:lnTo>
                    <a:lnTo>
                      <a:pt x="269" y="476"/>
                    </a:lnTo>
                    <a:lnTo>
                      <a:pt x="266" y="476"/>
                    </a:lnTo>
                    <a:lnTo>
                      <a:pt x="264" y="476"/>
                    </a:lnTo>
                    <a:lnTo>
                      <a:pt x="264" y="474"/>
                    </a:lnTo>
                    <a:lnTo>
                      <a:pt x="262" y="474"/>
                    </a:lnTo>
                    <a:lnTo>
                      <a:pt x="262" y="471"/>
                    </a:lnTo>
                    <a:lnTo>
                      <a:pt x="259" y="471"/>
                    </a:lnTo>
                    <a:lnTo>
                      <a:pt x="257" y="471"/>
                    </a:lnTo>
                    <a:lnTo>
                      <a:pt x="257" y="469"/>
                    </a:lnTo>
                    <a:lnTo>
                      <a:pt x="254" y="469"/>
                    </a:lnTo>
                    <a:lnTo>
                      <a:pt x="254" y="467"/>
                    </a:lnTo>
                    <a:lnTo>
                      <a:pt x="252" y="467"/>
                    </a:lnTo>
                    <a:lnTo>
                      <a:pt x="252" y="464"/>
                    </a:lnTo>
                    <a:lnTo>
                      <a:pt x="249" y="464"/>
                    </a:lnTo>
                    <a:lnTo>
                      <a:pt x="247" y="464"/>
                    </a:lnTo>
                    <a:lnTo>
                      <a:pt x="247" y="462"/>
                    </a:lnTo>
                    <a:lnTo>
                      <a:pt x="244" y="462"/>
                    </a:lnTo>
                    <a:lnTo>
                      <a:pt x="242" y="462"/>
                    </a:lnTo>
                    <a:lnTo>
                      <a:pt x="240" y="462"/>
                    </a:lnTo>
                    <a:lnTo>
                      <a:pt x="240" y="459"/>
                    </a:lnTo>
                    <a:lnTo>
                      <a:pt x="237" y="459"/>
                    </a:lnTo>
                    <a:lnTo>
                      <a:pt x="235" y="459"/>
                    </a:lnTo>
                    <a:lnTo>
                      <a:pt x="235" y="457"/>
                    </a:lnTo>
                    <a:lnTo>
                      <a:pt x="232" y="457"/>
                    </a:lnTo>
                    <a:lnTo>
                      <a:pt x="230" y="457"/>
                    </a:lnTo>
                    <a:lnTo>
                      <a:pt x="230" y="454"/>
                    </a:lnTo>
                    <a:lnTo>
                      <a:pt x="227" y="454"/>
                    </a:lnTo>
                    <a:lnTo>
                      <a:pt x="225" y="454"/>
                    </a:lnTo>
                    <a:lnTo>
                      <a:pt x="222" y="454"/>
                    </a:lnTo>
                    <a:lnTo>
                      <a:pt x="225" y="454"/>
                    </a:lnTo>
                    <a:lnTo>
                      <a:pt x="222" y="454"/>
                    </a:lnTo>
                    <a:lnTo>
                      <a:pt x="222" y="452"/>
                    </a:lnTo>
                    <a:lnTo>
                      <a:pt x="220" y="452"/>
                    </a:lnTo>
                    <a:lnTo>
                      <a:pt x="220" y="449"/>
                    </a:lnTo>
                    <a:lnTo>
                      <a:pt x="218" y="449"/>
                    </a:lnTo>
                    <a:lnTo>
                      <a:pt x="215" y="449"/>
                    </a:lnTo>
                    <a:lnTo>
                      <a:pt x="213" y="449"/>
                    </a:lnTo>
                    <a:lnTo>
                      <a:pt x="213" y="447"/>
                    </a:lnTo>
                    <a:lnTo>
                      <a:pt x="210" y="447"/>
                    </a:lnTo>
                    <a:lnTo>
                      <a:pt x="208" y="447"/>
                    </a:lnTo>
                    <a:lnTo>
                      <a:pt x="208" y="445"/>
                    </a:lnTo>
                    <a:lnTo>
                      <a:pt x="205" y="445"/>
                    </a:lnTo>
                    <a:lnTo>
                      <a:pt x="203" y="445"/>
                    </a:lnTo>
                    <a:lnTo>
                      <a:pt x="203" y="442"/>
                    </a:lnTo>
                    <a:lnTo>
                      <a:pt x="203" y="440"/>
                    </a:lnTo>
                    <a:lnTo>
                      <a:pt x="200" y="440"/>
                    </a:lnTo>
                    <a:lnTo>
                      <a:pt x="198" y="440"/>
                    </a:lnTo>
                    <a:lnTo>
                      <a:pt x="198" y="437"/>
                    </a:lnTo>
                    <a:lnTo>
                      <a:pt x="196" y="437"/>
                    </a:lnTo>
                    <a:lnTo>
                      <a:pt x="193" y="437"/>
                    </a:lnTo>
                    <a:lnTo>
                      <a:pt x="191" y="437"/>
                    </a:lnTo>
                    <a:lnTo>
                      <a:pt x="191" y="435"/>
                    </a:lnTo>
                    <a:lnTo>
                      <a:pt x="188" y="435"/>
                    </a:lnTo>
                    <a:lnTo>
                      <a:pt x="188" y="432"/>
                    </a:lnTo>
                    <a:lnTo>
                      <a:pt x="186" y="432"/>
                    </a:lnTo>
                    <a:lnTo>
                      <a:pt x="183" y="432"/>
                    </a:lnTo>
                    <a:lnTo>
                      <a:pt x="183" y="430"/>
                    </a:lnTo>
                    <a:lnTo>
                      <a:pt x="181" y="430"/>
                    </a:lnTo>
                    <a:lnTo>
                      <a:pt x="178" y="430"/>
                    </a:lnTo>
                    <a:lnTo>
                      <a:pt x="178" y="427"/>
                    </a:lnTo>
                    <a:lnTo>
                      <a:pt x="176" y="427"/>
                    </a:lnTo>
                    <a:lnTo>
                      <a:pt x="174" y="427"/>
                    </a:lnTo>
                    <a:lnTo>
                      <a:pt x="174" y="425"/>
                    </a:lnTo>
                    <a:lnTo>
                      <a:pt x="174" y="427"/>
                    </a:lnTo>
                    <a:lnTo>
                      <a:pt x="174" y="425"/>
                    </a:lnTo>
                    <a:lnTo>
                      <a:pt x="171" y="425"/>
                    </a:lnTo>
                    <a:lnTo>
                      <a:pt x="171" y="423"/>
                    </a:lnTo>
                    <a:lnTo>
                      <a:pt x="169" y="423"/>
                    </a:lnTo>
                    <a:lnTo>
                      <a:pt x="171" y="423"/>
                    </a:lnTo>
                    <a:lnTo>
                      <a:pt x="169" y="423"/>
                    </a:lnTo>
                    <a:lnTo>
                      <a:pt x="171" y="423"/>
                    </a:lnTo>
                    <a:lnTo>
                      <a:pt x="171" y="420"/>
                    </a:lnTo>
                    <a:lnTo>
                      <a:pt x="169" y="420"/>
                    </a:lnTo>
                    <a:lnTo>
                      <a:pt x="166" y="420"/>
                    </a:lnTo>
                    <a:lnTo>
                      <a:pt x="166" y="418"/>
                    </a:lnTo>
                    <a:lnTo>
                      <a:pt x="166" y="420"/>
                    </a:lnTo>
                    <a:lnTo>
                      <a:pt x="166" y="418"/>
                    </a:lnTo>
                    <a:lnTo>
                      <a:pt x="166" y="415"/>
                    </a:lnTo>
                    <a:lnTo>
                      <a:pt x="164" y="415"/>
                    </a:lnTo>
                    <a:lnTo>
                      <a:pt x="164" y="413"/>
                    </a:lnTo>
                    <a:lnTo>
                      <a:pt x="161" y="413"/>
                    </a:lnTo>
                    <a:lnTo>
                      <a:pt x="164" y="413"/>
                    </a:lnTo>
                    <a:lnTo>
                      <a:pt x="161" y="413"/>
                    </a:lnTo>
                    <a:lnTo>
                      <a:pt x="164" y="413"/>
                    </a:lnTo>
                    <a:lnTo>
                      <a:pt x="161" y="413"/>
                    </a:lnTo>
                    <a:lnTo>
                      <a:pt x="161" y="410"/>
                    </a:lnTo>
                    <a:lnTo>
                      <a:pt x="159" y="410"/>
                    </a:lnTo>
                    <a:lnTo>
                      <a:pt x="156" y="410"/>
                    </a:lnTo>
                    <a:lnTo>
                      <a:pt x="156" y="408"/>
                    </a:lnTo>
                    <a:lnTo>
                      <a:pt x="154" y="408"/>
                    </a:lnTo>
                    <a:lnTo>
                      <a:pt x="152" y="408"/>
                    </a:lnTo>
                    <a:lnTo>
                      <a:pt x="154" y="408"/>
                    </a:lnTo>
                    <a:lnTo>
                      <a:pt x="154" y="405"/>
                    </a:lnTo>
                    <a:lnTo>
                      <a:pt x="152" y="405"/>
                    </a:lnTo>
                    <a:lnTo>
                      <a:pt x="152" y="403"/>
                    </a:lnTo>
                    <a:lnTo>
                      <a:pt x="149" y="403"/>
                    </a:lnTo>
                    <a:lnTo>
                      <a:pt x="149" y="401"/>
                    </a:lnTo>
                    <a:lnTo>
                      <a:pt x="149" y="398"/>
                    </a:lnTo>
                    <a:lnTo>
                      <a:pt x="147" y="398"/>
                    </a:lnTo>
                    <a:lnTo>
                      <a:pt x="144" y="398"/>
                    </a:lnTo>
                    <a:lnTo>
                      <a:pt x="144" y="396"/>
                    </a:lnTo>
                    <a:lnTo>
                      <a:pt x="147" y="396"/>
                    </a:lnTo>
                    <a:lnTo>
                      <a:pt x="144" y="396"/>
                    </a:lnTo>
                    <a:lnTo>
                      <a:pt x="144" y="393"/>
                    </a:lnTo>
                    <a:lnTo>
                      <a:pt x="144" y="391"/>
                    </a:lnTo>
                    <a:lnTo>
                      <a:pt x="144" y="393"/>
                    </a:lnTo>
                    <a:lnTo>
                      <a:pt x="144" y="391"/>
                    </a:lnTo>
                    <a:lnTo>
                      <a:pt x="142" y="391"/>
                    </a:lnTo>
                    <a:lnTo>
                      <a:pt x="142" y="393"/>
                    </a:lnTo>
                    <a:lnTo>
                      <a:pt x="142" y="391"/>
                    </a:lnTo>
                    <a:lnTo>
                      <a:pt x="142" y="388"/>
                    </a:lnTo>
                    <a:lnTo>
                      <a:pt x="142" y="386"/>
                    </a:lnTo>
                    <a:lnTo>
                      <a:pt x="142" y="383"/>
                    </a:lnTo>
                    <a:lnTo>
                      <a:pt x="139" y="383"/>
                    </a:lnTo>
                    <a:lnTo>
                      <a:pt x="142" y="383"/>
                    </a:lnTo>
                    <a:lnTo>
                      <a:pt x="139" y="383"/>
                    </a:lnTo>
                    <a:lnTo>
                      <a:pt x="139" y="386"/>
                    </a:lnTo>
                    <a:lnTo>
                      <a:pt x="137" y="386"/>
                    </a:lnTo>
                    <a:lnTo>
                      <a:pt x="137" y="383"/>
                    </a:lnTo>
                    <a:lnTo>
                      <a:pt x="137" y="386"/>
                    </a:lnTo>
                    <a:lnTo>
                      <a:pt x="137" y="383"/>
                    </a:lnTo>
                    <a:lnTo>
                      <a:pt x="139" y="383"/>
                    </a:lnTo>
                    <a:lnTo>
                      <a:pt x="139" y="381"/>
                    </a:lnTo>
                    <a:lnTo>
                      <a:pt x="142" y="381"/>
                    </a:lnTo>
                    <a:lnTo>
                      <a:pt x="139" y="381"/>
                    </a:lnTo>
                    <a:lnTo>
                      <a:pt x="139" y="383"/>
                    </a:lnTo>
                    <a:lnTo>
                      <a:pt x="142" y="383"/>
                    </a:lnTo>
                    <a:lnTo>
                      <a:pt x="142" y="381"/>
                    </a:lnTo>
                    <a:lnTo>
                      <a:pt x="142" y="379"/>
                    </a:lnTo>
                    <a:lnTo>
                      <a:pt x="144" y="379"/>
                    </a:lnTo>
                    <a:lnTo>
                      <a:pt x="144" y="376"/>
                    </a:lnTo>
                    <a:lnTo>
                      <a:pt x="144" y="374"/>
                    </a:lnTo>
                    <a:lnTo>
                      <a:pt x="144" y="371"/>
                    </a:lnTo>
                    <a:lnTo>
                      <a:pt x="142" y="369"/>
                    </a:lnTo>
                    <a:lnTo>
                      <a:pt x="142" y="366"/>
                    </a:lnTo>
                    <a:lnTo>
                      <a:pt x="139" y="366"/>
                    </a:lnTo>
                    <a:lnTo>
                      <a:pt x="139" y="364"/>
                    </a:lnTo>
                    <a:lnTo>
                      <a:pt x="137" y="364"/>
                    </a:lnTo>
                    <a:lnTo>
                      <a:pt x="137" y="361"/>
                    </a:lnTo>
                    <a:lnTo>
                      <a:pt x="134" y="361"/>
                    </a:lnTo>
                    <a:lnTo>
                      <a:pt x="134" y="359"/>
                    </a:lnTo>
                    <a:lnTo>
                      <a:pt x="134" y="357"/>
                    </a:lnTo>
                    <a:lnTo>
                      <a:pt x="134" y="354"/>
                    </a:lnTo>
                    <a:lnTo>
                      <a:pt x="132" y="354"/>
                    </a:lnTo>
                    <a:lnTo>
                      <a:pt x="132" y="352"/>
                    </a:lnTo>
                    <a:lnTo>
                      <a:pt x="130" y="352"/>
                    </a:lnTo>
                    <a:lnTo>
                      <a:pt x="130" y="349"/>
                    </a:lnTo>
                    <a:lnTo>
                      <a:pt x="130" y="347"/>
                    </a:lnTo>
                    <a:lnTo>
                      <a:pt x="127" y="347"/>
                    </a:lnTo>
                    <a:lnTo>
                      <a:pt x="127" y="344"/>
                    </a:lnTo>
                    <a:lnTo>
                      <a:pt x="127" y="347"/>
                    </a:lnTo>
                    <a:lnTo>
                      <a:pt x="127" y="344"/>
                    </a:lnTo>
                    <a:lnTo>
                      <a:pt x="127" y="342"/>
                    </a:lnTo>
                    <a:lnTo>
                      <a:pt x="125" y="342"/>
                    </a:lnTo>
                    <a:lnTo>
                      <a:pt x="125" y="339"/>
                    </a:lnTo>
                    <a:lnTo>
                      <a:pt x="122" y="339"/>
                    </a:lnTo>
                    <a:lnTo>
                      <a:pt x="122" y="337"/>
                    </a:lnTo>
                    <a:lnTo>
                      <a:pt x="120" y="337"/>
                    </a:lnTo>
                    <a:lnTo>
                      <a:pt x="120" y="335"/>
                    </a:lnTo>
                    <a:lnTo>
                      <a:pt x="117" y="335"/>
                    </a:lnTo>
                    <a:lnTo>
                      <a:pt x="117" y="332"/>
                    </a:lnTo>
                    <a:lnTo>
                      <a:pt x="117" y="335"/>
                    </a:lnTo>
                    <a:lnTo>
                      <a:pt x="117" y="332"/>
                    </a:lnTo>
                    <a:lnTo>
                      <a:pt x="117" y="335"/>
                    </a:lnTo>
                    <a:lnTo>
                      <a:pt x="117" y="332"/>
                    </a:lnTo>
                    <a:lnTo>
                      <a:pt x="117" y="330"/>
                    </a:lnTo>
                    <a:lnTo>
                      <a:pt x="117" y="327"/>
                    </a:lnTo>
                    <a:lnTo>
                      <a:pt x="115" y="327"/>
                    </a:lnTo>
                    <a:lnTo>
                      <a:pt x="117" y="327"/>
                    </a:lnTo>
                    <a:lnTo>
                      <a:pt x="115" y="327"/>
                    </a:lnTo>
                    <a:lnTo>
                      <a:pt x="117" y="327"/>
                    </a:lnTo>
                    <a:lnTo>
                      <a:pt x="115" y="327"/>
                    </a:lnTo>
                    <a:lnTo>
                      <a:pt x="117" y="327"/>
                    </a:lnTo>
                    <a:lnTo>
                      <a:pt x="115" y="327"/>
                    </a:lnTo>
                    <a:lnTo>
                      <a:pt x="115" y="325"/>
                    </a:lnTo>
                    <a:lnTo>
                      <a:pt x="117" y="325"/>
                    </a:lnTo>
                    <a:lnTo>
                      <a:pt x="115" y="325"/>
                    </a:lnTo>
                    <a:lnTo>
                      <a:pt x="115" y="322"/>
                    </a:lnTo>
                    <a:lnTo>
                      <a:pt x="115" y="320"/>
                    </a:lnTo>
                    <a:lnTo>
                      <a:pt x="112" y="320"/>
                    </a:lnTo>
                    <a:lnTo>
                      <a:pt x="112" y="317"/>
                    </a:lnTo>
                    <a:lnTo>
                      <a:pt x="110" y="317"/>
                    </a:lnTo>
                    <a:lnTo>
                      <a:pt x="110" y="315"/>
                    </a:lnTo>
                    <a:lnTo>
                      <a:pt x="108" y="315"/>
                    </a:lnTo>
                    <a:lnTo>
                      <a:pt x="105" y="315"/>
                    </a:lnTo>
                    <a:lnTo>
                      <a:pt x="105" y="313"/>
                    </a:lnTo>
                    <a:lnTo>
                      <a:pt x="103" y="313"/>
                    </a:lnTo>
                    <a:lnTo>
                      <a:pt x="103" y="310"/>
                    </a:lnTo>
                    <a:lnTo>
                      <a:pt x="105" y="310"/>
                    </a:lnTo>
                    <a:lnTo>
                      <a:pt x="105" y="308"/>
                    </a:lnTo>
                    <a:lnTo>
                      <a:pt x="103" y="308"/>
                    </a:lnTo>
                    <a:lnTo>
                      <a:pt x="103" y="305"/>
                    </a:lnTo>
                    <a:lnTo>
                      <a:pt x="103" y="303"/>
                    </a:lnTo>
                    <a:lnTo>
                      <a:pt x="103" y="300"/>
                    </a:lnTo>
                    <a:lnTo>
                      <a:pt x="100" y="300"/>
                    </a:lnTo>
                    <a:lnTo>
                      <a:pt x="100" y="298"/>
                    </a:lnTo>
                    <a:lnTo>
                      <a:pt x="100" y="300"/>
                    </a:lnTo>
                    <a:lnTo>
                      <a:pt x="100" y="298"/>
                    </a:lnTo>
                    <a:lnTo>
                      <a:pt x="98" y="295"/>
                    </a:lnTo>
                    <a:lnTo>
                      <a:pt x="98" y="293"/>
                    </a:lnTo>
                    <a:lnTo>
                      <a:pt x="95" y="293"/>
                    </a:lnTo>
                    <a:lnTo>
                      <a:pt x="98" y="293"/>
                    </a:lnTo>
                    <a:lnTo>
                      <a:pt x="95" y="293"/>
                    </a:lnTo>
                    <a:lnTo>
                      <a:pt x="95" y="291"/>
                    </a:lnTo>
                    <a:lnTo>
                      <a:pt x="95" y="288"/>
                    </a:lnTo>
                    <a:lnTo>
                      <a:pt x="93" y="288"/>
                    </a:lnTo>
                    <a:lnTo>
                      <a:pt x="93" y="286"/>
                    </a:lnTo>
                    <a:lnTo>
                      <a:pt x="90" y="286"/>
                    </a:lnTo>
                    <a:lnTo>
                      <a:pt x="90" y="283"/>
                    </a:lnTo>
                    <a:lnTo>
                      <a:pt x="90" y="281"/>
                    </a:lnTo>
                    <a:lnTo>
                      <a:pt x="88" y="281"/>
                    </a:lnTo>
                    <a:lnTo>
                      <a:pt x="88" y="278"/>
                    </a:lnTo>
                    <a:lnTo>
                      <a:pt x="88" y="281"/>
                    </a:lnTo>
                    <a:lnTo>
                      <a:pt x="88" y="278"/>
                    </a:lnTo>
                    <a:lnTo>
                      <a:pt x="88" y="276"/>
                    </a:lnTo>
                    <a:lnTo>
                      <a:pt x="88" y="278"/>
                    </a:lnTo>
                    <a:lnTo>
                      <a:pt x="88" y="276"/>
                    </a:lnTo>
                    <a:lnTo>
                      <a:pt x="88" y="273"/>
                    </a:lnTo>
                    <a:lnTo>
                      <a:pt x="86" y="273"/>
                    </a:lnTo>
                    <a:lnTo>
                      <a:pt x="88" y="273"/>
                    </a:lnTo>
                    <a:lnTo>
                      <a:pt x="88" y="271"/>
                    </a:lnTo>
                    <a:lnTo>
                      <a:pt x="86" y="271"/>
                    </a:lnTo>
                    <a:lnTo>
                      <a:pt x="86" y="269"/>
                    </a:lnTo>
                    <a:lnTo>
                      <a:pt x="86" y="266"/>
                    </a:lnTo>
                    <a:lnTo>
                      <a:pt x="83" y="266"/>
                    </a:lnTo>
                    <a:lnTo>
                      <a:pt x="83" y="264"/>
                    </a:lnTo>
                    <a:lnTo>
                      <a:pt x="83" y="261"/>
                    </a:lnTo>
                    <a:lnTo>
                      <a:pt x="81" y="261"/>
                    </a:lnTo>
                    <a:lnTo>
                      <a:pt x="81" y="259"/>
                    </a:lnTo>
                    <a:lnTo>
                      <a:pt x="83" y="259"/>
                    </a:lnTo>
                    <a:lnTo>
                      <a:pt x="81" y="259"/>
                    </a:lnTo>
                    <a:lnTo>
                      <a:pt x="81" y="256"/>
                    </a:lnTo>
                    <a:lnTo>
                      <a:pt x="81" y="259"/>
                    </a:lnTo>
                    <a:lnTo>
                      <a:pt x="81" y="256"/>
                    </a:lnTo>
                    <a:lnTo>
                      <a:pt x="78" y="256"/>
                    </a:lnTo>
                    <a:lnTo>
                      <a:pt x="81" y="256"/>
                    </a:lnTo>
                    <a:lnTo>
                      <a:pt x="81" y="254"/>
                    </a:lnTo>
                    <a:lnTo>
                      <a:pt x="78" y="254"/>
                    </a:lnTo>
                    <a:lnTo>
                      <a:pt x="78" y="256"/>
                    </a:lnTo>
                    <a:lnTo>
                      <a:pt x="78" y="254"/>
                    </a:lnTo>
                    <a:lnTo>
                      <a:pt x="76" y="254"/>
                    </a:lnTo>
                    <a:lnTo>
                      <a:pt x="78" y="254"/>
                    </a:lnTo>
                    <a:lnTo>
                      <a:pt x="78" y="251"/>
                    </a:lnTo>
                    <a:lnTo>
                      <a:pt x="76" y="251"/>
                    </a:lnTo>
                    <a:lnTo>
                      <a:pt x="76" y="249"/>
                    </a:lnTo>
                    <a:lnTo>
                      <a:pt x="76" y="247"/>
                    </a:lnTo>
                    <a:lnTo>
                      <a:pt x="76" y="244"/>
                    </a:lnTo>
                    <a:lnTo>
                      <a:pt x="73" y="244"/>
                    </a:lnTo>
                    <a:lnTo>
                      <a:pt x="73" y="242"/>
                    </a:lnTo>
                    <a:lnTo>
                      <a:pt x="73" y="239"/>
                    </a:lnTo>
                    <a:lnTo>
                      <a:pt x="73" y="237"/>
                    </a:lnTo>
                    <a:lnTo>
                      <a:pt x="71" y="237"/>
                    </a:lnTo>
                    <a:lnTo>
                      <a:pt x="71" y="234"/>
                    </a:lnTo>
                    <a:lnTo>
                      <a:pt x="68" y="234"/>
                    </a:lnTo>
                    <a:lnTo>
                      <a:pt x="68" y="232"/>
                    </a:lnTo>
                    <a:lnTo>
                      <a:pt x="68" y="234"/>
                    </a:lnTo>
                    <a:lnTo>
                      <a:pt x="68" y="232"/>
                    </a:lnTo>
                    <a:lnTo>
                      <a:pt x="68" y="229"/>
                    </a:lnTo>
                    <a:lnTo>
                      <a:pt x="66" y="229"/>
                    </a:lnTo>
                    <a:lnTo>
                      <a:pt x="66" y="227"/>
                    </a:lnTo>
                    <a:lnTo>
                      <a:pt x="66" y="225"/>
                    </a:lnTo>
                    <a:lnTo>
                      <a:pt x="64" y="225"/>
                    </a:lnTo>
                    <a:lnTo>
                      <a:pt x="61" y="225"/>
                    </a:lnTo>
                    <a:lnTo>
                      <a:pt x="61" y="222"/>
                    </a:lnTo>
                    <a:lnTo>
                      <a:pt x="64" y="222"/>
                    </a:lnTo>
                    <a:lnTo>
                      <a:pt x="61" y="222"/>
                    </a:lnTo>
                    <a:lnTo>
                      <a:pt x="59" y="222"/>
                    </a:lnTo>
                    <a:lnTo>
                      <a:pt x="59" y="220"/>
                    </a:lnTo>
                    <a:lnTo>
                      <a:pt x="56" y="220"/>
                    </a:lnTo>
                    <a:lnTo>
                      <a:pt x="56" y="217"/>
                    </a:lnTo>
                    <a:lnTo>
                      <a:pt x="56" y="215"/>
                    </a:lnTo>
                    <a:lnTo>
                      <a:pt x="54" y="215"/>
                    </a:lnTo>
                    <a:lnTo>
                      <a:pt x="56" y="215"/>
                    </a:lnTo>
                    <a:lnTo>
                      <a:pt x="54" y="215"/>
                    </a:lnTo>
                    <a:lnTo>
                      <a:pt x="54" y="212"/>
                    </a:lnTo>
                    <a:lnTo>
                      <a:pt x="54" y="210"/>
                    </a:lnTo>
                    <a:lnTo>
                      <a:pt x="51" y="210"/>
                    </a:lnTo>
                    <a:lnTo>
                      <a:pt x="51" y="207"/>
                    </a:lnTo>
                    <a:lnTo>
                      <a:pt x="49" y="207"/>
                    </a:lnTo>
                    <a:lnTo>
                      <a:pt x="49" y="205"/>
                    </a:lnTo>
                    <a:lnTo>
                      <a:pt x="49" y="203"/>
                    </a:lnTo>
                    <a:lnTo>
                      <a:pt x="49" y="200"/>
                    </a:lnTo>
                    <a:lnTo>
                      <a:pt x="46" y="200"/>
                    </a:lnTo>
                    <a:lnTo>
                      <a:pt x="46" y="198"/>
                    </a:lnTo>
                    <a:lnTo>
                      <a:pt x="46" y="195"/>
                    </a:lnTo>
                    <a:lnTo>
                      <a:pt x="44" y="195"/>
                    </a:lnTo>
                    <a:lnTo>
                      <a:pt x="44" y="193"/>
                    </a:lnTo>
                    <a:lnTo>
                      <a:pt x="42" y="193"/>
                    </a:lnTo>
                    <a:lnTo>
                      <a:pt x="42" y="190"/>
                    </a:lnTo>
                    <a:lnTo>
                      <a:pt x="39" y="190"/>
                    </a:lnTo>
                    <a:lnTo>
                      <a:pt x="39" y="188"/>
                    </a:lnTo>
                    <a:lnTo>
                      <a:pt x="39" y="185"/>
                    </a:lnTo>
                    <a:lnTo>
                      <a:pt x="37" y="185"/>
                    </a:lnTo>
                    <a:lnTo>
                      <a:pt x="37" y="183"/>
                    </a:lnTo>
                    <a:lnTo>
                      <a:pt x="34" y="183"/>
                    </a:lnTo>
                    <a:lnTo>
                      <a:pt x="32" y="183"/>
                    </a:lnTo>
                    <a:lnTo>
                      <a:pt x="32" y="180"/>
                    </a:lnTo>
                    <a:lnTo>
                      <a:pt x="29" y="180"/>
                    </a:lnTo>
                    <a:lnTo>
                      <a:pt x="27" y="180"/>
                    </a:lnTo>
                    <a:lnTo>
                      <a:pt x="27" y="178"/>
                    </a:lnTo>
                    <a:lnTo>
                      <a:pt x="24" y="178"/>
                    </a:lnTo>
                    <a:lnTo>
                      <a:pt x="22" y="178"/>
                    </a:lnTo>
                    <a:lnTo>
                      <a:pt x="22" y="176"/>
                    </a:lnTo>
                    <a:lnTo>
                      <a:pt x="20" y="176"/>
                    </a:lnTo>
                    <a:lnTo>
                      <a:pt x="17" y="176"/>
                    </a:lnTo>
                    <a:lnTo>
                      <a:pt x="17" y="173"/>
                    </a:lnTo>
                    <a:lnTo>
                      <a:pt x="15" y="173"/>
                    </a:lnTo>
                    <a:lnTo>
                      <a:pt x="15" y="171"/>
                    </a:lnTo>
                    <a:lnTo>
                      <a:pt x="12" y="171"/>
                    </a:lnTo>
                    <a:lnTo>
                      <a:pt x="10" y="171"/>
                    </a:lnTo>
                    <a:lnTo>
                      <a:pt x="10" y="168"/>
                    </a:lnTo>
                    <a:lnTo>
                      <a:pt x="7" y="168"/>
                    </a:lnTo>
                    <a:lnTo>
                      <a:pt x="7" y="166"/>
                    </a:lnTo>
                    <a:lnTo>
                      <a:pt x="7" y="163"/>
                    </a:lnTo>
                    <a:lnTo>
                      <a:pt x="7" y="161"/>
                    </a:lnTo>
                    <a:lnTo>
                      <a:pt x="7" y="158"/>
                    </a:lnTo>
                    <a:lnTo>
                      <a:pt x="10" y="161"/>
                    </a:lnTo>
                    <a:lnTo>
                      <a:pt x="12" y="161"/>
                    </a:lnTo>
                    <a:lnTo>
                      <a:pt x="15" y="161"/>
                    </a:lnTo>
                    <a:lnTo>
                      <a:pt x="15" y="158"/>
                    </a:lnTo>
                    <a:lnTo>
                      <a:pt x="15" y="156"/>
                    </a:lnTo>
                    <a:lnTo>
                      <a:pt x="15" y="154"/>
                    </a:lnTo>
                    <a:lnTo>
                      <a:pt x="12" y="154"/>
                    </a:lnTo>
                    <a:lnTo>
                      <a:pt x="12" y="151"/>
                    </a:lnTo>
                    <a:lnTo>
                      <a:pt x="12" y="149"/>
                    </a:lnTo>
                    <a:lnTo>
                      <a:pt x="10" y="149"/>
                    </a:lnTo>
                    <a:lnTo>
                      <a:pt x="10" y="146"/>
                    </a:lnTo>
                    <a:lnTo>
                      <a:pt x="7" y="146"/>
                    </a:lnTo>
                    <a:lnTo>
                      <a:pt x="7" y="144"/>
                    </a:lnTo>
                    <a:lnTo>
                      <a:pt x="5" y="144"/>
                    </a:lnTo>
                    <a:lnTo>
                      <a:pt x="5" y="141"/>
                    </a:lnTo>
                    <a:lnTo>
                      <a:pt x="5" y="139"/>
                    </a:lnTo>
                    <a:lnTo>
                      <a:pt x="7" y="139"/>
                    </a:lnTo>
                    <a:lnTo>
                      <a:pt x="10" y="139"/>
                    </a:lnTo>
                    <a:lnTo>
                      <a:pt x="7" y="139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5" y="134"/>
                    </a:lnTo>
                    <a:lnTo>
                      <a:pt x="5" y="132"/>
                    </a:lnTo>
                    <a:lnTo>
                      <a:pt x="2" y="132"/>
                    </a:lnTo>
                    <a:lnTo>
                      <a:pt x="2" y="129"/>
                    </a:lnTo>
                    <a:lnTo>
                      <a:pt x="0" y="129"/>
                    </a:lnTo>
                    <a:lnTo>
                      <a:pt x="2" y="129"/>
                    </a:lnTo>
                    <a:lnTo>
                      <a:pt x="0" y="129"/>
                    </a:lnTo>
                    <a:lnTo>
                      <a:pt x="2" y="129"/>
                    </a:lnTo>
                    <a:lnTo>
                      <a:pt x="2" y="127"/>
                    </a:lnTo>
                    <a:lnTo>
                      <a:pt x="2" y="124"/>
                    </a:lnTo>
                    <a:lnTo>
                      <a:pt x="2" y="122"/>
                    </a:lnTo>
                    <a:lnTo>
                      <a:pt x="2" y="119"/>
                    </a:lnTo>
                    <a:lnTo>
                      <a:pt x="2" y="117"/>
                    </a:lnTo>
                    <a:lnTo>
                      <a:pt x="5" y="117"/>
                    </a:lnTo>
                    <a:lnTo>
                      <a:pt x="5" y="114"/>
                    </a:lnTo>
                    <a:lnTo>
                      <a:pt x="7" y="114"/>
                    </a:lnTo>
                    <a:lnTo>
                      <a:pt x="7" y="112"/>
                    </a:lnTo>
                    <a:lnTo>
                      <a:pt x="10" y="112"/>
                    </a:lnTo>
                    <a:lnTo>
                      <a:pt x="10" y="110"/>
                    </a:lnTo>
                    <a:lnTo>
                      <a:pt x="12" y="110"/>
                    </a:lnTo>
                    <a:lnTo>
                      <a:pt x="12" y="107"/>
                    </a:lnTo>
                    <a:lnTo>
                      <a:pt x="15" y="107"/>
                    </a:lnTo>
                    <a:lnTo>
                      <a:pt x="15" y="105"/>
                    </a:lnTo>
                    <a:lnTo>
                      <a:pt x="17" y="105"/>
                    </a:lnTo>
                    <a:lnTo>
                      <a:pt x="17" y="102"/>
                    </a:lnTo>
                    <a:lnTo>
                      <a:pt x="20" y="102"/>
                    </a:lnTo>
                    <a:lnTo>
                      <a:pt x="20" y="100"/>
                    </a:lnTo>
                    <a:lnTo>
                      <a:pt x="22" y="100"/>
                    </a:lnTo>
                    <a:lnTo>
                      <a:pt x="22" y="97"/>
                    </a:lnTo>
                    <a:lnTo>
                      <a:pt x="24" y="97"/>
                    </a:lnTo>
                    <a:lnTo>
                      <a:pt x="24" y="95"/>
                    </a:lnTo>
                    <a:lnTo>
                      <a:pt x="24" y="97"/>
                    </a:lnTo>
                    <a:lnTo>
                      <a:pt x="24" y="95"/>
                    </a:lnTo>
                    <a:lnTo>
                      <a:pt x="27" y="95"/>
                    </a:lnTo>
                    <a:lnTo>
                      <a:pt x="27" y="97"/>
                    </a:lnTo>
                    <a:lnTo>
                      <a:pt x="27" y="95"/>
                    </a:lnTo>
                    <a:lnTo>
                      <a:pt x="27" y="97"/>
                    </a:lnTo>
                    <a:lnTo>
                      <a:pt x="27" y="95"/>
                    </a:lnTo>
                    <a:lnTo>
                      <a:pt x="29" y="95"/>
                    </a:lnTo>
                    <a:lnTo>
                      <a:pt x="29" y="92"/>
                    </a:lnTo>
                    <a:lnTo>
                      <a:pt x="29" y="95"/>
                    </a:lnTo>
                    <a:lnTo>
                      <a:pt x="32" y="95"/>
                    </a:lnTo>
                    <a:lnTo>
                      <a:pt x="32" y="97"/>
                    </a:lnTo>
                    <a:lnTo>
                      <a:pt x="32" y="100"/>
                    </a:lnTo>
                    <a:lnTo>
                      <a:pt x="32" y="102"/>
                    </a:lnTo>
                    <a:lnTo>
                      <a:pt x="32" y="105"/>
                    </a:lnTo>
                    <a:lnTo>
                      <a:pt x="34" y="105"/>
                    </a:lnTo>
                    <a:lnTo>
                      <a:pt x="34" y="107"/>
                    </a:lnTo>
                    <a:lnTo>
                      <a:pt x="32" y="107"/>
                    </a:lnTo>
                    <a:lnTo>
                      <a:pt x="32" y="110"/>
                    </a:lnTo>
                    <a:lnTo>
                      <a:pt x="29" y="110"/>
                    </a:lnTo>
                    <a:lnTo>
                      <a:pt x="27" y="110"/>
                    </a:lnTo>
                    <a:lnTo>
                      <a:pt x="24" y="110"/>
                    </a:lnTo>
                    <a:lnTo>
                      <a:pt x="27" y="110"/>
                    </a:lnTo>
                    <a:lnTo>
                      <a:pt x="24" y="110"/>
                    </a:lnTo>
                    <a:lnTo>
                      <a:pt x="24" y="112"/>
                    </a:lnTo>
                    <a:lnTo>
                      <a:pt x="24" y="114"/>
                    </a:lnTo>
                    <a:lnTo>
                      <a:pt x="24" y="117"/>
                    </a:lnTo>
                    <a:lnTo>
                      <a:pt x="27" y="114"/>
                    </a:lnTo>
                    <a:lnTo>
                      <a:pt x="27" y="117"/>
                    </a:lnTo>
                    <a:lnTo>
                      <a:pt x="27" y="114"/>
                    </a:lnTo>
                    <a:lnTo>
                      <a:pt x="27" y="117"/>
                    </a:lnTo>
                    <a:lnTo>
                      <a:pt x="27" y="114"/>
                    </a:lnTo>
                    <a:lnTo>
                      <a:pt x="27" y="117"/>
                    </a:lnTo>
                    <a:lnTo>
                      <a:pt x="29" y="117"/>
                    </a:lnTo>
                    <a:lnTo>
                      <a:pt x="29" y="114"/>
                    </a:lnTo>
                    <a:lnTo>
                      <a:pt x="29" y="117"/>
                    </a:lnTo>
                    <a:lnTo>
                      <a:pt x="27" y="117"/>
                    </a:lnTo>
                    <a:lnTo>
                      <a:pt x="27" y="119"/>
                    </a:lnTo>
                    <a:lnTo>
                      <a:pt x="24" y="119"/>
                    </a:lnTo>
                    <a:lnTo>
                      <a:pt x="24" y="122"/>
                    </a:lnTo>
                    <a:lnTo>
                      <a:pt x="27" y="122"/>
                    </a:lnTo>
                    <a:lnTo>
                      <a:pt x="27" y="124"/>
                    </a:lnTo>
                    <a:lnTo>
                      <a:pt x="29" y="124"/>
                    </a:lnTo>
                    <a:lnTo>
                      <a:pt x="29" y="122"/>
                    </a:lnTo>
                    <a:lnTo>
                      <a:pt x="32" y="122"/>
                    </a:lnTo>
                    <a:lnTo>
                      <a:pt x="32" y="119"/>
                    </a:lnTo>
                    <a:lnTo>
                      <a:pt x="32" y="122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34" y="117"/>
                    </a:lnTo>
                    <a:lnTo>
                      <a:pt x="34" y="119"/>
                    </a:lnTo>
                    <a:lnTo>
                      <a:pt x="34" y="117"/>
                    </a:lnTo>
                    <a:lnTo>
                      <a:pt x="34" y="119"/>
                    </a:lnTo>
                    <a:lnTo>
                      <a:pt x="34" y="117"/>
                    </a:lnTo>
                    <a:lnTo>
                      <a:pt x="34" y="119"/>
                    </a:lnTo>
                    <a:lnTo>
                      <a:pt x="37" y="119"/>
                    </a:lnTo>
                    <a:lnTo>
                      <a:pt x="39" y="119"/>
                    </a:lnTo>
                    <a:lnTo>
                      <a:pt x="39" y="122"/>
                    </a:lnTo>
                    <a:lnTo>
                      <a:pt x="39" y="119"/>
                    </a:lnTo>
                    <a:lnTo>
                      <a:pt x="39" y="122"/>
                    </a:lnTo>
                    <a:lnTo>
                      <a:pt x="42" y="122"/>
                    </a:lnTo>
                    <a:lnTo>
                      <a:pt x="42" y="124"/>
                    </a:lnTo>
                    <a:lnTo>
                      <a:pt x="44" y="124"/>
                    </a:lnTo>
                    <a:lnTo>
                      <a:pt x="46" y="124"/>
                    </a:lnTo>
                    <a:lnTo>
                      <a:pt x="46" y="122"/>
                    </a:lnTo>
                    <a:lnTo>
                      <a:pt x="49" y="122"/>
                    </a:lnTo>
                    <a:lnTo>
                      <a:pt x="49" y="124"/>
                    </a:lnTo>
                    <a:lnTo>
                      <a:pt x="51" y="124"/>
                    </a:lnTo>
                    <a:lnTo>
                      <a:pt x="51" y="127"/>
                    </a:lnTo>
                    <a:lnTo>
                      <a:pt x="54" y="127"/>
                    </a:lnTo>
                    <a:lnTo>
                      <a:pt x="54" y="129"/>
                    </a:lnTo>
                    <a:lnTo>
                      <a:pt x="54" y="132"/>
                    </a:lnTo>
                    <a:lnTo>
                      <a:pt x="54" y="134"/>
                    </a:lnTo>
                    <a:lnTo>
                      <a:pt x="56" y="134"/>
                    </a:lnTo>
                    <a:lnTo>
                      <a:pt x="56" y="136"/>
                    </a:lnTo>
                    <a:lnTo>
                      <a:pt x="59" y="136"/>
                    </a:lnTo>
                    <a:lnTo>
                      <a:pt x="61" y="136"/>
                    </a:lnTo>
                    <a:lnTo>
                      <a:pt x="64" y="136"/>
                    </a:lnTo>
                    <a:lnTo>
                      <a:pt x="64" y="139"/>
                    </a:lnTo>
                    <a:lnTo>
                      <a:pt x="66" y="139"/>
                    </a:lnTo>
                    <a:lnTo>
                      <a:pt x="66" y="136"/>
                    </a:lnTo>
                    <a:lnTo>
                      <a:pt x="66" y="134"/>
                    </a:lnTo>
                    <a:lnTo>
                      <a:pt x="68" y="134"/>
                    </a:lnTo>
                    <a:lnTo>
                      <a:pt x="68" y="132"/>
                    </a:lnTo>
                    <a:lnTo>
                      <a:pt x="68" y="129"/>
                    </a:lnTo>
                    <a:lnTo>
                      <a:pt x="71" y="129"/>
                    </a:lnTo>
                    <a:lnTo>
                      <a:pt x="71" y="127"/>
                    </a:lnTo>
                    <a:lnTo>
                      <a:pt x="73" y="127"/>
                    </a:lnTo>
                    <a:lnTo>
                      <a:pt x="76" y="127"/>
                    </a:lnTo>
                    <a:lnTo>
                      <a:pt x="76" y="124"/>
                    </a:lnTo>
                    <a:lnTo>
                      <a:pt x="76" y="122"/>
                    </a:lnTo>
                    <a:lnTo>
                      <a:pt x="76" y="119"/>
                    </a:lnTo>
                    <a:lnTo>
                      <a:pt x="76" y="117"/>
                    </a:lnTo>
                    <a:lnTo>
                      <a:pt x="78" y="117"/>
                    </a:lnTo>
                    <a:lnTo>
                      <a:pt x="78" y="114"/>
                    </a:lnTo>
                    <a:lnTo>
                      <a:pt x="78" y="112"/>
                    </a:lnTo>
                    <a:lnTo>
                      <a:pt x="78" y="110"/>
                    </a:lnTo>
                    <a:lnTo>
                      <a:pt x="81" y="110"/>
                    </a:lnTo>
                    <a:lnTo>
                      <a:pt x="81" y="107"/>
                    </a:lnTo>
                    <a:lnTo>
                      <a:pt x="81" y="105"/>
                    </a:lnTo>
                    <a:lnTo>
                      <a:pt x="83" y="105"/>
                    </a:lnTo>
                    <a:lnTo>
                      <a:pt x="81" y="105"/>
                    </a:lnTo>
                    <a:lnTo>
                      <a:pt x="83" y="102"/>
                    </a:lnTo>
                    <a:lnTo>
                      <a:pt x="81" y="102"/>
                    </a:lnTo>
                    <a:lnTo>
                      <a:pt x="83" y="102"/>
                    </a:lnTo>
                    <a:lnTo>
                      <a:pt x="83" y="100"/>
                    </a:lnTo>
                    <a:lnTo>
                      <a:pt x="83" y="97"/>
                    </a:lnTo>
                    <a:lnTo>
                      <a:pt x="83" y="95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6" y="95"/>
                    </a:lnTo>
                    <a:lnTo>
                      <a:pt x="88" y="95"/>
                    </a:lnTo>
                    <a:lnTo>
                      <a:pt x="88" y="97"/>
                    </a:lnTo>
                    <a:lnTo>
                      <a:pt x="88" y="95"/>
                    </a:lnTo>
                    <a:lnTo>
                      <a:pt x="88" y="97"/>
                    </a:lnTo>
                    <a:lnTo>
                      <a:pt x="88" y="95"/>
                    </a:lnTo>
                    <a:lnTo>
                      <a:pt x="90" y="95"/>
                    </a:lnTo>
                    <a:lnTo>
                      <a:pt x="88" y="95"/>
                    </a:lnTo>
                    <a:lnTo>
                      <a:pt x="90" y="95"/>
                    </a:lnTo>
                    <a:lnTo>
                      <a:pt x="88" y="95"/>
                    </a:lnTo>
                    <a:lnTo>
                      <a:pt x="88" y="92"/>
                    </a:lnTo>
                    <a:lnTo>
                      <a:pt x="88" y="95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0" y="90"/>
                    </a:lnTo>
                    <a:lnTo>
                      <a:pt x="90" y="88"/>
                    </a:lnTo>
                    <a:lnTo>
                      <a:pt x="93" y="88"/>
                    </a:lnTo>
                    <a:lnTo>
                      <a:pt x="93" y="85"/>
                    </a:lnTo>
                    <a:lnTo>
                      <a:pt x="95" y="85"/>
                    </a:lnTo>
                    <a:lnTo>
                      <a:pt x="95" y="83"/>
                    </a:lnTo>
                    <a:lnTo>
                      <a:pt x="98" y="83"/>
                    </a:lnTo>
                    <a:lnTo>
                      <a:pt x="100" y="83"/>
                    </a:lnTo>
                    <a:lnTo>
                      <a:pt x="100" y="80"/>
                    </a:lnTo>
                    <a:lnTo>
                      <a:pt x="105" y="80"/>
                    </a:lnTo>
                    <a:lnTo>
                      <a:pt x="108" y="80"/>
                    </a:lnTo>
                    <a:lnTo>
                      <a:pt x="108" y="78"/>
                    </a:lnTo>
                    <a:lnTo>
                      <a:pt x="110" y="78"/>
                    </a:lnTo>
                    <a:lnTo>
                      <a:pt x="112" y="78"/>
                    </a:lnTo>
                    <a:lnTo>
                      <a:pt x="115" y="78"/>
                    </a:lnTo>
                    <a:lnTo>
                      <a:pt x="115" y="75"/>
                    </a:lnTo>
                    <a:lnTo>
                      <a:pt x="117" y="75"/>
                    </a:lnTo>
                    <a:lnTo>
                      <a:pt x="120" y="75"/>
                    </a:lnTo>
                    <a:lnTo>
                      <a:pt x="122" y="75"/>
                    </a:lnTo>
                    <a:lnTo>
                      <a:pt x="122" y="73"/>
                    </a:lnTo>
                    <a:lnTo>
                      <a:pt x="125" y="73"/>
                    </a:lnTo>
                    <a:lnTo>
                      <a:pt x="127" y="73"/>
                    </a:lnTo>
                    <a:lnTo>
                      <a:pt x="130" y="73"/>
                    </a:lnTo>
                    <a:lnTo>
                      <a:pt x="130" y="70"/>
                    </a:lnTo>
                    <a:lnTo>
                      <a:pt x="132" y="70"/>
                    </a:lnTo>
                    <a:lnTo>
                      <a:pt x="134" y="70"/>
                    </a:lnTo>
                    <a:lnTo>
                      <a:pt x="134" y="68"/>
                    </a:lnTo>
                    <a:lnTo>
                      <a:pt x="147" y="58"/>
                    </a:lnTo>
                    <a:lnTo>
                      <a:pt x="149" y="56"/>
                    </a:lnTo>
                    <a:lnTo>
                      <a:pt x="152" y="56"/>
                    </a:lnTo>
                    <a:lnTo>
                      <a:pt x="152" y="53"/>
                    </a:lnTo>
                    <a:lnTo>
                      <a:pt x="152" y="51"/>
                    </a:lnTo>
                    <a:lnTo>
                      <a:pt x="154" y="51"/>
                    </a:lnTo>
                    <a:lnTo>
                      <a:pt x="154" y="48"/>
                    </a:lnTo>
                    <a:lnTo>
                      <a:pt x="156" y="48"/>
                    </a:lnTo>
                    <a:lnTo>
                      <a:pt x="156" y="46"/>
                    </a:lnTo>
                    <a:lnTo>
                      <a:pt x="159" y="46"/>
                    </a:lnTo>
                    <a:lnTo>
                      <a:pt x="159" y="44"/>
                    </a:lnTo>
                    <a:lnTo>
                      <a:pt x="161" y="44"/>
                    </a:lnTo>
                    <a:lnTo>
                      <a:pt x="161" y="41"/>
                    </a:lnTo>
                    <a:lnTo>
                      <a:pt x="161" y="44"/>
                    </a:lnTo>
                    <a:lnTo>
                      <a:pt x="161" y="41"/>
                    </a:lnTo>
                    <a:lnTo>
                      <a:pt x="161" y="39"/>
                    </a:lnTo>
                    <a:lnTo>
                      <a:pt x="161" y="36"/>
                    </a:lnTo>
                    <a:lnTo>
                      <a:pt x="164" y="36"/>
                    </a:lnTo>
                    <a:lnTo>
                      <a:pt x="164" y="31"/>
                    </a:lnTo>
                    <a:lnTo>
                      <a:pt x="166" y="26"/>
                    </a:lnTo>
                    <a:lnTo>
                      <a:pt x="166" y="24"/>
                    </a:lnTo>
                    <a:lnTo>
                      <a:pt x="166" y="26"/>
                    </a:lnTo>
                    <a:lnTo>
                      <a:pt x="169" y="26"/>
                    </a:lnTo>
                    <a:lnTo>
                      <a:pt x="171" y="26"/>
                    </a:lnTo>
                    <a:lnTo>
                      <a:pt x="171" y="24"/>
                    </a:lnTo>
                    <a:lnTo>
                      <a:pt x="169" y="24"/>
                    </a:lnTo>
                    <a:lnTo>
                      <a:pt x="169" y="22"/>
                    </a:lnTo>
                    <a:lnTo>
                      <a:pt x="169" y="19"/>
                    </a:lnTo>
                    <a:lnTo>
                      <a:pt x="169" y="17"/>
                    </a:lnTo>
                    <a:lnTo>
                      <a:pt x="171" y="17"/>
                    </a:lnTo>
                    <a:lnTo>
                      <a:pt x="169" y="17"/>
                    </a:lnTo>
                    <a:lnTo>
                      <a:pt x="171" y="17"/>
                    </a:lnTo>
                    <a:lnTo>
                      <a:pt x="171" y="14"/>
                    </a:lnTo>
                    <a:lnTo>
                      <a:pt x="169" y="14"/>
                    </a:lnTo>
                    <a:lnTo>
                      <a:pt x="171" y="14"/>
                    </a:lnTo>
                    <a:lnTo>
                      <a:pt x="169" y="14"/>
                    </a:lnTo>
                    <a:lnTo>
                      <a:pt x="171" y="14"/>
                    </a:lnTo>
                    <a:lnTo>
                      <a:pt x="169" y="14"/>
                    </a:lnTo>
                    <a:lnTo>
                      <a:pt x="169" y="12"/>
                    </a:lnTo>
                    <a:lnTo>
                      <a:pt x="166" y="12"/>
                    </a:lnTo>
                    <a:lnTo>
                      <a:pt x="169" y="12"/>
                    </a:lnTo>
                    <a:lnTo>
                      <a:pt x="166" y="12"/>
                    </a:lnTo>
                    <a:lnTo>
                      <a:pt x="166" y="9"/>
                    </a:lnTo>
                    <a:lnTo>
                      <a:pt x="164" y="9"/>
                    </a:lnTo>
                    <a:lnTo>
                      <a:pt x="166" y="9"/>
                    </a:lnTo>
                    <a:lnTo>
                      <a:pt x="164" y="9"/>
                    </a:lnTo>
                    <a:lnTo>
                      <a:pt x="164" y="7"/>
                    </a:lnTo>
                    <a:lnTo>
                      <a:pt x="164" y="4"/>
                    </a:lnTo>
                    <a:lnTo>
                      <a:pt x="161" y="4"/>
                    </a:lnTo>
                    <a:lnTo>
                      <a:pt x="159" y="4"/>
                    </a:lnTo>
                    <a:lnTo>
                      <a:pt x="159" y="2"/>
                    </a:lnTo>
                    <a:lnTo>
                      <a:pt x="161" y="2"/>
                    </a:lnTo>
                    <a:lnTo>
                      <a:pt x="164" y="2"/>
                    </a:lnTo>
                    <a:lnTo>
                      <a:pt x="164" y="4"/>
                    </a:lnTo>
                    <a:lnTo>
                      <a:pt x="166" y="4"/>
                    </a:lnTo>
                    <a:lnTo>
                      <a:pt x="169" y="4"/>
                    </a:lnTo>
                    <a:lnTo>
                      <a:pt x="169" y="2"/>
                    </a:lnTo>
                    <a:lnTo>
                      <a:pt x="171" y="2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1" name="Freeform 1181"/>
              <p:cNvSpPr>
                <a:spLocks/>
              </p:cNvSpPr>
              <p:nvPr/>
            </p:nvSpPr>
            <p:spPr bwMode="auto">
              <a:xfrm>
                <a:off x="2576" y="1782"/>
                <a:ext cx="276" cy="508"/>
              </a:xfrm>
              <a:custGeom>
                <a:avLst/>
                <a:gdLst>
                  <a:gd name="T0" fmla="*/ 117 w 276"/>
                  <a:gd name="T1" fmla="*/ 12 h 508"/>
                  <a:gd name="T2" fmla="*/ 120 w 276"/>
                  <a:gd name="T3" fmla="*/ 26 h 508"/>
                  <a:gd name="T4" fmla="*/ 142 w 276"/>
                  <a:gd name="T5" fmla="*/ 36 h 508"/>
                  <a:gd name="T6" fmla="*/ 154 w 276"/>
                  <a:gd name="T7" fmla="*/ 51 h 508"/>
                  <a:gd name="T8" fmla="*/ 156 w 276"/>
                  <a:gd name="T9" fmla="*/ 66 h 508"/>
                  <a:gd name="T10" fmla="*/ 178 w 276"/>
                  <a:gd name="T11" fmla="*/ 68 h 508"/>
                  <a:gd name="T12" fmla="*/ 198 w 276"/>
                  <a:gd name="T13" fmla="*/ 61 h 508"/>
                  <a:gd name="T14" fmla="*/ 212 w 276"/>
                  <a:gd name="T15" fmla="*/ 63 h 508"/>
                  <a:gd name="T16" fmla="*/ 227 w 276"/>
                  <a:gd name="T17" fmla="*/ 70 h 508"/>
                  <a:gd name="T18" fmla="*/ 225 w 276"/>
                  <a:gd name="T19" fmla="*/ 95 h 508"/>
                  <a:gd name="T20" fmla="*/ 239 w 276"/>
                  <a:gd name="T21" fmla="*/ 117 h 508"/>
                  <a:gd name="T22" fmla="*/ 220 w 276"/>
                  <a:gd name="T23" fmla="*/ 114 h 508"/>
                  <a:gd name="T24" fmla="*/ 210 w 276"/>
                  <a:gd name="T25" fmla="*/ 122 h 508"/>
                  <a:gd name="T26" fmla="*/ 198 w 276"/>
                  <a:gd name="T27" fmla="*/ 122 h 508"/>
                  <a:gd name="T28" fmla="*/ 183 w 276"/>
                  <a:gd name="T29" fmla="*/ 127 h 508"/>
                  <a:gd name="T30" fmla="*/ 176 w 276"/>
                  <a:gd name="T31" fmla="*/ 132 h 508"/>
                  <a:gd name="T32" fmla="*/ 164 w 276"/>
                  <a:gd name="T33" fmla="*/ 141 h 508"/>
                  <a:gd name="T34" fmla="*/ 156 w 276"/>
                  <a:gd name="T35" fmla="*/ 156 h 508"/>
                  <a:gd name="T36" fmla="*/ 151 w 276"/>
                  <a:gd name="T37" fmla="*/ 178 h 508"/>
                  <a:gd name="T38" fmla="*/ 149 w 276"/>
                  <a:gd name="T39" fmla="*/ 183 h 508"/>
                  <a:gd name="T40" fmla="*/ 139 w 276"/>
                  <a:gd name="T41" fmla="*/ 185 h 508"/>
                  <a:gd name="T42" fmla="*/ 132 w 276"/>
                  <a:gd name="T43" fmla="*/ 205 h 508"/>
                  <a:gd name="T44" fmla="*/ 137 w 276"/>
                  <a:gd name="T45" fmla="*/ 222 h 508"/>
                  <a:gd name="T46" fmla="*/ 154 w 276"/>
                  <a:gd name="T47" fmla="*/ 242 h 508"/>
                  <a:gd name="T48" fmla="*/ 154 w 276"/>
                  <a:gd name="T49" fmla="*/ 256 h 508"/>
                  <a:gd name="T50" fmla="*/ 176 w 276"/>
                  <a:gd name="T51" fmla="*/ 271 h 508"/>
                  <a:gd name="T52" fmla="*/ 208 w 276"/>
                  <a:gd name="T53" fmla="*/ 271 h 508"/>
                  <a:gd name="T54" fmla="*/ 225 w 276"/>
                  <a:gd name="T55" fmla="*/ 261 h 508"/>
                  <a:gd name="T56" fmla="*/ 227 w 276"/>
                  <a:gd name="T57" fmla="*/ 305 h 508"/>
                  <a:gd name="T58" fmla="*/ 259 w 276"/>
                  <a:gd name="T59" fmla="*/ 317 h 508"/>
                  <a:gd name="T60" fmla="*/ 274 w 276"/>
                  <a:gd name="T61" fmla="*/ 352 h 508"/>
                  <a:gd name="T62" fmla="*/ 269 w 276"/>
                  <a:gd name="T63" fmla="*/ 374 h 508"/>
                  <a:gd name="T64" fmla="*/ 269 w 276"/>
                  <a:gd name="T65" fmla="*/ 386 h 508"/>
                  <a:gd name="T66" fmla="*/ 259 w 276"/>
                  <a:gd name="T67" fmla="*/ 405 h 508"/>
                  <a:gd name="T68" fmla="*/ 261 w 276"/>
                  <a:gd name="T69" fmla="*/ 425 h 508"/>
                  <a:gd name="T70" fmla="*/ 247 w 276"/>
                  <a:gd name="T71" fmla="*/ 423 h 508"/>
                  <a:gd name="T72" fmla="*/ 244 w 276"/>
                  <a:gd name="T73" fmla="*/ 432 h 508"/>
                  <a:gd name="T74" fmla="*/ 239 w 276"/>
                  <a:gd name="T75" fmla="*/ 435 h 508"/>
                  <a:gd name="T76" fmla="*/ 254 w 276"/>
                  <a:gd name="T77" fmla="*/ 442 h 508"/>
                  <a:gd name="T78" fmla="*/ 252 w 276"/>
                  <a:gd name="T79" fmla="*/ 447 h 508"/>
                  <a:gd name="T80" fmla="*/ 269 w 276"/>
                  <a:gd name="T81" fmla="*/ 449 h 508"/>
                  <a:gd name="T82" fmla="*/ 259 w 276"/>
                  <a:gd name="T83" fmla="*/ 467 h 508"/>
                  <a:gd name="T84" fmla="*/ 244 w 276"/>
                  <a:gd name="T85" fmla="*/ 489 h 508"/>
                  <a:gd name="T86" fmla="*/ 227 w 276"/>
                  <a:gd name="T87" fmla="*/ 506 h 508"/>
                  <a:gd name="T88" fmla="*/ 208 w 276"/>
                  <a:gd name="T89" fmla="*/ 493 h 508"/>
                  <a:gd name="T90" fmla="*/ 193 w 276"/>
                  <a:gd name="T91" fmla="*/ 476 h 508"/>
                  <a:gd name="T92" fmla="*/ 166 w 276"/>
                  <a:gd name="T93" fmla="*/ 462 h 508"/>
                  <a:gd name="T94" fmla="*/ 142 w 276"/>
                  <a:gd name="T95" fmla="*/ 449 h 508"/>
                  <a:gd name="T96" fmla="*/ 115 w 276"/>
                  <a:gd name="T97" fmla="*/ 435 h 508"/>
                  <a:gd name="T98" fmla="*/ 95 w 276"/>
                  <a:gd name="T99" fmla="*/ 423 h 508"/>
                  <a:gd name="T100" fmla="*/ 85 w 276"/>
                  <a:gd name="T101" fmla="*/ 410 h 508"/>
                  <a:gd name="T102" fmla="*/ 68 w 276"/>
                  <a:gd name="T103" fmla="*/ 396 h 508"/>
                  <a:gd name="T104" fmla="*/ 61 w 276"/>
                  <a:gd name="T105" fmla="*/ 386 h 508"/>
                  <a:gd name="T106" fmla="*/ 63 w 276"/>
                  <a:gd name="T107" fmla="*/ 364 h 508"/>
                  <a:gd name="T108" fmla="*/ 49 w 276"/>
                  <a:gd name="T109" fmla="*/ 342 h 508"/>
                  <a:gd name="T110" fmla="*/ 41 w 276"/>
                  <a:gd name="T111" fmla="*/ 327 h 508"/>
                  <a:gd name="T112" fmla="*/ 27 w 276"/>
                  <a:gd name="T113" fmla="*/ 310 h 508"/>
                  <a:gd name="T114" fmla="*/ 19 w 276"/>
                  <a:gd name="T115" fmla="*/ 288 h 508"/>
                  <a:gd name="T116" fmla="*/ 10 w 276"/>
                  <a:gd name="T117" fmla="*/ 271 h 508"/>
                  <a:gd name="T118" fmla="*/ 2 w 276"/>
                  <a:gd name="T119" fmla="*/ 256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6" h="508">
                    <a:moveTo>
                      <a:pt x="95" y="0"/>
                    </a:moveTo>
                    <a:lnTo>
                      <a:pt x="95" y="2"/>
                    </a:lnTo>
                    <a:lnTo>
                      <a:pt x="98" y="2"/>
                    </a:lnTo>
                    <a:lnTo>
                      <a:pt x="100" y="2"/>
                    </a:lnTo>
                    <a:lnTo>
                      <a:pt x="100" y="4"/>
                    </a:lnTo>
                    <a:lnTo>
                      <a:pt x="102" y="4"/>
                    </a:lnTo>
                    <a:lnTo>
                      <a:pt x="102" y="7"/>
                    </a:lnTo>
                    <a:lnTo>
                      <a:pt x="105" y="7"/>
                    </a:lnTo>
                    <a:lnTo>
                      <a:pt x="105" y="4"/>
                    </a:lnTo>
                    <a:lnTo>
                      <a:pt x="107" y="4"/>
                    </a:lnTo>
                    <a:lnTo>
                      <a:pt x="107" y="7"/>
                    </a:lnTo>
                    <a:lnTo>
                      <a:pt x="107" y="9"/>
                    </a:lnTo>
                    <a:lnTo>
                      <a:pt x="110" y="9"/>
                    </a:lnTo>
                    <a:lnTo>
                      <a:pt x="112" y="9"/>
                    </a:lnTo>
                    <a:lnTo>
                      <a:pt x="112" y="12"/>
                    </a:lnTo>
                    <a:lnTo>
                      <a:pt x="115" y="12"/>
                    </a:lnTo>
                    <a:lnTo>
                      <a:pt x="117" y="12"/>
                    </a:lnTo>
                    <a:lnTo>
                      <a:pt x="117" y="14"/>
                    </a:lnTo>
                    <a:lnTo>
                      <a:pt x="117" y="12"/>
                    </a:lnTo>
                    <a:lnTo>
                      <a:pt x="117" y="14"/>
                    </a:lnTo>
                    <a:lnTo>
                      <a:pt x="117" y="17"/>
                    </a:lnTo>
                    <a:lnTo>
                      <a:pt x="120" y="17"/>
                    </a:lnTo>
                    <a:lnTo>
                      <a:pt x="120" y="19"/>
                    </a:lnTo>
                    <a:lnTo>
                      <a:pt x="117" y="19"/>
                    </a:lnTo>
                    <a:lnTo>
                      <a:pt x="120" y="19"/>
                    </a:lnTo>
                    <a:lnTo>
                      <a:pt x="120" y="22"/>
                    </a:lnTo>
                    <a:lnTo>
                      <a:pt x="122" y="22"/>
                    </a:lnTo>
                    <a:lnTo>
                      <a:pt x="120" y="22"/>
                    </a:lnTo>
                    <a:lnTo>
                      <a:pt x="120" y="24"/>
                    </a:lnTo>
                    <a:lnTo>
                      <a:pt x="122" y="24"/>
                    </a:lnTo>
                    <a:lnTo>
                      <a:pt x="120" y="24"/>
                    </a:lnTo>
                    <a:lnTo>
                      <a:pt x="122" y="24"/>
                    </a:lnTo>
                    <a:lnTo>
                      <a:pt x="122" y="26"/>
                    </a:lnTo>
                    <a:lnTo>
                      <a:pt x="120" y="26"/>
                    </a:lnTo>
                    <a:lnTo>
                      <a:pt x="122" y="26"/>
                    </a:lnTo>
                    <a:lnTo>
                      <a:pt x="124" y="26"/>
                    </a:lnTo>
                    <a:lnTo>
                      <a:pt x="124" y="29"/>
                    </a:lnTo>
                    <a:lnTo>
                      <a:pt x="127" y="29"/>
                    </a:lnTo>
                    <a:lnTo>
                      <a:pt x="127" y="26"/>
                    </a:lnTo>
                    <a:lnTo>
                      <a:pt x="127" y="29"/>
                    </a:lnTo>
                    <a:lnTo>
                      <a:pt x="129" y="29"/>
                    </a:lnTo>
                    <a:lnTo>
                      <a:pt x="129" y="31"/>
                    </a:lnTo>
                    <a:lnTo>
                      <a:pt x="132" y="31"/>
                    </a:lnTo>
                    <a:lnTo>
                      <a:pt x="132" y="34"/>
                    </a:lnTo>
                    <a:lnTo>
                      <a:pt x="134" y="34"/>
                    </a:lnTo>
                    <a:lnTo>
                      <a:pt x="134" y="31"/>
                    </a:lnTo>
                    <a:lnTo>
                      <a:pt x="134" y="34"/>
                    </a:lnTo>
                    <a:lnTo>
                      <a:pt x="137" y="34"/>
                    </a:lnTo>
                    <a:lnTo>
                      <a:pt x="139" y="34"/>
                    </a:lnTo>
                    <a:lnTo>
                      <a:pt x="139" y="36"/>
                    </a:lnTo>
                    <a:lnTo>
                      <a:pt x="142" y="36"/>
                    </a:lnTo>
                    <a:lnTo>
                      <a:pt x="142" y="39"/>
                    </a:lnTo>
                    <a:lnTo>
                      <a:pt x="139" y="39"/>
                    </a:lnTo>
                    <a:lnTo>
                      <a:pt x="142" y="39"/>
                    </a:lnTo>
                    <a:lnTo>
                      <a:pt x="142" y="41"/>
                    </a:lnTo>
                    <a:lnTo>
                      <a:pt x="142" y="44"/>
                    </a:lnTo>
                    <a:lnTo>
                      <a:pt x="144" y="44"/>
                    </a:lnTo>
                    <a:lnTo>
                      <a:pt x="142" y="44"/>
                    </a:lnTo>
                    <a:lnTo>
                      <a:pt x="142" y="46"/>
                    </a:lnTo>
                    <a:lnTo>
                      <a:pt x="142" y="48"/>
                    </a:lnTo>
                    <a:lnTo>
                      <a:pt x="144" y="48"/>
                    </a:lnTo>
                    <a:lnTo>
                      <a:pt x="146" y="48"/>
                    </a:lnTo>
                    <a:lnTo>
                      <a:pt x="146" y="51"/>
                    </a:lnTo>
                    <a:lnTo>
                      <a:pt x="146" y="48"/>
                    </a:lnTo>
                    <a:lnTo>
                      <a:pt x="149" y="48"/>
                    </a:lnTo>
                    <a:lnTo>
                      <a:pt x="151" y="48"/>
                    </a:lnTo>
                    <a:lnTo>
                      <a:pt x="151" y="51"/>
                    </a:lnTo>
                    <a:lnTo>
                      <a:pt x="154" y="51"/>
                    </a:lnTo>
                    <a:lnTo>
                      <a:pt x="154" y="53"/>
                    </a:lnTo>
                    <a:lnTo>
                      <a:pt x="151" y="53"/>
                    </a:lnTo>
                    <a:lnTo>
                      <a:pt x="151" y="56"/>
                    </a:lnTo>
                    <a:lnTo>
                      <a:pt x="154" y="56"/>
                    </a:lnTo>
                    <a:lnTo>
                      <a:pt x="154" y="58"/>
                    </a:lnTo>
                    <a:lnTo>
                      <a:pt x="151" y="58"/>
                    </a:lnTo>
                    <a:lnTo>
                      <a:pt x="151" y="61"/>
                    </a:lnTo>
                    <a:lnTo>
                      <a:pt x="151" y="63"/>
                    </a:lnTo>
                    <a:lnTo>
                      <a:pt x="154" y="63"/>
                    </a:lnTo>
                    <a:lnTo>
                      <a:pt x="151" y="63"/>
                    </a:lnTo>
                    <a:lnTo>
                      <a:pt x="154" y="63"/>
                    </a:lnTo>
                    <a:lnTo>
                      <a:pt x="154" y="66"/>
                    </a:lnTo>
                    <a:lnTo>
                      <a:pt x="154" y="63"/>
                    </a:lnTo>
                    <a:lnTo>
                      <a:pt x="156" y="63"/>
                    </a:lnTo>
                    <a:lnTo>
                      <a:pt x="156" y="66"/>
                    </a:lnTo>
                    <a:lnTo>
                      <a:pt x="156" y="63"/>
                    </a:lnTo>
                    <a:lnTo>
                      <a:pt x="156" y="66"/>
                    </a:lnTo>
                    <a:lnTo>
                      <a:pt x="159" y="66"/>
                    </a:lnTo>
                    <a:lnTo>
                      <a:pt x="159" y="68"/>
                    </a:lnTo>
                    <a:lnTo>
                      <a:pt x="159" y="66"/>
                    </a:lnTo>
                    <a:lnTo>
                      <a:pt x="159" y="68"/>
                    </a:lnTo>
                    <a:lnTo>
                      <a:pt x="161" y="66"/>
                    </a:lnTo>
                    <a:lnTo>
                      <a:pt x="164" y="66"/>
                    </a:lnTo>
                    <a:lnTo>
                      <a:pt x="164" y="68"/>
                    </a:lnTo>
                    <a:lnTo>
                      <a:pt x="166" y="68"/>
                    </a:lnTo>
                    <a:lnTo>
                      <a:pt x="166" y="66"/>
                    </a:lnTo>
                    <a:lnTo>
                      <a:pt x="168" y="66"/>
                    </a:lnTo>
                    <a:lnTo>
                      <a:pt x="171" y="66"/>
                    </a:lnTo>
                    <a:lnTo>
                      <a:pt x="173" y="66"/>
                    </a:lnTo>
                    <a:lnTo>
                      <a:pt x="173" y="68"/>
                    </a:lnTo>
                    <a:lnTo>
                      <a:pt x="176" y="68"/>
                    </a:lnTo>
                    <a:lnTo>
                      <a:pt x="176" y="66"/>
                    </a:lnTo>
                    <a:lnTo>
                      <a:pt x="178" y="66"/>
                    </a:lnTo>
                    <a:lnTo>
                      <a:pt x="178" y="68"/>
                    </a:lnTo>
                    <a:lnTo>
                      <a:pt x="178" y="66"/>
                    </a:lnTo>
                    <a:lnTo>
                      <a:pt x="178" y="68"/>
                    </a:lnTo>
                    <a:lnTo>
                      <a:pt x="181" y="68"/>
                    </a:lnTo>
                    <a:lnTo>
                      <a:pt x="181" y="66"/>
                    </a:lnTo>
                    <a:lnTo>
                      <a:pt x="181" y="63"/>
                    </a:lnTo>
                    <a:lnTo>
                      <a:pt x="183" y="63"/>
                    </a:lnTo>
                    <a:lnTo>
                      <a:pt x="183" y="66"/>
                    </a:lnTo>
                    <a:lnTo>
                      <a:pt x="186" y="66"/>
                    </a:lnTo>
                    <a:lnTo>
                      <a:pt x="186" y="63"/>
                    </a:lnTo>
                    <a:lnTo>
                      <a:pt x="188" y="63"/>
                    </a:lnTo>
                    <a:lnTo>
                      <a:pt x="188" y="61"/>
                    </a:lnTo>
                    <a:lnTo>
                      <a:pt x="190" y="61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3" y="61"/>
                    </a:lnTo>
                    <a:lnTo>
                      <a:pt x="195" y="61"/>
                    </a:lnTo>
                    <a:lnTo>
                      <a:pt x="198" y="61"/>
                    </a:lnTo>
                    <a:lnTo>
                      <a:pt x="198" y="63"/>
                    </a:lnTo>
                    <a:lnTo>
                      <a:pt x="198" y="66"/>
                    </a:lnTo>
                    <a:lnTo>
                      <a:pt x="198" y="63"/>
                    </a:lnTo>
                    <a:lnTo>
                      <a:pt x="200" y="63"/>
                    </a:lnTo>
                    <a:lnTo>
                      <a:pt x="200" y="66"/>
                    </a:lnTo>
                    <a:lnTo>
                      <a:pt x="203" y="66"/>
                    </a:lnTo>
                    <a:lnTo>
                      <a:pt x="203" y="63"/>
                    </a:lnTo>
                    <a:lnTo>
                      <a:pt x="205" y="63"/>
                    </a:lnTo>
                    <a:lnTo>
                      <a:pt x="203" y="63"/>
                    </a:lnTo>
                    <a:lnTo>
                      <a:pt x="203" y="66"/>
                    </a:lnTo>
                    <a:lnTo>
                      <a:pt x="205" y="66"/>
                    </a:lnTo>
                    <a:lnTo>
                      <a:pt x="205" y="63"/>
                    </a:lnTo>
                    <a:lnTo>
                      <a:pt x="205" y="66"/>
                    </a:lnTo>
                    <a:lnTo>
                      <a:pt x="208" y="66"/>
                    </a:lnTo>
                    <a:lnTo>
                      <a:pt x="208" y="63"/>
                    </a:lnTo>
                    <a:lnTo>
                      <a:pt x="210" y="63"/>
                    </a:lnTo>
                    <a:lnTo>
                      <a:pt x="212" y="63"/>
                    </a:lnTo>
                    <a:lnTo>
                      <a:pt x="210" y="63"/>
                    </a:lnTo>
                    <a:lnTo>
                      <a:pt x="210" y="61"/>
                    </a:lnTo>
                    <a:lnTo>
                      <a:pt x="212" y="61"/>
                    </a:lnTo>
                    <a:lnTo>
                      <a:pt x="215" y="61"/>
                    </a:lnTo>
                    <a:lnTo>
                      <a:pt x="215" y="63"/>
                    </a:lnTo>
                    <a:lnTo>
                      <a:pt x="217" y="63"/>
                    </a:lnTo>
                    <a:lnTo>
                      <a:pt x="220" y="63"/>
                    </a:lnTo>
                    <a:lnTo>
                      <a:pt x="220" y="66"/>
                    </a:lnTo>
                    <a:lnTo>
                      <a:pt x="222" y="66"/>
                    </a:lnTo>
                    <a:lnTo>
                      <a:pt x="222" y="68"/>
                    </a:lnTo>
                    <a:lnTo>
                      <a:pt x="225" y="68"/>
                    </a:lnTo>
                    <a:lnTo>
                      <a:pt x="222" y="68"/>
                    </a:lnTo>
                    <a:lnTo>
                      <a:pt x="222" y="66"/>
                    </a:lnTo>
                    <a:lnTo>
                      <a:pt x="225" y="66"/>
                    </a:lnTo>
                    <a:lnTo>
                      <a:pt x="225" y="68"/>
                    </a:lnTo>
                    <a:lnTo>
                      <a:pt x="227" y="68"/>
                    </a:lnTo>
                    <a:lnTo>
                      <a:pt x="227" y="70"/>
                    </a:lnTo>
                    <a:lnTo>
                      <a:pt x="227" y="68"/>
                    </a:lnTo>
                    <a:lnTo>
                      <a:pt x="230" y="68"/>
                    </a:lnTo>
                    <a:lnTo>
                      <a:pt x="232" y="68"/>
                    </a:lnTo>
                    <a:lnTo>
                      <a:pt x="230" y="68"/>
                    </a:lnTo>
                    <a:lnTo>
                      <a:pt x="230" y="70"/>
                    </a:lnTo>
                    <a:lnTo>
                      <a:pt x="232" y="70"/>
                    </a:lnTo>
                    <a:lnTo>
                      <a:pt x="232" y="73"/>
                    </a:lnTo>
                    <a:lnTo>
                      <a:pt x="234" y="73"/>
                    </a:lnTo>
                    <a:lnTo>
                      <a:pt x="234" y="75"/>
                    </a:lnTo>
                    <a:lnTo>
                      <a:pt x="234" y="73"/>
                    </a:lnTo>
                    <a:lnTo>
                      <a:pt x="237" y="73"/>
                    </a:lnTo>
                    <a:lnTo>
                      <a:pt x="237" y="75"/>
                    </a:lnTo>
                    <a:lnTo>
                      <a:pt x="237" y="78"/>
                    </a:lnTo>
                    <a:lnTo>
                      <a:pt x="234" y="78"/>
                    </a:lnTo>
                    <a:lnTo>
                      <a:pt x="234" y="80"/>
                    </a:lnTo>
                    <a:lnTo>
                      <a:pt x="234" y="83"/>
                    </a:lnTo>
                    <a:lnTo>
                      <a:pt x="225" y="95"/>
                    </a:lnTo>
                    <a:lnTo>
                      <a:pt x="225" y="97"/>
                    </a:lnTo>
                    <a:lnTo>
                      <a:pt x="220" y="105"/>
                    </a:lnTo>
                    <a:lnTo>
                      <a:pt x="222" y="105"/>
                    </a:lnTo>
                    <a:lnTo>
                      <a:pt x="225" y="105"/>
                    </a:lnTo>
                    <a:lnTo>
                      <a:pt x="225" y="107"/>
                    </a:lnTo>
                    <a:lnTo>
                      <a:pt x="227" y="107"/>
                    </a:lnTo>
                    <a:lnTo>
                      <a:pt x="227" y="105"/>
                    </a:lnTo>
                    <a:lnTo>
                      <a:pt x="230" y="105"/>
                    </a:lnTo>
                    <a:lnTo>
                      <a:pt x="232" y="105"/>
                    </a:lnTo>
                    <a:lnTo>
                      <a:pt x="232" y="107"/>
                    </a:lnTo>
                    <a:lnTo>
                      <a:pt x="234" y="107"/>
                    </a:lnTo>
                    <a:lnTo>
                      <a:pt x="234" y="110"/>
                    </a:lnTo>
                    <a:lnTo>
                      <a:pt x="234" y="112"/>
                    </a:lnTo>
                    <a:lnTo>
                      <a:pt x="237" y="112"/>
                    </a:lnTo>
                    <a:lnTo>
                      <a:pt x="237" y="114"/>
                    </a:lnTo>
                    <a:lnTo>
                      <a:pt x="239" y="114"/>
                    </a:lnTo>
                    <a:lnTo>
                      <a:pt x="239" y="117"/>
                    </a:lnTo>
                    <a:lnTo>
                      <a:pt x="239" y="119"/>
                    </a:lnTo>
                    <a:lnTo>
                      <a:pt x="237" y="119"/>
                    </a:lnTo>
                    <a:lnTo>
                      <a:pt x="237" y="117"/>
                    </a:lnTo>
                    <a:lnTo>
                      <a:pt x="234" y="117"/>
                    </a:lnTo>
                    <a:lnTo>
                      <a:pt x="234" y="119"/>
                    </a:lnTo>
                    <a:lnTo>
                      <a:pt x="232" y="119"/>
                    </a:lnTo>
                    <a:lnTo>
                      <a:pt x="232" y="117"/>
                    </a:lnTo>
                    <a:lnTo>
                      <a:pt x="230" y="117"/>
                    </a:lnTo>
                    <a:lnTo>
                      <a:pt x="232" y="117"/>
                    </a:lnTo>
                    <a:lnTo>
                      <a:pt x="232" y="114"/>
                    </a:lnTo>
                    <a:lnTo>
                      <a:pt x="230" y="114"/>
                    </a:lnTo>
                    <a:lnTo>
                      <a:pt x="227" y="114"/>
                    </a:lnTo>
                    <a:lnTo>
                      <a:pt x="225" y="114"/>
                    </a:lnTo>
                    <a:lnTo>
                      <a:pt x="225" y="117"/>
                    </a:lnTo>
                    <a:lnTo>
                      <a:pt x="222" y="117"/>
                    </a:lnTo>
                    <a:lnTo>
                      <a:pt x="222" y="114"/>
                    </a:lnTo>
                    <a:lnTo>
                      <a:pt x="220" y="114"/>
                    </a:lnTo>
                    <a:lnTo>
                      <a:pt x="222" y="114"/>
                    </a:lnTo>
                    <a:lnTo>
                      <a:pt x="220" y="114"/>
                    </a:lnTo>
                    <a:lnTo>
                      <a:pt x="220" y="117"/>
                    </a:lnTo>
                    <a:lnTo>
                      <a:pt x="220" y="114"/>
                    </a:lnTo>
                    <a:lnTo>
                      <a:pt x="217" y="114"/>
                    </a:lnTo>
                    <a:lnTo>
                      <a:pt x="217" y="117"/>
                    </a:lnTo>
                    <a:lnTo>
                      <a:pt x="215" y="117"/>
                    </a:lnTo>
                    <a:lnTo>
                      <a:pt x="217" y="117"/>
                    </a:lnTo>
                    <a:lnTo>
                      <a:pt x="215" y="117"/>
                    </a:lnTo>
                    <a:lnTo>
                      <a:pt x="215" y="119"/>
                    </a:lnTo>
                    <a:lnTo>
                      <a:pt x="212" y="119"/>
                    </a:lnTo>
                    <a:lnTo>
                      <a:pt x="212" y="122"/>
                    </a:lnTo>
                    <a:lnTo>
                      <a:pt x="212" y="119"/>
                    </a:lnTo>
                    <a:lnTo>
                      <a:pt x="212" y="122"/>
                    </a:lnTo>
                    <a:lnTo>
                      <a:pt x="210" y="122"/>
                    </a:lnTo>
                    <a:lnTo>
                      <a:pt x="210" y="119"/>
                    </a:lnTo>
                    <a:lnTo>
                      <a:pt x="210" y="122"/>
                    </a:lnTo>
                    <a:lnTo>
                      <a:pt x="210" y="119"/>
                    </a:lnTo>
                    <a:lnTo>
                      <a:pt x="208" y="119"/>
                    </a:lnTo>
                    <a:lnTo>
                      <a:pt x="208" y="122"/>
                    </a:lnTo>
                    <a:lnTo>
                      <a:pt x="205" y="122"/>
                    </a:lnTo>
                    <a:lnTo>
                      <a:pt x="205" y="119"/>
                    </a:lnTo>
                    <a:lnTo>
                      <a:pt x="205" y="122"/>
                    </a:lnTo>
                    <a:lnTo>
                      <a:pt x="203" y="122"/>
                    </a:lnTo>
                    <a:lnTo>
                      <a:pt x="205" y="122"/>
                    </a:lnTo>
                    <a:lnTo>
                      <a:pt x="203" y="122"/>
                    </a:lnTo>
                    <a:lnTo>
                      <a:pt x="205" y="122"/>
                    </a:lnTo>
                    <a:lnTo>
                      <a:pt x="203" y="122"/>
                    </a:lnTo>
                    <a:lnTo>
                      <a:pt x="200" y="122"/>
                    </a:lnTo>
                    <a:lnTo>
                      <a:pt x="200" y="124"/>
                    </a:lnTo>
                    <a:lnTo>
                      <a:pt x="200" y="122"/>
                    </a:lnTo>
                    <a:lnTo>
                      <a:pt x="198" y="122"/>
                    </a:lnTo>
                    <a:lnTo>
                      <a:pt x="198" y="124"/>
                    </a:lnTo>
                    <a:lnTo>
                      <a:pt x="198" y="122"/>
                    </a:lnTo>
                    <a:lnTo>
                      <a:pt x="195" y="122"/>
                    </a:lnTo>
                    <a:lnTo>
                      <a:pt x="195" y="124"/>
                    </a:lnTo>
                    <a:lnTo>
                      <a:pt x="193" y="124"/>
                    </a:lnTo>
                    <a:lnTo>
                      <a:pt x="195" y="124"/>
                    </a:lnTo>
                    <a:lnTo>
                      <a:pt x="195" y="122"/>
                    </a:lnTo>
                    <a:lnTo>
                      <a:pt x="193" y="124"/>
                    </a:lnTo>
                    <a:lnTo>
                      <a:pt x="190" y="124"/>
                    </a:lnTo>
                    <a:lnTo>
                      <a:pt x="190" y="122"/>
                    </a:lnTo>
                    <a:lnTo>
                      <a:pt x="190" y="124"/>
                    </a:lnTo>
                    <a:lnTo>
                      <a:pt x="188" y="124"/>
                    </a:lnTo>
                    <a:lnTo>
                      <a:pt x="186" y="124"/>
                    </a:lnTo>
                    <a:lnTo>
                      <a:pt x="188" y="124"/>
                    </a:lnTo>
                    <a:lnTo>
                      <a:pt x="186" y="124"/>
                    </a:lnTo>
                    <a:lnTo>
                      <a:pt x="188" y="124"/>
                    </a:lnTo>
                    <a:lnTo>
                      <a:pt x="186" y="124"/>
                    </a:lnTo>
                    <a:lnTo>
                      <a:pt x="186" y="127"/>
                    </a:lnTo>
                    <a:lnTo>
                      <a:pt x="183" y="127"/>
                    </a:lnTo>
                    <a:lnTo>
                      <a:pt x="183" y="129"/>
                    </a:lnTo>
                    <a:lnTo>
                      <a:pt x="183" y="127"/>
                    </a:lnTo>
                    <a:lnTo>
                      <a:pt x="183" y="129"/>
                    </a:lnTo>
                    <a:lnTo>
                      <a:pt x="183" y="127"/>
                    </a:lnTo>
                    <a:lnTo>
                      <a:pt x="183" y="129"/>
                    </a:lnTo>
                    <a:lnTo>
                      <a:pt x="181" y="129"/>
                    </a:lnTo>
                    <a:lnTo>
                      <a:pt x="183" y="129"/>
                    </a:lnTo>
                    <a:lnTo>
                      <a:pt x="181" y="129"/>
                    </a:lnTo>
                    <a:lnTo>
                      <a:pt x="181" y="132"/>
                    </a:lnTo>
                    <a:lnTo>
                      <a:pt x="181" y="129"/>
                    </a:lnTo>
                    <a:lnTo>
                      <a:pt x="178" y="129"/>
                    </a:lnTo>
                    <a:lnTo>
                      <a:pt x="178" y="132"/>
                    </a:lnTo>
                    <a:lnTo>
                      <a:pt x="176" y="132"/>
                    </a:lnTo>
                    <a:lnTo>
                      <a:pt x="173" y="132"/>
                    </a:lnTo>
                    <a:lnTo>
                      <a:pt x="176" y="132"/>
                    </a:lnTo>
                    <a:lnTo>
                      <a:pt x="173" y="132"/>
                    </a:lnTo>
                    <a:lnTo>
                      <a:pt x="176" y="132"/>
                    </a:lnTo>
                    <a:lnTo>
                      <a:pt x="173" y="132"/>
                    </a:lnTo>
                    <a:lnTo>
                      <a:pt x="173" y="134"/>
                    </a:lnTo>
                    <a:lnTo>
                      <a:pt x="171" y="134"/>
                    </a:lnTo>
                    <a:lnTo>
                      <a:pt x="173" y="134"/>
                    </a:lnTo>
                    <a:lnTo>
                      <a:pt x="171" y="134"/>
                    </a:lnTo>
                    <a:lnTo>
                      <a:pt x="171" y="136"/>
                    </a:lnTo>
                    <a:lnTo>
                      <a:pt x="171" y="134"/>
                    </a:lnTo>
                    <a:lnTo>
                      <a:pt x="171" y="136"/>
                    </a:lnTo>
                    <a:lnTo>
                      <a:pt x="168" y="136"/>
                    </a:lnTo>
                    <a:lnTo>
                      <a:pt x="168" y="139"/>
                    </a:lnTo>
                    <a:lnTo>
                      <a:pt x="168" y="136"/>
                    </a:lnTo>
                    <a:lnTo>
                      <a:pt x="166" y="136"/>
                    </a:lnTo>
                    <a:lnTo>
                      <a:pt x="166" y="139"/>
                    </a:lnTo>
                    <a:lnTo>
                      <a:pt x="164" y="139"/>
                    </a:lnTo>
                    <a:lnTo>
                      <a:pt x="164" y="141"/>
                    </a:lnTo>
                    <a:lnTo>
                      <a:pt x="164" y="139"/>
                    </a:lnTo>
                    <a:lnTo>
                      <a:pt x="164" y="141"/>
                    </a:lnTo>
                    <a:lnTo>
                      <a:pt x="161" y="141"/>
                    </a:lnTo>
                    <a:lnTo>
                      <a:pt x="159" y="141"/>
                    </a:lnTo>
                    <a:lnTo>
                      <a:pt x="159" y="144"/>
                    </a:lnTo>
                    <a:lnTo>
                      <a:pt x="159" y="141"/>
                    </a:lnTo>
                    <a:lnTo>
                      <a:pt x="159" y="144"/>
                    </a:lnTo>
                    <a:lnTo>
                      <a:pt x="159" y="146"/>
                    </a:lnTo>
                    <a:lnTo>
                      <a:pt x="159" y="149"/>
                    </a:lnTo>
                    <a:lnTo>
                      <a:pt x="159" y="146"/>
                    </a:lnTo>
                    <a:lnTo>
                      <a:pt x="159" y="149"/>
                    </a:lnTo>
                    <a:lnTo>
                      <a:pt x="159" y="151"/>
                    </a:lnTo>
                    <a:lnTo>
                      <a:pt x="156" y="151"/>
                    </a:lnTo>
                    <a:lnTo>
                      <a:pt x="156" y="154"/>
                    </a:lnTo>
                    <a:lnTo>
                      <a:pt x="159" y="154"/>
                    </a:lnTo>
                    <a:lnTo>
                      <a:pt x="156" y="154"/>
                    </a:lnTo>
                    <a:lnTo>
                      <a:pt x="156" y="156"/>
                    </a:lnTo>
                    <a:lnTo>
                      <a:pt x="156" y="158"/>
                    </a:lnTo>
                    <a:lnTo>
                      <a:pt x="156" y="156"/>
                    </a:lnTo>
                    <a:lnTo>
                      <a:pt x="156" y="158"/>
                    </a:lnTo>
                    <a:lnTo>
                      <a:pt x="154" y="158"/>
                    </a:lnTo>
                    <a:lnTo>
                      <a:pt x="154" y="161"/>
                    </a:lnTo>
                    <a:lnTo>
                      <a:pt x="151" y="161"/>
                    </a:lnTo>
                    <a:lnTo>
                      <a:pt x="151" y="163"/>
                    </a:lnTo>
                    <a:lnTo>
                      <a:pt x="151" y="166"/>
                    </a:lnTo>
                    <a:lnTo>
                      <a:pt x="151" y="163"/>
                    </a:lnTo>
                    <a:lnTo>
                      <a:pt x="151" y="166"/>
                    </a:lnTo>
                    <a:lnTo>
                      <a:pt x="149" y="166"/>
                    </a:lnTo>
                    <a:lnTo>
                      <a:pt x="149" y="168"/>
                    </a:lnTo>
                    <a:lnTo>
                      <a:pt x="149" y="171"/>
                    </a:lnTo>
                    <a:lnTo>
                      <a:pt x="151" y="171"/>
                    </a:lnTo>
                    <a:lnTo>
                      <a:pt x="151" y="173"/>
                    </a:lnTo>
                    <a:lnTo>
                      <a:pt x="151" y="176"/>
                    </a:lnTo>
                    <a:lnTo>
                      <a:pt x="154" y="176"/>
                    </a:lnTo>
                    <a:lnTo>
                      <a:pt x="154" y="178"/>
                    </a:lnTo>
                    <a:lnTo>
                      <a:pt x="151" y="178"/>
                    </a:lnTo>
                    <a:lnTo>
                      <a:pt x="154" y="178"/>
                    </a:lnTo>
                    <a:lnTo>
                      <a:pt x="151" y="178"/>
                    </a:lnTo>
                    <a:lnTo>
                      <a:pt x="154" y="178"/>
                    </a:lnTo>
                    <a:lnTo>
                      <a:pt x="151" y="178"/>
                    </a:lnTo>
                    <a:lnTo>
                      <a:pt x="151" y="180"/>
                    </a:lnTo>
                    <a:lnTo>
                      <a:pt x="149" y="180"/>
                    </a:lnTo>
                    <a:lnTo>
                      <a:pt x="149" y="183"/>
                    </a:lnTo>
                    <a:lnTo>
                      <a:pt x="149" y="180"/>
                    </a:lnTo>
                    <a:lnTo>
                      <a:pt x="149" y="183"/>
                    </a:lnTo>
                    <a:lnTo>
                      <a:pt x="149" y="180"/>
                    </a:lnTo>
                    <a:lnTo>
                      <a:pt x="149" y="183"/>
                    </a:lnTo>
                    <a:lnTo>
                      <a:pt x="149" y="180"/>
                    </a:lnTo>
                    <a:lnTo>
                      <a:pt x="149" y="183"/>
                    </a:lnTo>
                    <a:lnTo>
                      <a:pt x="149" y="180"/>
                    </a:lnTo>
                    <a:lnTo>
                      <a:pt x="149" y="183"/>
                    </a:lnTo>
                    <a:lnTo>
                      <a:pt x="149" y="180"/>
                    </a:lnTo>
                    <a:lnTo>
                      <a:pt x="149" y="183"/>
                    </a:lnTo>
                    <a:lnTo>
                      <a:pt x="149" y="180"/>
                    </a:lnTo>
                    <a:lnTo>
                      <a:pt x="149" y="183"/>
                    </a:lnTo>
                    <a:lnTo>
                      <a:pt x="146" y="183"/>
                    </a:lnTo>
                    <a:lnTo>
                      <a:pt x="144" y="183"/>
                    </a:lnTo>
                    <a:lnTo>
                      <a:pt x="142" y="183"/>
                    </a:lnTo>
                    <a:lnTo>
                      <a:pt x="142" y="185"/>
                    </a:lnTo>
                    <a:lnTo>
                      <a:pt x="142" y="183"/>
                    </a:lnTo>
                    <a:lnTo>
                      <a:pt x="142" y="185"/>
                    </a:lnTo>
                    <a:lnTo>
                      <a:pt x="142" y="183"/>
                    </a:lnTo>
                    <a:lnTo>
                      <a:pt x="142" y="185"/>
                    </a:lnTo>
                    <a:lnTo>
                      <a:pt x="142" y="183"/>
                    </a:lnTo>
                    <a:lnTo>
                      <a:pt x="142" y="185"/>
                    </a:lnTo>
                    <a:lnTo>
                      <a:pt x="142" y="183"/>
                    </a:lnTo>
                    <a:lnTo>
                      <a:pt x="142" y="185"/>
                    </a:lnTo>
                    <a:lnTo>
                      <a:pt x="142" y="183"/>
                    </a:lnTo>
                    <a:lnTo>
                      <a:pt x="142" y="185"/>
                    </a:lnTo>
                    <a:lnTo>
                      <a:pt x="139" y="185"/>
                    </a:lnTo>
                    <a:lnTo>
                      <a:pt x="142" y="185"/>
                    </a:lnTo>
                    <a:lnTo>
                      <a:pt x="139" y="185"/>
                    </a:lnTo>
                    <a:lnTo>
                      <a:pt x="139" y="188"/>
                    </a:lnTo>
                    <a:lnTo>
                      <a:pt x="137" y="188"/>
                    </a:lnTo>
                    <a:lnTo>
                      <a:pt x="137" y="190"/>
                    </a:lnTo>
                    <a:lnTo>
                      <a:pt x="134" y="190"/>
                    </a:lnTo>
                    <a:lnTo>
                      <a:pt x="134" y="193"/>
                    </a:lnTo>
                    <a:lnTo>
                      <a:pt x="134" y="195"/>
                    </a:lnTo>
                    <a:lnTo>
                      <a:pt x="134" y="198"/>
                    </a:lnTo>
                    <a:lnTo>
                      <a:pt x="134" y="200"/>
                    </a:lnTo>
                    <a:lnTo>
                      <a:pt x="137" y="200"/>
                    </a:lnTo>
                    <a:lnTo>
                      <a:pt x="137" y="203"/>
                    </a:lnTo>
                    <a:lnTo>
                      <a:pt x="134" y="203"/>
                    </a:lnTo>
                    <a:lnTo>
                      <a:pt x="132" y="203"/>
                    </a:lnTo>
                    <a:lnTo>
                      <a:pt x="132" y="205"/>
                    </a:lnTo>
                    <a:lnTo>
                      <a:pt x="132" y="203"/>
                    </a:lnTo>
                    <a:lnTo>
                      <a:pt x="132" y="205"/>
                    </a:lnTo>
                    <a:lnTo>
                      <a:pt x="132" y="203"/>
                    </a:lnTo>
                    <a:lnTo>
                      <a:pt x="129" y="203"/>
                    </a:lnTo>
                    <a:lnTo>
                      <a:pt x="129" y="205"/>
                    </a:lnTo>
                    <a:lnTo>
                      <a:pt x="132" y="205"/>
                    </a:lnTo>
                    <a:lnTo>
                      <a:pt x="132" y="207"/>
                    </a:lnTo>
                    <a:lnTo>
                      <a:pt x="129" y="207"/>
                    </a:lnTo>
                    <a:lnTo>
                      <a:pt x="129" y="210"/>
                    </a:lnTo>
                    <a:lnTo>
                      <a:pt x="132" y="210"/>
                    </a:lnTo>
                    <a:lnTo>
                      <a:pt x="132" y="212"/>
                    </a:lnTo>
                    <a:lnTo>
                      <a:pt x="134" y="212"/>
                    </a:lnTo>
                    <a:lnTo>
                      <a:pt x="134" y="215"/>
                    </a:lnTo>
                    <a:lnTo>
                      <a:pt x="137" y="215"/>
                    </a:lnTo>
                    <a:lnTo>
                      <a:pt x="137" y="217"/>
                    </a:lnTo>
                    <a:lnTo>
                      <a:pt x="134" y="217"/>
                    </a:lnTo>
                    <a:lnTo>
                      <a:pt x="134" y="220"/>
                    </a:lnTo>
                    <a:lnTo>
                      <a:pt x="137" y="220"/>
                    </a:lnTo>
                    <a:lnTo>
                      <a:pt x="137" y="222"/>
                    </a:lnTo>
                    <a:lnTo>
                      <a:pt x="139" y="222"/>
                    </a:lnTo>
                    <a:lnTo>
                      <a:pt x="139" y="225"/>
                    </a:lnTo>
                    <a:lnTo>
                      <a:pt x="139" y="227"/>
                    </a:lnTo>
                    <a:lnTo>
                      <a:pt x="142" y="227"/>
                    </a:lnTo>
                    <a:lnTo>
                      <a:pt x="142" y="229"/>
                    </a:lnTo>
                    <a:lnTo>
                      <a:pt x="142" y="232"/>
                    </a:lnTo>
                    <a:lnTo>
                      <a:pt x="144" y="232"/>
                    </a:lnTo>
                    <a:lnTo>
                      <a:pt x="144" y="234"/>
                    </a:lnTo>
                    <a:lnTo>
                      <a:pt x="146" y="234"/>
                    </a:lnTo>
                    <a:lnTo>
                      <a:pt x="146" y="237"/>
                    </a:lnTo>
                    <a:lnTo>
                      <a:pt x="146" y="239"/>
                    </a:lnTo>
                    <a:lnTo>
                      <a:pt x="146" y="237"/>
                    </a:lnTo>
                    <a:lnTo>
                      <a:pt x="146" y="239"/>
                    </a:lnTo>
                    <a:lnTo>
                      <a:pt x="149" y="239"/>
                    </a:lnTo>
                    <a:lnTo>
                      <a:pt x="151" y="239"/>
                    </a:lnTo>
                    <a:lnTo>
                      <a:pt x="151" y="242"/>
                    </a:lnTo>
                    <a:lnTo>
                      <a:pt x="154" y="242"/>
                    </a:lnTo>
                    <a:lnTo>
                      <a:pt x="154" y="244"/>
                    </a:lnTo>
                    <a:lnTo>
                      <a:pt x="154" y="247"/>
                    </a:lnTo>
                    <a:lnTo>
                      <a:pt x="156" y="247"/>
                    </a:lnTo>
                    <a:lnTo>
                      <a:pt x="156" y="249"/>
                    </a:lnTo>
                    <a:lnTo>
                      <a:pt x="159" y="249"/>
                    </a:lnTo>
                    <a:lnTo>
                      <a:pt x="156" y="249"/>
                    </a:lnTo>
                    <a:lnTo>
                      <a:pt x="159" y="249"/>
                    </a:lnTo>
                    <a:lnTo>
                      <a:pt x="156" y="251"/>
                    </a:lnTo>
                    <a:lnTo>
                      <a:pt x="159" y="251"/>
                    </a:lnTo>
                    <a:lnTo>
                      <a:pt x="156" y="251"/>
                    </a:lnTo>
                    <a:lnTo>
                      <a:pt x="159" y="251"/>
                    </a:lnTo>
                    <a:lnTo>
                      <a:pt x="156" y="251"/>
                    </a:lnTo>
                    <a:lnTo>
                      <a:pt x="156" y="254"/>
                    </a:lnTo>
                    <a:lnTo>
                      <a:pt x="154" y="254"/>
                    </a:lnTo>
                    <a:lnTo>
                      <a:pt x="154" y="256"/>
                    </a:lnTo>
                    <a:lnTo>
                      <a:pt x="154" y="254"/>
                    </a:lnTo>
                    <a:lnTo>
                      <a:pt x="154" y="256"/>
                    </a:lnTo>
                    <a:lnTo>
                      <a:pt x="151" y="256"/>
                    </a:lnTo>
                    <a:lnTo>
                      <a:pt x="151" y="259"/>
                    </a:lnTo>
                    <a:lnTo>
                      <a:pt x="151" y="261"/>
                    </a:lnTo>
                    <a:lnTo>
                      <a:pt x="156" y="261"/>
                    </a:lnTo>
                    <a:lnTo>
                      <a:pt x="161" y="261"/>
                    </a:lnTo>
                    <a:lnTo>
                      <a:pt x="164" y="261"/>
                    </a:lnTo>
                    <a:lnTo>
                      <a:pt x="166" y="261"/>
                    </a:lnTo>
                    <a:lnTo>
                      <a:pt x="164" y="261"/>
                    </a:lnTo>
                    <a:lnTo>
                      <a:pt x="166" y="261"/>
                    </a:lnTo>
                    <a:lnTo>
                      <a:pt x="168" y="261"/>
                    </a:lnTo>
                    <a:lnTo>
                      <a:pt x="171" y="261"/>
                    </a:lnTo>
                    <a:lnTo>
                      <a:pt x="173" y="261"/>
                    </a:lnTo>
                    <a:lnTo>
                      <a:pt x="173" y="264"/>
                    </a:lnTo>
                    <a:lnTo>
                      <a:pt x="176" y="264"/>
                    </a:lnTo>
                    <a:lnTo>
                      <a:pt x="176" y="266"/>
                    </a:lnTo>
                    <a:lnTo>
                      <a:pt x="176" y="269"/>
                    </a:lnTo>
                    <a:lnTo>
                      <a:pt x="176" y="271"/>
                    </a:lnTo>
                    <a:lnTo>
                      <a:pt x="178" y="271"/>
                    </a:lnTo>
                    <a:lnTo>
                      <a:pt x="178" y="273"/>
                    </a:lnTo>
                    <a:lnTo>
                      <a:pt x="181" y="273"/>
                    </a:lnTo>
                    <a:lnTo>
                      <a:pt x="178" y="273"/>
                    </a:lnTo>
                    <a:lnTo>
                      <a:pt x="178" y="276"/>
                    </a:lnTo>
                    <a:lnTo>
                      <a:pt x="181" y="276"/>
                    </a:lnTo>
                    <a:lnTo>
                      <a:pt x="178" y="276"/>
                    </a:lnTo>
                    <a:lnTo>
                      <a:pt x="183" y="276"/>
                    </a:lnTo>
                    <a:lnTo>
                      <a:pt x="198" y="276"/>
                    </a:lnTo>
                    <a:lnTo>
                      <a:pt x="200" y="276"/>
                    </a:lnTo>
                    <a:lnTo>
                      <a:pt x="203" y="276"/>
                    </a:lnTo>
                    <a:lnTo>
                      <a:pt x="205" y="276"/>
                    </a:lnTo>
                    <a:lnTo>
                      <a:pt x="205" y="273"/>
                    </a:lnTo>
                    <a:lnTo>
                      <a:pt x="208" y="273"/>
                    </a:lnTo>
                    <a:lnTo>
                      <a:pt x="205" y="273"/>
                    </a:lnTo>
                    <a:lnTo>
                      <a:pt x="208" y="273"/>
                    </a:lnTo>
                    <a:lnTo>
                      <a:pt x="208" y="271"/>
                    </a:lnTo>
                    <a:lnTo>
                      <a:pt x="210" y="271"/>
                    </a:lnTo>
                    <a:lnTo>
                      <a:pt x="212" y="271"/>
                    </a:lnTo>
                    <a:lnTo>
                      <a:pt x="212" y="269"/>
                    </a:lnTo>
                    <a:lnTo>
                      <a:pt x="215" y="269"/>
                    </a:lnTo>
                    <a:lnTo>
                      <a:pt x="212" y="269"/>
                    </a:lnTo>
                    <a:lnTo>
                      <a:pt x="215" y="269"/>
                    </a:lnTo>
                    <a:lnTo>
                      <a:pt x="215" y="266"/>
                    </a:lnTo>
                    <a:lnTo>
                      <a:pt x="217" y="266"/>
                    </a:lnTo>
                    <a:lnTo>
                      <a:pt x="217" y="264"/>
                    </a:lnTo>
                    <a:lnTo>
                      <a:pt x="220" y="264"/>
                    </a:lnTo>
                    <a:lnTo>
                      <a:pt x="222" y="264"/>
                    </a:lnTo>
                    <a:lnTo>
                      <a:pt x="222" y="261"/>
                    </a:lnTo>
                    <a:lnTo>
                      <a:pt x="222" y="264"/>
                    </a:lnTo>
                    <a:lnTo>
                      <a:pt x="222" y="261"/>
                    </a:lnTo>
                    <a:lnTo>
                      <a:pt x="225" y="261"/>
                    </a:lnTo>
                    <a:lnTo>
                      <a:pt x="225" y="264"/>
                    </a:lnTo>
                    <a:lnTo>
                      <a:pt x="225" y="261"/>
                    </a:lnTo>
                    <a:lnTo>
                      <a:pt x="225" y="264"/>
                    </a:lnTo>
                    <a:lnTo>
                      <a:pt x="222" y="264"/>
                    </a:lnTo>
                    <a:lnTo>
                      <a:pt x="225" y="264"/>
                    </a:lnTo>
                    <a:lnTo>
                      <a:pt x="222" y="264"/>
                    </a:lnTo>
                    <a:lnTo>
                      <a:pt x="222" y="266"/>
                    </a:lnTo>
                    <a:lnTo>
                      <a:pt x="222" y="264"/>
                    </a:lnTo>
                    <a:lnTo>
                      <a:pt x="222" y="266"/>
                    </a:lnTo>
                    <a:lnTo>
                      <a:pt x="225" y="266"/>
                    </a:lnTo>
                    <a:lnTo>
                      <a:pt x="225" y="269"/>
                    </a:lnTo>
                    <a:lnTo>
                      <a:pt x="225" y="271"/>
                    </a:lnTo>
                    <a:lnTo>
                      <a:pt x="222" y="271"/>
                    </a:lnTo>
                    <a:lnTo>
                      <a:pt x="222" y="273"/>
                    </a:lnTo>
                    <a:lnTo>
                      <a:pt x="222" y="276"/>
                    </a:lnTo>
                    <a:lnTo>
                      <a:pt x="222" y="305"/>
                    </a:lnTo>
                    <a:lnTo>
                      <a:pt x="225" y="303"/>
                    </a:lnTo>
                    <a:lnTo>
                      <a:pt x="227" y="303"/>
                    </a:lnTo>
                    <a:lnTo>
                      <a:pt x="227" y="305"/>
                    </a:lnTo>
                    <a:lnTo>
                      <a:pt x="230" y="305"/>
                    </a:lnTo>
                    <a:lnTo>
                      <a:pt x="232" y="305"/>
                    </a:lnTo>
                    <a:lnTo>
                      <a:pt x="234" y="305"/>
                    </a:lnTo>
                    <a:lnTo>
                      <a:pt x="237" y="305"/>
                    </a:lnTo>
                    <a:lnTo>
                      <a:pt x="237" y="303"/>
                    </a:lnTo>
                    <a:lnTo>
                      <a:pt x="239" y="303"/>
                    </a:lnTo>
                    <a:lnTo>
                      <a:pt x="242" y="303"/>
                    </a:lnTo>
                    <a:lnTo>
                      <a:pt x="244" y="303"/>
                    </a:lnTo>
                    <a:lnTo>
                      <a:pt x="247" y="303"/>
                    </a:lnTo>
                    <a:lnTo>
                      <a:pt x="249" y="303"/>
                    </a:lnTo>
                    <a:lnTo>
                      <a:pt x="252" y="303"/>
                    </a:lnTo>
                    <a:lnTo>
                      <a:pt x="252" y="305"/>
                    </a:lnTo>
                    <a:lnTo>
                      <a:pt x="254" y="305"/>
                    </a:lnTo>
                    <a:lnTo>
                      <a:pt x="254" y="308"/>
                    </a:lnTo>
                    <a:lnTo>
                      <a:pt x="256" y="313"/>
                    </a:lnTo>
                    <a:lnTo>
                      <a:pt x="259" y="315"/>
                    </a:lnTo>
                    <a:lnTo>
                      <a:pt x="259" y="317"/>
                    </a:lnTo>
                    <a:lnTo>
                      <a:pt x="261" y="317"/>
                    </a:lnTo>
                    <a:lnTo>
                      <a:pt x="261" y="320"/>
                    </a:lnTo>
                    <a:lnTo>
                      <a:pt x="264" y="322"/>
                    </a:lnTo>
                    <a:lnTo>
                      <a:pt x="264" y="325"/>
                    </a:lnTo>
                    <a:lnTo>
                      <a:pt x="266" y="327"/>
                    </a:lnTo>
                    <a:lnTo>
                      <a:pt x="269" y="330"/>
                    </a:lnTo>
                    <a:lnTo>
                      <a:pt x="269" y="332"/>
                    </a:lnTo>
                    <a:lnTo>
                      <a:pt x="274" y="339"/>
                    </a:lnTo>
                    <a:lnTo>
                      <a:pt x="276" y="344"/>
                    </a:lnTo>
                    <a:lnTo>
                      <a:pt x="276" y="347"/>
                    </a:lnTo>
                    <a:lnTo>
                      <a:pt x="276" y="349"/>
                    </a:lnTo>
                    <a:lnTo>
                      <a:pt x="276" y="347"/>
                    </a:lnTo>
                    <a:lnTo>
                      <a:pt x="276" y="349"/>
                    </a:lnTo>
                    <a:lnTo>
                      <a:pt x="274" y="349"/>
                    </a:lnTo>
                    <a:lnTo>
                      <a:pt x="274" y="352"/>
                    </a:lnTo>
                    <a:lnTo>
                      <a:pt x="274" y="349"/>
                    </a:lnTo>
                    <a:lnTo>
                      <a:pt x="274" y="352"/>
                    </a:lnTo>
                    <a:lnTo>
                      <a:pt x="271" y="352"/>
                    </a:lnTo>
                    <a:lnTo>
                      <a:pt x="271" y="354"/>
                    </a:lnTo>
                    <a:lnTo>
                      <a:pt x="271" y="357"/>
                    </a:lnTo>
                    <a:lnTo>
                      <a:pt x="271" y="359"/>
                    </a:lnTo>
                    <a:lnTo>
                      <a:pt x="271" y="361"/>
                    </a:lnTo>
                    <a:lnTo>
                      <a:pt x="271" y="364"/>
                    </a:lnTo>
                    <a:lnTo>
                      <a:pt x="271" y="361"/>
                    </a:lnTo>
                    <a:lnTo>
                      <a:pt x="271" y="364"/>
                    </a:lnTo>
                    <a:lnTo>
                      <a:pt x="271" y="366"/>
                    </a:lnTo>
                    <a:lnTo>
                      <a:pt x="271" y="369"/>
                    </a:lnTo>
                    <a:lnTo>
                      <a:pt x="269" y="369"/>
                    </a:lnTo>
                    <a:lnTo>
                      <a:pt x="271" y="369"/>
                    </a:lnTo>
                    <a:lnTo>
                      <a:pt x="271" y="371"/>
                    </a:lnTo>
                    <a:lnTo>
                      <a:pt x="269" y="371"/>
                    </a:lnTo>
                    <a:lnTo>
                      <a:pt x="271" y="371"/>
                    </a:lnTo>
                    <a:lnTo>
                      <a:pt x="269" y="371"/>
                    </a:lnTo>
                    <a:lnTo>
                      <a:pt x="269" y="374"/>
                    </a:lnTo>
                    <a:lnTo>
                      <a:pt x="269" y="376"/>
                    </a:lnTo>
                    <a:lnTo>
                      <a:pt x="266" y="376"/>
                    </a:lnTo>
                    <a:lnTo>
                      <a:pt x="269" y="376"/>
                    </a:lnTo>
                    <a:lnTo>
                      <a:pt x="266" y="376"/>
                    </a:lnTo>
                    <a:lnTo>
                      <a:pt x="266" y="379"/>
                    </a:lnTo>
                    <a:lnTo>
                      <a:pt x="266" y="376"/>
                    </a:lnTo>
                    <a:lnTo>
                      <a:pt x="266" y="379"/>
                    </a:lnTo>
                    <a:lnTo>
                      <a:pt x="264" y="379"/>
                    </a:lnTo>
                    <a:lnTo>
                      <a:pt x="266" y="379"/>
                    </a:lnTo>
                    <a:lnTo>
                      <a:pt x="266" y="381"/>
                    </a:lnTo>
                    <a:lnTo>
                      <a:pt x="269" y="381"/>
                    </a:lnTo>
                    <a:lnTo>
                      <a:pt x="269" y="383"/>
                    </a:lnTo>
                    <a:lnTo>
                      <a:pt x="266" y="383"/>
                    </a:lnTo>
                    <a:lnTo>
                      <a:pt x="266" y="386"/>
                    </a:lnTo>
                    <a:lnTo>
                      <a:pt x="269" y="386"/>
                    </a:lnTo>
                    <a:lnTo>
                      <a:pt x="266" y="386"/>
                    </a:lnTo>
                    <a:lnTo>
                      <a:pt x="269" y="386"/>
                    </a:lnTo>
                    <a:lnTo>
                      <a:pt x="269" y="388"/>
                    </a:lnTo>
                    <a:lnTo>
                      <a:pt x="271" y="388"/>
                    </a:lnTo>
                    <a:lnTo>
                      <a:pt x="271" y="391"/>
                    </a:lnTo>
                    <a:lnTo>
                      <a:pt x="271" y="393"/>
                    </a:lnTo>
                    <a:lnTo>
                      <a:pt x="269" y="393"/>
                    </a:lnTo>
                    <a:lnTo>
                      <a:pt x="266" y="393"/>
                    </a:lnTo>
                    <a:lnTo>
                      <a:pt x="266" y="396"/>
                    </a:lnTo>
                    <a:lnTo>
                      <a:pt x="266" y="398"/>
                    </a:lnTo>
                    <a:lnTo>
                      <a:pt x="266" y="401"/>
                    </a:lnTo>
                    <a:lnTo>
                      <a:pt x="264" y="401"/>
                    </a:lnTo>
                    <a:lnTo>
                      <a:pt x="261" y="401"/>
                    </a:lnTo>
                    <a:lnTo>
                      <a:pt x="264" y="403"/>
                    </a:lnTo>
                    <a:lnTo>
                      <a:pt x="261" y="403"/>
                    </a:lnTo>
                    <a:lnTo>
                      <a:pt x="264" y="403"/>
                    </a:lnTo>
                    <a:lnTo>
                      <a:pt x="261" y="403"/>
                    </a:lnTo>
                    <a:lnTo>
                      <a:pt x="261" y="405"/>
                    </a:lnTo>
                    <a:lnTo>
                      <a:pt x="259" y="405"/>
                    </a:lnTo>
                    <a:lnTo>
                      <a:pt x="259" y="408"/>
                    </a:lnTo>
                    <a:lnTo>
                      <a:pt x="261" y="408"/>
                    </a:lnTo>
                    <a:lnTo>
                      <a:pt x="259" y="408"/>
                    </a:lnTo>
                    <a:lnTo>
                      <a:pt x="256" y="408"/>
                    </a:lnTo>
                    <a:lnTo>
                      <a:pt x="256" y="410"/>
                    </a:lnTo>
                    <a:lnTo>
                      <a:pt x="256" y="413"/>
                    </a:lnTo>
                    <a:lnTo>
                      <a:pt x="256" y="415"/>
                    </a:lnTo>
                    <a:lnTo>
                      <a:pt x="259" y="415"/>
                    </a:lnTo>
                    <a:lnTo>
                      <a:pt x="259" y="418"/>
                    </a:lnTo>
                    <a:lnTo>
                      <a:pt x="261" y="418"/>
                    </a:lnTo>
                    <a:lnTo>
                      <a:pt x="261" y="420"/>
                    </a:lnTo>
                    <a:lnTo>
                      <a:pt x="264" y="420"/>
                    </a:lnTo>
                    <a:lnTo>
                      <a:pt x="264" y="423"/>
                    </a:lnTo>
                    <a:lnTo>
                      <a:pt x="261" y="423"/>
                    </a:lnTo>
                    <a:lnTo>
                      <a:pt x="261" y="425"/>
                    </a:lnTo>
                    <a:lnTo>
                      <a:pt x="261" y="423"/>
                    </a:lnTo>
                    <a:lnTo>
                      <a:pt x="261" y="425"/>
                    </a:lnTo>
                    <a:lnTo>
                      <a:pt x="259" y="425"/>
                    </a:lnTo>
                    <a:lnTo>
                      <a:pt x="259" y="427"/>
                    </a:lnTo>
                    <a:lnTo>
                      <a:pt x="261" y="427"/>
                    </a:lnTo>
                    <a:lnTo>
                      <a:pt x="259" y="427"/>
                    </a:lnTo>
                    <a:lnTo>
                      <a:pt x="259" y="430"/>
                    </a:lnTo>
                    <a:lnTo>
                      <a:pt x="256" y="430"/>
                    </a:lnTo>
                    <a:lnTo>
                      <a:pt x="256" y="427"/>
                    </a:lnTo>
                    <a:lnTo>
                      <a:pt x="256" y="430"/>
                    </a:lnTo>
                    <a:lnTo>
                      <a:pt x="256" y="427"/>
                    </a:lnTo>
                    <a:lnTo>
                      <a:pt x="254" y="427"/>
                    </a:lnTo>
                    <a:lnTo>
                      <a:pt x="254" y="430"/>
                    </a:lnTo>
                    <a:lnTo>
                      <a:pt x="254" y="427"/>
                    </a:lnTo>
                    <a:lnTo>
                      <a:pt x="254" y="425"/>
                    </a:lnTo>
                    <a:lnTo>
                      <a:pt x="252" y="425"/>
                    </a:lnTo>
                    <a:lnTo>
                      <a:pt x="249" y="425"/>
                    </a:lnTo>
                    <a:lnTo>
                      <a:pt x="249" y="423"/>
                    </a:lnTo>
                    <a:lnTo>
                      <a:pt x="247" y="423"/>
                    </a:lnTo>
                    <a:lnTo>
                      <a:pt x="244" y="423"/>
                    </a:lnTo>
                    <a:lnTo>
                      <a:pt x="242" y="423"/>
                    </a:lnTo>
                    <a:lnTo>
                      <a:pt x="244" y="423"/>
                    </a:lnTo>
                    <a:lnTo>
                      <a:pt x="242" y="423"/>
                    </a:lnTo>
                    <a:lnTo>
                      <a:pt x="242" y="425"/>
                    </a:lnTo>
                    <a:lnTo>
                      <a:pt x="242" y="423"/>
                    </a:lnTo>
                    <a:lnTo>
                      <a:pt x="242" y="425"/>
                    </a:lnTo>
                    <a:lnTo>
                      <a:pt x="244" y="425"/>
                    </a:lnTo>
                    <a:lnTo>
                      <a:pt x="242" y="425"/>
                    </a:lnTo>
                    <a:lnTo>
                      <a:pt x="242" y="427"/>
                    </a:lnTo>
                    <a:lnTo>
                      <a:pt x="242" y="430"/>
                    </a:lnTo>
                    <a:lnTo>
                      <a:pt x="244" y="430"/>
                    </a:lnTo>
                    <a:lnTo>
                      <a:pt x="244" y="432"/>
                    </a:lnTo>
                    <a:lnTo>
                      <a:pt x="247" y="432"/>
                    </a:lnTo>
                    <a:lnTo>
                      <a:pt x="247" y="435"/>
                    </a:lnTo>
                    <a:lnTo>
                      <a:pt x="244" y="435"/>
                    </a:lnTo>
                    <a:lnTo>
                      <a:pt x="244" y="432"/>
                    </a:lnTo>
                    <a:lnTo>
                      <a:pt x="244" y="435"/>
                    </a:lnTo>
                    <a:lnTo>
                      <a:pt x="247" y="435"/>
                    </a:lnTo>
                    <a:lnTo>
                      <a:pt x="244" y="435"/>
                    </a:lnTo>
                    <a:lnTo>
                      <a:pt x="244" y="432"/>
                    </a:lnTo>
                    <a:lnTo>
                      <a:pt x="242" y="432"/>
                    </a:lnTo>
                    <a:lnTo>
                      <a:pt x="242" y="430"/>
                    </a:lnTo>
                    <a:lnTo>
                      <a:pt x="239" y="430"/>
                    </a:lnTo>
                    <a:lnTo>
                      <a:pt x="242" y="430"/>
                    </a:lnTo>
                    <a:lnTo>
                      <a:pt x="242" y="432"/>
                    </a:lnTo>
                    <a:lnTo>
                      <a:pt x="242" y="430"/>
                    </a:lnTo>
                    <a:lnTo>
                      <a:pt x="242" y="432"/>
                    </a:lnTo>
                    <a:lnTo>
                      <a:pt x="239" y="432"/>
                    </a:lnTo>
                    <a:lnTo>
                      <a:pt x="239" y="435"/>
                    </a:lnTo>
                    <a:lnTo>
                      <a:pt x="239" y="432"/>
                    </a:lnTo>
                    <a:lnTo>
                      <a:pt x="239" y="435"/>
                    </a:lnTo>
                    <a:lnTo>
                      <a:pt x="237" y="435"/>
                    </a:lnTo>
                    <a:lnTo>
                      <a:pt x="239" y="435"/>
                    </a:lnTo>
                    <a:lnTo>
                      <a:pt x="237" y="435"/>
                    </a:lnTo>
                    <a:lnTo>
                      <a:pt x="237" y="437"/>
                    </a:lnTo>
                    <a:lnTo>
                      <a:pt x="239" y="437"/>
                    </a:lnTo>
                    <a:lnTo>
                      <a:pt x="239" y="440"/>
                    </a:lnTo>
                    <a:lnTo>
                      <a:pt x="242" y="440"/>
                    </a:lnTo>
                    <a:lnTo>
                      <a:pt x="244" y="440"/>
                    </a:lnTo>
                    <a:lnTo>
                      <a:pt x="244" y="437"/>
                    </a:lnTo>
                    <a:lnTo>
                      <a:pt x="247" y="437"/>
                    </a:lnTo>
                    <a:lnTo>
                      <a:pt x="244" y="437"/>
                    </a:lnTo>
                    <a:lnTo>
                      <a:pt x="244" y="440"/>
                    </a:lnTo>
                    <a:lnTo>
                      <a:pt x="247" y="440"/>
                    </a:lnTo>
                    <a:lnTo>
                      <a:pt x="247" y="442"/>
                    </a:lnTo>
                    <a:lnTo>
                      <a:pt x="247" y="440"/>
                    </a:lnTo>
                    <a:lnTo>
                      <a:pt x="247" y="442"/>
                    </a:lnTo>
                    <a:lnTo>
                      <a:pt x="249" y="442"/>
                    </a:lnTo>
                    <a:lnTo>
                      <a:pt x="252" y="442"/>
                    </a:lnTo>
                    <a:lnTo>
                      <a:pt x="254" y="442"/>
                    </a:lnTo>
                    <a:lnTo>
                      <a:pt x="252" y="442"/>
                    </a:lnTo>
                    <a:lnTo>
                      <a:pt x="249" y="442"/>
                    </a:lnTo>
                    <a:lnTo>
                      <a:pt x="247" y="442"/>
                    </a:lnTo>
                    <a:lnTo>
                      <a:pt x="247" y="440"/>
                    </a:lnTo>
                    <a:lnTo>
                      <a:pt x="247" y="442"/>
                    </a:lnTo>
                    <a:lnTo>
                      <a:pt x="249" y="442"/>
                    </a:lnTo>
                    <a:lnTo>
                      <a:pt x="252" y="442"/>
                    </a:lnTo>
                    <a:lnTo>
                      <a:pt x="254" y="442"/>
                    </a:lnTo>
                    <a:lnTo>
                      <a:pt x="254" y="445"/>
                    </a:lnTo>
                    <a:lnTo>
                      <a:pt x="254" y="447"/>
                    </a:lnTo>
                    <a:lnTo>
                      <a:pt x="252" y="447"/>
                    </a:lnTo>
                    <a:lnTo>
                      <a:pt x="254" y="447"/>
                    </a:lnTo>
                    <a:lnTo>
                      <a:pt x="252" y="447"/>
                    </a:lnTo>
                    <a:lnTo>
                      <a:pt x="254" y="447"/>
                    </a:lnTo>
                    <a:lnTo>
                      <a:pt x="252" y="447"/>
                    </a:lnTo>
                    <a:lnTo>
                      <a:pt x="254" y="447"/>
                    </a:lnTo>
                    <a:lnTo>
                      <a:pt x="252" y="447"/>
                    </a:lnTo>
                    <a:lnTo>
                      <a:pt x="254" y="447"/>
                    </a:lnTo>
                    <a:lnTo>
                      <a:pt x="254" y="449"/>
                    </a:lnTo>
                    <a:lnTo>
                      <a:pt x="254" y="447"/>
                    </a:lnTo>
                    <a:lnTo>
                      <a:pt x="256" y="447"/>
                    </a:lnTo>
                    <a:lnTo>
                      <a:pt x="256" y="449"/>
                    </a:lnTo>
                    <a:lnTo>
                      <a:pt x="259" y="449"/>
                    </a:lnTo>
                    <a:lnTo>
                      <a:pt x="259" y="452"/>
                    </a:lnTo>
                    <a:lnTo>
                      <a:pt x="259" y="449"/>
                    </a:lnTo>
                    <a:lnTo>
                      <a:pt x="261" y="449"/>
                    </a:lnTo>
                    <a:lnTo>
                      <a:pt x="259" y="449"/>
                    </a:lnTo>
                    <a:lnTo>
                      <a:pt x="261" y="449"/>
                    </a:lnTo>
                    <a:lnTo>
                      <a:pt x="264" y="449"/>
                    </a:lnTo>
                    <a:lnTo>
                      <a:pt x="266" y="447"/>
                    </a:lnTo>
                    <a:lnTo>
                      <a:pt x="266" y="449"/>
                    </a:lnTo>
                    <a:lnTo>
                      <a:pt x="266" y="447"/>
                    </a:lnTo>
                    <a:lnTo>
                      <a:pt x="269" y="447"/>
                    </a:lnTo>
                    <a:lnTo>
                      <a:pt x="269" y="449"/>
                    </a:lnTo>
                    <a:lnTo>
                      <a:pt x="266" y="449"/>
                    </a:lnTo>
                    <a:lnTo>
                      <a:pt x="264" y="449"/>
                    </a:lnTo>
                    <a:lnTo>
                      <a:pt x="266" y="449"/>
                    </a:lnTo>
                    <a:lnTo>
                      <a:pt x="264" y="449"/>
                    </a:lnTo>
                    <a:lnTo>
                      <a:pt x="266" y="449"/>
                    </a:lnTo>
                    <a:lnTo>
                      <a:pt x="266" y="452"/>
                    </a:lnTo>
                    <a:lnTo>
                      <a:pt x="266" y="454"/>
                    </a:lnTo>
                    <a:lnTo>
                      <a:pt x="264" y="454"/>
                    </a:lnTo>
                    <a:lnTo>
                      <a:pt x="264" y="457"/>
                    </a:lnTo>
                    <a:lnTo>
                      <a:pt x="266" y="457"/>
                    </a:lnTo>
                    <a:lnTo>
                      <a:pt x="266" y="459"/>
                    </a:lnTo>
                    <a:lnTo>
                      <a:pt x="266" y="462"/>
                    </a:lnTo>
                    <a:lnTo>
                      <a:pt x="264" y="462"/>
                    </a:lnTo>
                    <a:lnTo>
                      <a:pt x="261" y="462"/>
                    </a:lnTo>
                    <a:lnTo>
                      <a:pt x="261" y="464"/>
                    </a:lnTo>
                    <a:lnTo>
                      <a:pt x="261" y="467"/>
                    </a:lnTo>
                    <a:lnTo>
                      <a:pt x="259" y="467"/>
                    </a:lnTo>
                    <a:lnTo>
                      <a:pt x="259" y="469"/>
                    </a:lnTo>
                    <a:lnTo>
                      <a:pt x="256" y="469"/>
                    </a:lnTo>
                    <a:lnTo>
                      <a:pt x="256" y="471"/>
                    </a:lnTo>
                    <a:lnTo>
                      <a:pt x="256" y="474"/>
                    </a:lnTo>
                    <a:lnTo>
                      <a:pt x="254" y="474"/>
                    </a:lnTo>
                    <a:lnTo>
                      <a:pt x="252" y="474"/>
                    </a:lnTo>
                    <a:lnTo>
                      <a:pt x="252" y="476"/>
                    </a:lnTo>
                    <a:lnTo>
                      <a:pt x="249" y="476"/>
                    </a:lnTo>
                    <a:lnTo>
                      <a:pt x="249" y="479"/>
                    </a:lnTo>
                    <a:lnTo>
                      <a:pt x="252" y="479"/>
                    </a:lnTo>
                    <a:lnTo>
                      <a:pt x="254" y="479"/>
                    </a:lnTo>
                    <a:lnTo>
                      <a:pt x="254" y="481"/>
                    </a:lnTo>
                    <a:lnTo>
                      <a:pt x="254" y="484"/>
                    </a:lnTo>
                    <a:lnTo>
                      <a:pt x="252" y="486"/>
                    </a:lnTo>
                    <a:lnTo>
                      <a:pt x="249" y="489"/>
                    </a:lnTo>
                    <a:lnTo>
                      <a:pt x="247" y="489"/>
                    </a:lnTo>
                    <a:lnTo>
                      <a:pt x="244" y="489"/>
                    </a:lnTo>
                    <a:lnTo>
                      <a:pt x="244" y="491"/>
                    </a:lnTo>
                    <a:lnTo>
                      <a:pt x="244" y="493"/>
                    </a:lnTo>
                    <a:lnTo>
                      <a:pt x="244" y="496"/>
                    </a:lnTo>
                    <a:lnTo>
                      <a:pt x="247" y="496"/>
                    </a:lnTo>
                    <a:lnTo>
                      <a:pt x="247" y="498"/>
                    </a:lnTo>
                    <a:lnTo>
                      <a:pt x="244" y="498"/>
                    </a:lnTo>
                    <a:lnTo>
                      <a:pt x="244" y="501"/>
                    </a:lnTo>
                    <a:lnTo>
                      <a:pt x="242" y="503"/>
                    </a:lnTo>
                    <a:lnTo>
                      <a:pt x="239" y="506"/>
                    </a:lnTo>
                    <a:lnTo>
                      <a:pt x="237" y="506"/>
                    </a:lnTo>
                    <a:lnTo>
                      <a:pt x="234" y="506"/>
                    </a:lnTo>
                    <a:lnTo>
                      <a:pt x="234" y="508"/>
                    </a:lnTo>
                    <a:lnTo>
                      <a:pt x="232" y="506"/>
                    </a:lnTo>
                    <a:lnTo>
                      <a:pt x="230" y="506"/>
                    </a:lnTo>
                    <a:lnTo>
                      <a:pt x="230" y="508"/>
                    </a:lnTo>
                    <a:lnTo>
                      <a:pt x="227" y="508"/>
                    </a:lnTo>
                    <a:lnTo>
                      <a:pt x="227" y="506"/>
                    </a:lnTo>
                    <a:lnTo>
                      <a:pt x="225" y="506"/>
                    </a:lnTo>
                    <a:lnTo>
                      <a:pt x="225" y="503"/>
                    </a:lnTo>
                    <a:lnTo>
                      <a:pt x="222" y="503"/>
                    </a:lnTo>
                    <a:lnTo>
                      <a:pt x="220" y="503"/>
                    </a:lnTo>
                    <a:lnTo>
                      <a:pt x="220" y="501"/>
                    </a:lnTo>
                    <a:lnTo>
                      <a:pt x="217" y="501"/>
                    </a:lnTo>
                    <a:lnTo>
                      <a:pt x="217" y="498"/>
                    </a:lnTo>
                    <a:lnTo>
                      <a:pt x="215" y="498"/>
                    </a:lnTo>
                    <a:lnTo>
                      <a:pt x="215" y="496"/>
                    </a:lnTo>
                    <a:lnTo>
                      <a:pt x="212" y="496"/>
                    </a:lnTo>
                    <a:lnTo>
                      <a:pt x="210" y="496"/>
                    </a:lnTo>
                    <a:lnTo>
                      <a:pt x="210" y="493"/>
                    </a:lnTo>
                    <a:lnTo>
                      <a:pt x="210" y="496"/>
                    </a:lnTo>
                    <a:lnTo>
                      <a:pt x="210" y="493"/>
                    </a:lnTo>
                    <a:lnTo>
                      <a:pt x="210" y="496"/>
                    </a:lnTo>
                    <a:lnTo>
                      <a:pt x="210" y="493"/>
                    </a:lnTo>
                    <a:lnTo>
                      <a:pt x="208" y="493"/>
                    </a:lnTo>
                    <a:lnTo>
                      <a:pt x="208" y="491"/>
                    </a:lnTo>
                    <a:lnTo>
                      <a:pt x="205" y="491"/>
                    </a:lnTo>
                    <a:lnTo>
                      <a:pt x="203" y="491"/>
                    </a:lnTo>
                    <a:lnTo>
                      <a:pt x="203" y="489"/>
                    </a:lnTo>
                    <a:lnTo>
                      <a:pt x="200" y="489"/>
                    </a:lnTo>
                    <a:lnTo>
                      <a:pt x="200" y="491"/>
                    </a:lnTo>
                    <a:lnTo>
                      <a:pt x="200" y="489"/>
                    </a:lnTo>
                    <a:lnTo>
                      <a:pt x="203" y="489"/>
                    </a:lnTo>
                    <a:lnTo>
                      <a:pt x="203" y="486"/>
                    </a:lnTo>
                    <a:lnTo>
                      <a:pt x="200" y="486"/>
                    </a:lnTo>
                    <a:lnTo>
                      <a:pt x="200" y="484"/>
                    </a:lnTo>
                    <a:lnTo>
                      <a:pt x="200" y="481"/>
                    </a:lnTo>
                    <a:lnTo>
                      <a:pt x="200" y="479"/>
                    </a:lnTo>
                    <a:lnTo>
                      <a:pt x="198" y="479"/>
                    </a:lnTo>
                    <a:lnTo>
                      <a:pt x="198" y="476"/>
                    </a:lnTo>
                    <a:lnTo>
                      <a:pt x="195" y="476"/>
                    </a:lnTo>
                    <a:lnTo>
                      <a:pt x="193" y="476"/>
                    </a:lnTo>
                    <a:lnTo>
                      <a:pt x="190" y="476"/>
                    </a:lnTo>
                    <a:lnTo>
                      <a:pt x="188" y="476"/>
                    </a:lnTo>
                    <a:lnTo>
                      <a:pt x="188" y="474"/>
                    </a:lnTo>
                    <a:lnTo>
                      <a:pt x="186" y="474"/>
                    </a:lnTo>
                    <a:lnTo>
                      <a:pt x="186" y="471"/>
                    </a:lnTo>
                    <a:lnTo>
                      <a:pt x="183" y="471"/>
                    </a:lnTo>
                    <a:lnTo>
                      <a:pt x="181" y="471"/>
                    </a:lnTo>
                    <a:lnTo>
                      <a:pt x="181" y="469"/>
                    </a:lnTo>
                    <a:lnTo>
                      <a:pt x="178" y="469"/>
                    </a:lnTo>
                    <a:lnTo>
                      <a:pt x="178" y="467"/>
                    </a:lnTo>
                    <a:lnTo>
                      <a:pt x="176" y="467"/>
                    </a:lnTo>
                    <a:lnTo>
                      <a:pt x="176" y="464"/>
                    </a:lnTo>
                    <a:lnTo>
                      <a:pt x="173" y="464"/>
                    </a:lnTo>
                    <a:lnTo>
                      <a:pt x="171" y="464"/>
                    </a:lnTo>
                    <a:lnTo>
                      <a:pt x="171" y="462"/>
                    </a:lnTo>
                    <a:lnTo>
                      <a:pt x="168" y="462"/>
                    </a:lnTo>
                    <a:lnTo>
                      <a:pt x="166" y="462"/>
                    </a:lnTo>
                    <a:lnTo>
                      <a:pt x="164" y="462"/>
                    </a:lnTo>
                    <a:lnTo>
                      <a:pt x="164" y="459"/>
                    </a:lnTo>
                    <a:lnTo>
                      <a:pt x="161" y="459"/>
                    </a:lnTo>
                    <a:lnTo>
                      <a:pt x="159" y="459"/>
                    </a:lnTo>
                    <a:lnTo>
                      <a:pt x="159" y="457"/>
                    </a:lnTo>
                    <a:lnTo>
                      <a:pt x="156" y="457"/>
                    </a:lnTo>
                    <a:lnTo>
                      <a:pt x="154" y="457"/>
                    </a:lnTo>
                    <a:lnTo>
                      <a:pt x="154" y="454"/>
                    </a:lnTo>
                    <a:lnTo>
                      <a:pt x="151" y="454"/>
                    </a:lnTo>
                    <a:lnTo>
                      <a:pt x="149" y="454"/>
                    </a:lnTo>
                    <a:lnTo>
                      <a:pt x="146" y="454"/>
                    </a:lnTo>
                    <a:lnTo>
                      <a:pt x="149" y="454"/>
                    </a:lnTo>
                    <a:lnTo>
                      <a:pt x="146" y="454"/>
                    </a:lnTo>
                    <a:lnTo>
                      <a:pt x="146" y="452"/>
                    </a:lnTo>
                    <a:lnTo>
                      <a:pt x="144" y="452"/>
                    </a:lnTo>
                    <a:lnTo>
                      <a:pt x="144" y="449"/>
                    </a:lnTo>
                    <a:lnTo>
                      <a:pt x="142" y="449"/>
                    </a:lnTo>
                    <a:lnTo>
                      <a:pt x="139" y="449"/>
                    </a:lnTo>
                    <a:lnTo>
                      <a:pt x="137" y="449"/>
                    </a:lnTo>
                    <a:lnTo>
                      <a:pt x="137" y="447"/>
                    </a:lnTo>
                    <a:lnTo>
                      <a:pt x="134" y="447"/>
                    </a:lnTo>
                    <a:lnTo>
                      <a:pt x="132" y="447"/>
                    </a:lnTo>
                    <a:lnTo>
                      <a:pt x="132" y="445"/>
                    </a:lnTo>
                    <a:lnTo>
                      <a:pt x="129" y="445"/>
                    </a:lnTo>
                    <a:lnTo>
                      <a:pt x="127" y="445"/>
                    </a:lnTo>
                    <a:lnTo>
                      <a:pt x="127" y="442"/>
                    </a:lnTo>
                    <a:lnTo>
                      <a:pt x="127" y="440"/>
                    </a:lnTo>
                    <a:lnTo>
                      <a:pt x="124" y="440"/>
                    </a:lnTo>
                    <a:lnTo>
                      <a:pt x="122" y="440"/>
                    </a:lnTo>
                    <a:lnTo>
                      <a:pt x="122" y="437"/>
                    </a:lnTo>
                    <a:lnTo>
                      <a:pt x="120" y="437"/>
                    </a:lnTo>
                    <a:lnTo>
                      <a:pt x="117" y="437"/>
                    </a:lnTo>
                    <a:lnTo>
                      <a:pt x="115" y="437"/>
                    </a:lnTo>
                    <a:lnTo>
                      <a:pt x="115" y="435"/>
                    </a:lnTo>
                    <a:lnTo>
                      <a:pt x="112" y="435"/>
                    </a:lnTo>
                    <a:lnTo>
                      <a:pt x="112" y="432"/>
                    </a:lnTo>
                    <a:lnTo>
                      <a:pt x="110" y="432"/>
                    </a:lnTo>
                    <a:lnTo>
                      <a:pt x="107" y="432"/>
                    </a:lnTo>
                    <a:lnTo>
                      <a:pt x="107" y="430"/>
                    </a:lnTo>
                    <a:lnTo>
                      <a:pt x="105" y="430"/>
                    </a:lnTo>
                    <a:lnTo>
                      <a:pt x="102" y="430"/>
                    </a:lnTo>
                    <a:lnTo>
                      <a:pt x="102" y="427"/>
                    </a:lnTo>
                    <a:lnTo>
                      <a:pt x="100" y="427"/>
                    </a:lnTo>
                    <a:lnTo>
                      <a:pt x="98" y="427"/>
                    </a:lnTo>
                    <a:lnTo>
                      <a:pt x="98" y="425"/>
                    </a:lnTo>
                    <a:lnTo>
                      <a:pt x="98" y="427"/>
                    </a:lnTo>
                    <a:lnTo>
                      <a:pt x="98" y="425"/>
                    </a:lnTo>
                    <a:lnTo>
                      <a:pt x="95" y="425"/>
                    </a:lnTo>
                    <a:lnTo>
                      <a:pt x="95" y="423"/>
                    </a:lnTo>
                    <a:lnTo>
                      <a:pt x="93" y="423"/>
                    </a:lnTo>
                    <a:lnTo>
                      <a:pt x="95" y="423"/>
                    </a:lnTo>
                    <a:lnTo>
                      <a:pt x="93" y="423"/>
                    </a:lnTo>
                    <a:lnTo>
                      <a:pt x="95" y="423"/>
                    </a:lnTo>
                    <a:lnTo>
                      <a:pt x="95" y="420"/>
                    </a:lnTo>
                    <a:lnTo>
                      <a:pt x="93" y="420"/>
                    </a:lnTo>
                    <a:lnTo>
                      <a:pt x="90" y="420"/>
                    </a:lnTo>
                    <a:lnTo>
                      <a:pt x="90" y="418"/>
                    </a:lnTo>
                    <a:lnTo>
                      <a:pt x="90" y="420"/>
                    </a:lnTo>
                    <a:lnTo>
                      <a:pt x="90" y="418"/>
                    </a:lnTo>
                    <a:lnTo>
                      <a:pt x="90" y="415"/>
                    </a:lnTo>
                    <a:lnTo>
                      <a:pt x="88" y="415"/>
                    </a:lnTo>
                    <a:lnTo>
                      <a:pt x="88" y="413"/>
                    </a:lnTo>
                    <a:lnTo>
                      <a:pt x="85" y="413"/>
                    </a:lnTo>
                    <a:lnTo>
                      <a:pt x="88" y="413"/>
                    </a:lnTo>
                    <a:lnTo>
                      <a:pt x="85" y="413"/>
                    </a:lnTo>
                    <a:lnTo>
                      <a:pt x="88" y="413"/>
                    </a:lnTo>
                    <a:lnTo>
                      <a:pt x="85" y="413"/>
                    </a:lnTo>
                    <a:lnTo>
                      <a:pt x="85" y="410"/>
                    </a:lnTo>
                    <a:lnTo>
                      <a:pt x="83" y="410"/>
                    </a:lnTo>
                    <a:lnTo>
                      <a:pt x="80" y="410"/>
                    </a:lnTo>
                    <a:lnTo>
                      <a:pt x="80" y="408"/>
                    </a:lnTo>
                    <a:lnTo>
                      <a:pt x="78" y="408"/>
                    </a:lnTo>
                    <a:lnTo>
                      <a:pt x="76" y="408"/>
                    </a:lnTo>
                    <a:lnTo>
                      <a:pt x="78" y="408"/>
                    </a:lnTo>
                    <a:lnTo>
                      <a:pt x="78" y="405"/>
                    </a:lnTo>
                    <a:lnTo>
                      <a:pt x="76" y="405"/>
                    </a:lnTo>
                    <a:lnTo>
                      <a:pt x="76" y="403"/>
                    </a:lnTo>
                    <a:lnTo>
                      <a:pt x="73" y="403"/>
                    </a:lnTo>
                    <a:lnTo>
                      <a:pt x="73" y="401"/>
                    </a:lnTo>
                    <a:lnTo>
                      <a:pt x="73" y="398"/>
                    </a:lnTo>
                    <a:lnTo>
                      <a:pt x="71" y="398"/>
                    </a:lnTo>
                    <a:lnTo>
                      <a:pt x="68" y="398"/>
                    </a:lnTo>
                    <a:lnTo>
                      <a:pt x="68" y="396"/>
                    </a:lnTo>
                    <a:lnTo>
                      <a:pt x="71" y="396"/>
                    </a:lnTo>
                    <a:lnTo>
                      <a:pt x="68" y="396"/>
                    </a:lnTo>
                    <a:lnTo>
                      <a:pt x="68" y="393"/>
                    </a:lnTo>
                    <a:lnTo>
                      <a:pt x="68" y="391"/>
                    </a:lnTo>
                    <a:lnTo>
                      <a:pt x="68" y="393"/>
                    </a:lnTo>
                    <a:lnTo>
                      <a:pt x="68" y="391"/>
                    </a:lnTo>
                    <a:lnTo>
                      <a:pt x="66" y="391"/>
                    </a:lnTo>
                    <a:lnTo>
                      <a:pt x="66" y="393"/>
                    </a:lnTo>
                    <a:lnTo>
                      <a:pt x="66" y="391"/>
                    </a:lnTo>
                    <a:lnTo>
                      <a:pt x="66" y="388"/>
                    </a:lnTo>
                    <a:lnTo>
                      <a:pt x="66" y="386"/>
                    </a:lnTo>
                    <a:lnTo>
                      <a:pt x="66" y="383"/>
                    </a:lnTo>
                    <a:lnTo>
                      <a:pt x="63" y="383"/>
                    </a:lnTo>
                    <a:lnTo>
                      <a:pt x="66" y="383"/>
                    </a:lnTo>
                    <a:lnTo>
                      <a:pt x="63" y="383"/>
                    </a:lnTo>
                    <a:lnTo>
                      <a:pt x="63" y="386"/>
                    </a:lnTo>
                    <a:lnTo>
                      <a:pt x="61" y="386"/>
                    </a:lnTo>
                    <a:lnTo>
                      <a:pt x="61" y="383"/>
                    </a:lnTo>
                    <a:lnTo>
                      <a:pt x="61" y="386"/>
                    </a:lnTo>
                    <a:lnTo>
                      <a:pt x="61" y="383"/>
                    </a:lnTo>
                    <a:lnTo>
                      <a:pt x="63" y="383"/>
                    </a:lnTo>
                    <a:lnTo>
                      <a:pt x="63" y="381"/>
                    </a:lnTo>
                    <a:lnTo>
                      <a:pt x="66" y="381"/>
                    </a:lnTo>
                    <a:lnTo>
                      <a:pt x="63" y="381"/>
                    </a:lnTo>
                    <a:lnTo>
                      <a:pt x="63" y="383"/>
                    </a:lnTo>
                    <a:lnTo>
                      <a:pt x="66" y="383"/>
                    </a:lnTo>
                    <a:lnTo>
                      <a:pt x="66" y="381"/>
                    </a:lnTo>
                    <a:lnTo>
                      <a:pt x="66" y="379"/>
                    </a:lnTo>
                    <a:lnTo>
                      <a:pt x="68" y="379"/>
                    </a:lnTo>
                    <a:lnTo>
                      <a:pt x="68" y="376"/>
                    </a:lnTo>
                    <a:lnTo>
                      <a:pt x="68" y="374"/>
                    </a:lnTo>
                    <a:lnTo>
                      <a:pt x="68" y="371"/>
                    </a:lnTo>
                    <a:lnTo>
                      <a:pt x="66" y="369"/>
                    </a:lnTo>
                    <a:lnTo>
                      <a:pt x="66" y="366"/>
                    </a:lnTo>
                    <a:lnTo>
                      <a:pt x="63" y="366"/>
                    </a:lnTo>
                    <a:lnTo>
                      <a:pt x="63" y="364"/>
                    </a:lnTo>
                    <a:lnTo>
                      <a:pt x="61" y="364"/>
                    </a:lnTo>
                    <a:lnTo>
                      <a:pt x="61" y="361"/>
                    </a:lnTo>
                    <a:lnTo>
                      <a:pt x="58" y="361"/>
                    </a:lnTo>
                    <a:lnTo>
                      <a:pt x="58" y="359"/>
                    </a:lnTo>
                    <a:lnTo>
                      <a:pt x="58" y="357"/>
                    </a:lnTo>
                    <a:lnTo>
                      <a:pt x="58" y="354"/>
                    </a:lnTo>
                    <a:lnTo>
                      <a:pt x="56" y="354"/>
                    </a:lnTo>
                    <a:lnTo>
                      <a:pt x="56" y="352"/>
                    </a:lnTo>
                    <a:lnTo>
                      <a:pt x="54" y="352"/>
                    </a:lnTo>
                    <a:lnTo>
                      <a:pt x="54" y="349"/>
                    </a:lnTo>
                    <a:lnTo>
                      <a:pt x="54" y="347"/>
                    </a:lnTo>
                    <a:lnTo>
                      <a:pt x="51" y="347"/>
                    </a:lnTo>
                    <a:lnTo>
                      <a:pt x="51" y="344"/>
                    </a:lnTo>
                    <a:lnTo>
                      <a:pt x="51" y="347"/>
                    </a:lnTo>
                    <a:lnTo>
                      <a:pt x="51" y="344"/>
                    </a:lnTo>
                    <a:lnTo>
                      <a:pt x="51" y="342"/>
                    </a:lnTo>
                    <a:lnTo>
                      <a:pt x="49" y="342"/>
                    </a:lnTo>
                    <a:lnTo>
                      <a:pt x="49" y="339"/>
                    </a:lnTo>
                    <a:lnTo>
                      <a:pt x="46" y="339"/>
                    </a:lnTo>
                    <a:lnTo>
                      <a:pt x="46" y="337"/>
                    </a:lnTo>
                    <a:lnTo>
                      <a:pt x="44" y="337"/>
                    </a:lnTo>
                    <a:lnTo>
                      <a:pt x="44" y="335"/>
                    </a:lnTo>
                    <a:lnTo>
                      <a:pt x="41" y="335"/>
                    </a:lnTo>
                    <a:lnTo>
                      <a:pt x="41" y="332"/>
                    </a:lnTo>
                    <a:lnTo>
                      <a:pt x="41" y="335"/>
                    </a:lnTo>
                    <a:lnTo>
                      <a:pt x="41" y="332"/>
                    </a:lnTo>
                    <a:lnTo>
                      <a:pt x="41" y="335"/>
                    </a:lnTo>
                    <a:lnTo>
                      <a:pt x="41" y="332"/>
                    </a:lnTo>
                    <a:lnTo>
                      <a:pt x="41" y="330"/>
                    </a:lnTo>
                    <a:lnTo>
                      <a:pt x="41" y="327"/>
                    </a:lnTo>
                    <a:lnTo>
                      <a:pt x="39" y="327"/>
                    </a:lnTo>
                    <a:lnTo>
                      <a:pt x="41" y="327"/>
                    </a:lnTo>
                    <a:lnTo>
                      <a:pt x="39" y="327"/>
                    </a:lnTo>
                    <a:lnTo>
                      <a:pt x="41" y="327"/>
                    </a:lnTo>
                    <a:lnTo>
                      <a:pt x="39" y="327"/>
                    </a:lnTo>
                    <a:lnTo>
                      <a:pt x="41" y="327"/>
                    </a:lnTo>
                    <a:lnTo>
                      <a:pt x="39" y="327"/>
                    </a:lnTo>
                    <a:lnTo>
                      <a:pt x="39" y="325"/>
                    </a:lnTo>
                    <a:lnTo>
                      <a:pt x="41" y="325"/>
                    </a:lnTo>
                    <a:lnTo>
                      <a:pt x="39" y="325"/>
                    </a:lnTo>
                    <a:lnTo>
                      <a:pt x="39" y="322"/>
                    </a:lnTo>
                    <a:lnTo>
                      <a:pt x="39" y="320"/>
                    </a:lnTo>
                    <a:lnTo>
                      <a:pt x="36" y="320"/>
                    </a:lnTo>
                    <a:lnTo>
                      <a:pt x="36" y="317"/>
                    </a:lnTo>
                    <a:lnTo>
                      <a:pt x="34" y="317"/>
                    </a:lnTo>
                    <a:lnTo>
                      <a:pt x="34" y="315"/>
                    </a:lnTo>
                    <a:lnTo>
                      <a:pt x="32" y="315"/>
                    </a:lnTo>
                    <a:lnTo>
                      <a:pt x="29" y="315"/>
                    </a:lnTo>
                    <a:lnTo>
                      <a:pt x="29" y="313"/>
                    </a:lnTo>
                    <a:lnTo>
                      <a:pt x="27" y="313"/>
                    </a:lnTo>
                    <a:lnTo>
                      <a:pt x="27" y="310"/>
                    </a:lnTo>
                    <a:lnTo>
                      <a:pt x="29" y="310"/>
                    </a:lnTo>
                    <a:lnTo>
                      <a:pt x="29" y="308"/>
                    </a:lnTo>
                    <a:lnTo>
                      <a:pt x="27" y="308"/>
                    </a:lnTo>
                    <a:lnTo>
                      <a:pt x="27" y="305"/>
                    </a:lnTo>
                    <a:lnTo>
                      <a:pt x="27" y="303"/>
                    </a:lnTo>
                    <a:lnTo>
                      <a:pt x="27" y="300"/>
                    </a:lnTo>
                    <a:lnTo>
                      <a:pt x="24" y="300"/>
                    </a:lnTo>
                    <a:lnTo>
                      <a:pt x="24" y="298"/>
                    </a:lnTo>
                    <a:lnTo>
                      <a:pt x="24" y="300"/>
                    </a:lnTo>
                    <a:lnTo>
                      <a:pt x="24" y="298"/>
                    </a:lnTo>
                    <a:lnTo>
                      <a:pt x="22" y="295"/>
                    </a:lnTo>
                    <a:lnTo>
                      <a:pt x="22" y="293"/>
                    </a:lnTo>
                    <a:lnTo>
                      <a:pt x="19" y="293"/>
                    </a:lnTo>
                    <a:lnTo>
                      <a:pt x="22" y="293"/>
                    </a:lnTo>
                    <a:lnTo>
                      <a:pt x="19" y="293"/>
                    </a:lnTo>
                    <a:lnTo>
                      <a:pt x="19" y="291"/>
                    </a:lnTo>
                    <a:lnTo>
                      <a:pt x="19" y="288"/>
                    </a:lnTo>
                    <a:lnTo>
                      <a:pt x="17" y="288"/>
                    </a:lnTo>
                    <a:lnTo>
                      <a:pt x="17" y="286"/>
                    </a:lnTo>
                    <a:lnTo>
                      <a:pt x="14" y="286"/>
                    </a:lnTo>
                    <a:lnTo>
                      <a:pt x="14" y="283"/>
                    </a:lnTo>
                    <a:lnTo>
                      <a:pt x="14" y="281"/>
                    </a:lnTo>
                    <a:lnTo>
                      <a:pt x="12" y="281"/>
                    </a:lnTo>
                    <a:lnTo>
                      <a:pt x="12" y="278"/>
                    </a:lnTo>
                    <a:lnTo>
                      <a:pt x="12" y="281"/>
                    </a:lnTo>
                    <a:lnTo>
                      <a:pt x="12" y="278"/>
                    </a:lnTo>
                    <a:lnTo>
                      <a:pt x="12" y="276"/>
                    </a:lnTo>
                    <a:lnTo>
                      <a:pt x="12" y="278"/>
                    </a:lnTo>
                    <a:lnTo>
                      <a:pt x="12" y="276"/>
                    </a:lnTo>
                    <a:lnTo>
                      <a:pt x="12" y="273"/>
                    </a:lnTo>
                    <a:lnTo>
                      <a:pt x="10" y="273"/>
                    </a:lnTo>
                    <a:lnTo>
                      <a:pt x="12" y="273"/>
                    </a:lnTo>
                    <a:lnTo>
                      <a:pt x="12" y="271"/>
                    </a:lnTo>
                    <a:lnTo>
                      <a:pt x="10" y="271"/>
                    </a:lnTo>
                    <a:lnTo>
                      <a:pt x="10" y="269"/>
                    </a:lnTo>
                    <a:lnTo>
                      <a:pt x="10" y="266"/>
                    </a:lnTo>
                    <a:lnTo>
                      <a:pt x="7" y="266"/>
                    </a:lnTo>
                    <a:lnTo>
                      <a:pt x="7" y="264"/>
                    </a:lnTo>
                    <a:lnTo>
                      <a:pt x="7" y="261"/>
                    </a:lnTo>
                    <a:lnTo>
                      <a:pt x="5" y="261"/>
                    </a:lnTo>
                    <a:lnTo>
                      <a:pt x="5" y="259"/>
                    </a:lnTo>
                    <a:lnTo>
                      <a:pt x="7" y="259"/>
                    </a:lnTo>
                    <a:lnTo>
                      <a:pt x="5" y="259"/>
                    </a:lnTo>
                    <a:lnTo>
                      <a:pt x="5" y="256"/>
                    </a:lnTo>
                    <a:lnTo>
                      <a:pt x="5" y="259"/>
                    </a:lnTo>
                    <a:lnTo>
                      <a:pt x="5" y="256"/>
                    </a:lnTo>
                    <a:lnTo>
                      <a:pt x="2" y="256"/>
                    </a:lnTo>
                    <a:lnTo>
                      <a:pt x="5" y="256"/>
                    </a:lnTo>
                    <a:lnTo>
                      <a:pt x="5" y="254"/>
                    </a:lnTo>
                    <a:lnTo>
                      <a:pt x="2" y="254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0" y="254"/>
                    </a:lnTo>
                    <a:lnTo>
                      <a:pt x="2" y="254"/>
                    </a:lnTo>
                    <a:lnTo>
                      <a:pt x="2" y="25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2" name="Freeform 1182"/>
              <p:cNvSpPr>
                <a:spLocks/>
              </p:cNvSpPr>
              <p:nvPr/>
            </p:nvSpPr>
            <p:spPr bwMode="auto">
              <a:xfrm>
                <a:off x="2500" y="1782"/>
                <a:ext cx="171" cy="251"/>
              </a:xfrm>
              <a:custGeom>
                <a:avLst/>
                <a:gdLst>
                  <a:gd name="T0" fmla="*/ 73 w 171"/>
                  <a:gd name="T1" fmla="*/ 244 h 251"/>
                  <a:gd name="T2" fmla="*/ 68 w 171"/>
                  <a:gd name="T3" fmla="*/ 234 h 251"/>
                  <a:gd name="T4" fmla="*/ 66 w 171"/>
                  <a:gd name="T5" fmla="*/ 227 h 251"/>
                  <a:gd name="T6" fmla="*/ 61 w 171"/>
                  <a:gd name="T7" fmla="*/ 222 h 251"/>
                  <a:gd name="T8" fmla="*/ 54 w 171"/>
                  <a:gd name="T9" fmla="*/ 215 h 251"/>
                  <a:gd name="T10" fmla="*/ 51 w 171"/>
                  <a:gd name="T11" fmla="*/ 207 h 251"/>
                  <a:gd name="T12" fmla="*/ 46 w 171"/>
                  <a:gd name="T13" fmla="*/ 198 h 251"/>
                  <a:gd name="T14" fmla="*/ 39 w 171"/>
                  <a:gd name="T15" fmla="*/ 190 h 251"/>
                  <a:gd name="T16" fmla="*/ 32 w 171"/>
                  <a:gd name="T17" fmla="*/ 183 h 251"/>
                  <a:gd name="T18" fmla="*/ 22 w 171"/>
                  <a:gd name="T19" fmla="*/ 178 h 251"/>
                  <a:gd name="T20" fmla="*/ 15 w 171"/>
                  <a:gd name="T21" fmla="*/ 171 h 251"/>
                  <a:gd name="T22" fmla="*/ 7 w 171"/>
                  <a:gd name="T23" fmla="*/ 163 h 251"/>
                  <a:gd name="T24" fmla="*/ 15 w 171"/>
                  <a:gd name="T25" fmla="*/ 158 h 251"/>
                  <a:gd name="T26" fmla="*/ 10 w 171"/>
                  <a:gd name="T27" fmla="*/ 149 h 251"/>
                  <a:gd name="T28" fmla="*/ 5 w 171"/>
                  <a:gd name="T29" fmla="*/ 139 h 251"/>
                  <a:gd name="T30" fmla="*/ 5 w 171"/>
                  <a:gd name="T31" fmla="*/ 134 h 251"/>
                  <a:gd name="T32" fmla="*/ 0 w 171"/>
                  <a:gd name="T33" fmla="*/ 129 h 251"/>
                  <a:gd name="T34" fmla="*/ 2 w 171"/>
                  <a:gd name="T35" fmla="*/ 117 h 251"/>
                  <a:gd name="T36" fmla="*/ 10 w 171"/>
                  <a:gd name="T37" fmla="*/ 110 h 251"/>
                  <a:gd name="T38" fmla="*/ 17 w 171"/>
                  <a:gd name="T39" fmla="*/ 102 h 251"/>
                  <a:gd name="T40" fmla="*/ 24 w 171"/>
                  <a:gd name="T41" fmla="*/ 95 h 251"/>
                  <a:gd name="T42" fmla="*/ 27 w 171"/>
                  <a:gd name="T43" fmla="*/ 97 h 251"/>
                  <a:gd name="T44" fmla="*/ 32 w 171"/>
                  <a:gd name="T45" fmla="*/ 97 h 251"/>
                  <a:gd name="T46" fmla="*/ 32 w 171"/>
                  <a:gd name="T47" fmla="*/ 107 h 251"/>
                  <a:gd name="T48" fmla="*/ 24 w 171"/>
                  <a:gd name="T49" fmla="*/ 110 h 251"/>
                  <a:gd name="T50" fmla="*/ 27 w 171"/>
                  <a:gd name="T51" fmla="*/ 114 h 251"/>
                  <a:gd name="T52" fmla="*/ 29 w 171"/>
                  <a:gd name="T53" fmla="*/ 117 h 251"/>
                  <a:gd name="T54" fmla="*/ 27 w 171"/>
                  <a:gd name="T55" fmla="*/ 124 h 251"/>
                  <a:gd name="T56" fmla="*/ 32 w 171"/>
                  <a:gd name="T57" fmla="*/ 119 h 251"/>
                  <a:gd name="T58" fmla="*/ 34 w 171"/>
                  <a:gd name="T59" fmla="*/ 117 h 251"/>
                  <a:gd name="T60" fmla="*/ 39 w 171"/>
                  <a:gd name="T61" fmla="*/ 122 h 251"/>
                  <a:gd name="T62" fmla="*/ 49 w 171"/>
                  <a:gd name="T63" fmla="*/ 122 h 251"/>
                  <a:gd name="T64" fmla="*/ 54 w 171"/>
                  <a:gd name="T65" fmla="*/ 132 h 251"/>
                  <a:gd name="T66" fmla="*/ 64 w 171"/>
                  <a:gd name="T67" fmla="*/ 136 h 251"/>
                  <a:gd name="T68" fmla="*/ 68 w 171"/>
                  <a:gd name="T69" fmla="*/ 132 h 251"/>
                  <a:gd name="T70" fmla="*/ 76 w 171"/>
                  <a:gd name="T71" fmla="*/ 124 h 251"/>
                  <a:gd name="T72" fmla="*/ 78 w 171"/>
                  <a:gd name="T73" fmla="*/ 112 h 251"/>
                  <a:gd name="T74" fmla="*/ 81 w 171"/>
                  <a:gd name="T75" fmla="*/ 105 h 251"/>
                  <a:gd name="T76" fmla="*/ 83 w 171"/>
                  <a:gd name="T77" fmla="*/ 95 h 251"/>
                  <a:gd name="T78" fmla="*/ 88 w 171"/>
                  <a:gd name="T79" fmla="*/ 95 h 251"/>
                  <a:gd name="T80" fmla="*/ 88 w 171"/>
                  <a:gd name="T81" fmla="*/ 95 h 251"/>
                  <a:gd name="T82" fmla="*/ 90 w 171"/>
                  <a:gd name="T83" fmla="*/ 88 h 251"/>
                  <a:gd name="T84" fmla="*/ 100 w 171"/>
                  <a:gd name="T85" fmla="*/ 83 h 251"/>
                  <a:gd name="T86" fmla="*/ 112 w 171"/>
                  <a:gd name="T87" fmla="*/ 78 h 251"/>
                  <a:gd name="T88" fmla="*/ 122 w 171"/>
                  <a:gd name="T89" fmla="*/ 73 h 251"/>
                  <a:gd name="T90" fmla="*/ 134 w 171"/>
                  <a:gd name="T91" fmla="*/ 70 h 251"/>
                  <a:gd name="T92" fmla="*/ 152 w 171"/>
                  <a:gd name="T93" fmla="*/ 51 h 251"/>
                  <a:gd name="T94" fmla="*/ 159 w 171"/>
                  <a:gd name="T95" fmla="*/ 44 h 251"/>
                  <a:gd name="T96" fmla="*/ 161 w 171"/>
                  <a:gd name="T97" fmla="*/ 36 h 251"/>
                  <a:gd name="T98" fmla="*/ 169 w 171"/>
                  <a:gd name="T99" fmla="*/ 26 h 251"/>
                  <a:gd name="T100" fmla="*/ 169 w 171"/>
                  <a:gd name="T101" fmla="*/ 17 h 251"/>
                  <a:gd name="T102" fmla="*/ 171 w 171"/>
                  <a:gd name="T103" fmla="*/ 14 h 251"/>
                  <a:gd name="T104" fmla="*/ 169 w 171"/>
                  <a:gd name="T105" fmla="*/ 12 h 251"/>
                  <a:gd name="T106" fmla="*/ 164 w 171"/>
                  <a:gd name="T107" fmla="*/ 7 h 251"/>
                  <a:gd name="T108" fmla="*/ 164 w 171"/>
                  <a:gd name="T109" fmla="*/ 2 h 251"/>
                  <a:gd name="T110" fmla="*/ 171 w 171"/>
                  <a:gd name="T111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1" h="251">
                    <a:moveTo>
                      <a:pt x="78" y="251"/>
                    </a:moveTo>
                    <a:lnTo>
                      <a:pt x="76" y="251"/>
                    </a:lnTo>
                    <a:lnTo>
                      <a:pt x="76" y="249"/>
                    </a:lnTo>
                    <a:lnTo>
                      <a:pt x="76" y="247"/>
                    </a:lnTo>
                    <a:lnTo>
                      <a:pt x="76" y="244"/>
                    </a:lnTo>
                    <a:lnTo>
                      <a:pt x="73" y="244"/>
                    </a:lnTo>
                    <a:lnTo>
                      <a:pt x="73" y="242"/>
                    </a:lnTo>
                    <a:lnTo>
                      <a:pt x="73" y="239"/>
                    </a:lnTo>
                    <a:lnTo>
                      <a:pt x="73" y="237"/>
                    </a:lnTo>
                    <a:lnTo>
                      <a:pt x="71" y="237"/>
                    </a:lnTo>
                    <a:lnTo>
                      <a:pt x="71" y="234"/>
                    </a:lnTo>
                    <a:lnTo>
                      <a:pt x="68" y="234"/>
                    </a:lnTo>
                    <a:lnTo>
                      <a:pt x="68" y="232"/>
                    </a:lnTo>
                    <a:lnTo>
                      <a:pt x="68" y="234"/>
                    </a:lnTo>
                    <a:lnTo>
                      <a:pt x="68" y="232"/>
                    </a:lnTo>
                    <a:lnTo>
                      <a:pt x="68" y="229"/>
                    </a:lnTo>
                    <a:lnTo>
                      <a:pt x="66" y="229"/>
                    </a:lnTo>
                    <a:lnTo>
                      <a:pt x="66" y="227"/>
                    </a:lnTo>
                    <a:lnTo>
                      <a:pt x="66" y="225"/>
                    </a:lnTo>
                    <a:lnTo>
                      <a:pt x="64" y="225"/>
                    </a:lnTo>
                    <a:lnTo>
                      <a:pt x="61" y="225"/>
                    </a:lnTo>
                    <a:lnTo>
                      <a:pt x="61" y="222"/>
                    </a:lnTo>
                    <a:lnTo>
                      <a:pt x="64" y="222"/>
                    </a:lnTo>
                    <a:lnTo>
                      <a:pt x="61" y="222"/>
                    </a:lnTo>
                    <a:lnTo>
                      <a:pt x="59" y="222"/>
                    </a:lnTo>
                    <a:lnTo>
                      <a:pt x="59" y="220"/>
                    </a:lnTo>
                    <a:lnTo>
                      <a:pt x="56" y="220"/>
                    </a:lnTo>
                    <a:lnTo>
                      <a:pt x="56" y="217"/>
                    </a:lnTo>
                    <a:lnTo>
                      <a:pt x="56" y="215"/>
                    </a:lnTo>
                    <a:lnTo>
                      <a:pt x="54" y="215"/>
                    </a:lnTo>
                    <a:lnTo>
                      <a:pt x="56" y="215"/>
                    </a:lnTo>
                    <a:lnTo>
                      <a:pt x="54" y="215"/>
                    </a:lnTo>
                    <a:lnTo>
                      <a:pt x="54" y="212"/>
                    </a:lnTo>
                    <a:lnTo>
                      <a:pt x="54" y="210"/>
                    </a:lnTo>
                    <a:lnTo>
                      <a:pt x="51" y="210"/>
                    </a:lnTo>
                    <a:lnTo>
                      <a:pt x="51" y="207"/>
                    </a:lnTo>
                    <a:lnTo>
                      <a:pt x="49" y="207"/>
                    </a:lnTo>
                    <a:lnTo>
                      <a:pt x="49" y="205"/>
                    </a:lnTo>
                    <a:lnTo>
                      <a:pt x="49" y="203"/>
                    </a:lnTo>
                    <a:lnTo>
                      <a:pt x="49" y="200"/>
                    </a:lnTo>
                    <a:lnTo>
                      <a:pt x="46" y="200"/>
                    </a:lnTo>
                    <a:lnTo>
                      <a:pt x="46" y="198"/>
                    </a:lnTo>
                    <a:lnTo>
                      <a:pt x="46" y="195"/>
                    </a:lnTo>
                    <a:lnTo>
                      <a:pt x="44" y="195"/>
                    </a:lnTo>
                    <a:lnTo>
                      <a:pt x="44" y="193"/>
                    </a:lnTo>
                    <a:lnTo>
                      <a:pt x="42" y="193"/>
                    </a:lnTo>
                    <a:lnTo>
                      <a:pt x="42" y="190"/>
                    </a:lnTo>
                    <a:lnTo>
                      <a:pt x="39" y="190"/>
                    </a:lnTo>
                    <a:lnTo>
                      <a:pt x="39" y="188"/>
                    </a:lnTo>
                    <a:lnTo>
                      <a:pt x="39" y="185"/>
                    </a:lnTo>
                    <a:lnTo>
                      <a:pt x="37" y="185"/>
                    </a:lnTo>
                    <a:lnTo>
                      <a:pt x="37" y="183"/>
                    </a:lnTo>
                    <a:lnTo>
                      <a:pt x="34" y="183"/>
                    </a:lnTo>
                    <a:lnTo>
                      <a:pt x="32" y="183"/>
                    </a:lnTo>
                    <a:lnTo>
                      <a:pt x="32" y="180"/>
                    </a:lnTo>
                    <a:lnTo>
                      <a:pt x="29" y="180"/>
                    </a:lnTo>
                    <a:lnTo>
                      <a:pt x="27" y="180"/>
                    </a:lnTo>
                    <a:lnTo>
                      <a:pt x="27" y="178"/>
                    </a:lnTo>
                    <a:lnTo>
                      <a:pt x="24" y="178"/>
                    </a:lnTo>
                    <a:lnTo>
                      <a:pt x="22" y="178"/>
                    </a:lnTo>
                    <a:lnTo>
                      <a:pt x="22" y="176"/>
                    </a:lnTo>
                    <a:lnTo>
                      <a:pt x="20" y="176"/>
                    </a:lnTo>
                    <a:lnTo>
                      <a:pt x="17" y="176"/>
                    </a:lnTo>
                    <a:lnTo>
                      <a:pt x="17" y="173"/>
                    </a:lnTo>
                    <a:lnTo>
                      <a:pt x="15" y="173"/>
                    </a:lnTo>
                    <a:lnTo>
                      <a:pt x="15" y="171"/>
                    </a:lnTo>
                    <a:lnTo>
                      <a:pt x="12" y="171"/>
                    </a:lnTo>
                    <a:lnTo>
                      <a:pt x="10" y="171"/>
                    </a:lnTo>
                    <a:lnTo>
                      <a:pt x="10" y="168"/>
                    </a:lnTo>
                    <a:lnTo>
                      <a:pt x="7" y="168"/>
                    </a:lnTo>
                    <a:lnTo>
                      <a:pt x="7" y="166"/>
                    </a:lnTo>
                    <a:lnTo>
                      <a:pt x="7" y="163"/>
                    </a:lnTo>
                    <a:lnTo>
                      <a:pt x="7" y="161"/>
                    </a:lnTo>
                    <a:lnTo>
                      <a:pt x="7" y="158"/>
                    </a:lnTo>
                    <a:lnTo>
                      <a:pt x="10" y="161"/>
                    </a:lnTo>
                    <a:lnTo>
                      <a:pt x="12" y="161"/>
                    </a:lnTo>
                    <a:lnTo>
                      <a:pt x="15" y="161"/>
                    </a:lnTo>
                    <a:lnTo>
                      <a:pt x="15" y="158"/>
                    </a:lnTo>
                    <a:lnTo>
                      <a:pt x="15" y="156"/>
                    </a:lnTo>
                    <a:lnTo>
                      <a:pt x="15" y="154"/>
                    </a:lnTo>
                    <a:lnTo>
                      <a:pt x="12" y="154"/>
                    </a:lnTo>
                    <a:lnTo>
                      <a:pt x="12" y="151"/>
                    </a:lnTo>
                    <a:lnTo>
                      <a:pt x="12" y="149"/>
                    </a:lnTo>
                    <a:lnTo>
                      <a:pt x="10" y="149"/>
                    </a:lnTo>
                    <a:lnTo>
                      <a:pt x="10" y="146"/>
                    </a:lnTo>
                    <a:lnTo>
                      <a:pt x="7" y="146"/>
                    </a:lnTo>
                    <a:lnTo>
                      <a:pt x="7" y="144"/>
                    </a:lnTo>
                    <a:lnTo>
                      <a:pt x="5" y="144"/>
                    </a:lnTo>
                    <a:lnTo>
                      <a:pt x="5" y="141"/>
                    </a:lnTo>
                    <a:lnTo>
                      <a:pt x="5" y="139"/>
                    </a:lnTo>
                    <a:lnTo>
                      <a:pt x="7" y="139"/>
                    </a:lnTo>
                    <a:lnTo>
                      <a:pt x="10" y="139"/>
                    </a:lnTo>
                    <a:lnTo>
                      <a:pt x="7" y="139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5" y="134"/>
                    </a:lnTo>
                    <a:lnTo>
                      <a:pt x="5" y="132"/>
                    </a:lnTo>
                    <a:lnTo>
                      <a:pt x="2" y="132"/>
                    </a:lnTo>
                    <a:lnTo>
                      <a:pt x="2" y="129"/>
                    </a:lnTo>
                    <a:lnTo>
                      <a:pt x="0" y="129"/>
                    </a:lnTo>
                    <a:lnTo>
                      <a:pt x="2" y="129"/>
                    </a:lnTo>
                    <a:lnTo>
                      <a:pt x="0" y="129"/>
                    </a:lnTo>
                    <a:lnTo>
                      <a:pt x="2" y="129"/>
                    </a:lnTo>
                    <a:lnTo>
                      <a:pt x="2" y="127"/>
                    </a:lnTo>
                    <a:lnTo>
                      <a:pt x="2" y="124"/>
                    </a:lnTo>
                    <a:lnTo>
                      <a:pt x="2" y="122"/>
                    </a:lnTo>
                    <a:lnTo>
                      <a:pt x="2" y="119"/>
                    </a:lnTo>
                    <a:lnTo>
                      <a:pt x="2" y="117"/>
                    </a:lnTo>
                    <a:lnTo>
                      <a:pt x="5" y="117"/>
                    </a:lnTo>
                    <a:lnTo>
                      <a:pt x="5" y="114"/>
                    </a:lnTo>
                    <a:lnTo>
                      <a:pt x="7" y="114"/>
                    </a:lnTo>
                    <a:lnTo>
                      <a:pt x="7" y="112"/>
                    </a:lnTo>
                    <a:lnTo>
                      <a:pt x="10" y="112"/>
                    </a:lnTo>
                    <a:lnTo>
                      <a:pt x="10" y="110"/>
                    </a:lnTo>
                    <a:lnTo>
                      <a:pt x="12" y="110"/>
                    </a:lnTo>
                    <a:lnTo>
                      <a:pt x="12" y="107"/>
                    </a:lnTo>
                    <a:lnTo>
                      <a:pt x="15" y="107"/>
                    </a:lnTo>
                    <a:lnTo>
                      <a:pt x="15" y="105"/>
                    </a:lnTo>
                    <a:lnTo>
                      <a:pt x="17" y="105"/>
                    </a:lnTo>
                    <a:lnTo>
                      <a:pt x="17" y="102"/>
                    </a:lnTo>
                    <a:lnTo>
                      <a:pt x="20" y="102"/>
                    </a:lnTo>
                    <a:lnTo>
                      <a:pt x="20" y="100"/>
                    </a:lnTo>
                    <a:lnTo>
                      <a:pt x="22" y="100"/>
                    </a:lnTo>
                    <a:lnTo>
                      <a:pt x="22" y="97"/>
                    </a:lnTo>
                    <a:lnTo>
                      <a:pt x="24" y="97"/>
                    </a:lnTo>
                    <a:lnTo>
                      <a:pt x="24" y="95"/>
                    </a:lnTo>
                    <a:lnTo>
                      <a:pt x="24" y="97"/>
                    </a:lnTo>
                    <a:lnTo>
                      <a:pt x="24" y="95"/>
                    </a:lnTo>
                    <a:lnTo>
                      <a:pt x="27" y="95"/>
                    </a:lnTo>
                    <a:lnTo>
                      <a:pt x="27" y="97"/>
                    </a:lnTo>
                    <a:lnTo>
                      <a:pt x="27" y="95"/>
                    </a:lnTo>
                    <a:lnTo>
                      <a:pt x="27" y="97"/>
                    </a:lnTo>
                    <a:lnTo>
                      <a:pt x="27" y="95"/>
                    </a:lnTo>
                    <a:lnTo>
                      <a:pt x="29" y="95"/>
                    </a:lnTo>
                    <a:lnTo>
                      <a:pt x="29" y="92"/>
                    </a:lnTo>
                    <a:lnTo>
                      <a:pt x="29" y="95"/>
                    </a:lnTo>
                    <a:lnTo>
                      <a:pt x="32" y="95"/>
                    </a:lnTo>
                    <a:lnTo>
                      <a:pt x="32" y="97"/>
                    </a:lnTo>
                    <a:lnTo>
                      <a:pt x="32" y="100"/>
                    </a:lnTo>
                    <a:lnTo>
                      <a:pt x="32" y="102"/>
                    </a:lnTo>
                    <a:lnTo>
                      <a:pt x="32" y="105"/>
                    </a:lnTo>
                    <a:lnTo>
                      <a:pt x="34" y="105"/>
                    </a:lnTo>
                    <a:lnTo>
                      <a:pt x="34" y="107"/>
                    </a:lnTo>
                    <a:lnTo>
                      <a:pt x="32" y="107"/>
                    </a:lnTo>
                    <a:lnTo>
                      <a:pt x="32" y="110"/>
                    </a:lnTo>
                    <a:lnTo>
                      <a:pt x="29" y="110"/>
                    </a:lnTo>
                    <a:lnTo>
                      <a:pt x="27" y="110"/>
                    </a:lnTo>
                    <a:lnTo>
                      <a:pt x="24" y="110"/>
                    </a:lnTo>
                    <a:lnTo>
                      <a:pt x="27" y="110"/>
                    </a:lnTo>
                    <a:lnTo>
                      <a:pt x="24" y="110"/>
                    </a:lnTo>
                    <a:lnTo>
                      <a:pt x="24" y="112"/>
                    </a:lnTo>
                    <a:lnTo>
                      <a:pt x="24" y="114"/>
                    </a:lnTo>
                    <a:lnTo>
                      <a:pt x="24" y="117"/>
                    </a:lnTo>
                    <a:lnTo>
                      <a:pt x="27" y="114"/>
                    </a:lnTo>
                    <a:lnTo>
                      <a:pt x="27" y="117"/>
                    </a:lnTo>
                    <a:lnTo>
                      <a:pt x="27" y="114"/>
                    </a:lnTo>
                    <a:lnTo>
                      <a:pt x="27" y="117"/>
                    </a:lnTo>
                    <a:lnTo>
                      <a:pt x="27" y="114"/>
                    </a:lnTo>
                    <a:lnTo>
                      <a:pt x="27" y="117"/>
                    </a:lnTo>
                    <a:lnTo>
                      <a:pt x="29" y="117"/>
                    </a:lnTo>
                    <a:lnTo>
                      <a:pt x="29" y="114"/>
                    </a:lnTo>
                    <a:lnTo>
                      <a:pt x="29" y="117"/>
                    </a:lnTo>
                    <a:lnTo>
                      <a:pt x="27" y="117"/>
                    </a:lnTo>
                    <a:lnTo>
                      <a:pt x="27" y="119"/>
                    </a:lnTo>
                    <a:lnTo>
                      <a:pt x="24" y="119"/>
                    </a:lnTo>
                    <a:lnTo>
                      <a:pt x="24" y="122"/>
                    </a:lnTo>
                    <a:lnTo>
                      <a:pt x="27" y="122"/>
                    </a:lnTo>
                    <a:lnTo>
                      <a:pt x="27" y="124"/>
                    </a:lnTo>
                    <a:lnTo>
                      <a:pt x="29" y="124"/>
                    </a:lnTo>
                    <a:lnTo>
                      <a:pt x="29" y="122"/>
                    </a:lnTo>
                    <a:lnTo>
                      <a:pt x="32" y="122"/>
                    </a:lnTo>
                    <a:lnTo>
                      <a:pt x="32" y="119"/>
                    </a:lnTo>
                    <a:lnTo>
                      <a:pt x="32" y="122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34" y="117"/>
                    </a:lnTo>
                    <a:lnTo>
                      <a:pt x="34" y="119"/>
                    </a:lnTo>
                    <a:lnTo>
                      <a:pt x="34" y="117"/>
                    </a:lnTo>
                    <a:lnTo>
                      <a:pt x="34" y="119"/>
                    </a:lnTo>
                    <a:lnTo>
                      <a:pt x="34" y="117"/>
                    </a:lnTo>
                    <a:lnTo>
                      <a:pt x="34" y="119"/>
                    </a:lnTo>
                    <a:lnTo>
                      <a:pt x="37" y="119"/>
                    </a:lnTo>
                    <a:lnTo>
                      <a:pt x="39" y="119"/>
                    </a:lnTo>
                    <a:lnTo>
                      <a:pt x="39" y="122"/>
                    </a:lnTo>
                    <a:lnTo>
                      <a:pt x="39" y="119"/>
                    </a:lnTo>
                    <a:lnTo>
                      <a:pt x="39" y="122"/>
                    </a:lnTo>
                    <a:lnTo>
                      <a:pt x="42" y="122"/>
                    </a:lnTo>
                    <a:lnTo>
                      <a:pt x="42" y="124"/>
                    </a:lnTo>
                    <a:lnTo>
                      <a:pt x="44" y="124"/>
                    </a:lnTo>
                    <a:lnTo>
                      <a:pt x="46" y="124"/>
                    </a:lnTo>
                    <a:lnTo>
                      <a:pt x="46" y="122"/>
                    </a:lnTo>
                    <a:lnTo>
                      <a:pt x="49" y="122"/>
                    </a:lnTo>
                    <a:lnTo>
                      <a:pt x="49" y="124"/>
                    </a:lnTo>
                    <a:lnTo>
                      <a:pt x="51" y="124"/>
                    </a:lnTo>
                    <a:lnTo>
                      <a:pt x="51" y="127"/>
                    </a:lnTo>
                    <a:lnTo>
                      <a:pt x="54" y="127"/>
                    </a:lnTo>
                    <a:lnTo>
                      <a:pt x="54" y="129"/>
                    </a:lnTo>
                    <a:lnTo>
                      <a:pt x="54" y="132"/>
                    </a:lnTo>
                    <a:lnTo>
                      <a:pt x="54" y="134"/>
                    </a:lnTo>
                    <a:lnTo>
                      <a:pt x="56" y="134"/>
                    </a:lnTo>
                    <a:lnTo>
                      <a:pt x="56" y="136"/>
                    </a:lnTo>
                    <a:lnTo>
                      <a:pt x="59" y="136"/>
                    </a:lnTo>
                    <a:lnTo>
                      <a:pt x="61" y="136"/>
                    </a:lnTo>
                    <a:lnTo>
                      <a:pt x="64" y="136"/>
                    </a:lnTo>
                    <a:lnTo>
                      <a:pt x="64" y="139"/>
                    </a:lnTo>
                    <a:lnTo>
                      <a:pt x="66" y="139"/>
                    </a:lnTo>
                    <a:lnTo>
                      <a:pt x="66" y="136"/>
                    </a:lnTo>
                    <a:lnTo>
                      <a:pt x="66" y="134"/>
                    </a:lnTo>
                    <a:lnTo>
                      <a:pt x="68" y="134"/>
                    </a:lnTo>
                    <a:lnTo>
                      <a:pt x="68" y="132"/>
                    </a:lnTo>
                    <a:lnTo>
                      <a:pt x="68" y="129"/>
                    </a:lnTo>
                    <a:lnTo>
                      <a:pt x="71" y="129"/>
                    </a:lnTo>
                    <a:lnTo>
                      <a:pt x="71" y="127"/>
                    </a:lnTo>
                    <a:lnTo>
                      <a:pt x="73" y="127"/>
                    </a:lnTo>
                    <a:lnTo>
                      <a:pt x="76" y="127"/>
                    </a:lnTo>
                    <a:lnTo>
                      <a:pt x="76" y="124"/>
                    </a:lnTo>
                    <a:lnTo>
                      <a:pt x="76" y="122"/>
                    </a:lnTo>
                    <a:lnTo>
                      <a:pt x="76" y="119"/>
                    </a:lnTo>
                    <a:lnTo>
                      <a:pt x="76" y="117"/>
                    </a:lnTo>
                    <a:lnTo>
                      <a:pt x="78" y="117"/>
                    </a:lnTo>
                    <a:lnTo>
                      <a:pt x="78" y="114"/>
                    </a:lnTo>
                    <a:lnTo>
                      <a:pt x="78" y="112"/>
                    </a:lnTo>
                    <a:lnTo>
                      <a:pt x="78" y="110"/>
                    </a:lnTo>
                    <a:lnTo>
                      <a:pt x="81" y="110"/>
                    </a:lnTo>
                    <a:lnTo>
                      <a:pt x="81" y="107"/>
                    </a:lnTo>
                    <a:lnTo>
                      <a:pt x="81" y="105"/>
                    </a:lnTo>
                    <a:lnTo>
                      <a:pt x="83" y="105"/>
                    </a:lnTo>
                    <a:lnTo>
                      <a:pt x="81" y="105"/>
                    </a:lnTo>
                    <a:lnTo>
                      <a:pt x="83" y="102"/>
                    </a:lnTo>
                    <a:lnTo>
                      <a:pt x="81" y="102"/>
                    </a:lnTo>
                    <a:lnTo>
                      <a:pt x="83" y="102"/>
                    </a:lnTo>
                    <a:lnTo>
                      <a:pt x="83" y="100"/>
                    </a:lnTo>
                    <a:lnTo>
                      <a:pt x="83" y="97"/>
                    </a:lnTo>
                    <a:lnTo>
                      <a:pt x="83" y="95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6" y="95"/>
                    </a:lnTo>
                    <a:lnTo>
                      <a:pt x="88" y="95"/>
                    </a:lnTo>
                    <a:lnTo>
                      <a:pt x="88" y="97"/>
                    </a:lnTo>
                    <a:lnTo>
                      <a:pt x="88" y="95"/>
                    </a:lnTo>
                    <a:lnTo>
                      <a:pt x="88" y="97"/>
                    </a:lnTo>
                    <a:lnTo>
                      <a:pt x="88" y="95"/>
                    </a:lnTo>
                    <a:lnTo>
                      <a:pt x="90" y="95"/>
                    </a:lnTo>
                    <a:lnTo>
                      <a:pt x="88" y="95"/>
                    </a:lnTo>
                    <a:lnTo>
                      <a:pt x="90" y="95"/>
                    </a:lnTo>
                    <a:lnTo>
                      <a:pt x="88" y="95"/>
                    </a:lnTo>
                    <a:lnTo>
                      <a:pt x="88" y="92"/>
                    </a:lnTo>
                    <a:lnTo>
                      <a:pt x="88" y="95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0" y="90"/>
                    </a:lnTo>
                    <a:lnTo>
                      <a:pt x="90" y="88"/>
                    </a:lnTo>
                    <a:lnTo>
                      <a:pt x="93" y="88"/>
                    </a:lnTo>
                    <a:lnTo>
                      <a:pt x="93" y="85"/>
                    </a:lnTo>
                    <a:lnTo>
                      <a:pt x="95" y="85"/>
                    </a:lnTo>
                    <a:lnTo>
                      <a:pt x="95" y="83"/>
                    </a:lnTo>
                    <a:lnTo>
                      <a:pt x="98" y="83"/>
                    </a:lnTo>
                    <a:lnTo>
                      <a:pt x="100" y="83"/>
                    </a:lnTo>
                    <a:lnTo>
                      <a:pt x="100" y="80"/>
                    </a:lnTo>
                    <a:lnTo>
                      <a:pt x="105" y="80"/>
                    </a:lnTo>
                    <a:lnTo>
                      <a:pt x="108" y="80"/>
                    </a:lnTo>
                    <a:lnTo>
                      <a:pt x="108" y="78"/>
                    </a:lnTo>
                    <a:lnTo>
                      <a:pt x="110" y="78"/>
                    </a:lnTo>
                    <a:lnTo>
                      <a:pt x="112" y="78"/>
                    </a:lnTo>
                    <a:lnTo>
                      <a:pt x="115" y="78"/>
                    </a:lnTo>
                    <a:lnTo>
                      <a:pt x="115" y="75"/>
                    </a:lnTo>
                    <a:lnTo>
                      <a:pt x="117" y="75"/>
                    </a:lnTo>
                    <a:lnTo>
                      <a:pt x="120" y="75"/>
                    </a:lnTo>
                    <a:lnTo>
                      <a:pt x="122" y="75"/>
                    </a:lnTo>
                    <a:lnTo>
                      <a:pt x="122" y="73"/>
                    </a:lnTo>
                    <a:lnTo>
                      <a:pt x="125" y="73"/>
                    </a:lnTo>
                    <a:lnTo>
                      <a:pt x="127" y="73"/>
                    </a:lnTo>
                    <a:lnTo>
                      <a:pt x="130" y="73"/>
                    </a:lnTo>
                    <a:lnTo>
                      <a:pt x="130" y="70"/>
                    </a:lnTo>
                    <a:lnTo>
                      <a:pt x="132" y="70"/>
                    </a:lnTo>
                    <a:lnTo>
                      <a:pt x="134" y="70"/>
                    </a:lnTo>
                    <a:lnTo>
                      <a:pt x="134" y="68"/>
                    </a:lnTo>
                    <a:lnTo>
                      <a:pt x="147" y="58"/>
                    </a:lnTo>
                    <a:lnTo>
                      <a:pt x="149" y="56"/>
                    </a:lnTo>
                    <a:lnTo>
                      <a:pt x="152" y="56"/>
                    </a:lnTo>
                    <a:lnTo>
                      <a:pt x="152" y="53"/>
                    </a:lnTo>
                    <a:lnTo>
                      <a:pt x="152" y="51"/>
                    </a:lnTo>
                    <a:lnTo>
                      <a:pt x="154" y="51"/>
                    </a:lnTo>
                    <a:lnTo>
                      <a:pt x="154" y="48"/>
                    </a:lnTo>
                    <a:lnTo>
                      <a:pt x="156" y="48"/>
                    </a:lnTo>
                    <a:lnTo>
                      <a:pt x="156" y="46"/>
                    </a:lnTo>
                    <a:lnTo>
                      <a:pt x="159" y="46"/>
                    </a:lnTo>
                    <a:lnTo>
                      <a:pt x="159" y="44"/>
                    </a:lnTo>
                    <a:lnTo>
                      <a:pt x="161" y="44"/>
                    </a:lnTo>
                    <a:lnTo>
                      <a:pt x="161" y="41"/>
                    </a:lnTo>
                    <a:lnTo>
                      <a:pt x="161" y="44"/>
                    </a:lnTo>
                    <a:lnTo>
                      <a:pt x="161" y="41"/>
                    </a:lnTo>
                    <a:lnTo>
                      <a:pt x="161" y="39"/>
                    </a:lnTo>
                    <a:lnTo>
                      <a:pt x="161" y="36"/>
                    </a:lnTo>
                    <a:lnTo>
                      <a:pt x="164" y="36"/>
                    </a:lnTo>
                    <a:lnTo>
                      <a:pt x="164" y="31"/>
                    </a:lnTo>
                    <a:lnTo>
                      <a:pt x="166" y="26"/>
                    </a:lnTo>
                    <a:lnTo>
                      <a:pt x="166" y="24"/>
                    </a:lnTo>
                    <a:lnTo>
                      <a:pt x="166" y="26"/>
                    </a:lnTo>
                    <a:lnTo>
                      <a:pt x="169" y="26"/>
                    </a:lnTo>
                    <a:lnTo>
                      <a:pt x="171" y="26"/>
                    </a:lnTo>
                    <a:lnTo>
                      <a:pt x="171" y="24"/>
                    </a:lnTo>
                    <a:lnTo>
                      <a:pt x="169" y="24"/>
                    </a:lnTo>
                    <a:lnTo>
                      <a:pt x="169" y="22"/>
                    </a:lnTo>
                    <a:lnTo>
                      <a:pt x="169" y="19"/>
                    </a:lnTo>
                    <a:lnTo>
                      <a:pt x="169" y="17"/>
                    </a:lnTo>
                    <a:lnTo>
                      <a:pt x="171" y="17"/>
                    </a:lnTo>
                    <a:lnTo>
                      <a:pt x="169" y="17"/>
                    </a:lnTo>
                    <a:lnTo>
                      <a:pt x="171" y="17"/>
                    </a:lnTo>
                    <a:lnTo>
                      <a:pt x="171" y="14"/>
                    </a:lnTo>
                    <a:lnTo>
                      <a:pt x="169" y="14"/>
                    </a:lnTo>
                    <a:lnTo>
                      <a:pt x="171" y="14"/>
                    </a:lnTo>
                    <a:lnTo>
                      <a:pt x="169" y="14"/>
                    </a:lnTo>
                    <a:lnTo>
                      <a:pt x="171" y="14"/>
                    </a:lnTo>
                    <a:lnTo>
                      <a:pt x="169" y="14"/>
                    </a:lnTo>
                    <a:lnTo>
                      <a:pt x="169" y="12"/>
                    </a:lnTo>
                    <a:lnTo>
                      <a:pt x="166" y="12"/>
                    </a:lnTo>
                    <a:lnTo>
                      <a:pt x="169" y="12"/>
                    </a:lnTo>
                    <a:lnTo>
                      <a:pt x="166" y="12"/>
                    </a:lnTo>
                    <a:lnTo>
                      <a:pt x="166" y="9"/>
                    </a:lnTo>
                    <a:lnTo>
                      <a:pt x="164" y="9"/>
                    </a:lnTo>
                    <a:lnTo>
                      <a:pt x="166" y="9"/>
                    </a:lnTo>
                    <a:lnTo>
                      <a:pt x="164" y="9"/>
                    </a:lnTo>
                    <a:lnTo>
                      <a:pt x="164" y="7"/>
                    </a:lnTo>
                    <a:lnTo>
                      <a:pt x="164" y="4"/>
                    </a:lnTo>
                    <a:lnTo>
                      <a:pt x="161" y="4"/>
                    </a:lnTo>
                    <a:lnTo>
                      <a:pt x="159" y="4"/>
                    </a:lnTo>
                    <a:lnTo>
                      <a:pt x="159" y="2"/>
                    </a:lnTo>
                    <a:lnTo>
                      <a:pt x="161" y="2"/>
                    </a:lnTo>
                    <a:lnTo>
                      <a:pt x="164" y="2"/>
                    </a:lnTo>
                    <a:lnTo>
                      <a:pt x="164" y="4"/>
                    </a:lnTo>
                    <a:lnTo>
                      <a:pt x="166" y="4"/>
                    </a:lnTo>
                    <a:lnTo>
                      <a:pt x="169" y="4"/>
                    </a:lnTo>
                    <a:lnTo>
                      <a:pt x="169" y="2"/>
                    </a:lnTo>
                    <a:lnTo>
                      <a:pt x="171" y="2"/>
                    </a:lnTo>
                    <a:lnTo>
                      <a:pt x="171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3" name="Freeform 1183"/>
              <p:cNvSpPr>
                <a:spLocks noEditPoints="1"/>
              </p:cNvSpPr>
              <p:nvPr/>
            </p:nvSpPr>
            <p:spPr bwMode="auto">
              <a:xfrm>
                <a:off x="2872" y="1268"/>
                <a:ext cx="75" cy="17"/>
              </a:xfrm>
              <a:custGeom>
                <a:avLst/>
                <a:gdLst>
                  <a:gd name="T0" fmla="*/ 73 w 75"/>
                  <a:gd name="T1" fmla="*/ 12 h 17"/>
                  <a:gd name="T2" fmla="*/ 70 w 75"/>
                  <a:gd name="T3" fmla="*/ 12 h 17"/>
                  <a:gd name="T4" fmla="*/ 70 w 75"/>
                  <a:gd name="T5" fmla="*/ 10 h 17"/>
                  <a:gd name="T6" fmla="*/ 73 w 75"/>
                  <a:gd name="T7" fmla="*/ 5 h 17"/>
                  <a:gd name="T8" fmla="*/ 73 w 75"/>
                  <a:gd name="T9" fmla="*/ 5 h 17"/>
                  <a:gd name="T10" fmla="*/ 66 w 75"/>
                  <a:gd name="T11" fmla="*/ 3 h 17"/>
                  <a:gd name="T12" fmla="*/ 66 w 75"/>
                  <a:gd name="T13" fmla="*/ 5 h 17"/>
                  <a:gd name="T14" fmla="*/ 48 w 75"/>
                  <a:gd name="T15" fmla="*/ 17 h 17"/>
                  <a:gd name="T16" fmla="*/ 46 w 75"/>
                  <a:gd name="T17" fmla="*/ 17 h 17"/>
                  <a:gd name="T18" fmla="*/ 29 w 75"/>
                  <a:gd name="T19" fmla="*/ 17 h 17"/>
                  <a:gd name="T20" fmla="*/ 2 w 75"/>
                  <a:gd name="T21" fmla="*/ 12 h 17"/>
                  <a:gd name="T22" fmla="*/ 29 w 75"/>
                  <a:gd name="T23" fmla="*/ 0 h 17"/>
                  <a:gd name="T24" fmla="*/ 53 w 75"/>
                  <a:gd name="T25" fmla="*/ 3 h 17"/>
                  <a:gd name="T26" fmla="*/ 34 w 75"/>
                  <a:gd name="T27" fmla="*/ 5 h 17"/>
                  <a:gd name="T28" fmla="*/ 34 w 75"/>
                  <a:gd name="T29" fmla="*/ 3 h 17"/>
                  <a:gd name="T30" fmla="*/ 36 w 75"/>
                  <a:gd name="T31" fmla="*/ 3 h 17"/>
                  <a:gd name="T32" fmla="*/ 39 w 75"/>
                  <a:gd name="T33" fmla="*/ 3 h 17"/>
                  <a:gd name="T34" fmla="*/ 39 w 75"/>
                  <a:gd name="T35" fmla="*/ 0 h 17"/>
                  <a:gd name="T36" fmla="*/ 44 w 75"/>
                  <a:gd name="T37" fmla="*/ 3 h 17"/>
                  <a:gd name="T38" fmla="*/ 48 w 75"/>
                  <a:gd name="T39" fmla="*/ 0 h 17"/>
                  <a:gd name="T40" fmla="*/ 51 w 75"/>
                  <a:gd name="T41" fmla="*/ 0 h 17"/>
                  <a:gd name="T42" fmla="*/ 56 w 75"/>
                  <a:gd name="T43" fmla="*/ 3 h 17"/>
                  <a:gd name="T44" fmla="*/ 56 w 75"/>
                  <a:gd name="T45" fmla="*/ 5 h 17"/>
                  <a:gd name="T46" fmla="*/ 61 w 75"/>
                  <a:gd name="T47" fmla="*/ 3 h 17"/>
                  <a:gd name="T48" fmla="*/ 63 w 75"/>
                  <a:gd name="T49" fmla="*/ 7 h 17"/>
                  <a:gd name="T50" fmla="*/ 61 w 75"/>
                  <a:gd name="T51" fmla="*/ 12 h 17"/>
                  <a:gd name="T52" fmla="*/ 58 w 75"/>
                  <a:gd name="T53" fmla="*/ 12 h 17"/>
                  <a:gd name="T54" fmla="*/ 53 w 75"/>
                  <a:gd name="T55" fmla="*/ 15 h 17"/>
                  <a:gd name="T56" fmla="*/ 48 w 75"/>
                  <a:gd name="T57" fmla="*/ 17 h 17"/>
                  <a:gd name="T58" fmla="*/ 46 w 75"/>
                  <a:gd name="T59" fmla="*/ 17 h 17"/>
                  <a:gd name="T60" fmla="*/ 39 w 75"/>
                  <a:gd name="T61" fmla="*/ 12 h 17"/>
                  <a:gd name="T62" fmla="*/ 29 w 75"/>
                  <a:gd name="T63" fmla="*/ 15 h 17"/>
                  <a:gd name="T64" fmla="*/ 22 w 75"/>
                  <a:gd name="T65" fmla="*/ 15 h 17"/>
                  <a:gd name="T66" fmla="*/ 22 w 75"/>
                  <a:gd name="T67" fmla="*/ 12 h 17"/>
                  <a:gd name="T68" fmla="*/ 29 w 75"/>
                  <a:gd name="T69" fmla="*/ 7 h 17"/>
                  <a:gd name="T70" fmla="*/ 22 w 75"/>
                  <a:gd name="T71" fmla="*/ 3 h 17"/>
                  <a:gd name="T72" fmla="*/ 31 w 75"/>
                  <a:gd name="T73" fmla="*/ 0 h 17"/>
                  <a:gd name="T74" fmla="*/ 34 w 75"/>
                  <a:gd name="T75" fmla="*/ 5 h 17"/>
                  <a:gd name="T76" fmla="*/ 24 w 75"/>
                  <a:gd name="T77" fmla="*/ 3 h 17"/>
                  <a:gd name="T78" fmla="*/ 31 w 75"/>
                  <a:gd name="T79" fmla="*/ 7 h 17"/>
                  <a:gd name="T80" fmla="*/ 48 w 75"/>
                  <a:gd name="T81" fmla="*/ 5 h 17"/>
                  <a:gd name="T82" fmla="*/ 53 w 75"/>
                  <a:gd name="T83" fmla="*/ 5 h 17"/>
                  <a:gd name="T84" fmla="*/ 48 w 75"/>
                  <a:gd name="T85" fmla="*/ 7 h 17"/>
                  <a:gd name="T86" fmla="*/ 53 w 75"/>
                  <a:gd name="T87" fmla="*/ 10 h 17"/>
                  <a:gd name="T88" fmla="*/ 48 w 75"/>
                  <a:gd name="T89" fmla="*/ 10 h 17"/>
                  <a:gd name="T90" fmla="*/ 41 w 75"/>
                  <a:gd name="T91" fmla="*/ 10 h 17"/>
                  <a:gd name="T92" fmla="*/ 34 w 75"/>
                  <a:gd name="T93" fmla="*/ 7 h 17"/>
                  <a:gd name="T94" fmla="*/ 56 w 75"/>
                  <a:gd name="T95" fmla="*/ 5 h 17"/>
                  <a:gd name="T96" fmla="*/ 22 w 75"/>
                  <a:gd name="T97" fmla="*/ 10 h 17"/>
                  <a:gd name="T98" fmla="*/ 39 w 75"/>
                  <a:gd name="T99" fmla="*/ 12 h 17"/>
                  <a:gd name="T100" fmla="*/ 19 w 75"/>
                  <a:gd name="T101" fmla="*/ 15 h 17"/>
                  <a:gd name="T102" fmla="*/ 19 w 75"/>
                  <a:gd name="T103" fmla="*/ 15 h 17"/>
                  <a:gd name="T104" fmla="*/ 26 w 75"/>
                  <a:gd name="T105" fmla="*/ 15 h 17"/>
                  <a:gd name="T106" fmla="*/ 46 w 75"/>
                  <a:gd name="T107" fmla="*/ 15 h 17"/>
                  <a:gd name="T108" fmla="*/ 48 w 75"/>
                  <a:gd name="T109" fmla="*/ 15 h 17"/>
                  <a:gd name="T110" fmla="*/ 51 w 75"/>
                  <a:gd name="T111" fmla="*/ 17 h 17"/>
                  <a:gd name="T112" fmla="*/ 61 w 75"/>
                  <a:gd name="T113" fmla="*/ 3 h 17"/>
                  <a:gd name="T114" fmla="*/ 36 w 75"/>
                  <a:gd name="T115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5" h="17">
                    <a:moveTo>
                      <a:pt x="58" y="12"/>
                    </a:moveTo>
                    <a:lnTo>
                      <a:pt x="61" y="12"/>
                    </a:lnTo>
                    <a:lnTo>
                      <a:pt x="58" y="12"/>
                    </a:lnTo>
                    <a:close/>
                    <a:moveTo>
                      <a:pt x="73" y="10"/>
                    </a:moveTo>
                    <a:lnTo>
                      <a:pt x="73" y="12"/>
                    </a:lnTo>
                    <a:lnTo>
                      <a:pt x="73" y="10"/>
                    </a:lnTo>
                    <a:close/>
                    <a:moveTo>
                      <a:pt x="70" y="10"/>
                    </a:moveTo>
                    <a:lnTo>
                      <a:pt x="73" y="10"/>
                    </a:lnTo>
                    <a:lnTo>
                      <a:pt x="73" y="12"/>
                    </a:lnTo>
                    <a:lnTo>
                      <a:pt x="73" y="10"/>
                    </a:lnTo>
                    <a:lnTo>
                      <a:pt x="73" y="12"/>
                    </a:lnTo>
                    <a:lnTo>
                      <a:pt x="73" y="10"/>
                    </a:lnTo>
                    <a:lnTo>
                      <a:pt x="73" y="12"/>
                    </a:lnTo>
                    <a:lnTo>
                      <a:pt x="73" y="10"/>
                    </a:lnTo>
                    <a:lnTo>
                      <a:pt x="73" y="12"/>
                    </a:lnTo>
                    <a:lnTo>
                      <a:pt x="73" y="10"/>
                    </a:lnTo>
                    <a:lnTo>
                      <a:pt x="70" y="10"/>
                    </a:lnTo>
                    <a:lnTo>
                      <a:pt x="70" y="12"/>
                    </a:lnTo>
                    <a:lnTo>
                      <a:pt x="70" y="10"/>
                    </a:lnTo>
                    <a:lnTo>
                      <a:pt x="70" y="12"/>
                    </a:lnTo>
                    <a:lnTo>
                      <a:pt x="68" y="12"/>
                    </a:lnTo>
                    <a:lnTo>
                      <a:pt x="70" y="12"/>
                    </a:lnTo>
                    <a:lnTo>
                      <a:pt x="68" y="12"/>
                    </a:lnTo>
                    <a:lnTo>
                      <a:pt x="66" y="12"/>
                    </a:lnTo>
                    <a:lnTo>
                      <a:pt x="66" y="10"/>
                    </a:lnTo>
                    <a:lnTo>
                      <a:pt x="68" y="10"/>
                    </a:lnTo>
                    <a:lnTo>
                      <a:pt x="70" y="10"/>
                    </a:lnTo>
                    <a:lnTo>
                      <a:pt x="68" y="10"/>
                    </a:lnTo>
                    <a:lnTo>
                      <a:pt x="70" y="10"/>
                    </a:lnTo>
                    <a:close/>
                    <a:moveTo>
                      <a:pt x="63" y="7"/>
                    </a:moveTo>
                    <a:lnTo>
                      <a:pt x="66" y="7"/>
                    </a:lnTo>
                    <a:lnTo>
                      <a:pt x="63" y="7"/>
                    </a:lnTo>
                    <a:close/>
                    <a:moveTo>
                      <a:pt x="75" y="7"/>
                    </a:moveTo>
                    <a:lnTo>
                      <a:pt x="75" y="5"/>
                    </a:lnTo>
                    <a:lnTo>
                      <a:pt x="75" y="7"/>
                    </a:lnTo>
                    <a:close/>
                    <a:moveTo>
                      <a:pt x="73" y="5"/>
                    </a:moveTo>
                    <a:lnTo>
                      <a:pt x="73" y="7"/>
                    </a:lnTo>
                    <a:lnTo>
                      <a:pt x="73" y="5"/>
                    </a:lnTo>
                    <a:close/>
                    <a:moveTo>
                      <a:pt x="73" y="5"/>
                    </a:moveTo>
                    <a:lnTo>
                      <a:pt x="73" y="7"/>
                    </a:lnTo>
                    <a:lnTo>
                      <a:pt x="73" y="5"/>
                    </a:lnTo>
                    <a:close/>
                    <a:moveTo>
                      <a:pt x="63" y="5"/>
                    </a:moveTo>
                    <a:lnTo>
                      <a:pt x="66" y="5"/>
                    </a:lnTo>
                    <a:lnTo>
                      <a:pt x="63" y="5"/>
                    </a:lnTo>
                    <a:close/>
                    <a:moveTo>
                      <a:pt x="73" y="5"/>
                    </a:moveTo>
                    <a:lnTo>
                      <a:pt x="75" y="5"/>
                    </a:lnTo>
                    <a:lnTo>
                      <a:pt x="75" y="7"/>
                    </a:lnTo>
                    <a:lnTo>
                      <a:pt x="73" y="7"/>
                    </a:lnTo>
                    <a:lnTo>
                      <a:pt x="73" y="5"/>
                    </a:lnTo>
                    <a:close/>
                    <a:moveTo>
                      <a:pt x="68" y="5"/>
                    </a:moveTo>
                    <a:lnTo>
                      <a:pt x="66" y="5"/>
                    </a:lnTo>
                    <a:lnTo>
                      <a:pt x="68" y="5"/>
                    </a:lnTo>
                    <a:close/>
                    <a:moveTo>
                      <a:pt x="66" y="5"/>
                    </a:moveTo>
                    <a:lnTo>
                      <a:pt x="66" y="3"/>
                    </a:lnTo>
                    <a:lnTo>
                      <a:pt x="66" y="5"/>
                    </a:lnTo>
                    <a:close/>
                    <a:moveTo>
                      <a:pt x="66" y="3"/>
                    </a:moveTo>
                    <a:lnTo>
                      <a:pt x="66" y="5"/>
                    </a:lnTo>
                    <a:lnTo>
                      <a:pt x="66" y="3"/>
                    </a:lnTo>
                    <a:close/>
                    <a:moveTo>
                      <a:pt x="66" y="5"/>
                    </a:moveTo>
                    <a:lnTo>
                      <a:pt x="66" y="3"/>
                    </a:lnTo>
                    <a:lnTo>
                      <a:pt x="66" y="5"/>
                    </a:lnTo>
                    <a:lnTo>
                      <a:pt x="66" y="3"/>
                    </a:lnTo>
                    <a:lnTo>
                      <a:pt x="66" y="5"/>
                    </a:lnTo>
                    <a:close/>
                    <a:moveTo>
                      <a:pt x="53" y="3"/>
                    </a:moveTo>
                    <a:lnTo>
                      <a:pt x="56" y="3"/>
                    </a:lnTo>
                    <a:lnTo>
                      <a:pt x="53" y="3"/>
                    </a:lnTo>
                    <a:close/>
                    <a:moveTo>
                      <a:pt x="46" y="17"/>
                    </a:moveTo>
                    <a:lnTo>
                      <a:pt x="48" y="17"/>
                    </a:lnTo>
                    <a:lnTo>
                      <a:pt x="46" y="17"/>
                    </a:lnTo>
                    <a:close/>
                    <a:moveTo>
                      <a:pt x="48" y="17"/>
                    </a:moveTo>
                    <a:lnTo>
                      <a:pt x="46" y="17"/>
                    </a:lnTo>
                    <a:lnTo>
                      <a:pt x="48" y="17"/>
                    </a:lnTo>
                    <a:lnTo>
                      <a:pt x="46" y="17"/>
                    </a:lnTo>
                    <a:lnTo>
                      <a:pt x="48" y="17"/>
                    </a:lnTo>
                    <a:close/>
                    <a:moveTo>
                      <a:pt x="46" y="17"/>
                    </a:moveTo>
                    <a:lnTo>
                      <a:pt x="48" y="17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6" y="17"/>
                    </a:lnTo>
                    <a:close/>
                    <a:moveTo>
                      <a:pt x="48" y="17"/>
                    </a:moveTo>
                    <a:lnTo>
                      <a:pt x="46" y="17"/>
                    </a:lnTo>
                    <a:lnTo>
                      <a:pt x="48" y="17"/>
                    </a:lnTo>
                    <a:close/>
                    <a:moveTo>
                      <a:pt x="46" y="17"/>
                    </a:moveTo>
                    <a:lnTo>
                      <a:pt x="48" y="17"/>
                    </a:lnTo>
                    <a:lnTo>
                      <a:pt x="46" y="17"/>
                    </a:lnTo>
                    <a:close/>
                    <a:moveTo>
                      <a:pt x="26" y="17"/>
                    </a:moveTo>
                    <a:lnTo>
                      <a:pt x="26" y="15"/>
                    </a:lnTo>
                    <a:lnTo>
                      <a:pt x="26" y="17"/>
                    </a:lnTo>
                    <a:close/>
                    <a:moveTo>
                      <a:pt x="29" y="15"/>
                    </a:moveTo>
                    <a:lnTo>
                      <a:pt x="29" y="17"/>
                    </a:lnTo>
                    <a:lnTo>
                      <a:pt x="29" y="15"/>
                    </a:lnTo>
                    <a:close/>
                    <a:moveTo>
                      <a:pt x="44" y="15"/>
                    </a:moveTo>
                    <a:lnTo>
                      <a:pt x="44" y="17"/>
                    </a:lnTo>
                    <a:lnTo>
                      <a:pt x="44" y="15"/>
                    </a:lnTo>
                    <a:close/>
                    <a:moveTo>
                      <a:pt x="39" y="12"/>
                    </a:moveTo>
                    <a:lnTo>
                      <a:pt x="41" y="12"/>
                    </a:lnTo>
                    <a:lnTo>
                      <a:pt x="39" y="12"/>
                    </a:lnTo>
                    <a:close/>
                    <a:moveTo>
                      <a:pt x="2" y="10"/>
                    </a:moveTo>
                    <a:lnTo>
                      <a:pt x="2" y="12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0"/>
                    </a:lnTo>
                    <a:close/>
                    <a:moveTo>
                      <a:pt x="12" y="3"/>
                    </a:moveTo>
                    <a:lnTo>
                      <a:pt x="14" y="5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  <a:moveTo>
                      <a:pt x="31" y="0"/>
                    </a:moveTo>
                    <a:lnTo>
                      <a:pt x="29" y="0"/>
                    </a:lnTo>
                    <a:lnTo>
                      <a:pt x="31" y="0"/>
                    </a:lnTo>
                    <a:close/>
                    <a:moveTo>
                      <a:pt x="44" y="0"/>
                    </a:moveTo>
                    <a:lnTo>
                      <a:pt x="41" y="0"/>
                    </a:lnTo>
                    <a:lnTo>
                      <a:pt x="44" y="0"/>
                    </a:lnTo>
                    <a:close/>
                    <a:moveTo>
                      <a:pt x="53" y="3"/>
                    </a:moveTo>
                    <a:lnTo>
                      <a:pt x="51" y="3"/>
                    </a:lnTo>
                    <a:lnTo>
                      <a:pt x="53" y="3"/>
                    </a:lnTo>
                    <a:close/>
                    <a:moveTo>
                      <a:pt x="51" y="3"/>
                    </a:moveTo>
                    <a:lnTo>
                      <a:pt x="53" y="3"/>
                    </a:lnTo>
                    <a:lnTo>
                      <a:pt x="51" y="3"/>
                    </a:lnTo>
                    <a:close/>
                    <a:moveTo>
                      <a:pt x="53" y="3"/>
                    </a:moveTo>
                    <a:lnTo>
                      <a:pt x="51" y="3"/>
                    </a:lnTo>
                    <a:lnTo>
                      <a:pt x="53" y="3"/>
                    </a:lnTo>
                    <a:close/>
                    <a:moveTo>
                      <a:pt x="34" y="5"/>
                    </a:moveTo>
                    <a:lnTo>
                      <a:pt x="36" y="5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6" y="3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39" y="3"/>
                    </a:lnTo>
                    <a:lnTo>
                      <a:pt x="36" y="3"/>
                    </a:lnTo>
                    <a:lnTo>
                      <a:pt x="36" y="0"/>
                    </a:lnTo>
                    <a:lnTo>
                      <a:pt x="36" y="3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1" y="5"/>
                    </a:lnTo>
                    <a:lnTo>
                      <a:pt x="41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1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4" y="3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6" y="3"/>
                    </a:lnTo>
                    <a:lnTo>
                      <a:pt x="46" y="0"/>
                    </a:lnTo>
                    <a:lnTo>
                      <a:pt x="46" y="3"/>
                    </a:lnTo>
                    <a:lnTo>
                      <a:pt x="46" y="0"/>
                    </a:lnTo>
                    <a:lnTo>
                      <a:pt x="46" y="3"/>
                    </a:lnTo>
                    <a:lnTo>
                      <a:pt x="48" y="3"/>
                    </a:lnTo>
                    <a:lnTo>
                      <a:pt x="48" y="0"/>
                    </a:lnTo>
                    <a:lnTo>
                      <a:pt x="48" y="3"/>
                    </a:lnTo>
                    <a:lnTo>
                      <a:pt x="48" y="0"/>
                    </a:lnTo>
                    <a:lnTo>
                      <a:pt x="48" y="3"/>
                    </a:lnTo>
                    <a:lnTo>
                      <a:pt x="51" y="3"/>
                    </a:lnTo>
                    <a:lnTo>
                      <a:pt x="48" y="3"/>
                    </a:lnTo>
                    <a:lnTo>
                      <a:pt x="51" y="3"/>
                    </a:lnTo>
                    <a:lnTo>
                      <a:pt x="48" y="3"/>
                    </a:lnTo>
                    <a:lnTo>
                      <a:pt x="51" y="3"/>
                    </a:lnTo>
                    <a:lnTo>
                      <a:pt x="51" y="0"/>
                    </a:lnTo>
                    <a:lnTo>
                      <a:pt x="51" y="3"/>
                    </a:lnTo>
                    <a:lnTo>
                      <a:pt x="48" y="3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6" y="3"/>
                    </a:lnTo>
                    <a:lnTo>
                      <a:pt x="53" y="3"/>
                    </a:lnTo>
                    <a:lnTo>
                      <a:pt x="56" y="3"/>
                    </a:lnTo>
                    <a:lnTo>
                      <a:pt x="53" y="3"/>
                    </a:lnTo>
                    <a:lnTo>
                      <a:pt x="56" y="3"/>
                    </a:lnTo>
                    <a:lnTo>
                      <a:pt x="53" y="3"/>
                    </a:lnTo>
                    <a:lnTo>
                      <a:pt x="56" y="3"/>
                    </a:lnTo>
                    <a:lnTo>
                      <a:pt x="58" y="3"/>
                    </a:lnTo>
                    <a:lnTo>
                      <a:pt x="56" y="3"/>
                    </a:lnTo>
                    <a:lnTo>
                      <a:pt x="56" y="5"/>
                    </a:lnTo>
                    <a:lnTo>
                      <a:pt x="56" y="3"/>
                    </a:lnTo>
                    <a:lnTo>
                      <a:pt x="56" y="5"/>
                    </a:lnTo>
                    <a:lnTo>
                      <a:pt x="56" y="3"/>
                    </a:lnTo>
                    <a:lnTo>
                      <a:pt x="56" y="5"/>
                    </a:lnTo>
                    <a:lnTo>
                      <a:pt x="56" y="3"/>
                    </a:lnTo>
                    <a:lnTo>
                      <a:pt x="58" y="3"/>
                    </a:lnTo>
                    <a:lnTo>
                      <a:pt x="58" y="5"/>
                    </a:lnTo>
                    <a:lnTo>
                      <a:pt x="58" y="3"/>
                    </a:lnTo>
                    <a:lnTo>
                      <a:pt x="61" y="3"/>
                    </a:lnTo>
                    <a:lnTo>
                      <a:pt x="58" y="3"/>
                    </a:lnTo>
                    <a:lnTo>
                      <a:pt x="61" y="3"/>
                    </a:lnTo>
                    <a:lnTo>
                      <a:pt x="61" y="5"/>
                    </a:lnTo>
                    <a:lnTo>
                      <a:pt x="61" y="3"/>
                    </a:lnTo>
                    <a:lnTo>
                      <a:pt x="61" y="5"/>
                    </a:lnTo>
                    <a:lnTo>
                      <a:pt x="63" y="5"/>
                    </a:lnTo>
                    <a:lnTo>
                      <a:pt x="63" y="3"/>
                    </a:lnTo>
                    <a:lnTo>
                      <a:pt x="66" y="3"/>
                    </a:lnTo>
                    <a:lnTo>
                      <a:pt x="66" y="5"/>
                    </a:lnTo>
                    <a:lnTo>
                      <a:pt x="63" y="5"/>
                    </a:lnTo>
                    <a:lnTo>
                      <a:pt x="63" y="7"/>
                    </a:lnTo>
                    <a:lnTo>
                      <a:pt x="66" y="7"/>
                    </a:lnTo>
                    <a:lnTo>
                      <a:pt x="63" y="7"/>
                    </a:lnTo>
                    <a:lnTo>
                      <a:pt x="66" y="7"/>
                    </a:lnTo>
                    <a:lnTo>
                      <a:pt x="63" y="7"/>
                    </a:lnTo>
                    <a:lnTo>
                      <a:pt x="63" y="10"/>
                    </a:lnTo>
                    <a:lnTo>
                      <a:pt x="63" y="7"/>
                    </a:lnTo>
                    <a:lnTo>
                      <a:pt x="63" y="10"/>
                    </a:lnTo>
                    <a:lnTo>
                      <a:pt x="63" y="7"/>
                    </a:lnTo>
                    <a:lnTo>
                      <a:pt x="63" y="10"/>
                    </a:lnTo>
                    <a:lnTo>
                      <a:pt x="61" y="10"/>
                    </a:lnTo>
                    <a:lnTo>
                      <a:pt x="61" y="12"/>
                    </a:lnTo>
                    <a:lnTo>
                      <a:pt x="61" y="10"/>
                    </a:lnTo>
                    <a:lnTo>
                      <a:pt x="61" y="12"/>
                    </a:lnTo>
                    <a:lnTo>
                      <a:pt x="61" y="10"/>
                    </a:lnTo>
                    <a:lnTo>
                      <a:pt x="58" y="10"/>
                    </a:lnTo>
                    <a:lnTo>
                      <a:pt x="61" y="10"/>
                    </a:lnTo>
                    <a:lnTo>
                      <a:pt x="61" y="12"/>
                    </a:lnTo>
                    <a:lnTo>
                      <a:pt x="58" y="12"/>
                    </a:lnTo>
                    <a:lnTo>
                      <a:pt x="61" y="12"/>
                    </a:lnTo>
                    <a:lnTo>
                      <a:pt x="58" y="12"/>
                    </a:lnTo>
                    <a:lnTo>
                      <a:pt x="61" y="12"/>
                    </a:lnTo>
                    <a:lnTo>
                      <a:pt x="58" y="12"/>
                    </a:lnTo>
                    <a:lnTo>
                      <a:pt x="61" y="12"/>
                    </a:lnTo>
                    <a:lnTo>
                      <a:pt x="58" y="12"/>
                    </a:lnTo>
                    <a:lnTo>
                      <a:pt x="58" y="15"/>
                    </a:lnTo>
                    <a:lnTo>
                      <a:pt x="56" y="15"/>
                    </a:lnTo>
                    <a:lnTo>
                      <a:pt x="58" y="15"/>
                    </a:lnTo>
                    <a:lnTo>
                      <a:pt x="56" y="15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51" y="17"/>
                    </a:lnTo>
                    <a:lnTo>
                      <a:pt x="48" y="17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6" y="17"/>
                    </a:lnTo>
                    <a:lnTo>
                      <a:pt x="46" y="15"/>
                    </a:lnTo>
                    <a:lnTo>
                      <a:pt x="46" y="17"/>
                    </a:lnTo>
                    <a:lnTo>
                      <a:pt x="46" y="15"/>
                    </a:lnTo>
                    <a:lnTo>
                      <a:pt x="46" y="17"/>
                    </a:lnTo>
                    <a:lnTo>
                      <a:pt x="46" y="15"/>
                    </a:lnTo>
                    <a:lnTo>
                      <a:pt x="44" y="15"/>
                    </a:lnTo>
                    <a:lnTo>
                      <a:pt x="44" y="17"/>
                    </a:lnTo>
                    <a:lnTo>
                      <a:pt x="44" y="15"/>
                    </a:lnTo>
                    <a:lnTo>
                      <a:pt x="41" y="15"/>
                    </a:lnTo>
                    <a:lnTo>
                      <a:pt x="39" y="15"/>
                    </a:lnTo>
                    <a:lnTo>
                      <a:pt x="36" y="15"/>
                    </a:lnTo>
                    <a:lnTo>
                      <a:pt x="39" y="15"/>
                    </a:lnTo>
                    <a:lnTo>
                      <a:pt x="39" y="12"/>
                    </a:lnTo>
                    <a:lnTo>
                      <a:pt x="36" y="12"/>
                    </a:lnTo>
                    <a:lnTo>
                      <a:pt x="39" y="12"/>
                    </a:lnTo>
                    <a:lnTo>
                      <a:pt x="39" y="15"/>
                    </a:lnTo>
                    <a:lnTo>
                      <a:pt x="36" y="15"/>
                    </a:lnTo>
                    <a:lnTo>
                      <a:pt x="36" y="12"/>
                    </a:lnTo>
                    <a:lnTo>
                      <a:pt x="36" y="15"/>
                    </a:lnTo>
                    <a:lnTo>
                      <a:pt x="34" y="15"/>
                    </a:lnTo>
                    <a:lnTo>
                      <a:pt x="31" y="15"/>
                    </a:lnTo>
                    <a:lnTo>
                      <a:pt x="29" y="15"/>
                    </a:lnTo>
                    <a:lnTo>
                      <a:pt x="26" y="15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26" y="17"/>
                    </a:lnTo>
                    <a:lnTo>
                      <a:pt x="26" y="15"/>
                    </a:lnTo>
                    <a:lnTo>
                      <a:pt x="24" y="15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2" y="15"/>
                    </a:lnTo>
                    <a:lnTo>
                      <a:pt x="22" y="17"/>
                    </a:lnTo>
                    <a:lnTo>
                      <a:pt x="22" y="15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22" y="12"/>
                    </a:lnTo>
                    <a:lnTo>
                      <a:pt x="22" y="15"/>
                    </a:lnTo>
                    <a:lnTo>
                      <a:pt x="22" y="12"/>
                    </a:lnTo>
                    <a:lnTo>
                      <a:pt x="19" y="12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9" y="7"/>
                    </a:lnTo>
                    <a:lnTo>
                      <a:pt x="26" y="7"/>
                    </a:lnTo>
                    <a:lnTo>
                      <a:pt x="29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4" y="5"/>
                    </a:lnTo>
                    <a:close/>
                    <a:moveTo>
                      <a:pt x="29" y="5"/>
                    </a:moveTo>
                    <a:lnTo>
                      <a:pt x="29" y="3"/>
                    </a:lnTo>
                    <a:lnTo>
                      <a:pt x="29" y="5"/>
                    </a:lnTo>
                    <a:close/>
                    <a:moveTo>
                      <a:pt x="26" y="3"/>
                    </a:moveTo>
                    <a:lnTo>
                      <a:pt x="26" y="5"/>
                    </a:lnTo>
                    <a:lnTo>
                      <a:pt x="26" y="3"/>
                    </a:lnTo>
                    <a:close/>
                    <a:moveTo>
                      <a:pt x="24" y="3"/>
                    </a:moveTo>
                    <a:lnTo>
                      <a:pt x="22" y="3"/>
                    </a:lnTo>
                    <a:lnTo>
                      <a:pt x="24" y="3"/>
                    </a:lnTo>
                    <a:close/>
                    <a:moveTo>
                      <a:pt x="36" y="7"/>
                    </a:moveTo>
                    <a:lnTo>
                      <a:pt x="36" y="5"/>
                    </a:lnTo>
                    <a:lnTo>
                      <a:pt x="34" y="5"/>
                    </a:lnTo>
                    <a:lnTo>
                      <a:pt x="34" y="7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6" y="7"/>
                    </a:lnTo>
                    <a:close/>
                    <a:moveTo>
                      <a:pt x="31" y="5"/>
                    </a:moveTo>
                    <a:lnTo>
                      <a:pt x="31" y="7"/>
                    </a:lnTo>
                    <a:lnTo>
                      <a:pt x="31" y="5"/>
                    </a:lnTo>
                    <a:close/>
                    <a:moveTo>
                      <a:pt x="46" y="5"/>
                    </a:moveTo>
                    <a:lnTo>
                      <a:pt x="46" y="3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6" y="5"/>
                    </a:lnTo>
                    <a:close/>
                    <a:moveTo>
                      <a:pt x="56" y="5"/>
                    </a:moveTo>
                    <a:lnTo>
                      <a:pt x="53" y="5"/>
                    </a:lnTo>
                    <a:lnTo>
                      <a:pt x="56" y="5"/>
                    </a:lnTo>
                    <a:close/>
                    <a:moveTo>
                      <a:pt x="53" y="5"/>
                    </a:moveTo>
                    <a:lnTo>
                      <a:pt x="53" y="7"/>
                    </a:lnTo>
                    <a:lnTo>
                      <a:pt x="56" y="7"/>
                    </a:lnTo>
                    <a:lnTo>
                      <a:pt x="53" y="7"/>
                    </a:lnTo>
                    <a:lnTo>
                      <a:pt x="56" y="7"/>
                    </a:lnTo>
                    <a:lnTo>
                      <a:pt x="53" y="7"/>
                    </a:lnTo>
                    <a:lnTo>
                      <a:pt x="53" y="5"/>
                    </a:lnTo>
                    <a:close/>
                    <a:moveTo>
                      <a:pt x="48" y="7"/>
                    </a:moveTo>
                    <a:lnTo>
                      <a:pt x="48" y="10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48" y="7"/>
                    </a:lnTo>
                    <a:close/>
                    <a:moveTo>
                      <a:pt x="53" y="10"/>
                    </a:moveTo>
                    <a:lnTo>
                      <a:pt x="56" y="10"/>
                    </a:lnTo>
                    <a:lnTo>
                      <a:pt x="53" y="10"/>
                    </a:lnTo>
                    <a:lnTo>
                      <a:pt x="53" y="7"/>
                    </a:lnTo>
                    <a:lnTo>
                      <a:pt x="53" y="10"/>
                    </a:lnTo>
                    <a:close/>
                    <a:moveTo>
                      <a:pt x="48" y="10"/>
                    </a:moveTo>
                    <a:lnTo>
                      <a:pt x="51" y="10"/>
                    </a:lnTo>
                    <a:lnTo>
                      <a:pt x="48" y="10"/>
                    </a:lnTo>
                    <a:lnTo>
                      <a:pt x="51" y="10"/>
                    </a:lnTo>
                    <a:lnTo>
                      <a:pt x="48" y="10"/>
                    </a:lnTo>
                    <a:lnTo>
                      <a:pt x="51" y="10"/>
                    </a:lnTo>
                    <a:lnTo>
                      <a:pt x="48" y="10"/>
                    </a:lnTo>
                    <a:close/>
                    <a:moveTo>
                      <a:pt x="31" y="10"/>
                    </a:moveTo>
                    <a:lnTo>
                      <a:pt x="31" y="7"/>
                    </a:lnTo>
                    <a:lnTo>
                      <a:pt x="31" y="10"/>
                    </a:lnTo>
                    <a:lnTo>
                      <a:pt x="31" y="7"/>
                    </a:lnTo>
                    <a:lnTo>
                      <a:pt x="31" y="10"/>
                    </a:lnTo>
                    <a:close/>
                    <a:moveTo>
                      <a:pt x="41" y="7"/>
                    </a:moveTo>
                    <a:lnTo>
                      <a:pt x="41" y="10"/>
                    </a:lnTo>
                    <a:lnTo>
                      <a:pt x="41" y="7"/>
                    </a:lnTo>
                    <a:close/>
                    <a:moveTo>
                      <a:pt x="34" y="7"/>
                    </a:moveTo>
                    <a:lnTo>
                      <a:pt x="34" y="10"/>
                    </a:lnTo>
                    <a:lnTo>
                      <a:pt x="34" y="7"/>
                    </a:lnTo>
                    <a:lnTo>
                      <a:pt x="34" y="10"/>
                    </a:lnTo>
                    <a:lnTo>
                      <a:pt x="34" y="7"/>
                    </a:lnTo>
                    <a:close/>
                    <a:moveTo>
                      <a:pt x="34" y="7"/>
                    </a:moveTo>
                    <a:lnTo>
                      <a:pt x="36" y="7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4" y="7"/>
                    </a:lnTo>
                    <a:close/>
                    <a:moveTo>
                      <a:pt x="46" y="5"/>
                    </a:moveTo>
                    <a:lnTo>
                      <a:pt x="46" y="3"/>
                    </a:lnTo>
                    <a:lnTo>
                      <a:pt x="46" y="5"/>
                    </a:lnTo>
                    <a:close/>
                    <a:moveTo>
                      <a:pt x="56" y="3"/>
                    </a:moveTo>
                    <a:lnTo>
                      <a:pt x="56" y="5"/>
                    </a:lnTo>
                    <a:lnTo>
                      <a:pt x="56" y="3"/>
                    </a:lnTo>
                    <a:close/>
                    <a:moveTo>
                      <a:pt x="56" y="5"/>
                    </a:moveTo>
                    <a:lnTo>
                      <a:pt x="56" y="3"/>
                    </a:lnTo>
                    <a:lnTo>
                      <a:pt x="56" y="5"/>
                    </a:lnTo>
                    <a:lnTo>
                      <a:pt x="56" y="3"/>
                    </a:lnTo>
                    <a:lnTo>
                      <a:pt x="56" y="5"/>
                    </a:lnTo>
                    <a:lnTo>
                      <a:pt x="56" y="3"/>
                    </a:lnTo>
                    <a:lnTo>
                      <a:pt x="56" y="5"/>
                    </a:lnTo>
                    <a:close/>
                    <a:moveTo>
                      <a:pt x="22" y="10"/>
                    </a:moveTo>
                    <a:lnTo>
                      <a:pt x="22" y="12"/>
                    </a:lnTo>
                    <a:lnTo>
                      <a:pt x="22" y="10"/>
                    </a:lnTo>
                    <a:close/>
                    <a:moveTo>
                      <a:pt x="41" y="12"/>
                    </a:moveTo>
                    <a:lnTo>
                      <a:pt x="41" y="10"/>
                    </a:lnTo>
                    <a:lnTo>
                      <a:pt x="41" y="12"/>
                    </a:lnTo>
                    <a:close/>
                    <a:moveTo>
                      <a:pt x="41" y="12"/>
                    </a:moveTo>
                    <a:lnTo>
                      <a:pt x="39" y="12"/>
                    </a:lnTo>
                    <a:lnTo>
                      <a:pt x="41" y="12"/>
                    </a:lnTo>
                    <a:lnTo>
                      <a:pt x="39" y="12"/>
                    </a:lnTo>
                    <a:lnTo>
                      <a:pt x="41" y="12"/>
                    </a:lnTo>
                    <a:close/>
                    <a:moveTo>
                      <a:pt x="39" y="12"/>
                    </a:moveTo>
                    <a:lnTo>
                      <a:pt x="36" y="12"/>
                    </a:lnTo>
                    <a:lnTo>
                      <a:pt x="39" y="12"/>
                    </a:lnTo>
                    <a:close/>
                    <a:moveTo>
                      <a:pt x="29" y="12"/>
                    </a:moveTo>
                    <a:lnTo>
                      <a:pt x="31" y="12"/>
                    </a:lnTo>
                    <a:lnTo>
                      <a:pt x="29" y="12"/>
                    </a:lnTo>
                    <a:close/>
                    <a:moveTo>
                      <a:pt x="41" y="12"/>
                    </a:moveTo>
                    <a:lnTo>
                      <a:pt x="39" y="12"/>
                    </a:lnTo>
                    <a:lnTo>
                      <a:pt x="41" y="12"/>
                    </a:lnTo>
                    <a:close/>
                    <a:moveTo>
                      <a:pt x="19" y="15"/>
                    </a:moveTo>
                    <a:lnTo>
                      <a:pt x="22" y="15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19" y="15"/>
                    </a:lnTo>
                    <a:close/>
                    <a:moveTo>
                      <a:pt x="19" y="15"/>
                    </a:moveTo>
                    <a:lnTo>
                      <a:pt x="22" y="15"/>
                    </a:lnTo>
                    <a:lnTo>
                      <a:pt x="19" y="15"/>
                    </a:lnTo>
                    <a:close/>
                    <a:moveTo>
                      <a:pt x="24" y="15"/>
                    </a:moveTo>
                    <a:lnTo>
                      <a:pt x="22" y="15"/>
                    </a:lnTo>
                    <a:lnTo>
                      <a:pt x="24" y="15"/>
                    </a:lnTo>
                    <a:close/>
                    <a:moveTo>
                      <a:pt x="22" y="15"/>
                    </a:moveTo>
                    <a:lnTo>
                      <a:pt x="24" y="15"/>
                    </a:lnTo>
                    <a:lnTo>
                      <a:pt x="22" y="15"/>
                    </a:lnTo>
                    <a:close/>
                    <a:moveTo>
                      <a:pt x="26" y="15"/>
                    </a:moveTo>
                    <a:lnTo>
                      <a:pt x="26" y="17"/>
                    </a:lnTo>
                    <a:lnTo>
                      <a:pt x="26" y="15"/>
                    </a:lnTo>
                    <a:lnTo>
                      <a:pt x="26" y="17"/>
                    </a:lnTo>
                    <a:lnTo>
                      <a:pt x="26" y="15"/>
                    </a:lnTo>
                    <a:close/>
                    <a:moveTo>
                      <a:pt x="39" y="15"/>
                    </a:moveTo>
                    <a:lnTo>
                      <a:pt x="39" y="12"/>
                    </a:lnTo>
                    <a:lnTo>
                      <a:pt x="39" y="15"/>
                    </a:lnTo>
                    <a:close/>
                    <a:moveTo>
                      <a:pt x="48" y="15"/>
                    </a:moveTo>
                    <a:lnTo>
                      <a:pt x="46" y="15"/>
                    </a:lnTo>
                    <a:lnTo>
                      <a:pt x="48" y="15"/>
                    </a:lnTo>
                    <a:close/>
                    <a:moveTo>
                      <a:pt x="46" y="15"/>
                    </a:moveTo>
                    <a:lnTo>
                      <a:pt x="46" y="17"/>
                    </a:lnTo>
                    <a:lnTo>
                      <a:pt x="48" y="15"/>
                    </a:lnTo>
                    <a:lnTo>
                      <a:pt x="46" y="15"/>
                    </a:lnTo>
                    <a:close/>
                    <a:moveTo>
                      <a:pt x="48" y="15"/>
                    </a:moveTo>
                    <a:lnTo>
                      <a:pt x="46" y="17"/>
                    </a:lnTo>
                    <a:lnTo>
                      <a:pt x="48" y="17"/>
                    </a:lnTo>
                    <a:lnTo>
                      <a:pt x="48" y="15"/>
                    </a:lnTo>
                    <a:close/>
                    <a:moveTo>
                      <a:pt x="46" y="15"/>
                    </a:moveTo>
                    <a:lnTo>
                      <a:pt x="46" y="17"/>
                    </a:lnTo>
                    <a:lnTo>
                      <a:pt x="46" y="15"/>
                    </a:lnTo>
                    <a:close/>
                    <a:moveTo>
                      <a:pt x="48" y="17"/>
                    </a:moveTo>
                    <a:lnTo>
                      <a:pt x="51" y="17"/>
                    </a:lnTo>
                    <a:lnTo>
                      <a:pt x="48" y="17"/>
                    </a:lnTo>
                    <a:close/>
                    <a:moveTo>
                      <a:pt x="51" y="17"/>
                    </a:moveTo>
                    <a:lnTo>
                      <a:pt x="48" y="17"/>
                    </a:lnTo>
                    <a:lnTo>
                      <a:pt x="51" y="17"/>
                    </a:lnTo>
                    <a:close/>
                    <a:moveTo>
                      <a:pt x="63" y="5"/>
                    </a:moveTo>
                    <a:lnTo>
                      <a:pt x="66" y="5"/>
                    </a:lnTo>
                    <a:lnTo>
                      <a:pt x="63" y="5"/>
                    </a:lnTo>
                    <a:close/>
                    <a:moveTo>
                      <a:pt x="61" y="5"/>
                    </a:moveTo>
                    <a:lnTo>
                      <a:pt x="61" y="3"/>
                    </a:lnTo>
                    <a:lnTo>
                      <a:pt x="61" y="5"/>
                    </a:lnTo>
                    <a:close/>
                    <a:moveTo>
                      <a:pt x="61" y="3"/>
                    </a:moveTo>
                    <a:lnTo>
                      <a:pt x="61" y="5"/>
                    </a:lnTo>
                    <a:lnTo>
                      <a:pt x="61" y="3"/>
                    </a:lnTo>
                    <a:close/>
                    <a:moveTo>
                      <a:pt x="46" y="3"/>
                    </a:moveTo>
                    <a:lnTo>
                      <a:pt x="46" y="0"/>
                    </a:lnTo>
                    <a:lnTo>
                      <a:pt x="46" y="3"/>
                    </a:lnTo>
                    <a:close/>
                    <a:moveTo>
                      <a:pt x="46" y="3"/>
                    </a:moveTo>
                    <a:lnTo>
                      <a:pt x="46" y="0"/>
                    </a:lnTo>
                    <a:lnTo>
                      <a:pt x="46" y="3"/>
                    </a:lnTo>
                    <a:close/>
                    <a:moveTo>
                      <a:pt x="36" y="3"/>
                    </a:moveTo>
                    <a:lnTo>
                      <a:pt x="36" y="5"/>
                    </a:lnTo>
                    <a:lnTo>
                      <a:pt x="36" y="3"/>
                    </a:lnTo>
                    <a:close/>
                    <a:moveTo>
                      <a:pt x="39" y="3"/>
                    </a:moveTo>
                    <a:lnTo>
                      <a:pt x="39" y="0"/>
                    </a:lnTo>
                    <a:lnTo>
                      <a:pt x="39" y="3"/>
                    </a:lnTo>
                    <a:close/>
                    <a:moveTo>
                      <a:pt x="39" y="3"/>
                    </a:moveTo>
                    <a:lnTo>
                      <a:pt x="39" y="0"/>
                    </a:lnTo>
                    <a:lnTo>
                      <a:pt x="39" y="3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4" name="Freeform 1184"/>
              <p:cNvSpPr>
                <a:spLocks noEditPoints="1"/>
              </p:cNvSpPr>
              <p:nvPr/>
            </p:nvSpPr>
            <p:spPr bwMode="auto">
              <a:xfrm>
                <a:off x="2872" y="1268"/>
                <a:ext cx="75" cy="17"/>
              </a:xfrm>
              <a:custGeom>
                <a:avLst/>
                <a:gdLst>
                  <a:gd name="T0" fmla="*/ 73 w 75"/>
                  <a:gd name="T1" fmla="*/ 12 h 17"/>
                  <a:gd name="T2" fmla="*/ 70 w 75"/>
                  <a:gd name="T3" fmla="*/ 12 h 17"/>
                  <a:gd name="T4" fmla="*/ 70 w 75"/>
                  <a:gd name="T5" fmla="*/ 10 h 17"/>
                  <a:gd name="T6" fmla="*/ 73 w 75"/>
                  <a:gd name="T7" fmla="*/ 5 h 17"/>
                  <a:gd name="T8" fmla="*/ 73 w 75"/>
                  <a:gd name="T9" fmla="*/ 5 h 17"/>
                  <a:gd name="T10" fmla="*/ 66 w 75"/>
                  <a:gd name="T11" fmla="*/ 3 h 17"/>
                  <a:gd name="T12" fmla="*/ 66 w 75"/>
                  <a:gd name="T13" fmla="*/ 5 h 17"/>
                  <a:gd name="T14" fmla="*/ 48 w 75"/>
                  <a:gd name="T15" fmla="*/ 17 h 17"/>
                  <a:gd name="T16" fmla="*/ 46 w 75"/>
                  <a:gd name="T17" fmla="*/ 17 h 17"/>
                  <a:gd name="T18" fmla="*/ 29 w 75"/>
                  <a:gd name="T19" fmla="*/ 17 h 17"/>
                  <a:gd name="T20" fmla="*/ 2 w 75"/>
                  <a:gd name="T21" fmla="*/ 12 h 17"/>
                  <a:gd name="T22" fmla="*/ 29 w 75"/>
                  <a:gd name="T23" fmla="*/ 0 h 17"/>
                  <a:gd name="T24" fmla="*/ 53 w 75"/>
                  <a:gd name="T25" fmla="*/ 3 h 17"/>
                  <a:gd name="T26" fmla="*/ 34 w 75"/>
                  <a:gd name="T27" fmla="*/ 5 h 17"/>
                  <a:gd name="T28" fmla="*/ 34 w 75"/>
                  <a:gd name="T29" fmla="*/ 3 h 17"/>
                  <a:gd name="T30" fmla="*/ 36 w 75"/>
                  <a:gd name="T31" fmla="*/ 3 h 17"/>
                  <a:gd name="T32" fmla="*/ 39 w 75"/>
                  <a:gd name="T33" fmla="*/ 3 h 17"/>
                  <a:gd name="T34" fmla="*/ 39 w 75"/>
                  <a:gd name="T35" fmla="*/ 0 h 17"/>
                  <a:gd name="T36" fmla="*/ 44 w 75"/>
                  <a:gd name="T37" fmla="*/ 3 h 17"/>
                  <a:gd name="T38" fmla="*/ 48 w 75"/>
                  <a:gd name="T39" fmla="*/ 0 h 17"/>
                  <a:gd name="T40" fmla="*/ 51 w 75"/>
                  <a:gd name="T41" fmla="*/ 0 h 17"/>
                  <a:gd name="T42" fmla="*/ 56 w 75"/>
                  <a:gd name="T43" fmla="*/ 3 h 17"/>
                  <a:gd name="T44" fmla="*/ 56 w 75"/>
                  <a:gd name="T45" fmla="*/ 5 h 17"/>
                  <a:gd name="T46" fmla="*/ 61 w 75"/>
                  <a:gd name="T47" fmla="*/ 3 h 17"/>
                  <a:gd name="T48" fmla="*/ 63 w 75"/>
                  <a:gd name="T49" fmla="*/ 7 h 17"/>
                  <a:gd name="T50" fmla="*/ 61 w 75"/>
                  <a:gd name="T51" fmla="*/ 12 h 17"/>
                  <a:gd name="T52" fmla="*/ 58 w 75"/>
                  <a:gd name="T53" fmla="*/ 12 h 17"/>
                  <a:gd name="T54" fmla="*/ 53 w 75"/>
                  <a:gd name="T55" fmla="*/ 15 h 17"/>
                  <a:gd name="T56" fmla="*/ 48 w 75"/>
                  <a:gd name="T57" fmla="*/ 17 h 17"/>
                  <a:gd name="T58" fmla="*/ 46 w 75"/>
                  <a:gd name="T59" fmla="*/ 17 h 17"/>
                  <a:gd name="T60" fmla="*/ 39 w 75"/>
                  <a:gd name="T61" fmla="*/ 12 h 17"/>
                  <a:gd name="T62" fmla="*/ 29 w 75"/>
                  <a:gd name="T63" fmla="*/ 15 h 17"/>
                  <a:gd name="T64" fmla="*/ 22 w 75"/>
                  <a:gd name="T65" fmla="*/ 15 h 17"/>
                  <a:gd name="T66" fmla="*/ 22 w 75"/>
                  <a:gd name="T67" fmla="*/ 12 h 17"/>
                  <a:gd name="T68" fmla="*/ 29 w 75"/>
                  <a:gd name="T69" fmla="*/ 7 h 17"/>
                  <a:gd name="T70" fmla="*/ 22 w 75"/>
                  <a:gd name="T71" fmla="*/ 3 h 17"/>
                  <a:gd name="T72" fmla="*/ 31 w 75"/>
                  <a:gd name="T73" fmla="*/ 0 h 17"/>
                  <a:gd name="T74" fmla="*/ 34 w 75"/>
                  <a:gd name="T75" fmla="*/ 5 h 17"/>
                  <a:gd name="T76" fmla="*/ 24 w 75"/>
                  <a:gd name="T77" fmla="*/ 3 h 17"/>
                  <a:gd name="T78" fmla="*/ 31 w 75"/>
                  <a:gd name="T79" fmla="*/ 7 h 17"/>
                  <a:gd name="T80" fmla="*/ 48 w 75"/>
                  <a:gd name="T81" fmla="*/ 5 h 17"/>
                  <a:gd name="T82" fmla="*/ 53 w 75"/>
                  <a:gd name="T83" fmla="*/ 5 h 17"/>
                  <a:gd name="T84" fmla="*/ 48 w 75"/>
                  <a:gd name="T85" fmla="*/ 7 h 17"/>
                  <a:gd name="T86" fmla="*/ 53 w 75"/>
                  <a:gd name="T87" fmla="*/ 10 h 17"/>
                  <a:gd name="T88" fmla="*/ 48 w 75"/>
                  <a:gd name="T89" fmla="*/ 10 h 17"/>
                  <a:gd name="T90" fmla="*/ 41 w 75"/>
                  <a:gd name="T91" fmla="*/ 10 h 17"/>
                  <a:gd name="T92" fmla="*/ 34 w 75"/>
                  <a:gd name="T93" fmla="*/ 7 h 17"/>
                  <a:gd name="T94" fmla="*/ 56 w 75"/>
                  <a:gd name="T95" fmla="*/ 5 h 17"/>
                  <a:gd name="T96" fmla="*/ 22 w 75"/>
                  <a:gd name="T97" fmla="*/ 10 h 17"/>
                  <a:gd name="T98" fmla="*/ 39 w 75"/>
                  <a:gd name="T99" fmla="*/ 12 h 17"/>
                  <a:gd name="T100" fmla="*/ 19 w 75"/>
                  <a:gd name="T101" fmla="*/ 15 h 17"/>
                  <a:gd name="T102" fmla="*/ 19 w 75"/>
                  <a:gd name="T103" fmla="*/ 15 h 17"/>
                  <a:gd name="T104" fmla="*/ 26 w 75"/>
                  <a:gd name="T105" fmla="*/ 15 h 17"/>
                  <a:gd name="T106" fmla="*/ 46 w 75"/>
                  <a:gd name="T107" fmla="*/ 15 h 17"/>
                  <a:gd name="T108" fmla="*/ 48 w 75"/>
                  <a:gd name="T109" fmla="*/ 15 h 17"/>
                  <a:gd name="T110" fmla="*/ 51 w 75"/>
                  <a:gd name="T111" fmla="*/ 17 h 17"/>
                  <a:gd name="T112" fmla="*/ 61 w 75"/>
                  <a:gd name="T113" fmla="*/ 3 h 17"/>
                  <a:gd name="T114" fmla="*/ 36 w 75"/>
                  <a:gd name="T115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5" h="17">
                    <a:moveTo>
                      <a:pt x="58" y="12"/>
                    </a:moveTo>
                    <a:lnTo>
                      <a:pt x="61" y="12"/>
                    </a:lnTo>
                    <a:lnTo>
                      <a:pt x="58" y="12"/>
                    </a:lnTo>
                    <a:moveTo>
                      <a:pt x="73" y="10"/>
                    </a:moveTo>
                    <a:lnTo>
                      <a:pt x="73" y="12"/>
                    </a:lnTo>
                    <a:lnTo>
                      <a:pt x="73" y="10"/>
                    </a:lnTo>
                    <a:moveTo>
                      <a:pt x="70" y="10"/>
                    </a:moveTo>
                    <a:lnTo>
                      <a:pt x="73" y="10"/>
                    </a:lnTo>
                    <a:lnTo>
                      <a:pt x="73" y="12"/>
                    </a:lnTo>
                    <a:lnTo>
                      <a:pt x="73" y="10"/>
                    </a:lnTo>
                    <a:lnTo>
                      <a:pt x="73" y="12"/>
                    </a:lnTo>
                    <a:lnTo>
                      <a:pt x="73" y="10"/>
                    </a:lnTo>
                    <a:lnTo>
                      <a:pt x="73" y="12"/>
                    </a:lnTo>
                    <a:lnTo>
                      <a:pt x="73" y="10"/>
                    </a:lnTo>
                    <a:lnTo>
                      <a:pt x="73" y="12"/>
                    </a:lnTo>
                    <a:lnTo>
                      <a:pt x="73" y="10"/>
                    </a:lnTo>
                    <a:lnTo>
                      <a:pt x="70" y="10"/>
                    </a:lnTo>
                    <a:lnTo>
                      <a:pt x="70" y="12"/>
                    </a:lnTo>
                    <a:lnTo>
                      <a:pt x="70" y="10"/>
                    </a:lnTo>
                    <a:lnTo>
                      <a:pt x="70" y="12"/>
                    </a:lnTo>
                    <a:lnTo>
                      <a:pt x="68" y="12"/>
                    </a:lnTo>
                    <a:lnTo>
                      <a:pt x="70" y="12"/>
                    </a:lnTo>
                    <a:lnTo>
                      <a:pt x="68" y="12"/>
                    </a:lnTo>
                    <a:lnTo>
                      <a:pt x="66" y="12"/>
                    </a:lnTo>
                    <a:lnTo>
                      <a:pt x="66" y="10"/>
                    </a:lnTo>
                    <a:lnTo>
                      <a:pt x="68" y="10"/>
                    </a:lnTo>
                    <a:lnTo>
                      <a:pt x="70" y="10"/>
                    </a:lnTo>
                    <a:lnTo>
                      <a:pt x="68" y="10"/>
                    </a:lnTo>
                    <a:lnTo>
                      <a:pt x="70" y="10"/>
                    </a:lnTo>
                    <a:moveTo>
                      <a:pt x="63" y="7"/>
                    </a:moveTo>
                    <a:lnTo>
                      <a:pt x="66" y="7"/>
                    </a:lnTo>
                    <a:lnTo>
                      <a:pt x="63" y="7"/>
                    </a:lnTo>
                    <a:moveTo>
                      <a:pt x="75" y="7"/>
                    </a:moveTo>
                    <a:lnTo>
                      <a:pt x="75" y="5"/>
                    </a:lnTo>
                    <a:lnTo>
                      <a:pt x="75" y="7"/>
                    </a:lnTo>
                    <a:moveTo>
                      <a:pt x="73" y="5"/>
                    </a:moveTo>
                    <a:lnTo>
                      <a:pt x="73" y="7"/>
                    </a:lnTo>
                    <a:lnTo>
                      <a:pt x="73" y="5"/>
                    </a:lnTo>
                    <a:moveTo>
                      <a:pt x="73" y="5"/>
                    </a:moveTo>
                    <a:lnTo>
                      <a:pt x="73" y="7"/>
                    </a:lnTo>
                    <a:lnTo>
                      <a:pt x="73" y="5"/>
                    </a:lnTo>
                    <a:moveTo>
                      <a:pt x="63" y="5"/>
                    </a:moveTo>
                    <a:lnTo>
                      <a:pt x="66" y="5"/>
                    </a:lnTo>
                    <a:lnTo>
                      <a:pt x="63" y="5"/>
                    </a:lnTo>
                    <a:moveTo>
                      <a:pt x="73" y="5"/>
                    </a:moveTo>
                    <a:lnTo>
                      <a:pt x="75" y="5"/>
                    </a:lnTo>
                    <a:lnTo>
                      <a:pt x="75" y="7"/>
                    </a:lnTo>
                    <a:lnTo>
                      <a:pt x="73" y="7"/>
                    </a:lnTo>
                    <a:lnTo>
                      <a:pt x="73" y="5"/>
                    </a:lnTo>
                    <a:moveTo>
                      <a:pt x="68" y="5"/>
                    </a:moveTo>
                    <a:lnTo>
                      <a:pt x="66" y="5"/>
                    </a:lnTo>
                    <a:lnTo>
                      <a:pt x="68" y="5"/>
                    </a:lnTo>
                    <a:moveTo>
                      <a:pt x="66" y="5"/>
                    </a:moveTo>
                    <a:lnTo>
                      <a:pt x="66" y="3"/>
                    </a:lnTo>
                    <a:lnTo>
                      <a:pt x="66" y="5"/>
                    </a:lnTo>
                    <a:moveTo>
                      <a:pt x="66" y="3"/>
                    </a:moveTo>
                    <a:lnTo>
                      <a:pt x="66" y="5"/>
                    </a:lnTo>
                    <a:lnTo>
                      <a:pt x="66" y="3"/>
                    </a:lnTo>
                    <a:moveTo>
                      <a:pt x="66" y="5"/>
                    </a:moveTo>
                    <a:lnTo>
                      <a:pt x="66" y="3"/>
                    </a:lnTo>
                    <a:lnTo>
                      <a:pt x="66" y="5"/>
                    </a:lnTo>
                    <a:lnTo>
                      <a:pt x="66" y="3"/>
                    </a:lnTo>
                    <a:lnTo>
                      <a:pt x="66" y="5"/>
                    </a:lnTo>
                    <a:moveTo>
                      <a:pt x="53" y="3"/>
                    </a:moveTo>
                    <a:lnTo>
                      <a:pt x="56" y="3"/>
                    </a:lnTo>
                    <a:lnTo>
                      <a:pt x="53" y="3"/>
                    </a:lnTo>
                    <a:moveTo>
                      <a:pt x="46" y="17"/>
                    </a:moveTo>
                    <a:lnTo>
                      <a:pt x="48" y="17"/>
                    </a:lnTo>
                    <a:lnTo>
                      <a:pt x="46" y="17"/>
                    </a:lnTo>
                    <a:moveTo>
                      <a:pt x="48" y="17"/>
                    </a:moveTo>
                    <a:lnTo>
                      <a:pt x="46" y="17"/>
                    </a:lnTo>
                    <a:lnTo>
                      <a:pt x="48" y="17"/>
                    </a:lnTo>
                    <a:lnTo>
                      <a:pt x="46" y="17"/>
                    </a:lnTo>
                    <a:lnTo>
                      <a:pt x="48" y="17"/>
                    </a:lnTo>
                    <a:moveTo>
                      <a:pt x="46" y="17"/>
                    </a:moveTo>
                    <a:lnTo>
                      <a:pt x="48" y="17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6" y="17"/>
                    </a:lnTo>
                    <a:moveTo>
                      <a:pt x="48" y="17"/>
                    </a:moveTo>
                    <a:lnTo>
                      <a:pt x="46" y="17"/>
                    </a:lnTo>
                    <a:lnTo>
                      <a:pt x="48" y="17"/>
                    </a:lnTo>
                    <a:moveTo>
                      <a:pt x="46" y="17"/>
                    </a:moveTo>
                    <a:lnTo>
                      <a:pt x="48" y="17"/>
                    </a:lnTo>
                    <a:lnTo>
                      <a:pt x="46" y="17"/>
                    </a:lnTo>
                    <a:moveTo>
                      <a:pt x="26" y="17"/>
                    </a:moveTo>
                    <a:lnTo>
                      <a:pt x="26" y="15"/>
                    </a:lnTo>
                    <a:lnTo>
                      <a:pt x="26" y="17"/>
                    </a:lnTo>
                    <a:moveTo>
                      <a:pt x="29" y="15"/>
                    </a:moveTo>
                    <a:lnTo>
                      <a:pt x="29" y="17"/>
                    </a:lnTo>
                    <a:lnTo>
                      <a:pt x="29" y="15"/>
                    </a:lnTo>
                    <a:moveTo>
                      <a:pt x="44" y="15"/>
                    </a:moveTo>
                    <a:lnTo>
                      <a:pt x="44" y="17"/>
                    </a:lnTo>
                    <a:lnTo>
                      <a:pt x="44" y="15"/>
                    </a:lnTo>
                    <a:moveTo>
                      <a:pt x="39" y="12"/>
                    </a:moveTo>
                    <a:lnTo>
                      <a:pt x="41" y="12"/>
                    </a:lnTo>
                    <a:lnTo>
                      <a:pt x="39" y="12"/>
                    </a:lnTo>
                    <a:moveTo>
                      <a:pt x="2" y="10"/>
                    </a:moveTo>
                    <a:lnTo>
                      <a:pt x="2" y="12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0"/>
                    </a:lnTo>
                    <a:moveTo>
                      <a:pt x="12" y="3"/>
                    </a:moveTo>
                    <a:lnTo>
                      <a:pt x="14" y="5"/>
                    </a:lnTo>
                    <a:lnTo>
                      <a:pt x="12" y="5"/>
                    </a:lnTo>
                    <a:lnTo>
                      <a:pt x="12" y="3"/>
                    </a:lnTo>
                    <a:moveTo>
                      <a:pt x="31" y="0"/>
                    </a:moveTo>
                    <a:lnTo>
                      <a:pt x="29" y="0"/>
                    </a:lnTo>
                    <a:lnTo>
                      <a:pt x="31" y="0"/>
                    </a:lnTo>
                    <a:moveTo>
                      <a:pt x="44" y="0"/>
                    </a:moveTo>
                    <a:lnTo>
                      <a:pt x="41" y="0"/>
                    </a:lnTo>
                    <a:lnTo>
                      <a:pt x="44" y="0"/>
                    </a:lnTo>
                    <a:moveTo>
                      <a:pt x="53" y="3"/>
                    </a:moveTo>
                    <a:lnTo>
                      <a:pt x="51" y="3"/>
                    </a:lnTo>
                    <a:lnTo>
                      <a:pt x="53" y="3"/>
                    </a:lnTo>
                    <a:moveTo>
                      <a:pt x="51" y="3"/>
                    </a:moveTo>
                    <a:lnTo>
                      <a:pt x="53" y="3"/>
                    </a:lnTo>
                    <a:lnTo>
                      <a:pt x="51" y="3"/>
                    </a:lnTo>
                    <a:moveTo>
                      <a:pt x="53" y="3"/>
                    </a:moveTo>
                    <a:lnTo>
                      <a:pt x="51" y="3"/>
                    </a:lnTo>
                    <a:lnTo>
                      <a:pt x="53" y="3"/>
                    </a:lnTo>
                    <a:moveTo>
                      <a:pt x="34" y="5"/>
                    </a:moveTo>
                    <a:lnTo>
                      <a:pt x="36" y="5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6" y="3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39" y="3"/>
                    </a:lnTo>
                    <a:lnTo>
                      <a:pt x="36" y="3"/>
                    </a:lnTo>
                    <a:lnTo>
                      <a:pt x="36" y="0"/>
                    </a:lnTo>
                    <a:lnTo>
                      <a:pt x="36" y="3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1" y="5"/>
                    </a:lnTo>
                    <a:lnTo>
                      <a:pt x="41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1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4" y="3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6" y="3"/>
                    </a:lnTo>
                    <a:lnTo>
                      <a:pt x="46" y="0"/>
                    </a:lnTo>
                    <a:lnTo>
                      <a:pt x="46" y="3"/>
                    </a:lnTo>
                    <a:lnTo>
                      <a:pt x="46" y="0"/>
                    </a:lnTo>
                    <a:lnTo>
                      <a:pt x="46" y="3"/>
                    </a:lnTo>
                    <a:lnTo>
                      <a:pt x="48" y="3"/>
                    </a:lnTo>
                    <a:lnTo>
                      <a:pt x="48" y="0"/>
                    </a:lnTo>
                    <a:lnTo>
                      <a:pt x="48" y="3"/>
                    </a:lnTo>
                    <a:lnTo>
                      <a:pt x="48" y="0"/>
                    </a:lnTo>
                    <a:lnTo>
                      <a:pt x="48" y="3"/>
                    </a:lnTo>
                    <a:lnTo>
                      <a:pt x="51" y="3"/>
                    </a:lnTo>
                    <a:lnTo>
                      <a:pt x="48" y="3"/>
                    </a:lnTo>
                    <a:lnTo>
                      <a:pt x="51" y="3"/>
                    </a:lnTo>
                    <a:lnTo>
                      <a:pt x="48" y="3"/>
                    </a:lnTo>
                    <a:lnTo>
                      <a:pt x="51" y="3"/>
                    </a:lnTo>
                    <a:lnTo>
                      <a:pt x="51" y="0"/>
                    </a:lnTo>
                    <a:lnTo>
                      <a:pt x="51" y="3"/>
                    </a:lnTo>
                    <a:lnTo>
                      <a:pt x="48" y="3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6" y="3"/>
                    </a:lnTo>
                    <a:lnTo>
                      <a:pt x="53" y="3"/>
                    </a:lnTo>
                    <a:lnTo>
                      <a:pt x="56" y="3"/>
                    </a:lnTo>
                    <a:lnTo>
                      <a:pt x="53" y="3"/>
                    </a:lnTo>
                    <a:lnTo>
                      <a:pt x="56" y="3"/>
                    </a:lnTo>
                    <a:lnTo>
                      <a:pt x="53" y="3"/>
                    </a:lnTo>
                    <a:lnTo>
                      <a:pt x="56" y="3"/>
                    </a:lnTo>
                    <a:lnTo>
                      <a:pt x="58" y="3"/>
                    </a:lnTo>
                    <a:lnTo>
                      <a:pt x="56" y="3"/>
                    </a:lnTo>
                    <a:lnTo>
                      <a:pt x="56" y="5"/>
                    </a:lnTo>
                    <a:lnTo>
                      <a:pt x="56" y="3"/>
                    </a:lnTo>
                    <a:lnTo>
                      <a:pt x="56" y="5"/>
                    </a:lnTo>
                    <a:lnTo>
                      <a:pt x="56" y="3"/>
                    </a:lnTo>
                    <a:lnTo>
                      <a:pt x="56" y="5"/>
                    </a:lnTo>
                    <a:lnTo>
                      <a:pt x="56" y="3"/>
                    </a:lnTo>
                    <a:lnTo>
                      <a:pt x="58" y="3"/>
                    </a:lnTo>
                    <a:lnTo>
                      <a:pt x="58" y="5"/>
                    </a:lnTo>
                    <a:lnTo>
                      <a:pt x="58" y="3"/>
                    </a:lnTo>
                    <a:lnTo>
                      <a:pt x="61" y="3"/>
                    </a:lnTo>
                    <a:lnTo>
                      <a:pt x="58" y="3"/>
                    </a:lnTo>
                    <a:lnTo>
                      <a:pt x="61" y="3"/>
                    </a:lnTo>
                    <a:lnTo>
                      <a:pt x="61" y="5"/>
                    </a:lnTo>
                    <a:lnTo>
                      <a:pt x="61" y="3"/>
                    </a:lnTo>
                    <a:lnTo>
                      <a:pt x="61" y="5"/>
                    </a:lnTo>
                    <a:lnTo>
                      <a:pt x="63" y="5"/>
                    </a:lnTo>
                    <a:lnTo>
                      <a:pt x="63" y="3"/>
                    </a:lnTo>
                    <a:lnTo>
                      <a:pt x="66" y="3"/>
                    </a:lnTo>
                    <a:lnTo>
                      <a:pt x="66" y="5"/>
                    </a:lnTo>
                    <a:lnTo>
                      <a:pt x="63" y="5"/>
                    </a:lnTo>
                    <a:lnTo>
                      <a:pt x="63" y="7"/>
                    </a:lnTo>
                    <a:lnTo>
                      <a:pt x="66" y="7"/>
                    </a:lnTo>
                    <a:lnTo>
                      <a:pt x="63" y="7"/>
                    </a:lnTo>
                    <a:lnTo>
                      <a:pt x="66" y="7"/>
                    </a:lnTo>
                    <a:lnTo>
                      <a:pt x="63" y="7"/>
                    </a:lnTo>
                    <a:lnTo>
                      <a:pt x="63" y="10"/>
                    </a:lnTo>
                    <a:lnTo>
                      <a:pt x="63" y="7"/>
                    </a:lnTo>
                    <a:lnTo>
                      <a:pt x="63" y="10"/>
                    </a:lnTo>
                    <a:lnTo>
                      <a:pt x="63" y="7"/>
                    </a:lnTo>
                    <a:lnTo>
                      <a:pt x="63" y="10"/>
                    </a:lnTo>
                    <a:lnTo>
                      <a:pt x="61" y="10"/>
                    </a:lnTo>
                    <a:lnTo>
                      <a:pt x="61" y="12"/>
                    </a:lnTo>
                    <a:lnTo>
                      <a:pt x="61" y="10"/>
                    </a:lnTo>
                    <a:lnTo>
                      <a:pt x="61" y="12"/>
                    </a:lnTo>
                    <a:lnTo>
                      <a:pt x="61" y="10"/>
                    </a:lnTo>
                    <a:lnTo>
                      <a:pt x="58" y="10"/>
                    </a:lnTo>
                    <a:lnTo>
                      <a:pt x="61" y="10"/>
                    </a:lnTo>
                    <a:lnTo>
                      <a:pt x="61" y="12"/>
                    </a:lnTo>
                    <a:lnTo>
                      <a:pt x="58" y="12"/>
                    </a:lnTo>
                    <a:lnTo>
                      <a:pt x="61" y="12"/>
                    </a:lnTo>
                    <a:lnTo>
                      <a:pt x="58" y="12"/>
                    </a:lnTo>
                    <a:lnTo>
                      <a:pt x="61" y="12"/>
                    </a:lnTo>
                    <a:lnTo>
                      <a:pt x="58" y="12"/>
                    </a:lnTo>
                    <a:lnTo>
                      <a:pt x="61" y="12"/>
                    </a:lnTo>
                    <a:lnTo>
                      <a:pt x="58" y="12"/>
                    </a:lnTo>
                    <a:lnTo>
                      <a:pt x="58" y="15"/>
                    </a:lnTo>
                    <a:lnTo>
                      <a:pt x="56" y="15"/>
                    </a:lnTo>
                    <a:lnTo>
                      <a:pt x="58" y="15"/>
                    </a:lnTo>
                    <a:lnTo>
                      <a:pt x="56" y="15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51" y="17"/>
                    </a:lnTo>
                    <a:lnTo>
                      <a:pt x="48" y="17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6" y="17"/>
                    </a:lnTo>
                    <a:lnTo>
                      <a:pt x="46" y="15"/>
                    </a:lnTo>
                    <a:lnTo>
                      <a:pt x="46" y="17"/>
                    </a:lnTo>
                    <a:lnTo>
                      <a:pt x="46" y="15"/>
                    </a:lnTo>
                    <a:lnTo>
                      <a:pt x="46" y="17"/>
                    </a:lnTo>
                    <a:lnTo>
                      <a:pt x="46" y="15"/>
                    </a:lnTo>
                    <a:lnTo>
                      <a:pt x="44" y="15"/>
                    </a:lnTo>
                    <a:lnTo>
                      <a:pt x="44" y="17"/>
                    </a:lnTo>
                    <a:lnTo>
                      <a:pt x="44" y="15"/>
                    </a:lnTo>
                    <a:lnTo>
                      <a:pt x="41" y="15"/>
                    </a:lnTo>
                    <a:lnTo>
                      <a:pt x="39" y="15"/>
                    </a:lnTo>
                    <a:lnTo>
                      <a:pt x="36" y="15"/>
                    </a:lnTo>
                    <a:lnTo>
                      <a:pt x="39" y="15"/>
                    </a:lnTo>
                    <a:lnTo>
                      <a:pt x="39" y="12"/>
                    </a:lnTo>
                    <a:lnTo>
                      <a:pt x="36" y="12"/>
                    </a:lnTo>
                    <a:lnTo>
                      <a:pt x="39" y="12"/>
                    </a:lnTo>
                    <a:lnTo>
                      <a:pt x="39" y="15"/>
                    </a:lnTo>
                    <a:lnTo>
                      <a:pt x="36" y="15"/>
                    </a:lnTo>
                    <a:lnTo>
                      <a:pt x="36" y="12"/>
                    </a:lnTo>
                    <a:lnTo>
                      <a:pt x="36" y="15"/>
                    </a:lnTo>
                    <a:lnTo>
                      <a:pt x="34" y="15"/>
                    </a:lnTo>
                    <a:lnTo>
                      <a:pt x="31" y="15"/>
                    </a:lnTo>
                    <a:lnTo>
                      <a:pt x="29" y="15"/>
                    </a:lnTo>
                    <a:lnTo>
                      <a:pt x="26" y="15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26" y="17"/>
                    </a:lnTo>
                    <a:lnTo>
                      <a:pt x="26" y="15"/>
                    </a:lnTo>
                    <a:lnTo>
                      <a:pt x="24" y="15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2" y="15"/>
                    </a:lnTo>
                    <a:lnTo>
                      <a:pt x="22" y="17"/>
                    </a:lnTo>
                    <a:lnTo>
                      <a:pt x="22" y="15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22" y="12"/>
                    </a:lnTo>
                    <a:lnTo>
                      <a:pt x="22" y="15"/>
                    </a:lnTo>
                    <a:lnTo>
                      <a:pt x="22" y="12"/>
                    </a:lnTo>
                    <a:lnTo>
                      <a:pt x="19" y="12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9" y="7"/>
                    </a:lnTo>
                    <a:lnTo>
                      <a:pt x="26" y="7"/>
                    </a:lnTo>
                    <a:lnTo>
                      <a:pt x="29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4" y="5"/>
                    </a:lnTo>
                    <a:moveTo>
                      <a:pt x="29" y="5"/>
                    </a:moveTo>
                    <a:lnTo>
                      <a:pt x="29" y="3"/>
                    </a:lnTo>
                    <a:lnTo>
                      <a:pt x="29" y="5"/>
                    </a:lnTo>
                    <a:moveTo>
                      <a:pt x="26" y="3"/>
                    </a:moveTo>
                    <a:lnTo>
                      <a:pt x="26" y="5"/>
                    </a:lnTo>
                    <a:lnTo>
                      <a:pt x="26" y="3"/>
                    </a:lnTo>
                    <a:moveTo>
                      <a:pt x="24" y="3"/>
                    </a:moveTo>
                    <a:lnTo>
                      <a:pt x="22" y="3"/>
                    </a:lnTo>
                    <a:lnTo>
                      <a:pt x="24" y="3"/>
                    </a:lnTo>
                    <a:moveTo>
                      <a:pt x="36" y="7"/>
                    </a:moveTo>
                    <a:lnTo>
                      <a:pt x="36" y="5"/>
                    </a:lnTo>
                    <a:lnTo>
                      <a:pt x="34" y="5"/>
                    </a:lnTo>
                    <a:lnTo>
                      <a:pt x="34" y="7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6" y="7"/>
                    </a:lnTo>
                    <a:moveTo>
                      <a:pt x="31" y="5"/>
                    </a:moveTo>
                    <a:lnTo>
                      <a:pt x="31" y="7"/>
                    </a:lnTo>
                    <a:lnTo>
                      <a:pt x="31" y="5"/>
                    </a:lnTo>
                    <a:moveTo>
                      <a:pt x="46" y="5"/>
                    </a:moveTo>
                    <a:lnTo>
                      <a:pt x="46" y="3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6" y="5"/>
                    </a:lnTo>
                    <a:moveTo>
                      <a:pt x="56" y="5"/>
                    </a:moveTo>
                    <a:lnTo>
                      <a:pt x="53" y="5"/>
                    </a:lnTo>
                    <a:lnTo>
                      <a:pt x="56" y="5"/>
                    </a:lnTo>
                    <a:moveTo>
                      <a:pt x="53" y="5"/>
                    </a:moveTo>
                    <a:lnTo>
                      <a:pt x="53" y="7"/>
                    </a:lnTo>
                    <a:lnTo>
                      <a:pt x="56" y="7"/>
                    </a:lnTo>
                    <a:lnTo>
                      <a:pt x="53" y="7"/>
                    </a:lnTo>
                    <a:lnTo>
                      <a:pt x="56" y="7"/>
                    </a:lnTo>
                    <a:lnTo>
                      <a:pt x="53" y="7"/>
                    </a:lnTo>
                    <a:lnTo>
                      <a:pt x="53" y="5"/>
                    </a:lnTo>
                    <a:moveTo>
                      <a:pt x="48" y="7"/>
                    </a:moveTo>
                    <a:lnTo>
                      <a:pt x="48" y="10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48" y="7"/>
                    </a:lnTo>
                    <a:moveTo>
                      <a:pt x="53" y="10"/>
                    </a:moveTo>
                    <a:lnTo>
                      <a:pt x="56" y="10"/>
                    </a:lnTo>
                    <a:lnTo>
                      <a:pt x="53" y="10"/>
                    </a:lnTo>
                    <a:lnTo>
                      <a:pt x="53" y="7"/>
                    </a:lnTo>
                    <a:lnTo>
                      <a:pt x="53" y="10"/>
                    </a:lnTo>
                    <a:moveTo>
                      <a:pt x="48" y="10"/>
                    </a:moveTo>
                    <a:lnTo>
                      <a:pt x="51" y="10"/>
                    </a:lnTo>
                    <a:lnTo>
                      <a:pt x="48" y="10"/>
                    </a:lnTo>
                    <a:lnTo>
                      <a:pt x="51" y="10"/>
                    </a:lnTo>
                    <a:lnTo>
                      <a:pt x="48" y="10"/>
                    </a:lnTo>
                    <a:lnTo>
                      <a:pt x="51" y="10"/>
                    </a:lnTo>
                    <a:lnTo>
                      <a:pt x="48" y="10"/>
                    </a:lnTo>
                    <a:moveTo>
                      <a:pt x="31" y="10"/>
                    </a:moveTo>
                    <a:lnTo>
                      <a:pt x="31" y="7"/>
                    </a:lnTo>
                    <a:lnTo>
                      <a:pt x="31" y="10"/>
                    </a:lnTo>
                    <a:lnTo>
                      <a:pt x="31" y="7"/>
                    </a:lnTo>
                    <a:lnTo>
                      <a:pt x="31" y="10"/>
                    </a:lnTo>
                    <a:moveTo>
                      <a:pt x="41" y="7"/>
                    </a:moveTo>
                    <a:lnTo>
                      <a:pt x="41" y="10"/>
                    </a:lnTo>
                    <a:lnTo>
                      <a:pt x="41" y="7"/>
                    </a:lnTo>
                    <a:moveTo>
                      <a:pt x="34" y="7"/>
                    </a:moveTo>
                    <a:lnTo>
                      <a:pt x="34" y="10"/>
                    </a:lnTo>
                    <a:lnTo>
                      <a:pt x="34" y="7"/>
                    </a:lnTo>
                    <a:lnTo>
                      <a:pt x="34" y="10"/>
                    </a:lnTo>
                    <a:lnTo>
                      <a:pt x="34" y="7"/>
                    </a:lnTo>
                    <a:moveTo>
                      <a:pt x="34" y="7"/>
                    </a:moveTo>
                    <a:lnTo>
                      <a:pt x="36" y="7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4" y="7"/>
                    </a:lnTo>
                    <a:moveTo>
                      <a:pt x="46" y="5"/>
                    </a:moveTo>
                    <a:lnTo>
                      <a:pt x="46" y="3"/>
                    </a:lnTo>
                    <a:lnTo>
                      <a:pt x="46" y="5"/>
                    </a:lnTo>
                    <a:moveTo>
                      <a:pt x="56" y="3"/>
                    </a:moveTo>
                    <a:lnTo>
                      <a:pt x="56" y="5"/>
                    </a:lnTo>
                    <a:lnTo>
                      <a:pt x="56" y="3"/>
                    </a:lnTo>
                    <a:moveTo>
                      <a:pt x="56" y="5"/>
                    </a:moveTo>
                    <a:lnTo>
                      <a:pt x="56" y="3"/>
                    </a:lnTo>
                    <a:lnTo>
                      <a:pt x="56" y="5"/>
                    </a:lnTo>
                    <a:lnTo>
                      <a:pt x="56" y="3"/>
                    </a:lnTo>
                    <a:lnTo>
                      <a:pt x="56" y="5"/>
                    </a:lnTo>
                    <a:lnTo>
                      <a:pt x="56" y="3"/>
                    </a:lnTo>
                    <a:lnTo>
                      <a:pt x="56" y="5"/>
                    </a:lnTo>
                    <a:moveTo>
                      <a:pt x="22" y="10"/>
                    </a:moveTo>
                    <a:lnTo>
                      <a:pt x="22" y="12"/>
                    </a:lnTo>
                    <a:lnTo>
                      <a:pt x="22" y="10"/>
                    </a:lnTo>
                    <a:moveTo>
                      <a:pt x="41" y="12"/>
                    </a:moveTo>
                    <a:lnTo>
                      <a:pt x="41" y="10"/>
                    </a:lnTo>
                    <a:lnTo>
                      <a:pt x="41" y="12"/>
                    </a:lnTo>
                    <a:moveTo>
                      <a:pt x="41" y="12"/>
                    </a:moveTo>
                    <a:lnTo>
                      <a:pt x="39" y="12"/>
                    </a:lnTo>
                    <a:lnTo>
                      <a:pt x="41" y="12"/>
                    </a:lnTo>
                    <a:lnTo>
                      <a:pt x="39" y="12"/>
                    </a:lnTo>
                    <a:lnTo>
                      <a:pt x="41" y="12"/>
                    </a:lnTo>
                    <a:moveTo>
                      <a:pt x="39" y="12"/>
                    </a:moveTo>
                    <a:lnTo>
                      <a:pt x="36" y="12"/>
                    </a:lnTo>
                    <a:lnTo>
                      <a:pt x="39" y="12"/>
                    </a:lnTo>
                    <a:moveTo>
                      <a:pt x="29" y="12"/>
                    </a:moveTo>
                    <a:lnTo>
                      <a:pt x="31" y="12"/>
                    </a:lnTo>
                    <a:lnTo>
                      <a:pt x="29" y="12"/>
                    </a:lnTo>
                    <a:moveTo>
                      <a:pt x="41" y="12"/>
                    </a:moveTo>
                    <a:lnTo>
                      <a:pt x="39" y="12"/>
                    </a:lnTo>
                    <a:lnTo>
                      <a:pt x="41" y="12"/>
                    </a:lnTo>
                    <a:moveTo>
                      <a:pt x="19" y="15"/>
                    </a:moveTo>
                    <a:lnTo>
                      <a:pt x="22" y="15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19" y="15"/>
                    </a:lnTo>
                    <a:moveTo>
                      <a:pt x="19" y="15"/>
                    </a:moveTo>
                    <a:lnTo>
                      <a:pt x="22" y="15"/>
                    </a:lnTo>
                    <a:lnTo>
                      <a:pt x="19" y="15"/>
                    </a:lnTo>
                    <a:moveTo>
                      <a:pt x="24" y="15"/>
                    </a:moveTo>
                    <a:lnTo>
                      <a:pt x="22" y="15"/>
                    </a:lnTo>
                    <a:lnTo>
                      <a:pt x="24" y="15"/>
                    </a:lnTo>
                    <a:moveTo>
                      <a:pt x="22" y="15"/>
                    </a:moveTo>
                    <a:lnTo>
                      <a:pt x="24" y="15"/>
                    </a:lnTo>
                    <a:lnTo>
                      <a:pt x="22" y="15"/>
                    </a:lnTo>
                    <a:moveTo>
                      <a:pt x="26" y="15"/>
                    </a:moveTo>
                    <a:lnTo>
                      <a:pt x="26" y="17"/>
                    </a:lnTo>
                    <a:lnTo>
                      <a:pt x="26" y="15"/>
                    </a:lnTo>
                    <a:lnTo>
                      <a:pt x="26" y="17"/>
                    </a:lnTo>
                    <a:lnTo>
                      <a:pt x="26" y="15"/>
                    </a:lnTo>
                    <a:moveTo>
                      <a:pt x="39" y="15"/>
                    </a:moveTo>
                    <a:lnTo>
                      <a:pt x="39" y="12"/>
                    </a:lnTo>
                    <a:lnTo>
                      <a:pt x="39" y="15"/>
                    </a:lnTo>
                    <a:moveTo>
                      <a:pt x="48" y="15"/>
                    </a:moveTo>
                    <a:lnTo>
                      <a:pt x="46" y="15"/>
                    </a:lnTo>
                    <a:lnTo>
                      <a:pt x="48" y="15"/>
                    </a:lnTo>
                    <a:moveTo>
                      <a:pt x="46" y="15"/>
                    </a:moveTo>
                    <a:lnTo>
                      <a:pt x="46" y="17"/>
                    </a:lnTo>
                    <a:lnTo>
                      <a:pt x="48" y="15"/>
                    </a:lnTo>
                    <a:lnTo>
                      <a:pt x="46" y="15"/>
                    </a:lnTo>
                    <a:moveTo>
                      <a:pt x="48" y="15"/>
                    </a:moveTo>
                    <a:lnTo>
                      <a:pt x="46" y="17"/>
                    </a:lnTo>
                    <a:lnTo>
                      <a:pt x="48" y="17"/>
                    </a:lnTo>
                    <a:lnTo>
                      <a:pt x="48" y="15"/>
                    </a:lnTo>
                    <a:moveTo>
                      <a:pt x="46" y="15"/>
                    </a:moveTo>
                    <a:lnTo>
                      <a:pt x="46" y="17"/>
                    </a:lnTo>
                    <a:lnTo>
                      <a:pt x="46" y="15"/>
                    </a:lnTo>
                    <a:moveTo>
                      <a:pt x="48" y="17"/>
                    </a:moveTo>
                    <a:lnTo>
                      <a:pt x="51" y="17"/>
                    </a:lnTo>
                    <a:lnTo>
                      <a:pt x="48" y="17"/>
                    </a:lnTo>
                    <a:moveTo>
                      <a:pt x="51" y="17"/>
                    </a:moveTo>
                    <a:lnTo>
                      <a:pt x="48" y="17"/>
                    </a:lnTo>
                    <a:lnTo>
                      <a:pt x="51" y="17"/>
                    </a:lnTo>
                    <a:moveTo>
                      <a:pt x="63" y="5"/>
                    </a:moveTo>
                    <a:lnTo>
                      <a:pt x="66" y="5"/>
                    </a:lnTo>
                    <a:lnTo>
                      <a:pt x="63" y="5"/>
                    </a:lnTo>
                    <a:moveTo>
                      <a:pt x="61" y="5"/>
                    </a:moveTo>
                    <a:lnTo>
                      <a:pt x="61" y="3"/>
                    </a:lnTo>
                    <a:lnTo>
                      <a:pt x="61" y="5"/>
                    </a:lnTo>
                    <a:moveTo>
                      <a:pt x="61" y="3"/>
                    </a:moveTo>
                    <a:lnTo>
                      <a:pt x="61" y="5"/>
                    </a:lnTo>
                    <a:lnTo>
                      <a:pt x="61" y="3"/>
                    </a:lnTo>
                    <a:moveTo>
                      <a:pt x="46" y="3"/>
                    </a:moveTo>
                    <a:lnTo>
                      <a:pt x="46" y="0"/>
                    </a:lnTo>
                    <a:lnTo>
                      <a:pt x="46" y="3"/>
                    </a:lnTo>
                    <a:moveTo>
                      <a:pt x="46" y="3"/>
                    </a:moveTo>
                    <a:lnTo>
                      <a:pt x="46" y="0"/>
                    </a:lnTo>
                    <a:lnTo>
                      <a:pt x="46" y="3"/>
                    </a:lnTo>
                    <a:moveTo>
                      <a:pt x="36" y="3"/>
                    </a:moveTo>
                    <a:lnTo>
                      <a:pt x="36" y="5"/>
                    </a:lnTo>
                    <a:lnTo>
                      <a:pt x="36" y="3"/>
                    </a:lnTo>
                    <a:moveTo>
                      <a:pt x="39" y="3"/>
                    </a:moveTo>
                    <a:lnTo>
                      <a:pt x="39" y="0"/>
                    </a:lnTo>
                    <a:lnTo>
                      <a:pt x="39" y="3"/>
                    </a:lnTo>
                    <a:moveTo>
                      <a:pt x="39" y="3"/>
                    </a:moveTo>
                    <a:lnTo>
                      <a:pt x="39" y="0"/>
                    </a:lnTo>
                    <a:lnTo>
                      <a:pt x="39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5" name="Freeform 1185"/>
              <p:cNvSpPr>
                <a:spLocks noEditPoints="1"/>
              </p:cNvSpPr>
              <p:nvPr/>
            </p:nvSpPr>
            <p:spPr bwMode="auto">
              <a:xfrm>
                <a:off x="3018" y="2315"/>
                <a:ext cx="232" cy="232"/>
              </a:xfrm>
              <a:custGeom>
                <a:avLst/>
                <a:gdLst>
                  <a:gd name="T0" fmla="*/ 152 w 232"/>
                  <a:gd name="T1" fmla="*/ 227 h 232"/>
                  <a:gd name="T2" fmla="*/ 147 w 232"/>
                  <a:gd name="T3" fmla="*/ 225 h 232"/>
                  <a:gd name="T4" fmla="*/ 162 w 232"/>
                  <a:gd name="T5" fmla="*/ 227 h 232"/>
                  <a:gd name="T6" fmla="*/ 144 w 232"/>
                  <a:gd name="T7" fmla="*/ 225 h 232"/>
                  <a:gd name="T8" fmla="*/ 174 w 232"/>
                  <a:gd name="T9" fmla="*/ 225 h 232"/>
                  <a:gd name="T10" fmla="*/ 162 w 232"/>
                  <a:gd name="T11" fmla="*/ 225 h 232"/>
                  <a:gd name="T12" fmla="*/ 122 w 232"/>
                  <a:gd name="T13" fmla="*/ 222 h 232"/>
                  <a:gd name="T14" fmla="*/ 149 w 232"/>
                  <a:gd name="T15" fmla="*/ 159 h 232"/>
                  <a:gd name="T16" fmla="*/ 152 w 232"/>
                  <a:gd name="T17" fmla="*/ 141 h 232"/>
                  <a:gd name="T18" fmla="*/ 228 w 232"/>
                  <a:gd name="T19" fmla="*/ 156 h 232"/>
                  <a:gd name="T20" fmla="*/ 220 w 232"/>
                  <a:gd name="T21" fmla="*/ 161 h 232"/>
                  <a:gd name="T22" fmla="*/ 228 w 232"/>
                  <a:gd name="T23" fmla="*/ 161 h 232"/>
                  <a:gd name="T24" fmla="*/ 225 w 232"/>
                  <a:gd name="T25" fmla="*/ 166 h 232"/>
                  <a:gd name="T26" fmla="*/ 223 w 232"/>
                  <a:gd name="T27" fmla="*/ 176 h 232"/>
                  <a:gd name="T28" fmla="*/ 220 w 232"/>
                  <a:gd name="T29" fmla="*/ 198 h 232"/>
                  <a:gd name="T30" fmla="*/ 201 w 232"/>
                  <a:gd name="T31" fmla="*/ 215 h 232"/>
                  <a:gd name="T32" fmla="*/ 184 w 232"/>
                  <a:gd name="T33" fmla="*/ 225 h 232"/>
                  <a:gd name="T34" fmla="*/ 154 w 232"/>
                  <a:gd name="T35" fmla="*/ 227 h 232"/>
                  <a:gd name="T36" fmla="*/ 122 w 232"/>
                  <a:gd name="T37" fmla="*/ 220 h 232"/>
                  <a:gd name="T38" fmla="*/ 115 w 232"/>
                  <a:gd name="T39" fmla="*/ 212 h 232"/>
                  <a:gd name="T40" fmla="*/ 125 w 232"/>
                  <a:gd name="T41" fmla="*/ 195 h 232"/>
                  <a:gd name="T42" fmla="*/ 135 w 232"/>
                  <a:gd name="T43" fmla="*/ 183 h 232"/>
                  <a:gd name="T44" fmla="*/ 142 w 232"/>
                  <a:gd name="T45" fmla="*/ 163 h 232"/>
                  <a:gd name="T46" fmla="*/ 152 w 232"/>
                  <a:gd name="T47" fmla="*/ 151 h 232"/>
                  <a:gd name="T48" fmla="*/ 152 w 232"/>
                  <a:gd name="T49" fmla="*/ 129 h 232"/>
                  <a:gd name="T50" fmla="*/ 147 w 232"/>
                  <a:gd name="T51" fmla="*/ 122 h 232"/>
                  <a:gd name="T52" fmla="*/ 152 w 232"/>
                  <a:gd name="T53" fmla="*/ 139 h 232"/>
                  <a:gd name="T54" fmla="*/ 152 w 232"/>
                  <a:gd name="T55" fmla="*/ 156 h 232"/>
                  <a:gd name="T56" fmla="*/ 130 w 232"/>
                  <a:gd name="T57" fmla="*/ 161 h 232"/>
                  <a:gd name="T58" fmla="*/ 110 w 232"/>
                  <a:gd name="T59" fmla="*/ 154 h 232"/>
                  <a:gd name="T60" fmla="*/ 83 w 232"/>
                  <a:gd name="T61" fmla="*/ 139 h 232"/>
                  <a:gd name="T62" fmla="*/ 52 w 232"/>
                  <a:gd name="T63" fmla="*/ 127 h 232"/>
                  <a:gd name="T64" fmla="*/ 30 w 232"/>
                  <a:gd name="T65" fmla="*/ 112 h 232"/>
                  <a:gd name="T66" fmla="*/ 10 w 232"/>
                  <a:gd name="T67" fmla="*/ 92 h 232"/>
                  <a:gd name="T68" fmla="*/ 0 w 232"/>
                  <a:gd name="T69" fmla="*/ 85 h 232"/>
                  <a:gd name="T70" fmla="*/ 10 w 232"/>
                  <a:gd name="T71" fmla="*/ 56 h 232"/>
                  <a:gd name="T72" fmla="*/ 15 w 232"/>
                  <a:gd name="T73" fmla="*/ 29 h 232"/>
                  <a:gd name="T74" fmla="*/ 39 w 232"/>
                  <a:gd name="T75" fmla="*/ 9 h 232"/>
                  <a:gd name="T76" fmla="*/ 122 w 232"/>
                  <a:gd name="T77" fmla="*/ 14 h 232"/>
                  <a:gd name="T78" fmla="*/ 130 w 232"/>
                  <a:gd name="T79" fmla="*/ 39 h 232"/>
                  <a:gd name="T80" fmla="*/ 132 w 232"/>
                  <a:gd name="T81" fmla="*/ 48 h 232"/>
                  <a:gd name="T82" fmla="*/ 132 w 232"/>
                  <a:gd name="T83" fmla="*/ 68 h 232"/>
                  <a:gd name="T84" fmla="*/ 137 w 232"/>
                  <a:gd name="T85" fmla="*/ 78 h 232"/>
                  <a:gd name="T86" fmla="*/ 164 w 232"/>
                  <a:gd name="T87" fmla="*/ 83 h 232"/>
                  <a:gd name="T88" fmla="*/ 184 w 232"/>
                  <a:gd name="T89" fmla="*/ 85 h 232"/>
                  <a:gd name="T90" fmla="*/ 196 w 232"/>
                  <a:gd name="T91" fmla="*/ 95 h 232"/>
                  <a:gd name="T92" fmla="*/ 198 w 232"/>
                  <a:gd name="T93" fmla="*/ 117 h 232"/>
                  <a:gd name="T94" fmla="*/ 213 w 232"/>
                  <a:gd name="T95" fmla="*/ 132 h 232"/>
                  <a:gd name="T96" fmla="*/ 230 w 232"/>
                  <a:gd name="T97" fmla="*/ 137 h 232"/>
                  <a:gd name="T98" fmla="*/ 228 w 232"/>
                  <a:gd name="T99" fmla="*/ 156 h 232"/>
                  <a:gd name="T100" fmla="*/ 159 w 232"/>
                  <a:gd name="T101" fmla="*/ 146 h 232"/>
                  <a:gd name="T102" fmla="*/ 201 w 232"/>
                  <a:gd name="T103" fmla="*/ 161 h 232"/>
                  <a:gd name="T104" fmla="*/ 201 w 232"/>
                  <a:gd name="T105" fmla="*/ 168 h 232"/>
                  <a:gd name="T106" fmla="*/ 206 w 232"/>
                  <a:gd name="T107" fmla="*/ 166 h 232"/>
                  <a:gd name="T108" fmla="*/ 210 w 232"/>
                  <a:gd name="T109" fmla="*/ 168 h 232"/>
                  <a:gd name="T110" fmla="*/ 210 w 232"/>
                  <a:gd name="T111" fmla="*/ 166 h 232"/>
                  <a:gd name="T112" fmla="*/ 149 w 232"/>
                  <a:gd name="T113" fmla="*/ 168 h 232"/>
                  <a:gd name="T114" fmla="*/ 171 w 232"/>
                  <a:gd name="T115" fmla="*/ 176 h 232"/>
                  <a:gd name="T116" fmla="*/ 144 w 232"/>
                  <a:gd name="T117" fmla="*/ 185 h 232"/>
                  <a:gd name="T118" fmla="*/ 144 w 232"/>
                  <a:gd name="T119" fmla="*/ 190 h 232"/>
                  <a:gd name="T120" fmla="*/ 127 w 232"/>
                  <a:gd name="T121" fmla="*/ 21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2" h="232">
                    <a:moveTo>
                      <a:pt x="176" y="227"/>
                    </a:moveTo>
                    <a:lnTo>
                      <a:pt x="176" y="229"/>
                    </a:lnTo>
                    <a:lnTo>
                      <a:pt x="174" y="229"/>
                    </a:lnTo>
                    <a:lnTo>
                      <a:pt x="174" y="232"/>
                    </a:lnTo>
                    <a:lnTo>
                      <a:pt x="171" y="229"/>
                    </a:lnTo>
                    <a:lnTo>
                      <a:pt x="171" y="227"/>
                    </a:lnTo>
                    <a:lnTo>
                      <a:pt x="171" y="229"/>
                    </a:lnTo>
                    <a:lnTo>
                      <a:pt x="174" y="227"/>
                    </a:lnTo>
                    <a:lnTo>
                      <a:pt x="176" y="227"/>
                    </a:lnTo>
                    <a:close/>
                    <a:moveTo>
                      <a:pt x="157" y="227"/>
                    </a:moveTo>
                    <a:lnTo>
                      <a:pt x="154" y="227"/>
                    </a:lnTo>
                    <a:lnTo>
                      <a:pt x="157" y="227"/>
                    </a:lnTo>
                    <a:close/>
                    <a:moveTo>
                      <a:pt x="152" y="227"/>
                    </a:moveTo>
                    <a:lnTo>
                      <a:pt x="154" y="227"/>
                    </a:lnTo>
                    <a:lnTo>
                      <a:pt x="152" y="227"/>
                    </a:lnTo>
                    <a:close/>
                    <a:moveTo>
                      <a:pt x="144" y="227"/>
                    </a:moveTo>
                    <a:lnTo>
                      <a:pt x="142" y="227"/>
                    </a:lnTo>
                    <a:lnTo>
                      <a:pt x="144" y="227"/>
                    </a:lnTo>
                    <a:close/>
                    <a:moveTo>
                      <a:pt x="157" y="227"/>
                    </a:moveTo>
                    <a:lnTo>
                      <a:pt x="154" y="227"/>
                    </a:lnTo>
                    <a:lnTo>
                      <a:pt x="157" y="227"/>
                    </a:lnTo>
                    <a:lnTo>
                      <a:pt x="157" y="225"/>
                    </a:lnTo>
                    <a:lnTo>
                      <a:pt x="157" y="227"/>
                    </a:lnTo>
                    <a:close/>
                    <a:moveTo>
                      <a:pt x="152" y="227"/>
                    </a:moveTo>
                    <a:lnTo>
                      <a:pt x="149" y="227"/>
                    </a:lnTo>
                    <a:lnTo>
                      <a:pt x="149" y="225"/>
                    </a:lnTo>
                    <a:lnTo>
                      <a:pt x="149" y="227"/>
                    </a:lnTo>
                    <a:lnTo>
                      <a:pt x="152" y="227"/>
                    </a:lnTo>
                    <a:close/>
                    <a:moveTo>
                      <a:pt x="147" y="227"/>
                    </a:moveTo>
                    <a:lnTo>
                      <a:pt x="147" y="225"/>
                    </a:lnTo>
                    <a:lnTo>
                      <a:pt x="147" y="227"/>
                    </a:lnTo>
                    <a:close/>
                    <a:moveTo>
                      <a:pt x="149" y="225"/>
                    </a:moveTo>
                    <a:lnTo>
                      <a:pt x="152" y="225"/>
                    </a:lnTo>
                    <a:lnTo>
                      <a:pt x="152" y="227"/>
                    </a:lnTo>
                    <a:lnTo>
                      <a:pt x="149" y="227"/>
                    </a:lnTo>
                    <a:lnTo>
                      <a:pt x="149" y="225"/>
                    </a:lnTo>
                    <a:lnTo>
                      <a:pt x="149" y="227"/>
                    </a:lnTo>
                    <a:lnTo>
                      <a:pt x="152" y="227"/>
                    </a:lnTo>
                    <a:lnTo>
                      <a:pt x="152" y="225"/>
                    </a:lnTo>
                    <a:lnTo>
                      <a:pt x="149" y="225"/>
                    </a:lnTo>
                    <a:close/>
                    <a:moveTo>
                      <a:pt x="149" y="227"/>
                    </a:moveTo>
                    <a:lnTo>
                      <a:pt x="149" y="225"/>
                    </a:lnTo>
                    <a:lnTo>
                      <a:pt x="149" y="227"/>
                    </a:lnTo>
                    <a:close/>
                    <a:moveTo>
                      <a:pt x="164" y="227"/>
                    </a:moveTo>
                    <a:lnTo>
                      <a:pt x="162" y="227"/>
                    </a:lnTo>
                    <a:lnTo>
                      <a:pt x="159" y="227"/>
                    </a:lnTo>
                    <a:lnTo>
                      <a:pt x="157" y="227"/>
                    </a:lnTo>
                    <a:lnTo>
                      <a:pt x="159" y="227"/>
                    </a:lnTo>
                    <a:lnTo>
                      <a:pt x="159" y="225"/>
                    </a:lnTo>
                    <a:lnTo>
                      <a:pt x="162" y="225"/>
                    </a:lnTo>
                    <a:lnTo>
                      <a:pt x="162" y="227"/>
                    </a:lnTo>
                    <a:lnTo>
                      <a:pt x="164" y="227"/>
                    </a:lnTo>
                    <a:close/>
                    <a:moveTo>
                      <a:pt x="144" y="225"/>
                    </a:moveTo>
                    <a:lnTo>
                      <a:pt x="147" y="225"/>
                    </a:lnTo>
                    <a:lnTo>
                      <a:pt x="144" y="225"/>
                    </a:lnTo>
                    <a:lnTo>
                      <a:pt x="144" y="227"/>
                    </a:lnTo>
                    <a:lnTo>
                      <a:pt x="142" y="227"/>
                    </a:lnTo>
                    <a:lnTo>
                      <a:pt x="142" y="225"/>
                    </a:lnTo>
                    <a:lnTo>
                      <a:pt x="144" y="225"/>
                    </a:lnTo>
                    <a:close/>
                    <a:moveTo>
                      <a:pt x="144" y="225"/>
                    </a:moveTo>
                    <a:lnTo>
                      <a:pt x="142" y="225"/>
                    </a:lnTo>
                    <a:lnTo>
                      <a:pt x="144" y="225"/>
                    </a:lnTo>
                    <a:close/>
                    <a:moveTo>
                      <a:pt x="142" y="225"/>
                    </a:moveTo>
                    <a:lnTo>
                      <a:pt x="140" y="225"/>
                    </a:lnTo>
                    <a:lnTo>
                      <a:pt x="142" y="225"/>
                    </a:lnTo>
                    <a:close/>
                    <a:moveTo>
                      <a:pt x="166" y="225"/>
                    </a:moveTo>
                    <a:lnTo>
                      <a:pt x="164" y="225"/>
                    </a:lnTo>
                    <a:lnTo>
                      <a:pt x="166" y="225"/>
                    </a:lnTo>
                    <a:close/>
                    <a:moveTo>
                      <a:pt x="140" y="225"/>
                    </a:moveTo>
                    <a:lnTo>
                      <a:pt x="137" y="225"/>
                    </a:lnTo>
                    <a:lnTo>
                      <a:pt x="140" y="225"/>
                    </a:lnTo>
                    <a:close/>
                    <a:moveTo>
                      <a:pt x="166" y="225"/>
                    </a:moveTo>
                    <a:lnTo>
                      <a:pt x="169" y="225"/>
                    </a:lnTo>
                    <a:lnTo>
                      <a:pt x="171" y="225"/>
                    </a:lnTo>
                    <a:lnTo>
                      <a:pt x="174" y="225"/>
                    </a:lnTo>
                    <a:lnTo>
                      <a:pt x="176" y="225"/>
                    </a:lnTo>
                    <a:lnTo>
                      <a:pt x="179" y="222"/>
                    </a:lnTo>
                    <a:lnTo>
                      <a:pt x="181" y="222"/>
                    </a:lnTo>
                    <a:lnTo>
                      <a:pt x="179" y="225"/>
                    </a:lnTo>
                    <a:lnTo>
                      <a:pt x="176" y="225"/>
                    </a:lnTo>
                    <a:lnTo>
                      <a:pt x="176" y="227"/>
                    </a:lnTo>
                    <a:lnTo>
                      <a:pt x="174" y="227"/>
                    </a:lnTo>
                    <a:lnTo>
                      <a:pt x="171" y="227"/>
                    </a:lnTo>
                    <a:lnTo>
                      <a:pt x="169" y="227"/>
                    </a:lnTo>
                    <a:lnTo>
                      <a:pt x="169" y="225"/>
                    </a:lnTo>
                    <a:lnTo>
                      <a:pt x="169" y="227"/>
                    </a:lnTo>
                    <a:lnTo>
                      <a:pt x="166" y="227"/>
                    </a:lnTo>
                    <a:lnTo>
                      <a:pt x="164" y="227"/>
                    </a:lnTo>
                    <a:lnTo>
                      <a:pt x="162" y="227"/>
                    </a:lnTo>
                    <a:lnTo>
                      <a:pt x="162" y="225"/>
                    </a:lnTo>
                    <a:lnTo>
                      <a:pt x="164" y="225"/>
                    </a:lnTo>
                    <a:lnTo>
                      <a:pt x="166" y="225"/>
                    </a:lnTo>
                    <a:close/>
                    <a:moveTo>
                      <a:pt x="135" y="222"/>
                    </a:moveTo>
                    <a:lnTo>
                      <a:pt x="137" y="222"/>
                    </a:lnTo>
                    <a:lnTo>
                      <a:pt x="135" y="222"/>
                    </a:lnTo>
                    <a:close/>
                    <a:moveTo>
                      <a:pt x="118" y="222"/>
                    </a:moveTo>
                    <a:lnTo>
                      <a:pt x="115" y="222"/>
                    </a:lnTo>
                    <a:lnTo>
                      <a:pt x="118" y="222"/>
                    </a:lnTo>
                    <a:close/>
                    <a:moveTo>
                      <a:pt x="135" y="222"/>
                    </a:moveTo>
                    <a:lnTo>
                      <a:pt x="132" y="222"/>
                    </a:lnTo>
                    <a:lnTo>
                      <a:pt x="135" y="222"/>
                    </a:lnTo>
                    <a:close/>
                    <a:moveTo>
                      <a:pt x="132" y="222"/>
                    </a:moveTo>
                    <a:lnTo>
                      <a:pt x="130" y="222"/>
                    </a:lnTo>
                    <a:lnTo>
                      <a:pt x="132" y="222"/>
                    </a:lnTo>
                    <a:close/>
                    <a:moveTo>
                      <a:pt x="122" y="222"/>
                    </a:moveTo>
                    <a:lnTo>
                      <a:pt x="120" y="222"/>
                    </a:lnTo>
                    <a:lnTo>
                      <a:pt x="122" y="222"/>
                    </a:lnTo>
                    <a:close/>
                    <a:moveTo>
                      <a:pt x="125" y="222"/>
                    </a:moveTo>
                    <a:lnTo>
                      <a:pt x="122" y="222"/>
                    </a:lnTo>
                    <a:lnTo>
                      <a:pt x="122" y="220"/>
                    </a:lnTo>
                    <a:lnTo>
                      <a:pt x="122" y="222"/>
                    </a:lnTo>
                    <a:lnTo>
                      <a:pt x="125" y="222"/>
                    </a:lnTo>
                    <a:close/>
                    <a:moveTo>
                      <a:pt x="142" y="163"/>
                    </a:moveTo>
                    <a:lnTo>
                      <a:pt x="142" y="161"/>
                    </a:lnTo>
                    <a:lnTo>
                      <a:pt x="144" y="161"/>
                    </a:lnTo>
                    <a:lnTo>
                      <a:pt x="142" y="161"/>
                    </a:lnTo>
                    <a:lnTo>
                      <a:pt x="142" y="163"/>
                    </a:lnTo>
                    <a:close/>
                    <a:moveTo>
                      <a:pt x="149" y="159"/>
                    </a:moveTo>
                    <a:lnTo>
                      <a:pt x="147" y="159"/>
                    </a:lnTo>
                    <a:lnTo>
                      <a:pt x="149" y="159"/>
                    </a:lnTo>
                    <a:close/>
                    <a:moveTo>
                      <a:pt x="149" y="156"/>
                    </a:moveTo>
                    <a:lnTo>
                      <a:pt x="149" y="159"/>
                    </a:lnTo>
                    <a:lnTo>
                      <a:pt x="149" y="156"/>
                    </a:lnTo>
                    <a:close/>
                    <a:moveTo>
                      <a:pt x="149" y="156"/>
                    </a:moveTo>
                    <a:lnTo>
                      <a:pt x="149" y="159"/>
                    </a:lnTo>
                    <a:lnTo>
                      <a:pt x="149" y="156"/>
                    </a:lnTo>
                    <a:close/>
                    <a:moveTo>
                      <a:pt x="152" y="151"/>
                    </a:moveTo>
                    <a:lnTo>
                      <a:pt x="149" y="151"/>
                    </a:lnTo>
                    <a:lnTo>
                      <a:pt x="149" y="154"/>
                    </a:lnTo>
                    <a:lnTo>
                      <a:pt x="149" y="151"/>
                    </a:lnTo>
                    <a:lnTo>
                      <a:pt x="152" y="151"/>
                    </a:lnTo>
                    <a:close/>
                    <a:moveTo>
                      <a:pt x="154" y="144"/>
                    </a:moveTo>
                    <a:lnTo>
                      <a:pt x="152" y="144"/>
                    </a:lnTo>
                    <a:lnTo>
                      <a:pt x="154" y="144"/>
                    </a:lnTo>
                    <a:close/>
                    <a:moveTo>
                      <a:pt x="152" y="141"/>
                    </a:moveTo>
                    <a:lnTo>
                      <a:pt x="152" y="139"/>
                    </a:lnTo>
                    <a:lnTo>
                      <a:pt x="152" y="141"/>
                    </a:lnTo>
                    <a:close/>
                    <a:moveTo>
                      <a:pt x="149" y="134"/>
                    </a:moveTo>
                    <a:lnTo>
                      <a:pt x="152" y="134"/>
                    </a:lnTo>
                    <a:lnTo>
                      <a:pt x="149" y="134"/>
                    </a:lnTo>
                    <a:close/>
                    <a:moveTo>
                      <a:pt x="220" y="156"/>
                    </a:moveTo>
                    <a:lnTo>
                      <a:pt x="223" y="156"/>
                    </a:lnTo>
                    <a:lnTo>
                      <a:pt x="225" y="156"/>
                    </a:lnTo>
                    <a:lnTo>
                      <a:pt x="223" y="156"/>
                    </a:lnTo>
                    <a:lnTo>
                      <a:pt x="225" y="156"/>
                    </a:lnTo>
                    <a:lnTo>
                      <a:pt x="228" y="156"/>
                    </a:lnTo>
                    <a:lnTo>
                      <a:pt x="228" y="159"/>
                    </a:lnTo>
                    <a:lnTo>
                      <a:pt x="225" y="159"/>
                    </a:lnTo>
                    <a:lnTo>
                      <a:pt x="228" y="159"/>
                    </a:lnTo>
                    <a:lnTo>
                      <a:pt x="228" y="156"/>
                    </a:lnTo>
                    <a:lnTo>
                      <a:pt x="228" y="159"/>
                    </a:lnTo>
                    <a:lnTo>
                      <a:pt x="228" y="161"/>
                    </a:lnTo>
                    <a:lnTo>
                      <a:pt x="228" y="159"/>
                    </a:lnTo>
                    <a:lnTo>
                      <a:pt x="228" y="161"/>
                    </a:lnTo>
                    <a:lnTo>
                      <a:pt x="225" y="161"/>
                    </a:lnTo>
                    <a:lnTo>
                      <a:pt x="228" y="161"/>
                    </a:lnTo>
                    <a:lnTo>
                      <a:pt x="225" y="161"/>
                    </a:lnTo>
                    <a:lnTo>
                      <a:pt x="223" y="161"/>
                    </a:lnTo>
                    <a:lnTo>
                      <a:pt x="223" y="159"/>
                    </a:lnTo>
                    <a:lnTo>
                      <a:pt x="223" y="161"/>
                    </a:lnTo>
                    <a:lnTo>
                      <a:pt x="225" y="161"/>
                    </a:lnTo>
                    <a:lnTo>
                      <a:pt x="223" y="161"/>
                    </a:lnTo>
                    <a:lnTo>
                      <a:pt x="223" y="159"/>
                    </a:lnTo>
                    <a:lnTo>
                      <a:pt x="223" y="161"/>
                    </a:lnTo>
                    <a:lnTo>
                      <a:pt x="220" y="161"/>
                    </a:lnTo>
                    <a:lnTo>
                      <a:pt x="223" y="161"/>
                    </a:lnTo>
                    <a:lnTo>
                      <a:pt x="220" y="161"/>
                    </a:lnTo>
                    <a:lnTo>
                      <a:pt x="220" y="163"/>
                    </a:lnTo>
                    <a:lnTo>
                      <a:pt x="220" y="161"/>
                    </a:lnTo>
                    <a:lnTo>
                      <a:pt x="220" y="163"/>
                    </a:lnTo>
                    <a:lnTo>
                      <a:pt x="220" y="161"/>
                    </a:lnTo>
                    <a:lnTo>
                      <a:pt x="223" y="161"/>
                    </a:lnTo>
                    <a:lnTo>
                      <a:pt x="223" y="163"/>
                    </a:lnTo>
                    <a:lnTo>
                      <a:pt x="223" y="161"/>
                    </a:lnTo>
                    <a:lnTo>
                      <a:pt x="223" y="163"/>
                    </a:lnTo>
                    <a:lnTo>
                      <a:pt x="223" y="161"/>
                    </a:lnTo>
                    <a:lnTo>
                      <a:pt x="225" y="161"/>
                    </a:lnTo>
                    <a:lnTo>
                      <a:pt x="225" y="163"/>
                    </a:lnTo>
                    <a:lnTo>
                      <a:pt x="225" y="161"/>
                    </a:lnTo>
                    <a:lnTo>
                      <a:pt x="228" y="161"/>
                    </a:lnTo>
                    <a:lnTo>
                      <a:pt x="228" y="163"/>
                    </a:lnTo>
                    <a:lnTo>
                      <a:pt x="225" y="163"/>
                    </a:lnTo>
                    <a:lnTo>
                      <a:pt x="228" y="163"/>
                    </a:lnTo>
                    <a:lnTo>
                      <a:pt x="225" y="163"/>
                    </a:lnTo>
                    <a:lnTo>
                      <a:pt x="223" y="163"/>
                    </a:lnTo>
                    <a:lnTo>
                      <a:pt x="225" y="163"/>
                    </a:lnTo>
                    <a:lnTo>
                      <a:pt x="228" y="163"/>
                    </a:lnTo>
                    <a:lnTo>
                      <a:pt x="228" y="166"/>
                    </a:lnTo>
                    <a:lnTo>
                      <a:pt x="225" y="166"/>
                    </a:lnTo>
                    <a:lnTo>
                      <a:pt x="225" y="163"/>
                    </a:lnTo>
                    <a:lnTo>
                      <a:pt x="225" y="166"/>
                    </a:lnTo>
                    <a:lnTo>
                      <a:pt x="228" y="166"/>
                    </a:lnTo>
                    <a:lnTo>
                      <a:pt x="225" y="166"/>
                    </a:lnTo>
                    <a:lnTo>
                      <a:pt x="225" y="168"/>
                    </a:lnTo>
                    <a:lnTo>
                      <a:pt x="225" y="166"/>
                    </a:lnTo>
                    <a:lnTo>
                      <a:pt x="223" y="166"/>
                    </a:lnTo>
                    <a:lnTo>
                      <a:pt x="225" y="166"/>
                    </a:lnTo>
                    <a:lnTo>
                      <a:pt x="223" y="166"/>
                    </a:lnTo>
                    <a:lnTo>
                      <a:pt x="223" y="168"/>
                    </a:lnTo>
                    <a:lnTo>
                      <a:pt x="225" y="168"/>
                    </a:lnTo>
                    <a:lnTo>
                      <a:pt x="225" y="166"/>
                    </a:lnTo>
                    <a:lnTo>
                      <a:pt x="225" y="168"/>
                    </a:lnTo>
                    <a:lnTo>
                      <a:pt x="223" y="168"/>
                    </a:lnTo>
                    <a:lnTo>
                      <a:pt x="225" y="168"/>
                    </a:lnTo>
                    <a:lnTo>
                      <a:pt x="223" y="168"/>
                    </a:lnTo>
                    <a:lnTo>
                      <a:pt x="223" y="171"/>
                    </a:lnTo>
                    <a:lnTo>
                      <a:pt x="223" y="168"/>
                    </a:lnTo>
                    <a:lnTo>
                      <a:pt x="223" y="171"/>
                    </a:lnTo>
                    <a:lnTo>
                      <a:pt x="223" y="173"/>
                    </a:lnTo>
                    <a:lnTo>
                      <a:pt x="223" y="176"/>
                    </a:lnTo>
                    <a:lnTo>
                      <a:pt x="223" y="178"/>
                    </a:lnTo>
                    <a:lnTo>
                      <a:pt x="223" y="181"/>
                    </a:lnTo>
                    <a:lnTo>
                      <a:pt x="223" y="183"/>
                    </a:lnTo>
                    <a:lnTo>
                      <a:pt x="223" y="185"/>
                    </a:lnTo>
                    <a:lnTo>
                      <a:pt x="220" y="185"/>
                    </a:lnTo>
                    <a:lnTo>
                      <a:pt x="220" y="188"/>
                    </a:lnTo>
                    <a:lnTo>
                      <a:pt x="223" y="188"/>
                    </a:lnTo>
                    <a:lnTo>
                      <a:pt x="223" y="190"/>
                    </a:lnTo>
                    <a:lnTo>
                      <a:pt x="220" y="190"/>
                    </a:lnTo>
                    <a:lnTo>
                      <a:pt x="223" y="193"/>
                    </a:lnTo>
                    <a:lnTo>
                      <a:pt x="220" y="193"/>
                    </a:lnTo>
                    <a:lnTo>
                      <a:pt x="220" y="195"/>
                    </a:lnTo>
                    <a:lnTo>
                      <a:pt x="223" y="195"/>
                    </a:lnTo>
                    <a:lnTo>
                      <a:pt x="220" y="195"/>
                    </a:lnTo>
                    <a:lnTo>
                      <a:pt x="220" y="198"/>
                    </a:lnTo>
                    <a:lnTo>
                      <a:pt x="220" y="200"/>
                    </a:lnTo>
                    <a:lnTo>
                      <a:pt x="218" y="200"/>
                    </a:lnTo>
                    <a:lnTo>
                      <a:pt x="218" y="203"/>
                    </a:lnTo>
                    <a:lnTo>
                      <a:pt x="218" y="205"/>
                    </a:lnTo>
                    <a:lnTo>
                      <a:pt x="215" y="205"/>
                    </a:lnTo>
                    <a:lnTo>
                      <a:pt x="213" y="205"/>
                    </a:lnTo>
                    <a:lnTo>
                      <a:pt x="213" y="207"/>
                    </a:lnTo>
                    <a:lnTo>
                      <a:pt x="210" y="207"/>
                    </a:lnTo>
                    <a:lnTo>
                      <a:pt x="210" y="210"/>
                    </a:lnTo>
                    <a:lnTo>
                      <a:pt x="208" y="210"/>
                    </a:lnTo>
                    <a:lnTo>
                      <a:pt x="208" y="212"/>
                    </a:lnTo>
                    <a:lnTo>
                      <a:pt x="206" y="212"/>
                    </a:lnTo>
                    <a:lnTo>
                      <a:pt x="203" y="212"/>
                    </a:lnTo>
                    <a:lnTo>
                      <a:pt x="201" y="212"/>
                    </a:lnTo>
                    <a:lnTo>
                      <a:pt x="201" y="215"/>
                    </a:lnTo>
                    <a:lnTo>
                      <a:pt x="201" y="217"/>
                    </a:lnTo>
                    <a:lnTo>
                      <a:pt x="198" y="217"/>
                    </a:lnTo>
                    <a:lnTo>
                      <a:pt x="196" y="217"/>
                    </a:lnTo>
                    <a:lnTo>
                      <a:pt x="196" y="220"/>
                    </a:lnTo>
                    <a:lnTo>
                      <a:pt x="196" y="222"/>
                    </a:lnTo>
                    <a:lnTo>
                      <a:pt x="196" y="225"/>
                    </a:lnTo>
                    <a:lnTo>
                      <a:pt x="193" y="225"/>
                    </a:lnTo>
                    <a:lnTo>
                      <a:pt x="193" y="227"/>
                    </a:lnTo>
                    <a:lnTo>
                      <a:pt x="191" y="227"/>
                    </a:lnTo>
                    <a:lnTo>
                      <a:pt x="188" y="227"/>
                    </a:lnTo>
                    <a:lnTo>
                      <a:pt x="188" y="225"/>
                    </a:lnTo>
                    <a:lnTo>
                      <a:pt x="186" y="225"/>
                    </a:lnTo>
                    <a:lnTo>
                      <a:pt x="186" y="222"/>
                    </a:lnTo>
                    <a:lnTo>
                      <a:pt x="186" y="225"/>
                    </a:lnTo>
                    <a:lnTo>
                      <a:pt x="184" y="225"/>
                    </a:lnTo>
                    <a:lnTo>
                      <a:pt x="184" y="222"/>
                    </a:lnTo>
                    <a:lnTo>
                      <a:pt x="181" y="222"/>
                    </a:lnTo>
                    <a:lnTo>
                      <a:pt x="179" y="222"/>
                    </a:lnTo>
                    <a:lnTo>
                      <a:pt x="176" y="222"/>
                    </a:lnTo>
                    <a:lnTo>
                      <a:pt x="174" y="222"/>
                    </a:lnTo>
                    <a:lnTo>
                      <a:pt x="171" y="222"/>
                    </a:lnTo>
                    <a:lnTo>
                      <a:pt x="171" y="225"/>
                    </a:lnTo>
                    <a:lnTo>
                      <a:pt x="169" y="225"/>
                    </a:lnTo>
                    <a:lnTo>
                      <a:pt x="166" y="225"/>
                    </a:lnTo>
                    <a:lnTo>
                      <a:pt x="164" y="225"/>
                    </a:lnTo>
                    <a:lnTo>
                      <a:pt x="162" y="225"/>
                    </a:lnTo>
                    <a:lnTo>
                      <a:pt x="159" y="225"/>
                    </a:lnTo>
                    <a:lnTo>
                      <a:pt x="157" y="225"/>
                    </a:lnTo>
                    <a:lnTo>
                      <a:pt x="157" y="227"/>
                    </a:lnTo>
                    <a:lnTo>
                      <a:pt x="154" y="227"/>
                    </a:lnTo>
                    <a:lnTo>
                      <a:pt x="152" y="227"/>
                    </a:lnTo>
                    <a:lnTo>
                      <a:pt x="152" y="225"/>
                    </a:lnTo>
                    <a:lnTo>
                      <a:pt x="149" y="225"/>
                    </a:lnTo>
                    <a:lnTo>
                      <a:pt x="147" y="225"/>
                    </a:lnTo>
                    <a:lnTo>
                      <a:pt x="144" y="225"/>
                    </a:lnTo>
                    <a:lnTo>
                      <a:pt x="142" y="225"/>
                    </a:lnTo>
                    <a:lnTo>
                      <a:pt x="140" y="225"/>
                    </a:lnTo>
                    <a:lnTo>
                      <a:pt x="137" y="222"/>
                    </a:lnTo>
                    <a:lnTo>
                      <a:pt x="135" y="222"/>
                    </a:lnTo>
                    <a:lnTo>
                      <a:pt x="132" y="222"/>
                    </a:lnTo>
                    <a:lnTo>
                      <a:pt x="130" y="222"/>
                    </a:lnTo>
                    <a:lnTo>
                      <a:pt x="127" y="222"/>
                    </a:lnTo>
                    <a:lnTo>
                      <a:pt x="125" y="222"/>
                    </a:lnTo>
                    <a:lnTo>
                      <a:pt x="125" y="220"/>
                    </a:lnTo>
                    <a:lnTo>
                      <a:pt x="122" y="220"/>
                    </a:lnTo>
                    <a:lnTo>
                      <a:pt x="120" y="222"/>
                    </a:lnTo>
                    <a:lnTo>
                      <a:pt x="118" y="222"/>
                    </a:lnTo>
                    <a:lnTo>
                      <a:pt x="115" y="222"/>
                    </a:lnTo>
                    <a:lnTo>
                      <a:pt x="113" y="222"/>
                    </a:lnTo>
                    <a:lnTo>
                      <a:pt x="113" y="220"/>
                    </a:lnTo>
                    <a:lnTo>
                      <a:pt x="110" y="220"/>
                    </a:lnTo>
                    <a:lnTo>
                      <a:pt x="113" y="220"/>
                    </a:lnTo>
                    <a:lnTo>
                      <a:pt x="113" y="217"/>
                    </a:lnTo>
                    <a:lnTo>
                      <a:pt x="115" y="217"/>
                    </a:lnTo>
                    <a:lnTo>
                      <a:pt x="115" y="215"/>
                    </a:lnTo>
                    <a:lnTo>
                      <a:pt x="115" y="217"/>
                    </a:lnTo>
                    <a:lnTo>
                      <a:pt x="115" y="215"/>
                    </a:lnTo>
                    <a:lnTo>
                      <a:pt x="118" y="215"/>
                    </a:lnTo>
                    <a:lnTo>
                      <a:pt x="118" y="212"/>
                    </a:lnTo>
                    <a:lnTo>
                      <a:pt x="115" y="212"/>
                    </a:lnTo>
                    <a:lnTo>
                      <a:pt x="118" y="212"/>
                    </a:lnTo>
                    <a:lnTo>
                      <a:pt x="120" y="212"/>
                    </a:lnTo>
                    <a:lnTo>
                      <a:pt x="120" y="210"/>
                    </a:lnTo>
                    <a:lnTo>
                      <a:pt x="122" y="210"/>
                    </a:lnTo>
                    <a:lnTo>
                      <a:pt x="122" y="207"/>
                    </a:lnTo>
                    <a:lnTo>
                      <a:pt x="122" y="205"/>
                    </a:lnTo>
                    <a:lnTo>
                      <a:pt x="125" y="205"/>
                    </a:lnTo>
                    <a:lnTo>
                      <a:pt x="125" y="203"/>
                    </a:lnTo>
                    <a:lnTo>
                      <a:pt x="122" y="203"/>
                    </a:lnTo>
                    <a:lnTo>
                      <a:pt x="122" y="200"/>
                    </a:lnTo>
                    <a:lnTo>
                      <a:pt x="125" y="200"/>
                    </a:lnTo>
                    <a:lnTo>
                      <a:pt x="122" y="200"/>
                    </a:lnTo>
                    <a:lnTo>
                      <a:pt x="125" y="200"/>
                    </a:lnTo>
                    <a:lnTo>
                      <a:pt x="125" y="198"/>
                    </a:lnTo>
                    <a:lnTo>
                      <a:pt x="125" y="195"/>
                    </a:lnTo>
                    <a:lnTo>
                      <a:pt x="125" y="193"/>
                    </a:lnTo>
                    <a:lnTo>
                      <a:pt x="127" y="193"/>
                    </a:lnTo>
                    <a:lnTo>
                      <a:pt x="125" y="193"/>
                    </a:lnTo>
                    <a:lnTo>
                      <a:pt x="127" y="193"/>
                    </a:lnTo>
                    <a:lnTo>
                      <a:pt x="127" y="190"/>
                    </a:lnTo>
                    <a:lnTo>
                      <a:pt x="130" y="190"/>
                    </a:lnTo>
                    <a:lnTo>
                      <a:pt x="130" y="188"/>
                    </a:lnTo>
                    <a:lnTo>
                      <a:pt x="132" y="188"/>
                    </a:lnTo>
                    <a:lnTo>
                      <a:pt x="135" y="188"/>
                    </a:lnTo>
                    <a:lnTo>
                      <a:pt x="135" y="185"/>
                    </a:lnTo>
                    <a:lnTo>
                      <a:pt x="132" y="185"/>
                    </a:lnTo>
                    <a:lnTo>
                      <a:pt x="135" y="185"/>
                    </a:lnTo>
                    <a:lnTo>
                      <a:pt x="135" y="183"/>
                    </a:lnTo>
                    <a:lnTo>
                      <a:pt x="132" y="183"/>
                    </a:lnTo>
                    <a:lnTo>
                      <a:pt x="135" y="183"/>
                    </a:lnTo>
                    <a:lnTo>
                      <a:pt x="135" y="181"/>
                    </a:lnTo>
                    <a:lnTo>
                      <a:pt x="137" y="181"/>
                    </a:lnTo>
                    <a:lnTo>
                      <a:pt x="137" y="178"/>
                    </a:lnTo>
                    <a:lnTo>
                      <a:pt x="135" y="178"/>
                    </a:lnTo>
                    <a:lnTo>
                      <a:pt x="137" y="178"/>
                    </a:lnTo>
                    <a:lnTo>
                      <a:pt x="140" y="178"/>
                    </a:lnTo>
                    <a:lnTo>
                      <a:pt x="140" y="176"/>
                    </a:lnTo>
                    <a:lnTo>
                      <a:pt x="142" y="176"/>
                    </a:lnTo>
                    <a:lnTo>
                      <a:pt x="142" y="173"/>
                    </a:lnTo>
                    <a:lnTo>
                      <a:pt x="142" y="171"/>
                    </a:lnTo>
                    <a:lnTo>
                      <a:pt x="140" y="171"/>
                    </a:lnTo>
                    <a:lnTo>
                      <a:pt x="140" y="168"/>
                    </a:lnTo>
                    <a:lnTo>
                      <a:pt x="140" y="166"/>
                    </a:lnTo>
                    <a:lnTo>
                      <a:pt x="142" y="166"/>
                    </a:lnTo>
                    <a:lnTo>
                      <a:pt x="142" y="163"/>
                    </a:lnTo>
                    <a:lnTo>
                      <a:pt x="142" y="161"/>
                    </a:lnTo>
                    <a:lnTo>
                      <a:pt x="144" y="161"/>
                    </a:lnTo>
                    <a:lnTo>
                      <a:pt x="144" y="163"/>
                    </a:lnTo>
                    <a:lnTo>
                      <a:pt x="147" y="163"/>
                    </a:lnTo>
                    <a:lnTo>
                      <a:pt x="144" y="163"/>
                    </a:lnTo>
                    <a:lnTo>
                      <a:pt x="144" y="161"/>
                    </a:lnTo>
                    <a:lnTo>
                      <a:pt x="147" y="161"/>
                    </a:lnTo>
                    <a:lnTo>
                      <a:pt x="147" y="159"/>
                    </a:lnTo>
                    <a:lnTo>
                      <a:pt x="149" y="159"/>
                    </a:lnTo>
                    <a:lnTo>
                      <a:pt x="149" y="156"/>
                    </a:lnTo>
                    <a:lnTo>
                      <a:pt x="152" y="156"/>
                    </a:lnTo>
                    <a:lnTo>
                      <a:pt x="149" y="156"/>
                    </a:lnTo>
                    <a:lnTo>
                      <a:pt x="149" y="154"/>
                    </a:lnTo>
                    <a:lnTo>
                      <a:pt x="152" y="154"/>
                    </a:lnTo>
                    <a:lnTo>
                      <a:pt x="152" y="151"/>
                    </a:lnTo>
                    <a:lnTo>
                      <a:pt x="152" y="149"/>
                    </a:lnTo>
                    <a:lnTo>
                      <a:pt x="152" y="146"/>
                    </a:lnTo>
                    <a:lnTo>
                      <a:pt x="152" y="144"/>
                    </a:lnTo>
                    <a:lnTo>
                      <a:pt x="154" y="144"/>
                    </a:lnTo>
                    <a:lnTo>
                      <a:pt x="152" y="144"/>
                    </a:lnTo>
                    <a:lnTo>
                      <a:pt x="152" y="141"/>
                    </a:lnTo>
                    <a:lnTo>
                      <a:pt x="152" y="139"/>
                    </a:lnTo>
                    <a:lnTo>
                      <a:pt x="152" y="137"/>
                    </a:lnTo>
                    <a:lnTo>
                      <a:pt x="149" y="137"/>
                    </a:lnTo>
                    <a:lnTo>
                      <a:pt x="149" y="134"/>
                    </a:lnTo>
                    <a:lnTo>
                      <a:pt x="152" y="134"/>
                    </a:lnTo>
                    <a:lnTo>
                      <a:pt x="152" y="132"/>
                    </a:lnTo>
                    <a:lnTo>
                      <a:pt x="149" y="132"/>
                    </a:lnTo>
                    <a:lnTo>
                      <a:pt x="152" y="132"/>
                    </a:lnTo>
                    <a:lnTo>
                      <a:pt x="152" y="129"/>
                    </a:lnTo>
                    <a:lnTo>
                      <a:pt x="152" y="132"/>
                    </a:lnTo>
                    <a:lnTo>
                      <a:pt x="149" y="132"/>
                    </a:lnTo>
                    <a:lnTo>
                      <a:pt x="152" y="132"/>
                    </a:lnTo>
                    <a:lnTo>
                      <a:pt x="152" y="129"/>
                    </a:lnTo>
                    <a:lnTo>
                      <a:pt x="149" y="129"/>
                    </a:lnTo>
                    <a:lnTo>
                      <a:pt x="149" y="127"/>
                    </a:lnTo>
                    <a:lnTo>
                      <a:pt x="149" y="124"/>
                    </a:lnTo>
                    <a:lnTo>
                      <a:pt x="149" y="122"/>
                    </a:lnTo>
                    <a:lnTo>
                      <a:pt x="147" y="122"/>
                    </a:lnTo>
                    <a:lnTo>
                      <a:pt x="144" y="122"/>
                    </a:lnTo>
                    <a:lnTo>
                      <a:pt x="144" y="119"/>
                    </a:lnTo>
                    <a:lnTo>
                      <a:pt x="144" y="117"/>
                    </a:lnTo>
                    <a:lnTo>
                      <a:pt x="144" y="119"/>
                    </a:lnTo>
                    <a:lnTo>
                      <a:pt x="144" y="122"/>
                    </a:lnTo>
                    <a:lnTo>
                      <a:pt x="147" y="122"/>
                    </a:lnTo>
                    <a:lnTo>
                      <a:pt x="149" y="122"/>
                    </a:lnTo>
                    <a:lnTo>
                      <a:pt x="149" y="124"/>
                    </a:lnTo>
                    <a:lnTo>
                      <a:pt x="149" y="127"/>
                    </a:lnTo>
                    <a:lnTo>
                      <a:pt x="149" y="129"/>
                    </a:lnTo>
                    <a:lnTo>
                      <a:pt x="149" y="132"/>
                    </a:lnTo>
                    <a:lnTo>
                      <a:pt x="152" y="132"/>
                    </a:lnTo>
                    <a:lnTo>
                      <a:pt x="149" y="132"/>
                    </a:lnTo>
                    <a:lnTo>
                      <a:pt x="149" y="134"/>
                    </a:lnTo>
                    <a:lnTo>
                      <a:pt x="152" y="134"/>
                    </a:lnTo>
                    <a:lnTo>
                      <a:pt x="149" y="134"/>
                    </a:lnTo>
                    <a:lnTo>
                      <a:pt x="149" y="132"/>
                    </a:lnTo>
                    <a:lnTo>
                      <a:pt x="149" y="134"/>
                    </a:lnTo>
                    <a:lnTo>
                      <a:pt x="149" y="137"/>
                    </a:lnTo>
                    <a:lnTo>
                      <a:pt x="152" y="137"/>
                    </a:lnTo>
                    <a:lnTo>
                      <a:pt x="152" y="139"/>
                    </a:lnTo>
                    <a:lnTo>
                      <a:pt x="152" y="141"/>
                    </a:lnTo>
                    <a:lnTo>
                      <a:pt x="152" y="144"/>
                    </a:lnTo>
                    <a:lnTo>
                      <a:pt x="152" y="146"/>
                    </a:lnTo>
                    <a:lnTo>
                      <a:pt x="152" y="149"/>
                    </a:lnTo>
                    <a:lnTo>
                      <a:pt x="152" y="151"/>
                    </a:lnTo>
                    <a:lnTo>
                      <a:pt x="152" y="149"/>
                    </a:lnTo>
                    <a:lnTo>
                      <a:pt x="152" y="151"/>
                    </a:lnTo>
                    <a:lnTo>
                      <a:pt x="152" y="149"/>
                    </a:lnTo>
                    <a:lnTo>
                      <a:pt x="152" y="151"/>
                    </a:lnTo>
                    <a:lnTo>
                      <a:pt x="149" y="151"/>
                    </a:lnTo>
                    <a:lnTo>
                      <a:pt x="149" y="154"/>
                    </a:lnTo>
                    <a:lnTo>
                      <a:pt x="147" y="154"/>
                    </a:lnTo>
                    <a:lnTo>
                      <a:pt x="149" y="154"/>
                    </a:lnTo>
                    <a:lnTo>
                      <a:pt x="149" y="156"/>
                    </a:lnTo>
                    <a:lnTo>
                      <a:pt x="152" y="156"/>
                    </a:lnTo>
                    <a:lnTo>
                      <a:pt x="149" y="156"/>
                    </a:lnTo>
                    <a:lnTo>
                      <a:pt x="149" y="159"/>
                    </a:lnTo>
                    <a:lnTo>
                      <a:pt x="147" y="159"/>
                    </a:lnTo>
                    <a:lnTo>
                      <a:pt x="147" y="161"/>
                    </a:lnTo>
                    <a:lnTo>
                      <a:pt x="144" y="161"/>
                    </a:lnTo>
                    <a:lnTo>
                      <a:pt x="142" y="161"/>
                    </a:lnTo>
                    <a:lnTo>
                      <a:pt x="142" y="163"/>
                    </a:lnTo>
                    <a:lnTo>
                      <a:pt x="142" y="166"/>
                    </a:lnTo>
                    <a:lnTo>
                      <a:pt x="140" y="166"/>
                    </a:lnTo>
                    <a:lnTo>
                      <a:pt x="137" y="166"/>
                    </a:lnTo>
                    <a:lnTo>
                      <a:pt x="137" y="163"/>
                    </a:lnTo>
                    <a:lnTo>
                      <a:pt x="135" y="163"/>
                    </a:lnTo>
                    <a:lnTo>
                      <a:pt x="135" y="161"/>
                    </a:lnTo>
                    <a:lnTo>
                      <a:pt x="132" y="161"/>
                    </a:lnTo>
                    <a:lnTo>
                      <a:pt x="130" y="161"/>
                    </a:lnTo>
                    <a:lnTo>
                      <a:pt x="127" y="161"/>
                    </a:lnTo>
                    <a:lnTo>
                      <a:pt x="127" y="159"/>
                    </a:lnTo>
                    <a:lnTo>
                      <a:pt x="125" y="159"/>
                    </a:lnTo>
                    <a:lnTo>
                      <a:pt x="122" y="159"/>
                    </a:lnTo>
                    <a:lnTo>
                      <a:pt x="122" y="156"/>
                    </a:lnTo>
                    <a:lnTo>
                      <a:pt x="122" y="159"/>
                    </a:lnTo>
                    <a:lnTo>
                      <a:pt x="120" y="159"/>
                    </a:lnTo>
                    <a:lnTo>
                      <a:pt x="118" y="159"/>
                    </a:lnTo>
                    <a:lnTo>
                      <a:pt x="118" y="156"/>
                    </a:lnTo>
                    <a:lnTo>
                      <a:pt x="115" y="156"/>
                    </a:lnTo>
                    <a:lnTo>
                      <a:pt x="115" y="154"/>
                    </a:lnTo>
                    <a:lnTo>
                      <a:pt x="115" y="156"/>
                    </a:lnTo>
                    <a:lnTo>
                      <a:pt x="115" y="154"/>
                    </a:lnTo>
                    <a:lnTo>
                      <a:pt x="113" y="154"/>
                    </a:lnTo>
                    <a:lnTo>
                      <a:pt x="110" y="154"/>
                    </a:lnTo>
                    <a:lnTo>
                      <a:pt x="108" y="154"/>
                    </a:lnTo>
                    <a:lnTo>
                      <a:pt x="105" y="151"/>
                    </a:lnTo>
                    <a:lnTo>
                      <a:pt x="103" y="151"/>
                    </a:lnTo>
                    <a:lnTo>
                      <a:pt x="103" y="149"/>
                    </a:lnTo>
                    <a:lnTo>
                      <a:pt x="100" y="149"/>
                    </a:lnTo>
                    <a:lnTo>
                      <a:pt x="98" y="149"/>
                    </a:lnTo>
                    <a:lnTo>
                      <a:pt x="98" y="146"/>
                    </a:lnTo>
                    <a:lnTo>
                      <a:pt x="96" y="146"/>
                    </a:lnTo>
                    <a:lnTo>
                      <a:pt x="93" y="146"/>
                    </a:lnTo>
                    <a:lnTo>
                      <a:pt x="93" y="144"/>
                    </a:lnTo>
                    <a:lnTo>
                      <a:pt x="91" y="144"/>
                    </a:lnTo>
                    <a:lnTo>
                      <a:pt x="91" y="141"/>
                    </a:lnTo>
                    <a:lnTo>
                      <a:pt x="88" y="141"/>
                    </a:lnTo>
                    <a:lnTo>
                      <a:pt x="86" y="139"/>
                    </a:lnTo>
                    <a:lnTo>
                      <a:pt x="83" y="139"/>
                    </a:lnTo>
                    <a:lnTo>
                      <a:pt x="83" y="137"/>
                    </a:lnTo>
                    <a:lnTo>
                      <a:pt x="78" y="134"/>
                    </a:lnTo>
                    <a:lnTo>
                      <a:pt x="76" y="134"/>
                    </a:lnTo>
                    <a:lnTo>
                      <a:pt x="74" y="132"/>
                    </a:lnTo>
                    <a:lnTo>
                      <a:pt x="71" y="132"/>
                    </a:lnTo>
                    <a:lnTo>
                      <a:pt x="69" y="132"/>
                    </a:lnTo>
                    <a:lnTo>
                      <a:pt x="66" y="132"/>
                    </a:lnTo>
                    <a:lnTo>
                      <a:pt x="64" y="132"/>
                    </a:lnTo>
                    <a:lnTo>
                      <a:pt x="61" y="132"/>
                    </a:lnTo>
                    <a:lnTo>
                      <a:pt x="61" y="129"/>
                    </a:lnTo>
                    <a:lnTo>
                      <a:pt x="59" y="129"/>
                    </a:lnTo>
                    <a:lnTo>
                      <a:pt x="56" y="129"/>
                    </a:lnTo>
                    <a:lnTo>
                      <a:pt x="54" y="129"/>
                    </a:lnTo>
                    <a:lnTo>
                      <a:pt x="54" y="127"/>
                    </a:lnTo>
                    <a:lnTo>
                      <a:pt x="52" y="127"/>
                    </a:lnTo>
                    <a:lnTo>
                      <a:pt x="49" y="127"/>
                    </a:lnTo>
                    <a:lnTo>
                      <a:pt x="47" y="127"/>
                    </a:lnTo>
                    <a:lnTo>
                      <a:pt x="47" y="124"/>
                    </a:lnTo>
                    <a:lnTo>
                      <a:pt x="44" y="124"/>
                    </a:lnTo>
                    <a:lnTo>
                      <a:pt x="44" y="122"/>
                    </a:lnTo>
                    <a:lnTo>
                      <a:pt x="44" y="119"/>
                    </a:lnTo>
                    <a:lnTo>
                      <a:pt x="42" y="119"/>
                    </a:lnTo>
                    <a:lnTo>
                      <a:pt x="39" y="119"/>
                    </a:lnTo>
                    <a:lnTo>
                      <a:pt x="39" y="117"/>
                    </a:lnTo>
                    <a:lnTo>
                      <a:pt x="37" y="117"/>
                    </a:lnTo>
                    <a:lnTo>
                      <a:pt x="34" y="117"/>
                    </a:lnTo>
                    <a:lnTo>
                      <a:pt x="34" y="114"/>
                    </a:lnTo>
                    <a:lnTo>
                      <a:pt x="32" y="114"/>
                    </a:lnTo>
                    <a:lnTo>
                      <a:pt x="32" y="112"/>
                    </a:lnTo>
                    <a:lnTo>
                      <a:pt x="30" y="112"/>
                    </a:lnTo>
                    <a:lnTo>
                      <a:pt x="27" y="112"/>
                    </a:lnTo>
                    <a:lnTo>
                      <a:pt x="27" y="110"/>
                    </a:lnTo>
                    <a:lnTo>
                      <a:pt x="25" y="110"/>
                    </a:lnTo>
                    <a:lnTo>
                      <a:pt x="25" y="107"/>
                    </a:lnTo>
                    <a:lnTo>
                      <a:pt x="22" y="107"/>
                    </a:lnTo>
                    <a:lnTo>
                      <a:pt x="22" y="105"/>
                    </a:lnTo>
                    <a:lnTo>
                      <a:pt x="20" y="105"/>
                    </a:lnTo>
                    <a:lnTo>
                      <a:pt x="17" y="102"/>
                    </a:lnTo>
                    <a:lnTo>
                      <a:pt x="17" y="100"/>
                    </a:lnTo>
                    <a:lnTo>
                      <a:pt x="17" y="97"/>
                    </a:lnTo>
                    <a:lnTo>
                      <a:pt x="15" y="100"/>
                    </a:lnTo>
                    <a:lnTo>
                      <a:pt x="15" y="97"/>
                    </a:lnTo>
                    <a:lnTo>
                      <a:pt x="12" y="95"/>
                    </a:lnTo>
                    <a:lnTo>
                      <a:pt x="12" y="92"/>
                    </a:lnTo>
                    <a:lnTo>
                      <a:pt x="10" y="92"/>
                    </a:lnTo>
                    <a:lnTo>
                      <a:pt x="12" y="92"/>
                    </a:lnTo>
                    <a:lnTo>
                      <a:pt x="12" y="90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8" y="88"/>
                    </a:lnTo>
                    <a:lnTo>
                      <a:pt x="8" y="90"/>
                    </a:lnTo>
                    <a:lnTo>
                      <a:pt x="8" y="88"/>
                    </a:lnTo>
                    <a:lnTo>
                      <a:pt x="5" y="88"/>
                    </a:lnTo>
                    <a:lnTo>
                      <a:pt x="8" y="88"/>
                    </a:lnTo>
                    <a:lnTo>
                      <a:pt x="5" y="88"/>
                    </a:lnTo>
                    <a:lnTo>
                      <a:pt x="5" y="85"/>
                    </a:lnTo>
                    <a:lnTo>
                      <a:pt x="5" y="88"/>
                    </a:lnTo>
                    <a:lnTo>
                      <a:pt x="5" y="85"/>
                    </a:lnTo>
                    <a:lnTo>
                      <a:pt x="3" y="85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3" y="80"/>
                    </a:lnTo>
                    <a:lnTo>
                      <a:pt x="3" y="78"/>
                    </a:lnTo>
                    <a:lnTo>
                      <a:pt x="3" y="75"/>
                    </a:lnTo>
                    <a:lnTo>
                      <a:pt x="3" y="73"/>
                    </a:lnTo>
                    <a:lnTo>
                      <a:pt x="5" y="73"/>
                    </a:lnTo>
                    <a:lnTo>
                      <a:pt x="5" y="70"/>
                    </a:lnTo>
                    <a:lnTo>
                      <a:pt x="5" y="68"/>
                    </a:lnTo>
                    <a:lnTo>
                      <a:pt x="5" y="66"/>
                    </a:lnTo>
                    <a:lnTo>
                      <a:pt x="8" y="66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8" y="58"/>
                    </a:lnTo>
                    <a:lnTo>
                      <a:pt x="10" y="56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12" y="51"/>
                    </a:lnTo>
                    <a:lnTo>
                      <a:pt x="12" y="48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2" y="41"/>
                    </a:lnTo>
                    <a:lnTo>
                      <a:pt x="12" y="39"/>
                    </a:lnTo>
                    <a:lnTo>
                      <a:pt x="10" y="39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5" y="34"/>
                    </a:lnTo>
                    <a:lnTo>
                      <a:pt x="15" y="31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7" y="26"/>
                    </a:lnTo>
                    <a:lnTo>
                      <a:pt x="20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2" y="19"/>
                    </a:lnTo>
                    <a:lnTo>
                      <a:pt x="22" y="17"/>
                    </a:lnTo>
                    <a:lnTo>
                      <a:pt x="25" y="14"/>
                    </a:lnTo>
                    <a:lnTo>
                      <a:pt x="25" y="12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30" y="9"/>
                    </a:lnTo>
                    <a:lnTo>
                      <a:pt x="34" y="9"/>
                    </a:lnTo>
                    <a:lnTo>
                      <a:pt x="37" y="9"/>
                    </a:lnTo>
                    <a:lnTo>
                      <a:pt x="39" y="9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7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6" y="4"/>
                    </a:lnTo>
                    <a:lnTo>
                      <a:pt x="59" y="4"/>
                    </a:lnTo>
                    <a:lnTo>
                      <a:pt x="61" y="4"/>
                    </a:lnTo>
                    <a:lnTo>
                      <a:pt x="66" y="2"/>
                    </a:lnTo>
                    <a:lnTo>
                      <a:pt x="69" y="2"/>
                    </a:lnTo>
                    <a:lnTo>
                      <a:pt x="74" y="2"/>
                    </a:lnTo>
                    <a:lnTo>
                      <a:pt x="100" y="2"/>
                    </a:lnTo>
                    <a:lnTo>
                      <a:pt x="100" y="0"/>
                    </a:lnTo>
                    <a:lnTo>
                      <a:pt x="100" y="2"/>
                    </a:lnTo>
                    <a:lnTo>
                      <a:pt x="122" y="14"/>
                    </a:lnTo>
                    <a:lnTo>
                      <a:pt x="125" y="14"/>
                    </a:lnTo>
                    <a:lnTo>
                      <a:pt x="125" y="17"/>
                    </a:lnTo>
                    <a:lnTo>
                      <a:pt x="125" y="19"/>
                    </a:lnTo>
                    <a:lnTo>
                      <a:pt x="125" y="22"/>
                    </a:lnTo>
                    <a:lnTo>
                      <a:pt x="125" y="24"/>
                    </a:lnTo>
                    <a:lnTo>
                      <a:pt x="125" y="26"/>
                    </a:lnTo>
                    <a:lnTo>
                      <a:pt x="125" y="29"/>
                    </a:lnTo>
                    <a:lnTo>
                      <a:pt x="125" y="26"/>
                    </a:lnTo>
                    <a:lnTo>
                      <a:pt x="127" y="26"/>
                    </a:lnTo>
                    <a:lnTo>
                      <a:pt x="127" y="29"/>
                    </a:lnTo>
                    <a:lnTo>
                      <a:pt x="127" y="31"/>
                    </a:lnTo>
                    <a:lnTo>
                      <a:pt x="130" y="31"/>
                    </a:lnTo>
                    <a:lnTo>
                      <a:pt x="130" y="34"/>
                    </a:lnTo>
                    <a:lnTo>
                      <a:pt x="130" y="36"/>
                    </a:lnTo>
                    <a:lnTo>
                      <a:pt x="130" y="39"/>
                    </a:lnTo>
                    <a:lnTo>
                      <a:pt x="130" y="41"/>
                    </a:lnTo>
                    <a:lnTo>
                      <a:pt x="130" y="39"/>
                    </a:lnTo>
                    <a:lnTo>
                      <a:pt x="132" y="39"/>
                    </a:lnTo>
                    <a:lnTo>
                      <a:pt x="132" y="41"/>
                    </a:lnTo>
                    <a:lnTo>
                      <a:pt x="130" y="41"/>
                    </a:lnTo>
                    <a:lnTo>
                      <a:pt x="130" y="44"/>
                    </a:lnTo>
                    <a:lnTo>
                      <a:pt x="132" y="44"/>
                    </a:lnTo>
                    <a:lnTo>
                      <a:pt x="132" y="41"/>
                    </a:lnTo>
                    <a:lnTo>
                      <a:pt x="132" y="44"/>
                    </a:lnTo>
                    <a:lnTo>
                      <a:pt x="135" y="44"/>
                    </a:lnTo>
                    <a:lnTo>
                      <a:pt x="132" y="44"/>
                    </a:lnTo>
                    <a:lnTo>
                      <a:pt x="132" y="46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32" y="48"/>
                    </a:lnTo>
                    <a:lnTo>
                      <a:pt x="132" y="51"/>
                    </a:lnTo>
                    <a:lnTo>
                      <a:pt x="135" y="51"/>
                    </a:lnTo>
                    <a:lnTo>
                      <a:pt x="132" y="51"/>
                    </a:lnTo>
                    <a:lnTo>
                      <a:pt x="132" y="53"/>
                    </a:lnTo>
                    <a:lnTo>
                      <a:pt x="135" y="53"/>
                    </a:lnTo>
                    <a:lnTo>
                      <a:pt x="132" y="56"/>
                    </a:lnTo>
                    <a:lnTo>
                      <a:pt x="135" y="56"/>
                    </a:lnTo>
                    <a:lnTo>
                      <a:pt x="135" y="58"/>
                    </a:lnTo>
                    <a:lnTo>
                      <a:pt x="132" y="58"/>
                    </a:lnTo>
                    <a:lnTo>
                      <a:pt x="132" y="61"/>
                    </a:lnTo>
                    <a:lnTo>
                      <a:pt x="130" y="61"/>
                    </a:lnTo>
                    <a:lnTo>
                      <a:pt x="130" y="63"/>
                    </a:lnTo>
                    <a:lnTo>
                      <a:pt x="132" y="63"/>
                    </a:lnTo>
                    <a:lnTo>
                      <a:pt x="132" y="66"/>
                    </a:lnTo>
                    <a:lnTo>
                      <a:pt x="132" y="68"/>
                    </a:lnTo>
                    <a:lnTo>
                      <a:pt x="130" y="68"/>
                    </a:lnTo>
                    <a:lnTo>
                      <a:pt x="132" y="68"/>
                    </a:lnTo>
                    <a:lnTo>
                      <a:pt x="132" y="70"/>
                    </a:lnTo>
                    <a:lnTo>
                      <a:pt x="130" y="70"/>
                    </a:lnTo>
                    <a:lnTo>
                      <a:pt x="130" y="73"/>
                    </a:lnTo>
                    <a:lnTo>
                      <a:pt x="132" y="73"/>
                    </a:lnTo>
                    <a:lnTo>
                      <a:pt x="130" y="73"/>
                    </a:lnTo>
                    <a:lnTo>
                      <a:pt x="132" y="73"/>
                    </a:lnTo>
                    <a:lnTo>
                      <a:pt x="130" y="75"/>
                    </a:lnTo>
                    <a:lnTo>
                      <a:pt x="130" y="78"/>
                    </a:lnTo>
                    <a:lnTo>
                      <a:pt x="132" y="78"/>
                    </a:lnTo>
                    <a:lnTo>
                      <a:pt x="132" y="80"/>
                    </a:lnTo>
                    <a:lnTo>
                      <a:pt x="135" y="80"/>
                    </a:lnTo>
                    <a:lnTo>
                      <a:pt x="137" y="80"/>
                    </a:lnTo>
                    <a:lnTo>
                      <a:pt x="137" y="78"/>
                    </a:lnTo>
                    <a:lnTo>
                      <a:pt x="140" y="78"/>
                    </a:lnTo>
                    <a:lnTo>
                      <a:pt x="140" y="80"/>
                    </a:lnTo>
                    <a:lnTo>
                      <a:pt x="142" y="80"/>
                    </a:lnTo>
                    <a:lnTo>
                      <a:pt x="144" y="80"/>
                    </a:lnTo>
                    <a:lnTo>
                      <a:pt x="147" y="80"/>
                    </a:lnTo>
                    <a:lnTo>
                      <a:pt x="147" y="83"/>
                    </a:lnTo>
                    <a:lnTo>
                      <a:pt x="149" y="83"/>
                    </a:lnTo>
                    <a:lnTo>
                      <a:pt x="152" y="83"/>
                    </a:lnTo>
                    <a:lnTo>
                      <a:pt x="154" y="83"/>
                    </a:lnTo>
                    <a:lnTo>
                      <a:pt x="157" y="83"/>
                    </a:lnTo>
                    <a:lnTo>
                      <a:pt x="159" y="83"/>
                    </a:lnTo>
                    <a:lnTo>
                      <a:pt x="162" y="83"/>
                    </a:lnTo>
                    <a:lnTo>
                      <a:pt x="162" y="85"/>
                    </a:lnTo>
                    <a:lnTo>
                      <a:pt x="162" y="83"/>
                    </a:lnTo>
                    <a:lnTo>
                      <a:pt x="164" y="83"/>
                    </a:lnTo>
                    <a:lnTo>
                      <a:pt x="166" y="83"/>
                    </a:lnTo>
                    <a:lnTo>
                      <a:pt x="169" y="83"/>
                    </a:lnTo>
                    <a:lnTo>
                      <a:pt x="169" y="80"/>
                    </a:lnTo>
                    <a:lnTo>
                      <a:pt x="171" y="80"/>
                    </a:lnTo>
                    <a:lnTo>
                      <a:pt x="171" y="78"/>
                    </a:lnTo>
                    <a:lnTo>
                      <a:pt x="174" y="78"/>
                    </a:lnTo>
                    <a:lnTo>
                      <a:pt x="174" y="80"/>
                    </a:lnTo>
                    <a:lnTo>
                      <a:pt x="176" y="80"/>
                    </a:lnTo>
                    <a:lnTo>
                      <a:pt x="176" y="83"/>
                    </a:lnTo>
                    <a:lnTo>
                      <a:pt x="179" y="83"/>
                    </a:lnTo>
                    <a:lnTo>
                      <a:pt x="181" y="83"/>
                    </a:lnTo>
                    <a:lnTo>
                      <a:pt x="184" y="83"/>
                    </a:lnTo>
                    <a:lnTo>
                      <a:pt x="184" y="85"/>
                    </a:lnTo>
                    <a:lnTo>
                      <a:pt x="184" y="83"/>
                    </a:lnTo>
                    <a:lnTo>
                      <a:pt x="184" y="85"/>
                    </a:lnTo>
                    <a:lnTo>
                      <a:pt x="186" y="83"/>
                    </a:lnTo>
                    <a:lnTo>
                      <a:pt x="186" y="85"/>
                    </a:lnTo>
                    <a:lnTo>
                      <a:pt x="186" y="83"/>
                    </a:lnTo>
                    <a:lnTo>
                      <a:pt x="188" y="83"/>
                    </a:lnTo>
                    <a:lnTo>
                      <a:pt x="188" y="85"/>
                    </a:lnTo>
                    <a:lnTo>
                      <a:pt x="191" y="85"/>
                    </a:lnTo>
                    <a:lnTo>
                      <a:pt x="191" y="88"/>
                    </a:lnTo>
                    <a:lnTo>
                      <a:pt x="193" y="88"/>
                    </a:lnTo>
                    <a:lnTo>
                      <a:pt x="191" y="88"/>
                    </a:lnTo>
                    <a:lnTo>
                      <a:pt x="193" y="88"/>
                    </a:lnTo>
                    <a:lnTo>
                      <a:pt x="191" y="90"/>
                    </a:lnTo>
                    <a:lnTo>
                      <a:pt x="193" y="90"/>
                    </a:lnTo>
                    <a:lnTo>
                      <a:pt x="193" y="92"/>
                    </a:lnTo>
                    <a:lnTo>
                      <a:pt x="196" y="92"/>
                    </a:lnTo>
                    <a:lnTo>
                      <a:pt x="196" y="95"/>
                    </a:lnTo>
                    <a:lnTo>
                      <a:pt x="196" y="97"/>
                    </a:lnTo>
                    <a:lnTo>
                      <a:pt x="193" y="97"/>
                    </a:lnTo>
                    <a:lnTo>
                      <a:pt x="193" y="100"/>
                    </a:lnTo>
                    <a:lnTo>
                      <a:pt x="196" y="102"/>
                    </a:lnTo>
                    <a:lnTo>
                      <a:pt x="193" y="102"/>
                    </a:lnTo>
                    <a:lnTo>
                      <a:pt x="193" y="105"/>
                    </a:lnTo>
                    <a:lnTo>
                      <a:pt x="193" y="102"/>
                    </a:lnTo>
                    <a:lnTo>
                      <a:pt x="196" y="102"/>
                    </a:lnTo>
                    <a:lnTo>
                      <a:pt x="196" y="105"/>
                    </a:lnTo>
                    <a:lnTo>
                      <a:pt x="196" y="107"/>
                    </a:lnTo>
                    <a:lnTo>
                      <a:pt x="198" y="107"/>
                    </a:lnTo>
                    <a:lnTo>
                      <a:pt x="198" y="110"/>
                    </a:lnTo>
                    <a:lnTo>
                      <a:pt x="198" y="112"/>
                    </a:lnTo>
                    <a:lnTo>
                      <a:pt x="198" y="114"/>
                    </a:lnTo>
                    <a:lnTo>
                      <a:pt x="198" y="117"/>
                    </a:lnTo>
                    <a:lnTo>
                      <a:pt x="198" y="119"/>
                    </a:lnTo>
                    <a:lnTo>
                      <a:pt x="198" y="122"/>
                    </a:lnTo>
                    <a:lnTo>
                      <a:pt x="201" y="122"/>
                    </a:lnTo>
                    <a:lnTo>
                      <a:pt x="201" y="124"/>
                    </a:lnTo>
                    <a:lnTo>
                      <a:pt x="201" y="127"/>
                    </a:lnTo>
                    <a:lnTo>
                      <a:pt x="201" y="129"/>
                    </a:lnTo>
                    <a:lnTo>
                      <a:pt x="201" y="132"/>
                    </a:lnTo>
                    <a:lnTo>
                      <a:pt x="203" y="129"/>
                    </a:lnTo>
                    <a:lnTo>
                      <a:pt x="203" y="132"/>
                    </a:lnTo>
                    <a:lnTo>
                      <a:pt x="203" y="129"/>
                    </a:lnTo>
                    <a:lnTo>
                      <a:pt x="206" y="132"/>
                    </a:lnTo>
                    <a:lnTo>
                      <a:pt x="208" y="132"/>
                    </a:lnTo>
                    <a:lnTo>
                      <a:pt x="210" y="129"/>
                    </a:lnTo>
                    <a:lnTo>
                      <a:pt x="210" y="132"/>
                    </a:lnTo>
                    <a:lnTo>
                      <a:pt x="213" y="132"/>
                    </a:lnTo>
                    <a:lnTo>
                      <a:pt x="213" y="129"/>
                    </a:lnTo>
                    <a:lnTo>
                      <a:pt x="215" y="129"/>
                    </a:lnTo>
                    <a:lnTo>
                      <a:pt x="218" y="129"/>
                    </a:lnTo>
                    <a:lnTo>
                      <a:pt x="218" y="127"/>
                    </a:lnTo>
                    <a:lnTo>
                      <a:pt x="220" y="127"/>
                    </a:lnTo>
                    <a:lnTo>
                      <a:pt x="223" y="127"/>
                    </a:lnTo>
                    <a:lnTo>
                      <a:pt x="225" y="127"/>
                    </a:lnTo>
                    <a:lnTo>
                      <a:pt x="225" y="129"/>
                    </a:lnTo>
                    <a:lnTo>
                      <a:pt x="228" y="129"/>
                    </a:lnTo>
                    <a:lnTo>
                      <a:pt x="230" y="129"/>
                    </a:lnTo>
                    <a:lnTo>
                      <a:pt x="230" y="132"/>
                    </a:lnTo>
                    <a:lnTo>
                      <a:pt x="232" y="132"/>
                    </a:lnTo>
                    <a:lnTo>
                      <a:pt x="232" y="134"/>
                    </a:lnTo>
                    <a:lnTo>
                      <a:pt x="230" y="134"/>
                    </a:lnTo>
                    <a:lnTo>
                      <a:pt x="230" y="137"/>
                    </a:lnTo>
                    <a:lnTo>
                      <a:pt x="232" y="137"/>
                    </a:lnTo>
                    <a:lnTo>
                      <a:pt x="230" y="137"/>
                    </a:lnTo>
                    <a:lnTo>
                      <a:pt x="230" y="139"/>
                    </a:lnTo>
                    <a:lnTo>
                      <a:pt x="232" y="139"/>
                    </a:lnTo>
                    <a:lnTo>
                      <a:pt x="232" y="141"/>
                    </a:lnTo>
                    <a:lnTo>
                      <a:pt x="232" y="144"/>
                    </a:lnTo>
                    <a:lnTo>
                      <a:pt x="230" y="144"/>
                    </a:lnTo>
                    <a:lnTo>
                      <a:pt x="230" y="146"/>
                    </a:lnTo>
                    <a:lnTo>
                      <a:pt x="230" y="149"/>
                    </a:lnTo>
                    <a:lnTo>
                      <a:pt x="230" y="151"/>
                    </a:lnTo>
                    <a:lnTo>
                      <a:pt x="230" y="154"/>
                    </a:lnTo>
                    <a:lnTo>
                      <a:pt x="228" y="154"/>
                    </a:lnTo>
                    <a:lnTo>
                      <a:pt x="228" y="151"/>
                    </a:lnTo>
                    <a:lnTo>
                      <a:pt x="228" y="154"/>
                    </a:lnTo>
                    <a:lnTo>
                      <a:pt x="228" y="156"/>
                    </a:lnTo>
                    <a:lnTo>
                      <a:pt x="225" y="156"/>
                    </a:lnTo>
                    <a:lnTo>
                      <a:pt x="223" y="156"/>
                    </a:lnTo>
                    <a:lnTo>
                      <a:pt x="223" y="154"/>
                    </a:lnTo>
                    <a:lnTo>
                      <a:pt x="223" y="156"/>
                    </a:lnTo>
                    <a:lnTo>
                      <a:pt x="225" y="156"/>
                    </a:lnTo>
                    <a:lnTo>
                      <a:pt x="223" y="156"/>
                    </a:lnTo>
                    <a:lnTo>
                      <a:pt x="223" y="154"/>
                    </a:lnTo>
                    <a:lnTo>
                      <a:pt x="223" y="156"/>
                    </a:lnTo>
                    <a:lnTo>
                      <a:pt x="220" y="156"/>
                    </a:lnTo>
                    <a:close/>
                    <a:moveTo>
                      <a:pt x="225" y="151"/>
                    </a:moveTo>
                    <a:lnTo>
                      <a:pt x="223" y="151"/>
                    </a:lnTo>
                    <a:lnTo>
                      <a:pt x="225" y="151"/>
                    </a:lnTo>
                    <a:close/>
                    <a:moveTo>
                      <a:pt x="157" y="149"/>
                    </a:moveTo>
                    <a:lnTo>
                      <a:pt x="157" y="146"/>
                    </a:lnTo>
                    <a:lnTo>
                      <a:pt x="159" y="146"/>
                    </a:lnTo>
                    <a:lnTo>
                      <a:pt x="157" y="146"/>
                    </a:lnTo>
                    <a:lnTo>
                      <a:pt x="157" y="149"/>
                    </a:lnTo>
                    <a:close/>
                    <a:moveTo>
                      <a:pt x="159" y="141"/>
                    </a:moveTo>
                    <a:lnTo>
                      <a:pt x="162" y="141"/>
                    </a:lnTo>
                    <a:lnTo>
                      <a:pt x="159" y="141"/>
                    </a:lnTo>
                    <a:close/>
                    <a:moveTo>
                      <a:pt x="171" y="100"/>
                    </a:moveTo>
                    <a:lnTo>
                      <a:pt x="169" y="100"/>
                    </a:lnTo>
                    <a:lnTo>
                      <a:pt x="171" y="100"/>
                    </a:lnTo>
                    <a:close/>
                    <a:moveTo>
                      <a:pt x="100" y="2"/>
                    </a:moveTo>
                    <a:lnTo>
                      <a:pt x="98" y="2"/>
                    </a:lnTo>
                    <a:lnTo>
                      <a:pt x="100" y="2"/>
                    </a:lnTo>
                    <a:close/>
                    <a:moveTo>
                      <a:pt x="157" y="156"/>
                    </a:moveTo>
                    <a:lnTo>
                      <a:pt x="154" y="156"/>
                    </a:lnTo>
                    <a:lnTo>
                      <a:pt x="157" y="156"/>
                    </a:lnTo>
                    <a:close/>
                    <a:moveTo>
                      <a:pt x="201" y="161"/>
                    </a:moveTo>
                    <a:lnTo>
                      <a:pt x="201" y="163"/>
                    </a:lnTo>
                    <a:lnTo>
                      <a:pt x="201" y="161"/>
                    </a:lnTo>
                    <a:lnTo>
                      <a:pt x="201" y="163"/>
                    </a:lnTo>
                    <a:lnTo>
                      <a:pt x="203" y="163"/>
                    </a:lnTo>
                    <a:lnTo>
                      <a:pt x="201" y="163"/>
                    </a:lnTo>
                    <a:lnTo>
                      <a:pt x="203" y="163"/>
                    </a:lnTo>
                    <a:lnTo>
                      <a:pt x="206" y="163"/>
                    </a:lnTo>
                    <a:lnTo>
                      <a:pt x="206" y="166"/>
                    </a:lnTo>
                    <a:lnTo>
                      <a:pt x="203" y="166"/>
                    </a:lnTo>
                    <a:lnTo>
                      <a:pt x="201" y="166"/>
                    </a:lnTo>
                    <a:lnTo>
                      <a:pt x="203" y="166"/>
                    </a:lnTo>
                    <a:lnTo>
                      <a:pt x="203" y="168"/>
                    </a:lnTo>
                    <a:lnTo>
                      <a:pt x="201" y="168"/>
                    </a:lnTo>
                    <a:lnTo>
                      <a:pt x="198" y="168"/>
                    </a:lnTo>
                    <a:lnTo>
                      <a:pt x="201" y="168"/>
                    </a:lnTo>
                    <a:lnTo>
                      <a:pt x="201" y="171"/>
                    </a:lnTo>
                    <a:lnTo>
                      <a:pt x="201" y="168"/>
                    </a:lnTo>
                    <a:lnTo>
                      <a:pt x="198" y="168"/>
                    </a:lnTo>
                    <a:lnTo>
                      <a:pt x="198" y="171"/>
                    </a:lnTo>
                    <a:lnTo>
                      <a:pt x="201" y="171"/>
                    </a:lnTo>
                    <a:lnTo>
                      <a:pt x="201" y="168"/>
                    </a:lnTo>
                    <a:lnTo>
                      <a:pt x="201" y="171"/>
                    </a:lnTo>
                    <a:lnTo>
                      <a:pt x="201" y="168"/>
                    </a:lnTo>
                    <a:lnTo>
                      <a:pt x="203" y="168"/>
                    </a:lnTo>
                    <a:lnTo>
                      <a:pt x="203" y="171"/>
                    </a:lnTo>
                    <a:lnTo>
                      <a:pt x="203" y="168"/>
                    </a:lnTo>
                    <a:lnTo>
                      <a:pt x="206" y="168"/>
                    </a:lnTo>
                    <a:lnTo>
                      <a:pt x="203" y="168"/>
                    </a:lnTo>
                    <a:lnTo>
                      <a:pt x="203" y="166"/>
                    </a:lnTo>
                    <a:lnTo>
                      <a:pt x="206" y="166"/>
                    </a:lnTo>
                    <a:lnTo>
                      <a:pt x="206" y="168"/>
                    </a:lnTo>
                    <a:lnTo>
                      <a:pt x="208" y="168"/>
                    </a:lnTo>
                    <a:lnTo>
                      <a:pt x="206" y="168"/>
                    </a:lnTo>
                    <a:lnTo>
                      <a:pt x="208" y="168"/>
                    </a:lnTo>
                    <a:lnTo>
                      <a:pt x="206" y="168"/>
                    </a:lnTo>
                    <a:lnTo>
                      <a:pt x="206" y="171"/>
                    </a:lnTo>
                    <a:lnTo>
                      <a:pt x="206" y="168"/>
                    </a:lnTo>
                    <a:lnTo>
                      <a:pt x="208" y="168"/>
                    </a:lnTo>
                    <a:lnTo>
                      <a:pt x="208" y="171"/>
                    </a:lnTo>
                    <a:lnTo>
                      <a:pt x="208" y="168"/>
                    </a:lnTo>
                    <a:lnTo>
                      <a:pt x="208" y="171"/>
                    </a:lnTo>
                    <a:lnTo>
                      <a:pt x="208" y="168"/>
                    </a:lnTo>
                    <a:lnTo>
                      <a:pt x="208" y="171"/>
                    </a:lnTo>
                    <a:lnTo>
                      <a:pt x="208" y="168"/>
                    </a:lnTo>
                    <a:lnTo>
                      <a:pt x="210" y="168"/>
                    </a:lnTo>
                    <a:lnTo>
                      <a:pt x="210" y="171"/>
                    </a:lnTo>
                    <a:lnTo>
                      <a:pt x="210" y="168"/>
                    </a:lnTo>
                    <a:lnTo>
                      <a:pt x="210" y="171"/>
                    </a:lnTo>
                    <a:lnTo>
                      <a:pt x="210" y="168"/>
                    </a:lnTo>
                    <a:lnTo>
                      <a:pt x="213" y="168"/>
                    </a:lnTo>
                    <a:lnTo>
                      <a:pt x="213" y="171"/>
                    </a:lnTo>
                    <a:lnTo>
                      <a:pt x="210" y="171"/>
                    </a:lnTo>
                    <a:lnTo>
                      <a:pt x="213" y="171"/>
                    </a:lnTo>
                    <a:lnTo>
                      <a:pt x="213" y="168"/>
                    </a:lnTo>
                    <a:lnTo>
                      <a:pt x="210" y="168"/>
                    </a:lnTo>
                    <a:lnTo>
                      <a:pt x="213" y="168"/>
                    </a:lnTo>
                    <a:lnTo>
                      <a:pt x="210" y="168"/>
                    </a:lnTo>
                    <a:lnTo>
                      <a:pt x="210" y="166"/>
                    </a:lnTo>
                    <a:lnTo>
                      <a:pt x="210" y="168"/>
                    </a:lnTo>
                    <a:lnTo>
                      <a:pt x="210" y="166"/>
                    </a:lnTo>
                    <a:lnTo>
                      <a:pt x="208" y="166"/>
                    </a:lnTo>
                    <a:lnTo>
                      <a:pt x="210" y="166"/>
                    </a:lnTo>
                    <a:lnTo>
                      <a:pt x="210" y="168"/>
                    </a:lnTo>
                    <a:lnTo>
                      <a:pt x="208" y="168"/>
                    </a:lnTo>
                    <a:lnTo>
                      <a:pt x="208" y="166"/>
                    </a:lnTo>
                    <a:lnTo>
                      <a:pt x="206" y="166"/>
                    </a:lnTo>
                    <a:lnTo>
                      <a:pt x="208" y="166"/>
                    </a:lnTo>
                    <a:lnTo>
                      <a:pt x="206" y="166"/>
                    </a:lnTo>
                    <a:lnTo>
                      <a:pt x="206" y="163"/>
                    </a:lnTo>
                    <a:lnTo>
                      <a:pt x="203" y="163"/>
                    </a:lnTo>
                    <a:lnTo>
                      <a:pt x="203" y="161"/>
                    </a:lnTo>
                    <a:lnTo>
                      <a:pt x="203" y="163"/>
                    </a:lnTo>
                    <a:lnTo>
                      <a:pt x="201" y="163"/>
                    </a:lnTo>
                    <a:lnTo>
                      <a:pt x="201" y="161"/>
                    </a:lnTo>
                    <a:close/>
                    <a:moveTo>
                      <a:pt x="149" y="168"/>
                    </a:moveTo>
                    <a:lnTo>
                      <a:pt x="149" y="166"/>
                    </a:lnTo>
                    <a:lnTo>
                      <a:pt x="147" y="166"/>
                    </a:lnTo>
                    <a:lnTo>
                      <a:pt x="147" y="168"/>
                    </a:lnTo>
                    <a:lnTo>
                      <a:pt x="149" y="168"/>
                    </a:lnTo>
                    <a:close/>
                    <a:moveTo>
                      <a:pt x="142" y="166"/>
                    </a:moveTo>
                    <a:lnTo>
                      <a:pt x="142" y="168"/>
                    </a:lnTo>
                    <a:lnTo>
                      <a:pt x="142" y="166"/>
                    </a:lnTo>
                    <a:close/>
                    <a:moveTo>
                      <a:pt x="147" y="166"/>
                    </a:moveTo>
                    <a:lnTo>
                      <a:pt x="147" y="163"/>
                    </a:lnTo>
                    <a:lnTo>
                      <a:pt x="147" y="166"/>
                    </a:lnTo>
                    <a:close/>
                    <a:moveTo>
                      <a:pt x="154" y="163"/>
                    </a:moveTo>
                    <a:lnTo>
                      <a:pt x="157" y="163"/>
                    </a:lnTo>
                    <a:lnTo>
                      <a:pt x="154" y="163"/>
                    </a:lnTo>
                    <a:close/>
                    <a:moveTo>
                      <a:pt x="174" y="176"/>
                    </a:moveTo>
                    <a:lnTo>
                      <a:pt x="171" y="176"/>
                    </a:lnTo>
                    <a:lnTo>
                      <a:pt x="174" y="176"/>
                    </a:lnTo>
                    <a:close/>
                    <a:moveTo>
                      <a:pt x="215" y="176"/>
                    </a:moveTo>
                    <a:lnTo>
                      <a:pt x="215" y="178"/>
                    </a:lnTo>
                    <a:lnTo>
                      <a:pt x="215" y="176"/>
                    </a:lnTo>
                    <a:close/>
                    <a:moveTo>
                      <a:pt x="210" y="178"/>
                    </a:moveTo>
                    <a:lnTo>
                      <a:pt x="210" y="176"/>
                    </a:lnTo>
                    <a:lnTo>
                      <a:pt x="210" y="178"/>
                    </a:lnTo>
                    <a:close/>
                    <a:moveTo>
                      <a:pt x="169" y="181"/>
                    </a:moveTo>
                    <a:lnTo>
                      <a:pt x="171" y="181"/>
                    </a:lnTo>
                    <a:lnTo>
                      <a:pt x="169" y="181"/>
                    </a:lnTo>
                    <a:close/>
                    <a:moveTo>
                      <a:pt x="169" y="183"/>
                    </a:moveTo>
                    <a:lnTo>
                      <a:pt x="166" y="183"/>
                    </a:lnTo>
                    <a:lnTo>
                      <a:pt x="169" y="183"/>
                    </a:lnTo>
                    <a:close/>
                    <a:moveTo>
                      <a:pt x="144" y="183"/>
                    </a:moveTo>
                    <a:lnTo>
                      <a:pt x="144" y="185"/>
                    </a:lnTo>
                    <a:lnTo>
                      <a:pt x="147" y="185"/>
                    </a:lnTo>
                    <a:lnTo>
                      <a:pt x="144" y="185"/>
                    </a:lnTo>
                    <a:lnTo>
                      <a:pt x="147" y="185"/>
                    </a:lnTo>
                    <a:lnTo>
                      <a:pt x="147" y="183"/>
                    </a:lnTo>
                    <a:lnTo>
                      <a:pt x="144" y="183"/>
                    </a:lnTo>
                    <a:close/>
                    <a:moveTo>
                      <a:pt x="142" y="185"/>
                    </a:moveTo>
                    <a:lnTo>
                      <a:pt x="144" y="185"/>
                    </a:lnTo>
                    <a:lnTo>
                      <a:pt x="142" y="185"/>
                    </a:lnTo>
                    <a:close/>
                    <a:moveTo>
                      <a:pt x="144" y="190"/>
                    </a:moveTo>
                    <a:lnTo>
                      <a:pt x="142" y="190"/>
                    </a:lnTo>
                    <a:lnTo>
                      <a:pt x="142" y="193"/>
                    </a:lnTo>
                    <a:lnTo>
                      <a:pt x="144" y="193"/>
                    </a:lnTo>
                    <a:lnTo>
                      <a:pt x="144" y="190"/>
                    </a:lnTo>
                    <a:lnTo>
                      <a:pt x="144" y="193"/>
                    </a:lnTo>
                    <a:lnTo>
                      <a:pt x="144" y="190"/>
                    </a:lnTo>
                    <a:close/>
                    <a:moveTo>
                      <a:pt x="140" y="195"/>
                    </a:moveTo>
                    <a:lnTo>
                      <a:pt x="137" y="195"/>
                    </a:lnTo>
                    <a:lnTo>
                      <a:pt x="140" y="195"/>
                    </a:lnTo>
                    <a:close/>
                    <a:moveTo>
                      <a:pt x="137" y="198"/>
                    </a:moveTo>
                    <a:lnTo>
                      <a:pt x="137" y="195"/>
                    </a:lnTo>
                    <a:lnTo>
                      <a:pt x="137" y="198"/>
                    </a:lnTo>
                    <a:close/>
                    <a:moveTo>
                      <a:pt x="132" y="200"/>
                    </a:moveTo>
                    <a:lnTo>
                      <a:pt x="130" y="200"/>
                    </a:lnTo>
                    <a:lnTo>
                      <a:pt x="132" y="200"/>
                    </a:lnTo>
                    <a:close/>
                    <a:moveTo>
                      <a:pt x="164" y="205"/>
                    </a:moveTo>
                    <a:lnTo>
                      <a:pt x="164" y="203"/>
                    </a:lnTo>
                    <a:lnTo>
                      <a:pt x="164" y="205"/>
                    </a:lnTo>
                    <a:close/>
                    <a:moveTo>
                      <a:pt x="127" y="210"/>
                    </a:moveTo>
                    <a:lnTo>
                      <a:pt x="125" y="210"/>
                    </a:lnTo>
                    <a:lnTo>
                      <a:pt x="127" y="210"/>
                    </a:lnTo>
                    <a:close/>
                    <a:moveTo>
                      <a:pt x="125" y="210"/>
                    </a:moveTo>
                    <a:lnTo>
                      <a:pt x="127" y="210"/>
                    </a:lnTo>
                    <a:lnTo>
                      <a:pt x="125" y="210"/>
                    </a:lnTo>
                    <a:lnTo>
                      <a:pt x="127" y="210"/>
                    </a:lnTo>
                    <a:lnTo>
                      <a:pt x="125" y="210"/>
                    </a:lnTo>
                    <a:close/>
                    <a:moveTo>
                      <a:pt x="127" y="212"/>
                    </a:moveTo>
                    <a:lnTo>
                      <a:pt x="127" y="210"/>
                    </a:lnTo>
                    <a:lnTo>
                      <a:pt x="127" y="212"/>
                    </a:lnTo>
                    <a:close/>
                    <a:moveTo>
                      <a:pt x="159" y="215"/>
                    </a:moveTo>
                    <a:lnTo>
                      <a:pt x="162" y="215"/>
                    </a:lnTo>
                    <a:lnTo>
                      <a:pt x="159" y="215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6" name="Freeform 1186"/>
              <p:cNvSpPr>
                <a:spLocks noEditPoints="1"/>
              </p:cNvSpPr>
              <p:nvPr/>
            </p:nvSpPr>
            <p:spPr bwMode="auto">
              <a:xfrm>
                <a:off x="3018" y="2315"/>
                <a:ext cx="232" cy="232"/>
              </a:xfrm>
              <a:custGeom>
                <a:avLst/>
                <a:gdLst>
                  <a:gd name="T0" fmla="*/ 152 w 232"/>
                  <a:gd name="T1" fmla="*/ 227 h 232"/>
                  <a:gd name="T2" fmla="*/ 147 w 232"/>
                  <a:gd name="T3" fmla="*/ 225 h 232"/>
                  <a:gd name="T4" fmla="*/ 162 w 232"/>
                  <a:gd name="T5" fmla="*/ 227 h 232"/>
                  <a:gd name="T6" fmla="*/ 144 w 232"/>
                  <a:gd name="T7" fmla="*/ 225 h 232"/>
                  <a:gd name="T8" fmla="*/ 174 w 232"/>
                  <a:gd name="T9" fmla="*/ 225 h 232"/>
                  <a:gd name="T10" fmla="*/ 162 w 232"/>
                  <a:gd name="T11" fmla="*/ 225 h 232"/>
                  <a:gd name="T12" fmla="*/ 122 w 232"/>
                  <a:gd name="T13" fmla="*/ 222 h 232"/>
                  <a:gd name="T14" fmla="*/ 149 w 232"/>
                  <a:gd name="T15" fmla="*/ 159 h 232"/>
                  <a:gd name="T16" fmla="*/ 152 w 232"/>
                  <a:gd name="T17" fmla="*/ 141 h 232"/>
                  <a:gd name="T18" fmla="*/ 228 w 232"/>
                  <a:gd name="T19" fmla="*/ 156 h 232"/>
                  <a:gd name="T20" fmla="*/ 220 w 232"/>
                  <a:gd name="T21" fmla="*/ 161 h 232"/>
                  <a:gd name="T22" fmla="*/ 228 w 232"/>
                  <a:gd name="T23" fmla="*/ 161 h 232"/>
                  <a:gd name="T24" fmla="*/ 225 w 232"/>
                  <a:gd name="T25" fmla="*/ 166 h 232"/>
                  <a:gd name="T26" fmla="*/ 223 w 232"/>
                  <a:gd name="T27" fmla="*/ 176 h 232"/>
                  <a:gd name="T28" fmla="*/ 220 w 232"/>
                  <a:gd name="T29" fmla="*/ 198 h 232"/>
                  <a:gd name="T30" fmla="*/ 201 w 232"/>
                  <a:gd name="T31" fmla="*/ 215 h 232"/>
                  <a:gd name="T32" fmla="*/ 184 w 232"/>
                  <a:gd name="T33" fmla="*/ 225 h 232"/>
                  <a:gd name="T34" fmla="*/ 154 w 232"/>
                  <a:gd name="T35" fmla="*/ 227 h 232"/>
                  <a:gd name="T36" fmla="*/ 122 w 232"/>
                  <a:gd name="T37" fmla="*/ 220 h 232"/>
                  <a:gd name="T38" fmla="*/ 115 w 232"/>
                  <a:gd name="T39" fmla="*/ 212 h 232"/>
                  <a:gd name="T40" fmla="*/ 125 w 232"/>
                  <a:gd name="T41" fmla="*/ 195 h 232"/>
                  <a:gd name="T42" fmla="*/ 135 w 232"/>
                  <a:gd name="T43" fmla="*/ 183 h 232"/>
                  <a:gd name="T44" fmla="*/ 142 w 232"/>
                  <a:gd name="T45" fmla="*/ 163 h 232"/>
                  <a:gd name="T46" fmla="*/ 152 w 232"/>
                  <a:gd name="T47" fmla="*/ 151 h 232"/>
                  <a:gd name="T48" fmla="*/ 152 w 232"/>
                  <a:gd name="T49" fmla="*/ 129 h 232"/>
                  <a:gd name="T50" fmla="*/ 147 w 232"/>
                  <a:gd name="T51" fmla="*/ 122 h 232"/>
                  <a:gd name="T52" fmla="*/ 152 w 232"/>
                  <a:gd name="T53" fmla="*/ 139 h 232"/>
                  <a:gd name="T54" fmla="*/ 152 w 232"/>
                  <a:gd name="T55" fmla="*/ 156 h 232"/>
                  <a:gd name="T56" fmla="*/ 130 w 232"/>
                  <a:gd name="T57" fmla="*/ 161 h 232"/>
                  <a:gd name="T58" fmla="*/ 110 w 232"/>
                  <a:gd name="T59" fmla="*/ 154 h 232"/>
                  <a:gd name="T60" fmla="*/ 83 w 232"/>
                  <a:gd name="T61" fmla="*/ 139 h 232"/>
                  <a:gd name="T62" fmla="*/ 52 w 232"/>
                  <a:gd name="T63" fmla="*/ 127 h 232"/>
                  <a:gd name="T64" fmla="*/ 30 w 232"/>
                  <a:gd name="T65" fmla="*/ 112 h 232"/>
                  <a:gd name="T66" fmla="*/ 10 w 232"/>
                  <a:gd name="T67" fmla="*/ 92 h 232"/>
                  <a:gd name="T68" fmla="*/ 0 w 232"/>
                  <a:gd name="T69" fmla="*/ 85 h 232"/>
                  <a:gd name="T70" fmla="*/ 10 w 232"/>
                  <a:gd name="T71" fmla="*/ 56 h 232"/>
                  <a:gd name="T72" fmla="*/ 15 w 232"/>
                  <a:gd name="T73" fmla="*/ 29 h 232"/>
                  <a:gd name="T74" fmla="*/ 39 w 232"/>
                  <a:gd name="T75" fmla="*/ 9 h 232"/>
                  <a:gd name="T76" fmla="*/ 122 w 232"/>
                  <a:gd name="T77" fmla="*/ 14 h 232"/>
                  <a:gd name="T78" fmla="*/ 130 w 232"/>
                  <a:gd name="T79" fmla="*/ 39 h 232"/>
                  <a:gd name="T80" fmla="*/ 132 w 232"/>
                  <a:gd name="T81" fmla="*/ 48 h 232"/>
                  <a:gd name="T82" fmla="*/ 132 w 232"/>
                  <a:gd name="T83" fmla="*/ 68 h 232"/>
                  <a:gd name="T84" fmla="*/ 137 w 232"/>
                  <a:gd name="T85" fmla="*/ 78 h 232"/>
                  <a:gd name="T86" fmla="*/ 164 w 232"/>
                  <a:gd name="T87" fmla="*/ 83 h 232"/>
                  <a:gd name="T88" fmla="*/ 184 w 232"/>
                  <a:gd name="T89" fmla="*/ 85 h 232"/>
                  <a:gd name="T90" fmla="*/ 196 w 232"/>
                  <a:gd name="T91" fmla="*/ 95 h 232"/>
                  <a:gd name="T92" fmla="*/ 198 w 232"/>
                  <a:gd name="T93" fmla="*/ 117 h 232"/>
                  <a:gd name="T94" fmla="*/ 213 w 232"/>
                  <a:gd name="T95" fmla="*/ 132 h 232"/>
                  <a:gd name="T96" fmla="*/ 230 w 232"/>
                  <a:gd name="T97" fmla="*/ 137 h 232"/>
                  <a:gd name="T98" fmla="*/ 228 w 232"/>
                  <a:gd name="T99" fmla="*/ 156 h 232"/>
                  <a:gd name="T100" fmla="*/ 159 w 232"/>
                  <a:gd name="T101" fmla="*/ 146 h 232"/>
                  <a:gd name="T102" fmla="*/ 201 w 232"/>
                  <a:gd name="T103" fmla="*/ 161 h 232"/>
                  <a:gd name="T104" fmla="*/ 201 w 232"/>
                  <a:gd name="T105" fmla="*/ 168 h 232"/>
                  <a:gd name="T106" fmla="*/ 206 w 232"/>
                  <a:gd name="T107" fmla="*/ 166 h 232"/>
                  <a:gd name="T108" fmla="*/ 210 w 232"/>
                  <a:gd name="T109" fmla="*/ 168 h 232"/>
                  <a:gd name="T110" fmla="*/ 210 w 232"/>
                  <a:gd name="T111" fmla="*/ 166 h 232"/>
                  <a:gd name="T112" fmla="*/ 149 w 232"/>
                  <a:gd name="T113" fmla="*/ 168 h 232"/>
                  <a:gd name="T114" fmla="*/ 171 w 232"/>
                  <a:gd name="T115" fmla="*/ 176 h 232"/>
                  <a:gd name="T116" fmla="*/ 144 w 232"/>
                  <a:gd name="T117" fmla="*/ 185 h 232"/>
                  <a:gd name="T118" fmla="*/ 144 w 232"/>
                  <a:gd name="T119" fmla="*/ 190 h 232"/>
                  <a:gd name="T120" fmla="*/ 127 w 232"/>
                  <a:gd name="T121" fmla="*/ 21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2" h="232">
                    <a:moveTo>
                      <a:pt x="176" y="227"/>
                    </a:moveTo>
                    <a:lnTo>
                      <a:pt x="176" y="229"/>
                    </a:lnTo>
                    <a:lnTo>
                      <a:pt x="174" y="229"/>
                    </a:lnTo>
                    <a:lnTo>
                      <a:pt x="174" y="232"/>
                    </a:lnTo>
                    <a:lnTo>
                      <a:pt x="171" y="229"/>
                    </a:lnTo>
                    <a:lnTo>
                      <a:pt x="171" y="227"/>
                    </a:lnTo>
                    <a:lnTo>
                      <a:pt x="171" y="229"/>
                    </a:lnTo>
                    <a:lnTo>
                      <a:pt x="174" y="227"/>
                    </a:lnTo>
                    <a:lnTo>
                      <a:pt x="176" y="227"/>
                    </a:lnTo>
                    <a:moveTo>
                      <a:pt x="157" y="227"/>
                    </a:moveTo>
                    <a:lnTo>
                      <a:pt x="154" y="227"/>
                    </a:lnTo>
                    <a:lnTo>
                      <a:pt x="157" y="227"/>
                    </a:lnTo>
                    <a:moveTo>
                      <a:pt x="152" y="227"/>
                    </a:moveTo>
                    <a:lnTo>
                      <a:pt x="154" y="227"/>
                    </a:lnTo>
                    <a:lnTo>
                      <a:pt x="152" y="227"/>
                    </a:lnTo>
                    <a:moveTo>
                      <a:pt x="144" y="227"/>
                    </a:moveTo>
                    <a:lnTo>
                      <a:pt x="142" y="227"/>
                    </a:lnTo>
                    <a:lnTo>
                      <a:pt x="144" y="227"/>
                    </a:lnTo>
                    <a:moveTo>
                      <a:pt x="157" y="227"/>
                    </a:moveTo>
                    <a:lnTo>
                      <a:pt x="154" y="227"/>
                    </a:lnTo>
                    <a:lnTo>
                      <a:pt x="157" y="227"/>
                    </a:lnTo>
                    <a:lnTo>
                      <a:pt x="157" y="225"/>
                    </a:lnTo>
                    <a:lnTo>
                      <a:pt x="157" y="227"/>
                    </a:lnTo>
                    <a:moveTo>
                      <a:pt x="152" y="227"/>
                    </a:moveTo>
                    <a:lnTo>
                      <a:pt x="149" y="227"/>
                    </a:lnTo>
                    <a:lnTo>
                      <a:pt x="149" y="225"/>
                    </a:lnTo>
                    <a:lnTo>
                      <a:pt x="149" y="227"/>
                    </a:lnTo>
                    <a:lnTo>
                      <a:pt x="152" y="227"/>
                    </a:lnTo>
                    <a:moveTo>
                      <a:pt x="147" y="227"/>
                    </a:moveTo>
                    <a:lnTo>
                      <a:pt x="147" y="225"/>
                    </a:lnTo>
                    <a:lnTo>
                      <a:pt x="147" y="227"/>
                    </a:lnTo>
                    <a:moveTo>
                      <a:pt x="149" y="225"/>
                    </a:moveTo>
                    <a:lnTo>
                      <a:pt x="152" y="225"/>
                    </a:lnTo>
                    <a:lnTo>
                      <a:pt x="152" y="227"/>
                    </a:lnTo>
                    <a:lnTo>
                      <a:pt x="149" y="227"/>
                    </a:lnTo>
                    <a:lnTo>
                      <a:pt x="149" y="225"/>
                    </a:lnTo>
                    <a:lnTo>
                      <a:pt x="149" y="227"/>
                    </a:lnTo>
                    <a:lnTo>
                      <a:pt x="152" y="227"/>
                    </a:lnTo>
                    <a:lnTo>
                      <a:pt x="152" y="225"/>
                    </a:lnTo>
                    <a:lnTo>
                      <a:pt x="149" y="225"/>
                    </a:lnTo>
                    <a:moveTo>
                      <a:pt x="149" y="227"/>
                    </a:moveTo>
                    <a:lnTo>
                      <a:pt x="149" y="225"/>
                    </a:lnTo>
                    <a:lnTo>
                      <a:pt x="149" y="227"/>
                    </a:lnTo>
                    <a:moveTo>
                      <a:pt x="164" y="227"/>
                    </a:moveTo>
                    <a:lnTo>
                      <a:pt x="162" y="227"/>
                    </a:lnTo>
                    <a:lnTo>
                      <a:pt x="159" y="227"/>
                    </a:lnTo>
                    <a:lnTo>
                      <a:pt x="157" y="227"/>
                    </a:lnTo>
                    <a:lnTo>
                      <a:pt x="159" y="227"/>
                    </a:lnTo>
                    <a:lnTo>
                      <a:pt x="159" y="225"/>
                    </a:lnTo>
                    <a:lnTo>
                      <a:pt x="162" y="225"/>
                    </a:lnTo>
                    <a:lnTo>
                      <a:pt x="162" y="227"/>
                    </a:lnTo>
                    <a:lnTo>
                      <a:pt x="164" y="227"/>
                    </a:lnTo>
                    <a:moveTo>
                      <a:pt x="144" y="225"/>
                    </a:moveTo>
                    <a:lnTo>
                      <a:pt x="147" y="225"/>
                    </a:lnTo>
                    <a:lnTo>
                      <a:pt x="144" y="225"/>
                    </a:lnTo>
                    <a:lnTo>
                      <a:pt x="144" y="227"/>
                    </a:lnTo>
                    <a:lnTo>
                      <a:pt x="142" y="227"/>
                    </a:lnTo>
                    <a:lnTo>
                      <a:pt x="142" y="225"/>
                    </a:lnTo>
                    <a:lnTo>
                      <a:pt x="144" y="225"/>
                    </a:lnTo>
                    <a:moveTo>
                      <a:pt x="144" y="225"/>
                    </a:moveTo>
                    <a:lnTo>
                      <a:pt x="142" y="225"/>
                    </a:lnTo>
                    <a:lnTo>
                      <a:pt x="144" y="225"/>
                    </a:lnTo>
                    <a:moveTo>
                      <a:pt x="142" y="225"/>
                    </a:moveTo>
                    <a:lnTo>
                      <a:pt x="140" y="225"/>
                    </a:lnTo>
                    <a:lnTo>
                      <a:pt x="142" y="225"/>
                    </a:lnTo>
                    <a:moveTo>
                      <a:pt x="166" y="225"/>
                    </a:moveTo>
                    <a:lnTo>
                      <a:pt x="164" y="225"/>
                    </a:lnTo>
                    <a:lnTo>
                      <a:pt x="166" y="225"/>
                    </a:lnTo>
                    <a:moveTo>
                      <a:pt x="140" y="225"/>
                    </a:moveTo>
                    <a:lnTo>
                      <a:pt x="137" y="225"/>
                    </a:lnTo>
                    <a:lnTo>
                      <a:pt x="140" y="225"/>
                    </a:lnTo>
                    <a:moveTo>
                      <a:pt x="166" y="225"/>
                    </a:moveTo>
                    <a:lnTo>
                      <a:pt x="169" y="225"/>
                    </a:lnTo>
                    <a:lnTo>
                      <a:pt x="171" y="225"/>
                    </a:lnTo>
                    <a:lnTo>
                      <a:pt x="174" y="225"/>
                    </a:lnTo>
                    <a:lnTo>
                      <a:pt x="176" y="225"/>
                    </a:lnTo>
                    <a:lnTo>
                      <a:pt x="179" y="222"/>
                    </a:lnTo>
                    <a:lnTo>
                      <a:pt x="181" y="222"/>
                    </a:lnTo>
                    <a:lnTo>
                      <a:pt x="179" y="225"/>
                    </a:lnTo>
                    <a:lnTo>
                      <a:pt x="176" y="225"/>
                    </a:lnTo>
                    <a:lnTo>
                      <a:pt x="176" y="227"/>
                    </a:lnTo>
                    <a:lnTo>
                      <a:pt x="174" y="227"/>
                    </a:lnTo>
                    <a:lnTo>
                      <a:pt x="171" y="227"/>
                    </a:lnTo>
                    <a:lnTo>
                      <a:pt x="169" y="227"/>
                    </a:lnTo>
                    <a:lnTo>
                      <a:pt x="169" y="225"/>
                    </a:lnTo>
                    <a:lnTo>
                      <a:pt x="169" y="227"/>
                    </a:lnTo>
                    <a:lnTo>
                      <a:pt x="166" y="227"/>
                    </a:lnTo>
                    <a:lnTo>
                      <a:pt x="164" y="227"/>
                    </a:lnTo>
                    <a:lnTo>
                      <a:pt x="162" y="227"/>
                    </a:lnTo>
                    <a:lnTo>
                      <a:pt x="162" y="225"/>
                    </a:lnTo>
                    <a:lnTo>
                      <a:pt x="164" y="225"/>
                    </a:lnTo>
                    <a:lnTo>
                      <a:pt x="166" y="225"/>
                    </a:lnTo>
                    <a:moveTo>
                      <a:pt x="135" y="222"/>
                    </a:moveTo>
                    <a:lnTo>
                      <a:pt x="137" y="222"/>
                    </a:lnTo>
                    <a:lnTo>
                      <a:pt x="135" y="222"/>
                    </a:lnTo>
                    <a:moveTo>
                      <a:pt x="118" y="222"/>
                    </a:moveTo>
                    <a:lnTo>
                      <a:pt x="115" y="222"/>
                    </a:lnTo>
                    <a:lnTo>
                      <a:pt x="118" y="222"/>
                    </a:lnTo>
                    <a:moveTo>
                      <a:pt x="135" y="222"/>
                    </a:moveTo>
                    <a:lnTo>
                      <a:pt x="132" y="222"/>
                    </a:lnTo>
                    <a:lnTo>
                      <a:pt x="135" y="222"/>
                    </a:lnTo>
                    <a:moveTo>
                      <a:pt x="132" y="222"/>
                    </a:moveTo>
                    <a:lnTo>
                      <a:pt x="130" y="222"/>
                    </a:lnTo>
                    <a:lnTo>
                      <a:pt x="132" y="222"/>
                    </a:lnTo>
                    <a:moveTo>
                      <a:pt x="122" y="222"/>
                    </a:moveTo>
                    <a:lnTo>
                      <a:pt x="120" y="222"/>
                    </a:lnTo>
                    <a:lnTo>
                      <a:pt x="122" y="222"/>
                    </a:lnTo>
                    <a:moveTo>
                      <a:pt x="125" y="222"/>
                    </a:moveTo>
                    <a:lnTo>
                      <a:pt x="122" y="222"/>
                    </a:lnTo>
                    <a:lnTo>
                      <a:pt x="122" y="220"/>
                    </a:lnTo>
                    <a:lnTo>
                      <a:pt x="122" y="222"/>
                    </a:lnTo>
                    <a:lnTo>
                      <a:pt x="125" y="222"/>
                    </a:lnTo>
                    <a:moveTo>
                      <a:pt x="142" y="163"/>
                    </a:moveTo>
                    <a:lnTo>
                      <a:pt x="142" y="161"/>
                    </a:lnTo>
                    <a:lnTo>
                      <a:pt x="144" y="161"/>
                    </a:lnTo>
                    <a:lnTo>
                      <a:pt x="142" y="161"/>
                    </a:lnTo>
                    <a:lnTo>
                      <a:pt x="142" y="163"/>
                    </a:lnTo>
                    <a:moveTo>
                      <a:pt x="149" y="159"/>
                    </a:moveTo>
                    <a:lnTo>
                      <a:pt x="147" y="159"/>
                    </a:lnTo>
                    <a:lnTo>
                      <a:pt x="149" y="159"/>
                    </a:lnTo>
                    <a:moveTo>
                      <a:pt x="149" y="156"/>
                    </a:moveTo>
                    <a:lnTo>
                      <a:pt x="149" y="159"/>
                    </a:lnTo>
                    <a:lnTo>
                      <a:pt x="149" y="156"/>
                    </a:lnTo>
                    <a:moveTo>
                      <a:pt x="149" y="156"/>
                    </a:moveTo>
                    <a:lnTo>
                      <a:pt x="149" y="159"/>
                    </a:lnTo>
                    <a:lnTo>
                      <a:pt x="149" y="156"/>
                    </a:lnTo>
                    <a:moveTo>
                      <a:pt x="152" y="151"/>
                    </a:moveTo>
                    <a:lnTo>
                      <a:pt x="149" y="151"/>
                    </a:lnTo>
                    <a:lnTo>
                      <a:pt x="149" y="154"/>
                    </a:lnTo>
                    <a:lnTo>
                      <a:pt x="149" y="151"/>
                    </a:lnTo>
                    <a:lnTo>
                      <a:pt x="152" y="151"/>
                    </a:lnTo>
                    <a:moveTo>
                      <a:pt x="154" y="144"/>
                    </a:moveTo>
                    <a:lnTo>
                      <a:pt x="152" y="144"/>
                    </a:lnTo>
                    <a:lnTo>
                      <a:pt x="154" y="144"/>
                    </a:lnTo>
                    <a:moveTo>
                      <a:pt x="152" y="141"/>
                    </a:moveTo>
                    <a:lnTo>
                      <a:pt x="152" y="139"/>
                    </a:lnTo>
                    <a:lnTo>
                      <a:pt x="152" y="141"/>
                    </a:lnTo>
                    <a:moveTo>
                      <a:pt x="149" y="134"/>
                    </a:moveTo>
                    <a:lnTo>
                      <a:pt x="152" y="134"/>
                    </a:lnTo>
                    <a:lnTo>
                      <a:pt x="149" y="134"/>
                    </a:lnTo>
                    <a:moveTo>
                      <a:pt x="220" y="156"/>
                    </a:moveTo>
                    <a:lnTo>
                      <a:pt x="223" y="156"/>
                    </a:lnTo>
                    <a:lnTo>
                      <a:pt x="225" y="156"/>
                    </a:lnTo>
                    <a:lnTo>
                      <a:pt x="223" y="156"/>
                    </a:lnTo>
                    <a:lnTo>
                      <a:pt x="225" y="156"/>
                    </a:lnTo>
                    <a:lnTo>
                      <a:pt x="228" y="156"/>
                    </a:lnTo>
                    <a:lnTo>
                      <a:pt x="228" y="159"/>
                    </a:lnTo>
                    <a:lnTo>
                      <a:pt x="225" y="159"/>
                    </a:lnTo>
                    <a:lnTo>
                      <a:pt x="228" y="159"/>
                    </a:lnTo>
                    <a:lnTo>
                      <a:pt x="228" y="156"/>
                    </a:lnTo>
                    <a:lnTo>
                      <a:pt x="228" y="159"/>
                    </a:lnTo>
                    <a:lnTo>
                      <a:pt x="228" y="161"/>
                    </a:lnTo>
                    <a:lnTo>
                      <a:pt x="228" y="159"/>
                    </a:lnTo>
                    <a:lnTo>
                      <a:pt x="228" y="161"/>
                    </a:lnTo>
                    <a:lnTo>
                      <a:pt x="225" y="161"/>
                    </a:lnTo>
                    <a:lnTo>
                      <a:pt x="228" y="161"/>
                    </a:lnTo>
                    <a:lnTo>
                      <a:pt x="225" y="161"/>
                    </a:lnTo>
                    <a:lnTo>
                      <a:pt x="223" y="161"/>
                    </a:lnTo>
                    <a:lnTo>
                      <a:pt x="223" y="159"/>
                    </a:lnTo>
                    <a:lnTo>
                      <a:pt x="223" y="161"/>
                    </a:lnTo>
                    <a:lnTo>
                      <a:pt x="225" y="161"/>
                    </a:lnTo>
                    <a:lnTo>
                      <a:pt x="223" y="161"/>
                    </a:lnTo>
                    <a:lnTo>
                      <a:pt x="223" y="159"/>
                    </a:lnTo>
                    <a:lnTo>
                      <a:pt x="223" y="161"/>
                    </a:lnTo>
                    <a:lnTo>
                      <a:pt x="220" y="161"/>
                    </a:lnTo>
                    <a:lnTo>
                      <a:pt x="223" y="161"/>
                    </a:lnTo>
                    <a:lnTo>
                      <a:pt x="220" y="161"/>
                    </a:lnTo>
                    <a:lnTo>
                      <a:pt x="220" y="163"/>
                    </a:lnTo>
                    <a:lnTo>
                      <a:pt x="220" y="161"/>
                    </a:lnTo>
                    <a:lnTo>
                      <a:pt x="220" y="163"/>
                    </a:lnTo>
                    <a:lnTo>
                      <a:pt x="220" y="161"/>
                    </a:lnTo>
                    <a:lnTo>
                      <a:pt x="223" y="161"/>
                    </a:lnTo>
                    <a:lnTo>
                      <a:pt x="223" y="163"/>
                    </a:lnTo>
                    <a:lnTo>
                      <a:pt x="223" y="161"/>
                    </a:lnTo>
                    <a:lnTo>
                      <a:pt x="223" y="163"/>
                    </a:lnTo>
                    <a:lnTo>
                      <a:pt x="223" y="161"/>
                    </a:lnTo>
                    <a:lnTo>
                      <a:pt x="225" y="161"/>
                    </a:lnTo>
                    <a:lnTo>
                      <a:pt x="225" y="163"/>
                    </a:lnTo>
                    <a:lnTo>
                      <a:pt x="225" y="161"/>
                    </a:lnTo>
                    <a:lnTo>
                      <a:pt x="228" y="161"/>
                    </a:lnTo>
                    <a:lnTo>
                      <a:pt x="228" y="163"/>
                    </a:lnTo>
                    <a:lnTo>
                      <a:pt x="225" y="163"/>
                    </a:lnTo>
                    <a:lnTo>
                      <a:pt x="228" y="163"/>
                    </a:lnTo>
                    <a:lnTo>
                      <a:pt x="225" y="163"/>
                    </a:lnTo>
                    <a:lnTo>
                      <a:pt x="223" y="163"/>
                    </a:lnTo>
                    <a:lnTo>
                      <a:pt x="225" y="163"/>
                    </a:lnTo>
                    <a:lnTo>
                      <a:pt x="228" y="163"/>
                    </a:lnTo>
                    <a:lnTo>
                      <a:pt x="228" y="166"/>
                    </a:lnTo>
                    <a:lnTo>
                      <a:pt x="225" y="166"/>
                    </a:lnTo>
                    <a:lnTo>
                      <a:pt x="225" y="163"/>
                    </a:lnTo>
                    <a:lnTo>
                      <a:pt x="225" y="166"/>
                    </a:lnTo>
                    <a:lnTo>
                      <a:pt x="228" y="166"/>
                    </a:lnTo>
                    <a:lnTo>
                      <a:pt x="225" y="166"/>
                    </a:lnTo>
                    <a:lnTo>
                      <a:pt x="225" y="168"/>
                    </a:lnTo>
                    <a:lnTo>
                      <a:pt x="225" y="166"/>
                    </a:lnTo>
                    <a:lnTo>
                      <a:pt x="223" y="166"/>
                    </a:lnTo>
                    <a:lnTo>
                      <a:pt x="225" y="166"/>
                    </a:lnTo>
                    <a:lnTo>
                      <a:pt x="223" y="166"/>
                    </a:lnTo>
                    <a:lnTo>
                      <a:pt x="223" y="168"/>
                    </a:lnTo>
                    <a:lnTo>
                      <a:pt x="225" y="168"/>
                    </a:lnTo>
                    <a:lnTo>
                      <a:pt x="225" y="166"/>
                    </a:lnTo>
                    <a:lnTo>
                      <a:pt x="225" y="168"/>
                    </a:lnTo>
                    <a:lnTo>
                      <a:pt x="223" y="168"/>
                    </a:lnTo>
                    <a:lnTo>
                      <a:pt x="225" y="168"/>
                    </a:lnTo>
                    <a:lnTo>
                      <a:pt x="223" y="168"/>
                    </a:lnTo>
                    <a:lnTo>
                      <a:pt x="223" y="171"/>
                    </a:lnTo>
                    <a:lnTo>
                      <a:pt x="223" y="168"/>
                    </a:lnTo>
                    <a:lnTo>
                      <a:pt x="223" y="171"/>
                    </a:lnTo>
                    <a:lnTo>
                      <a:pt x="223" y="173"/>
                    </a:lnTo>
                    <a:lnTo>
                      <a:pt x="223" y="176"/>
                    </a:lnTo>
                    <a:lnTo>
                      <a:pt x="223" y="178"/>
                    </a:lnTo>
                    <a:lnTo>
                      <a:pt x="223" y="181"/>
                    </a:lnTo>
                    <a:lnTo>
                      <a:pt x="223" y="183"/>
                    </a:lnTo>
                    <a:lnTo>
                      <a:pt x="223" y="185"/>
                    </a:lnTo>
                    <a:lnTo>
                      <a:pt x="220" y="185"/>
                    </a:lnTo>
                    <a:lnTo>
                      <a:pt x="220" y="188"/>
                    </a:lnTo>
                    <a:lnTo>
                      <a:pt x="223" y="188"/>
                    </a:lnTo>
                    <a:lnTo>
                      <a:pt x="223" y="190"/>
                    </a:lnTo>
                    <a:lnTo>
                      <a:pt x="220" y="190"/>
                    </a:lnTo>
                    <a:lnTo>
                      <a:pt x="223" y="193"/>
                    </a:lnTo>
                    <a:lnTo>
                      <a:pt x="220" y="193"/>
                    </a:lnTo>
                    <a:lnTo>
                      <a:pt x="220" y="195"/>
                    </a:lnTo>
                    <a:lnTo>
                      <a:pt x="223" y="195"/>
                    </a:lnTo>
                    <a:lnTo>
                      <a:pt x="220" y="195"/>
                    </a:lnTo>
                    <a:lnTo>
                      <a:pt x="220" y="198"/>
                    </a:lnTo>
                    <a:lnTo>
                      <a:pt x="220" y="200"/>
                    </a:lnTo>
                    <a:lnTo>
                      <a:pt x="218" y="200"/>
                    </a:lnTo>
                    <a:lnTo>
                      <a:pt x="218" y="203"/>
                    </a:lnTo>
                    <a:lnTo>
                      <a:pt x="218" y="205"/>
                    </a:lnTo>
                    <a:lnTo>
                      <a:pt x="215" y="205"/>
                    </a:lnTo>
                    <a:lnTo>
                      <a:pt x="213" y="205"/>
                    </a:lnTo>
                    <a:lnTo>
                      <a:pt x="213" y="207"/>
                    </a:lnTo>
                    <a:lnTo>
                      <a:pt x="210" y="207"/>
                    </a:lnTo>
                    <a:lnTo>
                      <a:pt x="210" y="210"/>
                    </a:lnTo>
                    <a:lnTo>
                      <a:pt x="208" y="210"/>
                    </a:lnTo>
                    <a:lnTo>
                      <a:pt x="208" y="212"/>
                    </a:lnTo>
                    <a:lnTo>
                      <a:pt x="206" y="212"/>
                    </a:lnTo>
                    <a:lnTo>
                      <a:pt x="203" y="212"/>
                    </a:lnTo>
                    <a:lnTo>
                      <a:pt x="201" y="212"/>
                    </a:lnTo>
                    <a:lnTo>
                      <a:pt x="201" y="215"/>
                    </a:lnTo>
                    <a:lnTo>
                      <a:pt x="201" y="217"/>
                    </a:lnTo>
                    <a:lnTo>
                      <a:pt x="198" y="217"/>
                    </a:lnTo>
                    <a:lnTo>
                      <a:pt x="196" y="217"/>
                    </a:lnTo>
                    <a:lnTo>
                      <a:pt x="196" y="220"/>
                    </a:lnTo>
                    <a:lnTo>
                      <a:pt x="196" y="222"/>
                    </a:lnTo>
                    <a:lnTo>
                      <a:pt x="196" y="225"/>
                    </a:lnTo>
                    <a:lnTo>
                      <a:pt x="193" y="225"/>
                    </a:lnTo>
                    <a:lnTo>
                      <a:pt x="193" y="227"/>
                    </a:lnTo>
                    <a:lnTo>
                      <a:pt x="191" y="227"/>
                    </a:lnTo>
                    <a:lnTo>
                      <a:pt x="188" y="227"/>
                    </a:lnTo>
                    <a:lnTo>
                      <a:pt x="188" y="225"/>
                    </a:lnTo>
                    <a:lnTo>
                      <a:pt x="186" y="225"/>
                    </a:lnTo>
                    <a:lnTo>
                      <a:pt x="186" y="222"/>
                    </a:lnTo>
                    <a:lnTo>
                      <a:pt x="186" y="225"/>
                    </a:lnTo>
                    <a:lnTo>
                      <a:pt x="184" y="225"/>
                    </a:lnTo>
                    <a:lnTo>
                      <a:pt x="184" y="222"/>
                    </a:lnTo>
                    <a:lnTo>
                      <a:pt x="181" y="222"/>
                    </a:lnTo>
                    <a:lnTo>
                      <a:pt x="179" y="222"/>
                    </a:lnTo>
                    <a:lnTo>
                      <a:pt x="176" y="222"/>
                    </a:lnTo>
                    <a:lnTo>
                      <a:pt x="174" y="222"/>
                    </a:lnTo>
                    <a:lnTo>
                      <a:pt x="171" y="222"/>
                    </a:lnTo>
                    <a:lnTo>
                      <a:pt x="171" y="225"/>
                    </a:lnTo>
                    <a:lnTo>
                      <a:pt x="169" y="225"/>
                    </a:lnTo>
                    <a:lnTo>
                      <a:pt x="166" y="225"/>
                    </a:lnTo>
                    <a:lnTo>
                      <a:pt x="164" y="225"/>
                    </a:lnTo>
                    <a:lnTo>
                      <a:pt x="162" y="225"/>
                    </a:lnTo>
                    <a:lnTo>
                      <a:pt x="159" y="225"/>
                    </a:lnTo>
                    <a:lnTo>
                      <a:pt x="157" y="225"/>
                    </a:lnTo>
                    <a:lnTo>
                      <a:pt x="157" y="227"/>
                    </a:lnTo>
                    <a:lnTo>
                      <a:pt x="154" y="227"/>
                    </a:lnTo>
                    <a:lnTo>
                      <a:pt x="152" y="227"/>
                    </a:lnTo>
                    <a:lnTo>
                      <a:pt x="152" y="225"/>
                    </a:lnTo>
                    <a:lnTo>
                      <a:pt x="149" y="225"/>
                    </a:lnTo>
                    <a:lnTo>
                      <a:pt x="147" y="225"/>
                    </a:lnTo>
                    <a:lnTo>
                      <a:pt x="144" y="225"/>
                    </a:lnTo>
                    <a:lnTo>
                      <a:pt x="142" y="225"/>
                    </a:lnTo>
                    <a:lnTo>
                      <a:pt x="140" y="225"/>
                    </a:lnTo>
                    <a:lnTo>
                      <a:pt x="137" y="222"/>
                    </a:lnTo>
                    <a:lnTo>
                      <a:pt x="135" y="222"/>
                    </a:lnTo>
                    <a:lnTo>
                      <a:pt x="132" y="222"/>
                    </a:lnTo>
                    <a:lnTo>
                      <a:pt x="130" y="222"/>
                    </a:lnTo>
                    <a:lnTo>
                      <a:pt x="127" y="222"/>
                    </a:lnTo>
                    <a:lnTo>
                      <a:pt x="125" y="222"/>
                    </a:lnTo>
                    <a:lnTo>
                      <a:pt x="125" y="220"/>
                    </a:lnTo>
                    <a:lnTo>
                      <a:pt x="122" y="220"/>
                    </a:lnTo>
                    <a:lnTo>
                      <a:pt x="120" y="222"/>
                    </a:lnTo>
                    <a:lnTo>
                      <a:pt x="118" y="222"/>
                    </a:lnTo>
                    <a:lnTo>
                      <a:pt x="115" y="222"/>
                    </a:lnTo>
                    <a:lnTo>
                      <a:pt x="113" y="222"/>
                    </a:lnTo>
                    <a:lnTo>
                      <a:pt x="113" y="220"/>
                    </a:lnTo>
                    <a:lnTo>
                      <a:pt x="110" y="220"/>
                    </a:lnTo>
                    <a:lnTo>
                      <a:pt x="113" y="220"/>
                    </a:lnTo>
                    <a:lnTo>
                      <a:pt x="113" y="217"/>
                    </a:lnTo>
                    <a:lnTo>
                      <a:pt x="115" y="217"/>
                    </a:lnTo>
                    <a:lnTo>
                      <a:pt x="115" y="215"/>
                    </a:lnTo>
                    <a:lnTo>
                      <a:pt x="115" y="217"/>
                    </a:lnTo>
                    <a:lnTo>
                      <a:pt x="115" y="215"/>
                    </a:lnTo>
                    <a:lnTo>
                      <a:pt x="118" y="215"/>
                    </a:lnTo>
                    <a:lnTo>
                      <a:pt x="118" y="212"/>
                    </a:lnTo>
                    <a:lnTo>
                      <a:pt x="115" y="212"/>
                    </a:lnTo>
                    <a:lnTo>
                      <a:pt x="118" y="212"/>
                    </a:lnTo>
                    <a:lnTo>
                      <a:pt x="120" y="212"/>
                    </a:lnTo>
                    <a:lnTo>
                      <a:pt x="120" y="210"/>
                    </a:lnTo>
                    <a:lnTo>
                      <a:pt x="122" y="210"/>
                    </a:lnTo>
                    <a:lnTo>
                      <a:pt x="122" y="207"/>
                    </a:lnTo>
                    <a:lnTo>
                      <a:pt x="122" y="205"/>
                    </a:lnTo>
                    <a:lnTo>
                      <a:pt x="125" y="205"/>
                    </a:lnTo>
                    <a:lnTo>
                      <a:pt x="125" y="203"/>
                    </a:lnTo>
                    <a:lnTo>
                      <a:pt x="122" y="203"/>
                    </a:lnTo>
                    <a:lnTo>
                      <a:pt x="122" y="200"/>
                    </a:lnTo>
                    <a:lnTo>
                      <a:pt x="125" y="200"/>
                    </a:lnTo>
                    <a:lnTo>
                      <a:pt x="122" y="200"/>
                    </a:lnTo>
                    <a:lnTo>
                      <a:pt x="125" y="200"/>
                    </a:lnTo>
                    <a:lnTo>
                      <a:pt x="125" y="198"/>
                    </a:lnTo>
                    <a:lnTo>
                      <a:pt x="125" y="195"/>
                    </a:lnTo>
                    <a:lnTo>
                      <a:pt x="125" y="193"/>
                    </a:lnTo>
                    <a:lnTo>
                      <a:pt x="127" y="193"/>
                    </a:lnTo>
                    <a:lnTo>
                      <a:pt x="125" y="193"/>
                    </a:lnTo>
                    <a:lnTo>
                      <a:pt x="127" y="193"/>
                    </a:lnTo>
                    <a:lnTo>
                      <a:pt x="127" y="190"/>
                    </a:lnTo>
                    <a:lnTo>
                      <a:pt x="130" y="190"/>
                    </a:lnTo>
                    <a:lnTo>
                      <a:pt x="130" y="188"/>
                    </a:lnTo>
                    <a:lnTo>
                      <a:pt x="132" y="188"/>
                    </a:lnTo>
                    <a:lnTo>
                      <a:pt x="135" y="188"/>
                    </a:lnTo>
                    <a:lnTo>
                      <a:pt x="135" y="185"/>
                    </a:lnTo>
                    <a:lnTo>
                      <a:pt x="132" y="185"/>
                    </a:lnTo>
                    <a:lnTo>
                      <a:pt x="135" y="185"/>
                    </a:lnTo>
                    <a:lnTo>
                      <a:pt x="135" y="183"/>
                    </a:lnTo>
                    <a:lnTo>
                      <a:pt x="132" y="183"/>
                    </a:lnTo>
                    <a:lnTo>
                      <a:pt x="135" y="183"/>
                    </a:lnTo>
                    <a:lnTo>
                      <a:pt x="135" y="181"/>
                    </a:lnTo>
                    <a:lnTo>
                      <a:pt x="137" y="181"/>
                    </a:lnTo>
                    <a:lnTo>
                      <a:pt x="137" y="178"/>
                    </a:lnTo>
                    <a:lnTo>
                      <a:pt x="135" y="178"/>
                    </a:lnTo>
                    <a:lnTo>
                      <a:pt x="137" y="178"/>
                    </a:lnTo>
                    <a:lnTo>
                      <a:pt x="140" y="178"/>
                    </a:lnTo>
                    <a:lnTo>
                      <a:pt x="140" y="176"/>
                    </a:lnTo>
                    <a:lnTo>
                      <a:pt x="142" y="176"/>
                    </a:lnTo>
                    <a:lnTo>
                      <a:pt x="142" y="173"/>
                    </a:lnTo>
                    <a:lnTo>
                      <a:pt x="142" y="171"/>
                    </a:lnTo>
                    <a:lnTo>
                      <a:pt x="140" y="171"/>
                    </a:lnTo>
                    <a:lnTo>
                      <a:pt x="140" y="168"/>
                    </a:lnTo>
                    <a:lnTo>
                      <a:pt x="140" y="166"/>
                    </a:lnTo>
                    <a:lnTo>
                      <a:pt x="142" y="166"/>
                    </a:lnTo>
                    <a:lnTo>
                      <a:pt x="142" y="163"/>
                    </a:lnTo>
                    <a:lnTo>
                      <a:pt x="142" y="161"/>
                    </a:lnTo>
                    <a:lnTo>
                      <a:pt x="144" y="161"/>
                    </a:lnTo>
                    <a:lnTo>
                      <a:pt x="144" y="163"/>
                    </a:lnTo>
                    <a:lnTo>
                      <a:pt x="147" y="163"/>
                    </a:lnTo>
                    <a:lnTo>
                      <a:pt x="144" y="163"/>
                    </a:lnTo>
                    <a:lnTo>
                      <a:pt x="144" y="161"/>
                    </a:lnTo>
                    <a:lnTo>
                      <a:pt x="147" y="161"/>
                    </a:lnTo>
                    <a:lnTo>
                      <a:pt x="147" y="159"/>
                    </a:lnTo>
                    <a:lnTo>
                      <a:pt x="149" y="159"/>
                    </a:lnTo>
                    <a:lnTo>
                      <a:pt x="149" y="156"/>
                    </a:lnTo>
                    <a:lnTo>
                      <a:pt x="152" y="156"/>
                    </a:lnTo>
                    <a:lnTo>
                      <a:pt x="149" y="156"/>
                    </a:lnTo>
                    <a:lnTo>
                      <a:pt x="149" y="154"/>
                    </a:lnTo>
                    <a:lnTo>
                      <a:pt x="152" y="154"/>
                    </a:lnTo>
                    <a:lnTo>
                      <a:pt x="152" y="151"/>
                    </a:lnTo>
                    <a:lnTo>
                      <a:pt x="152" y="149"/>
                    </a:lnTo>
                    <a:lnTo>
                      <a:pt x="152" y="146"/>
                    </a:lnTo>
                    <a:lnTo>
                      <a:pt x="152" y="144"/>
                    </a:lnTo>
                    <a:lnTo>
                      <a:pt x="154" y="144"/>
                    </a:lnTo>
                    <a:lnTo>
                      <a:pt x="152" y="144"/>
                    </a:lnTo>
                    <a:lnTo>
                      <a:pt x="152" y="141"/>
                    </a:lnTo>
                    <a:lnTo>
                      <a:pt x="152" y="139"/>
                    </a:lnTo>
                    <a:lnTo>
                      <a:pt x="152" y="137"/>
                    </a:lnTo>
                    <a:lnTo>
                      <a:pt x="149" y="137"/>
                    </a:lnTo>
                    <a:lnTo>
                      <a:pt x="149" y="134"/>
                    </a:lnTo>
                    <a:lnTo>
                      <a:pt x="152" y="134"/>
                    </a:lnTo>
                    <a:lnTo>
                      <a:pt x="152" y="132"/>
                    </a:lnTo>
                    <a:lnTo>
                      <a:pt x="149" y="132"/>
                    </a:lnTo>
                    <a:lnTo>
                      <a:pt x="152" y="132"/>
                    </a:lnTo>
                    <a:lnTo>
                      <a:pt x="152" y="129"/>
                    </a:lnTo>
                    <a:lnTo>
                      <a:pt x="152" y="132"/>
                    </a:lnTo>
                    <a:lnTo>
                      <a:pt x="149" y="132"/>
                    </a:lnTo>
                    <a:lnTo>
                      <a:pt x="152" y="132"/>
                    </a:lnTo>
                    <a:lnTo>
                      <a:pt x="152" y="129"/>
                    </a:lnTo>
                    <a:lnTo>
                      <a:pt x="149" y="129"/>
                    </a:lnTo>
                    <a:lnTo>
                      <a:pt x="149" y="127"/>
                    </a:lnTo>
                    <a:lnTo>
                      <a:pt x="149" y="124"/>
                    </a:lnTo>
                    <a:lnTo>
                      <a:pt x="149" y="122"/>
                    </a:lnTo>
                    <a:lnTo>
                      <a:pt x="147" y="122"/>
                    </a:lnTo>
                    <a:lnTo>
                      <a:pt x="144" y="122"/>
                    </a:lnTo>
                    <a:lnTo>
                      <a:pt x="144" y="119"/>
                    </a:lnTo>
                    <a:lnTo>
                      <a:pt x="144" y="117"/>
                    </a:lnTo>
                    <a:lnTo>
                      <a:pt x="144" y="119"/>
                    </a:lnTo>
                    <a:lnTo>
                      <a:pt x="144" y="122"/>
                    </a:lnTo>
                    <a:lnTo>
                      <a:pt x="147" y="122"/>
                    </a:lnTo>
                    <a:lnTo>
                      <a:pt x="149" y="122"/>
                    </a:lnTo>
                    <a:lnTo>
                      <a:pt x="149" y="124"/>
                    </a:lnTo>
                    <a:lnTo>
                      <a:pt x="149" y="127"/>
                    </a:lnTo>
                    <a:lnTo>
                      <a:pt x="149" y="129"/>
                    </a:lnTo>
                    <a:lnTo>
                      <a:pt x="149" y="132"/>
                    </a:lnTo>
                    <a:lnTo>
                      <a:pt x="152" y="132"/>
                    </a:lnTo>
                    <a:lnTo>
                      <a:pt x="149" y="132"/>
                    </a:lnTo>
                    <a:lnTo>
                      <a:pt x="149" y="134"/>
                    </a:lnTo>
                    <a:lnTo>
                      <a:pt x="152" y="134"/>
                    </a:lnTo>
                    <a:lnTo>
                      <a:pt x="149" y="134"/>
                    </a:lnTo>
                    <a:lnTo>
                      <a:pt x="149" y="132"/>
                    </a:lnTo>
                    <a:lnTo>
                      <a:pt x="149" y="134"/>
                    </a:lnTo>
                    <a:lnTo>
                      <a:pt x="149" y="137"/>
                    </a:lnTo>
                    <a:lnTo>
                      <a:pt x="152" y="137"/>
                    </a:lnTo>
                    <a:lnTo>
                      <a:pt x="152" y="139"/>
                    </a:lnTo>
                    <a:lnTo>
                      <a:pt x="152" y="141"/>
                    </a:lnTo>
                    <a:lnTo>
                      <a:pt x="152" y="144"/>
                    </a:lnTo>
                    <a:lnTo>
                      <a:pt x="152" y="146"/>
                    </a:lnTo>
                    <a:lnTo>
                      <a:pt x="152" y="149"/>
                    </a:lnTo>
                    <a:lnTo>
                      <a:pt x="152" y="151"/>
                    </a:lnTo>
                    <a:lnTo>
                      <a:pt x="152" y="149"/>
                    </a:lnTo>
                    <a:lnTo>
                      <a:pt x="152" y="151"/>
                    </a:lnTo>
                    <a:lnTo>
                      <a:pt x="152" y="149"/>
                    </a:lnTo>
                    <a:lnTo>
                      <a:pt x="152" y="151"/>
                    </a:lnTo>
                    <a:lnTo>
                      <a:pt x="149" y="151"/>
                    </a:lnTo>
                    <a:lnTo>
                      <a:pt x="149" y="154"/>
                    </a:lnTo>
                    <a:lnTo>
                      <a:pt x="147" y="154"/>
                    </a:lnTo>
                    <a:lnTo>
                      <a:pt x="149" y="154"/>
                    </a:lnTo>
                    <a:lnTo>
                      <a:pt x="149" y="156"/>
                    </a:lnTo>
                    <a:lnTo>
                      <a:pt x="152" y="156"/>
                    </a:lnTo>
                    <a:lnTo>
                      <a:pt x="149" y="156"/>
                    </a:lnTo>
                    <a:lnTo>
                      <a:pt x="149" y="159"/>
                    </a:lnTo>
                    <a:lnTo>
                      <a:pt x="147" y="159"/>
                    </a:lnTo>
                    <a:lnTo>
                      <a:pt x="147" y="161"/>
                    </a:lnTo>
                    <a:lnTo>
                      <a:pt x="144" y="161"/>
                    </a:lnTo>
                    <a:lnTo>
                      <a:pt x="142" y="161"/>
                    </a:lnTo>
                    <a:lnTo>
                      <a:pt x="142" y="163"/>
                    </a:lnTo>
                    <a:lnTo>
                      <a:pt x="142" y="166"/>
                    </a:lnTo>
                    <a:lnTo>
                      <a:pt x="140" y="166"/>
                    </a:lnTo>
                    <a:lnTo>
                      <a:pt x="137" y="166"/>
                    </a:lnTo>
                    <a:lnTo>
                      <a:pt x="137" y="163"/>
                    </a:lnTo>
                    <a:lnTo>
                      <a:pt x="135" y="163"/>
                    </a:lnTo>
                    <a:lnTo>
                      <a:pt x="135" y="161"/>
                    </a:lnTo>
                    <a:lnTo>
                      <a:pt x="132" y="161"/>
                    </a:lnTo>
                    <a:lnTo>
                      <a:pt x="130" y="161"/>
                    </a:lnTo>
                    <a:lnTo>
                      <a:pt x="127" y="161"/>
                    </a:lnTo>
                    <a:lnTo>
                      <a:pt x="127" y="159"/>
                    </a:lnTo>
                    <a:lnTo>
                      <a:pt x="125" y="159"/>
                    </a:lnTo>
                    <a:lnTo>
                      <a:pt x="122" y="159"/>
                    </a:lnTo>
                    <a:lnTo>
                      <a:pt x="122" y="156"/>
                    </a:lnTo>
                    <a:lnTo>
                      <a:pt x="122" y="159"/>
                    </a:lnTo>
                    <a:lnTo>
                      <a:pt x="120" y="159"/>
                    </a:lnTo>
                    <a:lnTo>
                      <a:pt x="118" y="159"/>
                    </a:lnTo>
                    <a:lnTo>
                      <a:pt x="118" y="156"/>
                    </a:lnTo>
                    <a:lnTo>
                      <a:pt x="115" y="156"/>
                    </a:lnTo>
                    <a:lnTo>
                      <a:pt x="115" y="154"/>
                    </a:lnTo>
                    <a:lnTo>
                      <a:pt x="115" y="156"/>
                    </a:lnTo>
                    <a:lnTo>
                      <a:pt x="115" y="154"/>
                    </a:lnTo>
                    <a:lnTo>
                      <a:pt x="113" y="154"/>
                    </a:lnTo>
                    <a:lnTo>
                      <a:pt x="110" y="154"/>
                    </a:lnTo>
                    <a:lnTo>
                      <a:pt x="108" y="154"/>
                    </a:lnTo>
                    <a:lnTo>
                      <a:pt x="105" y="151"/>
                    </a:lnTo>
                    <a:lnTo>
                      <a:pt x="103" y="151"/>
                    </a:lnTo>
                    <a:lnTo>
                      <a:pt x="103" y="149"/>
                    </a:lnTo>
                    <a:lnTo>
                      <a:pt x="100" y="149"/>
                    </a:lnTo>
                    <a:lnTo>
                      <a:pt x="98" y="149"/>
                    </a:lnTo>
                    <a:lnTo>
                      <a:pt x="98" y="146"/>
                    </a:lnTo>
                    <a:lnTo>
                      <a:pt x="96" y="146"/>
                    </a:lnTo>
                    <a:lnTo>
                      <a:pt x="93" y="146"/>
                    </a:lnTo>
                    <a:lnTo>
                      <a:pt x="93" y="144"/>
                    </a:lnTo>
                    <a:lnTo>
                      <a:pt x="91" y="144"/>
                    </a:lnTo>
                    <a:lnTo>
                      <a:pt x="91" y="141"/>
                    </a:lnTo>
                    <a:lnTo>
                      <a:pt x="88" y="141"/>
                    </a:lnTo>
                    <a:lnTo>
                      <a:pt x="86" y="139"/>
                    </a:lnTo>
                    <a:lnTo>
                      <a:pt x="83" y="139"/>
                    </a:lnTo>
                    <a:lnTo>
                      <a:pt x="83" y="137"/>
                    </a:lnTo>
                    <a:lnTo>
                      <a:pt x="78" y="134"/>
                    </a:lnTo>
                    <a:lnTo>
                      <a:pt x="76" y="134"/>
                    </a:lnTo>
                    <a:lnTo>
                      <a:pt x="74" y="132"/>
                    </a:lnTo>
                    <a:lnTo>
                      <a:pt x="71" y="132"/>
                    </a:lnTo>
                    <a:lnTo>
                      <a:pt x="69" y="132"/>
                    </a:lnTo>
                    <a:lnTo>
                      <a:pt x="66" y="132"/>
                    </a:lnTo>
                    <a:lnTo>
                      <a:pt x="64" y="132"/>
                    </a:lnTo>
                    <a:lnTo>
                      <a:pt x="61" y="132"/>
                    </a:lnTo>
                    <a:lnTo>
                      <a:pt x="61" y="129"/>
                    </a:lnTo>
                    <a:lnTo>
                      <a:pt x="59" y="129"/>
                    </a:lnTo>
                    <a:lnTo>
                      <a:pt x="56" y="129"/>
                    </a:lnTo>
                    <a:lnTo>
                      <a:pt x="54" y="129"/>
                    </a:lnTo>
                    <a:lnTo>
                      <a:pt x="54" y="127"/>
                    </a:lnTo>
                    <a:lnTo>
                      <a:pt x="52" y="127"/>
                    </a:lnTo>
                    <a:lnTo>
                      <a:pt x="49" y="127"/>
                    </a:lnTo>
                    <a:lnTo>
                      <a:pt x="47" y="127"/>
                    </a:lnTo>
                    <a:lnTo>
                      <a:pt x="47" y="124"/>
                    </a:lnTo>
                    <a:lnTo>
                      <a:pt x="44" y="124"/>
                    </a:lnTo>
                    <a:lnTo>
                      <a:pt x="44" y="122"/>
                    </a:lnTo>
                    <a:lnTo>
                      <a:pt x="44" y="119"/>
                    </a:lnTo>
                    <a:lnTo>
                      <a:pt x="42" y="119"/>
                    </a:lnTo>
                    <a:lnTo>
                      <a:pt x="39" y="119"/>
                    </a:lnTo>
                    <a:lnTo>
                      <a:pt x="39" y="117"/>
                    </a:lnTo>
                    <a:lnTo>
                      <a:pt x="37" y="117"/>
                    </a:lnTo>
                    <a:lnTo>
                      <a:pt x="34" y="117"/>
                    </a:lnTo>
                    <a:lnTo>
                      <a:pt x="34" y="114"/>
                    </a:lnTo>
                    <a:lnTo>
                      <a:pt x="32" y="114"/>
                    </a:lnTo>
                    <a:lnTo>
                      <a:pt x="32" y="112"/>
                    </a:lnTo>
                    <a:lnTo>
                      <a:pt x="30" y="112"/>
                    </a:lnTo>
                    <a:lnTo>
                      <a:pt x="27" y="112"/>
                    </a:lnTo>
                    <a:lnTo>
                      <a:pt x="27" y="110"/>
                    </a:lnTo>
                    <a:lnTo>
                      <a:pt x="25" y="110"/>
                    </a:lnTo>
                    <a:lnTo>
                      <a:pt x="25" y="107"/>
                    </a:lnTo>
                    <a:lnTo>
                      <a:pt x="22" y="107"/>
                    </a:lnTo>
                    <a:lnTo>
                      <a:pt x="22" y="105"/>
                    </a:lnTo>
                    <a:lnTo>
                      <a:pt x="20" y="105"/>
                    </a:lnTo>
                    <a:lnTo>
                      <a:pt x="17" y="102"/>
                    </a:lnTo>
                    <a:lnTo>
                      <a:pt x="17" y="100"/>
                    </a:lnTo>
                    <a:lnTo>
                      <a:pt x="17" y="97"/>
                    </a:lnTo>
                    <a:lnTo>
                      <a:pt x="15" y="100"/>
                    </a:lnTo>
                    <a:lnTo>
                      <a:pt x="15" y="97"/>
                    </a:lnTo>
                    <a:lnTo>
                      <a:pt x="12" y="95"/>
                    </a:lnTo>
                    <a:lnTo>
                      <a:pt x="12" y="92"/>
                    </a:lnTo>
                    <a:lnTo>
                      <a:pt x="10" y="92"/>
                    </a:lnTo>
                    <a:lnTo>
                      <a:pt x="12" y="92"/>
                    </a:lnTo>
                    <a:lnTo>
                      <a:pt x="12" y="90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8" y="88"/>
                    </a:lnTo>
                    <a:lnTo>
                      <a:pt x="8" y="90"/>
                    </a:lnTo>
                    <a:lnTo>
                      <a:pt x="8" y="88"/>
                    </a:lnTo>
                    <a:lnTo>
                      <a:pt x="5" y="88"/>
                    </a:lnTo>
                    <a:lnTo>
                      <a:pt x="8" y="88"/>
                    </a:lnTo>
                    <a:lnTo>
                      <a:pt x="5" y="88"/>
                    </a:lnTo>
                    <a:lnTo>
                      <a:pt x="5" y="85"/>
                    </a:lnTo>
                    <a:lnTo>
                      <a:pt x="5" y="88"/>
                    </a:lnTo>
                    <a:lnTo>
                      <a:pt x="5" y="85"/>
                    </a:lnTo>
                    <a:lnTo>
                      <a:pt x="3" y="85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3" y="80"/>
                    </a:lnTo>
                    <a:lnTo>
                      <a:pt x="3" y="78"/>
                    </a:lnTo>
                    <a:lnTo>
                      <a:pt x="3" y="75"/>
                    </a:lnTo>
                    <a:lnTo>
                      <a:pt x="3" y="73"/>
                    </a:lnTo>
                    <a:lnTo>
                      <a:pt x="5" y="73"/>
                    </a:lnTo>
                    <a:lnTo>
                      <a:pt x="5" y="70"/>
                    </a:lnTo>
                    <a:lnTo>
                      <a:pt x="5" y="68"/>
                    </a:lnTo>
                    <a:lnTo>
                      <a:pt x="5" y="66"/>
                    </a:lnTo>
                    <a:lnTo>
                      <a:pt x="8" y="66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8" y="58"/>
                    </a:lnTo>
                    <a:lnTo>
                      <a:pt x="10" y="56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12" y="51"/>
                    </a:lnTo>
                    <a:lnTo>
                      <a:pt x="12" y="48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2" y="41"/>
                    </a:lnTo>
                    <a:lnTo>
                      <a:pt x="12" y="39"/>
                    </a:lnTo>
                    <a:lnTo>
                      <a:pt x="10" y="39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5" y="34"/>
                    </a:lnTo>
                    <a:lnTo>
                      <a:pt x="15" y="31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7" y="26"/>
                    </a:lnTo>
                    <a:lnTo>
                      <a:pt x="20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2" y="19"/>
                    </a:lnTo>
                    <a:lnTo>
                      <a:pt x="22" y="17"/>
                    </a:lnTo>
                    <a:lnTo>
                      <a:pt x="25" y="14"/>
                    </a:lnTo>
                    <a:lnTo>
                      <a:pt x="25" y="12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30" y="9"/>
                    </a:lnTo>
                    <a:lnTo>
                      <a:pt x="34" y="9"/>
                    </a:lnTo>
                    <a:lnTo>
                      <a:pt x="37" y="9"/>
                    </a:lnTo>
                    <a:lnTo>
                      <a:pt x="39" y="9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7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6" y="4"/>
                    </a:lnTo>
                    <a:lnTo>
                      <a:pt x="59" y="4"/>
                    </a:lnTo>
                    <a:lnTo>
                      <a:pt x="61" y="4"/>
                    </a:lnTo>
                    <a:lnTo>
                      <a:pt x="66" y="2"/>
                    </a:lnTo>
                    <a:lnTo>
                      <a:pt x="69" y="2"/>
                    </a:lnTo>
                    <a:lnTo>
                      <a:pt x="74" y="2"/>
                    </a:lnTo>
                    <a:lnTo>
                      <a:pt x="100" y="2"/>
                    </a:lnTo>
                    <a:lnTo>
                      <a:pt x="100" y="0"/>
                    </a:lnTo>
                    <a:lnTo>
                      <a:pt x="100" y="2"/>
                    </a:lnTo>
                    <a:lnTo>
                      <a:pt x="122" y="14"/>
                    </a:lnTo>
                    <a:lnTo>
                      <a:pt x="125" y="14"/>
                    </a:lnTo>
                    <a:lnTo>
                      <a:pt x="125" y="17"/>
                    </a:lnTo>
                    <a:lnTo>
                      <a:pt x="125" y="19"/>
                    </a:lnTo>
                    <a:lnTo>
                      <a:pt x="125" y="22"/>
                    </a:lnTo>
                    <a:lnTo>
                      <a:pt x="125" y="24"/>
                    </a:lnTo>
                    <a:lnTo>
                      <a:pt x="125" y="26"/>
                    </a:lnTo>
                    <a:lnTo>
                      <a:pt x="125" y="29"/>
                    </a:lnTo>
                    <a:lnTo>
                      <a:pt x="125" y="26"/>
                    </a:lnTo>
                    <a:lnTo>
                      <a:pt x="127" y="26"/>
                    </a:lnTo>
                    <a:lnTo>
                      <a:pt x="127" y="29"/>
                    </a:lnTo>
                    <a:lnTo>
                      <a:pt x="127" y="31"/>
                    </a:lnTo>
                    <a:lnTo>
                      <a:pt x="130" y="31"/>
                    </a:lnTo>
                    <a:lnTo>
                      <a:pt x="130" y="34"/>
                    </a:lnTo>
                    <a:lnTo>
                      <a:pt x="130" y="36"/>
                    </a:lnTo>
                    <a:lnTo>
                      <a:pt x="130" y="39"/>
                    </a:lnTo>
                    <a:lnTo>
                      <a:pt x="130" y="41"/>
                    </a:lnTo>
                    <a:lnTo>
                      <a:pt x="130" y="39"/>
                    </a:lnTo>
                    <a:lnTo>
                      <a:pt x="132" y="39"/>
                    </a:lnTo>
                    <a:lnTo>
                      <a:pt x="132" y="41"/>
                    </a:lnTo>
                    <a:lnTo>
                      <a:pt x="130" y="41"/>
                    </a:lnTo>
                    <a:lnTo>
                      <a:pt x="130" y="44"/>
                    </a:lnTo>
                    <a:lnTo>
                      <a:pt x="132" y="44"/>
                    </a:lnTo>
                    <a:lnTo>
                      <a:pt x="132" y="41"/>
                    </a:lnTo>
                    <a:lnTo>
                      <a:pt x="132" y="44"/>
                    </a:lnTo>
                    <a:lnTo>
                      <a:pt x="135" y="44"/>
                    </a:lnTo>
                    <a:lnTo>
                      <a:pt x="132" y="44"/>
                    </a:lnTo>
                    <a:lnTo>
                      <a:pt x="132" y="46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32" y="48"/>
                    </a:lnTo>
                    <a:lnTo>
                      <a:pt x="132" y="51"/>
                    </a:lnTo>
                    <a:lnTo>
                      <a:pt x="135" y="51"/>
                    </a:lnTo>
                    <a:lnTo>
                      <a:pt x="132" y="51"/>
                    </a:lnTo>
                    <a:lnTo>
                      <a:pt x="132" y="53"/>
                    </a:lnTo>
                    <a:lnTo>
                      <a:pt x="135" y="53"/>
                    </a:lnTo>
                    <a:lnTo>
                      <a:pt x="132" y="56"/>
                    </a:lnTo>
                    <a:lnTo>
                      <a:pt x="135" y="56"/>
                    </a:lnTo>
                    <a:lnTo>
                      <a:pt x="135" y="58"/>
                    </a:lnTo>
                    <a:lnTo>
                      <a:pt x="132" y="58"/>
                    </a:lnTo>
                    <a:lnTo>
                      <a:pt x="132" y="61"/>
                    </a:lnTo>
                    <a:lnTo>
                      <a:pt x="130" y="61"/>
                    </a:lnTo>
                    <a:lnTo>
                      <a:pt x="130" y="63"/>
                    </a:lnTo>
                    <a:lnTo>
                      <a:pt x="132" y="63"/>
                    </a:lnTo>
                    <a:lnTo>
                      <a:pt x="132" y="66"/>
                    </a:lnTo>
                    <a:lnTo>
                      <a:pt x="132" y="68"/>
                    </a:lnTo>
                    <a:lnTo>
                      <a:pt x="130" y="68"/>
                    </a:lnTo>
                    <a:lnTo>
                      <a:pt x="132" y="68"/>
                    </a:lnTo>
                    <a:lnTo>
                      <a:pt x="132" y="70"/>
                    </a:lnTo>
                    <a:lnTo>
                      <a:pt x="130" y="70"/>
                    </a:lnTo>
                    <a:lnTo>
                      <a:pt x="130" y="73"/>
                    </a:lnTo>
                    <a:lnTo>
                      <a:pt x="132" y="73"/>
                    </a:lnTo>
                    <a:lnTo>
                      <a:pt x="130" y="73"/>
                    </a:lnTo>
                    <a:lnTo>
                      <a:pt x="132" y="73"/>
                    </a:lnTo>
                    <a:lnTo>
                      <a:pt x="130" y="75"/>
                    </a:lnTo>
                    <a:lnTo>
                      <a:pt x="130" y="78"/>
                    </a:lnTo>
                    <a:lnTo>
                      <a:pt x="132" y="78"/>
                    </a:lnTo>
                    <a:lnTo>
                      <a:pt x="132" y="80"/>
                    </a:lnTo>
                    <a:lnTo>
                      <a:pt x="135" y="80"/>
                    </a:lnTo>
                    <a:lnTo>
                      <a:pt x="137" y="80"/>
                    </a:lnTo>
                    <a:lnTo>
                      <a:pt x="137" y="78"/>
                    </a:lnTo>
                    <a:lnTo>
                      <a:pt x="140" y="78"/>
                    </a:lnTo>
                    <a:lnTo>
                      <a:pt x="140" y="80"/>
                    </a:lnTo>
                    <a:lnTo>
                      <a:pt x="142" y="80"/>
                    </a:lnTo>
                    <a:lnTo>
                      <a:pt x="144" y="80"/>
                    </a:lnTo>
                    <a:lnTo>
                      <a:pt x="147" y="80"/>
                    </a:lnTo>
                    <a:lnTo>
                      <a:pt x="147" y="83"/>
                    </a:lnTo>
                    <a:lnTo>
                      <a:pt x="149" y="83"/>
                    </a:lnTo>
                    <a:lnTo>
                      <a:pt x="152" y="83"/>
                    </a:lnTo>
                    <a:lnTo>
                      <a:pt x="154" y="83"/>
                    </a:lnTo>
                    <a:lnTo>
                      <a:pt x="157" y="83"/>
                    </a:lnTo>
                    <a:lnTo>
                      <a:pt x="159" y="83"/>
                    </a:lnTo>
                    <a:lnTo>
                      <a:pt x="162" y="83"/>
                    </a:lnTo>
                    <a:lnTo>
                      <a:pt x="162" y="85"/>
                    </a:lnTo>
                    <a:lnTo>
                      <a:pt x="162" y="83"/>
                    </a:lnTo>
                    <a:lnTo>
                      <a:pt x="164" y="83"/>
                    </a:lnTo>
                    <a:lnTo>
                      <a:pt x="166" y="83"/>
                    </a:lnTo>
                    <a:lnTo>
                      <a:pt x="169" y="83"/>
                    </a:lnTo>
                    <a:lnTo>
                      <a:pt x="169" y="80"/>
                    </a:lnTo>
                    <a:lnTo>
                      <a:pt x="171" y="80"/>
                    </a:lnTo>
                    <a:lnTo>
                      <a:pt x="171" y="78"/>
                    </a:lnTo>
                    <a:lnTo>
                      <a:pt x="174" y="78"/>
                    </a:lnTo>
                    <a:lnTo>
                      <a:pt x="174" y="80"/>
                    </a:lnTo>
                    <a:lnTo>
                      <a:pt x="176" y="80"/>
                    </a:lnTo>
                    <a:lnTo>
                      <a:pt x="176" y="83"/>
                    </a:lnTo>
                    <a:lnTo>
                      <a:pt x="179" y="83"/>
                    </a:lnTo>
                    <a:lnTo>
                      <a:pt x="181" y="83"/>
                    </a:lnTo>
                    <a:lnTo>
                      <a:pt x="184" y="83"/>
                    </a:lnTo>
                    <a:lnTo>
                      <a:pt x="184" y="85"/>
                    </a:lnTo>
                    <a:lnTo>
                      <a:pt x="184" y="83"/>
                    </a:lnTo>
                    <a:lnTo>
                      <a:pt x="184" y="85"/>
                    </a:lnTo>
                    <a:lnTo>
                      <a:pt x="186" y="83"/>
                    </a:lnTo>
                    <a:lnTo>
                      <a:pt x="186" y="85"/>
                    </a:lnTo>
                    <a:lnTo>
                      <a:pt x="186" y="83"/>
                    </a:lnTo>
                    <a:lnTo>
                      <a:pt x="188" y="83"/>
                    </a:lnTo>
                    <a:lnTo>
                      <a:pt x="188" y="85"/>
                    </a:lnTo>
                    <a:lnTo>
                      <a:pt x="191" y="85"/>
                    </a:lnTo>
                    <a:lnTo>
                      <a:pt x="191" y="88"/>
                    </a:lnTo>
                    <a:lnTo>
                      <a:pt x="193" y="88"/>
                    </a:lnTo>
                    <a:lnTo>
                      <a:pt x="191" y="88"/>
                    </a:lnTo>
                    <a:lnTo>
                      <a:pt x="193" y="88"/>
                    </a:lnTo>
                    <a:lnTo>
                      <a:pt x="191" y="90"/>
                    </a:lnTo>
                    <a:lnTo>
                      <a:pt x="193" y="90"/>
                    </a:lnTo>
                    <a:lnTo>
                      <a:pt x="193" y="92"/>
                    </a:lnTo>
                    <a:lnTo>
                      <a:pt x="196" y="92"/>
                    </a:lnTo>
                    <a:lnTo>
                      <a:pt x="196" y="95"/>
                    </a:lnTo>
                    <a:lnTo>
                      <a:pt x="196" y="97"/>
                    </a:lnTo>
                    <a:lnTo>
                      <a:pt x="193" y="97"/>
                    </a:lnTo>
                    <a:lnTo>
                      <a:pt x="193" y="100"/>
                    </a:lnTo>
                    <a:lnTo>
                      <a:pt x="196" y="102"/>
                    </a:lnTo>
                    <a:lnTo>
                      <a:pt x="193" y="102"/>
                    </a:lnTo>
                    <a:lnTo>
                      <a:pt x="193" y="105"/>
                    </a:lnTo>
                    <a:lnTo>
                      <a:pt x="193" y="102"/>
                    </a:lnTo>
                    <a:lnTo>
                      <a:pt x="196" y="102"/>
                    </a:lnTo>
                    <a:lnTo>
                      <a:pt x="196" y="105"/>
                    </a:lnTo>
                    <a:lnTo>
                      <a:pt x="196" y="107"/>
                    </a:lnTo>
                    <a:lnTo>
                      <a:pt x="198" y="107"/>
                    </a:lnTo>
                    <a:lnTo>
                      <a:pt x="198" y="110"/>
                    </a:lnTo>
                    <a:lnTo>
                      <a:pt x="198" y="112"/>
                    </a:lnTo>
                    <a:lnTo>
                      <a:pt x="198" y="114"/>
                    </a:lnTo>
                    <a:lnTo>
                      <a:pt x="198" y="117"/>
                    </a:lnTo>
                    <a:lnTo>
                      <a:pt x="198" y="119"/>
                    </a:lnTo>
                    <a:lnTo>
                      <a:pt x="198" y="122"/>
                    </a:lnTo>
                    <a:lnTo>
                      <a:pt x="201" y="122"/>
                    </a:lnTo>
                    <a:lnTo>
                      <a:pt x="201" y="124"/>
                    </a:lnTo>
                    <a:lnTo>
                      <a:pt x="201" y="127"/>
                    </a:lnTo>
                    <a:lnTo>
                      <a:pt x="201" y="129"/>
                    </a:lnTo>
                    <a:lnTo>
                      <a:pt x="201" y="132"/>
                    </a:lnTo>
                    <a:lnTo>
                      <a:pt x="203" y="129"/>
                    </a:lnTo>
                    <a:lnTo>
                      <a:pt x="203" y="132"/>
                    </a:lnTo>
                    <a:lnTo>
                      <a:pt x="203" y="129"/>
                    </a:lnTo>
                    <a:lnTo>
                      <a:pt x="206" y="132"/>
                    </a:lnTo>
                    <a:lnTo>
                      <a:pt x="208" y="132"/>
                    </a:lnTo>
                    <a:lnTo>
                      <a:pt x="210" y="129"/>
                    </a:lnTo>
                    <a:lnTo>
                      <a:pt x="210" y="132"/>
                    </a:lnTo>
                    <a:lnTo>
                      <a:pt x="213" y="132"/>
                    </a:lnTo>
                    <a:lnTo>
                      <a:pt x="213" y="129"/>
                    </a:lnTo>
                    <a:lnTo>
                      <a:pt x="215" y="129"/>
                    </a:lnTo>
                    <a:lnTo>
                      <a:pt x="218" y="129"/>
                    </a:lnTo>
                    <a:lnTo>
                      <a:pt x="218" y="127"/>
                    </a:lnTo>
                    <a:lnTo>
                      <a:pt x="220" y="127"/>
                    </a:lnTo>
                    <a:lnTo>
                      <a:pt x="223" y="127"/>
                    </a:lnTo>
                    <a:lnTo>
                      <a:pt x="225" y="127"/>
                    </a:lnTo>
                    <a:lnTo>
                      <a:pt x="225" y="129"/>
                    </a:lnTo>
                    <a:lnTo>
                      <a:pt x="228" y="129"/>
                    </a:lnTo>
                    <a:lnTo>
                      <a:pt x="230" y="129"/>
                    </a:lnTo>
                    <a:lnTo>
                      <a:pt x="230" y="132"/>
                    </a:lnTo>
                    <a:lnTo>
                      <a:pt x="232" y="132"/>
                    </a:lnTo>
                    <a:lnTo>
                      <a:pt x="232" y="134"/>
                    </a:lnTo>
                    <a:lnTo>
                      <a:pt x="230" y="134"/>
                    </a:lnTo>
                    <a:lnTo>
                      <a:pt x="230" y="137"/>
                    </a:lnTo>
                    <a:lnTo>
                      <a:pt x="232" y="137"/>
                    </a:lnTo>
                    <a:lnTo>
                      <a:pt x="230" y="137"/>
                    </a:lnTo>
                    <a:lnTo>
                      <a:pt x="230" y="139"/>
                    </a:lnTo>
                    <a:lnTo>
                      <a:pt x="232" y="139"/>
                    </a:lnTo>
                    <a:lnTo>
                      <a:pt x="232" y="141"/>
                    </a:lnTo>
                    <a:lnTo>
                      <a:pt x="232" y="144"/>
                    </a:lnTo>
                    <a:lnTo>
                      <a:pt x="230" y="144"/>
                    </a:lnTo>
                    <a:lnTo>
                      <a:pt x="230" y="146"/>
                    </a:lnTo>
                    <a:lnTo>
                      <a:pt x="230" y="149"/>
                    </a:lnTo>
                    <a:lnTo>
                      <a:pt x="230" y="151"/>
                    </a:lnTo>
                    <a:lnTo>
                      <a:pt x="230" y="154"/>
                    </a:lnTo>
                    <a:lnTo>
                      <a:pt x="228" y="154"/>
                    </a:lnTo>
                    <a:lnTo>
                      <a:pt x="228" y="151"/>
                    </a:lnTo>
                    <a:lnTo>
                      <a:pt x="228" y="154"/>
                    </a:lnTo>
                    <a:lnTo>
                      <a:pt x="228" y="156"/>
                    </a:lnTo>
                    <a:lnTo>
                      <a:pt x="225" y="156"/>
                    </a:lnTo>
                    <a:lnTo>
                      <a:pt x="223" y="156"/>
                    </a:lnTo>
                    <a:lnTo>
                      <a:pt x="223" y="154"/>
                    </a:lnTo>
                    <a:lnTo>
                      <a:pt x="223" y="156"/>
                    </a:lnTo>
                    <a:lnTo>
                      <a:pt x="225" y="156"/>
                    </a:lnTo>
                    <a:lnTo>
                      <a:pt x="223" y="156"/>
                    </a:lnTo>
                    <a:lnTo>
                      <a:pt x="223" y="154"/>
                    </a:lnTo>
                    <a:lnTo>
                      <a:pt x="223" y="156"/>
                    </a:lnTo>
                    <a:lnTo>
                      <a:pt x="220" y="156"/>
                    </a:lnTo>
                    <a:moveTo>
                      <a:pt x="225" y="151"/>
                    </a:moveTo>
                    <a:lnTo>
                      <a:pt x="223" y="151"/>
                    </a:lnTo>
                    <a:lnTo>
                      <a:pt x="225" y="151"/>
                    </a:lnTo>
                    <a:moveTo>
                      <a:pt x="157" y="149"/>
                    </a:moveTo>
                    <a:lnTo>
                      <a:pt x="157" y="146"/>
                    </a:lnTo>
                    <a:lnTo>
                      <a:pt x="159" y="146"/>
                    </a:lnTo>
                    <a:lnTo>
                      <a:pt x="157" y="146"/>
                    </a:lnTo>
                    <a:lnTo>
                      <a:pt x="157" y="149"/>
                    </a:lnTo>
                    <a:moveTo>
                      <a:pt x="159" y="141"/>
                    </a:moveTo>
                    <a:lnTo>
                      <a:pt x="162" y="141"/>
                    </a:lnTo>
                    <a:lnTo>
                      <a:pt x="159" y="141"/>
                    </a:lnTo>
                    <a:moveTo>
                      <a:pt x="171" y="100"/>
                    </a:moveTo>
                    <a:lnTo>
                      <a:pt x="169" y="100"/>
                    </a:lnTo>
                    <a:lnTo>
                      <a:pt x="171" y="100"/>
                    </a:lnTo>
                    <a:moveTo>
                      <a:pt x="100" y="2"/>
                    </a:moveTo>
                    <a:lnTo>
                      <a:pt x="98" y="2"/>
                    </a:lnTo>
                    <a:lnTo>
                      <a:pt x="100" y="2"/>
                    </a:lnTo>
                    <a:moveTo>
                      <a:pt x="157" y="156"/>
                    </a:moveTo>
                    <a:lnTo>
                      <a:pt x="154" y="156"/>
                    </a:lnTo>
                    <a:lnTo>
                      <a:pt x="157" y="156"/>
                    </a:lnTo>
                    <a:moveTo>
                      <a:pt x="201" y="161"/>
                    </a:moveTo>
                    <a:lnTo>
                      <a:pt x="201" y="163"/>
                    </a:lnTo>
                    <a:lnTo>
                      <a:pt x="201" y="161"/>
                    </a:lnTo>
                    <a:lnTo>
                      <a:pt x="201" y="163"/>
                    </a:lnTo>
                    <a:lnTo>
                      <a:pt x="203" y="163"/>
                    </a:lnTo>
                    <a:lnTo>
                      <a:pt x="201" y="163"/>
                    </a:lnTo>
                    <a:lnTo>
                      <a:pt x="203" y="163"/>
                    </a:lnTo>
                    <a:lnTo>
                      <a:pt x="206" y="163"/>
                    </a:lnTo>
                    <a:lnTo>
                      <a:pt x="206" y="166"/>
                    </a:lnTo>
                    <a:lnTo>
                      <a:pt x="203" y="166"/>
                    </a:lnTo>
                    <a:lnTo>
                      <a:pt x="201" y="166"/>
                    </a:lnTo>
                    <a:lnTo>
                      <a:pt x="203" y="166"/>
                    </a:lnTo>
                    <a:lnTo>
                      <a:pt x="203" y="168"/>
                    </a:lnTo>
                    <a:lnTo>
                      <a:pt x="201" y="168"/>
                    </a:lnTo>
                    <a:lnTo>
                      <a:pt x="198" y="168"/>
                    </a:lnTo>
                    <a:lnTo>
                      <a:pt x="201" y="168"/>
                    </a:lnTo>
                    <a:lnTo>
                      <a:pt x="201" y="171"/>
                    </a:lnTo>
                    <a:lnTo>
                      <a:pt x="201" y="168"/>
                    </a:lnTo>
                    <a:lnTo>
                      <a:pt x="198" y="168"/>
                    </a:lnTo>
                    <a:lnTo>
                      <a:pt x="198" y="171"/>
                    </a:lnTo>
                    <a:lnTo>
                      <a:pt x="201" y="171"/>
                    </a:lnTo>
                    <a:lnTo>
                      <a:pt x="201" y="168"/>
                    </a:lnTo>
                    <a:lnTo>
                      <a:pt x="201" y="171"/>
                    </a:lnTo>
                    <a:lnTo>
                      <a:pt x="201" y="168"/>
                    </a:lnTo>
                    <a:lnTo>
                      <a:pt x="203" y="168"/>
                    </a:lnTo>
                    <a:lnTo>
                      <a:pt x="203" y="171"/>
                    </a:lnTo>
                    <a:lnTo>
                      <a:pt x="203" y="168"/>
                    </a:lnTo>
                    <a:lnTo>
                      <a:pt x="206" y="168"/>
                    </a:lnTo>
                    <a:lnTo>
                      <a:pt x="203" y="168"/>
                    </a:lnTo>
                    <a:lnTo>
                      <a:pt x="203" y="166"/>
                    </a:lnTo>
                    <a:lnTo>
                      <a:pt x="206" y="166"/>
                    </a:lnTo>
                    <a:lnTo>
                      <a:pt x="206" y="168"/>
                    </a:lnTo>
                    <a:lnTo>
                      <a:pt x="208" y="168"/>
                    </a:lnTo>
                    <a:lnTo>
                      <a:pt x="206" y="168"/>
                    </a:lnTo>
                    <a:lnTo>
                      <a:pt x="208" y="168"/>
                    </a:lnTo>
                    <a:lnTo>
                      <a:pt x="206" y="168"/>
                    </a:lnTo>
                    <a:lnTo>
                      <a:pt x="206" y="171"/>
                    </a:lnTo>
                    <a:lnTo>
                      <a:pt x="206" y="168"/>
                    </a:lnTo>
                    <a:lnTo>
                      <a:pt x="208" y="168"/>
                    </a:lnTo>
                    <a:lnTo>
                      <a:pt x="208" y="171"/>
                    </a:lnTo>
                    <a:lnTo>
                      <a:pt x="208" y="168"/>
                    </a:lnTo>
                    <a:lnTo>
                      <a:pt x="208" y="171"/>
                    </a:lnTo>
                    <a:lnTo>
                      <a:pt x="208" y="168"/>
                    </a:lnTo>
                    <a:lnTo>
                      <a:pt x="208" y="171"/>
                    </a:lnTo>
                    <a:lnTo>
                      <a:pt x="208" y="168"/>
                    </a:lnTo>
                    <a:lnTo>
                      <a:pt x="210" y="168"/>
                    </a:lnTo>
                    <a:lnTo>
                      <a:pt x="210" y="171"/>
                    </a:lnTo>
                    <a:lnTo>
                      <a:pt x="210" y="168"/>
                    </a:lnTo>
                    <a:lnTo>
                      <a:pt x="210" y="171"/>
                    </a:lnTo>
                    <a:lnTo>
                      <a:pt x="210" y="168"/>
                    </a:lnTo>
                    <a:lnTo>
                      <a:pt x="213" y="168"/>
                    </a:lnTo>
                    <a:lnTo>
                      <a:pt x="213" y="171"/>
                    </a:lnTo>
                    <a:lnTo>
                      <a:pt x="210" y="171"/>
                    </a:lnTo>
                    <a:lnTo>
                      <a:pt x="213" y="171"/>
                    </a:lnTo>
                    <a:lnTo>
                      <a:pt x="213" y="168"/>
                    </a:lnTo>
                    <a:lnTo>
                      <a:pt x="210" y="168"/>
                    </a:lnTo>
                    <a:lnTo>
                      <a:pt x="213" y="168"/>
                    </a:lnTo>
                    <a:lnTo>
                      <a:pt x="210" y="168"/>
                    </a:lnTo>
                    <a:lnTo>
                      <a:pt x="210" y="166"/>
                    </a:lnTo>
                    <a:lnTo>
                      <a:pt x="210" y="168"/>
                    </a:lnTo>
                    <a:lnTo>
                      <a:pt x="210" y="166"/>
                    </a:lnTo>
                    <a:lnTo>
                      <a:pt x="208" y="166"/>
                    </a:lnTo>
                    <a:lnTo>
                      <a:pt x="210" y="166"/>
                    </a:lnTo>
                    <a:lnTo>
                      <a:pt x="210" y="168"/>
                    </a:lnTo>
                    <a:lnTo>
                      <a:pt x="208" y="168"/>
                    </a:lnTo>
                    <a:lnTo>
                      <a:pt x="208" y="166"/>
                    </a:lnTo>
                    <a:lnTo>
                      <a:pt x="206" y="166"/>
                    </a:lnTo>
                    <a:lnTo>
                      <a:pt x="208" y="166"/>
                    </a:lnTo>
                    <a:lnTo>
                      <a:pt x="206" y="166"/>
                    </a:lnTo>
                    <a:lnTo>
                      <a:pt x="206" y="163"/>
                    </a:lnTo>
                    <a:lnTo>
                      <a:pt x="203" y="163"/>
                    </a:lnTo>
                    <a:lnTo>
                      <a:pt x="203" y="161"/>
                    </a:lnTo>
                    <a:lnTo>
                      <a:pt x="203" y="163"/>
                    </a:lnTo>
                    <a:lnTo>
                      <a:pt x="201" y="163"/>
                    </a:lnTo>
                    <a:lnTo>
                      <a:pt x="201" y="161"/>
                    </a:lnTo>
                    <a:moveTo>
                      <a:pt x="149" y="168"/>
                    </a:moveTo>
                    <a:lnTo>
                      <a:pt x="149" y="166"/>
                    </a:lnTo>
                    <a:lnTo>
                      <a:pt x="147" y="166"/>
                    </a:lnTo>
                    <a:lnTo>
                      <a:pt x="147" y="168"/>
                    </a:lnTo>
                    <a:lnTo>
                      <a:pt x="149" y="168"/>
                    </a:lnTo>
                    <a:moveTo>
                      <a:pt x="142" y="166"/>
                    </a:moveTo>
                    <a:lnTo>
                      <a:pt x="142" y="168"/>
                    </a:lnTo>
                    <a:lnTo>
                      <a:pt x="142" y="166"/>
                    </a:lnTo>
                    <a:moveTo>
                      <a:pt x="147" y="166"/>
                    </a:moveTo>
                    <a:lnTo>
                      <a:pt x="147" y="163"/>
                    </a:lnTo>
                    <a:lnTo>
                      <a:pt x="147" y="166"/>
                    </a:lnTo>
                    <a:moveTo>
                      <a:pt x="154" y="163"/>
                    </a:moveTo>
                    <a:lnTo>
                      <a:pt x="157" y="163"/>
                    </a:lnTo>
                    <a:lnTo>
                      <a:pt x="154" y="163"/>
                    </a:lnTo>
                    <a:moveTo>
                      <a:pt x="174" y="176"/>
                    </a:moveTo>
                    <a:lnTo>
                      <a:pt x="171" y="176"/>
                    </a:lnTo>
                    <a:lnTo>
                      <a:pt x="174" y="176"/>
                    </a:lnTo>
                    <a:moveTo>
                      <a:pt x="215" y="176"/>
                    </a:moveTo>
                    <a:lnTo>
                      <a:pt x="215" y="178"/>
                    </a:lnTo>
                    <a:lnTo>
                      <a:pt x="215" y="176"/>
                    </a:lnTo>
                    <a:moveTo>
                      <a:pt x="210" y="178"/>
                    </a:moveTo>
                    <a:lnTo>
                      <a:pt x="210" y="176"/>
                    </a:lnTo>
                    <a:lnTo>
                      <a:pt x="210" y="178"/>
                    </a:lnTo>
                    <a:moveTo>
                      <a:pt x="169" y="181"/>
                    </a:moveTo>
                    <a:lnTo>
                      <a:pt x="171" y="181"/>
                    </a:lnTo>
                    <a:lnTo>
                      <a:pt x="169" y="181"/>
                    </a:lnTo>
                    <a:moveTo>
                      <a:pt x="169" y="183"/>
                    </a:moveTo>
                    <a:lnTo>
                      <a:pt x="166" y="183"/>
                    </a:lnTo>
                    <a:lnTo>
                      <a:pt x="169" y="183"/>
                    </a:lnTo>
                    <a:moveTo>
                      <a:pt x="144" y="183"/>
                    </a:moveTo>
                    <a:lnTo>
                      <a:pt x="144" y="185"/>
                    </a:lnTo>
                    <a:lnTo>
                      <a:pt x="147" y="185"/>
                    </a:lnTo>
                    <a:lnTo>
                      <a:pt x="144" y="185"/>
                    </a:lnTo>
                    <a:lnTo>
                      <a:pt x="147" y="185"/>
                    </a:lnTo>
                    <a:lnTo>
                      <a:pt x="147" y="183"/>
                    </a:lnTo>
                    <a:lnTo>
                      <a:pt x="144" y="183"/>
                    </a:lnTo>
                    <a:moveTo>
                      <a:pt x="142" y="185"/>
                    </a:moveTo>
                    <a:lnTo>
                      <a:pt x="144" y="185"/>
                    </a:lnTo>
                    <a:lnTo>
                      <a:pt x="142" y="185"/>
                    </a:lnTo>
                    <a:moveTo>
                      <a:pt x="144" y="190"/>
                    </a:moveTo>
                    <a:lnTo>
                      <a:pt x="142" y="190"/>
                    </a:lnTo>
                    <a:lnTo>
                      <a:pt x="142" y="193"/>
                    </a:lnTo>
                    <a:lnTo>
                      <a:pt x="144" y="193"/>
                    </a:lnTo>
                    <a:lnTo>
                      <a:pt x="144" y="190"/>
                    </a:lnTo>
                    <a:lnTo>
                      <a:pt x="144" y="193"/>
                    </a:lnTo>
                    <a:lnTo>
                      <a:pt x="144" y="190"/>
                    </a:lnTo>
                    <a:moveTo>
                      <a:pt x="140" y="195"/>
                    </a:moveTo>
                    <a:lnTo>
                      <a:pt x="137" y="195"/>
                    </a:lnTo>
                    <a:lnTo>
                      <a:pt x="140" y="195"/>
                    </a:lnTo>
                    <a:moveTo>
                      <a:pt x="137" y="198"/>
                    </a:moveTo>
                    <a:lnTo>
                      <a:pt x="137" y="195"/>
                    </a:lnTo>
                    <a:lnTo>
                      <a:pt x="137" y="198"/>
                    </a:lnTo>
                    <a:moveTo>
                      <a:pt x="132" y="200"/>
                    </a:moveTo>
                    <a:lnTo>
                      <a:pt x="130" y="200"/>
                    </a:lnTo>
                    <a:lnTo>
                      <a:pt x="132" y="200"/>
                    </a:lnTo>
                    <a:moveTo>
                      <a:pt x="164" y="205"/>
                    </a:moveTo>
                    <a:lnTo>
                      <a:pt x="164" y="203"/>
                    </a:lnTo>
                    <a:lnTo>
                      <a:pt x="164" y="205"/>
                    </a:lnTo>
                    <a:moveTo>
                      <a:pt x="127" y="210"/>
                    </a:moveTo>
                    <a:lnTo>
                      <a:pt x="125" y="210"/>
                    </a:lnTo>
                    <a:lnTo>
                      <a:pt x="127" y="210"/>
                    </a:lnTo>
                    <a:moveTo>
                      <a:pt x="125" y="210"/>
                    </a:moveTo>
                    <a:lnTo>
                      <a:pt x="127" y="210"/>
                    </a:lnTo>
                    <a:lnTo>
                      <a:pt x="125" y="210"/>
                    </a:lnTo>
                    <a:lnTo>
                      <a:pt x="127" y="210"/>
                    </a:lnTo>
                    <a:lnTo>
                      <a:pt x="125" y="210"/>
                    </a:lnTo>
                    <a:moveTo>
                      <a:pt x="127" y="212"/>
                    </a:moveTo>
                    <a:lnTo>
                      <a:pt x="127" y="210"/>
                    </a:lnTo>
                    <a:lnTo>
                      <a:pt x="127" y="212"/>
                    </a:lnTo>
                    <a:moveTo>
                      <a:pt x="159" y="215"/>
                    </a:moveTo>
                    <a:lnTo>
                      <a:pt x="162" y="215"/>
                    </a:lnTo>
                    <a:lnTo>
                      <a:pt x="159" y="2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7" name="Freeform 1187"/>
              <p:cNvSpPr>
                <a:spLocks noEditPoints="1"/>
              </p:cNvSpPr>
              <p:nvPr/>
            </p:nvSpPr>
            <p:spPr bwMode="auto">
              <a:xfrm>
                <a:off x="2258" y="1381"/>
                <a:ext cx="66" cy="36"/>
              </a:xfrm>
              <a:custGeom>
                <a:avLst/>
                <a:gdLst>
                  <a:gd name="T0" fmla="*/ 49 w 66"/>
                  <a:gd name="T1" fmla="*/ 36 h 36"/>
                  <a:gd name="T2" fmla="*/ 66 w 66"/>
                  <a:gd name="T3" fmla="*/ 34 h 36"/>
                  <a:gd name="T4" fmla="*/ 46 w 66"/>
                  <a:gd name="T5" fmla="*/ 36 h 36"/>
                  <a:gd name="T6" fmla="*/ 44 w 66"/>
                  <a:gd name="T7" fmla="*/ 34 h 36"/>
                  <a:gd name="T8" fmla="*/ 46 w 66"/>
                  <a:gd name="T9" fmla="*/ 34 h 36"/>
                  <a:gd name="T10" fmla="*/ 46 w 66"/>
                  <a:gd name="T11" fmla="*/ 34 h 36"/>
                  <a:gd name="T12" fmla="*/ 37 w 66"/>
                  <a:gd name="T13" fmla="*/ 34 h 36"/>
                  <a:gd name="T14" fmla="*/ 34 w 66"/>
                  <a:gd name="T15" fmla="*/ 34 h 36"/>
                  <a:gd name="T16" fmla="*/ 37 w 66"/>
                  <a:gd name="T17" fmla="*/ 31 h 36"/>
                  <a:gd name="T18" fmla="*/ 64 w 66"/>
                  <a:gd name="T19" fmla="*/ 29 h 36"/>
                  <a:gd name="T20" fmla="*/ 32 w 66"/>
                  <a:gd name="T21" fmla="*/ 31 h 36"/>
                  <a:gd name="T22" fmla="*/ 29 w 66"/>
                  <a:gd name="T23" fmla="*/ 29 h 36"/>
                  <a:gd name="T24" fmla="*/ 20 w 66"/>
                  <a:gd name="T25" fmla="*/ 26 h 36"/>
                  <a:gd name="T26" fmla="*/ 7 w 66"/>
                  <a:gd name="T27" fmla="*/ 24 h 36"/>
                  <a:gd name="T28" fmla="*/ 0 w 66"/>
                  <a:gd name="T29" fmla="*/ 17 h 36"/>
                  <a:gd name="T30" fmla="*/ 10 w 66"/>
                  <a:gd name="T31" fmla="*/ 12 h 36"/>
                  <a:gd name="T32" fmla="*/ 17 w 66"/>
                  <a:gd name="T33" fmla="*/ 4 h 36"/>
                  <a:gd name="T34" fmla="*/ 20 w 66"/>
                  <a:gd name="T35" fmla="*/ 2 h 36"/>
                  <a:gd name="T36" fmla="*/ 29 w 66"/>
                  <a:gd name="T37" fmla="*/ 2 h 36"/>
                  <a:gd name="T38" fmla="*/ 37 w 66"/>
                  <a:gd name="T39" fmla="*/ 9 h 36"/>
                  <a:gd name="T40" fmla="*/ 44 w 66"/>
                  <a:gd name="T41" fmla="*/ 14 h 36"/>
                  <a:gd name="T42" fmla="*/ 51 w 66"/>
                  <a:gd name="T43" fmla="*/ 12 h 36"/>
                  <a:gd name="T44" fmla="*/ 59 w 66"/>
                  <a:gd name="T45" fmla="*/ 14 h 36"/>
                  <a:gd name="T46" fmla="*/ 66 w 66"/>
                  <a:gd name="T47" fmla="*/ 22 h 36"/>
                  <a:gd name="T48" fmla="*/ 64 w 66"/>
                  <a:gd name="T49" fmla="*/ 29 h 36"/>
                  <a:gd name="T50" fmla="*/ 64 w 66"/>
                  <a:gd name="T51" fmla="*/ 34 h 36"/>
                  <a:gd name="T52" fmla="*/ 56 w 66"/>
                  <a:gd name="T53" fmla="*/ 36 h 36"/>
                  <a:gd name="T54" fmla="*/ 49 w 66"/>
                  <a:gd name="T55" fmla="*/ 34 h 36"/>
                  <a:gd name="T56" fmla="*/ 49 w 66"/>
                  <a:gd name="T57" fmla="*/ 34 h 36"/>
                  <a:gd name="T58" fmla="*/ 49 w 66"/>
                  <a:gd name="T59" fmla="*/ 34 h 36"/>
                  <a:gd name="T60" fmla="*/ 44 w 66"/>
                  <a:gd name="T61" fmla="*/ 34 h 36"/>
                  <a:gd name="T62" fmla="*/ 44 w 66"/>
                  <a:gd name="T63" fmla="*/ 34 h 36"/>
                  <a:gd name="T64" fmla="*/ 44 w 66"/>
                  <a:gd name="T65" fmla="*/ 34 h 36"/>
                  <a:gd name="T66" fmla="*/ 42 w 66"/>
                  <a:gd name="T67" fmla="*/ 31 h 36"/>
                  <a:gd name="T68" fmla="*/ 42 w 66"/>
                  <a:gd name="T69" fmla="*/ 31 h 36"/>
                  <a:gd name="T70" fmla="*/ 39 w 66"/>
                  <a:gd name="T71" fmla="*/ 34 h 36"/>
                  <a:gd name="T72" fmla="*/ 39 w 66"/>
                  <a:gd name="T73" fmla="*/ 34 h 36"/>
                  <a:gd name="T74" fmla="*/ 39 w 66"/>
                  <a:gd name="T75" fmla="*/ 34 h 36"/>
                  <a:gd name="T76" fmla="*/ 37 w 66"/>
                  <a:gd name="T77" fmla="*/ 31 h 36"/>
                  <a:gd name="T78" fmla="*/ 39 w 66"/>
                  <a:gd name="T79" fmla="*/ 34 h 36"/>
                  <a:gd name="T80" fmla="*/ 39 w 66"/>
                  <a:gd name="T81" fmla="*/ 34 h 36"/>
                  <a:gd name="T82" fmla="*/ 44 w 66"/>
                  <a:gd name="T83" fmla="*/ 34 h 36"/>
                  <a:gd name="T84" fmla="*/ 46 w 66"/>
                  <a:gd name="T85" fmla="*/ 36 h 36"/>
                  <a:gd name="T86" fmla="*/ 37 w 66"/>
                  <a:gd name="T87" fmla="*/ 31 h 36"/>
                  <a:gd name="T88" fmla="*/ 44 w 66"/>
                  <a:gd name="T89" fmla="*/ 24 h 36"/>
                  <a:gd name="T90" fmla="*/ 46 w 66"/>
                  <a:gd name="T91" fmla="*/ 22 h 36"/>
                  <a:gd name="T92" fmla="*/ 44 w 66"/>
                  <a:gd name="T93" fmla="*/ 19 h 36"/>
                  <a:gd name="T94" fmla="*/ 39 w 66"/>
                  <a:gd name="T95" fmla="*/ 24 h 36"/>
                  <a:gd name="T96" fmla="*/ 34 w 66"/>
                  <a:gd name="T97" fmla="*/ 34 h 36"/>
                  <a:gd name="T98" fmla="*/ 37 w 66"/>
                  <a:gd name="T99" fmla="*/ 31 h 36"/>
                  <a:gd name="T100" fmla="*/ 29 w 66"/>
                  <a:gd name="T101" fmla="*/ 22 h 36"/>
                  <a:gd name="T102" fmla="*/ 17 w 66"/>
                  <a:gd name="T103" fmla="*/ 17 h 36"/>
                  <a:gd name="T104" fmla="*/ 56 w 66"/>
                  <a:gd name="T105" fmla="*/ 31 h 36"/>
                  <a:gd name="T106" fmla="*/ 34 w 66"/>
                  <a:gd name="T107" fmla="*/ 14 h 36"/>
                  <a:gd name="T108" fmla="*/ 29 w 66"/>
                  <a:gd name="T109" fmla="*/ 9 h 36"/>
                  <a:gd name="T110" fmla="*/ 24 w 66"/>
                  <a:gd name="T111" fmla="*/ 9 h 36"/>
                  <a:gd name="T112" fmla="*/ 27 w 66"/>
                  <a:gd name="T113" fmla="*/ 12 h 36"/>
                  <a:gd name="T114" fmla="*/ 29 w 66"/>
                  <a:gd name="T115" fmla="*/ 14 h 36"/>
                  <a:gd name="T116" fmla="*/ 37 w 66"/>
                  <a:gd name="T117" fmla="*/ 12 h 36"/>
                  <a:gd name="T118" fmla="*/ 37 w 66"/>
                  <a:gd name="T119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6" h="36">
                    <a:moveTo>
                      <a:pt x="49" y="34"/>
                    </a:moveTo>
                    <a:lnTo>
                      <a:pt x="49" y="36"/>
                    </a:lnTo>
                    <a:lnTo>
                      <a:pt x="49" y="34"/>
                    </a:lnTo>
                    <a:lnTo>
                      <a:pt x="49" y="36"/>
                    </a:lnTo>
                    <a:lnTo>
                      <a:pt x="49" y="34"/>
                    </a:lnTo>
                    <a:lnTo>
                      <a:pt x="49" y="36"/>
                    </a:lnTo>
                    <a:lnTo>
                      <a:pt x="51" y="36"/>
                    </a:lnTo>
                    <a:lnTo>
                      <a:pt x="51" y="34"/>
                    </a:lnTo>
                    <a:lnTo>
                      <a:pt x="51" y="36"/>
                    </a:lnTo>
                    <a:lnTo>
                      <a:pt x="49" y="36"/>
                    </a:lnTo>
                    <a:lnTo>
                      <a:pt x="49" y="34"/>
                    </a:lnTo>
                    <a:close/>
                    <a:moveTo>
                      <a:pt x="66" y="34"/>
                    </a:moveTo>
                    <a:lnTo>
                      <a:pt x="66" y="36"/>
                    </a:lnTo>
                    <a:lnTo>
                      <a:pt x="66" y="34"/>
                    </a:lnTo>
                    <a:close/>
                    <a:moveTo>
                      <a:pt x="46" y="34"/>
                    </a:moveTo>
                    <a:lnTo>
                      <a:pt x="49" y="34"/>
                    </a:lnTo>
                    <a:lnTo>
                      <a:pt x="46" y="34"/>
                    </a:lnTo>
                    <a:lnTo>
                      <a:pt x="46" y="36"/>
                    </a:lnTo>
                    <a:lnTo>
                      <a:pt x="49" y="36"/>
                    </a:lnTo>
                    <a:lnTo>
                      <a:pt x="46" y="36"/>
                    </a:lnTo>
                    <a:lnTo>
                      <a:pt x="46" y="34"/>
                    </a:lnTo>
                    <a:close/>
                    <a:moveTo>
                      <a:pt x="44" y="34"/>
                    </a:moveTo>
                    <a:lnTo>
                      <a:pt x="46" y="34"/>
                    </a:lnTo>
                    <a:lnTo>
                      <a:pt x="44" y="34"/>
                    </a:lnTo>
                    <a:close/>
                    <a:moveTo>
                      <a:pt x="66" y="34"/>
                    </a:moveTo>
                    <a:lnTo>
                      <a:pt x="64" y="34"/>
                    </a:lnTo>
                    <a:lnTo>
                      <a:pt x="66" y="34"/>
                    </a:lnTo>
                    <a:close/>
                    <a:moveTo>
                      <a:pt x="46" y="34"/>
                    </a:moveTo>
                    <a:lnTo>
                      <a:pt x="44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6" y="34"/>
                    </a:lnTo>
                    <a:close/>
                    <a:moveTo>
                      <a:pt x="44" y="34"/>
                    </a:moveTo>
                    <a:lnTo>
                      <a:pt x="42" y="34"/>
                    </a:lnTo>
                    <a:lnTo>
                      <a:pt x="44" y="34"/>
                    </a:lnTo>
                    <a:close/>
                    <a:moveTo>
                      <a:pt x="37" y="34"/>
                    </a:moveTo>
                    <a:lnTo>
                      <a:pt x="34" y="34"/>
                    </a:lnTo>
                    <a:lnTo>
                      <a:pt x="37" y="34"/>
                    </a:lnTo>
                    <a:close/>
                    <a:moveTo>
                      <a:pt x="34" y="31"/>
                    </a:moveTo>
                    <a:lnTo>
                      <a:pt x="34" y="34"/>
                    </a:lnTo>
                    <a:lnTo>
                      <a:pt x="34" y="31"/>
                    </a:lnTo>
                    <a:lnTo>
                      <a:pt x="34" y="34"/>
                    </a:lnTo>
                    <a:lnTo>
                      <a:pt x="37" y="34"/>
                    </a:lnTo>
                    <a:lnTo>
                      <a:pt x="34" y="34"/>
                    </a:lnTo>
                    <a:lnTo>
                      <a:pt x="34" y="31"/>
                    </a:lnTo>
                    <a:lnTo>
                      <a:pt x="34" y="34"/>
                    </a:lnTo>
                    <a:lnTo>
                      <a:pt x="34" y="31"/>
                    </a:lnTo>
                    <a:close/>
                    <a:moveTo>
                      <a:pt x="37" y="31"/>
                    </a:moveTo>
                    <a:lnTo>
                      <a:pt x="34" y="31"/>
                    </a:lnTo>
                    <a:lnTo>
                      <a:pt x="37" y="31"/>
                    </a:lnTo>
                    <a:close/>
                    <a:moveTo>
                      <a:pt x="66" y="31"/>
                    </a:moveTo>
                    <a:lnTo>
                      <a:pt x="64" y="31"/>
                    </a:lnTo>
                    <a:lnTo>
                      <a:pt x="66" y="31"/>
                    </a:lnTo>
                    <a:close/>
                    <a:moveTo>
                      <a:pt x="64" y="29"/>
                    </a:moveTo>
                    <a:lnTo>
                      <a:pt x="61" y="29"/>
                    </a:lnTo>
                    <a:lnTo>
                      <a:pt x="64" y="29"/>
                    </a:lnTo>
                    <a:close/>
                    <a:moveTo>
                      <a:pt x="34" y="31"/>
                    </a:moveTo>
                    <a:lnTo>
                      <a:pt x="32" y="31"/>
                    </a:lnTo>
                    <a:lnTo>
                      <a:pt x="34" y="31"/>
                    </a:lnTo>
                    <a:lnTo>
                      <a:pt x="32" y="31"/>
                    </a:lnTo>
                    <a:lnTo>
                      <a:pt x="29" y="31"/>
                    </a:lnTo>
                    <a:lnTo>
                      <a:pt x="32" y="31"/>
                    </a:lnTo>
                    <a:lnTo>
                      <a:pt x="29" y="31"/>
                    </a:lnTo>
                    <a:lnTo>
                      <a:pt x="32" y="31"/>
                    </a:lnTo>
                    <a:lnTo>
                      <a:pt x="34" y="31"/>
                    </a:lnTo>
                    <a:lnTo>
                      <a:pt x="32" y="31"/>
                    </a:lnTo>
                    <a:lnTo>
                      <a:pt x="29" y="31"/>
                    </a:lnTo>
                    <a:lnTo>
                      <a:pt x="29" y="29"/>
                    </a:lnTo>
                    <a:lnTo>
                      <a:pt x="27" y="29"/>
                    </a:lnTo>
                    <a:lnTo>
                      <a:pt x="29" y="29"/>
                    </a:lnTo>
                    <a:lnTo>
                      <a:pt x="27" y="29"/>
                    </a:lnTo>
                    <a:lnTo>
                      <a:pt x="24" y="29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2"/>
                    </a:lnTo>
                    <a:lnTo>
                      <a:pt x="2" y="19"/>
                    </a:lnTo>
                    <a:lnTo>
                      <a:pt x="2" y="22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12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2" y="4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4" y="9"/>
                    </a:lnTo>
                    <a:lnTo>
                      <a:pt x="37" y="9"/>
                    </a:lnTo>
                    <a:lnTo>
                      <a:pt x="39" y="9"/>
                    </a:lnTo>
                    <a:lnTo>
                      <a:pt x="37" y="9"/>
                    </a:lnTo>
                    <a:lnTo>
                      <a:pt x="39" y="12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7"/>
                    </a:lnTo>
                    <a:lnTo>
                      <a:pt x="46" y="17"/>
                    </a:lnTo>
                    <a:lnTo>
                      <a:pt x="49" y="17"/>
                    </a:lnTo>
                    <a:lnTo>
                      <a:pt x="49" y="14"/>
                    </a:lnTo>
                    <a:lnTo>
                      <a:pt x="51" y="14"/>
                    </a:lnTo>
                    <a:lnTo>
                      <a:pt x="51" y="12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56" y="14"/>
                    </a:lnTo>
                    <a:lnTo>
                      <a:pt x="59" y="14"/>
                    </a:lnTo>
                    <a:lnTo>
                      <a:pt x="59" y="17"/>
                    </a:lnTo>
                    <a:lnTo>
                      <a:pt x="59" y="14"/>
                    </a:lnTo>
                    <a:lnTo>
                      <a:pt x="61" y="14"/>
                    </a:lnTo>
                    <a:lnTo>
                      <a:pt x="64" y="14"/>
                    </a:lnTo>
                    <a:lnTo>
                      <a:pt x="64" y="17"/>
                    </a:lnTo>
                    <a:lnTo>
                      <a:pt x="66" y="17"/>
                    </a:lnTo>
                    <a:lnTo>
                      <a:pt x="66" y="19"/>
                    </a:lnTo>
                    <a:lnTo>
                      <a:pt x="66" y="22"/>
                    </a:lnTo>
                    <a:lnTo>
                      <a:pt x="66" y="24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6" y="26"/>
                    </a:lnTo>
                    <a:lnTo>
                      <a:pt x="66" y="29"/>
                    </a:lnTo>
                    <a:lnTo>
                      <a:pt x="64" y="29"/>
                    </a:lnTo>
                    <a:lnTo>
                      <a:pt x="64" y="26"/>
                    </a:lnTo>
                    <a:lnTo>
                      <a:pt x="64" y="29"/>
                    </a:lnTo>
                    <a:lnTo>
                      <a:pt x="61" y="29"/>
                    </a:lnTo>
                    <a:lnTo>
                      <a:pt x="61" y="31"/>
                    </a:lnTo>
                    <a:lnTo>
                      <a:pt x="64" y="31"/>
                    </a:lnTo>
                    <a:lnTo>
                      <a:pt x="64" y="34"/>
                    </a:lnTo>
                    <a:lnTo>
                      <a:pt x="61" y="34"/>
                    </a:lnTo>
                    <a:lnTo>
                      <a:pt x="61" y="36"/>
                    </a:lnTo>
                    <a:lnTo>
                      <a:pt x="61" y="34"/>
                    </a:lnTo>
                    <a:lnTo>
                      <a:pt x="61" y="36"/>
                    </a:lnTo>
                    <a:lnTo>
                      <a:pt x="59" y="36"/>
                    </a:lnTo>
                    <a:lnTo>
                      <a:pt x="56" y="36"/>
                    </a:lnTo>
                    <a:lnTo>
                      <a:pt x="54" y="36"/>
                    </a:lnTo>
                    <a:lnTo>
                      <a:pt x="51" y="36"/>
                    </a:lnTo>
                    <a:lnTo>
                      <a:pt x="51" y="34"/>
                    </a:lnTo>
                    <a:lnTo>
                      <a:pt x="51" y="36"/>
                    </a:lnTo>
                    <a:lnTo>
                      <a:pt x="49" y="36"/>
                    </a:lnTo>
                    <a:lnTo>
                      <a:pt x="49" y="34"/>
                    </a:lnTo>
                    <a:lnTo>
                      <a:pt x="49" y="36"/>
                    </a:lnTo>
                    <a:lnTo>
                      <a:pt x="49" y="34"/>
                    </a:lnTo>
                    <a:lnTo>
                      <a:pt x="49" y="36"/>
                    </a:lnTo>
                    <a:lnTo>
                      <a:pt x="49" y="34"/>
                    </a:lnTo>
                    <a:lnTo>
                      <a:pt x="49" y="36"/>
                    </a:lnTo>
                    <a:lnTo>
                      <a:pt x="49" y="34"/>
                    </a:lnTo>
                    <a:lnTo>
                      <a:pt x="46" y="34"/>
                    </a:lnTo>
                    <a:lnTo>
                      <a:pt x="49" y="34"/>
                    </a:lnTo>
                    <a:lnTo>
                      <a:pt x="46" y="34"/>
                    </a:lnTo>
                    <a:lnTo>
                      <a:pt x="49" y="34"/>
                    </a:lnTo>
                    <a:lnTo>
                      <a:pt x="46" y="34"/>
                    </a:lnTo>
                    <a:lnTo>
                      <a:pt x="49" y="34"/>
                    </a:lnTo>
                    <a:lnTo>
                      <a:pt x="46" y="34"/>
                    </a:lnTo>
                    <a:lnTo>
                      <a:pt x="49" y="34"/>
                    </a:lnTo>
                    <a:lnTo>
                      <a:pt x="46" y="34"/>
                    </a:lnTo>
                    <a:lnTo>
                      <a:pt x="49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4" y="31"/>
                    </a:lnTo>
                    <a:lnTo>
                      <a:pt x="44" y="34"/>
                    </a:lnTo>
                    <a:lnTo>
                      <a:pt x="44" y="31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4" y="31"/>
                    </a:lnTo>
                    <a:lnTo>
                      <a:pt x="44" y="34"/>
                    </a:lnTo>
                    <a:lnTo>
                      <a:pt x="44" y="31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42" y="31"/>
                    </a:lnTo>
                    <a:lnTo>
                      <a:pt x="42" y="34"/>
                    </a:lnTo>
                    <a:lnTo>
                      <a:pt x="42" y="31"/>
                    </a:lnTo>
                    <a:lnTo>
                      <a:pt x="42" y="34"/>
                    </a:lnTo>
                    <a:lnTo>
                      <a:pt x="42" y="31"/>
                    </a:lnTo>
                    <a:lnTo>
                      <a:pt x="42" y="34"/>
                    </a:lnTo>
                    <a:lnTo>
                      <a:pt x="42" y="31"/>
                    </a:lnTo>
                    <a:lnTo>
                      <a:pt x="42" y="34"/>
                    </a:lnTo>
                    <a:lnTo>
                      <a:pt x="42" y="31"/>
                    </a:lnTo>
                    <a:lnTo>
                      <a:pt x="39" y="31"/>
                    </a:lnTo>
                    <a:lnTo>
                      <a:pt x="42" y="31"/>
                    </a:lnTo>
                    <a:lnTo>
                      <a:pt x="42" y="34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7" y="31"/>
                    </a:lnTo>
                    <a:lnTo>
                      <a:pt x="39" y="31"/>
                    </a:lnTo>
                    <a:lnTo>
                      <a:pt x="37" y="31"/>
                    </a:lnTo>
                    <a:lnTo>
                      <a:pt x="39" y="31"/>
                    </a:lnTo>
                    <a:lnTo>
                      <a:pt x="37" y="31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7" y="34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42" y="34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44" y="34"/>
                    </a:lnTo>
                    <a:lnTo>
                      <a:pt x="44" y="36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6" y="36"/>
                    </a:lnTo>
                    <a:lnTo>
                      <a:pt x="44" y="36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39" y="34"/>
                    </a:lnTo>
                    <a:lnTo>
                      <a:pt x="37" y="34"/>
                    </a:lnTo>
                    <a:lnTo>
                      <a:pt x="37" y="31"/>
                    </a:lnTo>
                    <a:lnTo>
                      <a:pt x="39" y="31"/>
                    </a:lnTo>
                    <a:lnTo>
                      <a:pt x="39" y="29"/>
                    </a:lnTo>
                    <a:lnTo>
                      <a:pt x="39" y="26"/>
                    </a:lnTo>
                    <a:lnTo>
                      <a:pt x="39" y="24"/>
                    </a:lnTo>
                    <a:lnTo>
                      <a:pt x="42" y="24"/>
                    </a:lnTo>
                    <a:lnTo>
                      <a:pt x="44" y="24"/>
                    </a:lnTo>
                    <a:lnTo>
                      <a:pt x="42" y="24"/>
                    </a:lnTo>
                    <a:lnTo>
                      <a:pt x="44" y="24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44" y="22"/>
                    </a:lnTo>
                    <a:lnTo>
                      <a:pt x="44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4" y="17"/>
                    </a:lnTo>
                    <a:lnTo>
                      <a:pt x="44" y="19"/>
                    </a:lnTo>
                    <a:lnTo>
                      <a:pt x="44" y="22"/>
                    </a:lnTo>
                    <a:lnTo>
                      <a:pt x="44" y="19"/>
                    </a:lnTo>
                    <a:lnTo>
                      <a:pt x="44" y="22"/>
                    </a:lnTo>
                    <a:lnTo>
                      <a:pt x="44" y="24"/>
                    </a:lnTo>
                    <a:lnTo>
                      <a:pt x="42" y="24"/>
                    </a:lnTo>
                    <a:lnTo>
                      <a:pt x="39" y="24"/>
                    </a:lnTo>
                    <a:lnTo>
                      <a:pt x="39" y="26"/>
                    </a:lnTo>
                    <a:lnTo>
                      <a:pt x="39" y="29"/>
                    </a:lnTo>
                    <a:lnTo>
                      <a:pt x="39" y="31"/>
                    </a:lnTo>
                    <a:lnTo>
                      <a:pt x="37" y="31"/>
                    </a:lnTo>
                    <a:lnTo>
                      <a:pt x="37" y="34"/>
                    </a:lnTo>
                    <a:lnTo>
                      <a:pt x="34" y="34"/>
                    </a:lnTo>
                    <a:lnTo>
                      <a:pt x="34" y="31"/>
                    </a:lnTo>
                    <a:lnTo>
                      <a:pt x="37" y="31"/>
                    </a:lnTo>
                    <a:lnTo>
                      <a:pt x="34" y="31"/>
                    </a:lnTo>
                    <a:lnTo>
                      <a:pt x="37" y="31"/>
                    </a:lnTo>
                    <a:lnTo>
                      <a:pt x="34" y="31"/>
                    </a:lnTo>
                    <a:lnTo>
                      <a:pt x="37" y="31"/>
                    </a:lnTo>
                    <a:lnTo>
                      <a:pt x="34" y="31"/>
                    </a:lnTo>
                    <a:close/>
                    <a:moveTo>
                      <a:pt x="29" y="22"/>
                    </a:moveTo>
                    <a:lnTo>
                      <a:pt x="32" y="22"/>
                    </a:lnTo>
                    <a:lnTo>
                      <a:pt x="29" y="22"/>
                    </a:lnTo>
                    <a:lnTo>
                      <a:pt x="32" y="22"/>
                    </a:lnTo>
                    <a:lnTo>
                      <a:pt x="29" y="22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27" y="22"/>
                    </a:lnTo>
                    <a:lnTo>
                      <a:pt x="29" y="22"/>
                    </a:lnTo>
                    <a:close/>
                    <a:moveTo>
                      <a:pt x="15" y="17"/>
                    </a:moveTo>
                    <a:lnTo>
                      <a:pt x="17" y="17"/>
                    </a:lnTo>
                    <a:lnTo>
                      <a:pt x="15" y="17"/>
                    </a:lnTo>
                    <a:lnTo>
                      <a:pt x="15" y="14"/>
                    </a:lnTo>
                    <a:lnTo>
                      <a:pt x="15" y="17"/>
                    </a:lnTo>
                    <a:close/>
                    <a:moveTo>
                      <a:pt x="56" y="31"/>
                    </a:moveTo>
                    <a:lnTo>
                      <a:pt x="59" y="31"/>
                    </a:lnTo>
                    <a:lnTo>
                      <a:pt x="56" y="31"/>
                    </a:lnTo>
                    <a:close/>
                    <a:moveTo>
                      <a:pt x="32" y="14"/>
                    </a:moveTo>
                    <a:lnTo>
                      <a:pt x="34" y="14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2" y="14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7" y="9"/>
                    </a:lnTo>
                    <a:lnTo>
                      <a:pt x="24" y="9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4" y="12"/>
                    </a:lnTo>
                    <a:lnTo>
                      <a:pt x="27" y="12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32" y="14"/>
                    </a:lnTo>
                    <a:lnTo>
                      <a:pt x="29" y="14"/>
                    </a:lnTo>
                    <a:lnTo>
                      <a:pt x="32" y="14"/>
                    </a:lnTo>
                    <a:close/>
                    <a:moveTo>
                      <a:pt x="37" y="12"/>
                    </a:moveTo>
                    <a:lnTo>
                      <a:pt x="37" y="14"/>
                    </a:lnTo>
                    <a:lnTo>
                      <a:pt x="37" y="12"/>
                    </a:lnTo>
                    <a:lnTo>
                      <a:pt x="37" y="14"/>
                    </a:lnTo>
                    <a:lnTo>
                      <a:pt x="34" y="14"/>
                    </a:lnTo>
                    <a:lnTo>
                      <a:pt x="37" y="14"/>
                    </a:lnTo>
                    <a:lnTo>
                      <a:pt x="37" y="12"/>
                    </a:lnTo>
                    <a:close/>
                    <a:moveTo>
                      <a:pt x="39" y="12"/>
                    </a:moveTo>
                    <a:lnTo>
                      <a:pt x="37" y="12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8" name="Freeform 1188"/>
              <p:cNvSpPr>
                <a:spLocks noEditPoints="1"/>
              </p:cNvSpPr>
              <p:nvPr/>
            </p:nvSpPr>
            <p:spPr bwMode="auto">
              <a:xfrm>
                <a:off x="2258" y="1381"/>
                <a:ext cx="66" cy="36"/>
              </a:xfrm>
              <a:custGeom>
                <a:avLst/>
                <a:gdLst>
                  <a:gd name="T0" fmla="*/ 49 w 66"/>
                  <a:gd name="T1" fmla="*/ 36 h 36"/>
                  <a:gd name="T2" fmla="*/ 66 w 66"/>
                  <a:gd name="T3" fmla="*/ 34 h 36"/>
                  <a:gd name="T4" fmla="*/ 46 w 66"/>
                  <a:gd name="T5" fmla="*/ 36 h 36"/>
                  <a:gd name="T6" fmla="*/ 44 w 66"/>
                  <a:gd name="T7" fmla="*/ 34 h 36"/>
                  <a:gd name="T8" fmla="*/ 46 w 66"/>
                  <a:gd name="T9" fmla="*/ 34 h 36"/>
                  <a:gd name="T10" fmla="*/ 46 w 66"/>
                  <a:gd name="T11" fmla="*/ 34 h 36"/>
                  <a:gd name="T12" fmla="*/ 37 w 66"/>
                  <a:gd name="T13" fmla="*/ 34 h 36"/>
                  <a:gd name="T14" fmla="*/ 34 w 66"/>
                  <a:gd name="T15" fmla="*/ 34 h 36"/>
                  <a:gd name="T16" fmla="*/ 37 w 66"/>
                  <a:gd name="T17" fmla="*/ 31 h 36"/>
                  <a:gd name="T18" fmla="*/ 64 w 66"/>
                  <a:gd name="T19" fmla="*/ 29 h 36"/>
                  <a:gd name="T20" fmla="*/ 32 w 66"/>
                  <a:gd name="T21" fmla="*/ 31 h 36"/>
                  <a:gd name="T22" fmla="*/ 29 w 66"/>
                  <a:gd name="T23" fmla="*/ 29 h 36"/>
                  <a:gd name="T24" fmla="*/ 20 w 66"/>
                  <a:gd name="T25" fmla="*/ 26 h 36"/>
                  <a:gd name="T26" fmla="*/ 7 w 66"/>
                  <a:gd name="T27" fmla="*/ 24 h 36"/>
                  <a:gd name="T28" fmla="*/ 0 w 66"/>
                  <a:gd name="T29" fmla="*/ 17 h 36"/>
                  <a:gd name="T30" fmla="*/ 10 w 66"/>
                  <a:gd name="T31" fmla="*/ 12 h 36"/>
                  <a:gd name="T32" fmla="*/ 17 w 66"/>
                  <a:gd name="T33" fmla="*/ 4 h 36"/>
                  <a:gd name="T34" fmla="*/ 20 w 66"/>
                  <a:gd name="T35" fmla="*/ 2 h 36"/>
                  <a:gd name="T36" fmla="*/ 29 w 66"/>
                  <a:gd name="T37" fmla="*/ 2 h 36"/>
                  <a:gd name="T38" fmla="*/ 37 w 66"/>
                  <a:gd name="T39" fmla="*/ 9 h 36"/>
                  <a:gd name="T40" fmla="*/ 44 w 66"/>
                  <a:gd name="T41" fmla="*/ 14 h 36"/>
                  <a:gd name="T42" fmla="*/ 51 w 66"/>
                  <a:gd name="T43" fmla="*/ 12 h 36"/>
                  <a:gd name="T44" fmla="*/ 59 w 66"/>
                  <a:gd name="T45" fmla="*/ 14 h 36"/>
                  <a:gd name="T46" fmla="*/ 66 w 66"/>
                  <a:gd name="T47" fmla="*/ 22 h 36"/>
                  <a:gd name="T48" fmla="*/ 64 w 66"/>
                  <a:gd name="T49" fmla="*/ 29 h 36"/>
                  <a:gd name="T50" fmla="*/ 64 w 66"/>
                  <a:gd name="T51" fmla="*/ 34 h 36"/>
                  <a:gd name="T52" fmla="*/ 56 w 66"/>
                  <a:gd name="T53" fmla="*/ 36 h 36"/>
                  <a:gd name="T54" fmla="*/ 49 w 66"/>
                  <a:gd name="T55" fmla="*/ 34 h 36"/>
                  <a:gd name="T56" fmla="*/ 49 w 66"/>
                  <a:gd name="T57" fmla="*/ 34 h 36"/>
                  <a:gd name="T58" fmla="*/ 49 w 66"/>
                  <a:gd name="T59" fmla="*/ 34 h 36"/>
                  <a:gd name="T60" fmla="*/ 44 w 66"/>
                  <a:gd name="T61" fmla="*/ 34 h 36"/>
                  <a:gd name="T62" fmla="*/ 44 w 66"/>
                  <a:gd name="T63" fmla="*/ 34 h 36"/>
                  <a:gd name="T64" fmla="*/ 44 w 66"/>
                  <a:gd name="T65" fmla="*/ 34 h 36"/>
                  <a:gd name="T66" fmla="*/ 42 w 66"/>
                  <a:gd name="T67" fmla="*/ 31 h 36"/>
                  <a:gd name="T68" fmla="*/ 42 w 66"/>
                  <a:gd name="T69" fmla="*/ 31 h 36"/>
                  <a:gd name="T70" fmla="*/ 39 w 66"/>
                  <a:gd name="T71" fmla="*/ 34 h 36"/>
                  <a:gd name="T72" fmla="*/ 39 w 66"/>
                  <a:gd name="T73" fmla="*/ 34 h 36"/>
                  <a:gd name="T74" fmla="*/ 39 w 66"/>
                  <a:gd name="T75" fmla="*/ 34 h 36"/>
                  <a:gd name="T76" fmla="*/ 37 w 66"/>
                  <a:gd name="T77" fmla="*/ 31 h 36"/>
                  <a:gd name="T78" fmla="*/ 39 w 66"/>
                  <a:gd name="T79" fmla="*/ 34 h 36"/>
                  <a:gd name="T80" fmla="*/ 39 w 66"/>
                  <a:gd name="T81" fmla="*/ 34 h 36"/>
                  <a:gd name="T82" fmla="*/ 44 w 66"/>
                  <a:gd name="T83" fmla="*/ 34 h 36"/>
                  <a:gd name="T84" fmla="*/ 46 w 66"/>
                  <a:gd name="T85" fmla="*/ 36 h 36"/>
                  <a:gd name="T86" fmla="*/ 37 w 66"/>
                  <a:gd name="T87" fmla="*/ 31 h 36"/>
                  <a:gd name="T88" fmla="*/ 44 w 66"/>
                  <a:gd name="T89" fmla="*/ 24 h 36"/>
                  <a:gd name="T90" fmla="*/ 46 w 66"/>
                  <a:gd name="T91" fmla="*/ 22 h 36"/>
                  <a:gd name="T92" fmla="*/ 44 w 66"/>
                  <a:gd name="T93" fmla="*/ 19 h 36"/>
                  <a:gd name="T94" fmla="*/ 39 w 66"/>
                  <a:gd name="T95" fmla="*/ 24 h 36"/>
                  <a:gd name="T96" fmla="*/ 34 w 66"/>
                  <a:gd name="T97" fmla="*/ 34 h 36"/>
                  <a:gd name="T98" fmla="*/ 37 w 66"/>
                  <a:gd name="T99" fmla="*/ 31 h 36"/>
                  <a:gd name="T100" fmla="*/ 29 w 66"/>
                  <a:gd name="T101" fmla="*/ 22 h 36"/>
                  <a:gd name="T102" fmla="*/ 17 w 66"/>
                  <a:gd name="T103" fmla="*/ 17 h 36"/>
                  <a:gd name="T104" fmla="*/ 56 w 66"/>
                  <a:gd name="T105" fmla="*/ 31 h 36"/>
                  <a:gd name="T106" fmla="*/ 34 w 66"/>
                  <a:gd name="T107" fmla="*/ 14 h 36"/>
                  <a:gd name="T108" fmla="*/ 29 w 66"/>
                  <a:gd name="T109" fmla="*/ 9 h 36"/>
                  <a:gd name="T110" fmla="*/ 24 w 66"/>
                  <a:gd name="T111" fmla="*/ 9 h 36"/>
                  <a:gd name="T112" fmla="*/ 27 w 66"/>
                  <a:gd name="T113" fmla="*/ 12 h 36"/>
                  <a:gd name="T114" fmla="*/ 29 w 66"/>
                  <a:gd name="T115" fmla="*/ 14 h 36"/>
                  <a:gd name="T116" fmla="*/ 37 w 66"/>
                  <a:gd name="T117" fmla="*/ 12 h 36"/>
                  <a:gd name="T118" fmla="*/ 37 w 66"/>
                  <a:gd name="T119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6" h="36">
                    <a:moveTo>
                      <a:pt x="49" y="34"/>
                    </a:moveTo>
                    <a:lnTo>
                      <a:pt x="49" y="36"/>
                    </a:lnTo>
                    <a:lnTo>
                      <a:pt x="49" y="34"/>
                    </a:lnTo>
                    <a:lnTo>
                      <a:pt x="49" y="36"/>
                    </a:lnTo>
                    <a:lnTo>
                      <a:pt x="49" y="34"/>
                    </a:lnTo>
                    <a:lnTo>
                      <a:pt x="49" y="36"/>
                    </a:lnTo>
                    <a:lnTo>
                      <a:pt x="51" y="36"/>
                    </a:lnTo>
                    <a:lnTo>
                      <a:pt x="51" y="34"/>
                    </a:lnTo>
                    <a:lnTo>
                      <a:pt x="51" y="36"/>
                    </a:lnTo>
                    <a:lnTo>
                      <a:pt x="49" y="36"/>
                    </a:lnTo>
                    <a:lnTo>
                      <a:pt x="49" y="34"/>
                    </a:lnTo>
                    <a:moveTo>
                      <a:pt x="66" y="34"/>
                    </a:moveTo>
                    <a:lnTo>
                      <a:pt x="66" y="36"/>
                    </a:lnTo>
                    <a:lnTo>
                      <a:pt x="66" y="34"/>
                    </a:lnTo>
                    <a:moveTo>
                      <a:pt x="46" y="34"/>
                    </a:moveTo>
                    <a:lnTo>
                      <a:pt x="49" y="34"/>
                    </a:lnTo>
                    <a:lnTo>
                      <a:pt x="46" y="34"/>
                    </a:lnTo>
                    <a:lnTo>
                      <a:pt x="46" y="36"/>
                    </a:lnTo>
                    <a:lnTo>
                      <a:pt x="49" y="36"/>
                    </a:lnTo>
                    <a:lnTo>
                      <a:pt x="46" y="36"/>
                    </a:lnTo>
                    <a:lnTo>
                      <a:pt x="46" y="34"/>
                    </a:lnTo>
                    <a:moveTo>
                      <a:pt x="44" y="34"/>
                    </a:moveTo>
                    <a:lnTo>
                      <a:pt x="46" y="34"/>
                    </a:lnTo>
                    <a:lnTo>
                      <a:pt x="44" y="34"/>
                    </a:lnTo>
                    <a:moveTo>
                      <a:pt x="66" y="34"/>
                    </a:moveTo>
                    <a:lnTo>
                      <a:pt x="64" y="34"/>
                    </a:lnTo>
                    <a:lnTo>
                      <a:pt x="66" y="34"/>
                    </a:lnTo>
                    <a:moveTo>
                      <a:pt x="46" y="34"/>
                    </a:moveTo>
                    <a:lnTo>
                      <a:pt x="44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6" y="34"/>
                    </a:lnTo>
                    <a:moveTo>
                      <a:pt x="44" y="34"/>
                    </a:moveTo>
                    <a:lnTo>
                      <a:pt x="42" y="34"/>
                    </a:lnTo>
                    <a:lnTo>
                      <a:pt x="44" y="34"/>
                    </a:lnTo>
                    <a:moveTo>
                      <a:pt x="37" y="34"/>
                    </a:moveTo>
                    <a:lnTo>
                      <a:pt x="34" y="34"/>
                    </a:lnTo>
                    <a:lnTo>
                      <a:pt x="37" y="34"/>
                    </a:lnTo>
                    <a:moveTo>
                      <a:pt x="34" y="31"/>
                    </a:moveTo>
                    <a:lnTo>
                      <a:pt x="34" y="34"/>
                    </a:lnTo>
                    <a:lnTo>
                      <a:pt x="34" y="31"/>
                    </a:lnTo>
                    <a:lnTo>
                      <a:pt x="34" y="34"/>
                    </a:lnTo>
                    <a:lnTo>
                      <a:pt x="37" y="34"/>
                    </a:lnTo>
                    <a:lnTo>
                      <a:pt x="34" y="34"/>
                    </a:lnTo>
                    <a:lnTo>
                      <a:pt x="34" y="31"/>
                    </a:lnTo>
                    <a:lnTo>
                      <a:pt x="34" y="34"/>
                    </a:lnTo>
                    <a:lnTo>
                      <a:pt x="34" y="31"/>
                    </a:lnTo>
                    <a:moveTo>
                      <a:pt x="37" y="31"/>
                    </a:moveTo>
                    <a:lnTo>
                      <a:pt x="34" y="31"/>
                    </a:lnTo>
                    <a:lnTo>
                      <a:pt x="37" y="31"/>
                    </a:lnTo>
                    <a:moveTo>
                      <a:pt x="66" y="31"/>
                    </a:moveTo>
                    <a:lnTo>
                      <a:pt x="64" y="31"/>
                    </a:lnTo>
                    <a:lnTo>
                      <a:pt x="66" y="31"/>
                    </a:lnTo>
                    <a:moveTo>
                      <a:pt x="64" y="29"/>
                    </a:moveTo>
                    <a:lnTo>
                      <a:pt x="61" y="29"/>
                    </a:lnTo>
                    <a:lnTo>
                      <a:pt x="64" y="29"/>
                    </a:lnTo>
                    <a:moveTo>
                      <a:pt x="34" y="31"/>
                    </a:moveTo>
                    <a:lnTo>
                      <a:pt x="32" y="31"/>
                    </a:lnTo>
                    <a:lnTo>
                      <a:pt x="34" y="31"/>
                    </a:lnTo>
                    <a:lnTo>
                      <a:pt x="32" y="31"/>
                    </a:lnTo>
                    <a:lnTo>
                      <a:pt x="29" y="31"/>
                    </a:lnTo>
                    <a:lnTo>
                      <a:pt x="32" y="31"/>
                    </a:lnTo>
                    <a:lnTo>
                      <a:pt x="29" y="31"/>
                    </a:lnTo>
                    <a:lnTo>
                      <a:pt x="32" y="31"/>
                    </a:lnTo>
                    <a:lnTo>
                      <a:pt x="34" y="31"/>
                    </a:lnTo>
                    <a:lnTo>
                      <a:pt x="32" y="31"/>
                    </a:lnTo>
                    <a:lnTo>
                      <a:pt x="29" y="31"/>
                    </a:lnTo>
                    <a:lnTo>
                      <a:pt x="29" y="29"/>
                    </a:lnTo>
                    <a:lnTo>
                      <a:pt x="27" y="29"/>
                    </a:lnTo>
                    <a:lnTo>
                      <a:pt x="29" y="29"/>
                    </a:lnTo>
                    <a:lnTo>
                      <a:pt x="27" y="29"/>
                    </a:lnTo>
                    <a:lnTo>
                      <a:pt x="24" y="29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2"/>
                    </a:lnTo>
                    <a:lnTo>
                      <a:pt x="2" y="19"/>
                    </a:lnTo>
                    <a:lnTo>
                      <a:pt x="2" y="22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12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2" y="4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4" y="9"/>
                    </a:lnTo>
                    <a:lnTo>
                      <a:pt x="37" y="9"/>
                    </a:lnTo>
                    <a:lnTo>
                      <a:pt x="39" y="9"/>
                    </a:lnTo>
                    <a:lnTo>
                      <a:pt x="37" y="9"/>
                    </a:lnTo>
                    <a:lnTo>
                      <a:pt x="39" y="12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7"/>
                    </a:lnTo>
                    <a:lnTo>
                      <a:pt x="46" y="17"/>
                    </a:lnTo>
                    <a:lnTo>
                      <a:pt x="49" y="17"/>
                    </a:lnTo>
                    <a:lnTo>
                      <a:pt x="49" y="14"/>
                    </a:lnTo>
                    <a:lnTo>
                      <a:pt x="51" y="14"/>
                    </a:lnTo>
                    <a:lnTo>
                      <a:pt x="51" y="12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56" y="14"/>
                    </a:lnTo>
                    <a:lnTo>
                      <a:pt x="59" y="14"/>
                    </a:lnTo>
                    <a:lnTo>
                      <a:pt x="59" y="17"/>
                    </a:lnTo>
                    <a:lnTo>
                      <a:pt x="59" y="14"/>
                    </a:lnTo>
                    <a:lnTo>
                      <a:pt x="61" y="14"/>
                    </a:lnTo>
                    <a:lnTo>
                      <a:pt x="64" y="14"/>
                    </a:lnTo>
                    <a:lnTo>
                      <a:pt x="64" y="17"/>
                    </a:lnTo>
                    <a:lnTo>
                      <a:pt x="66" y="17"/>
                    </a:lnTo>
                    <a:lnTo>
                      <a:pt x="66" y="19"/>
                    </a:lnTo>
                    <a:lnTo>
                      <a:pt x="66" y="22"/>
                    </a:lnTo>
                    <a:lnTo>
                      <a:pt x="66" y="24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6" y="26"/>
                    </a:lnTo>
                    <a:lnTo>
                      <a:pt x="66" y="29"/>
                    </a:lnTo>
                    <a:lnTo>
                      <a:pt x="64" y="29"/>
                    </a:lnTo>
                    <a:lnTo>
                      <a:pt x="64" y="26"/>
                    </a:lnTo>
                    <a:lnTo>
                      <a:pt x="64" y="29"/>
                    </a:lnTo>
                    <a:lnTo>
                      <a:pt x="61" y="29"/>
                    </a:lnTo>
                    <a:lnTo>
                      <a:pt x="61" y="31"/>
                    </a:lnTo>
                    <a:lnTo>
                      <a:pt x="64" y="31"/>
                    </a:lnTo>
                    <a:lnTo>
                      <a:pt x="64" y="34"/>
                    </a:lnTo>
                    <a:lnTo>
                      <a:pt x="61" y="34"/>
                    </a:lnTo>
                    <a:lnTo>
                      <a:pt x="61" y="36"/>
                    </a:lnTo>
                    <a:lnTo>
                      <a:pt x="61" y="34"/>
                    </a:lnTo>
                    <a:lnTo>
                      <a:pt x="61" y="36"/>
                    </a:lnTo>
                    <a:lnTo>
                      <a:pt x="59" y="36"/>
                    </a:lnTo>
                    <a:lnTo>
                      <a:pt x="56" y="36"/>
                    </a:lnTo>
                    <a:lnTo>
                      <a:pt x="54" y="36"/>
                    </a:lnTo>
                    <a:lnTo>
                      <a:pt x="51" y="36"/>
                    </a:lnTo>
                    <a:lnTo>
                      <a:pt x="51" y="34"/>
                    </a:lnTo>
                    <a:lnTo>
                      <a:pt x="51" y="36"/>
                    </a:lnTo>
                    <a:lnTo>
                      <a:pt x="49" y="36"/>
                    </a:lnTo>
                    <a:lnTo>
                      <a:pt x="49" y="34"/>
                    </a:lnTo>
                    <a:lnTo>
                      <a:pt x="49" y="36"/>
                    </a:lnTo>
                    <a:lnTo>
                      <a:pt x="49" y="34"/>
                    </a:lnTo>
                    <a:lnTo>
                      <a:pt x="49" y="36"/>
                    </a:lnTo>
                    <a:lnTo>
                      <a:pt x="49" y="34"/>
                    </a:lnTo>
                    <a:lnTo>
                      <a:pt x="49" y="36"/>
                    </a:lnTo>
                    <a:lnTo>
                      <a:pt x="49" y="34"/>
                    </a:lnTo>
                    <a:lnTo>
                      <a:pt x="46" y="34"/>
                    </a:lnTo>
                    <a:lnTo>
                      <a:pt x="49" y="34"/>
                    </a:lnTo>
                    <a:lnTo>
                      <a:pt x="46" y="34"/>
                    </a:lnTo>
                    <a:lnTo>
                      <a:pt x="49" y="34"/>
                    </a:lnTo>
                    <a:lnTo>
                      <a:pt x="46" y="34"/>
                    </a:lnTo>
                    <a:lnTo>
                      <a:pt x="49" y="34"/>
                    </a:lnTo>
                    <a:lnTo>
                      <a:pt x="46" y="34"/>
                    </a:lnTo>
                    <a:lnTo>
                      <a:pt x="49" y="34"/>
                    </a:lnTo>
                    <a:lnTo>
                      <a:pt x="46" y="34"/>
                    </a:lnTo>
                    <a:lnTo>
                      <a:pt x="49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4" y="31"/>
                    </a:lnTo>
                    <a:lnTo>
                      <a:pt x="44" y="34"/>
                    </a:lnTo>
                    <a:lnTo>
                      <a:pt x="44" y="31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4" y="31"/>
                    </a:lnTo>
                    <a:lnTo>
                      <a:pt x="44" y="34"/>
                    </a:lnTo>
                    <a:lnTo>
                      <a:pt x="44" y="31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42" y="31"/>
                    </a:lnTo>
                    <a:lnTo>
                      <a:pt x="42" y="34"/>
                    </a:lnTo>
                    <a:lnTo>
                      <a:pt x="42" y="31"/>
                    </a:lnTo>
                    <a:lnTo>
                      <a:pt x="42" y="34"/>
                    </a:lnTo>
                    <a:lnTo>
                      <a:pt x="42" y="31"/>
                    </a:lnTo>
                    <a:lnTo>
                      <a:pt x="42" y="34"/>
                    </a:lnTo>
                    <a:lnTo>
                      <a:pt x="42" y="31"/>
                    </a:lnTo>
                    <a:lnTo>
                      <a:pt x="42" y="34"/>
                    </a:lnTo>
                    <a:lnTo>
                      <a:pt x="42" y="31"/>
                    </a:lnTo>
                    <a:lnTo>
                      <a:pt x="39" y="31"/>
                    </a:lnTo>
                    <a:lnTo>
                      <a:pt x="42" y="31"/>
                    </a:lnTo>
                    <a:lnTo>
                      <a:pt x="42" y="34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7" y="31"/>
                    </a:lnTo>
                    <a:lnTo>
                      <a:pt x="39" y="31"/>
                    </a:lnTo>
                    <a:lnTo>
                      <a:pt x="37" y="31"/>
                    </a:lnTo>
                    <a:lnTo>
                      <a:pt x="39" y="31"/>
                    </a:lnTo>
                    <a:lnTo>
                      <a:pt x="37" y="31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7" y="34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42" y="34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44" y="34"/>
                    </a:lnTo>
                    <a:lnTo>
                      <a:pt x="44" y="36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6" y="36"/>
                    </a:lnTo>
                    <a:lnTo>
                      <a:pt x="44" y="36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39" y="34"/>
                    </a:lnTo>
                    <a:lnTo>
                      <a:pt x="37" y="34"/>
                    </a:lnTo>
                    <a:lnTo>
                      <a:pt x="37" y="31"/>
                    </a:lnTo>
                    <a:lnTo>
                      <a:pt x="39" y="31"/>
                    </a:lnTo>
                    <a:lnTo>
                      <a:pt x="39" y="29"/>
                    </a:lnTo>
                    <a:lnTo>
                      <a:pt x="39" y="26"/>
                    </a:lnTo>
                    <a:lnTo>
                      <a:pt x="39" y="24"/>
                    </a:lnTo>
                    <a:lnTo>
                      <a:pt x="42" y="24"/>
                    </a:lnTo>
                    <a:lnTo>
                      <a:pt x="44" y="24"/>
                    </a:lnTo>
                    <a:lnTo>
                      <a:pt x="42" y="24"/>
                    </a:lnTo>
                    <a:lnTo>
                      <a:pt x="44" y="24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44" y="22"/>
                    </a:lnTo>
                    <a:lnTo>
                      <a:pt x="44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4" y="17"/>
                    </a:lnTo>
                    <a:lnTo>
                      <a:pt x="44" y="19"/>
                    </a:lnTo>
                    <a:lnTo>
                      <a:pt x="44" y="22"/>
                    </a:lnTo>
                    <a:lnTo>
                      <a:pt x="44" y="19"/>
                    </a:lnTo>
                    <a:lnTo>
                      <a:pt x="44" y="22"/>
                    </a:lnTo>
                    <a:lnTo>
                      <a:pt x="44" y="24"/>
                    </a:lnTo>
                    <a:lnTo>
                      <a:pt x="42" y="24"/>
                    </a:lnTo>
                    <a:lnTo>
                      <a:pt x="39" y="24"/>
                    </a:lnTo>
                    <a:lnTo>
                      <a:pt x="39" y="26"/>
                    </a:lnTo>
                    <a:lnTo>
                      <a:pt x="39" y="29"/>
                    </a:lnTo>
                    <a:lnTo>
                      <a:pt x="39" y="31"/>
                    </a:lnTo>
                    <a:lnTo>
                      <a:pt x="37" y="31"/>
                    </a:lnTo>
                    <a:lnTo>
                      <a:pt x="37" y="34"/>
                    </a:lnTo>
                    <a:lnTo>
                      <a:pt x="34" y="34"/>
                    </a:lnTo>
                    <a:lnTo>
                      <a:pt x="34" y="31"/>
                    </a:lnTo>
                    <a:lnTo>
                      <a:pt x="37" y="31"/>
                    </a:lnTo>
                    <a:lnTo>
                      <a:pt x="34" y="31"/>
                    </a:lnTo>
                    <a:lnTo>
                      <a:pt x="37" y="31"/>
                    </a:lnTo>
                    <a:lnTo>
                      <a:pt x="34" y="31"/>
                    </a:lnTo>
                    <a:lnTo>
                      <a:pt x="37" y="31"/>
                    </a:lnTo>
                    <a:lnTo>
                      <a:pt x="34" y="31"/>
                    </a:lnTo>
                    <a:moveTo>
                      <a:pt x="29" y="22"/>
                    </a:moveTo>
                    <a:lnTo>
                      <a:pt x="32" y="22"/>
                    </a:lnTo>
                    <a:lnTo>
                      <a:pt x="29" y="22"/>
                    </a:lnTo>
                    <a:lnTo>
                      <a:pt x="32" y="22"/>
                    </a:lnTo>
                    <a:lnTo>
                      <a:pt x="29" y="22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27" y="22"/>
                    </a:lnTo>
                    <a:lnTo>
                      <a:pt x="29" y="22"/>
                    </a:lnTo>
                    <a:moveTo>
                      <a:pt x="15" y="17"/>
                    </a:moveTo>
                    <a:lnTo>
                      <a:pt x="17" y="17"/>
                    </a:lnTo>
                    <a:lnTo>
                      <a:pt x="15" y="17"/>
                    </a:lnTo>
                    <a:lnTo>
                      <a:pt x="15" y="14"/>
                    </a:lnTo>
                    <a:lnTo>
                      <a:pt x="15" y="17"/>
                    </a:lnTo>
                    <a:moveTo>
                      <a:pt x="56" y="31"/>
                    </a:moveTo>
                    <a:lnTo>
                      <a:pt x="59" y="31"/>
                    </a:lnTo>
                    <a:lnTo>
                      <a:pt x="56" y="31"/>
                    </a:lnTo>
                    <a:moveTo>
                      <a:pt x="32" y="14"/>
                    </a:moveTo>
                    <a:lnTo>
                      <a:pt x="34" y="14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2" y="14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7" y="9"/>
                    </a:lnTo>
                    <a:lnTo>
                      <a:pt x="24" y="9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4" y="12"/>
                    </a:lnTo>
                    <a:lnTo>
                      <a:pt x="27" y="12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32" y="14"/>
                    </a:lnTo>
                    <a:lnTo>
                      <a:pt x="29" y="14"/>
                    </a:lnTo>
                    <a:lnTo>
                      <a:pt x="32" y="14"/>
                    </a:lnTo>
                    <a:moveTo>
                      <a:pt x="37" y="12"/>
                    </a:moveTo>
                    <a:lnTo>
                      <a:pt x="37" y="14"/>
                    </a:lnTo>
                    <a:lnTo>
                      <a:pt x="37" y="12"/>
                    </a:lnTo>
                    <a:lnTo>
                      <a:pt x="37" y="14"/>
                    </a:lnTo>
                    <a:lnTo>
                      <a:pt x="34" y="14"/>
                    </a:lnTo>
                    <a:lnTo>
                      <a:pt x="37" y="14"/>
                    </a:lnTo>
                    <a:lnTo>
                      <a:pt x="37" y="12"/>
                    </a:lnTo>
                    <a:moveTo>
                      <a:pt x="39" y="12"/>
                    </a:moveTo>
                    <a:lnTo>
                      <a:pt x="37" y="12"/>
                    </a:lnTo>
                    <a:lnTo>
                      <a:pt x="39" y="1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9" name="Freeform 1189"/>
              <p:cNvSpPr>
                <a:spLocks noEditPoints="1"/>
              </p:cNvSpPr>
              <p:nvPr/>
            </p:nvSpPr>
            <p:spPr bwMode="auto">
              <a:xfrm>
                <a:off x="3145" y="1615"/>
                <a:ext cx="113" cy="115"/>
              </a:xfrm>
              <a:custGeom>
                <a:avLst/>
                <a:gdLst>
                  <a:gd name="T0" fmla="*/ 88 w 113"/>
                  <a:gd name="T1" fmla="*/ 0 h 115"/>
                  <a:gd name="T2" fmla="*/ 98 w 113"/>
                  <a:gd name="T3" fmla="*/ 3 h 115"/>
                  <a:gd name="T4" fmla="*/ 110 w 113"/>
                  <a:gd name="T5" fmla="*/ 5 h 115"/>
                  <a:gd name="T6" fmla="*/ 110 w 113"/>
                  <a:gd name="T7" fmla="*/ 15 h 115"/>
                  <a:gd name="T8" fmla="*/ 105 w 113"/>
                  <a:gd name="T9" fmla="*/ 22 h 115"/>
                  <a:gd name="T10" fmla="*/ 101 w 113"/>
                  <a:gd name="T11" fmla="*/ 30 h 115"/>
                  <a:gd name="T12" fmla="*/ 103 w 113"/>
                  <a:gd name="T13" fmla="*/ 39 h 115"/>
                  <a:gd name="T14" fmla="*/ 103 w 113"/>
                  <a:gd name="T15" fmla="*/ 47 h 115"/>
                  <a:gd name="T16" fmla="*/ 103 w 113"/>
                  <a:gd name="T17" fmla="*/ 54 h 115"/>
                  <a:gd name="T18" fmla="*/ 108 w 113"/>
                  <a:gd name="T19" fmla="*/ 61 h 115"/>
                  <a:gd name="T20" fmla="*/ 113 w 113"/>
                  <a:gd name="T21" fmla="*/ 64 h 115"/>
                  <a:gd name="T22" fmla="*/ 110 w 113"/>
                  <a:gd name="T23" fmla="*/ 74 h 115"/>
                  <a:gd name="T24" fmla="*/ 108 w 113"/>
                  <a:gd name="T25" fmla="*/ 83 h 115"/>
                  <a:gd name="T26" fmla="*/ 105 w 113"/>
                  <a:gd name="T27" fmla="*/ 93 h 115"/>
                  <a:gd name="T28" fmla="*/ 98 w 113"/>
                  <a:gd name="T29" fmla="*/ 101 h 115"/>
                  <a:gd name="T30" fmla="*/ 93 w 113"/>
                  <a:gd name="T31" fmla="*/ 98 h 115"/>
                  <a:gd name="T32" fmla="*/ 88 w 113"/>
                  <a:gd name="T33" fmla="*/ 93 h 115"/>
                  <a:gd name="T34" fmla="*/ 79 w 113"/>
                  <a:gd name="T35" fmla="*/ 96 h 115"/>
                  <a:gd name="T36" fmla="*/ 76 w 113"/>
                  <a:gd name="T37" fmla="*/ 101 h 115"/>
                  <a:gd name="T38" fmla="*/ 66 w 113"/>
                  <a:gd name="T39" fmla="*/ 98 h 115"/>
                  <a:gd name="T40" fmla="*/ 59 w 113"/>
                  <a:gd name="T41" fmla="*/ 96 h 115"/>
                  <a:gd name="T42" fmla="*/ 54 w 113"/>
                  <a:gd name="T43" fmla="*/ 103 h 115"/>
                  <a:gd name="T44" fmla="*/ 59 w 113"/>
                  <a:gd name="T45" fmla="*/ 110 h 115"/>
                  <a:gd name="T46" fmla="*/ 61 w 113"/>
                  <a:gd name="T47" fmla="*/ 115 h 115"/>
                  <a:gd name="T48" fmla="*/ 52 w 113"/>
                  <a:gd name="T49" fmla="*/ 113 h 115"/>
                  <a:gd name="T50" fmla="*/ 42 w 113"/>
                  <a:gd name="T51" fmla="*/ 110 h 115"/>
                  <a:gd name="T52" fmla="*/ 35 w 113"/>
                  <a:gd name="T53" fmla="*/ 105 h 115"/>
                  <a:gd name="T54" fmla="*/ 32 w 113"/>
                  <a:gd name="T55" fmla="*/ 98 h 115"/>
                  <a:gd name="T56" fmla="*/ 27 w 113"/>
                  <a:gd name="T57" fmla="*/ 91 h 115"/>
                  <a:gd name="T58" fmla="*/ 25 w 113"/>
                  <a:gd name="T59" fmla="*/ 86 h 115"/>
                  <a:gd name="T60" fmla="*/ 22 w 113"/>
                  <a:gd name="T61" fmla="*/ 81 h 115"/>
                  <a:gd name="T62" fmla="*/ 22 w 113"/>
                  <a:gd name="T63" fmla="*/ 74 h 115"/>
                  <a:gd name="T64" fmla="*/ 13 w 113"/>
                  <a:gd name="T65" fmla="*/ 74 h 115"/>
                  <a:gd name="T66" fmla="*/ 10 w 113"/>
                  <a:gd name="T67" fmla="*/ 66 h 115"/>
                  <a:gd name="T68" fmla="*/ 5 w 113"/>
                  <a:gd name="T69" fmla="*/ 59 h 115"/>
                  <a:gd name="T70" fmla="*/ 0 w 113"/>
                  <a:gd name="T71" fmla="*/ 52 h 115"/>
                  <a:gd name="T72" fmla="*/ 5 w 113"/>
                  <a:gd name="T73" fmla="*/ 44 h 115"/>
                  <a:gd name="T74" fmla="*/ 5 w 113"/>
                  <a:gd name="T75" fmla="*/ 35 h 115"/>
                  <a:gd name="T76" fmla="*/ 10 w 113"/>
                  <a:gd name="T77" fmla="*/ 27 h 115"/>
                  <a:gd name="T78" fmla="*/ 22 w 113"/>
                  <a:gd name="T79" fmla="*/ 27 h 115"/>
                  <a:gd name="T80" fmla="*/ 25 w 113"/>
                  <a:gd name="T81" fmla="*/ 22 h 115"/>
                  <a:gd name="T82" fmla="*/ 20 w 113"/>
                  <a:gd name="T83" fmla="*/ 20 h 115"/>
                  <a:gd name="T84" fmla="*/ 25 w 113"/>
                  <a:gd name="T85" fmla="*/ 13 h 115"/>
                  <a:gd name="T86" fmla="*/ 25 w 113"/>
                  <a:gd name="T87" fmla="*/ 0 h 115"/>
                  <a:gd name="T88" fmla="*/ 27 w 113"/>
                  <a:gd name="T89" fmla="*/ 0 h 115"/>
                  <a:gd name="T90" fmla="*/ 39 w 113"/>
                  <a:gd name="T91" fmla="*/ 0 h 115"/>
                  <a:gd name="T92" fmla="*/ 52 w 113"/>
                  <a:gd name="T93" fmla="*/ 3 h 115"/>
                  <a:gd name="T94" fmla="*/ 61 w 113"/>
                  <a:gd name="T95" fmla="*/ 3 h 115"/>
                  <a:gd name="T96" fmla="*/ 66 w 113"/>
                  <a:gd name="T97" fmla="*/ 0 h 115"/>
                  <a:gd name="T98" fmla="*/ 76 w 113"/>
                  <a:gd name="T99" fmla="*/ 3 h 115"/>
                  <a:gd name="T100" fmla="*/ 81 w 113"/>
                  <a:gd name="T101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3" h="115">
                    <a:moveTo>
                      <a:pt x="79" y="3"/>
                    </a:moveTo>
                    <a:lnTo>
                      <a:pt x="79" y="0"/>
                    </a:lnTo>
                    <a:lnTo>
                      <a:pt x="79" y="3"/>
                    </a:lnTo>
                    <a:close/>
                    <a:moveTo>
                      <a:pt x="86" y="0"/>
                    </a:moveTo>
                    <a:lnTo>
                      <a:pt x="88" y="0"/>
                    </a:lnTo>
                    <a:lnTo>
                      <a:pt x="91" y="0"/>
                    </a:lnTo>
                    <a:lnTo>
                      <a:pt x="93" y="0"/>
                    </a:lnTo>
                    <a:lnTo>
                      <a:pt x="96" y="0"/>
                    </a:lnTo>
                    <a:lnTo>
                      <a:pt x="96" y="3"/>
                    </a:lnTo>
                    <a:lnTo>
                      <a:pt x="98" y="3"/>
                    </a:lnTo>
                    <a:lnTo>
                      <a:pt x="101" y="3"/>
                    </a:lnTo>
                    <a:lnTo>
                      <a:pt x="103" y="3"/>
                    </a:lnTo>
                    <a:lnTo>
                      <a:pt x="105" y="3"/>
                    </a:lnTo>
                    <a:lnTo>
                      <a:pt x="108" y="3"/>
                    </a:lnTo>
                    <a:lnTo>
                      <a:pt x="110" y="5"/>
                    </a:lnTo>
                    <a:lnTo>
                      <a:pt x="113" y="5"/>
                    </a:lnTo>
                    <a:lnTo>
                      <a:pt x="113" y="8"/>
                    </a:lnTo>
                    <a:lnTo>
                      <a:pt x="113" y="10"/>
                    </a:lnTo>
                    <a:lnTo>
                      <a:pt x="113" y="13"/>
                    </a:lnTo>
                    <a:lnTo>
                      <a:pt x="110" y="15"/>
                    </a:lnTo>
                    <a:lnTo>
                      <a:pt x="110" y="17"/>
                    </a:lnTo>
                    <a:lnTo>
                      <a:pt x="108" y="17"/>
                    </a:lnTo>
                    <a:lnTo>
                      <a:pt x="108" y="20"/>
                    </a:lnTo>
                    <a:lnTo>
                      <a:pt x="105" y="20"/>
                    </a:lnTo>
                    <a:lnTo>
                      <a:pt x="105" y="22"/>
                    </a:lnTo>
                    <a:lnTo>
                      <a:pt x="103" y="22"/>
                    </a:lnTo>
                    <a:lnTo>
                      <a:pt x="103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5"/>
                    </a:lnTo>
                    <a:lnTo>
                      <a:pt x="101" y="37"/>
                    </a:lnTo>
                    <a:lnTo>
                      <a:pt x="101" y="39"/>
                    </a:lnTo>
                    <a:lnTo>
                      <a:pt x="103" y="39"/>
                    </a:lnTo>
                    <a:lnTo>
                      <a:pt x="101" y="39"/>
                    </a:lnTo>
                    <a:lnTo>
                      <a:pt x="101" y="42"/>
                    </a:lnTo>
                    <a:lnTo>
                      <a:pt x="101" y="44"/>
                    </a:lnTo>
                    <a:lnTo>
                      <a:pt x="103" y="44"/>
                    </a:lnTo>
                    <a:lnTo>
                      <a:pt x="103" y="47"/>
                    </a:lnTo>
                    <a:lnTo>
                      <a:pt x="103" y="49"/>
                    </a:lnTo>
                    <a:lnTo>
                      <a:pt x="103" y="52"/>
                    </a:lnTo>
                    <a:lnTo>
                      <a:pt x="105" y="52"/>
                    </a:lnTo>
                    <a:lnTo>
                      <a:pt x="103" y="52"/>
                    </a:lnTo>
                    <a:lnTo>
                      <a:pt x="103" y="54"/>
                    </a:lnTo>
                    <a:lnTo>
                      <a:pt x="105" y="54"/>
                    </a:lnTo>
                    <a:lnTo>
                      <a:pt x="105" y="57"/>
                    </a:lnTo>
                    <a:lnTo>
                      <a:pt x="105" y="59"/>
                    </a:lnTo>
                    <a:lnTo>
                      <a:pt x="108" y="59"/>
                    </a:lnTo>
                    <a:lnTo>
                      <a:pt x="108" y="61"/>
                    </a:lnTo>
                    <a:lnTo>
                      <a:pt x="110" y="61"/>
                    </a:lnTo>
                    <a:lnTo>
                      <a:pt x="110" y="64"/>
                    </a:lnTo>
                    <a:lnTo>
                      <a:pt x="113" y="64"/>
                    </a:lnTo>
                    <a:lnTo>
                      <a:pt x="113" y="66"/>
                    </a:lnTo>
                    <a:lnTo>
                      <a:pt x="113" y="64"/>
                    </a:lnTo>
                    <a:lnTo>
                      <a:pt x="113" y="66"/>
                    </a:lnTo>
                    <a:lnTo>
                      <a:pt x="113" y="69"/>
                    </a:lnTo>
                    <a:lnTo>
                      <a:pt x="113" y="71"/>
                    </a:lnTo>
                    <a:lnTo>
                      <a:pt x="113" y="74"/>
                    </a:lnTo>
                    <a:lnTo>
                      <a:pt x="110" y="74"/>
                    </a:lnTo>
                    <a:lnTo>
                      <a:pt x="110" y="76"/>
                    </a:lnTo>
                    <a:lnTo>
                      <a:pt x="108" y="76"/>
                    </a:lnTo>
                    <a:lnTo>
                      <a:pt x="108" y="79"/>
                    </a:lnTo>
                    <a:lnTo>
                      <a:pt x="108" y="81"/>
                    </a:lnTo>
                    <a:lnTo>
                      <a:pt x="108" y="83"/>
                    </a:lnTo>
                    <a:lnTo>
                      <a:pt x="108" y="86"/>
                    </a:lnTo>
                    <a:lnTo>
                      <a:pt x="108" y="88"/>
                    </a:lnTo>
                    <a:lnTo>
                      <a:pt x="108" y="91"/>
                    </a:lnTo>
                    <a:lnTo>
                      <a:pt x="105" y="91"/>
                    </a:lnTo>
                    <a:lnTo>
                      <a:pt x="105" y="93"/>
                    </a:lnTo>
                    <a:lnTo>
                      <a:pt x="103" y="96"/>
                    </a:lnTo>
                    <a:lnTo>
                      <a:pt x="103" y="98"/>
                    </a:lnTo>
                    <a:lnTo>
                      <a:pt x="101" y="98"/>
                    </a:lnTo>
                    <a:lnTo>
                      <a:pt x="101" y="101"/>
                    </a:lnTo>
                    <a:lnTo>
                      <a:pt x="98" y="101"/>
                    </a:lnTo>
                    <a:lnTo>
                      <a:pt x="96" y="101"/>
                    </a:lnTo>
                    <a:lnTo>
                      <a:pt x="96" y="103"/>
                    </a:lnTo>
                    <a:lnTo>
                      <a:pt x="96" y="101"/>
                    </a:lnTo>
                    <a:lnTo>
                      <a:pt x="93" y="101"/>
                    </a:lnTo>
                    <a:lnTo>
                      <a:pt x="93" y="98"/>
                    </a:lnTo>
                    <a:lnTo>
                      <a:pt x="91" y="98"/>
                    </a:lnTo>
                    <a:lnTo>
                      <a:pt x="88" y="98"/>
                    </a:lnTo>
                    <a:lnTo>
                      <a:pt x="88" y="96"/>
                    </a:lnTo>
                    <a:lnTo>
                      <a:pt x="86" y="96"/>
                    </a:lnTo>
                    <a:lnTo>
                      <a:pt x="88" y="93"/>
                    </a:lnTo>
                    <a:lnTo>
                      <a:pt x="86" y="93"/>
                    </a:lnTo>
                    <a:lnTo>
                      <a:pt x="86" y="96"/>
                    </a:lnTo>
                    <a:lnTo>
                      <a:pt x="83" y="96"/>
                    </a:lnTo>
                    <a:lnTo>
                      <a:pt x="81" y="96"/>
                    </a:lnTo>
                    <a:lnTo>
                      <a:pt x="79" y="96"/>
                    </a:lnTo>
                    <a:lnTo>
                      <a:pt x="79" y="98"/>
                    </a:lnTo>
                    <a:lnTo>
                      <a:pt x="79" y="9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76" y="101"/>
                    </a:lnTo>
                    <a:lnTo>
                      <a:pt x="74" y="101"/>
                    </a:lnTo>
                    <a:lnTo>
                      <a:pt x="74" y="98"/>
                    </a:lnTo>
                    <a:lnTo>
                      <a:pt x="71" y="98"/>
                    </a:lnTo>
                    <a:lnTo>
                      <a:pt x="69" y="98"/>
                    </a:lnTo>
                    <a:lnTo>
                      <a:pt x="66" y="98"/>
                    </a:lnTo>
                    <a:lnTo>
                      <a:pt x="66" y="101"/>
                    </a:lnTo>
                    <a:lnTo>
                      <a:pt x="64" y="101"/>
                    </a:lnTo>
                    <a:lnTo>
                      <a:pt x="64" y="98"/>
                    </a:lnTo>
                    <a:lnTo>
                      <a:pt x="61" y="98"/>
                    </a:lnTo>
                    <a:lnTo>
                      <a:pt x="59" y="96"/>
                    </a:lnTo>
                    <a:lnTo>
                      <a:pt x="59" y="98"/>
                    </a:lnTo>
                    <a:lnTo>
                      <a:pt x="59" y="101"/>
                    </a:lnTo>
                    <a:lnTo>
                      <a:pt x="57" y="101"/>
                    </a:lnTo>
                    <a:lnTo>
                      <a:pt x="54" y="101"/>
                    </a:lnTo>
                    <a:lnTo>
                      <a:pt x="54" y="103"/>
                    </a:lnTo>
                    <a:lnTo>
                      <a:pt x="57" y="103"/>
                    </a:lnTo>
                    <a:lnTo>
                      <a:pt x="57" y="105"/>
                    </a:lnTo>
                    <a:lnTo>
                      <a:pt x="57" y="108"/>
                    </a:lnTo>
                    <a:lnTo>
                      <a:pt x="59" y="108"/>
                    </a:lnTo>
                    <a:lnTo>
                      <a:pt x="59" y="110"/>
                    </a:lnTo>
                    <a:lnTo>
                      <a:pt x="61" y="110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61" y="113"/>
                    </a:lnTo>
                    <a:lnTo>
                      <a:pt x="61" y="115"/>
                    </a:lnTo>
                    <a:lnTo>
                      <a:pt x="59" y="115"/>
                    </a:lnTo>
                    <a:lnTo>
                      <a:pt x="57" y="115"/>
                    </a:lnTo>
                    <a:lnTo>
                      <a:pt x="54" y="115"/>
                    </a:lnTo>
                    <a:lnTo>
                      <a:pt x="54" y="113"/>
                    </a:lnTo>
                    <a:lnTo>
                      <a:pt x="52" y="113"/>
                    </a:lnTo>
                    <a:lnTo>
                      <a:pt x="49" y="113"/>
                    </a:lnTo>
                    <a:lnTo>
                      <a:pt x="47" y="113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2" y="110"/>
                    </a:lnTo>
                    <a:lnTo>
                      <a:pt x="39" y="110"/>
                    </a:lnTo>
                    <a:lnTo>
                      <a:pt x="37" y="110"/>
                    </a:lnTo>
                    <a:lnTo>
                      <a:pt x="37" y="108"/>
                    </a:lnTo>
                    <a:lnTo>
                      <a:pt x="37" y="105"/>
                    </a:lnTo>
                    <a:lnTo>
                      <a:pt x="35" y="105"/>
                    </a:lnTo>
                    <a:lnTo>
                      <a:pt x="35" y="103"/>
                    </a:lnTo>
                    <a:lnTo>
                      <a:pt x="32" y="103"/>
                    </a:lnTo>
                    <a:lnTo>
                      <a:pt x="35" y="101"/>
                    </a:lnTo>
                    <a:lnTo>
                      <a:pt x="32" y="101"/>
                    </a:lnTo>
                    <a:lnTo>
                      <a:pt x="32" y="98"/>
                    </a:lnTo>
                    <a:lnTo>
                      <a:pt x="30" y="98"/>
                    </a:lnTo>
                    <a:lnTo>
                      <a:pt x="30" y="96"/>
                    </a:lnTo>
                    <a:lnTo>
                      <a:pt x="30" y="93"/>
                    </a:lnTo>
                    <a:lnTo>
                      <a:pt x="27" y="93"/>
                    </a:lnTo>
                    <a:lnTo>
                      <a:pt x="27" y="91"/>
                    </a:lnTo>
                    <a:lnTo>
                      <a:pt x="27" y="88"/>
                    </a:lnTo>
                    <a:lnTo>
                      <a:pt x="27" y="91"/>
                    </a:lnTo>
                    <a:lnTo>
                      <a:pt x="27" y="88"/>
                    </a:lnTo>
                    <a:lnTo>
                      <a:pt x="25" y="88"/>
                    </a:lnTo>
                    <a:lnTo>
                      <a:pt x="25" y="86"/>
                    </a:lnTo>
                    <a:lnTo>
                      <a:pt x="25" y="83"/>
                    </a:lnTo>
                    <a:lnTo>
                      <a:pt x="25" y="86"/>
                    </a:lnTo>
                    <a:lnTo>
                      <a:pt x="25" y="83"/>
                    </a:lnTo>
                    <a:lnTo>
                      <a:pt x="25" y="81"/>
                    </a:lnTo>
                    <a:lnTo>
                      <a:pt x="22" y="81"/>
                    </a:lnTo>
                    <a:lnTo>
                      <a:pt x="22" y="79"/>
                    </a:lnTo>
                    <a:lnTo>
                      <a:pt x="22" y="81"/>
                    </a:lnTo>
                    <a:lnTo>
                      <a:pt x="22" y="79"/>
                    </a:lnTo>
                    <a:lnTo>
                      <a:pt x="22" y="76"/>
                    </a:lnTo>
                    <a:lnTo>
                      <a:pt x="22" y="74"/>
                    </a:lnTo>
                    <a:lnTo>
                      <a:pt x="20" y="74"/>
                    </a:lnTo>
                    <a:lnTo>
                      <a:pt x="17" y="74"/>
                    </a:lnTo>
                    <a:lnTo>
                      <a:pt x="15" y="74"/>
                    </a:lnTo>
                    <a:lnTo>
                      <a:pt x="13" y="71"/>
                    </a:lnTo>
                    <a:lnTo>
                      <a:pt x="13" y="74"/>
                    </a:lnTo>
                    <a:lnTo>
                      <a:pt x="10" y="71"/>
                    </a:lnTo>
                    <a:lnTo>
                      <a:pt x="10" y="69"/>
                    </a:lnTo>
                    <a:lnTo>
                      <a:pt x="13" y="69"/>
                    </a:lnTo>
                    <a:lnTo>
                      <a:pt x="10" y="69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1"/>
                    </a:lnTo>
                    <a:lnTo>
                      <a:pt x="5" y="61"/>
                    </a:lnTo>
                    <a:lnTo>
                      <a:pt x="5" y="59"/>
                    </a:lnTo>
                    <a:lnTo>
                      <a:pt x="3" y="59"/>
                    </a:lnTo>
                    <a:lnTo>
                      <a:pt x="3" y="57"/>
                    </a:lnTo>
                    <a:lnTo>
                      <a:pt x="0" y="57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3" y="49"/>
                    </a:lnTo>
                    <a:lnTo>
                      <a:pt x="3" y="47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5" y="39"/>
                    </a:lnTo>
                    <a:lnTo>
                      <a:pt x="8" y="37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5" y="32"/>
                    </a:lnTo>
                    <a:lnTo>
                      <a:pt x="5" y="30"/>
                    </a:lnTo>
                    <a:lnTo>
                      <a:pt x="8" y="30"/>
                    </a:lnTo>
                    <a:lnTo>
                      <a:pt x="10" y="30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7" y="27"/>
                    </a:lnTo>
                    <a:lnTo>
                      <a:pt x="20" y="27"/>
                    </a:lnTo>
                    <a:lnTo>
                      <a:pt x="22" y="27"/>
                    </a:lnTo>
                    <a:lnTo>
                      <a:pt x="20" y="27"/>
                    </a:lnTo>
                    <a:lnTo>
                      <a:pt x="20" y="25"/>
                    </a:lnTo>
                    <a:lnTo>
                      <a:pt x="22" y="25"/>
                    </a:lnTo>
                    <a:lnTo>
                      <a:pt x="22" y="22"/>
                    </a:lnTo>
                    <a:lnTo>
                      <a:pt x="25" y="22"/>
                    </a:lnTo>
                    <a:lnTo>
                      <a:pt x="25" y="20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2" y="15"/>
                    </a:lnTo>
                    <a:lnTo>
                      <a:pt x="22" y="13"/>
                    </a:lnTo>
                    <a:lnTo>
                      <a:pt x="25" y="13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5" y="5"/>
                    </a:lnTo>
                    <a:lnTo>
                      <a:pt x="25" y="3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3"/>
                    </a:lnTo>
                    <a:lnTo>
                      <a:pt x="27" y="5"/>
                    </a:lnTo>
                    <a:lnTo>
                      <a:pt x="27" y="3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52" y="3"/>
                    </a:lnTo>
                    <a:lnTo>
                      <a:pt x="54" y="5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1" y="3"/>
                    </a:lnTo>
                    <a:lnTo>
                      <a:pt x="59" y="3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6" y="3"/>
                    </a:lnTo>
                    <a:lnTo>
                      <a:pt x="79" y="3"/>
                    </a:lnTo>
                    <a:lnTo>
                      <a:pt x="81" y="3"/>
                    </a:lnTo>
                    <a:lnTo>
                      <a:pt x="83" y="3"/>
                    </a:lnTo>
                    <a:lnTo>
                      <a:pt x="81" y="3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0" name="Freeform 1190"/>
              <p:cNvSpPr>
                <a:spLocks noEditPoints="1"/>
              </p:cNvSpPr>
              <p:nvPr/>
            </p:nvSpPr>
            <p:spPr bwMode="auto">
              <a:xfrm>
                <a:off x="3145" y="1615"/>
                <a:ext cx="113" cy="115"/>
              </a:xfrm>
              <a:custGeom>
                <a:avLst/>
                <a:gdLst>
                  <a:gd name="T0" fmla="*/ 88 w 113"/>
                  <a:gd name="T1" fmla="*/ 0 h 115"/>
                  <a:gd name="T2" fmla="*/ 98 w 113"/>
                  <a:gd name="T3" fmla="*/ 3 h 115"/>
                  <a:gd name="T4" fmla="*/ 110 w 113"/>
                  <a:gd name="T5" fmla="*/ 5 h 115"/>
                  <a:gd name="T6" fmla="*/ 110 w 113"/>
                  <a:gd name="T7" fmla="*/ 15 h 115"/>
                  <a:gd name="T8" fmla="*/ 105 w 113"/>
                  <a:gd name="T9" fmla="*/ 22 h 115"/>
                  <a:gd name="T10" fmla="*/ 101 w 113"/>
                  <a:gd name="T11" fmla="*/ 30 h 115"/>
                  <a:gd name="T12" fmla="*/ 103 w 113"/>
                  <a:gd name="T13" fmla="*/ 39 h 115"/>
                  <a:gd name="T14" fmla="*/ 103 w 113"/>
                  <a:gd name="T15" fmla="*/ 47 h 115"/>
                  <a:gd name="T16" fmla="*/ 103 w 113"/>
                  <a:gd name="T17" fmla="*/ 54 h 115"/>
                  <a:gd name="T18" fmla="*/ 108 w 113"/>
                  <a:gd name="T19" fmla="*/ 61 h 115"/>
                  <a:gd name="T20" fmla="*/ 113 w 113"/>
                  <a:gd name="T21" fmla="*/ 64 h 115"/>
                  <a:gd name="T22" fmla="*/ 110 w 113"/>
                  <a:gd name="T23" fmla="*/ 74 h 115"/>
                  <a:gd name="T24" fmla="*/ 108 w 113"/>
                  <a:gd name="T25" fmla="*/ 83 h 115"/>
                  <a:gd name="T26" fmla="*/ 105 w 113"/>
                  <a:gd name="T27" fmla="*/ 93 h 115"/>
                  <a:gd name="T28" fmla="*/ 98 w 113"/>
                  <a:gd name="T29" fmla="*/ 101 h 115"/>
                  <a:gd name="T30" fmla="*/ 93 w 113"/>
                  <a:gd name="T31" fmla="*/ 98 h 115"/>
                  <a:gd name="T32" fmla="*/ 88 w 113"/>
                  <a:gd name="T33" fmla="*/ 93 h 115"/>
                  <a:gd name="T34" fmla="*/ 79 w 113"/>
                  <a:gd name="T35" fmla="*/ 96 h 115"/>
                  <a:gd name="T36" fmla="*/ 76 w 113"/>
                  <a:gd name="T37" fmla="*/ 101 h 115"/>
                  <a:gd name="T38" fmla="*/ 66 w 113"/>
                  <a:gd name="T39" fmla="*/ 98 h 115"/>
                  <a:gd name="T40" fmla="*/ 59 w 113"/>
                  <a:gd name="T41" fmla="*/ 96 h 115"/>
                  <a:gd name="T42" fmla="*/ 54 w 113"/>
                  <a:gd name="T43" fmla="*/ 103 h 115"/>
                  <a:gd name="T44" fmla="*/ 59 w 113"/>
                  <a:gd name="T45" fmla="*/ 110 h 115"/>
                  <a:gd name="T46" fmla="*/ 61 w 113"/>
                  <a:gd name="T47" fmla="*/ 115 h 115"/>
                  <a:gd name="T48" fmla="*/ 52 w 113"/>
                  <a:gd name="T49" fmla="*/ 113 h 115"/>
                  <a:gd name="T50" fmla="*/ 42 w 113"/>
                  <a:gd name="T51" fmla="*/ 110 h 115"/>
                  <a:gd name="T52" fmla="*/ 35 w 113"/>
                  <a:gd name="T53" fmla="*/ 105 h 115"/>
                  <a:gd name="T54" fmla="*/ 32 w 113"/>
                  <a:gd name="T55" fmla="*/ 98 h 115"/>
                  <a:gd name="T56" fmla="*/ 27 w 113"/>
                  <a:gd name="T57" fmla="*/ 91 h 115"/>
                  <a:gd name="T58" fmla="*/ 25 w 113"/>
                  <a:gd name="T59" fmla="*/ 86 h 115"/>
                  <a:gd name="T60" fmla="*/ 22 w 113"/>
                  <a:gd name="T61" fmla="*/ 81 h 115"/>
                  <a:gd name="T62" fmla="*/ 22 w 113"/>
                  <a:gd name="T63" fmla="*/ 74 h 115"/>
                  <a:gd name="T64" fmla="*/ 13 w 113"/>
                  <a:gd name="T65" fmla="*/ 74 h 115"/>
                  <a:gd name="T66" fmla="*/ 10 w 113"/>
                  <a:gd name="T67" fmla="*/ 66 h 115"/>
                  <a:gd name="T68" fmla="*/ 5 w 113"/>
                  <a:gd name="T69" fmla="*/ 59 h 115"/>
                  <a:gd name="T70" fmla="*/ 0 w 113"/>
                  <a:gd name="T71" fmla="*/ 52 h 115"/>
                  <a:gd name="T72" fmla="*/ 5 w 113"/>
                  <a:gd name="T73" fmla="*/ 44 h 115"/>
                  <a:gd name="T74" fmla="*/ 5 w 113"/>
                  <a:gd name="T75" fmla="*/ 35 h 115"/>
                  <a:gd name="T76" fmla="*/ 10 w 113"/>
                  <a:gd name="T77" fmla="*/ 27 h 115"/>
                  <a:gd name="T78" fmla="*/ 22 w 113"/>
                  <a:gd name="T79" fmla="*/ 27 h 115"/>
                  <a:gd name="T80" fmla="*/ 25 w 113"/>
                  <a:gd name="T81" fmla="*/ 22 h 115"/>
                  <a:gd name="T82" fmla="*/ 20 w 113"/>
                  <a:gd name="T83" fmla="*/ 20 h 115"/>
                  <a:gd name="T84" fmla="*/ 25 w 113"/>
                  <a:gd name="T85" fmla="*/ 13 h 115"/>
                  <a:gd name="T86" fmla="*/ 25 w 113"/>
                  <a:gd name="T87" fmla="*/ 0 h 115"/>
                  <a:gd name="T88" fmla="*/ 27 w 113"/>
                  <a:gd name="T89" fmla="*/ 0 h 115"/>
                  <a:gd name="T90" fmla="*/ 39 w 113"/>
                  <a:gd name="T91" fmla="*/ 0 h 115"/>
                  <a:gd name="T92" fmla="*/ 52 w 113"/>
                  <a:gd name="T93" fmla="*/ 3 h 115"/>
                  <a:gd name="T94" fmla="*/ 61 w 113"/>
                  <a:gd name="T95" fmla="*/ 3 h 115"/>
                  <a:gd name="T96" fmla="*/ 66 w 113"/>
                  <a:gd name="T97" fmla="*/ 0 h 115"/>
                  <a:gd name="T98" fmla="*/ 76 w 113"/>
                  <a:gd name="T99" fmla="*/ 3 h 115"/>
                  <a:gd name="T100" fmla="*/ 81 w 113"/>
                  <a:gd name="T101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3" h="115">
                    <a:moveTo>
                      <a:pt x="79" y="3"/>
                    </a:moveTo>
                    <a:lnTo>
                      <a:pt x="79" y="0"/>
                    </a:lnTo>
                    <a:lnTo>
                      <a:pt x="79" y="3"/>
                    </a:lnTo>
                    <a:moveTo>
                      <a:pt x="86" y="0"/>
                    </a:moveTo>
                    <a:lnTo>
                      <a:pt x="88" y="0"/>
                    </a:lnTo>
                    <a:lnTo>
                      <a:pt x="91" y="0"/>
                    </a:lnTo>
                    <a:lnTo>
                      <a:pt x="93" y="0"/>
                    </a:lnTo>
                    <a:lnTo>
                      <a:pt x="96" y="0"/>
                    </a:lnTo>
                    <a:lnTo>
                      <a:pt x="96" y="3"/>
                    </a:lnTo>
                    <a:lnTo>
                      <a:pt x="98" y="3"/>
                    </a:lnTo>
                    <a:lnTo>
                      <a:pt x="101" y="3"/>
                    </a:lnTo>
                    <a:lnTo>
                      <a:pt x="103" y="3"/>
                    </a:lnTo>
                    <a:lnTo>
                      <a:pt x="105" y="3"/>
                    </a:lnTo>
                    <a:lnTo>
                      <a:pt x="108" y="3"/>
                    </a:lnTo>
                    <a:lnTo>
                      <a:pt x="110" y="5"/>
                    </a:lnTo>
                    <a:lnTo>
                      <a:pt x="113" y="5"/>
                    </a:lnTo>
                    <a:lnTo>
                      <a:pt x="113" y="8"/>
                    </a:lnTo>
                    <a:lnTo>
                      <a:pt x="113" y="10"/>
                    </a:lnTo>
                    <a:lnTo>
                      <a:pt x="113" y="13"/>
                    </a:lnTo>
                    <a:lnTo>
                      <a:pt x="110" y="15"/>
                    </a:lnTo>
                    <a:lnTo>
                      <a:pt x="110" y="17"/>
                    </a:lnTo>
                    <a:lnTo>
                      <a:pt x="108" y="17"/>
                    </a:lnTo>
                    <a:lnTo>
                      <a:pt x="108" y="20"/>
                    </a:lnTo>
                    <a:lnTo>
                      <a:pt x="105" y="20"/>
                    </a:lnTo>
                    <a:lnTo>
                      <a:pt x="105" y="22"/>
                    </a:lnTo>
                    <a:lnTo>
                      <a:pt x="103" y="22"/>
                    </a:lnTo>
                    <a:lnTo>
                      <a:pt x="103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5"/>
                    </a:lnTo>
                    <a:lnTo>
                      <a:pt x="101" y="37"/>
                    </a:lnTo>
                    <a:lnTo>
                      <a:pt x="101" y="39"/>
                    </a:lnTo>
                    <a:lnTo>
                      <a:pt x="103" y="39"/>
                    </a:lnTo>
                    <a:lnTo>
                      <a:pt x="101" y="39"/>
                    </a:lnTo>
                    <a:lnTo>
                      <a:pt x="101" y="42"/>
                    </a:lnTo>
                    <a:lnTo>
                      <a:pt x="101" y="44"/>
                    </a:lnTo>
                    <a:lnTo>
                      <a:pt x="103" y="44"/>
                    </a:lnTo>
                    <a:lnTo>
                      <a:pt x="103" y="47"/>
                    </a:lnTo>
                    <a:lnTo>
                      <a:pt x="103" y="49"/>
                    </a:lnTo>
                    <a:lnTo>
                      <a:pt x="103" y="52"/>
                    </a:lnTo>
                    <a:lnTo>
                      <a:pt x="105" y="52"/>
                    </a:lnTo>
                    <a:lnTo>
                      <a:pt x="103" y="52"/>
                    </a:lnTo>
                    <a:lnTo>
                      <a:pt x="103" y="54"/>
                    </a:lnTo>
                    <a:lnTo>
                      <a:pt x="105" y="54"/>
                    </a:lnTo>
                    <a:lnTo>
                      <a:pt x="105" y="57"/>
                    </a:lnTo>
                    <a:lnTo>
                      <a:pt x="105" y="59"/>
                    </a:lnTo>
                    <a:lnTo>
                      <a:pt x="108" y="59"/>
                    </a:lnTo>
                    <a:lnTo>
                      <a:pt x="108" y="61"/>
                    </a:lnTo>
                    <a:lnTo>
                      <a:pt x="110" y="61"/>
                    </a:lnTo>
                    <a:lnTo>
                      <a:pt x="110" y="64"/>
                    </a:lnTo>
                    <a:lnTo>
                      <a:pt x="113" y="64"/>
                    </a:lnTo>
                    <a:lnTo>
                      <a:pt x="113" y="66"/>
                    </a:lnTo>
                    <a:lnTo>
                      <a:pt x="113" y="64"/>
                    </a:lnTo>
                    <a:lnTo>
                      <a:pt x="113" y="66"/>
                    </a:lnTo>
                    <a:lnTo>
                      <a:pt x="113" y="69"/>
                    </a:lnTo>
                    <a:lnTo>
                      <a:pt x="113" y="71"/>
                    </a:lnTo>
                    <a:lnTo>
                      <a:pt x="113" y="74"/>
                    </a:lnTo>
                    <a:lnTo>
                      <a:pt x="110" y="74"/>
                    </a:lnTo>
                    <a:lnTo>
                      <a:pt x="110" y="76"/>
                    </a:lnTo>
                    <a:lnTo>
                      <a:pt x="108" y="76"/>
                    </a:lnTo>
                    <a:lnTo>
                      <a:pt x="108" y="79"/>
                    </a:lnTo>
                    <a:lnTo>
                      <a:pt x="108" y="81"/>
                    </a:lnTo>
                    <a:lnTo>
                      <a:pt x="108" y="83"/>
                    </a:lnTo>
                    <a:lnTo>
                      <a:pt x="108" y="86"/>
                    </a:lnTo>
                    <a:lnTo>
                      <a:pt x="108" y="88"/>
                    </a:lnTo>
                    <a:lnTo>
                      <a:pt x="108" y="91"/>
                    </a:lnTo>
                    <a:lnTo>
                      <a:pt x="105" y="91"/>
                    </a:lnTo>
                    <a:lnTo>
                      <a:pt x="105" y="93"/>
                    </a:lnTo>
                    <a:lnTo>
                      <a:pt x="103" y="96"/>
                    </a:lnTo>
                    <a:lnTo>
                      <a:pt x="103" y="98"/>
                    </a:lnTo>
                    <a:lnTo>
                      <a:pt x="101" y="98"/>
                    </a:lnTo>
                    <a:lnTo>
                      <a:pt x="101" y="101"/>
                    </a:lnTo>
                    <a:lnTo>
                      <a:pt x="98" y="101"/>
                    </a:lnTo>
                    <a:lnTo>
                      <a:pt x="96" y="101"/>
                    </a:lnTo>
                    <a:lnTo>
                      <a:pt x="96" y="103"/>
                    </a:lnTo>
                    <a:lnTo>
                      <a:pt x="96" y="101"/>
                    </a:lnTo>
                    <a:lnTo>
                      <a:pt x="93" y="101"/>
                    </a:lnTo>
                    <a:lnTo>
                      <a:pt x="93" y="98"/>
                    </a:lnTo>
                    <a:lnTo>
                      <a:pt x="91" y="98"/>
                    </a:lnTo>
                    <a:lnTo>
                      <a:pt x="88" y="98"/>
                    </a:lnTo>
                    <a:lnTo>
                      <a:pt x="88" y="96"/>
                    </a:lnTo>
                    <a:lnTo>
                      <a:pt x="86" y="96"/>
                    </a:lnTo>
                    <a:lnTo>
                      <a:pt x="88" y="93"/>
                    </a:lnTo>
                    <a:lnTo>
                      <a:pt x="86" y="93"/>
                    </a:lnTo>
                    <a:lnTo>
                      <a:pt x="86" y="96"/>
                    </a:lnTo>
                    <a:lnTo>
                      <a:pt x="83" y="96"/>
                    </a:lnTo>
                    <a:lnTo>
                      <a:pt x="81" y="96"/>
                    </a:lnTo>
                    <a:lnTo>
                      <a:pt x="79" y="96"/>
                    </a:lnTo>
                    <a:lnTo>
                      <a:pt x="79" y="98"/>
                    </a:lnTo>
                    <a:lnTo>
                      <a:pt x="79" y="9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76" y="101"/>
                    </a:lnTo>
                    <a:lnTo>
                      <a:pt x="74" y="101"/>
                    </a:lnTo>
                    <a:lnTo>
                      <a:pt x="74" y="98"/>
                    </a:lnTo>
                    <a:lnTo>
                      <a:pt x="71" y="98"/>
                    </a:lnTo>
                    <a:lnTo>
                      <a:pt x="69" y="98"/>
                    </a:lnTo>
                    <a:lnTo>
                      <a:pt x="66" y="98"/>
                    </a:lnTo>
                    <a:lnTo>
                      <a:pt x="66" y="101"/>
                    </a:lnTo>
                    <a:lnTo>
                      <a:pt x="64" y="101"/>
                    </a:lnTo>
                    <a:lnTo>
                      <a:pt x="64" y="98"/>
                    </a:lnTo>
                    <a:lnTo>
                      <a:pt x="61" y="98"/>
                    </a:lnTo>
                    <a:lnTo>
                      <a:pt x="59" y="96"/>
                    </a:lnTo>
                    <a:lnTo>
                      <a:pt x="59" y="98"/>
                    </a:lnTo>
                    <a:lnTo>
                      <a:pt x="59" y="101"/>
                    </a:lnTo>
                    <a:lnTo>
                      <a:pt x="57" y="101"/>
                    </a:lnTo>
                    <a:lnTo>
                      <a:pt x="54" y="101"/>
                    </a:lnTo>
                    <a:lnTo>
                      <a:pt x="54" y="103"/>
                    </a:lnTo>
                    <a:lnTo>
                      <a:pt x="57" y="103"/>
                    </a:lnTo>
                    <a:lnTo>
                      <a:pt x="57" y="105"/>
                    </a:lnTo>
                    <a:lnTo>
                      <a:pt x="57" y="108"/>
                    </a:lnTo>
                    <a:lnTo>
                      <a:pt x="59" y="108"/>
                    </a:lnTo>
                    <a:lnTo>
                      <a:pt x="59" y="110"/>
                    </a:lnTo>
                    <a:lnTo>
                      <a:pt x="61" y="110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61" y="113"/>
                    </a:lnTo>
                    <a:lnTo>
                      <a:pt x="61" y="115"/>
                    </a:lnTo>
                    <a:lnTo>
                      <a:pt x="59" y="115"/>
                    </a:lnTo>
                    <a:lnTo>
                      <a:pt x="57" y="115"/>
                    </a:lnTo>
                    <a:lnTo>
                      <a:pt x="54" y="115"/>
                    </a:lnTo>
                    <a:lnTo>
                      <a:pt x="54" y="113"/>
                    </a:lnTo>
                    <a:lnTo>
                      <a:pt x="52" y="113"/>
                    </a:lnTo>
                    <a:lnTo>
                      <a:pt x="49" y="113"/>
                    </a:lnTo>
                    <a:lnTo>
                      <a:pt x="47" y="113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2" y="110"/>
                    </a:lnTo>
                    <a:lnTo>
                      <a:pt x="39" y="110"/>
                    </a:lnTo>
                    <a:lnTo>
                      <a:pt x="37" y="110"/>
                    </a:lnTo>
                    <a:lnTo>
                      <a:pt x="37" y="108"/>
                    </a:lnTo>
                    <a:lnTo>
                      <a:pt x="37" y="105"/>
                    </a:lnTo>
                    <a:lnTo>
                      <a:pt x="35" y="105"/>
                    </a:lnTo>
                    <a:lnTo>
                      <a:pt x="35" y="103"/>
                    </a:lnTo>
                    <a:lnTo>
                      <a:pt x="32" y="103"/>
                    </a:lnTo>
                    <a:lnTo>
                      <a:pt x="35" y="101"/>
                    </a:lnTo>
                    <a:lnTo>
                      <a:pt x="32" y="101"/>
                    </a:lnTo>
                    <a:lnTo>
                      <a:pt x="32" y="98"/>
                    </a:lnTo>
                    <a:lnTo>
                      <a:pt x="30" y="98"/>
                    </a:lnTo>
                    <a:lnTo>
                      <a:pt x="30" y="96"/>
                    </a:lnTo>
                    <a:lnTo>
                      <a:pt x="30" y="93"/>
                    </a:lnTo>
                    <a:lnTo>
                      <a:pt x="27" y="93"/>
                    </a:lnTo>
                    <a:lnTo>
                      <a:pt x="27" y="91"/>
                    </a:lnTo>
                    <a:lnTo>
                      <a:pt x="27" y="88"/>
                    </a:lnTo>
                    <a:lnTo>
                      <a:pt x="27" y="91"/>
                    </a:lnTo>
                    <a:lnTo>
                      <a:pt x="27" y="88"/>
                    </a:lnTo>
                    <a:lnTo>
                      <a:pt x="25" y="88"/>
                    </a:lnTo>
                    <a:lnTo>
                      <a:pt x="25" y="86"/>
                    </a:lnTo>
                    <a:lnTo>
                      <a:pt x="25" y="83"/>
                    </a:lnTo>
                    <a:lnTo>
                      <a:pt x="25" y="86"/>
                    </a:lnTo>
                    <a:lnTo>
                      <a:pt x="25" y="83"/>
                    </a:lnTo>
                    <a:lnTo>
                      <a:pt x="25" y="81"/>
                    </a:lnTo>
                    <a:lnTo>
                      <a:pt x="22" y="81"/>
                    </a:lnTo>
                    <a:lnTo>
                      <a:pt x="22" y="79"/>
                    </a:lnTo>
                    <a:lnTo>
                      <a:pt x="22" y="81"/>
                    </a:lnTo>
                    <a:lnTo>
                      <a:pt x="22" y="79"/>
                    </a:lnTo>
                    <a:lnTo>
                      <a:pt x="22" y="76"/>
                    </a:lnTo>
                    <a:lnTo>
                      <a:pt x="22" y="74"/>
                    </a:lnTo>
                    <a:lnTo>
                      <a:pt x="20" y="74"/>
                    </a:lnTo>
                    <a:lnTo>
                      <a:pt x="17" y="74"/>
                    </a:lnTo>
                    <a:lnTo>
                      <a:pt x="15" y="74"/>
                    </a:lnTo>
                    <a:lnTo>
                      <a:pt x="13" y="71"/>
                    </a:lnTo>
                    <a:lnTo>
                      <a:pt x="13" y="74"/>
                    </a:lnTo>
                    <a:lnTo>
                      <a:pt x="10" y="71"/>
                    </a:lnTo>
                    <a:lnTo>
                      <a:pt x="10" y="69"/>
                    </a:lnTo>
                    <a:lnTo>
                      <a:pt x="13" y="69"/>
                    </a:lnTo>
                    <a:lnTo>
                      <a:pt x="10" y="69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1"/>
                    </a:lnTo>
                    <a:lnTo>
                      <a:pt x="5" y="61"/>
                    </a:lnTo>
                    <a:lnTo>
                      <a:pt x="5" y="59"/>
                    </a:lnTo>
                    <a:lnTo>
                      <a:pt x="3" y="59"/>
                    </a:lnTo>
                    <a:lnTo>
                      <a:pt x="3" y="57"/>
                    </a:lnTo>
                    <a:lnTo>
                      <a:pt x="0" y="57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3" y="49"/>
                    </a:lnTo>
                    <a:lnTo>
                      <a:pt x="3" y="47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5" y="39"/>
                    </a:lnTo>
                    <a:lnTo>
                      <a:pt x="8" y="37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5" y="32"/>
                    </a:lnTo>
                    <a:lnTo>
                      <a:pt x="5" y="30"/>
                    </a:lnTo>
                    <a:lnTo>
                      <a:pt x="8" y="30"/>
                    </a:lnTo>
                    <a:lnTo>
                      <a:pt x="10" y="30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7" y="27"/>
                    </a:lnTo>
                    <a:lnTo>
                      <a:pt x="20" y="27"/>
                    </a:lnTo>
                    <a:lnTo>
                      <a:pt x="22" y="27"/>
                    </a:lnTo>
                    <a:lnTo>
                      <a:pt x="20" y="27"/>
                    </a:lnTo>
                    <a:lnTo>
                      <a:pt x="20" y="25"/>
                    </a:lnTo>
                    <a:lnTo>
                      <a:pt x="22" y="25"/>
                    </a:lnTo>
                    <a:lnTo>
                      <a:pt x="22" y="22"/>
                    </a:lnTo>
                    <a:lnTo>
                      <a:pt x="25" y="22"/>
                    </a:lnTo>
                    <a:lnTo>
                      <a:pt x="25" y="20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2" y="15"/>
                    </a:lnTo>
                    <a:lnTo>
                      <a:pt x="22" y="13"/>
                    </a:lnTo>
                    <a:lnTo>
                      <a:pt x="25" y="13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5" y="5"/>
                    </a:lnTo>
                    <a:lnTo>
                      <a:pt x="25" y="3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3"/>
                    </a:lnTo>
                    <a:lnTo>
                      <a:pt x="27" y="5"/>
                    </a:lnTo>
                    <a:lnTo>
                      <a:pt x="27" y="3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52" y="3"/>
                    </a:lnTo>
                    <a:lnTo>
                      <a:pt x="54" y="5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1" y="3"/>
                    </a:lnTo>
                    <a:lnTo>
                      <a:pt x="59" y="3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6" y="3"/>
                    </a:lnTo>
                    <a:lnTo>
                      <a:pt x="79" y="3"/>
                    </a:lnTo>
                    <a:lnTo>
                      <a:pt x="81" y="3"/>
                    </a:lnTo>
                    <a:lnTo>
                      <a:pt x="83" y="3"/>
                    </a:lnTo>
                    <a:lnTo>
                      <a:pt x="81" y="3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1" name="Freeform 1191"/>
              <p:cNvSpPr>
                <a:spLocks noEditPoints="1"/>
              </p:cNvSpPr>
              <p:nvPr/>
            </p:nvSpPr>
            <p:spPr bwMode="auto">
              <a:xfrm>
                <a:off x="2747" y="1173"/>
                <a:ext cx="39" cy="19"/>
              </a:xfrm>
              <a:custGeom>
                <a:avLst/>
                <a:gdLst>
                  <a:gd name="T0" fmla="*/ 19 w 39"/>
                  <a:gd name="T1" fmla="*/ 19 h 19"/>
                  <a:gd name="T2" fmla="*/ 22 w 39"/>
                  <a:gd name="T3" fmla="*/ 17 h 19"/>
                  <a:gd name="T4" fmla="*/ 22 w 39"/>
                  <a:gd name="T5" fmla="*/ 19 h 19"/>
                  <a:gd name="T6" fmla="*/ 22 w 39"/>
                  <a:gd name="T7" fmla="*/ 19 h 19"/>
                  <a:gd name="T8" fmla="*/ 37 w 39"/>
                  <a:gd name="T9" fmla="*/ 17 h 19"/>
                  <a:gd name="T10" fmla="*/ 39 w 39"/>
                  <a:gd name="T11" fmla="*/ 14 h 19"/>
                  <a:gd name="T12" fmla="*/ 39 w 39"/>
                  <a:gd name="T13" fmla="*/ 14 h 19"/>
                  <a:gd name="T14" fmla="*/ 24 w 39"/>
                  <a:gd name="T15" fmla="*/ 14 h 19"/>
                  <a:gd name="T16" fmla="*/ 24 w 39"/>
                  <a:gd name="T17" fmla="*/ 14 h 19"/>
                  <a:gd name="T18" fmla="*/ 24 w 39"/>
                  <a:gd name="T19" fmla="*/ 14 h 19"/>
                  <a:gd name="T20" fmla="*/ 37 w 39"/>
                  <a:gd name="T21" fmla="*/ 12 h 19"/>
                  <a:gd name="T22" fmla="*/ 27 w 39"/>
                  <a:gd name="T23" fmla="*/ 12 h 19"/>
                  <a:gd name="T24" fmla="*/ 27 w 39"/>
                  <a:gd name="T25" fmla="*/ 12 h 19"/>
                  <a:gd name="T26" fmla="*/ 27 w 39"/>
                  <a:gd name="T27" fmla="*/ 12 h 19"/>
                  <a:gd name="T28" fmla="*/ 24 w 39"/>
                  <a:gd name="T29" fmla="*/ 10 h 19"/>
                  <a:gd name="T30" fmla="*/ 27 w 39"/>
                  <a:gd name="T31" fmla="*/ 7 h 19"/>
                  <a:gd name="T32" fmla="*/ 0 w 39"/>
                  <a:gd name="T33" fmla="*/ 7 h 19"/>
                  <a:gd name="T34" fmla="*/ 0 w 39"/>
                  <a:gd name="T35" fmla="*/ 7 h 19"/>
                  <a:gd name="T36" fmla="*/ 22 w 39"/>
                  <a:gd name="T37" fmla="*/ 7 h 19"/>
                  <a:gd name="T38" fmla="*/ 24 w 39"/>
                  <a:gd name="T39" fmla="*/ 7 h 19"/>
                  <a:gd name="T40" fmla="*/ 27 w 39"/>
                  <a:gd name="T41" fmla="*/ 10 h 19"/>
                  <a:gd name="T42" fmla="*/ 24 w 39"/>
                  <a:gd name="T43" fmla="*/ 7 h 19"/>
                  <a:gd name="T44" fmla="*/ 24 w 39"/>
                  <a:gd name="T45" fmla="*/ 7 h 19"/>
                  <a:gd name="T46" fmla="*/ 22 w 39"/>
                  <a:gd name="T47" fmla="*/ 5 h 19"/>
                  <a:gd name="T48" fmla="*/ 17 w 39"/>
                  <a:gd name="T49" fmla="*/ 2 h 19"/>
                  <a:gd name="T50" fmla="*/ 22 w 39"/>
                  <a:gd name="T51" fmla="*/ 2 h 19"/>
                  <a:gd name="T52" fmla="*/ 22 w 39"/>
                  <a:gd name="T53" fmla="*/ 7 h 19"/>
                  <a:gd name="T54" fmla="*/ 19 w 39"/>
                  <a:gd name="T55" fmla="*/ 5 h 19"/>
                  <a:gd name="T56" fmla="*/ 17 w 39"/>
                  <a:gd name="T57" fmla="*/ 2 h 19"/>
                  <a:gd name="T58" fmla="*/ 5 w 39"/>
                  <a:gd name="T59" fmla="*/ 5 h 19"/>
                  <a:gd name="T60" fmla="*/ 10 w 39"/>
                  <a:gd name="T61" fmla="*/ 5 h 19"/>
                  <a:gd name="T62" fmla="*/ 5 w 39"/>
                  <a:gd name="T63" fmla="*/ 5 h 19"/>
                  <a:gd name="T64" fmla="*/ 5 w 39"/>
                  <a:gd name="T65" fmla="*/ 5 h 19"/>
                  <a:gd name="T66" fmla="*/ 5 w 39"/>
                  <a:gd name="T67" fmla="*/ 5 h 19"/>
                  <a:gd name="T68" fmla="*/ 5 w 39"/>
                  <a:gd name="T69" fmla="*/ 5 h 19"/>
                  <a:gd name="T70" fmla="*/ 2 w 39"/>
                  <a:gd name="T71" fmla="*/ 2 h 19"/>
                  <a:gd name="T72" fmla="*/ 17 w 39"/>
                  <a:gd name="T73" fmla="*/ 2 h 19"/>
                  <a:gd name="T74" fmla="*/ 17 w 39"/>
                  <a:gd name="T75" fmla="*/ 2 h 19"/>
                  <a:gd name="T76" fmla="*/ 10 w 39"/>
                  <a:gd name="T77" fmla="*/ 0 h 19"/>
                  <a:gd name="T78" fmla="*/ 10 w 39"/>
                  <a:gd name="T79" fmla="*/ 0 h 19"/>
                  <a:gd name="T80" fmla="*/ 17 w 39"/>
                  <a:gd name="T81" fmla="*/ 2 h 19"/>
                  <a:gd name="T82" fmla="*/ 15 w 39"/>
                  <a:gd name="T83" fmla="*/ 0 h 19"/>
                  <a:gd name="T84" fmla="*/ 17 w 39"/>
                  <a:gd name="T85" fmla="*/ 2 h 19"/>
                  <a:gd name="T86" fmla="*/ 15 w 39"/>
                  <a:gd name="T87" fmla="*/ 2 h 19"/>
                  <a:gd name="T88" fmla="*/ 17 w 39"/>
                  <a:gd name="T89" fmla="*/ 5 h 19"/>
                  <a:gd name="T90" fmla="*/ 15 w 39"/>
                  <a:gd name="T91" fmla="*/ 2 h 19"/>
                  <a:gd name="T92" fmla="*/ 15 w 39"/>
                  <a:gd name="T93" fmla="*/ 2 h 19"/>
                  <a:gd name="T94" fmla="*/ 12 w 39"/>
                  <a:gd name="T95" fmla="*/ 2 h 19"/>
                  <a:gd name="T96" fmla="*/ 15 w 39"/>
                  <a:gd name="T9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9" h="19">
                    <a:moveTo>
                      <a:pt x="22" y="19"/>
                    </a:moveTo>
                    <a:lnTo>
                      <a:pt x="19" y="19"/>
                    </a:lnTo>
                    <a:lnTo>
                      <a:pt x="19" y="17"/>
                    </a:lnTo>
                    <a:lnTo>
                      <a:pt x="22" y="17"/>
                    </a:lnTo>
                    <a:lnTo>
                      <a:pt x="22" y="19"/>
                    </a:lnTo>
                    <a:close/>
                    <a:moveTo>
                      <a:pt x="22" y="19"/>
                    </a:moveTo>
                    <a:lnTo>
                      <a:pt x="22" y="17"/>
                    </a:lnTo>
                    <a:lnTo>
                      <a:pt x="22" y="19"/>
                    </a:lnTo>
                    <a:close/>
                    <a:moveTo>
                      <a:pt x="34" y="17"/>
                    </a:moveTo>
                    <a:lnTo>
                      <a:pt x="37" y="17"/>
                    </a:lnTo>
                    <a:lnTo>
                      <a:pt x="34" y="17"/>
                    </a:lnTo>
                    <a:close/>
                    <a:moveTo>
                      <a:pt x="39" y="14"/>
                    </a:moveTo>
                    <a:lnTo>
                      <a:pt x="37" y="14"/>
                    </a:lnTo>
                    <a:lnTo>
                      <a:pt x="39" y="14"/>
                    </a:lnTo>
                    <a:close/>
                    <a:moveTo>
                      <a:pt x="22" y="14"/>
                    </a:moveTo>
                    <a:lnTo>
                      <a:pt x="24" y="14"/>
                    </a:lnTo>
                    <a:lnTo>
                      <a:pt x="22" y="14"/>
                    </a:lnTo>
                    <a:close/>
                    <a:moveTo>
                      <a:pt x="24" y="14"/>
                    </a:moveTo>
                    <a:lnTo>
                      <a:pt x="24" y="12"/>
                    </a:lnTo>
                    <a:lnTo>
                      <a:pt x="24" y="14"/>
                    </a:lnTo>
                    <a:close/>
                    <a:moveTo>
                      <a:pt x="37" y="14"/>
                    </a:moveTo>
                    <a:lnTo>
                      <a:pt x="37" y="12"/>
                    </a:lnTo>
                    <a:lnTo>
                      <a:pt x="37" y="14"/>
                    </a:lnTo>
                    <a:close/>
                    <a:moveTo>
                      <a:pt x="27" y="12"/>
                    </a:moveTo>
                    <a:lnTo>
                      <a:pt x="24" y="12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7" y="12"/>
                    </a:lnTo>
                    <a:close/>
                    <a:moveTo>
                      <a:pt x="27" y="10"/>
                    </a:moveTo>
                    <a:lnTo>
                      <a:pt x="24" y="10"/>
                    </a:lnTo>
                    <a:lnTo>
                      <a:pt x="27" y="10"/>
                    </a:lnTo>
                    <a:lnTo>
                      <a:pt x="27" y="7"/>
                    </a:lnTo>
                    <a:lnTo>
                      <a:pt x="27" y="10"/>
                    </a:lnTo>
                    <a:close/>
                    <a:moveTo>
                      <a:pt x="0" y="7"/>
                    </a:moveTo>
                    <a:lnTo>
                      <a:pt x="0" y="10"/>
                    </a:lnTo>
                    <a:lnTo>
                      <a:pt x="0" y="7"/>
                    </a:lnTo>
                    <a:close/>
                    <a:moveTo>
                      <a:pt x="22" y="5"/>
                    </a:moveTo>
                    <a:lnTo>
                      <a:pt x="22" y="7"/>
                    </a:lnTo>
                    <a:lnTo>
                      <a:pt x="22" y="5"/>
                    </a:lnTo>
                    <a:close/>
                    <a:moveTo>
                      <a:pt x="24" y="7"/>
                    </a:moveTo>
                    <a:lnTo>
                      <a:pt x="27" y="7"/>
                    </a:lnTo>
                    <a:lnTo>
                      <a:pt x="27" y="10"/>
                    </a:lnTo>
                    <a:lnTo>
                      <a:pt x="27" y="7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4" y="7"/>
                    </a:lnTo>
                    <a:close/>
                    <a:moveTo>
                      <a:pt x="24" y="5"/>
                    </a:moveTo>
                    <a:lnTo>
                      <a:pt x="22" y="5"/>
                    </a:lnTo>
                    <a:lnTo>
                      <a:pt x="24" y="5"/>
                    </a:lnTo>
                    <a:close/>
                    <a:moveTo>
                      <a:pt x="17" y="2"/>
                    </a:moveTo>
                    <a:lnTo>
                      <a:pt x="19" y="2"/>
                    </a:lnTo>
                    <a:lnTo>
                      <a:pt x="22" y="2"/>
                    </a:lnTo>
                    <a:lnTo>
                      <a:pt x="22" y="5"/>
                    </a:lnTo>
                    <a:lnTo>
                      <a:pt x="22" y="7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2"/>
                    </a:lnTo>
                    <a:close/>
                    <a:moveTo>
                      <a:pt x="5" y="2"/>
                    </a:moveTo>
                    <a:lnTo>
                      <a:pt x="5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5" y="2"/>
                    </a:lnTo>
                    <a:close/>
                    <a:moveTo>
                      <a:pt x="17" y="2"/>
                    </a:moveTo>
                    <a:lnTo>
                      <a:pt x="15" y="2"/>
                    </a:lnTo>
                    <a:lnTo>
                      <a:pt x="17" y="2"/>
                    </a:lnTo>
                    <a:close/>
                    <a:moveTo>
                      <a:pt x="10" y="2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close/>
                    <a:moveTo>
                      <a:pt x="17" y="2"/>
                    </a:moveTo>
                    <a:lnTo>
                      <a:pt x="17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2"/>
                    </a:lnTo>
                    <a:close/>
                    <a:moveTo>
                      <a:pt x="15" y="0"/>
                    </a:moveTo>
                    <a:lnTo>
                      <a:pt x="15" y="2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2" name="Freeform 1192"/>
              <p:cNvSpPr>
                <a:spLocks noEditPoints="1"/>
              </p:cNvSpPr>
              <p:nvPr/>
            </p:nvSpPr>
            <p:spPr bwMode="auto">
              <a:xfrm>
                <a:off x="2747" y="1173"/>
                <a:ext cx="39" cy="19"/>
              </a:xfrm>
              <a:custGeom>
                <a:avLst/>
                <a:gdLst>
                  <a:gd name="T0" fmla="*/ 19 w 39"/>
                  <a:gd name="T1" fmla="*/ 19 h 19"/>
                  <a:gd name="T2" fmla="*/ 22 w 39"/>
                  <a:gd name="T3" fmla="*/ 17 h 19"/>
                  <a:gd name="T4" fmla="*/ 22 w 39"/>
                  <a:gd name="T5" fmla="*/ 19 h 19"/>
                  <a:gd name="T6" fmla="*/ 22 w 39"/>
                  <a:gd name="T7" fmla="*/ 19 h 19"/>
                  <a:gd name="T8" fmla="*/ 37 w 39"/>
                  <a:gd name="T9" fmla="*/ 17 h 19"/>
                  <a:gd name="T10" fmla="*/ 39 w 39"/>
                  <a:gd name="T11" fmla="*/ 14 h 19"/>
                  <a:gd name="T12" fmla="*/ 39 w 39"/>
                  <a:gd name="T13" fmla="*/ 14 h 19"/>
                  <a:gd name="T14" fmla="*/ 24 w 39"/>
                  <a:gd name="T15" fmla="*/ 14 h 19"/>
                  <a:gd name="T16" fmla="*/ 24 w 39"/>
                  <a:gd name="T17" fmla="*/ 14 h 19"/>
                  <a:gd name="T18" fmla="*/ 24 w 39"/>
                  <a:gd name="T19" fmla="*/ 14 h 19"/>
                  <a:gd name="T20" fmla="*/ 37 w 39"/>
                  <a:gd name="T21" fmla="*/ 12 h 19"/>
                  <a:gd name="T22" fmla="*/ 27 w 39"/>
                  <a:gd name="T23" fmla="*/ 12 h 19"/>
                  <a:gd name="T24" fmla="*/ 27 w 39"/>
                  <a:gd name="T25" fmla="*/ 12 h 19"/>
                  <a:gd name="T26" fmla="*/ 27 w 39"/>
                  <a:gd name="T27" fmla="*/ 12 h 19"/>
                  <a:gd name="T28" fmla="*/ 24 w 39"/>
                  <a:gd name="T29" fmla="*/ 10 h 19"/>
                  <a:gd name="T30" fmla="*/ 27 w 39"/>
                  <a:gd name="T31" fmla="*/ 7 h 19"/>
                  <a:gd name="T32" fmla="*/ 0 w 39"/>
                  <a:gd name="T33" fmla="*/ 7 h 19"/>
                  <a:gd name="T34" fmla="*/ 0 w 39"/>
                  <a:gd name="T35" fmla="*/ 7 h 19"/>
                  <a:gd name="T36" fmla="*/ 22 w 39"/>
                  <a:gd name="T37" fmla="*/ 7 h 19"/>
                  <a:gd name="T38" fmla="*/ 24 w 39"/>
                  <a:gd name="T39" fmla="*/ 7 h 19"/>
                  <a:gd name="T40" fmla="*/ 27 w 39"/>
                  <a:gd name="T41" fmla="*/ 10 h 19"/>
                  <a:gd name="T42" fmla="*/ 24 w 39"/>
                  <a:gd name="T43" fmla="*/ 7 h 19"/>
                  <a:gd name="T44" fmla="*/ 24 w 39"/>
                  <a:gd name="T45" fmla="*/ 7 h 19"/>
                  <a:gd name="T46" fmla="*/ 22 w 39"/>
                  <a:gd name="T47" fmla="*/ 5 h 19"/>
                  <a:gd name="T48" fmla="*/ 17 w 39"/>
                  <a:gd name="T49" fmla="*/ 2 h 19"/>
                  <a:gd name="T50" fmla="*/ 22 w 39"/>
                  <a:gd name="T51" fmla="*/ 2 h 19"/>
                  <a:gd name="T52" fmla="*/ 22 w 39"/>
                  <a:gd name="T53" fmla="*/ 7 h 19"/>
                  <a:gd name="T54" fmla="*/ 19 w 39"/>
                  <a:gd name="T55" fmla="*/ 5 h 19"/>
                  <a:gd name="T56" fmla="*/ 17 w 39"/>
                  <a:gd name="T57" fmla="*/ 2 h 19"/>
                  <a:gd name="T58" fmla="*/ 5 w 39"/>
                  <a:gd name="T59" fmla="*/ 5 h 19"/>
                  <a:gd name="T60" fmla="*/ 10 w 39"/>
                  <a:gd name="T61" fmla="*/ 5 h 19"/>
                  <a:gd name="T62" fmla="*/ 5 w 39"/>
                  <a:gd name="T63" fmla="*/ 5 h 19"/>
                  <a:gd name="T64" fmla="*/ 5 w 39"/>
                  <a:gd name="T65" fmla="*/ 5 h 19"/>
                  <a:gd name="T66" fmla="*/ 5 w 39"/>
                  <a:gd name="T67" fmla="*/ 5 h 19"/>
                  <a:gd name="T68" fmla="*/ 5 w 39"/>
                  <a:gd name="T69" fmla="*/ 5 h 19"/>
                  <a:gd name="T70" fmla="*/ 2 w 39"/>
                  <a:gd name="T71" fmla="*/ 2 h 19"/>
                  <a:gd name="T72" fmla="*/ 17 w 39"/>
                  <a:gd name="T73" fmla="*/ 2 h 19"/>
                  <a:gd name="T74" fmla="*/ 17 w 39"/>
                  <a:gd name="T75" fmla="*/ 2 h 19"/>
                  <a:gd name="T76" fmla="*/ 10 w 39"/>
                  <a:gd name="T77" fmla="*/ 0 h 19"/>
                  <a:gd name="T78" fmla="*/ 10 w 39"/>
                  <a:gd name="T79" fmla="*/ 0 h 19"/>
                  <a:gd name="T80" fmla="*/ 17 w 39"/>
                  <a:gd name="T81" fmla="*/ 2 h 19"/>
                  <a:gd name="T82" fmla="*/ 15 w 39"/>
                  <a:gd name="T83" fmla="*/ 0 h 19"/>
                  <a:gd name="T84" fmla="*/ 17 w 39"/>
                  <a:gd name="T85" fmla="*/ 2 h 19"/>
                  <a:gd name="T86" fmla="*/ 15 w 39"/>
                  <a:gd name="T87" fmla="*/ 2 h 19"/>
                  <a:gd name="T88" fmla="*/ 17 w 39"/>
                  <a:gd name="T89" fmla="*/ 5 h 19"/>
                  <a:gd name="T90" fmla="*/ 15 w 39"/>
                  <a:gd name="T91" fmla="*/ 2 h 19"/>
                  <a:gd name="T92" fmla="*/ 15 w 39"/>
                  <a:gd name="T93" fmla="*/ 2 h 19"/>
                  <a:gd name="T94" fmla="*/ 12 w 39"/>
                  <a:gd name="T95" fmla="*/ 2 h 19"/>
                  <a:gd name="T96" fmla="*/ 15 w 39"/>
                  <a:gd name="T9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9" h="19">
                    <a:moveTo>
                      <a:pt x="22" y="19"/>
                    </a:moveTo>
                    <a:lnTo>
                      <a:pt x="19" y="19"/>
                    </a:lnTo>
                    <a:lnTo>
                      <a:pt x="19" y="17"/>
                    </a:lnTo>
                    <a:lnTo>
                      <a:pt x="22" y="17"/>
                    </a:lnTo>
                    <a:lnTo>
                      <a:pt x="22" y="19"/>
                    </a:lnTo>
                    <a:moveTo>
                      <a:pt x="22" y="19"/>
                    </a:moveTo>
                    <a:lnTo>
                      <a:pt x="22" y="17"/>
                    </a:lnTo>
                    <a:lnTo>
                      <a:pt x="22" y="19"/>
                    </a:lnTo>
                    <a:moveTo>
                      <a:pt x="34" y="17"/>
                    </a:moveTo>
                    <a:lnTo>
                      <a:pt x="37" y="17"/>
                    </a:lnTo>
                    <a:lnTo>
                      <a:pt x="34" y="17"/>
                    </a:lnTo>
                    <a:moveTo>
                      <a:pt x="39" y="14"/>
                    </a:moveTo>
                    <a:lnTo>
                      <a:pt x="37" y="14"/>
                    </a:lnTo>
                    <a:lnTo>
                      <a:pt x="39" y="14"/>
                    </a:lnTo>
                    <a:moveTo>
                      <a:pt x="22" y="14"/>
                    </a:moveTo>
                    <a:lnTo>
                      <a:pt x="24" y="14"/>
                    </a:lnTo>
                    <a:lnTo>
                      <a:pt x="22" y="14"/>
                    </a:lnTo>
                    <a:moveTo>
                      <a:pt x="24" y="14"/>
                    </a:moveTo>
                    <a:lnTo>
                      <a:pt x="24" y="12"/>
                    </a:lnTo>
                    <a:lnTo>
                      <a:pt x="24" y="14"/>
                    </a:lnTo>
                    <a:moveTo>
                      <a:pt x="37" y="14"/>
                    </a:moveTo>
                    <a:lnTo>
                      <a:pt x="37" y="12"/>
                    </a:lnTo>
                    <a:lnTo>
                      <a:pt x="37" y="14"/>
                    </a:lnTo>
                    <a:moveTo>
                      <a:pt x="27" y="12"/>
                    </a:moveTo>
                    <a:lnTo>
                      <a:pt x="24" y="12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7" y="12"/>
                    </a:lnTo>
                    <a:moveTo>
                      <a:pt x="27" y="10"/>
                    </a:moveTo>
                    <a:lnTo>
                      <a:pt x="24" y="10"/>
                    </a:lnTo>
                    <a:lnTo>
                      <a:pt x="27" y="10"/>
                    </a:lnTo>
                    <a:lnTo>
                      <a:pt x="27" y="7"/>
                    </a:lnTo>
                    <a:lnTo>
                      <a:pt x="27" y="10"/>
                    </a:lnTo>
                    <a:moveTo>
                      <a:pt x="0" y="7"/>
                    </a:moveTo>
                    <a:lnTo>
                      <a:pt x="0" y="10"/>
                    </a:lnTo>
                    <a:lnTo>
                      <a:pt x="0" y="7"/>
                    </a:lnTo>
                    <a:moveTo>
                      <a:pt x="22" y="5"/>
                    </a:moveTo>
                    <a:lnTo>
                      <a:pt x="22" y="7"/>
                    </a:lnTo>
                    <a:lnTo>
                      <a:pt x="22" y="5"/>
                    </a:lnTo>
                    <a:moveTo>
                      <a:pt x="24" y="7"/>
                    </a:moveTo>
                    <a:lnTo>
                      <a:pt x="27" y="7"/>
                    </a:lnTo>
                    <a:lnTo>
                      <a:pt x="27" y="10"/>
                    </a:lnTo>
                    <a:lnTo>
                      <a:pt x="27" y="7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4" y="7"/>
                    </a:lnTo>
                    <a:moveTo>
                      <a:pt x="24" y="5"/>
                    </a:moveTo>
                    <a:lnTo>
                      <a:pt x="22" y="5"/>
                    </a:lnTo>
                    <a:lnTo>
                      <a:pt x="24" y="5"/>
                    </a:lnTo>
                    <a:moveTo>
                      <a:pt x="17" y="2"/>
                    </a:moveTo>
                    <a:lnTo>
                      <a:pt x="19" y="2"/>
                    </a:lnTo>
                    <a:lnTo>
                      <a:pt x="22" y="2"/>
                    </a:lnTo>
                    <a:lnTo>
                      <a:pt x="22" y="5"/>
                    </a:lnTo>
                    <a:lnTo>
                      <a:pt x="22" y="7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2"/>
                    </a:lnTo>
                    <a:moveTo>
                      <a:pt x="5" y="2"/>
                    </a:moveTo>
                    <a:lnTo>
                      <a:pt x="5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5" y="2"/>
                    </a:lnTo>
                    <a:moveTo>
                      <a:pt x="17" y="2"/>
                    </a:moveTo>
                    <a:lnTo>
                      <a:pt x="15" y="2"/>
                    </a:lnTo>
                    <a:lnTo>
                      <a:pt x="17" y="2"/>
                    </a:lnTo>
                    <a:moveTo>
                      <a:pt x="10" y="2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moveTo>
                      <a:pt x="17" y="2"/>
                    </a:moveTo>
                    <a:lnTo>
                      <a:pt x="17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2"/>
                    </a:lnTo>
                    <a:moveTo>
                      <a:pt x="15" y="0"/>
                    </a:moveTo>
                    <a:lnTo>
                      <a:pt x="15" y="2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3" name="Freeform 1193"/>
              <p:cNvSpPr>
                <a:spLocks noEditPoints="1"/>
              </p:cNvSpPr>
              <p:nvPr/>
            </p:nvSpPr>
            <p:spPr bwMode="auto">
              <a:xfrm>
                <a:off x="3038" y="1466"/>
                <a:ext cx="41" cy="37"/>
              </a:xfrm>
              <a:custGeom>
                <a:avLst/>
                <a:gdLst>
                  <a:gd name="T0" fmla="*/ 10 w 41"/>
                  <a:gd name="T1" fmla="*/ 20 h 37"/>
                  <a:gd name="T2" fmla="*/ 7 w 41"/>
                  <a:gd name="T3" fmla="*/ 20 h 37"/>
                  <a:gd name="T4" fmla="*/ 5 w 41"/>
                  <a:gd name="T5" fmla="*/ 20 h 37"/>
                  <a:gd name="T6" fmla="*/ 5 w 41"/>
                  <a:gd name="T7" fmla="*/ 20 h 37"/>
                  <a:gd name="T8" fmla="*/ 7 w 41"/>
                  <a:gd name="T9" fmla="*/ 20 h 37"/>
                  <a:gd name="T10" fmla="*/ 7 w 41"/>
                  <a:gd name="T11" fmla="*/ 20 h 37"/>
                  <a:gd name="T12" fmla="*/ 29 w 41"/>
                  <a:gd name="T13" fmla="*/ 15 h 37"/>
                  <a:gd name="T14" fmla="*/ 29 w 41"/>
                  <a:gd name="T15" fmla="*/ 17 h 37"/>
                  <a:gd name="T16" fmla="*/ 27 w 41"/>
                  <a:gd name="T17" fmla="*/ 20 h 37"/>
                  <a:gd name="T18" fmla="*/ 27 w 41"/>
                  <a:gd name="T19" fmla="*/ 25 h 37"/>
                  <a:gd name="T20" fmla="*/ 24 w 41"/>
                  <a:gd name="T21" fmla="*/ 25 h 37"/>
                  <a:gd name="T22" fmla="*/ 27 w 41"/>
                  <a:gd name="T23" fmla="*/ 29 h 37"/>
                  <a:gd name="T24" fmla="*/ 27 w 41"/>
                  <a:gd name="T25" fmla="*/ 29 h 37"/>
                  <a:gd name="T26" fmla="*/ 27 w 41"/>
                  <a:gd name="T27" fmla="*/ 32 h 37"/>
                  <a:gd name="T28" fmla="*/ 27 w 41"/>
                  <a:gd name="T29" fmla="*/ 34 h 37"/>
                  <a:gd name="T30" fmla="*/ 22 w 41"/>
                  <a:gd name="T31" fmla="*/ 37 h 37"/>
                  <a:gd name="T32" fmla="*/ 19 w 41"/>
                  <a:gd name="T33" fmla="*/ 37 h 37"/>
                  <a:gd name="T34" fmla="*/ 17 w 41"/>
                  <a:gd name="T35" fmla="*/ 37 h 37"/>
                  <a:gd name="T36" fmla="*/ 12 w 41"/>
                  <a:gd name="T37" fmla="*/ 37 h 37"/>
                  <a:gd name="T38" fmla="*/ 10 w 41"/>
                  <a:gd name="T39" fmla="*/ 37 h 37"/>
                  <a:gd name="T40" fmla="*/ 7 w 41"/>
                  <a:gd name="T41" fmla="*/ 37 h 37"/>
                  <a:gd name="T42" fmla="*/ 2 w 41"/>
                  <a:gd name="T43" fmla="*/ 37 h 37"/>
                  <a:gd name="T44" fmla="*/ 0 w 41"/>
                  <a:gd name="T45" fmla="*/ 37 h 37"/>
                  <a:gd name="T46" fmla="*/ 5 w 41"/>
                  <a:gd name="T47" fmla="*/ 34 h 37"/>
                  <a:gd name="T48" fmla="*/ 7 w 41"/>
                  <a:gd name="T49" fmla="*/ 34 h 37"/>
                  <a:gd name="T50" fmla="*/ 10 w 41"/>
                  <a:gd name="T51" fmla="*/ 32 h 37"/>
                  <a:gd name="T52" fmla="*/ 10 w 41"/>
                  <a:gd name="T53" fmla="*/ 32 h 37"/>
                  <a:gd name="T54" fmla="*/ 12 w 41"/>
                  <a:gd name="T55" fmla="*/ 32 h 37"/>
                  <a:gd name="T56" fmla="*/ 14 w 41"/>
                  <a:gd name="T57" fmla="*/ 29 h 37"/>
                  <a:gd name="T58" fmla="*/ 12 w 41"/>
                  <a:gd name="T59" fmla="*/ 27 h 37"/>
                  <a:gd name="T60" fmla="*/ 14 w 41"/>
                  <a:gd name="T61" fmla="*/ 25 h 37"/>
                  <a:gd name="T62" fmla="*/ 14 w 41"/>
                  <a:gd name="T63" fmla="*/ 22 h 37"/>
                  <a:gd name="T64" fmla="*/ 12 w 41"/>
                  <a:gd name="T65" fmla="*/ 20 h 37"/>
                  <a:gd name="T66" fmla="*/ 10 w 41"/>
                  <a:gd name="T67" fmla="*/ 20 h 37"/>
                  <a:gd name="T68" fmla="*/ 7 w 41"/>
                  <a:gd name="T69" fmla="*/ 20 h 37"/>
                  <a:gd name="T70" fmla="*/ 10 w 41"/>
                  <a:gd name="T71" fmla="*/ 17 h 37"/>
                  <a:gd name="T72" fmla="*/ 12 w 41"/>
                  <a:gd name="T73" fmla="*/ 17 h 37"/>
                  <a:gd name="T74" fmla="*/ 14 w 41"/>
                  <a:gd name="T75" fmla="*/ 17 h 37"/>
                  <a:gd name="T76" fmla="*/ 14 w 41"/>
                  <a:gd name="T77" fmla="*/ 17 h 37"/>
                  <a:gd name="T78" fmla="*/ 14 w 41"/>
                  <a:gd name="T79" fmla="*/ 17 h 37"/>
                  <a:gd name="T80" fmla="*/ 14 w 41"/>
                  <a:gd name="T81" fmla="*/ 17 h 37"/>
                  <a:gd name="T82" fmla="*/ 17 w 41"/>
                  <a:gd name="T83" fmla="*/ 15 h 37"/>
                  <a:gd name="T84" fmla="*/ 22 w 41"/>
                  <a:gd name="T85" fmla="*/ 15 h 37"/>
                  <a:gd name="T86" fmla="*/ 24 w 41"/>
                  <a:gd name="T87" fmla="*/ 15 h 37"/>
                  <a:gd name="T88" fmla="*/ 39 w 41"/>
                  <a:gd name="T89" fmla="*/ 3 h 37"/>
                  <a:gd name="T90" fmla="*/ 39 w 41"/>
                  <a:gd name="T91" fmla="*/ 3 h 37"/>
                  <a:gd name="T92" fmla="*/ 39 w 41"/>
                  <a:gd name="T93" fmla="*/ 3 h 37"/>
                  <a:gd name="T94" fmla="*/ 39 w 41"/>
                  <a:gd name="T95" fmla="*/ 5 h 37"/>
                  <a:gd name="T96" fmla="*/ 34 w 41"/>
                  <a:gd name="T97" fmla="*/ 5 h 37"/>
                  <a:gd name="T98" fmla="*/ 34 w 41"/>
                  <a:gd name="T99" fmla="*/ 5 h 37"/>
                  <a:gd name="T100" fmla="*/ 32 w 41"/>
                  <a:gd name="T101" fmla="*/ 7 h 37"/>
                  <a:gd name="T102" fmla="*/ 32 w 41"/>
                  <a:gd name="T103" fmla="*/ 5 h 37"/>
                  <a:gd name="T104" fmla="*/ 32 w 41"/>
                  <a:gd name="T105" fmla="*/ 5 h 37"/>
                  <a:gd name="T106" fmla="*/ 36 w 41"/>
                  <a:gd name="T107" fmla="*/ 3 h 37"/>
                  <a:gd name="T108" fmla="*/ 39 w 41"/>
                  <a:gd name="T109" fmla="*/ 3 h 37"/>
                  <a:gd name="T110" fmla="*/ 39 w 41"/>
                  <a:gd name="T1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37">
                    <a:moveTo>
                      <a:pt x="10" y="20"/>
                    </a:moveTo>
                    <a:lnTo>
                      <a:pt x="10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10" y="20"/>
                    </a:lnTo>
                    <a:close/>
                    <a:moveTo>
                      <a:pt x="10" y="20"/>
                    </a:move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close/>
                    <a:moveTo>
                      <a:pt x="7" y="20"/>
                    </a:moveTo>
                    <a:lnTo>
                      <a:pt x="7" y="20"/>
                    </a:lnTo>
                    <a:lnTo>
                      <a:pt x="7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7" y="20"/>
                    </a:lnTo>
                    <a:lnTo>
                      <a:pt x="7" y="20"/>
                    </a:lnTo>
                    <a:close/>
                    <a:moveTo>
                      <a:pt x="7" y="20"/>
                    </a:move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close/>
                    <a:moveTo>
                      <a:pt x="27" y="15"/>
                    </a:moveTo>
                    <a:lnTo>
                      <a:pt x="27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7" y="15"/>
                    </a:lnTo>
                    <a:lnTo>
                      <a:pt x="27" y="15"/>
                    </a:lnTo>
                    <a:close/>
                    <a:moveTo>
                      <a:pt x="41" y="3"/>
                    </a:moveTo>
                    <a:lnTo>
                      <a:pt x="41" y="3"/>
                    </a:lnTo>
                    <a:lnTo>
                      <a:pt x="41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1" y="3"/>
                    </a:lnTo>
                    <a:close/>
                    <a:moveTo>
                      <a:pt x="39" y="3"/>
                    </a:move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3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4" name="Freeform 1194"/>
              <p:cNvSpPr>
                <a:spLocks noEditPoints="1"/>
              </p:cNvSpPr>
              <p:nvPr/>
            </p:nvSpPr>
            <p:spPr bwMode="auto">
              <a:xfrm>
                <a:off x="3038" y="1466"/>
                <a:ext cx="41" cy="37"/>
              </a:xfrm>
              <a:custGeom>
                <a:avLst/>
                <a:gdLst>
                  <a:gd name="T0" fmla="*/ 10 w 41"/>
                  <a:gd name="T1" fmla="*/ 20 h 37"/>
                  <a:gd name="T2" fmla="*/ 7 w 41"/>
                  <a:gd name="T3" fmla="*/ 20 h 37"/>
                  <a:gd name="T4" fmla="*/ 5 w 41"/>
                  <a:gd name="T5" fmla="*/ 20 h 37"/>
                  <a:gd name="T6" fmla="*/ 5 w 41"/>
                  <a:gd name="T7" fmla="*/ 20 h 37"/>
                  <a:gd name="T8" fmla="*/ 7 w 41"/>
                  <a:gd name="T9" fmla="*/ 20 h 37"/>
                  <a:gd name="T10" fmla="*/ 7 w 41"/>
                  <a:gd name="T11" fmla="*/ 20 h 37"/>
                  <a:gd name="T12" fmla="*/ 29 w 41"/>
                  <a:gd name="T13" fmla="*/ 15 h 37"/>
                  <a:gd name="T14" fmla="*/ 29 w 41"/>
                  <a:gd name="T15" fmla="*/ 17 h 37"/>
                  <a:gd name="T16" fmla="*/ 27 w 41"/>
                  <a:gd name="T17" fmla="*/ 20 h 37"/>
                  <a:gd name="T18" fmla="*/ 27 w 41"/>
                  <a:gd name="T19" fmla="*/ 25 h 37"/>
                  <a:gd name="T20" fmla="*/ 24 w 41"/>
                  <a:gd name="T21" fmla="*/ 25 h 37"/>
                  <a:gd name="T22" fmla="*/ 27 w 41"/>
                  <a:gd name="T23" fmla="*/ 29 h 37"/>
                  <a:gd name="T24" fmla="*/ 27 w 41"/>
                  <a:gd name="T25" fmla="*/ 29 h 37"/>
                  <a:gd name="T26" fmla="*/ 27 w 41"/>
                  <a:gd name="T27" fmla="*/ 32 h 37"/>
                  <a:gd name="T28" fmla="*/ 27 w 41"/>
                  <a:gd name="T29" fmla="*/ 34 h 37"/>
                  <a:gd name="T30" fmla="*/ 22 w 41"/>
                  <a:gd name="T31" fmla="*/ 37 h 37"/>
                  <a:gd name="T32" fmla="*/ 19 w 41"/>
                  <a:gd name="T33" fmla="*/ 37 h 37"/>
                  <a:gd name="T34" fmla="*/ 17 w 41"/>
                  <a:gd name="T35" fmla="*/ 37 h 37"/>
                  <a:gd name="T36" fmla="*/ 12 w 41"/>
                  <a:gd name="T37" fmla="*/ 37 h 37"/>
                  <a:gd name="T38" fmla="*/ 10 w 41"/>
                  <a:gd name="T39" fmla="*/ 37 h 37"/>
                  <a:gd name="T40" fmla="*/ 7 w 41"/>
                  <a:gd name="T41" fmla="*/ 37 h 37"/>
                  <a:gd name="T42" fmla="*/ 2 w 41"/>
                  <a:gd name="T43" fmla="*/ 37 h 37"/>
                  <a:gd name="T44" fmla="*/ 0 w 41"/>
                  <a:gd name="T45" fmla="*/ 37 h 37"/>
                  <a:gd name="T46" fmla="*/ 5 w 41"/>
                  <a:gd name="T47" fmla="*/ 34 h 37"/>
                  <a:gd name="T48" fmla="*/ 7 w 41"/>
                  <a:gd name="T49" fmla="*/ 34 h 37"/>
                  <a:gd name="T50" fmla="*/ 10 w 41"/>
                  <a:gd name="T51" fmla="*/ 32 h 37"/>
                  <a:gd name="T52" fmla="*/ 10 w 41"/>
                  <a:gd name="T53" fmla="*/ 32 h 37"/>
                  <a:gd name="T54" fmla="*/ 12 w 41"/>
                  <a:gd name="T55" fmla="*/ 32 h 37"/>
                  <a:gd name="T56" fmla="*/ 14 w 41"/>
                  <a:gd name="T57" fmla="*/ 29 h 37"/>
                  <a:gd name="T58" fmla="*/ 12 w 41"/>
                  <a:gd name="T59" fmla="*/ 27 h 37"/>
                  <a:gd name="T60" fmla="*/ 14 w 41"/>
                  <a:gd name="T61" fmla="*/ 25 h 37"/>
                  <a:gd name="T62" fmla="*/ 14 w 41"/>
                  <a:gd name="T63" fmla="*/ 22 h 37"/>
                  <a:gd name="T64" fmla="*/ 12 w 41"/>
                  <a:gd name="T65" fmla="*/ 20 h 37"/>
                  <a:gd name="T66" fmla="*/ 10 w 41"/>
                  <a:gd name="T67" fmla="*/ 20 h 37"/>
                  <a:gd name="T68" fmla="*/ 7 w 41"/>
                  <a:gd name="T69" fmla="*/ 20 h 37"/>
                  <a:gd name="T70" fmla="*/ 10 w 41"/>
                  <a:gd name="T71" fmla="*/ 17 h 37"/>
                  <a:gd name="T72" fmla="*/ 12 w 41"/>
                  <a:gd name="T73" fmla="*/ 17 h 37"/>
                  <a:gd name="T74" fmla="*/ 14 w 41"/>
                  <a:gd name="T75" fmla="*/ 17 h 37"/>
                  <a:gd name="T76" fmla="*/ 14 w 41"/>
                  <a:gd name="T77" fmla="*/ 17 h 37"/>
                  <a:gd name="T78" fmla="*/ 14 w 41"/>
                  <a:gd name="T79" fmla="*/ 17 h 37"/>
                  <a:gd name="T80" fmla="*/ 14 w 41"/>
                  <a:gd name="T81" fmla="*/ 17 h 37"/>
                  <a:gd name="T82" fmla="*/ 17 w 41"/>
                  <a:gd name="T83" fmla="*/ 15 h 37"/>
                  <a:gd name="T84" fmla="*/ 22 w 41"/>
                  <a:gd name="T85" fmla="*/ 15 h 37"/>
                  <a:gd name="T86" fmla="*/ 24 w 41"/>
                  <a:gd name="T87" fmla="*/ 15 h 37"/>
                  <a:gd name="T88" fmla="*/ 39 w 41"/>
                  <a:gd name="T89" fmla="*/ 3 h 37"/>
                  <a:gd name="T90" fmla="*/ 39 w 41"/>
                  <a:gd name="T91" fmla="*/ 3 h 37"/>
                  <a:gd name="T92" fmla="*/ 39 w 41"/>
                  <a:gd name="T93" fmla="*/ 3 h 37"/>
                  <a:gd name="T94" fmla="*/ 39 w 41"/>
                  <a:gd name="T95" fmla="*/ 5 h 37"/>
                  <a:gd name="T96" fmla="*/ 34 w 41"/>
                  <a:gd name="T97" fmla="*/ 5 h 37"/>
                  <a:gd name="T98" fmla="*/ 34 w 41"/>
                  <a:gd name="T99" fmla="*/ 5 h 37"/>
                  <a:gd name="T100" fmla="*/ 32 w 41"/>
                  <a:gd name="T101" fmla="*/ 7 h 37"/>
                  <a:gd name="T102" fmla="*/ 32 w 41"/>
                  <a:gd name="T103" fmla="*/ 5 h 37"/>
                  <a:gd name="T104" fmla="*/ 32 w 41"/>
                  <a:gd name="T105" fmla="*/ 5 h 37"/>
                  <a:gd name="T106" fmla="*/ 36 w 41"/>
                  <a:gd name="T107" fmla="*/ 3 h 37"/>
                  <a:gd name="T108" fmla="*/ 39 w 41"/>
                  <a:gd name="T109" fmla="*/ 3 h 37"/>
                  <a:gd name="T110" fmla="*/ 39 w 41"/>
                  <a:gd name="T1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37">
                    <a:moveTo>
                      <a:pt x="10" y="20"/>
                    </a:moveTo>
                    <a:lnTo>
                      <a:pt x="10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10" y="20"/>
                    </a:lnTo>
                    <a:moveTo>
                      <a:pt x="10" y="20"/>
                    </a:move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moveTo>
                      <a:pt x="7" y="20"/>
                    </a:moveTo>
                    <a:lnTo>
                      <a:pt x="7" y="20"/>
                    </a:lnTo>
                    <a:lnTo>
                      <a:pt x="7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7" y="20"/>
                    </a:lnTo>
                    <a:lnTo>
                      <a:pt x="7" y="20"/>
                    </a:lnTo>
                    <a:moveTo>
                      <a:pt x="7" y="20"/>
                    </a:move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moveTo>
                      <a:pt x="27" y="15"/>
                    </a:moveTo>
                    <a:lnTo>
                      <a:pt x="27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7" y="15"/>
                    </a:lnTo>
                    <a:lnTo>
                      <a:pt x="27" y="15"/>
                    </a:lnTo>
                    <a:moveTo>
                      <a:pt x="41" y="3"/>
                    </a:moveTo>
                    <a:lnTo>
                      <a:pt x="41" y="3"/>
                    </a:lnTo>
                    <a:lnTo>
                      <a:pt x="41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1" y="3"/>
                    </a:lnTo>
                    <a:moveTo>
                      <a:pt x="39" y="3"/>
                    </a:move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5" name="Freeform 1195"/>
              <p:cNvSpPr>
                <a:spLocks noEditPoints="1"/>
              </p:cNvSpPr>
              <p:nvPr/>
            </p:nvSpPr>
            <p:spPr bwMode="auto">
              <a:xfrm>
                <a:off x="3136" y="2615"/>
                <a:ext cx="146" cy="135"/>
              </a:xfrm>
              <a:custGeom>
                <a:avLst/>
                <a:gdLst>
                  <a:gd name="T0" fmla="*/ 9 w 146"/>
                  <a:gd name="T1" fmla="*/ 81 h 135"/>
                  <a:gd name="T2" fmla="*/ 46 w 146"/>
                  <a:gd name="T3" fmla="*/ 0 h 135"/>
                  <a:gd name="T4" fmla="*/ 58 w 146"/>
                  <a:gd name="T5" fmla="*/ 10 h 135"/>
                  <a:gd name="T6" fmla="*/ 68 w 146"/>
                  <a:gd name="T7" fmla="*/ 22 h 135"/>
                  <a:gd name="T8" fmla="*/ 78 w 146"/>
                  <a:gd name="T9" fmla="*/ 20 h 135"/>
                  <a:gd name="T10" fmla="*/ 92 w 146"/>
                  <a:gd name="T11" fmla="*/ 35 h 135"/>
                  <a:gd name="T12" fmla="*/ 110 w 146"/>
                  <a:gd name="T13" fmla="*/ 39 h 135"/>
                  <a:gd name="T14" fmla="*/ 124 w 146"/>
                  <a:gd name="T15" fmla="*/ 52 h 135"/>
                  <a:gd name="T16" fmla="*/ 134 w 146"/>
                  <a:gd name="T17" fmla="*/ 66 h 135"/>
                  <a:gd name="T18" fmla="*/ 139 w 146"/>
                  <a:gd name="T19" fmla="*/ 74 h 135"/>
                  <a:gd name="T20" fmla="*/ 136 w 146"/>
                  <a:gd name="T21" fmla="*/ 79 h 135"/>
                  <a:gd name="T22" fmla="*/ 129 w 146"/>
                  <a:gd name="T23" fmla="*/ 86 h 135"/>
                  <a:gd name="T24" fmla="*/ 136 w 146"/>
                  <a:gd name="T25" fmla="*/ 96 h 135"/>
                  <a:gd name="T26" fmla="*/ 132 w 146"/>
                  <a:gd name="T27" fmla="*/ 113 h 135"/>
                  <a:gd name="T28" fmla="*/ 119 w 146"/>
                  <a:gd name="T29" fmla="*/ 127 h 135"/>
                  <a:gd name="T30" fmla="*/ 100 w 146"/>
                  <a:gd name="T31" fmla="*/ 135 h 135"/>
                  <a:gd name="T32" fmla="*/ 83 w 146"/>
                  <a:gd name="T33" fmla="*/ 130 h 135"/>
                  <a:gd name="T34" fmla="*/ 61 w 146"/>
                  <a:gd name="T35" fmla="*/ 132 h 135"/>
                  <a:gd name="T36" fmla="*/ 51 w 146"/>
                  <a:gd name="T37" fmla="*/ 130 h 135"/>
                  <a:gd name="T38" fmla="*/ 31 w 146"/>
                  <a:gd name="T39" fmla="*/ 120 h 135"/>
                  <a:gd name="T40" fmla="*/ 14 w 146"/>
                  <a:gd name="T41" fmla="*/ 120 h 135"/>
                  <a:gd name="T42" fmla="*/ 0 w 146"/>
                  <a:gd name="T43" fmla="*/ 105 h 135"/>
                  <a:gd name="T44" fmla="*/ 2 w 146"/>
                  <a:gd name="T45" fmla="*/ 88 h 135"/>
                  <a:gd name="T46" fmla="*/ 7 w 146"/>
                  <a:gd name="T47" fmla="*/ 79 h 135"/>
                  <a:gd name="T48" fmla="*/ 9 w 146"/>
                  <a:gd name="T49" fmla="*/ 59 h 135"/>
                  <a:gd name="T50" fmla="*/ 9 w 146"/>
                  <a:gd name="T51" fmla="*/ 39 h 135"/>
                  <a:gd name="T52" fmla="*/ 17 w 146"/>
                  <a:gd name="T53" fmla="*/ 27 h 135"/>
                  <a:gd name="T54" fmla="*/ 19 w 146"/>
                  <a:gd name="T55" fmla="*/ 17 h 135"/>
                  <a:gd name="T56" fmla="*/ 24 w 146"/>
                  <a:gd name="T57" fmla="*/ 3 h 135"/>
                  <a:gd name="T58" fmla="*/ 44 w 146"/>
                  <a:gd name="T59" fmla="*/ 76 h 135"/>
                  <a:gd name="T60" fmla="*/ 39 w 146"/>
                  <a:gd name="T61" fmla="*/ 79 h 135"/>
                  <a:gd name="T62" fmla="*/ 34 w 146"/>
                  <a:gd name="T63" fmla="*/ 81 h 135"/>
                  <a:gd name="T64" fmla="*/ 26 w 146"/>
                  <a:gd name="T65" fmla="*/ 81 h 135"/>
                  <a:gd name="T66" fmla="*/ 31 w 146"/>
                  <a:gd name="T67" fmla="*/ 83 h 135"/>
                  <a:gd name="T68" fmla="*/ 34 w 146"/>
                  <a:gd name="T69" fmla="*/ 83 h 135"/>
                  <a:gd name="T70" fmla="*/ 41 w 146"/>
                  <a:gd name="T71" fmla="*/ 86 h 135"/>
                  <a:gd name="T72" fmla="*/ 39 w 146"/>
                  <a:gd name="T73" fmla="*/ 83 h 135"/>
                  <a:gd name="T74" fmla="*/ 39 w 146"/>
                  <a:gd name="T75" fmla="*/ 81 h 135"/>
                  <a:gd name="T76" fmla="*/ 46 w 146"/>
                  <a:gd name="T77" fmla="*/ 76 h 135"/>
                  <a:gd name="T78" fmla="*/ 53 w 146"/>
                  <a:gd name="T79" fmla="*/ 76 h 135"/>
                  <a:gd name="T80" fmla="*/ 61 w 146"/>
                  <a:gd name="T81" fmla="*/ 76 h 135"/>
                  <a:gd name="T82" fmla="*/ 61 w 146"/>
                  <a:gd name="T83" fmla="*/ 79 h 135"/>
                  <a:gd name="T84" fmla="*/ 66 w 146"/>
                  <a:gd name="T85" fmla="*/ 76 h 135"/>
                  <a:gd name="T86" fmla="*/ 61 w 146"/>
                  <a:gd name="T87" fmla="*/ 74 h 135"/>
                  <a:gd name="T88" fmla="*/ 68 w 146"/>
                  <a:gd name="T89" fmla="*/ 74 h 135"/>
                  <a:gd name="T90" fmla="*/ 73 w 146"/>
                  <a:gd name="T91" fmla="*/ 71 h 135"/>
                  <a:gd name="T92" fmla="*/ 75 w 146"/>
                  <a:gd name="T93" fmla="*/ 66 h 135"/>
                  <a:gd name="T94" fmla="*/ 83 w 146"/>
                  <a:gd name="T95" fmla="*/ 66 h 135"/>
                  <a:gd name="T96" fmla="*/ 80 w 146"/>
                  <a:gd name="T97" fmla="*/ 66 h 135"/>
                  <a:gd name="T98" fmla="*/ 70 w 146"/>
                  <a:gd name="T99" fmla="*/ 69 h 135"/>
                  <a:gd name="T100" fmla="*/ 68 w 146"/>
                  <a:gd name="T101" fmla="*/ 69 h 135"/>
                  <a:gd name="T102" fmla="*/ 63 w 146"/>
                  <a:gd name="T103" fmla="*/ 71 h 135"/>
                  <a:gd name="T104" fmla="*/ 58 w 146"/>
                  <a:gd name="T105" fmla="*/ 74 h 135"/>
                  <a:gd name="T106" fmla="*/ 56 w 146"/>
                  <a:gd name="T107" fmla="*/ 69 h 135"/>
                  <a:gd name="T108" fmla="*/ 53 w 146"/>
                  <a:gd name="T109" fmla="*/ 74 h 135"/>
                  <a:gd name="T110" fmla="*/ 51 w 146"/>
                  <a:gd name="T111" fmla="*/ 74 h 135"/>
                  <a:gd name="T112" fmla="*/ 51 w 146"/>
                  <a:gd name="T113" fmla="*/ 71 h 135"/>
                  <a:gd name="T114" fmla="*/ 46 w 146"/>
                  <a:gd name="T115" fmla="*/ 7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6" h="135">
                    <a:moveTo>
                      <a:pt x="2" y="108"/>
                    </a:moveTo>
                    <a:lnTo>
                      <a:pt x="0" y="108"/>
                    </a:lnTo>
                    <a:lnTo>
                      <a:pt x="2" y="108"/>
                    </a:lnTo>
                    <a:close/>
                    <a:moveTo>
                      <a:pt x="132" y="86"/>
                    </a:moveTo>
                    <a:lnTo>
                      <a:pt x="129" y="86"/>
                    </a:lnTo>
                    <a:lnTo>
                      <a:pt x="132" y="86"/>
                    </a:lnTo>
                    <a:close/>
                    <a:moveTo>
                      <a:pt x="7" y="83"/>
                    </a:moveTo>
                    <a:lnTo>
                      <a:pt x="4" y="83"/>
                    </a:lnTo>
                    <a:lnTo>
                      <a:pt x="7" y="83"/>
                    </a:lnTo>
                    <a:close/>
                    <a:moveTo>
                      <a:pt x="7" y="83"/>
                    </a:moveTo>
                    <a:lnTo>
                      <a:pt x="9" y="81"/>
                    </a:lnTo>
                    <a:lnTo>
                      <a:pt x="7" y="83"/>
                    </a:lnTo>
                    <a:close/>
                    <a:moveTo>
                      <a:pt x="7" y="81"/>
                    </a:moveTo>
                    <a:lnTo>
                      <a:pt x="7" y="83"/>
                    </a:lnTo>
                    <a:lnTo>
                      <a:pt x="7" y="81"/>
                    </a:lnTo>
                    <a:close/>
                    <a:moveTo>
                      <a:pt x="9" y="83"/>
                    </a:moveTo>
                    <a:lnTo>
                      <a:pt x="9" y="81"/>
                    </a:lnTo>
                    <a:lnTo>
                      <a:pt x="9" y="83"/>
                    </a:lnTo>
                    <a:close/>
                    <a:moveTo>
                      <a:pt x="39" y="0"/>
                    </a:moveTo>
                    <a:lnTo>
                      <a:pt x="41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6" y="3"/>
                    </a:lnTo>
                    <a:lnTo>
                      <a:pt x="48" y="3"/>
                    </a:lnTo>
                    <a:lnTo>
                      <a:pt x="48" y="5"/>
                    </a:lnTo>
                    <a:lnTo>
                      <a:pt x="51" y="5"/>
                    </a:lnTo>
                    <a:lnTo>
                      <a:pt x="51" y="8"/>
                    </a:lnTo>
                    <a:lnTo>
                      <a:pt x="53" y="8"/>
                    </a:lnTo>
                    <a:lnTo>
                      <a:pt x="53" y="10"/>
                    </a:lnTo>
                    <a:lnTo>
                      <a:pt x="56" y="10"/>
                    </a:lnTo>
                    <a:lnTo>
                      <a:pt x="56" y="13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58" y="13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63" y="15"/>
                    </a:lnTo>
                    <a:lnTo>
                      <a:pt x="61" y="15"/>
                    </a:lnTo>
                    <a:lnTo>
                      <a:pt x="63" y="15"/>
                    </a:lnTo>
                    <a:lnTo>
                      <a:pt x="63" y="17"/>
                    </a:lnTo>
                    <a:lnTo>
                      <a:pt x="66" y="17"/>
                    </a:lnTo>
                    <a:lnTo>
                      <a:pt x="66" y="20"/>
                    </a:lnTo>
                    <a:lnTo>
                      <a:pt x="68" y="20"/>
                    </a:lnTo>
                    <a:lnTo>
                      <a:pt x="68" y="22"/>
                    </a:lnTo>
                    <a:lnTo>
                      <a:pt x="66" y="22"/>
                    </a:lnTo>
                    <a:lnTo>
                      <a:pt x="66" y="25"/>
                    </a:lnTo>
                    <a:lnTo>
                      <a:pt x="66" y="27"/>
                    </a:lnTo>
                    <a:lnTo>
                      <a:pt x="68" y="27"/>
                    </a:lnTo>
                    <a:lnTo>
                      <a:pt x="70" y="27"/>
                    </a:lnTo>
                    <a:lnTo>
                      <a:pt x="73" y="27"/>
                    </a:lnTo>
                    <a:lnTo>
                      <a:pt x="73" y="25"/>
                    </a:lnTo>
                    <a:lnTo>
                      <a:pt x="75" y="25"/>
                    </a:lnTo>
                    <a:lnTo>
                      <a:pt x="78" y="25"/>
                    </a:lnTo>
                    <a:lnTo>
                      <a:pt x="78" y="22"/>
                    </a:lnTo>
                    <a:lnTo>
                      <a:pt x="78" y="20"/>
                    </a:lnTo>
                    <a:lnTo>
                      <a:pt x="78" y="22"/>
                    </a:lnTo>
                    <a:lnTo>
                      <a:pt x="80" y="22"/>
                    </a:lnTo>
                    <a:lnTo>
                      <a:pt x="80" y="25"/>
                    </a:lnTo>
                    <a:lnTo>
                      <a:pt x="83" y="25"/>
                    </a:lnTo>
                    <a:lnTo>
                      <a:pt x="85" y="27"/>
                    </a:lnTo>
                    <a:lnTo>
                      <a:pt x="85" y="30"/>
                    </a:lnTo>
                    <a:lnTo>
                      <a:pt x="88" y="30"/>
                    </a:lnTo>
                    <a:lnTo>
                      <a:pt x="88" y="32"/>
                    </a:lnTo>
                    <a:lnTo>
                      <a:pt x="90" y="32"/>
                    </a:lnTo>
                    <a:lnTo>
                      <a:pt x="90" y="35"/>
                    </a:lnTo>
                    <a:lnTo>
                      <a:pt x="92" y="35"/>
                    </a:lnTo>
                    <a:lnTo>
                      <a:pt x="95" y="35"/>
                    </a:lnTo>
                    <a:lnTo>
                      <a:pt x="95" y="32"/>
                    </a:lnTo>
                    <a:lnTo>
                      <a:pt x="95" y="35"/>
                    </a:lnTo>
                    <a:lnTo>
                      <a:pt x="95" y="37"/>
                    </a:lnTo>
                    <a:lnTo>
                      <a:pt x="97" y="37"/>
                    </a:lnTo>
                    <a:lnTo>
                      <a:pt x="100" y="37"/>
                    </a:lnTo>
                    <a:lnTo>
                      <a:pt x="102" y="37"/>
                    </a:lnTo>
                    <a:lnTo>
                      <a:pt x="105" y="37"/>
                    </a:lnTo>
                    <a:lnTo>
                      <a:pt x="105" y="39"/>
                    </a:lnTo>
                    <a:lnTo>
                      <a:pt x="107" y="39"/>
                    </a:lnTo>
                    <a:lnTo>
                      <a:pt x="110" y="39"/>
                    </a:lnTo>
                    <a:lnTo>
                      <a:pt x="110" y="42"/>
                    </a:lnTo>
                    <a:lnTo>
                      <a:pt x="110" y="44"/>
                    </a:lnTo>
                    <a:lnTo>
                      <a:pt x="112" y="44"/>
                    </a:lnTo>
                    <a:lnTo>
                      <a:pt x="112" y="47"/>
                    </a:lnTo>
                    <a:lnTo>
                      <a:pt x="114" y="47"/>
                    </a:lnTo>
                    <a:lnTo>
                      <a:pt x="117" y="47"/>
                    </a:lnTo>
                    <a:lnTo>
                      <a:pt x="117" y="49"/>
                    </a:lnTo>
                    <a:lnTo>
                      <a:pt x="119" y="49"/>
                    </a:lnTo>
                    <a:lnTo>
                      <a:pt x="122" y="49"/>
                    </a:lnTo>
                    <a:lnTo>
                      <a:pt x="122" y="52"/>
                    </a:lnTo>
                    <a:lnTo>
                      <a:pt x="124" y="52"/>
                    </a:lnTo>
                    <a:lnTo>
                      <a:pt x="127" y="52"/>
                    </a:lnTo>
                    <a:lnTo>
                      <a:pt x="127" y="54"/>
                    </a:lnTo>
                    <a:lnTo>
                      <a:pt x="127" y="52"/>
                    </a:lnTo>
                    <a:lnTo>
                      <a:pt x="127" y="54"/>
                    </a:lnTo>
                    <a:lnTo>
                      <a:pt x="129" y="54"/>
                    </a:lnTo>
                    <a:lnTo>
                      <a:pt x="129" y="57"/>
                    </a:lnTo>
                    <a:lnTo>
                      <a:pt x="132" y="59"/>
                    </a:lnTo>
                    <a:lnTo>
                      <a:pt x="132" y="61"/>
                    </a:lnTo>
                    <a:lnTo>
                      <a:pt x="132" y="64"/>
                    </a:lnTo>
                    <a:lnTo>
                      <a:pt x="134" y="64"/>
                    </a:lnTo>
                    <a:lnTo>
                      <a:pt x="134" y="66"/>
                    </a:lnTo>
                    <a:lnTo>
                      <a:pt x="136" y="66"/>
                    </a:lnTo>
                    <a:lnTo>
                      <a:pt x="139" y="69"/>
                    </a:lnTo>
                    <a:lnTo>
                      <a:pt x="141" y="69"/>
                    </a:lnTo>
                    <a:lnTo>
                      <a:pt x="141" y="71"/>
                    </a:lnTo>
                    <a:lnTo>
                      <a:pt x="141" y="69"/>
                    </a:lnTo>
                    <a:lnTo>
                      <a:pt x="144" y="69"/>
                    </a:lnTo>
                    <a:lnTo>
                      <a:pt x="144" y="71"/>
                    </a:lnTo>
                    <a:lnTo>
                      <a:pt x="146" y="74"/>
                    </a:lnTo>
                    <a:lnTo>
                      <a:pt x="144" y="74"/>
                    </a:lnTo>
                    <a:lnTo>
                      <a:pt x="141" y="74"/>
                    </a:lnTo>
                    <a:lnTo>
                      <a:pt x="139" y="74"/>
                    </a:lnTo>
                    <a:lnTo>
                      <a:pt x="141" y="74"/>
                    </a:lnTo>
                    <a:lnTo>
                      <a:pt x="139" y="74"/>
                    </a:lnTo>
                    <a:lnTo>
                      <a:pt x="141" y="74"/>
                    </a:lnTo>
                    <a:lnTo>
                      <a:pt x="141" y="76"/>
                    </a:lnTo>
                    <a:lnTo>
                      <a:pt x="141" y="79"/>
                    </a:lnTo>
                    <a:lnTo>
                      <a:pt x="141" y="76"/>
                    </a:lnTo>
                    <a:lnTo>
                      <a:pt x="141" y="79"/>
                    </a:lnTo>
                    <a:lnTo>
                      <a:pt x="139" y="79"/>
                    </a:lnTo>
                    <a:lnTo>
                      <a:pt x="141" y="79"/>
                    </a:lnTo>
                    <a:lnTo>
                      <a:pt x="139" y="79"/>
                    </a:lnTo>
                    <a:lnTo>
                      <a:pt x="136" y="79"/>
                    </a:lnTo>
                    <a:lnTo>
                      <a:pt x="136" y="81"/>
                    </a:lnTo>
                    <a:lnTo>
                      <a:pt x="134" y="81"/>
                    </a:lnTo>
                    <a:lnTo>
                      <a:pt x="134" y="83"/>
                    </a:lnTo>
                    <a:lnTo>
                      <a:pt x="134" y="81"/>
                    </a:lnTo>
                    <a:lnTo>
                      <a:pt x="134" y="83"/>
                    </a:lnTo>
                    <a:lnTo>
                      <a:pt x="132" y="83"/>
                    </a:lnTo>
                    <a:lnTo>
                      <a:pt x="132" y="86"/>
                    </a:lnTo>
                    <a:lnTo>
                      <a:pt x="132" y="83"/>
                    </a:lnTo>
                    <a:lnTo>
                      <a:pt x="134" y="86"/>
                    </a:lnTo>
                    <a:lnTo>
                      <a:pt x="132" y="86"/>
                    </a:lnTo>
                    <a:lnTo>
                      <a:pt x="129" y="86"/>
                    </a:lnTo>
                    <a:lnTo>
                      <a:pt x="132" y="86"/>
                    </a:lnTo>
                    <a:lnTo>
                      <a:pt x="129" y="86"/>
                    </a:lnTo>
                    <a:lnTo>
                      <a:pt x="132" y="86"/>
                    </a:lnTo>
                    <a:lnTo>
                      <a:pt x="134" y="86"/>
                    </a:lnTo>
                    <a:lnTo>
                      <a:pt x="132" y="86"/>
                    </a:lnTo>
                    <a:lnTo>
                      <a:pt x="132" y="88"/>
                    </a:lnTo>
                    <a:lnTo>
                      <a:pt x="134" y="88"/>
                    </a:lnTo>
                    <a:lnTo>
                      <a:pt x="134" y="91"/>
                    </a:lnTo>
                    <a:lnTo>
                      <a:pt x="134" y="93"/>
                    </a:lnTo>
                    <a:lnTo>
                      <a:pt x="134" y="96"/>
                    </a:lnTo>
                    <a:lnTo>
                      <a:pt x="136" y="96"/>
                    </a:lnTo>
                    <a:lnTo>
                      <a:pt x="136" y="98"/>
                    </a:lnTo>
                    <a:lnTo>
                      <a:pt x="136" y="101"/>
                    </a:lnTo>
                    <a:lnTo>
                      <a:pt x="139" y="101"/>
                    </a:lnTo>
                    <a:lnTo>
                      <a:pt x="139" y="103"/>
                    </a:lnTo>
                    <a:lnTo>
                      <a:pt x="136" y="103"/>
                    </a:lnTo>
                    <a:lnTo>
                      <a:pt x="136" y="105"/>
                    </a:lnTo>
                    <a:lnTo>
                      <a:pt x="136" y="108"/>
                    </a:lnTo>
                    <a:lnTo>
                      <a:pt x="136" y="110"/>
                    </a:lnTo>
                    <a:lnTo>
                      <a:pt x="134" y="110"/>
                    </a:lnTo>
                    <a:lnTo>
                      <a:pt x="134" y="113"/>
                    </a:lnTo>
                    <a:lnTo>
                      <a:pt x="132" y="113"/>
                    </a:lnTo>
                    <a:lnTo>
                      <a:pt x="132" y="115"/>
                    </a:lnTo>
                    <a:lnTo>
                      <a:pt x="129" y="115"/>
                    </a:lnTo>
                    <a:lnTo>
                      <a:pt x="129" y="118"/>
                    </a:lnTo>
                    <a:lnTo>
                      <a:pt x="129" y="120"/>
                    </a:lnTo>
                    <a:lnTo>
                      <a:pt x="127" y="120"/>
                    </a:lnTo>
                    <a:lnTo>
                      <a:pt x="124" y="123"/>
                    </a:lnTo>
                    <a:lnTo>
                      <a:pt x="122" y="123"/>
                    </a:lnTo>
                    <a:lnTo>
                      <a:pt x="119" y="125"/>
                    </a:lnTo>
                    <a:lnTo>
                      <a:pt x="119" y="127"/>
                    </a:lnTo>
                    <a:lnTo>
                      <a:pt x="117" y="127"/>
                    </a:lnTo>
                    <a:lnTo>
                      <a:pt x="119" y="127"/>
                    </a:lnTo>
                    <a:lnTo>
                      <a:pt x="117" y="127"/>
                    </a:lnTo>
                    <a:lnTo>
                      <a:pt x="114" y="127"/>
                    </a:lnTo>
                    <a:lnTo>
                      <a:pt x="112" y="127"/>
                    </a:lnTo>
                    <a:lnTo>
                      <a:pt x="112" y="130"/>
                    </a:lnTo>
                    <a:lnTo>
                      <a:pt x="110" y="130"/>
                    </a:lnTo>
                    <a:lnTo>
                      <a:pt x="107" y="130"/>
                    </a:lnTo>
                    <a:lnTo>
                      <a:pt x="107" y="132"/>
                    </a:lnTo>
                    <a:lnTo>
                      <a:pt x="105" y="132"/>
                    </a:lnTo>
                    <a:lnTo>
                      <a:pt x="102" y="132"/>
                    </a:lnTo>
                    <a:lnTo>
                      <a:pt x="100" y="132"/>
                    </a:lnTo>
                    <a:lnTo>
                      <a:pt x="100" y="135"/>
                    </a:lnTo>
                    <a:lnTo>
                      <a:pt x="97" y="135"/>
                    </a:lnTo>
                    <a:lnTo>
                      <a:pt x="95" y="135"/>
                    </a:lnTo>
                    <a:lnTo>
                      <a:pt x="97" y="135"/>
                    </a:lnTo>
                    <a:lnTo>
                      <a:pt x="95" y="135"/>
                    </a:lnTo>
                    <a:lnTo>
                      <a:pt x="92" y="135"/>
                    </a:lnTo>
                    <a:lnTo>
                      <a:pt x="92" y="132"/>
                    </a:lnTo>
                    <a:lnTo>
                      <a:pt x="90" y="132"/>
                    </a:lnTo>
                    <a:lnTo>
                      <a:pt x="88" y="132"/>
                    </a:lnTo>
                    <a:lnTo>
                      <a:pt x="85" y="132"/>
                    </a:lnTo>
                    <a:lnTo>
                      <a:pt x="85" y="130"/>
                    </a:lnTo>
                    <a:lnTo>
                      <a:pt x="83" y="130"/>
                    </a:lnTo>
                    <a:lnTo>
                      <a:pt x="80" y="130"/>
                    </a:lnTo>
                    <a:lnTo>
                      <a:pt x="78" y="130"/>
                    </a:lnTo>
                    <a:lnTo>
                      <a:pt x="75" y="130"/>
                    </a:lnTo>
                    <a:lnTo>
                      <a:pt x="73" y="130"/>
                    </a:lnTo>
                    <a:lnTo>
                      <a:pt x="70" y="130"/>
                    </a:lnTo>
                    <a:lnTo>
                      <a:pt x="68" y="132"/>
                    </a:lnTo>
                    <a:lnTo>
                      <a:pt x="66" y="132"/>
                    </a:lnTo>
                    <a:lnTo>
                      <a:pt x="63" y="132"/>
                    </a:lnTo>
                    <a:lnTo>
                      <a:pt x="63" y="135"/>
                    </a:lnTo>
                    <a:lnTo>
                      <a:pt x="61" y="135"/>
                    </a:lnTo>
                    <a:lnTo>
                      <a:pt x="61" y="132"/>
                    </a:lnTo>
                    <a:lnTo>
                      <a:pt x="61" y="135"/>
                    </a:lnTo>
                    <a:lnTo>
                      <a:pt x="61" y="132"/>
                    </a:lnTo>
                    <a:lnTo>
                      <a:pt x="58" y="132"/>
                    </a:lnTo>
                    <a:lnTo>
                      <a:pt x="58" y="135"/>
                    </a:lnTo>
                    <a:lnTo>
                      <a:pt x="58" y="132"/>
                    </a:lnTo>
                    <a:lnTo>
                      <a:pt x="56" y="132"/>
                    </a:lnTo>
                    <a:lnTo>
                      <a:pt x="56" y="130"/>
                    </a:lnTo>
                    <a:lnTo>
                      <a:pt x="58" y="130"/>
                    </a:lnTo>
                    <a:lnTo>
                      <a:pt x="56" y="130"/>
                    </a:lnTo>
                    <a:lnTo>
                      <a:pt x="53" y="130"/>
                    </a:lnTo>
                    <a:lnTo>
                      <a:pt x="51" y="130"/>
                    </a:lnTo>
                    <a:lnTo>
                      <a:pt x="48" y="127"/>
                    </a:lnTo>
                    <a:lnTo>
                      <a:pt x="46" y="127"/>
                    </a:lnTo>
                    <a:lnTo>
                      <a:pt x="44" y="127"/>
                    </a:lnTo>
                    <a:lnTo>
                      <a:pt x="41" y="127"/>
                    </a:lnTo>
                    <a:lnTo>
                      <a:pt x="41" y="125"/>
                    </a:lnTo>
                    <a:lnTo>
                      <a:pt x="39" y="125"/>
                    </a:lnTo>
                    <a:lnTo>
                      <a:pt x="39" y="123"/>
                    </a:lnTo>
                    <a:lnTo>
                      <a:pt x="36" y="123"/>
                    </a:lnTo>
                    <a:lnTo>
                      <a:pt x="36" y="120"/>
                    </a:lnTo>
                    <a:lnTo>
                      <a:pt x="34" y="120"/>
                    </a:lnTo>
                    <a:lnTo>
                      <a:pt x="31" y="120"/>
                    </a:lnTo>
                    <a:lnTo>
                      <a:pt x="29" y="120"/>
                    </a:lnTo>
                    <a:lnTo>
                      <a:pt x="26" y="120"/>
                    </a:lnTo>
                    <a:lnTo>
                      <a:pt x="24" y="120"/>
                    </a:lnTo>
                    <a:lnTo>
                      <a:pt x="22" y="120"/>
                    </a:lnTo>
                    <a:lnTo>
                      <a:pt x="19" y="120"/>
                    </a:lnTo>
                    <a:lnTo>
                      <a:pt x="19" y="123"/>
                    </a:lnTo>
                    <a:lnTo>
                      <a:pt x="17" y="123"/>
                    </a:lnTo>
                    <a:lnTo>
                      <a:pt x="14" y="123"/>
                    </a:lnTo>
                    <a:lnTo>
                      <a:pt x="17" y="123"/>
                    </a:lnTo>
                    <a:lnTo>
                      <a:pt x="17" y="120"/>
                    </a:lnTo>
                    <a:lnTo>
                      <a:pt x="14" y="120"/>
                    </a:lnTo>
                    <a:lnTo>
                      <a:pt x="14" y="118"/>
                    </a:lnTo>
                    <a:lnTo>
                      <a:pt x="12" y="118"/>
                    </a:lnTo>
                    <a:lnTo>
                      <a:pt x="12" y="115"/>
                    </a:lnTo>
                    <a:lnTo>
                      <a:pt x="9" y="115"/>
                    </a:lnTo>
                    <a:lnTo>
                      <a:pt x="9" y="113"/>
                    </a:lnTo>
                    <a:lnTo>
                      <a:pt x="7" y="113"/>
                    </a:lnTo>
                    <a:lnTo>
                      <a:pt x="4" y="113"/>
                    </a:lnTo>
                    <a:lnTo>
                      <a:pt x="4" y="110"/>
                    </a:lnTo>
                    <a:lnTo>
                      <a:pt x="4" y="108"/>
                    </a:lnTo>
                    <a:lnTo>
                      <a:pt x="2" y="108"/>
                    </a:lnTo>
                    <a:lnTo>
                      <a:pt x="0" y="105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0" y="93"/>
                    </a:lnTo>
                    <a:lnTo>
                      <a:pt x="2" y="93"/>
                    </a:lnTo>
                    <a:lnTo>
                      <a:pt x="2" y="91"/>
                    </a:lnTo>
                    <a:lnTo>
                      <a:pt x="0" y="93"/>
                    </a:lnTo>
                    <a:lnTo>
                      <a:pt x="0" y="91"/>
                    </a:lnTo>
                    <a:lnTo>
                      <a:pt x="2" y="91"/>
                    </a:lnTo>
                    <a:lnTo>
                      <a:pt x="2" y="88"/>
                    </a:lnTo>
                    <a:lnTo>
                      <a:pt x="2" y="8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7" y="83"/>
                    </a:lnTo>
                    <a:lnTo>
                      <a:pt x="9" y="83"/>
                    </a:lnTo>
                    <a:lnTo>
                      <a:pt x="9" y="81"/>
                    </a:lnTo>
                    <a:lnTo>
                      <a:pt x="9" y="79"/>
                    </a:lnTo>
                    <a:lnTo>
                      <a:pt x="9" y="81"/>
                    </a:lnTo>
                    <a:lnTo>
                      <a:pt x="7" y="81"/>
                    </a:lnTo>
                    <a:lnTo>
                      <a:pt x="9" y="79"/>
                    </a:lnTo>
                    <a:lnTo>
                      <a:pt x="7" y="79"/>
                    </a:lnTo>
                    <a:lnTo>
                      <a:pt x="9" y="79"/>
                    </a:lnTo>
                    <a:lnTo>
                      <a:pt x="9" y="76"/>
                    </a:lnTo>
                    <a:lnTo>
                      <a:pt x="7" y="76"/>
                    </a:lnTo>
                    <a:lnTo>
                      <a:pt x="7" y="74"/>
                    </a:lnTo>
                    <a:lnTo>
                      <a:pt x="7" y="71"/>
                    </a:lnTo>
                    <a:lnTo>
                      <a:pt x="7" y="69"/>
                    </a:lnTo>
                    <a:lnTo>
                      <a:pt x="7" y="66"/>
                    </a:lnTo>
                    <a:lnTo>
                      <a:pt x="7" y="64"/>
                    </a:lnTo>
                    <a:lnTo>
                      <a:pt x="7" y="61"/>
                    </a:lnTo>
                    <a:lnTo>
                      <a:pt x="9" y="61"/>
                    </a:lnTo>
                    <a:lnTo>
                      <a:pt x="9" y="59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7" y="54"/>
                    </a:lnTo>
                    <a:lnTo>
                      <a:pt x="7" y="52"/>
                    </a:lnTo>
                    <a:lnTo>
                      <a:pt x="7" y="49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12" y="44"/>
                    </a:lnTo>
                    <a:lnTo>
                      <a:pt x="12" y="42"/>
                    </a:lnTo>
                    <a:lnTo>
                      <a:pt x="12" y="39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12" y="37"/>
                    </a:lnTo>
                    <a:lnTo>
                      <a:pt x="12" y="35"/>
                    </a:lnTo>
                    <a:lnTo>
                      <a:pt x="14" y="32"/>
                    </a:lnTo>
                    <a:lnTo>
                      <a:pt x="14" y="35"/>
                    </a:lnTo>
                    <a:lnTo>
                      <a:pt x="14" y="32"/>
                    </a:lnTo>
                    <a:lnTo>
                      <a:pt x="17" y="32"/>
                    </a:lnTo>
                    <a:lnTo>
                      <a:pt x="17" y="30"/>
                    </a:lnTo>
                    <a:lnTo>
                      <a:pt x="14" y="30"/>
                    </a:lnTo>
                    <a:lnTo>
                      <a:pt x="17" y="30"/>
                    </a:lnTo>
                    <a:lnTo>
                      <a:pt x="17" y="27"/>
                    </a:lnTo>
                    <a:lnTo>
                      <a:pt x="17" y="25"/>
                    </a:lnTo>
                    <a:lnTo>
                      <a:pt x="14" y="25"/>
                    </a:lnTo>
                    <a:lnTo>
                      <a:pt x="17" y="25"/>
                    </a:lnTo>
                    <a:lnTo>
                      <a:pt x="19" y="25"/>
                    </a:lnTo>
                    <a:lnTo>
                      <a:pt x="22" y="25"/>
                    </a:lnTo>
                    <a:lnTo>
                      <a:pt x="19" y="25"/>
                    </a:lnTo>
                    <a:lnTo>
                      <a:pt x="19" y="22"/>
                    </a:lnTo>
                    <a:lnTo>
                      <a:pt x="17" y="22"/>
                    </a:lnTo>
                    <a:lnTo>
                      <a:pt x="17" y="20"/>
                    </a:lnTo>
                    <a:lnTo>
                      <a:pt x="19" y="20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4" y="13"/>
                    </a:lnTo>
                    <a:lnTo>
                      <a:pt x="17" y="13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2" y="5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4" y="5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0"/>
                    </a:lnTo>
                    <a:lnTo>
                      <a:pt x="39" y="0"/>
                    </a:lnTo>
                    <a:close/>
                    <a:moveTo>
                      <a:pt x="44" y="79"/>
                    </a:moveTo>
                    <a:lnTo>
                      <a:pt x="44" y="76"/>
                    </a:lnTo>
                    <a:lnTo>
                      <a:pt x="44" y="79"/>
                    </a:lnTo>
                    <a:lnTo>
                      <a:pt x="41" y="79"/>
                    </a:lnTo>
                    <a:lnTo>
                      <a:pt x="44" y="79"/>
                    </a:lnTo>
                    <a:lnTo>
                      <a:pt x="41" y="79"/>
                    </a:lnTo>
                    <a:lnTo>
                      <a:pt x="39" y="79"/>
                    </a:lnTo>
                    <a:lnTo>
                      <a:pt x="41" y="79"/>
                    </a:lnTo>
                    <a:lnTo>
                      <a:pt x="41" y="81"/>
                    </a:lnTo>
                    <a:lnTo>
                      <a:pt x="39" y="81"/>
                    </a:lnTo>
                    <a:lnTo>
                      <a:pt x="39" y="79"/>
                    </a:lnTo>
                    <a:lnTo>
                      <a:pt x="39" y="81"/>
                    </a:lnTo>
                    <a:lnTo>
                      <a:pt x="39" y="79"/>
                    </a:lnTo>
                    <a:lnTo>
                      <a:pt x="39" y="81"/>
                    </a:lnTo>
                    <a:lnTo>
                      <a:pt x="39" y="79"/>
                    </a:lnTo>
                    <a:lnTo>
                      <a:pt x="36" y="79"/>
                    </a:lnTo>
                    <a:lnTo>
                      <a:pt x="36" y="81"/>
                    </a:lnTo>
                    <a:lnTo>
                      <a:pt x="36" y="79"/>
                    </a:lnTo>
                    <a:lnTo>
                      <a:pt x="36" y="81"/>
                    </a:lnTo>
                    <a:lnTo>
                      <a:pt x="36" y="79"/>
                    </a:lnTo>
                    <a:lnTo>
                      <a:pt x="36" y="81"/>
                    </a:lnTo>
                    <a:lnTo>
                      <a:pt x="34" y="81"/>
                    </a:lnTo>
                    <a:lnTo>
                      <a:pt x="34" y="79"/>
                    </a:lnTo>
                    <a:lnTo>
                      <a:pt x="34" y="81"/>
                    </a:lnTo>
                    <a:lnTo>
                      <a:pt x="34" y="83"/>
                    </a:lnTo>
                    <a:lnTo>
                      <a:pt x="31" y="83"/>
                    </a:lnTo>
                    <a:lnTo>
                      <a:pt x="31" y="81"/>
                    </a:lnTo>
                    <a:lnTo>
                      <a:pt x="29" y="81"/>
                    </a:lnTo>
                    <a:lnTo>
                      <a:pt x="31" y="81"/>
                    </a:lnTo>
                    <a:lnTo>
                      <a:pt x="29" y="81"/>
                    </a:lnTo>
                    <a:lnTo>
                      <a:pt x="26" y="81"/>
                    </a:lnTo>
                    <a:lnTo>
                      <a:pt x="29" y="81"/>
                    </a:lnTo>
                    <a:lnTo>
                      <a:pt x="26" y="81"/>
                    </a:lnTo>
                    <a:lnTo>
                      <a:pt x="24" y="81"/>
                    </a:lnTo>
                    <a:lnTo>
                      <a:pt x="26" y="81"/>
                    </a:lnTo>
                    <a:lnTo>
                      <a:pt x="26" y="83"/>
                    </a:lnTo>
                    <a:lnTo>
                      <a:pt x="29" y="83"/>
                    </a:lnTo>
                    <a:lnTo>
                      <a:pt x="26" y="83"/>
                    </a:lnTo>
                    <a:lnTo>
                      <a:pt x="29" y="83"/>
                    </a:lnTo>
                    <a:lnTo>
                      <a:pt x="29" y="81"/>
                    </a:lnTo>
                    <a:lnTo>
                      <a:pt x="29" y="83"/>
                    </a:lnTo>
                    <a:lnTo>
                      <a:pt x="29" y="81"/>
                    </a:lnTo>
                    <a:lnTo>
                      <a:pt x="29" y="83"/>
                    </a:lnTo>
                    <a:lnTo>
                      <a:pt x="29" y="81"/>
                    </a:lnTo>
                    <a:lnTo>
                      <a:pt x="29" y="83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31" y="83"/>
                    </a:lnTo>
                    <a:lnTo>
                      <a:pt x="34" y="83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6" y="83"/>
                    </a:lnTo>
                    <a:lnTo>
                      <a:pt x="36" y="86"/>
                    </a:lnTo>
                    <a:lnTo>
                      <a:pt x="34" y="86"/>
                    </a:lnTo>
                    <a:lnTo>
                      <a:pt x="34" y="83"/>
                    </a:lnTo>
                    <a:lnTo>
                      <a:pt x="36" y="83"/>
                    </a:lnTo>
                    <a:lnTo>
                      <a:pt x="36" y="86"/>
                    </a:lnTo>
                    <a:lnTo>
                      <a:pt x="36" y="83"/>
                    </a:lnTo>
                    <a:lnTo>
                      <a:pt x="39" y="86"/>
                    </a:lnTo>
                    <a:lnTo>
                      <a:pt x="39" y="83"/>
                    </a:lnTo>
                    <a:lnTo>
                      <a:pt x="39" y="86"/>
                    </a:lnTo>
                    <a:lnTo>
                      <a:pt x="41" y="86"/>
                    </a:lnTo>
                    <a:lnTo>
                      <a:pt x="41" y="83"/>
                    </a:lnTo>
                    <a:lnTo>
                      <a:pt x="41" y="86"/>
                    </a:lnTo>
                    <a:lnTo>
                      <a:pt x="41" y="83"/>
                    </a:lnTo>
                    <a:lnTo>
                      <a:pt x="41" y="86"/>
                    </a:lnTo>
                    <a:lnTo>
                      <a:pt x="39" y="83"/>
                    </a:lnTo>
                    <a:lnTo>
                      <a:pt x="36" y="83"/>
                    </a:lnTo>
                    <a:lnTo>
                      <a:pt x="39" y="83"/>
                    </a:lnTo>
                    <a:lnTo>
                      <a:pt x="36" y="83"/>
                    </a:lnTo>
                    <a:lnTo>
                      <a:pt x="39" y="83"/>
                    </a:lnTo>
                    <a:lnTo>
                      <a:pt x="36" y="83"/>
                    </a:lnTo>
                    <a:lnTo>
                      <a:pt x="39" y="83"/>
                    </a:lnTo>
                    <a:lnTo>
                      <a:pt x="36" y="83"/>
                    </a:lnTo>
                    <a:lnTo>
                      <a:pt x="39" y="83"/>
                    </a:lnTo>
                    <a:lnTo>
                      <a:pt x="36" y="83"/>
                    </a:lnTo>
                    <a:lnTo>
                      <a:pt x="39" y="83"/>
                    </a:lnTo>
                    <a:lnTo>
                      <a:pt x="36" y="83"/>
                    </a:lnTo>
                    <a:lnTo>
                      <a:pt x="36" y="81"/>
                    </a:lnTo>
                    <a:lnTo>
                      <a:pt x="36" y="83"/>
                    </a:lnTo>
                    <a:lnTo>
                      <a:pt x="36" y="81"/>
                    </a:lnTo>
                    <a:lnTo>
                      <a:pt x="34" y="81"/>
                    </a:lnTo>
                    <a:lnTo>
                      <a:pt x="36" y="81"/>
                    </a:lnTo>
                    <a:lnTo>
                      <a:pt x="36" y="79"/>
                    </a:lnTo>
                    <a:lnTo>
                      <a:pt x="36" y="81"/>
                    </a:lnTo>
                    <a:lnTo>
                      <a:pt x="36" y="79"/>
                    </a:lnTo>
                    <a:lnTo>
                      <a:pt x="36" y="81"/>
                    </a:lnTo>
                    <a:lnTo>
                      <a:pt x="39" y="81"/>
                    </a:lnTo>
                    <a:lnTo>
                      <a:pt x="41" y="81"/>
                    </a:lnTo>
                    <a:lnTo>
                      <a:pt x="41" y="79"/>
                    </a:lnTo>
                    <a:lnTo>
                      <a:pt x="41" y="81"/>
                    </a:lnTo>
                    <a:lnTo>
                      <a:pt x="41" y="79"/>
                    </a:lnTo>
                    <a:lnTo>
                      <a:pt x="39" y="79"/>
                    </a:lnTo>
                    <a:lnTo>
                      <a:pt x="41" y="79"/>
                    </a:lnTo>
                    <a:lnTo>
                      <a:pt x="44" y="79"/>
                    </a:lnTo>
                    <a:lnTo>
                      <a:pt x="44" y="76"/>
                    </a:lnTo>
                    <a:lnTo>
                      <a:pt x="44" y="79"/>
                    </a:lnTo>
                    <a:lnTo>
                      <a:pt x="44" y="76"/>
                    </a:lnTo>
                    <a:lnTo>
                      <a:pt x="46" y="76"/>
                    </a:lnTo>
                    <a:lnTo>
                      <a:pt x="48" y="76"/>
                    </a:lnTo>
                    <a:lnTo>
                      <a:pt x="46" y="76"/>
                    </a:lnTo>
                    <a:lnTo>
                      <a:pt x="48" y="76"/>
                    </a:lnTo>
                    <a:lnTo>
                      <a:pt x="48" y="74"/>
                    </a:lnTo>
                    <a:lnTo>
                      <a:pt x="48" y="76"/>
                    </a:lnTo>
                    <a:lnTo>
                      <a:pt x="51" y="76"/>
                    </a:lnTo>
                    <a:lnTo>
                      <a:pt x="51" y="74"/>
                    </a:lnTo>
                    <a:lnTo>
                      <a:pt x="51" y="76"/>
                    </a:lnTo>
                    <a:lnTo>
                      <a:pt x="51" y="74"/>
                    </a:lnTo>
                    <a:lnTo>
                      <a:pt x="51" y="76"/>
                    </a:lnTo>
                    <a:lnTo>
                      <a:pt x="53" y="76"/>
                    </a:lnTo>
                    <a:lnTo>
                      <a:pt x="53" y="74"/>
                    </a:lnTo>
                    <a:lnTo>
                      <a:pt x="53" y="76"/>
                    </a:lnTo>
                    <a:lnTo>
                      <a:pt x="53" y="74"/>
                    </a:lnTo>
                    <a:lnTo>
                      <a:pt x="53" y="76"/>
                    </a:lnTo>
                    <a:lnTo>
                      <a:pt x="56" y="76"/>
                    </a:lnTo>
                    <a:lnTo>
                      <a:pt x="53" y="76"/>
                    </a:lnTo>
                    <a:lnTo>
                      <a:pt x="56" y="76"/>
                    </a:lnTo>
                    <a:lnTo>
                      <a:pt x="58" y="76"/>
                    </a:lnTo>
                    <a:lnTo>
                      <a:pt x="61" y="76"/>
                    </a:lnTo>
                    <a:lnTo>
                      <a:pt x="58" y="76"/>
                    </a:lnTo>
                    <a:lnTo>
                      <a:pt x="61" y="76"/>
                    </a:lnTo>
                    <a:lnTo>
                      <a:pt x="58" y="76"/>
                    </a:lnTo>
                    <a:lnTo>
                      <a:pt x="61" y="76"/>
                    </a:lnTo>
                    <a:lnTo>
                      <a:pt x="61" y="79"/>
                    </a:lnTo>
                    <a:lnTo>
                      <a:pt x="61" y="76"/>
                    </a:lnTo>
                    <a:lnTo>
                      <a:pt x="61" y="79"/>
                    </a:lnTo>
                    <a:lnTo>
                      <a:pt x="63" y="79"/>
                    </a:lnTo>
                    <a:lnTo>
                      <a:pt x="61" y="79"/>
                    </a:lnTo>
                    <a:lnTo>
                      <a:pt x="63" y="79"/>
                    </a:lnTo>
                    <a:lnTo>
                      <a:pt x="61" y="79"/>
                    </a:lnTo>
                    <a:lnTo>
                      <a:pt x="63" y="79"/>
                    </a:lnTo>
                    <a:lnTo>
                      <a:pt x="61" y="79"/>
                    </a:lnTo>
                    <a:lnTo>
                      <a:pt x="61" y="76"/>
                    </a:lnTo>
                    <a:lnTo>
                      <a:pt x="63" y="76"/>
                    </a:lnTo>
                    <a:lnTo>
                      <a:pt x="63" y="79"/>
                    </a:lnTo>
                    <a:lnTo>
                      <a:pt x="63" y="76"/>
                    </a:lnTo>
                    <a:lnTo>
                      <a:pt x="63" y="79"/>
                    </a:lnTo>
                    <a:lnTo>
                      <a:pt x="63" y="76"/>
                    </a:lnTo>
                    <a:lnTo>
                      <a:pt x="63" y="79"/>
                    </a:lnTo>
                    <a:lnTo>
                      <a:pt x="66" y="79"/>
                    </a:lnTo>
                    <a:lnTo>
                      <a:pt x="68" y="79"/>
                    </a:lnTo>
                    <a:lnTo>
                      <a:pt x="66" y="79"/>
                    </a:lnTo>
                    <a:lnTo>
                      <a:pt x="66" y="76"/>
                    </a:lnTo>
                    <a:lnTo>
                      <a:pt x="63" y="76"/>
                    </a:lnTo>
                    <a:lnTo>
                      <a:pt x="66" y="76"/>
                    </a:lnTo>
                    <a:lnTo>
                      <a:pt x="63" y="76"/>
                    </a:lnTo>
                    <a:lnTo>
                      <a:pt x="66" y="76"/>
                    </a:lnTo>
                    <a:lnTo>
                      <a:pt x="63" y="76"/>
                    </a:lnTo>
                    <a:lnTo>
                      <a:pt x="61" y="76"/>
                    </a:lnTo>
                    <a:lnTo>
                      <a:pt x="61" y="74"/>
                    </a:lnTo>
                    <a:lnTo>
                      <a:pt x="61" y="76"/>
                    </a:lnTo>
                    <a:lnTo>
                      <a:pt x="61" y="74"/>
                    </a:lnTo>
                    <a:lnTo>
                      <a:pt x="63" y="74"/>
                    </a:lnTo>
                    <a:lnTo>
                      <a:pt x="61" y="74"/>
                    </a:lnTo>
                    <a:lnTo>
                      <a:pt x="63" y="74"/>
                    </a:lnTo>
                    <a:lnTo>
                      <a:pt x="61" y="74"/>
                    </a:lnTo>
                    <a:lnTo>
                      <a:pt x="63" y="74"/>
                    </a:lnTo>
                    <a:lnTo>
                      <a:pt x="61" y="74"/>
                    </a:lnTo>
                    <a:lnTo>
                      <a:pt x="63" y="74"/>
                    </a:lnTo>
                    <a:lnTo>
                      <a:pt x="63" y="71"/>
                    </a:lnTo>
                    <a:lnTo>
                      <a:pt x="61" y="71"/>
                    </a:lnTo>
                    <a:lnTo>
                      <a:pt x="63" y="71"/>
                    </a:lnTo>
                    <a:lnTo>
                      <a:pt x="63" y="74"/>
                    </a:lnTo>
                    <a:lnTo>
                      <a:pt x="66" y="74"/>
                    </a:lnTo>
                    <a:lnTo>
                      <a:pt x="68" y="74"/>
                    </a:lnTo>
                    <a:lnTo>
                      <a:pt x="66" y="74"/>
                    </a:lnTo>
                    <a:lnTo>
                      <a:pt x="68" y="74"/>
                    </a:lnTo>
                    <a:lnTo>
                      <a:pt x="70" y="74"/>
                    </a:lnTo>
                    <a:lnTo>
                      <a:pt x="70" y="71"/>
                    </a:lnTo>
                    <a:lnTo>
                      <a:pt x="68" y="71"/>
                    </a:lnTo>
                    <a:lnTo>
                      <a:pt x="70" y="71"/>
                    </a:lnTo>
                    <a:lnTo>
                      <a:pt x="68" y="71"/>
                    </a:lnTo>
                    <a:lnTo>
                      <a:pt x="70" y="71"/>
                    </a:lnTo>
                    <a:lnTo>
                      <a:pt x="70" y="69"/>
                    </a:lnTo>
                    <a:lnTo>
                      <a:pt x="70" y="71"/>
                    </a:lnTo>
                    <a:lnTo>
                      <a:pt x="73" y="71"/>
                    </a:lnTo>
                    <a:lnTo>
                      <a:pt x="73" y="74"/>
                    </a:lnTo>
                    <a:lnTo>
                      <a:pt x="73" y="71"/>
                    </a:lnTo>
                    <a:lnTo>
                      <a:pt x="73" y="69"/>
                    </a:lnTo>
                    <a:lnTo>
                      <a:pt x="73" y="71"/>
                    </a:lnTo>
                    <a:lnTo>
                      <a:pt x="75" y="71"/>
                    </a:lnTo>
                    <a:lnTo>
                      <a:pt x="75" y="69"/>
                    </a:lnTo>
                    <a:lnTo>
                      <a:pt x="73" y="69"/>
                    </a:lnTo>
                    <a:lnTo>
                      <a:pt x="75" y="69"/>
                    </a:lnTo>
                    <a:lnTo>
                      <a:pt x="73" y="69"/>
                    </a:lnTo>
                    <a:lnTo>
                      <a:pt x="73" y="66"/>
                    </a:lnTo>
                    <a:lnTo>
                      <a:pt x="75" y="66"/>
                    </a:lnTo>
                    <a:lnTo>
                      <a:pt x="78" y="66"/>
                    </a:lnTo>
                    <a:lnTo>
                      <a:pt x="75" y="66"/>
                    </a:lnTo>
                    <a:lnTo>
                      <a:pt x="78" y="66"/>
                    </a:lnTo>
                    <a:lnTo>
                      <a:pt x="80" y="66"/>
                    </a:lnTo>
                    <a:lnTo>
                      <a:pt x="83" y="66"/>
                    </a:lnTo>
                    <a:lnTo>
                      <a:pt x="80" y="66"/>
                    </a:lnTo>
                    <a:lnTo>
                      <a:pt x="80" y="64"/>
                    </a:lnTo>
                    <a:lnTo>
                      <a:pt x="83" y="64"/>
                    </a:lnTo>
                    <a:lnTo>
                      <a:pt x="83" y="66"/>
                    </a:lnTo>
                    <a:lnTo>
                      <a:pt x="85" y="66"/>
                    </a:lnTo>
                    <a:lnTo>
                      <a:pt x="83" y="66"/>
                    </a:lnTo>
                    <a:lnTo>
                      <a:pt x="83" y="64"/>
                    </a:lnTo>
                    <a:lnTo>
                      <a:pt x="80" y="64"/>
                    </a:lnTo>
                    <a:lnTo>
                      <a:pt x="83" y="64"/>
                    </a:lnTo>
                    <a:lnTo>
                      <a:pt x="80" y="64"/>
                    </a:lnTo>
                    <a:lnTo>
                      <a:pt x="83" y="64"/>
                    </a:lnTo>
                    <a:lnTo>
                      <a:pt x="83" y="61"/>
                    </a:lnTo>
                    <a:lnTo>
                      <a:pt x="80" y="61"/>
                    </a:lnTo>
                    <a:lnTo>
                      <a:pt x="80" y="64"/>
                    </a:lnTo>
                    <a:lnTo>
                      <a:pt x="80" y="66"/>
                    </a:lnTo>
                    <a:lnTo>
                      <a:pt x="83" y="66"/>
                    </a:lnTo>
                    <a:lnTo>
                      <a:pt x="80" y="66"/>
                    </a:lnTo>
                    <a:lnTo>
                      <a:pt x="78" y="66"/>
                    </a:lnTo>
                    <a:lnTo>
                      <a:pt x="75" y="66"/>
                    </a:lnTo>
                    <a:lnTo>
                      <a:pt x="78" y="66"/>
                    </a:lnTo>
                    <a:lnTo>
                      <a:pt x="78" y="64"/>
                    </a:lnTo>
                    <a:lnTo>
                      <a:pt x="75" y="64"/>
                    </a:lnTo>
                    <a:lnTo>
                      <a:pt x="75" y="66"/>
                    </a:lnTo>
                    <a:lnTo>
                      <a:pt x="73" y="66"/>
                    </a:lnTo>
                    <a:lnTo>
                      <a:pt x="73" y="69"/>
                    </a:lnTo>
                    <a:lnTo>
                      <a:pt x="70" y="69"/>
                    </a:lnTo>
                    <a:lnTo>
                      <a:pt x="70" y="66"/>
                    </a:lnTo>
                    <a:lnTo>
                      <a:pt x="70" y="69"/>
                    </a:lnTo>
                    <a:lnTo>
                      <a:pt x="68" y="69"/>
                    </a:lnTo>
                    <a:lnTo>
                      <a:pt x="68" y="66"/>
                    </a:lnTo>
                    <a:lnTo>
                      <a:pt x="68" y="69"/>
                    </a:lnTo>
                    <a:lnTo>
                      <a:pt x="68" y="66"/>
                    </a:lnTo>
                    <a:lnTo>
                      <a:pt x="68" y="69"/>
                    </a:lnTo>
                    <a:lnTo>
                      <a:pt x="68" y="71"/>
                    </a:lnTo>
                    <a:lnTo>
                      <a:pt x="68" y="69"/>
                    </a:lnTo>
                    <a:lnTo>
                      <a:pt x="66" y="69"/>
                    </a:lnTo>
                    <a:lnTo>
                      <a:pt x="68" y="69"/>
                    </a:lnTo>
                    <a:lnTo>
                      <a:pt x="66" y="69"/>
                    </a:lnTo>
                    <a:lnTo>
                      <a:pt x="68" y="69"/>
                    </a:lnTo>
                    <a:lnTo>
                      <a:pt x="66" y="69"/>
                    </a:lnTo>
                    <a:lnTo>
                      <a:pt x="66" y="66"/>
                    </a:lnTo>
                    <a:lnTo>
                      <a:pt x="66" y="69"/>
                    </a:lnTo>
                    <a:lnTo>
                      <a:pt x="66" y="66"/>
                    </a:lnTo>
                    <a:lnTo>
                      <a:pt x="66" y="69"/>
                    </a:lnTo>
                    <a:lnTo>
                      <a:pt x="66" y="71"/>
                    </a:lnTo>
                    <a:lnTo>
                      <a:pt x="66" y="69"/>
                    </a:lnTo>
                    <a:lnTo>
                      <a:pt x="66" y="71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3" y="71"/>
                    </a:lnTo>
                    <a:lnTo>
                      <a:pt x="61" y="71"/>
                    </a:lnTo>
                    <a:lnTo>
                      <a:pt x="61" y="74"/>
                    </a:lnTo>
                    <a:lnTo>
                      <a:pt x="61" y="71"/>
                    </a:lnTo>
                    <a:lnTo>
                      <a:pt x="58" y="71"/>
                    </a:lnTo>
                    <a:lnTo>
                      <a:pt x="58" y="74"/>
                    </a:lnTo>
                    <a:lnTo>
                      <a:pt x="58" y="71"/>
                    </a:lnTo>
                    <a:lnTo>
                      <a:pt x="58" y="74"/>
                    </a:lnTo>
                    <a:lnTo>
                      <a:pt x="58" y="71"/>
                    </a:lnTo>
                    <a:lnTo>
                      <a:pt x="58" y="74"/>
                    </a:lnTo>
                    <a:lnTo>
                      <a:pt x="58" y="71"/>
                    </a:lnTo>
                    <a:lnTo>
                      <a:pt x="58" y="74"/>
                    </a:lnTo>
                    <a:lnTo>
                      <a:pt x="56" y="74"/>
                    </a:lnTo>
                    <a:lnTo>
                      <a:pt x="56" y="71"/>
                    </a:lnTo>
                    <a:lnTo>
                      <a:pt x="58" y="71"/>
                    </a:lnTo>
                    <a:lnTo>
                      <a:pt x="58" y="69"/>
                    </a:lnTo>
                    <a:lnTo>
                      <a:pt x="58" y="71"/>
                    </a:lnTo>
                    <a:lnTo>
                      <a:pt x="58" y="69"/>
                    </a:lnTo>
                    <a:lnTo>
                      <a:pt x="58" y="66"/>
                    </a:lnTo>
                    <a:lnTo>
                      <a:pt x="58" y="69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6" y="74"/>
                    </a:lnTo>
                    <a:lnTo>
                      <a:pt x="56" y="71"/>
                    </a:lnTo>
                    <a:lnTo>
                      <a:pt x="56" y="74"/>
                    </a:lnTo>
                    <a:lnTo>
                      <a:pt x="56" y="76"/>
                    </a:lnTo>
                    <a:lnTo>
                      <a:pt x="53" y="76"/>
                    </a:lnTo>
                    <a:lnTo>
                      <a:pt x="53" y="74"/>
                    </a:lnTo>
                    <a:lnTo>
                      <a:pt x="53" y="76"/>
                    </a:lnTo>
                    <a:lnTo>
                      <a:pt x="53" y="74"/>
                    </a:lnTo>
                    <a:lnTo>
                      <a:pt x="53" y="76"/>
                    </a:lnTo>
                    <a:lnTo>
                      <a:pt x="53" y="74"/>
                    </a:lnTo>
                    <a:lnTo>
                      <a:pt x="51" y="74"/>
                    </a:lnTo>
                    <a:lnTo>
                      <a:pt x="51" y="76"/>
                    </a:lnTo>
                    <a:lnTo>
                      <a:pt x="51" y="74"/>
                    </a:lnTo>
                    <a:lnTo>
                      <a:pt x="51" y="76"/>
                    </a:lnTo>
                    <a:lnTo>
                      <a:pt x="48" y="76"/>
                    </a:lnTo>
                    <a:lnTo>
                      <a:pt x="48" y="74"/>
                    </a:lnTo>
                    <a:lnTo>
                      <a:pt x="51" y="74"/>
                    </a:lnTo>
                    <a:lnTo>
                      <a:pt x="48" y="74"/>
                    </a:lnTo>
                    <a:lnTo>
                      <a:pt x="51" y="74"/>
                    </a:lnTo>
                    <a:lnTo>
                      <a:pt x="48" y="74"/>
                    </a:lnTo>
                    <a:lnTo>
                      <a:pt x="51" y="74"/>
                    </a:lnTo>
                    <a:lnTo>
                      <a:pt x="48" y="74"/>
                    </a:lnTo>
                    <a:lnTo>
                      <a:pt x="51" y="74"/>
                    </a:lnTo>
                    <a:lnTo>
                      <a:pt x="51" y="71"/>
                    </a:lnTo>
                    <a:lnTo>
                      <a:pt x="48" y="71"/>
                    </a:lnTo>
                    <a:lnTo>
                      <a:pt x="51" y="71"/>
                    </a:lnTo>
                    <a:lnTo>
                      <a:pt x="48" y="71"/>
                    </a:lnTo>
                    <a:lnTo>
                      <a:pt x="51" y="71"/>
                    </a:lnTo>
                    <a:lnTo>
                      <a:pt x="51" y="69"/>
                    </a:lnTo>
                    <a:lnTo>
                      <a:pt x="51" y="66"/>
                    </a:lnTo>
                    <a:lnTo>
                      <a:pt x="51" y="69"/>
                    </a:lnTo>
                    <a:lnTo>
                      <a:pt x="51" y="71"/>
                    </a:lnTo>
                    <a:lnTo>
                      <a:pt x="48" y="71"/>
                    </a:lnTo>
                    <a:lnTo>
                      <a:pt x="48" y="74"/>
                    </a:lnTo>
                    <a:lnTo>
                      <a:pt x="48" y="76"/>
                    </a:lnTo>
                    <a:lnTo>
                      <a:pt x="46" y="76"/>
                    </a:lnTo>
                    <a:lnTo>
                      <a:pt x="48" y="76"/>
                    </a:lnTo>
                    <a:lnTo>
                      <a:pt x="48" y="74"/>
                    </a:lnTo>
                    <a:lnTo>
                      <a:pt x="46" y="74"/>
                    </a:lnTo>
                    <a:lnTo>
                      <a:pt x="48" y="74"/>
                    </a:lnTo>
                    <a:lnTo>
                      <a:pt x="46" y="74"/>
                    </a:lnTo>
                    <a:lnTo>
                      <a:pt x="48" y="74"/>
                    </a:lnTo>
                    <a:lnTo>
                      <a:pt x="46" y="74"/>
                    </a:lnTo>
                    <a:lnTo>
                      <a:pt x="46" y="76"/>
                    </a:lnTo>
                    <a:lnTo>
                      <a:pt x="46" y="74"/>
                    </a:lnTo>
                    <a:lnTo>
                      <a:pt x="44" y="74"/>
                    </a:lnTo>
                    <a:lnTo>
                      <a:pt x="44" y="76"/>
                    </a:lnTo>
                    <a:lnTo>
                      <a:pt x="46" y="76"/>
                    </a:lnTo>
                    <a:lnTo>
                      <a:pt x="44" y="76"/>
                    </a:lnTo>
                    <a:lnTo>
                      <a:pt x="46" y="76"/>
                    </a:lnTo>
                    <a:lnTo>
                      <a:pt x="44" y="76"/>
                    </a:lnTo>
                    <a:lnTo>
                      <a:pt x="44" y="79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6" name="Freeform 1196"/>
              <p:cNvSpPr>
                <a:spLocks noEditPoints="1"/>
              </p:cNvSpPr>
              <p:nvPr/>
            </p:nvSpPr>
            <p:spPr bwMode="auto">
              <a:xfrm>
                <a:off x="3136" y="2615"/>
                <a:ext cx="146" cy="135"/>
              </a:xfrm>
              <a:custGeom>
                <a:avLst/>
                <a:gdLst>
                  <a:gd name="T0" fmla="*/ 9 w 146"/>
                  <a:gd name="T1" fmla="*/ 81 h 135"/>
                  <a:gd name="T2" fmla="*/ 46 w 146"/>
                  <a:gd name="T3" fmla="*/ 0 h 135"/>
                  <a:gd name="T4" fmla="*/ 58 w 146"/>
                  <a:gd name="T5" fmla="*/ 10 h 135"/>
                  <a:gd name="T6" fmla="*/ 68 w 146"/>
                  <a:gd name="T7" fmla="*/ 22 h 135"/>
                  <a:gd name="T8" fmla="*/ 78 w 146"/>
                  <a:gd name="T9" fmla="*/ 20 h 135"/>
                  <a:gd name="T10" fmla="*/ 92 w 146"/>
                  <a:gd name="T11" fmla="*/ 35 h 135"/>
                  <a:gd name="T12" fmla="*/ 110 w 146"/>
                  <a:gd name="T13" fmla="*/ 39 h 135"/>
                  <a:gd name="T14" fmla="*/ 124 w 146"/>
                  <a:gd name="T15" fmla="*/ 52 h 135"/>
                  <a:gd name="T16" fmla="*/ 134 w 146"/>
                  <a:gd name="T17" fmla="*/ 66 h 135"/>
                  <a:gd name="T18" fmla="*/ 139 w 146"/>
                  <a:gd name="T19" fmla="*/ 74 h 135"/>
                  <a:gd name="T20" fmla="*/ 136 w 146"/>
                  <a:gd name="T21" fmla="*/ 79 h 135"/>
                  <a:gd name="T22" fmla="*/ 129 w 146"/>
                  <a:gd name="T23" fmla="*/ 86 h 135"/>
                  <a:gd name="T24" fmla="*/ 136 w 146"/>
                  <a:gd name="T25" fmla="*/ 96 h 135"/>
                  <a:gd name="T26" fmla="*/ 132 w 146"/>
                  <a:gd name="T27" fmla="*/ 113 h 135"/>
                  <a:gd name="T28" fmla="*/ 119 w 146"/>
                  <a:gd name="T29" fmla="*/ 127 h 135"/>
                  <a:gd name="T30" fmla="*/ 100 w 146"/>
                  <a:gd name="T31" fmla="*/ 135 h 135"/>
                  <a:gd name="T32" fmla="*/ 83 w 146"/>
                  <a:gd name="T33" fmla="*/ 130 h 135"/>
                  <a:gd name="T34" fmla="*/ 61 w 146"/>
                  <a:gd name="T35" fmla="*/ 132 h 135"/>
                  <a:gd name="T36" fmla="*/ 51 w 146"/>
                  <a:gd name="T37" fmla="*/ 130 h 135"/>
                  <a:gd name="T38" fmla="*/ 31 w 146"/>
                  <a:gd name="T39" fmla="*/ 120 h 135"/>
                  <a:gd name="T40" fmla="*/ 14 w 146"/>
                  <a:gd name="T41" fmla="*/ 120 h 135"/>
                  <a:gd name="T42" fmla="*/ 0 w 146"/>
                  <a:gd name="T43" fmla="*/ 105 h 135"/>
                  <a:gd name="T44" fmla="*/ 2 w 146"/>
                  <a:gd name="T45" fmla="*/ 88 h 135"/>
                  <a:gd name="T46" fmla="*/ 7 w 146"/>
                  <a:gd name="T47" fmla="*/ 79 h 135"/>
                  <a:gd name="T48" fmla="*/ 9 w 146"/>
                  <a:gd name="T49" fmla="*/ 59 h 135"/>
                  <a:gd name="T50" fmla="*/ 9 w 146"/>
                  <a:gd name="T51" fmla="*/ 39 h 135"/>
                  <a:gd name="T52" fmla="*/ 17 w 146"/>
                  <a:gd name="T53" fmla="*/ 27 h 135"/>
                  <a:gd name="T54" fmla="*/ 19 w 146"/>
                  <a:gd name="T55" fmla="*/ 17 h 135"/>
                  <a:gd name="T56" fmla="*/ 24 w 146"/>
                  <a:gd name="T57" fmla="*/ 3 h 135"/>
                  <a:gd name="T58" fmla="*/ 44 w 146"/>
                  <a:gd name="T59" fmla="*/ 76 h 135"/>
                  <a:gd name="T60" fmla="*/ 39 w 146"/>
                  <a:gd name="T61" fmla="*/ 79 h 135"/>
                  <a:gd name="T62" fmla="*/ 34 w 146"/>
                  <a:gd name="T63" fmla="*/ 81 h 135"/>
                  <a:gd name="T64" fmla="*/ 26 w 146"/>
                  <a:gd name="T65" fmla="*/ 81 h 135"/>
                  <a:gd name="T66" fmla="*/ 31 w 146"/>
                  <a:gd name="T67" fmla="*/ 83 h 135"/>
                  <a:gd name="T68" fmla="*/ 34 w 146"/>
                  <a:gd name="T69" fmla="*/ 83 h 135"/>
                  <a:gd name="T70" fmla="*/ 41 w 146"/>
                  <a:gd name="T71" fmla="*/ 86 h 135"/>
                  <a:gd name="T72" fmla="*/ 39 w 146"/>
                  <a:gd name="T73" fmla="*/ 83 h 135"/>
                  <a:gd name="T74" fmla="*/ 39 w 146"/>
                  <a:gd name="T75" fmla="*/ 81 h 135"/>
                  <a:gd name="T76" fmla="*/ 46 w 146"/>
                  <a:gd name="T77" fmla="*/ 76 h 135"/>
                  <a:gd name="T78" fmla="*/ 53 w 146"/>
                  <a:gd name="T79" fmla="*/ 76 h 135"/>
                  <a:gd name="T80" fmla="*/ 61 w 146"/>
                  <a:gd name="T81" fmla="*/ 76 h 135"/>
                  <a:gd name="T82" fmla="*/ 61 w 146"/>
                  <a:gd name="T83" fmla="*/ 79 h 135"/>
                  <a:gd name="T84" fmla="*/ 66 w 146"/>
                  <a:gd name="T85" fmla="*/ 76 h 135"/>
                  <a:gd name="T86" fmla="*/ 61 w 146"/>
                  <a:gd name="T87" fmla="*/ 74 h 135"/>
                  <a:gd name="T88" fmla="*/ 68 w 146"/>
                  <a:gd name="T89" fmla="*/ 74 h 135"/>
                  <a:gd name="T90" fmla="*/ 73 w 146"/>
                  <a:gd name="T91" fmla="*/ 71 h 135"/>
                  <a:gd name="T92" fmla="*/ 75 w 146"/>
                  <a:gd name="T93" fmla="*/ 66 h 135"/>
                  <a:gd name="T94" fmla="*/ 83 w 146"/>
                  <a:gd name="T95" fmla="*/ 66 h 135"/>
                  <a:gd name="T96" fmla="*/ 80 w 146"/>
                  <a:gd name="T97" fmla="*/ 66 h 135"/>
                  <a:gd name="T98" fmla="*/ 70 w 146"/>
                  <a:gd name="T99" fmla="*/ 69 h 135"/>
                  <a:gd name="T100" fmla="*/ 68 w 146"/>
                  <a:gd name="T101" fmla="*/ 69 h 135"/>
                  <a:gd name="T102" fmla="*/ 63 w 146"/>
                  <a:gd name="T103" fmla="*/ 71 h 135"/>
                  <a:gd name="T104" fmla="*/ 58 w 146"/>
                  <a:gd name="T105" fmla="*/ 74 h 135"/>
                  <a:gd name="T106" fmla="*/ 56 w 146"/>
                  <a:gd name="T107" fmla="*/ 69 h 135"/>
                  <a:gd name="T108" fmla="*/ 53 w 146"/>
                  <a:gd name="T109" fmla="*/ 74 h 135"/>
                  <a:gd name="T110" fmla="*/ 51 w 146"/>
                  <a:gd name="T111" fmla="*/ 74 h 135"/>
                  <a:gd name="T112" fmla="*/ 51 w 146"/>
                  <a:gd name="T113" fmla="*/ 71 h 135"/>
                  <a:gd name="T114" fmla="*/ 46 w 146"/>
                  <a:gd name="T115" fmla="*/ 7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6" h="135">
                    <a:moveTo>
                      <a:pt x="2" y="108"/>
                    </a:moveTo>
                    <a:lnTo>
                      <a:pt x="0" y="108"/>
                    </a:lnTo>
                    <a:lnTo>
                      <a:pt x="2" y="108"/>
                    </a:lnTo>
                    <a:moveTo>
                      <a:pt x="132" y="86"/>
                    </a:moveTo>
                    <a:lnTo>
                      <a:pt x="129" y="86"/>
                    </a:lnTo>
                    <a:lnTo>
                      <a:pt x="132" y="86"/>
                    </a:lnTo>
                    <a:moveTo>
                      <a:pt x="7" y="83"/>
                    </a:moveTo>
                    <a:lnTo>
                      <a:pt x="4" y="83"/>
                    </a:lnTo>
                    <a:lnTo>
                      <a:pt x="7" y="83"/>
                    </a:lnTo>
                    <a:moveTo>
                      <a:pt x="7" y="83"/>
                    </a:moveTo>
                    <a:lnTo>
                      <a:pt x="9" y="81"/>
                    </a:lnTo>
                    <a:lnTo>
                      <a:pt x="7" y="83"/>
                    </a:lnTo>
                    <a:moveTo>
                      <a:pt x="7" y="81"/>
                    </a:moveTo>
                    <a:lnTo>
                      <a:pt x="7" y="83"/>
                    </a:lnTo>
                    <a:lnTo>
                      <a:pt x="7" y="81"/>
                    </a:lnTo>
                    <a:moveTo>
                      <a:pt x="9" y="83"/>
                    </a:moveTo>
                    <a:lnTo>
                      <a:pt x="9" y="81"/>
                    </a:lnTo>
                    <a:lnTo>
                      <a:pt x="9" y="83"/>
                    </a:lnTo>
                    <a:moveTo>
                      <a:pt x="39" y="0"/>
                    </a:moveTo>
                    <a:lnTo>
                      <a:pt x="41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6" y="3"/>
                    </a:lnTo>
                    <a:lnTo>
                      <a:pt x="48" y="3"/>
                    </a:lnTo>
                    <a:lnTo>
                      <a:pt x="48" y="5"/>
                    </a:lnTo>
                    <a:lnTo>
                      <a:pt x="51" y="5"/>
                    </a:lnTo>
                    <a:lnTo>
                      <a:pt x="51" y="8"/>
                    </a:lnTo>
                    <a:lnTo>
                      <a:pt x="53" y="8"/>
                    </a:lnTo>
                    <a:lnTo>
                      <a:pt x="53" y="10"/>
                    </a:lnTo>
                    <a:lnTo>
                      <a:pt x="56" y="10"/>
                    </a:lnTo>
                    <a:lnTo>
                      <a:pt x="56" y="13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58" y="13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63" y="15"/>
                    </a:lnTo>
                    <a:lnTo>
                      <a:pt x="61" y="15"/>
                    </a:lnTo>
                    <a:lnTo>
                      <a:pt x="63" y="15"/>
                    </a:lnTo>
                    <a:lnTo>
                      <a:pt x="63" y="17"/>
                    </a:lnTo>
                    <a:lnTo>
                      <a:pt x="66" y="17"/>
                    </a:lnTo>
                    <a:lnTo>
                      <a:pt x="66" y="20"/>
                    </a:lnTo>
                    <a:lnTo>
                      <a:pt x="68" y="20"/>
                    </a:lnTo>
                    <a:lnTo>
                      <a:pt x="68" y="22"/>
                    </a:lnTo>
                    <a:lnTo>
                      <a:pt x="66" y="22"/>
                    </a:lnTo>
                    <a:lnTo>
                      <a:pt x="66" y="25"/>
                    </a:lnTo>
                    <a:lnTo>
                      <a:pt x="66" y="27"/>
                    </a:lnTo>
                    <a:lnTo>
                      <a:pt x="68" y="27"/>
                    </a:lnTo>
                    <a:lnTo>
                      <a:pt x="70" y="27"/>
                    </a:lnTo>
                    <a:lnTo>
                      <a:pt x="73" y="27"/>
                    </a:lnTo>
                    <a:lnTo>
                      <a:pt x="73" y="25"/>
                    </a:lnTo>
                    <a:lnTo>
                      <a:pt x="75" y="25"/>
                    </a:lnTo>
                    <a:lnTo>
                      <a:pt x="78" y="25"/>
                    </a:lnTo>
                    <a:lnTo>
                      <a:pt x="78" y="22"/>
                    </a:lnTo>
                    <a:lnTo>
                      <a:pt x="78" y="20"/>
                    </a:lnTo>
                    <a:lnTo>
                      <a:pt x="78" y="22"/>
                    </a:lnTo>
                    <a:lnTo>
                      <a:pt x="80" y="22"/>
                    </a:lnTo>
                    <a:lnTo>
                      <a:pt x="80" y="25"/>
                    </a:lnTo>
                    <a:lnTo>
                      <a:pt x="83" y="25"/>
                    </a:lnTo>
                    <a:lnTo>
                      <a:pt x="85" y="27"/>
                    </a:lnTo>
                    <a:lnTo>
                      <a:pt x="85" y="30"/>
                    </a:lnTo>
                    <a:lnTo>
                      <a:pt x="88" y="30"/>
                    </a:lnTo>
                    <a:lnTo>
                      <a:pt x="88" y="32"/>
                    </a:lnTo>
                    <a:lnTo>
                      <a:pt x="90" y="32"/>
                    </a:lnTo>
                    <a:lnTo>
                      <a:pt x="90" y="35"/>
                    </a:lnTo>
                    <a:lnTo>
                      <a:pt x="92" y="35"/>
                    </a:lnTo>
                    <a:lnTo>
                      <a:pt x="95" y="35"/>
                    </a:lnTo>
                    <a:lnTo>
                      <a:pt x="95" y="32"/>
                    </a:lnTo>
                    <a:lnTo>
                      <a:pt x="95" y="35"/>
                    </a:lnTo>
                    <a:lnTo>
                      <a:pt x="95" y="37"/>
                    </a:lnTo>
                    <a:lnTo>
                      <a:pt x="97" y="37"/>
                    </a:lnTo>
                    <a:lnTo>
                      <a:pt x="100" y="37"/>
                    </a:lnTo>
                    <a:lnTo>
                      <a:pt x="102" y="37"/>
                    </a:lnTo>
                    <a:lnTo>
                      <a:pt x="105" y="37"/>
                    </a:lnTo>
                    <a:lnTo>
                      <a:pt x="105" y="39"/>
                    </a:lnTo>
                    <a:lnTo>
                      <a:pt x="107" y="39"/>
                    </a:lnTo>
                    <a:lnTo>
                      <a:pt x="110" y="39"/>
                    </a:lnTo>
                    <a:lnTo>
                      <a:pt x="110" y="42"/>
                    </a:lnTo>
                    <a:lnTo>
                      <a:pt x="110" y="44"/>
                    </a:lnTo>
                    <a:lnTo>
                      <a:pt x="112" y="44"/>
                    </a:lnTo>
                    <a:lnTo>
                      <a:pt x="112" y="47"/>
                    </a:lnTo>
                    <a:lnTo>
                      <a:pt x="114" y="47"/>
                    </a:lnTo>
                    <a:lnTo>
                      <a:pt x="117" y="47"/>
                    </a:lnTo>
                    <a:lnTo>
                      <a:pt x="117" y="49"/>
                    </a:lnTo>
                    <a:lnTo>
                      <a:pt x="119" y="49"/>
                    </a:lnTo>
                    <a:lnTo>
                      <a:pt x="122" y="49"/>
                    </a:lnTo>
                    <a:lnTo>
                      <a:pt x="122" y="52"/>
                    </a:lnTo>
                    <a:lnTo>
                      <a:pt x="124" y="52"/>
                    </a:lnTo>
                    <a:lnTo>
                      <a:pt x="127" y="52"/>
                    </a:lnTo>
                    <a:lnTo>
                      <a:pt x="127" y="54"/>
                    </a:lnTo>
                    <a:lnTo>
                      <a:pt x="127" y="52"/>
                    </a:lnTo>
                    <a:lnTo>
                      <a:pt x="127" y="54"/>
                    </a:lnTo>
                    <a:lnTo>
                      <a:pt x="129" y="54"/>
                    </a:lnTo>
                    <a:lnTo>
                      <a:pt x="129" y="57"/>
                    </a:lnTo>
                    <a:lnTo>
                      <a:pt x="132" y="59"/>
                    </a:lnTo>
                    <a:lnTo>
                      <a:pt x="132" y="61"/>
                    </a:lnTo>
                    <a:lnTo>
                      <a:pt x="132" y="64"/>
                    </a:lnTo>
                    <a:lnTo>
                      <a:pt x="134" y="64"/>
                    </a:lnTo>
                    <a:lnTo>
                      <a:pt x="134" y="66"/>
                    </a:lnTo>
                    <a:lnTo>
                      <a:pt x="136" y="66"/>
                    </a:lnTo>
                    <a:lnTo>
                      <a:pt x="139" y="69"/>
                    </a:lnTo>
                    <a:lnTo>
                      <a:pt x="141" y="69"/>
                    </a:lnTo>
                    <a:lnTo>
                      <a:pt x="141" y="71"/>
                    </a:lnTo>
                    <a:lnTo>
                      <a:pt x="141" y="69"/>
                    </a:lnTo>
                    <a:lnTo>
                      <a:pt x="144" y="69"/>
                    </a:lnTo>
                    <a:lnTo>
                      <a:pt x="144" y="71"/>
                    </a:lnTo>
                    <a:lnTo>
                      <a:pt x="146" y="74"/>
                    </a:lnTo>
                    <a:lnTo>
                      <a:pt x="144" y="74"/>
                    </a:lnTo>
                    <a:lnTo>
                      <a:pt x="141" y="74"/>
                    </a:lnTo>
                    <a:lnTo>
                      <a:pt x="139" y="74"/>
                    </a:lnTo>
                    <a:lnTo>
                      <a:pt x="141" y="74"/>
                    </a:lnTo>
                    <a:lnTo>
                      <a:pt x="139" y="74"/>
                    </a:lnTo>
                    <a:lnTo>
                      <a:pt x="141" y="74"/>
                    </a:lnTo>
                    <a:lnTo>
                      <a:pt x="141" y="76"/>
                    </a:lnTo>
                    <a:lnTo>
                      <a:pt x="141" y="79"/>
                    </a:lnTo>
                    <a:lnTo>
                      <a:pt x="141" y="76"/>
                    </a:lnTo>
                    <a:lnTo>
                      <a:pt x="141" y="79"/>
                    </a:lnTo>
                    <a:lnTo>
                      <a:pt x="139" y="79"/>
                    </a:lnTo>
                    <a:lnTo>
                      <a:pt x="141" y="79"/>
                    </a:lnTo>
                    <a:lnTo>
                      <a:pt x="139" y="79"/>
                    </a:lnTo>
                    <a:lnTo>
                      <a:pt x="136" y="79"/>
                    </a:lnTo>
                    <a:lnTo>
                      <a:pt x="136" y="81"/>
                    </a:lnTo>
                    <a:lnTo>
                      <a:pt x="134" y="81"/>
                    </a:lnTo>
                    <a:lnTo>
                      <a:pt x="134" y="83"/>
                    </a:lnTo>
                    <a:lnTo>
                      <a:pt x="134" y="81"/>
                    </a:lnTo>
                    <a:lnTo>
                      <a:pt x="134" y="83"/>
                    </a:lnTo>
                    <a:lnTo>
                      <a:pt x="132" y="83"/>
                    </a:lnTo>
                    <a:lnTo>
                      <a:pt x="132" y="86"/>
                    </a:lnTo>
                    <a:lnTo>
                      <a:pt x="132" y="83"/>
                    </a:lnTo>
                    <a:lnTo>
                      <a:pt x="134" y="86"/>
                    </a:lnTo>
                    <a:lnTo>
                      <a:pt x="132" y="86"/>
                    </a:lnTo>
                    <a:lnTo>
                      <a:pt x="129" y="86"/>
                    </a:lnTo>
                    <a:lnTo>
                      <a:pt x="132" y="86"/>
                    </a:lnTo>
                    <a:lnTo>
                      <a:pt x="129" y="86"/>
                    </a:lnTo>
                    <a:lnTo>
                      <a:pt x="132" y="86"/>
                    </a:lnTo>
                    <a:lnTo>
                      <a:pt x="134" y="86"/>
                    </a:lnTo>
                    <a:lnTo>
                      <a:pt x="132" y="86"/>
                    </a:lnTo>
                    <a:lnTo>
                      <a:pt x="132" y="88"/>
                    </a:lnTo>
                    <a:lnTo>
                      <a:pt x="134" y="88"/>
                    </a:lnTo>
                    <a:lnTo>
                      <a:pt x="134" y="91"/>
                    </a:lnTo>
                    <a:lnTo>
                      <a:pt x="134" y="93"/>
                    </a:lnTo>
                    <a:lnTo>
                      <a:pt x="134" y="96"/>
                    </a:lnTo>
                    <a:lnTo>
                      <a:pt x="136" y="96"/>
                    </a:lnTo>
                    <a:lnTo>
                      <a:pt x="136" y="98"/>
                    </a:lnTo>
                    <a:lnTo>
                      <a:pt x="136" y="101"/>
                    </a:lnTo>
                    <a:lnTo>
                      <a:pt x="139" y="101"/>
                    </a:lnTo>
                    <a:lnTo>
                      <a:pt x="139" y="103"/>
                    </a:lnTo>
                    <a:lnTo>
                      <a:pt x="136" y="103"/>
                    </a:lnTo>
                    <a:lnTo>
                      <a:pt x="136" y="105"/>
                    </a:lnTo>
                    <a:lnTo>
                      <a:pt x="136" y="108"/>
                    </a:lnTo>
                    <a:lnTo>
                      <a:pt x="136" y="110"/>
                    </a:lnTo>
                    <a:lnTo>
                      <a:pt x="134" y="110"/>
                    </a:lnTo>
                    <a:lnTo>
                      <a:pt x="134" y="113"/>
                    </a:lnTo>
                    <a:lnTo>
                      <a:pt x="132" y="113"/>
                    </a:lnTo>
                    <a:lnTo>
                      <a:pt x="132" y="115"/>
                    </a:lnTo>
                    <a:lnTo>
                      <a:pt x="129" y="115"/>
                    </a:lnTo>
                    <a:lnTo>
                      <a:pt x="129" y="118"/>
                    </a:lnTo>
                    <a:lnTo>
                      <a:pt x="129" y="120"/>
                    </a:lnTo>
                    <a:lnTo>
                      <a:pt x="127" y="120"/>
                    </a:lnTo>
                    <a:lnTo>
                      <a:pt x="124" y="123"/>
                    </a:lnTo>
                    <a:lnTo>
                      <a:pt x="122" y="123"/>
                    </a:lnTo>
                    <a:lnTo>
                      <a:pt x="119" y="125"/>
                    </a:lnTo>
                    <a:lnTo>
                      <a:pt x="119" y="127"/>
                    </a:lnTo>
                    <a:lnTo>
                      <a:pt x="117" y="127"/>
                    </a:lnTo>
                    <a:lnTo>
                      <a:pt x="119" y="127"/>
                    </a:lnTo>
                    <a:lnTo>
                      <a:pt x="117" y="127"/>
                    </a:lnTo>
                    <a:lnTo>
                      <a:pt x="114" y="127"/>
                    </a:lnTo>
                    <a:lnTo>
                      <a:pt x="112" y="127"/>
                    </a:lnTo>
                    <a:lnTo>
                      <a:pt x="112" y="130"/>
                    </a:lnTo>
                    <a:lnTo>
                      <a:pt x="110" y="130"/>
                    </a:lnTo>
                    <a:lnTo>
                      <a:pt x="107" y="130"/>
                    </a:lnTo>
                    <a:lnTo>
                      <a:pt x="107" y="132"/>
                    </a:lnTo>
                    <a:lnTo>
                      <a:pt x="105" y="132"/>
                    </a:lnTo>
                    <a:lnTo>
                      <a:pt x="102" y="132"/>
                    </a:lnTo>
                    <a:lnTo>
                      <a:pt x="100" y="132"/>
                    </a:lnTo>
                    <a:lnTo>
                      <a:pt x="100" y="135"/>
                    </a:lnTo>
                    <a:lnTo>
                      <a:pt x="97" y="135"/>
                    </a:lnTo>
                    <a:lnTo>
                      <a:pt x="95" y="135"/>
                    </a:lnTo>
                    <a:lnTo>
                      <a:pt x="97" y="135"/>
                    </a:lnTo>
                    <a:lnTo>
                      <a:pt x="95" y="135"/>
                    </a:lnTo>
                    <a:lnTo>
                      <a:pt x="92" y="135"/>
                    </a:lnTo>
                    <a:lnTo>
                      <a:pt x="92" y="132"/>
                    </a:lnTo>
                    <a:lnTo>
                      <a:pt x="90" y="132"/>
                    </a:lnTo>
                    <a:lnTo>
                      <a:pt x="88" y="132"/>
                    </a:lnTo>
                    <a:lnTo>
                      <a:pt x="85" y="132"/>
                    </a:lnTo>
                    <a:lnTo>
                      <a:pt x="85" y="130"/>
                    </a:lnTo>
                    <a:lnTo>
                      <a:pt x="83" y="130"/>
                    </a:lnTo>
                    <a:lnTo>
                      <a:pt x="80" y="130"/>
                    </a:lnTo>
                    <a:lnTo>
                      <a:pt x="78" y="130"/>
                    </a:lnTo>
                    <a:lnTo>
                      <a:pt x="75" y="130"/>
                    </a:lnTo>
                    <a:lnTo>
                      <a:pt x="73" y="130"/>
                    </a:lnTo>
                    <a:lnTo>
                      <a:pt x="70" y="130"/>
                    </a:lnTo>
                    <a:lnTo>
                      <a:pt x="68" y="132"/>
                    </a:lnTo>
                    <a:lnTo>
                      <a:pt x="66" y="132"/>
                    </a:lnTo>
                    <a:lnTo>
                      <a:pt x="63" y="132"/>
                    </a:lnTo>
                    <a:lnTo>
                      <a:pt x="63" y="135"/>
                    </a:lnTo>
                    <a:lnTo>
                      <a:pt x="61" y="135"/>
                    </a:lnTo>
                    <a:lnTo>
                      <a:pt x="61" y="132"/>
                    </a:lnTo>
                    <a:lnTo>
                      <a:pt x="61" y="135"/>
                    </a:lnTo>
                    <a:lnTo>
                      <a:pt x="61" y="132"/>
                    </a:lnTo>
                    <a:lnTo>
                      <a:pt x="58" y="132"/>
                    </a:lnTo>
                    <a:lnTo>
                      <a:pt x="58" y="135"/>
                    </a:lnTo>
                    <a:lnTo>
                      <a:pt x="58" y="132"/>
                    </a:lnTo>
                    <a:lnTo>
                      <a:pt x="56" y="132"/>
                    </a:lnTo>
                    <a:lnTo>
                      <a:pt x="56" y="130"/>
                    </a:lnTo>
                    <a:lnTo>
                      <a:pt x="58" y="130"/>
                    </a:lnTo>
                    <a:lnTo>
                      <a:pt x="56" y="130"/>
                    </a:lnTo>
                    <a:lnTo>
                      <a:pt x="53" y="130"/>
                    </a:lnTo>
                    <a:lnTo>
                      <a:pt x="51" y="130"/>
                    </a:lnTo>
                    <a:lnTo>
                      <a:pt x="48" y="127"/>
                    </a:lnTo>
                    <a:lnTo>
                      <a:pt x="46" y="127"/>
                    </a:lnTo>
                    <a:lnTo>
                      <a:pt x="44" y="127"/>
                    </a:lnTo>
                    <a:lnTo>
                      <a:pt x="41" y="127"/>
                    </a:lnTo>
                    <a:lnTo>
                      <a:pt x="41" y="125"/>
                    </a:lnTo>
                    <a:lnTo>
                      <a:pt x="39" y="125"/>
                    </a:lnTo>
                    <a:lnTo>
                      <a:pt x="39" y="123"/>
                    </a:lnTo>
                    <a:lnTo>
                      <a:pt x="36" y="123"/>
                    </a:lnTo>
                    <a:lnTo>
                      <a:pt x="36" y="120"/>
                    </a:lnTo>
                    <a:lnTo>
                      <a:pt x="34" y="120"/>
                    </a:lnTo>
                    <a:lnTo>
                      <a:pt x="31" y="120"/>
                    </a:lnTo>
                    <a:lnTo>
                      <a:pt x="29" y="120"/>
                    </a:lnTo>
                    <a:lnTo>
                      <a:pt x="26" y="120"/>
                    </a:lnTo>
                    <a:lnTo>
                      <a:pt x="24" y="120"/>
                    </a:lnTo>
                    <a:lnTo>
                      <a:pt x="22" y="120"/>
                    </a:lnTo>
                    <a:lnTo>
                      <a:pt x="19" y="120"/>
                    </a:lnTo>
                    <a:lnTo>
                      <a:pt x="19" y="123"/>
                    </a:lnTo>
                    <a:lnTo>
                      <a:pt x="17" y="123"/>
                    </a:lnTo>
                    <a:lnTo>
                      <a:pt x="14" y="123"/>
                    </a:lnTo>
                    <a:lnTo>
                      <a:pt x="17" y="123"/>
                    </a:lnTo>
                    <a:lnTo>
                      <a:pt x="17" y="120"/>
                    </a:lnTo>
                    <a:lnTo>
                      <a:pt x="14" y="120"/>
                    </a:lnTo>
                    <a:lnTo>
                      <a:pt x="14" y="118"/>
                    </a:lnTo>
                    <a:lnTo>
                      <a:pt x="12" y="118"/>
                    </a:lnTo>
                    <a:lnTo>
                      <a:pt x="12" y="115"/>
                    </a:lnTo>
                    <a:lnTo>
                      <a:pt x="9" y="115"/>
                    </a:lnTo>
                    <a:lnTo>
                      <a:pt x="9" y="113"/>
                    </a:lnTo>
                    <a:lnTo>
                      <a:pt x="7" y="113"/>
                    </a:lnTo>
                    <a:lnTo>
                      <a:pt x="4" y="113"/>
                    </a:lnTo>
                    <a:lnTo>
                      <a:pt x="4" y="110"/>
                    </a:lnTo>
                    <a:lnTo>
                      <a:pt x="4" y="108"/>
                    </a:lnTo>
                    <a:lnTo>
                      <a:pt x="2" y="108"/>
                    </a:lnTo>
                    <a:lnTo>
                      <a:pt x="0" y="105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0" y="93"/>
                    </a:lnTo>
                    <a:lnTo>
                      <a:pt x="2" y="93"/>
                    </a:lnTo>
                    <a:lnTo>
                      <a:pt x="2" y="91"/>
                    </a:lnTo>
                    <a:lnTo>
                      <a:pt x="0" y="93"/>
                    </a:lnTo>
                    <a:lnTo>
                      <a:pt x="0" y="91"/>
                    </a:lnTo>
                    <a:lnTo>
                      <a:pt x="2" y="91"/>
                    </a:lnTo>
                    <a:lnTo>
                      <a:pt x="2" y="88"/>
                    </a:lnTo>
                    <a:lnTo>
                      <a:pt x="2" y="8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7" y="83"/>
                    </a:lnTo>
                    <a:lnTo>
                      <a:pt x="9" y="83"/>
                    </a:lnTo>
                    <a:lnTo>
                      <a:pt x="9" y="81"/>
                    </a:lnTo>
                    <a:lnTo>
                      <a:pt x="9" y="79"/>
                    </a:lnTo>
                    <a:lnTo>
                      <a:pt x="9" y="81"/>
                    </a:lnTo>
                    <a:lnTo>
                      <a:pt x="7" y="81"/>
                    </a:lnTo>
                    <a:lnTo>
                      <a:pt x="9" y="79"/>
                    </a:lnTo>
                    <a:lnTo>
                      <a:pt x="7" y="79"/>
                    </a:lnTo>
                    <a:lnTo>
                      <a:pt x="9" y="79"/>
                    </a:lnTo>
                    <a:lnTo>
                      <a:pt x="9" y="76"/>
                    </a:lnTo>
                    <a:lnTo>
                      <a:pt x="7" y="76"/>
                    </a:lnTo>
                    <a:lnTo>
                      <a:pt x="7" y="74"/>
                    </a:lnTo>
                    <a:lnTo>
                      <a:pt x="7" y="71"/>
                    </a:lnTo>
                    <a:lnTo>
                      <a:pt x="7" y="69"/>
                    </a:lnTo>
                    <a:lnTo>
                      <a:pt x="7" y="66"/>
                    </a:lnTo>
                    <a:lnTo>
                      <a:pt x="7" y="64"/>
                    </a:lnTo>
                    <a:lnTo>
                      <a:pt x="7" y="61"/>
                    </a:lnTo>
                    <a:lnTo>
                      <a:pt x="9" y="61"/>
                    </a:lnTo>
                    <a:lnTo>
                      <a:pt x="9" y="59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7" y="54"/>
                    </a:lnTo>
                    <a:lnTo>
                      <a:pt x="7" y="52"/>
                    </a:lnTo>
                    <a:lnTo>
                      <a:pt x="7" y="49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12" y="44"/>
                    </a:lnTo>
                    <a:lnTo>
                      <a:pt x="12" y="42"/>
                    </a:lnTo>
                    <a:lnTo>
                      <a:pt x="12" y="39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12" y="37"/>
                    </a:lnTo>
                    <a:lnTo>
                      <a:pt x="12" y="35"/>
                    </a:lnTo>
                    <a:lnTo>
                      <a:pt x="14" y="32"/>
                    </a:lnTo>
                    <a:lnTo>
                      <a:pt x="14" y="35"/>
                    </a:lnTo>
                    <a:lnTo>
                      <a:pt x="14" y="32"/>
                    </a:lnTo>
                    <a:lnTo>
                      <a:pt x="17" y="32"/>
                    </a:lnTo>
                    <a:lnTo>
                      <a:pt x="17" y="30"/>
                    </a:lnTo>
                    <a:lnTo>
                      <a:pt x="14" y="30"/>
                    </a:lnTo>
                    <a:lnTo>
                      <a:pt x="17" y="30"/>
                    </a:lnTo>
                    <a:lnTo>
                      <a:pt x="17" y="27"/>
                    </a:lnTo>
                    <a:lnTo>
                      <a:pt x="17" y="25"/>
                    </a:lnTo>
                    <a:lnTo>
                      <a:pt x="14" y="25"/>
                    </a:lnTo>
                    <a:lnTo>
                      <a:pt x="17" y="25"/>
                    </a:lnTo>
                    <a:lnTo>
                      <a:pt x="19" y="25"/>
                    </a:lnTo>
                    <a:lnTo>
                      <a:pt x="22" y="25"/>
                    </a:lnTo>
                    <a:lnTo>
                      <a:pt x="19" y="25"/>
                    </a:lnTo>
                    <a:lnTo>
                      <a:pt x="19" y="22"/>
                    </a:lnTo>
                    <a:lnTo>
                      <a:pt x="17" y="22"/>
                    </a:lnTo>
                    <a:lnTo>
                      <a:pt x="17" y="20"/>
                    </a:lnTo>
                    <a:lnTo>
                      <a:pt x="19" y="20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4" y="13"/>
                    </a:lnTo>
                    <a:lnTo>
                      <a:pt x="17" y="13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2" y="5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4" y="5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0"/>
                    </a:lnTo>
                    <a:lnTo>
                      <a:pt x="39" y="0"/>
                    </a:lnTo>
                    <a:moveTo>
                      <a:pt x="44" y="79"/>
                    </a:moveTo>
                    <a:lnTo>
                      <a:pt x="44" y="76"/>
                    </a:lnTo>
                    <a:lnTo>
                      <a:pt x="44" y="79"/>
                    </a:lnTo>
                    <a:lnTo>
                      <a:pt x="41" y="79"/>
                    </a:lnTo>
                    <a:lnTo>
                      <a:pt x="44" y="79"/>
                    </a:lnTo>
                    <a:lnTo>
                      <a:pt x="41" y="79"/>
                    </a:lnTo>
                    <a:lnTo>
                      <a:pt x="39" y="79"/>
                    </a:lnTo>
                    <a:lnTo>
                      <a:pt x="41" y="79"/>
                    </a:lnTo>
                    <a:lnTo>
                      <a:pt x="41" y="81"/>
                    </a:lnTo>
                    <a:lnTo>
                      <a:pt x="39" y="81"/>
                    </a:lnTo>
                    <a:lnTo>
                      <a:pt x="39" y="79"/>
                    </a:lnTo>
                    <a:lnTo>
                      <a:pt x="39" y="81"/>
                    </a:lnTo>
                    <a:lnTo>
                      <a:pt x="39" y="79"/>
                    </a:lnTo>
                    <a:lnTo>
                      <a:pt x="39" y="81"/>
                    </a:lnTo>
                    <a:lnTo>
                      <a:pt x="39" y="79"/>
                    </a:lnTo>
                    <a:lnTo>
                      <a:pt x="36" y="79"/>
                    </a:lnTo>
                    <a:lnTo>
                      <a:pt x="36" y="81"/>
                    </a:lnTo>
                    <a:lnTo>
                      <a:pt x="36" y="79"/>
                    </a:lnTo>
                    <a:lnTo>
                      <a:pt x="36" y="81"/>
                    </a:lnTo>
                    <a:lnTo>
                      <a:pt x="36" y="79"/>
                    </a:lnTo>
                    <a:lnTo>
                      <a:pt x="36" y="81"/>
                    </a:lnTo>
                    <a:lnTo>
                      <a:pt x="34" y="81"/>
                    </a:lnTo>
                    <a:lnTo>
                      <a:pt x="34" y="79"/>
                    </a:lnTo>
                    <a:lnTo>
                      <a:pt x="34" y="81"/>
                    </a:lnTo>
                    <a:lnTo>
                      <a:pt x="34" y="83"/>
                    </a:lnTo>
                    <a:lnTo>
                      <a:pt x="31" y="83"/>
                    </a:lnTo>
                    <a:lnTo>
                      <a:pt x="31" y="81"/>
                    </a:lnTo>
                    <a:lnTo>
                      <a:pt x="29" y="81"/>
                    </a:lnTo>
                    <a:lnTo>
                      <a:pt x="31" y="81"/>
                    </a:lnTo>
                    <a:lnTo>
                      <a:pt x="29" y="81"/>
                    </a:lnTo>
                    <a:lnTo>
                      <a:pt x="26" y="81"/>
                    </a:lnTo>
                    <a:lnTo>
                      <a:pt x="29" y="81"/>
                    </a:lnTo>
                    <a:lnTo>
                      <a:pt x="26" y="81"/>
                    </a:lnTo>
                    <a:lnTo>
                      <a:pt x="24" y="81"/>
                    </a:lnTo>
                    <a:lnTo>
                      <a:pt x="26" y="81"/>
                    </a:lnTo>
                    <a:lnTo>
                      <a:pt x="26" y="83"/>
                    </a:lnTo>
                    <a:lnTo>
                      <a:pt x="29" y="83"/>
                    </a:lnTo>
                    <a:lnTo>
                      <a:pt x="26" y="83"/>
                    </a:lnTo>
                    <a:lnTo>
                      <a:pt x="29" y="83"/>
                    </a:lnTo>
                    <a:lnTo>
                      <a:pt x="29" y="81"/>
                    </a:lnTo>
                    <a:lnTo>
                      <a:pt x="29" y="83"/>
                    </a:lnTo>
                    <a:lnTo>
                      <a:pt x="29" y="81"/>
                    </a:lnTo>
                    <a:lnTo>
                      <a:pt x="29" y="83"/>
                    </a:lnTo>
                    <a:lnTo>
                      <a:pt x="29" y="81"/>
                    </a:lnTo>
                    <a:lnTo>
                      <a:pt x="29" y="83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31" y="83"/>
                    </a:lnTo>
                    <a:lnTo>
                      <a:pt x="34" y="83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6" y="83"/>
                    </a:lnTo>
                    <a:lnTo>
                      <a:pt x="36" y="86"/>
                    </a:lnTo>
                    <a:lnTo>
                      <a:pt x="34" y="86"/>
                    </a:lnTo>
                    <a:lnTo>
                      <a:pt x="34" y="83"/>
                    </a:lnTo>
                    <a:lnTo>
                      <a:pt x="36" y="83"/>
                    </a:lnTo>
                    <a:lnTo>
                      <a:pt x="36" y="86"/>
                    </a:lnTo>
                    <a:lnTo>
                      <a:pt x="36" y="83"/>
                    </a:lnTo>
                    <a:lnTo>
                      <a:pt x="39" y="86"/>
                    </a:lnTo>
                    <a:lnTo>
                      <a:pt x="39" y="83"/>
                    </a:lnTo>
                    <a:lnTo>
                      <a:pt x="39" y="86"/>
                    </a:lnTo>
                    <a:lnTo>
                      <a:pt x="41" y="86"/>
                    </a:lnTo>
                    <a:lnTo>
                      <a:pt x="41" y="83"/>
                    </a:lnTo>
                    <a:lnTo>
                      <a:pt x="41" y="86"/>
                    </a:lnTo>
                    <a:lnTo>
                      <a:pt x="41" y="83"/>
                    </a:lnTo>
                    <a:lnTo>
                      <a:pt x="41" y="86"/>
                    </a:lnTo>
                    <a:lnTo>
                      <a:pt x="39" y="83"/>
                    </a:lnTo>
                    <a:lnTo>
                      <a:pt x="36" y="83"/>
                    </a:lnTo>
                    <a:lnTo>
                      <a:pt x="39" y="83"/>
                    </a:lnTo>
                    <a:lnTo>
                      <a:pt x="36" y="83"/>
                    </a:lnTo>
                    <a:lnTo>
                      <a:pt x="39" y="83"/>
                    </a:lnTo>
                    <a:lnTo>
                      <a:pt x="36" y="83"/>
                    </a:lnTo>
                    <a:lnTo>
                      <a:pt x="39" y="83"/>
                    </a:lnTo>
                    <a:lnTo>
                      <a:pt x="36" y="83"/>
                    </a:lnTo>
                    <a:lnTo>
                      <a:pt x="39" y="83"/>
                    </a:lnTo>
                    <a:lnTo>
                      <a:pt x="36" y="83"/>
                    </a:lnTo>
                    <a:lnTo>
                      <a:pt x="39" y="83"/>
                    </a:lnTo>
                    <a:lnTo>
                      <a:pt x="36" y="83"/>
                    </a:lnTo>
                    <a:lnTo>
                      <a:pt x="36" y="81"/>
                    </a:lnTo>
                    <a:lnTo>
                      <a:pt x="36" y="83"/>
                    </a:lnTo>
                    <a:lnTo>
                      <a:pt x="36" y="81"/>
                    </a:lnTo>
                    <a:lnTo>
                      <a:pt x="34" y="81"/>
                    </a:lnTo>
                    <a:lnTo>
                      <a:pt x="36" y="81"/>
                    </a:lnTo>
                    <a:lnTo>
                      <a:pt x="36" y="79"/>
                    </a:lnTo>
                    <a:lnTo>
                      <a:pt x="36" y="81"/>
                    </a:lnTo>
                    <a:lnTo>
                      <a:pt x="36" y="79"/>
                    </a:lnTo>
                    <a:lnTo>
                      <a:pt x="36" y="81"/>
                    </a:lnTo>
                    <a:lnTo>
                      <a:pt x="39" y="81"/>
                    </a:lnTo>
                    <a:lnTo>
                      <a:pt x="41" y="81"/>
                    </a:lnTo>
                    <a:lnTo>
                      <a:pt x="41" y="79"/>
                    </a:lnTo>
                    <a:lnTo>
                      <a:pt x="41" y="81"/>
                    </a:lnTo>
                    <a:lnTo>
                      <a:pt x="41" y="79"/>
                    </a:lnTo>
                    <a:lnTo>
                      <a:pt x="39" y="79"/>
                    </a:lnTo>
                    <a:lnTo>
                      <a:pt x="41" y="79"/>
                    </a:lnTo>
                    <a:lnTo>
                      <a:pt x="44" y="79"/>
                    </a:lnTo>
                    <a:lnTo>
                      <a:pt x="44" y="76"/>
                    </a:lnTo>
                    <a:lnTo>
                      <a:pt x="44" y="79"/>
                    </a:lnTo>
                    <a:lnTo>
                      <a:pt x="44" y="76"/>
                    </a:lnTo>
                    <a:lnTo>
                      <a:pt x="46" y="76"/>
                    </a:lnTo>
                    <a:lnTo>
                      <a:pt x="48" y="76"/>
                    </a:lnTo>
                    <a:lnTo>
                      <a:pt x="46" y="76"/>
                    </a:lnTo>
                    <a:lnTo>
                      <a:pt x="48" y="76"/>
                    </a:lnTo>
                    <a:lnTo>
                      <a:pt x="48" y="74"/>
                    </a:lnTo>
                    <a:lnTo>
                      <a:pt x="48" y="76"/>
                    </a:lnTo>
                    <a:lnTo>
                      <a:pt x="51" y="76"/>
                    </a:lnTo>
                    <a:lnTo>
                      <a:pt x="51" y="74"/>
                    </a:lnTo>
                    <a:lnTo>
                      <a:pt x="51" y="76"/>
                    </a:lnTo>
                    <a:lnTo>
                      <a:pt x="51" y="74"/>
                    </a:lnTo>
                    <a:lnTo>
                      <a:pt x="51" y="76"/>
                    </a:lnTo>
                    <a:lnTo>
                      <a:pt x="53" y="76"/>
                    </a:lnTo>
                    <a:lnTo>
                      <a:pt x="53" y="74"/>
                    </a:lnTo>
                    <a:lnTo>
                      <a:pt x="53" y="76"/>
                    </a:lnTo>
                    <a:lnTo>
                      <a:pt x="53" y="74"/>
                    </a:lnTo>
                    <a:lnTo>
                      <a:pt x="53" y="76"/>
                    </a:lnTo>
                    <a:lnTo>
                      <a:pt x="56" y="76"/>
                    </a:lnTo>
                    <a:lnTo>
                      <a:pt x="53" y="76"/>
                    </a:lnTo>
                    <a:lnTo>
                      <a:pt x="56" y="76"/>
                    </a:lnTo>
                    <a:lnTo>
                      <a:pt x="58" y="76"/>
                    </a:lnTo>
                    <a:lnTo>
                      <a:pt x="61" y="76"/>
                    </a:lnTo>
                    <a:lnTo>
                      <a:pt x="58" y="76"/>
                    </a:lnTo>
                    <a:lnTo>
                      <a:pt x="61" y="76"/>
                    </a:lnTo>
                    <a:lnTo>
                      <a:pt x="58" y="76"/>
                    </a:lnTo>
                    <a:lnTo>
                      <a:pt x="61" y="76"/>
                    </a:lnTo>
                    <a:lnTo>
                      <a:pt x="61" y="79"/>
                    </a:lnTo>
                    <a:lnTo>
                      <a:pt x="61" y="76"/>
                    </a:lnTo>
                    <a:lnTo>
                      <a:pt x="61" y="79"/>
                    </a:lnTo>
                    <a:lnTo>
                      <a:pt x="63" y="79"/>
                    </a:lnTo>
                    <a:lnTo>
                      <a:pt x="61" y="79"/>
                    </a:lnTo>
                    <a:lnTo>
                      <a:pt x="63" y="79"/>
                    </a:lnTo>
                    <a:lnTo>
                      <a:pt x="61" y="79"/>
                    </a:lnTo>
                    <a:lnTo>
                      <a:pt x="63" y="79"/>
                    </a:lnTo>
                    <a:lnTo>
                      <a:pt x="61" y="79"/>
                    </a:lnTo>
                    <a:lnTo>
                      <a:pt x="61" y="76"/>
                    </a:lnTo>
                    <a:lnTo>
                      <a:pt x="63" y="76"/>
                    </a:lnTo>
                    <a:lnTo>
                      <a:pt x="63" y="79"/>
                    </a:lnTo>
                    <a:lnTo>
                      <a:pt x="63" y="76"/>
                    </a:lnTo>
                    <a:lnTo>
                      <a:pt x="63" y="79"/>
                    </a:lnTo>
                    <a:lnTo>
                      <a:pt x="63" y="76"/>
                    </a:lnTo>
                    <a:lnTo>
                      <a:pt x="63" y="79"/>
                    </a:lnTo>
                    <a:lnTo>
                      <a:pt x="66" y="79"/>
                    </a:lnTo>
                    <a:lnTo>
                      <a:pt x="68" y="79"/>
                    </a:lnTo>
                    <a:lnTo>
                      <a:pt x="66" y="79"/>
                    </a:lnTo>
                    <a:lnTo>
                      <a:pt x="66" y="76"/>
                    </a:lnTo>
                    <a:lnTo>
                      <a:pt x="63" y="76"/>
                    </a:lnTo>
                    <a:lnTo>
                      <a:pt x="66" y="76"/>
                    </a:lnTo>
                    <a:lnTo>
                      <a:pt x="63" y="76"/>
                    </a:lnTo>
                    <a:lnTo>
                      <a:pt x="66" y="76"/>
                    </a:lnTo>
                    <a:lnTo>
                      <a:pt x="63" y="76"/>
                    </a:lnTo>
                    <a:lnTo>
                      <a:pt x="61" y="76"/>
                    </a:lnTo>
                    <a:lnTo>
                      <a:pt x="61" y="74"/>
                    </a:lnTo>
                    <a:lnTo>
                      <a:pt x="61" y="76"/>
                    </a:lnTo>
                    <a:lnTo>
                      <a:pt x="61" y="74"/>
                    </a:lnTo>
                    <a:lnTo>
                      <a:pt x="63" y="74"/>
                    </a:lnTo>
                    <a:lnTo>
                      <a:pt x="61" y="74"/>
                    </a:lnTo>
                    <a:lnTo>
                      <a:pt x="63" y="74"/>
                    </a:lnTo>
                    <a:lnTo>
                      <a:pt x="61" y="74"/>
                    </a:lnTo>
                    <a:lnTo>
                      <a:pt x="63" y="74"/>
                    </a:lnTo>
                    <a:lnTo>
                      <a:pt x="61" y="74"/>
                    </a:lnTo>
                    <a:lnTo>
                      <a:pt x="63" y="74"/>
                    </a:lnTo>
                    <a:lnTo>
                      <a:pt x="63" y="71"/>
                    </a:lnTo>
                    <a:lnTo>
                      <a:pt x="61" y="71"/>
                    </a:lnTo>
                    <a:lnTo>
                      <a:pt x="63" y="71"/>
                    </a:lnTo>
                    <a:lnTo>
                      <a:pt x="63" y="74"/>
                    </a:lnTo>
                    <a:lnTo>
                      <a:pt x="66" y="74"/>
                    </a:lnTo>
                    <a:lnTo>
                      <a:pt x="68" y="74"/>
                    </a:lnTo>
                    <a:lnTo>
                      <a:pt x="66" y="74"/>
                    </a:lnTo>
                    <a:lnTo>
                      <a:pt x="68" y="74"/>
                    </a:lnTo>
                    <a:lnTo>
                      <a:pt x="70" y="74"/>
                    </a:lnTo>
                    <a:lnTo>
                      <a:pt x="70" y="71"/>
                    </a:lnTo>
                    <a:lnTo>
                      <a:pt x="68" y="71"/>
                    </a:lnTo>
                    <a:lnTo>
                      <a:pt x="70" y="71"/>
                    </a:lnTo>
                    <a:lnTo>
                      <a:pt x="68" y="71"/>
                    </a:lnTo>
                    <a:lnTo>
                      <a:pt x="70" y="71"/>
                    </a:lnTo>
                    <a:lnTo>
                      <a:pt x="70" y="69"/>
                    </a:lnTo>
                    <a:lnTo>
                      <a:pt x="70" y="71"/>
                    </a:lnTo>
                    <a:lnTo>
                      <a:pt x="73" y="71"/>
                    </a:lnTo>
                    <a:lnTo>
                      <a:pt x="73" y="74"/>
                    </a:lnTo>
                    <a:lnTo>
                      <a:pt x="73" y="71"/>
                    </a:lnTo>
                    <a:lnTo>
                      <a:pt x="73" y="69"/>
                    </a:lnTo>
                    <a:lnTo>
                      <a:pt x="73" y="71"/>
                    </a:lnTo>
                    <a:lnTo>
                      <a:pt x="75" y="71"/>
                    </a:lnTo>
                    <a:lnTo>
                      <a:pt x="75" y="69"/>
                    </a:lnTo>
                    <a:lnTo>
                      <a:pt x="73" y="69"/>
                    </a:lnTo>
                    <a:lnTo>
                      <a:pt x="75" y="69"/>
                    </a:lnTo>
                    <a:lnTo>
                      <a:pt x="73" y="69"/>
                    </a:lnTo>
                    <a:lnTo>
                      <a:pt x="73" y="66"/>
                    </a:lnTo>
                    <a:lnTo>
                      <a:pt x="75" y="66"/>
                    </a:lnTo>
                    <a:lnTo>
                      <a:pt x="78" y="66"/>
                    </a:lnTo>
                    <a:lnTo>
                      <a:pt x="75" y="66"/>
                    </a:lnTo>
                    <a:lnTo>
                      <a:pt x="78" y="66"/>
                    </a:lnTo>
                    <a:lnTo>
                      <a:pt x="80" y="66"/>
                    </a:lnTo>
                    <a:lnTo>
                      <a:pt x="83" y="66"/>
                    </a:lnTo>
                    <a:lnTo>
                      <a:pt x="80" y="66"/>
                    </a:lnTo>
                    <a:lnTo>
                      <a:pt x="80" y="64"/>
                    </a:lnTo>
                    <a:lnTo>
                      <a:pt x="83" y="64"/>
                    </a:lnTo>
                    <a:lnTo>
                      <a:pt x="83" y="66"/>
                    </a:lnTo>
                    <a:lnTo>
                      <a:pt x="85" y="66"/>
                    </a:lnTo>
                    <a:lnTo>
                      <a:pt x="83" y="66"/>
                    </a:lnTo>
                    <a:lnTo>
                      <a:pt x="83" y="64"/>
                    </a:lnTo>
                    <a:lnTo>
                      <a:pt x="80" y="64"/>
                    </a:lnTo>
                    <a:lnTo>
                      <a:pt x="83" y="64"/>
                    </a:lnTo>
                    <a:lnTo>
                      <a:pt x="80" y="64"/>
                    </a:lnTo>
                    <a:lnTo>
                      <a:pt x="83" y="64"/>
                    </a:lnTo>
                    <a:lnTo>
                      <a:pt x="83" y="61"/>
                    </a:lnTo>
                    <a:lnTo>
                      <a:pt x="80" y="61"/>
                    </a:lnTo>
                    <a:lnTo>
                      <a:pt x="80" y="64"/>
                    </a:lnTo>
                    <a:lnTo>
                      <a:pt x="80" y="66"/>
                    </a:lnTo>
                    <a:lnTo>
                      <a:pt x="83" y="66"/>
                    </a:lnTo>
                    <a:lnTo>
                      <a:pt x="80" y="66"/>
                    </a:lnTo>
                    <a:lnTo>
                      <a:pt x="78" y="66"/>
                    </a:lnTo>
                    <a:lnTo>
                      <a:pt x="75" y="66"/>
                    </a:lnTo>
                    <a:lnTo>
                      <a:pt x="78" y="66"/>
                    </a:lnTo>
                    <a:lnTo>
                      <a:pt x="78" y="64"/>
                    </a:lnTo>
                    <a:lnTo>
                      <a:pt x="75" y="64"/>
                    </a:lnTo>
                    <a:lnTo>
                      <a:pt x="75" y="66"/>
                    </a:lnTo>
                    <a:lnTo>
                      <a:pt x="73" y="66"/>
                    </a:lnTo>
                    <a:lnTo>
                      <a:pt x="73" y="69"/>
                    </a:lnTo>
                    <a:lnTo>
                      <a:pt x="70" y="69"/>
                    </a:lnTo>
                    <a:lnTo>
                      <a:pt x="70" y="66"/>
                    </a:lnTo>
                    <a:lnTo>
                      <a:pt x="70" y="69"/>
                    </a:lnTo>
                    <a:lnTo>
                      <a:pt x="68" y="69"/>
                    </a:lnTo>
                    <a:lnTo>
                      <a:pt x="68" y="66"/>
                    </a:lnTo>
                    <a:lnTo>
                      <a:pt x="68" y="69"/>
                    </a:lnTo>
                    <a:lnTo>
                      <a:pt x="68" y="66"/>
                    </a:lnTo>
                    <a:lnTo>
                      <a:pt x="68" y="69"/>
                    </a:lnTo>
                    <a:lnTo>
                      <a:pt x="68" y="71"/>
                    </a:lnTo>
                    <a:lnTo>
                      <a:pt x="68" y="69"/>
                    </a:lnTo>
                    <a:lnTo>
                      <a:pt x="66" y="69"/>
                    </a:lnTo>
                    <a:lnTo>
                      <a:pt x="68" y="69"/>
                    </a:lnTo>
                    <a:lnTo>
                      <a:pt x="66" y="69"/>
                    </a:lnTo>
                    <a:lnTo>
                      <a:pt x="68" y="69"/>
                    </a:lnTo>
                    <a:lnTo>
                      <a:pt x="66" y="69"/>
                    </a:lnTo>
                    <a:lnTo>
                      <a:pt x="66" y="66"/>
                    </a:lnTo>
                    <a:lnTo>
                      <a:pt x="66" y="69"/>
                    </a:lnTo>
                    <a:lnTo>
                      <a:pt x="66" y="66"/>
                    </a:lnTo>
                    <a:lnTo>
                      <a:pt x="66" y="69"/>
                    </a:lnTo>
                    <a:lnTo>
                      <a:pt x="66" y="71"/>
                    </a:lnTo>
                    <a:lnTo>
                      <a:pt x="66" y="69"/>
                    </a:lnTo>
                    <a:lnTo>
                      <a:pt x="66" y="71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3" y="71"/>
                    </a:lnTo>
                    <a:lnTo>
                      <a:pt x="61" y="71"/>
                    </a:lnTo>
                    <a:lnTo>
                      <a:pt x="61" y="74"/>
                    </a:lnTo>
                    <a:lnTo>
                      <a:pt x="61" y="71"/>
                    </a:lnTo>
                    <a:lnTo>
                      <a:pt x="58" y="71"/>
                    </a:lnTo>
                    <a:lnTo>
                      <a:pt x="58" y="74"/>
                    </a:lnTo>
                    <a:lnTo>
                      <a:pt x="58" y="71"/>
                    </a:lnTo>
                    <a:lnTo>
                      <a:pt x="58" y="74"/>
                    </a:lnTo>
                    <a:lnTo>
                      <a:pt x="58" y="71"/>
                    </a:lnTo>
                    <a:lnTo>
                      <a:pt x="58" y="74"/>
                    </a:lnTo>
                    <a:lnTo>
                      <a:pt x="58" y="71"/>
                    </a:lnTo>
                    <a:lnTo>
                      <a:pt x="58" y="74"/>
                    </a:lnTo>
                    <a:lnTo>
                      <a:pt x="56" y="74"/>
                    </a:lnTo>
                    <a:lnTo>
                      <a:pt x="56" y="71"/>
                    </a:lnTo>
                    <a:lnTo>
                      <a:pt x="58" y="71"/>
                    </a:lnTo>
                    <a:lnTo>
                      <a:pt x="58" y="69"/>
                    </a:lnTo>
                    <a:lnTo>
                      <a:pt x="58" y="71"/>
                    </a:lnTo>
                    <a:lnTo>
                      <a:pt x="58" y="69"/>
                    </a:lnTo>
                    <a:lnTo>
                      <a:pt x="58" y="66"/>
                    </a:lnTo>
                    <a:lnTo>
                      <a:pt x="58" y="69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6" y="74"/>
                    </a:lnTo>
                    <a:lnTo>
                      <a:pt x="56" y="71"/>
                    </a:lnTo>
                    <a:lnTo>
                      <a:pt x="56" y="74"/>
                    </a:lnTo>
                    <a:lnTo>
                      <a:pt x="56" y="76"/>
                    </a:lnTo>
                    <a:lnTo>
                      <a:pt x="53" y="76"/>
                    </a:lnTo>
                    <a:lnTo>
                      <a:pt x="53" y="74"/>
                    </a:lnTo>
                    <a:lnTo>
                      <a:pt x="53" y="76"/>
                    </a:lnTo>
                    <a:lnTo>
                      <a:pt x="53" y="74"/>
                    </a:lnTo>
                    <a:lnTo>
                      <a:pt x="53" y="76"/>
                    </a:lnTo>
                    <a:lnTo>
                      <a:pt x="53" y="74"/>
                    </a:lnTo>
                    <a:lnTo>
                      <a:pt x="51" y="74"/>
                    </a:lnTo>
                    <a:lnTo>
                      <a:pt x="51" y="76"/>
                    </a:lnTo>
                    <a:lnTo>
                      <a:pt x="51" y="74"/>
                    </a:lnTo>
                    <a:lnTo>
                      <a:pt x="51" y="76"/>
                    </a:lnTo>
                    <a:lnTo>
                      <a:pt x="48" y="76"/>
                    </a:lnTo>
                    <a:lnTo>
                      <a:pt x="48" y="74"/>
                    </a:lnTo>
                    <a:lnTo>
                      <a:pt x="51" y="74"/>
                    </a:lnTo>
                    <a:lnTo>
                      <a:pt x="48" y="74"/>
                    </a:lnTo>
                    <a:lnTo>
                      <a:pt x="51" y="74"/>
                    </a:lnTo>
                    <a:lnTo>
                      <a:pt x="48" y="74"/>
                    </a:lnTo>
                    <a:lnTo>
                      <a:pt x="51" y="74"/>
                    </a:lnTo>
                    <a:lnTo>
                      <a:pt x="48" y="74"/>
                    </a:lnTo>
                    <a:lnTo>
                      <a:pt x="51" y="74"/>
                    </a:lnTo>
                    <a:lnTo>
                      <a:pt x="51" y="71"/>
                    </a:lnTo>
                    <a:lnTo>
                      <a:pt x="48" y="71"/>
                    </a:lnTo>
                    <a:lnTo>
                      <a:pt x="51" y="71"/>
                    </a:lnTo>
                    <a:lnTo>
                      <a:pt x="48" y="71"/>
                    </a:lnTo>
                    <a:lnTo>
                      <a:pt x="51" y="71"/>
                    </a:lnTo>
                    <a:lnTo>
                      <a:pt x="51" y="69"/>
                    </a:lnTo>
                    <a:lnTo>
                      <a:pt x="51" y="66"/>
                    </a:lnTo>
                    <a:lnTo>
                      <a:pt x="51" y="69"/>
                    </a:lnTo>
                    <a:lnTo>
                      <a:pt x="51" y="71"/>
                    </a:lnTo>
                    <a:lnTo>
                      <a:pt x="48" y="71"/>
                    </a:lnTo>
                    <a:lnTo>
                      <a:pt x="48" y="74"/>
                    </a:lnTo>
                    <a:lnTo>
                      <a:pt x="48" y="76"/>
                    </a:lnTo>
                    <a:lnTo>
                      <a:pt x="46" y="76"/>
                    </a:lnTo>
                    <a:lnTo>
                      <a:pt x="48" y="76"/>
                    </a:lnTo>
                    <a:lnTo>
                      <a:pt x="48" y="74"/>
                    </a:lnTo>
                    <a:lnTo>
                      <a:pt x="46" y="74"/>
                    </a:lnTo>
                    <a:lnTo>
                      <a:pt x="48" y="74"/>
                    </a:lnTo>
                    <a:lnTo>
                      <a:pt x="46" y="74"/>
                    </a:lnTo>
                    <a:lnTo>
                      <a:pt x="48" y="74"/>
                    </a:lnTo>
                    <a:lnTo>
                      <a:pt x="46" y="74"/>
                    </a:lnTo>
                    <a:lnTo>
                      <a:pt x="46" y="76"/>
                    </a:lnTo>
                    <a:lnTo>
                      <a:pt x="46" y="74"/>
                    </a:lnTo>
                    <a:lnTo>
                      <a:pt x="44" y="74"/>
                    </a:lnTo>
                    <a:lnTo>
                      <a:pt x="44" y="76"/>
                    </a:lnTo>
                    <a:lnTo>
                      <a:pt x="46" y="76"/>
                    </a:lnTo>
                    <a:lnTo>
                      <a:pt x="44" y="76"/>
                    </a:lnTo>
                    <a:lnTo>
                      <a:pt x="46" y="76"/>
                    </a:lnTo>
                    <a:lnTo>
                      <a:pt x="44" y="76"/>
                    </a:lnTo>
                    <a:lnTo>
                      <a:pt x="44" y="7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7" name="Freeform 1197"/>
              <p:cNvSpPr>
                <a:spLocks noEditPoints="1"/>
              </p:cNvSpPr>
              <p:nvPr/>
            </p:nvSpPr>
            <p:spPr bwMode="auto">
              <a:xfrm>
                <a:off x="3052" y="1410"/>
                <a:ext cx="10" cy="24"/>
              </a:xfrm>
              <a:custGeom>
                <a:avLst/>
                <a:gdLst>
                  <a:gd name="T0" fmla="*/ 0 w 10"/>
                  <a:gd name="T1" fmla="*/ 24 h 24"/>
                  <a:gd name="T2" fmla="*/ 3 w 10"/>
                  <a:gd name="T3" fmla="*/ 24 h 24"/>
                  <a:gd name="T4" fmla="*/ 0 w 10"/>
                  <a:gd name="T5" fmla="*/ 24 h 24"/>
                  <a:gd name="T6" fmla="*/ 0 w 10"/>
                  <a:gd name="T7" fmla="*/ 22 h 24"/>
                  <a:gd name="T8" fmla="*/ 0 w 10"/>
                  <a:gd name="T9" fmla="*/ 22 h 24"/>
                  <a:gd name="T10" fmla="*/ 0 w 10"/>
                  <a:gd name="T11" fmla="*/ 22 h 24"/>
                  <a:gd name="T12" fmla="*/ 0 w 10"/>
                  <a:gd name="T13" fmla="*/ 22 h 24"/>
                  <a:gd name="T14" fmla="*/ 0 w 10"/>
                  <a:gd name="T15" fmla="*/ 22 h 24"/>
                  <a:gd name="T16" fmla="*/ 0 w 10"/>
                  <a:gd name="T17" fmla="*/ 22 h 24"/>
                  <a:gd name="T18" fmla="*/ 0 w 10"/>
                  <a:gd name="T19" fmla="*/ 22 h 24"/>
                  <a:gd name="T20" fmla="*/ 0 w 10"/>
                  <a:gd name="T21" fmla="*/ 22 h 24"/>
                  <a:gd name="T22" fmla="*/ 0 w 10"/>
                  <a:gd name="T23" fmla="*/ 22 h 24"/>
                  <a:gd name="T24" fmla="*/ 3 w 10"/>
                  <a:gd name="T25" fmla="*/ 22 h 24"/>
                  <a:gd name="T26" fmla="*/ 3 w 10"/>
                  <a:gd name="T27" fmla="*/ 19 h 24"/>
                  <a:gd name="T28" fmla="*/ 3 w 10"/>
                  <a:gd name="T29" fmla="*/ 19 h 24"/>
                  <a:gd name="T30" fmla="*/ 3 w 10"/>
                  <a:gd name="T31" fmla="*/ 19 h 24"/>
                  <a:gd name="T32" fmla="*/ 3 w 10"/>
                  <a:gd name="T33" fmla="*/ 19 h 24"/>
                  <a:gd name="T34" fmla="*/ 3 w 10"/>
                  <a:gd name="T35" fmla="*/ 19 h 24"/>
                  <a:gd name="T36" fmla="*/ 3 w 10"/>
                  <a:gd name="T37" fmla="*/ 19 h 24"/>
                  <a:gd name="T38" fmla="*/ 3 w 10"/>
                  <a:gd name="T39" fmla="*/ 17 h 24"/>
                  <a:gd name="T40" fmla="*/ 8 w 10"/>
                  <a:gd name="T41" fmla="*/ 15 h 24"/>
                  <a:gd name="T42" fmla="*/ 8 w 10"/>
                  <a:gd name="T43" fmla="*/ 15 h 24"/>
                  <a:gd name="T44" fmla="*/ 8 w 10"/>
                  <a:gd name="T45" fmla="*/ 15 h 24"/>
                  <a:gd name="T46" fmla="*/ 8 w 10"/>
                  <a:gd name="T47" fmla="*/ 15 h 24"/>
                  <a:gd name="T48" fmla="*/ 8 w 10"/>
                  <a:gd name="T49" fmla="*/ 12 h 24"/>
                  <a:gd name="T50" fmla="*/ 8 w 10"/>
                  <a:gd name="T51" fmla="*/ 12 h 24"/>
                  <a:gd name="T52" fmla="*/ 8 w 10"/>
                  <a:gd name="T53" fmla="*/ 12 h 24"/>
                  <a:gd name="T54" fmla="*/ 5 w 10"/>
                  <a:gd name="T55" fmla="*/ 12 h 24"/>
                  <a:gd name="T56" fmla="*/ 5 w 10"/>
                  <a:gd name="T57" fmla="*/ 12 h 24"/>
                  <a:gd name="T58" fmla="*/ 5 w 10"/>
                  <a:gd name="T59" fmla="*/ 12 h 24"/>
                  <a:gd name="T60" fmla="*/ 8 w 10"/>
                  <a:gd name="T61" fmla="*/ 12 h 24"/>
                  <a:gd name="T62" fmla="*/ 8 w 10"/>
                  <a:gd name="T63" fmla="*/ 12 h 24"/>
                  <a:gd name="T64" fmla="*/ 5 w 10"/>
                  <a:gd name="T65" fmla="*/ 12 h 24"/>
                  <a:gd name="T66" fmla="*/ 5 w 10"/>
                  <a:gd name="T67" fmla="*/ 12 h 24"/>
                  <a:gd name="T68" fmla="*/ 5 w 10"/>
                  <a:gd name="T69" fmla="*/ 12 h 24"/>
                  <a:gd name="T70" fmla="*/ 5 w 10"/>
                  <a:gd name="T71" fmla="*/ 12 h 24"/>
                  <a:gd name="T72" fmla="*/ 5 w 10"/>
                  <a:gd name="T73" fmla="*/ 10 h 24"/>
                  <a:gd name="T74" fmla="*/ 5 w 10"/>
                  <a:gd name="T75" fmla="*/ 10 h 24"/>
                  <a:gd name="T76" fmla="*/ 8 w 10"/>
                  <a:gd name="T77" fmla="*/ 10 h 24"/>
                  <a:gd name="T78" fmla="*/ 5 w 10"/>
                  <a:gd name="T79" fmla="*/ 10 h 24"/>
                  <a:gd name="T80" fmla="*/ 8 w 10"/>
                  <a:gd name="T81" fmla="*/ 0 h 24"/>
                  <a:gd name="T82" fmla="*/ 10 w 10"/>
                  <a:gd name="T83" fmla="*/ 2 h 24"/>
                  <a:gd name="T84" fmla="*/ 10 w 10"/>
                  <a:gd name="T85" fmla="*/ 5 h 24"/>
                  <a:gd name="T86" fmla="*/ 8 w 10"/>
                  <a:gd name="T87" fmla="*/ 5 h 24"/>
                  <a:gd name="T88" fmla="*/ 8 w 10"/>
                  <a:gd name="T89" fmla="*/ 7 h 24"/>
                  <a:gd name="T90" fmla="*/ 8 w 10"/>
                  <a:gd name="T91" fmla="*/ 7 h 24"/>
                  <a:gd name="T92" fmla="*/ 5 w 10"/>
                  <a:gd name="T93" fmla="*/ 7 h 24"/>
                  <a:gd name="T94" fmla="*/ 5 w 10"/>
                  <a:gd name="T95" fmla="*/ 7 h 24"/>
                  <a:gd name="T96" fmla="*/ 5 w 10"/>
                  <a:gd name="T97" fmla="*/ 7 h 24"/>
                  <a:gd name="T98" fmla="*/ 5 w 10"/>
                  <a:gd name="T99" fmla="*/ 5 h 24"/>
                  <a:gd name="T100" fmla="*/ 5 w 10"/>
                  <a:gd name="T101" fmla="*/ 5 h 24"/>
                  <a:gd name="T102" fmla="*/ 5 w 10"/>
                  <a:gd name="T103" fmla="*/ 2 h 24"/>
                  <a:gd name="T104" fmla="*/ 5 w 10"/>
                  <a:gd name="T105" fmla="*/ 2 h 24"/>
                  <a:gd name="T106" fmla="*/ 5 w 10"/>
                  <a:gd name="T107" fmla="*/ 2 h 24"/>
                  <a:gd name="T108" fmla="*/ 8 w 10"/>
                  <a:gd name="T10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"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  <a:moveTo>
                      <a:pt x="3" y="24"/>
                    </a:moveTo>
                    <a:lnTo>
                      <a:pt x="3" y="24"/>
                    </a:lnTo>
                    <a:lnTo>
                      <a:pt x="3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3" y="24"/>
                    </a:lnTo>
                    <a:lnTo>
                      <a:pt x="3" y="24"/>
                    </a:lnTo>
                    <a:close/>
                    <a:moveTo>
                      <a:pt x="0" y="22"/>
                    </a:move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  <a:moveTo>
                      <a:pt x="0" y="22"/>
                    </a:move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  <a:moveTo>
                      <a:pt x="0" y="22"/>
                    </a:move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0" y="22"/>
                    </a:lnTo>
                    <a:close/>
                    <a:moveTo>
                      <a:pt x="3" y="19"/>
                    </a:move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9"/>
                    </a:lnTo>
                    <a:close/>
                    <a:moveTo>
                      <a:pt x="8" y="15"/>
                    </a:move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close/>
                    <a:moveTo>
                      <a:pt x="8" y="12"/>
                    </a:move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close/>
                    <a:moveTo>
                      <a:pt x="5" y="12"/>
                    </a:move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close/>
                    <a:moveTo>
                      <a:pt x="8" y="12"/>
                    </a:move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close/>
                    <a:moveTo>
                      <a:pt x="5" y="10"/>
                    </a:moveTo>
                    <a:lnTo>
                      <a:pt x="5" y="10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8" name="Freeform 1198"/>
              <p:cNvSpPr>
                <a:spLocks noEditPoints="1"/>
              </p:cNvSpPr>
              <p:nvPr/>
            </p:nvSpPr>
            <p:spPr bwMode="auto">
              <a:xfrm>
                <a:off x="3052" y="1410"/>
                <a:ext cx="10" cy="24"/>
              </a:xfrm>
              <a:custGeom>
                <a:avLst/>
                <a:gdLst>
                  <a:gd name="T0" fmla="*/ 0 w 10"/>
                  <a:gd name="T1" fmla="*/ 24 h 24"/>
                  <a:gd name="T2" fmla="*/ 3 w 10"/>
                  <a:gd name="T3" fmla="*/ 24 h 24"/>
                  <a:gd name="T4" fmla="*/ 0 w 10"/>
                  <a:gd name="T5" fmla="*/ 24 h 24"/>
                  <a:gd name="T6" fmla="*/ 0 w 10"/>
                  <a:gd name="T7" fmla="*/ 22 h 24"/>
                  <a:gd name="T8" fmla="*/ 0 w 10"/>
                  <a:gd name="T9" fmla="*/ 22 h 24"/>
                  <a:gd name="T10" fmla="*/ 0 w 10"/>
                  <a:gd name="T11" fmla="*/ 22 h 24"/>
                  <a:gd name="T12" fmla="*/ 0 w 10"/>
                  <a:gd name="T13" fmla="*/ 22 h 24"/>
                  <a:gd name="T14" fmla="*/ 0 w 10"/>
                  <a:gd name="T15" fmla="*/ 22 h 24"/>
                  <a:gd name="T16" fmla="*/ 0 w 10"/>
                  <a:gd name="T17" fmla="*/ 22 h 24"/>
                  <a:gd name="T18" fmla="*/ 0 w 10"/>
                  <a:gd name="T19" fmla="*/ 22 h 24"/>
                  <a:gd name="T20" fmla="*/ 0 w 10"/>
                  <a:gd name="T21" fmla="*/ 22 h 24"/>
                  <a:gd name="T22" fmla="*/ 0 w 10"/>
                  <a:gd name="T23" fmla="*/ 22 h 24"/>
                  <a:gd name="T24" fmla="*/ 3 w 10"/>
                  <a:gd name="T25" fmla="*/ 22 h 24"/>
                  <a:gd name="T26" fmla="*/ 3 w 10"/>
                  <a:gd name="T27" fmla="*/ 19 h 24"/>
                  <a:gd name="T28" fmla="*/ 3 w 10"/>
                  <a:gd name="T29" fmla="*/ 19 h 24"/>
                  <a:gd name="T30" fmla="*/ 3 w 10"/>
                  <a:gd name="T31" fmla="*/ 19 h 24"/>
                  <a:gd name="T32" fmla="*/ 3 w 10"/>
                  <a:gd name="T33" fmla="*/ 19 h 24"/>
                  <a:gd name="T34" fmla="*/ 3 w 10"/>
                  <a:gd name="T35" fmla="*/ 19 h 24"/>
                  <a:gd name="T36" fmla="*/ 3 w 10"/>
                  <a:gd name="T37" fmla="*/ 19 h 24"/>
                  <a:gd name="T38" fmla="*/ 3 w 10"/>
                  <a:gd name="T39" fmla="*/ 17 h 24"/>
                  <a:gd name="T40" fmla="*/ 8 w 10"/>
                  <a:gd name="T41" fmla="*/ 15 h 24"/>
                  <a:gd name="T42" fmla="*/ 8 w 10"/>
                  <a:gd name="T43" fmla="*/ 15 h 24"/>
                  <a:gd name="T44" fmla="*/ 8 w 10"/>
                  <a:gd name="T45" fmla="*/ 15 h 24"/>
                  <a:gd name="T46" fmla="*/ 8 w 10"/>
                  <a:gd name="T47" fmla="*/ 15 h 24"/>
                  <a:gd name="T48" fmla="*/ 8 w 10"/>
                  <a:gd name="T49" fmla="*/ 12 h 24"/>
                  <a:gd name="T50" fmla="*/ 8 w 10"/>
                  <a:gd name="T51" fmla="*/ 12 h 24"/>
                  <a:gd name="T52" fmla="*/ 8 w 10"/>
                  <a:gd name="T53" fmla="*/ 12 h 24"/>
                  <a:gd name="T54" fmla="*/ 5 w 10"/>
                  <a:gd name="T55" fmla="*/ 12 h 24"/>
                  <a:gd name="T56" fmla="*/ 5 w 10"/>
                  <a:gd name="T57" fmla="*/ 12 h 24"/>
                  <a:gd name="T58" fmla="*/ 5 w 10"/>
                  <a:gd name="T59" fmla="*/ 12 h 24"/>
                  <a:gd name="T60" fmla="*/ 8 w 10"/>
                  <a:gd name="T61" fmla="*/ 12 h 24"/>
                  <a:gd name="T62" fmla="*/ 8 w 10"/>
                  <a:gd name="T63" fmla="*/ 12 h 24"/>
                  <a:gd name="T64" fmla="*/ 5 w 10"/>
                  <a:gd name="T65" fmla="*/ 12 h 24"/>
                  <a:gd name="T66" fmla="*/ 5 w 10"/>
                  <a:gd name="T67" fmla="*/ 12 h 24"/>
                  <a:gd name="T68" fmla="*/ 5 w 10"/>
                  <a:gd name="T69" fmla="*/ 12 h 24"/>
                  <a:gd name="T70" fmla="*/ 5 w 10"/>
                  <a:gd name="T71" fmla="*/ 12 h 24"/>
                  <a:gd name="T72" fmla="*/ 5 w 10"/>
                  <a:gd name="T73" fmla="*/ 10 h 24"/>
                  <a:gd name="T74" fmla="*/ 5 w 10"/>
                  <a:gd name="T75" fmla="*/ 10 h 24"/>
                  <a:gd name="T76" fmla="*/ 8 w 10"/>
                  <a:gd name="T77" fmla="*/ 10 h 24"/>
                  <a:gd name="T78" fmla="*/ 5 w 10"/>
                  <a:gd name="T79" fmla="*/ 10 h 24"/>
                  <a:gd name="T80" fmla="*/ 8 w 10"/>
                  <a:gd name="T81" fmla="*/ 0 h 24"/>
                  <a:gd name="T82" fmla="*/ 10 w 10"/>
                  <a:gd name="T83" fmla="*/ 2 h 24"/>
                  <a:gd name="T84" fmla="*/ 10 w 10"/>
                  <a:gd name="T85" fmla="*/ 5 h 24"/>
                  <a:gd name="T86" fmla="*/ 8 w 10"/>
                  <a:gd name="T87" fmla="*/ 5 h 24"/>
                  <a:gd name="T88" fmla="*/ 8 w 10"/>
                  <a:gd name="T89" fmla="*/ 7 h 24"/>
                  <a:gd name="T90" fmla="*/ 8 w 10"/>
                  <a:gd name="T91" fmla="*/ 7 h 24"/>
                  <a:gd name="T92" fmla="*/ 5 w 10"/>
                  <a:gd name="T93" fmla="*/ 7 h 24"/>
                  <a:gd name="T94" fmla="*/ 5 w 10"/>
                  <a:gd name="T95" fmla="*/ 7 h 24"/>
                  <a:gd name="T96" fmla="*/ 5 w 10"/>
                  <a:gd name="T97" fmla="*/ 7 h 24"/>
                  <a:gd name="T98" fmla="*/ 5 w 10"/>
                  <a:gd name="T99" fmla="*/ 5 h 24"/>
                  <a:gd name="T100" fmla="*/ 5 w 10"/>
                  <a:gd name="T101" fmla="*/ 5 h 24"/>
                  <a:gd name="T102" fmla="*/ 5 w 10"/>
                  <a:gd name="T103" fmla="*/ 2 h 24"/>
                  <a:gd name="T104" fmla="*/ 5 w 10"/>
                  <a:gd name="T105" fmla="*/ 2 h 24"/>
                  <a:gd name="T106" fmla="*/ 5 w 10"/>
                  <a:gd name="T107" fmla="*/ 2 h 24"/>
                  <a:gd name="T108" fmla="*/ 8 w 10"/>
                  <a:gd name="T10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"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moveTo>
                      <a:pt x="3" y="24"/>
                    </a:moveTo>
                    <a:lnTo>
                      <a:pt x="3" y="24"/>
                    </a:lnTo>
                    <a:lnTo>
                      <a:pt x="3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3" y="24"/>
                    </a:lnTo>
                    <a:lnTo>
                      <a:pt x="3" y="24"/>
                    </a:lnTo>
                    <a:moveTo>
                      <a:pt x="0" y="22"/>
                    </a:move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moveTo>
                      <a:pt x="0" y="22"/>
                    </a:move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moveTo>
                      <a:pt x="0" y="22"/>
                    </a:move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0" y="22"/>
                    </a:lnTo>
                    <a:moveTo>
                      <a:pt x="3" y="19"/>
                    </a:move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9"/>
                    </a:lnTo>
                    <a:moveTo>
                      <a:pt x="8" y="15"/>
                    </a:move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moveTo>
                      <a:pt x="8" y="12"/>
                    </a:move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moveTo>
                      <a:pt x="5" y="12"/>
                    </a:move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moveTo>
                      <a:pt x="8" y="12"/>
                    </a:move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moveTo>
                      <a:pt x="5" y="10"/>
                    </a:moveTo>
                    <a:lnTo>
                      <a:pt x="5" y="10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9" name="Freeform 1199"/>
              <p:cNvSpPr>
                <a:spLocks noEditPoints="1"/>
              </p:cNvSpPr>
              <p:nvPr/>
            </p:nvSpPr>
            <p:spPr bwMode="auto">
              <a:xfrm>
                <a:off x="2722" y="1444"/>
                <a:ext cx="377" cy="320"/>
              </a:xfrm>
              <a:custGeom>
                <a:avLst/>
                <a:gdLst>
                  <a:gd name="T0" fmla="*/ 49 w 377"/>
                  <a:gd name="T1" fmla="*/ 34 h 320"/>
                  <a:gd name="T2" fmla="*/ 250 w 377"/>
                  <a:gd name="T3" fmla="*/ 29 h 320"/>
                  <a:gd name="T4" fmla="*/ 260 w 377"/>
                  <a:gd name="T5" fmla="*/ 32 h 320"/>
                  <a:gd name="T6" fmla="*/ 343 w 377"/>
                  <a:gd name="T7" fmla="*/ 100 h 320"/>
                  <a:gd name="T8" fmla="*/ 350 w 377"/>
                  <a:gd name="T9" fmla="*/ 96 h 320"/>
                  <a:gd name="T10" fmla="*/ 350 w 377"/>
                  <a:gd name="T11" fmla="*/ 96 h 320"/>
                  <a:gd name="T12" fmla="*/ 343 w 377"/>
                  <a:gd name="T13" fmla="*/ 91 h 320"/>
                  <a:gd name="T14" fmla="*/ 348 w 377"/>
                  <a:gd name="T15" fmla="*/ 91 h 320"/>
                  <a:gd name="T16" fmla="*/ 348 w 377"/>
                  <a:gd name="T17" fmla="*/ 88 h 320"/>
                  <a:gd name="T18" fmla="*/ 348 w 377"/>
                  <a:gd name="T19" fmla="*/ 86 h 320"/>
                  <a:gd name="T20" fmla="*/ 345 w 377"/>
                  <a:gd name="T21" fmla="*/ 81 h 320"/>
                  <a:gd name="T22" fmla="*/ 96 w 377"/>
                  <a:gd name="T23" fmla="*/ 3 h 320"/>
                  <a:gd name="T24" fmla="*/ 125 w 377"/>
                  <a:gd name="T25" fmla="*/ 20 h 320"/>
                  <a:gd name="T26" fmla="*/ 140 w 377"/>
                  <a:gd name="T27" fmla="*/ 37 h 320"/>
                  <a:gd name="T28" fmla="*/ 157 w 377"/>
                  <a:gd name="T29" fmla="*/ 47 h 320"/>
                  <a:gd name="T30" fmla="*/ 181 w 377"/>
                  <a:gd name="T31" fmla="*/ 44 h 320"/>
                  <a:gd name="T32" fmla="*/ 208 w 377"/>
                  <a:gd name="T33" fmla="*/ 51 h 320"/>
                  <a:gd name="T34" fmla="*/ 247 w 377"/>
                  <a:gd name="T35" fmla="*/ 51 h 320"/>
                  <a:gd name="T36" fmla="*/ 260 w 377"/>
                  <a:gd name="T37" fmla="*/ 47 h 320"/>
                  <a:gd name="T38" fmla="*/ 255 w 377"/>
                  <a:gd name="T39" fmla="*/ 44 h 320"/>
                  <a:gd name="T40" fmla="*/ 282 w 377"/>
                  <a:gd name="T41" fmla="*/ 39 h 320"/>
                  <a:gd name="T42" fmla="*/ 313 w 377"/>
                  <a:gd name="T43" fmla="*/ 42 h 320"/>
                  <a:gd name="T44" fmla="*/ 296 w 377"/>
                  <a:gd name="T45" fmla="*/ 49 h 320"/>
                  <a:gd name="T46" fmla="*/ 326 w 377"/>
                  <a:gd name="T47" fmla="*/ 64 h 320"/>
                  <a:gd name="T48" fmla="*/ 348 w 377"/>
                  <a:gd name="T49" fmla="*/ 78 h 320"/>
                  <a:gd name="T50" fmla="*/ 345 w 377"/>
                  <a:gd name="T51" fmla="*/ 93 h 320"/>
                  <a:gd name="T52" fmla="*/ 355 w 377"/>
                  <a:gd name="T53" fmla="*/ 100 h 320"/>
                  <a:gd name="T54" fmla="*/ 365 w 377"/>
                  <a:gd name="T55" fmla="*/ 115 h 320"/>
                  <a:gd name="T56" fmla="*/ 360 w 377"/>
                  <a:gd name="T57" fmla="*/ 140 h 320"/>
                  <a:gd name="T58" fmla="*/ 338 w 377"/>
                  <a:gd name="T59" fmla="*/ 162 h 320"/>
                  <a:gd name="T60" fmla="*/ 345 w 377"/>
                  <a:gd name="T61" fmla="*/ 208 h 320"/>
                  <a:gd name="T62" fmla="*/ 313 w 377"/>
                  <a:gd name="T63" fmla="*/ 223 h 320"/>
                  <a:gd name="T64" fmla="*/ 286 w 377"/>
                  <a:gd name="T65" fmla="*/ 237 h 320"/>
                  <a:gd name="T66" fmla="*/ 252 w 377"/>
                  <a:gd name="T67" fmla="*/ 223 h 320"/>
                  <a:gd name="T68" fmla="*/ 247 w 377"/>
                  <a:gd name="T69" fmla="*/ 232 h 320"/>
                  <a:gd name="T70" fmla="*/ 260 w 377"/>
                  <a:gd name="T71" fmla="*/ 269 h 320"/>
                  <a:gd name="T72" fmla="*/ 260 w 377"/>
                  <a:gd name="T73" fmla="*/ 281 h 320"/>
                  <a:gd name="T74" fmla="*/ 238 w 377"/>
                  <a:gd name="T75" fmla="*/ 301 h 320"/>
                  <a:gd name="T76" fmla="*/ 218 w 377"/>
                  <a:gd name="T77" fmla="*/ 316 h 320"/>
                  <a:gd name="T78" fmla="*/ 174 w 377"/>
                  <a:gd name="T79" fmla="*/ 286 h 320"/>
                  <a:gd name="T80" fmla="*/ 164 w 377"/>
                  <a:gd name="T81" fmla="*/ 247 h 320"/>
                  <a:gd name="T82" fmla="*/ 152 w 377"/>
                  <a:gd name="T83" fmla="*/ 208 h 320"/>
                  <a:gd name="T84" fmla="*/ 164 w 377"/>
                  <a:gd name="T85" fmla="*/ 169 h 320"/>
                  <a:gd name="T86" fmla="*/ 132 w 377"/>
                  <a:gd name="T87" fmla="*/ 166 h 320"/>
                  <a:gd name="T88" fmla="*/ 81 w 377"/>
                  <a:gd name="T89" fmla="*/ 144 h 320"/>
                  <a:gd name="T90" fmla="*/ 37 w 377"/>
                  <a:gd name="T91" fmla="*/ 142 h 320"/>
                  <a:gd name="T92" fmla="*/ 20 w 377"/>
                  <a:gd name="T93" fmla="*/ 98 h 320"/>
                  <a:gd name="T94" fmla="*/ 8 w 377"/>
                  <a:gd name="T95" fmla="*/ 73 h 320"/>
                  <a:gd name="T96" fmla="*/ 18 w 377"/>
                  <a:gd name="T97" fmla="*/ 37 h 320"/>
                  <a:gd name="T98" fmla="*/ 57 w 377"/>
                  <a:gd name="T99" fmla="*/ 10 h 320"/>
                  <a:gd name="T100" fmla="*/ 44 w 377"/>
                  <a:gd name="T101" fmla="*/ 32 h 320"/>
                  <a:gd name="T102" fmla="*/ 37 w 377"/>
                  <a:gd name="T103" fmla="*/ 59 h 320"/>
                  <a:gd name="T104" fmla="*/ 40 w 377"/>
                  <a:gd name="T105" fmla="*/ 73 h 320"/>
                  <a:gd name="T106" fmla="*/ 44 w 377"/>
                  <a:gd name="T107" fmla="*/ 81 h 320"/>
                  <a:gd name="T108" fmla="*/ 64 w 377"/>
                  <a:gd name="T109" fmla="*/ 66 h 320"/>
                  <a:gd name="T110" fmla="*/ 49 w 377"/>
                  <a:gd name="T111" fmla="*/ 39 h 320"/>
                  <a:gd name="T112" fmla="*/ 74 w 377"/>
                  <a:gd name="T113" fmla="*/ 27 h 320"/>
                  <a:gd name="T114" fmla="*/ 91 w 377"/>
                  <a:gd name="T115" fmla="*/ 17 h 320"/>
                  <a:gd name="T116" fmla="*/ 88 w 377"/>
                  <a:gd name="T117" fmla="*/ 12 h 320"/>
                  <a:gd name="T118" fmla="*/ 110 w 377"/>
                  <a:gd name="T119" fmla="*/ 27 h 320"/>
                  <a:gd name="T120" fmla="*/ 157 w 377"/>
                  <a:gd name="T121" fmla="*/ 56 h 320"/>
                  <a:gd name="T122" fmla="*/ 162 w 377"/>
                  <a:gd name="T123" fmla="*/ 81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7" h="320">
                    <a:moveTo>
                      <a:pt x="47" y="39"/>
                    </a:moveTo>
                    <a:lnTo>
                      <a:pt x="49" y="39"/>
                    </a:lnTo>
                    <a:lnTo>
                      <a:pt x="47" y="39"/>
                    </a:lnTo>
                    <a:close/>
                    <a:moveTo>
                      <a:pt x="47" y="39"/>
                    </a:moveTo>
                    <a:lnTo>
                      <a:pt x="49" y="39"/>
                    </a:lnTo>
                    <a:lnTo>
                      <a:pt x="47" y="39"/>
                    </a:lnTo>
                    <a:close/>
                    <a:moveTo>
                      <a:pt x="47" y="39"/>
                    </a:moveTo>
                    <a:lnTo>
                      <a:pt x="49" y="39"/>
                    </a:lnTo>
                    <a:lnTo>
                      <a:pt x="47" y="39"/>
                    </a:lnTo>
                    <a:close/>
                    <a:moveTo>
                      <a:pt x="260" y="37"/>
                    </a:moveTo>
                    <a:lnTo>
                      <a:pt x="262" y="39"/>
                    </a:lnTo>
                    <a:lnTo>
                      <a:pt x="260" y="39"/>
                    </a:lnTo>
                    <a:lnTo>
                      <a:pt x="260" y="37"/>
                    </a:lnTo>
                    <a:close/>
                    <a:moveTo>
                      <a:pt x="47" y="37"/>
                    </a:moveTo>
                    <a:lnTo>
                      <a:pt x="47" y="34"/>
                    </a:lnTo>
                    <a:lnTo>
                      <a:pt x="49" y="34"/>
                    </a:lnTo>
                    <a:lnTo>
                      <a:pt x="47" y="37"/>
                    </a:lnTo>
                    <a:close/>
                    <a:moveTo>
                      <a:pt x="49" y="34"/>
                    </a:moveTo>
                    <a:lnTo>
                      <a:pt x="47" y="34"/>
                    </a:lnTo>
                    <a:lnTo>
                      <a:pt x="49" y="34"/>
                    </a:lnTo>
                    <a:close/>
                    <a:moveTo>
                      <a:pt x="49" y="34"/>
                    </a:moveTo>
                    <a:lnTo>
                      <a:pt x="47" y="34"/>
                    </a:lnTo>
                    <a:lnTo>
                      <a:pt x="49" y="34"/>
                    </a:lnTo>
                    <a:close/>
                    <a:moveTo>
                      <a:pt x="52" y="34"/>
                    </a:moveTo>
                    <a:lnTo>
                      <a:pt x="49" y="34"/>
                    </a:lnTo>
                    <a:lnTo>
                      <a:pt x="52" y="34"/>
                    </a:lnTo>
                    <a:close/>
                    <a:moveTo>
                      <a:pt x="49" y="32"/>
                    </a:moveTo>
                    <a:lnTo>
                      <a:pt x="49" y="34"/>
                    </a:lnTo>
                    <a:lnTo>
                      <a:pt x="47" y="34"/>
                    </a:lnTo>
                    <a:lnTo>
                      <a:pt x="47" y="32"/>
                    </a:lnTo>
                    <a:lnTo>
                      <a:pt x="49" y="32"/>
                    </a:lnTo>
                    <a:close/>
                    <a:moveTo>
                      <a:pt x="49" y="32"/>
                    </a:moveTo>
                    <a:lnTo>
                      <a:pt x="49" y="34"/>
                    </a:lnTo>
                    <a:lnTo>
                      <a:pt x="52" y="34"/>
                    </a:lnTo>
                    <a:lnTo>
                      <a:pt x="49" y="34"/>
                    </a:lnTo>
                    <a:lnTo>
                      <a:pt x="49" y="32"/>
                    </a:lnTo>
                    <a:close/>
                    <a:moveTo>
                      <a:pt x="252" y="29"/>
                    </a:moveTo>
                    <a:lnTo>
                      <a:pt x="255" y="29"/>
                    </a:lnTo>
                    <a:lnTo>
                      <a:pt x="255" y="32"/>
                    </a:lnTo>
                    <a:lnTo>
                      <a:pt x="255" y="34"/>
                    </a:lnTo>
                    <a:lnTo>
                      <a:pt x="252" y="34"/>
                    </a:lnTo>
                    <a:lnTo>
                      <a:pt x="250" y="34"/>
                    </a:lnTo>
                    <a:lnTo>
                      <a:pt x="247" y="34"/>
                    </a:lnTo>
                    <a:lnTo>
                      <a:pt x="247" y="32"/>
                    </a:lnTo>
                    <a:lnTo>
                      <a:pt x="250" y="32"/>
                    </a:lnTo>
                    <a:lnTo>
                      <a:pt x="250" y="29"/>
                    </a:lnTo>
                    <a:lnTo>
                      <a:pt x="252" y="29"/>
                    </a:lnTo>
                    <a:lnTo>
                      <a:pt x="250" y="29"/>
                    </a:lnTo>
                    <a:lnTo>
                      <a:pt x="252" y="29"/>
                    </a:lnTo>
                    <a:close/>
                    <a:moveTo>
                      <a:pt x="262" y="27"/>
                    </a:moveTo>
                    <a:lnTo>
                      <a:pt x="262" y="29"/>
                    </a:lnTo>
                    <a:lnTo>
                      <a:pt x="264" y="29"/>
                    </a:lnTo>
                    <a:lnTo>
                      <a:pt x="264" y="32"/>
                    </a:lnTo>
                    <a:lnTo>
                      <a:pt x="264" y="34"/>
                    </a:lnTo>
                    <a:lnTo>
                      <a:pt x="262" y="34"/>
                    </a:lnTo>
                    <a:lnTo>
                      <a:pt x="260" y="34"/>
                    </a:lnTo>
                    <a:lnTo>
                      <a:pt x="262" y="34"/>
                    </a:lnTo>
                    <a:lnTo>
                      <a:pt x="260" y="34"/>
                    </a:lnTo>
                    <a:lnTo>
                      <a:pt x="262" y="34"/>
                    </a:lnTo>
                    <a:lnTo>
                      <a:pt x="260" y="34"/>
                    </a:lnTo>
                    <a:lnTo>
                      <a:pt x="260" y="37"/>
                    </a:lnTo>
                    <a:lnTo>
                      <a:pt x="257" y="37"/>
                    </a:lnTo>
                    <a:lnTo>
                      <a:pt x="257" y="34"/>
                    </a:lnTo>
                    <a:lnTo>
                      <a:pt x="255" y="34"/>
                    </a:lnTo>
                    <a:lnTo>
                      <a:pt x="255" y="32"/>
                    </a:lnTo>
                    <a:lnTo>
                      <a:pt x="255" y="34"/>
                    </a:lnTo>
                    <a:lnTo>
                      <a:pt x="255" y="32"/>
                    </a:lnTo>
                    <a:lnTo>
                      <a:pt x="257" y="32"/>
                    </a:lnTo>
                    <a:lnTo>
                      <a:pt x="260" y="32"/>
                    </a:lnTo>
                    <a:lnTo>
                      <a:pt x="257" y="32"/>
                    </a:lnTo>
                    <a:lnTo>
                      <a:pt x="260" y="32"/>
                    </a:lnTo>
                    <a:lnTo>
                      <a:pt x="257" y="32"/>
                    </a:lnTo>
                    <a:lnTo>
                      <a:pt x="260" y="32"/>
                    </a:lnTo>
                    <a:lnTo>
                      <a:pt x="260" y="29"/>
                    </a:lnTo>
                    <a:lnTo>
                      <a:pt x="262" y="29"/>
                    </a:lnTo>
                    <a:lnTo>
                      <a:pt x="262" y="27"/>
                    </a:lnTo>
                    <a:close/>
                    <a:moveTo>
                      <a:pt x="260" y="32"/>
                    </a:moveTo>
                    <a:lnTo>
                      <a:pt x="257" y="32"/>
                    </a:lnTo>
                    <a:lnTo>
                      <a:pt x="260" y="32"/>
                    </a:lnTo>
                    <a:close/>
                    <a:moveTo>
                      <a:pt x="345" y="100"/>
                    </a:moveTo>
                    <a:lnTo>
                      <a:pt x="343" y="100"/>
                    </a:lnTo>
                    <a:lnTo>
                      <a:pt x="345" y="100"/>
                    </a:lnTo>
                    <a:close/>
                    <a:moveTo>
                      <a:pt x="345" y="100"/>
                    </a:moveTo>
                    <a:lnTo>
                      <a:pt x="345" y="98"/>
                    </a:lnTo>
                    <a:lnTo>
                      <a:pt x="345" y="100"/>
                    </a:lnTo>
                    <a:close/>
                    <a:moveTo>
                      <a:pt x="343" y="98"/>
                    </a:moveTo>
                    <a:lnTo>
                      <a:pt x="343" y="100"/>
                    </a:lnTo>
                    <a:lnTo>
                      <a:pt x="343" y="98"/>
                    </a:lnTo>
                    <a:close/>
                    <a:moveTo>
                      <a:pt x="343" y="100"/>
                    </a:moveTo>
                    <a:lnTo>
                      <a:pt x="343" y="98"/>
                    </a:lnTo>
                    <a:lnTo>
                      <a:pt x="343" y="100"/>
                    </a:lnTo>
                    <a:close/>
                    <a:moveTo>
                      <a:pt x="343" y="100"/>
                    </a:moveTo>
                    <a:lnTo>
                      <a:pt x="343" y="98"/>
                    </a:lnTo>
                    <a:lnTo>
                      <a:pt x="343" y="100"/>
                    </a:lnTo>
                    <a:close/>
                    <a:moveTo>
                      <a:pt x="345" y="98"/>
                    </a:moveTo>
                    <a:lnTo>
                      <a:pt x="343" y="98"/>
                    </a:lnTo>
                    <a:lnTo>
                      <a:pt x="345" y="98"/>
                    </a:lnTo>
                    <a:close/>
                    <a:moveTo>
                      <a:pt x="348" y="98"/>
                    </a:moveTo>
                    <a:lnTo>
                      <a:pt x="345" y="98"/>
                    </a:lnTo>
                    <a:lnTo>
                      <a:pt x="348" y="98"/>
                    </a:lnTo>
                    <a:close/>
                    <a:moveTo>
                      <a:pt x="355" y="98"/>
                    </a:moveTo>
                    <a:lnTo>
                      <a:pt x="352" y="98"/>
                    </a:lnTo>
                    <a:lnTo>
                      <a:pt x="355" y="98"/>
                    </a:lnTo>
                    <a:close/>
                    <a:moveTo>
                      <a:pt x="348" y="98"/>
                    </a:moveTo>
                    <a:lnTo>
                      <a:pt x="345" y="98"/>
                    </a:lnTo>
                    <a:lnTo>
                      <a:pt x="348" y="98"/>
                    </a:lnTo>
                    <a:close/>
                    <a:moveTo>
                      <a:pt x="345" y="98"/>
                    </a:moveTo>
                    <a:lnTo>
                      <a:pt x="348" y="98"/>
                    </a:lnTo>
                    <a:lnTo>
                      <a:pt x="345" y="98"/>
                    </a:lnTo>
                    <a:close/>
                    <a:moveTo>
                      <a:pt x="352" y="98"/>
                    </a:moveTo>
                    <a:lnTo>
                      <a:pt x="350" y="98"/>
                    </a:lnTo>
                    <a:lnTo>
                      <a:pt x="348" y="98"/>
                    </a:lnTo>
                    <a:lnTo>
                      <a:pt x="350" y="98"/>
                    </a:lnTo>
                    <a:lnTo>
                      <a:pt x="352" y="98"/>
                    </a:lnTo>
                    <a:close/>
                    <a:moveTo>
                      <a:pt x="350" y="96"/>
                    </a:moveTo>
                    <a:lnTo>
                      <a:pt x="350" y="98"/>
                    </a:lnTo>
                    <a:lnTo>
                      <a:pt x="348" y="98"/>
                    </a:lnTo>
                    <a:lnTo>
                      <a:pt x="350" y="98"/>
                    </a:lnTo>
                    <a:lnTo>
                      <a:pt x="348" y="98"/>
                    </a:lnTo>
                    <a:lnTo>
                      <a:pt x="348" y="96"/>
                    </a:lnTo>
                    <a:lnTo>
                      <a:pt x="350" y="96"/>
                    </a:lnTo>
                    <a:close/>
                    <a:moveTo>
                      <a:pt x="348" y="96"/>
                    </a:moveTo>
                    <a:lnTo>
                      <a:pt x="350" y="96"/>
                    </a:lnTo>
                    <a:lnTo>
                      <a:pt x="348" y="96"/>
                    </a:lnTo>
                    <a:close/>
                    <a:moveTo>
                      <a:pt x="348" y="96"/>
                    </a:moveTo>
                    <a:lnTo>
                      <a:pt x="345" y="96"/>
                    </a:lnTo>
                    <a:lnTo>
                      <a:pt x="348" y="96"/>
                    </a:lnTo>
                    <a:close/>
                    <a:moveTo>
                      <a:pt x="352" y="96"/>
                    </a:moveTo>
                    <a:lnTo>
                      <a:pt x="350" y="96"/>
                    </a:lnTo>
                    <a:lnTo>
                      <a:pt x="348" y="96"/>
                    </a:lnTo>
                    <a:lnTo>
                      <a:pt x="350" y="96"/>
                    </a:lnTo>
                    <a:lnTo>
                      <a:pt x="352" y="96"/>
                    </a:lnTo>
                    <a:lnTo>
                      <a:pt x="352" y="93"/>
                    </a:lnTo>
                    <a:lnTo>
                      <a:pt x="352" y="96"/>
                    </a:lnTo>
                    <a:close/>
                    <a:moveTo>
                      <a:pt x="350" y="93"/>
                    </a:moveTo>
                    <a:lnTo>
                      <a:pt x="350" y="96"/>
                    </a:lnTo>
                    <a:lnTo>
                      <a:pt x="348" y="96"/>
                    </a:lnTo>
                    <a:lnTo>
                      <a:pt x="350" y="96"/>
                    </a:lnTo>
                    <a:lnTo>
                      <a:pt x="350" y="93"/>
                    </a:lnTo>
                    <a:close/>
                    <a:moveTo>
                      <a:pt x="348" y="96"/>
                    </a:moveTo>
                    <a:lnTo>
                      <a:pt x="345" y="96"/>
                    </a:lnTo>
                    <a:lnTo>
                      <a:pt x="348" y="96"/>
                    </a:lnTo>
                    <a:lnTo>
                      <a:pt x="348" y="93"/>
                    </a:lnTo>
                    <a:lnTo>
                      <a:pt x="348" y="96"/>
                    </a:lnTo>
                    <a:close/>
                    <a:moveTo>
                      <a:pt x="352" y="93"/>
                    </a:moveTo>
                    <a:lnTo>
                      <a:pt x="350" y="93"/>
                    </a:lnTo>
                    <a:lnTo>
                      <a:pt x="352" y="93"/>
                    </a:lnTo>
                    <a:close/>
                    <a:moveTo>
                      <a:pt x="348" y="93"/>
                    </a:moveTo>
                    <a:lnTo>
                      <a:pt x="350" y="93"/>
                    </a:lnTo>
                    <a:lnTo>
                      <a:pt x="350" y="96"/>
                    </a:lnTo>
                    <a:lnTo>
                      <a:pt x="348" y="96"/>
                    </a:lnTo>
                    <a:lnTo>
                      <a:pt x="348" y="93"/>
                    </a:lnTo>
                    <a:lnTo>
                      <a:pt x="350" y="93"/>
                    </a:lnTo>
                    <a:lnTo>
                      <a:pt x="348" y="93"/>
                    </a:lnTo>
                    <a:close/>
                    <a:moveTo>
                      <a:pt x="350" y="93"/>
                    </a:moveTo>
                    <a:lnTo>
                      <a:pt x="352" y="93"/>
                    </a:lnTo>
                    <a:lnTo>
                      <a:pt x="350" y="93"/>
                    </a:lnTo>
                    <a:close/>
                    <a:moveTo>
                      <a:pt x="350" y="93"/>
                    </a:moveTo>
                    <a:lnTo>
                      <a:pt x="348" y="93"/>
                    </a:lnTo>
                    <a:lnTo>
                      <a:pt x="350" y="93"/>
                    </a:lnTo>
                    <a:close/>
                    <a:moveTo>
                      <a:pt x="343" y="91"/>
                    </a:moveTo>
                    <a:lnTo>
                      <a:pt x="343" y="93"/>
                    </a:lnTo>
                    <a:lnTo>
                      <a:pt x="343" y="91"/>
                    </a:lnTo>
                    <a:close/>
                    <a:moveTo>
                      <a:pt x="348" y="93"/>
                    </a:moveTo>
                    <a:lnTo>
                      <a:pt x="345" y="93"/>
                    </a:lnTo>
                    <a:lnTo>
                      <a:pt x="348" y="93"/>
                    </a:lnTo>
                    <a:lnTo>
                      <a:pt x="348" y="91"/>
                    </a:lnTo>
                    <a:lnTo>
                      <a:pt x="348" y="93"/>
                    </a:lnTo>
                    <a:close/>
                    <a:moveTo>
                      <a:pt x="348" y="91"/>
                    </a:moveTo>
                    <a:lnTo>
                      <a:pt x="348" y="93"/>
                    </a:lnTo>
                    <a:lnTo>
                      <a:pt x="348" y="91"/>
                    </a:lnTo>
                    <a:close/>
                    <a:moveTo>
                      <a:pt x="350" y="91"/>
                    </a:moveTo>
                    <a:lnTo>
                      <a:pt x="350" y="93"/>
                    </a:lnTo>
                    <a:lnTo>
                      <a:pt x="348" y="93"/>
                    </a:lnTo>
                    <a:lnTo>
                      <a:pt x="348" y="91"/>
                    </a:lnTo>
                    <a:lnTo>
                      <a:pt x="350" y="91"/>
                    </a:lnTo>
                    <a:close/>
                    <a:moveTo>
                      <a:pt x="348" y="91"/>
                    </a:moveTo>
                    <a:lnTo>
                      <a:pt x="345" y="91"/>
                    </a:lnTo>
                    <a:lnTo>
                      <a:pt x="345" y="93"/>
                    </a:lnTo>
                    <a:lnTo>
                      <a:pt x="345" y="91"/>
                    </a:lnTo>
                    <a:lnTo>
                      <a:pt x="348" y="91"/>
                    </a:lnTo>
                    <a:close/>
                    <a:moveTo>
                      <a:pt x="348" y="91"/>
                    </a:moveTo>
                    <a:lnTo>
                      <a:pt x="345" y="91"/>
                    </a:lnTo>
                    <a:lnTo>
                      <a:pt x="348" y="91"/>
                    </a:lnTo>
                    <a:close/>
                    <a:moveTo>
                      <a:pt x="345" y="91"/>
                    </a:moveTo>
                    <a:lnTo>
                      <a:pt x="345" y="93"/>
                    </a:lnTo>
                    <a:lnTo>
                      <a:pt x="343" y="93"/>
                    </a:lnTo>
                    <a:lnTo>
                      <a:pt x="343" y="91"/>
                    </a:lnTo>
                    <a:lnTo>
                      <a:pt x="345" y="91"/>
                    </a:lnTo>
                    <a:close/>
                    <a:moveTo>
                      <a:pt x="345" y="91"/>
                    </a:moveTo>
                    <a:lnTo>
                      <a:pt x="348" y="91"/>
                    </a:lnTo>
                    <a:lnTo>
                      <a:pt x="345" y="91"/>
                    </a:lnTo>
                    <a:close/>
                    <a:moveTo>
                      <a:pt x="348" y="91"/>
                    </a:moveTo>
                    <a:lnTo>
                      <a:pt x="350" y="91"/>
                    </a:lnTo>
                    <a:lnTo>
                      <a:pt x="348" y="91"/>
                    </a:lnTo>
                    <a:lnTo>
                      <a:pt x="348" y="88"/>
                    </a:lnTo>
                    <a:lnTo>
                      <a:pt x="348" y="91"/>
                    </a:lnTo>
                    <a:close/>
                    <a:moveTo>
                      <a:pt x="352" y="88"/>
                    </a:moveTo>
                    <a:lnTo>
                      <a:pt x="352" y="91"/>
                    </a:lnTo>
                    <a:lnTo>
                      <a:pt x="352" y="88"/>
                    </a:lnTo>
                    <a:close/>
                    <a:moveTo>
                      <a:pt x="348" y="88"/>
                    </a:moveTo>
                    <a:lnTo>
                      <a:pt x="345" y="88"/>
                    </a:lnTo>
                    <a:lnTo>
                      <a:pt x="348" y="88"/>
                    </a:lnTo>
                    <a:close/>
                    <a:moveTo>
                      <a:pt x="348" y="91"/>
                    </a:moveTo>
                    <a:lnTo>
                      <a:pt x="345" y="91"/>
                    </a:lnTo>
                    <a:lnTo>
                      <a:pt x="348" y="91"/>
                    </a:lnTo>
                    <a:lnTo>
                      <a:pt x="348" y="88"/>
                    </a:lnTo>
                    <a:lnTo>
                      <a:pt x="348" y="91"/>
                    </a:lnTo>
                    <a:close/>
                    <a:moveTo>
                      <a:pt x="348" y="88"/>
                    </a:moveTo>
                    <a:lnTo>
                      <a:pt x="348" y="91"/>
                    </a:lnTo>
                    <a:lnTo>
                      <a:pt x="348" y="88"/>
                    </a:lnTo>
                    <a:close/>
                    <a:moveTo>
                      <a:pt x="348" y="88"/>
                    </a:moveTo>
                    <a:lnTo>
                      <a:pt x="345" y="88"/>
                    </a:lnTo>
                    <a:lnTo>
                      <a:pt x="348" y="88"/>
                    </a:lnTo>
                    <a:close/>
                    <a:moveTo>
                      <a:pt x="350" y="88"/>
                    </a:moveTo>
                    <a:lnTo>
                      <a:pt x="350" y="86"/>
                    </a:lnTo>
                    <a:lnTo>
                      <a:pt x="350" y="88"/>
                    </a:lnTo>
                    <a:close/>
                    <a:moveTo>
                      <a:pt x="348" y="88"/>
                    </a:moveTo>
                    <a:lnTo>
                      <a:pt x="348" y="86"/>
                    </a:lnTo>
                    <a:lnTo>
                      <a:pt x="350" y="86"/>
                    </a:lnTo>
                    <a:lnTo>
                      <a:pt x="348" y="86"/>
                    </a:lnTo>
                    <a:lnTo>
                      <a:pt x="348" y="88"/>
                    </a:lnTo>
                    <a:close/>
                    <a:moveTo>
                      <a:pt x="348" y="86"/>
                    </a:moveTo>
                    <a:lnTo>
                      <a:pt x="348" y="88"/>
                    </a:lnTo>
                    <a:lnTo>
                      <a:pt x="345" y="88"/>
                    </a:lnTo>
                    <a:lnTo>
                      <a:pt x="345" y="86"/>
                    </a:lnTo>
                    <a:lnTo>
                      <a:pt x="348" y="86"/>
                    </a:lnTo>
                    <a:close/>
                    <a:moveTo>
                      <a:pt x="348" y="86"/>
                    </a:moveTo>
                    <a:lnTo>
                      <a:pt x="345" y="86"/>
                    </a:lnTo>
                    <a:lnTo>
                      <a:pt x="348" y="86"/>
                    </a:lnTo>
                    <a:close/>
                    <a:moveTo>
                      <a:pt x="352" y="86"/>
                    </a:moveTo>
                    <a:lnTo>
                      <a:pt x="350" y="86"/>
                    </a:lnTo>
                    <a:lnTo>
                      <a:pt x="352" y="86"/>
                    </a:lnTo>
                    <a:close/>
                    <a:moveTo>
                      <a:pt x="350" y="86"/>
                    </a:moveTo>
                    <a:lnTo>
                      <a:pt x="350" y="83"/>
                    </a:lnTo>
                    <a:lnTo>
                      <a:pt x="350" y="86"/>
                    </a:lnTo>
                    <a:close/>
                    <a:moveTo>
                      <a:pt x="348" y="86"/>
                    </a:moveTo>
                    <a:lnTo>
                      <a:pt x="348" y="83"/>
                    </a:lnTo>
                    <a:lnTo>
                      <a:pt x="348" y="86"/>
                    </a:lnTo>
                    <a:close/>
                    <a:moveTo>
                      <a:pt x="350" y="83"/>
                    </a:moveTo>
                    <a:lnTo>
                      <a:pt x="350" y="86"/>
                    </a:lnTo>
                    <a:lnTo>
                      <a:pt x="350" y="83"/>
                    </a:lnTo>
                    <a:lnTo>
                      <a:pt x="350" y="86"/>
                    </a:lnTo>
                    <a:lnTo>
                      <a:pt x="350" y="83"/>
                    </a:lnTo>
                    <a:lnTo>
                      <a:pt x="350" y="86"/>
                    </a:lnTo>
                    <a:lnTo>
                      <a:pt x="350" y="83"/>
                    </a:lnTo>
                    <a:close/>
                    <a:moveTo>
                      <a:pt x="348" y="83"/>
                    </a:moveTo>
                    <a:lnTo>
                      <a:pt x="348" y="86"/>
                    </a:lnTo>
                    <a:lnTo>
                      <a:pt x="348" y="83"/>
                    </a:lnTo>
                    <a:lnTo>
                      <a:pt x="350" y="83"/>
                    </a:lnTo>
                    <a:lnTo>
                      <a:pt x="348" y="83"/>
                    </a:lnTo>
                    <a:close/>
                    <a:moveTo>
                      <a:pt x="348" y="81"/>
                    </a:moveTo>
                    <a:lnTo>
                      <a:pt x="345" y="81"/>
                    </a:lnTo>
                    <a:lnTo>
                      <a:pt x="345" y="83"/>
                    </a:lnTo>
                    <a:lnTo>
                      <a:pt x="345" y="81"/>
                    </a:lnTo>
                    <a:lnTo>
                      <a:pt x="348" y="81"/>
                    </a:lnTo>
                    <a:close/>
                    <a:moveTo>
                      <a:pt x="348" y="81"/>
                    </a:moveTo>
                    <a:lnTo>
                      <a:pt x="350" y="81"/>
                    </a:lnTo>
                    <a:lnTo>
                      <a:pt x="350" y="83"/>
                    </a:lnTo>
                    <a:lnTo>
                      <a:pt x="348" y="83"/>
                    </a:lnTo>
                    <a:lnTo>
                      <a:pt x="348" y="86"/>
                    </a:lnTo>
                    <a:lnTo>
                      <a:pt x="345" y="86"/>
                    </a:lnTo>
                    <a:lnTo>
                      <a:pt x="345" y="83"/>
                    </a:lnTo>
                    <a:lnTo>
                      <a:pt x="348" y="83"/>
                    </a:lnTo>
                    <a:lnTo>
                      <a:pt x="348" y="81"/>
                    </a:lnTo>
                    <a:close/>
                    <a:moveTo>
                      <a:pt x="345" y="81"/>
                    </a:moveTo>
                    <a:lnTo>
                      <a:pt x="348" y="81"/>
                    </a:lnTo>
                    <a:lnTo>
                      <a:pt x="345" y="81"/>
                    </a:lnTo>
                    <a:close/>
                    <a:moveTo>
                      <a:pt x="348" y="81"/>
                    </a:moveTo>
                    <a:lnTo>
                      <a:pt x="350" y="81"/>
                    </a:lnTo>
                    <a:lnTo>
                      <a:pt x="348" y="81"/>
                    </a:lnTo>
                    <a:lnTo>
                      <a:pt x="348" y="78"/>
                    </a:lnTo>
                    <a:lnTo>
                      <a:pt x="348" y="81"/>
                    </a:lnTo>
                    <a:close/>
                    <a:moveTo>
                      <a:pt x="93" y="0"/>
                    </a:moveTo>
                    <a:lnTo>
                      <a:pt x="96" y="0"/>
                    </a:lnTo>
                    <a:lnTo>
                      <a:pt x="96" y="3"/>
                    </a:lnTo>
                    <a:lnTo>
                      <a:pt x="98" y="3"/>
                    </a:lnTo>
                    <a:lnTo>
                      <a:pt x="98" y="5"/>
                    </a:lnTo>
                    <a:lnTo>
                      <a:pt x="98" y="7"/>
                    </a:lnTo>
                    <a:lnTo>
                      <a:pt x="98" y="10"/>
                    </a:lnTo>
                    <a:lnTo>
                      <a:pt x="98" y="12"/>
                    </a:lnTo>
                    <a:lnTo>
                      <a:pt x="101" y="12"/>
                    </a:lnTo>
                    <a:lnTo>
                      <a:pt x="101" y="15"/>
                    </a:lnTo>
                    <a:lnTo>
                      <a:pt x="101" y="17"/>
                    </a:lnTo>
                    <a:lnTo>
                      <a:pt x="103" y="17"/>
                    </a:lnTo>
                    <a:lnTo>
                      <a:pt x="103" y="20"/>
                    </a:lnTo>
                    <a:lnTo>
                      <a:pt x="106" y="20"/>
                    </a:lnTo>
                    <a:lnTo>
                      <a:pt x="106" y="17"/>
                    </a:lnTo>
                    <a:lnTo>
                      <a:pt x="108" y="17"/>
                    </a:lnTo>
                    <a:lnTo>
                      <a:pt x="108" y="20"/>
                    </a:lnTo>
                    <a:lnTo>
                      <a:pt x="110" y="20"/>
                    </a:lnTo>
                    <a:lnTo>
                      <a:pt x="110" y="17"/>
                    </a:lnTo>
                    <a:lnTo>
                      <a:pt x="113" y="17"/>
                    </a:lnTo>
                    <a:lnTo>
                      <a:pt x="115" y="17"/>
                    </a:lnTo>
                    <a:lnTo>
                      <a:pt x="115" y="20"/>
                    </a:lnTo>
                    <a:lnTo>
                      <a:pt x="118" y="20"/>
                    </a:lnTo>
                    <a:lnTo>
                      <a:pt x="120" y="20"/>
                    </a:lnTo>
                    <a:lnTo>
                      <a:pt x="123" y="20"/>
                    </a:lnTo>
                    <a:lnTo>
                      <a:pt x="125" y="20"/>
                    </a:lnTo>
                    <a:lnTo>
                      <a:pt x="123" y="20"/>
                    </a:lnTo>
                    <a:lnTo>
                      <a:pt x="125" y="20"/>
                    </a:lnTo>
                    <a:lnTo>
                      <a:pt x="125" y="22"/>
                    </a:lnTo>
                    <a:lnTo>
                      <a:pt x="128" y="22"/>
                    </a:lnTo>
                    <a:lnTo>
                      <a:pt x="130" y="22"/>
                    </a:lnTo>
                    <a:lnTo>
                      <a:pt x="130" y="25"/>
                    </a:lnTo>
                    <a:lnTo>
                      <a:pt x="132" y="25"/>
                    </a:lnTo>
                    <a:lnTo>
                      <a:pt x="135" y="25"/>
                    </a:lnTo>
                    <a:lnTo>
                      <a:pt x="135" y="27"/>
                    </a:lnTo>
                    <a:lnTo>
                      <a:pt x="137" y="27"/>
                    </a:lnTo>
                    <a:lnTo>
                      <a:pt x="137" y="29"/>
                    </a:lnTo>
                    <a:lnTo>
                      <a:pt x="140" y="29"/>
                    </a:lnTo>
                    <a:lnTo>
                      <a:pt x="140" y="32"/>
                    </a:lnTo>
                    <a:lnTo>
                      <a:pt x="140" y="34"/>
                    </a:lnTo>
                    <a:lnTo>
                      <a:pt x="142" y="34"/>
                    </a:lnTo>
                    <a:lnTo>
                      <a:pt x="140" y="34"/>
                    </a:lnTo>
                    <a:lnTo>
                      <a:pt x="142" y="34"/>
                    </a:lnTo>
                    <a:lnTo>
                      <a:pt x="140" y="34"/>
                    </a:lnTo>
                    <a:lnTo>
                      <a:pt x="137" y="34"/>
                    </a:lnTo>
                    <a:lnTo>
                      <a:pt x="140" y="34"/>
                    </a:lnTo>
                    <a:lnTo>
                      <a:pt x="142" y="34"/>
                    </a:lnTo>
                    <a:lnTo>
                      <a:pt x="142" y="37"/>
                    </a:lnTo>
                    <a:lnTo>
                      <a:pt x="140" y="37"/>
                    </a:lnTo>
                    <a:lnTo>
                      <a:pt x="140" y="39"/>
                    </a:lnTo>
                    <a:lnTo>
                      <a:pt x="140" y="42"/>
                    </a:lnTo>
                    <a:lnTo>
                      <a:pt x="142" y="42"/>
                    </a:lnTo>
                    <a:lnTo>
                      <a:pt x="142" y="44"/>
                    </a:lnTo>
                    <a:lnTo>
                      <a:pt x="142" y="47"/>
                    </a:lnTo>
                    <a:lnTo>
                      <a:pt x="145" y="47"/>
                    </a:lnTo>
                    <a:lnTo>
                      <a:pt x="147" y="47"/>
                    </a:lnTo>
                    <a:lnTo>
                      <a:pt x="150" y="47"/>
                    </a:lnTo>
                    <a:lnTo>
                      <a:pt x="147" y="47"/>
                    </a:lnTo>
                    <a:lnTo>
                      <a:pt x="150" y="47"/>
                    </a:lnTo>
                    <a:lnTo>
                      <a:pt x="147" y="47"/>
                    </a:lnTo>
                    <a:lnTo>
                      <a:pt x="150" y="47"/>
                    </a:lnTo>
                    <a:lnTo>
                      <a:pt x="147" y="47"/>
                    </a:lnTo>
                    <a:lnTo>
                      <a:pt x="150" y="47"/>
                    </a:lnTo>
                    <a:lnTo>
                      <a:pt x="147" y="47"/>
                    </a:lnTo>
                    <a:lnTo>
                      <a:pt x="150" y="47"/>
                    </a:lnTo>
                    <a:lnTo>
                      <a:pt x="147" y="47"/>
                    </a:lnTo>
                    <a:lnTo>
                      <a:pt x="150" y="47"/>
                    </a:lnTo>
                    <a:lnTo>
                      <a:pt x="152" y="47"/>
                    </a:lnTo>
                    <a:lnTo>
                      <a:pt x="152" y="49"/>
                    </a:lnTo>
                    <a:lnTo>
                      <a:pt x="152" y="47"/>
                    </a:lnTo>
                    <a:lnTo>
                      <a:pt x="154" y="47"/>
                    </a:lnTo>
                    <a:lnTo>
                      <a:pt x="157" y="47"/>
                    </a:lnTo>
                    <a:lnTo>
                      <a:pt x="159" y="47"/>
                    </a:lnTo>
                    <a:lnTo>
                      <a:pt x="162" y="47"/>
                    </a:lnTo>
                    <a:lnTo>
                      <a:pt x="162" y="44"/>
                    </a:lnTo>
                    <a:lnTo>
                      <a:pt x="164" y="44"/>
                    </a:lnTo>
                    <a:lnTo>
                      <a:pt x="167" y="44"/>
                    </a:lnTo>
                    <a:lnTo>
                      <a:pt x="169" y="44"/>
                    </a:lnTo>
                    <a:lnTo>
                      <a:pt x="172" y="44"/>
                    </a:lnTo>
                    <a:lnTo>
                      <a:pt x="174" y="44"/>
                    </a:lnTo>
                    <a:lnTo>
                      <a:pt x="176" y="44"/>
                    </a:lnTo>
                    <a:lnTo>
                      <a:pt x="179" y="44"/>
                    </a:lnTo>
                    <a:lnTo>
                      <a:pt x="176" y="44"/>
                    </a:lnTo>
                    <a:lnTo>
                      <a:pt x="179" y="44"/>
                    </a:lnTo>
                    <a:lnTo>
                      <a:pt x="176" y="44"/>
                    </a:lnTo>
                    <a:lnTo>
                      <a:pt x="179" y="44"/>
                    </a:lnTo>
                    <a:lnTo>
                      <a:pt x="179" y="42"/>
                    </a:lnTo>
                    <a:lnTo>
                      <a:pt x="181" y="42"/>
                    </a:lnTo>
                    <a:lnTo>
                      <a:pt x="181" y="44"/>
                    </a:lnTo>
                    <a:lnTo>
                      <a:pt x="181" y="42"/>
                    </a:lnTo>
                    <a:lnTo>
                      <a:pt x="181" y="44"/>
                    </a:lnTo>
                    <a:lnTo>
                      <a:pt x="181" y="42"/>
                    </a:lnTo>
                    <a:lnTo>
                      <a:pt x="181" y="44"/>
                    </a:lnTo>
                    <a:lnTo>
                      <a:pt x="184" y="44"/>
                    </a:lnTo>
                    <a:lnTo>
                      <a:pt x="181" y="44"/>
                    </a:lnTo>
                    <a:lnTo>
                      <a:pt x="184" y="44"/>
                    </a:lnTo>
                    <a:lnTo>
                      <a:pt x="184" y="42"/>
                    </a:lnTo>
                    <a:lnTo>
                      <a:pt x="186" y="42"/>
                    </a:lnTo>
                    <a:lnTo>
                      <a:pt x="189" y="42"/>
                    </a:lnTo>
                    <a:lnTo>
                      <a:pt x="191" y="42"/>
                    </a:lnTo>
                    <a:lnTo>
                      <a:pt x="194" y="42"/>
                    </a:lnTo>
                    <a:lnTo>
                      <a:pt x="194" y="44"/>
                    </a:lnTo>
                    <a:lnTo>
                      <a:pt x="196" y="44"/>
                    </a:lnTo>
                    <a:lnTo>
                      <a:pt x="196" y="42"/>
                    </a:lnTo>
                    <a:lnTo>
                      <a:pt x="198" y="42"/>
                    </a:lnTo>
                    <a:lnTo>
                      <a:pt x="198" y="44"/>
                    </a:lnTo>
                    <a:lnTo>
                      <a:pt x="201" y="44"/>
                    </a:lnTo>
                    <a:lnTo>
                      <a:pt x="203" y="44"/>
                    </a:lnTo>
                    <a:lnTo>
                      <a:pt x="201" y="44"/>
                    </a:lnTo>
                    <a:lnTo>
                      <a:pt x="203" y="44"/>
                    </a:lnTo>
                    <a:lnTo>
                      <a:pt x="201" y="44"/>
                    </a:lnTo>
                    <a:lnTo>
                      <a:pt x="201" y="47"/>
                    </a:lnTo>
                    <a:lnTo>
                      <a:pt x="201" y="44"/>
                    </a:lnTo>
                    <a:lnTo>
                      <a:pt x="201" y="47"/>
                    </a:lnTo>
                    <a:lnTo>
                      <a:pt x="203" y="49"/>
                    </a:lnTo>
                    <a:lnTo>
                      <a:pt x="206" y="49"/>
                    </a:lnTo>
                    <a:lnTo>
                      <a:pt x="206" y="51"/>
                    </a:lnTo>
                    <a:lnTo>
                      <a:pt x="208" y="51"/>
                    </a:lnTo>
                    <a:lnTo>
                      <a:pt x="211" y="54"/>
                    </a:lnTo>
                    <a:lnTo>
                      <a:pt x="213" y="54"/>
                    </a:lnTo>
                    <a:lnTo>
                      <a:pt x="216" y="54"/>
                    </a:lnTo>
                    <a:lnTo>
                      <a:pt x="216" y="56"/>
                    </a:lnTo>
                    <a:lnTo>
                      <a:pt x="218" y="56"/>
                    </a:lnTo>
                    <a:lnTo>
                      <a:pt x="220" y="56"/>
                    </a:lnTo>
                    <a:lnTo>
                      <a:pt x="223" y="56"/>
                    </a:lnTo>
                    <a:lnTo>
                      <a:pt x="225" y="56"/>
                    </a:lnTo>
                    <a:lnTo>
                      <a:pt x="228" y="56"/>
                    </a:lnTo>
                    <a:lnTo>
                      <a:pt x="228" y="59"/>
                    </a:lnTo>
                    <a:lnTo>
                      <a:pt x="230" y="59"/>
                    </a:lnTo>
                    <a:lnTo>
                      <a:pt x="233" y="59"/>
                    </a:lnTo>
                    <a:lnTo>
                      <a:pt x="233" y="56"/>
                    </a:lnTo>
                    <a:lnTo>
                      <a:pt x="235" y="56"/>
                    </a:lnTo>
                    <a:lnTo>
                      <a:pt x="235" y="59"/>
                    </a:lnTo>
                    <a:lnTo>
                      <a:pt x="238" y="59"/>
                    </a:lnTo>
                    <a:lnTo>
                      <a:pt x="238" y="56"/>
                    </a:lnTo>
                    <a:lnTo>
                      <a:pt x="240" y="56"/>
                    </a:lnTo>
                    <a:lnTo>
                      <a:pt x="240" y="54"/>
                    </a:lnTo>
                    <a:lnTo>
                      <a:pt x="242" y="54"/>
                    </a:lnTo>
                    <a:lnTo>
                      <a:pt x="245" y="54"/>
                    </a:lnTo>
                    <a:lnTo>
                      <a:pt x="247" y="54"/>
                    </a:lnTo>
                    <a:lnTo>
                      <a:pt x="247" y="51"/>
                    </a:lnTo>
                    <a:lnTo>
                      <a:pt x="250" y="51"/>
                    </a:lnTo>
                    <a:lnTo>
                      <a:pt x="247" y="51"/>
                    </a:lnTo>
                    <a:lnTo>
                      <a:pt x="250" y="51"/>
                    </a:lnTo>
                    <a:lnTo>
                      <a:pt x="247" y="51"/>
                    </a:lnTo>
                    <a:lnTo>
                      <a:pt x="250" y="51"/>
                    </a:lnTo>
                    <a:lnTo>
                      <a:pt x="250" y="49"/>
                    </a:lnTo>
                    <a:lnTo>
                      <a:pt x="247" y="49"/>
                    </a:lnTo>
                    <a:lnTo>
                      <a:pt x="250" y="49"/>
                    </a:lnTo>
                    <a:lnTo>
                      <a:pt x="247" y="49"/>
                    </a:lnTo>
                    <a:lnTo>
                      <a:pt x="250" y="49"/>
                    </a:lnTo>
                    <a:lnTo>
                      <a:pt x="247" y="49"/>
                    </a:lnTo>
                    <a:lnTo>
                      <a:pt x="250" y="49"/>
                    </a:lnTo>
                    <a:lnTo>
                      <a:pt x="250" y="51"/>
                    </a:lnTo>
                    <a:lnTo>
                      <a:pt x="250" y="49"/>
                    </a:lnTo>
                    <a:lnTo>
                      <a:pt x="252" y="49"/>
                    </a:lnTo>
                    <a:lnTo>
                      <a:pt x="250" y="49"/>
                    </a:lnTo>
                    <a:lnTo>
                      <a:pt x="252" y="49"/>
                    </a:lnTo>
                    <a:lnTo>
                      <a:pt x="255" y="49"/>
                    </a:lnTo>
                    <a:lnTo>
                      <a:pt x="255" y="47"/>
                    </a:lnTo>
                    <a:lnTo>
                      <a:pt x="257" y="47"/>
                    </a:lnTo>
                    <a:lnTo>
                      <a:pt x="257" y="49"/>
                    </a:lnTo>
                    <a:lnTo>
                      <a:pt x="257" y="47"/>
                    </a:lnTo>
                    <a:lnTo>
                      <a:pt x="260" y="47"/>
                    </a:lnTo>
                    <a:lnTo>
                      <a:pt x="260" y="49"/>
                    </a:lnTo>
                    <a:lnTo>
                      <a:pt x="260" y="47"/>
                    </a:lnTo>
                    <a:lnTo>
                      <a:pt x="262" y="47"/>
                    </a:lnTo>
                    <a:lnTo>
                      <a:pt x="264" y="47"/>
                    </a:lnTo>
                    <a:lnTo>
                      <a:pt x="264" y="49"/>
                    </a:lnTo>
                    <a:lnTo>
                      <a:pt x="264" y="47"/>
                    </a:lnTo>
                    <a:lnTo>
                      <a:pt x="264" y="49"/>
                    </a:lnTo>
                    <a:lnTo>
                      <a:pt x="264" y="47"/>
                    </a:lnTo>
                    <a:lnTo>
                      <a:pt x="264" y="49"/>
                    </a:lnTo>
                    <a:lnTo>
                      <a:pt x="264" y="47"/>
                    </a:lnTo>
                    <a:lnTo>
                      <a:pt x="267" y="47"/>
                    </a:lnTo>
                    <a:lnTo>
                      <a:pt x="269" y="47"/>
                    </a:lnTo>
                    <a:lnTo>
                      <a:pt x="267" y="47"/>
                    </a:lnTo>
                    <a:lnTo>
                      <a:pt x="264" y="47"/>
                    </a:lnTo>
                    <a:lnTo>
                      <a:pt x="264" y="44"/>
                    </a:lnTo>
                    <a:lnTo>
                      <a:pt x="262" y="44"/>
                    </a:lnTo>
                    <a:lnTo>
                      <a:pt x="260" y="44"/>
                    </a:lnTo>
                    <a:lnTo>
                      <a:pt x="257" y="44"/>
                    </a:lnTo>
                    <a:lnTo>
                      <a:pt x="260" y="44"/>
                    </a:lnTo>
                    <a:lnTo>
                      <a:pt x="257" y="44"/>
                    </a:lnTo>
                    <a:lnTo>
                      <a:pt x="260" y="44"/>
                    </a:lnTo>
                    <a:lnTo>
                      <a:pt x="257" y="44"/>
                    </a:lnTo>
                    <a:lnTo>
                      <a:pt x="255" y="44"/>
                    </a:lnTo>
                    <a:lnTo>
                      <a:pt x="252" y="44"/>
                    </a:lnTo>
                    <a:lnTo>
                      <a:pt x="252" y="47"/>
                    </a:lnTo>
                    <a:lnTo>
                      <a:pt x="252" y="44"/>
                    </a:lnTo>
                    <a:lnTo>
                      <a:pt x="252" y="42"/>
                    </a:lnTo>
                    <a:lnTo>
                      <a:pt x="255" y="42"/>
                    </a:lnTo>
                    <a:lnTo>
                      <a:pt x="255" y="44"/>
                    </a:lnTo>
                    <a:lnTo>
                      <a:pt x="255" y="42"/>
                    </a:lnTo>
                    <a:lnTo>
                      <a:pt x="257" y="42"/>
                    </a:lnTo>
                    <a:lnTo>
                      <a:pt x="260" y="42"/>
                    </a:lnTo>
                    <a:lnTo>
                      <a:pt x="262" y="42"/>
                    </a:lnTo>
                    <a:lnTo>
                      <a:pt x="264" y="42"/>
                    </a:lnTo>
                    <a:lnTo>
                      <a:pt x="264" y="39"/>
                    </a:lnTo>
                    <a:lnTo>
                      <a:pt x="264" y="42"/>
                    </a:lnTo>
                    <a:lnTo>
                      <a:pt x="267" y="42"/>
                    </a:lnTo>
                    <a:lnTo>
                      <a:pt x="269" y="42"/>
                    </a:lnTo>
                    <a:lnTo>
                      <a:pt x="272" y="42"/>
                    </a:lnTo>
                    <a:lnTo>
                      <a:pt x="274" y="42"/>
                    </a:lnTo>
                    <a:lnTo>
                      <a:pt x="277" y="42"/>
                    </a:lnTo>
                    <a:lnTo>
                      <a:pt x="274" y="42"/>
                    </a:lnTo>
                    <a:lnTo>
                      <a:pt x="277" y="42"/>
                    </a:lnTo>
                    <a:lnTo>
                      <a:pt x="279" y="42"/>
                    </a:lnTo>
                    <a:lnTo>
                      <a:pt x="282" y="42"/>
                    </a:lnTo>
                    <a:lnTo>
                      <a:pt x="282" y="39"/>
                    </a:lnTo>
                    <a:lnTo>
                      <a:pt x="284" y="39"/>
                    </a:lnTo>
                    <a:lnTo>
                      <a:pt x="282" y="39"/>
                    </a:lnTo>
                    <a:lnTo>
                      <a:pt x="284" y="39"/>
                    </a:lnTo>
                    <a:lnTo>
                      <a:pt x="284" y="42"/>
                    </a:lnTo>
                    <a:lnTo>
                      <a:pt x="284" y="39"/>
                    </a:lnTo>
                    <a:lnTo>
                      <a:pt x="286" y="39"/>
                    </a:lnTo>
                    <a:lnTo>
                      <a:pt x="289" y="42"/>
                    </a:lnTo>
                    <a:lnTo>
                      <a:pt x="291" y="42"/>
                    </a:lnTo>
                    <a:lnTo>
                      <a:pt x="291" y="39"/>
                    </a:lnTo>
                    <a:lnTo>
                      <a:pt x="294" y="39"/>
                    </a:lnTo>
                    <a:lnTo>
                      <a:pt x="296" y="39"/>
                    </a:lnTo>
                    <a:lnTo>
                      <a:pt x="299" y="39"/>
                    </a:lnTo>
                    <a:lnTo>
                      <a:pt x="301" y="39"/>
                    </a:lnTo>
                    <a:lnTo>
                      <a:pt x="304" y="39"/>
                    </a:lnTo>
                    <a:lnTo>
                      <a:pt x="306" y="39"/>
                    </a:lnTo>
                    <a:lnTo>
                      <a:pt x="306" y="42"/>
                    </a:lnTo>
                    <a:lnTo>
                      <a:pt x="306" y="39"/>
                    </a:lnTo>
                    <a:lnTo>
                      <a:pt x="306" y="42"/>
                    </a:lnTo>
                    <a:lnTo>
                      <a:pt x="308" y="42"/>
                    </a:lnTo>
                    <a:lnTo>
                      <a:pt x="311" y="42"/>
                    </a:lnTo>
                    <a:lnTo>
                      <a:pt x="311" y="39"/>
                    </a:lnTo>
                    <a:lnTo>
                      <a:pt x="311" y="42"/>
                    </a:lnTo>
                    <a:lnTo>
                      <a:pt x="313" y="42"/>
                    </a:lnTo>
                    <a:lnTo>
                      <a:pt x="313" y="39"/>
                    </a:lnTo>
                    <a:lnTo>
                      <a:pt x="313" y="42"/>
                    </a:lnTo>
                    <a:lnTo>
                      <a:pt x="313" y="39"/>
                    </a:lnTo>
                    <a:lnTo>
                      <a:pt x="316" y="39"/>
                    </a:lnTo>
                    <a:lnTo>
                      <a:pt x="318" y="39"/>
                    </a:lnTo>
                    <a:lnTo>
                      <a:pt x="318" y="42"/>
                    </a:lnTo>
                    <a:lnTo>
                      <a:pt x="316" y="42"/>
                    </a:lnTo>
                    <a:lnTo>
                      <a:pt x="313" y="42"/>
                    </a:lnTo>
                    <a:lnTo>
                      <a:pt x="311" y="42"/>
                    </a:lnTo>
                    <a:lnTo>
                      <a:pt x="308" y="42"/>
                    </a:lnTo>
                    <a:lnTo>
                      <a:pt x="308" y="44"/>
                    </a:lnTo>
                    <a:lnTo>
                      <a:pt x="306" y="44"/>
                    </a:lnTo>
                    <a:lnTo>
                      <a:pt x="304" y="44"/>
                    </a:lnTo>
                    <a:lnTo>
                      <a:pt x="301" y="44"/>
                    </a:lnTo>
                    <a:lnTo>
                      <a:pt x="299" y="44"/>
                    </a:lnTo>
                    <a:lnTo>
                      <a:pt x="296" y="44"/>
                    </a:lnTo>
                    <a:lnTo>
                      <a:pt x="294" y="44"/>
                    </a:lnTo>
                    <a:lnTo>
                      <a:pt x="291" y="44"/>
                    </a:lnTo>
                    <a:lnTo>
                      <a:pt x="291" y="47"/>
                    </a:lnTo>
                    <a:lnTo>
                      <a:pt x="291" y="49"/>
                    </a:lnTo>
                    <a:lnTo>
                      <a:pt x="291" y="47"/>
                    </a:lnTo>
                    <a:lnTo>
                      <a:pt x="294" y="47"/>
                    </a:lnTo>
                    <a:lnTo>
                      <a:pt x="296" y="49"/>
                    </a:lnTo>
                    <a:lnTo>
                      <a:pt x="296" y="51"/>
                    </a:lnTo>
                    <a:lnTo>
                      <a:pt x="299" y="54"/>
                    </a:lnTo>
                    <a:lnTo>
                      <a:pt x="301" y="54"/>
                    </a:lnTo>
                    <a:lnTo>
                      <a:pt x="301" y="56"/>
                    </a:lnTo>
                    <a:lnTo>
                      <a:pt x="301" y="59"/>
                    </a:lnTo>
                    <a:lnTo>
                      <a:pt x="304" y="59"/>
                    </a:lnTo>
                    <a:lnTo>
                      <a:pt x="304" y="61"/>
                    </a:lnTo>
                    <a:lnTo>
                      <a:pt x="306" y="61"/>
                    </a:lnTo>
                    <a:lnTo>
                      <a:pt x="308" y="61"/>
                    </a:lnTo>
                    <a:lnTo>
                      <a:pt x="308" y="59"/>
                    </a:lnTo>
                    <a:lnTo>
                      <a:pt x="311" y="59"/>
                    </a:lnTo>
                    <a:lnTo>
                      <a:pt x="311" y="61"/>
                    </a:lnTo>
                    <a:lnTo>
                      <a:pt x="313" y="61"/>
                    </a:lnTo>
                    <a:lnTo>
                      <a:pt x="316" y="61"/>
                    </a:lnTo>
                    <a:lnTo>
                      <a:pt x="316" y="64"/>
                    </a:lnTo>
                    <a:lnTo>
                      <a:pt x="318" y="64"/>
                    </a:lnTo>
                    <a:lnTo>
                      <a:pt x="318" y="66"/>
                    </a:lnTo>
                    <a:lnTo>
                      <a:pt x="321" y="66"/>
                    </a:lnTo>
                    <a:lnTo>
                      <a:pt x="321" y="64"/>
                    </a:lnTo>
                    <a:lnTo>
                      <a:pt x="321" y="66"/>
                    </a:lnTo>
                    <a:lnTo>
                      <a:pt x="323" y="66"/>
                    </a:lnTo>
                    <a:lnTo>
                      <a:pt x="326" y="66"/>
                    </a:lnTo>
                    <a:lnTo>
                      <a:pt x="326" y="64"/>
                    </a:lnTo>
                    <a:lnTo>
                      <a:pt x="323" y="64"/>
                    </a:lnTo>
                    <a:lnTo>
                      <a:pt x="326" y="64"/>
                    </a:lnTo>
                    <a:lnTo>
                      <a:pt x="328" y="64"/>
                    </a:lnTo>
                    <a:lnTo>
                      <a:pt x="328" y="66"/>
                    </a:lnTo>
                    <a:lnTo>
                      <a:pt x="330" y="66"/>
                    </a:lnTo>
                    <a:lnTo>
                      <a:pt x="330" y="69"/>
                    </a:lnTo>
                    <a:lnTo>
                      <a:pt x="333" y="69"/>
                    </a:lnTo>
                    <a:lnTo>
                      <a:pt x="333" y="71"/>
                    </a:lnTo>
                    <a:lnTo>
                      <a:pt x="335" y="71"/>
                    </a:lnTo>
                    <a:lnTo>
                      <a:pt x="338" y="71"/>
                    </a:lnTo>
                    <a:lnTo>
                      <a:pt x="338" y="73"/>
                    </a:lnTo>
                    <a:lnTo>
                      <a:pt x="340" y="73"/>
                    </a:lnTo>
                    <a:lnTo>
                      <a:pt x="340" y="71"/>
                    </a:lnTo>
                    <a:lnTo>
                      <a:pt x="338" y="71"/>
                    </a:lnTo>
                    <a:lnTo>
                      <a:pt x="340" y="71"/>
                    </a:lnTo>
                    <a:lnTo>
                      <a:pt x="343" y="71"/>
                    </a:lnTo>
                    <a:lnTo>
                      <a:pt x="343" y="73"/>
                    </a:lnTo>
                    <a:lnTo>
                      <a:pt x="343" y="76"/>
                    </a:lnTo>
                    <a:lnTo>
                      <a:pt x="343" y="73"/>
                    </a:lnTo>
                    <a:lnTo>
                      <a:pt x="345" y="73"/>
                    </a:lnTo>
                    <a:lnTo>
                      <a:pt x="345" y="76"/>
                    </a:lnTo>
                    <a:lnTo>
                      <a:pt x="348" y="76"/>
                    </a:lnTo>
                    <a:lnTo>
                      <a:pt x="348" y="78"/>
                    </a:lnTo>
                    <a:lnTo>
                      <a:pt x="348" y="81"/>
                    </a:lnTo>
                    <a:lnTo>
                      <a:pt x="345" y="81"/>
                    </a:lnTo>
                    <a:lnTo>
                      <a:pt x="343" y="81"/>
                    </a:lnTo>
                    <a:lnTo>
                      <a:pt x="343" y="83"/>
                    </a:lnTo>
                    <a:lnTo>
                      <a:pt x="345" y="83"/>
                    </a:lnTo>
                    <a:lnTo>
                      <a:pt x="348" y="83"/>
                    </a:lnTo>
                    <a:lnTo>
                      <a:pt x="345" y="83"/>
                    </a:lnTo>
                    <a:lnTo>
                      <a:pt x="345" y="86"/>
                    </a:lnTo>
                    <a:lnTo>
                      <a:pt x="348" y="86"/>
                    </a:lnTo>
                    <a:lnTo>
                      <a:pt x="345" y="86"/>
                    </a:lnTo>
                    <a:lnTo>
                      <a:pt x="345" y="88"/>
                    </a:lnTo>
                    <a:lnTo>
                      <a:pt x="348" y="88"/>
                    </a:lnTo>
                    <a:lnTo>
                      <a:pt x="345" y="88"/>
                    </a:lnTo>
                    <a:lnTo>
                      <a:pt x="345" y="91"/>
                    </a:lnTo>
                    <a:lnTo>
                      <a:pt x="345" y="88"/>
                    </a:lnTo>
                    <a:lnTo>
                      <a:pt x="345" y="91"/>
                    </a:lnTo>
                    <a:lnTo>
                      <a:pt x="343" y="91"/>
                    </a:lnTo>
                    <a:lnTo>
                      <a:pt x="343" y="93"/>
                    </a:lnTo>
                    <a:lnTo>
                      <a:pt x="345" y="93"/>
                    </a:lnTo>
                    <a:lnTo>
                      <a:pt x="345" y="91"/>
                    </a:lnTo>
                    <a:lnTo>
                      <a:pt x="348" y="91"/>
                    </a:lnTo>
                    <a:lnTo>
                      <a:pt x="348" y="93"/>
                    </a:lnTo>
                    <a:lnTo>
                      <a:pt x="345" y="93"/>
                    </a:lnTo>
                    <a:lnTo>
                      <a:pt x="348" y="93"/>
                    </a:lnTo>
                    <a:lnTo>
                      <a:pt x="345" y="93"/>
                    </a:lnTo>
                    <a:lnTo>
                      <a:pt x="348" y="93"/>
                    </a:lnTo>
                    <a:lnTo>
                      <a:pt x="345" y="96"/>
                    </a:lnTo>
                    <a:lnTo>
                      <a:pt x="348" y="96"/>
                    </a:lnTo>
                    <a:lnTo>
                      <a:pt x="348" y="98"/>
                    </a:lnTo>
                    <a:lnTo>
                      <a:pt x="345" y="98"/>
                    </a:lnTo>
                    <a:lnTo>
                      <a:pt x="348" y="98"/>
                    </a:lnTo>
                    <a:lnTo>
                      <a:pt x="348" y="96"/>
                    </a:lnTo>
                    <a:lnTo>
                      <a:pt x="348" y="98"/>
                    </a:lnTo>
                    <a:lnTo>
                      <a:pt x="345" y="98"/>
                    </a:lnTo>
                    <a:lnTo>
                      <a:pt x="343" y="98"/>
                    </a:lnTo>
                    <a:lnTo>
                      <a:pt x="340" y="98"/>
                    </a:lnTo>
                    <a:lnTo>
                      <a:pt x="343" y="98"/>
                    </a:lnTo>
                    <a:lnTo>
                      <a:pt x="343" y="100"/>
                    </a:lnTo>
                    <a:lnTo>
                      <a:pt x="345" y="100"/>
                    </a:lnTo>
                    <a:lnTo>
                      <a:pt x="345" y="98"/>
                    </a:lnTo>
                    <a:lnTo>
                      <a:pt x="345" y="100"/>
                    </a:lnTo>
                    <a:lnTo>
                      <a:pt x="348" y="100"/>
                    </a:lnTo>
                    <a:lnTo>
                      <a:pt x="350" y="98"/>
                    </a:lnTo>
                    <a:lnTo>
                      <a:pt x="350" y="100"/>
                    </a:lnTo>
                    <a:lnTo>
                      <a:pt x="352" y="100"/>
                    </a:lnTo>
                    <a:lnTo>
                      <a:pt x="355" y="100"/>
                    </a:lnTo>
                    <a:lnTo>
                      <a:pt x="357" y="100"/>
                    </a:lnTo>
                    <a:lnTo>
                      <a:pt x="360" y="100"/>
                    </a:lnTo>
                    <a:lnTo>
                      <a:pt x="357" y="100"/>
                    </a:lnTo>
                    <a:lnTo>
                      <a:pt x="357" y="98"/>
                    </a:lnTo>
                    <a:lnTo>
                      <a:pt x="360" y="98"/>
                    </a:lnTo>
                    <a:lnTo>
                      <a:pt x="362" y="98"/>
                    </a:lnTo>
                    <a:lnTo>
                      <a:pt x="365" y="98"/>
                    </a:lnTo>
                    <a:lnTo>
                      <a:pt x="367" y="100"/>
                    </a:lnTo>
                    <a:lnTo>
                      <a:pt x="370" y="100"/>
                    </a:lnTo>
                    <a:lnTo>
                      <a:pt x="370" y="103"/>
                    </a:lnTo>
                    <a:lnTo>
                      <a:pt x="372" y="103"/>
                    </a:lnTo>
                    <a:lnTo>
                      <a:pt x="372" y="105"/>
                    </a:lnTo>
                    <a:lnTo>
                      <a:pt x="374" y="105"/>
                    </a:lnTo>
                    <a:lnTo>
                      <a:pt x="374" y="108"/>
                    </a:lnTo>
                    <a:lnTo>
                      <a:pt x="377" y="108"/>
                    </a:lnTo>
                    <a:lnTo>
                      <a:pt x="377" y="110"/>
                    </a:lnTo>
                    <a:lnTo>
                      <a:pt x="374" y="110"/>
                    </a:lnTo>
                    <a:lnTo>
                      <a:pt x="372" y="110"/>
                    </a:lnTo>
                    <a:lnTo>
                      <a:pt x="370" y="110"/>
                    </a:lnTo>
                    <a:lnTo>
                      <a:pt x="370" y="113"/>
                    </a:lnTo>
                    <a:lnTo>
                      <a:pt x="370" y="115"/>
                    </a:lnTo>
                    <a:lnTo>
                      <a:pt x="367" y="115"/>
                    </a:lnTo>
                    <a:lnTo>
                      <a:pt x="365" y="115"/>
                    </a:lnTo>
                    <a:lnTo>
                      <a:pt x="365" y="118"/>
                    </a:lnTo>
                    <a:lnTo>
                      <a:pt x="362" y="118"/>
                    </a:lnTo>
                    <a:lnTo>
                      <a:pt x="362" y="120"/>
                    </a:lnTo>
                    <a:lnTo>
                      <a:pt x="360" y="120"/>
                    </a:lnTo>
                    <a:lnTo>
                      <a:pt x="357" y="120"/>
                    </a:lnTo>
                    <a:lnTo>
                      <a:pt x="355" y="120"/>
                    </a:lnTo>
                    <a:lnTo>
                      <a:pt x="355" y="122"/>
                    </a:lnTo>
                    <a:lnTo>
                      <a:pt x="355" y="125"/>
                    </a:lnTo>
                    <a:lnTo>
                      <a:pt x="352" y="125"/>
                    </a:lnTo>
                    <a:lnTo>
                      <a:pt x="352" y="127"/>
                    </a:lnTo>
                    <a:lnTo>
                      <a:pt x="350" y="127"/>
                    </a:lnTo>
                    <a:lnTo>
                      <a:pt x="350" y="130"/>
                    </a:lnTo>
                    <a:lnTo>
                      <a:pt x="352" y="130"/>
                    </a:lnTo>
                    <a:lnTo>
                      <a:pt x="352" y="132"/>
                    </a:lnTo>
                    <a:lnTo>
                      <a:pt x="355" y="135"/>
                    </a:lnTo>
                    <a:lnTo>
                      <a:pt x="352" y="135"/>
                    </a:lnTo>
                    <a:lnTo>
                      <a:pt x="352" y="137"/>
                    </a:lnTo>
                    <a:lnTo>
                      <a:pt x="355" y="137"/>
                    </a:lnTo>
                    <a:lnTo>
                      <a:pt x="355" y="140"/>
                    </a:lnTo>
                    <a:lnTo>
                      <a:pt x="357" y="140"/>
                    </a:lnTo>
                    <a:lnTo>
                      <a:pt x="357" y="137"/>
                    </a:lnTo>
                    <a:lnTo>
                      <a:pt x="360" y="137"/>
                    </a:lnTo>
                    <a:lnTo>
                      <a:pt x="360" y="140"/>
                    </a:lnTo>
                    <a:lnTo>
                      <a:pt x="362" y="140"/>
                    </a:lnTo>
                    <a:lnTo>
                      <a:pt x="362" y="142"/>
                    </a:lnTo>
                    <a:lnTo>
                      <a:pt x="360" y="142"/>
                    </a:lnTo>
                    <a:lnTo>
                      <a:pt x="360" y="144"/>
                    </a:lnTo>
                    <a:lnTo>
                      <a:pt x="357" y="144"/>
                    </a:lnTo>
                    <a:lnTo>
                      <a:pt x="357" y="147"/>
                    </a:lnTo>
                    <a:lnTo>
                      <a:pt x="355" y="147"/>
                    </a:lnTo>
                    <a:lnTo>
                      <a:pt x="352" y="147"/>
                    </a:lnTo>
                    <a:lnTo>
                      <a:pt x="352" y="149"/>
                    </a:lnTo>
                    <a:lnTo>
                      <a:pt x="350" y="149"/>
                    </a:lnTo>
                    <a:lnTo>
                      <a:pt x="348" y="149"/>
                    </a:lnTo>
                    <a:lnTo>
                      <a:pt x="345" y="149"/>
                    </a:lnTo>
                    <a:lnTo>
                      <a:pt x="345" y="152"/>
                    </a:lnTo>
                    <a:lnTo>
                      <a:pt x="343" y="152"/>
                    </a:lnTo>
                    <a:lnTo>
                      <a:pt x="340" y="152"/>
                    </a:lnTo>
                    <a:lnTo>
                      <a:pt x="338" y="152"/>
                    </a:lnTo>
                    <a:lnTo>
                      <a:pt x="338" y="154"/>
                    </a:lnTo>
                    <a:lnTo>
                      <a:pt x="335" y="154"/>
                    </a:lnTo>
                    <a:lnTo>
                      <a:pt x="338" y="154"/>
                    </a:lnTo>
                    <a:lnTo>
                      <a:pt x="335" y="157"/>
                    </a:lnTo>
                    <a:lnTo>
                      <a:pt x="338" y="157"/>
                    </a:lnTo>
                    <a:lnTo>
                      <a:pt x="338" y="159"/>
                    </a:lnTo>
                    <a:lnTo>
                      <a:pt x="338" y="162"/>
                    </a:lnTo>
                    <a:lnTo>
                      <a:pt x="338" y="164"/>
                    </a:lnTo>
                    <a:lnTo>
                      <a:pt x="340" y="164"/>
                    </a:lnTo>
                    <a:lnTo>
                      <a:pt x="340" y="166"/>
                    </a:lnTo>
                    <a:lnTo>
                      <a:pt x="338" y="166"/>
                    </a:lnTo>
                    <a:lnTo>
                      <a:pt x="338" y="169"/>
                    </a:lnTo>
                    <a:lnTo>
                      <a:pt x="335" y="169"/>
                    </a:lnTo>
                    <a:lnTo>
                      <a:pt x="333" y="169"/>
                    </a:lnTo>
                    <a:lnTo>
                      <a:pt x="333" y="171"/>
                    </a:lnTo>
                    <a:lnTo>
                      <a:pt x="330" y="171"/>
                    </a:lnTo>
                    <a:lnTo>
                      <a:pt x="330" y="174"/>
                    </a:lnTo>
                    <a:lnTo>
                      <a:pt x="333" y="174"/>
                    </a:lnTo>
                    <a:lnTo>
                      <a:pt x="350" y="193"/>
                    </a:lnTo>
                    <a:lnTo>
                      <a:pt x="352" y="193"/>
                    </a:lnTo>
                    <a:lnTo>
                      <a:pt x="352" y="196"/>
                    </a:lnTo>
                    <a:lnTo>
                      <a:pt x="352" y="198"/>
                    </a:lnTo>
                    <a:lnTo>
                      <a:pt x="355" y="201"/>
                    </a:lnTo>
                    <a:lnTo>
                      <a:pt x="352" y="201"/>
                    </a:lnTo>
                    <a:lnTo>
                      <a:pt x="352" y="203"/>
                    </a:lnTo>
                    <a:lnTo>
                      <a:pt x="350" y="203"/>
                    </a:lnTo>
                    <a:lnTo>
                      <a:pt x="350" y="206"/>
                    </a:lnTo>
                    <a:lnTo>
                      <a:pt x="348" y="206"/>
                    </a:lnTo>
                    <a:lnTo>
                      <a:pt x="345" y="206"/>
                    </a:lnTo>
                    <a:lnTo>
                      <a:pt x="345" y="208"/>
                    </a:lnTo>
                    <a:lnTo>
                      <a:pt x="343" y="208"/>
                    </a:lnTo>
                    <a:lnTo>
                      <a:pt x="345" y="208"/>
                    </a:lnTo>
                    <a:lnTo>
                      <a:pt x="345" y="210"/>
                    </a:lnTo>
                    <a:lnTo>
                      <a:pt x="343" y="210"/>
                    </a:lnTo>
                    <a:lnTo>
                      <a:pt x="343" y="213"/>
                    </a:lnTo>
                    <a:lnTo>
                      <a:pt x="340" y="213"/>
                    </a:lnTo>
                    <a:lnTo>
                      <a:pt x="338" y="213"/>
                    </a:lnTo>
                    <a:lnTo>
                      <a:pt x="335" y="213"/>
                    </a:lnTo>
                    <a:lnTo>
                      <a:pt x="333" y="213"/>
                    </a:lnTo>
                    <a:lnTo>
                      <a:pt x="335" y="213"/>
                    </a:lnTo>
                    <a:lnTo>
                      <a:pt x="333" y="213"/>
                    </a:lnTo>
                    <a:lnTo>
                      <a:pt x="333" y="215"/>
                    </a:lnTo>
                    <a:lnTo>
                      <a:pt x="330" y="215"/>
                    </a:lnTo>
                    <a:lnTo>
                      <a:pt x="328" y="215"/>
                    </a:lnTo>
                    <a:lnTo>
                      <a:pt x="328" y="218"/>
                    </a:lnTo>
                    <a:lnTo>
                      <a:pt x="328" y="220"/>
                    </a:lnTo>
                    <a:lnTo>
                      <a:pt x="326" y="220"/>
                    </a:lnTo>
                    <a:lnTo>
                      <a:pt x="323" y="220"/>
                    </a:lnTo>
                    <a:lnTo>
                      <a:pt x="321" y="220"/>
                    </a:lnTo>
                    <a:lnTo>
                      <a:pt x="321" y="223"/>
                    </a:lnTo>
                    <a:lnTo>
                      <a:pt x="318" y="223"/>
                    </a:lnTo>
                    <a:lnTo>
                      <a:pt x="316" y="223"/>
                    </a:lnTo>
                    <a:lnTo>
                      <a:pt x="313" y="223"/>
                    </a:lnTo>
                    <a:lnTo>
                      <a:pt x="311" y="223"/>
                    </a:lnTo>
                    <a:lnTo>
                      <a:pt x="311" y="225"/>
                    </a:lnTo>
                    <a:lnTo>
                      <a:pt x="308" y="225"/>
                    </a:lnTo>
                    <a:lnTo>
                      <a:pt x="308" y="223"/>
                    </a:lnTo>
                    <a:lnTo>
                      <a:pt x="306" y="223"/>
                    </a:lnTo>
                    <a:lnTo>
                      <a:pt x="304" y="223"/>
                    </a:lnTo>
                    <a:lnTo>
                      <a:pt x="304" y="220"/>
                    </a:lnTo>
                    <a:lnTo>
                      <a:pt x="301" y="220"/>
                    </a:lnTo>
                    <a:lnTo>
                      <a:pt x="301" y="223"/>
                    </a:lnTo>
                    <a:lnTo>
                      <a:pt x="299" y="223"/>
                    </a:lnTo>
                    <a:lnTo>
                      <a:pt x="299" y="225"/>
                    </a:lnTo>
                    <a:lnTo>
                      <a:pt x="296" y="225"/>
                    </a:lnTo>
                    <a:lnTo>
                      <a:pt x="294" y="225"/>
                    </a:lnTo>
                    <a:lnTo>
                      <a:pt x="294" y="228"/>
                    </a:lnTo>
                    <a:lnTo>
                      <a:pt x="294" y="230"/>
                    </a:lnTo>
                    <a:lnTo>
                      <a:pt x="294" y="232"/>
                    </a:lnTo>
                    <a:lnTo>
                      <a:pt x="294" y="235"/>
                    </a:lnTo>
                    <a:lnTo>
                      <a:pt x="294" y="237"/>
                    </a:lnTo>
                    <a:lnTo>
                      <a:pt x="291" y="237"/>
                    </a:lnTo>
                    <a:lnTo>
                      <a:pt x="291" y="240"/>
                    </a:lnTo>
                    <a:lnTo>
                      <a:pt x="289" y="240"/>
                    </a:lnTo>
                    <a:lnTo>
                      <a:pt x="289" y="237"/>
                    </a:lnTo>
                    <a:lnTo>
                      <a:pt x="286" y="237"/>
                    </a:lnTo>
                    <a:lnTo>
                      <a:pt x="286" y="235"/>
                    </a:lnTo>
                    <a:lnTo>
                      <a:pt x="284" y="235"/>
                    </a:lnTo>
                    <a:lnTo>
                      <a:pt x="284" y="232"/>
                    </a:lnTo>
                    <a:lnTo>
                      <a:pt x="282" y="232"/>
                    </a:lnTo>
                    <a:lnTo>
                      <a:pt x="282" y="230"/>
                    </a:lnTo>
                    <a:lnTo>
                      <a:pt x="279" y="228"/>
                    </a:lnTo>
                    <a:lnTo>
                      <a:pt x="277" y="228"/>
                    </a:lnTo>
                    <a:lnTo>
                      <a:pt x="274" y="228"/>
                    </a:lnTo>
                    <a:lnTo>
                      <a:pt x="274" y="230"/>
                    </a:lnTo>
                    <a:lnTo>
                      <a:pt x="272" y="230"/>
                    </a:lnTo>
                    <a:lnTo>
                      <a:pt x="272" y="228"/>
                    </a:lnTo>
                    <a:lnTo>
                      <a:pt x="269" y="228"/>
                    </a:lnTo>
                    <a:lnTo>
                      <a:pt x="267" y="228"/>
                    </a:lnTo>
                    <a:lnTo>
                      <a:pt x="264" y="228"/>
                    </a:lnTo>
                    <a:lnTo>
                      <a:pt x="262" y="228"/>
                    </a:lnTo>
                    <a:lnTo>
                      <a:pt x="262" y="230"/>
                    </a:lnTo>
                    <a:lnTo>
                      <a:pt x="260" y="230"/>
                    </a:lnTo>
                    <a:lnTo>
                      <a:pt x="257" y="230"/>
                    </a:lnTo>
                    <a:lnTo>
                      <a:pt x="257" y="228"/>
                    </a:lnTo>
                    <a:lnTo>
                      <a:pt x="257" y="225"/>
                    </a:lnTo>
                    <a:lnTo>
                      <a:pt x="255" y="225"/>
                    </a:lnTo>
                    <a:lnTo>
                      <a:pt x="255" y="223"/>
                    </a:lnTo>
                    <a:lnTo>
                      <a:pt x="252" y="223"/>
                    </a:lnTo>
                    <a:lnTo>
                      <a:pt x="252" y="225"/>
                    </a:lnTo>
                    <a:lnTo>
                      <a:pt x="250" y="225"/>
                    </a:lnTo>
                    <a:lnTo>
                      <a:pt x="250" y="223"/>
                    </a:lnTo>
                    <a:lnTo>
                      <a:pt x="247" y="223"/>
                    </a:lnTo>
                    <a:lnTo>
                      <a:pt x="245" y="223"/>
                    </a:lnTo>
                    <a:lnTo>
                      <a:pt x="242" y="223"/>
                    </a:lnTo>
                    <a:lnTo>
                      <a:pt x="240" y="223"/>
                    </a:lnTo>
                    <a:lnTo>
                      <a:pt x="240" y="220"/>
                    </a:lnTo>
                    <a:lnTo>
                      <a:pt x="240" y="218"/>
                    </a:lnTo>
                    <a:lnTo>
                      <a:pt x="238" y="218"/>
                    </a:lnTo>
                    <a:lnTo>
                      <a:pt x="238" y="220"/>
                    </a:lnTo>
                    <a:lnTo>
                      <a:pt x="238" y="223"/>
                    </a:lnTo>
                    <a:lnTo>
                      <a:pt x="240" y="223"/>
                    </a:lnTo>
                    <a:lnTo>
                      <a:pt x="238" y="223"/>
                    </a:lnTo>
                    <a:lnTo>
                      <a:pt x="238" y="225"/>
                    </a:lnTo>
                    <a:lnTo>
                      <a:pt x="240" y="225"/>
                    </a:lnTo>
                    <a:lnTo>
                      <a:pt x="240" y="228"/>
                    </a:lnTo>
                    <a:lnTo>
                      <a:pt x="240" y="225"/>
                    </a:lnTo>
                    <a:lnTo>
                      <a:pt x="242" y="225"/>
                    </a:lnTo>
                    <a:lnTo>
                      <a:pt x="242" y="228"/>
                    </a:lnTo>
                    <a:lnTo>
                      <a:pt x="245" y="230"/>
                    </a:lnTo>
                    <a:lnTo>
                      <a:pt x="245" y="232"/>
                    </a:lnTo>
                    <a:lnTo>
                      <a:pt x="247" y="232"/>
                    </a:lnTo>
                    <a:lnTo>
                      <a:pt x="250" y="232"/>
                    </a:lnTo>
                    <a:lnTo>
                      <a:pt x="250" y="235"/>
                    </a:lnTo>
                    <a:lnTo>
                      <a:pt x="252" y="235"/>
                    </a:lnTo>
                    <a:lnTo>
                      <a:pt x="252" y="237"/>
                    </a:lnTo>
                    <a:lnTo>
                      <a:pt x="255" y="240"/>
                    </a:lnTo>
                    <a:lnTo>
                      <a:pt x="252" y="242"/>
                    </a:lnTo>
                    <a:lnTo>
                      <a:pt x="252" y="245"/>
                    </a:lnTo>
                    <a:lnTo>
                      <a:pt x="252" y="247"/>
                    </a:lnTo>
                    <a:lnTo>
                      <a:pt x="255" y="250"/>
                    </a:lnTo>
                    <a:lnTo>
                      <a:pt x="252" y="250"/>
                    </a:lnTo>
                    <a:lnTo>
                      <a:pt x="252" y="252"/>
                    </a:lnTo>
                    <a:lnTo>
                      <a:pt x="255" y="252"/>
                    </a:lnTo>
                    <a:lnTo>
                      <a:pt x="255" y="254"/>
                    </a:lnTo>
                    <a:lnTo>
                      <a:pt x="257" y="254"/>
                    </a:lnTo>
                    <a:lnTo>
                      <a:pt x="257" y="257"/>
                    </a:lnTo>
                    <a:lnTo>
                      <a:pt x="257" y="259"/>
                    </a:lnTo>
                    <a:lnTo>
                      <a:pt x="260" y="259"/>
                    </a:lnTo>
                    <a:lnTo>
                      <a:pt x="260" y="262"/>
                    </a:lnTo>
                    <a:lnTo>
                      <a:pt x="260" y="264"/>
                    </a:lnTo>
                    <a:lnTo>
                      <a:pt x="260" y="267"/>
                    </a:lnTo>
                    <a:lnTo>
                      <a:pt x="257" y="267"/>
                    </a:lnTo>
                    <a:lnTo>
                      <a:pt x="257" y="269"/>
                    </a:lnTo>
                    <a:lnTo>
                      <a:pt x="260" y="269"/>
                    </a:lnTo>
                    <a:lnTo>
                      <a:pt x="262" y="269"/>
                    </a:lnTo>
                    <a:lnTo>
                      <a:pt x="264" y="272"/>
                    </a:lnTo>
                    <a:lnTo>
                      <a:pt x="267" y="272"/>
                    </a:lnTo>
                    <a:lnTo>
                      <a:pt x="267" y="269"/>
                    </a:lnTo>
                    <a:lnTo>
                      <a:pt x="269" y="269"/>
                    </a:lnTo>
                    <a:lnTo>
                      <a:pt x="272" y="269"/>
                    </a:lnTo>
                    <a:lnTo>
                      <a:pt x="272" y="272"/>
                    </a:lnTo>
                    <a:lnTo>
                      <a:pt x="274" y="272"/>
                    </a:lnTo>
                    <a:lnTo>
                      <a:pt x="274" y="269"/>
                    </a:lnTo>
                    <a:lnTo>
                      <a:pt x="274" y="272"/>
                    </a:lnTo>
                    <a:lnTo>
                      <a:pt x="277" y="272"/>
                    </a:lnTo>
                    <a:lnTo>
                      <a:pt x="277" y="274"/>
                    </a:lnTo>
                    <a:lnTo>
                      <a:pt x="277" y="276"/>
                    </a:lnTo>
                    <a:lnTo>
                      <a:pt x="277" y="279"/>
                    </a:lnTo>
                    <a:lnTo>
                      <a:pt x="274" y="279"/>
                    </a:lnTo>
                    <a:lnTo>
                      <a:pt x="272" y="279"/>
                    </a:lnTo>
                    <a:lnTo>
                      <a:pt x="269" y="279"/>
                    </a:lnTo>
                    <a:lnTo>
                      <a:pt x="269" y="281"/>
                    </a:lnTo>
                    <a:lnTo>
                      <a:pt x="267" y="281"/>
                    </a:lnTo>
                    <a:lnTo>
                      <a:pt x="264" y="281"/>
                    </a:lnTo>
                    <a:lnTo>
                      <a:pt x="264" y="284"/>
                    </a:lnTo>
                    <a:lnTo>
                      <a:pt x="262" y="281"/>
                    </a:lnTo>
                    <a:lnTo>
                      <a:pt x="260" y="281"/>
                    </a:lnTo>
                    <a:lnTo>
                      <a:pt x="260" y="284"/>
                    </a:lnTo>
                    <a:lnTo>
                      <a:pt x="257" y="284"/>
                    </a:lnTo>
                    <a:lnTo>
                      <a:pt x="257" y="286"/>
                    </a:lnTo>
                    <a:lnTo>
                      <a:pt x="257" y="289"/>
                    </a:lnTo>
                    <a:lnTo>
                      <a:pt x="257" y="291"/>
                    </a:lnTo>
                    <a:lnTo>
                      <a:pt x="257" y="294"/>
                    </a:lnTo>
                    <a:lnTo>
                      <a:pt x="255" y="294"/>
                    </a:lnTo>
                    <a:lnTo>
                      <a:pt x="255" y="296"/>
                    </a:lnTo>
                    <a:lnTo>
                      <a:pt x="252" y="296"/>
                    </a:lnTo>
                    <a:lnTo>
                      <a:pt x="250" y="298"/>
                    </a:lnTo>
                    <a:lnTo>
                      <a:pt x="250" y="301"/>
                    </a:lnTo>
                    <a:lnTo>
                      <a:pt x="250" y="298"/>
                    </a:lnTo>
                    <a:lnTo>
                      <a:pt x="247" y="298"/>
                    </a:lnTo>
                    <a:lnTo>
                      <a:pt x="250" y="298"/>
                    </a:lnTo>
                    <a:lnTo>
                      <a:pt x="250" y="296"/>
                    </a:lnTo>
                    <a:lnTo>
                      <a:pt x="247" y="296"/>
                    </a:lnTo>
                    <a:lnTo>
                      <a:pt x="245" y="296"/>
                    </a:lnTo>
                    <a:lnTo>
                      <a:pt x="245" y="298"/>
                    </a:lnTo>
                    <a:lnTo>
                      <a:pt x="242" y="301"/>
                    </a:lnTo>
                    <a:lnTo>
                      <a:pt x="240" y="301"/>
                    </a:lnTo>
                    <a:lnTo>
                      <a:pt x="240" y="303"/>
                    </a:lnTo>
                    <a:lnTo>
                      <a:pt x="238" y="303"/>
                    </a:lnTo>
                    <a:lnTo>
                      <a:pt x="238" y="301"/>
                    </a:lnTo>
                    <a:lnTo>
                      <a:pt x="235" y="301"/>
                    </a:lnTo>
                    <a:lnTo>
                      <a:pt x="235" y="303"/>
                    </a:lnTo>
                    <a:lnTo>
                      <a:pt x="233" y="303"/>
                    </a:lnTo>
                    <a:lnTo>
                      <a:pt x="233" y="306"/>
                    </a:lnTo>
                    <a:lnTo>
                      <a:pt x="230" y="306"/>
                    </a:lnTo>
                    <a:lnTo>
                      <a:pt x="230" y="308"/>
                    </a:lnTo>
                    <a:lnTo>
                      <a:pt x="230" y="306"/>
                    </a:lnTo>
                    <a:lnTo>
                      <a:pt x="228" y="306"/>
                    </a:lnTo>
                    <a:lnTo>
                      <a:pt x="228" y="308"/>
                    </a:lnTo>
                    <a:lnTo>
                      <a:pt x="228" y="311"/>
                    </a:lnTo>
                    <a:lnTo>
                      <a:pt x="225" y="311"/>
                    </a:lnTo>
                    <a:lnTo>
                      <a:pt x="225" y="313"/>
                    </a:lnTo>
                    <a:lnTo>
                      <a:pt x="223" y="311"/>
                    </a:lnTo>
                    <a:lnTo>
                      <a:pt x="223" y="313"/>
                    </a:lnTo>
                    <a:lnTo>
                      <a:pt x="220" y="313"/>
                    </a:lnTo>
                    <a:lnTo>
                      <a:pt x="220" y="316"/>
                    </a:lnTo>
                    <a:lnTo>
                      <a:pt x="220" y="318"/>
                    </a:lnTo>
                    <a:lnTo>
                      <a:pt x="218" y="318"/>
                    </a:lnTo>
                    <a:lnTo>
                      <a:pt x="218" y="320"/>
                    </a:lnTo>
                    <a:lnTo>
                      <a:pt x="216" y="320"/>
                    </a:lnTo>
                    <a:lnTo>
                      <a:pt x="216" y="318"/>
                    </a:lnTo>
                    <a:lnTo>
                      <a:pt x="216" y="316"/>
                    </a:lnTo>
                    <a:lnTo>
                      <a:pt x="218" y="316"/>
                    </a:lnTo>
                    <a:lnTo>
                      <a:pt x="218" y="313"/>
                    </a:lnTo>
                    <a:lnTo>
                      <a:pt x="216" y="311"/>
                    </a:lnTo>
                    <a:lnTo>
                      <a:pt x="213" y="311"/>
                    </a:lnTo>
                    <a:lnTo>
                      <a:pt x="211" y="311"/>
                    </a:lnTo>
                    <a:lnTo>
                      <a:pt x="208" y="311"/>
                    </a:lnTo>
                    <a:lnTo>
                      <a:pt x="208" y="313"/>
                    </a:lnTo>
                    <a:lnTo>
                      <a:pt x="206" y="313"/>
                    </a:lnTo>
                    <a:lnTo>
                      <a:pt x="206" y="316"/>
                    </a:lnTo>
                    <a:lnTo>
                      <a:pt x="203" y="316"/>
                    </a:lnTo>
                    <a:lnTo>
                      <a:pt x="201" y="316"/>
                    </a:lnTo>
                    <a:lnTo>
                      <a:pt x="198" y="316"/>
                    </a:lnTo>
                    <a:lnTo>
                      <a:pt x="196" y="318"/>
                    </a:lnTo>
                    <a:lnTo>
                      <a:pt x="181" y="303"/>
                    </a:lnTo>
                    <a:lnTo>
                      <a:pt x="179" y="303"/>
                    </a:lnTo>
                    <a:lnTo>
                      <a:pt x="181" y="301"/>
                    </a:lnTo>
                    <a:lnTo>
                      <a:pt x="179" y="301"/>
                    </a:lnTo>
                    <a:lnTo>
                      <a:pt x="179" y="298"/>
                    </a:lnTo>
                    <a:lnTo>
                      <a:pt x="179" y="296"/>
                    </a:lnTo>
                    <a:lnTo>
                      <a:pt x="176" y="296"/>
                    </a:lnTo>
                    <a:lnTo>
                      <a:pt x="176" y="294"/>
                    </a:lnTo>
                    <a:lnTo>
                      <a:pt x="176" y="291"/>
                    </a:lnTo>
                    <a:lnTo>
                      <a:pt x="174" y="289"/>
                    </a:lnTo>
                    <a:lnTo>
                      <a:pt x="174" y="286"/>
                    </a:lnTo>
                    <a:lnTo>
                      <a:pt x="174" y="284"/>
                    </a:lnTo>
                    <a:lnTo>
                      <a:pt x="172" y="284"/>
                    </a:lnTo>
                    <a:lnTo>
                      <a:pt x="172" y="281"/>
                    </a:lnTo>
                    <a:lnTo>
                      <a:pt x="174" y="281"/>
                    </a:lnTo>
                    <a:lnTo>
                      <a:pt x="174" y="279"/>
                    </a:lnTo>
                    <a:lnTo>
                      <a:pt x="172" y="279"/>
                    </a:lnTo>
                    <a:lnTo>
                      <a:pt x="172" y="276"/>
                    </a:lnTo>
                    <a:lnTo>
                      <a:pt x="172" y="274"/>
                    </a:lnTo>
                    <a:lnTo>
                      <a:pt x="172" y="272"/>
                    </a:lnTo>
                    <a:lnTo>
                      <a:pt x="169" y="272"/>
                    </a:lnTo>
                    <a:lnTo>
                      <a:pt x="169" y="269"/>
                    </a:lnTo>
                    <a:lnTo>
                      <a:pt x="167" y="269"/>
                    </a:lnTo>
                    <a:lnTo>
                      <a:pt x="167" y="267"/>
                    </a:lnTo>
                    <a:lnTo>
                      <a:pt x="164" y="267"/>
                    </a:lnTo>
                    <a:lnTo>
                      <a:pt x="164" y="264"/>
                    </a:lnTo>
                    <a:lnTo>
                      <a:pt x="162" y="264"/>
                    </a:lnTo>
                    <a:lnTo>
                      <a:pt x="159" y="262"/>
                    </a:lnTo>
                    <a:lnTo>
                      <a:pt x="159" y="259"/>
                    </a:lnTo>
                    <a:lnTo>
                      <a:pt x="157" y="259"/>
                    </a:lnTo>
                    <a:lnTo>
                      <a:pt x="154" y="259"/>
                    </a:lnTo>
                    <a:lnTo>
                      <a:pt x="152" y="259"/>
                    </a:lnTo>
                    <a:lnTo>
                      <a:pt x="152" y="257"/>
                    </a:lnTo>
                    <a:lnTo>
                      <a:pt x="164" y="247"/>
                    </a:lnTo>
                    <a:lnTo>
                      <a:pt x="167" y="247"/>
                    </a:lnTo>
                    <a:lnTo>
                      <a:pt x="167" y="245"/>
                    </a:lnTo>
                    <a:lnTo>
                      <a:pt x="167" y="242"/>
                    </a:lnTo>
                    <a:lnTo>
                      <a:pt x="167" y="240"/>
                    </a:lnTo>
                    <a:lnTo>
                      <a:pt x="164" y="240"/>
                    </a:lnTo>
                    <a:lnTo>
                      <a:pt x="164" y="237"/>
                    </a:lnTo>
                    <a:lnTo>
                      <a:pt x="164" y="235"/>
                    </a:lnTo>
                    <a:lnTo>
                      <a:pt x="162" y="235"/>
                    </a:lnTo>
                    <a:lnTo>
                      <a:pt x="162" y="232"/>
                    </a:lnTo>
                    <a:lnTo>
                      <a:pt x="159" y="232"/>
                    </a:lnTo>
                    <a:lnTo>
                      <a:pt x="159" y="230"/>
                    </a:lnTo>
                    <a:lnTo>
                      <a:pt x="157" y="230"/>
                    </a:lnTo>
                    <a:lnTo>
                      <a:pt x="157" y="228"/>
                    </a:lnTo>
                    <a:lnTo>
                      <a:pt x="157" y="225"/>
                    </a:lnTo>
                    <a:lnTo>
                      <a:pt x="157" y="223"/>
                    </a:lnTo>
                    <a:lnTo>
                      <a:pt x="154" y="223"/>
                    </a:lnTo>
                    <a:lnTo>
                      <a:pt x="154" y="220"/>
                    </a:lnTo>
                    <a:lnTo>
                      <a:pt x="154" y="218"/>
                    </a:lnTo>
                    <a:lnTo>
                      <a:pt x="154" y="215"/>
                    </a:lnTo>
                    <a:lnTo>
                      <a:pt x="154" y="213"/>
                    </a:lnTo>
                    <a:lnTo>
                      <a:pt x="152" y="213"/>
                    </a:lnTo>
                    <a:lnTo>
                      <a:pt x="152" y="210"/>
                    </a:lnTo>
                    <a:lnTo>
                      <a:pt x="152" y="208"/>
                    </a:lnTo>
                    <a:lnTo>
                      <a:pt x="154" y="206"/>
                    </a:lnTo>
                    <a:lnTo>
                      <a:pt x="154" y="203"/>
                    </a:lnTo>
                    <a:lnTo>
                      <a:pt x="152" y="203"/>
                    </a:lnTo>
                    <a:lnTo>
                      <a:pt x="152" y="201"/>
                    </a:lnTo>
                    <a:lnTo>
                      <a:pt x="154" y="201"/>
                    </a:lnTo>
                    <a:lnTo>
                      <a:pt x="154" y="198"/>
                    </a:lnTo>
                    <a:lnTo>
                      <a:pt x="154" y="196"/>
                    </a:lnTo>
                    <a:lnTo>
                      <a:pt x="152" y="196"/>
                    </a:lnTo>
                    <a:lnTo>
                      <a:pt x="152" y="193"/>
                    </a:lnTo>
                    <a:lnTo>
                      <a:pt x="154" y="193"/>
                    </a:lnTo>
                    <a:lnTo>
                      <a:pt x="154" y="191"/>
                    </a:lnTo>
                    <a:lnTo>
                      <a:pt x="152" y="191"/>
                    </a:lnTo>
                    <a:lnTo>
                      <a:pt x="154" y="188"/>
                    </a:lnTo>
                    <a:lnTo>
                      <a:pt x="157" y="188"/>
                    </a:lnTo>
                    <a:lnTo>
                      <a:pt x="157" y="186"/>
                    </a:lnTo>
                    <a:lnTo>
                      <a:pt x="159" y="186"/>
                    </a:lnTo>
                    <a:lnTo>
                      <a:pt x="159" y="184"/>
                    </a:lnTo>
                    <a:lnTo>
                      <a:pt x="159" y="181"/>
                    </a:lnTo>
                    <a:lnTo>
                      <a:pt x="159" y="179"/>
                    </a:lnTo>
                    <a:lnTo>
                      <a:pt x="159" y="176"/>
                    </a:lnTo>
                    <a:lnTo>
                      <a:pt x="162" y="174"/>
                    </a:lnTo>
                    <a:lnTo>
                      <a:pt x="164" y="171"/>
                    </a:lnTo>
                    <a:lnTo>
                      <a:pt x="164" y="169"/>
                    </a:lnTo>
                    <a:lnTo>
                      <a:pt x="162" y="169"/>
                    </a:lnTo>
                    <a:lnTo>
                      <a:pt x="162" y="166"/>
                    </a:lnTo>
                    <a:lnTo>
                      <a:pt x="164" y="166"/>
                    </a:lnTo>
                    <a:lnTo>
                      <a:pt x="162" y="164"/>
                    </a:lnTo>
                    <a:lnTo>
                      <a:pt x="159" y="164"/>
                    </a:lnTo>
                    <a:lnTo>
                      <a:pt x="157" y="164"/>
                    </a:lnTo>
                    <a:lnTo>
                      <a:pt x="157" y="162"/>
                    </a:lnTo>
                    <a:lnTo>
                      <a:pt x="157" y="164"/>
                    </a:lnTo>
                    <a:lnTo>
                      <a:pt x="157" y="162"/>
                    </a:lnTo>
                    <a:lnTo>
                      <a:pt x="154" y="162"/>
                    </a:lnTo>
                    <a:lnTo>
                      <a:pt x="152" y="162"/>
                    </a:lnTo>
                    <a:lnTo>
                      <a:pt x="152" y="164"/>
                    </a:lnTo>
                    <a:lnTo>
                      <a:pt x="150" y="164"/>
                    </a:lnTo>
                    <a:lnTo>
                      <a:pt x="150" y="166"/>
                    </a:lnTo>
                    <a:lnTo>
                      <a:pt x="147" y="166"/>
                    </a:lnTo>
                    <a:lnTo>
                      <a:pt x="147" y="164"/>
                    </a:lnTo>
                    <a:lnTo>
                      <a:pt x="145" y="164"/>
                    </a:lnTo>
                    <a:lnTo>
                      <a:pt x="142" y="164"/>
                    </a:lnTo>
                    <a:lnTo>
                      <a:pt x="142" y="166"/>
                    </a:lnTo>
                    <a:lnTo>
                      <a:pt x="140" y="166"/>
                    </a:lnTo>
                    <a:lnTo>
                      <a:pt x="137" y="166"/>
                    </a:lnTo>
                    <a:lnTo>
                      <a:pt x="135" y="166"/>
                    </a:lnTo>
                    <a:lnTo>
                      <a:pt x="132" y="166"/>
                    </a:lnTo>
                    <a:lnTo>
                      <a:pt x="130" y="166"/>
                    </a:lnTo>
                    <a:lnTo>
                      <a:pt x="128" y="166"/>
                    </a:lnTo>
                    <a:lnTo>
                      <a:pt x="125" y="166"/>
                    </a:lnTo>
                    <a:lnTo>
                      <a:pt x="123" y="166"/>
                    </a:lnTo>
                    <a:lnTo>
                      <a:pt x="120" y="166"/>
                    </a:lnTo>
                    <a:lnTo>
                      <a:pt x="120" y="164"/>
                    </a:lnTo>
                    <a:lnTo>
                      <a:pt x="118" y="164"/>
                    </a:lnTo>
                    <a:lnTo>
                      <a:pt x="118" y="166"/>
                    </a:lnTo>
                    <a:lnTo>
                      <a:pt x="115" y="166"/>
                    </a:lnTo>
                    <a:lnTo>
                      <a:pt x="115" y="169"/>
                    </a:lnTo>
                    <a:lnTo>
                      <a:pt x="113" y="169"/>
                    </a:lnTo>
                    <a:lnTo>
                      <a:pt x="110" y="169"/>
                    </a:lnTo>
                    <a:lnTo>
                      <a:pt x="110" y="166"/>
                    </a:lnTo>
                    <a:lnTo>
                      <a:pt x="110" y="169"/>
                    </a:lnTo>
                    <a:lnTo>
                      <a:pt x="108" y="169"/>
                    </a:lnTo>
                    <a:lnTo>
                      <a:pt x="106" y="164"/>
                    </a:lnTo>
                    <a:lnTo>
                      <a:pt x="103" y="159"/>
                    </a:lnTo>
                    <a:lnTo>
                      <a:pt x="96" y="152"/>
                    </a:lnTo>
                    <a:lnTo>
                      <a:pt x="91" y="144"/>
                    </a:lnTo>
                    <a:lnTo>
                      <a:pt x="88" y="144"/>
                    </a:lnTo>
                    <a:lnTo>
                      <a:pt x="86" y="144"/>
                    </a:lnTo>
                    <a:lnTo>
                      <a:pt x="84" y="144"/>
                    </a:lnTo>
                    <a:lnTo>
                      <a:pt x="81" y="144"/>
                    </a:lnTo>
                    <a:lnTo>
                      <a:pt x="81" y="142"/>
                    </a:lnTo>
                    <a:lnTo>
                      <a:pt x="79" y="142"/>
                    </a:lnTo>
                    <a:lnTo>
                      <a:pt x="76" y="142"/>
                    </a:lnTo>
                    <a:lnTo>
                      <a:pt x="74" y="142"/>
                    </a:lnTo>
                    <a:lnTo>
                      <a:pt x="74" y="140"/>
                    </a:lnTo>
                    <a:lnTo>
                      <a:pt x="71" y="140"/>
                    </a:lnTo>
                    <a:lnTo>
                      <a:pt x="71" y="142"/>
                    </a:lnTo>
                    <a:lnTo>
                      <a:pt x="69" y="142"/>
                    </a:lnTo>
                    <a:lnTo>
                      <a:pt x="66" y="142"/>
                    </a:lnTo>
                    <a:lnTo>
                      <a:pt x="66" y="144"/>
                    </a:lnTo>
                    <a:lnTo>
                      <a:pt x="64" y="144"/>
                    </a:lnTo>
                    <a:lnTo>
                      <a:pt x="62" y="144"/>
                    </a:lnTo>
                    <a:lnTo>
                      <a:pt x="62" y="142"/>
                    </a:lnTo>
                    <a:lnTo>
                      <a:pt x="59" y="142"/>
                    </a:lnTo>
                    <a:lnTo>
                      <a:pt x="57" y="142"/>
                    </a:lnTo>
                    <a:lnTo>
                      <a:pt x="54" y="142"/>
                    </a:lnTo>
                    <a:lnTo>
                      <a:pt x="52" y="142"/>
                    </a:lnTo>
                    <a:lnTo>
                      <a:pt x="49" y="142"/>
                    </a:lnTo>
                    <a:lnTo>
                      <a:pt x="47" y="142"/>
                    </a:lnTo>
                    <a:lnTo>
                      <a:pt x="44" y="142"/>
                    </a:lnTo>
                    <a:lnTo>
                      <a:pt x="42" y="142"/>
                    </a:lnTo>
                    <a:lnTo>
                      <a:pt x="40" y="142"/>
                    </a:lnTo>
                    <a:lnTo>
                      <a:pt x="37" y="142"/>
                    </a:lnTo>
                    <a:lnTo>
                      <a:pt x="32" y="137"/>
                    </a:lnTo>
                    <a:lnTo>
                      <a:pt x="32" y="135"/>
                    </a:lnTo>
                    <a:lnTo>
                      <a:pt x="32" y="132"/>
                    </a:lnTo>
                    <a:lnTo>
                      <a:pt x="30" y="132"/>
                    </a:lnTo>
                    <a:lnTo>
                      <a:pt x="27" y="132"/>
                    </a:lnTo>
                    <a:lnTo>
                      <a:pt x="25" y="132"/>
                    </a:lnTo>
                    <a:lnTo>
                      <a:pt x="25" y="130"/>
                    </a:lnTo>
                    <a:lnTo>
                      <a:pt x="25" y="127"/>
                    </a:lnTo>
                    <a:lnTo>
                      <a:pt x="25" y="125"/>
                    </a:lnTo>
                    <a:lnTo>
                      <a:pt x="25" y="122"/>
                    </a:lnTo>
                    <a:lnTo>
                      <a:pt x="25" y="120"/>
                    </a:lnTo>
                    <a:lnTo>
                      <a:pt x="25" y="118"/>
                    </a:lnTo>
                    <a:lnTo>
                      <a:pt x="25" y="115"/>
                    </a:lnTo>
                    <a:lnTo>
                      <a:pt x="27" y="115"/>
                    </a:lnTo>
                    <a:lnTo>
                      <a:pt x="25" y="115"/>
                    </a:lnTo>
                    <a:lnTo>
                      <a:pt x="27" y="115"/>
                    </a:lnTo>
                    <a:lnTo>
                      <a:pt x="27" y="113"/>
                    </a:lnTo>
                    <a:lnTo>
                      <a:pt x="27" y="110"/>
                    </a:lnTo>
                    <a:lnTo>
                      <a:pt x="27" y="108"/>
                    </a:lnTo>
                    <a:lnTo>
                      <a:pt x="27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0" y="98"/>
                    </a:lnTo>
                    <a:lnTo>
                      <a:pt x="18" y="93"/>
                    </a:lnTo>
                    <a:lnTo>
                      <a:pt x="18" y="86"/>
                    </a:lnTo>
                    <a:lnTo>
                      <a:pt x="15" y="86"/>
                    </a:lnTo>
                    <a:lnTo>
                      <a:pt x="18" y="86"/>
                    </a:lnTo>
                    <a:lnTo>
                      <a:pt x="15" y="86"/>
                    </a:lnTo>
                    <a:lnTo>
                      <a:pt x="15" y="83"/>
                    </a:lnTo>
                    <a:lnTo>
                      <a:pt x="13" y="83"/>
                    </a:lnTo>
                    <a:lnTo>
                      <a:pt x="13" y="86"/>
                    </a:lnTo>
                    <a:lnTo>
                      <a:pt x="10" y="86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5" y="81"/>
                    </a:lnTo>
                    <a:lnTo>
                      <a:pt x="5" y="83"/>
                    </a:lnTo>
                    <a:lnTo>
                      <a:pt x="3" y="83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3" y="81"/>
                    </a:lnTo>
                    <a:lnTo>
                      <a:pt x="3" y="78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3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8" y="69"/>
                    </a:lnTo>
                    <a:lnTo>
                      <a:pt x="10" y="69"/>
                    </a:lnTo>
                    <a:lnTo>
                      <a:pt x="10" y="66"/>
                    </a:lnTo>
                    <a:lnTo>
                      <a:pt x="10" y="64"/>
                    </a:lnTo>
                    <a:lnTo>
                      <a:pt x="13" y="64"/>
                    </a:lnTo>
                    <a:lnTo>
                      <a:pt x="10" y="64"/>
                    </a:lnTo>
                    <a:lnTo>
                      <a:pt x="10" y="61"/>
                    </a:lnTo>
                    <a:lnTo>
                      <a:pt x="10" y="59"/>
                    </a:lnTo>
                    <a:lnTo>
                      <a:pt x="13" y="59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3" y="51"/>
                    </a:lnTo>
                    <a:lnTo>
                      <a:pt x="13" y="49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5" y="44"/>
                    </a:lnTo>
                    <a:lnTo>
                      <a:pt x="15" y="42"/>
                    </a:lnTo>
                    <a:lnTo>
                      <a:pt x="18" y="42"/>
                    </a:lnTo>
                    <a:lnTo>
                      <a:pt x="18" y="39"/>
                    </a:lnTo>
                    <a:lnTo>
                      <a:pt x="20" y="39"/>
                    </a:lnTo>
                    <a:lnTo>
                      <a:pt x="18" y="39"/>
                    </a:lnTo>
                    <a:lnTo>
                      <a:pt x="18" y="37"/>
                    </a:lnTo>
                    <a:lnTo>
                      <a:pt x="20" y="37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5" y="32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0" y="29"/>
                    </a:lnTo>
                    <a:lnTo>
                      <a:pt x="30" y="27"/>
                    </a:lnTo>
                    <a:lnTo>
                      <a:pt x="32" y="27"/>
                    </a:lnTo>
                    <a:lnTo>
                      <a:pt x="32" y="25"/>
                    </a:lnTo>
                    <a:lnTo>
                      <a:pt x="35" y="22"/>
                    </a:lnTo>
                    <a:lnTo>
                      <a:pt x="37" y="20"/>
                    </a:lnTo>
                    <a:lnTo>
                      <a:pt x="40" y="15"/>
                    </a:lnTo>
                    <a:lnTo>
                      <a:pt x="44" y="12"/>
                    </a:lnTo>
                    <a:lnTo>
                      <a:pt x="49" y="12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7" y="10"/>
                    </a:lnTo>
                    <a:lnTo>
                      <a:pt x="54" y="10"/>
                    </a:lnTo>
                    <a:lnTo>
                      <a:pt x="57" y="10"/>
                    </a:lnTo>
                    <a:lnTo>
                      <a:pt x="54" y="10"/>
                    </a:lnTo>
                    <a:lnTo>
                      <a:pt x="57" y="10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2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7" y="15"/>
                    </a:lnTo>
                    <a:lnTo>
                      <a:pt x="44" y="15"/>
                    </a:lnTo>
                    <a:lnTo>
                      <a:pt x="42" y="15"/>
                    </a:lnTo>
                    <a:lnTo>
                      <a:pt x="40" y="15"/>
                    </a:lnTo>
                    <a:lnTo>
                      <a:pt x="40" y="17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5"/>
                    </a:lnTo>
                    <a:lnTo>
                      <a:pt x="42" y="27"/>
                    </a:lnTo>
                    <a:lnTo>
                      <a:pt x="42" y="29"/>
                    </a:lnTo>
                    <a:lnTo>
                      <a:pt x="44" y="29"/>
                    </a:lnTo>
                    <a:lnTo>
                      <a:pt x="44" y="32"/>
                    </a:lnTo>
                    <a:lnTo>
                      <a:pt x="47" y="32"/>
                    </a:lnTo>
                    <a:lnTo>
                      <a:pt x="49" y="32"/>
                    </a:lnTo>
                    <a:lnTo>
                      <a:pt x="47" y="32"/>
                    </a:lnTo>
                    <a:lnTo>
                      <a:pt x="44" y="32"/>
                    </a:lnTo>
                    <a:lnTo>
                      <a:pt x="44" y="34"/>
                    </a:lnTo>
                    <a:lnTo>
                      <a:pt x="47" y="37"/>
                    </a:lnTo>
                    <a:lnTo>
                      <a:pt x="47" y="39"/>
                    </a:lnTo>
                    <a:lnTo>
                      <a:pt x="49" y="39"/>
                    </a:lnTo>
                    <a:lnTo>
                      <a:pt x="49" y="42"/>
                    </a:lnTo>
                    <a:lnTo>
                      <a:pt x="49" y="44"/>
                    </a:lnTo>
                    <a:lnTo>
                      <a:pt x="47" y="44"/>
                    </a:lnTo>
                    <a:lnTo>
                      <a:pt x="49" y="44"/>
                    </a:lnTo>
                    <a:lnTo>
                      <a:pt x="47" y="44"/>
                    </a:lnTo>
                    <a:lnTo>
                      <a:pt x="47" y="47"/>
                    </a:lnTo>
                    <a:lnTo>
                      <a:pt x="47" y="44"/>
                    </a:lnTo>
                    <a:lnTo>
                      <a:pt x="47" y="47"/>
                    </a:lnTo>
                    <a:lnTo>
                      <a:pt x="47" y="44"/>
                    </a:lnTo>
                    <a:lnTo>
                      <a:pt x="47" y="47"/>
                    </a:lnTo>
                    <a:lnTo>
                      <a:pt x="47" y="49"/>
                    </a:lnTo>
                    <a:lnTo>
                      <a:pt x="44" y="49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2" y="54"/>
                    </a:lnTo>
                    <a:lnTo>
                      <a:pt x="42" y="56"/>
                    </a:lnTo>
                    <a:lnTo>
                      <a:pt x="40" y="56"/>
                    </a:lnTo>
                    <a:lnTo>
                      <a:pt x="40" y="59"/>
                    </a:lnTo>
                    <a:lnTo>
                      <a:pt x="37" y="59"/>
                    </a:lnTo>
                    <a:lnTo>
                      <a:pt x="37" y="61"/>
                    </a:lnTo>
                    <a:lnTo>
                      <a:pt x="37" y="64"/>
                    </a:lnTo>
                    <a:lnTo>
                      <a:pt x="35" y="64"/>
                    </a:lnTo>
                    <a:lnTo>
                      <a:pt x="35" y="66"/>
                    </a:lnTo>
                    <a:lnTo>
                      <a:pt x="35" y="69"/>
                    </a:lnTo>
                    <a:lnTo>
                      <a:pt x="37" y="69"/>
                    </a:lnTo>
                    <a:lnTo>
                      <a:pt x="37" y="71"/>
                    </a:lnTo>
                    <a:lnTo>
                      <a:pt x="40" y="71"/>
                    </a:lnTo>
                    <a:lnTo>
                      <a:pt x="40" y="73"/>
                    </a:lnTo>
                    <a:lnTo>
                      <a:pt x="40" y="71"/>
                    </a:lnTo>
                    <a:lnTo>
                      <a:pt x="37" y="71"/>
                    </a:lnTo>
                    <a:lnTo>
                      <a:pt x="37" y="73"/>
                    </a:lnTo>
                    <a:lnTo>
                      <a:pt x="37" y="71"/>
                    </a:lnTo>
                    <a:lnTo>
                      <a:pt x="37" y="73"/>
                    </a:lnTo>
                    <a:lnTo>
                      <a:pt x="40" y="73"/>
                    </a:lnTo>
                    <a:lnTo>
                      <a:pt x="37" y="73"/>
                    </a:lnTo>
                    <a:lnTo>
                      <a:pt x="40" y="73"/>
                    </a:lnTo>
                    <a:lnTo>
                      <a:pt x="37" y="73"/>
                    </a:lnTo>
                    <a:lnTo>
                      <a:pt x="37" y="76"/>
                    </a:lnTo>
                    <a:lnTo>
                      <a:pt x="40" y="76"/>
                    </a:lnTo>
                    <a:lnTo>
                      <a:pt x="40" y="73"/>
                    </a:lnTo>
                    <a:lnTo>
                      <a:pt x="40" y="76"/>
                    </a:lnTo>
                    <a:lnTo>
                      <a:pt x="40" y="73"/>
                    </a:lnTo>
                    <a:lnTo>
                      <a:pt x="40" y="76"/>
                    </a:lnTo>
                    <a:lnTo>
                      <a:pt x="40" y="73"/>
                    </a:lnTo>
                    <a:lnTo>
                      <a:pt x="40" y="76"/>
                    </a:lnTo>
                    <a:lnTo>
                      <a:pt x="42" y="76"/>
                    </a:lnTo>
                    <a:lnTo>
                      <a:pt x="40" y="76"/>
                    </a:lnTo>
                    <a:lnTo>
                      <a:pt x="42" y="76"/>
                    </a:lnTo>
                    <a:lnTo>
                      <a:pt x="42" y="78"/>
                    </a:lnTo>
                    <a:lnTo>
                      <a:pt x="44" y="78"/>
                    </a:lnTo>
                    <a:lnTo>
                      <a:pt x="42" y="78"/>
                    </a:lnTo>
                    <a:lnTo>
                      <a:pt x="44" y="78"/>
                    </a:lnTo>
                    <a:lnTo>
                      <a:pt x="42" y="78"/>
                    </a:lnTo>
                    <a:lnTo>
                      <a:pt x="44" y="78"/>
                    </a:lnTo>
                    <a:lnTo>
                      <a:pt x="42" y="78"/>
                    </a:lnTo>
                    <a:lnTo>
                      <a:pt x="42" y="76"/>
                    </a:lnTo>
                    <a:lnTo>
                      <a:pt x="44" y="76"/>
                    </a:lnTo>
                    <a:lnTo>
                      <a:pt x="42" y="76"/>
                    </a:lnTo>
                    <a:lnTo>
                      <a:pt x="44" y="76"/>
                    </a:lnTo>
                    <a:lnTo>
                      <a:pt x="44" y="78"/>
                    </a:lnTo>
                    <a:lnTo>
                      <a:pt x="44" y="76"/>
                    </a:lnTo>
                    <a:lnTo>
                      <a:pt x="44" y="78"/>
                    </a:lnTo>
                    <a:lnTo>
                      <a:pt x="44" y="81"/>
                    </a:lnTo>
                    <a:lnTo>
                      <a:pt x="42" y="81"/>
                    </a:lnTo>
                    <a:lnTo>
                      <a:pt x="44" y="81"/>
                    </a:lnTo>
                    <a:lnTo>
                      <a:pt x="44" y="83"/>
                    </a:lnTo>
                    <a:lnTo>
                      <a:pt x="44" y="81"/>
                    </a:lnTo>
                    <a:lnTo>
                      <a:pt x="44" y="83"/>
                    </a:lnTo>
                    <a:lnTo>
                      <a:pt x="44" y="86"/>
                    </a:lnTo>
                    <a:lnTo>
                      <a:pt x="44" y="83"/>
                    </a:lnTo>
                    <a:lnTo>
                      <a:pt x="44" y="86"/>
                    </a:lnTo>
                    <a:lnTo>
                      <a:pt x="47" y="86"/>
                    </a:lnTo>
                    <a:lnTo>
                      <a:pt x="49" y="86"/>
                    </a:lnTo>
                    <a:lnTo>
                      <a:pt x="52" y="86"/>
                    </a:lnTo>
                    <a:lnTo>
                      <a:pt x="54" y="86"/>
                    </a:lnTo>
                    <a:lnTo>
                      <a:pt x="57" y="86"/>
                    </a:lnTo>
                    <a:lnTo>
                      <a:pt x="57" y="83"/>
                    </a:lnTo>
                    <a:lnTo>
                      <a:pt x="59" y="83"/>
                    </a:lnTo>
                    <a:lnTo>
                      <a:pt x="59" y="81"/>
                    </a:lnTo>
                    <a:lnTo>
                      <a:pt x="62" y="81"/>
                    </a:lnTo>
                    <a:lnTo>
                      <a:pt x="64" y="78"/>
                    </a:lnTo>
                    <a:lnTo>
                      <a:pt x="64" y="76"/>
                    </a:lnTo>
                    <a:lnTo>
                      <a:pt x="64" y="73"/>
                    </a:lnTo>
                    <a:lnTo>
                      <a:pt x="64" y="71"/>
                    </a:lnTo>
                    <a:lnTo>
                      <a:pt x="64" y="69"/>
                    </a:lnTo>
                    <a:lnTo>
                      <a:pt x="64" y="66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64" y="64"/>
                    </a:lnTo>
                    <a:lnTo>
                      <a:pt x="62" y="64"/>
                    </a:lnTo>
                    <a:lnTo>
                      <a:pt x="62" y="61"/>
                    </a:lnTo>
                    <a:lnTo>
                      <a:pt x="59" y="61"/>
                    </a:lnTo>
                    <a:lnTo>
                      <a:pt x="59" y="59"/>
                    </a:lnTo>
                    <a:lnTo>
                      <a:pt x="59" y="56"/>
                    </a:lnTo>
                    <a:lnTo>
                      <a:pt x="57" y="56"/>
                    </a:lnTo>
                    <a:lnTo>
                      <a:pt x="57" y="54"/>
                    </a:lnTo>
                    <a:lnTo>
                      <a:pt x="57" y="56"/>
                    </a:lnTo>
                    <a:lnTo>
                      <a:pt x="57" y="54"/>
                    </a:lnTo>
                    <a:lnTo>
                      <a:pt x="54" y="54"/>
                    </a:lnTo>
                    <a:lnTo>
                      <a:pt x="54" y="51"/>
                    </a:lnTo>
                    <a:lnTo>
                      <a:pt x="54" y="49"/>
                    </a:lnTo>
                    <a:lnTo>
                      <a:pt x="52" y="49"/>
                    </a:lnTo>
                    <a:lnTo>
                      <a:pt x="52" y="47"/>
                    </a:lnTo>
                    <a:lnTo>
                      <a:pt x="52" y="44"/>
                    </a:lnTo>
                    <a:lnTo>
                      <a:pt x="49" y="44"/>
                    </a:lnTo>
                    <a:lnTo>
                      <a:pt x="52" y="44"/>
                    </a:lnTo>
                    <a:lnTo>
                      <a:pt x="52" y="42"/>
                    </a:lnTo>
                    <a:lnTo>
                      <a:pt x="52" y="39"/>
                    </a:lnTo>
                    <a:lnTo>
                      <a:pt x="49" y="39"/>
                    </a:lnTo>
                    <a:lnTo>
                      <a:pt x="49" y="37"/>
                    </a:lnTo>
                    <a:lnTo>
                      <a:pt x="49" y="39"/>
                    </a:lnTo>
                    <a:lnTo>
                      <a:pt x="49" y="37"/>
                    </a:lnTo>
                    <a:lnTo>
                      <a:pt x="52" y="37"/>
                    </a:lnTo>
                    <a:lnTo>
                      <a:pt x="52" y="39"/>
                    </a:lnTo>
                    <a:lnTo>
                      <a:pt x="54" y="39"/>
                    </a:lnTo>
                    <a:lnTo>
                      <a:pt x="54" y="37"/>
                    </a:lnTo>
                    <a:lnTo>
                      <a:pt x="52" y="37"/>
                    </a:lnTo>
                    <a:lnTo>
                      <a:pt x="54" y="37"/>
                    </a:lnTo>
                    <a:lnTo>
                      <a:pt x="54" y="34"/>
                    </a:lnTo>
                    <a:lnTo>
                      <a:pt x="52" y="34"/>
                    </a:lnTo>
                    <a:lnTo>
                      <a:pt x="54" y="34"/>
                    </a:lnTo>
                    <a:lnTo>
                      <a:pt x="57" y="34"/>
                    </a:lnTo>
                    <a:lnTo>
                      <a:pt x="57" y="32"/>
                    </a:lnTo>
                    <a:lnTo>
                      <a:pt x="59" y="32"/>
                    </a:lnTo>
                    <a:lnTo>
                      <a:pt x="62" y="32"/>
                    </a:lnTo>
                    <a:lnTo>
                      <a:pt x="64" y="32"/>
                    </a:lnTo>
                    <a:lnTo>
                      <a:pt x="64" y="29"/>
                    </a:lnTo>
                    <a:lnTo>
                      <a:pt x="66" y="29"/>
                    </a:lnTo>
                    <a:lnTo>
                      <a:pt x="66" y="27"/>
                    </a:lnTo>
                    <a:lnTo>
                      <a:pt x="69" y="27"/>
                    </a:lnTo>
                    <a:lnTo>
                      <a:pt x="71" y="27"/>
                    </a:lnTo>
                    <a:lnTo>
                      <a:pt x="74" y="27"/>
                    </a:lnTo>
                    <a:lnTo>
                      <a:pt x="76" y="27"/>
                    </a:lnTo>
                    <a:lnTo>
                      <a:pt x="79" y="27"/>
                    </a:lnTo>
                    <a:lnTo>
                      <a:pt x="79" y="25"/>
                    </a:lnTo>
                    <a:lnTo>
                      <a:pt x="81" y="25"/>
                    </a:lnTo>
                    <a:lnTo>
                      <a:pt x="84" y="25"/>
                    </a:lnTo>
                    <a:lnTo>
                      <a:pt x="84" y="22"/>
                    </a:lnTo>
                    <a:lnTo>
                      <a:pt x="84" y="25"/>
                    </a:lnTo>
                    <a:lnTo>
                      <a:pt x="84" y="22"/>
                    </a:lnTo>
                    <a:lnTo>
                      <a:pt x="86" y="22"/>
                    </a:lnTo>
                    <a:lnTo>
                      <a:pt x="88" y="22"/>
                    </a:lnTo>
                    <a:lnTo>
                      <a:pt x="88" y="20"/>
                    </a:lnTo>
                    <a:lnTo>
                      <a:pt x="91" y="20"/>
                    </a:lnTo>
                    <a:lnTo>
                      <a:pt x="93" y="20"/>
                    </a:lnTo>
                    <a:lnTo>
                      <a:pt x="91" y="20"/>
                    </a:lnTo>
                    <a:lnTo>
                      <a:pt x="93" y="20"/>
                    </a:lnTo>
                    <a:lnTo>
                      <a:pt x="91" y="20"/>
                    </a:lnTo>
                    <a:lnTo>
                      <a:pt x="93" y="20"/>
                    </a:lnTo>
                    <a:lnTo>
                      <a:pt x="91" y="20"/>
                    </a:lnTo>
                    <a:lnTo>
                      <a:pt x="91" y="17"/>
                    </a:lnTo>
                    <a:lnTo>
                      <a:pt x="88" y="17"/>
                    </a:lnTo>
                    <a:lnTo>
                      <a:pt x="91" y="17"/>
                    </a:lnTo>
                    <a:lnTo>
                      <a:pt x="88" y="17"/>
                    </a:lnTo>
                    <a:lnTo>
                      <a:pt x="91" y="17"/>
                    </a:lnTo>
                    <a:lnTo>
                      <a:pt x="93" y="17"/>
                    </a:lnTo>
                    <a:lnTo>
                      <a:pt x="93" y="20"/>
                    </a:lnTo>
                    <a:lnTo>
                      <a:pt x="96" y="20"/>
                    </a:lnTo>
                    <a:lnTo>
                      <a:pt x="96" y="17"/>
                    </a:lnTo>
                    <a:lnTo>
                      <a:pt x="96" y="20"/>
                    </a:lnTo>
                    <a:lnTo>
                      <a:pt x="96" y="17"/>
                    </a:lnTo>
                    <a:lnTo>
                      <a:pt x="96" y="20"/>
                    </a:lnTo>
                    <a:lnTo>
                      <a:pt x="98" y="20"/>
                    </a:lnTo>
                    <a:lnTo>
                      <a:pt x="101" y="20"/>
                    </a:lnTo>
                    <a:lnTo>
                      <a:pt x="101" y="17"/>
                    </a:lnTo>
                    <a:lnTo>
                      <a:pt x="101" y="15"/>
                    </a:lnTo>
                    <a:lnTo>
                      <a:pt x="98" y="15"/>
                    </a:lnTo>
                    <a:lnTo>
                      <a:pt x="98" y="12"/>
                    </a:lnTo>
                    <a:lnTo>
                      <a:pt x="96" y="12"/>
                    </a:lnTo>
                    <a:lnTo>
                      <a:pt x="96" y="15"/>
                    </a:lnTo>
                    <a:lnTo>
                      <a:pt x="93" y="15"/>
                    </a:lnTo>
                    <a:lnTo>
                      <a:pt x="96" y="15"/>
                    </a:lnTo>
                    <a:lnTo>
                      <a:pt x="93" y="15"/>
                    </a:lnTo>
                    <a:lnTo>
                      <a:pt x="91" y="15"/>
                    </a:lnTo>
                    <a:lnTo>
                      <a:pt x="88" y="15"/>
                    </a:lnTo>
                    <a:lnTo>
                      <a:pt x="86" y="15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88" y="10"/>
                    </a:lnTo>
                    <a:lnTo>
                      <a:pt x="86" y="10"/>
                    </a:lnTo>
                    <a:lnTo>
                      <a:pt x="86" y="12"/>
                    </a:lnTo>
                    <a:lnTo>
                      <a:pt x="86" y="10"/>
                    </a:lnTo>
                    <a:lnTo>
                      <a:pt x="86" y="7"/>
                    </a:lnTo>
                    <a:lnTo>
                      <a:pt x="84" y="7"/>
                    </a:lnTo>
                    <a:lnTo>
                      <a:pt x="84" y="10"/>
                    </a:lnTo>
                    <a:lnTo>
                      <a:pt x="84" y="7"/>
                    </a:lnTo>
                    <a:lnTo>
                      <a:pt x="86" y="7"/>
                    </a:lnTo>
                    <a:lnTo>
                      <a:pt x="86" y="5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8" y="0"/>
                    </a:lnTo>
                    <a:lnTo>
                      <a:pt x="91" y="0"/>
                    </a:lnTo>
                    <a:lnTo>
                      <a:pt x="93" y="0"/>
                    </a:lnTo>
                    <a:close/>
                    <a:moveTo>
                      <a:pt x="110" y="29"/>
                    </a:moveTo>
                    <a:lnTo>
                      <a:pt x="110" y="27"/>
                    </a:lnTo>
                    <a:lnTo>
                      <a:pt x="110" y="29"/>
                    </a:lnTo>
                    <a:close/>
                    <a:moveTo>
                      <a:pt x="98" y="29"/>
                    </a:moveTo>
                    <a:lnTo>
                      <a:pt x="101" y="29"/>
                    </a:lnTo>
                    <a:lnTo>
                      <a:pt x="98" y="29"/>
                    </a:lnTo>
                    <a:close/>
                    <a:moveTo>
                      <a:pt x="115" y="37"/>
                    </a:moveTo>
                    <a:lnTo>
                      <a:pt x="118" y="37"/>
                    </a:lnTo>
                    <a:lnTo>
                      <a:pt x="115" y="37"/>
                    </a:lnTo>
                    <a:close/>
                    <a:moveTo>
                      <a:pt x="132" y="39"/>
                    </a:moveTo>
                    <a:lnTo>
                      <a:pt x="130" y="42"/>
                    </a:lnTo>
                    <a:lnTo>
                      <a:pt x="130" y="44"/>
                    </a:lnTo>
                    <a:lnTo>
                      <a:pt x="130" y="42"/>
                    </a:lnTo>
                    <a:lnTo>
                      <a:pt x="132" y="39"/>
                    </a:lnTo>
                    <a:close/>
                    <a:moveTo>
                      <a:pt x="135" y="44"/>
                    </a:moveTo>
                    <a:lnTo>
                      <a:pt x="142" y="44"/>
                    </a:lnTo>
                    <a:lnTo>
                      <a:pt x="137" y="44"/>
                    </a:lnTo>
                    <a:lnTo>
                      <a:pt x="135" y="44"/>
                    </a:lnTo>
                    <a:close/>
                    <a:moveTo>
                      <a:pt x="154" y="54"/>
                    </a:moveTo>
                    <a:lnTo>
                      <a:pt x="152" y="54"/>
                    </a:lnTo>
                    <a:lnTo>
                      <a:pt x="152" y="56"/>
                    </a:lnTo>
                    <a:lnTo>
                      <a:pt x="154" y="56"/>
                    </a:lnTo>
                    <a:lnTo>
                      <a:pt x="157" y="56"/>
                    </a:lnTo>
                    <a:lnTo>
                      <a:pt x="159" y="56"/>
                    </a:lnTo>
                    <a:lnTo>
                      <a:pt x="157" y="56"/>
                    </a:lnTo>
                    <a:lnTo>
                      <a:pt x="159" y="56"/>
                    </a:lnTo>
                    <a:lnTo>
                      <a:pt x="159" y="54"/>
                    </a:lnTo>
                    <a:lnTo>
                      <a:pt x="157" y="54"/>
                    </a:lnTo>
                    <a:lnTo>
                      <a:pt x="154" y="54"/>
                    </a:lnTo>
                    <a:close/>
                    <a:moveTo>
                      <a:pt x="69" y="61"/>
                    </a:moveTo>
                    <a:lnTo>
                      <a:pt x="71" y="61"/>
                    </a:lnTo>
                    <a:lnTo>
                      <a:pt x="69" y="61"/>
                    </a:lnTo>
                    <a:lnTo>
                      <a:pt x="69" y="59"/>
                    </a:lnTo>
                    <a:lnTo>
                      <a:pt x="69" y="61"/>
                    </a:lnTo>
                    <a:close/>
                    <a:moveTo>
                      <a:pt x="262" y="71"/>
                    </a:moveTo>
                    <a:lnTo>
                      <a:pt x="264" y="73"/>
                    </a:lnTo>
                    <a:lnTo>
                      <a:pt x="264" y="71"/>
                    </a:lnTo>
                    <a:lnTo>
                      <a:pt x="262" y="71"/>
                    </a:lnTo>
                    <a:close/>
                    <a:moveTo>
                      <a:pt x="218" y="73"/>
                    </a:moveTo>
                    <a:lnTo>
                      <a:pt x="218" y="71"/>
                    </a:lnTo>
                    <a:lnTo>
                      <a:pt x="218" y="73"/>
                    </a:lnTo>
                    <a:close/>
                    <a:moveTo>
                      <a:pt x="262" y="73"/>
                    </a:moveTo>
                    <a:lnTo>
                      <a:pt x="260" y="76"/>
                    </a:lnTo>
                    <a:lnTo>
                      <a:pt x="262" y="73"/>
                    </a:lnTo>
                    <a:close/>
                    <a:moveTo>
                      <a:pt x="262" y="81"/>
                    </a:moveTo>
                    <a:lnTo>
                      <a:pt x="262" y="83"/>
                    </a:lnTo>
                    <a:lnTo>
                      <a:pt x="262" y="81"/>
                    </a:lnTo>
                    <a:close/>
                    <a:moveTo>
                      <a:pt x="162" y="81"/>
                    </a:moveTo>
                    <a:lnTo>
                      <a:pt x="152" y="81"/>
                    </a:lnTo>
                    <a:lnTo>
                      <a:pt x="159" y="81"/>
                    </a:lnTo>
                    <a:lnTo>
                      <a:pt x="162" y="81"/>
                    </a:lnTo>
                    <a:close/>
                    <a:moveTo>
                      <a:pt x="44" y="39"/>
                    </a:moveTo>
                    <a:lnTo>
                      <a:pt x="47" y="39"/>
                    </a:lnTo>
                    <a:lnTo>
                      <a:pt x="42" y="39"/>
                    </a:lnTo>
                    <a:lnTo>
                      <a:pt x="44" y="39"/>
                    </a:lnTo>
                    <a:close/>
                    <a:moveTo>
                      <a:pt x="74" y="91"/>
                    </a:moveTo>
                    <a:lnTo>
                      <a:pt x="71" y="91"/>
                    </a:lnTo>
                    <a:lnTo>
                      <a:pt x="74" y="91"/>
                    </a:lnTo>
                    <a:close/>
                    <a:moveTo>
                      <a:pt x="135" y="98"/>
                    </a:moveTo>
                    <a:lnTo>
                      <a:pt x="135" y="100"/>
                    </a:lnTo>
                    <a:lnTo>
                      <a:pt x="135" y="98"/>
                    </a:lnTo>
                    <a:close/>
                    <a:moveTo>
                      <a:pt x="25" y="103"/>
                    </a:moveTo>
                    <a:lnTo>
                      <a:pt x="25" y="100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0" name="Freeform 1200"/>
              <p:cNvSpPr>
                <a:spLocks/>
              </p:cNvSpPr>
              <p:nvPr/>
            </p:nvSpPr>
            <p:spPr bwMode="auto">
              <a:xfrm>
                <a:off x="2769" y="148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1" name="Freeform 1201"/>
              <p:cNvSpPr>
                <a:spLocks/>
              </p:cNvSpPr>
              <p:nvPr/>
            </p:nvSpPr>
            <p:spPr bwMode="auto">
              <a:xfrm>
                <a:off x="2769" y="148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2" name="Freeform 1202"/>
              <p:cNvSpPr>
                <a:spLocks/>
              </p:cNvSpPr>
              <p:nvPr/>
            </p:nvSpPr>
            <p:spPr bwMode="auto">
              <a:xfrm>
                <a:off x="2769" y="148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3" name="Freeform 1203"/>
              <p:cNvSpPr>
                <a:spLocks/>
              </p:cNvSpPr>
              <p:nvPr/>
            </p:nvSpPr>
            <p:spPr bwMode="auto">
              <a:xfrm>
                <a:off x="2982" y="148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4" name="Freeform 1204"/>
              <p:cNvSpPr>
                <a:spLocks/>
              </p:cNvSpPr>
              <p:nvPr/>
            </p:nvSpPr>
            <p:spPr bwMode="auto">
              <a:xfrm>
                <a:off x="2769" y="1478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0 h 3"/>
                  <a:gd name="T4" fmla="*/ 2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5" name="Freeform 1205"/>
              <p:cNvSpPr>
                <a:spLocks/>
              </p:cNvSpPr>
              <p:nvPr/>
            </p:nvSpPr>
            <p:spPr bwMode="auto">
              <a:xfrm>
                <a:off x="2769" y="147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6" name="Freeform 1206"/>
              <p:cNvSpPr>
                <a:spLocks/>
              </p:cNvSpPr>
              <p:nvPr/>
            </p:nvSpPr>
            <p:spPr bwMode="auto">
              <a:xfrm>
                <a:off x="2769" y="147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7" name="Freeform 1207"/>
              <p:cNvSpPr>
                <a:spLocks/>
              </p:cNvSpPr>
              <p:nvPr/>
            </p:nvSpPr>
            <p:spPr bwMode="auto">
              <a:xfrm>
                <a:off x="2771" y="147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8" name="Rectangle 1208"/>
              <p:cNvSpPr>
                <a:spLocks noChangeArrowheads="1"/>
              </p:cNvSpPr>
              <p:nvPr/>
            </p:nvSpPr>
            <p:spPr bwMode="auto">
              <a:xfrm>
                <a:off x="2769" y="1476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9" name="Freeform 1209"/>
              <p:cNvSpPr>
                <a:spLocks/>
              </p:cNvSpPr>
              <p:nvPr/>
            </p:nvSpPr>
            <p:spPr bwMode="auto">
              <a:xfrm>
                <a:off x="2771" y="1476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0 w 3"/>
                  <a:gd name="T7" fmla="*/ 2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682" name="Group 1411"/>
            <p:cNvGrpSpPr>
              <a:grpSpLocks/>
            </p:cNvGrpSpPr>
            <p:nvPr/>
          </p:nvGrpSpPr>
          <p:grpSpPr bwMode="auto">
            <a:xfrm>
              <a:off x="2549" y="1026"/>
              <a:ext cx="1479" cy="2545"/>
              <a:chOff x="2549" y="1026"/>
              <a:chExt cx="1479" cy="2545"/>
            </a:xfrm>
          </p:grpSpPr>
          <p:sp>
            <p:nvSpPr>
              <p:cNvPr id="6900" name="Freeform 1211"/>
              <p:cNvSpPr>
                <a:spLocks/>
              </p:cNvSpPr>
              <p:nvPr/>
            </p:nvSpPr>
            <p:spPr bwMode="auto">
              <a:xfrm>
                <a:off x="2969" y="1473"/>
                <a:ext cx="8" cy="5"/>
              </a:xfrm>
              <a:custGeom>
                <a:avLst/>
                <a:gdLst>
                  <a:gd name="T0" fmla="*/ 5 w 8"/>
                  <a:gd name="T1" fmla="*/ 0 h 5"/>
                  <a:gd name="T2" fmla="*/ 8 w 8"/>
                  <a:gd name="T3" fmla="*/ 0 h 5"/>
                  <a:gd name="T4" fmla="*/ 8 w 8"/>
                  <a:gd name="T5" fmla="*/ 3 h 5"/>
                  <a:gd name="T6" fmla="*/ 8 w 8"/>
                  <a:gd name="T7" fmla="*/ 5 h 5"/>
                  <a:gd name="T8" fmla="*/ 5 w 8"/>
                  <a:gd name="T9" fmla="*/ 5 h 5"/>
                  <a:gd name="T10" fmla="*/ 3 w 8"/>
                  <a:gd name="T11" fmla="*/ 5 h 5"/>
                  <a:gd name="T12" fmla="*/ 0 w 8"/>
                  <a:gd name="T13" fmla="*/ 5 h 5"/>
                  <a:gd name="T14" fmla="*/ 0 w 8"/>
                  <a:gd name="T15" fmla="*/ 3 h 5"/>
                  <a:gd name="T16" fmla="*/ 3 w 8"/>
                  <a:gd name="T17" fmla="*/ 3 h 5"/>
                  <a:gd name="T18" fmla="*/ 3 w 8"/>
                  <a:gd name="T19" fmla="*/ 0 h 5"/>
                  <a:gd name="T20" fmla="*/ 5 w 8"/>
                  <a:gd name="T21" fmla="*/ 0 h 5"/>
                  <a:gd name="T22" fmla="*/ 3 w 8"/>
                  <a:gd name="T23" fmla="*/ 0 h 5"/>
                  <a:gd name="T24" fmla="*/ 5 w 8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lnTo>
                      <a:pt x="8" y="0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1" name="Freeform 1212"/>
              <p:cNvSpPr>
                <a:spLocks/>
              </p:cNvSpPr>
              <p:nvPr/>
            </p:nvSpPr>
            <p:spPr bwMode="auto">
              <a:xfrm>
                <a:off x="2977" y="1471"/>
                <a:ext cx="9" cy="10"/>
              </a:xfrm>
              <a:custGeom>
                <a:avLst/>
                <a:gdLst>
                  <a:gd name="T0" fmla="*/ 7 w 9"/>
                  <a:gd name="T1" fmla="*/ 0 h 10"/>
                  <a:gd name="T2" fmla="*/ 7 w 9"/>
                  <a:gd name="T3" fmla="*/ 2 h 10"/>
                  <a:gd name="T4" fmla="*/ 9 w 9"/>
                  <a:gd name="T5" fmla="*/ 2 h 10"/>
                  <a:gd name="T6" fmla="*/ 9 w 9"/>
                  <a:gd name="T7" fmla="*/ 5 h 10"/>
                  <a:gd name="T8" fmla="*/ 9 w 9"/>
                  <a:gd name="T9" fmla="*/ 7 h 10"/>
                  <a:gd name="T10" fmla="*/ 7 w 9"/>
                  <a:gd name="T11" fmla="*/ 7 h 10"/>
                  <a:gd name="T12" fmla="*/ 5 w 9"/>
                  <a:gd name="T13" fmla="*/ 7 h 10"/>
                  <a:gd name="T14" fmla="*/ 7 w 9"/>
                  <a:gd name="T15" fmla="*/ 7 h 10"/>
                  <a:gd name="T16" fmla="*/ 5 w 9"/>
                  <a:gd name="T17" fmla="*/ 7 h 10"/>
                  <a:gd name="T18" fmla="*/ 7 w 9"/>
                  <a:gd name="T19" fmla="*/ 7 h 10"/>
                  <a:gd name="T20" fmla="*/ 5 w 9"/>
                  <a:gd name="T21" fmla="*/ 7 h 10"/>
                  <a:gd name="T22" fmla="*/ 5 w 9"/>
                  <a:gd name="T23" fmla="*/ 10 h 10"/>
                  <a:gd name="T24" fmla="*/ 2 w 9"/>
                  <a:gd name="T25" fmla="*/ 10 h 10"/>
                  <a:gd name="T26" fmla="*/ 2 w 9"/>
                  <a:gd name="T27" fmla="*/ 7 h 10"/>
                  <a:gd name="T28" fmla="*/ 0 w 9"/>
                  <a:gd name="T29" fmla="*/ 7 h 10"/>
                  <a:gd name="T30" fmla="*/ 0 w 9"/>
                  <a:gd name="T31" fmla="*/ 5 h 10"/>
                  <a:gd name="T32" fmla="*/ 0 w 9"/>
                  <a:gd name="T33" fmla="*/ 7 h 10"/>
                  <a:gd name="T34" fmla="*/ 0 w 9"/>
                  <a:gd name="T35" fmla="*/ 5 h 10"/>
                  <a:gd name="T36" fmla="*/ 2 w 9"/>
                  <a:gd name="T37" fmla="*/ 5 h 10"/>
                  <a:gd name="T38" fmla="*/ 5 w 9"/>
                  <a:gd name="T39" fmla="*/ 5 h 10"/>
                  <a:gd name="T40" fmla="*/ 2 w 9"/>
                  <a:gd name="T41" fmla="*/ 5 h 10"/>
                  <a:gd name="T42" fmla="*/ 5 w 9"/>
                  <a:gd name="T43" fmla="*/ 5 h 10"/>
                  <a:gd name="T44" fmla="*/ 2 w 9"/>
                  <a:gd name="T45" fmla="*/ 5 h 10"/>
                  <a:gd name="T46" fmla="*/ 5 w 9"/>
                  <a:gd name="T47" fmla="*/ 5 h 10"/>
                  <a:gd name="T48" fmla="*/ 5 w 9"/>
                  <a:gd name="T49" fmla="*/ 2 h 10"/>
                  <a:gd name="T50" fmla="*/ 7 w 9"/>
                  <a:gd name="T51" fmla="*/ 2 h 10"/>
                  <a:gd name="T52" fmla="*/ 7 w 9"/>
                  <a:gd name="T5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" h="10">
                    <a:moveTo>
                      <a:pt x="7" y="0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2" name="Freeform 1213"/>
              <p:cNvSpPr>
                <a:spLocks/>
              </p:cNvSpPr>
              <p:nvPr/>
            </p:nvSpPr>
            <p:spPr bwMode="auto">
              <a:xfrm>
                <a:off x="2979" y="147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3" name="Freeform 1214"/>
              <p:cNvSpPr>
                <a:spLocks/>
              </p:cNvSpPr>
              <p:nvPr/>
            </p:nvSpPr>
            <p:spPr bwMode="auto">
              <a:xfrm>
                <a:off x="3065" y="154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4" name="Freeform 1215"/>
              <p:cNvSpPr>
                <a:spLocks/>
              </p:cNvSpPr>
              <p:nvPr/>
            </p:nvSpPr>
            <p:spPr bwMode="auto">
              <a:xfrm>
                <a:off x="3067" y="154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5" name="Freeform 1216"/>
              <p:cNvSpPr>
                <a:spLocks/>
              </p:cNvSpPr>
              <p:nvPr/>
            </p:nvSpPr>
            <p:spPr bwMode="auto">
              <a:xfrm>
                <a:off x="3065" y="1542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6" name="Freeform 1217"/>
              <p:cNvSpPr>
                <a:spLocks/>
              </p:cNvSpPr>
              <p:nvPr/>
            </p:nvSpPr>
            <p:spPr bwMode="auto">
              <a:xfrm>
                <a:off x="3065" y="154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7" name="Freeform 1218"/>
              <p:cNvSpPr>
                <a:spLocks/>
              </p:cNvSpPr>
              <p:nvPr/>
            </p:nvSpPr>
            <p:spPr bwMode="auto">
              <a:xfrm>
                <a:off x="3065" y="154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8" name="Freeform 1219"/>
              <p:cNvSpPr>
                <a:spLocks/>
              </p:cNvSpPr>
              <p:nvPr/>
            </p:nvSpPr>
            <p:spPr bwMode="auto">
              <a:xfrm>
                <a:off x="3065" y="154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9" name="Freeform 1220"/>
              <p:cNvSpPr>
                <a:spLocks/>
              </p:cNvSpPr>
              <p:nvPr/>
            </p:nvSpPr>
            <p:spPr bwMode="auto">
              <a:xfrm>
                <a:off x="3067" y="154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0" name="Freeform 1221"/>
              <p:cNvSpPr>
                <a:spLocks/>
              </p:cNvSpPr>
              <p:nvPr/>
            </p:nvSpPr>
            <p:spPr bwMode="auto">
              <a:xfrm>
                <a:off x="3074" y="154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1" name="Freeform 1222"/>
              <p:cNvSpPr>
                <a:spLocks/>
              </p:cNvSpPr>
              <p:nvPr/>
            </p:nvSpPr>
            <p:spPr bwMode="auto">
              <a:xfrm>
                <a:off x="3067" y="154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2" name="Freeform 1223"/>
              <p:cNvSpPr>
                <a:spLocks/>
              </p:cNvSpPr>
              <p:nvPr/>
            </p:nvSpPr>
            <p:spPr bwMode="auto">
              <a:xfrm>
                <a:off x="3067" y="1542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3" name="Freeform 1224"/>
              <p:cNvSpPr>
                <a:spLocks/>
              </p:cNvSpPr>
              <p:nvPr/>
            </p:nvSpPr>
            <p:spPr bwMode="auto">
              <a:xfrm>
                <a:off x="3070" y="1542"/>
                <a:ext cx="4" cy="0"/>
              </a:xfrm>
              <a:custGeom>
                <a:avLst/>
                <a:gdLst>
                  <a:gd name="T0" fmla="*/ 4 w 4"/>
                  <a:gd name="T1" fmla="*/ 2 w 4"/>
                  <a:gd name="T2" fmla="*/ 0 w 4"/>
                  <a:gd name="T3" fmla="*/ 2 w 4"/>
                  <a:gd name="T4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4" name="Freeform 1225"/>
              <p:cNvSpPr>
                <a:spLocks/>
              </p:cNvSpPr>
              <p:nvPr/>
            </p:nvSpPr>
            <p:spPr bwMode="auto">
              <a:xfrm>
                <a:off x="3070" y="154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2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5" name="Freeform 1226"/>
              <p:cNvSpPr>
                <a:spLocks/>
              </p:cNvSpPr>
              <p:nvPr/>
            </p:nvSpPr>
            <p:spPr bwMode="auto">
              <a:xfrm>
                <a:off x="3070" y="1540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6" name="Freeform 1227"/>
              <p:cNvSpPr>
                <a:spLocks/>
              </p:cNvSpPr>
              <p:nvPr/>
            </p:nvSpPr>
            <p:spPr bwMode="auto">
              <a:xfrm>
                <a:off x="3067" y="154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7" name="Freeform 1228"/>
              <p:cNvSpPr>
                <a:spLocks/>
              </p:cNvSpPr>
              <p:nvPr/>
            </p:nvSpPr>
            <p:spPr bwMode="auto">
              <a:xfrm>
                <a:off x="3070" y="1537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2 w 4"/>
                  <a:gd name="T3" fmla="*/ 3 h 3"/>
                  <a:gd name="T4" fmla="*/ 0 w 4"/>
                  <a:gd name="T5" fmla="*/ 3 h 3"/>
                  <a:gd name="T6" fmla="*/ 2 w 4"/>
                  <a:gd name="T7" fmla="*/ 3 h 3"/>
                  <a:gd name="T8" fmla="*/ 4 w 4"/>
                  <a:gd name="T9" fmla="*/ 3 h 3"/>
                  <a:gd name="T10" fmla="*/ 4 w 4"/>
                  <a:gd name="T11" fmla="*/ 0 h 3"/>
                  <a:gd name="T12" fmla="*/ 4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8" name="Freeform 1229"/>
              <p:cNvSpPr>
                <a:spLocks/>
              </p:cNvSpPr>
              <p:nvPr/>
            </p:nvSpPr>
            <p:spPr bwMode="auto">
              <a:xfrm>
                <a:off x="3070" y="1537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0 w 2"/>
                  <a:gd name="T5" fmla="*/ 3 h 3"/>
                  <a:gd name="T6" fmla="*/ 2 w 2"/>
                  <a:gd name="T7" fmla="*/ 3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9" name="Freeform 1230"/>
              <p:cNvSpPr>
                <a:spLocks/>
              </p:cNvSpPr>
              <p:nvPr/>
            </p:nvSpPr>
            <p:spPr bwMode="auto">
              <a:xfrm>
                <a:off x="3067" y="153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3 h 3"/>
                  <a:gd name="T4" fmla="*/ 3 w 3"/>
                  <a:gd name="T5" fmla="*/ 3 h 3"/>
                  <a:gd name="T6" fmla="*/ 3 w 3"/>
                  <a:gd name="T7" fmla="*/ 0 h 3"/>
                  <a:gd name="T8" fmla="*/ 3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0" name="Freeform 1231"/>
              <p:cNvSpPr>
                <a:spLocks/>
              </p:cNvSpPr>
              <p:nvPr/>
            </p:nvSpPr>
            <p:spPr bwMode="auto">
              <a:xfrm>
                <a:off x="3072" y="153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1" name="Freeform 1232"/>
              <p:cNvSpPr>
                <a:spLocks/>
              </p:cNvSpPr>
              <p:nvPr/>
            </p:nvSpPr>
            <p:spPr bwMode="auto">
              <a:xfrm>
                <a:off x="3070" y="1537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2 w 2"/>
                  <a:gd name="T5" fmla="*/ 3 h 3"/>
                  <a:gd name="T6" fmla="*/ 0 w 2"/>
                  <a:gd name="T7" fmla="*/ 3 h 3"/>
                  <a:gd name="T8" fmla="*/ 0 w 2"/>
                  <a:gd name="T9" fmla="*/ 0 h 3"/>
                  <a:gd name="T10" fmla="*/ 2 w 2"/>
                  <a:gd name="T11" fmla="*/ 0 h 3"/>
                  <a:gd name="T12" fmla="*/ 0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2" name="Freeform 1233"/>
              <p:cNvSpPr>
                <a:spLocks/>
              </p:cNvSpPr>
              <p:nvPr/>
            </p:nvSpPr>
            <p:spPr bwMode="auto">
              <a:xfrm>
                <a:off x="3072" y="1537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3" name="Freeform 1234"/>
              <p:cNvSpPr>
                <a:spLocks/>
              </p:cNvSpPr>
              <p:nvPr/>
            </p:nvSpPr>
            <p:spPr bwMode="auto">
              <a:xfrm>
                <a:off x="3070" y="153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4" name="Freeform 1235"/>
              <p:cNvSpPr>
                <a:spLocks/>
              </p:cNvSpPr>
              <p:nvPr/>
            </p:nvSpPr>
            <p:spPr bwMode="auto">
              <a:xfrm>
                <a:off x="3065" y="153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5" name="Freeform 1236"/>
              <p:cNvSpPr>
                <a:spLocks/>
              </p:cNvSpPr>
              <p:nvPr/>
            </p:nvSpPr>
            <p:spPr bwMode="auto">
              <a:xfrm>
                <a:off x="3067" y="1535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6" name="Freeform 1237"/>
              <p:cNvSpPr>
                <a:spLocks/>
              </p:cNvSpPr>
              <p:nvPr/>
            </p:nvSpPr>
            <p:spPr bwMode="auto">
              <a:xfrm>
                <a:off x="3070" y="153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7" name="Rectangle 1238"/>
              <p:cNvSpPr>
                <a:spLocks noChangeArrowheads="1"/>
              </p:cNvSpPr>
              <p:nvPr/>
            </p:nvSpPr>
            <p:spPr bwMode="auto">
              <a:xfrm>
                <a:off x="3070" y="1535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8" name="Freeform 1239"/>
              <p:cNvSpPr>
                <a:spLocks/>
              </p:cNvSpPr>
              <p:nvPr/>
            </p:nvSpPr>
            <p:spPr bwMode="auto">
              <a:xfrm>
                <a:off x="3067" y="153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9" name="Freeform 1240"/>
              <p:cNvSpPr>
                <a:spLocks/>
              </p:cNvSpPr>
              <p:nvPr/>
            </p:nvSpPr>
            <p:spPr bwMode="auto">
              <a:xfrm>
                <a:off x="3067" y="153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0" name="Rectangle 1241"/>
              <p:cNvSpPr>
                <a:spLocks noChangeArrowheads="1"/>
              </p:cNvSpPr>
              <p:nvPr/>
            </p:nvSpPr>
            <p:spPr bwMode="auto">
              <a:xfrm>
                <a:off x="3065" y="1535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1" name="Freeform 1242"/>
              <p:cNvSpPr>
                <a:spLocks/>
              </p:cNvSpPr>
              <p:nvPr/>
            </p:nvSpPr>
            <p:spPr bwMode="auto">
              <a:xfrm>
                <a:off x="3067" y="153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2" name="Freeform 1243"/>
              <p:cNvSpPr>
                <a:spLocks/>
              </p:cNvSpPr>
              <p:nvPr/>
            </p:nvSpPr>
            <p:spPr bwMode="auto">
              <a:xfrm>
                <a:off x="3070" y="1532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3 h 3"/>
                  <a:gd name="T4" fmla="*/ 0 w 2"/>
                  <a:gd name="T5" fmla="*/ 3 h 3"/>
                  <a:gd name="T6" fmla="*/ 0 w 2"/>
                  <a:gd name="T7" fmla="*/ 0 h 3"/>
                  <a:gd name="T8" fmla="*/ 0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3" name="Freeform 1244"/>
              <p:cNvSpPr>
                <a:spLocks/>
              </p:cNvSpPr>
              <p:nvPr/>
            </p:nvSpPr>
            <p:spPr bwMode="auto">
              <a:xfrm>
                <a:off x="3074" y="1532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4" name="Freeform 1245"/>
              <p:cNvSpPr>
                <a:spLocks/>
              </p:cNvSpPr>
              <p:nvPr/>
            </p:nvSpPr>
            <p:spPr bwMode="auto">
              <a:xfrm>
                <a:off x="3067" y="153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5" name="Freeform 1246"/>
              <p:cNvSpPr>
                <a:spLocks/>
              </p:cNvSpPr>
              <p:nvPr/>
            </p:nvSpPr>
            <p:spPr bwMode="auto">
              <a:xfrm>
                <a:off x="3067" y="1532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3 h 3"/>
                  <a:gd name="T4" fmla="*/ 3 w 3"/>
                  <a:gd name="T5" fmla="*/ 3 h 3"/>
                  <a:gd name="T6" fmla="*/ 3 w 3"/>
                  <a:gd name="T7" fmla="*/ 0 h 3"/>
                  <a:gd name="T8" fmla="*/ 3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6" name="Freeform 1247"/>
              <p:cNvSpPr>
                <a:spLocks/>
              </p:cNvSpPr>
              <p:nvPr/>
            </p:nvSpPr>
            <p:spPr bwMode="auto">
              <a:xfrm>
                <a:off x="3070" y="1532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7" name="Freeform 1248"/>
              <p:cNvSpPr>
                <a:spLocks/>
              </p:cNvSpPr>
              <p:nvPr/>
            </p:nvSpPr>
            <p:spPr bwMode="auto">
              <a:xfrm>
                <a:off x="3067" y="153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8" name="Freeform 1249"/>
              <p:cNvSpPr>
                <a:spLocks/>
              </p:cNvSpPr>
              <p:nvPr/>
            </p:nvSpPr>
            <p:spPr bwMode="auto">
              <a:xfrm>
                <a:off x="3072" y="153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9" name="Freeform 1250"/>
              <p:cNvSpPr>
                <a:spLocks/>
              </p:cNvSpPr>
              <p:nvPr/>
            </p:nvSpPr>
            <p:spPr bwMode="auto">
              <a:xfrm>
                <a:off x="3070" y="1530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0" name="Rectangle 1251"/>
              <p:cNvSpPr>
                <a:spLocks noChangeArrowheads="1"/>
              </p:cNvSpPr>
              <p:nvPr/>
            </p:nvSpPr>
            <p:spPr bwMode="auto">
              <a:xfrm>
                <a:off x="3067" y="1530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1" name="Freeform 1252"/>
              <p:cNvSpPr>
                <a:spLocks/>
              </p:cNvSpPr>
              <p:nvPr/>
            </p:nvSpPr>
            <p:spPr bwMode="auto">
              <a:xfrm>
                <a:off x="3067" y="153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2" name="Freeform 1253"/>
              <p:cNvSpPr>
                <a:spLocks/>
              </p:cNvSpPr>
              <p:nvPr/>
            </p:nvSpPr>
            <p:spPr bwMode="auto">
              <a:xfrm>
                <a:off x="3072" y="153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3" name="Freeform 1254"/>
              <p:cNvSpPr>
                <a:spLocks/>
              </p:cNvSpPr>
              <p:nvPr/>
            </p:nvSpPr>
            <p:spPr bwMode="auto">
              <a:xfrm>
                <a:off x="3072" y="152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4" name="Freeform 1255"/>
              <p:cNvSpPr>
                <a:spLocks/>
              </p:cNvSpPr>
              <p:nvPr/>
            </p:nvSpPr>
            <p:spPr bwMode="auto">
              <a:xfrm>
                <a:off x="3070" y="152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5" name="Freeform 1256"/>
              <p:cNvSpPr>
                <a:spLocks/>
              </p:cNvSpPr>
              <p:nvPr/>
            </p:nvSpPr>
            <p:spPr bwMode="auto">
              <a:xfrm>
                <a:off x="3072" y="152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3 h 3"/>
                  <a:gd name="T4" fmla="*/ 0 h 3"/>
                  <a:gd name="T5" fmla="*/ 3 h 3"/>
                  <a:gd name="T6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6" name="Freeform 1257"/>
              <p:cNvSpPr>
                <a:spLocks/>
              </p:cNvSpPr>
              <p:nvPr/>
            </p:nvSpPr>
            <p:spPr bwMode="auto">
              <a:xfrm>
                <a:off x="3070" y="1527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7" name="Freeform 1258"/>
              <p:cNvSpPr>
                <a:spLocks/>
              </p:cNvSpPr>
              <p:nvPr/>
            </p:nvSpPr>
            <p:spPr bwMode="auto">
              <a:xfrm>
                <a:off x="3067" y="152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8" name="Freeform 1259"/>
              <p:cNvSpPr>
                <a:spLocks/>
              </p:cNvSpPr>
              <p:nvPr/>
            </p:nvSpPr>
            <p:spPr bwMode="auto">
              <a:xfrm>
                <a:off x="3067" y="1525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5 w 5"/>
                  <a:gd name="T3" fmla="*/ 0 h 5"/>
                  <a:gd name="T4" fmla="*/ 5 w 5"/>
                  <a:gd name="T5" fmla="*/ 2 h 5"/>
                  <a:gd name="T6" fmla="*/ 3 w 5"/>
                  <a:gd name="T7" fmla="*/ 2 h 5"/>
                  <a:gd name="T8" fmla="*/ 3 w 5"/>
                  <a:gd name="T9" fmla="*/ 5 h 5"/>
                  <a:gd name="T10" fmla="*/ 0 w 5"/>
                  <a:gd name="T11" fmla="*/ 5 h 5"/>
                  <a:gd name="T12" fmla="*/ 0 w 5"/>
                  <a:gd name="T13" fmla="*/ 2 h 5"/>
                  <a:gd name="T14" fmla="*/ 3 w 5"/>
                  <a:gd name="T15" fmla="*/ 2 h 5"/>
                  <a:gd name="T16" fmla="*/ 3 w 5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9" name="Freeform 1260"/>
              <p:cNvSpPr>
                <a:spLocks/>
              </p:cNvSpPr>
              <p:nvPr/>
            </p:nvSpPr>
            <p:spPr bwMode="auto">
              <a:xfrm>
                <a:off x="3067" y="152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0" name="Freeform 1261"/>
              <p:cNvSpPr>
                <a:spLocks/>
              </p:cNvSpPr>
              <p:nvPr/>
            </p:nvSpPr>
            <p:spPr bwMode="auto">
              <a:xfrm>
                <a:off x="3070" y="1522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3 h 3"/>
                  <a:gd name="T4" fmla="*/ 0 w 2"/>
                  <a:gd name="T5" fmla="*/ 3 h 3"/>
                  <a:gd name="T6" fmla="*/ 0 w 2"/>
                  <a:gd name="T7" fmla="*/ 0 h 3"/>
                  <a:gd name="T8" fmla="*/ 0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1" name="Freeform 1262"/>
              <p:cNvSpPr>
                <a:spLocks/>
              </p:cNvSpPr>
              <p:nvPr/>
            </p:nvSpPr>
            <p:spPr bwMode="auto">
              <a:xfrm>
                <a:off x="2722" y="1444"/>
                <a:ext cx="377" cy="320"/>
              </a:xfrm>
              <a:custGeom>
                <a:avLst/>
                <a:gdLst>
                  <a:gd name="T0" fmla="*/ 108 w 377"/>
                  <a:gd name="T1" fmla="*/ 20 h 320"/>
                  <a:gd name="T2" fmla="*/ 135 w 377"/>
                  <a:gd name="T3" fmla="*/ 25 h 320"/>
                  <a:gd name="T4" fmla="*/ 140 w 377"/>
                  <a:gd name="T5" fmla="*/ 42 h 320"/>
                  <a:gd name="T6" fmla="*/ 152 w 377"/>
                  <a:gd name="T7" fmla="*/ 47 h 320"/>
                  <a:gd name="T8" fmla="*/ 176 w 377"/>
                  <a:gd name="T9" fmla="*/ 44 h 320"/>
                  <a:gd name="T10" fmla="*/ 194 w 377"/>
                  <a:gd name="T11" fmla="*/ 44 h 320"/>
                  <a:gd name="T12" fmla="*/ 211 w 377"/>
                  <a:gd name="T13" fmla="*/ 54 h 320"/>
                  <a:gd name="T14" fmla="*/ 240 w 377"/>
                  <a:gd name="T15" fmla="*/ 56 h 320"/>
                  <a:gd name="T16" fmla="*/ 250 w 377"/>
                  <a:gd name="T17" fmla="*/ 49 h 320"/>
                  <a:gd name="T18" fmla="*/ 264 w 377"/>
                  <a:gd name="T19" fmla="*/ 47 h 320"/>
                  <a:gd name="T20" fmla="*/ 255 w 377"/>
                  <a:gd name="T21" fmla="*/ 44 h 320"/>
                  <a:gd name="T22" fmla="*/ 274 w 377"/>
                  <a:gd name="T23" fmla="*/ 42 h 320"/>
                  <a:gd name="T24" fmla="*/ 296 w 377"/>
                  <a:gd name="T25" fmla="*/ 39 h 320"/>
                  <a:gd name="T26" fmla="*/ 318 w 377"/>
                  <a:gd name="T27" fmla="*/ 39 h 320"/>
                  <a:gd name="T28" fmla="*/ 294 w 377"/>
                  <a:gd name="T29" fmla="*/ 47 h 320"/>
                  <a:gd name="T30" fmla="*/ 318 w 377"/>
                  <a:gd name="T31" fmla="*/ 64 h 320"/>
                  <a:gd name="T32" fmla="*/ 338 w 377"/>
                  <a:gd name="T33" fmla="*/ 71 h 320"/>
                  <a:gd name="T34" fmla="*/ 343 w 377"/>
                  <a:gd name="T35" fmla="*/ 83 h 320"/>
                  <a:gd name="T36" fmla="*/ 348 w 377"/>
                  <a:gd name="T37" fmla="*/ 91 h 320"/>
                  <a:gd name="T38" fmla="*/ 343 w 377"/>
                  <a:gd name="T39" fmla="*/ 100 h 320"/>
                  <a:gd name="T40" fmla="*/ 370 w 377"/>
                  <a:gd name="T41" fmla="*/ 100 h 320"/>
                  <a:gd name="T42" fmla="*/ 362 w 377"/>
                  <a:gd name="T43" fmla="*/ 120 h 320"/>
                  <a:gd name="T44" fmla="*/ 357 w 377"/>
                  <a:gd name="T45" fmla="*/ 140 h 320"/>
                  <a:gd name="T46" fmla="*/ 343 w 377"/>
                  <a:gd name="T47" fmla="*/ 152 h 320"/>
                  <a:gd name="T48" fmla="*/ 333 w 377"/>
                  <a:gd name="T49" fmla="*/ 171 h 320"/>
                  <a:gd name="T50" fmla="*/ 345 w 377"/>
                  <a:gd name="T51" fmla="*/ 208 h 320"/>
                  <a:gd name="T52" fmla="*/ 321 w 377"/>
                  <a:gd name="T53" fmla="*/ 220 h 320"/>
                  <a:gd name="T54" fmla="*/ 294 w 377"/>
                  <a:gd name="T55" fmla="*/ 225 h 320"/>
                  <a:gd name="T56" fmla="*/ 277 w 377"/>
                  <a:gd name="T57" fmla="*/ 228 h 320"/>
                  <a:gd name="T58" fmla="*/ 252 w 377"/>
                  <a:gd name="T59" fmla="*/ 225 h 320"/>
                  <a:gd name="T60" fmla="*/ 240 w 377"/>
                  <a:gd name="T61" fmla="*/ 225 h 320"/>
                  <a:gd name="T62" fmla="*/ 255 w 377"/>
                  <a:gd name="T63" fmla="*/ 252 h 320"/>
                  <a:gd name="T64" fmla="*/ 272 w 377"/>
                  <a:gd name="T65" fmla="*/ 269 h 320"/>
                  <a:gd name="T66" fmla="*/ 260 w 377"/>
                  <a:gd name="T67" fmla="*/ 281 h 320"/>
                  <a:gd name="T68" fmla="*/ 245 w 377"/>
                  <a:gd name="T69" fmla="*/ 296 h 320"/>
                  <a:gd name="T70" fmla="*/ 225 w 377"/>
                  <a:gd name="T71" fmla="*/ 311 h 320"/>
                  <a:gd name="T72" fmla="*/ 208 w 377"/>
                  <a:gd name="T73" fmla="*/ 311 h 320"/>
                  <a:gd name="T74" fmla="*/ 174 w 377"/>
                  <a:gd name="T75" fmla="*/ 289 h 320"/>
                  <a:gd name="T76" fmla="*/ 162 w 377"/>
                  <a:gd name="T77" fmla="*/ 264 h 320"/>
                  <a:gd name="T78" fmla="*/ 159 w 377"/>
                  <a:gd name="T79" fmla="*/ 232 h 320"/>
                  <a:gd name="T80" fmla="*/ 152 w 377"/>
                  <a:gd name="T81" fmla="*/ 201 h 320"/>
                  <a:gd name="T82" fmla="*/ 162 w 377"/>
                  <a:gd name="T83" fmla="*/ 174 h 320"/>
                  <a:gd name="T84" fmla="*/ 147 w 377"/>
                  <a:gd name="T85" fmla="*/ 166 h 320"/>
                  <a:gd name="T86" fmla="*/ 115 w 377"/>
                  <a:gd name="T87" fmla="*/ 166 h 320"/>
                  <a:gd name="T88" fmla="*/ 76 w 377"/>
                  <a:gd name="T89" fmla="*/ 142 h 320"/>
                  <a:gd name="T90" fmla="*/ 44 w 377"/>
                  <a:gd name="T91" fmla="*/ 142 h 320"/>
                  <a:gd name="T92" fmla="*/ 27 w 377"/>
                  <a:gd name="T93" fmla="*/ 115 h 320"/>
                  <a:gd name="T94" fmla="*/ 13 w 377"/>
                  <a:gd name="T95" fmla="*/ 86 h 320"/>
                  <a:gd name="T96" fmla="*/ 8 w 377"/>
                  <a:gd name="T97" fmla="*/ 69 h 320"/>
                  <a:gd name="T98" fmla="*/ 18 w 377"/>
                  <a:gd name="T99" fmla="*/ 42 h 320"/>
                  <a:gd name="T100" fmla="*/ 32 w 377"/>
                  <a:gd name="T101" fmla="*/ 25 h 320"/>
                  <a:gd name="T102" fmla="*/ 47 w 377"/>
                  <a:gd name="T103" fmla="*/ 12 h 320"/>
                  <a:gd name="T104" fmla="*/ 44 w 377"/>
                  <a:gd name="T105" fmla="*/ 34 h 320"/>
                  <a:gd name="T106" fmla="*/ 42 w 377"/>
                  <a:gd name="T107" fmla="*/ 51 h 320"/>
                  <a:gd name="T108" fmla="*/ 37 w 377"/>
                  <a:gd name="T109" fmla="*/ 73 h 320"/>
                  <a:gd name="T110" fmla="*/ 42 w 377"/>
                  <a:gd name="T111" fmla="*/ 76 h 320"/>
                  <a:gd name="T112" fmla="*/ 44 w 377"/>
                  <a:gd name="T113" fmla="*/ 81 h 320"/>
                  <a:gd name="T114" fmla="*/ 64 w 377"/>
                  <a:gd name="T115" fmla="*/ 76 h 320"/>
                  <a:gd name="T116" fmla="*/ 57 w 377"/>
                  <a:gd name="T117" fmla="*/ 56 h 320"/>
                  <a:gd name="T118" fmla="*/ 52 w 377"/>
                  <a:gd name="T119" fmla="*/ 39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7" h="320">
                    <a:moveTo>
                      <a:pt x="93" y="0"/>
                    </a:moveTo>
                    <a:lnTo>
                      <a:pt x="96" y="0"/>
                    </a:lnTo>
                    <a:lnTo>
                      <a:pt x="96" y="3"/>
                    </a:lnTo>
                    <a:lnTo>
                      <a:pt x="98" y="3"/>
                    </a:lnTo>
                    <a:lnTo>
                      <a:pt x="98" y="5"/>
                    </a:lnTo>
                    <a:lnTo>
                      <a:pt x="98" y="7"/>
                    </a:lnTo>
                    <a:lnTo>
                      <a:pt x="98" y="10"/>
                    </a:lnTo>
                    <a:lnTo>
                      <a:pt x="98" y="12"/>
                    </a:lnTo>
                    <a:lnTo>
                      <a:pt x="101" y="12"/>
                    </a:lnTo>
                    <a:lnTo>
                      <a:pt x="101" y="15"/>
                    </a:lnTo>
                    <a:lnTo>
                      <a:pt x="101" y="17"/>
                    </a:lnTo>
                    <a:lnTo>
                      <a:pt x="103" y="17"/>
                    </a:lnTo>
                    <a:lnTo>
                      <a:pt x="103" y="20"/>
                    </a:lnTo>
                    <a:lnTo>
                      <a:pt x="106" y="20"/>
                    </a:lnTo>
                    <a:lnTo>
                      <a:pt x="106" y="17"/>
                    </a:lnTo>
                    <a:lnTo>
                      <a:pt x="108" y="17"/>
                    </a:lnTo>
                    <a:lnTo>
                      <a:pt x="108" y="20"/>
                    </a:lnTo>
                    <a:lnTo>
                      <a:pt x="110" y="20"/>
                    </a:lnTo>
                    <a:lnTo>
                      <a:pt x="110" y="17"/>
                    </a:lnTo>
                    <a:lnTo>
                      <a:pt x="113" y="17"/>
                    </a:lnTo>
                    <a:lnTo>
                      <a:pt x="115" y="17"/>
                    </a:lnTo>
                    <a:lnTo>
                      <a:pt x="115" y="20"/>
                    </a:lnTo>
                    <a:lnTo>
                      <a:pt x="118" y="20"/>
                    </a:lnTo>
                    <a:lnTo>
                      <a:pt x="120" y="20"/>
                    </a:lnTo>
                    <a:lnTo>
                      <a:pt x="123" y="20"/>
                    </a:lnTo>
                    <a:lnTo>
                      <a:pt x="125" y="20"/>
                    </a:lnTo>
                    <a:lnTo>
                      <a:pt x="123" y="20"/>
                    </a:lnTo>
                    <a:lnTo>
                      <a:pt x="125" y="20"/>
                    </a:lnTo>
                    <a:lnTo>
                      <a:pt x="125" y="22"/>
                    </a:lnTo>
                    <a:lnTo>
                      <a:pt x="128" y="22"/>
                    </a:lnTo>
                    <a:lnTo>
                      <a:pt x="130" y="22"/>
                    </a:lnTo>
                    <a:lnTo>
                      <a:pt x="130" y="25"/>
                    </a:lnTo>
                    <a:lnTo>
                      <a:pt x="132" y="25"/>
                    </a:lnTo>
                    <a:lnTo>
                      <a:pt x="135" y="25"/>
                    </a:lnTo>
                    <a:lnTo>
                      <a:pt x="135" y="27"/>
                    </a:lnTo>
                    <a:lnTo>
                      <a:pt x="137" y="27"/>
                    </a:lnTo>
                    <a:lnTo>
                      <a:pt x="137" y="29"/>
                    </a:lnTo>
                    <a:lnTo>
                      <a:pt x="140" y="29"/>
                    </a:lnTo>
                    <a:lnTo>
                      <a:pt x="140" y="32"/>
                    </a:lnTo>
                    <a:lnTo>
                      <a:pt x="140" y="34"/>
                    </a:lnTo>
                    <a:lnTo>
                      <a:pt x="142" y="34"/>
                    </a:lnTo>
                    <a:lnTo>
                      <a:pt x="140" y="34"/>
                    </a:lnTo>
                    <a:lnTo>
                      <a:pt x="142" y="34"/>
                    </a:lnTo>
                    <a:lnTo>
                      <a:pt x="140" y="34"/>
                    </a:lnTo>
                    <a:lnTo>
                      <a:pt x="137" y="34"/>
                    </a:lnTo>
                    <a:lnTo>
                      <a:pt x="140" y="34"/>
                    </a:lnTo>
                    <a:lnTo>
                      <a:pt x="142" y="34"/>
                    </a:lnTo>
                    <a:lnTo>
                      <a:pt x="142" y="37"/>
                    </a:lnTo>
                    <a:lnTo>
                      <a:pt x="140" y="37"/>
                    </a:lnTo>
                    <a:lnTo>
                      <a:pt x="140" y="39"/>
                    </a:lnTo>
                    <a:lnTo>
                      <a:pt x="140" y="42"/>
                    </a:lnTo>
                    <a:lnTo>
                      <a:pt x="142" y="42"/>
                    </a:lnTo>
                    <a:lnTo>
                      <a:pt x="142" y="44"/>
                    </a:lnTo>
                    <a:lnTo>
                      <a:pt x="142" y="47"/>
                    </a:lnTo>
                    <a:lnTo>
                      <a:pt x="145" y="47"/>
                    </a:lnTo>
                    <a:lnTo>
                      <a:pt x="147" y="47"/>
                    </a:lnTo>
                    <a:lnTo>
                      <a:pt x="150" y="47"/>
                    </a:lnTo>
                    <a:lnTo>
                      <a:pt x="147" y="47"/>
                    </a:lnTo>
                    <a:lnTo>
                      <a:pt x="150" y="47"/>
                    </a:lnTo>
                    <a:lnTo>
                      <a:pt x="147" y="47"/>
                    </a:lnTo>
                    <a:lnTo>
                      <a:pt x="150" y="47"/>
                    </a:lnTo>
                    <a:lnTo>
                      <a:pt x="147" y="47"/>
                    </a:lnTo>
                    <a:lnTo>
                      <a:pt x="150" y="47"/>
                    </a:lnTo>
                    <a:lnTo>
                      <a:pt x="147" y="47"/>
                    </a:lnTo>
                    <a:lnTo>
                      <a:pt x="150" y="47"/>
                    </a:lnTo>
                    <a:lnTo>
                      <a:pt x="147" y="47"/>
                    </a:lnTo>
                    <a:lnTo>
                      <a:pt x="150" y="47"/>
                    </a:lnTo>
                    <a:lnTo>
                      <a:pt x="152" y="47"/>
                    </a:lnTo>
                    <a:lnTo>
                      <a:pt x="152" y="49"/>
                    </a:lnTo>
                    <a:lnTo>
                      <a:pt x="152" y="47"/>
                    </a:lnTo>
                    <a:lnTo>
                      <a:pt x="154" y="47"/>
                    </a:lnTo>
                    <a:lnTo>
                      <a:pt x="157" y="47"/>
                    </a:lnTo>
                    <a:lnTo>
                      <a:pt x="159" y="47"/>
                    </a:lnTo>
                    <a:lnTo>
                      <a:pt x="162" y="47"/>
                    </a:lnTo>
                    <a:lnTo>
                      <a:pt x="162" y="44"/>
                    </a:lnTo>
                    <a:lnTo>
                      <a:pt x="164" y="44"/>
                    </a:lnTo>
                    <a:lnTo>
                      <a:pt x="167" y="44"/>
                    </a:lnTo>
                    <a:lnTo>
                      <a:pt x="169" y="44"/>
                    </a:lnTo>
                    <a:lnTo>
                      <a:pt x="172" y="44"/>
                    </a:lnTo>
                    <a:lnTo>
                      <a:pt x="174" y="44"/>
                    </a:lnTo>
                    <a:lnTo>
                      <a:pt x="176" y="44"/>
                    </a:lnTo>
                    <a:lnTo>
                      <a:pt x="179" y="44"/>
                    </a:lnTo>
                    <a:lnTo>
                      <a:pt x="176" y="44"/>
                    </a:lnTo>
                    <a:lnTo>
                      <a:pt x="179" y="44"/>
                    </a:lnTo>
                    <a:lnTo>
                      <a:pt x="176" y="44"/>
                    </a:lnTo>
                    <a:lnTo>
                      <a:pt x="179" y="44"/>
                    </a:lnTo>
                    <a:lnTo>
                      <a:pt x="179" y="42"/>
                    </a:lnTo>
                    <a:lnTo>
                      <a:pt x="181" y="42"/>
                    </a:lnTo>
                    <a:lnTo>
                      <a:pt x="181" y="44"/>
                    </a:lnTo>
                    <a:lnTo>
                      <a:pt x="181" y="42"/>
                    </a:lnTo>
                    <a:lnTo>
                      <a:pt x="181" y="44"/>
                    </a:lnTo>
                    <a:lnTo>
                      <a:pt x="181" y="42"/>
                    </a:lnTo>
                    <a:lnTo>
                      <a:pt x="181" y="44"/>
                    </a:lnTo>
                    <a:lnTo>
                      <a:pt x="184" y="44"/>
                    </a:lnTo>
                    <a:lnTo>
                      <a:pt x="181" y="44"/>
                    </a:lnTo>
                    <a:lnTo>
                      <a:pt x="184" y="44"/>
                    </a:lnTo>
                    <a:lnTo>
                      <a:pt x="184" y="42"/>
                    </a:lnTo>
                    <a:lnTo>
                      <a:pt x="186" y="42"/>
                    </a:lnTo>
                    <a:lnTo>
                      <a:pt x="189" y="42"/>
                    </a:lnTo>
                    <a:lnTo>
                      <a:pt x="191" y="42"/>
                    </a:lnTo>
                    <a:lnTo>
                      <a:pt x="194" y="42"/>
                    </a:lnTo>
                    <a:lnTo>
                      <a:pt x="194" y="44"/>
                    </a:lnTo>
                    <a:lnTo>
                      <a:pt x="196" y="44"/>
                    </a:lnTo>
                    <a:lnTo>
                      <a:pt x="196" y="42"/>
                    </a:lnTo>
                    <a:lnTo>
                      <a:pt x="198" y="42"/>
                    </a:lnTo>
                    <a:lnTo>
                      <a:pt x="198" y="44"/>
                    </a:lnTo>
                    <a:lnTo>
                      <a:pt x="201" y="44"/>
                    </a:lnTo>
                    <a:lnTo>
                      <a:pt x="203" y="44"/>
                    </a:lnTo>
                    <a:lnTo>
                      <a:pt x="201" y="44"/>
                    </a:lnTo>
                    <a:lnTo>
                      <a:pt x="203" y="44"/>
                    </a:lnTo>
                    <a:lnTo>
                      <a:pt x="201" y="44"/>
                    </a:lnTo>
                    <a:lnTo>
                      <a:pt x="201" y="47"/>
                    </a:lnTo>
                    <a:lnTo>
                      <a:pt x="201" y="44"/>
                    </a:lnTo>
                    <a:lnTo>
                      <a:pt x="201" y="47"/>
                    </a:lnTo>
                    <a:lnTo>
                      <a:pt x="203" y="49"/>
                    </a:lnTo>
                    <a:lnTo>
                      <a:pt x="206" y="49"/>
                    </a:lnTo>
                    <a:lnTo>
                      <a:pt x="206" y="51"/>
                    </a:lnTo>
                    <a:lnTo>
                      <a:pt x="208" y="51"/>
                    </a:lnTo>
                    <a:lnTo>
                      <a:pt x="211" y="54"/>
                    </a:lnTo>
                    <a:lnTo>
                      <a:pt x="213" y="54"/>
                    </a:lnTo>
                    <a:lnTo>
                      <a:pt x="216" y="54"/>
                    </a:lnTo>
                    <a:lnTo>
                      <a:pt x="216" y="56"/>
                    </a:lnTo>
                    <a:lnTo>
                      <a:pt x="218" y="56"/>
                    </a:lnTo>
                    <a:lnTo>
                      <a:pt x="220" y="56"/>
                    </a:lnTo>
                    <a:lnTo>
                      <a:pt x="223" y="56"/>
                    </a:lnTo>
                    <a:lnTo>
                      <a:pt x="225" y="56"/>
                    </a:lnTo>
                    <a:lnTo>
                      <a:pt x="228" y="56"/>
                    </a:lnTo>
                    <a:lnTo>
                      <a:pt x="228" y="59"/>
                    </a:lnTo>
                    <a:lnTo>
                      <a:pt x="230" y="59"/>
                    </a:lnTo>
                    <a:lnTo>
                      <a:pt x="233" y="59"/>
                    </a:lnTo>
                    <a:lnTo>
                      <a:pt x="233" y="56"/>
                    </a:lnTo>
                    <a:lnTo>
                      <a:pt x="235" y="56"/>
                    </a:lnTo>
                    <a:lnTo>
                      <a:pt x="235" y="59"/>
                    </a:lnTo>
                    <a:lnTo>
                      <a:pt x="238" y="59"/>
                    </a:lnTo>
                    <a:lnTo>
                      <a:pt x="238" y="56"/>
                    </a:lnTo>
                    <a:lnTo>
                      <a:pt x="240" y="56"/>
                    </a:lnTo>
                    <a:lnTo>
                      <a:pt x="240" y="54"/>
                    </a:lnTo>
                    <a:lnTo>
                      <a:pt x="242" y="54"/>
                    </a:lnTo>
                    <a:lnTo>
                      <a:pt x="245" y="54"/>
                    </a:lnTo>
                    <a:lnTo>
                      <a:pt x="247" y="54"/>
                    </a:lnTo>
                    <a:lnTo>
                      <a:pt x="247" y="51"/>
                    </a:lnTo>
                    <a:lnTo>
                      <a:pt x="250" y="51"/>
                    </a:lnTo>
                    <a:lnTo>
                      <a:pt x="247" y="51"/>
                    </a:lnTo>
                    <a:lnTo>
                      <a:pt x="250" y="51"/>
                    </a:lnTo>
                    <a:lnTo>
                      <a:pt x="247" y="51"/>
                    </a:lnTo>
                    <a:lnTo>
                      <a:pt x="250" y="51"/>
                    </a:lnTo>
                    <a:lnTo>
                      <a:pt x="250" y="49"/>
                    </a:lnTo>
                    <a:lnTo>
                      <a:pt x="247" y="49"/>
                    </a:lnTo>
                    <a:lnTo>
                      <a:pt x="250" y="49"/>
                    </a:lnTo>
                    <a:lnTo>
                      <a:pt x="247" y="49"/>
                    </a:lnTo>
                    <a:lnTo>
                      <a:pt x="250" y="49"/>
                    </a:lnTo>
                    <a:lnTo>
                      <a:pt x="247" y="49"/>
                    </a:lnTo>
                    <a:lnTo>
                      <a:pt x="250" y="49"/>
                    </a:lnTo>
                    <a:lnTo>
                      <a:pt x="250" y="51"/>
                    </a:lnTo>
                    <a:lnTo>
                      <a:pt x="250" y="49"/>
                    </a:lnTo>
                    <a:lnTo>
                      <a:pt x="252" y="49"/>
                    </a:lnTo>
                    <a:lnTo>
                      <a:pt x="250" y="49"/>
                    </a:lnTo>
                    <a:lnTo>
                      <a:pt x="252" y="49"/>
                    </a:lnTo>
                    <a:lnTo>
                      <a:pt x="255" y="49"/>
                    </a:lnTo>
                    <a:lnTo>
                      <a:pt x="255" y="47"/>
                    </a:lnTo>
                    <a:lnTo>
                      <a:pt x="257" y="47"/>
                    </a:lnTo>
                    <a:lnTo>
                      <a:pt x="257" y="49"/>
                    </a:lnTo>
                    <a:lnTo>
                      <a:pt x="257" y="47"/>
                    </a:lnTo>
                    <a:lnTo>
                      <a:pt x="260" y="47"/>
                    </a:lnTo>
                    <a:lnTo>
                      <a:pt x="260" y="49"/>
                    </a:lnTo>
                    <a:lnTo>
                      <a:pt x="260" y="47"/>
                    </a:lnTo>
                    <a:lnTo>
                      <a:pt x="262" y="47"/>
                    </a:lnTo>
                    <a:lnTo>
                      <a:pt x="264" y="47"/>
                    </a:lnTo>
                    <a:lnTo>
                      <a:pt x="264" y="49"/>
                    </a:lnTo>
                    <a:lnTo>
                      <a:pt x="264" y="47"/>
                    </a:lnTo>
                    <a:lnTo>
                      <a:pt x="264" y="49"/>
                    </a:lnTo>
                    <a:lnTo>
                      <a:pt x="264" y="47"/>
                    </a:lnTo>
                    <a:lnTo>
                      <a:pt x="264" y="49"/>
                    </a:lnTo>
                    <a:lnTo>
                      <a:pt x="264" y="47"/>
                    </a:lnTo>
                    <a:lnTo>
                      <a:pt x="267" y="47"/>
                    </a:lnTo>
                    <a:lnTo>
                      <a:pt x="269" y="47"/>
                    </a:lnTo>
                    <a:lnTo>
                      <a:pt x="267" y="47"/>
                    </a:lnTo>
                    <a:lnTo>
                      <a:pt x="264" y="47"/>
                    </a:lnTo>
                    <a:lnTo>
                      <a:pt x="264" y="44"/>
                    </a:lnTo>
                    <a:lnTo>
                      <a:pt x="262" y="44"/>
                    </a:lnTo>
                    <a:lnTo>
                      <a:pt x="260" y="44"/>
                    </a:lnTo>
                    <a:lnTo>
                      <a:pt x="257" y="44"/>
                    </a:lnTo>
                    <a:lnTo>
                      <a:pt x="260" y="44"/>
                    </a:lnTo>
                    <a:lnTo>
                      <a:pt x="257" y="44"/>
                    </a:lnTo>
                    <a:lnTo>
                      <a:pt x="260" y="44"/>
                    </a:lnTo>
                    <a:lnTo>
                      <a:pt x="257" y="44"/>
                    </a:lnTo>
                    <a:lnTo>
                      <a:pt x="255" y="44"/>
                    </a:lnTo>
                    <a:lnTo>
                      <a:pt x="252" y="44"/>
                    </a:lnTo>
                    <a:lnTo>
                      <a:pt x="252" y="47"/>
                    </a:lnTo>
                    <a:lnTo>
                      <a:pt x="252" y="44"/>
                    </a:lnTo>
                    <a:lnTo>
                      <a:pt x="252" y="42"/>
                    </a:lnTo>
                    <a:lnTo>
                      <a:pt x="255" y="42"/>
                    </a:lnTo>
                    <a:lnTo>
                      <a:pt x="255" y="44"/>
                    </a:lnTo>
                    <a:lnTo>
                      <a:pt x="255" y="42"/>
                    </a:lnTo>
                    <a:lnTo>
                      <a:pt x="257" y="42"/>
                    </a:lnTo>
                    <a:lnTo>
                      <a:pt x="260" y="42"/>
                    </a:lnTo>
                    <a:lnTo>
                      <a:pt x="262" y="42"/>
                    </a:lnTo>
                    <a:lnTo>
                      <a:pt x="264" y="42"/>
                    </a:lnTo>
                    <a:lnTo>
                      <a:pt x="264" y="39"/>
                    </a:lnTo>
                    <a:lnTo>
                      <a:pt x="264" y="42"/>
                    </a:lnTo>
                    <a:lnTo>
                      <a:pt x="267" y="42"/>
                    </a:lnTo>
                    <a:lnTo>
                      <a:pt x="269" y="42"/>
                    </a:lnTo>
                    <a:lnTo>
                      <a:pt x="272" y="42"/>
                    </a:lnTo>
                    <a:lnTo>
                      <a:pt x="274" y="42"/>
                    </a:lnTo>
                    <a:lnTo>
                      <a:pt x="277" y="42"/>
                    </a:lnTo>
                    <a:lnTo>
                      <a:pt x="274" y="42"/>
                    </a:lnTo>
                    <a:lnTo>
                      <a:pt x="277" y="42"/>
                    </a:lnTo>
                    <a:lnTo>
                      <a:pt x="279" y="42"/>
                    </a:lnTo>
                    <a:lnTo>
                      <a:pt x="282" y="42"/>
                    </a:lnTo>
                    <a:lnTo>
                      <a:pt x="282" y="39"/>
                    </a:lnTo>
                    <a:lnTo>
                      <a:pt x="284" y="39"/>
                    </a:lnTo>
                    <a:lnTo>
                      <a:pt x="282" y="39"/>
                    </a:lnTo>
                    <a:lnTo>
                      <a:pt x="284" y="39"/>
                    </a:lnTo>
                    <a:lnTo>
                      <a:pt x="284" y="42"/>
                    </a:lnTo>
                    <a:lnTo>
                      <a:pt x="284" y="39"/>
                    </a:lnTo>
                    <a:lnTo>
                      <a:pt x="286" y="39"/>
                    </a:lnTo>
                    <a:lnTo>
                      <a:pt x="289" y="42"/>
                    </a:lnTo>
                    <a:lnTo>
                      <a:pt x="291" y="42"/>
                    </a:lnTo>
                    <a:lnTo>
                      <a:pt x="291" y="39"/>
                    </a:lnTo>
                    <a:lnTo>
                      <a:pt x="294" y="39"/>
                    </a:lnTo>
                    <a:lnTo>
                      <a:pt x="296" y="39"/>
                    </a:lnTo>
                    <a:lnTo>
                      <a:pt x="299" y="39"/>
                    </a:lnTo>
                    <a:lnTo>
                      <a:pt x="301" y="39"/>
                    </a:lnTo>
                    <a:lnTo>
                      <a:pt x="304" y="39"/>
                    </a:lnTo>
                    <a:lnTo>
                      <a:pt x="306" y="39"/>
                    </a:lnTo>
                    <a:lnTo>
                      <a:pt x="306" y="42"/>
                    </a:lnTo>
                    <a:lnTo>
                      <a:pt x="306" y="39"/>
                    </a:lnTo>
                    <a:lnTo>
                      <a:pt x="306" y="42"/>
                    </a:lnTo>
                    <a:lnTo>
                      <a:pt x="308" y="42"/>
                    </a:lnTo>
                    <a:lnTo>
                      <a:pt x="311" y="42"/>
                    </a:lnTo>
                    <a:lnTo>
                      <a:pt x="311" y="39"/>
                    </a:lnTo>
                    <a:lnTo>
                      <a:pt x="311" y="42"/>
                    </a:lnTo>
                    <a:lnTo>
                      <a:pt x="313" y="42"/>
                    </a:lnTo>
                    <a:lnTo>
                      <a:pt x="313" y="39"/>
                    </a:lnTo>
                    <a:lnTo>
                      <a:pt x="313" y="42"/>
                    </a:lnTo>
                    <a:lnTo>
                      <a:pt x="313" y="39"/>
                    </a:lnTo>
                    <a:lnTo>
                      <a:pt x="316" y="39"/>
                    </a:lnTo>
                    <a:lnTo>
                      <a:pt x="318" y="39"/>
                    </a:lnTo>
                    <a:lnTo>
                      <a:pt x="318" y="42"/>
                    </a:lnTo>
                    <a:lnTo>
                      <a:pt x="316" y="42"/>
                    </a:lnTo>
                    <a:lnTo>
                      <a:pt x="313" y="42"/>
                    </a:lnTo>
                    <a:lnTo>
                      <a:pt x="311" y="42"/>
                    </a:lnTo>
                    <a:lnTo>
                      <a:pt x="308" y="42"/>
                    </a:lnTo>
                    <a:lnTo>
                      <a:pt x="308" y="44"/>
                    </a:lnTo>
                    <a:lnTo>
                      <a:pt x="306" y="44"/>
                    </a:lnTo>
                    <a:lnTo>
                      <a:pt x="304" y="44"/>
                    </a:lnTo>
                    <a:lnTo>
                      <a:pt x="301" y="44"/>
                    </a:lnTo>
                    <a:lnTo>
                      <a:pt x="299" y="44"/>
                    </a:lnTo>
                    <a:lnTo>
                      <a:pt x="296" y="44"/>
                    </a:lnTo>
                    <a:lnTo>
                      <a:pt x="294" y="44"/>
                    </a:lnTo>
                    <a:lnTo>
                      <a:pt x="291" y="44"/>
                    </a:lnTo>
                    <a:lnTo>
                      <a:pt x="291" y="47"/>
                    </a:lnTo>
                    <a:lnTo>
                      <a:pt x="291" y="49"/>
                    </a:lnTo>
                    <a:lnTo>
                      <a:pt x="291" y="47"/>
                    </a:lnTo>
                    <a:lnTo>
                      <a:pt x="294" y="47"/>
                    </a:lnTo>
                    <a:lnTo>
                      <a:pt x="296" y="49"/>
                    </a:lnTo>
                    <a:lnTo>
                      <a:pt x="296" y="51"/>
                    </a:lnTo>
                    <a:lnTo>
                      <a:pt x="299" y="54"/>
                    </a:lnTo>
                    <a:lnTo>
                      <a:pt x="301" y="54"/>
                    </a:lnTo>
                    <a:lnTo>
                      <a:pt x="301" y="56"/>
                    </a:lnTo>
                    <a:lnTo>
                      <a:pt x="301" y="59"/>
                    </a:lnTo>
                    <a:lnTo>
                      <a:pt x="304" y="59"/>
                    </a:lnTo>
                    <a:lnTo>
                      <a:pt x="304" y="61"/>
                    </a:lnTo>
                    <a:lnTo>
                      <a:pt x="306" y="61"/>
                    </a:lnTo>
                    <a:lnTo>
                      <a:pt x="308" y="61"/>
                    </a:lnTo>
                    <a:lnTo>
                      <a:pt x="308" y="59"/>
                    </a:lnTo>
                    <a:lnTo>
                      <a:pt x="311" y="59"/>
                    </a:lnTo>
                    <a:lnTo>
                      <a:pt x="311" y="61"/>
                    </a:lnTo>
                    <a:lnTo>
                      <a:pt x="313" y="61"/>
                    </a:lnTo>
                    <a:lnTo>
                      <a:pt x="316" y="61"/>
                    </a:lnTo>
                    <a:lnTo>
                      <a:pt x="316" y="64"/>
                    </a:lnTo>
                    <a:lnTo>
                      <a:pt x="318" y="64"/>
                    </a:lnTo>
                    <a:lnTo>
                      <a:pt x="318" y="66"/>
                    </a:lnTo>
                    <a:lnTo>
                      <a:pt x="321" y="66"/>
                    </a:lnTo>
                    <a:lnTo>
                      <a:pt x="321" y="64"/>
                    </a:lnTo>
                    <a:lnTo>
                      <a:pt x="321" y="66"/>
                    </a:lnTo>
                    <a:lnTo>
                      <a:pt x="323" y="66"/>
                    </a:lnTo>
                    <a:lnTo>
                      <a:pt x="326" y="66"/>
                    </a:lnTo>
                    <a:lnTo>
                      <a:pt x="326" y="64"/>
                    </a:lnTo>
                    <a:lnTo>
                      <a:pt x="323" y="64"/>
                    </a:lnTo>
                    <a:lnTo>
                      <a:pt x="326" y="64"/>
                    </a:lnTo>
                    <a:lnTo>
                      <a:pt x="328" y="64"/>
                    </a:lnTo>
                    <a:lnTo>
                      <a:pt x="328" y="66"/>
                    </a:lnTo>
                    <a:lnTo>
                      <a:pt x="330" y="66"/>
                    </a:lnTo>
                    <a:lnTo>
                      <a:pt x="330" y="69"/>
                    </a:lnTo>
                    <a:lnTo>
                      <a:pt x="333" y="69"/>
                    </a:lnTo>
                    <a:lnTo>
                      <a:pt x="333" y="71"/>
                    </a:lnTo>
                    <a:lnTo>
                      <a:pt x="335" y="71"/>
                    </a:lnTo>
                    <a:lnTo>
                      <a:pt x="338" y="71"/>
                    </a:lnTo>
                    <a:lnTo>
                      <a:pt x="338" y="73"/>
                    </a:lnTo>
                    <a:lnTo>
                      <a:pt x="340" y="73"/>
                    </a:lnTo>
                    <a:lnTo>
                      <a:pt x="340" y="71"/>
                    </a:lnTo>
                    <a:lnTo>
                      <a:pt x="338" y="71"/>
                    </a:lnTo>
                    <a:lnTo>
                      <a:pt x="340" y="71"/>
                    </a:lnTo>
                    <a:lnTo>
                      <a:pt x="343" y="71"/>
                    </a:lnTo>
                    <a:lnTo>
                      <a:pt x="343" y="73"/>
                    </a:lnTo>
                    <a:lnTo>
                      <a:pt x="343" y="76"/>
                    </a:lnTo>
                    <a:lnTo>
                      <a:pt x="343" y="73"/>
                    </a:lnTo>
                    <a:lnTo>
                      <a:pt x="345" y="73"/>
                    </a:lnTo>
                    <a:lnTo>
                      <a:pt x="345" y="76"/>
                    </a:lnTo>
                    <a:lnTo>
                      <a:pt x="348" y="76"/>
                    </a:lnTo>
                    <a:lnTo>
                      <a:pt x="348" y="78"/>
                    </a:lnTo>
                    <a:lnTo>
                      <a:pt x="348" y="81"/>
                    </a:lnTo>
                    <a:lnTo>
                      <a:pt x="345" y="81"/>
                    </a:lnTo>
                    <a:lnTo>
                      <a:pt x="343" y="81"/>
                    </a:lnTo>
                    <a:lnTo>
                      <a:pt x="343" y="83"/>
                    </a:lnTo>
                    <a:lnTo>
                      <a:pt x="345" y="83"/>
                    </a:lnTo>
                    <a:lnTo>
                      <a:pt x="348" y="83"/>
                    </a:lnTo>
                    <a:lnTo>
                      <a:pt x="345" y="83"/>
                    </a:lnTo>
                    <a:lnTo>
                      <a:pt x="345" y="86"/>
                    </a:lnTo>
                    <a:lnTo>
                      <a:pt x="348" y="86"/>
                    </a:lnTo>
                    <a:lnTo>
                      <a:pt x="345" y="86"/>
                    </a:lnTo>
                    <a:lnTo>
                      <a:pt x="345" y="88"/>
                    </a:lnTo>
                    <a:lnTo>
                      <a:pt x="348" y="88"/>
                    </a:lnTo>
                    <a:lnTo>
                      <a:pt x="345" y="88"/>
                    </a:lnTo>
                    <a:lnTo>
                      <a:pt x="345" y="91"/>
                    </a:lnTo>
                    <a:lnTo>
                      <a:pt x="345" y="88"/>
                    </a:lnTo>
                    <a:lnTo>
                      <a:pt x="345" y="91"/>
                    </a:lnTo>
                    <a:lnTo>
                      <a:pt x="343" y="91"/>
                    </a:lnTo>
                    <a:lnTo>
                      <a:pt x="343" y="93"/>
                    </a:lnTo>
                    <a:lnTo>
                      <a:pt x="345" y="93"/>
                    </a:lnTo>
                    <a:lnTo>
                      <a:pt x="345" y="91"/>
                    </a:lnTo>
                    <a:lnTo>
                      <a:pt x="348" y="91"/>
                    </a:lnTo>
                    <a:lnTo>
                      <a:pt x="348" y="93"/>
                    </a:lnTo>
                    <a:lnTo>
                      <a:pt x="345" y="93"/>
                    </a:lnTo>
                    <a:lnTo>
                      <a:pt x="348" y="93"/>
                    </a:lnTo>
                    <a:lnTo>
                      <a:pt x="345" y="93"/>
                    </a:lnTo>
                    <a:lnTo>
                      <a:pt x="348" y="93"/>
                    </a:lnTo>
                    <a:lnTo>
                      <a:pt x="345" y="96"/>
                    </a:lnTo>
                    <a:lnTo>
                      <a:pt x="348" y="96"/>
                    </a:lnTo>
                    <a:lnTo>
                      <a:pt x="348" y="98"/>
                    </a:lnTo>
                    <a:lnTo>
                      <a:pt x="345" y="98"/>
                    </a:lnTo>
                    <a:lnTo>
                      <a:pt x="348" y="98"/>
                    </a:lnTo>
                    <a:lnTo>
                      <a:pt x="348" y="96"/>
                    </a:lnTo>
                    <a:lnTo>
                      <a:pt x="348" y="98"/>
                    </a:lnTo>
                    <a:lnTo>
                      <a:pt x="345" y="98"/>
                    </a:lnTo>
                    <a:lnTo>
                      <a:pt x="343" y="98"/>
                    </a:lnTo>
                    <a:lnTo>
                      <a:pt x="340" y="98"/>
                    </a:lnTo>
                    <a:lnTo>
                      <a:pt x="343" y="98"/>
                    </a:lnTo>
                    <a:lnTo>
                      <a:pt x="343" y="100"/>
                    </a:lnTo>
                    <a:lnTo>
                      <a:pt x="345" y="100"/>
                    </a:lnTo>
                    <a:lnTo>
                      <a:pt x="345" y="98"/>
                    </a:lnTo>
                    <a:lnTo>
                      <a:pt x="345" y="100"/>
                    </a:lnTo>
                    <a:lnTo>
                      <a:pt x="348" y="100"/>
                    </a:lnTo>
                    <a:lnTo>
                      <a:pt x="350" y="98"/>
                    </a:lnTo>
                    <a:lnTo>
                      <a:pt x="350" y="100"/>
                    </a:lnTo>
                    <a:lnTo>
                      <a:pt x="352" y="100"/>
                    </a:lnTo>
                    <a:lnTo>
                      <a:pt x="355" y="100"/>
                    </a:lnTo>
                    <a:lnTo>
                      <a:pt x="357" y="100"/>
                    </a:lnTo>
                    <a:lnTo>
                      <a:pt x="360" y="100"/>
                    </a:lnTo>
                    <a:lnTo>
                      <a:pt x="357" y="100"/>
                    </a:lnTo>
                    <a:lnTo>
                      <a:pt x="357" y="98"/>
                    </a:lnTo>
                    <a:lnTo>
                      <a:pt x="360" y="98"/>
                    </a:lnTo>
                    <a:lnTo>
                      <a:pt x="362" y="98"/>
                    </a:lnTo>
                    <a:lnTo>
                      <a:pt x="365" y="98"/>
                    </a:lnTo>
                    <a:lnTo>
                      <a:pt x="367" y="100"/>
                    </a:lnTo>
                    <a:lnTo>
                      <a:pt x="370" y="100"/>
                    </a:lnTo>
                    <a:lnTo>
                      <a:pt x="370" y="103"/>
                    </a:lnTo>
                    <a:lnTo>
                      <a:pt x="372" y="103"/>
                    </a:lnTo>
                    <a:lnTo>
                      <a:pt x="372" y="105"/>
                    </a:lnTo>
                    <a:lnTo>
                      <a:pt x="374" y="105"/>
                    </a:lnTo>
                    <a:lnTo>
                      <a:pt x="374" y="108"/>
                    </a:lnTo>
                    <a:lnTo>
                      <a:pt x="377" y="108"/>
                    </a:lnTo>
                    <a:lnTo>
                      <a:pt x="377" y="110"/>
                    </a:lnTo>
                    <a:lnTo>
                      <a:pt x="374" y="110"/>
                    </a:lnTo>
                    <a:lnTo>
                      <a:pt x="372" y="110"/>
                    </a:lnTo>
                    <a:lnTo>
                      <a:pt x="370" y="110"/>
                    </a:lnTo>
                    <a:lnTo>
                      <a:pt x="370" y="113"/>
                    </a:lnTo>
                    <a:lnTo>
                      <a:pt x="370" y="115"/>
                    </a:lnTo>
                    <a:lnTo>
                      <a:pt x="367" y="115"/>
                    </a:lnTo>
                    <a:lnTo>
                      <a:pt x="365" y="115"/>
                    </a:lnTo>
                    <a:lnTo>
                      <a:pt x="365" y="118"/>
                    </a:lnTo>
                    <a:lnTo>
                      <a:pt x="362" y="118"/>
                    </a:lnTo>
                    <a:lnTo>
                      <a:pt x="362" y="120"/>
                    </a:lnTo>
                    <a:lnTo>
                      <a:pt x="360" y="120"/>
                    </a:lnTo>
                    <a:lnTo>
                      <a:pt x="357" y="120"/>
                    </a:lnTo>
                    <a:lnTo>
                      <a:pt x="355" y="120"/>
                    </a:lnTo>
                    <a:lnTo>
                      <a:pt x="355" y="122"/>
                    </a:lnTo>
                    <a:lnTo>
                      <a:pt x="355" y="125"/>
                    </a:lnTo>
                    <a:lnTo>
                      <a:pt x="352" y="125"/>
                    </a:lnTo>
                    <a:lnTo>
                      <a:pt x="352" y="127"/>
                    </a:lnTo>
                    <a:lnTo>
                      <a:pt x="350" y="127"/>
                    </a:lnTo>
                    <a:lnTo>
                      <a:pt x="350" y="130"/>
                    </a:lnTo>
                    <a:lnTo>
                      <a:pt x="352" y="130"/>
                    </a:lnTo>
                    <a:lnTo>
                      <a:pt x="352" y="132"/>
                    </a:lnTo>
                    <a:lnTo>
                      <a:pt x="355" y="135"/>
                    </a:lnTo>
                    <a:lnTo>
                      <a:pt x="352" y="135"/>
                    </a:lnTo>
                    <a:lnTo>
                      <a:pt x="352" y="137"/>
                    </a:lnTo>
                    <a:lnTo>
                      <a:pt x="355" y="137"/>
                    </a:lnTo>
                    <a:lnTo>
                      <a:pt x="355" y="140"/>
                    </a:lnTo>
                    <a:lnTo>
                      <a:pt x="357" y="140"/>
                    </a:lnTo>
                    <a:lnTo>
                      <a:pt x="357" y="137"/>
                    </a:lnTo>
                    <a:lnTo>
                      <a:pt x="360" y="137"/>
                    </a:lnTo>
                    <a:lnTo>
                      <a:pt x="360" y="140"/>
                    </a:lnTo>
                    <a:lnTo>
                      <a:pt x="362" y="140"/>
                    </a:lnTo>
                    <a:lnTo>
                      <a:pt x="362" y="142"/>
                    </a:lnTo>
                    <a:lnTo>
                      <a:pt x="360" y="142"/>
                    </a:lnTo>
                    <a:lnTo>
                      <a:pt x="360" y="144"/>
                    </a:lnTo>
                    <a:lnTo>
                      <a:pt x="357" y="144"/>
                    </a:lnTo>
                    <a:lnTo>
                      <a:pt x="357" y="147"/>
                    </a:lnTo>
                    <a:lnTo>
                      <a:pt x="355" y="147"/>
                    </a:lnTo>
                    <a:lnTo>
                      <a:pt x="352" y="147"/>
                    </a:lnTo>
                    <a:lnTo>
                      <a:pt x="352" y="149"/>
                    </a:lnTo>
                    <a:lnTo>
                      <a:pt x="350" y="149"/>
                    </a:lnTo>
                    <a:lnTo>
                      <a:pt x="348" y="149"/>
                    </a:lnTo>
                    <a:lnTo>
                      <a:pt x="345" y="149"/>
                    </a:lnTo>
                    <a:lnTo>
                      <a:pt x="345" y="152"/>
                    </a:lnTo>
                    <a:lnTo>
                      <a:pt x="343" y="152"/>
                    </a:lnTo>
                    <a:lnTo>
                      <a:pt x="340" y="152"/>
                    </a:lnTo>
                    <a:lnTo>
                      <a:pt x="338" y="152"/>
                    </a:lnTo>
                    <a:lnTo>
                      <a:pt x="338" y="154"/>
                    </a:lnTo>
                    <a:lnTo>
                      <a:pt x="335" y="154"/>
                    </a:lnTo>
                    <a:lnTo>
                      <a:pt x="338" y="154"/>
                    </a:lnTo>
                    <a:lnTo>
                      <a:pt x="335" y="157"/>
                    </a:lnTo>
                    <a:lnTo>
                      <a:pt x="338" y="157"/>
                    </a:lnTo>
                    <a:lnTo>
                      <a:pt x="338" y="159"/>
                    </a:lnTo>
                    <a:lnTo>
                      <a:pt x="338" y="162"/>
                    </a:lnTo>
                    <a:lnTo>
                      <a:pt x="338" y="164"/>
                    </a:lnTo>
                    <a:lnTo>
                      <a:pt x="340" y="164"/>
                    </a:lnTo>
                    <a:lnTo>
                      <a:pt x="340" y="166"/>
                    </a:lnTo>
                    <a:lnTo>
                      <a:pt x="338" y="166"/>
                    </a:lnTo>
                    <a:lnTo>
                      <a:pt x="338" y="169"/>
                    </a:lnTo>
                    <a:lnTo>
                      <a:pt x="335" y="169"/>
                    </a:lnTo>
                    <a:lnTo>
                      <a:pt x="333" y="169"/>
                    </a:lnTo>
                    <a:lnTo>
                      <a:pt x="333" y="171"/>
                    </a:lnTo>
                    <a:lnTo>
                      <a:pt x="330" y="171"/>
                    </a:lnTo>
                    <a:lnTo>
                      <a:pt x="330" y="174"/>
                    </a:lnTo>
                    <a:lnTo>
                      <a:pt x="333" y="174"/>
                    </a:lnTo>
                    <a:lnTo>
                      <a:pt x="350" y="193"/>
                    </a:lnTo>
                    <a:lnTo>
                      <a:pt x="352" y="193"/>
                    </a:lnTo>
                    <a:lnTo>
                      <a:pt x="352" y="196"/>
                    </a:lnTo>
                    <a:lnTo>
                      <a:pt x="352" y="198"/>
                    </a:lnTo>
                    <a:lnTo>
                      <a:pt x="355" y="201"/>
                    </a:lnTo>
                    <a:lnTo>
                      <a:pt x="352" y="201"/>
                    </a:lnTo>
                    <a:lnTo>
                      <a:pt x="352" y="203"/>
                    </a:lnTo>
                    <a:lnTo>
                      <a:pt x="350" y="203"/>
                    </a:lnTo>
                    <a:lnTo>
                      <a:pt x="350" y="206"/>
                    </a:lnTo>
                    <a:lnTo>
                      <a:pt x="348" y="206"/>
                    </a:lnTo>
                    <a:lnTo>
                      <a:pt x="345" y="206"/>
                    </a:lnTo>
                    <a:lnTo>
                      <a:pt x="345" y="208"/>
                    </a:lnTo>
                    <a:lnTo>
                      <a:pt x="343" y="208"/>
                    </a:lnTo>
                    <a:lnTo>
                      <a:pt x="345" y="208"/>
                    </a:lnTo>
                    <a:lnTo>
                      <a:pt x="345" y="210"/>
                    </a:lnTo>
                    <a:lnTo>
                      <a:pt x="343" y="210"/>
                    </a:lnTo>
                    <a:lnTo>
                      <a:pt x="343" y="213"/>
                    </a:lnTo>
                    <a:lnTo>
                      <a:pt x="340" y="213"/>
                    </a:lnTo>
                    <a:lnTo>
                      <a:pt x="338" y="213"/>
                    </a:lnTo>
                    <a:lnTo>
                      <a:pt x="335" y="213"/>
                    </a:lnTo>
                    <a:lnTo>
                      <a:pt x="333" y="213"/>
                    </a:lnTo>
                    <a:lnTo>
                      <a:pt x="335" y="213"/>
                    </a:lnTo>
                    <a:lnTo>
                      <a:pt x="333" y="213"/>
                    </a:lnTo>
                    <a:lnTo>
                      <a:pt x="333" y="215"/>
                    </a:lnTo>
                    <a:lnTo>
                      <a:pt x="330" y="215"/>
                    </a:lnTo>
                    <a:lnTo>
                      <a:pt x="328" y="215"/>
                    </a:lnTo>
                    <a:lnTo>
                      <a:pt x="328" y="218"/>
                    </a:lnTo>
                    <a:lnTo>
                      <a:pt x="328" y="220"/>
                    </a:lnTo>
                    <a:lnTo>
                      <a:pt x="326" y="220"/>
                    </a:lnTo>
                    <a:lnTo>
                      <a:pt x="323" y="220"/>
                    </a:lnTo>
                    <a:lnTo>
                      <a:pt x="321" y="220"/>
                    </a:lnTo>
                    <a:lnTo>
                      <a:pt x="321" y="223"/>
                    </a:lnTo>
                    <a:lnTo>
                      <a:pt x="318" y="223"/>
                    </a:lnTo>
                    <a:lnTo>
                      <a:pt x="316" y="223"/>
                    </a:lnTo>
                    <a:lnTo>
                      <a:pt x="313" y="223"/>
                    </a:lnTo>
                    <a:lnTo>
                      <a:pt x="311" y="223"/>
                    </a:lnTo>
                    <a:lnTo>
                      <a:pt x="311" y="225"/>
                    </a:lnTo>
                    <a:lnTo>
                      <a:pt x="308" y="225"/>
                    </a:lnTo>
                    <a:lnTo>
                      <a:pt x="308" y="223"/>
                    </a:lnTo>
                    <a:lnTo>
                      <a:pt x="306" y="223"/>
                    </a:lnTo>
                    <a:lnTo>
                      <a:pt x="304" y="223"/>
                    </a:lnTo>
                    <a:lnTo>
                      <a:pt x="304" y="220"/>
                    </a:lnTo>
                    <a:lnTo>
                      <a:pt x="301" y="220"/>
                    </a:lnTo>
                    <a:lnTo>
                      <a:pt x="301" y="223"/>
                    </a:lnTo>
                    <a:lnTo>
                      <a:pt x="299" y="223"/>
                    </a:lnTo>
                    <a:lnTo>
                      <a:pt x="299" y="225"/>
                    </a:lnTo>
                    <a:lnTo>
                      <a:pt x="296" y="225"/>
                    </a:lnTo>
                    <a:lnTo>
                      <a:pt x="294" y="225"/>
                    </a:lnTo>
                    <a:lnTo>
                      <a:pt x="294" y="228"/>
                    </a:lnTo>
                    <a:lnTo>
                      <a:pt x="294" y="230"/>
                    </a:lnTo>
                    <a:lnTo>
                      <a:pt x="294" y="232"/>
                    </a:lnTo>
                    <a:lnTo>
                      <a:pt x="294" y="235"/>
                    </a:lnTo>
                    <a:lnTo>
                      <a:pt x="294" y="237"/>
                    </a:lnTo>
                    <a:lnTo>
                      <a:pt x="291" y="237"/>
                    </a:lnTo>
                    <a:lnTo>
                      <a:pt x="291" y="240"/>
                    </a:lnTo>
                    <a:lnTo>
                      <a:pt x="289" y="240"/>
                    </a:lnTo>
                    <a:lnTo>
                      <a:pt x="289" y="237"/>
                    </a:lnTo>
                    <a:lnTo>
                      <a:pt x="286" y="237"/>
                    </a:lnTo>
                    <a:lnTo>
                      <a:pt x="286" y="235"/>
                    </a:lnTo>
                    <a:lnTo>
                      <a:pt x="284" y="235"/>
                    </a:lnTo>
                    <a:lnTo>
                      <a:pt x="284" y="232"/>
                    </a:lnTo>
                    <a:lnTo>
                      <a:pt x="282" y="232"/>
                    </a:lnTo>
                    <a:lnTo>
                      <a:pt x="282" y="230"/>
                    </a:lnTo>
                    <a:lnTo>
                      <a:pt x="279" y="228"/>
                    </a:lnTo>
                    <a:lnTo>
                      <a:pt x="277" y="228"/>
                    </a:lnTo>
                    <a:lnTo>
                      <a:pt x="274" y="228"/>
                    </a:lnTo>
                    <a:lnTo>
                      <a:pt x="274" y="230"/>
                    </a:lnTo>
                    <a:lnTo>
                      <a:pt x="272" y="230"/>
                    </a:lnTo>
                    <a:lnTo>
                      <a:pt x="272" y="228"/>
                    </a:lnTo>
                    <a:lnTo>
                      <a:pt x="269" y="228"/>
                    </a:lnTo>
                    <a:lnTo>
                      <a:pt x="267" y="228"/>
                    </a:lnTo>
                    <a:lnTo>
                      <a:pt x="264" y="228"/>
                    </a:lnTo>
                    <a:lnTo>
                      <a:pt x="262" y="228"/>
                    </a:lnTo>
                    <a:lnTo>
                      <a:pt x="262" y="230"/>
                    </a:lnTo>
                    <a:lnTo>
                      <a:pt x="260" y="230"/>
                    </a:lnTo>
                    <a:lnTo>
                      <a:pt x="257" y="230"/>
                    </a:lnTo>
                    <a:lnTo>
                      <a:pt x="257" y="228"/>
                    </a:lnTo>
                    <a:lnTo>
                      <a:pt x="257" y="225"/>
                    </a:lnTo>
                    <a:lnTo>
                      <a:pt x="255" y="225"/>
                    </a:lnTo>
                    <a:lnTo>
                      <a:pt x="255" y="223"/>
                    </a:lnTo>
                    <a:lnTo>
                      <a:pt x="252" y="223"/>
                    </a:lnTo>
                    <a:lnTo>
                      <a:pt x="252" y="225"/>
                    </a:lnTo>
                    <a:lnTo>
                      <a:pt x="250" y="225"/>
                    </a:lnTo>
                    <a:lnTo>
                      <a:pt x="250" y="223"/>
                    </a:lnTo>
                    <a:lnTo>
                      <a:pt x="247" y="223"/>
                    </a:lnTo>
                    <a:lnTo>
                      <a:pt x="245" y="223"/>
                    </a:lnTo>
                    <a:lnTo>
                      <a:pt x="242" y="223"/>
                    </a:lnTo>
                    <a:lnTo>
                      <a:pt x="240" y="223"/>
                    </a:lnTo>
                    <a:lnTo>
                      <a:pt x="240" y="220"/>
                    </a:lnTo>
                    <a:lnTo>
                      <a:pt x="240" y="218"/>
                    </a:lnTo>
                    <a:lnTo>
                      <a:pt x="238" y="218"/>
                    </a:lnTo>
                    <a:lnTo>
                      <a:pt x="238" y="220"/>
                    </a:lnTo>
                    <a:lnTo>
                      <a:pt x="238" y="223"/>
                    </a:lnTo>
                    <a:lnTo>
                      <a:pt x="240" y="223"/>
                    </a:lnTo>
                    <a:lnTo>
                      <a:pt x="238" y="223"/>
                    </a:lnTo>
                    <a:lnTo>
                      <a:pt x="238" y="225"/>
                    </a:lnTo>
                    <a:lnTo>
                      <a:pt x="240" y="225"/>
                    </a:lnTo>
                    <a:lnTo>
                      <a:pt x="240" y="228"/>
                    </a:lnTo>
                    <a:lnTo>
                      <a:pt x="240" y="225"/>
                    </a:lnTo>
                    <a:lnTo>
                      <a:pt x="242" y="225"/>
                    </a:lnTo>
                    <a:lnTo>
                      <a:pt x="242" y="228"/>
                    </a:lnTo>
                    <a:lnTo>
                      <a:pt x="245" y="230"/>
                    </a:lnTo>
                    <a:lnTo>
                      <a:pt x="245" y="232"/>
                    </a:lnTo>
                    <a:lnTo>
                      <a:pt x="247" y="232"/>
                    </a:lnTo>
                    <a:lnTo>
                      <a:pt x="250" y="232"/>
                    </a:lnTo>
                    <a:lnTo>
                      <a:pt x="250" y="235"/>
                    </a:lnTo>
                    <a:lnTo>
                      <a:pt x="252" y="235"/>
                    </a:lnTo>
                    <a:lnTo>
                      <a:pt x="252" y="237"/>
                    </a:lnTo>
                    <a:lnTo>
                      <a:pt x="255" y="240"/>
                    </a:lnTo>
                    <a:lnTo>
                      <a:pt x="252" y="242"/>
                    </a:lnTo>
                    <a:lnTo>
                      <a:pt x="252" y="245"/>
                    </a:lnTo>
                    <a:lnTo>
                      <a:pt x="252" y="247"/>
                    </a:lnTo>
                    <a:lnTo>
                      <a:pt x="255" y="250"/>
                    </a:lnTo>
                    <a:lnTo>
                      <a:pt x="252" y="250"/>
                    </a:lnTo>
                    <a:lnTo>
                      <a:pt x="252" y="252"/>
                    </a:lnTo>
                    <a:lnTo>
                      <a:pt x="255" y="252"/>
                    </a:lnTo>
                    <a:lnTo>
                      <a:pt x="255" y="254"/>
                    </a:lnTo>
                    <a:lnTo>
                      <a:pt x="257" y="254"/>
                    </a:lnTo>
                    <a:lnTo>
                      <a:pt x="257" y="257"/>
                    </a:lnTo>
                    <a:lnTo>
                      <a:pt x="257" y="259"/>
                    </a:lnTo>
                    <a:lnTo>
                      <a:pt x="260" y="259"/>
                    </a:lnTo>
                    <a:lnTo>
                      <a:pt x="260" y="262"/>
                    </a:lnTo>
                    <a:lnTo>
                      <a:pt x="260" y="264"/>
                    </a:lnTo>
                    <a:lnTo>
                      <a:pt x="260" y="267"/>
                    </a:lnTo>
                    <a:lnTo>
                      <a:pt x="257" y="267"/>
                    </a:lnTo>
                    <a:lnTo>
                      <a:pt x="257" y="269"/>
                    </a:lnTo>
                    <a:lnTo>
                      <a:pt x="260" y="269"/>
                    </a:lnTo>
                    <a:lnTo>
                      <a:pt x="262" y="269"/>
                    </a:lnTo>
                    <a:lnTo>
                      <a:pt x="264" y="272"/>
                    </a:lnTo>
                    <a:lnTo>
                      <a:pt x="267" y="272"/>
                    </a:lnTo>
                    <a:lnTo>
                      <a:pt x="267" y="269"/>
                    </a:lnTo>
                    <a:lnTo>
                      <a:pt x="269" y="269"/>
                    </a:lnTo>
                    <a:lnTo>
                      <a:pt x="272" y="269"/>
                    </a:lnTo>
                    <a:lnTo>
                      <a:pt x="272" y="272"/>
                    </a:lnTo>
                    <a:lnTo>
                      <a:pt x="274" y="272"/>
                    </a:lnTo>
                    <a:lnTo>
                      <a:pt x="274" y="269"/>
                    </a:lnTo>
                    <a:lnTo>
                      <a:pt x="274" y="272"/>
                    </a:lnTo>
                    <a:lnTo>
                      <a:pt x="277" y="272"/>
                    </a:lnTo>
                    <a:lnTo>
                      <a:pt x="277" y="274"/>
                    </a:lnTo>
                    <a:lnTo>
                      <a:pt x="277" y="276"/>
                    </a:lnTo>
                    <a:lnTo>
                      <a:pt x="277" y="279"/>
                    </a:lnTo>
                    <a:lnTo>
                      <a:pt x="274" y="279"/>
                    </a:lnTo>
                    <a:lnTo>
                      <a:pt x="272" y="279"/>
                    </a:lnTo>
                    <a:lnTo>
                      <a:pt x="269" y="279"/>
                    </a:lnTo>
                    <a:lnTo>
                      <a:pt x="269" y="281"/>
                    </a:lnTo>
                    <a:lnTo>
                      <a:pt x="267" y="281"/>
                    </a:lnTo>
                    <a:lnTo>
                      <a:pt x="264" y="281"/>
                    </a:lnTo>
                    <a:lnTo>
                      <a:pt x="264" y="284"/>
                    </a:lnTo>
                    <a:lnTo>
                      <a:pt x="262" y="281"/>
                    </a:lnTo>
                    <a:lnTo>
                      <a:pt x="260" y="281"/>
                    </a:lnTo>
                    <a:lnTo>
                      <a:pt x="260" y="284"/>
                    </a:lnTo>
                    <a:lnTo>
                      <a:pt x="257" y="284"/>
                    </a:lnTo>
                    <a:lnTo>
                      <a:pt x="257" y="286"/>
                    </a:lnTo>
                    <a:lnTo>
                      <a:pt x="257" y="289"/>
                    </a:lnTo>
                    <a:lnTo>
                      <a:pt x="257" y="291"/>
                    </a:lnTo>
                    <a:lnTo>
                      <a:pt x="257" y="294"/>
                    </a:lnTo>
                    <a:lnTo>
                      <a:pt x="255" y="294"/>
                    </a:lnTo>
                    <a:lnTo>
                      <a:pt x="255" y="296"/>
                    </a:lnTo>
                    <a:lnTo>
                      <a:pt x="252" y="296"/>
                    </a:lnTo>
                    <a:lnTo>
                      <a:pt x="250" y="298"/>
                    </a:lnTo>
                    <a:lnTo>
                      <a:pt x="250" y="301"/>
                    </a:lnTo>
                    <a:lnTo>
                      <a:pt x="250" y="298"/>
                    </a:lnTo>
                    <a:lnTo>
                      <a:pt x="247" y="298"/>
                    </a:lnTo>
                    <a:lnTo>
                      <a:pt x="250" y="298"/>
                    </a:lnTo>
                    <a:lnTo>
                      <a:pt x="250" y="296"/>
                    </a:lnTo>
                    <a:lnTo>
                      <a:pt x="247" y="296"/>
                    </a:lnTo>
                    <a:lnTo>
                      <a:pt x="245" y="296"/>
                    </a:lnTo>
                    <a:lnTo>
                      <a:pt x="245" y="298"/>
                    </a:lnTo>
                    <a:lnTo>
                      <a:pt x="242" y="301"/>
                    </a:lnTo>
                    <a:lnTo>
                      <a:pt x="240" y="301"/>
                    </a:lnTo>
                    <a:lnTo>
                      <a:pt x="240" y="303"/>
                    </a:lnTo>
                    <a:lnTo>
                      <a:pt x="238" y="303"/>
                    </a:lnTo>
                    <a:lnTo>
                      <a:pt x="238" y="301"/>
                    </a:lnTo>
                    <a:lnTo>
                      <a:pt x="235" y="301"/>
                    </a:lnTo>
                    <a:lnTo>
                      <a:pt x="235" y="303"/>
                    </a:lnTo>
                    <a:lnTo>
                      <a:pt x="233" y="303"/>
                    </a:lnTo>
                    <a:lnTo>
                      <a:pt x="233" y="306"/>
                    </a:lnTo>
                    <a:lnTo>
                      <a:pt x="230" y="306"/>
                    </a:lnTo>
                    <a:lnTo>
                      <a:pt x="230" y="308"/>
                    </a:lnTo>
                    <a:lnTo>
                      <a:pt x="230" y="306"/>
                    </a:lnTo>
                    <a:lnTo>
                      <a:pt x="228" y="306"/>
                    </a:lnTo>
                    <a:lnTo>
                      <a:pt x="228" y="308"/>
                    </a:lnTo>
                    <a:lnTo>
                      <a:pt x="228" y="311"/>
                    </a:lnTo>
                    <a:lnTo>
                      <a:pt x="225" y="311"/>
                    </a:lnTo>
                    <a:lnTo>
                      <a:pt x="225" y="313"/>
                    </a:lnTo>
                    <a:lnTo>
                      <a:pt x="223" y="311"/>
                    </a:lnTo>
                    <a:lnTo>
                      <a:pt x="223" y="313"/>
                    </a:lnTo>
                    <a:lnTo>
                      <a:pt x="220" y="313"/>
                    </a:lnTo>
                    <a:lnTo>
                      <a:pt x="220" y="316"/>
                    </a:lnTo>
                    <a:lnTo>
                      <a:pt x="220" y="318"/>
                    </a:lnTo>
                    <a:lnTo>
                      <a:pt x="218" y="318"/>
                    </a:lnTo>
                    <a:lnTo>
                      <a:pt x="218" y="320"/>
                    </a:lnTo>
                    <a:lnTo>
                      <a:pt x="216" y="320"/>
                    </a:lnTo>
                    <a:lnTo>
                      <a:pt x="216" y="318"/>
                    </a:lnTo>
                    <a:lnTo>
                      <a:pt x="216" y="316"/>
                    </a:lnTo>
                    <a:lnTo>
                      <a:pt x="218" y="316"/>
                    </a:lnTo>
                    <a:lnTo>
                      <a:pt x="218" y="313"/>
                    </a:lnTo>
                    <a:lnTo>
                      <a:pt x="216" y="311"/>
                    </a:lnTo>
                    <a:lnTo>
                      <a:pt x="213" y="311"/>
                    </a:lnTo>
                    <a:lnTo>
                      <a:pt x="211" y="311"/>
                    </a:lnTo>
                    <a:lnTo>
                      <a:pt x="208" y="311"/>
                    </a:lnTo>
                    <a:lnTo>
                      <a:pt x="208" y="313"/>
                    </a:lnTo>
                    <a:lnTo>
                      <a:pt x="206" y="313"/>
                    </a:lnTo>
                    <a:lnTo>
                      <a:pt x="206" y="316"/>
                    </a:lnTo>
                    <a:lnTo>
                      <a:pt x="203" y="316"/>
                    </a:lnTo>
                    <a:lnTo>
                      <a:pt x="201" y="316"/>
                    </a:lnTo>
                    <a:lnTo>
                      <a:pt x="198" y="316"/>
                    </a:lnTo>
                    <a:lnTo>
                      <a:pt x="196" y="318"/>
                    </a:lnTo>
                    <a:lnTo>
                      <a:pt x="181" y="303"/>
                    </a:lnTo>
                    <a:lnTo>
                      <a:pt x="179" y="303"/>
                    </a:lnTo>
                    <a:lnTo>
                      <a:pt x="181" y="301"/>
                    </a:lnTo>
                    <a:lnTo>
                      <a:pt x="179" y="301"/>
                    </a:lnTo>
                    <a:lnTo>
                      <a:pt x="179" y="298"/>
                    </a:lnTo>
                    <a:lnTo>
                      <a:pt x="179" y="296"/>
                    </a:lnTo>
                    <a:lnTo>
                      <a:pt x="176" y="296"/>
                    </a:lnTo>
                    <a:lnTo>
                      <a:pt x="176" y="294"/>
                    </a:lnTo>
                    <a:lnTo>
                      <a:pt x="176" y="291"/>
                    </a:lnTo>
                    <a:lnTo>
                      <a:pt x="174" y="289"/>
                    </a:lnTo>
                    <a:lnTo>
                      <a:pt x="174" y="286"/>
                    </a:lnTo>
                    <a:lnTo>
                      <a:pt x="174" y="284"/>
                    </a:lnTo>
                    <a:lnTo>
                      <a:pt x="172" y="284"/>
                    </a:lnTo>
                    <a:lnTo>
                      <a:pt x="172" y="281"/>
                    </a:lnTo>
                    <a:lnTo>
                      <a:pt x="174" y="281"/>
                    </a:lnTo>
                    <a:lnTo>
                      <a:pt x="174" y="279"/>
                    </a:lnTo>
                    <a:lnTo>
                      <a:pt x="172" y="279"/>
                    </a:lnTo>
                    <a:lnTo>
                      <a:pt x="172" y="276"/>
                    </a:lnTo>
                    <a:lnTo>
                      <a:pt x="172" y="274"/>
                    </a:lnTo>
                    <a:lnTo>
                      <a:pt x="172" y="272"/>
                    </a:lnTo>
                    <a:lnTo>
                      <a:pt x="169" y="272"/>
                    </a:lnTo>
                    <a:lnTo>
                      <a:pt x="169" y="269"/>
                    </a:lnTo>
                    <a:lnTo>
                      <a:pt x="167" y="269"/>
                    </a:lnTo>
                    <a:lnTo>
                      <a:pt x="167" y="267"/>
                    </a:lnTo>
                    <a:lnTo>
                      <a:pt x="164" y="267"/>
                    </a:lnTo>
                    <a:lnTo>
                      <a:pt x="164" y="264"/>
                    </a:lnTo>
                    <a:lnTo>
                      <a:pt x="162" y="264"/>
                    </a:lnTo>
                    <a:lnTo>
                      <a:pt x="159" y="262"/>
                    </a:lnTo>
                    <a:lnTo>
                      <a:pt x="159" y="259"/>
                    </a:lnTo>
                    <a:lnTo>
                      <a:pt x="157" y="259"/>
                    </a:lnTo>
                    <a:lnTo>
                      <a:pt x="154" y="259"/>
                    </a:lnTo>
                    <a:lnTo>
                      <a:pt x="152" y="259"/>
                    </a:lnTo>
                    <a:lnTo>
                      <a:pt x="152" y="257"/>
                    </a:lnTo>
                    <a:lnTo>
                      <a:pt x="164" y="247"/>
                    </a:lnTo>
                    <a:lnTo>
                      <a:pt x="167" y="247"/>
                    </a:lnTo>
                    <a:lnTo>
                      <a:pt x="167" y="245"/>
                    </a:lnTo>
                    <a:lnTo>
                      <a:pt x="167" y="242"/>
                    </a:lnTo>
                    <a:lnTo>
                      <a:pt x="167" y="240"/>
                    </a:lnTo>
                    <a:lnTo>
                      <a:pt x="164" y="240"/>
                    </a:lnTo>
                    <a:lnTo>
                      <a:pt x="164" y="237"/>
                    </a:lnTo>
                    <a:lnTo>
                      <a:pt x="164" y="235"/>
                    </a:lnTo>
                    <a:lnTo>
                      <a:pt x="162" y="235"/>
                    </a:lnTo>
                    <a:lnTo>
                      <a:pt x="162" y="232"/>
                    </a:lnTo>
                    <a:lnTo>
                      <a:pt x="159" y="232"/>
                    </a:lnTo>
                    <a:lnTo>
                      <a:pt x="159" y="230"/>
                    </a:lnTo>
                    <a:lnTo>
                      <a:pt x="157" y="230"/>
                    </a:lnTo>
                    <a:lnTo>
                      <a:pt x="157" y="228"/>
                    </a:lnTo>
                    <a:lnTo>
                      <a:pt x="157" y="225"/>
                    </a:lnTo>
                    <a:lnTo>
                      <a:pt x="157" y="223"/>
                    </a:lnTo>
                    <a:lnTo>
                      <a:pt x="154" y="223"/>
                    </a:lnTo>
                    <a:lnTo>
                      <a:pt x="154" y="220"/>
                    </a:lnTo>
                    <a:lnTo>
                      <a:pt x="154" y="218"/>
                    </a:lnTo>
                    <a:lnTo>
                      <a:pt x="154" y="215"/>
                    </a:lnTo>
                    <a:lnTo>
                      <a:pt x="154" y="213"/>
                    </a:lnTo>
                    <a:lnTo>
                      <a:pt x="152" y="213"/>
                    </a:lnTo>
                    <a:lnTo>
                      <a:pt x="152" y="210"/>
                    </a:lnTo>
                    <a:lnTo>
                      <a:pt x="152" y="208"/>
                    </a:lnTo>
                    <a:lnTo>
                      <a:pt x="154" y="206"/>
                    </a:lnTo>
                    <a:lnTo>
                      <a:pt x="154" y="203"/>
                    </a:lnTo>
                    <a:lnTo>
                      <a:pt x="152" y="203"/>
                    </a:lnTo>
                    <a:lnTo>
                      <a:pt x="152" y="201"/>
                    </a:lnTo>
                    <a:lnTo>
                      <a:pt x="154" y="201"/>
                    </a:lnTo>
                    <a:lnTo>
                      <a:pt x="154" y="198"/>
                    </a:lnTo>
                    <a:lnTo>
                      <a:pt x="154" y="196"/>
                    </a:lnTo>
                    <a:lnTo>
                      <a:pt x="152" y="196"/>
                    </a:lnTo>
                    <a:lnTo>
                      <a:pt x="152" y="193"/>
                    </a:lnTo>
                    <a:lnTo>
                      <a:pt x="154" y="193"/>
                    </a:lnTo>
                    <a:lnTo>
                      <a:pt x="154" y="191"/>
                    </a:lnTo>
                    <a:lnTo>
                      <a:pt x="152" y="191"/>
                    </a:lnTo>
                    <a:lnTo>
                      <a:pt x="154" y="188"/>
                    </a:lnTo>
                    <a:lnTo>
                      <a:pt x="157" y="188"/>
                    </a:lnTo>
                    <a:lnTo>
                      <a:pt x="157" y="186"/>
                    </a:lnTo>
                    <a:lnTo>
                      <a:pt x="159" y="186"/>
                    </a:lnTo>
                    <a:lnTo>
                      <a:pt x="159" y="184"/>
                    </a:lnTo>
                    <a:lnTo>
                      <a:pt x="159" y="181"/>
                    </a:lnTo>
                    <a:lnTo>
                      <a:pt x="159" y="179"/>
                    </a:lnTo>
                    <a:lnTo>
                      <a:pt x="159" y="176"/>
                    </a:lnTo>
                    <a:lnTo>
                      <a:pt x="162" y="174"/>
                    </a:lnTo>
                    <a:lnTo>
                      <a:pt x="164" y="171"/>
                    </a:lnTo>
                    <a:lnTo>
                      <a:pt x="164" y="169"/>
                    </a:lnTo>
                    <a:lnTo>
                      <a:pt x="162" y="169"/>
                    </a:lnTo>
                    <a:lnTo>
                      <a:pt x="162" y="166"/>
                    </a:lnTo>
                    <a:lnTo>
                      <a:pt x="164" y="166"/>
                    </a:lnTo>
                    <a:lnTo>
                      <a:pt x="162" y="164"/>
                    </a:lnTo>
                    <a:lnTo>
                      <a:pt x="159" y="164"/>
                    </a:lnTo>
                    <a:lnTo>
                      <a:pt x="157" y="164"/>
                    </a:lnTo>
                    <a:lnTo>
                      <a:pt x="157" y="162"/>
                    </a:lnTo>
                    <a:lnTo>
                      <a:pt x="157" y="164"/>
                    </a:lnTo>
                    <a:lnTo>
                      <a:pt x="157" y="162"/>
                    </a:lnTo>
                    <a:lnTo>
                      <a:pt x="154" y="162"/>
                    </a:lnTo>
                    <a:lnTo>
                      <a:pt x="152" y="162"/>
                    </a:lnTo>
                    <a:lnTo>
                      <a:pt x="152" y="164"/>
                    </a:lnTo>
                    <a:lnTo>
                      <a:pt x="150" y="164"/>
                    </a:lnTo>
                    <a:lnTo>
                      <a:pt x="150" y="166"/>
                    </a:lnTo>
                    <a:lnTo>
                      <a:pt x="147" y="166"/>
                    </a:lnTo>
                    <a:lnTo>
                      <a:pt x="147" y="164"/>
                    </a:lnTo>
                    <a:lnTo>
                      <a:pt x="145" y="164"/>
                    </a:lnTo>
                    <a:lnTo>
                      <a:pt x="142" y="164"/>
                    </a:lnTo>
                    <a:lnTo>
                      <a:pt x="142" y="166"/>
                    </a:lnTo>
                    <a:lnTo>
                      <a:pt x="140" y="166"/>
                    </a:lnTo>
                    <a:lnTo>
                      <a:pt x="137" y="166"/>
                    </a:lnTo>
                    <a:lnTo>
                      <a:pt x="135" y="166"/>
                    </a:lnTo>
                    <a:lnTo>
                      <a:pt x="132" y="166"/>
                    </a:lnTo>
                    <a:lnTo>
                      <a:pt x="130" y="166"/>
                    </a:lnTo>
                    <a:lnTo>
                      <a:pt x="128" y="166"/>
                    </a:lnTo>
                    <a:lnTo>
                      <a:pt x="125" y="166"/>
                    </a:lnTo>
                    <a:lnTo>
                      <a:pt x="123" y="166"/>
                    </a:lnTo>
                    <a:lnTo>
                      <a:pt x="120" y="166"/>
                    </a:lnTo>
                    <a:lnTo>
                      <a:pt x="120" y="164"/>
                    </a:lnTo>
                    <a:lnTo>
                      <a:pt x="118" y="164"/>
                    </a:lnTo>
                    <a:lnTo>
                      <a:pt x="118" y="166"/>
                    </a:lnTo>
                    <a:lnTo>
                      <a:pt x="115" y="166"/>
                    </a:lnTo>
                    <a:lnTo>
                      <a:pt x="115" y="169"/>
                    </a:lnTo>
                    <a:lnTo>
                      <a:pt x="113" y="169"/>
                    </a:lnTo>
                    <a:lnTo>
                      <a:pt x="110" y="169"/>
                    </a:lnTo>
                    <a:lnTo>
                      <a:pt x="110" y="166"/>
                    </a:lnTo>
                    <a:lnTo>
                      <a:pt x="110" y="169"/>
                    </a:lnTo>
                    <a:lnTo>
                      <a:pt x="108" y="169"/>
                    </a:lnTo>
                    <a:lnTo>
                      <a:pt x="106" y="164"/>
                    </a:lnTo>
                    <a:lnTo>
                      <a:pt x="103" y="159"/>
                    </a:lnTo>
                    <a:lnTo>
                      <a:pt x="96" y="152"/>
                    </a:lnTo>
                    <a:lnTo>
                      <a:pt x="91" y="144"/>
                    </a:lnTo>
                    <a:lnTo>
                      <a:pt x="88" y="144"/>
                    </a:lnTo>
                    <a:lnTo>
                      <a:pt x="86" y="144"/>
                    </a:lnTo>
                    <a:lnTo>
                      <a:pt x="84" y="144"/>
                    </a:lnTo>
                    <a:lnTo>
                      <a:pt x="81" y="144"/>
                    </a:lnTo>
                    <a:lnTo>
                      <a:pt x="81" y="142"/>
                    </a:lnTo>
                    <a:lnTo>
                      <a:pt x="79" y="142"/>
                    </a:lnTo>
                    <a:lnTo>
                      <a:pt x="76" y="142"/>
                    </a:lnTo>
                    <a:lnTo>
                      <a:pt x="74" y="142"/>
                    </a:lnTo>
                    <a:lnTo>
                      <a:pt x="74" y="140"/>
                    </a:lnTo>
                    <a:lnTo>
                      <a:pt x="71" y="140"/>
                    </a:lnTo>
                    <a:lnTo>
                      <a:pt x="71" y="142"/>
                    </a:lnTo>
                    <a:lnTo>
                      <a:pt x="69" y="142"/>
                    </a:lnTo>
                    <a:lnTo>
                      <a:pt x="66" y="142"/>
                    </a:lnTo>
                    <a:lnTo>
                      <a:pt x="66" y="144"/>
                    </a:lnTo>
                    <a:lnTo>
                      <a:pt x="64" y="144"/>
                    </a:lnTo>
                    <a:lnTo>
                      <a:pt x="62" y="144"/>
                    </a:lnTo>
                    <a:lnTo>
                      <a:pt x="62" y="142"/>
                    </a:lnTo>
                    <a:lnTo>
                      <a:pt x="59" y="142"/>
                    </a:lnTo>
                    <a:lnTo>
                      <a:pt x="57" y="142"/>
                    </a:lnTo>
                    <a:lnTo>
                      <a:pt x="54" y="142"/>
                    </a:lnTo>
                    <a:lnTo>
                      <a:pt x="52" y="142"/>
                    </a:lnTo>
                    <a:lnTo>
                      <a:pt x="49" y="142"/>
                    </a:lnTo>
                    <a:lnTo>
                      <a:pt x="47" y="142"/>
                    </a:lnTo>
                    <a:lnTo>
                      <a:pt x="44" y="142"/>
                    </a:lnTo>
                    <a:lnTo>
                      <a:pt x="42" y="142"/>
                    </a:lnTo>
                    <a:lnTo>
                      <a:pt x="40" y="142"/>
                    </a:lnTo>
                    <a:lnTo>
                      <a:pt x="37" y="142"/>
                    </a:lnTo>
                    <a:lnTo>
                      <a:pt x="32" y="137"/>
                    </a:lnTo>
                    <a:lnTo>
                      <a:pt x="32" y="135"/>
                    </a:lnTo>
                    <a:lnTo>
                      <a:pt x="32" y="132"/>
                    </a:lnTo>
                    <a:lnTo>
                      <a:pt x="30" y="132"/>
                    </a:lnTo>
                    <a:lnTo>
                      <a:pt x="27" y="132"/>
                    </a:lnTo>
                    <a:lnTo>
                      <a:pt x="25" y="132"/>
                    </a:lnTo>
                    <a:lnTo>
                      <a:pt x="25" y="130"/>
                    </a:lnTo>
                    <a:lnTo>
                      <a:pt x="25" y="127"/>
                    </a:lnTo>
                    <a:lnTo>
                      <a:pt x="25" y="125"/>
                    </a:lnTo>
                    <a:lnTo>
                      <a:pt x="25" y="122"/>
                    </a:lnTo>
                    <a:lnTo>
                      <a:pt x="25" y="120"/>
                    </a:lnTo>
                    <a:lnTo>
                      <a:pt x="25" y="118"/>
                    </a:lnTo>
                    <a:lnTo>
                      <a:pt x="25" y="115"/>
                    </a:lnTo>
                    <a:lnTo>
                      <a:pt x="27" y="115"/>
                    </a:lnTo>
                    <a:lnTo>
                      <a:pt x="25" y="115"/>
                    </a:lnTo>
                    <a:lnTo>
                      <a:pt x="27" y="115"/>
                    </a:lnTo>
                    <a:lnTo>
                      <a:pt x="27" y="113"/>
                    </a:lnTo>
                    <a:lnTo>
                      <a:pt x="27" y="110"/>
                    </a:lnTo>
                    <a:lnTo>
                      <a:pt x="27" y="108"/>
                    </a:lnTo>
                    <a:lnTo>
                      <a:pt x="27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0" y="98"/>
                    </a:lnTo>
                    <a:lnTo>
                      <a:pt x="18" y="93"/>
                    </a:lnTo>
                    <a:lnTo>
                      <a:pt x="18" y="86"/>
                    </a:lnTo>
                    <a:lnTo>
                      <a:pt x="15" y="86"/>
                    </a:lnTo>
                    <a:lnTo>
                      <a:pt x="18" y="86"/>
                    </a:lnTo>
                    <a:lnTo>
                      <a:pt x="15" y="86"/>
                    </a:lnTo>
                    <a:lnTo>
                      <a:pt x="15" y="83"/>
                    </a:lnTo>
                    <a:lnTo>
                      <a:pt x="13" y="83"/>
                    </a:lnTo>
                    <a:lnTo>
                      <a:pt x="13" y="86"/>
                    </a:lnTo>
                    <a:lnTo>
                      <a:pt x="10" y="86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5" y="81"/>
                    </a:lnTo>
                    <a:lnTo>
                      <a:pt x="5" y="83"/>
                    </a:lnTo>
                    <a:lnTo>
                      <a:pt x="3" y="83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3" y="81"/>
                    </a:lnTo>
                    <a:lnTo>
                      <a:pt x="3" y="78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3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8" y="69"/>
                    </a:lnTo>
                    <a:lnTo>
                      <a:pt x="10" y="69"/>
                    </a:lnTo>
                    <a:lnTo>
                      <a:pt x="10" y="66"/>
                    </a:lnTo>
                    <a:lnTo>
                      <a:pt x="10" y="64"/>
                    </a:lnTo>
                    <a:lnTo>
                      <a:pt x="13" y="64"/>
                    </a:lnTo>
                    <a:lnTo>
                      <a:pt x="10" y="64"/>
                    </a:lnTo>
                    <a:lnTo>
                      <a:pt x="10" y="61"/>
                    </a:lnTo>
                    <a:lnTo>
                      <a:pt x="10" y="59"/>
                    </a:lnTo>
                    <a:lnTo>
                      <a:pt x="13" y="59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3" y="51"/>
                    </a:lnTo>
                    <a:lnTo>
                      <a:pt x="13" y="49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5" y="44"/>
                    </a:lnTo>
                    <a:lnTo>
                      <a:pt x="15" y="42"/>
                    </a:lnTo>
                    <a:lnTo>
                      <a:pt x="18" y="42"/>
                    </a:lnTo>
                    <a:lnTo>
                      <a:pt x="18" y="39"/>
                    </a:lnTo>
                    <a:lnTo>
                      <a:pt x="20" y="39"/>
                    </a:lnTo>
                    <a:lnTo>
                      <a:pt x="18" y="39"/>
                    </a:lnTo>
                    <a:lnTo>
                      <a:pt x="18" y="37"/>
                    </a:lnTo>
                    <a:lnTo>
                      <a:pt x="20" y="37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5" y="32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0" y="29"/>
                    </a:lnTo>
                    <a:lnTo>
                      <a:pt x="30" y="27"/>
                    </a:lnTo>
                    <a:lnTo>
                      <a:pt x="32" y="27"/>
                    </a:lnTo>
                    <a:lnTo>
                      <a:pt x="32" y="25"/>
                    </a:lnTo>
                    <a:lnTo>
                      <a:pt x="35" y="22"/>
                    </a:lnTo>
                    <a:lnTo>
                      <a:pt x="37" y="20"/>
                    </a:lnTo>
                    <a:lnTo>
                      <a:pt x="40" y="15"/>
                    </a:lnTo>
                    <a:lnTo>
                      <a:pt x="44" y="12"/>
                    </a:lnTo>
                    <a:lnTo>
                      <a:pt x="49" y="12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7" y="10"/>
                    </a:lnTo>
                    <a:lnTo>
                      <a:pt x="54" y="10"/>
                    </a:lnTo>
                    <a:lnTo>
                      <a:pt x="57" y="10"/>
                    </a:lnTo>
                    <a:lnTo>
                      <a:pt x="54" y="10"/>
                    </a:lnTo>
                    <a:lnTo>
                      <a:pt x="57" y="10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2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7" y="15"/>
                    </a:lnTo>
                    <a:lnTo>
                      <a:pt x="44" y="15"/>
                    </a:lnTo>
                    <a:lnTo>
                      <a:pt x="42" y="15"/>
                    </a:lnTo>
                    <a:lnTo>
                      <a:pt x="40" y="15"/>
                    </a:lnTo>
                    <a:lnTo>
                      <a:pt x="40" y="17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5"/>
                    </a:lnTo>
                    <a:lnTo>
                      <a:pt x="42" y="27"/>
                    </a:lnTo>
                    <a:lnTo>
                      <a:pt x="42" y="29"/>
                    </a:lnTo>
                    <a:lnTo>
                      <a:pt x="44" y="29"/>
                    </a:lnTo>
                    <a:lnTo>
                      <a:pt x="44" y="32"/>
                    </a:lnTo>
                    <a:lnTo>
                      <a:pt x="47" y="32"/>
                    </a:lnTo>
                    <a:lnTo>
                      <a:pt x="49" y="32"/>
                    </a:lnTo>
                    <a:lnTo>
                      <a:pt x="47" y="32"/>
                    </a:lnTo>
                    <a:lnTo>
                      <a:pt x="44" y="32"/>
                    </a:lnTo>
                    <a:lnTo>
                      <a:pt x="44" y="34"/>
                    </a:lnTo>
                    <a:lnTo>
                      <a:pt x="47" y="37"/>
                    </a:lnTo>
                    <a:lnTo>
                      <a:pt x="47" y="39"/>
                    </a:lnTo>
                    <a:lnTo>
                      <a:pt x="49" y="39"/>
                    </a:lnTo>
                    <a:lnTo>
                      <a:pt x="49" y="42"/>
                    </a:lnTo>
                    <a:lnTo>
                      <a:pt x="49" y="44"/>
                    </a:lnTo>
                    <a:lnTo>
                      <a:pt x="47" y="44"/>
                    </a:lnTo>
                    <a:lnTo>
                      <a:pt x="49" y="44"/>
                    </a:lnTo>
                    <a:lnTo>
                      <a:pt x="47" y="44"/>
                    </a:lnTo>
                    <a:lnTo>
                      <a:pt x="47" y="47"/>
                    </a:lnTo>
                    <a:lnTo>
                      <a:pt x="47" y="44"/>
                    </a:lnTo>
                    <a:lnTo>
                      <a:pt x="47" y="47"/>
                    </a:lnTo>
                    <a:lnTo>
                      <a:pt x="47" y="44"/>
                    </a:lnTo>
                    <a:lnTo>
                      <a:pt x="47" y="47"/>
                    </a:lnTo>
                    <a:lnTo>
                      <a:pt x="47" y="49"/>
                    </a:lnTo>
                    <a:lnTo>
                      <a:pt x="44" y="49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2" y="54"/>
                    </a:lnTo>
                    <a:lnTo>
                      <a:pt x="42" y="56"/>
                    </a:lnTo>
                    <a:lnTo>
                      <a:pt x="40" y="56"/>
                    </a:lnTo>
                    <a:lnTo>
                      <a:pt x="40" y="59"/>
                    </a:lnTo>
                    <a:lnTo>
                      <a:pt x="37" y="59"/>
                    </a:lnTo>
                    <a:lnTo>
                      <a:pt x="37" y="61"/>
                    </a:lnTo>
                    <a:lnTo>
                      <a:pt x="37" y="64"/>
                    </a:lnTo>
                    <a:lnTo>
                      <a:pt x="35" y="64"/>
                    </a:lnTo>
                    <a:lnTo>
                      <a:pt x="35" y="66"/>
                    </a:lnTo>
                    <a:lnTo>
                      <a:pt x="35" y="69"/>
                    </a:lnTo>
                    <a:lnTo>
                      <a:pt x="37" y="69"/>
                    </a:lnTo>
                    <a:lnTo>
                      <a:pt x="37" y="71"/>
                    </a:lnTo>
                    <a:lnTo>
                      <a:pt x="40" y="71"/>
                    </a:lnTo>
                    <a:lnTo>
                      <a:pt x="40" y="73"/>
                    </a:lnTo>
                    <a:lnTo>
                      <a:pt x="40" y="71"/>
                    </a:lnTo>
                    <a:lnTo>
                      <a:pt x="37" y="71"/>
                    </a:lnTo>
                    <a:lnTo>
                      <a:pt x="37" y="73"/>
                    </a:lnTo>
                    <a:lnTo>
                      <a:pt x="37" y="71"/>
                    </a:lnTo>
                    <a:lnTo>
                      <a:pt x="37" y="73"/>
                    </a:lnTo>
                    <a:lnTo>
                      <a:pt x="40" y="73"/>
                    </a:lnTo>
                    <a:lnTo>
                      <a:pt x="37" y="73"/>
                    </a:lnTo>
                    <a:lnTo>
                      <a:pt x="40" y="73"/>
                    </a:lnTo>
                    <a:lnTo>
                      <a:pt x="37" y="73"/>
                    </a:lnTo>
                    <a:lnTo>
                      <a:pt x="37" y="76"/>
                    </a:lnTo>
                    <a:lnTo>
                      <a:pt x="40" y="76"/>
                    </a:lnTo>
                    <a:lnTo>
                      <a:pt x="40" y="73"/>
                    </a:lnTo>
                    <a:lnTo>
                      <a:pt x="40" y="76"/>
                    </a:lnTo>
                    <a:lnTo>
                      <a:pt x="40" y="73"/>
                    </a:lnTo>
                    <a:lnTo>
                      <a:pt x="40" y="76"/>
                    </a:lnTo>
                    <a:lnTo>
                      <a:pt x="40" y="73"/>
                    </a:lnTo>
                    <a:lnTo>
                      <a:pt x="40" y="76"/>
                    </a:lnTo>
                    <a:lnTo>
                      <a:pt x="42" y="76"/>
                    </a:lnTo>
                    <a:lnTo>
                      <a:pt x="40" y="76"/>
                    </a:lnTo>
                    <a:lnTo>
                      <a:pt x="42" y="76"/>
                    </a:lnTo>
                    <a:lnTo>
                      <a:pt x="42" y="78"/>
                    </a:lnTo>
                    <a:lnTo>
                      <a:pt x="44" y="78"/>
                    </a:lnTo>
                    <a:lnTo>
                      <a:pt x="42" y="78"/>
                    </a:lnTo>
                    <a:lnTo>
                      <a:pt x="44" y="78"/>
                    </a:lnTo>
                    <a:lnTo>
                      <a:pt x="42" y="78"/>
                    </a:lnTo>
                    <a:lnTo>
                      <a:pt x="44" y="78"/>
                    </a:lnTo>
                    <a:lnTo>
                      <a:pt x="42" y="78"/>
                    </a:lnTo>
                    <a:lnTo>
                      <a:pt x="42" y="76"/>
                    </a:lnTo>
                    <a:lnTo>
                      <a:pt x="44" y="76"/>
                    </a:lnTo>
                    <a:lnTo>
                      <a:pt x="42" y="76"/>
                    </a:lnTo>
                    <a:lnTo>
                      <a:pt x="44" y="76"/>
                    </a:lnTo>
                    <a:lnTo>
                      <a:pt x="44" y="78"/>
                    </a:lnTo>
                    <a:lnTo>
                      <a:pt x="44" y="76"/>
                    </a:lnTo>
                    <a:lnTo>
                      <a:pt x="44" y="78"/>
                    </a:lnTo>
                    <a:lnTo>
                      <a:pt x="44" y="81"/>
                    </a:lnTo>
                    <a:lnTo>
                      <a:pt x="42" y="81"/>
                    </a:lnTo>
                    <a:lnTo>
                      <a:pt x="44" y="81"/>
                    </a:lnTo>
                    <a:lnTo>
                      <a:pt x="44" y="83"/>
                    </a:lnTo>
                    <a:lnTo>
                      <a:pt x="44" y="81"/>
                    </a:lnTo>
                    <a:lnTo>
                      <a:pt x="44" y="83"/>
                    </a:lnTo>
                    <a:lnTo>
                      <a:pt x="44" y="86"/>
                    </a:lnTo>
                    <a:lnTo>
                      <a:pt x="44" y="83"/>
                    </a:lnTo>
                    <a:lnTo>
                      <a:pt x="44" y="86"/>
                    </a:lnTo>
                    <a:lnTo>
                      <a:pt x="47" y="86"/>
                    </a:lnTo>
                    <a:lnTo>
                      <a:pt x="49" y="86"/>
                    </a:lnTo>
                    <a:lnTo>
                      <a:pt x="52" y="86"/>
                    </a:lnTo>
                    <a:lnTo>
                      <a:pt x="54" y="86"/>
                    </a:lnTo>
                    <a:lnTo>
                      <a:pt x="57" y="86"/>
                    </a:lnTo>
                    <a:lnTo>
                      <a:pt x="57" y="83"/>
                    </a:lnTo>
                    <a:lnTo>
                      <a:pt x="59" y="83"/>
                    </a:lnTo>
                    <a:lnTo>
                      <a:pt x="59" y="81"/>
                    </a:lnTo>
                    <a:lnTo>
                      <a:pt x="62" y="81"/>
                    </a:lnTo>
                    <a:lnTo>
                      <a:pt x="64" y="78"/>
                    </a:lnTo>
                    <a:lnTo>
                      <a:pt x="64" y="76"/>
                    </a:lnTo>
                    <a:lnTo>
                      <a:pt x="64" y="73"/>
                    </a:lnTo>
                    <a:lnTo>
                      <a:pt x="64" y="71"/>
                    </a:lnTo>
                    <a:lnTo>
                      <a:pt x="64" y="69"/>
                    </a:lnTo>
                    <a:lnTo>
                      <a:pt x="64" y="66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64" y="64"/>
                    </a:lnTo>
                    <a:lnTo>
                      <a:pt x="62" y="64"/>
                    </a:lnTo>
                    <a:lnTo>
                      <a:pt x="62" y="61"/>
                    </a:lnTo>
                    <a:lnTo>
                      <a:pt x="59" y="61"/>
                    </a:lnTo>
                    <a:lnTo>
                      <a:pt x="59" y="59"/>
                    </a:lnTo>
                    <a:lnTo>
                      <a:pt x="59" y="56"/>
                    </a:lnTo>
                    <a:lnTo>
                      <a:pt x="57" y="56"/>
                    </a:lnTo>
                    <a:lnTo>
                      <a:pt x="57" y="54"/>
                    </a:lnTo>
                    <a:lnTo>
                      <a:pt x="57" y="56"/>
                    </a:lnTo>
                    <a:lnTo>
                      <a:pt x="57" y="54"/>
                    </a:lnTo>
                    <a:lnTo>
                      <a:pt x="54" y="54"/>
                    </a:lnTo>
                    <a:lnTo>
                      <a:pt x="54" y="51"/>
                    </a:lnTo>
                    <a:lnTo>
                      <a:pt x="54" y="49"/>
                    </a:lnTo>
                    <a:lnTo>
                      <a:pt x="52" y="49"/>
                    </a:lnTo>
                    <a:lnTo>
                      <a:pt x="52" y="47"/>
                    </a:lnTo>
                    <a:lnTo>
                      <a:pt x="52" y="44"/>
                    </a:lnTo>
                    <a:lnTo>
                      <a:pt x="49" y="44"/>
                    </a:lnTo>
                    <a:lnTo>
                      <a:pt x="52" y="44"/>
                    </a:lnTo>
                    <a:lnTo>
                      <a:pt x="52" y="42"/>
                    </a:lnTo>
                    <a:lnTo>
                      <a:pt x="52" y="39"/>
                    </a:lnTo>
                    <a:lnTo>
                      <a:pt x="49" y="39"/>
                    </a:lnTo>
                    <a:lnTo>
                      <a:pt x="49" y="37"/>
                    </a:lnTo>
                    <a:lnTo>
                      <a:pt x="49" y="39"/>
                    </a:lnTo>
                    <a:lnTo>
                      <a:pt x="49" y="37"/>
                    </a:lnTo>
                    <a:lnTo>
                      <a:pt x="52" y="37"/>
                    </a:lnTo>
                    <a:lnTo>
                      <a:pt x="52" y="39"/>
                    </a:lnTo>
                    <a:lnTo>
                      <a:pt x="54" y="39"/>
                    </a:lnTo>
                    <a:lnTo>
                      <a:pt x="54" y="37"/>
                    </a:lnTo>
                    <a:lnTo>
                      <a:pt x="52" y="37"/>
                    </a:lnTo>
                    <a:lnTo>
                      <a:pt x="54" y="3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2" name="Freeform 1263"/>
              <p:cNvSpPr>
                <a:spLocks/>
              </p:cNvSpPr>
              <p:nvPr/>
            </p:nvSpPr>
            <p:spPr bwMode="auto">
              <a:xfrm>
                <a:off x="2774" y="1444"/>
                <a:ext cx="49" cy="37"/>
              </a:xfrm>
              <a:custGeom>
                <a:avLst/>
                <a:gdLst>
                  <a:gd name="T0" fmla="*/ 2 w 49"/>
                  <a:gd name="T1" fmla="*/ 34 h 37"/>
                  <a:gd name="T2" fmla="*/ 2 w 49"/>
                  <a:gd name="T3" fmla="*/ 34 h 37"/>
                  <a:gd name="T4" fmla="*/ 5 w 49"/>
                  <a:gd name="T5" fmla="*/ 32 h 37"/>
                  <a:gd name="T6" fmla="*/ 10 w 49"/>
                  <a:gd name="T7" fmla="*/ 32 h 37"/>
                  <a:gd name="T8" fmla="*/ 12 w 49"/>
                  <a:gd name="T9" fmla="*/ 29 h 37"/>
                  <a:gd name="T10" fmla="*/ 14 w 49"/>
                  <a:gd name="T11" fmla="*/ 27 h 37"/>
                  <a:gd name="T12" fmla="*/ 19 w 49"/>
                  <a:gd name="T13" fmla="*/ 27 h 37"/>
                  <a:gd name="T14" fmla="*/ 24 w 49"/>
                  <a:gd name="T15" fmla="*/ 27 h 37"/>
                  <a:gd name="T16" fmla="*/ 27 w 49"/>
                  <a:gd name="T17" fmla="*/ 25 h 37"/>
                  <a:gd name="T18" fmla="*/ 32 w 49"/>
                  <a:gd name="T19" fmla="*/ 25 h 37"/>
                  <a:gd name="T20" fmla="*/ 32 w 49"/>
                  <a:gd name="T21" fmla="*/ 25 h 37"/>
                  <a:gd name="T22" fmla="*/ 34 w 49"/>
                  <a:gd name="T23" fmla="*/ 22 h 37"/>
                  <a:gd name="T24" fmla="*/ 36 w 49"/>
                  <a:gd name="T25" fmla="*/ 20 h 37"/>
                  <a:gd name="T26" fmla="*/ 41 w 49"/>
                  <a:gd name="T27" fmla="*/ 20 h 37"/>
                  <a:gd name="T28" fmla="*/ 41 w 49"/>
                  <a:gd name="T29" fmla="*/ 20 h 37"/>
                  <a:gd name="T30" fmla="*/ 41 w 49"/>
                  <a:gd name="T31" fmla="*/ 20 h 37"/>
                  <a:gd name="T32" fmla="*/ 39 w 49"/>
                  <a:gd name="T33" fmla="*/ 17 h 37"/>
                  <a:gd name="T34" fmla="*/ 39 w 49"/>
                  <a:gd name="T35" fmla="*/ 17 h 37"/>
                  <a:gd name="T36" fmla="*/ 39 w 49"/>
                  <a:gd name="T37" fmla="*/ 17 h 37"/>
                  <a:gd name="T38" fmla="*/ 41 w 49"/>
                  <a:gd name="T39" fmla="*/ 20 h 37"/>
                  <a:gd name="T40" fmla="*/ 44 w 49"/>
                  <a:gd name="T41" fmla="*/ 17 h 37"/>
                  <a:gd name="T42" fmla="*/ 44 w 49"/>
                  <a:gd name="T43" fmla="*/ 17 h 37"/>
                  <a:gd name="T44" fmla="*/ 46 w 49"/>
                  <a:gd name="T45" fmla="*/ 20 h 37"/>
                  <a:gd name="T46" fmla="*/ 49 w 49"/>
                  <a:gd name="T47" fmla="*/ 17 h 37"/>
                  <a:gd name="T48" fmla="*/ 46 w 49"/>
                  <a:gd name="T49" fmla="*/ 15 h 37"/>
                  <a:gd name="T50" fmla="*/ 44 w 49"/>
                  <a:gd name="T51" fmla="*/ 12 h 37"/>
                  <a:gd name="T52" fmla="*/ 41 w 49"/>
                  <a:gd name="T53" fmla="*/ 15 h 37"/>
                  <a:gd name="T54" fmla="*/ 41 w 49"/>
                  <a:gd name="T55" fmla="*/ 15 h 37"/>
                  <a:gd name="T56" fmla="*/ 36 w 49"/>
                  <a:gd name="T57" fmla="*/ 15 h 37"/>
                  <a:gd name="T58" fmla="*/ 34 w 49"/>
                  <a:gd name="T59" fmla="*/ 12 h 37"/>
                  <a:gd name="T60" fmla="*/ 34 w 49"/>
                  <a:gd name="T61" fmla="*/ 12 h 37"/>
                  <a:gd name="T62" fmla="*/ 34 w 49"/>
                  <a:gd name="T63" fmla="*/ 12 h 37"/>
                  <a:gd name="T64" fmla="*/ 36 w 49"/>
                  <a:gd name="T65" fmla="*/ 10 h 37"/>
                  <a:gd name="T66" fmla="*/ 34 w 49"/>
                  <a:gd name="T67" fmla="*/ 12 h 37"/>
                  <a:gd name="T68" fmla="*/ 34 w 49"/>
                  <a:gd name="T69" fmla="*/ 7 h 37"/>
                  <a:gd name="T70" fmla="*/ 32 w 49"/>
                  <a:gd name="T71" fmla="*/ 10 h 37"/>
                  <a:gd name="T72" fmla="*/ 34 w 49"/>
                  <a:gd name="T73" fmla="*/ 7 h 37"/>
                  <a:gd name="T74" fmla="*/ 34 w 49"/>
                  <a:gd name="T75" fmla="*/ 3 h 37"/>
                  <a:gd name="T76" fmla="*/ 34 w 49"/>
                  <a:gd name="T77" fmla="*/ 3 h 37"/>
                  <a:gd name="T78" fmla="*/ 36 w 49"/>
                  <a:gd name="T79" fmla="*/ 0 h 37"/>
                  <a:gd name="T80" fmla="*/ 41 w 49"/>
                  <a:gd name="T8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9" h="37">
                    <a:moveTo>
                      <a:pt x="2" y="37"/>
                    </a:moveTo>
                    <a:lnTo>
                      <a:pt x="2" y="34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5" y="34"/>
                    </a:lnTo>
                    <a:lnTo>
                      <a:pt x="5" y="32"/>
                    </a:lnTo>
                    <a:lnTo>
                      <a:pt x="7" y="32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2" y="29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7" y="27"/>
                    </a:lnTo>
                    <a:lnTo>
                      <a:pt x="19" y="27"/>
                    </a:lnTo>
                    <a:lnTo>
                      <a:pt x="22" y="27"/>
                    </a:lnTo>
                    <a:lnTo>
                      <a:pt x="24" y="27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9" y="25"/>
                    </a:lnTo>
                    <a:lnTo>
                      <a:pt x="32" y="25"/>
                    </a:lnTo>
                    <a:lnTo>
                      <a:pt x="32" y="22"/>
                    </a:lnTo>
                    <a:lnTo>
                      <a:pt x="32" y="25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6" y="22"/>
                    </a:lnTo>
                    <a:lnTo>
                      <a:pt x="36" y="20"/>
                    </a:lnTo>
                    <a:lnTo>
                      <a:pt x="39" y="20"/>
                    </a:lnTo>
                    <a:lnTo>
                      <a:pt x="41" y="20"/>
                    </a:lnTo>
                    <a:lnTo>
                      <a:pt x="39" y="20"/>
                    </a:lnTo>
                    <a:lnTo>
                      <a:pt x="41" y="20"/>
                    </a:lnTo>
                    <a:lnTo>
                      <a:pt x="39" y="20"/>
                    </a:lnTo>
                    <a:lnTo>
                      <a:pt x="41" y="20"/>
                    </a:lnTo>
                    <a:lnTo>
                      <a:pt x="39" y="20"/>
                    </a:lnTo>
                    <a:lnTo>
                      <a:pt x="39" y="17"/>
                    </a:lnTo>
                    <a:lnTo>
                      <a:pt x="36" y="17"/>
                    </a:lnTo>
                    <a:lnTo>
                      <a:pt x="39" y="17"/>
                    </a:lnTo>
                    <a:lnTo>
                      <a:pt x="36" y="17"/>
                    </a:lnTo>
                    <a:lnTo>
                      <a:pt x="39" y="17"/>
                    </a:lnTo>
                    <a:lnTo>
                      <a:pt x="41" y="17"/>
                    </a:lnTo>
                    <a:lnTo>
                      <a:pt x="41" y="20"/>
                    </a:lnTo>
                    <a:lnTo>
                      <a:pt x="44" y="20"/>
                    </a:lnTo>
                    <a:lnTo>
                      <a:pt x="44" y="17"/>
                    </a:lnTo>
                    <a:lnTo>
                      <a:pt x="44" y="20"/>
                    </a:lnTo>
                    <a:lnTo>
                      <a:pt x="44" y="17"/>
                    </a:lnTo>
                    <a:lnTo>
                      <a:pt x="44" y="20"/>
                    </a:lnTo>
                    <a:lnTo>
                      <a:pt x="46" y="20"/>
                    </a:lnTo>
                    <a:lnTo>
                      <a:pt x="49" y="20"/>
                    </a:lnTo>
                    <a:lnTo>
                      <a:pt x="49" y="17"/>
                    </a:lnTo>
                    <a:lnTo>
                      <a:pt x="49" y="15"/>
                    </a:lnTo>
                    <a:lnTo>
                      <a:pt x="46" y="15"/>
                    </a:lnTo>
                    <a:lnTo>
                      <a:pt x="46" y="12"/>
                    </a:lnTo>
                    <a:lnTo>
                      <a:pt x="44" y="12"/>
                    </a:lnTo>
                    <a:lnTo>
                      <a:pt x="44" y="15"/>
                    </a:lnTo>
                    <a:lnTo>
                      <a:pt x="41" y="15"/>
                    </a:lnTo>
                    <a:lnTo>
                      <a:pt x="44" y="15"/>
                    </a:lnTo>
                    <a:lnTo>
                      <a:pt x="41" y="15"/>
                    </a:lnTo>
                    <a:lnTo>
                      <a:pt x="39" y="15"/>
                    </a:lnTo>
                    <a:lnTo>
                      <a:pt x="36" y="15"/>
                    </a:lnTo>
                    <a:lnTo>
                      <a:pt x="34" y="15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4" y="10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4" y="7"/>
                    </a:lnTo>
                    <a:lnTo>
                      <a:pt x="32" y="7"/>
                    </a:lnTo>
                    <a:lnTo>
                      <a:pt x="32" y="10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4" y="5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41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3" name="Freeform 1264"/>
              <p:cNvSpPr>
                <a:spLocks/>
              </p:cNvSpPr>
              <p:nvPr/>
            </p:nvSpPr>
            <p:spPr bwMode="auto">
              <a:xfrm>
                <a:off x="2832" y="147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4" name="Freeform 1265"/>
              <p:cNvSpPr>
                <a:spLocks/>
              </p:cNvSpPr>
              <p:nvPr/>
            </p:nvSpPr>
            <p:spPr bwMode="auto">
              <a:xfrm>
                <a:off x="2820" y="1473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5" name="Freeform 1266"/>
              <p:cNvSpPr>
                <a:spLocks/>
              </p:cNvSpPr>
              <p:nvPr/>
            </p:nvSpPr>
            <p:spPr bwMode="auto">
              <a:xfrm>
                <a:off x="2837" y="1481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6" name="Freeform 1267"/>
              <p:cNvSpPr>
                <a:spLocks/>
              </p:cNvSpPr>
              <p:nvPr/>
            </p:nvSpPr>
            <p:spPr bwMode="auto">
              <a:xfrm>
                <a:off x="2852" y="1483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3 h 5"/>
                  <a:gd name="T4" fmla="*/ 0 w 2"/>
                  <a:gd name="T5" fmla="*/ 5 h 5"/>
                  <a:gd name="T6" fmla="*/ 0 w 2"/>
                  <a:gd name="T7" fmla="*/ 3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7" name="Freeform 1268"/>
              <p:cNvSpPr>
                <a:spLocks/>
              </p:cNvSpPr>
              <p:nvPr/>
            </p:nvSpPr>
            <p:spPr bwMode="auto">
              <a:xfrm>
                <a:off x="2857" y="1488"/>
                <a:ext cx="7" cy="0"/>
              </a:xfrm>
              <a:custGeom>
                <a:avLst/>
                <a:gdLst>
                  <a:gd name="T0" fmla="*/ 0 w 7"/>
                  <a:gd name="T1" fmla="*/ 7 w 7"/>
                  <a:gd name="T2" fmla="*/ 2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8" name="Freeform 1269"/>
              <p:cNvSpPr>
                <a:spLocks/>
              </p:cNvSpPr>
              <p:nvPr/>
            </p:nvSpPr>
            <p:spPr bwMode="auto">
              <a:xfrm>
                <a:off x="2874" y="1498"/>
                <a:ext cx="7" cy="2"/>
              </a:xfrm>
              <a:custGeom>
                <a:avLst/>
                <a:gdLst>
                  <a:gd name="T0" fmla="*/ 2 w 7"/>
                  <a:gd name="T1" fmla="*/ 0 h 2"/>
                  <a:gd name="T2" fmla="*/ 0 w 7"/>
                  <a:gd name="T3" fmla="*/ 0 h 2"/>
                  <a:gd name="T4" fmla="*/ 0 w 7"/>
                  <a:gd name="T5" fmla="*/ 2 h 2"/>
                  <a:gd name="T6" fmla="*/ 2 w 7"/>
                  <a:gd name="T7" fmla="*/ 2 h 2"/>
                  <a:gd name="T8" fmla="*/ 5 w 7"/>
                  <a:gd name="T9" fmla="*/ 2 h 2"/>
                  <a:gd name="T10" fmla="*/ 7 w 7"/>
                  <a:gd name="T11" fmla="*/ 2 h 2"/>
                  <a:gd name="T12" fmla="*/ 5 w 7"/>
                  <a:gd name="T13" fmla="*/ 2 h 2"/>
                  <a:gd name="T14" fmla="*/ 7 w 7"/>
                  <a:gd name="T15" fmla="*/ 2 h 2"/>
                  <a:gd name="T16" fmla="*/ 7 w 7"/>
                  <a:gd name="T17" fmla="*/ 0 h 2"/>
                  <a:gd name="T18" fmla="*/ 5 w 7"/>
                  <a:gd name="T19" fmla="*/ 0 h 2"/>
                  <a:gd name="T20" fmla="*/ 2 w 7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9" name="Freeform 1270"/>
              <p:cNvSpPr>
                <a:spLocks/>
              </p:cNvSpPr>
              <p:nvPr/>
            </p:nvSpPr>
            <p:spPr bwMode="auto">
              <a:xfrm>
                <a:off x="2791" y="150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0" name="Freeform 1271"/>
              <p:cNvSpPr>
                <a:spLocks/>
              </p:cNvSpPr>
              <p:nvPr/>
            </p:nvSpPr>
            <p:spPr bwMode="auto">
              <a:xfrm>
                <a:off x="2984" y="151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1" name="Freeform 1272"/>
              <p:cNvSpPr>
                <a:spLocks/>
              </p:cNvSpPr>
              <p:nvPr/>
            </p:nvSpPr>
            <p:spPr bwMode="auto">
              <a:xfrm>
                <a:off x="2940" y="151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2" name="Freeform 1273"/>
              <p:cNvSpPr>
                <a:spLocks/>
              </p:cNvSpPr>
              <p:nvPr/>
            </p:nvSpPr>
            <p:spPr bwMode="auto">
              <a:xfrm>
                <a:off x="2982" y="1517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3" name="Freeform 1274"/>
              <p:cNvSpPr>
                <a:spLocks/>
              </p:cNvSpPr>
              <p:nvPr/>
            </p:nvSpPr>
            <p:spPr bwMode="auto">
              <a:xfrm>
                <a:off x="2984" y="152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4" name="Freeform 1275"/>
              <p:cNvSpPr>
                <a:spLocks/>
              </p:cNvSpPr>
              <p:nvPr/>
            </p:nvSpPr>
            <p:spPr bwMode="auto">
              <a:xfrm>
                <a:off x="2874" y="1525"/>
                <a:ext cx="10" cy="0"/>
              </a:xfrm>
              <a:custGeom>
                <a:avLst/>
                <a:gdLst>
                  <a:gd name="T0" fmla="*/ 10 w 10"/>
                  <a:gd name="T1" fmla="*/ 0 w 10"/>
                  <a:gd name="T2" fmla="*/ 7 w 10"/>
                  <a:gd name="T3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5" name="Freeform 1276"/>
              <p:cNvSpPr>
                <a:spLocks/>
              </p:cNvSpPr>
              <p:nvPr/>
            </p:nvSpPr>
            <p:spPr bwMode="auto">
              <a:xfrm>
                <a:off x="2764" y="1483"/>
                <a:ext cx="5" cy="0"/>
              </a:xfrm>
              <a:custGeom>
                <a:avLst/>
                <a:gdLst>
                  <a:gd name="T0" fmla="*/ 2 w 5"/>
                  <a:gd name="T1" fmla="*/ 5 w 5"/>
                  <a:gd name="T2" fmla="*/ 0 w 5"/>
                  <a:gd name="T3" fmla="*/ 2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2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6" name="Freeform 1277"/>
              <p:cNvSpPr>
                <a:spLocks/>
              </p:cNvSpPr>
              <p:nvPr/>
            </p:nvSpPr>
            <p:spPr bwMode="auto">
              <a:xfrm>
                <a:off x="2793" y="153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7" name="Freeform 1278"/>
              <p:cNvSpPr>
                <a:spLocks/>
              </p:cNvSpPr>
              <p:nvPr/>
            </p:nvSpPr>
            <p:spPr bwMode="auto">
              <a:xfrm>
                <a:off x="2857" y="1542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8" name="Freeform 1279"/>
              <p:cNvSpPr>
                <a:spLocks/>
              </p:cNvSpPr>
              <p:nvPr/>
            </p:nvSpPr>
            <p:spPr bwMode="auto">
              <a:xfrm>
                <a:off x="2747" y="1544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9" name="Freeform 1280"/>
              <p:cNvSpPr>
                <a:spLocks noEditPoints="1"/>
              </p:cNvSpPr>
              <p:nvPr/>
            </p:nvSpPr>
            <p:spPr bwMode="auto">
              <a:xfrm>
                <a:off x="2960" y="1261"/>
                <a:ext cx="14" cy="12"/>
              </a:xfrm>
              <a:custGeom>
                <a:avLst/>
                <a:gdLst>
                  <a:gd name="T0" fmla="*/ 4 w 14"/>
                  <a:gd name="T1" fmla="*/ 12 h 12"/>
                  <a:gd name="T2" fmla="*/ 4 w 14"/>
                  <a:gd name="T3" fmla="*/ 12 h 12"/>
                  <a:gd name="T4" fmla="*/ 4 w 14"/>
                  <a:gd name="T5" fmla="*/ 12 h 12"/>
                  <a:gd name="T6" fmla="*/ 4 w 14"/>
                  <a:gd name="T7" fmla="*/ 12 h 12"/>
                  <a:gd name="T8" fmla="*/ 4 w 14"/>
                  <a:gd name="T9" fmla="*/ 12 h 12"/>
                  <a:gd name="T10" fmla="*/ 4 w 14"/>
                  <a:gd name="T11" fmla="*/ 12 h 12"/>
                  <a:gd name="T12" fmla="*/ 4 w 14"/>
                  <a:gd name="T13" fmla="*/ 12 h 12"/>
                  <a:gd name="T14" fmla="*/ 7 w 14"/>
                  <a:gd name="T15" fmla="*/ 12 h 12"/>
                  <a:gd name="T16" fmla="*/ 7 w 14"/>
                  <a:gd name="T17" fmla="*/ 12 h 12"/>
                  <a:gd name="T18" fmla="*/ 7 w 14"/>
                  <a:gd name="T19" fmla="*/ 12 h 12"/>
                  <a:gd name="T20" fmla="*/ 2 w 14"/>
                  <a:gd name="T21" fmla="*/ 12 h 12"/>
                  <a:gd name="T22" fmla="*/ 7 w 14"/>
                  <a:gd name="T23" fmla="*/ 10 h 12"/>
                  <a:gd name="T24" fmla="*/ 7 w 14"/>
                  <a:gd name="T25" fmla="*/ 12 h 12"/>
                  <a:gd name="T26" fmla="*/ 7 w 14"/>
                  <a:gd name="T27" fmla="*/ 10 h 12"/>
                  <a:gd name="T28" fmla="*/ 9 w 14"/>
                  <a:gd name="T29" fmla="*/ 10 h 12"/>
                  <a:gd name="T30" fmla="*/ 0 w 14"/>
                  <a:gd name="T31" fmla="*/ 10 h 12"/>
                  <a:gd name="T32" fmla="*/ 7 w 14"/>
                  <a:gd name="T33" fmla="*/ 10 h 12"/>
                  <a:gd name="T34" fmla="*/ 7 w 14"/>
                  <a:gd name="T35" fmla="*/ 10 h 12"/>
                  <a:gd name="T36" fmla="*/ 7 w 14"/>
                  <a:gd name="T37" fmla="*/ 10 h 12"/>
                  <a:gd name="T38" fmla="*/ 7 w 14"/>
                  <a:gd name="T39" fmla="*/ 10 h 12"/>
                  <a:gd name="T40" fmla="*/ 4 w 14"/>
                  <a:gd name="T41" fmla="*/ 10 h 12"/>
                  <a:gd name="T42" fmla="*/ 4 w 14"/>
                  <a:gd name="T43" fmla="*/ 10 h 12"/>
                  <a:gd name="T44" fmla="*/ 4 w 14"/>
                  <a:gd name="T45" fmla="*/ 10 h 12"/>
                  <a:gd name="T46" fmla="*/ 2 w 14"/>
                  <a:gd name="T47" fmla="*/ 10 h 12"/>
                  <a:gd name="T48" fmla="*/ 2 w 14"/>
                  <a:gd name="T49" fmla="*/ 10 h 12"/>
                  <a:gd name="T50" fmla="*/ 2 w 14"/>
                  <a:gd name="T51" fmla="*/ 10 h 12"/>
                  <a:gd name="T52" fmla="*/ 2 w 14"/>
                  <a:gd name="T53" fmla="*/ 10 h 12"/>
                  <a:gd name="T54" fmla="*/ 4 w 14"/>
                  <a:gd name="T55" fmla="*/ 10 h 12"/>
                  <a:gd name="T56" fmla="*/ 4 w 14"/>
                  <a:gd name="T57" fmla="*/ 10 h 12"/>
                  <a:gd name="T58" fmla="*/ 2 w 14"/>
                  <a:gd name="T59" fmla="*/ 10 h 12"/>
                  <a:gd name="T60" fmla="*/ 2 w 14"/>
                  <a:gd name="T61" fmla="*/ 10 h 12"/>
                  <a:gd name="T62" fmla="*/ 2 w 14"/>
                  <a:gd name="T63" fmla="*/ 10 h 12"/>
                  <a:gd name="T64" fmla="*/ 0 w 14"/>
                  <a:gd name="T65" fmla="*/ 10 h 12"/>
                  <a:gd name="T66" fmla="*/ 0 w 14"/>
                  <a:gd name="T67" fmla="*/ 10 h 12"/>
                  <a:gd name="T68" fmla="*/ 2 w 14"/>
                  <a:gd name="T69" fmla="*/ 10 h 12"/>
                  <a:gd name="T70" fmla="*/ 7 w 14"/>
                  <a:gd name="T71" fmla="*/ 7 h 12"/>
                  <a:gd name="T72" fmla="*/ 9 w 14"/>
                  <a:gd name="T73" fmla="*/ 7 h 12"/>
                  <a:gd name="T74" fmla="*/ 4 w 14"/>
                  <a:gd name="T75" fmla="*/ 7 h 12"/>
                  <a:gd name="T76" fmla="*/ 4 w 14"/>
                  <a:gd name="T77" fmla="*/ 10 h 12"/>
                  <a:gd name="T78" fmla="*/ 4 w 14"/>
                  <a:gd name="T79" fmla="*/ 7 h 12"/>
                  <a:gd name="T80" fmla="*/ 7 w 14"/>
                  <a:gd name="T81" fmla="*/ 10 h 12"/>
                  <a:gd name="T82" fmla="*/ 7 w 14"/>
                  <a:gd name="T83" fmla="*/ 7 h 12"/>
                  <a:gd name="T84" fmla="*/ 7 w 14"/>
                  <a:gd name="T85" fmla="*/ 10 h 12"/>
                  <a:gd name="T86" fmla="*/ 12 w 14"/>
                  <a:gd name="T87" fmla="*/ 7 h 12"/>
                  <a:gd name="T88" fmla="*/ 9 w 14"/>
                  <a:gd name="T89" fmla="*/ 7 h 12"/>
                  <a:gd name="T90" fmla="*/ 9 w 14"/>
                  <a:gd name="T91" fmla="*/ 10 h 12"/>
                  <a:gd name="T92" fmla="*/ 9 w 14"/>
                  <a:gd name="T93" fmla="*/ 10 h 12"/>
                  <a:gd name="T94" fmla="*/ 9 w 14"/>
                  <a:gd name="T95" fmla="*/ 10 h 12"/>
                  <a:gd name="T96" fmla="*/ 9 w 14"/>
                  <a:gd name="T97" fmla="*/ 7 h 12"/>
                  <a:gd name="T98" fmla="*/ 9 w 14"/>
                  <a:gd name="T99" fmla="*/ 7 h 12"/>
                  <a:gd name="T100" fmla="*/ 12 w 14"/>
                  <a:gd name="T101" fmla="*/ 7 h 12"/>
                  <a:gd name="T102" fmla="*/ 12 w 14"/>
                  <a:gd name="T103" fmla="*/ 7 h 12"/>
                  <a:gd name="T104" fmla="*/ 12 w 14"/>
                  <a:gd name="T105" fmla="*/ 7 h 12"/>
                  <a:gd name="T106" fmla="*/ 14 w 14"/>
                  <a:gd name="T107" fmla="*/ 2 h 12"/>
                  <a:gd name="T108" fmla="*/ 14 w 14"/>
                  <a:gd name="T109" fmla="*/ 2 h 12"/>
                  <a:gd name="T110" fmla="*/ 12 w 14"/>
                  <a:gd name="T111" fmla="*/ 2 h 12"/>
                  <a:gd name="T112" fmla="*/ 9 w 14"/>
                  <a:gd name="T113" fmla="*/ 0 h 12"/>
                  <a:gd name="T114" fmla="*/ 12 w 14"/>
                  <a:gd name="T1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" h="12">
                    <a:moveTo>
                      <a:pt x="4" y="12"/>
                    </a:move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close/>
                    <a:moveTo>
                      <a:pt x="4" y="12"/>
                    </a:move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close/>
                    <a:moveTo>
                      <a:pt x="7" y="12"/>
                    </a:move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close/>
                    <a:moveTo>
                      <a:pt x="2" y="12"/>
                    </a:moveTo>
                    <a:lnTo>
                      <a:pt x="2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close/>
                    <a:moveTo>
                      <a:pt x="7" y="12"/>
                    </a:move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close/>
                    <a:moveTo>
                      <a:pt x="7" y="10"/>
                    </a:moveTo>
                    <a:lnTo>
                      <a:pt x="7" y="12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7" y="10"/>
                    </a:lnTo>
                    <a:close/>
                    <a:moveTo>
                      <a:pt x="2" y="1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  <a:moveTo>
                      <a:pt x="7" y="10"/>
                    </a:move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close/>
                    <a:moveTo>
                      <a:pt x="7" y="10"/>
                    </a:moveTo>
                    <a:lnTo>
                      <a:pt x="7" y="10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7" y="10"/>
                    </a:lnTo>
                    <a:close/>
                    <a:moveTo>
                      <a:pt x="2" y="10"/>
                    </a:move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  <a:moveTo>
                      <a:pt x="2" y="10"/>
                    </a:move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  <a:moveTo>
                      <a:pt x="7" y="10"/>
                    </a:move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10"/>
                    </a:lnTo>
                    <a:close/>
                    <a:moveTo>
                      <a:pt x="9" y="7"/>
                    </a:move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close/>
                    <a:moveTo>
                      <a:pt x="4" y="7"/>
                    </a:move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close/>
                    <a:moveTo>
                      <a:pt x="7" y="10"/>
                    </a:move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10"/>
                    </a:lnTo>
                    <a:close/>
                    <a:moveTo>
                      <a:pt x="12" y="7"/>
                    </a:move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close/>
                    <a:moveTo>
                      <a:pt x="12" y="7"/>
                    </a:move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close/>
                    <a:moveTo>
                      <a:pt x="12" y="0"/>
                    </a:moveTo>
                    <a:lnTo>
                      <a:pt x="12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0" name="Freeform 1281"/>
              <p:cNvSpPr>
                <a:spLocks noEditPoints="1"/>
              </p:cNvSpPr>
              <p:nvPr/>
            </p:nvSpPr>
            <p:spPr bwMode="auto">
              <a:xfrm>
                <a:off x="2960" y="1261"/>
                <a:ext cx="14" cy="12"/>
              </a:xfrm>
              <a:custGeom>
                <a:avLst/>
                <a:gdLst>
                  <a:gd name="T0" fmla="*/ 4 w 14"/>
                  <a:gd name="T1" fmla="*/ 12 h 12"/>
                  <a:gd name="T2" fmla="*/ 4 w 14"/>
                  <a:gd name="T3" fmla="*/ 12 h 12"/>
                  <a:gd name="T4" fmla="*/ 4 w 14"/>
                  <a:gd name="T5" fmla="*/ 12 h 12"/>
                  <a:gd name="T6" fmla="*/ 4 w 14"/>
                  <a:gd name="T7" fmla="*/ 12 h 12"/>
                  <a:gd name="T8" fmla="*/ 4 w 14"/>
                  <a:gd name="T9" fmla="*/ 12 h 12"/>
                  <a:gd name="T10" fmla="*/ 4 w 14"/>
                  <a:gd name="T11" fmla="*/ 12 h 12"/>
                  <a:gd name="T12" fmla="*/ 4 w 14"/>
                  <a:gd name="T13" fmla="*/ 12 h 12"/>
                  <a:gd name="T14" fmla="*/ 7 w 14"/>
                  <a:gd name="T15" fmla="*/ 12 h 12"/>
                  <a:gd name="T16" fmla="*/ 7 w 14"/>
                  <a:gd name="T17" fmla="*/ 12 h 12"/>
                  <a:gd name="T18" fmla="*/ 7 w 14"/>
                  <a:gd name="T19" fmla="*/ 12 h 12"/>
                  <a:gd name="T20" fmla="*/ 2 w 14"/>
                  <a:gd name="T21" fmla="*/ 12 h 12"/>
                  <a:gd name="T22" fmla="*/ 7 w 14"/>
                  <a:gd name="T23" fmla="*/ 10 h 12"/>
                  <a:gd name="T24" fmla="*/ 7 w 14"/>
                  <a:gd name="T25" fmla="*/ 12 h 12"/>
                  <a:gd name="T26" fmla="*/ 7 w 14"/>
                  <a:gd name="T27" fmla="*/ 10 h 12"/>
                  <a:gd name="T28" fmla="*/ 9 w 14"/>
                  <a:gd name="T29" fmla="*/ 10 h 12"/>
                  <a:gd name="T30" fmla="*/ 0 w 14"/>
                  <a:gd name="T31" fmla="*/ 10 h 12"/>
                  <a:gd name="T32" fmla="*/ 7 w 14"/>
                  <a:gd name="T33" fmla="*/ 10 h 12"/>
                  <a:gd name="T34" fmla="*/ 7 w 14"/>
                  <a:gd name="T35" fmla="*/ 10 h 12"/>
                  <a:gd name="T36" fmla="*/ 7 w 14"/>
                  <a:gd name="T37" fmla="*/ 10 h 12"/>
                  <a:gd name="T38" fmla="*/ 7 w 14"/>
                  <a:gd name="T39" fmla="*/ 10 h 12"/>
                  <a:gd name="T40" fmla="*/ 4 w 14"/>
                  <a:gd name="T41" fmla="*/ 10 h 12"/>
                  <a:gd name="T42" fmla="*/ 4 w 14"/>
                  <a:gd name="T43" fmla="*/ 10 h 12"/>
                  <a:gd name="T44" fmla="*/ 4 w 14"/>
                  <a:gd name="T45" fmla="*/ 10 h 12"/>
                  <a:gd name="T46" fmla="*/ 2 w 14"/>
                  <a:gd name="T47" fmla="*/ 10 h 12"/>
                  <a:gd name="T48" fmla="*/ 2 w 14"/>
                  <a:gd name="T49" fmla="*/ 10 h 12"/>
                  <a:gd name="T50" fmla="*/ 2 w 14"/>
                  <a:gd name="T51" fmla="*/ 10 h 12"/>
                  <a:gd name="T52" fmla="*/ 2 w 14"/>
                  <a:gd name="T53" fmla="*/ 10 h 12"/>
                  <a:gd name="T54" fmla="*/ 4 w 14"/>
                  <a:gd name="T55" fmla="*/ 10 h 12"/>
                  <a:gd name="T56" fmla="*/ 4 w 14"/>
                  <a:gd name="T57" fmla="*/ 10 h 12"/>
                  <a:gd name="T58" fmla="*/ 2 w 14"/>
                  <a:gd name="T59" fmla="*/ 10 h 12"/>
                  <a:gd name="T60" fmla="*/ 2 w 14"/>
                  <a:gd name="T61" fmla="*/ 10 h 12"/>
                  <a:gd name="T62" fmla="*/ 2 w 14"/>
                  <a:gd name="T63" fmla="*/ 10 h 12"/>
                  <a:gd name="T64" fmla="*/ 0 w 14"/>
                  <a:gd name="T65" fmla="*/ 10 h 12"/>
                  <a:gd name="T66" fmla="*/ 0 w 14"/>
                  <a:gd name="T67" fmla="*/ 10 h 12"/>
                  <a:gd name="T68" fmla="*/ 2 w 14"/>
                  <a:gd name="T69" fmla="*/ 10 h 12"/>
                  <a:gd name="T70" fmla="*/ 7 w 14"/>
                  <a:gd name="T71" fmla="*/ 7 h 12"/>
                  <a:gd name="T72" fmla="*/ 9 w 14"/>
                  <a:gd name="T73" fmla="*/ 7 h 12"/>
                  <a:gd name="T74" fmla="*/ 4 w 14"/>
                  <a:gd name="T75" fmla="*/ 7 h 12"/>
                  <a:gd name="T76" fmla="*/ 4 w 14"/>
                  <a:gd name="T77" fmla="*/ 10 h 12"/>
                  <a:gd name="T78" fmla="*/ 4 w 14"/>
                  <a:gd name="T79" fmla="*/ 7 h 12"/>
                  <a:gd name="T80" fmla="*/ 7 w 14"/>
                  <a:gd name="T81" fmla="*/ 10 h 12"/>
                  <a:gd name="T82" fmla="*/ 7 w 14"/>
                  <a:gd name="T83" fmla="*/ 7 h 12"/>
                  <a:gd name="T84" fmla="*/ 7 w 14"/>
                  <a:gd name="T85" fmla="*/ 10 h 12"/>
                  <a:gd name="T86" fmla="*/ 12 w 14"/>
                  <a:gd name="T87" fmla="*/ 7 h 12"/>
                  <a:gd name="T88" fmla="*/ 9 w 14"/>
                  <a:gd name="T89" fmla="*/ 7 h 12"/>
                  <a:gd name="T90" fmla="*/ 9 w 14"/>
                  <a:gd name="T91" fmla="*/ 10 h 12"/>
                  <a:gd name="T92" fmla="*/ 9 w 14"/>
                  <a:gd name="T93" fmla="*/ 10 h 12"/>
                  <a:gd name="T94" fmla="*/ 9 w 14"/>
                  <a:gd name="T95" fmla="*/ 10 h 12"/>
                  <a:gd name="T96" fmla="*/ 9 w 14"/>
                  <a:gd name="T97" fmla="*/ 7 h 12"/>
                  <a:gd name="T98" fmla="*/ 9 w 14"/>
                  <a:gd name="T99" fmla="*/ 7 h 12"/>
                  <a:gd name="T100" fmla="*/ 12 w 14"/>
                  <a:gd name="T101" fmla="*/ 7 h 12"/>
                  <a:gd name="T102" fmla="*/ 12 w 14"/>
                  <a:gd name="T103" fmla="*/ 7 h 12"/>
                  <a:gd name="T104" fmla="*/ 12 w 14"/>
                  <a:gd name="T105" fmla="*/ 7 h 12"/>
                  <a:gd name="T106" fmla="*/ 14 w 14"/>
                  <a:gd name="T107" fmla="*/ 2 h 12"/>
                  <a:gd name="T108" fmla="*/ 14 w 14"/>
                  <a:gd name="T109" fmla="*/ 2 h 12"/>
                  <a:gd name="T110" fmla="*/ 12 w 14"/>
                  <a:gd name="T111" fmla="*/ 2 h 12"/>
                  <a:gd name="T112" fmla="*/ 9 w 14"/>
                  <a:gd name="T113" fmla="*/ 0 h 12"/>
                  <a:gd name="T114" fmla="*/ 12 w 14"/>
                  <a:gd name="T1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" h="12">
                    <a:moveTo>
                      <a:pt x="4" y="12"/>
                    </a:move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moveTo>
                      <a:pt x="4" y="12"/>
                    </a:move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moveTo>
                      <a:pt x="7" y="12"/>
                    </a:move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moveTo>
                      <a:pt x="2" y="12"/>
                    </a:moveTo>
                    <a:lnTo>
                      <a:pt x="2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moveTo>
                      <a:pt x="7" y="12"/>
                    </a:move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moveTo>
                      <a:pt x="7" y="10"/>
                    </a:moveTo>
                    <a:lnTo>
                      <a:pt x="7" y="12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7" y="10"/>
                    </a:lnTo>
                    <a:moveTo>
                      <a:pt x="2" y="1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moveTo>
                      <a:pt x="7" y="10"/>
                    </a:move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moveTo>
                      <a:pt x="7" y="10"/>
                    </a:moveTo>
                    <a:lnTo>
                      <a:pt x="7" y="10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7" y="10"/>
                    </a:lnTo>
                    <a:moveTo>
                      <a:pt x="2" y="10"/>
                    </a:move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moveTo>
                      <a:pt x="2" y="10"/>
                    </a:move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moveTo>
                      <a:pt x="7" y="10"/>
                    </a:move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10"/>
                    </a:lnTo>
                    <a:moveTo>
                      <a:pt x="9" y="7"/>
                    </a:move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moveTo>
                      <a:pt x="4" y="7"/>
                    </a:move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moveTo>
                      <a:pt x="7" y="10"/>
                    </a:move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10"/>
                    </a:lnTo>
                    <a:moveTo>
                      <a:pt x="12" y="7"/>
                    </a:move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moveTo>
                      <a:pt x="12" y="7"/>
                    </a:move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moveTo>
                      <a:pt x="12" y="0"/>
                    </a:moveTo>
                    <a:lnTo>
                      <a:pt x="12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1" name="Freeform 1282"/>
              <p:cNvSpPr>
                <a:spLocks noEditPoints="1"/>
              </p:cNvSpPr>
              <p:nvPr/>
            </p:nvSpPr>
            <p:spPr bwMode="auto">
              <a:xfrm>
                <a:off x="2952" y="1271"/>
                <a:ext cx="12" cy="19"/>
              </a:xfrm>
              <a:custGeom>
                <a:avLst/>
                <a:gdLst>
                  <a:gd name="T0" fmla="*/ 8 w 12"/>
                  <a:gd name="T1" fmla="*/ 17 h 19"/>
                  <a:gd name="T2" fmla="*/ 10 w 12"/>
                  <a:gd name="T3" fmla="*/ 19 h 19"/>
                  <a:gd name="T4" fmla="*/ 10 w 12"/>
                  <a:gd name="T5" fmla="*/ 19 h 19"/>
                  <a:gd name="T6" fmla="*/ 12 w 12"/>
                  <a:gd name="T7" fmla="*/ 19 h 19"/>
                  <a:gd name="T8" fmla="*/ 12 w 12"/>
                  <a:gd name="T9" fmla="*/ 19 h 19"/>
                  <a:gd name="T10" fmla="*/ 12 w 12"/>
                  <a:gd name="T11" fmla="*/ 19 h 19"/>
                  <a:gd name="T12" fmla="*/ 10 w 12"/>
                  <a:gd name="T13" fmla="*/ 19 h 19"/>
                  <a:gd name="T14" fmla="*/ 8 w 12"/>
                  <a:gd name="T15" fmla="*/ 19 h 19"/>
                  <a:gd name="T16" fmla="*/ 8 w 12"/>
                  <a:gd name="T17" fmla="*/ 19 h 19"/>
                  <a:gd name="T18" fmla="*/ 5 w 12"/>
                  <a:gd name="T19" fmla="*/ 19 h 19"/>
                  <a:gd name="T20" fmla="*/ 5 w 12"/>
                  <a:gd name="T21" fmla="*/ 19 h 19"/>
                  <a:gd name="T22" fmla="*/ 5 w 12"/>
                  <a:gd name="T23" fmla="*/ 19 h 19"/>
                  <a:gd name="T24" fmla="*/ 5 w 12"/>
                  <a:gd name="T25" fmla="*/ 17 h 19"/>
                  <a:gd name="T26" fmla="*/ 8 w 12"/>
                  <a:gd name="T27" fmla="*/ 17 h 19"/>
                  <a:gd name="T28" fmla="*/ 12 w 12"/>
                  <a:gd name="T29" fmla="*/ 17 h 19"/>
                  <a:gd name="T30" fmla="*/ 12 w 12"/>
                  <a:gd name="T31" fmla="*/ 17 h 19"/>
                  <a:gd name="T32" fmla="*/ 8 w 12"/>
                  <a:gd name="T33" fmla="*/ 2 h 19"/>
                  <a:gd name="T34" fmla="*/ 3 w 12"/>
                  <a:gd name="T35" fmla="*/ 2 h 19"/>
                  <a:gd name="T36" fmla="*/ 3 w 12"/>
                  <a:gd name="T37" fmla="*/ 2 h 19"/>
                  <a:gd name="T38" fmla="*/ 0 w 12"/>
                  <a:gd name="T39" fmla="*/ 2 h 19"/>
                  <a:gd name="T40" fmla="*/ 5 w 12"/>
                  <a:gd name="T41" fmla="*/ 2 h 19"/>
                  <a:gd name="T42" fmla="*/ 5 w 12"/>
                  <a:gd name="T43" fmla="*/ 2 h 19"/>
                  <a:gd name="T44" fmla="*/ 8 w 12"/>
                  <a:gd name="T45" fmla="*/ 2 h 19"/>
                  <a:gd name="T46" fmla="*/ 5 w 12"/>
                  <a:gd name="T47" fmla="*/ 2 h 19"/>
                  <a:gd name="T48" fmla="*/ 10 w 12"/>
                  <a:gd name="T49" fmla="*/ 2 h 19"/>
                  <a:gd name="T50" fmla="*/ 10 w 12"/>
                  <a:gd name="T51" fmla="*/ 2 h 19"/>
                  <a:gd name="T52" fmla="*/ 10 w 12"/>
                  <a:gd name="T53" fmla="*/ 2 h 19"/>
                  <a:gd name="T54" fmla="*/ 10 w 12"/>
                  <a:gd name="T55" fmla="*/ 2 h 19"/>
                  <a:gd name="T56" fmla="*/ 10 w 12"/>
                  <a:gd name="T57" fmla="*/ 2 h 19"/>
                  <a:gd name="T58" fmla="*/ 10 w 12"/>
                  <a:gd name="T59" fmla="*/ 2 h 19"/>
                  <a:gd name="T60" fmla="*/ 10 w 12"/>
                  <a:gd name="T61" fmla="*/ 2 h 19"/>
                  <a:gd name="T62" fmla="*/ 10 w 12"/>
                  <a:gd name="T63" fmla="*/ 2 h 19"/>
                  <a:gd name="T64" fmla="*/ 8 w 12"/>
                  <a:gd name="T65" fmla="*/ 2 h 19"/>
                  <a:gd name="T66" fmla="*/ 8 w 12"/>
                  <a:gd name="T67" fmla="*/ 2 h 19"/>
                  <a:gd name="T68" fmla="*/ 8 w 12"/>
                  <a:gd name="T69" fmla="*/ 2 h 19"/>
                  <a:gd name="T70" fmla="*/ 8 w 12"/>
                  <a:gd name="T71" fmla="*/ 2 h 19"/>
                  <a:gd name="T72" fmla="*/ 10 w 12"/>
                  <a:gd name="T73" fmla="*/ 2 h 19"/>
                  <a:gd name="T74" fmla="*/ 5 w 12"/>
                  <a:gd name="T75" fmla="*/ 2 h 19"/>
                  <a:gd name="T76" fmla="*/ 5 w 12"/>
                  <a:gd name="T77" fmla="*/ 2 h 19"/>
                  <a:gd name="T78" fmla="*/ 5 w 12"/>
                  <a:gd name="T79" fmla="*/ 2 h 19"/>
                  <a:gd name="T80" fmla="*/ 3 w 12"/>
                  <a:gd name="T81" fmla="*/ 2 h 19"/>
                  <a:gd name="T82" fmla="*/ 3 w 12"/>
                  <a:gd name="T83" fmla="*/ 2 h 19"/>
                  <a:gd name="T84" fmla="*/ 3 w 12"/>
                  <a:gd name="T85" fmla="*/ 2 h 19"/>
                  <a:gd name="T86" fmla="*/ 3 w 12"/>
                  <a:gd name="T87" fmla="*/ 2 h 19"/>
                  <a:gd name="T88" fmla="*/ 0 w 12"/>
                  <a:gd name="T89" fmla="*/ 2 h 19"/>
                  <a:gd name="T90" fmla="*/ 3 w 12"/>
                  <a:gd name="T91" fmla="*/ 2 h 19"/>
                  <a:gd name="T92" fmla="*/ 3 w 12"/>
                  <a:gd name="T93" fmla="*/ 2 h 19"/>
                  <a:gd name="T94" fmla="*/ 3 w 12"/>
                  <a:gd name="T95" fmla="*/ 2 h 19"/>
                  <a:gd name="T96" fmla="*/ 3 w 12"/>
                  <a:gd name="T97" fmla="*/ 2 h 19"/>
                  <a:gd name="T98" fmla="*/ 3 w 12"/>
                  <a:gd name="T99" fmla="*/ 0 h 19"/>
                  <a:gd name="T100" fmla="*/ 5 w 12"/>
                  <a:gd name="T101" fmla="*/ 0 h 19"/>
                  <a:gd name="T102" fmla="*/ 5 w 12"/>
                  <a:gd name="T103" fmla="*/ 0 h 19"/>
                  <a:gd name="T104" fmla="*/ 5 w 12"/>
                  <a:gd name="T10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7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close/>
                    <a:moveTo>
                      <a:pt x="12" y="17"/>
                    </a:move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close/>
                    <a:moveTo>
                      <a:pt x="8" y="2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  <a:moveTo>
                      <a:pt x="3" y="2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" y="2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  <a:moveTo>
                      <a:pt x="8" y="2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  <a:moveTo>
                      <a:pt x="5" y="2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  <a:moveTo>
                      <a:pt x="10" y="2"/>
                    </a:move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2"/>
                    </a:lnTo>
                    <a:close/>
                    <a:moveTo>
                      <a:pt x="5" y="2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2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  <a:moveTo>
                      <a:pt x="8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2" name="Freeform 1283"/>
              <p:cNvSpPr>
                <a:spLocks noEditPoints="1"/>
              </p:cNvSpPr>
              <p:nvPr/>
            </p:nvSpPr>
            <p:spPr bwMode="auto">
              <a:xfrm>
                <a:off x="2952" y="1271"/>
                <a:ext cx="12" cy="19"/>
              </a:xfrm>
              <a:custGeom>
                <a:avLst/>
                <a:gdLst>
                  <a:gd name="T0" fmla="*/ 8 w 12"/>
                  <a:gd name="T1" fmla="*/ 17 h 19"/>
                  <a:gd name="T2" fmla="*/ 10 w 12"/>
                  <a:gd name="T3" fmla="*/ 19 h 19"/>
                  <a:gd name="T4" fmla="*/ 10 w 12"/>
                  <a:gd name="T5" fmla="*/ 19 h 19"/>
                  <a:gd name="T6" fmla="*/ 12 w 12"/>
                  <a:gd name="T7" fmla="*/ 19 h 19"/>
                  <a:gd name="T8" fmla="*/ 12 w 12"/>
                  <a:gd name="T9" fmla="*/ 19 h 19"/>
                  <a:gd name="T10" fmla="*/ 12 w 12"/>
                  <a:gd name="T11" fmla="*/ 19 h 19"/>
                  <a:gd name="T12" fmla="*/ 10 w 12"/>
                  <a:gd name="T13" fmla="*/ 19 h 19"/>
                  <a:gd name="T14" fmla="*/ 8 w 12"/>
                  <a:gd name="T15" fmla="*/ 19 h 19"/>
                  <a:gd name="T16" fmla="*/ 8 w 12"/>
                  <a:gd name="T17" fmla="*/ 19 h 19"/>
                  <a:gd name="T18" fmla="*/ 5 w 12"/>
                  <a:gd name="T19" fmla="*/ 19 h 19"/>
                  <a:gd name="T20" fmla="*/ 5 w 12"/>
                  <a:gd name="T21" fmla="*/ 19 h 19"/>
                  <a:gd name="T22" fmla="*/ 5 w 12"/>
                  <a:gd name="T23" fmla="*/ 19 h 19"/>
                  <a:gd name="T24" fmla="*/ 5 w 12"/>
                  <a:gd name="T25" fmla="*/ 17 h 19"/>
                  <a:gd name="T26" fmla="*/ 8 w 12"/>
                  <a:gd name="T27" fmla="*/ 17 h 19"/>
                  <a:gd name="T28" fmla="*/ 12 w 12"/>
                  <a:gd name="T29" fmla="*/ 17 h 19"/>
                  <a:gd name="T30" fmla="*/ 12 w 12"/>
                  <a:gd name="T31" fmla="*/ 17 h 19"/>
                  <a:gd name="T32" fmla="*/ 8 w 12"/>
                  <a:gd name="T33" fmla="*/ 2 h 19"/>
                  <a:gd name="T34" fmla="*/ 3 w 12"/>
                  <a:gd name="T35" fmla="*/ 2 h 19"/>
                  <a:gd name="T36" fmla="*/ 3 w 12"/>
                  <a:gd name="T37" fmla="*/ 2 h 19"/>
                  <a:gd name="T38" fmla="*/ 0 w 12"/>
                  <a:gd name="T39" fmla="*/ 2 h 19"/>
                  <a:gd name="T40" fmla="*/ 5 w 12"/>
                  <a:gd name="T41" fmla="*/ 2 h 19"/>
                  <a:gd name="T42" fmla="*/ 5 w 12"/>
                  <a:gd name="T43" fmla="*/ 2 h 19"/>
                  <a:gd name="T44" fmla="*/ 8 w 12"/>
                  <a:gd name="T45" fmla="*/ 2 h 19"/>
                  <a:gd name="T46" fmla="*/ 5 w 12"/>
                  <a:gd name="T47" fmla="*/ 2 h 19"/>
                  <a:gd name="T48" fmla="*/ 10 w 12"/>
                  <a:gd name="T49" fmla="*/ 2 h 19"/>
                  <a:gd name="T50" fmla="*/ 10 w 12"/>
                  <a:gd name="T51" fmla="*/ 2 h 19"/>
                  <a:gd name="T52" fmla="*/ 10 w 12"/>
                  <a:gd name="T53" fmla="*/ 2 h 19"/>
                  <a:gd name="T54" fmla="*/ 10 w 12"/>
                  <a:gd name="T55" fmla="*/ 2 h 19"/>
                  <a:gd name="T56" fmla="*/ 10 w 12"/>
                  <a:gd name="T57" fmla="*/ 2 h 19"/>
                  <a:gd name="T58" fmla="*/ 10 w 12"/>
                  <a:gd name="T59" fmla="*/ 2 h 19"/>
                  <a:gd name="T60" fmla="*/ 10 w 12"/>
                  <a:gd name="T61" fmla="*/ 2 h 19"/>
                  <a:gd name="T62" fmla="*/ 10 w 12"/>
                  <a:gd name="T63" fmla="*/ 2 h 19"/>
                  <a:gd name="T64" fmla="*/ 8 w 12"/>
                  <a:gd name="T65" fmla="*/ 2 h 19"/>
                  <a:gd name="T66" fmla="*/ 8 w 12"/>
                  <a:gd name="T67" fmla="*/ 2 h 19"/>
                  <a:gd name="T68" fmla="*/ 8 w 12"/>
                  <a:gd name="T69" fmla="*/ 2 h 19"/>
                  <a:gd name="T70" fmla="*/ 8 w 12"/>
                  <a:gd name="T71" fmla="*/ 2 h 19"/>
                  <a:gd name="T72" fmla="*/ 10 w 12"/>
                  <a:gd name="T73" fmla="*/ 2 h 19"/>
                  <a:gd name="T74" fmla="*/ 5 w 12"/>
                  <a:gd name="T75" fmla="*/ 2 h 19"/>
                  <a:gd name="T76" fmla="*/ 5 w 12"/>
                  <a:gd name="T77" fmla="*/ 2 h 19"/>
                  <a:gd name="T78" fmla="*/ 5 w 12"/>
                  <a:gd name="T79" fmla="*/ 2 h 19"/>
                  <a:gd name="T80" fmla="*/ 3 w 12"/>
                  <a:gd name="T81" fmla="*/ 2 h 19"/>
                  <a:gd name="T82" fmla="*/ 3 w 12"/>
                  <a:gd name="T83" fmla="*/ 2 h 19"/>
                  <a:gd name="T84" fmla="*/ 3 w 12"/>
                  <a:gd name="T85" fmla="*/ 2 h 19"/>
                  <a:gd name="T86" fmla="*/ 3 w 12"/>
                  <a:gd name="T87" fmla="*/ 2 h 19"/>
                  <a:gd name="T88" fmla="*/ 0 w 12"/>
                  <a:gd name="T89" fmla="*/ 2 h 19"/>
                  <a:gd name="T90" fmla="*/ 3 w 12"/>
                  <a:gd name="T91" fmla="*/ 2 h 19"/>
                  <a:gd name="T92" fmla="*/ 3 w 12"/>
                  <a:gd name="T93" fmla="*/ 2 h 19"/>
                  <a:gd name="T94" fmla="*/ 3 w 12"/>
                  <a:gd name="T95" fmla="*/ 2 h 19"/>
                  <a:gd name="T96" fmla="*/ 3 w 12"/>
                  <a:gd name="T97" fmla="*/ 2 h 19"/>
                  <a:gd name="T98" fmla="*/ 3 w 12"/>
                  <a:gd name="T99" fmla="*/ 0 h 19"/>
                  <a:gd name="T100" fmla="*/ 5 w 12"/>
                  <a:gd name="T101" fmla="*/ 0 h 19"/>
                  <a:gd name="T102" fmla="*/ 5 w 12"/>
                  <a:gd name="T103" fmla="*/ 0 h 19"/>
                  <a:gd name="T104" fmla="*/ 5 w 12"/>
                  <a:gd name="T10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7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moveTo>
                      <a:pt x="12" y="17"/>
                    </a:move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moveTo>
                      <a:pt x="8" y="2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moveTo>
                      <a:pt x="3" y="2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moveTo>
                      <a:pt x="5" y="2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moveTo>
                      <a:pt x="8" y="2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moveTo>
                      <a:pt x="5" y="2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moveTo>
                      <a:pt x="10" y="2"/>
                    </a:move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2"/>
                    </a:lnTo>
                    <a:moveTo>
                      <a:pt x="5" y="2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2"/>
                    </a:lnTo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moveTo>
                      <a:pt x="8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3" name="Freeform 1284"/>
              <p:cNvSpPr>
                <a:spLocks/>
              </p:cNvSpPr>
              <p:nvPr/>
            </p:nvSpPr>
            <p:spPr bwMode="auto">
              <a:xfrm>
                <a:off x="2813" y="1432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5 h 5"/>
                  <a:gd name="T4" fmla="*/ 5 w 5"/>
                  <a:gd name="T5" fmla="*/ 5 h 5"/>
                  <a:gd name="T6" fmla="*/ 2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2 w 5"/>
                  <a:gd name="T15" fmla="*/ 5 h 5"/>
                  <a:gd name="T16" fmla="*/ 2 w 5"/>
                  <a:gd name="T17" fmla="*/ 2 h 5"/>
                  <a:gd name="T18" fmla="*/ 2 w 5"/>
                  <a:gd name="T19" fmla="*/ 2 h 5"/>
                  <a:gd name="T20" fmla="*/ 2 w 5"/>
                  <a:gd name="T21" fmla="*/ 2 h 5"/>
                  <a:gd name="T22" fmla="*/ 2 w 5"/>
                  <a:gd name="T23" fmla="*/ 2 h 5"/>
                  <a:gd name="T24" fmla="*/ 0 w 5"/>
                  <a:gd name="T25" fmla="*/ 2 h 5"/>
                  <a:gd name="T26" fmla="*/ 0 w 5"/>
                  <a:gd name="T27" fmla="*/ 2 h 5"/>
                  <a:gd name="T28" fmla="*/ 0 w 5"/>
                  <a:gd name="T29" fmla="*/ 0 h 5"/>
                  <a:gd name="T30" fmla="*/ 0 w 5"/>
                  <a:gd name="T31" fmla="*/ 0 h 5"/>
                  <a:gd name="T32" fmla="*/ 0 w 5"/>
                  <a:gd name="T33" fmla="*/ 0 h 5"/>
                  <a:gd name="T34" fmla="*/ 0 w 5"/>
                  <a:gd name="T35" fmla="*/ 0 h 5"/>
                  <a:gd name="T36" fmla="*/ 0 w 5"/>
                  <a:gd name="T37" fmla="*/ 0 h 5"/>
                  <a:gd name="T38" fmla="*/ 2 w 5"/>
                  <a:gd name="T39" fmla="*/ 0 h 5"/>
                  <a:gd name="T40" fmla="*/ 2 w 5"/>
                  <a:gd name="T41" fmla="*/ 0 h 5"/>
                  <a:gd name="T42" fmla="*/ 2 w 5"/>
                  <a:gd name="T43" fmla="*/ 0 h 5"/>
                  <a:gd name="T44" fmla="*/ 2 w 5"/>
                  <a:gd name="T45" fmla="*/ 2 h 5"/>
                  <a:gd name="T46" fmla="*/ 2 w 5"/>
                  <a:gd name="T47" fmla="*/ 2 h 5"/>
                  <a:gd name="T48" fmla="*/ 5 w 5"/>
                  <a:gd name="T49" fmla="*/ 2 h 5"/>
                  <a:gd name="T50" fmla="*/ 5 w 5"/>
                  <a:gd name="T51" fmla="*/ 2 h 5"/>
                  <a:gd name="T52" fmla="*/ 5 w 5"/>
                  <a:gd name="T53" fmla="*/ 2 h 5"/>
                  <a:gd name="T54" fmla="*/ 5 w 5"/>
                  <a:gd name="T55" fmla="*/ 2 h 5"/>
                  <a:gd name="T56" fmla="*/ 5 w 5"/>
                  <a:gd name="T57" fmla="*/ 5 h 5"/>
                  <a:gd name="T58" fmla="*/ 5 w 5"/>
                  <a:gd name="T59" fmla="*/ 5 h 5"/>
                  <a:gd name="T60" fmla="*/ 5 w 5"/>
                  <a:gd name="T61" fmla="*/ 5 h 5"/>
                  <a:gd name="T62" fmla="*/ 5 w 5"/>
                  <a:gd name="T6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4" name="Freeform 1285"/>
              <p:cNvSpPr>
                <a:spLocks/>
              </p:cNvSpPr>
              <p:nvPr/>
            </p:nvSpPr>
            <p:spPr bwMode="auto">
              <a:xfrm>
                <a:off x="2813" y="1432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5 h 5"/>
                  <a:gd name="T4" fmla="*/ 5 w 5"/>
                  <a:gd name="T5" fmla="*/ 5 h 5"/>
                  <a:gd name="T6" fmla="*/ 2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2 w 5"/>
                  <a:gd name="T15" fmla="*/ 5 h 5"/>
                  <a:gd name="T16" fmla="*/ 2 w 5"/>
                  <a:gd name="T17" fmla="*/ 2 h 5"/>
                  <a:gd name="T18" fmla="*/ 2 w 5"/>
                  <a:gd name="T19" fmla="*/ 2 h 5"/>
                  <a:gd name="T20" fmla="*/ 2 w 5"/>
                  <a:gd name="T21" fmla="*/ 2 h 5"/>
                  <a:gd name="T22" fmla="*/ 2 w 5"/>
                  <a:gd name="T23" fmla="*/ 2 h 5"/>
                  <a:gd name="T24" fmla="*/ 0 w 5"/>
                  <a:gd name="T25" fmla="*/ 2 h 5"/>
                  <a:gd name="T26" fmla="*/ 0 w 5"/>
                  <a:gd name="T27" fmla="*/ 2 h 5"/>
                  <a:gd name="T28" fmla="*/ 0 w 5"/>
                  <a:gd name="T29" fmla="*/ 0 h 5"/>
                  <a:gd name="T30" fmla="*/ 0 w 5"/>
                  <a:gd name="T31" fmla="*/ 0 h 5"/>
                  <a:gd name="T32" fmla="*/ 0 w 5"/>
                  <a:gd name="T33" fmla="*/ 0 h 5"/>
                  <a:gd name="T34" fmla="*/ 0 w 5"/>
                  <a:gd name="T35" fmla="*/ 0 h 5"/>
                  <a:gd name="T36" fmla="*/ 0 w 5"/>
                  <a:gd name="T37" fmla="*/ 0 h 5"/>
                  <a:gd name="T38" fmla="*/ 2 w 5"/>
                  <a:gd name="T39" fmla="*/ 0 h 5"/>
                  <a:gd name="T40" fmla="*/ 2 w 5"/>
                  <a:gd name="T41" fmla="*/ 0 h 5"/>
                  <a:gd name="T42" fmla="*/ 2 w 5"/>
                  <a:gd name="T43" fmla="*/ 0 h 5"/>
                  <a:gd name="T44" fmla="*/ 2 w 5"/>
                  <a:gd name="T45" fmla="*/ 2 h 5"/>
                  <a:gd name="T46" fmla="*/ 2 w 5"/>
                  <a:gd name="T47" fmla="*/ 2 h 5"/>
                  <a:gd name="T48" fmla="*/ 5 w 5"/>
                  <a:gd name="T49" fmla="*/ 2 h 5"/>
                  <a:gd name="T50" fmla="*/ 5 w 5"/>
                  <a:gd name="T51" fmla="*/ 2 h 5"/>
                  <a:gd name="T52" fmla="*/ 5 w 5"/>
                  <a:gd name="T53" fmla="*/ 2 h 5"/>
                  <a:gd name="T54" fmla="*/ 5 w 5"/>
                  <a:gd name="T55" fmla="*/ 2 h 5"/>
                  <a:gd name="T56" fmla="*/ 5 w 5"/>
                  <a:gd name="T57" fmla="*/ 5 h 5"/>
                  <a:gd name="T58" fmla="*/ 5 w 5"/>
                  <a:gd name="T59" fmla="*/ 5 h 5"/>
                  <a:gd name="T60" fmla="*/ 5 w 5"/>
                  <a:gd name="T61" fmla="*/ 5 h 5"/>
                  <a:gd name="T62" fmla="*/ 5 w 5"/>
                  <a:gd name="T6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5" name="Freeform 1286"/>
              <p:cNvSpPr>
                <a:spLocks noEditPoints="1"/>
              </p:cNvSpPr>
              <p:nvPr/>
            </p:nvSpPr>
            <p:spPr bwMode="auto">
              <a:xfrm>
                <a:off x="2996" y="1266"/>
                <a:ext cx="15" cy="12"/>
              </a:xfrm>
              <a:custGeom>
                <a:avLst/>
                <a:gdLst>
                  <a:gd name="T0" fmla="*/ 12 w 15"/>
                  <a:gd name="T1" fmla="*/ 9 h 12"/>
                  <a:gd name="T2" fmla="*/ 12 w 15"/>
                  <a:gd name="T3" fmla="*/ 9 h 12"/>
                  <a:gd name="T4" fmla="*/ 12 w 15"/>
                  <a:gd name="T5" fmla="*/ 9 h 12"/>
                  <a:gd name="T6" fmla="*/ 12 w 15"/>
                  <a:gd name="T7" fmla="*/ 9 h 12"/>
                  <a:gd name="T8" fmla="*/ 12 w 15"/>
                  <a:gd name="T9" fmla="*/ 9 h 12"/>
                  <a:gd name="T10" fmla="*/ 12 w 15"/>
                  <a:gd name="T11" fmla="*/ 9 h 12"/>
                  <a:gd name="T12" fmla="*/ 12 w 15"/>
                  <a:gd name="T13" fmla="*/ 9 h 12"/>
                  <a:gd name="T14" fmla="*/ 12 w 15"/>
                  <a:gd name="T15" fmla="*/ 9 h 12"/>
                  <a:gd name="T16" fmla="*/ 12 w 15"/>
                  <a:gd name="T17" fmla="*/ 12 h 12"/>
                  <a:gd name="T18" fmla="*/ 10 w 15"/>
                  <a:gd name="T19" fmla="*/ 12 h 12"/>
                  <a:gd name="T20" fmla="*/ 10 w 15"/>
                  <a:gd name="T21" fmla="*/ 12 h 12"/>
                  <a:gd name="T22" fmla="*/ 10 w 15"/>
                  <a:gd name="T23" fmla="*/ 12 h 12"/>
                  <a:gd name="T24" fmla="*/ 10 w 15"/>
                  <a:gd name="T25" fmla="*/ 12 h 12"/>
                  <a:gd name="T26" fmla="*/ 10 w 15"/>
                  <a:gd name="T27" fmla="*/ 12 h 12"/>
                  <a:gd name="T28" fmla="*/ 10 w 15"/>
                  <a:gd name="T29" fmla="*/ 12 h 12"/>
                  <a:gd name="T30" fmla="*/ 10 w 15"/>
                  <a:gd name="T31" fmla="*/ 12 h 12"/>
                  <a:gd name="T32" fmla="*/ 10 w 15"/>
                  <a:gd name="T33" fmla="*/ 12 h 12"/>
                  <a:gd name="T34" fmla="*/ 8 w 15"/>
                  <a:gd name="T35" fmla="*/ 12 h 12"/>
                  <a:gd name="T36" fmla="*/ 8 w 15"/>
                  <a:gd name="T37" fmla="*/ 12 h 12"/>
                  <a:gd name="T38" fmla="*/ 8 w 15"/>
                  <a:gd name="T39" fmla="*/ 12 h 12"/>
                  <a:gd name="T40" fmla="*/ 10 w 15"/>
                  <a:gd name="T41" fmla="*/ 12 h 12"/>
                  <a:gd name="T42" fmla="*/ 10 w 15"/>
                  <a:gd name="T43" fmla="*/ 12 h 12"/>
                  <a:gd name="T44" fmla="*/ 10 w 15"/>
                  <a:gd name="T45" fmla="*/ 12 h 12"/>
                  <a:gd name="T46" fmla="*/ 10 w 15"/>
                  <a:gd name="T47" fmla="*/ 12 h 12"/>
                  <a:gd name="T48" fmla="*/ 10 w 15"/>
                  <a:gd name="T49" fmla="*/ 12 h 12"/>
                  <a:gd name="T50" fmla="*/ 10 w 15"/>
                  <a:gd name="T51" fmla="*/ 12 h 12"/>
                  <a:gd name="T52" fmla="*/ 10 w 15"/>
                  <a:gd name="T53" fmla="*/ 9 h 12"/>
                  <a:gd name="T54" fmla="*/ 10 w 15"/>
                  <a:gd name="T55" fmla="*/ 9 h 12"/>
                  <a:gd name="T56" fmla="*/ 10 w 15"/>
                  <a:gd name="T57" fmla="*/ 9 h 12"/>
                  <a:gd name="T58" fmla="*/ 10 w 15"/>
                  <a:gd name="T59" fmla="*/ 9 h 12"/>
                  <a:gd name="T60" fmla="*/ 10 w 15"/>
                  <a:gd name="T61" fmla="*/ 9 h 12"/>
                  <a:gd name="T62" fmla="*/ 12 w 15"/>
                  <a:gd name="T63" fmla="*/ 9 h 12"/>
                  <a:gd name="T64" fmla="*/ 12 w 15"/>
                  <a:gd name="T65" fmla="*/ 9 h 12"/>
                  <a:gd name="T66" fmla="*/ 12 w 15"/>
                  <a:gd name="T67" fmla="*/ 9 h 12"/>
                  <a:gd name="T68" fmla="*/ 12 w 15"/>
                  <a:gd name="T69" fmla="*/ 9 h 12"/>
                  <a:gd name="T70" fmla="*/ 12 w 15"/>
                  <a:gd name="T71" fmla="*/ 9 h 12"/>
                  <a:gd name="T72" fmla="*/ 12 w 15"/>
                  <a:gd name="T73" fmla="*/ 9 h 12"/>
                  <a:gd name="T74" fmla="*/ 15 w 15"/>
                  <a:gd name="T75" fmla="*/ 9 h 12"/>
                  <a:gd name="T76" fmla="*/ 12 w 15"/>
                  <a:gd name="T77" fmla="*/ 9 h 12"/>
                  <a:gd name="T78" fmla="*/ 5 w 15"/>
                  <a:gd name="T79" fmla="*/ 9 h 12"/>
                  <a:gd name="T80" fmla="*/ 5 w 15"/>
                  <a:gd name="T81" fmla="*/ 9 h 12"/>
                  <a:gd name="T82" fmla="*/ 5 w 15"/>
                  <a:gd name="T83" fmla="*/ 9 h 12"/>
                  <a:gd name="T84" fmla="*/ 5 w 15"/>
                  <a:gd name="T85" fmla="*/ 9 h 12"/>
                  <a:gd name="T86" fmla="*/ 5 w 15"/>
                  <a:gd name="T87" fmla="*/ 9 h 12"/>
                  <a:gd name="T88" fmla="*/ 15 w 15"/>
                  <a:gd name="T89" fmla="*/ 7 h 12"/>
                  <a:gd name="T90" fmla="*/ 15 w 15"/>
                  <a:gd name="T91" fmla="*/ 7 h 12"/>
                  <a:gd name="T92" fmla="*/ 15 w 15"/>
                  <a:gd name="T93" fmla="*/ 9 h 12"/>
                  <a:gd name="T94" fmla="*/ 15 w 15"/>
                  <a:gd name="T95" fmla="*/ 9 h 12"/>
                  <a:gd name="T96" fmla="*/ 15 w 15"/>
                  <a:gd name="T97" fmla="*/ 9 h 12"/>
                  <a:gd name="T98" fmla="*/ 15 w 15"/>
                  <a:gd name="T99" fmla="*/ 9 h 12"/>
                  <a:gd name="T100" fmla="*/ 15 w 15"/>
                  <a:gd name="T101" fmla="*/ 7 h 12"/>
                  <a:gd name="T102" fmla="*/ 15 w 15"/>
                  <a:gd name="T103" fmla="*/ 7 h 12"/>
                  <a:gd name="T104" fmla="*/ 0 w 15"/>
                  <a:gd name="T105" fmla="*/ 0 h 12"/>
                  <a:gd name="T106" fmla="*/ 0 w 15"/>
                  <a:gd name="T107" fmla="*/ 0 h 12"/>
                  <a:gd name="T108" fmla="*/ 0 w 15"/>
                  <a:gd name="T10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" h="12">
                    <a:moveTo>
                      <a:pt x="12" y="9"/>
                    </a:move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2" y="9"/>
                    </a:lnTo>
                    <a:close/>
                    <a:moveTo>
                      <a:pt x="5" y="9"/>
                    </a:move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close/>
                    <a:moveTo>
                      <a:pt x="15" y="7"/>
                    </a:move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6" name="Freeform 1287"/>
              <p:cNvSpPr>
                <a:spLocks noEditPoints="1"/>
              </p:cNvSpPr>
              <p:nvPr/>
            </p:nvSpPr>
            <p:spPr bwMode="auto">
              <a:xfrm>
                <a:off x="2996" y="1266"/>
                <a:ext cx="15" cy="12"/>
              </a:xfrm>
              <a:custGeom>
                <a:avLst/>
                <a:gdLst>
                  <a:gd name="T0" fmla="*/ 12 w 15"/>
                  <a:gd name="T1" fmla="*/ 9 h 12"/>
                  <a:gd name="T2" fmla="*/ 12 w 15"/>
                  <a:gd name="T3" fmla="*/ 9 h 12"/>
                  <a:gd name="T4" fmla="*/ 12 w 15"/>
                  <a:gd name="T5" fmla="*/ 9 h 12"/>
                  <a:gd name="T6" fmla="*/ 12 w 15"/>
                  <a:gd name="T7" fmla="*/ 9 h 12"/>
                  <a:gd name="T8" fmla="*/ 12 w 15"/>
                  <a:gd name="T9" fmla="*/ 9 h 12"/>
                  <a:gd name="T10" fmla="*/ 12 w 15"/>
                  <a:gd name="T11" fmla="*/ 9 h 12"/>
                  <a:gd name="T12" fmla="*/ 12 w 15"/>
                  <a:gd name="T13" fmla="*/ 9 h 12"/>
                  <a:gd name="T14" fmla="*/ 12 w 15"/>
                  <a:gd name="T15" fmla="*/ 9 h 12"/>
                  <a:gd name="T16" fmla="*/ 12 w 15"/>
                  <a:gd name="T17" fmla="*/ 12 h 12"/>
                  <a:gd name="T18" fmla="*/ 10 w 15"/>
                  <a:gd name="T19" fmla="*/ 12 h 12"/>
                  <a:gd name="T20" fmla="*/ 10 w 15"/>
                  <a:gd name="T21" fmla="*/ 12 h 12"/>
                  <a:gd name="T22" fmla="*/ 10 w 15"/>
                  <a:gd name="T23" fmla="*/ 12 h 12"/>
                  <a:gd name="T24" fmla="*/ 10 w 15"/>
                  <a:gd name="T25" fmla="*/ 12 h 12"/>
                  <a:gd name="T26" fmla="*/ 10 w 15"/>
                  <a:gd name="T27" fmla="*/ 12 h 12"/>
                  <a:gd name="T28" fmla="*/ 10 w 15"/>
                  <a:gd name="T29" fmla="*/ 12 h 12"/>
                  <a:gd name="T30" fmla="*/ 10 w 15"/>
                  <a:gd name="T31" fmla="*/ 12 h 12"/>
                  <a:gd name="T32" fmla="*/ 10 w 15"/>
                  <a:gd name="T33" fmla="*/ 12 h 12"/>
                  <a:gd name="T34" fmla="*/ 8 w 15"/>
                  <a:gd name="T35" fmla="*/ 12 h 12"/>
                  <a:gd name="T36" fmla="*/ 8 w 15"/>
                  <a:gd name="T37" fmla="*/ 12 h 12"/>
                  <a:gd name="T38" fmla="*/ 8 w 15"/>
                  <a:gd name="T39" fmla="*/ 12 h 12"/>
                  <a:gd name="T40" fmla="*/ 10 w 15"/>
                  <a:gd name="T41" fmla="*/ 12 h 12"/>
                  <a:gd name="T42" fmla="*/ 10 w 15"/>
                  <a:gd name="T43" fmla="*/ 12 h 12"/>
                  <a:gd name="T44" fmla="*/ 10 w 15"/>
                  <a:gd name="T45" fmla="*/ 12 h 12"/>
                  <a:gd name="T46" fmla="*/ 10 w 15"/>
                  <a:gd name="T47" fmla="*/ 12 h 12"/>
                  <a:gd name="T48" fmla="*/ 10 w 15"/>
                  <a:gd name="T49" fmla="*/ 12 h 12"/>
                  <a:gd name="T50" fmla="*/ 10 w 15"/>
                  <a:gd name="T51" fmla="*/ 12 h 12"/>
                  <a:gd name="T52" fmla="*/ 10 w 15"/>
                  <a:gd name="T53" fmla="*/ 9 h 12"/>
                  <a:gd name="T54" fmla="*/ 10 w 15"/>
                  <a:gd name="T55" fmla="*/ 9 h 12"/>
                  <a:gd name="T56" fmla="*/ 10 w 15"/>
                  <a:gd name="T57" fmla="*/ 9 h 12"/>
                  <a:gd name="T58" fmla="*/ 10 w 15"/>
                  <a:gd name="T59" fmla="*/ 9 h 12"/>
                  <a:gd name="T60" fmla="*/ 10 w 15"/>
                  <a:gd name="T61" fmla="*/ 9 h 12"/>
                  <a:gd name="T62" fmla="*/ 12 w 15"/>
                  <a:gd name="T63" fmla="*/ 9 h 12"/>
                  <a:gd name="T64" fmla="*/ 12 w 15"/>
                  <a:gd name="T65" fmla="*/ 9 h 12"/>
                  <a:gd name="T66" fmla="*/ 12 w 15"/>
                  <a:gd name="T67" fmla="*/ 9 h 12"/>
                  <a:gd name="T68" fmla="*/ 12 w 15"/>
                  <a:gd name="T69" fmla="*/ 9 h 12"/>
                  <a:gd name="T70" fmla="*/ 12 w 15"/>
                  <a:gd name="T71" fmla="*/ 9 h 12"/>
                  <a:gd name="T72" fmla="*/ 12 w 15"/>
                  <a:gd name="T73" fmla="*/ 9 h 12"/>
                  <a:gd name="T74" fmla="*/ 15 w 15"/>
                  <a:gd name="T75" fmla="*/ 9 h 12"/>
                  <a:gd name="T76" fmla="*/ 12 w 15"/>
                  <a:gd name="T77" fmla="*/ 9 h 12"/>
                  <a:gd name="T78" fmla="*/ 5 w 15"/>
                  <a:gd name="T79" fmla="*/ 9 h 12"/>
                  <a:gd name="T80" fmla="*/ 5 w 15"/>
                  <a:gd name="T81" fmla="*/ 9 h 12"/>
                  <a:gd name="T82" fmla="*/ 5 w 15"/>
                  <a:gd name="T83" fmla="*/ 9 h 12"/>
                  <a:gd name="T84" fmla="*/ 5 w 15"/>
                  <a:gd name="T85" fmla="*/ 9 h 12"/>
                  <a:gd name="T86" fmla="*/ 5 w 15"/>
                  <a:gd name="T87" fmla="*/ 9 h 12"/>
                  <a:gd name="T88" fmla="*/ 15 w 15"/>
                  <a:gd name="T89" fmla="*/ 7 h 12"/>
                  <a:gd name="T90" fmla="*/ 15 w 15"/>
                  <a:gd name="T91" fmla="*/ 7 h 12"/>
                  <a:gd name="T92" fmla="*/ 15 w 15"/>
                  <a:gd name="T93" fmla="*/ 9 h 12"/>
                  <a:gd name="T94" fmla="*/ 15 w 15"/>
                  <a:gd name="T95" fmla="*/ 9 h 12"/>
                  <a:gd name="T96" fmla="*/ 15 w 15"/>
                  <a:gd name="T97" fmla="*/ 9 h 12"/>
                  <a:gd name="T98" fmla="*/ 15 w 15"/>
                  <a:gd name="T99" fmla="*/ 9 h 12"/>
                  <a:gd name="T100" fmla="*/ 15 w 15"/>
                  <a:gd name="T101" fmla="*/ 7 h 12"/>
                  <a:gd name="T102" fmla="*/ 15 w 15"/>
                  <a:gd name="T103" fmla="*/ 7 h 12"/>
                  <a:gd name="T104" fmla="*/ 0 w 15"/>
                  <a:gd name="T105" fmla="*/ 0 h 12"/>
                  <a:gd name="T106" fmla="*/ 0 w 15"/>
                  <a:gd name="T107" fmla="*/ 0 h 12"/>
                  <a:gd name="T108" fmla="*/ 0 w 15"/>
                  <a:gd name="T10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" h="12">
                    <a:moveTo>
                      <a:pt x="12" y="9"/>
                    </a:move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2" y="9"/>
                    </a:lnTo>
                    <a:moveTo>
                      <a:pt x="5" y="9"/>
                    </a:move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moveTo>
                      <a:pt x="15" y="7"/>
                    </a:move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7" name="Freeform 1288"/>
              <p:cNvSpPr>
                <a:spLocks noEditPoints="1"/>
              </p:cNvSpPr>
              <p:nvPr/>
            </p:nvSpPr>
            <p:spPr bwMode="auto">
              <a:xfrm>
                <a:off x="2837" y="1280"/>
                <a:ext cx="174" cy="169"/>
              </a:xfrm>
              <a:custGeom>
                <a:avLst/>
                <a:gdLst>
                  <a:gd name="T0" fmla="*/ 42 w 174"/>
                  <a:gd name="T1" fmla="*/ 169 h 169"/>
                  <a:gd name="T2" fmla="*/ 44 w 174"/>
                  <a:gd name="T3" fmla="*/ 169 h 169"/>
                  <a:gd name="T4" fmla="*/ 15 w 174"/>
                  <a:gd name="T5" fmla="*/ 169 h 169"/>
                  <a:gd name="T6" fmla="*/ 15 w 174"/>
                  <a:gd name="T7" fmla="*/ 169 h 169"/>
                  <a:gd name="T8" fmla="*/ 25 w 174"/>
                  <a:gd name="T9" fmla="*/ 164 h 169"/>
                  <a:gd name="T10" fmla="*/ 25 w 174"/>
                  <a:gd name="T11" fmla="*/ 164 h 169"/>
                  <a:gd name="T12" fmla="*/ 25 w 174"/>
                  <a:gd name="T13" fmla="*/ 164 h 169"/>
                  <a:gd name="T14" fmla="*/ 27 w 174"/>
                  <a:gd name="T15" fmla="*/ 162 h 169"/>
                  <a:gd name="T16" fmla="*/ 27 w 174"/>
                  <a:gd name="T17" fmla="*/ 162 h 169"/>
                  <a:gd name="T18" fmla="*/ 27 w 174"/>
                  <a:gd name="T19" fmla="*/ 164 h 169"/>
                  <a:gd name="T20" fmla="*/ 27 w 174"/>
                  <a:gd name="T21" fmla="*/ 167 h 169"/>
                  <a:gd name="T22" fmla="*/ 27 w 174"/>
                  <a:gd name="T23" fmla="*/ 167 h 169"/>
                  <a:gd name="T24" fmla="*/ 27 w 174"/>
                  <a:gd name="T25" fmla="*/ 167 h 169"/>
                  <a:gd name="T26" fmla="*/ 27 w 174"/>
                  <a:gd name="T27" fmla="*/ 169 h 169"/>
                  <a:gd name="T28" fmla="*/ 27 w 174"/>
                  <a:gd name="T29" fmla="*/ 169 h 169"/>
                  <a:gd name="T30" fmla="*/ 25 w 174"/>
                  <a:gd name="T31" fmla="*/ 167 h 169"/>
                  <a:gd name="T32" fmla="*/ 25 w 174"/>
                  <a:gd name="T33" fmla="*/ 164 h 169"/>
                  <a:gd name="T34" fmla="*/ 25 w 174"/>
                  <a:gd name="T35" fmla="*/ 164 h 169"/>
                  <a:gd name="T36" fmla="*/ 22 w 174"/>
                  <a:gd name="T37" fmla="*/ 162 h 169"/>
                  <a:gd name="T38" fmla="*/ 22 w 174"/>
                  <a:gd name="T39" fmla="*/ 162 h 169"/>
                  <a:gd name="T40" fmla="*/ 22 w 174"/>
                  <a:gd name="T41" fmla="*/ 162 h 169"/>
                  <a:gd name="T42" fmla="*/ 22 w 174"/>
                  <a:gd name="T43" fmla="*/ 159 h 169"/>
                  <a:gd name="T44" fmla="*/ 25 w 174"/>
                  <a:gd name="T45" fmla="*/ 162 h 169"/>
                  <a:gd name="T46" fmla="*/ 25 w 174"/>
                  <a:gd name="T47" fmla="*/ 162 h 169"/>
                  <a:gd name="T48" fmla="*/ 5 w 174"/>
                  <a:gd name="T49" fmla="*/ 162 h 169"/>
                  <a:gd name="T50" fmla="*/ 8 w 174"/>
                  <a:gd name="T51" fmla="*/ 164 h 169"/>
                  <a:gd name="T52" fmla="*/ 10 w 174"/>
                  <a:gd name="T53" fmla="*/ 164 h 169"/>
                  <a:gd name="T54" fmla="*/ 10 w 174"/>
                  <a:gd name="T55" fmla="*/ 164 h 169"/>
                  <a:gd name="T56" fmla="*/ 13 w 174"/>
                  <a:gd name="T57" fmla="*/ 167 h 169"/>
                  <a:gd name="T58" fmla="*/ 13 w 174"/>
                  <a:gd name="T59" fmla="*/ 167 h 169"/>
                  <a:gd name="T60" fmla="*/ 13 w 174"/>
                  <a:gd name="T61" fmla="*/ 167 h 169"/>
                  <a:gd name="T62" fmla="*/ 10 w 174"/>
                  <a:gd name="T63" fmla="*/ 167 h 169"/>
                  <a:gd name="T64" fmla="*/ 10 w 174"/>
                  <a:gd name="T65" fmla="*/ 167 h 169"/>
                  <a:gd name="T66" fmla="*/ 10 w 174"/>
                  <a:gd name="T67" fmla="*/ 167 h 169"/>
                  <a:gd name="T68" fmla="*/ 8 w 174"/>
                  <a:gd name="T69" fmla="*/ 167 h 169"/>
                  <a:gd name="T70" fmla="*/ 8 w 174"/>
                  <a:gd name="T71" fmla="*/ 167 h 169"/>
                  <a:gd name="T72" fmla="*/ 5 w 174"/>
                  <a:gd name="T73" fmla="*/ 164 h 169"/>
                  <a:gd name="T74" fmla="*/ 5 w 174"/>
                  <a:gd name="T75" fmla="*/ 164 h 169"/>
                  <a:gd name="T76" fmla="*/ 5 w 174"/>
                  <a:gd name="T77" fmla="*/ 164 h 169"/>
                  <a:gd name="T78" fmla="*/ 3 w 174"/>
                  <a:gd name="T79" fmla="*/ 164 h 169"/>
                  <a:gd name="T80" fmla="*/ 3 w 174"/>
                  <a:gd name="T81" fmla="*/ 162 h 169"/>
                  <a:gd name="T82" fmla="*/ 3 w 174"/>
                  <a:gd name="T83" fmla="*/ 162 h 169"/>
                  <a:gd name="T84" fmla="*/ 0 w 174"/>
                  <a:gd name="T85" fmla="*/ 162 h 169"/>
                  <a:gd name="T86" fmla="*/ 0 w 174"/>
                  <a:gd name="T87" fmla="*/ 159 h 169"/>
                  <a:gd name="T88" fmla="*/ 3 w 174"/>
                  <a:gd name="T89" fmla="*/ 159 h 169"/>
                  <a:gd name="T90" fmla="*/ 3 w 174"/>
                  <a:gd name="T91" fmla="*/ 159 h 169"/>
                  <a:gd name="T92" fmla="*/ 5 w 174"/>
                  <a:gd name="T93" fmla="*/ 162 h 169"/>
                  <a:gd name="T94" fmla="*/ 171 w 174"/>
                  <a:gd name="T95" fmla="*/ 17 h 169"/>
                  <a:gd name="T96" fmla="*/ 171 w 174"/>
                  <a:gd name="T97" fmla="*/ 15 h 169"/>
                  <a:gd name="T98" fmla="*/ 171 w 174"/>
                  <a:gd name="T99" fmla="*/ 15 h 169"/>
                  <a:gd name="T100" fmla="*/ 174 w 174"/>
                  <a:gd name="T101" fmla="*/ 17 h 169"/>
                  <a:gd name="T102" fmla="*/ 164 w 174"/>
                  <a:gd name="T103" fmla="*/ 13 h 169"/>
                  <a:gd name="T104" fmla="*/ 167 w 174"/>
                  <a:gd name="T105" fmla="*/ 13 h 169"/>
                  <a:gd name="T106" fmla="*/ 167 w 174"/>
                  <a:gd name="T107" fmla="*/ 13 h 169"/>
                  <a:gd name="T108" fmla="*/ 171 w 174"/>
                  <a:gd name="T109" fmla="*/ 0 h 169"/>
                  <a:gd name="T110" fmla="*/ 171 w 174"/>
                  <a:gd name="T111" fmla="*/ 0 h 169"/>
                  <a:gd name="T112" fmla="*/ 171 w 174"/>
                  <a:gd name="T113" fmla="*/ 3 h 169"/>
                  <a:gd name="T114" fmla="*/ 171 w 174"/>
                  <a:gd name="T115" fmla="*/ 3 h 169"/>
                  <a:gd name="T116" fmla="*/ 169 w 174"/>
                  <a:gd name="T117" fmla="*/ 3 h 169"/>
                  <a:gd name="T118" fmla="*/ 169 w 174"/>
                  <a:gd name="T119" fmla="*/ 0 h 169"/>
                  <a:gd name="T120" fmla="*/ 169 w 174"/>
                  <a:gd name="T121" fmla="*/ 0 h 169"/>
                  <a:gd name="T122" fmla="*/ 169 w 174"/>
                  <a:gd name="T12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4" h="169">
                    <a:moveTo>
                      <a:pt x="44" y="169"/>
                    </a:moveTo>
                    <a:lnTo>
                      <a:pt x="44" y="169"/>
                    </a:lnTo>
                    <a:lnTo>
                      <a:pt x="44" y="169"/>
                    </a:lnTo>
                    <a:lnTo>
                      <a:pt x="42" y="169"/>
                    </a:lnTo>
                    <a:lnTo>
                      <a:pt x="42" y="169"/>
                    </a:lnTo>
                    <a:lnTo>
                      <a:pt x="42" y="169"/>
                    </a:lnTo>
                    <a:lnTo>
                      <a:pt x="42" y="169"/>
                    </a:lnTo>
                    <a:lnTo>
                      <a:pt x="42" y="169"/>
                    </a:lnTo>
                    <a:lnTo>
                      <a:pt x="44" y="169"/>
                    </a:lnTo>
                    <a:lnTo>
                      <a:pt x="44" y="169"/>
                    </a:lnTo>
                    <a:lnTo>
                      <a:pt x="44" y="169"/>
                    </a:lnTo>
                    <a:lnTo>
                      <a:pt x="44" y="169"/>
                    </a:lnTo>
                    <a:close/>
                    <a:moveTo>
                      <a:pt x="15" y="169"/>
                    </a:moveTo>
                    <a:lnTo>
                      <a:pt x="15" y="169"/>
                    </a:lnTo>
                    <a:lnTo>
                      <a:pt x="15" y="169"/>
                    </a:lnTo>
                    <a:lnTo>
                      <a:pt x="15" y="169"/>
                    </a:lnTo>
                    <a:lnTo>
                      <a:pt x="15" y="169"/>
                    </a:lnTo>
                    <a:lnTo>
                      <a:pt x="15" y="169"/>
                    </a:lnTo>
                    <a:lnTo>
                      <a:pt x="15" y="169"/>
                    </a:lnTo>
                    <a:lnTo>
                      <a:pt x="15" y="169"/>
                    </a:lnTo>
                    <a:lnTo>
                      <a:pt x="15" y="169"/>
                    </a:lnTo>
                    <a:close/>
                    <a:moveTo>
                      <a:pt x="25" y="164"/>
                    </a:move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close/>
                    <a:moveTo>
                      <a:pt x="25" y="162"/>
                    </a:moveTo>
                    <a:lnTo>
                      <a:pt x="25" y="162"/>
                    </a:lnTo>
                    <a:lnTo>
                      <a:pt x="27" y="162"/>
                    </a:lnTo>
                    <a:lnTo>
                      <a:pt x="27" y="162"/>
                    </a:lnTo>
                    <a:lnTo>
                      <a:pt x="27" y="162"/>
                    </a:lnTo>
                    <a:lnTo>
                      <a:pt x="27" y="162"/>
                    </a:lnTo>
                    <a:lnTo>
                      <a:pt x="27" y="162"/>
                    </a:lnTo>
                    <a:lnTo>
                      <a:pt x="27" y="162"/>
                    </a:lnTo>
                    <a:lnTo>
                      <a:pt x="27" y="162"/>
                    </a:lnTo>
                    <a:lnTo>
                      <a:pt x="27" y="164"/>
                    </a:lnTo>
                    <a:lnTo>
                      <a:pt x="27" y="164"/>
                    </a:lnTo>
                    <a:lnTo>
                      <a:pt x="27" y="164"/>
                    </a:lnTo>
                    <a:lnTo>
                      <a:pt x="27" y="164"/>
                    </a:lnTo>
                    <a:lnTo>
                      <a:pt x="27" y="164"/>
                    </a:lnTo>
                    <a:lnTo>
                      <a:pt x="27" y="164"/>
                    </a:lnTo>
                    <a:lnTo>
                      <a:pt x="27" y="164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9"/>
                    </a:lnTo>
                    <a:lnTo>
                      <a:pt x="27" y="169"/>
                    </a:lnTo>
                    <a:lnTo>
                      <a:pt x="27" y="169"/>
                    </a:lnTo>
                    <a:lnTo>
                      <a:pt x="27" y="169"/>
                    </a:lnTo>
                    <a:lnTo>
                      <a:pt x="27" y="169"/>
                    </a:lnTo>
                    <a:lnTo>
                      <a:pt x="27" y="169"/>
                    </a:lnTo>
                    <a:lnTo>
                      <a:pt x="25" y="167"/>
                    </a:lnTo>
                    <a:lnTo>
                      <a:pt x="25" y="167"/>
                    </a:lnTo>
                    <a:lnTo>
                      <a:pt x="25" y="167"/>
                    </a:lnTo>
                    <a:lnTo>
                      <a:pt x="25" y="167"/>
                    </a:lnTo>
                    <a:lnTo>
                      <a:pt x="25" y="167"/>
                    </a:lnTo>
                    <a:lnTo>
                      <a:pt x="25" y="167"/>
                    </a:lnTo>
                    <a:lnTo>
                      <a:pt x="25" y="167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59"/>
                    </a:lnTo>
                    <a:lnTo>
                      <a:pt x="22" y="159"/>
                    </a:lnTo>
                    <a:lnTo>
                      <a:pt x="22" y="159"/>
                    </a:lnTo>
                    <a:lnTo>
                      <a:pt x="22" y="159"/>
                    </a:lnTo>
                    <a:lnTo>
                      <a:pt x="22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5" y="162"/>
                    </a:lnTo>
                    <a:close/>
                    <a:moveTo>
                      <a:pt x="5" y="162"/>
                    </a:moveTo>
                    <a:lnTo>
                      <a:pt x="5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4"/>
                    </a:lnTo>
                    <a:lnTo>
                      <a:pt x="8" y="164"/>
                    </a:lnTo>
                    <a:lnTo>
                      <a:pt x="8" y="164"/>
                    </a:lnTo>
                    <a:lnTo>
                      <a:pt x="8" y="164"/>
                    </a:lnTo>
                    <a:lnTo>
                      <a:pt x="8" y="164"/>
                    </a:lnTo>
                    <a:lnTo>
                      <a:pt x="8" y="164"/>
                    </a:lnTo>
                    <a:lnTo>
                      <a:pt x="8" y="164"/>
                    </a:lnTo>
                    <a:lnTo>
                      <a:pt x="10" y="164"/>
                    </a:lnTo>
                    <a:lnTo>
                      <a:pt x="10" y="164"/>
                    </a:lnTo>
                    <a:lnTo>
                      <a:pt x="10" y="164"/>
                    </a:lnTo>
                    <a:lnTo>
                      <a:pt x="10" y="164"/>
                    </a:lnTo>
                    <a:lnTo>
                      <a:pt x="10" y="164"/>
                    </a:lnTo>
                    <a:lnTo>
                      <a:pt x="10" y="164"/>
                    </a:lnTo>
                    <a:lnTo>
                      <a:pt x="10" y="164"/>
                    </a:lnTo>
                    <a:lnTo>
                      <a:pt x="10" y="164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9"/>
                    </a:lnTo>
                    <a:lnTo>
                      <a:pt x="13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5" y="167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3" y="164"/>
                    </a:lnTo>
                    <a:lnTo>
                      <a:pt x="3" y="164"/>
                    </a:lnTo>
                    <a:lnTo>
                      <a:pt x="3" y="164"/>
                    </a:lnTo>
                    <a:lnTo>
                      <a:pt x="3" y="164"/>
                    </a:lnTo>
                    <a:lnTo>
                      <a:pt x="3" y="164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3" y="162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59"/>
                    </a:lnTo>
                    <a:lnTo>
                      <a:pt x="5" y="159"/>
                    </a:lnTo>
                    <a:lnTo>
                      <a:pt x="5" y="162"/>
                    </a:lnTo>
                    <a:lnTo>
                      <a:pt x="5" y="162"/>
                    </a:lnTo>
                    <a:close/>
                    <a:moveTo>
                      <a:pt x="174" y="17"/>
                    </a:moveTo>
                    <a:lnTo>
                      <a:pt x="174" y="17"/>
                    </a:lnTo>
                    <a:lnTo>
                      <a:pt x="171" y="17"/>
                    </a:lnTo>
                    <a:lnTo>
                      <a:pt x="171" y="17"/>
                    </a:lnTo>
                    <a:lnTo>
                      <a:pt x="171" y="17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4" y="15"/>
                    </a:lnTo>
                    <a:lnTo>
                      <a:pt x="174" y="15"/>
                    </a:lnTo>
                    <a:lnTo>
                      <a:pt x="174" y="17"/>
                    </a:lnTo>
                    <a:lnTo>
                      <a:pt x="174" y="17"/>
                    </a:lnTo>
                    <a:lnTo>
                      <a:pt x="174" y="17"/>
                    </a:lnTo>
                    <a:lnTo>
                      <a:pt x="174" y="17"/>
                    </a:lnTo>
                    <a:lnTo>
                      <a:pt x="174" y="17"/>
                    </a:lnTo>
                    <a:close/>
                    <a:moveTo>
                      <a:pt x="167" y="13"/>
                    </a:moveTo>
                    <a:lnTo>
                      <a:pt x="167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7" y="13"/>
                    </a:lnTo>
                    <a:lnTo>
                      <a:pt x="167" y="13"/>
                    </a:lnTo>
                    <a:lnTo>
                      <a:pt x="167" y="13"/>
                    </a:lnTo>
                    <a:lnTo>
                      <a:pt x="167" y="13"/>
                    </a:lnTo>
                    <a:lnTo>
                      <a:pt x="167" y="13"/>
                    </a:lnTo>
                    <a:lnTo>
                      <a:pt x="167" y="13"/>
                    </a:lnTo>
                    <a:lnTo>
                      <a:pt x="167" y="13"/>
                    </a:lnTo>
                    <a:lnTo>
                      <a:pt x="167" y="13"/>
                    </a:lnTo>
                    <a:close/>
                    <a:moveTo>
                      <a:pt x="171" y="0"/>
                    </a:moveTo>
                    <a:lnTo>
                      <a:pt x="171" y="0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69" y="3"/>
                    </a:lnTo>
                    <a:lnTo>
                      <a:pt x="169" y="3"/>
                    </a:lnTo>
                    <a:lnTo>
                      <a:pt x="169" y="3"/>
                    </a:lnTo>
                    <a:lnTo>
                      <a:pt x="169" y="3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71" y="0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8" name="Freeform 1289"/>
              <p:cNvSpPr>
                <a:spLocks noEditPoints="1"/>
              </p:cNvSpPr>
              <p:nvPr/>
            </p:nvSpPr>
            <p:spPr bwMode="auto">
              <a:xfrm>
                <a:off x="2837" y="1280"/>
                <a:ext cx="174" cy="169"/>
              </a:xfrm>
              <a:custGeom>
                <a:avLst/>
                <a:gdLst>
                  <a:gd name="T0" fmla="*/ 42 w 174"/>
                  <a:gd name="T1" fmla="*/ 169 h 169"/>
                  <a:gd name="T2" fmla="*/ 44 w 174"/>
                  <a:gd name="T3" fmla="*/ 169 h 169"/>
                  <a:gd name="T4" fmla="*/ 15 w 174"/>
                  <a:gd name="T5" fmla="*/ 169 h 169"/>
                  <a:gd name="T6" fmla="*/ 15 w 174"/>
                  <a:gd name="T7" fmla="*/ 169 h 169"/>
                  <a:gd name="T8" fmla="*/ 25 w 174"/>
                  <a:gd name="T9" fmla="*/ 164 h 169"/>
                  <a:gd name="T10" fmla="*/ 25 w 174"/>
                  <a:gd name="T11" fmla="*/ 164 h 169"/>
                  <a:gd name="T12" fmla="*/ 25 w 174"/>
                  <a:gd name="T13" fmla="*/ 164 h 169"/>
                  <a:gd name="T14" fmla="*/ 27 w 174"/>
                  <a:gd name="T15" fmla="*/ 162 h 169"/>
                  <a:gd name="T16" fmla="*/ 27 w 174"/>
                  <a:gd name="T17" fmla="*/ 162 h 169"/>
                  <a:gd name="T18" fmla="*/ 27 w 174"/>
                  <a:gd name="T19" fmla="*/ 164 h 169"/>
                  <a:gd name="T20" fmla="*/ 27 w 174"/>
                  <a:gd name="T21" fmla="*/ 167 h 169"/>
                  <a:gd name="T22" fmla="*/ 27 w 174"/>
                  <a:gd name="T23" fmla="*/ 167 h 169"/>
                  <a:gd name="T24" fmla="*/ 27 w 174"/>
                  <a:gd name="T25" fmla="*/ 167 h 169"/>
                  <a:gd name="T26" fmla="*/ 27 w 174"/>
                  <a:gd name="T27" fmla="*/ 169 h 169"/>
                  <a:gd name="T28" fmla="*/ 27 w 174"/>
                  <a:gd name="T29" fmla="*/ 169 h 169"/>
                  <a:gd name="T30" fmla="*/ 25 w 174"/>
                  <a:gd name="T31" fmla="*/ 167 h 169"/>
                  <a:gd name="T32" fmla="*/ 25 w 174"/>
                  <a:gd name="T33" fmla="*/ 164 h 169"/>
                  <a:gd name="T34" fmla="*/ 25 w 174"/>
                  <a:gd name="T35" fmla="*/ 164 h 169"/>
                  <a:gd name="T36" fmla="*/ 22 w 174"/>
                  <a:gd name="T37" fmla="*/ 162 h 169"/>
                  <a:gd name="T38" fmla="*/ 22 w 174"/>
                  <a:gd name="T39" fmla="*/ 162 h 169"/>
                  <a:gd name="T40" fmla="*/ 22 w 174"/>
                  <a:gd name="T41" fmla="*/ 162 h 169"/>
                  <a:gd name="T42" fmla="*/ 22 w 174"/>
                  <a:gd name="T43" fmla="*/ 159 h 169"/>
                  <a:gd name="T44" fmla="*/ 25 w 174"/>
                  <a:gd name="T45" fmla="*/ 162 h 169"/>
                  <a:gd name="T46" fmla="*/ 25 w 174"/>
                  <a:gd name="T47" fmla="*/ 162 h 169"/>
                  <a:gd name="T48" fmla="*/ 5 w 174"/>
                  <a:gd name="T49" fmla="*/ 162 h 169"/>
                  <a:gd name="T50" fmla="*/ 8 w 174"/>
                  <a:gd name="T51" fmla="*/ 164 h 169"/>
                  <a:gd name="T52" fmla="*/ 10 w 174"/>
                  <a:gd name="T53" fmla="*/ 164 h 169"/>
                  <a:gd name="T54" fmla="*/ 10 w 174"/>
                  <a:gd name="T55" fmla="*/ 164 h 169"/>
                  <a:gd name="T56" fmla="*/ 13 w 174"/>
                  <a:gd name="T57" fmla="*/ 167 h 169"/>
                  <a:gd name="T58" fmla="*/ 13 w 174"/>
                  <a:gd name="T59" fmla="*/ 167 h 169"/>
                  <a:gd name="T60" fmla="*/ 13 w 174"/>
                  <a:gd name="T61" fmla="*/ 167 h 169"/>
                  <a:gd name="T62" fmla="*/ 10 w 174"/>
                  <a:gd name="T63" fmla="*/ 167 h 169"/>
                  <a:gd name="T64" fmla="*/ 10 w 174"/>
                  <a:gd name="T65" fmla="*/ 167 h 169"/>
                  <a:gd name="T66" fmla="*/ 10 w 174"/>
                  <a:gd name="T67" fmla="*/ 167 h 169"/>
                  <a:gd name="T68" fmla="*/ 8 w 174"/>
                  <a:gd name="T69" fmla="*/ 167 h 169"/>
                  <a:gd name="T70" fmla="*/ 8 w 174"/>
                  <a:gd name="T71" fmla="*/ 167 h 169"/>
                  <a:gd name="T72" fmla="*/ 5 w 174"/>
                  <a:gd name="T73" fmla="*/ 164 h 169"/>
                  <a:gd name="T74" fmla="*/ 5 w 174"/>
                  <a:gd name="T75" fmla="*/ 164 h 169"/>
                  <a:gd name="T76" fmla="*/ 5 w 174"/>
                  <a:gd name="T77" fmla="*/ 164 h 169"/>
                  <a:gd name="T78" fmla="*/ 3 w 174"/>
                  <a:gd name="T79" fmla="*/ 164 h 169"/>
                  <a:gd name="T80" fmla="*/ 3 w 174"/>
                  <a:gd name="T81" fmla="*/ 162 h 169"/>
                  <a:gd name="T82" fmla="*/ 3 w 174"/>
                  <a:gd name="T83" fmla="*/ 162 h 169"/>
                  <a:gd name="T84" fmla="*/ 0 w 174"/>
                  <a:gd name="T85" fmla="*/ 162 h 169"/>
                  <a:gd name="T86" fmla="*/ 0 w 174"/>
                  <a:gd name="T87" fmla="*/ 159 h 169"/>
                  <a:gd name="T88" fmla="*/ 3 w 174"/>
                  <a:gd name="T89" fmla="*/ 159 h 169"/>
                  <a:gd name="T90" fmla="*/ 3 w 174"/>
                  <a:gd name="T91" fmla="*/ 159 h 169"/>
                  <a:gd name="T92" fmla="*/ 5 w 174"/>
                  <a:gd name="T93" fmla="*/ 162 h 169"/>
                  <a:gd name="T94" fmla="*/ 171 w 174"/>
                  <a:gd name="T95" fmla="*/ 17 h 169"/>
                  <a:gd name="T96" fmla="*/ 171 w 174"/>
                  <a:gd name="T97" fmla="*/ 15 h 169"/>
                  <a:gd name="T98" fmla="*/ 171 w 174"/>
                  <a:gd name="T99" fmla="*/ 15 h 169"/>
                  <a:gd name="T100" fmla="*/ 174 w 174"/>
                  <a:gd name="T101" fmla="*/ 17 h 169"/>
                  <a:gd name="T102" fmla="*/ 164 w 174"/>
                  <a:gd name="T103" fmla="*/ 13 h 169"/>
                  <a:gd name="T104" fmla="*/ 167 w 174"/>
                  <a:gd name="T105" fmla="*/ 13 h 169"/>
                  <a:gd name="T106" fmla="*/ 167 w 174"/>
                  <a:gd name="T107" fmla="*/ 13 h 169"/>
                  <a:gd name="T108" fmla="*/ 171 w 174"/>
                  <a:gd name="T109" fmla="*/ 0 h 169"/>
                  <a:gd name="T110" fmla="*/ 171 w 174"/>
                  <a:gd name="T111" fmla="*/ 0 h 169"/>
                  <a:gd name="T112" fmla="*/ 171 w 174"/>
                  <a:gd name="T113" fmla="*/ 3 h 169"/>
                  <a:gd name="T114" fmla="*/ 171 w 174"/>
                  <a:gd name="T115" fmla="*/ 3 h 169"/>
                  <a:gd name="T116" fmla="*/ 169 w 174"/>
                  <a:gd name="T117" fmla="*/ 3 h 169"/>
                  <a:gd name="T118" fmla="*/ 169 w 174"/>
                  <a:gd name="T119" fmla="*/ 0 h 169"/>
                  <a:gd name="T120" fmla="*/ 169 w 174"/>
                  <a:gd name="T121" fmla="*/ 0 h 169"/>
                  <a:gd name="T122" fmla="*/ 169 w 174"/>
                  <a:gd name="T12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4" h="169">
                    <a:moveTo>
                      <a:pt x="44" y="169"/>
                    </a:moveTo>
                    <a:lnTo>
                      <a:pt x="44" y="169"/>
                    </a:lnTo>
                    <a:lnTo>
                      <a:pt x="44" y="169"/>
                    </a:lnTo>
                    <a:lnTo>
                      <a:pt x="42" y="169"/>
                    </a:lnTo>
                    <a:lnTo>
                      <a:pt x="42" y="169"/>
                    </a:lnTo>
                    <a:lnTo>
                      <a:pt x="42" y="169"/>
                    </a:lnTo>
                    <a:lnTo>
                      <a:pt x="42" y="169"/>
                    </a:lnTo>
                    <a:lnTo>
                      <a:pt x="42" y="169"/>
                    </a:lnTo>
                    <a:lnTo>
                      <a:pt x="44" y="169"/>
                    </a:lnTo>
                    <a:lnTo>
                      <a:pt x="44" y="169"/>
                    </a:lnTo>
                    <a:lnTo>
                      <a:pt x="44" y="169"/>
                    </a:lnTo>
                    <a:lnTo>
                      <a:pt x="44" y="169"/>
                    </a:lnTo>
                    <a:moveTo>
                      <a:pt x="15" y="169"/>
                    </a:moveTo>
                    <a:lnTo>
                      <a:pt x="15" y="169"/>
                    </a:lnTo>
                    <a:lnTo>
                      <a:pt x="15" y="169"/>
                    </a:lnTo>
                    <a:lnTo>
                      <a:pt x="15" y="169"/>
                    </a:lnTo>
                    <a:lnTo>
                      <a:pt x="15" y="169"/>
                    </a:lnTo>
                    <a:lnTo>
                      <a:pt x="15" y="169"/>
                    </a:lnTo>
                    <a:lnTo>
                      <a:pt x="15" y="169"/>
                    </a:lnTo>
                    <a:lnTo>
                      <a:pt x="15" y="169"/>
                    </a:lnTo>
                    <a:lnTo>
                      <a:pt x="15" y="169"/>
                    </a:lnTo>
                    <a:moveTo>
                      <a:pt x="25" y="164"/>
                    </a:move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moveTo>
                      <a:pt x="25" y="162"/>
                    </a:moveTo>
                    <a:lnTo>
                      <a:pt x="25" y="162"/>
                    </a:lnTo>
                    <a:lnTo>
                      <a:pt x="27" y="162"/>
                    </a:lnTo>
                    <a:lnTo>
                      <a:pt x="27" y="162"/>
                    </a:lnTo>
                    <a:lnTo>
                      <a:pt x="27" y="162"/>
                    </a:lnTo>
                    <a:lnTo>
                      <a:pt x="27" y="162"/>
                    </a:lnTo>
                    <a:lnTo>
                      <a:pt x="27" y="162"/>
                    </a:lnTo>
                    <a:lnTo>
                      <a:pt x="27" y="162"/>
                    </a:lnTo>
                    <a:lnTo>
                      <a:pt x="27" y="162"/>
                    </a:lnTo>
                    <a:lnTo>
                      <a:pt x="27" y="164"/>
                    </a:lnTo>
                    <a:lnTo>
                      <a:pt x="27" y="164"/>
                    </a:lnTo>
                    <a:lnTo>
                      <a:pt x="27" y="164"/>
                    </a:lnTo>
                    <a:lnTo>
                      <a:pt x="27" y="164"/>
                    </a:lnTo>
                    <a:lnTo>
                      <a:pt x="27" y="164"/>
                    </a:lnTo>
                    <a:lnTo>
                      <a:pt x="27" y="164"/>
                    </a:lnTo>
                    <a:lnTo>
                      <a:pt x="27" y="164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9"/>
                    </a:lnTo>
                    <a:lnTo>
                      <a:pt x="27" y="169"/>
                    </a:lnTo>
                    <a:lnTo>
                      <a:pt x="27" y="169"/>
                    </a:lnTo>
                    <a:lnTo>
                      <a:pt x="27" y="169"/>
                    </a:lnTo>
                    <a:lnTo>
                      <a:pt x="27" y="169"/>
                    </a:lnTo>
                    <a:lnTo>
                      <a:pt x="27" y="169"/>
                    </a:lnTo>
                    <a:lnTo>
                      <a:pt x="25" y="167"/>
                    </a:lnTo>
                    <a:lnTo>
                      <a:pt x="25" y="167"/>
                    </a:lnTo>
                    <a:lnTo>
                      <a:pt x="25" y="167"/>
                    </a:lnTo>
                    <a:lnTo>
                      <a:pt x="25" y="167"/>
                    </a:lnTo>
                    <a:lnTo>
                      <a:pt x="25" y="167"/>
                    </a:lnTo>
                    <a:lnTo>
                      <a:pt x="25" y="167"/>
                    </a:lnTo>
                    <a:lnTo>
                      <a:pt x="25" y="167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2" y="159"/>
                    </a:lnTo>
                    <a:lnTo>
                      <a:pt x="22" y="159"/>
                    </a:lnTo>
                    <a:lnTo>
                      <a:pt x="22" y="159"/>
                    </a:lnTo>
                    <a:lnTo>
                      <a:pt x="22" y="159"/>
                    </a:lnTo>
                    <a:lnTo>
                      <a:pt x="22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5" y="162"/>
                    </a:lnTo>
                    <a:moveTo>
                      <a:pt x="5" y="162"/>
                    </a:moveTo>
                    <a:lnTo>
                      <a:pt x="5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4"/>
                    </a:lnTo>
                    <a:lnTo>
                      <a:pt x="8" y="164"/>
                    </a:lnTo>
                    <a:lnTo>
                      <a:pt x="8" y="164"/>
                    </a:lnTo>
                    <a:lnTo>
                      <a:pt x="8" y="164"/>
                    </a:lnTo>
                    <a:lnTo>
                      <a:pt x="8" y="164"/>
                    </a:lnTo>
                    <a:lnTo>
                      <a:pt x="8" y="164"/>
                    </a:lnTo>
                    <a:lnTo>
                      <a:pt x="8" y="164"/>
                    </a:lnTo>
                    <a:lnTo>
                      <a:pt x="10" y="164"/>
                    </a:lnTo>
                    <a:lnTo>
                      <a:pt x="10" y="164"/>
                    </a:lnTo>
                    <a:lnTo>
                      <a:pt x="10" y="164"/>
                    </a:lnTo>
                    <a:lnTo>
                      <a:pt x="10" y="164"/>
                    </a:lnTo>
                    <a:lnTo>
                      <a:pt x="10" y="164"/>
                    </a:lnTo>
                    <a:lnTo>
                      <a:pt x="10" y="164"/>
                    </a:lnTo>
                    <a:lnTo>
                      <a:pt x="10" y="164"/>
                    </a:lnTo>
                    <a:lnTo>
                      <a:pt x="10" y="164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9"/>
                    </a:lnTo>
                    <a:lnTo>
                      <a:pt x="13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5" y="167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3" y="164"/>
                    </a:lnTo>
                    <a:lnTo>
                      <a:pt x="3" y="164"/>
                    </a:lnTo>
                    <a:lnTo>
                      <a:pt x="3" y="164"/>
                    </a:lnTo>
                    <a:lnTo>
                      <a:pt x="3" y="164"/>
                    </a:lnTo>
                    <a:lnTo>
                      <a:pt x="3" y="164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3" y="162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59"/>
                    </a:lnTo>
                    <a:lnTo>
                      <a:pt x="5" y="159"/>
                    </a:lnTo>
                    <a:lnTo>
                      <a:pt x="5" y="162"/>
                    </a:lnTo>
                    <a:lnTo>
                      <a:pt x="5" y="162"/>
                    </a:lnTo>
                    <a:moveTo>
                      <a:pt x="174" y="17"/>
                    </a:moveTo>
                    <a:lnTo>
                      <a:pt x="174" y="17"/>
                    </a:lnTo>
                    <a:lnTo>
                      <a:pt x="171" y="17"/>
                    </a:lnTo>
                    <a:lnTo>
                      <a:pt x="171" y="17"/>
                    </a:lnTo>
                    <a:lnTo>
                      <a:pt x="171" y="17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74" y="15"/>
                    </a:lnTo>
                    <a:lnTo>
                      <a:pt x="174" y="15"/>
                    </a:lnTo>
                    <a:lnTo>
                      <a:pt x="174" y="17"/>
                    </a:lnTo>
                    <a:lnTo>
                      <a:pt x="174" y="17"/>
                    </a:lnTo>
                    <a:lnTo>
                      <a:pt x="174" y="17"/>
                    </a:lnTo>
                    <a:lnTo>
                      <a:pt x="174" y="17"/>
                    </a:lnTo>
                    <a:lnTo>
                      <a:pt x="174" y="17"/>
                    </a:lnTo>
                    <a:moveTo>
                      <a:pt x="167" y="13"/>
                    </a:moveTo>
                    <a:lnTo>
                      <a:pt x="167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7" y="13"/>
                    </a:lnTo>
                    <a:lnTo>
                      <a:pt x="167" y="13"/>
                    </a:lnTo>
                    <a:lnTo>
                      <a:pt x="167" y="13"/>
                    </a:lnTo>
                    <a:lnTo>
                      <a:pt x="167" y="13"/>
                    </a:lnTo>
                    <a:lnTo>
                      <a:pt x="167" y="13"/>
                    </a:lnTo>
                    <a:lnTo>
                      <a:pt x="167" y="13"/>
                    </a:lnTo>
                    <a:lnTo>
                      <a:pt x="167" y="13"/>
                    </a:lnTo>
                    <a:lnTo>
                      <a:pt x="167" y="13"/>
                    </a:lnTo>
                    <a:moveTo>
                      <a:pt x="171" y="0"/>
                    </a:moveTo>
                    <a:lnTo>
                      <a:pt x="171" y="0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69" y="3"/>
                    </a:lnTo>
                    <a:lnTo>
                      <a:pt x="169" y="3"/>
                    </a:lnTo>
                    <a:lnTo>
                      <a:pt x="169" y="3"/>
                    </a:lnTo>
                    <a:lnTo>
                      <a:pt x="169" y="3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71" y="0"/>
                    </a:lnTo>
                    <a:lnTo>
                      <a:pt x="171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9" name="Freeform 1290"/>
              <p:cNvSpPr>
                <a:spLocks noEditPoints="1"/>
              </p:cNvSpPr>
              <p:nvPr/>
            </p:nvSpPr>
            <p:spPr bwMode="auto">
              <a:xfrm>
                <a:off x="2715" y="2385"/>
                <a:ext cx="1313" cy="1186"/>
              </a:xfrm>
              <a:custGeom>
                <a:avLst/>
                <a:gdLst>
                  <a:gd name="T0" fmla="*/ 308 w 1313"/>
                  <a:gd name="T1" fmla="*/ 1186 h 1186"/>
                  <a:gd name="T2" fmla="*/ 352 w 1313"/>
                  <a:gd name="T3" fmla="*/ 1174 h 1186"/>
                  <a:gd name="T4" fmla="*/ 430 w 1313"/>
                  <a:gd name="T5" fmla="*/ 1152 h 1186"/>
                  <a:gd name="T6" fmla="*/ 435 w 1313"/>
                  <a:gd name="T7" fmla="*/ 1159 h 1186"/>
                  <a:gd name="T8" fmla="*/ 384 w 1313"/>
                  <a:gd name="T9" fmla="*/ 1181 h 1186"/>
                  <a:gd name="T10" fmla="*/ 384 w 1313"/>
                  <a:gd name="T11" fmla="*/ 1181 h 1186"/>
                  <a:gd name="T12" fmla="*/ 347 w 1313"/>
                  <a:gd name="T13" fmla="*/ 1174 h 1186"/>
                  <a:gd name="T14" fmla="*/ 306 w 1313"/>
                  <a:gd name="T15" fmla="*/ 1172 h 1186"/>
                  <a:gd name="T16" fmla="*/ 445 w 1313"/>
                  <a:gd name="T17" fmla="*/ 1169 h 1186"/>
                  <a:gd name="T18" fmla="*/ 425 w 1313"/>
                  <a:gd name="T19" fmla="*/ 1169 h 1186"/>
                  <a:gd name="T20" fmla="*/ 450 w 1313"/>
                  <a:gd name="T21" fmla="*/ 1159 h 1186"/>
                  <a:gd name="T22" fmla="*/ 411 w 1313"/>
                  <a:gd name="T23" fmla="*/ 1150 h 1186"/>
                  <a:gd name="T24" fmla="*/ 474 w 1313"/>
                  <a:gd name="T25" fmla="*/ 1150 h 1186"/>
                  <a:gd name="T26" fmla="*/ 306 w 1313"/>
                  <a:gd name="T27" fmla="*/ 1142 h 1186"/>
                  <a:gd name="T28" fmla="*/ 352 w 1313"/>
                  <a:gd name="T29" fmla="*/ 1133 h 1186"/>
                  <a:gd name="T30" fmla="*/ 391 w 1313"/>
                  <a:gd name="T31" fmla="*/ 1128 h 1186"/>
                  <a:gd name="T32" fmla="*/ 416 w 1313"/>
                  <a:gd name="T33" fmla="*/ 1120 h 1186"/>
                  <a:gd name="T34" fmla="*/ 543 w 1313"/>
                  <a:gd name="T35" fmla="*/ 1089 h 1186"/>
                  <a:gd name="T36" fmla="*/ 807 w 1313"/>
                  <a:gd name="T37" fmla="*/ 1079 h 1186"/>
                  <a:gd name="T38" fmla="*/ 773 w 1313"/>
                  <a:gd name="T39" fmla="*/ 1074 h 1186"/>
                  <a:gd name="T40" fmla="*/ 169 w 1313"/>
                  <a:gd name="T41" fmla="*/ 917 h 1186"/>
                  <a:gd name="T42" fmla="*/ 1012 w 1313"/>
                  <a:gd name="T43" fmla="*/ 905 h 1186"/>
                  <a:gd name="T44" fmla="*/ 1027 w 1313"/>
                  <a:gd name="T45" fmla="*/ 903 h 1186"/>
                  <a:gd name="T46" fmla="*/ 1017 w 1313"/>
                  <a:gd name="T47" fmla="*/ 903 h 1186"/>
                  <a:gd name="T48" fmla="*/ 142 w 1313"/>
                  <a:gd name="T49" fmla="*/ 871 h 1186"/>
                  <a:gd name="T50" fmla="*/ 227 w 1313"/>
                  <a:gd name="T51" fmla="*/ 910 h 1186"/>
                  <a:gd name="T52" fmla="*/ 144 w 1313"/>
                  <a:gd name="T53" fmla="*/ 915 h 1186"/>
                  <a:gd name="T54" fmla="*/ 318 w 1313"/>
                  <a:gd name="T55" fmla="*/ 516 h 1186"/>
                  <a:gd name="T56" fmla="*/ 313 w 1313"/>
                  <a:gd name="T57" fmla="*/ 475 h 1186"/>
                  <a:gd name="T58" fmla="*/ 262 w 1313"/>
                  <a:gd name="T59" fmla="*/ 20 h 1186"/>
                  <a:gd name="T60" fmla="*/ 320 w 1313"/>
                  <a:gd name="T61" fmla="*/ 27 h 1186"/>
                  <a:gd name="T62" fmla="*/ 408 w 1313"/>
                  <a:gd name="T63" fmla="*/ 81 h 1186"/>
                  <a:gd name="T64" fmla="*/ 428 w 1313"/>
                  <a:gd name="T65" fmla="*/ 130 h 1186"/>
                  <a:gd name="T66" fmla="*/ 479 w 1313"/>
                  <a:gd name="T67" fmla="*/ 159 h 1186"/>
                  <a:gd name="T68" fmla="*/ 526 w 1313"/>
                  <a:gd name="T69" fmla="*/ 106 h 1186"/>
                  <a:gd name="T70" fmla="*/ 548 w 1313"/>
                  <a:gd name="T71" fmla="*/ 147 h 1186"/>
                  <a:gd name="T72" fmla="*/ 489 w 1313"/>
                  <a:gd name="T73" fmla="*/ 186 h 1186"/>
                  <a:gd name="T74" fmla="*/ 433 w 1313"/>
                  <a:gd name="T75" fmla="*/ 267 h 1186"/>
                  <a:gd name="T76" fmla="*/ 421 w 1313"/>
                  <a:gd name="T77" fmla="*/ 345 h 1186"/>
                  <a:gd name="T78" fmla="*/ 467 w 1313"/>
                  <a:gd name="T79" fmla="*/ 404 h 1186"/>
                  <a:gd name="T80" fmla="*/ 411 w 1313"/>
                  <a:gd name="T81" fmla="*/ 467 h 1186"/>
                  <a:gd name="T82" fmla="*/ 311 w 1313"/>
                  <a:gd name="T83" fmla="*/ 472 h 1186"/>
                  <a:gd name="T84" fmla="*/ 313 w 1313"/>
                  <a:gd name="T85" fmla="*/ 529 h 1186"/>
                  <a:gd name="T86" fmla="*/ 235 w 1313"/>
                  <a:gd name="T87" fmla="*/ 541 h 1186"/>
                  <a:gd name="T88" fmla="*/ 271 w 1313"/>
                  <a:gd name="T89" fmla="*/ 582 h 1186"/>
                  <a:gd name="T90" fmla="*/ 230 w 1313"/>
                  <a:gd name="T91" fmla="*/ 614 h 1186"/>
                  <a:gd name="T92" fmla="*/ 196 w 1313"/>
                  <a:gd name="T93" fmla="*/ 646 h 1186"/>
                  <a:gd name="T94" fmla="*/ 205 w 1313"/>
                  <a:gd name="T95" fmla="*/ 702 h 1186"/>
                  <a:gd name="T96" fmla="*/ 176 w 1313"/>
                  <a:gd name="T97" fmla="*/ 749 h 1186"/>
                  <a:gd name="T98" fmla="*/ 125 w 1313"/>
                  <a:gd name="T99" fmla="*/ 805 h 1186"/>
                  <a:gd name="T100" fmla="*/ 113 w 1313"/>
                  <a:gd name="T101" fmla="*/ 842 h 1186"/>
                  <a:gd name="T102" fmla="*/ 34 w 1313"/>
                  <a:gd name="T103" fmla="*/ 802 h 1186"/>
                  <a:gd name="T104" fmla="*/ 27 w 1313"/>
                  <a:gd name="T105" fmla="*/ 749 h 1186"/>
                  <a:gd name="T106" fmla="*/ 49 w 1313"/>
                  <a:gd name="T107" fmla="*/ 678 h 1186"/>
                  <a:gd name="T108" fmla="*/ 66 w 1313"/>
                  <a:gd name="T109" fmla="*/ 636 h 1186"/>
                  <a:gd name="T110" fmla="*/ 42 w 1313"/>
                  <a:gd name="T111" fmla="*/ 573 h 1186"/>
                  <a:gd name="T112" fmla="*/ 56 w 1313"/>
                  <a:gd name="T113" fmla="*/ 502 h 1186"/>
                  <a:gd name="T114" fmla="*/ 66 w 1313"/>
                  <a:gd name="T115" fmla="*/ 431 h 1186"/>
                  <a:gd name="T116" fmla="*/ 91 w 1313"/>
                  <a:gd name="T117" fmla="*/ 367 h 1186"/>
                  <a:gd name="T118" fmla="*/ 95 w 1313"/>
                  <a:gd name="T119" fmla="*/ 304 h 1186"/>
                  <a:gd name="T120" fmla="*/ 105 w 1313"/>
                  <a:gd name="T121" fmla="*/ 230 h 1186"/>
                  <a:gd name="T122" fmla="*/ 137 w 1313"/>
                  <a:gd name="T123" fmla="*/ 147 h 1186"/>
                  <a:gd name="T124" fmla="*/ 166 w 1313"/>
                  <a:gd name="T125" fmla="*/ 64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13" h="1186">
                    <a:moveTo>
                      <a:pt x="320" y="1186"/>
                    </a:moveTo>
                    <a:lnTo>
                      <a:pt x="318" y="1186"/>
                    </a:lnTo>
                    <a:lnTo>
                      <a:pt x="320" y="1186"/>
                    </a:lnTo>
                    <a:close/>
                    <a:moveTo>
                      <a:pt x="259" y="1186"/>
                    </a:moveTo>
                    <a:lnTo>
                      <a:pt x="262" y="1186"/>
                    </a:lnTo>
                    <a:lnTo>
                      <a:pt x="262" y="1184"/>
                    </a:lnTo>
                    <a:lnTo>
                      <a:pt x="264" y="1184"/>
                    </a:lnTo>
                    <a:lnTo>
                      <a:pt x="267" y="1184"/>
                    </a:lnTo>
                    <a:lnTo>
                      <a:pt x="269" y="1184"/>
                    </a:lnTo>
                    <a:lnTo>
                      <a:pt x="267" y="1181"/>
                    </a:lnTo>
                    <a:lnTo>
                      <a:pt x="269" y="1181"/>
                    </a:lnTo>
                    <a:lnTo>
                      <a:pt x="271" y="1181"/>
                    </a:lnTo>
                    <a:lnTo>
                      <a:pt x="274" y="1181"/>
                    </a:lnTo>
                    <a:lnTo>
                      <a:pt x="274" y="1179"/>
                    </a:lnTo>
                    <a:lnTo>
                      <a:pt x="276" y="1179"/>
                    </a:lnTo>
                    <a:lnTo>
                      <a:pt x="279" y="1179"/>
                    </a:lnTo>
                    <a:lnTo>
                      <a:pt x="276" y="1179"/>
                    </a:lnTo>
                    <a:lnTo>
                      <a:pt x="276" y="1177"/>
                    </a:lnTo>
                    <a:lnTo>
                      <a:pt x="279" y="1177"/>
                    </a:lnTo>
                    <a:lnTo>
                      <a:pt x="281" y="1177"/>
                    </a:lnTo>
                    <a:lnTo>
                      <a:pt x="284" y="1177"/>
                    </a:lnTo>
                    <a:lnTo>
                      <a:pt x="286" y="1177"/>
                    </a:lnTo>
                    <a:lnTo>
                      <a:pt x="289" y="1177"/>
                    </a:lnTo>
                    <a:lnTo>
                      <a:pt x="289" y="1179"/>
                    </a:lnTo>
                    <a:lnTo>
                      <a:pt x="286" y="1179"/>
                    </a:lnTo>
                    <a:lnTo>
                      <a:pt x="284" y="1179"/>
                    </a:lnTo>
                    <a:lnTo>
                      <a:pt x="284" y="1181"/>
                    </a:lnTo>
                    <a:lnTo>
                      <a:pt x="286" y="1181"/>
                    </a:lnTo>
                    <a:lnTo>
                      <a:pt x="284" y="1181"/>
                    </a:lnTo>
                    <a:lnTo>
                      <a:pt x="286" y="1181"/>
                    </a:lnTo>
                    <a:lnTo>
                      <a:pt x="289" y="1181"/>
                    </a:lnTo>
                    <a:lnTo>
                      <a:pt x="286" y="1181"/>
                    </a:lnTo>
                    <a:lnTo>
                      <a:pt x="289" y="1184"/>
                    </a:lnTo>
                    <a:lnTo>
                      <a:pt x="289" y="1181"/>
                    </a:lnTo>
                    <a:lnTo>
                      <a:pt x="291" y="1181"/>
                    </a:lnTo>
                    <a:lnTo>
                      <a:pt x="291" y="1184"/>
                    </a:lnTo>
                    <a:lnTo>
                      <a:pt x="289" y="1184"/>
                    </a:lnTo>
                    <a:lnTo>
                      <a:pt x="286" y="1184"/>
                    </a:lnTo>
                    <a:lnTo>
                      <a:pt x="286" y="1186"/>
                    </a:lnTo>
                    <a:lnTo>
                      <a:pt x="289" y="1186"/>
                    </a:lnTo>
                    <a:lnTo>
                      <a:pt x="289" y="1184"/>
                    </a:lnTo>
                    <a:lnTo>
                      <a:pt x="291" y="1184"/>
                    </a:lnTo>
                    <a:lnTo>
                      <a:pt x="293" y="1184"/>
                    </a:lnTo>
                    <a:lnTo>
                      <a:pt x="296" y="1184"/>
                    </a:lnTo>
                    <a:lnTo>
                      <a:pt x="298" y="1184"/>
                    </a:lnTo>
                    <a:lnTo>
                      <a:pt x="298" y="1186"/>
                    </a:lnTo>
                    <a:lnTo>
                      <a:pt x="296" y="1186"/>
                    </a:lnTo>
                    <a:lnTo>
                      <a:pt x="293" y="1186"/>
                    </a:lnTo>
                    <a:lnTo>
                      <a:pt x="291" y="1186"/>
                    </a:lnTo>
                    <a:lnTo>
                      <a:pt x="289" y="1186"/>
                    </a:lnTo>
                    <a:lnTo>
                      <a:pt x="259" y="1186"/>
                    </a:lnTo>
                    <a:close/>
                    <a:moveTo>
                      <a:pt x="306" y="1186"/>
                    </a:moveTo>
                    <a:lnTo>
                      <a:pt x="308" y="1186"/>
                    </a:lnTo>
                    <a:lnTo>
                      <a:pt x="306" y="1186"/>
                    </a:lnTo>
                    <a:lnTo>
                      <a:pt x="308" y="1186"/>
                    </a:lnTo>
                    <a:lnTo>
                      <a:pt x="306" y="1186"/>
                    </a:lnTo>
                    <a:lnTo>
                      <a:pt x="308" y="1186"/>
                    </a:lnTo>
                    <a:lnTo>
                      <a:pt x="311" y="1186"/>
                    </a:lnTo>
                    <a:lnTo>
                      <a:pt x="308" y="1186"/>
                    </a:lnTo>
                    <a:lnTo>
                      <a:pt x="311" y="1186"/>
                    </a:lnTo>
                    <a:lnTo>
                      <a:pt x="306" y="1186"/>
                    </a:lnTo>
                    <a:close/>
                    <a:moveTo>
                      <a:pt x="311" y="1186"/>
                    </a:moveTo>
                    <a:lnTo>
                      <a:pt x="313" y="1186"/>
                    </a:lnTo>
                    <a:lnTo>
                      <a:pt x="311" y="1186"/>
                    </a:lnTo>
                    <a:close/>
                    <a:moveTo>
                      <a:pt x="323" y="1186"/>
                    </a:moveTo>
                    <a:lnTo>
                      <a:pt x="325" y="1186"/>
                    </a:lnTo>
                    <a:lnTo>
                      <a:pt x="328" y="1186"/>
                    </a:lnTo>
                    <a:lnTo>
                      <a:pt x="325" y="1186"/>
                    </a:lnTo>
                    <a:lnTo>
                      <a:pt x="325" y="1184"/>
                    </a:lnTo>
                    <a:lnTo>
                      <a:pt x="328" y="1184"/>
                    </a:lnTo>
                    <a:lnTo>
                      <a:pt x="330" y="1184"/>
                    </a:lnTo>
                    <a:lnTo>
                      <a:pt x="330" y="1186"/>
                    </a:lnTo>
                    <a:lnTo>
                      <a:pt x="333" y="1186"/>
                    </a:lnTo>
                    <a:lnTo>
                      <a:pt x="323" y="1186"/>
                    </a:lnTo>
                    <a:close/>
                    <a:moveTo>
                      <a:pt x="333" y="1186"/>
                    </a:moveTo>
                    <a:lnTo>
                      <a:pt x="335" y="1186"/>
                    </a:lnTo>
                    <a:lnTo>
                      <a:pt x="333" y="1186"/>
                    </a:lnTo>
                    <a:lnTo>
                      <a:pt x="333" y="1184"/>
                    </a:lnTo>
                    <a:lnTo>
                      <a:pt x="335" y="1184"/>
                    </a:lnTo>
                    <a:lnTo>
                      <a:pt x="337" y="1184"/>
                    </a:lnTo>
                    <a:lnTo>
                      <a:pt x="335" y="1184"/>
                    </a:lnTo>
                    <a:lnTo>
                      <a:pt x="335" y="1181"/>
                    </a:lnTo>
                    <a:lnTo>
                      <a:pt x="335" y="1184"/>
                    </a:lnTo>
                    <a:lnTo>
                      <a:pt x="333" y="1184"/>
                    </a:lnTo>
                    <a:lnTo>
                      <a:pt x="333" y="1181"/>
                    </a:lnTo>
                    <a:lnTo>
                      <a:pt x="335" y="1181"/>
                    </a:lnTo>
                    <a:lnTo>
                      <a:pt x="335" y="1179"/>
                    </a:lnTo>
                    <a:lnTo>
                      <a:pt x="337" y="1179"/>
                    </a:lnTo>
                    <a:lnTo>
                      <a:pt x="340" y="1179"/>
                    </a:lnTo>
                    <a:lnTo>
                      <a:pt x="337" y="1179"/>
                    </a:lnTo>
                    <a:lnTo>
                      <a:pt x="337" y="1181"/>
                    </a:lnTo>
                    <a:lnTo>
                      <a:pt x="340" y="1181"/>
                    </a:lnTo>
                    <a:lnTo>
                      <a:pt x="342" y="1181"/>
                    </a:lnTo>
                    <a:lnTo>
                      <a:pt x="345" y="1181"/>
                    </a:lnTo>
                    <a:lnTo>
                      <a:pt x="345" y="1179"/>
                    </a:lnTo>
                    <a:lnTo>
                      <a:pt x="347" y="1179"/>
                    </a:lnTo>
                    <a:lnTo>
                      <a:pt x="347" y="1177"/>
                    </a:lnTo>
                    <a:lnTo>
                      <a:pt x="350" y="1177"/>
                    </a:lnTo>
                    <a:lnTo>
                      <a:pt x="350" y="1179"/>
                    </a:lnTo>
                    <a:lnTo>
                      <a:pt x="352" y="1179"/>
                    </a:lnTo>
                    <a:lnTo>
                      <a:pt x="352" y="1177"/>
                    </a:lnTo>
                    <a:lnTo>
                      <a:pt x="350" y="1177"/>
                    </a:lnTo>
                    <a:lnTo>
                      <a:pt x="350" y="1174"/>
                    </a:lnTo>
                    <a:lnTo>
                      <a:pt x="352" y="1174"/>
                    </a:lnTo>
                    <a:lnTo>
                      <a:pt x="350" y="1174"/>
                    </a:lnTo>
                    <a:lnTo>
                      <a:pt x="352" y="1174"/>
                    </a:lnTo>
                    <a:lnTo>
                      <a:pt x="355" y="1174"/>
                    </a:lnTo>
                    <a:lnTo>
                      <a:pt x="352" y="1174"/>
                    </a:lnTo>
                    <a:lnTo>
                      <a:pt x="352" y="1172"/>
                    </a:lnTo>
                    <a:lnTo>
                      <a:pt x="350" y="1172"/>
                    </a:lnTo>
                    <a:lnTo>
                      <a:pt x="352" y="1172"/>
                    </a:lnTo>
                    <a:lnTo>
                      <a:pt x="355" y="1172"/>
                    </a:lnTo>
                    <a:lnTo>
                      <a:pt x="357" y="1172"/>
                    </a:lnTo>
                    <a:lnTo>
                      <a:pt x="357" y="1169"/>
                    </a:lnTo>
                    <a:lnTo>
                      <a:pt x="359" y="1169"/>
                    </a:lnTo>
                    <a:lnTo>
                      <a:pt x="362" y="1169"/>
                    </a:lnTo>
                    <a:lnTo>
                      <a:pt x="364" y="1169"/>
                    </a:lnTo>
                    <a:lnTo>
                      <a:pt x="367" y="1169"/>
                    </a:lnTo>
                    <a:lnTo>
                      <a:pt x="367" y="1167"/>
                    </a:lnTo>
                    <a:lnTo>
                      <a:pt x="369" y="1167"/>
                    </a:lnTo>
                    <a:lnTo>
                      <a:pt x="372" y="1167"/>
                    </a:lnTo>
                    <a:lnTo>
                      <a:pt x="374" y="1167"/>
                    </a:lnTo>
                    <a:lnTo>
                      <a:pt x="374" y="1169"/>
                    </a:lnTo>
                    <a:lnTo>
                      <a:pt x="377" y="1169"/>
                    </a:lnTo>
                    <a:lnTo>
                      <a:pt x="377" y="1167"/>
                    </a:lnTo>
                    <a:lnTo>
                      <a:pt x="379" y="1167"/>
                    </a:lnTo>
                    <a:lnTo>
                      <a:pt x="379" y="1164"/>
                    </a:lnTo>
                    <a:lnTo>
                      <a:pt x="381" y="1164"/>
                    </a:lnTo>
                    <a:lnTo>
                      <a:pt x="381" y="1167"/>
                    </a:lnTo>
                    <a:lnTo>
                      <a:pt x="384" y="1167"/>
                    </a:lnTo>
                    <a:lnTo>
                      <a:pt x="386" y="1167"/>
                    </a:lnTo>
                    <a:lnTo>
                      <a:pt x="389" y="1167"/>
                    </a:lnTo>
                    <a:lnTo>
                      <a:pt x="391" y="1167"/>
                    </a:lnTo>
                    <a:lnTo>
                      <a:pt x="391" y="1164"/>
                    </a:lnTo>
                    <a:lnTo>
                      <a:pt x="394" y="1164"/>
                    </a:lnTo>
                    <a:lnTo>
                      <a:pt x="396" y="1164"/>
                    </a:lnTo>
                    <a:lnTo>
                      <a:pt x="396" y="1162"/>
                    </a:lnTo>
                    <a:lnTo>
                      <a:pt x="394" y="1162"/>
                    </a:lnTo>
                    <a:lnTo>
                      <a:pt x="396" y="1162"/>
                    </a:lnTo>
                    <a:lnTo>
                      <a:pt x="399" y="1162"/>
                    </a:lnTo>
                    <a:lnTo>
                      <a:pt x="401" y="1162"/>
                    </a:lnTo>
                    <a:lnTo>
                      <a:pt x="403" y="1162"/>
                    </a:lnTo>
                    <a:lnTo>
                      <a:pt x="403" y="1159"/>
                    </a:lnTo>
                    <a:lnTo>
                      <a:pt x="406" y="1159"/>
                    </a:lnTo>
                    <a:lnTo>
                      <a:pt x="406" y="1157"/>
                    </a:lnTo>
                    <a:lnTo>
                      <a:pt x="408" y="1157"/>
                    </a:lnTo>
                    <a:lnTo>
                      <a:pt x="411" y="1157"/>
                    </a:lnTo>
                    <a:lnTo>
                      <a:pt x="413" y="1157"/>
                    </a:lnTo>
                    <a:lnTo>
                      <a:pt x="413" y="1155"/>
                    </a:lnTo>
                    <a:lnTo>
                      <a:pt x="416" y="1155"/>
                    </a:lnTo>
                    <a:lnTo>
                      <a:pt x="418" y="1155"/>
                    </a:lnTo>
                    <a:lnTo>
                      <a:pt x="421" y="1155"/>
                    </a:lnTo>
                    <a:lnTo>
                      <a:pt x="423" y="1155"/>
                    </a:lnTo>
                    <a:lnTo>
                      <a:pt x="425" y="1155"/>
                    </a:lnTo>
                    <a:lnTo>
                      <a:pt x="428" y="1155"/>
                    </a:lnTo>
                    <a:lnTo>
                      <a:pt x="428" y="1152"/>
                    </a:lnTo>
                    <a:lnTo>
                      <a:pt x="425" y="1152"/>
                    </a:lnTo>
                    <a:lnTo>
                      <a:pt x="428" y="1152"/>
                    </a:lnTo>
                    <a:lnTo>
                      <a:pt x="430" y="1152"/>
                    </a:lnTo>
                    <a:lnTo>
                      <a:pt x="430" y="1155"/>
                    </a:lnTo>
                    <a:lnTo>
                      <a:pt x="430" y="1152"/>
                    </a:lnTo>
                    <a:lnTo>
                      <a:pt x="433" y="1152"/>
                    </a:lnTo>
                    <a:lnTo>
                      <a:pt x="435" y="1152"/>
                    </a:lnTo>
                    <a:lnTo>
                      <a:pt x="435" y="1150"/>
                    </a:lnTo>
                    <a:lnTo>
                      <a:pt x="438" y="1150"/>
                    </a:lnTo>
                    <a:lnTo>
                      <a:pt x="440" y="1150"/>
                    </a:lnTo>
                    <a:lnTo>
                      <a:pt x="443" y="1150"/>
                    </a:lnTo>
                    <a:lnTo>
                      <a:pt x="445" y="1150"/>
                    </a:lnTo>
                    <a:lnTo>
                      <a:pt x="447" y="1150"/>
                    </a:lnTo>
                    <a:lnTo>
                      <a:pt x="450" y="1150"/>
                    </a:lnTo>
                    <a:lnTo>
                      <a:pt x="450" y="1147"/>
                    </a:lnTo>
                    <a:lnTo>
                      <a:pt x="452" y="1147"/>
                    </a:lnTo>
                    <a:lnTo>
                      <a:pt x="455" y="1147"/>
                    </a:lnTo>
                    <a:lnTo>
                      <a:pt x="457" y="1147"/>
                    </a:lnTo>
                    <a:lnTo>
                      <a:pt x="457" y="1150"/>
                    </a:lnTo>
                    <a:lnTo>
                      <a:pt x="460" y="1150"/>
                    </a:lnTo>
                    <a:lnTo>
                      <a:pt x="460" y="1152"/>
                    </a:lnTo>
                    <a:lnTo>
                      <a:pt x="457" y="1152"/>
                    </a:lnTo>
                    <a:lnTo>
                      <a:pt x="460" y="1152"/>
                    </a:lnTo>
                    <a:lnTo>
                      <a:pt x="462" y="1152"/>
                    </a:lnTo>
                    <a:lnTo>
                      <a:pt x="462" y="1155"/>
                    </a:lnTo>
                    <a:lnTo>
                      <a:pt x="460" y="1155"/>
                    </a:lnTo>
                    <a:lnTo>
                      <a:pt x="462" y="1155"/>
                    </a:lnTo>
                    <a:lnTo>
                      <a:pt x="462" y="1157"/>
                    </a:lnTo>
                    <a:lnTo>
                      <a:pt x="465" y="1157"/>
                    </a:lnTo>
                    <a:lnTo>
                      <a:pt x="467" y="1157"/>
                    </a:lnTo>
                    <a:lnTo>
                      <a:pt x="467" y="1159"/>
                    </a:lnTo>
                    <a:lnTo>
                      <a:pt x="465" y="1159"/>
                    </a:lnTo>
                    <a:lnTo>
                      <a:pt x="462" y="1159"/>
                    </a:lnTo>
                    <a:lnTo>
                      <a:pt x="460" y="1159"/>
                    </a:lnTo>
                    <a:lnTo>
                      <a:pt x="457" y="1159"/>
                    </a:lnTo>
                    <a:lnTo>
                      <a:pt x="455" y="1159"/>
                    </a:lnTo>
                    <a:lnTo>
                      <a:pt x="455" y="1157"/>
                    </a:lnTo>
                    <a:lnTo>
                      <a:pt x="457" y="1157"/>
                    </a:lnTo>
                    <a:lnTo>
                      <a:pt x="455" y="1157"/>
                    </a:lnTo>
                    <a:lnTo>
                      <a:pt x="455" y="1155"/>
                    </a:lnTo>
                    <a:lnTo>
                      <a:pt x="452" y="1155"/>
                    </a:lnTo>
                    <a:lnTo>
                      <a:pt x="450" y="1155"/>
                    </a:lnTo>
                    <a:lnTo>
                      <a:pt x="447" y="1155"/>
                    </a:lnTo>
                    <a:lnTo>
                      <a:pt x="450" y="1155"/>
                    </a:lnTo>
                    <a:lnTo>
                      <a:pt x="450" y="1157"/>
                    </a:lnTo>
                    <a:lnTo>
                      <a:pt x="447" y="1157"/>
                    </a:lnTo>
                    <a:lnTo>
                      <a:pt x="450" y="1157"/>
                    </a:lnTo>
                    <a:lnTo>
                      <a:pt x="447" y="1157"/>
                    </a:lnTo>
                    <a:lnTo>
                      <a:pt x="445" y="1157"/>
                    </a:lnTo>
                    <a:lnTo>
                      <a:pt x="443" y="1157"/>
                    </a:lnTo>
                    <a:lnTo>
                      <a:pt x="440" y="1157"/>
                    </a:lnTo>
                    <a:lnTo>
                      <a:pt x="440" y="1159"/>
                    </a:lnTo>
                    <a:lnTo>
                      <a:pt x="443" y="1159"/>
                    </a:lnTo>
                    <a:lnTo>
                      <a:pt x="440" y="1159"/>
                    </a:lnTo>
                    <a:lnTo>
                      <a:pt x="438" y="1159"/>
                    </a:lnTo>
                    <a:lnTo>
                      <a:pt x="435" y="1159"/>
                    </a:lnTo>
                    <a:lnTo>
                      <a:pt x="438" y="1159"/>
                    </a:lnTo>
                    <a:lnTo>
                      <a:pt x="435" y="1159"/>
                    </a:lnTo>
                    <a:lnTo>
                      <a:pt x="435" y="1162"/>
                    </a:lnTo>
                    <a:lnTo>
                      <a:pt x="433" y="1159"/>
                    </a:lnTo>
                    <a:lnTo>
                      <a:pt x="433" y="1162"/>
                    </a:lnTo>
                    <a:lnTo>
                      <a:pt x="433" y="1159"/>
                    </a:lnTo>
                    <a:lnTo>
                      <a:pt x="430" y="1159"/>
                    </a:lnTo>
                    <a:lnTo>
                      <a:pt x="430" y="1162"/>
                    </a:lnTo>
                    <a:lnTo>
                      <a:pt x="428" y="1162"/>
                    </a:lnTo>
                    <a:lnTo>
                      <a:pt x="425" y="1162"/>
                    </a:lnTo>
                    <a:lnTo>
                      <a:pt x="425" y="1164"/>
                    </a:lnTo>
                    <a:lnTo>
                      <a:pt x="423" y="1164"/>
                    </a:lnTo>
                    <a:lnTo>
                      <a:pt x="421" y="1164"/>
                    </a:lnTo>
                    <a:lnTo>
                      <a:pt x="421" y="1167"/>
                    </a:lnTo>
                    <a:lnTo>
                      <a:pt x="418" y="1167"/>
                    </a:lnTo>
                    <a:lnTo>
                      <a:pt x="416" y="1167"/>
                    </a:lnTo>
                    <a:lnTo>
                      <a:pt x="416" y="1169"/>
                    </a:lnTo>
                    <a:lnTo>
                      <a:pt x="413" y="1169"/>
                    </a:lnTo>
                    <a:lnTo>
                      <a:pt x="416" y="1172"/>
                    </a:lnTo>
                    <a:lnTo>
                      <a:pt x="413" y="1172"/>
                    </a:lnTo>
                    <a:lnTo>
                      <a:pt x="413" y="1174"/>
                    </a:lnTo>
                    <a:lnTo>
                      <a:pt x="413" y="1172"/>
                    </a:lnTo>
                    <a:lnTo>
                      <a:pt x="413" y="1174"/>
                    </a:lnTo>
                    <a:lnTo>
                      <a:pt x="411" y="1174"/>
                    </a:lnTo>
                    <a:lnTo>
                      <a:pt x="411" y="1177"/>
                    </a:lnTo>
                    <a:lnTo>
                      <a:pt x="408" y="1177"/>
                    </a:lnTo>
                    <a:lnTo>
                      <a:pt x="411" y="1177"/>
                    </a:lnTo>
                    <a:lnTo>
                      <a:pt x="411" y="1179"/>
                    </a:lnTo>
                    <a:lnTo>
                      <a:pt x="408" y="1179"/>
                    </a:lnTo>
                    <a:lnTo>
                      <a:pt x="406" y="1179"/>
                    </a:lnTo>
                    <a:lnTo>
                      <a:pt x="406" y="1181"/>
                    </a:lnTo>
                    <a:lnTo>
                      <a:pt x="408" y="1181"/>
                    </a:lnTo>
                    <a:lnTo>
                      <a:pt x="411" y="1181"/>
                    </a:lnTo>
                    <a:lnTo>
                      <a:pt x="411" y="1184"/>
                    </a:lnTo>
                    <a:lnTo>
                      <a:pt x="408" y="1184"/>
                    </a:lnTo>
                    <a:lnTo>
                      <a:pt x="406" y="1184"/>
                    </a:lnTo>
                    <a:lnTo>
                      <a:pt x="403" y="1184"/>
                    </a:lnTo>
                    <a:lnTo>
                      <a:pt x="406" y="1184"/>
                    </a:lnTo>
                    <a:lnTo>
                      <a:pt x="403" y="1181"/>
                    </a:lnTo>
                    <a:lnTo>
                      <a:pt x="406" y="1181"/>
                    </a:lnTo>
                    <a:lnTo>
                      <a:pt x="403" y="1181"/>
                    </a:lnTo>
                    <a:lnTo>
                      <a:pt x="401" y="1181"/>
                    </a:lnTo>
                    <a:lnTo>
                      <a:pt x="401" y="1184"/>
                    </a:lnTo>
                    <a:lnTo>
                      <a:pt x="399" y="1184"/>
                    </a:lnTo>
                    <a:lnTo>
                      <a:pt x="399" y="1181"/>
                    </a:lnTo>
                    <a:lnTo>
                      <a:pt x="396" y="1181"/>
                    </a:lnTo>
                    <a:lnTo>
                      <a:pt x="394" y="1181"/>
                    </a:lnTo>
                    <a:lnTo>
                      <a:pt x="394" y="1179"/>
                    </a:lnTo>
                    <a:lnTo>
                      <a:pt x="391" y="1179"/>
                    </a:lnTo>
                    <a:lnTo>
                      <a:pt x="389" y="1179"/>
                    </a:lnTo>
                    <a:lnTo>
                      <a:pt x="386" y="1179"/>
                    </a:lnTo>
                    <a:lnTo>
                      <a:pt x="384" y="1179"/>
                    </a:lnTo>
                    <a:lnTo>
                      <a:pt x="384" y="1181"/>
                    </a:lnTo>
                    <a:lnTo>
                      <a:pt x="381" y="1181"/>
                    </a:lnTo>
                    <a:lnTo>
                      <a:pt x="379" y="1181"/>
                    </a:lnTo>
                    <a:lnTo>
                      <a:pt x="377" y="1181"/>
                    </a:lnTo>
                    <a:lnTo>
                      <a:pt x="374" y="1181"/>
                    </a:lnTo>
                    <a:lnTo>
                      <a:pt x="374" y="1184"/>
                    </a:lnTo>
                    <a:lnTo>
                      <a:pt x="372" y="1184"/>
                    </a:lnTo>
                    <a:lnTo>
                      <a:pt x="369" y="1184"/>
                    </a:lnTo>
                    <a:lnTo>
                      <a:pt x="369" y="1186"/>
                    </a:lnTo>
                    <a:lnTo>
                      <a:pt x="367" y="1186"/>
                    </a:lnTo>
                    <a:lnTo>
                      <a:pt x="364" y="1186"/>
                    </a:lnTo>
                    <a:lnTo>
                      <a:pt x="333" y="1186"/>
                    </a:lnTo>
                    <a:close/>
                    <a:moveTo>
                      <a:pt x="198" y="648"/>
                    </a:moveTo>
                    <a:lnTo>
                      <a:pt x="196" y="648"/>
                    </a:lnTo>
                    <a:lnTo>
                      <a:pt x="198" y="648"/>
                    </a:lnTo>
                    <a:close/>
                    <a:moveTo>
                      <a:pt x="210" y="646"/>
                    </a:moveTo>
                    <a:lnTo>
                      <a:pt x="213" y="646"/>
                    </a:lnTo>
                    <a:lnTo>
                      <a:pt x="210" y="646"/>
                    </a:lnTo>
                    <a:close/>
                    <a:moveTo>
                      <a:pt x="218" y="646"/>
                    </a:moveTo>
                    <a:lnTo>
                      <a:pt x="218" y="644"/>
                    </a:lnTo>
                    <a:lnTo>
                      <a:pt x="218" y="646"/>
                    </a:lnTo>
                    <a:close/>
                    <a:moveTo>
                      <a:pt x="220" y="646"/>
                    </a:moveTo>
                    <a:lnTo>
                      <a:pt x="218" y="646"/>
                    </a:lnTo>
                    <a:lnTo>
                      <a:pt x="218" y="644"/>
                    </a:lnTo>
                    <a:lnTo>
                      <a:pt x="220" y="644"/>
                    </a:lnTo>
                    <a:lnTo>
                      <a:pt x="220" y="646"/>
                    </a:lnTo>
                    <a:close/>
                    <a:moveTo>
                      <a:pt x="223" y="644"/>
                    </a:moveTo>
                    <a:lnTo>
                      <a:pt x="223" y="646"/>
                    </a:lnTo>
                    <a:lnTo>
                      <a:pt x="220" y="644"/>
                    </a:lnTo>
                    <a:lnTo>
                      <a:pt x="223" y="644"/>
                    </a:lnTo>
                    <a:close/>
                    <a:moveTo>
                      <a:pt x="225" y="641"/>
                    </a:moveTo>
                    <a:lnTo>
                      <a:pt x="223" y="641"/>
                    </a:lnTo>
                    <a:lnTo>
                      <a:pt x="223" y="639"/>
                    </a:lnTo>
                    <a:lnTo>
                      <a:pt x="223" y="641"/>
                    </a:lnTo>
                    <a:lnTo>
                      <a:pt x="225" y="641"/>
                    </a:lnTo>
                    <a:close/>
                    <a:moveTo>
                      <a:pt x="276" y="570"/>
                    </a:moveTo>
                    <a:lnTo>
                      <a:pt x="279" y="570"/>
                    </a:lnTo>
                    <a:lnTo>
                      <a:pt x="276" y="570"/>
                    </a:lnTo>
                    <a:close/>
                    <a:moveTo>
                      <a:pt x="315" y="1186"/>
                    </a:moveTo>
                    <a:lnTo>
                      <a:pt x="315" y="1184"/>
                    </a:lnTo>
                    <a:lnTo>
                      <a:pt x="315" y="1186"/>
                    </a:lnTo>
                    <a:close/>
                    <a:moveTo>
                      <a:pt x="320" y="1186"/>
                    </a:moveTo>
                    <a:lnTo>
                      <a:pt x="318" y="1186"/>
                    </a:lnTo>
                    <a:lnTo>
                      <a:pt x="318" y="1184"/>
                    </a:lnTo>
                    <a:lnTo>
                      <a:pt x="320" y="1184"/>
                    </a:lnTo>
                    <a:lnTo>
                      <a:pt x="320" y="1186"/>
                    </a:lnTo>
                    <a:close/>
                    <a:moveTo>
                      <a:pt x="443" y="1181"/>
                    </a:moveTo>
                    <a:lnTo>
                      <a:pt x="440" y="1181"/>
                    </a:lnTo>
                    <a:lnTo>
                      <a:pt x="443" y="1181"/>
                    </a:lnTo>
                    <a:close/>
                    <a:moveTo>
                      <a:pt x="386" y="1186"/>
                    </a:moveTo>
                    <a:lnTo>
                      <a:pt x="384" y="1186"/>
                    </a:lnTo>
                    <a:lnTo>
                      <a:pt x="381" y="1184"/>
                    </a:lnTo>
                    <a:lnTo>
                      <a:pt x="384" y="1184"/>
                    </a:lnTo>
                    <a:lnTo>
                      <a:pt x="384" y="1181"/>
                    </a:lnTo>
                    <a:lnTo>
                      <a:pt x="386" y="1181"/>
                    </a:lnTo>
                    <a:lnTo>
                      <a:pt x="386" y="1184"/>
                    </a:lnTo>
                    <a:lnTo>
                      <a:pt x="389" y="1184"/>
                    </a:lnTo>
                    <a:lnTo>
                      <a:pt x="386" y="1186"/>
                    </a:lnTo>
                    <a:close/>
                    <a:moveTo>
                      <a:pt x="298" y="1181"/>
                    </a:moveTo>
                    <a:lnTo>
                      <a:pt x="296" y="1181"/>
                    </a:lnTo>
                    <a:lnTo>
                      <a:pt x="298" y="1181"/>
                    </a:lnTo>
                    <a:close/>
                    <a:moveTo>
                      <a:pt x="333" y="1179"/>
                    </a:moveTo>
                    <a:lnTo>
                      <a:pt x="335" y="1179"/>
                    </a:lnTo>
                    <a:lnTo>
                      <a:pt x="335" y="1181"/>
                    </a:lnTo>
                    <a:lnTo>
                      <a:pt x="333" y="1181"/>
                    </a:lnTo>
                    <a:lnTo>
                      <a:pt x="333" y="1179"/>
                    </a:lnTo>
                    <a:lnTo>
                      <a:pt x="333" y="1181"/>
                    </a:lnTo>
                    <a:lnTo>
                      <a:pt x="333" y="1179"/>
                    </a:lnTo>
                    <a:close/>
                    <a:moveTo>
                      <a:pt x="462" y="1179"/>
                    </a:moveTo>
                    <a:lnTo>
                      <a:pt x="460" y="1181"/>
                    </a:lnTo>
                    <a:lnTo>
                      <a:pt x="462" y="1181"/>
                    </a:lnTo>
                    <a:lnTo>
                      <a:pt x="460" y="1181"/>
                    </a:lnTo>
                    <a:lnTo>
                      <a:pt x="460" y="1184"/>
                    </a:lnTo>
                    <a:lnTo>
                      <a:pt x="457" y="1184"/>
                    </a:lnTo>
                    <a:lnTo>
                      <a:pt x="455" y="1184"/>
                    </a:lnTo>
                    <a:lnTo>
                      <a:pt x="452" y="1184"/>
                    </a:lnTo>
                    <a:lnTo>
                      <a:pt x="450" y="1184"/>
                    </a:lnTo>
                    <a:lnTo>
                      <a:pt x="447" y="1184"/>
                    </a:lnTo>
                    <a:lnTo>
                      <a:pt x="445" y="1184"/>
                    </a:lnTo>
                    <a:lnTo>
                      <a:pt x="445" y="1181"/>
                    </a:lnTo>
                    <a:lnTo>
                      <a:pt x="447" y="1181"/>
                    </a:lnTo>
                    <a:lnTo>
                      <a:pt x="450" y="1181"/>
                    </a:lnTo>
                    <a:lnTo>
                      <a:pt x="452" y="1181"/>
                    </a:lnTo>
                    <a:lnTo>
                      <a:pt x="455" y="1181"/>
                    </a:lnTo>
                    <a:lnTo>
                      <a:pt x="455" y="1179"/>
                    </a:lnTo>
                    <a:lnTo>
                      <a:pt x="457" y="1179"/>
                    </a:lnTo>
                    <a:lnTo>
                      <a:pt x="460" y="1179"/>
                    </a:lnTo>
                    <a:lnTo>
                      <a:pt x="462" y="1179"/>
                    </a:lnTo>
                    <a:close/>
                    <a:moveTo>
                      <a:pt x="320" y="1177"/>
                    </a:moveTo>
                    <a:lnTo>
                      <a:pt x="318" y="1177"/>
                    </a:lnTo>
                    <a:lnTo>
                      <a:pt x="320" y="1177"/>
                    </a:lnTo>
                    <a:close/>
                    <a:moveTo>
                      <a:pt x="472" y="1177"/>
                    </a:moveTo>
                    <a:lnTo>
                      <a:pt x="469" y="1177"/>
                    </a:lnTo>
                    <a:lnTo>
                      <a:pt x="469" y="1179"/>
                    </a:lnTo>
                    <a:lnTo>
                      <a:pt x="467" y="1179"/>
                    </a:lnTo>
                    <a:lnTo>
                      <a:pt x="465" y="1179"/>
                    </a:lnTo>
                    <a:lnTo>
                      <a:pt x="462" y="1179"/>
                    </a:lnTo>
                    <a:lnTo>
                      <a:pt x="465" y="1179"/>
                    </a:lnTo>
                    <a:lnTo>
                      <a:pt x="465" y="1177"/>
                    </a:lnTo>
                    <a:lnTo>
                      <a:pt x="467" y="1177"/>
                    </a:lnTo>
                    <a:lnTo>
                      <a:pt x="469" y="1177"/>
                    </a:lnTo>
                    <a:lnTo>
                      <a:pt x="472" y="1177"/>
                    </a:lnTo>
                    <a:close/>
                    <a:moveTo>
                      <a:pt x="465" y="1177"/>
                    </a:moveTo>
                    <a:lnTo>
                      <a:pt x="465" y="1174"/>
                    </a:lnTo>
                    <a:lnTo>
                      <a:pt x="465" y="1177"/>
                    </a:lnTo>
                    <a:close/>
                    <a:moveTo>
                      <a:pt x="350" y="1174"/>
                    </a:moveTo>
                    <a:lnTo>
                      <a:pt x="347" y="1174"/>
                    </a:lnTo>
                    <a:lnTo>
                      <a:pt x="350" y="1174"/>
                    </a:lnTo>
                    <a:close/>
                    <a:moveTo>
                      <a:pt x="421" y="1174"/>
                    </a:moveTo>
                    <a:lnTo>
                      <a:pt x="421" y="1177"/>
                    </a:lnTo>
                    <a:lnTo>
                      <a:pt x="421" y="1174"/>
                    </a:lnTo>
                    <a:lnTo>
                      <a:pt x="423" y="1174"/>
                    </a:lnTo>
                    <a:lnTo>
                      <a:pt x="421" y="1174"/>
                    </a:lnTo>
                    <a:close/>
                    <a:moveTo>
                      <a:pt x="330" y="1174"/>
                    </a:moveTo>
                    <a:lnTo>
                      <a:pt x="328" y="1174"/>
                    </a:lnTo>
                    <a:lnTo>
                      <a:pt x="328" y="1172"/>
                    </a:lnTo>
                    <a:lnTo>
                      <a:pt x="330" y="1172"/>
                    </a:lnTo>
                    <a:lnTo>
                      <a:pt x="330" y="1174"/>
                    </a:lnTo>
                    <a:close/>
                    <a:moveTo>
                      <a:pt x="320" y="1172"/>
                    </a:moveTo>
                    <a:lnTo>
                      <a:pt x="318" y="1172"/>
                    </a:lnTo>
                    <a:lnTo>
                      <a:pt x="320" y="1172"/>
                    </a:lnTo>
                    <a:close/>
                    <a:moveTo>
                      <a:pt x="311" y="1169"/>
                    </a:moveTo>
                    <a:lnTo>
                      <a:pt x="313" y="1169"/>
                    </a:lnTo>
                    <a:lnTo>
                      <a:pt x="313" y="1172"/>
                    </a:lnTo>
                    <a:lnTo>
                      <a:pt x="315" y="1172"/>
                    </a:lnTo>
                    <a:lnTo>
                      <a:pt x="318" y="1172"/>
                    </a:lnTo>
                    <a:lnTo>
                      <a:pt x="318" y="1174"/>
                    </a:lnTo>
                    <a:lnTo>
                      <a:pt x="320" y="1174"/>
                    </a:lnTo>
                    <a:lnTo>
                      <a:pt x="318" y="1174"/>
                    </a:lnTo>
                    <a:lnTo>
                      <a:pt x="315" y="1174"/>
                    </a:lnTo>
                    <a:lnTo>
                      <a:pt x="318" y="1174"/>
                    </a:lnTo>
                    <a:lnTo>
                      <a:pt x="318" y="1177"/>
                    </a:lnTo>
                    <a:lnTo>
                      <a:pt x="315" y="1177"/>
                    </a:lnTo>
                    <a:lnTo>
                      <a:pt x="315" y="1179"/>
                    </a:lnTo>
                    <a:lnTo>
                      <a:pt x="315" y="1181"/>
                    </a:lnTo>
                    <a:lnTo>
                      <a:pt x="313" y="1181"/>
                    </a:lnTo>
                    <a:lnTo>
                      <a:pt x="313" y="1179"/>
                    </a:lnTo>
                    <a:lnTo>
                      <a:pt x="313" y="1181"/>
                    </a:lnTo>
                    <a:lnTo>
                      <a:pt x="311" y="1181"/>
                    </a:lnTo>
                    <a:lnTo>
                      <a:pt x="313" y="1181"/>
                    </a:lnTo>
                    <a:lnTo>
                      <a:pt x="311" y="1181"/>
                    </a:lnTo>
                    <a:lnTo>
                      <a:pt x="308" y="1181"/>
                    </a:lnTo>
                    <a:lnTo>
                      <a:pt x="308" y="1184"/>
                    </a:lnTo>
                    <a:lnTo>
                      <a:pt x="308" y="1181"/>
                    </a:lnTo>
                    <a:lnTo>
                      <a:pt x="306" y="1181"/>
                    </a:lnTo>
                    <a:lnTo>
                      <a:pt x="306" y="1184"/>
                    </a:lnTo>
                    <a:lnTo>
                      <a:pt x="303" y="1184"/>
                    </a:lnTo>
                    <a:lnTo>
                      <a:pt x="301" y="1184"/>
                    </a:lnTo>
                    <a:lnTo>
                      <a:pt x="298" y="1184"/>
                    </a:lnTo>
                    <a:lnTo>
                      <a:pt x="301" y="1184"/>
                    </a:lnTo>
                    <a:lnTo>
                      <a:pt x="301" y="1181"/>
                    </a:lnTo>
                    <a:lnTo>
                      <a:pt x="303" y="1184"/>
                    </a:lnTo>
                    <a:lnTo>
                      <a:pt x="303" y="1181"/>
                    </a:lnTo>
                    <a:lnTo>
                      <a:pt x="303" y="1179"/>
                    </a:lnTo>
                    <a:lnTo>
                      <a:pt x="306" y="1179"/>
                    </a:lnTo>
                    <a:lnTo>
                      <a:pt x="306" y="1177"/>
                    </a:lnTo>
                    <a:lnTo>
                      <a:pt x="308" y="1177"/>
                    </a:lnTo>
                    <a:lnTo>
                      <a:pt x="306" y="1177"/>
                    </a:lnTo>
                    <a:lnTo>
                      <a:pt x="306" y="1174"/>
                    </a:lnTo>
                    <a:lnTo>
                      <a:pt x="306" y="1172"/>
                    </a:lnTo>
                    <a:lnTo>
                      <a:pt x="308" y="1172"/>
                    </a:lnTo>
                    <a:lnTo>
                      <a:pt x="306" y="1172"/>
                    </a:lnTo>
                    <a:lnTo>
                      <a:pt x="308" y="1172"/>
                    </a:lnTo>
                    <a:lnTo>
                      <a:pt x="308" y="1169"/>
                    </a:lnTo>
                    <a:lnTo>
                      <a:pt x="311" y="1169"/>
                    </a:lnTo>
                    <a:close/>
                    <a:moveTo>
                      <a:pt x="328" y="1169"/>
                    </a:moveTo>
                    <a:lnTo>
                      <a:pt x="325" y="1169"/>
                    </a:lnTo>
                    <a:lnTo>
                      <a:pt x="325" y="1172"/>
                    </a:lnTo>
                    <a:lnTo>
                      <a:pt x="323" y="1172"/>
                    </a:lnTo>
                    <a:lnTo>
                      <a:pt x="320" y="1172"/>
                    </a:lnTo>
                    <a:lnTo>
                      <a:pt x="320" y="1169"/>
                    </a:lnTo>
                    <a:lnTo>
                      <a:pt x="323" y="1169"/>
                    </a:lnTo>
                    <a:lnTo>
                      <a:pt x="325" y="1169"/>
                    </a:lnTo>
                    <a:lnTo>
                      <a:pt x="328" y="1169"/>
                    </a:lnTo>
                    <a:close/>
                    <a:moveTo>
                      <a:pt x="337" y="1169"/>
                    </a:moveTo>
                    <a:lnTo>
                      <a:pt x="335" y="1169"/>
                    </a:lnTo>
                    <a:lnTo>
                      <a:pt x="335" y="1167"/>
                    </a:lnTo>
                    <a:lnTo>
                      <a:pt x="337" y="1167"/>
                    </a:lnTo>
                    <a:lnTo>
                      <a:pt x="340" y="1167"/>
                    </a:lnTo>
                    <a:lnTo>
                      <a:pt x="337" y="1167"/>
                    </a:lnTo>
                    <a:lnTo>
                      <a:pt x="337" y="1169"/>
                    </a:lnTo>
                    <a:close/>
                    <a:moveTo>
                      <a:pt x="350" y="1167"/>
                    </a:moveTo>
                    <a:lnTo>
                      <a:pt x="350" y="1164"/>
                    </a:lnTo>
                    <a:lnTo>
                      <a:pt x="350" y="1167"/>
                    </a:lnTo>
                    <a:close/>
                    <a:moveTo>
                      <a:pt x="443" y="1164"/>
                    </a:moveTo>
                    <a:lnTo>
                      <a:pt x="445" y="1164"/>
                    </a:lnTo>
                    <a:lnTo>
                      <a:pt x="447" y="1164"/>
                    </a:lnTo>
                    <a:lnTo>
                      <a:pt x="450" y="1164"/>
                    </a:lnTo>
                    <a:lnTo>
                      <a:pt x="452" y="1164"/>
                    </a:lnTo>
                    <a:lnTo>
                      <a:pt x="455" y="1164"/>
                    </a:lnTo>
                    <a:lnTo>
                      <a:pt x="457" y="1164"/>
                    </a:lnTo>
                    <a:lnTo>
                      <a:pt x="460" y="1164"/>
                    </a:lnTo>
                    <a:lnTo>
                      <a:pt x="457" y="1164"/>
                    </a:lnTo>
                    <a:lnTo>
                      <a:pt x="457" y="1167"/>
                    </a:lnTo>
                    <a:lnTo>
                      <a:pt x="455" y="1167"/>
                    </a:lnTo>
                    <a:lnTo>
                      <a:pt x="452" y="1167"/>
                    </a:lnTo>
                    <a:lnTo>
                      <a:pt x="450" y="1167"/>
                    </a:lnTo>
                    <a:lnTo>
                      <a:pt x="447" y="1167"/>
                    </a:lnTo>
                    <a:lnTo>
                      <a:pt x="445" y="1167"/>
                    </a:lnTo>
                    <a:lnTo>
                      <a:pt x="443" y="1167"/>
                    </a:lnTo>
                    <a:lnTo>
                      <a:pt x="443" y="1164"/>
                    </a:lnTo>
                    <a:lnTo>
                      <a:pt x="440" y="1164"/>
                    </a:lnTo>
                    <a:lnTo>
                      <a:pt x="443" y="1164"/>
                    </a:lnTo>
                    <a:close/>
                    <a:moveTo>
                      <a:pt x="438" y="1164"/>
                    </a:moveTo>
                    <a:lnTo>
                      <a:pt x="438" y="1167"/>
                    </a:lnTo>
                    <a:lnTo>
                      <a:pt x="438" y="1169"/>
                    </a:lnTo>
                    <a:lnTo>
                      <a:pt x="435" y="1169"/>
                    </a:lnTo>
                    <a:lnTo>
                      <a:pt x="438" y="1169"/>
                    </a:lnTo>
                    <a:lnTo>
                      <a:pt x="438" y="1172"/>
                    </a:lnTo>
                    <a:lnTo>
                      <a:pt x="440" y="1172"/>
                    </a:lnTo>
                    <a:lnTo>
                      <a:pt x="440" y="1169"/>
                    </a:lnTo>
                    <a:lnTo>
                      <a:pt x="443" y="1169"/>
                    </a:lnTo>
                    <a:lnTo>
                      <a:pt x="445" y="1169"/>
                    </a:lnTo>
                    <a:lnTo>
                      <a:pt x="445" y="1167"/>
                    </a:lnTo>
                    <a:lnTo>
                      <a:pt x="447" y="1167"/>
                    </a:lnTo>
                    <a:lnTo>
                      <a:pt x="445" y="1169"/>
                    </a:lnTo>
                    <a:lnTo>
                      <a:pt x="447" y="1169"/>
                    </a:lnTo>
                    <a:lnTo>
                      <a:pt x="447" y="1172"/>
                    </a:lnTo>
                    <a:lnTo>
                      <a:pt x="450" y="1172"/>
                    </a:lnTo>
                    <a:lnTo>
                      <a:pt x="452" y="1172"/>
                    </a:lnTo>
                    <a:lnTo>
                      <a:pt x="455" y="1172"/>
                    </a:lnTo>
                    <a:lnTo>
                      <a:pt x="457" y="1172"/>
                    </a:lnTo>
                    <a:lnTo>
                      <a:pt x="455" y="1172"/>
                    </a:lnTo>
                    <a:lnTo>
                      <a:pt x="455" y="1174"/>
                    </a:lnTo>
                    <a:lnTo>
                      <a:pt x="457" y="1174"/>
                    </a:lnTo>
                    <a:lnTo>
                      <a:pt x="457" y="1177"/>
                    </a:lnTo>
                    <a:lnTo>
                      <a:pt x="455" y="1177"/>
                    </a:lnTo>
                    <a:lnTo>
                      <a:pt x="452" y="1177"/>
                    </a:lnTo>
                    <a:lnTo>
                      <a:pt x="450" y="1177"/>
                    </a:lnTo>
                    <a:lnTo>
                      <a:pt x="450" y="1179"/>
                    </a:lnTo>
                    <a:lnTo>
                      <a:pt x="452" y="1179"/>
                    </a:lnTo>
                    <a:lnTo>
                      <a:pt x="452" y="1181"/>
                    </a:lnTo>
                    <a:lnTo>
                      <a:pt x="450" y="1181"/>
                    </a:lnTo>
                    <a:lnTo>
                      <a:pt x="450" y="1179"/>
                    </a:lnTo>
                    <a:lnTo>
                      <a:pt x="447" y="1179"/>
                    </a:lnTo>
                    <a:lnTo>
                      <a:pt x="445" y="1179"/>
                    </a:lnTo>
                    <a:lnTo>
                      <a:pt x="443" y="1179"/>
                    </a:lnTo>
                    <a:lnTo>
                      <a:pt x="443" y="1181"/>
                    </a:lnTo>
                    <a:lnTo>
                      <a:pt x="440" y="1181"/>
                    </a:lnTo>
                    <a:lnTo>
                      <a:pt x="440" y="1179"/>
                    </a:lnTo>
                    <a:lnTo>
                      <a:pt x="438" y="1181"/>
                    </a:lnTo>
                    <a:lnTo>
                      <a:pt x="435" y="1181"/>
                    </a:lnTo>
                    <a:lnTo>
                      <a:pt x="433" y="1181"/>
                    </a:lnTo>
                    <a:lnTo>
                      <a:pt x="430" y="1181"/>
                    </a:lnTo>
                    <a:lnTo>
                      <a:pt x="430" y="1179"/>
                    </a:lnTo>
                    <a:lnTo>
                      <a:pt x="428" y="1179"/>
                    </a:lnTo>
                    <a:lnTo>
                      <a:pt x="428" y="1181"/>
                    </a:lnTo>
                    <a:lnTo>
                      <a:pt x="425" y="1181"/>
                    </a:lnTo>
                    <a:lnTo>
                      <a:pt x="425" y="1179"/>
                    </a:lnTo>
                    <a:lnTo>
                      <a:pt x="428" y="1177"/>
                    </a:lnTo>
                    <a:lnTo>
                      <a:pt x="430" y="1177"/>
                    </a:lnTo>
                    <a:lnTo>
                      <a:pt x="428" y="1177"/>
                    </a:lnTo>
                    <a:lnTo>
                      <a:pt x="430" y="1177"/>
                    </a:lnTo>
                    <a:lnTo>
                      <a:pt x="428" y="1177"/>
                    </a:lnTo>
                    <a:lnTo>
                      <a:pt x="428" y="1174"/>
                    </a:lnTo>
                    <a:lnTo>
                      <a:pt x="430" y="1174"/>
                    </a:lnTo>
                    <a:lnTo>
                      <a:pt x="430" y="1172"/>
                    </a:lnTo>
                    <a:lnTo>
                      <a:pt x="428" y="1172"/>
                    </a:lnTo>
                    <a:lnTo>
                      <a:pt x="425" y="1172"/>
                    </a:lnTo>
                    <a:lnTo>
                      <a:pt x="425" y="1174"/>
                    </a:lnTo>
                    <a:lnTo>
                      <a:pt x="423" y="1174"/>
                    </a:lnTo>
                    <a:lnTo>
                      <a:pt x="421" y="1174"/>
                    </a:lnTo>
                    <a:lnTo>
                      <a:pt x="421" y="1172"/>
                    </a:lnTo>
                    <a:lnTo>
                      <a:pt x="421" y="1169"/>
                    </a:lnTo>
                    <a:lnTo>
                      <a:pt x="423" y="1169"/>
                    </a:lnTo>
                    <a:lnTo>
                      <a:pt x="425" y="1169"/>
                    </a:lnTo>
                    <a:lnTo>
                      <a:pt x="428" y="1169"/>
                    </a:lnTo>
                    <a:lnTo>
                      <a:pt x="425" y="1169"/>
                    </a:lnTo>
                    <a:lnTo>
                      <a:pt x="423" y="1169"/>
                    </a:lnTo>
                    <a:lnTo>
                      <a:pt x="423" y="1167"/>
                    </a:lnTo>
                    <a:lnTo>
                      <a:pt x="425" y="1167"/>
                    </a:lnTo>
                    <a:lnTo>
                      <a:pt x="428" y="1167"/>
                    </a:lnTo>
                    <a:lnTo>
                      <a:pt x="430" y="1167"/>
                    </a:lnTo>
                    <a:lnTo>
                      <a:pt x="430" y="1164"/>
                    </a:lnTo>
                    <a:lnTo>
                      <a:pt x="433" y="1164"/>
                    </a:lnTo>
                    <a:lnTo>
                      <a:pt x="433" y="1167"/>
                    </a:lnTo>
                    <a:lnTo>
                      <a:pt x="433" y="1164"/>
                    </a:lnTo>
                    <a:lnTo>
                      <a:pt x="435" y="1164"/>
                    </a:lnTo>
                    <a:lnTo>
                      <a:pt x="438" y="1164"/>
                    </a:lnTo>
                    <a:close/>
                    <a:moveTo>
                      <a:pt x="428" y="1164"/>
                    </a:moveTo>
                    <a:lnTo>
                      <a:pt x="425" y="1164"/>
                    </a:lnTo>
                    <a:lnTo>
                      <a:pt x="425" y="1162"/>
                    </a:lnTo>
                    <a:lnTo>
                      <a:pt x="428" y="1162"/>
                    </a:lnTo>
                    <a:lnTo>
                      <a:pt x="428" y="1164"/>
                    </a:lnTo>
                    <a:close/>
                    <a:moveTo>
                      <a:pt x="330" y="1162"/>
                    </a:moveTo>
                    <a:lnTo>
                      <a:pt x="333" y="1162"/>
                    </a:lnTo>
                    <a:lnTo>
                      <a:pt x="333" y="1164"/>
                    </a:lnTo>
                    <a:lnTo>
                      <a:pt x="330" y="1164"/>
                    </a:lnTo>
                    <a:lnTo>
                      <a:pt x="330" y="1162"/>
                    </a:lnTo>
                    <a:close/>
                    <a:moveTo>
                      <a:pt x="445" y="1162"/>
                    </a:moveTo>
                    <a:lnTo>
                      <a:pt x="447" y="1162"/>
                    </a:lnTo>
                    <a:lnTo>
                      <a:pt x="445" y="1162"/>
                    </a:lnTo>
                    <a:close/>
                    <a:moveTo>
                      <a:pt x="440" y="1162"/>
                    </a:moveTo>
                    <a:lnTo>
                      <a:pt x="440" y="1159"/>
                    </a:lnTo>
                    <a:lnTo>
                      <a:pt x="440" y="1162"/>
                    </a:lnTo>
                    <a:close/>
                    <a:moveTo>
                      <a:pt x="443" y="1159"/>
                    </a:moveTo>
                    <a:lnTo>
                      <a:pt x="443" y="1162"/>
                    </a:lnTo>
                    <a:lnTo>
                      <a:pt x="443" y="1159"/>
                    </a:lnTo>
                    <a:close/>
                    <a:moveTo>
                      <a:pt x="357" y="1162"/>
                    </a:moveTo>
                    <a:lnTo>
                      <a:pt x="359" y="1162"/>
                    </a:lnTo>
                    <a:lnTo>
                      <a:pt x="362" y="1162"/>
                    </a:lnTo>
                    <a:lnTo>
                      <a:pt x="359" y="1162"/>
                    </a:lnTo>
                    <a:lnTo>
                      <a:pt x="359" y="1164"/>
                    </a:lnTo>
                    <a:lnTo>
                      <a:pt x="357" y="1164"/>
                    </a:lnTo>
                    <a:lnTo>
                      <a:pt x="359" y="1164"/>
                    </a:lnTo>
                    <a:lnTo>
                      <a:pt x="359" y="1167"/>
                    </a:lnTo>
                    <a:lnTo>
                      <a:pt x="357" y="1167"/>
                    </a:lnTo>
                    <a:lnTo>
                      <a:pt x="355" y="1167"/>
                    </a:lnTo>
                    <a:lnTo>
                      <a:pt x="352" y="1167"/>
                    </a:lnTo>
                    <a:lnTo>
                      <a:pt x="352" y="1164"/>
                    </a:lnTo>
                    <a:lnTo>
                      <a:pt x="355" y="1164"/>
                    </a:lnTo>
                    <a:lnTo>
                      <a:pt x="355" y="1162"/>
                    </a:lnTo>
                    <a:lnTo>
                      <a:pt x="357" y="1162"/>
                    </a:lnTo>
                    <a:lnTo>
                      <a:pt x="355" y="1162"/>
                    </a:lnTo>
                    <a:lnTo>
                      <a:pt x="355" y="1159"/>
                    </a:lnTo>
                    <a:lnTo>
                      <a:pt x="357" y="1159"/>
                    </a:lnTo>
                    <a:lnTo>
                      <a:pt x="357" y="1162"/>
                    </a:lnTo>
                    <a:close/>
                    <a:moveTo>
                      <a:pt x="447" y="1159"/>
                    </a:moveTo>
                    <a:lnTo>
                      <a:pt x="450" y="1159"/>
                    </a:lnTo>
                    <a:lnTo>
                      <a:pt x="447" y="1159"/>
                    </a:lnTo>
                    <a:lnTo>
                      <a:pt x="447" y="1162"/>
                    </a:lnTo>
                    <a:lnTo>
                      <a:pt x="445" y="1162"/>
                    </a:lnTo>
                    <a:lnTo>
                      <a:pt x="445" y="1159"/>
                    </a:lnTo>
                    <a:lnTo>
                      <a:pt x="447" y="1159"/>
                    </a:lnTo>
                    <a:close/>
                    <a:moveTo>
                      <a:pt x="452" y="1159"/>
                    </a:moveTo>
                    <a:lnTo>
                      <a:pt x="450" y="1159"/>
                    </a:lnTo>
                    <a:lnTo>
                      <a:pt x="452" y="1159"/>
                    </a:lnTo>
                    <a:lnTo>
                      <a:pt x="450" y="1159"/>
                    </a:lnTo>
                    <a:lnTo>
                      <a:pt x="452" y="1159"/>
                    </a:lnTo>
                    <a:close/>
                    <a:moveTo>
                      <a:pt x="474" y="1157"/>
                    </a:moveTo>
                    <a:lnTo>
                      <a:pt x="477" y="1157"/>
                    </a:lnTo>
                    <a:lnTo>
                      <a:pt x="474" y="1157"/>
                    </a:lnTo>
                    <a:lnTo>
                      <a:pt x="474" y="1159"/>
                    </a:lnTo>
                    <a:lnTo>
                      <a:pt x="472" y="1159"/>
                    </a:lnTo>
                    <a:lnTo>
                      <a:pt x="469" y="1159"/>
                    </a:lnTo>
                    <a:lnTo>
                      <a:pt x="469" y="1157"/>
                    </a:lnTo>
                    <a:lnTo>
                      <a:pt x="472" y="1157"/>
                    </a:lnTo>
                    <a:lnTo>
                      <a:pt x="474" y="1157"/>
                    </a:lnTo>
                    <a:close/>
                    <a:moveTo>
                      <a:pt x="381" y="1157"/>
                    </a:moveTo>
                    <a:lnTo>
                      <a:pt x="384" y="1157"/>
                    </a:lnTo>
                    <a:lnTo>
                      <a:pt x="384" y="1159"/>
                    </a:lnTo>
                    <a:lnTo>
                      <a:pt x="381" y="1159"/>
                    </a:lnTo>
                    <a:lnTo>
                      <a:pt x="381" y="1157"/>
                    </a:lnTo>
                    <a:lnTo>
                      <a:pt x="379" y="1157"/>
                    </a:lnTo>
                    <a:lnTo>
                      <a:pt x="381" y="1157"/>
                    </a:lnTo>
                    <a:close/>
                    <a:moveTo>
                      <a:pt x="469" y="1157"/>
                    </a:moveTo>
                    <a:lnTo>
                      <a:pt x="467" y="1157"/>
                    </a:lnTo>
                    <a:lnTo>
                      <a:pt x="469" y="1157"/>
                    </a:lnTo>
                    <a:close/>
                    <a:moveTo>
                      <a:pt x="526" y="1155"/>
                    </a:moveTo>
                    <a:lnTo>
                      <a:pt x="523" y="1155"/>
                    </a:lnTo>
                    <a:lnTo>
                      <a:pt x="526" y="1155"/>
                    </a:lnTo>
                    <a:close/>
                    <a:moveTo>
                      <a:pt x="491" y="1152"/>
                    </a:moveTo>
                    <a:lnTo>
                      <a:pt x="494" y="1152"/>
                    </a:lnTo>
                    <a:lnTo>
                      <a:pt x="494" y="1155"/>
                    </a:lnTo>
                    <a:lnTo>
                      <a:pt x="496" y="1155"/>
                    </a:lnTo>
                    <a:lnTo>
                      <a:pt x="496" y="1157"/>
                    </a:lnTo>
                    <a:lnTo>
                      <a:pt x="494" y="1157"/>
                    </a:lnTo>
                    <a:lnTo>
                      <a:pt x="491" y="1157"/>
                    </a:lnTo>
                    <a:lnTo>
                      <a:pt x="489" y="1157"/>
                    </a:lnTo>
                    <a:lnTo>
                      <a:pt x="487" y="1157"/>
                    </a:lnTo>
                    <a:lnTo>
                      <a:pt x="484" y="1157"/>
                    </a:lnTo>
                    <a:lnTo>
                      <a:pt x="482" y="1157"/>
                    </a:lnTo>
                    <a:lnTo>
                      <a:pt x="482" y="1155"/>
                    </a:lnTo>
                    <a:lnTo>
                      <a:pt x="484" y="1155"/>
                    </a:lnTo>
                    <a:lnTo>
                      <a:pt x="487" y="1155"/>
                    </a:lnTo>
                    <a:lnTo>
                      <a:pt x="487" y="1152"/>
                    </a:lnTo>
                    <a:lnTo>
                      <a:pt x="489" y="1152"/>
                    </a:lnTo>
                    <a:lnTo>
                      <a:pt x="491" y="1152"/>
                    </a:lnTo>
                    <a:close/>
                    <a:moveTo>
                      <a:pt x="413" y="1150"/>
                    </a:moveTo>
                    <a:lnTo>
                      <a:pt x="413" y="1152"/>
                    </a:lnTo>
                    <a:lnTo>
                      <a:pt x="413" y="1150"/>
                    </a:lnTo>
                    <a:lnTo>
                      <a:pt x="411" y="1150"/>
                    </a:lnTo>
                    <a:lnTo>
                      <a:pt x="413" y="1150"/>
                    </a:lnTo>
                    <a:close/>
                    <a:moveTo>
                      <a:pt x="318" y="1150"/>
                    </a:moveTo>
                    <a:lnTo>
                      <a:pt x="320" y="1150"/>
                    </a:lnTo>
                    <a:lnTo>
                      <a:pt x="320" y="1147"/>
                    </a:lnTo>
                    <a:lnTo>
                      <a:pt x="320" y="1150"/>
                    </a:lnTo>
                    <a:lnTo>
                      <a:pt x="323" y="1150"/>
                    </a:lnTo>
                    <a:lnTo>
                      <a:pt x="320" y="1150"/>
                    </a:lnTo>
                    <a:lnTo>
                      <a:pt x="320" y="1152"/>
                    </a:lnTo>
                    <a:lnTo>
                      <a:pt x="318" y="1152"/>
                    </a:lnTo>
                    <a:lnTo>
                      <a:pt x="315" y="1152"/>
                    </a:lnTo>
                    <a:lnTo>
                      <a:pt x="315" y="1150"/>
                    </a:lnTo>
                    <a:lnTo>
                      <a:pt x="315" y="1147"/>
                    </a:lnTo>
                    <a:lnTo>
                      <a:pt x="318" y="1147"/>
                    </a:lnTo>
                    <a:lnTo>
                      <a:pt x="318" y="1150"/>
                    </a:lnTo>
                    <a:close/>
                    <a:moveTo>
                      <a:pt x="469" y="1147"/>
                    </a:moveTo>
                    <a:lnTo>
                      <a:pt x="467" y="1147"/>
                    </a:lnTo>
                    <a:lnTo>
                      <a:pt x="469" y="1147"/>
                    </a:lnTo>
                    <a:lnTo>
                      <a:pt x="469" y="1145"/>
                    </a:lnTo>
                    <a:lnTo>
                      <a:pt x="469" y="1147"/>
                    </a:lnTo>
                    <a:lnTo>
                      <a:pt x="472" y="1147"/>
                    </a:lnTo>
                    <a:lnTo>
                      <a:pt x="469" y="1147"/>
                    </a:lnTo>
                    <a:close/>
                    <a:moveTo>
                      <a:pt x="501" y="1147"/>
                    </a:moveTo>
                    <a:lnTo>
                      <a:pt x="504" y="1147"/>
                    </a:lnTo>
                    <a:lnTo>
                      <a:pt x="506" y="1147"/>
                    </a:lnTo>
                    <a:lnTo>
                      <a:pt x="509" y="1147"/>
                    </a:lnTo>
                    <a:lnTo>
                      <a:pt x="511" y="1147"/>
                    </a:lnTo>
                    <a:lnTo>
                      <a:pt x="513" y="1147"/>
                    </a:lnTo>
                    <a:lnTo>
                      <a:pt x="513" y="1150"/>
                    </a:lnTo>
                    <a:lnTo>
                      <a:pt x="516" y="1150"/>
                    </a:lnTo>
                    <a:lnTo>
                      <a:pt x="513" y="1152"/>
                    </a:lnTo>
                    <a:lnTo>
                      <a:pt x="511" y="1152"/>
                    </a:lnTo>
                    <a:lnTo>
                      <a:pt x="509" y="1152"/>
                    </a:lnTo>
                    <a:lnTo>
                      <a:pt x="506" y="1152"/>
                    </a:lnTo>
                    <a:lnTo>
                      <a:pt x="504" y="1152"/>
                    </a:lnTo>
                    <a:lnTo>
                      <a:pt x="501" y="1152"/>
                    </a:lnTo>
                    <a:lnTo>
                      <a:pt x="499" y="1152"/>
                    </a:lnTo>
                    <a:lnTo>
                      <a:pt x="496" y="1152"/>
                    </a:lnTo>
                    <a:lnTo>
                      <a:pt x="496" y="1150"/>
                    </a:lnTo>
                    <a:lnTo>
                      <a:pt x="494" y="1150"/>
                    </a:lnTo>
                    <a:lnTo>
                      <a:pt x="491" y="1150"/>
                    </a:lnTo>
                    <a:lnTo>
                      <a:pt x="489" y="1150"/>
                    </a:lnTo>
                    <a:lnTo>
                      <a:pt x="489" y="1152"/>
                    </a:lnTo>
                    <a:lnTo>
                      <a:pt x="487" y="1152"/>
                    </a:lnTo>
                    <a:lnTo>
                      <a:pt x="484" y="1152"/>
                    </a:lnTo>
                    <a:lnTo>
                      <a:pt x="482" y="1152"/>
                    </a:lnTo>
                    <a:lnTo>
                      <a:pt x="482" y="1155"/>
                    </a:lnTo>
                    <a:lnTo>
                      <a:pt x="479" y="1155"/>
                    </a:lnTo>
                    <a:lnTo>
                      <a:pt x="477" y="1155"/>
                    </a:lnTo>
                    <a:lnTo>
                      <a:pt x="474" y="1155"/>
                    </a:lnTo>
                    <a:lnTo>
                      <a:pt x="474" y="1152"/>
                    </a:lnTo>
                    <a:lnTo>
                      <a:pt x="472" y="1152"/>
                    </a:lnTo>
                    <a:lnTo>
                      <a:pt x="474" y="1152"/>
                    </a:lnTo>
                    <a:lnTo>
                      <a:pt x="474" y="1150"/>
                    </a:lnTo>
                    <a:lnTo>
                      <a:pt x="477" y="1150"/>
                    </a:lnTo>
                    <a:lnTo>
                      <a:pt x="477" y="1147"/>
                    </a:lnTo>
                    <a:lnTo>
                      <a:pt x="479" y="1147"/>
                    </a:lnTo>
                    <a:lnTo>
                      <a:pt x="482" y="1147"/>
                    </a:lnTo>
                    <a:lnTo>
                      <a:pt x="484" y="1147"/>
                    </a:lnTo>
                    <a:lnTo>
                      <a:pt x="487" y="1147"/>
                    </a:lnTo>
                    <a:lnTo>
                      <a:pt x="487" y="1145"/>
                    </a:lnTo>
                    <a:lnTo>
                      <a:pt x="489" y="1145"/>
                    </a:lnTo>
                    <a:lnTo>
                      <a:pt x="491" y="1145"/>
                    </a:lnTo>
                    <a:lnTo>
                      <a:pt x="494" y="1145"/>
                    </a:lnTo>
                    <a:lnTo>
                      <a:pt x="494" y="1147"/>
                    </a:lnTo>
                    <a:lnTo>
                      <a:pt x="496" y="1147"/>
                    </a:lnTo>
                    <a:lnTo>
                      <a:pt x="496" y="1145"/>
                    </a:lnTo>
                    <a:lnTo>
                      <a:pt x="499" y="1145"/>
                    </a:lnTo>
                    <a:lnTo>
                      <a:pt x="501" y="1145"/>
                    </a:lnTo>
                    <a:lnTo>
                      <a:pt x="501" y="1147"/>
                    </a:lnTo>
                    <a:close/>
                    <a:moveTo>
                      <a:pt x="477" y="1142"/>
                    </a:moveTo>
                    <a:lnTo>
                      <a:pt x="479" y="1142"/>
                    </a:lnTo>
                    <a:lnTo>
                      <a:pt x="482" y="1142"/>
                    </a:lnTo>
                    <a:lnTo>
                      <a:pt x="484" y="1142"/>
                    </a:lnTo>
                    <a:lnTo>
                      <a:pt x="487" y="1142"/>
                    </a:lnTo>
                    <a:lnTo>
                      <a:pt x="487" y="1145"/>
                    </a:lnTo>
                    <a:lnTo>
                      <a:pt x="484" y="1145"/>
                    </a:lnTo>
                    <a:lnTo>
                      <a:pt x="482" y="1145"/>
                    </a:lnTo>
                    <a:lnTo>
                      <a:pt x="482" y="1147"/>
                    </a:lnTo>
                    <a:lnTo>
                      <a:pt x="479" y="1147"/>
                    </a:lnTo>
                    <a:lnTo>
                      <a:pt x="477" y="1147"/>
                    </a:lnTo>
                    <a:lnTo>
                      <a:pt x="477" y="1145"/>
                    </a:lnTo>
                    <a:lnTo>
                      <a:pt x="474" y="1145"/>
                    </a:lnTo>
                    <a:lnTo>
                      <a:pt x="472" y="1145"/>
                    </a:lnTo>
                    <a:lnTo>
                      <a:pt x="469" y="1145"/>
                    </a:lnTo>
                    <a:lnTo>
                      <a:pt x="469" y="1142"/>
                    </a:lnTo>
                    <a:lnTo>
                      <a:pt x="472" y="1142"/>
                    </a:lnTo>
                    <a:lnTo>
                      <a:pt x="474" y="1142"/>
                    </a:lnTo>
                    <a:lnTo>
                      <a:pt x="477" y="1142"/>
                    </a:lnTo>
                    <a:close/>
                    <a:moveTo>
                      <a:pt x="359" y="1140"/>
                    </a:moveTo>
                    <a:lnTo>
                      <a:pt x="362" y="1140"/>
                    </a:lnTo>
                    <a:lnTo>
                      <a:pt x="362" y="1142"/>
                    </a:lnTo>
                    <a:lnTo>
                      <a:pt x="359" y="1142"/>
                    </a:lnTo>
                    <a:lnTo>
                      <a:pt x="357" y="1142"/>
                    </a:lnTo>
                    <a:lnTo>
                      <a:pt x="357" y="1140"/>
                    </a:lnTo>
                    <a:lnTo>
                      <a:pt x="359" y="1140"/>
                    </a:lnTo>
                    <a:close/>
                    <a:moveTo>
                      <a:pt x="313" y="1137"/>
                    </a:moveTo>
                    <a:lnTo>
                      <a:pt x="313" y="1140"/>
                    </a:lnTo>
                    <a:lnTo>
                      <a:pt x="311" y="1140"/>
                    </a:lnTo>
                    <a:lnTo>
                      <a:pt x="311" y="1142"/>
                    </a:lnTo>
                    <a:lnTo>
                      <a:pt x="308" y="1142"/>
                    </a:lnTo>
                    <a:lnTo>
                      <a:pt x="306" y="1145"/>
                    </a:lnTo>
                    <a:lnTo>
                      <a:pt x="303" y="1145"/>
                    </a:lnTo>
                    <a:lnTo>
                      <a:pt x="301" y="1145"/>
                    </a:lnTo>
                    <a:lnTo>
                      <a:pt x="303" y="1145"/>
                    </a:lnTo>
                    <a:lnTo>
                      <a:pt x="303" y="1142"/>
                    </a:lnTo>
                    <a:lnTo>
                      <a:pt x="306" y="1142"/>
                    </a:lnTo>
                    <a:lnTo>
                      <a:pt x="306" y="1140"/>
                    </a:lnTo>
                    <a:lnTo>
                      <a:pt x="308" y="1140"/>
                    </a:lnTo>
                    <a:lnTo>
                      <a:pt x="311" y="1140"/>
                    </a:lnTo>
                    <a:lnTo>
                      <a:pt x="311" y="1137"/>
                    </a:lnTo>
                    <a:lnTo>
                      <a:pt x="311" y="1140"/>
                    </a:lnTo>
                    <a:lnTo>
                      <a:pt x="311" y="1137"/>
                    </a:lnTo>
                    <a:lnTo>
                      <a:pt x="313" y="1137"/>
                    </a:lnTo>
                    <a:close/>
                    <a:moveTo>
                      <a:pt x="340" y="1135"/>
                    </a:moveTo>
                    <a:lnTo>
                      <a:pt x="342" y="1135"/>
                    </a:lnTo>
                    <a:lnTo>
                      <a:pt x="345" y="1135"/>
                    </a:lnTo>
                    <a:lnTo>
                      <a:pt x="342" y="1135"/>
                    </a:lnTo>
                    <a:lnTo>
                      <a:pt x="340" y="1135"/>
                    </a:lnTo>
                    <a:lnTo>
                      <a:pt x="340" y="1137"/>
                    </a:lnTo>
                    <a:lnTo>
                      <a:pt x="337" y="1137"/>
                    </a:lnTo>
                    <a:lnTo>
                      <a:pt x="335" y="1137"/>
                    </a:lnTo>
                    <a:lnTo>
                      <a:pt x="335" y="1135"/>
                    </a:lnTo>
                    <a:lnTo>
                      <a:pt x="333" y="1135"/>
                    </a:lnTo>
                    <a:lnTo>
                      <a:pt x="335" y="1135"/>
                    </a:lnTo>
                    <a:lnTo>
                      <a:pt x="337" y="1135"/>
                    </a:lnTo>
                    <a:lnTo>
                      <a:pt x="340" y="1135"/>
                    </a:lnTo>
                    <a:close/>
                    <a:moveTo>
                      <a:pt x="340" y="1133"/>
                    </a:moveTo>
                    <a:lnTo>
                      <a:pt x="342" y="1133"/>
                    </a:lnTo>
                    <a:lnTo>
                      <a:pt x="340" y="1133"/>
                    </a:lnTo>
                    <a:lnTo>
                      <a:pt x="340" y="1130"/>
                    </a:lnTo>
                    <a:lnTo>
                      <a:pt x="340" y="1133"/>
                    </a:lnTo>
                    <a:close/>
                    <a:moveTo>
                      <a:pt x="374" y="1130"/>
                    </a:moveTo>
                    <a:lnTo>
                      <a:pt x="377" y="1130"/>
                    </a:lnTo>
                    <a:lnTo>
                      <a:pt x="377" y="1133"/>
                    </a:lnTo>
                    <a:lnTo>
                      <a:pt x="379" y="1130"/>
                    </a:lnTo>
                    <a:lnTo>
                      <a:pt x="381" y="1130"/>
                    </a:lnTo>
                    <a:lnTo>
                      <a:pt x="381" y="1133"/>
                    </a:lnTo>
                    <a:lnTo>
                      <a:pt x="379" y="1133"/>
                    </a:lnTo>
                    <a:lnTo>
                      <a:pt x="377" y="1133"/>
                    </a:lnTo>
                    <a:lnTo>
                      <a:pt x="374" y="1135"/>
                    </a:lnTo>
                    <a:lnTo>
                      <a:pt x="374" y="1133"/>
                    </a:lnTo>
                    <a:lnTo>
                      <a:pt x="374" y="1135"/>
                    </a:lnTo>
                    <a:lnTo>
                      <a:pt x="372" y="1135"/>
                    </a:lnTo>
                    <a:lnTo>
                      <a:pt x="369" y="1135"/>
                    </a:lnTo>
                    <a:lnTo>
                      <a:pt x="367" y="1135"/>
                    </a:lnTo>
                    <a:lnTo>
                      <a:pt x="369" y="1133"/>
                    </a:lnTo>
                    <a:lnTo>
                      <a:pt x="367" y="1133"/>
                    </a:lnTo>
                    <a:lnTo>
                      <a:pt x="367" y="1135"/>
                    </a:lnTo>
                    <a:lnTo>
                      <a:pt x="364" y="1135"/>
                    </a:lnTo>
                    <a:lnTo>
                      <a:pt x="364" y="1133"/>
                    </a:lnTo>
                    <a:lnTo>
                      <a:pt x="367" y="1133"/>
                    </a:lnTo>
                    <a:lnTo>
                      <a:pt x="367" y="1130"/>
                    </a:lnTo>
                    <a:lnTo>
                      <a:pt x="364" y="1130"/>
                    </a:lnTo>
                    <a:lnTo>
                      <a:pt x="364" y="1133"/>
                    </a:lnTo>
                    <a:lnTo>
                      <a:pt x="362" y="1133"/>
                    </a:lnTo>
                    <a:lnTo>
                      <a:pt x="359" y="1133"/>
                    </a:lnTo>
                    <a:lnTo>
                      <a:pt x="357" y="1133"/>
                    </a:lnTo>
                    <a:lnTo>
                      <a:pt x="355" y="1133"/>
                    </a:lnTo>
                    <a:lnTo>
                      <a:pt x="352" y="1133"/>
                    </a:lnTo>
                    <a:lnTo>
                      <a:pt x="350" y="1133"/>
                    </a:lnTo>
                    <a:lnTo>
                      <a:pt x="347" y="1133"/>
                    </a:lnTo>
                    <a:lnTo>
                      <a:pt x="345" y="1133"/>
                    </a:lnTo>
                    <a:lnTo>
                      <a:pt x="342" y="1133"/>
                    </a:lnTo>
                    <a:lnTo>
                      <a:pt x="345" y="1133"/>
                    </a:lnTo>
                    <a:lnTo>
                      <a:pt x="345" y="1130"/>
                    </a:lnTo>
                    <a:lnTo>
                      <a:pt x="342" y="1130"/>
                    </a:lnTo>
                    <a:lnTo>
                      <a:pt x="345" y="1130"/>
                    </a:lnTo>
                    <a:lnTo>
                      <a:pt x="347" y="1130"/>
                    </a:lnTo>
                    <a:lnTo>
                      <a:pt x="347" y="1133"/>
                    </a:lnTo>
                    <a:lnTo>
                      <a:pt x="347" y="1130"/>
                    </a:lnTo>
                    <a:lnTo>
                      <a:pt x="347" y="1133"/>
                    </a:lnTo>
                    <a:lnTo>
                      <a:pt x="350" y="1133"/>
                    </a:lnTo>
                    <a:lnTo>
                      <a:pt x="350" y="1130"/>
                    </a:lnTo>
                    <a:lnTo>
                      <a:pt x="352" y="1130"/>
                    </a:lnTo>
                    <a:lnTo>
                      <a:pt x="355" y="1130"/>
                    </a:lnTo>
                    <a:lnTo>
                      <a:pt x="352" y="1130"/>
                    </a:lnTo>
                    <a:lnTo>
                      <a:pt x="355" y="1130"/>
                    </a:lnTo>
                    <a:lnTo>
                      <a:pt x="355" y="1128"/>
                    </a:lnTo>
                    <a:lnTo>
                      <a:pt x="357" y="1128"/>
                    </a:lnTo>
                    <a:lnTo>
                      <a:pt x="357" y="1130"/>
                    </a:lnTo>
                    <a:lnTo>
                      <a:pt x="359" y="1130"/>
                    </a:lnTo>
                    <a:lnTo>
                      <a:pt x="362" y="1130"/>
                    </a:lnTo>
                    <a:lnTo>
                      <a:pt x="364" y="1130"/>
                    </a:lnTo>
                    <a:lnTo>
                      <a:pt x="367" y="1130"/>
                    </a:lnTo>
                    <a:lnTo>
                      <a:pt x="369" y="1130"/>
                    </a:lnTo>
                    <a:lnTo>
                      <a:pt x="369" y="1128"/>
                    </a:lnTo>
                    <a:lnTo>
                      <a:pt x="372" y="1128"/>
                    </a:lnTo>
                    <a:lnTo>
                      <a:pt x="374" y="1128"/>
                    </a:lnTo>
                    <a:lnTo>
                      <a:pt x="377" y="1128"/>
                    </a:lnTo>
                    <a:lnTo>
                      <a:pt x="377" y="1130"/>
                    </a:lnTo>
                    <a:lnTo>
                      <a:pt x="374" y="1130"/>
                    </a:lnTo>
                    <a:close/>
                    <a:moveTo>
                      <a:pt x="384" y="1128"/>
                    </a:moveTo>
                    <a:lnTo>
                      <a:pt x="386" y="1128"/>
                    </a:lnTo>
                    <a:lnTo>
                      <a:pt x="389" y="1128"/>
                    </a:lnTo>
                    <a:lnTo>
                      <a:pt x="386" y="1128"/>
                    </a:lnTo>
                    <a:lnTo>
                      <a:pt x="389" y="1128"/>
                    </a:lnTo>
                    <a:lnTo>
                      <a:pt x="389" y="1130"/>
                    </a:lnTo>
                    <a:lnTo>
                      <a:pt x="386" y="1130"/>
                    </a:lnTo>
                    <a:lnTo>
                      <a:pt x="384" y="1130"/>
                    </a:lnTo>
                    <a:lnTo>
                      <a:pt x="384" y="1128"/>
                    </a:lnTo>
                    <a:lnTo>
                      <a:pt x="381" y="1128"/>
                    </a:lnTo>
                    <a:lnTo>
                      <a:pt x="379" y="1128"/>
                    </a:lnTo>
                    <a:lnTo>
                      <a:pt x="377" y="1128"/>
                    </a:lnTo>
                    <a:lnTo>
                      <a:pt x="379" y="1128"/>
                    </a:lnTo>
                    <a:lnTo>
                      <a:pt x="381" y="1128"/>
                    </a:lnTo>
                    <a:lnTo>
                      <a:pt x="384" y="1128"/>
                    </a:lnTo>
                    <a:close/>
                    <a:moveTo>
                      <a:pt x="391" y="1125"/>
                    </a:moveTo>
                    <a:lnTo>
                      <a:pt x="394" y="1125"/>
                    </a:lnTo>
                    <a:lnTo>
                      <a:pt x="394" y="1128"/>
                    </a:lnTo>
                    <a:lnTo>
                      <a:pt x="394" y="1125"/>
                    </a:lnTo>
                    <a:lnTo>
                      <a:pt x="394" y="1128"/>
                    </a:lnTo>
                    <a:lnTo>
                      <a:pt x="391" y="1128"/>
                    </a:lnTo>
                    <a:lnTo>
                      <a:pt x="389" y="1128"/>
                    </a:lnTo>
                    <a:lnTo>
                      <a:pt x="389" y="1125"/>
                    </a:lnTo>
                    <a:lnTo>
                      <a:pt x="386" y="1125"/>
                    </a:lnTo>
                    <a:lnTo>
                      <a:pt x="384" y="1125"/>
                    </a:lnTo>
                    <a:lnTo>
                      <a:pt x="386" y="1125"/>
                    </a:lnTo>
                    <a:lnTo>
                      <a:pt x="386" y="1123"/>
                    </a:lnTo>
                    <a:lnTo>
                      <a:pt x="389" y="1123"/>
                    </a:lnTo>
                    <a:lnTo>
                      <a:pt x="391" y="1125"/>
                    </a:lnTo>
                    <a:close/>
                    <a:moveTo>
                      <a:pt x="406" y="1120"/>
                    </a:moveTo>
                    <a:lnTo>
                      <a:pt x="408" y="1120"/>
                    </a:lnTo>
                    <a:lnTo>
                      <a:pt x="408" y="1123"/>
                    </a:lnTo>
                    <a:lnTo>
                      <a:pt x="406" y="1123"/>
                    </a:lnTo>
                    <a:lnTo>
                      <a:pt x="403" y="1123"/>
                    </a:lnTo>
                    <a:lnTo>
                      <a:pt x="401" y="1123"/>
                    </a:lnTo>
                    <a:lnTo>
                      <a:pt x="399" y="1123"/>
                    </a:lnTo>
                    <a:lnTo>
                      <a:pt x="399" y="1120"/>
                    </a:lnTo>
                    <a:lnTo>
                      <a:pt x="401" y="1120"/>
                    </a:lnTo>
                    <a:lnTo>
                      <a:pt x="403" y="1120"/>
                    </a:lnTo>
                    <a:lnTo>
                      <a:pt x="406" y="1120"/>
                    </a:lnTo>
                    <a:close/>
                    <a:moveTo>
                      <a:pt x="433" y="1113"/>
                    </a:moveTo>
                    <a:lnTo>
                      <a:pt x="435" y="1113"/>
                    </a:lnTo>
                    <a:lnTo>
                      <a:pt x="438" y="1113"/>
                    </a:lnTo>
                    <a:lnTo>
                      <a:pt x="440" y="1113"/>
                    </a:lnTo>
                    <a:lnTo>
                      <a:pt x="440" y="1111"/>
                    </a:lnTo>
                    <a:lnTo>
                      <a:pt x="443" y="1113"/>
                    </a:lnTo>
                    <a:lnTo>
                      <a:pt x="440" y="1113"/>
                    </a:lnTo>
                    <a:lnTo>
                      <a:pt x="443" y="1113"/>
                    </a:lnTo>
                    <a:lnTo>
                      <a:pt x="443" y="1115"/>
                    </a:lnTo>
                    <a:lnTo>
                      <a:pt x="440" y="1115"/>
                    </a:lnTo>
                    <a:lnTo>
                      <a:pt x="438" y="1115"/>
                    </a:lnTo>
                    <a:lnTo>
                      <a:pt x="435" y="1115"/>
                    </a:lnTo>
                    <a:lnTo>
                      <a:pt x="433" y="1115"/>
                    </a:lnTo>
                    <a:lnTo>
                      <a:pt x="430" y="1115"/>
                    </a:lnTo>
                    <a:lnTo>
                      <a:pt x="428" y="1115"/>
                    </a:lnTo>
                    <a:lnTo>
                      <a:pt x="428" y="1118"/>
                    </a:lnTo>
                    <a:lnTo>
                      <a:pt x="425" y="1118"/>
                    </a:lnTo>
                    <a:lnTo>
                      <a:pt x="425" y="1120"/>
                    </a:lnTo>
                    <a:lnTo>
                      <a:pt x="425" y="1118"/>
                    </a:lnTo>
                    <a:lnTo>
                      <a:pt x="423" y="1118"/>
                    </a:lnTo>
                    <a:lnTo>
                      <a:pt x="423" y="1115"/>
                    </a:lnTo>
                    <a:lnTo>
                      <a:pt x="421" y="1115"/>
                    </a:lnTo>
                    <a:lnTo>
                      <a:pt x="418" y="1115"/>
                    </a:lnTo>
                    <a:lnTo>
                      <a:pt x="418" y="1118"/>
                    </a:lnTo>
                    <a:lnTo>
                      <a:pt x="421" y="1118"/>
                    </a:lnTo>
                    <a:lnTo>
                      <a:pt x="418" y="1118"/>
                    </a:lnTo>
                    <a:lnTo>
                      <a:pt x="416" y="1118"/>
                    </a:lnTo>
                    <a:lnTo>
                      <a:pt x="416" y="1120"/>
                    </a:lnTo>
                    <a:lnTo>
                      <a:pt x="418" y="1120"/>
                    </a:lnTo>
                    <a:lnTo>
                      <a:pt x="418" y="1118"/>
                    </a:lnTo>
                    <a:lnTo>
                      <a:pt x="421" y="1118"/>
                    </a:lnTo>
                    <a:lnTo>
                      <a:pt x="421" y="1120"/>
                    </a:lnTo>
                    <a:lnTo>
                      <a:pt x="418" y="1120"/>
                    </a:lnTo>
                    <a:lnTo>
                      <a:pt x="416" y="1120"/>
                    </a:lnTo>
                    <a:lnTo>
                      <a:pt x="413" y="1120"/>
                    </a:lnTo>
                    <a:lnTo>
                      <a:pt x="411" y="1120"/>
                    </a:lnTo>
                    <a:lnTo>
                      <a:pt x="411" y="1118"/>
                    </a:lnTo>
                    <a:lnTo>
                      <a:pt x="408" y="1120"/>
                    </a:lnTo>
                    <a:lnTo>
                      <a:pt x="406" y="1120"/>
                    </a:lnTo>
                    <a:lnTo>
                      <a:pt x="403" y="1120"/>
                    </a:lnTo>
                    <a:lnTo>
                      <a:pt x="406" y="1120"/>
                    </a:lnTo>
                    <a:lnTo>
                      <a:pt x="406" y="1118"/>
                    </a:lnTo>
                    <a:lnTo>
                      <a:pt x="408" y="1118"/>
                    </a:lnTo>
                    <a:lnTo>
                      <a:pt x="411" y="1118"/>
                    </a:lnTo>
                    <a:lnTo>
                      <a:pt x="411" y="1115"/>
                    </a:lnTo>
                    <a:lnTo>
                      <a:pt x="413" y="1115"/>
                    </a:lnTo>
                    <a:lnTo>
                      <a:pt x="411" y="1115"/>
                    </a:lnTo>
                    <a:lnTo>
                      <a:pt x="413" y="1115"/>
                    </a:lnTo>
                    <a:lnTo>
                      <a:pt x="416" y="1115"/>
                    </a:lnTo>
                    <a:lnTo>
                      <a:pt x="416" y="1113"/>
                    </a:lnTo>
                    <a:lnTo>
                      <a:pt x="418" y="1113"/>
                    </a:lnTo>
                    <a:lnTo>
                      <a:pt x="421" y="1113"/>
                    </a:lnTo>
                    <a:lnTo>
                      <a:pt x="423" y="1113"/>
                    </a:lnTo>
                    <a:lnTo>
                      <a:pt x="425" y="1113"/>
                    </a:lnTo>
                    <a:lnTo>
                      <a:pt x="428" y="1113"/>
                    </a:lnTo>
                    <a:lnTo>
                      <a:pt x="430" y="1113"/>
                    </a:lnTo>
                    <a:lnTo>
                      <a:pt x="430" y="1111"/>
                    </a:lnTo>
                    <a:lnTo>
                      <a:pt x="433" y="1111"/>
                    </a:lnTo>
                    <a:lnTo>
                      <a:pt x="433" y="1113"/>
                    </a:lnTo>
                    <a:close/>
                    <a:moveTo>
                      <a:pt x="433" y="1111"/>
                    </a:moveTo>
                    <a:lnTo>
                      <a:pt x="430" y="1111"/>
                    </a:lnTo>
                    <a:lnTo>
                      <a:pt x="433" y="1111"/>
                    </a:lnTo>
                    <a:close/>
                    <a:moveTo>
                      <a:pt x="487" y="1101"/>
                    </a:moveTo>
                    <a:lnTo>
                      <a:pt x="489" y="1101"/>
                    </a:lnTo>
                    <a:lnTo>
                      <a:pt x="487" y="1101"/>
                    </a:lnTo>
                    <a:close/>
                    <a:moveTo>
                      <a:pt x="491" y="1101"/>
                    </a:moveTo>
                    <a:lnTo>
                      <a:pt x="489" y="1101"/>
                    </a:lnTo>
                    <a:lnTo>
                      <a:pt x="489" y="1098"/>
                    </a:lnTo>
                    <a:lnTo>
                      <a:pt x="491" y="1098"/>
                    </a:lnTo>
                    <a:lnTo>
                      <a:pt x="491" y="1101"/>
                    </a:lnTo>
                    <a:close/>
                    <a:moveTo>
                      <a:pt x="501" y="1098"/>
                    </a:moveTo>
                    <a:lnTo>
                      <a:pt x="504" y="1098"/>
                    </a:lnTo>
                    <a:lnTo>
                      <a:pt x="504" y="1101"/>
                    </a:lnTo>
                    <a:lnTo>
                      <a:pt x="504" y="1098"/>
                    </a:lnTo>
                    <a:lnTo>
                      <a:pt x="501" y="1098"/>
                    </a:lnTo>
                    <a:lnTo>
                      <a:pt x="499" y="1098"/>
                    </a:lnTo>
                    <a:lnTo>
                      <a:pt x="501" y="1098"/>
                    </a:lnTo>
                    <a:close/>
                    <a:moveTo>
                      <a:pt x="494" y="1098"/>
                    </a:moveTo>
                    <a:lnTo>
                      <a:pt x="491" y="1098"/>
                    </a:lnTo>
                    <a:lnTo>
                      <a:pt x="494" y="1098"/>
                    </a:lnTo>
                    <a:close/>
                    <a:moveTo>
                      <a:pt x="543" y="1093"/>
                    </a:moveTo>
                    <a:lnTo>
                      <a:pt x="540" y="1093"/>
                    </a:lnTo>
                    <a:lnTo>
                      <a:pt x="538" y="1093"/>
                    </a:lnTo>
                    <a:lnTo>
                      <a:pt x="538" y="1091"/>
                    </a:lnTo>
                    <a:lnTo>
                      <a:pt x="540" y="1091"/>
                    </a:lnTo>
                    <a:lnTo>
                      <a:pt x="543" y="1091"/>
                    </a:lnTo>
                    <a:lnTo>
                      <a:pt x="543" y="1089"/>
                    </a:lnTo>
                    <a:lnTo>
                      <a:pt x="545" y="1089"/>
                    </a:lnTo>
                    <a:lnTo>
                      <a:pt x="545" y="1091"/>
                    </a:lnTo>
                    <a:lnTo>
                      <a:pt x="543" y="1091"/>
                    </a:lnTo>
                    <a:lnTo>
                      <a:pt x="543" y="1093"/>
                    </a:lnTo>
                    <a:close/>
                    <a:moveTo>
                      <a:pt x="509" y="1086"/>
                    </a:moveTo>
                    <a:lnTo>
                      <a:pt x="511" y="1086"/>
                    </a:lnTo>
                    <a:lnTo>
                      <a:pt x="513" y="1086"/>
                    </a:lnTo>
                    <a:lnTo>
                      <a:pt x="513" y="1089"/>
                    </a:lnTo>
                    <a:lnTo>
                      <a:pt x="516" y="1089"/>
                    </a:lnTo>
                    <a:lnTo>
                      <a:pt x="518" y="1089"/>
                    </a:lnTo>
                    <a:lnTo>
                      <a:pt x="521" y="1089"/>
                    </a:lnTo>
                    <a:lnTo>
                      <a:pt x="523" y="1089"/>
                    </a:lnTo>
                    <a:lnTo>
                      <a:pt x="526" y="1089"/>
                    </a:lnTo>
                    <a:lnTo>
                      <a:pt x="523" y="1089"/>
                    </a:lnTo>
                    <a:lnTo>
                      <a:pt x="521" y="1089"/>
                    </a:lnTo>
                    <a:lnTo>
                      <a:pt x="518" y="1089"/>
                    </a:lnTo>
                    <a:lnTo>
                      <a:pt x="516" y="1089"/>
                    </a:lnTo>
                    <a:lnTo>
                      <a:pt x="516" y="1091"/>
                    </a:lnTo>
                    <a:lnTo>
                      <a:pt x="513" y="1091"/>
                    </a:lnTo>
                    <a:lnTo>
                      <a:pt x="511" y="1091"/>
                    </a:lnTo>
                    <a:lnTo>
                      <a:pt x="511" y="1093"/>
                    </a:lnTo>
                    <a:lnTo>
                      <a:pt x="509" y="1093"/>
                    </a:lnTo>
                    <a:lnTo>
                      <a:pt x="509" y="1091"/>
                    </a:lnTo>
                    <a:lnTo>
                      <a:pt x="506" y="1091"/>
                    </a:lnTo>
                    <a:lnTo>
                      <a:pt x="506" y="1089"/>
                    </a:lnTo>
                    <a:lnTo>
                      <a:pt x="509" y="1089"/>
                    </a:lnTo>
                    <a:lnTo>
                      <a:pt x="506" y="1089"/>
                    </a:lnTo>
                    <a:lnTo>
                      <a:pt x="504" y="1089"/>
                    </a:lnTo>
                    <a:lnTo>
                      <a:pt x="506" y="1089"/>
                    </a:lnTo>
                    <a:lnTo>
                      <a:pt x="506" y="1086"/>
                    </a:lnTo>
                    <a:lnTo>
                      <a:pt x="509" y="1086"/>
                    </a:lnTo>
                    <a:close/>
                    <a:moveTo>
                      <a:pt x="790" y="1081"/>
                    </a:moveTo>
                    <a:lnTo>
                      <a:pt x="787" y="1081"/>
                    </a:lnTo>
                    <a:lnTo>
                      <a:pt x="790" y="1081"/>
                    </a:lnTo>
                    <a:close/>
                    <a:moveTo>
                      <a:pt x="787" y="1079"/>
                    </a:moveTo>
                    <a:lnTo>
                      <a:pt x="790" y="1079"/>
                    </a:lnTo>
                    <a:lnTo>
                      <a:pt x="787" y="1079"/>
                    </a:lnTo>
                    <a:close/>
                    <a:moveTo>
                      <a:pt x="773" y="1079"/>
                    </a:moveTo>
                    <a:lnTo>
                      <a:pt x="775" y="1079"/>
                    </a:lnTo>
                    <a:lnTo>
                      <a:pt x="773" y="1079"/>
                    </a:lnTo>
                    <a:close/>
                    <a:moveTo>
                      <a:pt x="795" y="1079"/>
                    </a:moveTo>
                    <a:lnTo>
                      <a:pt x="792" y="1079"/>
                    </a:lnTo>
                    <a:lnTo>
                      <a:pt x="795" y="1079"/>
                    </a:lnTo>
                    <a:close/>
                    <a:moveTo>
                      <a:pt x="775" y="1079"/>
                    </a:moveTo>
                    <a:lnTo>
                      <a:pt x="777" y="1079"/>
                    </a:lnTo>
                    <a:lnTo>
                      <a:pt x="775" y="1079"/>
                    </a:lnTo>
                    <a:lnTo>
                      <a:pt x="777" y="1079"/>
                    </a:lnTo>
                    <a:lnTo>
                      <a:pt x="775" y="1079"/>
                    </a:lnTo>
                    <a:lnTo>
                      <a:pt x="775" y="1076"/>
                    </a:lnTo>
                    <a:lnTo>
                      <a:pt x="775" y="1079"/>
                    </a:lnTo>
                    <a:close/>
                    <a:moveTo>
                      <a:pt x="807" y="1079"/>
                    </a:moveTo>
                    <a:lnTo>
                      <a:pt x="809" y="1079"/>
                    </a:lnTo>
                    <a:lnTo>
                      <a:pt x="807" y="1079"/>
                    </a:lnTo>
                    <a:lnTo>
                      <a:pt x="804" y="1079"/>
                    </a:lnTo>
                    <a:lnTo>
                      <a:pt x="807" y="1079"/>
                    </a:lnTo>
                    <a:lnTo>
                      <a:pt x="804" y="1079"/>
                    </a:lnTo>
                    <a:lnTo>
                      <a:pt x="802" y="1079"/>
                    </a:lnTo>
                    <a:lnTo>
                      <a:pt x="802" y="1081"/>
                    </a:lnTo>
                    <a:lnTo>
                      <a:pt x="799" y="1081"/>
                    </a:lnTo>
                    <a:lnTo>
                      <a:pt x="799" y="1079"/>
                    </a:lnTo>
                    <a:lnTo>
                      <a:pt x="797" y="1079"/>
                    </a:lnTo>
                    <a:lnTo>
                      <a:pt x="799" y="1079"/>
                    </a:lnTo>
                    <a:lnTo>
                      <a:pt x="802" y="1079"/>
                    </a:lnTo>
                    <a:lnTo>
                      <a:pt x="802" y="1076"/>
                    </a:lnTo>
                    <a:lnTo>
                      <a:pt x="802" y="1079"/>
                    </a:lnTo>
                    <a:lnTo>
                      <a:pt x="804" y="1079"/>
                    </a:lnTo>
                    <a:lnTo>
                      <a:pt x="807" y="1079"/>
                    </a:lnTo>
                    <a:lnTo>
                      <a:pt x="804" y="1079"/>
                    </a:lnTo>
                    <a:lnTo>
                      <a:pt x="804" y="1076"/>
                    </a:lnTo>
                    <a:lnTo>
                      <a:pt x="807" y="1076"/>
                    </a:lnTo>
                    <a:lnTo>
                      <a:pt x="807" y="1079"/>
                    </a:lnTo>
                    <a:close/>
                    <a:moveTo>
                      <a:pt x="792" y="1079"/>
                    </a:moveTo>
                    <a:lnTo>
                      <a:pt x="790" y="1079"/>
                    </a:lnTo>
                    <a:lnTo>
                      <a:pt x="790" y="1076"/>
                    </a:lnTo>
                    <a:lnTo>
                      <a:pt x="792" y="1076"/>
                    </a:lnTo>
                    <a:lnTo>
                      <a:pt x="792" y="1079"/>
                    </a:lnTo>
                    <a:close/>
                    <a:moveTo>
                      <a:pt x="775" y="1074"/>
                    </a:moveTo>
                    <a:lnTo>
                      <a:pt x="777" y="1074"/>
                    </a:lnTo>
                    <a:lnTo>
                      <a:pt x="780" y="1074"/>
                    </a:lnTo>
                    <a:lnTo>
                      <a:pt x="782" y="1074"/>
                    </a:lnTo>
                    <a:lnTo>
                      <a:pt x="782" y="1076"/>
                    </a:lnTo>
                    <a:lnTo>
                      <a:pt x="785" y="1076"/>
                    </a:lnTo>
                    <a:lnTo>
                      <a:pt x="787" y="1076"/>
                    </a:lnTo>
                    <a:lnTo>
                      <a:pt x="790" y="1076"/>
                    </a:lnTo>
                    <a:lnTo>
                      <a:pt x="790" y="1079"/>
                    </a:lnTo>
                    <a:lnTo>
                      <a:pt x="787" y="1079"/>
                    </a:lnTo>
                    <a:lnTo>
                      <a:pt x="790" y="1079"/>
                    </a:lnTo>
                    <a:lnTo>
                      <a:pt x="787" y="1079"/>
                    </a:lnTo>
                    <a:lnTo>
                      <a:pt x="785" y="1079"/>
                    </a:lnTo>
                    <a:lnTo>
                      <a:pt x="782" y="1079"/>
                    </a:lnTo>
                    <a:lnTo>
                      <a:pt x="782" y="1076"/>
                    </a:lnTo>
                    <a:lnTo>
                      <a:pt x="780" y="1076"/>
                    </a:lnTo>
                    <a:lnTo>
                      <a:pt x="777" y="1076"/>
                    </a:lnTo>
                    <a:lnTo>
                      <a:pt x="775" y="1076"/>
                    </a:lnTo>
                    <a:lnTo>
                      <a:pt x="773" y="1076"/>
                    </a:lnTo>
                    <a:lnTo>
                      <a:pt x="770" y="1076"/>
                    </a:lnTo>
                    <a:lnTo>
                      <a:pt x="770" y="1074"/>
                    </a:lnTo>
                    <a:lnTo>
                      <a:pt x="770" y="1076"/>
                    </a:lnTo>
                    <a:lnTo>
                      <a:pt x="768" y="1076"/>
                    </a:lnTo>
                    <a:lnTo>
                      <a:pt x="765" y="1076"/>
                    </a:lnTo>
                    <a:lnTo>
                      <a:pt x="763" y="1076"/>
                    </a:lnTo>
                    <a:lnTo>
                      <a:pt x="765" y="1076"/>
                    </a:lnTo>
                    <a:lnTo>
                      <a:pt x="765" y="1074"/>
                    </a:lnTo>
                    <a:lnTo>
                      <a:pt x="768" y="1074"/>
                    </a:lnTo>
                    <a:lnTo>
                      <a:pt x="770" y="1074"/>
                    </a:lnTo>
                    <a:lnTo>
                      <a:pt x="773" y="1074"/>
                    </a:lnTo>
                    <a:lnTo>
                      <a:pt x="775" y="1074"/>
                    </a:lnTo>
                    <a:close/>
                    <a:moveTo>
                      <a:pt x="1286" y="1045"/>
                    </a:moveTo>
                    <a:lnTo>
                      <a:pt x="1283" y="1045"/>
                    </a:lnTo>
                    <a:lnTo>
                      <a:pt x="1286" y="1045"/>
                    </a:lnTo>
                    <a:close/>
                    <a:moveTo>
                      <a:pt x="1281" y="1042"/>
                    </a:moveTo>
                    <a:lnTo>
                      <a:pt x="1283" y="1042"/>
                    </a:lnTo>
                    <a:lnTo>
                      <a:pt x="1281" y="1045"/>
                    </a:lnTo>
                    <a:lnTo>
                      <a:pt x="1283" y="1045"/>
                    </a:lnTo>
                    <a:lnTo>
                      <a:pt x="1281" y="1045"/>
                    </a:lnTo>
                    <a:lnTo>
                      <a:pt x="1279" y="1045"/>
                    </a:lnTo>
                    <a:lnTo>
                      <a:pt x="1281" y="1045"/>
                    </a:lnTo>
                    <a:lnTo>
                      <a:pt x="1281" y="1042"/>
                    </a:lnTo>
                    <a:close/>
                    <a:moveTo>
                      <a:pt x="1288" y="1042"/>
                    </a:moveTo>
                    <a:lnTo>
                      <a:pt x="1288" y="1045"/>
                    </a:lnTo>
                    <a:lnTo>
                      <a:pt x="1288" y="1042"/>
                    </a:lnTo>
                    <a:close/>
                    <a:moveTo>
                      <a:pt x="1303" y="1032"/>
                    </a:moveTo>
                    <a:lnTo>
                      <a:pt x="1301" y="1032"/>
                    </a:lnTo>
                    <a:lnTo>
                      <a:pt x="1303" y="1032"/>
                    </a:lnTo>
                    <a:lnTo>
                      <a:pt x="1305" y="1032"/>
                    </a:lnTo>
                    <a:lnTo>
                      <a:pt x="1303" y="1032"/>
                    </a:lnTo>
                    <a:close/>
                    <a:moveTo>
                      <a:pt x="1308" y="1015"/>
                    </a:moveTo>
                    <a:lnTo>
                      <a:pt x="1310" y="1015"/>
                    </a:lnTo>
                    <a:lnTo>
                      <a:pt x="1313" y="1015"/>
                    </a:lnTo>
                    <a:lnTo>
                      <a:pt x="1313" y="1018"/>
                    </a:lnTo>
                    <a:lnTo>
                      <a:pt x="1310" y="1018"/>
                    </a:lnTo>
                    <a:lnTo>
                      <a:pt x="1308" y="1018"/>
                    </a:lnTo>
                    <a:lnTo>
                      <a:pt x="1308" y="1015"/>
                    </a:lnTo>
                    <a:lnTo>
                      <a:pt x="1305" y="1015"/>
                    </a:lnTo>
                    <a:lnTo>
                      <a:pt x="1308" y="1015"/>
                    </a:lnTo>
                    <a:close/>
                    <a:moveTo>
                      <a:pt x="1308" y="998"/>
                    </a:moveTo>
                    <a:lnTo>
                      <a:pt x="1310" y="998"/>
                    </a:lnTo>
                    <a:lnTo>
                      <a:pt x="1308" y="998"/>
                    </a:lnTo>
                    <a:lnTo>
                      <a:pt x="1305" y="998"/>
                    </a:lnTo>
                    <a:lnTo>
                      <a:pt x="1305" y="996"/>
                    </a:lnTo>
                    <a:lnTo>
                      <a:pt x="1308" y="996"/>
                    </a:lnTo>
                    <a:lnTo>
                      <a:pt x="1308" y="998"/>
                    </a:lnTo>
                    <a:close/>
                    <a:moveTo>
                      <a:pt x="1298" y="979"/>
                    </a:moveTo>
                    <a:lnTo>
                      <a:pt x="1296" y="979"/>
                    </a:lnTo>
                    <a:lnTo>
                      <a:pt x="1298" y="979"/>
                    </a:lnTo>
                    <a:close/>
                    <a:moveTo>
                      <a:pt x="1301" y="979"/>
                    </a:moveTo>
                    <a:lnTo>
                      <a:pt x="1298" y="979"/>
                    </a:lnTo>
                    <a:lnTo>
                      <a:pt x="1301" y="979"/>
                    </a:lnTo>
                    <a:close/>
                    <a:moveTo>
                      <a:pt x="1288" y="969"/>
                    </a:moveTo>
                    <a:lnTo>
                      <a:pt x="1286" y="969"/>
                    </a:lnTo>
                    <a:lnTo>
                      <a:pt x="1286" y="966"/>
                    </a:lnTo>
                    <a:lnTo>
                      <a:pt x="1288" y="966"/>
                    </a:lnTo>
                    <a:lnTo>
                      <a:pt x="1288" y="969"/>
                    </a:lnTo>
                    <a:close/>
                    <a:moveTo>
                      <a:pt x="1276" y="957"/>
                    </a:moveTo>
                    <a:lnTo>
                      <a:pt x="1274" y="957"/>
                    </a:lnTo>
                    <a:lnTo>
                      <a:pt x="1276" y="957"/>
                    </a:lnTo>
                    <a:close/>
                    <a:moveTo>
                      <a:pt x="169" y="917"/>
                    </a:moveTo>
                    <a:lnTo>
                      <a:pt x="171" y="917"/>
                    </a:lnTo>
                    <a:lnTo>
                      <a:pt x="169" y="917"/>
                    </a:lnTo>
                    <a:close/>
                    <a:moveTo>
                      <a:pt x="171" y="917"/>
                    </a:moveTo>
                    <a:lnTo>
                      <a:pt x="169" y="917"/>
                    </a:lnTo>
                    <a:lnTo>
                      <a:pt x="171" y="917"/>
                    </a:lnTo>
                    <a:close/>
                    <a:moveTo>
                      <a:pt x="147" y="917"/>
                    </a:moveTo>
                    <a:lnTo>
                      <a:pt x="149" y="917"/>
                    </a:lnTo>
                    <a:lnTo>
                      <a:pt x="147" y="917"/>
                    </a:lnTo>
                    <a:close/>
                    <a:moveTo>
                      <a:pt x="1049" y="915"/>
                    </a:moveTo>
                    <a:lnTo>
                      <a:pt x="1046" y="915"/>
                    </a:lnTo>
                    <a:lnTo>
                      <a:pt x="1049" y="915"/>
                    </a:lnTo>
                    <a:close/>
                    <a:moveTo>
                      <a:pt x="257" y="912"/>
                    </a:moveTo>
                    <a:lnTo>
                      <a:pt x="259" y="912"/>
                    </a:lnTo>
                    <a:lnTo>
                      <a:pt x="262" y="912"/>
                    </a:lnTo>
                    <a:lnTo>
                      <a:pt x="264" y="912"/>
                    </a:lnTo>
                    <a:lnTo>
                      <a:pt x="267" y="912"/>
                    </a:lnTo>
                    <a:lnTo>
                      <a:pt x="269" y="912"/>
                    </a:lnTo>
                    <a:lnTo>
                      <a:pt x="271" y="912"/>
                    </a:lnTo>
                    <a:lnTo>
                      <a:pt x="271" y="915"/>
                    </a:lnTo>
                    <a:lnTo>
                      <a:pt x="269" y="915"/>
                    </a:lnTo>
                    <a:lnTo>
                      <a:pt x="267" y="915"/>
                    </a:lnTo>
                    <a:lnTo>
                      <a:pt x="264" y="915"/>
                    </a:lnTo>
                    <a:lnTo>
                      <a:pt x="262" y="915"/>
                    </a:lnTo>
                    <a:lnTo>
                      <a:pt x="259" y="915"/>
                    </a:lnTo>
                    <a:lnTo>
                      <a:pt x="257" y="915"/>
                    </a:lnTo>
                    <a:lnTo>
                      <a:pt x="254" y="915"/>
                    </a:lnTo>
                    <a:lnTo>
                      <a:pt x="254" y="917"/>
                    </a:lnTo>
                    <a:lnTo>
                      <a:pt x="252" y="917"/>
                    </a:lnTo>
                    <a:lnTo>
                      <a:pt x="252" y="915"/>
                    </a:lnTo>
                    <a:lnTo>
                      <a:pt x="254" y="915"/>
                    </a:lnTo>
                    <a:lnTo>
                      <a:pt x="252" y="915"/>
                    </a:lnTo>
                    <a:lnTo>
                      <a:pt x="252" y="917"/>
                    </a:lnTo>
                    <a:lnTo>
                      <a:pt x="249" y="917"/>
                    </a:lnTo>
                    <a:lnTo>
                      <a:pt x="247" y="917"/>
                    </a:lnTo>
                    <a:lnTo>
                      <a:pt x="249" y="917"/>
                    </a:lnTo>
                    <a:lnTo>
                      <a:pt x="247" y="917"/>
                    </a:lnTo>
                    <a:lnTo>
                      <a:pt x="247" y="915"/>
                    </a:lnTo>
                    <a:lnTo>
                      <a:pt x="245" y="915"/>
                    </a:lnTo>
                    <a:lnTo>
                      <a:pt x="247" y="915"/>
                    </a:lnTo>
                    <a:lnTo>
                      <a:pt x="249" y="915"/>
                    </a:lnTo>
                    <a:lnTo>
                      <a:pt x="252" y="915"/>
                    </a:lnTo>
                    <a:lnTo>
                      <a:pt x="252" y="912"/>
                    </a:lnTo>
                    <a:lnTo>
                      <a:pt x="249" y="912"/>
                    </a:lnTo>
                    <a:lnTo>
                      <a:pt x="252" y="912"/>
                    </a:lnTo>
                    <a:lnTo>
                      <a:pt x="254" y="912"/>
                    </a:lnTo>
                    <a:lnTo>
                      <a:pt x="254" y="915"/>
                    </a:lnTo>
                    <a:lnTo>
                      <a:pt x="254" y="912"/>
                    </a:lnTo>
                    <a:lnTo>
                      <a:pt x="254" y="915"/>
                    </a:lnTo>
                    <a:lnTo>
                      <a:pt x="257" y="915"/>
                    </a:lnTo>
                    <a:lnTo>
                      <a:pt x="257" y="912"/>
                    </a:lnTo>
                    <a:close/>
                    <a:moveTo>
                      <a:pt x="1012" y="905"/>
                    </a:moveTo>
                    <a:lnTo>
                      <a:pt x="1015" y="905"/>
                    </a:lnTo>
                    <a:lnTo>
                      <a:pt x="1015" y="908"/>
                    </a:lnTo>
                    <a:lnTo>
                      <a:pt x="1012" y="908"/>
                    </a:lnTo>
                    <a:lnTo>
                      <a:pt x="1012" y="905"/>
                    </a:lnTo>
                    <a:close/>
                    <a:moveTo>
                      <a:pt x="993" y="895"/>
                    </a:moveTo>
                    <a:lnTo>
                      <a:pt x="995" y="895"/>
                    </a:lnTo>
                    <a:lnTo>
                      <a:pt x="993" y="895"/>
                    </a:lnTo>
                    <a:close/>
                    <a:moveTo>
                      <a:pt x="995" y="893"/>
                    </a:moveTo>
                    <a:lnTo>
                      <a:pt x="997" y="893"/>
                    </a:lnTo>
                    <a:lnTo>
                      <a:pt x="1000" y="893"/>
                    </a:lnTo>
                    <a:lnTo>
                      <a:pt x="1002" y="893"/>
                    </a:lnTo>
                    <a:lnTo>
                      <a:pt x="1005" y="893"/>
                    </a:lnTo>
                    <a:lnTo>
                      <a:pt x="1002" y="893"/>
                    </a:lnTo>
                    <a:lnTo>
                      <a:pt x="1002" y="895"/>
                    </a:lnTo>
                    <a:lnTo>
                      <a:pt x="1005" y="893"/>
                    </a:lnTo>
                    <a:lnTo>
                      <a:pt x="1007" y="893"/>
                    </a:lnTo>
                    <a:lnTo>
                      <a:pt x="1007" y="895"/>
                    </a:lnTo>
                    <a:lnTo>
                      <a:pt x="1007" y="893"/>
                    </a:lnTo>
                    <a:lnTo>
                      <a:pt x="1010" y="895"/>
                    </a:lnTo>
                    <a:lnTo>
                      <a:pt x="1010" y="893"/>
                    </a:lnTo>
                    <a:lnTo>
                      <a:pt x="1010" y="895"/>
                    </a:lnTo>
                    <a:lnTo>
                      <a:pt x="1012" y="895"/>
                    </a:lnTo>
                    <a:lnTo>
                      <a:pt x="1010" y="895"/>
                    </a:lnTo>
                    <a:lnTo>
                      <a:pt x="1012" y="895"/>
                    </a:lnTo>
                    <a:lnTo>
                      <a:pt x="1015" y="895"/>
                    </a:lnTo>
                    <a:lnTo>
                      <a:pt x="1015" y="893"/>
                    </a:lnTo>
                    <a:lnTo>
                      <a:pt x="1015" y="895"/>
                    </a:lnTo>
                    <a:lnTo>
                      <a:pt x="1012" y="895"/>
                    </a:lnTo>
                    <a:lnTo>
                      <a:pt x="1015" y="895"/>
                    </a:lnTo>
                    <a:lnTo>
                      <a:pt x="1017" y="895"/>
                    </a:lnTo>
                    <a:lnTo>
                      <a:pt x="1019" y="895"/>
                    </a:lnTo>
                    <a:lnTo>
                      <a:pt x="1019" y="898"/>
                    </a:lnTo>
                    <a:lnTo>
                      <a:pt x="1019" y="895"/>
                    </a:lnTo>
                    <a:lnTo>
                      <a:pt x="1022" y="895"/>
                    </a:lnTo>
                    <a:lnTo>
                      <a:pt x="1024" y="895"/>
                    </a:lnTo>
                    <a:lnTo>
                      <a:pt x="1022" y="895"/>
                    </a:lnTo>
                    <a:lnTo>
                      <a:pt x="1022" y="898"/>
                    </a:lnTo>
                    <a:lnTo>
                      <a:pt x="1024" y="898"/>
                    </a:lnTo>
                    <a:lnTo>
                      <a:pt x="1022" y="898"/>
                    </a:lnTo>
                    <a:lnTo>
                      <a:pt x="1024" y="898"/>
                    </a:lnTo>
                    <a:lnTo>
                      <a:pt x="1027" y="898"/>
                    </a:lnTo>
                    <a:lnTo>
                      <a:pt x="1029" y="898"/>
                    </a:lnTo>
                    <a:lnTo>
                      <a:pt x="1027" y="898"/>
                    </a:lnTo>
                    <a:lnTo>
                      <a:pt x="1024" y="898"/>
                    </a:lnTo>
                    <a:lnTo>
                      <a:pt x="1027" y="898"/>
                    </a:lnTo>
                    <a:lnTo>
                      <a:pt x="1024" y="898"/>
                    </a:lnTo>
                    <a:lnTo>
                      <a:pt x="1024" y="900"/>
                    </a:lnTo>
                    <a:lnTo>
                      <a:pt x="1022" y="900"/>
                    </a:lnTo>
                    <a:lnTo>
                      <a:pt x="1024" y="900"/>
                    </a:lnTo>
                    <a:lnTo>
                      <a:pt x="1027" y="900"/>
                    </a:lnTo>
                    <a:lnTo>
                      <a:pt x="1027" y="898"/>
                    </a:lnTo>
                    <a:lnTo>
                      <a:pt x="1027" y="900"/>
                    </a:lnTo>
                    <a:lnTo>
                      <a:pt x="1029" y="900"/>
                    </a:lnTo>
                    <a:lnTo>
                      <a:pt x="1027" y="900"/>
                    </a:lnTo>
                    <a:lnTo>
                      <a:pt x="1029" y="900"/>
                    </a:lnTo>
                    <a:lnTo>
                      <a:pt x="1029" y="903"/>
                    </a:lnTo>
                    <a:lnTo>
                      <a:pt x="1027" y="903"/>
                    </a:lnTo>
                    <a:lnTo>
                      <a:pt x="1029" y="903"/>
                    </a:lnTo>
                    <a:lnTo>
                      <a:pt x="1029" y="900"/>
                    </a:lnTo>
                    <a:lnTo>
                      <a:pt x="1032" y="903"/>
                    </a:lnTo>
                    <a:lnTo>
                      <a:pt x="1032" y="900"/>
                    </a:lnTo>
                    <a:lnTo>
                      <a:pt x="1034" y="900"/>
                    </a:lnTo>
                    <a:lnTo>
                      <a:pt x="1037" y="900"/>
                    </a:lnTo>
                    <a:lnTo>
                      <a:pt x="1034" y="903"/>
                    </a:lnTo>
                    <a:lnTo>
                      <a:pt x="1037" y="903"/>
                    </a:lnTo>
                    <a:lnTo>
                      <a:pt x="1034" y="903"/>
                    </a:lnTo>
                    <a:lnTo>
                      <a:pt x="1037" y="903"/>
                    </a:lnTo>
                    <a:lnTo>
                      <a:pt x="1037" y="905"/>
                    </a:lnTo>
                    <a:lnTo>
                      <a:pt x="1039" y="905"/>
                    </a:lnTo>
                    <a:lnTo>
                      <a:pt x="1037" y="905"/>
                    </a:lnTo>
                    <a:lnTo>
                      <a:pt x="1039" y="905"/>
                    </a:lnTo>
                    <a:lnTo>
                      <a:pt x="1041" y="905"/>
                    </a:lnTo>
                    <a:lnTo>
                      <a:pt x="1041" y="908"/>
                    </a:lnTo>
                    <a:lnTo>
                      <a:pt x="1039" y="908"/>
                    </a:lnTo>
                    <a:lnTo>
                      <a:pt x="1041" y="908"/>
                    </a:lnTo>
                    <a:lnTo>
                      <a:pt x="1044" y="908"/>
                    </a:lnTo>
                    <a:lnTo>
                      <a:pt x="1044" y="910"/>
                    </a:lnTo>
                    <a:lnTo>
                      <a:pt x="1044" y="912"/>
                    </a:lnTo>
                    <a:lnTo>
                      <a:pt x="1046" y="912"/>
                    </a:lnTo>
                    <a:lnTo>
                      <a:pt x="1049" y="912"/>
                    </a:lnTo>
                    <a:lnTo>
                      <a:pt x="1049" y="915"/>
                    </a:lnTo>
                    <a:lnTo>
                      <a:pt x="1046" y="915"/>
                    </a:lnTo>
                    <a:lnTo>
                      <a:pt x="1044" y="915"/>
                    </a:lnTo>
                    <a:lnTo>
                      <a:pt x="1041" y="915"/>
                    </a:lnTo>
                    <a:lnTo>
                      <a:pt x="1039" y="915"/>
                    </a:lnTo>
                    <a:lnTo>
                      <a:pt x="1041" y="915"/>
                    </a:lnTo>
                    <a:lnTo>
                      <a:pt x="1044" y="915"/>
                    </a:lnTo>
                    <a:lnTo>
                      <a:pt x="1044" y="917"/>
                    </a:lnTo>
                    <a:lnTo>
                      <a:pt x="1044" y="915"/>
                    </a:lnTo>
                    <a:lnTo>
                      <a:pt x="1041" y="915"/>
                    </a:lnTo>
                    <a:lnTo>
                      <a:pt x="1041" y="917"/>
                    </a:lnTo>
                    <a:lnTo>
                      <a:pt x="1044" y="917"/>
                    </a:lnTo>
                    <a:lnTo>
                      <a:pt x="1041" y="917"/>
                    </a:lnTo>
                    <a:lnTo>
                      <a:pt x="1039" y="917"/>
                    </a:lnTo>
                    <a:lnTo>
                      <a:pt x="1039" y="915"/>
                    </a:lnTo>
                    <a:lnTo>
                      <a:pt x="1037" y="915"/>
                    </a:lnTo>
                    <a:lnTo>
                      <a:pt x="1034" y="915"/>
                    </a:lnTo>
                    <a:lnTo>
                      <a:pt x="1034" y="912"/>
                    </a:lnTo>
                    <a:lnTo>
                      <a:pt x="1032" y="910"/>
                    </a:lnTo>
                    <a:lnTo>
                      <a:pt x="1029" y="910"/>
                    </a:lnTo>
                    <a:lnTo>
                      <a:pt x="1029" y="908"/>
                    </a:lnTo>
                    <a:lnTo>
                      <a:pt x="1027" y="908"/>
                    </a:lnTo>
                    <a:lnTo>
                      <a:pt x="1027" y="905"/>
                    </a:lnTo>
                    <a:lnTo>
                      <a:pt x="1027" y="908"/>
                    </a:lnTo>
                    <a:lnTo>
                      <a:pt x="1024" y="908"/>
                    </a:lnTo>
                    <a:lnTo>
                      <a:pt x="1024" y="905"/>
                    </a:lnTo>
                    <a:lnTo>
                      <a:pt x="1022" y="905"/>
                    </a:lnTo>
                    <a:lnTo>
                      <a:pt x="1019" y="905"/>
                    </a:lnTo>
                    <a:lnTo>
                      <a:pt x="1019" y="903"/>
                    </a:lnTo>
                    <a:lnTo>
                      <a:pt x="1017" y="903"/>
                    </a:lnTo>
                    <a:lnTo>
                      <a:pt x="1015" y="903"/>
                    </a:lnTo>
                    <a:lnTo>
                      <a:pt x="1012" y="903"/>
                    </a:lnTo>
                    <a:lnTo>
                      <a:pt x="1012" y="900"/>
                    </a:lnTo>
                    <a:lnTo>
                      <a:pt x="1010" y="900"/>
                    </a:lnTo>
                    <a:lnTo>
                      <a:pt x="1007" y="900"/>
                    </a:lnTo>
                    <a:lnTo>
                      <a:pt x="1005" y="900"/>
                    </a:lnTo>
                    <a:lnTo>
                      <a:pt x="1002" y="900"/>
                    </a:lnTo>
                    <a:lnTo>
                      <a:pt x="1005" y="900"/>
                    </a:lnTo>
                    <a:lnTo>
                      <a:pt x="1005" y="898"/>
                    </a:lnTo>
                    <a:lnTo>
                      <a:pt x="1002" y="898"/>
                    </a:lnTo>
                    <a:lnTo>
                      <a:pt x="1005" y="898"/>
                    </a:lnTo>
                    <a:lnTo>
                      <a:pt x="1007" y="898"/>
                    </a:lnTo>
                    <a:lnTo>
                      <a:pt x="1007" y="895"/>
                    </a:lnTo>
                    <a:lnTo>
                      <a:pt x="1005" y="895"/>
                    </a:lnTo>
                    <a:lnTo>
                      <a:pt x="1005" y="898"/>
                    </a:lnTo>
                    <a:lnTo>
                      <a:pt x="1002" y="898"/>
                    </a:lnTo>
                    <a:lnTo>
                      <a:pt x="1002" y="895"/>
                    </a:lnTo>
                    <a:lnTo>
                      <a:pt x="1000" y="895"/>
                    </a:lnTo>
                    <a:lnTo>
                      <a:pt x="997" y="895"/>
                    </a:lnTo>
                    <a:lnTo>
                      <a:pt x="997" y="898"/>
                    </a:lnTo>
                    <a:lnTo>
                      <a:pt x="1000" y="898"/>
                    </a:lnTo>
                    <a:lnTo>
                      <a:pt x="997" y="898"/>
                    </a:lnTo>
                    <a:lnTo>
                      <a:pt x="995" y="898"/>
                    </a:lnTo>
                    <a:lnTo>
                      <a:pt x="995" y="895"/>
                    </a:lnTo>
                    <a:lnTo>
                      <a:pt x="997" y="895"/>
                    </a:lnTo>
                    <a:lnTo>
                      <a:pt x="995" y="895"/>
                    </a:lnTo>
                    <a:lnTo>
                      <a:pt x="997" y="895"/>
                    </a:lnTo>
                    <a:lnTo>
                      <a:pt x="997" y="893"/>
                    </a:lnTo>
                    <a:lnTo>
                      <a:pt x="995" y="893"/>
                    </a:lnTo>
                    <a:lnTo>
                      <a:pt x="993" y="893"/>
                    </a:lnTo>
                    <a:lnTo>
                      <a:pt x="990" y="893"/>
                    </a:lnTo>
                    <a:lnTo>
                      <a:pt x="988" y="893"/>
                    </a:lnTo>
                    <a:lnTo>
                      <a:pt x="988" y="895"/>
                    </a:lnTo>
                    <a:lnTo>
                      <a:pt x="985" y="895"/>
                    </a:lnTo>
                    <a:lnTo>
                      <a:pt x="988" y="893"/>
                    </a:lnTo>
                    <a:lnTo>
                      <a:pt x="985" y="893"/>
                    </a:lnTo>
                    <a:lnTo>
                      <a:pt x="985" y="895"/>
                    </a:lnTo>
                    <a:lnTo>
                      <a:pt x="985" y="893"/>
                    </a:lnTo>
                    <a:lnTo>
                      <a:pt x="988" y="893"/>
                    </a:lnTo>
                    <a:lnTo>
                      <a:pt x="985" y="893"/>
                    </a:lnTo>
                    <a:lnTo>
                      <a:pt x="988" y="893"/>
                    </a:lnTo>
                    <a:lnTo>
                      <a:pt x="990" y="893"/>
                    </a:lnTo>
                    <a:lnTo>
                      <a:pt x="993" y="893"/>
                    </a:lnTo>
                    <a:lnTo>
                      <a:pt x="995" y="893"/>
                    </a:lnTo>
                    <a:close/>
                    <a:moveTo>
                      <a:pt x="149" y="866"/>
                    </a:moveTo>
                    <a:lnTo>
                      <a:pt x="149" y="868"/>
                    </a:lnTo>
                    <a:lnTo>
                      <a:pt x="149" y="866"/>
                    </a:lnTo>
                    <a:lnTo>
                      <a:pt x="147" y="866"/>
                    </a:lnTo>
                    <a:lnTo>
                      <a:pt x="144" y="866"/>
                    </a:lnTo>
                    <a:lnTo>
                      <a:pt x="142" y="868"/>
                    </a:lnTo>
                    <a:lnTo>
                      <a:pt x="139" y="868"/>
                    </a:lnTo>
                    <a:lnTo>
                      <a:pt x="139" y="871"/>
                    </a:lnTo>
                    <a:lnTo>
                      <a:pt x="142" y="871"/>
                    </a:lnTo>
                    <a:lnTo>
                      <a:pt x="142" y="873"/>
                    </a:lnTo>
                    <a:lnTo>
                      <a:pt x="144" y="873"/>
                    </a:lnTo>
                    <a:lnTo>
                      <a:pt x="147" y="873"/>
                    </a:lnTo>
                    <a:lnTo>
                      <a:pt x="149" y="873"/>
                    </a:lnTo>
                    <a:lnTo>
                      <a:pt x="152" y="873"/>
                    </a:lnTo>
                    <a:lnTo>
                      <a:pt x="152" y="876"/>
                    </a:lnTo>
                    <a:lnTo>
                      <a:pt x="154" y="876"/>
                    </a:lnTo>
                    <a:lnTo>
                      <a:pt x="154" y="878"/>
                    </a:lnTo>
                    <a:lnTo>
                      <a:pt x="154" y="881"/>
                    </a:lnTo>
                    <a:lnTo>
                      <a:pt x="157" y="881"/>
                    </a:lnTo>
                    <a:lnTo>
                      <a:pt x="157" y="883"/>
                    </a:lnTo>
                    <a:lnTo>
                      <a:pt x="159" y="883"/>
                    </a:lnTo>
                    <a:lnTo>
                      <a:pt x="161" y="886"/>
                    </a:lnTo>
                    <a:lnTo>
                      <a:pt x="164" y="886"/>
                    </a:lnTo>
                    <a:lnTo>
                      <a:pt x="164" y="888"/>
                    </a:lnTo>
                    <a:lnTo>
                      <a:pt x="161" y="888"/>
                    </a:lnTo>
                    <a:lnTo>
                      <a:pt x="164" y="888"/>
                    </a:lnTo>
                    <a:lnTo>
                      <a:pt x="164" y="886"/>
                    </a:lnTo>
                    <a:lnTo>
                      <a:pt x="164" y="888"/>
                    </a:lnTo>
                    <a:lnTo>
                      <a:pt x="166" y="888"/>
                    </a:lnTo>
                    <a:lnTo>
                      <a:pt x="169" y="888"/>
                    </a:lnTo>
                    <a:lnTo>
                      <a:pt x="166" y="888"/>
                    </a:lnTo>
                    <a:lnTo>
                      <a:pt x="169" y="890"/>
                    </a:lnTo>
                    <a:lnTo>
                      <a:pt x="171" y="890"/>
                    </a:lnTo>
                    <a:lnTo>
                      <a:pt x="171" y="893"/>
                    </a:lnTo>
                    <a:lnTo>
                      <a:pt x="174" y="893"/>
                    </a:lnTo>
                    <a:lnTo>
                      <a:pt x="176" y="895"/>
                    </a:lnTo>
                    <a:lnTo>
                      <a:pt x="179" y="895"/>
                    </a:lnTo>
                    <a:lnTo>
                      <a:pt x="181" y="895"/>
                    </a:lnTo>
                    <a:lnTo>
                      <a:pt x="181" y="898"/>
                    </a:lnTo>
                    <a:lnTo>
                      <a:pt x="183" y="898"/>
                    </a:lnTo>
                    <a:lnTo>
                      <a:pt x="186" y="898"/>
                    </a:lnTo>
                    <a:lnTo>
                      <a:pt x="188" y="898"/>
                    </a:lnTo>
                    <a:lnTo>
                      <a:pt x="188" y="900"/>
                    </a:lnTo>
                    <a:lnTo>
                      <a:pt x="191" y="900"/>
                    </a:lnTo>
                    <a:lnTo>
                      <a:pt x="193" y="900"/>
                    </a:lnTo>
                    <a:lnTo>
                      <a:pt x="193" y="903"/>
                    </a:lnTo>
                    <a:lnTo>
                      <a:pt x="196" y="903"/>
                    </a:lnTo>
                    <a:lnTo>
                      <a:pt x="196" y="905"/>
                    </a:lnTo>
                    <a:lnTo>
                      <a:pt x="198" y="905"/>
                    </a:lnTo>
                    <a:lnTo>
                      <a:pt x="201" y="905"/>
                    </a:lnTo>
                    <a:lnTo>
                      <a:pt x="203" y="905"/>
                    </a:lnTo>
                    <a:lnTo>
                      <a:pt x="203" y="908"/>
                    </a:lnTo>
                    <a:lnTo>
                      <a:pt x="205" y="908"/>
                    </a:lnTo>
                    <a:lnTo>
                      <a:pt x="208" y="908"/>
                    </a:lnTo>
                    <a:lnTo>
                      <a:pt x="210" y="910"/>
                    </a:lnTo>
                    <a:lnTo>
                      <a:pt x="213" y="910"/>
                    </a:lnTo>
                    <a:lnTo>
                      <a:pt x="215" y="910"/>
                    </a:lnTo>
                    <a:lnTo>
                      <a:pt x="218" y="910"/>
                    </a:lnTo>
                    <a:lnTo>
                      <a:pt x="220" y="910"/>
                    </a:lnTo>
                    <a:lnTo>
                      <a:pt x="223" y="910"/>
                    </a:lnTo>
                    <a:lnTo>
                      <a:pt x="225" y="910"/>
                    </a:lnTo>
                    <a:lnTo>
                      <a:pt x="227" y="910"/>
                    </a:lnTo>
                    <a:lnTo>
                      <a:pt x="230" y="910"/>
                    </a:lnTo>
                    <a:lnTo>
                      <a:pt x="232" y="910"/>
                    </a:lnTo>
                    <a:lnTo>
                      <a:pt x="235" y="910"/>
                    </a:lnTo>
                    <a:lnTo>
                      <a:pt x="235" y="912"/>
                    </a:lnTo>
                    <a:lnTo>
                      <a:pt x="232" y="912"/>
                    </a:lnTo>
                    <a:lnTo>
                      <a:pt x="232" y="915"/>
                    </a:lnTo>
                    <a:lnTo>
                      <a:pt x="230" y="917"/>
                    </a:lnTo>
                    <a:lnTo>
                      <a:pt x="227" y="917"/>
                    </a:lnTo>
                    <a:lnTo>
                      <a:pt x="225" y="917"/>
                    </a:lnTo>
                    <a:lnTo>
                      <a:pt x="225" y="920"/>
                    </a:lnTo>
                    <a:lnTo>
                      <a:pt x="223" y="917"/>
                    </a:lnTo>
                    <a:lnTo>
                      <a:pt x="223" y="920"/>
                    </a:lnTo>
                    <a:lnTo>
                      <a:pt x="220" y="920"/>
                    </a:lnTo>
                    <a:lnTo>
                      <a:pt x="220" y="917"/>
                    </a:lnTo>
                    <a:lnTo>
                      <a:pt x="218" y="917"/>
                    </a:lnTo>
                    <a:lnTo>
                      <a:pt x="215" y="917"/>
                    </a:lnTo>
                    <a:lnTo>
                      <a:pt x="213" y="917"/>
                    </a:lnTo>
                    <a:lnTo>
                      <a:pt x="210" y="917"/>
                    </a:lnTo>
                    <a:lnTo>
                      <a:pt x="213" y="917"/>
                    </a:lnTo>
                    <a:lnTo>
                      <a:pt x="210" y="917"/>
                    </a:lnTo>
                    <a:lnTo>
                      <a:pt x="213" y="920"/>
                    </a:lnTo>
                    <a:lnTo>
                      <a:pt x="210" y="920"/>
                    </a:lnTo>
                    <a:lnTo>
                      <a:pt x="208" y="920"/>
                    </a:lnTo>
                    <a:lnTo>
                      <a:pt x="205" y="920"/>
                    </a:lnTo>
                    <a:lnTo>
                      <a:pt x="203" y="920"/>
                    </a:lnTo>
                    <a:lnTo>
                      <a:pt x="201" y="920"/>
                    </a:lnTo>
                    <a:lnTo>
                      <a:pt x="201" y="922"/>
                    </a:lnTo>
                    <a:lnTo>
                      <a:pt x="198" y="922"/>
                    </a:lnTo>
                    <a:lnTo>
                      <a:pt x="196" y="922"/>
                    </a:lnTo>
                    <a:lnTo>
                      <a:pt x="193" y="922"/>
                    </a:lnTo>
                    <a:lnTo>
                      <a:pt x="193" y="920"/>
                    </a:lnTo>
                    <a:lnTo>
                      <a:pt x="191" y="920"/>
                    </a:lnTo>
                    <a:lnTo>
                      <a:pt x="188" y="920"/>
                    </a:lnTo>
                    <a:lnTo>
                      <a:pt x="186" y="917"/>
                    </a:lnTo>
                    <a:lnTo>
                      <a:pt x="183" y="917"/>
                    </a:lnTo>
                    <a:lnTo>
                      <a:pt x="181" y="917"/>
                    </a:lnTo>
                    <a:lnTo>
                      <a:pt x="179" y="917"/>
                    </a:lnTo>
                    <a:lnTo>
                      <a:pt x="176" y="917"/>
                    </a:lnTo>
                    <a:lnTo>
                      <a:pt x="174" y="917"/>
                    </a:lnTo>
                    <a:lnTo>
                      <a:pt x="171" y="917"/>
                    </a:lnTo>
                    <a:lnTo>
                      <a:pt x="169" y="917"/>
                    </a:lnTo>
                    <a:lnTo>
                      <a:pt x="166" y="917"/>
                    </a:lnTo>
                    <a:lnTo>
                      <a:pt x="164" y="917"/>
                    </a:lnTo>
                    <a:lnTo>
                      <a:pt x="161" y="917"/>
                    </a:lnTo>
                    <a:lnTo>
                      <a:pt x="159" y="917"/>
                    </a:lnTo>
                    <a:lnTo>
                      <a:pt x="157" y="917"/>
                    </a:lnTo>
                    <a:lnTo>
                      <a:pt x="154" y="917"/>
                    </a:lnTo>
                    <a:lnTo>
                      <a:pt x="152" y="915"/>
                    </a:lnTo>
                    <a:lnTo>
                      <a:pt x="149" y="915"/>
                    </a:lnTo>
                    <a:lnTo>
                      <a:pt x="147" y="915"/>
                    </a:lnTo>
                    <a:lnTo>
                      <a:pt x="147" y="917"/>
                    </a:lnTo>
                    <a:lnTo>
                      <a:pt x="147" y="915"/>
                    </a:lnTo>
                    <a:lnTo>
                      <a:pt x="144" y="915"/>
                    </a:lnTo>
                    <a:lnTo>
                      <a:pt x="144" y="917"/>
                    </a:lnTo>
                    <a:lnTo>
                      <a:pt x="142" y="917"/>
                    </a:lnTo>
                    <a:lnTo>
                      <a:pt x="139" y="917"/>
                    </a:lnTo>
                    <a:lnTo>
                      <a:pt x="142" y="917"/>
                    </a:lnTo>
                    <a:lnTo>
                      <a:pt x="139" y="917"/>
                    </a:lnTo>
                    <a:lnTo>
                      <a:pt x="139" y="915"/>
                    </a:lnTo>
                    <a:lnTo>
                      <a:pt x="139" y="912"/>
                    </a:lnTo>
                    <a:lnTo>
                      <a:pt x="139" y="910"/>
                    </a:lnTo>
                    <a:lnTo>
                      <a:pt x="139" y="908"/>
                    </a:lnTo>
                    <a:lnTo>
                      <a:pt x="139" y="905"/>
                    </a:lnTo>
                    <a:lnTo>
                      <a:pt x="139" y="903"/>
                    </a:lnTo>
                    <a:lnTo>
                      <a:pt x="139" y="900"/>
                    </a:lnTo>
                    <a:lnTo>
                      <a:pt x="139" y="898"/>
                    </a:lnTo>
                    <a:lnTo>
                      <a:pt x="139" y="895"/>
                    </a:lnTo>
                    <a:lnTo>
                      <a:pt x="139" y="893"/>
                    </a:lnTo>
                    <a:lnTo>
                      <a:pt x="139" y="890"/>
                    </a:lnTo>
                    <a:lnTo>
                      <a:pt x="139" y="888"/>
                    </a:lnTo>
                    <a:lnTo>
                      <a:pt x="139" y="886"/>
                    </a:lnTo>
                    <a:lnTo>
                      <a:pt x="139" y="883"/>
                    </a:lnTo>
                    <a:lnTo>
                      <a:pt x="139" y="881"/>
                    </a:lnTo>
                    <a:lnTo>
                      <a:pt x="139" y="878"/>
                    </a:lnTo>
                    <a:lnTo>
                      <a:pt x="139" y="876"/>
                    </a:lnTo>
                    <a:lnTo>
                      <a:pt x="139" y="873"/>
                    </a:lnTo>
                    <a:lnTo>
                      <a:pt x="139" y="871"/>
                    </a:lnTo>
                    <a:lnTo>
                      <a:pt x="139" y="868"/>
                    </a:lnTo>
                    <a:lnTo>
                      <a:pt x="139" y="866"/>
                    </a:lnTo>
                    <a:lnTo>
                      <a:pt x="139" y="864"/>
                    </a:lnTo>
                    <a:lnTo>
                      <a:pt x="139" y="861"/>
                    </a:lnTo>
                    <a:lnTo>
                      <a:pt x="139" y="859"/>
                    </a:lnTo>
                    <a:lnTo>
                      <a:pt x="139" y="856"/>
                    </a:lnTo>
                    <a:lnTo>
                      <a:pt x="139" y="859"/>
                    </a:lnTo>
                    <a:lnTo>
                      <a:pt x="142" y="859"/>
                    </a:lnTo>
                    <a:lnTo>
                      <a:pt x="144" y="861"/>
                    </a:lnTo>
                    <a:lnTo>
                      <a:pt x="147" y="861"/>
                    </a:lnTo>
                    <a:lnTo>
                      <a:pt x="147" y="864"/>
                    </a:lnTo>
                    <a:lnTo>
                      <a:pt x="149" y="864"/>
                    </a:lnTo>
                    <a:lnTo>
                      <a:pt x="149" y="866"/>
                    </a:lnTo>
                    <a:close/>
                    <a:moveTo>
                      <a:pt x="127" y="827"/>
                    </a:moveTo>
                    <a:lnTo>
                      <a:pt x="127" y="824"/>
                    </a:lnTo>
                    <a:lnTo>
                      <a:pt x="127" y="827"/>
                    </a:lnTo>
                    <a:close/>
                    <a:moveTo>
                      <a:pt x="423" y="340"/>
                    </a:moveTo>
                    <a:lnTo>
                      <a:pt x="421" y="338"/>
                    </a:lnTo>
                    <a:lnTo>
                      <a:pt x="423" y="338"/>
                    </a:lnTo>
                    <a:lnTo>
                      <a:pt x="423" y="340"/>
                    </a:lnTo>
                    <a:close/>
                    <a:moveTo>
                      <a:pt x="315" y="519"/>
                    </a:moveTo>
                    <a:lnTo>
                      <a:pt x="315" y="516"/>
                    </a:lnTo>
                    <a:lnTo>
                      <a:pt x="318" y="516"/>
                    </a:lnTo>
                    <a:lnTo>
                      <a:pt x="318" y="519"/>
                    </a:lnTo>
                    <a:lnTo>
                      <a:pt x="315" y="519"/>
                    </a:lnTo>
                    <a:close/>
                    <a:moveTo>
                      <a:pt x="318" y="516"/>
                    </a:moveTo>
                    <a:lnTo>
                      <a:pt x="318" y="514"/>
                    </a:lnTo>
                    <a:lnTo>
                      <a:pt x="318" y="516"/>
                    </a:lnTo>
                    <a:close/>
                    <a:moveTo>
                      <a:pt x="318" y="516"/>
                    </a:moveTo>
                    <a:lnTo>
                      <a:pt x="318" y="514"/>
                    </a:lnTo>
                    <a:lnTo>
                      <a:pt x="318" y="516"/>
                    </a:lnTo>
                    <a:lnTo>
                      <a:pt x="315" y="516"/>
                    </a:lnTo>
                    <a:lnTo>
                      <a:pt x="318" y="516"/>
                    </a:lnTo>
                    <a:lnTo>
                      <a:pt x="318" y="514"/>
                    </a:lnTo>
                    <a:lnTo>
                      <a:pt x="318" y="516"/>
                    </a:lnTo>
                    <a:close/>
                    <a:moveTo>
                      <a:pt x="313" y="512"/>
                    </a:moveTo>
                    <a:lnTo>
                      <a:pt x="313" y="514"/>
                    </a:lnTo>
                    <a:lnTo>
                      <a:pt x="313" y="512"/>
                    </a:lnTo>
                    <a:close/>
                    <a:moveTo>
                      <a:pt x="318" y="512"/>
                    </a:moveTo>
                    <a:lnTo>
                      <a:pt x="318" y="509"/>
                    </a:lnTo>
                    <a:lnTo>
                      <a:pt x="318" y="512"/>
                    </a:lnTo>
                    <a:close/>
                    <a:moveTo>
                      <a:pt x="315" y="504"/>
                    </a:moveTo>
                    <a:lnTo>
                      <a:pt x="313" y="504"/>
                    </a:lnTo>
                    <a:lnTo>
                      <a:pt x="315" y="504"/>
                    </a:lnTo>
                    <a:close/>
                    <a:moveTo>
                      <a:pt x="320" y="485"/>
                    </a:moveTo>
                    <a:lnTo>
                      <a:pt x="323" y="485"/>
                    </a:lnTo>
                    <a:lnTo>
                      <a:pt x="320" y="485"/>
                    </a:lnTo>
                    <a:close/>
                    <a:moveTo>
                      <a:pt x="320" y="485"/>
                    </a:moveTo>
                    <a:lnTo>
                      <a:pt x="318" y="485"/>
                    </a:lnTo>
                    <a:lnTo>
                      <a:pt x="318" y="482"/>
                    </a:lnTo>
                    <a:lnTo>
                      <a:pt x="320" y="482"/>
                    </a:lnTo>
                    <a:lnTo>
                      <a:pt x="320" y="485"/>
                    </a:lnTo>
                    <a:close/>
                    <a:moveTo>
                      <a:pt x="320" y="480"/>
                    </a:moveTo>
                    <a:lnTo>
                      <a:pt x="323" y="480"/>
                    </a:lnTo>
                    <a:lnTo>
                      <a:pt x="325" y="480"/>
                    </a:lnTo>
                    <a:lnTo>
                      <a:pt x="325" y="482"/>
                    </a:lnTo>
                    <a:lnTo>
                      <a:pt x="325" y="480"/>
                    </a:lnTo>
                    <a:lnTo>
                      <a:pt x="325" y="482"/>
                    </a:lnTo>
                    <a:lnTo>
                      <a:pt x="325" y="485"/>
                    </a:lnTo>
                    <a:lnTo>
                      <a:pt x="325" y="482"/>
                    </a:lnTo>
                    <a:lnTo>
                      <a:pt x="325" y="485"/>
                    </a:lnTo>
                    <a:lnTo>
                      <a:pt x="325" y="482"/>
                    </a:lnTo>
                    <a:lnTo>
                      <a:pt x="323" y="482"/>
                    </a:lnTo>
                    <a:lnTo>
                      <a:pt x="320" y="482"/>
                    </a:lnTo>
                    <a:lnTo>
                      <a:pt x="320" y="480"/>
                    </a:lnTo>
                    <a:lnTo>
                      <a:pt x="320" y="482"/>
                    </a:lnTo>
                    <a:lnTo>
                      <a:pt x="320" y="480"/>
                    </a:lnTo>
                    <a:close/>
                    <a:moveTo>
                      <a:pt x="320" y="477"/>
                    </a:moveTo>
                    <a:lnTo>
                      <a:pt x="323" y="477"/>
                    </a:lnTo>
                    <a:lnTo>
                      <a:pt x="323" y="480"/>
                    </a:lnTo>
                    <a:lnTo>
                      <a:pt x="323" y="477"/>
                    </a:lnTo>
                    <a:lnTo>
                      <a:pt x="320" y="480"/>
                    </a:lnTo>
                    <a:lnTo>
                      <a:pt x="320" y="477"/>
                    </a:lnTo>
                    <a:lnTo>
                      <a:pt x="318" y="477"/>
                    </a:lnTo>
                    <a:lnTo>
                      <a:pt x="320" y="477"/>
                    </a:lnTo>
                    <a:close/>
                    <a:moveTo>
                      <a:pt x="313" y="477"/>
                    </a:moveTo>
                    <a:lnTo>
                      <a:pt x="313" y="475"/>
                    </a:lnTo>
                    <a:lnTo>
                      <a:pt x="313" y="477"/>
                    </a:lnTo>
                    <a:close/>
                    <a:moveTo>
                      <a:pt x="318" y="475"/>
                    </a:moveTo>
                    <a:lnTo>
                      <a:pt x="318" y="477"/>
                    </a:lnTo>
                    <a:lnTo>
                      <a:pt x="318" y="475"/>
                    </a:lnTo>
                    <a:close/>
                    <a:moveTo>
                      <a:pt x="313" y="475"/>
                    </a:moveTo>
                    <a:lnTo>
                      <a:pt x="315" y="475"/>
                    </a:lnTo>
                    <a:lnTo>
                      <a:pt x="313" y="475"/>
                    </a:lnTo>
                    <a:close/>
                    <a:moveTo>
                      <a:pt x="315" y="472"/>
                    </a:moveTo>
                    <a:lnTo>
                      <a:pt x="313" y="472"/>
                    </a:lnTo>
                    <a:lnTo>
                      <a:pt x="315" y="472"/>
                    </a:lnTo>
                    <a:close/>
                    <a:moveTo>
                      <a:pt x="315" y="472"/>
                    </a:moveTo>
                    <a:lnTo>
                      <a:pt x="313" y="472"/>
                    </a:lnTo>
                    <a:lnTo>
                      <a:pt x="315" y="472"/>
                    </a:lnTo>
                    <a:close/>
                    <a:moveTo>
                      <a:pt x="205" y="0"/>
                    </a:moveTo>
                    <a:lnTo>
                      <a:pt x="208" y="0"/>
                    </a:lnTo>
                    <a:lnTo>
                      <a:pt x="210" y="3"/>
                    </a:lnTo>
                    <a:lnTo>
                      <a:pt x="213" y="3"/>
                    </a:lnTo>
                    <a:lnTo>
                      <a:pt x="213" y="5"/>
                    </a:lnTo>
                    <a:lnTo>
                      <a:pt x="215" y="5"/>
                    </a:lnTo>
                    <a:lnTo>
                      <a:pt x="215" y="8"/>
                    </a:lnTo>
                    <a:lnTo>
                      <a:pt x="218" y="8"/>
                    </a:lnTo>
                    <a:lnTo>
                      <a:pt x="220" y="8"/>
                    </a:lnTo>
                    <a:lnTo>
                      <a:pt x="223" y="8"/>
                    </a:lnTo>
                    <a:lnTo>
                      <a:pt x="225" y="8"/>
                    </a:lnTo>
                    <a:lnTo>
                      <a:pt x="227" y="8"/>
                    </a:lnTo>
                    <a:lnTo>
                      <a:pt x="230" y="8"/>
                    </a:lnTo>
                    <a:lnTo>
                      <a:pt x="232" y="8"/>
                    </a:lnTo>
                    <a:lnTo>
                      <a:pt x="235" y="8"/>
                    </a:lnTo>
                    <a:lnTo>
                      <a:pt x="237" y="8"/>
                    </a:lnTo>
                    <a:lnTo>
                      <a:pt x="240" y="8"/>
                    </a:lnTo>
                    <a:lnTo>
                      <a:pt x="240" y="10"/>
                    </a:lnTo>
                    <a:lnTo>
                      <a:pt x="242" y="10"/>
                    </a:lnTo>
                    <a:lnTo>
                      <a:pt x="245" y="10"/>
                    </a:lnTo>
                    <a:lnTo>
                      <a:pt x="247" y="10"/>
                    </a:lnTo>
                    <a:lnTo>
                      <a:pt x="249" y="10"/>
                    </a:lnTo>
                    <a:lnTo>
                      <a:pt x="249" y="13"/>
                    </a:lnTo>
                    <a:lnTo>
                      <a:pt x="252" y="13"/>
                    </a:lnTo>
                    <a:lnTo>
                      <a:pt x="252" y="15"/>
                    </a:lnTo>
                    <a:lnTo>
                      <a:pt x="249" y="15"/>
                    </a:lnTo>
                    <a:lnTo>
                      <a:pt x="249" y="18"/>
                    </a:lnTo>
                    <a:lnTo>
                      <a:pt x="252" y="18"/>
                    </a:lnTo>
                    <a:lnTo>
                      <a:pt x="252" y="20"/>
                    </a:lnTo>
                    <a:lnTo>
                      <a:pt x="254" y="20"/>
                    </a:lnTo>
                    <a:lnTo>
                      <a:pt x="254" y="22"/>
                    </a:lnTo>
                    <a:lnTo>
                      <a:pt x="254" y="25"/>
                    </a:lnTo>
                    <a:lnTo>
                      <a:pt x="257" y="25"/>
                    </a:lnTo>
                    <a:lnTo>
                      <a:pt x="257" y="27"/>
                    </a:lnTo>
                    <a:lnTo>
                      <a:pt x="257" y="30"/>
                    </a:lnTo>
                    <a:lnTo>
                      <a:pt x="259" y="30"/>
                    </a:lnTo>
                    <a:lnTo>
                      <a:pt x="257" y="30"/>
                    </a:lnTo>
                    <a:lnTo>
                      <a:pt x="259" y="30"/>
                    </a:lnTo>
                    <a:lnTo>
                      <a:pt x="259" y="27"/>
                    </a:lnTo>
                    <a:lnTo>
                      <a:pt x="259" y="25"/>
                    </a:lnTo>
                    <a:lnTo>
                      <a:pt x="259" y="22"/>
                    </a:lnTo>
                    <a:lnTo>
                      <a:pt x="259" y="20"/>
                    </a:lnTo>
                    <a:lnTo>
                      <a:pt x="262" y="20"/>
                    </a:lnTo>
                    <a:lnTo>
                      <a:pt x="262" y="18"/>
                    </a:lnTo>
                    <a:lnTo>
                      <a:pt x="262" y="20"/>
                    </a:lnTo>
                    <a:lnTo>
                      <a:pt x="262" y="18"/>
                    </a:lnTo>
                    <a:lnTo>
                      <a:pt x="264" y="18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267" y="13"/>
                    </a:lnTo>
                    <a:lnTo>
                      <a:pt x="264" y="13"/>
                    </a:lnTo>
                    <a:lnTo>
                      <a:pt x="267" y="13"/>
                    </a:lnTo>
                    <a:lnTo>
                      <a:pt x="264" y="13"/>
                    </a:lnTo>
                    <a:lnTo>
                      <a:pt x="267" y="13"/>
                    </a:lnTo>
                    <a:lnTo>
                      <a:pt x="267" y="10"/>
                    </a:lnTo>
                    <a:lnTo>
                      <a:pt x="267" y="8"/>
                    </a:lnTo>
                    <a:lnTo>
                      <a:pt x="269" y="8"/>
                    </a:lnTo>
                    <a:lnTo>
                      <a:pt x="269" y="5"/>
                    </a:lnTo>
                    <a:lnTo>
                      <a:pt x="271" y="5"/>
                    </a:lnTo>
                    <a:lnTo>
                      <a:pt x="274" y="5"/>
                    </a:lnTo>
                    <a:lnTo>
                      <a:pt x="276" y="5"/>
                    </a:lnTo>
                    <a:lnTo>
                      <a:pt x="279" y="5"/>
                    </a:lnTo>
                    <a:lnTo>
                      <a:pt x="281" y="5"/>
                    </a:lnTo>
                    <a:lnTo>
                      <a:pt x="284" y="5"/>
                    </a:lnTo>
                    <a:lnTo>
                      <a:pt x="286" y="5"/>
                    </a:lnTo>
                    <a:lnTo>
                      <a:pt x="289" y="5"/>
                    </a:lnTo>
                    <a:lnTo>
                      <a:pt x="291" y="5"/>
                    </a:lnTo>
                    <a:lnTo>
                      <a:pt x="293" y="5"/>
                    </a:lnTo>
                    <a:lnTo>
                      <a:pt x="296" y="5"/>
                    </a:lnTo>
                    <a:lnTo>
                      <a:pt x="298" y="5"/>
                    </a:lnTo>
                    <a:lnTo>
                      <a:pt x="298" y="8"/>
                    </a:lnTo>
                    <a:lnTo>
                      <a:pt x="301" y="8"/>
                    </a:lnTo>
                    <a:lnTo>
                      <a:pt x="298" y="8"/>
                    </a:lnTo>
                    <a:lnTo>
                      <a:pt x="298" y="10"/>
                    </a:lnTo>
                    <a:lnTo>
                      <a:pt x="301" y="10"/>
                    </a:lnTo>
                    <a:lnTo>
                      <a:pt x="301" y="13"/>
                    </a:lnTo>
                    <a:lnTo>
                      <a:pt x="303" y="13"/>
                    </a:lnTo>
                    <a:lnTo>
                      <a:pt x="303" y="15"/>
                    </a:lnTo>
                    <a:lnTo>
                      <a:pt x="306" y="15"/>
                    </a:lnTo>
                    <a:lnTo>
                      <a:pt x="308" y="15"/>
                    </a:lnTo>
                    <a:lnTo>
                      <a:pt x="308" y="18"/>
                    </a:lnTo>
                    <a:lnTo>
                      <a:pt x="308" y="15"/>
                    </a:lnTo>
                    <a:lnTo>
                      <a:pt x="308" y="18"/>
                    </a:lnTo>
                    <a:lnTo>
                      <a:pt x="311" y="18"/>
                    </a:lnTo>
                    <a:lnTo>
                      <a:pt x="308" y="18"/>
                    </a:lnTo>
                    <a:lnTo>
                      <a:pt x="311" y="18"/>
                    </a:lnTo>
                    <a:lnTo>
                      <a:pt x="311" y="20"/>
                    </a:lnTo>
                    <a:lnTo>
                      <a:pt x="311" y="18"/>
                    </a:lnTo>
                    <a:lnTo>
                      <a:pt x="313" y="18"/>
                    </a:lnTo>
                    <a:lnTo>
                      <a:pt x="313" y="20"/>
                    </a:lnTo>
                    <a:lnTo>
                      <a:pt x="315" y="20"/>
                    </a:lnTo>
                    <a:lnTo>
                      <a:pt x="315" y="22"/>
                    </a:lnTo>
                    <a:lnTo>
                      <a:pt x="313" y="22"/>
                    </a:lnTo>
                    <a:lnTo>
                      <a:pt x="315" y="22"/>
                    </a:lnTo>
                    <a:lnTo>
                      <a:pt x="315" y="25"/>
                    </a:lnTo>
                    <a:lnTo>
                      <a:pt x="318" y="27"/>
                    </a:lnTo>
                    <a:lnTo>
                      <a:pt x="318" y="30"/>
                    </a:lnTo>
                    <a:lnTo>
                      <a:pt x="320" y="27"/>
                    </a:lnTo>
                    <a:lnTo>
                      <a:pt x="320" y="30"/>
                    </a:lnTo>
                    <a:lnTo>
                      <a:pt x="320" y="32"/>
                    </a:lnTo>
                    <a:lnTo>
                      <a:pt x="323" y="35"/>
                    </a:lnTo>
                    <a:lnTo>
                      <a:pt x="325" y="35"/>
                    </a:lnTo>
                    <a:lnTo>
                      <a:pt x="325" y="37"/>
                    </a:lnTo>
                    <a:lnTo>
                      <a:pt x="328" y="37"/>
                    </a:lnTo>
                    <a:lnTo>
                      <a:pt x="328" y="40"/>
                    </a:lnTo>
                    <a:lnTo>
                      <a:pt x="330" y="40"/>
                    </a:lnTo>
                    <a:lnTo>
                      <a:pt x="330" y="42"/>
                    </a:lnTo>
                    <a:lnTo>
                      <a:pt x="333" y="42"/>
                    </a:lnTo>
                    <a:lnTo>
                      <a:pt x="335" y="42"/>
                    </a:lnTo>
                    <a:lnTo>
                      <a:pt x="335" y="44"/>
                    </a:lnTo>
                    <a:lnTo>
                      <a:pt x="337" y="44"/>
                    </a:lnTo>
                    <a:lnTo>
                      <a:pt x="337" y="47"/>
                    </a:lnTo>
                    <a:lnTo>
                      <a:pt x="340" y="47"/>
                    </a:lnTo>
                    <a:lnTo>
                      <a:pt x="342" y="47"/>
                    </a:lnTo>
                    <a:lnTo>
                      <a:pt x="342" y="49"/>
                    </a:lnTo>
                    <a:lnTo>
                      <a:pt x="345" y="49"/>
                    </a:lnTo>
                    <a:lnTo>
                      <a:pt x="347" y="49"/>
                    </a:lnTo>
                    <a:lnTo>
                      <a:pt x="347" y="52"/>
                    </a:lnTo>
                    <a:lnTo>
                      <a:pt x="347" y="54"/>
                    </a:lnTo>
                    <a:lnTo>
                      <a:pt x="350" y="54"/>
                    </a:lnTo>
                    <a:lnTo>
                      <a:pt x="350" y="57"/>
                    </a:lnTo>
                    <a:lnTo>
                      <a:pt x="352" y="57"/>
                    </a:lnTo>
                    <a:lnTo>
                      <a:pt x="355" y="57"/>
                    </a:lnTo>
                    <a:lnTo>
                      <a:pt x="357" y="57"/>
                    </a:lnTo>
                    <a:lnTo>
                      <a:pt x="357" y="59"/>
                    </a:lnTo>
                    <a:lnTo>
                      <a:pt x="359" y="59"/>
                    </a:lnTo>
                    <a:lnTo>
                      <a:pt x="362" y="59"/>
                    </a:lnTo>
                    <a:lnTo>
                      <a:pt x="364" y="59"/>
                    </a:lnTo>
                    <a:lnTo>
                      <a:pt x="364" y="62"/>
                    </a:lnTo>
                    <a:lnTo>
                      <a:pt x="367" y="62"/>
                    </a:lnTo>
                    <a:lnTo>
                      <a:pt x="369" y="62"/>
                    </a:lnTo>
                    <a:lnTo>
                      <a:pt x="372" y="62"/>
                    </a:lnTo>
                    <a:lnTo>
                      <a:pt x="374" y="62"/>
                    </a:lnTo>
                    <a:lnTo>
                      <a:pt x="377" y="62"/>
                    </a:lnTo>
                    <a:lnTo>
                      <a:pt x="379" y="64"/>
                    </a:lnTo>
                    <a:lnTo>
                      <a:pt x="381" y="64"/>
                    </a:lnTo>
                    <a:lnTo>
                      <a:pt x="386" y="67"/>
                    </a:lnTo>
                    <a:lnTo>
                      <a:pt x="386" y="69"/>
                    </a:lnTo>
                    <a:lnTo>
                      <a:pt x="389" y="69"/>
                    </a:lnTo>
                    <a:lnTo>
                      <a:pt x="391" y="71"/>
                    </a:lnTo>
                    <a:lnTo>
                      <a:pt x="394" y="71"/>
                    </a:lnTo>
                    <a:lnTo>
                      <a:pt x="394" y="74"/>
                    </a:lnTo>
                    <a:lnTo>
                      <a:pt x="396" y="74"/>
                    </a:lnTo>
                    <a:lnTo>
                      <a:pt x="396" y="76"/>
                    </a:lnTo>
                    <a:lnTo>
                      <a:pt x="399" y="76"/>
                    </a:lnTo>
                    <a:lnTo>
                      <a:pt x="401" y="76"/>
                    </a:lnTo>
                    <a:lnTo>
                      <a:pt x="401" y="79"/>
                    </a:lnTo>
                    <a:lnTo>
                      <a:pt x="403" y="79"/>
                    </a:lnTo>
                    <a:lnTo>
                      <a:pt x="406" y="79"/>
                    </a:lnTo>
                    <a:lnTo>
                      <a:pt x="406" y="81"/>
                    </a:lnTo>
                    <a:lnTo>
                      <a:pt x="408" y="81"/>
                    </a:lnTo>
                    <a:lnTo>
                      <a:pt x="411" y="84"/>
                    </a:lnTo>
                    <a:lnTo>
                      <a:pt x="413" y="84"/>
                    </a:lnTo>
                    <a:lnTo>
                      <a:pt x="416" y="84"/>
                    </a:lnTo>
                    <a:lnTo>
                      <a:pt x="418" y="84"/>
                    </a:lnTo>
                    <a:lnTo>
                      <a:pt x="418" y="86"/>
                    </a:lnTo>
                    <a:lnTo>
                      <a:pt x="418" y="84"/>
                    </a:lnTo>
                    <a:lnTo>
                      <a:pt x="418" y="86"/>
                    </a:lnTo>
                    <a:lnTo>
                      <a:pt x="421" y="86"/>
                    </a:lnTo>
                    <a:lnTo>
                      <a:pt x="421" y="89"/>
                    </a:lnTo>
                    <a:lnTo>
                      <a:pt x="423" y="89"/>
                    </a:lnTo>
                    <a:lnTo>
                      <a:pt x="425" y="89"/>
                    </a:lnTo>
                    <a:lnTo>
                      <a:pt x="425" y="86"/>
                    </a:lnTo>
                    <a:lnTo>
                      <a:pt x="425" y="89"/>
                    </a:lnTo>
                    <a:lnTo>
                      <a:pt x="428" y="89"/>
                    </a:lnTo>
                    <a:lnTo>
                      <a:pt x="430" y="89"/>
                    </a:lnTo>
                    <a:lnTo>
                      <a:pt x="430" y="91"/>
                    </a:lnTo>
                    <a:lnTo>
                      <a:pt x="433" y="91"/>
                    </a:lnTo>
                    <a:lnTo>
                      <a:pt x="435" y="91"/>
                    </a:lnTo>
                    <a:lnTo>
                      <a:pt x="438" y="91"/>
                    </a:lnTo>
                    <a:lnTo>
                      <a:pt x="438" y="93"/>
                    </a:lnTo>
                    <a:lnTo>
                      <a:pt x="440" y="93"/>
                    </a:lnTo>
                    <a:lnTo>
                      <a:pt x="440" y="96"/>
                    </a:lnTo>
                    <a:lnTo>
                      <a:pt x="443" y="96"/>
                    </a:lnTo>
                    <a:lnTo>
                      <a:pt x="443" y="98"/>
                    </a:lnTo>
                    <a:lnTo>
                      <a:pt x="443" y="101"/>
                    </a:lnTo>
                    <a:lnTo>
                      <a:pt x="445" y="101"/>
                    </a:lnTo>
                    <a:lnTo>
                      <a:pt x="445" y="103"/>
                    </a:lnTo>
                    <a:lnTo>
                      <a:pt x="445" y="106"/>
                    </a:lnTo>
                    <a:lnTo>
                      <a:pt x="443" y="106"/>
                    </a:lnTo>
                    <a:lnTo>
                      <a:pt x="443" y="108"/>
                    </a:lnTo>
                    <a:lnTo>
                      <a:pt x="440" y="108"/>
                    </a:lnTo>
                    <a:lnTo>
                      <a:pt x="438" y="108"/>
                    </a:lnTo>
                    <a:lnTo>
                      <a:pt x="440" y="108"/>
                    </a:lnTo>
                    <a:lnTo>
                      <a:pt x="440" y="111"/>
                    </a:lnTo>
                    <a:lnTo>
                      <a:pt x="438" y="111"/>
                    </a:lnTo>
                    <a:lnTo>
                      <a:pt x="438" y="113"/>
                    </a:lnTo>
                    <a:lnTo>
                      <a:pt x="435" y="113"/>
                    </a:lnTo>
                    <a:lnTo>
                      <a:pt x="438" y="113"/>
                    </a:lnTo>
                    <a:lnTo>
                      <a:pt x="438" y="115"/>
                    </a:lnTo>
                    <a:lnTo>
                      <a:pt x="435" y="115"/>
                    </a:lnTo>
                    <a:lnTo>
                      <a:pt x="438" y="115"/>
                    </a:lnTo>
                    <a:lnTo>
                      <a:pt x="438" y="118"/>
                    </a:lnTo>
                    <a:lnTo>
                      <a:pt x="435" y="118"/>
                    </a:lnTo>
                    <a:lnTo>
                      <a:pt x="433" y="118"/>
                    </a:lnTo>
                    <a:lnTo>
                      <a:pt x="433" y="120"/>
                    </a:lnTo>
                    <a:lnTo>
                      <a:pt x="430" y="120"/>
                    </a:lnTo>
                    <a:lnTo>
                      <a:pt x="430" y="123"/>
                    </a:lnTo>
                    <a:lnTo>
                      <a:pt x="428" y="123"/>
                    </a:lnTo>
                    <a:lnTo>
                      <a:pt x="430" y="123"/>
                    </a:lnTo>
                    <a:lnTo>
                      <a:pt x="428" y="123"/>
                    </a:lnTo>
                    <a:lnTo>
                      <a:pt x="428" y="125"/>
                    </a:lnTo>
                    <a:lnTo>
                      <a:pt x="428" y="128"/>
                    </a:lnTo>
                    <a:lnTo>
                      <a:pt x="428" y="130"/>
                    </a:lnTo>
                    <a:lnTo>
                      <a:pt x="425" y="130"/>
                    </a:lnTo>
                    <a:lnTo>
                      <a:pt x="428" y="130"/>
                    </a:lnTo>
                    <a:lnTo>
                      <a:pt x="425" y="130"/>
                    </a:lnTo>
                    <a:lnTo>
                      <a:pt x="425" y="133"/>
                    </a:lnTo>
                    <a:lnTo>
                      <a:pt x="428" y="133"/>
                    </a:lnTo>
                    <a:lnTo>
                      <a:pt x="428" y="135"/>
                    </a:lnTo>
                    <a:lnTo>
                      <a:pt x="425" y="135"/>
                    </a:lnTo>
                    <a:lnTo>
                      <a:pt x="425" y="137"/>
                    </a:lnTo>
                    <a:lnTo>
                      <a:pt x="425" y="140"/>
                    </a:lnTo>
                    <a:lnTo>
                      <a:pt x="423" y="140"/>
                    </a:lnTo>
                    <a:lnTo>
                      <a:pt x="421" y="142"/>
                    </a:lnTo>
                    <a:lnTo>
                      <a:pt x="418" y="142"/>
                    </a:lnTo>
                    <a:lnTo>
                      <a:pt x="418" y="145"/>
                    </a:lnTo>
                    <a:lnTo>
                      <a:pt x="418" y="147"/>
                    </a:lnTo>
                    <a:lnTo>
                      <a:pt x="418" y="145"/>
                    </a:lnTo>
                    <a:lnTo>
                      <a:pt x="418" y="147"/>
                    </a:lnTo>
                    <a:lnTo>
                      <a:pt x="416" y="147"/>
                    </a:lnTo>
                    <a:lnTo>
                      <a:pt x="413" y="150"/>
                    </a:lnTo>
                    <a:lnTo>
                      <a:pt x="416" y="150"/>
                    </a:lnTo>
                    <a:lnTo>
                      <a:pt x="416" y="152"/>
                    </a:lnTo>
                    <a:lnTo>
                      <a:pt x="418" y="152"/>
                    </a:lnTo>
                    <a:lnTo>
                      <a:pt x="421" y="152"/>
                    </a:lnTo>
                    <a:lnTo>
                      <a:pt x="423" y="152"/>
                    </a:lnTo>
                    <a:lnTo>
                      <a:pt x="425" y="152"/>
                    </a:lnTo>
                    <a:lnTo>
                      <a:pt x="428" y="152"/>
                    </a:lnTo>
                    <a:lnTo>
                      <a:pt x="430" y="152"/>
                    </a:lnTo>
                    <a:lnTo>
                      <a:pt x="433" y="152"/>
                    </a:lnTo>
                    <a:lnTo>
                      <a:pt x="435" y="152"/>
                    </a:lnTo>
                    <a:lnTo>
                      <a:pt x="438" y="152"/>
                    </a:lnTo>
                    <a:lnTo>
                      <a:pt x="438" y="155"/>
                    </a:lnTo>
                    <a:lnTo>
                      <a:pt x="440" y="155"/>
                    </a:lnTo>
                    <a:lnTo>
                      <a:pt x="443" y="155"/>
                    </a:lnTo>
                    <a:lnTo>
                      <a:pt x="445" y="155"/>
                    </a:lnTo>
                    <a:lnTo>
                      <a:pt x="445" y="157"/>
                    </a:lnTo>
                    <a:lnTo>
                      <a:pt x="447" y="157"/>
                    </a:lnTo>
                    <a:lnTo>
                      <a:pt x="450" y="157"/>
                    </a:lnTo>
                    <a:lnTo>
                      <a:pt x="452" y="157"/>
                    </a:lnTo>
                    <a:lnTo>
                      <a:pt x="455" y="157"/>
                    </a:lnTo>
                    <a:lnTo>
                      <a:pt x="457" y="157"/>
                    </a:lnTo>
                    <a:lnTo>
                      <a:pt x="460" y="157"/>
                    </a:lnTo>
                    <a:lnTo>
                      <a:pt x="462" y="157"/>
                    </a:lnTo>
                    <a:lnTo>
                      <a:pt x="465" y="157"/>
                    </a:lnTo>
                    <a:lnTo>
                      <a:pt x="467" y="157"/>
                    </a:lnTo>
                    <a:lnTo>
                      <a:pt x="467" y="159"/>
                    </a:lnTo>
                    <a:lnTo>
                      <a:pt x="467" y="157"/>
                    </a:lnTo>
                    <a:lnTo>
                      <a:pt x="469" y="157"/>
                    </a:lnTo>
                    <a:lnTo>
                      <a:pt x="472" y="157"/>
                    </a:lnTo>
                    <a:lnTo>
                      <a:pt x="474" y="157"/>
                    </a:lnTo>
                    <a:lnTo>
                      <a:pt x="474" y="159"/>
                    </a:lnTo>
                    <a:lnTo>
                      <a:pt x="474" y="162"/>
                    </a:lnTo>
                    <a:lnTo>
                      <a:pt x="477" y="162"/>
                    </a:lnTo>
                    <a:lnTo>
                      <a:pt x="477" y="159"/>
                    </a:lnTo>
                    <a:lnTo>
                      <a:pt x="479" y="159"/>
                    </a:lnTo>
                    <a:lnTo>
                      <a:pt x="479" y="157"/>
                    </a:lnTo>
                    <a:lnTo>
                      <a:pt x="479" y="155"/>
                    </a:lnTo>
                    <a:lnTo>
                      <a:pt x="482" y="155"/>
                    </a:lnTo>
                    <a:lnTo>
                      <a:pt x="484" y="155"/>
                    </a:lnTo>
                    <a:lnTo>
                      <a:pt x="484" y="152"/>
                    </a:lnTo>
                    <a:lnTo>
                      <a:pt x="487" y="152"/>
                    </a:lnTo>
                    <a:lnTo>
                      <a:pt x="487" y="155"/>
                    </a:lnTo>
                    <a:lnTo>
                      <a:pt x="489" y="155"/>
                    </a:lnTo>
                    <a:lnTo>
                      <a:pt x="491" y="155"/>
                    </a:lnTo>
                    <a:lnTo>
                      <a:pt x="491" y="157"/>
                    </a:lnTo>
                    <a:lnTo>
                      <a:pt x="494" y="157"/>
                    </a:lnTo>
                    <a:lnTo>
                      <a:pt x="496" y="157"/>
                    </a:lnTo>
                    <a:lnTo>
                      <a:pt x="496" y="155"/>
                    </a:lnTo>
                    <a:lnTo>
                      <a:pt x="499" y="155"/>
                    </a:lnTo>
                    <a:lnTo>
                      <a:pt x="499" y="152"/>
                    </a:lnTo>
                    <a:lnTo>
                      <a:pt x="499" y="150"/>
                    </a:lnTo>
                    <a:lnTo>
                      <a:pt x="499" y="147"/>
                    </a:lnTo>
                    <a:lnTo>
                      <a:pt x="501" y="147"/>
                    </a:lnTo>
                    <a:lnTo>
                      <a:pt x="504" y="147"/>
                    </a:lnTo>
                    <a:lnTo>
                      <a:pt x="504" y="145"/>
                    </a:lnTo>
                    <a:lnTo>
                      <a:pt x="506" y="145"/>
                    </a:lnTo>
                    <a:lnTo>
                      <a:pt x="506" y="142"/>
                    </a:lnTo>
                    <a:lnTo>
                      <a:pt x="509" y="142"/>
                    </a:lnTo>
                    <a:lnTo>
                      <a:pt x="509" y="145"/>
                    </a:lnTo>
                    <a:lnTo>
                      <a:pt x="511" y="145"/>
                    </a:lnTo>
                    <a:lnTo>
                      <a:pt x="511" y="142"/>
                    </a:lnTo>
                    <a:lnTo>
                      <a:pt x="511" y="140"/>
                    </a:lnTo>
                    <a:lnTo>
                      <a:pt x="513" y="140"/>
                    </a:lnTo>
                    <a:lnTo>
                      <a:pt x="516" y="140"/>
                    </a:lnTo>
                    <a:lnTo>
                      <a:pt x="516" y="137"/>
                    </a:lnTo>
                    <a:lnTo>
                      <a:pt x="518" y="135"/>
                    </a:lnTo>
                    <a:lnTo>
                      <a:pt x="521" y="135"/>
                    </a:lnTo>
                    <a:lnTo>
                      <a:pt x="521" y="133"/>
                    </a:lnTo>
                    <a:lnTo>
                      <a:pt x="521" y="130"/>
                    </a:lnTo>
                    <a:lnTo>
                      <a:pt x="523" y="130"/>
                    </a:lnTo>
                    <a:lnTo>
                      <a:pt x="523" y="128"/>
                    </a:lnTo>
                    <a:lnTo>
                      <a:pt x="526" y="128"/>
                    </a:lnTo>
                    <a:lnTo>
                      <a:pt x="526" y="125"/>
                    </a:lnTo>
                    <a:lnTo>
                      <a:pt x="523" y="125"/>
                    </a:lnTo>
                    <a:lnTo>
                      <a:pt x="526" y="123"/>
                    </a:lnTo>
                    <a:lnTo>
                      <a:pt x="526" y="120"/>
                    </a:lnTo>
                    <a:lnTo>
                      <a:pt x="526" y="118"/>
                    </a:lnTo>
                    <a:lnTo>
                      <a:pt x="523" y="118"/>
                    </a:lnTo>
                    <a:lnTo>
                      <a:pt x="523" y="115"/>
                    </a:lnTo>
                    <a:lnTo>
                      <a:pt x="526" y="115"/>
                    </a:lnTo>
                    <a:lnTo>
                      <a:pt x="526" y="113"/>
                    </a:lnTo>
                    <a:lnTo>
                      <a:pt x="528" y="113"/>
                    </a:lnTo>
                    <a:lnTo>
                      <a:pt x="526" y="113"/>
                    </a:lnTo>
                    <a:lnTo>
                      <a:pt x="526" y="111"/>
                    </a:lnTo>
                    <a:lnTo>
                      <a:pt x="526" y="108"/>
                    </a:lnTo>
                    <a:lnTo>
                      <a:pt x="528" y="108"/>
                    </a:lnTo>
                    <a:lnTo>
                      <a:pt x="526" y="108"/>
                    </a:lnTo>
                    <a:lnTo>
                      <a:pt x="526" y="106"/>
                    </a:lnTo>
                    <a:lnTo>
                      <a:pt x="528" y="106"/>
                    </a:lnTo>
                    <a:lnTo>
                      <a:pt x="531" y="106"/>
                    </a:lnTo>
                    <a:lnTo>
                      <a:pt x="531" y="108"/>
                    </a:lnTo>
                    <a:lnTo>
                      <a:pt x="533" y="108"/>
                    </a:lnTo>
                    <a:lnTo>
                      <a:pt x="533" y="106"/>
                    </a:lnTo>
                    <a:lnTo>
                      <a:pt x="535" y="106"/>
                    </a:lnTo>
                    <a:lnTo>
                      <a:pt x="538" y="106"/>
                    </a:lnTo>
                    <a:lnTo>
                      <a:pt x="538" y="103"/>
                    </a:lnTo>
                    <a:lnTo>
                      <a:pt x="540" y="103"/>
                    </a:lnTo>
                    <a:lnTo>
                      <a:pt x="540" y="106"/>
                    </a:lnTo>
                    <a:lnTo>
                      <a:pt x="543" y="106"/>
                    </a:lnTo>
                    <a:lnTo>
                      <a:pt x="545" y="106"/>
                    </a:lnTo>
                    <a:lnTo>
                      <a:pt x="545" y="108"/>
                    </a:lnTo>
                    <a:lnTo>
                      <a:pt x="548" y="106"/>
                    </a:lnTo>
                    <a:lnTo>
                      <a:pt x="548" y="108"/>
                    </a:lnTo>
                    <a:lnTo>
                      <a:pt x="545" y="108"/>
                    </a:lnTo>
                    <a:lnTo>
                      <a:pt x="548" y="108"/>
                    </a:lnTo>
                    <a:lnTo>
                      <a:pt x="548" y="111"/>
                    </a:lnTo>
                    <a:lnTo>
                      <a:pt x="548" y="113"/>
                    </a:lnTo>
                    <a:lnTo>
                      <a:pt x="548" y="115"/>
                    </a:lnTo>
                    <a:lnTo>
                      <a:pt x="548" y="118"/>
                    </a:lnTo>
                    <a:lnTo>
                      <a:pt x="550" y="118"/>
                    </a:lnTo>
                    <a:lnTo>
                      <a:pt x="550" y="120"/>
                    </a:lnTo>
                    <a:lnTo>
                      <a:pt x="553" y="120"/>
                    </a:lnTo>
                    <a:lnTo>
                      <a:pt x="553" y="123"/>
                    </a:lnTo>
                    <a:lnTo>
                      <a:pt x="555" y="123"/>
                    </a:lnTo>
                    <a:lnTo>
                      <a:pt x="555" y="125"/>
                    </a:lnTo>
                    <a:lnTo>
                      <a:pt x="553" y="125"/>
                    </a:lnTo>
                    <a:lnTo>
                      <a:pt x="553" y="128"/>
                    </a:lnTo>
                    <a:lnTo>
                      <a:pt x="553" y="130"/>
                    </a:lnTo>
                    <a:lnTo>
                      <a:pt x="550" y="130"/>
                    </a:lnTo>
                    <a:lnTo>
                      <a:pt x="553" y="130"/>
                    </a:lnTo>
                    <a:lnTo>
                      <a:pt x="550" y="130"/>
                    </a:lnTo>
                    <a:lnTo>
                      <a:pt x="550" y="133"/>
                    </a:lnTo>
                    <a:lnTo>
                      <a:pt x="553" y="133"/>
                    </a:lnTo>
                    <a:lnTo>
                      <a:pt x="550" y="133"/>
                    </a:lnTo>
                    <a:lnTo>
                      <a:pt x="550" y="135"/>
                    </a:lnTo>
                    <a:lnTo>
                      <a:pt x="550" y="137"/>
                    </a:lnTo>
                    <a:lnTo>
                      <a:pt x="553" y="137"/>
                    </a:lnTo>
                    <a:lnTo>
                      <a:pt x="550" y="137"/>
                    </a:lnTo>
                    <a:lnTo>
                      <a:pt x="550" y="140"/>
                    </a:lnTo>
                    <a:lnTo>
                      <a:pt x="553" y="140"/>
                    </a:lnTo>
                    <a:lnTo>
                      <a:pt x="553" y="142"/>
                    </a:lnTo>
                    <a:lnTo>
                      <a:pt x="550" y="145"/>
                    </a:lnTo>
                    <a:lnTo>
                      <a:pt x="550" y="142"/>
                    </a:lnTo>
                    <a:lnTo>
                      <a:pt x="550" y="145"/>
                    </a:lnTo>
                    <a:lnTo>
                      <a:pt x="550" y="147"/>
                    </a:lnTo>
                    <a:lnTo>
                      <a:pt x="550" y="145"/>
                    </a:lnTo>
                    <a:lnTo>
                      <a:pt x="548" y="145"/>
                    </a:lnTo>
                    <a:lnTo>
                      <a:pt x="550" y="147"/>
                    </a:lnTo>
                    <a:lnTo>
                      <a:pt x="548" y="147"/>
                    </a:lnTo>
                    <a:lnTo>
                      <a:pt x="550" y="147"/>
                    </a:lnTo>
                    <a:lnTo>
                      <a:pt x="548" y="147"/>
                    </a:lnTo>
                    <a:lnTo>
                      <a:pt x="548" y="150"/>
                    </a:lnTo>
                    <a:lnTo>
                      <a:pt x="548" y="147"/>
                    </a:lnTo>
                    <a:lnTo>
                      <a:pt x="545" y="150"/>
                    </a:lnTo>
                    <a:lnTo>
                      <a:pt x="543" y="150"/>
                    </a:lnTo>
                    <a:lnTo>
                      <a:pt x="543" y="152"/>
                    </a:lnTo>
                    <a:lnTo>
                      <a:pt x="540" y="152"/>
                    </a:lnTo>
                    <a:lnTo>
                      <a:pt x="538" y="152"/>
                    </a:lnTo>
                    <a:lnTo>
                      <a:pt x="538" y="155"/>
                    </a:lnTo>
                    <a:lnTo>
                      <a:pt x="535" y="155"/>
                    </a:lnTo>
                    <a:lnTo>
                      <a:pt x="535" y="157"/>
                    </a:lnTo>
                    <a:lnTo>
                      <a:pt x="533" y="155"/>
                    </a:lnTo>
                    <a:lnTo>
                      <a:pt x="533" y="157"/>
                    </a:lnTo>
                    <a:lnTo>
                      <a:pt x="531" y="157"/>
                    </a:lnTo>
                    <a:lnTo>
                      <a:pt x="528" y="157"/>
                    </a:lnTo>
                    <a:lnTo>
                      <a:pt x="528" y="159"/>
                    </a:lnTo>
                    <a:lnTo>
                      <a:pt x="528" y="157"/>
                    </a:lnTo>
                    <a:lnTo>
                      <a:pt x="526" y="157"/>
                    </a:lnTo>
                    <a:lnTo>
                      <a:pt x="526" y="159"/>
                    </a:lnTo>
                    <a:lnTo>
                      <a:pt x="523" y="159"/>
                    </a:lnTo>
                    <a:lnTo>
                      <a:pt x="521" y="162"/>
                    </a:lnTo>
                    <a:lnTo>
                      <a:pt x="521" y="159"/>
                    </a:lnTo>
                    <a:lnTo>
                      <a:pt x="521" y="162"/>
                    </a:lnTo>
                    <a:lnTo>
                      <a:pt x="518" y="162"/>
                    </a:lnTo>
                    <a:lnTo>
                      <a:pt x="518" y="164"/>
                    </a:lnTo>
                    <a:lnTo>
                      <a:pt x="518" y="167"/>
                    </a:lnTo>
                    <a:lnTo>
                      <a:pt x="516" y="167"/>
                    </a:lnTo>
                    <a:lnTo>
                      <a:pt x="513" y="167"/>
                    </a:lnTo>
                    <a:lnTo>
                      <a:pt x="516" y="167"/>
                    </a:lnTo>
                    <a:lnTo>
                      <a:pt x="513" y="169"/>
                    </a:lnTo>
                    <a:lnTo>
                      <a:pt x="513" y="167"/>
                    </a:lnTo>
                    <a:lnTo>
                      <a:pt x="513" y="169"/>
                    </a:lnTo>
                    <a:lnTo>
                      <a:pt x="511" y="169"/>
                    </a:lnTo>
                    <a:lnTo>
                      <a:pt x="509" y="169"/>
                    </a:lnTo>
                    <a:lnTo>
                      <a:pt x="506" y="169"/>
                    </a:lnTo>
                    <a:lnTo>
                      <a:pt x="506" y="172"/>
                    </a:lnTo>
                    <a:lnTo>
                      <a:pt x="504" y="172"/>
                    </a:lnTo>
                    <a:lnTo>
                      <a:pt x="506" y="172"/>
                    </a:lnTo>
                    <a:lnTo>
                      <a:pt x="506" y="174"/>
                    </a:lnTo>
                    <a:lnTo>
                      <a:pt x="504" y="174"/>
                    </a:lnTo>
                    <a:lnTo>
                      <a:pt x="501" y="174"/>
                    </a:lnTo>
                    <a:lnTo>
                      <a:pt x="501" y="177"/>
                    </a:lnTo>
                    <a:lnTo>
                      <a:pt x="499" y="177"/>
                    </a:lnTo>
                    <a:lnTo>
                      <a:pt x="496" y="177"/>
                    </a:lnTo>
                    <a:lnTo>
                      <a:pt x="496" y="179"/>
                    </a:lnTo>
                    <a:lnTo>
                      <a:pt x="494" y="179"/>
                    </a:lnTo>
                    <a:lnTo>
                      <a:pt x="496" y="181"/>
                    </a:lnTo>
                    <a:lnTo>
                      <a:pt x="496" y="184"/>
                    </a:lnTo>
                    <a:lnTo>
                      <a:pt x="494" y="184"/>
                    </a:lnTo>
                    <a:lnTo>
                      <a:pt x="494" y="181"/>
                    </a:lnTo>
                    <a:lnTo>
                      <a:pt x="491" y="181"/>
                    </a:lnTo>
                    <a:lnTo>
                      <a:pt x="491" y="184"/>
                    </a:lnTo>
                    <a:lnTo>
                      <a:pt x="491" y="186"/>
                    </a:lnTo>
                    <a:lnTo>
                      <a:pt x="489" y="186"/>
                    </a:lnTo>
                    <a:lnTo>
                      <a:pt x="487" y="186"/>
                    </a:lnTo>
                    <a:lnTo>
                      <a:pt x="487" y="189"/>
                    </a:lnTo>
                    <a:lnTo>
                      <a:pt x="487" y="191"/>
                    </a:lnTo>
                    <a:lnTo>
                      <a:pt x="484" y="191"/>
                    </a:lnTo>
                    <a:lnTo>
                      <a:pt x="484" y="194"/>
                    </a:lnTo>
                    <a:lnTo>
                      <a:pt x="482" y="194"/>
                    </a:lnTo>
                    <a:lnTo>
                      <a:pt x="479" y="194"/>
                    </a:lnTo>
                    <a:lnTo>
                      <a:pt x="479" y="196"/>
                    </a:lnTo>
                    <a:lnTo>
                      <a:pt x="479" y="199"/>
                    </a:lnTo>
                    <a:lnTo>
                      <a:pt x="477" y="199"/>
                    </a:lnTo>
                    <a:lnTo>
                      <a:pt x="477" y="201"/>
                    </a:lnTo>
                    <a:lnTo>
                      <a:pt x="474" y="201"/>
                    </a:lnTo>
                    <a:lnTo>
                      <a:pt x="474" y="203"/>
                    </a:lnTo>
                    <a:lnTo>
                      <a:pt x="472" y="203"/>
                    </a:lnTo>
                    <a:lnTo>
                      <a:pt x="469" y="203"/>
                    </a:lnTo>
                    <a:lnTo>
                      <a:pt x="469" y="206"/>
                    </a:lnTo>
                    <a:lnTo>
                      <a:pt x="469" y="208"/>
                    </a:lnTo>
                    <a:lnTo>
                      <a:pt x="469" y="211"/>
                    </a:lnTo>
                    <a:lnTo>
                      <a:pt x="467" y="211"/>
                    </a:lnTo>
                    <a:lnTo>
                      <a:pt x="467" y="213"/>
                    </a:lnTo>
                    <a:lnTo>
                      <a:pt x="465" y="213"/>
                    </a:lnTo>
                    <a:lnTo>
                      <a:pt x="462" y="213"/>
                    </a:lnTo>
                    <a:lnTo>
                      <a:pt x="462" y="216"/>
                    </a:lnTo>
                    <a:lnTo>
                      <a:pt x="462" y="218"/>
                    </a:lnTo>
                    <a:lnTo>
                      <a:pt x="460" y="218"/>
                    </a:lnTo>
                    <a:lnTo>
                      <a:pt x="460" y="221"/>
                    </a:lnTo>
                    <a:lnTo>
                      <a:pt x="457" y="221"/>
                    </a:lnTo>
                    <a:lnTo>
                      <a:pt x="455" y="221"/>
                    </a:lnTo>
                    <a:lnTo>
                      <a:pt x="452" y="223"/>
                    </a:lnTo>
                    <a:lnTo>
                      <a:pt x="452" y="225"/>
                    </a:lnTo>
                    <a:lnTo>
                      <a:pt x="450" y="228"/>
                    </a:lnTo>
                    <a:lnTo>
                      <a:pt x="447" y="230"/>
                    </a:lnTo>
                    <a:lnTo>
                      <a:pt x="445" y="230"/>
                    </a:lnTo>
                    <a:lnTo>
                      <a:pt x="445" y="233"/>
                    </a:lnTo>
                    <a:lnTo>
                      <a:pt x="443" y="233"/>
                    </a:lnTo>
                    <a:lnTo>
                      <a:pt x="443" y="235"/>
                    </a:lnTo>
                    <a:lnTo>
                      <a:pt x="443" y="238"/>
                    </a:lnTo>
                    <a:lnTo>
                      <a:pt x="440" y="238"/>
                    </a:lnTo>
                    <a:lnTo>
                      <a:pt x="438" y="240"/>
                    </a:lnTo>
                    <a:lnTo>
                      <a:pt x="435" y="240"/>
                    </a:lnTo>
                    <a:lnTo>
                      <a:pt x="435" y="243"/>
                    </a:lnTo>
                    <a:lnTo>
                      <a:pt x="438" y="245"/>
                    </a:lnTo>
                    <a:lnTo>
                      <a:pt x="438" y="247"/>
                    </a:lnTo>
                    <a:lnTo>
                      <a:pt x="438" y="250"/>
                    </a:lnTo>
                    <a:lnTo>
                      <a:pt x="438" y="252"/>
                    </a:lnTo>
                    <a:lnTo>
                      <a:pt x="435" y="252"/>
                    </a:lnTo>
                    <a:lnTo>
                      <a:pt x="435" y="255"/>
                    </a:lnTo>
                    <a:lnTo>
                      <a:pt x="435" y="257"/>
                    </a:lnTo>
                    <a:lnTo>
                      <a:pt x="435" y="260"/>
                    </a:lnTo>
                    <a:lnTo>
                      <a:pt x="435" y="262"/>
                    </a:lnTo>
                    <a:lnTo>
                      <a:pt x="433" y="262"/>
                    </a:lnTo>
                    <a:lnTo>
                      <a:pt x="433" y="265"/>
                    </a:lnTo>
                    <a:lnTo>
                      <a:pt x="433" y="267"/>
                    </a:lnTo>
                    <a:lnTo>
                      <a:pt x="430" y="267"/>
                    </a:lnTo>
                    <a:lnTo>
                      <a:pt x="430" y="269"/>
                    </a:lnTo>
                    <a:lnTo>
                      <a:pt x="433" y="269"/>
                    </a:lnTo>
                    <a:lnTo>
                      <a:pt x="433" y="272"/>
                    </a:lnTo>
                    <a:lnTo>
                      <a:pt x="433" y="274"/>
                    </a:lnTo>
                    <a:lnTo>
                      <a:pt x="430" y="277"/>
                    </a:lnTo>
                    <a:lnTo>
                      <a:pt x="430" y="279"/>
                    </a:lnTo>
                    <a:lnTo>
                      <a:pt x="428" y="279"/>
                    </a:lnTo>
                    <a:lnTo>
                      <a:pt x="428" y="282"/>
                    </a:lnTo>
                    <a:lnTo>
                      <a:pt x="428" y="284"/>
                    </a:lnTo>
                    <a:lnTo>
                      <a:pt x="428" y="287"/>
                    </a:lnTo>
                    <a:lnTo>
                      <a:pt x="428" y="289"/>
                    </a:lnTo>
                    <a:lnTo>
                      <a:pt x="430" y="289"/>
                    </a:lnTo>
                    <a:lnTo>
                      <a:pt x="430" y="291"/>
                    </a:lnTo>
                    <a:lnTo>
                      <a:pt x="428" y="291"/>
                    </a:lnTo>
                    <a:lnTo>
                      <a:pt x="428" y="294"/>
                    </a:lnTo>
                    <a:lnTo>
                      <a:pt x="428" y="296"/>
                    </a:lnTo>
                    <a:lnTo>
                      <a:pt x="428" y="299"/>
                    </a:lnTo>
                    <a:lnTo>
                      <a:pt x="428" y="301"/>
                    </a:lnTo>
                    <a:lnTo>
                      <a:pt x="428" y="304"/>
                    </a:lnTo>
                    <a:lnTo>
                      <a:pt x="428" y="306"/>
                    </a:lnTo>
                    <a:lnTo>
                      <a:pt x="430" y="306"/>
                    </a:lnTo>
                    <a:lnTo>
                      <a:pt x="430" y="309"/>
                    </a:lnTo>
                    <a:lnTo>
                      <a:pt x="428" y="309"/>
                    </a:lnTo>
                    <a:lnTo>
                      <a:pt x="430" y="309"/>
                    </a:lnTo>
                    <a:lnTo>
                      <a:pt x="428" y="311"/>
                    </a:lnTo>
                    <a:lnTo>
                      <a:pt x="428" y="313"/>
                    </a:lnTo>
                    <a:lnTo>
                      <a:pt x="425" y="313"/>
                    </a:lnTo>
                    <a:lnTo>
                      <a:pt x="423" y="313"/>
                    </a:lnTo>
                    <a:lnTo>
                      <a:pt x="421" y="313"/>
                    </a:lnTo>
                    <a:lnTo>
                      <a:pt x="421" y="316"/>
                    </a:lnTo>
                    <a:lnTo>
                      <a:pt x="421" y="318"/>
                    </a:lnTo>
                    <a:lnTo>
                      <a:pt x="421" y="321"/>
                    </a:lnTo>
                    <a:lnTo>
                      <a:pt x="418" y="321"/>
                    </a:lnTo>
                    <a:lnTo>
                      <a:pt x="418" y="323"/>
                    </a:lnTo>
                    <a:lnTo>
                      <a:pt x="418" y="326"/>
                    </a:lnTo>
                    <a:lnTo>
                      <a:pt x="418" y="328"/>
                    </a:lnTo>
                    <a:lnTo>
                      <a:pt x="418" y="331"/>
                    </a:lnTo>
                    <a:lnTo>
                      <a:pt x="418" y="333"/>
                    </a:lnTo>
                    <a:lnTo>
                      <a:pt x="421" y="333"/>
                    </a:lnTo>
                    <a:lnTo>
                      <a:pt x="421" y="335"/>
                    </a:lnTo>
                    <a:lnTo>
                      <a:pt x="418" y="335"/>
                    </a:lnTo>
                    <a:lnTo>
                      <a:pt x="421" y="335"/>
                    </a:lnTo>
                    <a:lnTo>
                      <a:pt x="421" y="338"/>
                    </a:lnTo>
                    <a:lnTo>
                      <a:pt x="418" y="338"/>
                    </a:lnTo>
                    <a:lnTo>
                      <a:pt x="421" y="338"/>
                    </a:lnTo>
                    <a:lnTo>
                      <a:pt x="421" y="340"/>
                    </a:lnTo>
                    <a:lnTo>
                      <a:pt x="423" y="340"/>
                    </a:lnTo>
                    <a:lnTo>
                      <a:pt x="423" y="343"/>
                    </a:lnTo>
                    <a:lnTo>
                      <a:pt x="421" y="343"/>
                    </a:lnTo>
                    <a:lnTo>
                      <a:pt x="423" y="343"/>
                    </a:lnTo>
                    <a:lnTo>
                      <a:pt x="423" y="345"/>
                    </a:lnTo>
                    <a:lnTo>
                      <a:pt x="421" y="345"/>
                    </a:lnTo>
                    <a:lnTo>
                      <a:pt x="418" y="345"/>
                    </a:lnTo>
                    <a:lnTo>
                      <a:pt x="418" y="348"/>
                    </a:lnTo>
                    <a:lnTo>
                      <a:pt x="418" y="350"/>
                    </a:lnTo>
                    <a:lnTo>
                      <a:pt x="418" y="353"/>
                    </a:lnTo>
                    <a:lnTo>
                      <a:pt x="421" y="353"/>
                    </a:lnTo>
                    <a:lnTo>
                      <a:pt x="418" y="353"/>
                    </a:lnTo>
                    <a:lnTo>
                      <a:pt x="421" y="353"/>
                    </a:lnTo>
                    <a:lnTo>
                      <a:pt x="421" y="355"/>
                    </a:lnTo>
                    <a:lnTo>
                      <a:pt x="423" y="355"/>
                    </a:lnTo>
                    <a:lnTo>
                      <a:pt x="423" y="357"/>
                    </a:lnTo>
                    <a:lnTo>
                      <a:pt x="423" y="355"/>
                    </a:lnTo>
                    <a:lnTo>
                      <a:pt x="423" y="357"/>
                    </a:lnTo>
                    <a:lnTo>
                      <a:pt x="425" y="357"/>
                    </a:lnTo>
                    <a:lnTo>
                      <a:pt x="428" y="360"/>
                    </a:lnTo>
                    <a:lnTo>
                      <a:pt x="430" y="360"/>
                    </a:lnTo>
                    <a:lnTo>
                      <a:pt x="433" y="360"/>
                    </a:lnTo>
                    <a:lnTo>
                      <a:pt x="433" y="362"/>
                    </a:lnTo>
                    <a:lnTo>
                      <a:pt x="435" y="362"/>
                    </a:lnTo>
                    <a:lnTo>
                      <a:pt x="438" y="362"/>
                    </a:lnTo>
                    <a:lnTo>
                      <a:pt x="440" y="362"/>
                    </a:lnTo>
                    <a:lnTo>
                      <a:pt x="440" y="365"/>
                    </a:lnTo>
                    <a:lnTo>
                      <a:pt x="443" y="365"/>
                    </a:lnTo>
                    <a:lnTo>
                      <a:pt x="443" y="367"/>
                    </a:lnTo>
                    <a:lnTo>
                      <a:pt x="445" y="367"/>
                    </a:lnTo>
                    <a:lnTo>
                      <a:pt x="447" y="367"/>
                    </a:lnTo>
                    <a:lnTo>
                      <a:pt x="447" y="370"/>
                    </a:lnTo>
                    <a:lnTo>
                      <a:pt x="450" y="370"/>
                    </a:lnTo>
                    <a:lnTo>
                      <a:pt x="452" y="372"/>
                    </a:lnTo>
                    <a:lnTo>
                      <a:pt x="455" y="375"/>
                    </a:lnTo>
                    <a:lnTo>
                      <a:pt x="455" y="377"/>
                    </a:lnTo>
                    <a:lnTo>
                      <a:pt x="457" y="377"/>
                    </a:lnTo>
                    <a:lnTo>
                      <a:pt x="457" y="379"/>
                    </a:lnTo>
                    <a:lnTo>
                      <a:pt x="455" y="379"/>
                    </a:lnTo>
                    <a:lnTo>
                      <a:pt x="455" y="382"/>
                    </a:lnTo>
                    <a:lnTo>
                      <a:pt x="452" y="382"/>
                    </a:lnTo>
                    <a:lnTo>
                      <a:pt x="452" y="384"/>
                    </a:lnTo>
                    <a:lnTo>
                      <a:pt x="450" y="387"/>
                    </a:lnTo>
                    <a:lnTo>
                      <a:pt x="450" y="389"/>
                    </a:lnTo>
                    <a:lnTo>
                      <a:pt x="450" y="392"/>
                    </a:lnTo>
                    <a:lnTo>
                      <a:pt x="450" y="394"/>
                    </a:lnTo>
                    <a:lnTo>
                      <a:pt x="450" y="397"/>
                    </a:lnTo>
                    <a:lnTo>
                      <a:pt x="452" y="397"/>
                    </a:lnTo>
                    <a:lnTo>
                      <a:pt x="452" y="399"/>
                    </a:lnTo>
                    <a:lnTo>
                      <a:pt x="455" y="399"/>
                    </a:lnTo>
                    <a:lnTo>
                      <a:pt x="455" y="401"/>
                    </a:lnTo>
                    <a:lnTo>
                      <a:pt x="457" y="401"/>
                    </a:lnTo>
                    <a:lnTo>
                      <a:pt x="460" y="401"/>
                    </a:lnTo>
                    <a:lnTo>
                      <a:pt x="460" y="404"/>
                    </a:lnTo>
                    <a:lnTo>
                      <a:pt x="462" y="404"/>
                    </a:lnTo>
                    <a:lnTo>
                      <a:pt x="465" y="404"/>
                    </a:lnTo>
                    <a:lnTo>
                      <a:pt x="467" y="404"/>
                    </a:lnTo>
                    <a:lnTo>
                      <a:pt x="465" y="404"/>
                    </a:lnTo>
                    <a:lnTo>
                      <a:pt x="467" y="404"/>
                    </a:lnTo>
                    <a:lnTo>
                      <a:pt x="467" y="401"/>
                    </a:lnTo>
                    <a:lnTo>
                      <a:pt x="467" y="404"/>
                    </a:lnTo>
                    <a:lnTo>
                      <a:pt x="469" y="404"/>
                    </a:lnTo>
                    <a:lnTo>
                      <a:pt x="469" y="406"/>
                    </a:lnTo>
                    <a:lnTo>
                      <a:pt x="469" y="409"/>
                    </a:lnTo>
                    <a:lnTo>
                      <a:pt x="469" y="411"/>
                    </a:lnTo>
                    <a:lnTo>
                      <a:pt x="469" y="414"/>
                    </a:lnTo>
                    <a:lnTo>
                      <a:pt x="469" y="416"/>
                    </a:lnTo>
                    <a:lnTo>
                      <a:pt x="469" y="419"/>
                    </a:lnTo>
                    <a:lnTo>
                      <a:pt x="469" y="421"/>
                    </a:lnTo>
                    <a:lnTo>
                      <a:pt x="467" y="421"/>
                    </a:lnTo>
                    <a:lnTo>
                      <a:pt x="467" y="423"/>
                    </a:lnTo>
                    <a:lnTo>
                      <a:pt x="465" y="423"/>
                    </a:lnTo>
                    <a:lnTo>
                      <a:pt x="465" y="426"/>
                    </a:lnTo>
                    <a:lnTo>
                      <a:pt x="462" y="426"/>
                    </a:lnTo>
                    <a:lnTo>
                      <a:pt x="462" y="428"/>
                    </a:lnTo>
                    <a:lnTo>
                      <a:pt x="460" y="428"/>
                    </a:lnTo>
                    <a:lnTo>
                      <a:pt x="460" y="431"/>
                    </a:lnTo>
                    <a:lnTo>
                      <a:pt x="460" y="433"/>
                    </a:lnTo>
                    <a:lnTo>
                      <a:pt x="457" y="433"/>
                    </a:lnTo>
                    <a:lnTo>
                      <a:pt x="457" y="436"/>
                    </a:lnTo>
                    <a:lnTo>
                      <a:pt x="455" y="436"/>
                    </a:lnTo>
                    <a:lnTo>
                      <a:pt x="455" y="438"/>
                    </a:lnTo>
                    <a:lnTo>
                      <a:pt x="452" y="438"/>
                    </a:lnTo>
                    <a:lnTo>
                      <a:pt x="450" y="441"/>
                    </a:lnTo>
                    <a:lnTo>
                      <a:pt x="450" y="443"/>
                    </a:lnTo>
                    <a:lnTo>
                      <a:pt x="447" y="443"/>
                    </a:lnTo>
                    <a:lnTo>
                      <a:pt x="450" y="443"/>
                    </a:lnTo>
                    <a:lnTo>
                      <a:pt x="447" y="443"/>
                    </a:lnTo>
                    <a:lnTo>
                      <a:pt x="447" y="445"/>
                    </a:lnTo>
                    <a:lnTo>
                      <a:pt x="445" y="445"/>
                    </a:lnTo>
                    <a:lnTo>
                      <a:pt x="445" y="448"/>
                    </a:lnTo>
                    <a:lnTo>
                      <a:pt x="445" y="450"/>
                    </a:lnTo>
                    <a:lnTo>
                      <a:pt x="445" y="453"/>
                    </a:lnTo>
                    <a:lnTo>
                      <a:pt x="443" y="453"/>
                    </a:lnTo>
                    <a:lnTo>
                      <a:pt x="443" y="455"/>
                    </a:lnTo>
                    <a:lnTo>
                      <a:pt x="440" y="455"/>
                    </a:lnTo>
                    <a:lnTo>
                      <a:pt x="438" y="455"/>
                    </a:lnTo>
                    <a:lnTo>
                      <a:pt x="438" y="458"/>
                    </a:lnTo>
                    <a:lnTo>
                      <a:pt x="435" y="458"/>
                    </a:lnTo>
                    <a:lnTo>
                      <a:pt x="433" y="458"/>
                    </a:lnTo>
                    <a:lnTo>
                      <a:pt x="433" y="460"/>
                    </a:lnTo>
                    <a:lnTo>
                      <a:pt x="430" y="460"/>
                    </a:lnTo>
                    <a:lnTo>
                      <a:pt x="428" y="460"/>
                    </a:lnTo>
                    <a:lnTo>
                      <a:pt x="428" y="463"/>
                    </a:lnTo>
                    <a:lnTo>
                      <a:pt x="425" y="463"/>
                    </a:lnTo>
                    <a:lnTo>
                      <a:pt x="423" y="463"/>
                    </a:lnTo>
                    <a:lnTo>
                      <a:pt x="421" y="463"/>
                    </a:lnTo>
                    <a:lnTo>
                      <a:pt x="418" y="465"/>
                    </a:lnTo>
                    <a:lnTo>
                      <a:pt x="416" y="465"/>
                    </a:lnTo>
                    <a:lnTo>
                      <a:pt x="413" y="465"/>
                    </a:lnTo>
                    <a:lnTo>
                      <a:pt x="411" y="465"/>
                    </a:lnTo>
                    <a:lnTo>
                      <a:pt x="411" y="467"/>
                    </a:lnTo>
                    <a:lnTo>
                      <a:pt x="408" y="467"/>
                    </a:lnTo>
                    <a:lnTo>
                      <a:pt x="406" y="467"/>
                    </a:lnTo>
                    <a:lnTo>
                      <a:pt x="403" y="467"/>
                    </a:lnTo>
                    <a:lnTo>
                      <a:pt x="401" y="467"/>
                    </a:lnTo>
                    <a:lnTo>
                      <a:pt x="401" y="470"/>
                    </a:lnTo>
                    <a:lnTo>
                      <a:pt x="399" y="470"/>
                    </a:lnTo>
                    <a:lnTo>
                      <a:pt x="396" y="470"/>
                    </a:lnTo>
                    <a:lnTo>
                      <a:pt x="394" y="470"/>
                    </a:lnTo>
                    <a:lnTo>
                      <a:pt x="391" y="470"/>
                    </a:lnTo>
                    <a:lnTo>
                      <a:pt x="389" y="470"/>
                    </a:lnTo>
                    <a:lnTo>
                      <a:pt x="386" y="470"/>
                    </a:lnTo>
                    <a:lnTo>
                      <a:pt x="386" y="472"/>
                    </a:lnTo>
                    <a:lnTo>
                      <a:pt x="384" y="472"/>
                    </a:lnTo>
                    <a:lnTo>
                      <a:pt x="381" y="472"/>
                    </a:lnTo>
                    <a:lnTo>
                      <a:pt x="379" y="472"/>
                    </a:lnTo>
                    <a:lnTo>
                      <a:pt x="377" y="472"/>
                    </a:lnTo>
                    <a:lnTo>
                      <a:pt x="374" y="472"/>
                    </a:lnTo>
                    <a:lnTo>
                      <a:pt x="374" y="475"/>
                    </a:lnTo>
                    <a:lnTo>
                      <a:pt x="372" y="472"/>
                    </a:lnTo>
                    <a:lnTo>
                      <a:pt x="372" y="475"/>
                    </a:lnTo>
                    <a:lnTo>
                      <a:pt x="369" y="475"/>
                    </a:lnTo>
                    <a:lnTo>
                      <a:pt x="367" y="475"/>
                    </a:lnTo>
                    <a:lnTo>
                      <a:pt x="364" y="475"/>
                    </a:lnTo>
                    <a:lnTo>
                      <a:pt x="362" y="475"/>
                    </a:lnTo>
                    <a:lnTo>
                      <a:pt x="359" y="475"/>
                    </a:lnTo>
                    <a:lnTo>
                      <a:pt x="357" y="475"/>
                    </a:lnTo>
                    <a:lnTo>
                      <a:pt x="355" y="475"/>
                    </a:lnTo>
                    <a:lnTo>
                      <a:pt x="355" y="477"/>
                    </a:lnTo>
                    <a:lnTo>
                      <a:pt x="352" y="477"/>
                    </a:lnTo>
                    <a:lnTo>
                      <a:pt x="350" y="477"/>
                    </a:lnTo>
                    <a:lnTo>
                      <a:pt x="347" y="477"/>
                    </a:lnTo>
                    <a:lnTo>
                      <a:pt x="345" y="477"/>
                    </a:lnTo>
                    <a:lnTo>
                      <a:pt x="342" y="477"/>
                    </a:lnTo>
                    <a:lnTo>
                      <a:pt x="340" y="477"/>
                    </a:lnTo>
                    <a:lnTo>
                      <a:pt x="337" y="477"/>
                    </a:lnTo>
                    <a:lnTo>
                      <a:pt x="335" y="477"/>
                    </a:lnTo>
                    <a:lnTo>
                      <a:pt x="333" y="477"/>
                    </a:lnTo>
                    <a:lnTo>
                      <a:pt x="330" y="477"/>
                    </a:lnTo>
                    <a:lnTo>
                      <a:pt x="328" y="477"/>
                    </a:lnTo>
                    <a:lnTo>
                      <a:pt x="325" y="477"/>
                    </a:lnTo>
                    <a:lnTo>
                      <a:pt x="323" y="475"/>
                    </a:lnTo>
                    <a:lnTo>
                      <a:pt x="320" y="475"/>
                    </a:lnTo>
                    <a:lnTo>
                      <a:pt x="318" y="475"/>
                    </a:lnTo>
                    <a:lnTo>
                      <a:pt x="318" y="472"/>
                    </a:lnTo>
                    <a:lnTo>
                      <a:pt x="315" y="472"/>
                    </a:lnTo>
                    <a:lnTo>
                      <a:pt x="315" y="470"/>
                    </a:lnTo>
                    <a:lnTo>
                      <a:pt x="315" y="472"/>
                    </a:lnTo>
                    <a:lnTo>
                      <a:pt x="313" y="472"/>
                    </a:lnTo>
                    <a:lnTo>
                      <a:pt x="313" y="470"/>
                    </a:lnTo>
                    <a:lnTo>
                      <a:pt x="311" y="470"/>
                    </a:lnTo>
                    <a:lnTo>
                      <a:pt x="313" y="470"/>
                    </a:lnTo>
                    <a:lnTo>
                      <a:pt x="313" y="472"/>
                    </a:lnTo>
                    <a:lnTo>
                      <a:pt x="311" y="472"/>
                    </a:lnTo>
                    <a:lnTo>
                      <a:pt x="311" y="475"/>
                    </a:lnTo>
                    <a:lnTo>
                      <a:pt x="313" y="472"/>
                    </a:lnTo>
                    <a:lnTo>
                      <a:pt x="313" y="475"/>
                    </a:lnTo>
                    <a:lnTo>
                      <a:pt x="313" y="477"/>
                    </a:lnTo>
                    <a:lnTo>
                      <a:pt x="313" y="480"/>
                    </a:lnTo>
                    <a:lnTo>
                      <a:pt x="311" y="480"/>
                    </a:lnTo>
                    <a:lnTo>
                      <a:pt x="313" y="480"/>
                    </a:lnTo>
                    <a:lnTo>
                      <a:pt x="313" y="482"/>
                    </a:lnTo>
                    <a:lnTo>
                      <a:pt x="313" y="485"/>
                    </a:lnTo>
                    <a:lnTo>
                      <a:pt x="315" y="485"/>
                    </a:lnTo>
                    <a:lnTo>
                      <a:pt x="313" y="485"/>
                    </a:lnTo>
                    <a:lnTo>
                      <a:pt x="315" y="485"/>
                    </a:lnTo>
                    <a:lnTo>
                      <a:pt x="318" y="485"/>
                    </a:lnTo>
                    <a:lnTo>
                      <a:pt x="320" y="487"/>
                    </a:lnTo>
                    <a:lnTo>
                      <a:pt x="318" y="487"/>
                    </a:lnTo>
                    <a:lnTo>
                      <a:pt x="318" y="485"/>
                    </a:lnTo>
                    <a:lnTo>
                      <a:pt x="315" y="485"/>
                    </a:lnTo>
                    <a:lnTo>
                      <a:pt x="313" y="485"/>
                    </a:lnTo>
                    <a:lnTo>
                      <a:pt x="313" y="487"/>
                    </a:lnTo>
                    <a:lnTo>
                      <a:pt x="313" y="485"/>
                    </a:lnTo>
                    <a:lnTo>
                      <a:pt x="313" y="487"/>
                    </a:lnTo>
                    <a:lnTo>
                      <a:pt x="315" y="485"/>
                    </a:lnTo>
                    <a:lnTo>
                      <a:pt x="315" y="487"/>
                    </a:lnTo>
                    <a:lnTo>
                      <a:pt x="313" y="487"/>
                    </a:lnTo>
                    <a:lnTo>
                      <a:pt x="315" y="487"/>
                    </a:lnTo>
                    <a:lnTo>
                      <a:pt x="318" y="487"/>
                    </a:lnTo>
                    <a:lnTo>
                      <a:pt x="318" y="489"/>
                    </a:lnTo>
                    <a:lnTo>
                      <a:pt x="320" y="489"/>
                    </a:lnTo>
                    <a:lnTo>
                      <a:pt x="320" y="492"/>
                    </a:lnTo>
                    <a:lnTo>
                      <a:pt x="318" y="492"/>
                    </a:lnTo>
                    <a:lnTo>
                      <a:pt x="318" y="494"/>
                    </a:lnTo>
                    <a:lnTo>
                      <a:pt x="318" y="497"/>
                    </a:lnTo>
                    <a:lnTo>
                      <a:pt x="318" y="499"/>
                    </a:lnTo>
                    <a:lnTo>
                      <a:pt x="318" y="502"/>
                    </a:lnTo>
                    <a:lnTo>
                      <a:pt x="315" y="502"/>
                    </a:lnTo>
                    <a:lnTo>
                      <a:pt x="313" y="502"/>
                    </a:lnTo>
                    <a:lnTo>
                      <a:pt x="313" y="504"/>
                    </a:lnTo>
                    <a:lnTo>
                      <a:pt x="313" y="507"/>
                    </a:lnTo>
                    <a:lnTo>
                      <a:pt x="313" y="509"/>
                    </a:lnTo>
                    <a:lnTo>
                      <a:pt x="311" y="512"/>
                    </a:lnTo>
                    <a:lnTo>
                      <a:pt x="308" y="512"/>
                    </a:lnTo>
                    <a:lnTo>
                      <a:pt x="308" y="514"/>
                    </a:lnTo>
                    <a:lnTo>
                      <a:pt x="308" y="516"/>
                    </a:lnTo>
                    <a:lnTo>
                      <a:pt x="311" y="516"/>
                    </a:lnTo>
                    <a:lnTo>
                      <a:pt x="311" y="519"/>
                    </a:lnTo>
                    <a:lnTo>
                      <a:pt x="313" y="519"/>
                    </a:lnTo>
                    <a:lnTo>
                      <a:pt x="315" y="519"/>
                    </a:lnTo>
                    <a:lnTo>
                      <a:pt x="315" y="521"/>
                    </a:lnTo>
                    <a:lnTo>
                      <a:pt x="318" y="521"/>
                    </a:lnTo>
                    <a:lnTo>
                      <a:pt x="315" y="524"/>
                    </a:lnTo>
                    <a:lnTo>
                      <a:pt x="315" y="526"/>
                    </a:lnTo>
                    <a:lnTo>
                      <a:pt x="313" y="526"/>
                    </a:lnTo>
                    <a:lnTo>
                      <a:pt x="313" y="529"/>
                    </a:lnTo>
                    <a:lnTo>
                      <a:pt x="311" y="531"/>
                    </a:lnTo>
                    <a:lnTo>
                      <a:pt x="308" y="531"/>
                    </a:lnTo>
                    <a:lnTo>
                      <a:pt x="306" y="531"/>
                    </a:lnTo>
                    <a:lnTo>
                      <a:pt x="303" y="531"/>
                    </a:lnTo>
                    <a:lnTo>
                      <a:pt x="303" y="534"/>
                    </a:lnTo>
                    <a:lnTo>
                      <a:pt x="301" y="534"/>
                    </a:lnTo>
                    <a:lnTo>
                      <a:pt x="298" y="534"/>
                    </a:lnTo>
                    <a:lnTo>
                      <a:pt x="296" y="534"/>
                    </a:lnTo>
                    <a:lnTo>
                      <a:pt x="296" y="536"/>
                    </a:lnTo>
                    <a:lnTo>
                      <a:pt x="293" y="536"/>
                    </a:lnTo>
                    <a:lnTo>
                      <a:pt x="291" y="536"/>
                    </a:lnTo>
                    <a:lnTo>
                      <a:pt x="289" y="536"/>
                    </a:lnTo>
                    <a:lnTo>
                      <a:pt x="286" y="536"/>
                    </a:lnTo>
                    <a:lnTo>
                      <a:pt x="284" y="536"/>
                    </a:lnTo>
                    <a:lnTo>
                      <a:pt x="281" y="536"/>
                    </a:lnTo>
                    <a:lnTo>
                      <a:pt x="279" y="536"/>
                    </a:lnTo>
                    <a:lnTo>
                      <a:pt x="276" y="536"/>
                    </a:lnTo>
                    <a:lnTo>
                      <a:pt x="274" y="536"/>
                    </a:lnTo>
                    <a:lnTo>
                      <a:pt x="271" y="536"/>
                    </a:lnTo>
                    <a:lnTo>
                      <a:pt x="269" y="536"/>
                    </a:lnTo>
                    <a:lnTo>
                      <a:pt x="267" y="536"/>
                    </a:lnTo>
                    <a:lnTo>
                      <a:pt x="267" y="534"/>
                    </a:lnTo>
                    <a:lnTo>
                      <a:pt x="264" y="534"/>
                    </a:lnTo>
                    <a:lnTo>
                      <a:pt x="264" y="531"/>
                    </a:lnTo>
                    <a:lnTo>
                      <a:pt x="262" y="534"/>
                    </a:lnTo>
                    <a:lnTo>
                      <a:pt x="259" y="534"/>
                    </a:lnTo>
                    <a:lnTo>
                      <a:pt x="259" y="531"/>
                    </a:lnTo>
                    <a:lnTo>
                      <a:pt x="257" y="531"/>
                    </a:lnTo>
                    <a:lnTo>
                      <a:pt x="254" y="531"/>
                    </a:lnTo>
                    <a:lnTo>
                      <a:pt x="254" y="529"/>
                    </a:lnTo>
                    <a:lnTo>
                      <a:pt x="252" y="529"/>
                    </a:lnTo>
                    <a:lnTo>
                      <a:pt x="249" y="529"/>
                    </a:lnTo>
                    <a:lnTo>
                      <a:pt x="247" y="529"/>
                    </a:lnTo>
                    <a:lnTo>
                      <a:pt x="245" y="529"/>
                    </a:lnTo>
                    <a:lnTo>
                      <a:pt x="242" y="529"/>
                    </a:lnTo>
                    <a:lnTo>
                      <a:pt x="242" y="526"/>
                    </a:lnTo>
                    <a:lnTo>
                      <a:pt x="245" y="526"/>
                    </a:lnTo>
                    <a:lnTo>
                      <a:pt x="247" y="526"/>
                    </a:lnTo>
                    <a:lnTo>
                      <a:pt x="245" y="526"/>
                    </a:lnTo>
                    <a:lnTo>
                      <a:pt x="245" y="524"/>
                    </a:lnTo>
                    <a:lnTo>
                      <a:pt x="245" y="526"/>
                    </a:lnTo>
                    <a:lnTo>
                      <a:pt x="242" y="526"/>
                    </a:lnTo>
                    <a:lnTo>
                      <a:pt x="242" y="524"/>
                    </a:lnTo>
                    <a:lnTo>
                      <a:pt x="240" y="524"/>
                    </a:lnTo>
                    <a:lnTo>
                      <a:pt x="240" y="526"/>
                    </a:lnTo>
                    <a:lnTo>
                      <a:pt x="237" y="526"/>
                    </a:lnTo>
                    <a:lnTo>
                      <a:pt x="235" y="526"/>
                    </a:lnTo>
                    <a:lnTo>
                      <a:pt x="235" y="529"/>
                    </a:lnTo>
                    <a:lnTo>
                      <a:pt x="235" y="531"/>
                    </a:lnTo>
                    <a:lnTo>
                      <a:pt x="235" y="534"/>
                    </a:lnTo>
                    <a:lnTo>
                      <a:pt x="235" y="536"/>
                    </a:lnTo>
                    <a:lnTo>
                      <a:pt x="235" y="538"/>
                    </a:lnTo>
                    <a:lnTo>
                      <a:pt x="235" y="541"/>
                    </a:lnTo>
                    <a:lnTo>
                      <a:pt x="235" y="543"/>
                    </a:lnTo>
                    <a:lnTo>
                      <a:pt x="237" y="543"/>
                    </a:lnTo>
                    <a:lnTo>
                      <a:pt x="237" y="546"/>
                    </a:lnTo>
                    <a:lnTo>
                      <a:pt x="237" y="548"/>
                    </a:lnTo>
                    <a:lnTo>
                      <a:pt x="237" y="551"/>
                    </a:lnTo>
                    <a:lnTo>
                      <a:pt x="237" y="553"/>
                    </a:lnTo>
                    <a:lnTo>
                      <a:pt x="237" y="556"/>
                    </a:lnTo>
                    <a:lnTo>
                      <a:pt x="237" y="558"/>
                    </a:lnTo>
                    <a:lnTo>
                      <a:pt x="237" y="560"/>
                    </a:lnTo>
                    <a:lnTo>
                      <a:pt x="237" y="563"/>
                    </a:lnTo>
                    <a:lnTo>
                      <a:pt x="240" y="563"/>
                    </a:lnTo>
                    <a:lnTo>
                      <a:pt x="240" y="565"/>
                    </a:lnTo>
                    <a:lnTo>
                      <a:pt x="242" y="565"/>
                    </a:lnTo>
                    <a:lnTo>
                      <a:pt x="245" y="565"/>
                    </a:lnTo>
                    <a:lnTo>
                      <a:pt x="247" y="565"/>
                    </a:lnTo>
                    <a:lnTo>
                      <a:pt x="249" y="565"/>
                    </a:lnTo>
                    <a:lnTo>
                      <a:pt x="252" y="568"/>
                    </a:lnTo>
                    <a:lnTo>
                      <a:pt x="254" y="568"/>
                    </a:lnTo>
                    <a:lnTo>
                      <a:pt x="252" y="568"/>
                    </a:lnTo>
                    <a:lnTo>
                      <a:pt x="249" y="568"/>
                    </a:lnTo>
                    <a:lnTo>
                      <a:pt x="249" y="570"/>
                    </a:lnTo>
                    <a:lnTo>
                      <a:pt x="249" y="573"/>
                    </a:lnTo>
                    <a:lnTo>
                      <a:pt x="252" y="573"/>
                    </a:lnTo>
                    <a:lnTo>
                      <a:pt x="254" y="573"/>
                    </a:lnTo>
                    <a:lnTo>
                      <a:pt x="257" y="573"/>
                    </a:lnTo>
                    <a:lnTo>
                      <a:pt x="259" y="573"/>
                    </a:lnTo>
                    <a:lnTo>
                      <a:pt x="262" y="573"/>
                    </a:lnTo>
                    <a:lnTo>
                      <a:pt x="264" y="573"/>
                    </a:lnTo>
                    <a:lnTo>
                      <a:pt x="264" y="570"/>
                    </a:lnTo>
                    <a:lnTo>
                      <a:pt x="264" y="568"/>
                    </a:lnTo>
                    <a:lnTo>
                      <a:pt x="262" y="568"/>
                    </a:lnTo>
                    <a:lnTo>
                      <a:pt x="259" y="568"/>
                    </a:lnTo>
                    <a:lnTo>
                      <a:pt x="257" y="568"/>
                    </a:lnTo>
                    <a:lnTo>
                      <a:pt x="257" y="565"/>
                    </a:lnTo>
                    <a:lnTo>
                      <a:pt x="259" y="565"/>
                    </a:lnTo>
                    <a:lnTo>
                      <a:pt x="262" y="565"/>
                    </a:lnTo>
                    <a:lnTo>
                      <a:pt x="264" y="565"/>
                    </a:lnTo>
                    <a:lnTo>
                      <a:pt x="267" y="565"/>
                    </a:lnTo>
                    <a:lnTo>
                      <a:pt x="267" y="563"/>
                    </a:lnTo>
                    <a:lnTo>
                      <a:pt x="269" y="563"/>
                    </a:lnTo>
                    <a:lnTo>
                      <a:pt x="271" y="563"/>
                    </a:lnTo>
                    <a:lnTo>
                      <a:pt x="274" y="563"/>
                    </a:lnTo>
                    <a:lnTo>
                      <a:pt x="274" y="565"/>
                    </a:lnTo>
                    <a:lnTo>
                      <a:pt x="276" y="568"/>
                    </a:lnTo>
                    <a:lnTo>
                      <a:pt x="276" y="570"/>
                    </a:lnTo>
                    <a:lnTo>
                      <a:pt x="276" y="573"/>
                    </a:lnTo>
                    <a:lnTo>
                      <a:pt x="276" y="575"/>
                    </a:lnTo>
                    <a:lnTo>
                      <a:pt x="279" y="578"/>
                    </a:lnTo>
                    <a:lnTo>
                      <a:pt x="276" y="578"/>
                    </a:lnTo>
                    <a:lnTo>
                      <a:pt x="276" y="580"/>
                    </a:lnTo>
                    <a:lnTo>
                      <a:pt x="276" y="582"/>
                    </a:lnTo>
                    <a:lnTo>
                      <a:pt x="274" y="582"/>
                    </a:lnTo>
                    <a:lnTo>
                      <a:pt x="271" y="582"/>
                    </a:lnTo>
                    <a:lnTo>
                      <a:pt x="269" y="582"/>
                    </a:lnTo>
                    <a:lnTo>
                      <a:pt x="267" y="582"/>
                    </a:lnTo>
                    <a:lnTo>
                      <a:pt x="267" y="585"/>
                    </a:lnTo>
                    <a:lnTo>
                      <a:pt x="264" y="585"/>
                    </a:lnTo>
                    <a:lnTo>
                      <a:pt x="262" y="585"/>
                    </a:lnTo>
                    <a:lnTo>
                      <a:pt x="262" y="582"/>
                    </a:lnTo>
                    <a:lnTo>
                      <a:pt x="259" y="582"/>
                    </a:lnTo>
                    <a:lnTo>
                      <a:pt x="259" y="580"/>
                    </a:lnTo>
                    <a:lnTo>
                      <a:pt x="259" y="578"/>
                    </a:lnTo>
                    <a:lnTo>
                      <a:pt x="259" y="575"/>
                    </a:lnTo>
                    <a:lnTo>
                      <a:pt x="257" y="575"/>
                    </a:lnTo>
                    <a:lnTo>
                      <a:pt x="257" y="578"/>
                    </a:lnTo>
                    <a:lnTo>
                      <a:pt x="257" y="575"/>
                    </a:lnTo>
                    <a:lnTo>
                      <a:pt x="254" y="575"/>
                    </a:lnTo>
                    <a:lnTo>
                      <a:pt x="249" y="573"/>
                    </a:lnTo>
                    <a:lnTo>
                      <a:pt x="249" y="575"/>
                    </a:lnTo>
                    <a:lnTo>
                      <a:pt x="247" y="575"/>
                    </a:lnTo>
                    <a:lnTo>
                      <a:pt x="245" y="575"/>
                    </a:lnTo>
                    <a:lnTo>
                      <a:pt x="245" y="578"/>
                    </a:lnTo>
                    <a:lnTo>
                      <a:pt x="242" y="578"/>
                    </a:lnTo>
                    <a:lnTo>
                      <a:pt x="240" y="578"/>
                    </a:lnTo>
                    <a:lnTo>
                      <a:pt x="240" y="580"/>
                    </a:lnTo>
                    <a:lnTo>
                      <a:pt x="237" y="580"/>
                    </a:lnTo>
                    <a:lnTo>
                      <a:pt x="237" y="582"/>
                    </a:lnTo>
                    <a:lnTo>
                      <a:pt x="240" y="582"/>
                    </a:lnTo>
                    <a:lnTo>
                      <a:pt x="242" y="582"/>
                    </a:lnTo>
                    <a:lnTo>
                      <a:pt x="245" y="582"/>
                    </a:lnTo>
                    <a:lnTo>
                      <a:pt x="245" y="585"/>
                    </a:lnTo>
                    <a:lnTo>
                      <a:pt x="247" y="585"/>
                    </a:lnTo>
                    <a:lnTo>
                      <a:pt x="249" y="585"/>
                    </a:lnTo>
                    <a:lnTo>
                      <a:pt x="252" y="585"/>
                    </a:lnTo>
                    <a:lnTo>
                      <a:pt x="252" y="587"/>
                    </a:lnTo>
                    <a:lnTo>
                      <a:pt x="254" y="587"/>
                    </a:lnTo>
                    <a:lnTo>
                      <a:pt x="257" y="587"/>
                    </a:lnTo>
                    <a:lnTo>
                      <a:pt x="254" y="590"/>
                    </a:lnTo>
                    <a:lnTo>
                      <a:pt x="252" y="590"/>
                    </a:lnTo>
                    <a:lnTo>
                      <a:pt x="249" y="590"/>
                    </a:lnTo>
                    <a:lnTo>
                      <a:pt x="247" y="592"/>
                    </a:lnTo>
                    <a:lnTo>
                      <a:pt x="245" y="592"/>
                    </a:lnTo>
                    <a:lnTo>
                      <a:pt x="242" y="595"/>
                    </a:lnTo>
                    <a:lnTo>
                      <a:pt x="240" y="595"/>
                    </a:lnTo>
                    <a:lnTo>
                      <a:pt x="237" y="595"/>
                    </a:lnTo>
                    <a:lnTo>
                      <a:pt x="237" y="597"/>
                    </a:lnTo>
                    <a:lnTo>
                      <a:pt x="237" y="600"/>
                    </a:lnTo>
                    <a:lnTo>
                      <a:pt x="235" y="600"/>
                    </a:lnTo>
                    <a:lnTo>
                      <a:pt x="235" y="602"/>
                    </a:lnTo>
                    <a:lnTo>
                      <a:pt x="232" y="602"/>
                    </a:lnTo>
                    <a:lnTo>
                      <a:pt x="232" y="604"/>
                    </a:lnTo>
                    <a:lnTo>
                      <a:pt x="230" y="604"/>
                    </a:lnTo>
                    <a:lnTo>
                      <a:pt x="230" y="607"/>
                    </a:lnTo>
                    <a:lnTo>
                      <a:pt x="230" y="609"/>
                    </a:lnTo>
                    <a:lnTo>
                      <a:pt x="230" y="612"/>
                    </a:lnTo>
                    <a:lnTo>
                      <a:pt x="230" y="614"/>
                    </a:lnTo>
                    <a:lnTo>
                      <a:pt x="232" y="614"/>
                    </a:lnTo>
                    <a:lnTo>
                      <a:pt x="232" y="617"/>
                    </a:lnTo>
                    <a:lnTo>
                      <a:pt x="232" y="619"/>
                    </a:lnTo>
                    <a:lnTo>
                      <a:pt x="230" y="619"/>
                    </a:lnTo>
                    <a:lnTo>
                      <a:pt x="230" y="622"/>
                    </a:lnTo>
                    <a:lnTo>
                      <a:pt x="232" y="624"/>
                    </a:lnTo>
                    <a:lnTo>
                      <a:pt x="230" y="624"/>
                    </a:lnTo>
                    <a:lnTo>
                      <a:pt x="232" y="624"/>
                    </a:lnTo>
                    <a:lnTo>
                      <a:pt x="232" y="626"/>
                    </a:lnTo>
                    <a:lnTo>
                      <a:pt x="230" y="626"/>
                    </a:lnTo>
                    <a:lnTo>
                      <a:pt x="230" y="629"/>
                    </a:lnTo>
                    <a:lnTo>
                      <a:pt x="230" y="631"/>
                    </a:lnTo>
                    <a:lnTo>
                      <a:pt x="230" y="629"/>
                    </a:lnTo>
                    <a:lnTo>
                      <a:pt x="227" y="629"/>
                    </a:lnTo>
                    <a:lnTo>
                      <a:pt x="227" y="631"/>
                    </a:lnTo>
                    <a:lnTo>
                      <a:pt x="225" y="631"/>
                    </a:lnTo>
                    <a:lnTo>
                      <a:pt x="223" y="631"/>
                    </a:lnTo>
                    <a:lnTo>
                      <a:pt x="223" y="634"/>
                    </a:lnTo>
                    <a:lnTo>
                      <a:pt x="220" y="634"/>
                    </a:lnTo>
                    <a:lnTo>
                      <a:pt x="220" y="636"/>
                    </a:lnTo>
                    <a:lnTo>
                      <a:pt x="220" y="639"/>
                    </a:lnTo>
                    <a:lnTo>
                      <a:pt x="218" y="639"/>
                    </a:lnTo>
                    <a:lnTo>
                      <a:pt x="220" y="639"/>
                    </a:lnTo>
                    <a:lnTo>
                      <a:pt x="220" y="641"/>
                    </a:lnTo>
                    <a:lnTo>
                      <a:pt x="223" y="641"/>
                    </a:lnTo>
                    <a:lnTo>
                      <a:pt x="225" y="641"/>
                    </a:lnTo>
                    <a:lnTo>
                      <a:pt x="223" y="641"/>
                    </a:lnTo>
                    <a:lnTo>
                      <a:pt x="223" y="644"/>
                    </a:lnTo>
                    <a:lnTo>
                      <a:pt x="220" y="644"/>
                    </a:lnTo>
                    <a:lnTo>
                      <a:pt x="223" y="644"/>
                    </a:lnTo>
                    <a:lnTo>
                      <a:pt x="220" y="644"/>
                    </a:lnTo>
                    <a:lnTo>
                      <a:pt x="220" y="646"/>
                    </a:lnTo>
                    <a:lnTo>
                      <a:pt x="220" y="644"/>
                    </a:lnTo>
                    <a:lnTo>
                      <a:pt x="218" y="644"/>
                    </a:lnTo>
                    <a:lnTo>
                      <a:pt x="215" y="644"/>
                    </a:lnTo>
                    <a:lnTo>
                      <a:pt x="213" y="644"/>
                    </a:lnTo>
                    <a:lnTo>
                      <a:pt x="215" y="644"/>
                    </a:lnTo>
                    <a:lnTo>
                      <a:pt x="213" y="644"/>
                    </a:lnTo>
                    <a:lnTo>
                      <a:pt x="210" y="644"/>
                    </a:lnTo>
                    <a:lnTo>
                      <a:pt x="208" y="644"/>
                    </a:lnTo>
                    <a:lnTo>
                      <a:pt x="205" y="644"/>
                    </a:lnTo>
                    <a:lnTo>
                      <a:pt x="203" y="644"/>
                    </a:lnTo>
                    <a:lnTo>
                      <a:pt x="203" y="646"/>
                    </a:lnTo>
                    <a:lnTo>
                      <a:pt x="203" y="644"/>
                    </a:lnTo>
                    <a:lnTo>
                      <a:pt x="201" y="644"/>
                    </a:lnTo>
                    <a:lnTo>
                      <a:pt x="201" y="646"/>
                    </a:lnTo>
                    <a:lnTo>
                      <a:pt x="201" y="644"/>
                    </a:lnTo>
                    <a:lnTo>
                      <a:pt x="198" y="646"/>
                    </a:lnTo>
                    <a:lnTo>
                      <a:pt x="196" y="646"/>
                    </a:lnTo>
                    <a:lnTo>
                      <a:pt x="196" y="648"/>
                    </a:lnTo>
                    <a:lnTo>
                      <a:pt x="198" y="648"/>
                    </a:lnTo>
                    <a:lnTo>
                      <a:pt x="196" y="648"/>
                    </a:lnTo>
                    <a:lnTo>
                      <a:pt x="196" y="646"/>
                    </a:lnTo>
                    <a:lnTo>
                      <a:pt x="196" y="648"/>
                    </a:lnTo>
                    <a:lnTo>
                      <a:pt x="196" y="646"/>
                    </a:lnTo>
                    <a:lnTo>
                      <a:pt x="193" y="646"/>
                    </a:lnTo>
                    <a:lnTo>
                      <a:pt x="193" y="648"/>
                    </a:lnTo>
                    <a:lnTo>
                      <a:pt x="196" y="648"/>
                    </a:lnTo>
                    <a:lnTo>
                      <a:pt x="193" y="648"/>
                    </a:lnTo>
                    <a:lnTo>
                      <a:pt x="196" y="648"/>
                    </a:lnTo>
                    <a:lnTo>
                      <a:pt x="193" y="648"/>
                    </a:lnTo>
                    <a:lnTo>
                      <a:pt x="191" y="648"/>
                    </a:lnTo>
                    <a:lnTo>
                      <a:pt x="188" y="648"/>
                    </a:lnTo>
                    <a:lnTo>
                      <a:pt x="188" y="651"/>
                    </a:lnTo>
                    <a:lnTo>
                      <a:pt x="186" y="651"/>
                    </a:lnTo>
                    <a:lnTo>
                      <a:pt x="183" y="651"/>
                    </a:lnTo>
                    <a:lnTo>
                      <a:pt x="181" y="653"/>
                    </a:lnTo>
                    <a:lnTo>
                      <a:pt x="179" y="656"/>
                    </a:lnTo>
                    <a:lnTo>
                      <a:pt x="179" y="658"/>
                    </a:lnTo>
                    <a:lnTo>
                      <a:pt x="176" y="658"/>
                    </a:lnTo>
                    <a:lnTo>
                      <a:pt x="174" y="661"/>
                    </a:lnTo>
                    <a:lnTo>
                      <a:pt x="174" y="663"/>
                    </a:lnTo>
                    <a:lnTo>
                      <a:pt x="174" y="666"/>
                    </a:lnTo>
                    <a:lnTo>
                      <a:pt x="171" y="666"/>
                    </a:lnTo>
                    <a:lnTo>
                      <a:pt x="171" y="668"/>
                    </a:lnTo>
                    <a:lnTo>
                      <a:pt x="169" y="668"/>
                    </a:lnTo>
                    <a:lnTo>
                      <a:pt x="169" y="670"/>
                    </a:lnTo>
                    <a:lnTo>
                      <a:pt x="166" y="670"/>
                    </a:lnTo>
                    <a:lnTo>
                      <a:pt x="166" y="673"/>
                    </a:lnTo>
                    <a:lnTo>
                      <a:pt x="166" y="675"/>
                    </a:lnTo>
                    <a:lnTo>
                      <a:pt x="166" y="678"/>
                    </a:lnTo>
                    <a:lnTo>
                      <a:pt x="166" y="680"/>
                    </a:lnTo>
                    <a:lnTo>
                      <a:pt x="169" y="680"/>
                    </a:lnTo>
                    <a:lnTo>
                      <a:pt x="169" y="683"/>
                    </a:lnTo>
                    <a:lnTo>
                      <a:pt x="169" y="685"/>
                    </a:lnTo>
                    <a:lnTo>
                      <a:pt x="171" y="685"/>
                    </a:lnTo>
                    <a:lnTo>
                      <a:pt x="171" y="688"/>
                    </a:lnTo>
                    <a:lnTo>
                      <a:pt x="174" y="688"/>
                    </a:lnTo>
                    <a:lnTo>
                      <a:pt x="176" y="688"/>
                    </a:lnTo>
                    <a:lnTo>
                      <a:pt x="176" y="690"/>
                    </a:lnTo>
                    <a:lnTo>
                      <a:pt x="179" y="690"/>
                    </a:lnTo>
                    <a:lnTo>
                      <a:pt x="181" y="690"/>
                    </a:lnTo>
                    <a:lnTo>
                      <a:pt x="181" y="692"/>
                    </a:lnTo>
                    <a:lnTo>
                      <a:pt x="183" y="692"/>
                    </a:lnTo>
                    <a:lnTo>
                      <a:pt x="183" y="695"/>
                    </a:lnTo>
                    <a:lnTo>
                      <a:pt x="186" y="695"/>
                    </a:lnTo>
                    <a:lnTo>
                      <a:pt x="186" y="697"/>
                    </a:lnTo>
                    <a:lnTo>
                      <a:pt x="188" y="697"/>
                    </a:lnTo>
                    <a:lnTo>
                      <a:pt x="188" y="700"/>
                    </a:lnTo>
                    <a:lnTo>
                      <a:pt x="191" y="700"/>
                    </a:lnTo>
                    <a:lnTo>
                      <a:pt x="193" y="700"/>
                    </a:lnTo>
                    <a:lnTo>
                      <a:pt x="196" y="700"/>
                    </a:lnTo>
                    <a:lnTo>
                      <a:pt x="198" y="700"/>
                    </a:lnTo>
                    <a:lnTo>
                      <a:pt x="201" y="700"/>
                    </a:lnTo>
                    <a:lnTo>
                      <a:pt x="203" y="702"/>
                    </a:lnTo>
                    <a:lnTo>
                      <a:pt x="205" y="702"/>
                    </a:lnTo>
                    <a:lnTo>
                      <a:pt x="208" y="702"/>
                    </a:lnTo>
                    <a:lnTo>
                      <a:pt x="210" y="700"/>
                    </a:lnTo>
                    <a:lnTo>
                      <a:pt x="213" y="700"/>
                    </a:lnTo>
                    <a:lnTo>
                      <a:pt x="213" y="702"/>
                    </a:lnTo>
                    <a:lnTo>
                      <a:pt x="215" y="702"/>
                    </a:lnTo>
                    <a:lnTo>
                      <a:pt x="218" y="702"/>
                    </a:lnTo>
                    <a:lnTo>
                      <a:pt x="218" y="705"/>
                    </a:lnTo>
                    <a:lnTo>
                      <a:pt x="218" y="707"/>
                    </a:lnTo>
                    <a:lnTo>
                      <a:pt x="218" y="710"/>
                    </a:lnTo>
                    <a:lnTo>
                      <a:pt x="218" y="712"/>
                    </a:lnTo>
                    <a:lnTo>
                      <a:pt x="218" y="714"/>
                    </a:lnTo>
                    <a:lnTo>
                      <a:pt x="218" y="717"/>
                    </a:lnTo>
                    <a:lnTo>
                      <a:pt x="215" y="717"/>
                    </a:lnTo>
                    <a:lnTo>
                      <a:pt x="215" y="719"/>
                    </a:lnTo>
                    <a:lnTo>
                      <a:pt x="213" y="719"/>
                    </a:lnTo>
                    <a:lnTo>
                      <a:pt x="215" y="719"/>
                    </a:lnTo>
                    <a:lnTo>
                      <a:pt x="213" y="719"/>
                    </a:lnTo>
                    <a:lnTo>
                      <a:pt x="215" y="722"/>
                    </a:lnTo>
                    <a:lnTo>
                      <a:pt x="215" y="724"/>
                    </a:lnTo>
                    <a:lnTo>
                      <a:pt x="218" y="724"/>
                    </a:lnTo>
                    <a:lnTo>
                      <a:pt x="215" y="724"/>
                    </a:lnTo>
                    <a:lnTo>
                      <a:pt x="218" y="724"/>
                    </a:lnTo>
                    <a:lnTo>
                      <a:pt x="215" y="724"/>
                    </a:lnTo>
                    <a:lnTo>
                      <a:pt x="213" y="724"/>
                    </a:lnTo>
                    <a:lnTo>
                      <a:pt x="213" y="727"/>
                    </a:lnTo>
                    <a:lnTo>
                      <a:pt x="210" y="727"/>
                    </a:lnTo>
                    <a:lnTo>
                      <a:pt x="213" y="729"/>
                    </a:lnTo>
                    <a:lnTo>
                      <a:pt x="210" y="729"/>
                    </a:lnTo>
                    <a:lnTo>
                      <a:pt x="208" y="729"/>
                    </a:lnTo>
                    <a:lnTo>
                      <a:pt x="208" y="732"/>
                    </a:lnTo>
                    <a:lnTo>
                      <a:pt x="205" y="732"/>
                    </a:lnTo>
                    <a:lnTo>
                      <a:pt x="208" y="732"/>
                    </a:lnTo>
                    <a:lnTo>
                      <a:pt x="205" y="732"/>
                    </a:lnTo>
                    <a:lnTo>
                      <a:pt x="203" y="732"/>
                    </a:lnTo>
                    <a:lnTo>
                      <a:pt x="203" y="734"/>
                    </a:lnTo>
                    <a:lnTo>
                      <a:pt x="201" y="734"/>
                    </a:lnTo>
                    <a:lnTo>
                      <a:pt x="201" y="736"/>
                    </a:lnTo>
                    <a:lnTo>
                      <a:pt x="203" y="736"/>
                    </a:lnTo>
                    <a:lnTo>
                      <a:pt x="201" y="736"/>
                    </a:lnTo>
                    <a:lnTo>
                      <a:pt x="198" y="736"/>
                    </a:lnTo>
                    <a:lnTo>
                      <a:pt x="198" y="739"/>
                    </a:lnTo>
                    <a:lnTo>
                      <a:pt x="196" y="739"/>
                    </a:lnTo>
                    <a:lnTo>
                      <a:pt x="193" y="739"/>
                    </a:lnTo>
                    <a:lnTo>
                      <a:pt x="191" y="739"/>
                    </a:lnTo>
                    <a:lnTo>
                      <a:pt x="191" y="741"/>
                    </a:lnTo>
                    <a:lnTo>
                      <a:pt x="188" y="741"/>
                    </a:lnTo>
                    <a:lnTo>
                      <a:pt x="186" y="741"/>
                    </a:lnTo>
                    <a:lnTo>
                      <a:pt x="186" y="744"/>
                    </a:lnTo>
                    <a:lnTo>
                      <a:pt x="183" y="744"/>
                    </a:lnTo>
                    <a:lnTo>
                      <a:pt x="181" y="744"/>
                    </a:lnTo>
                    <a:lnTo>
                      <a:pt x="179" y="746"/>
                    </a:lnTo>
                    <a:lnTo>
                      <a:pt x="179" y="749"/>
                    </a:lnTo>
                    <a:lnTo>
                      <a:pt x="176" y="749"/>
                    </a:lnTo>
                    <a:lnTo>
                      <a:pt x="174" y="749"/>
                    </a:lnTo>
                    <a:lnTo>
                      <a:pt x="174" y="751"/>
                    </a:lnTo>
                    <a:lnTo>
                      <a:pt x="171" y="751"/>
                    </a:lnTo>
                    <a:lnTo>
                      <a:pt x="171" y="754"/>
                    </a:lnTo>
                    <a:lnTo>
                      <a:pt x="169" y="754"/>
                    </a:lnTo>
                    <a:lnTo>
                      <a:pt x="166" y="756"/>
                    </a:lnTo>
                    <a:lnTo>
                      <a:pt x="166" y="758"/>
                    </a:lnTo>
                    <a:lnTo>
                      <a:pt x="164" y="761"/>
                    </a:lnTo>
                    <a:lnTo>
                      <a:pt x="166" y="761"/>
                    </a:lnTo>
                    <a:lnTo>
                      <a:pt x="166" y="763"/>
                    </a:lnTo>
                    <a:lnTo>
                      <a:pt x="166" y="766"/>
                    </a:lnTo>
                    <a:lnTo>
                      <a:pt x="164" y="766"/>
                    </a:lnTo>
                    <a:lnTo>
                      <a:pt x="164" y="768"/>
                    </a:lnTo>
                    <a:lnTo>
                      <a:pt x="164" y="771"/>
                    </a:lnTo>
                    <a:lnTo>
                      <a:pt x="164" y="773"/>
                    </a:lnTo>
                    <a:lnTo>
                      <a:pt x="164" y="776"/>
                    </a:lnTo>
                    <a:lnTo>
                      <a:pt x="161" y="778"/>
                    </a:lnTo>
                    <a:lnTo>
                      <a:pt x="161" y="780"/>
                    </a:lnTo>
                    <a:lnTo>
                      <a:pt x="159" y="780"/>
                    </a:lnTo>
                    <a:lnTo>
                      <a:pt x="159" y="783"/>
                    </a:lnTo>
                    <a:lnTo>
                      <a:pt x="157" y="783"/>
                    </a:lnTo>
                    <a:lnTo>
                      <a:pt x="154" y="783"/>
                    </a:lnTo>
                    <a:lnTo>
                      <a:pt x="152" y="785"/>
                    </a:lnTo>
                    <a:lnTo>
                      <a:pt x="149" y="785"/>
                    </a:lnTo>
                    <a:lnTo>
                      <a:pt x="147" y="785"/>
                    </a:lnTo>
                    <a:lnTo>
                      <a:pt x="144" y="785"/>
                    </a:lnTo>
                    <a:lnTo>
                      <a:pt x="144" y="783"/>
                    </a:lnTo>
                    <a:lnTo>
                      <a:pt x="142" y="783"/>
                    </a:lnTo>
                    <a:lnTo>
                      <a:pt x="142" y="780"/>
                    </a:lnTo>
                    <a:lnTo>
                      <a:pt x="142" y="778"/>
                    </a:lnTo>
                    <a:lnTo>
                      <a:pt x="139" y="778"/>
                    </a:lnTo>
                    <a:lnTo>
                      <a:pt x="139" y="780"/>
                    </a:lnTo>
                    <a:lnTo>
                      <a:pt x="139" y="783"/>
                    </a:lnTo>
                    <a:lnTo>
                      <a:pt x="142" y="783"/>
                    </a:lnTo>
                    <a:lnTo>
                      <a:pt x="142" y="785"/>
                    </a:lnTo>
                    <a:lnTo>
                      <a:pt x="144" y="785"/>
                    </a:lnTo>
                    <a:lnTo>
                      <a:pt x="147" y="785"/>
                    </a:lnTo>
                    <a:lnTo>
                      <a:pt x="144" y="785"/>
                    </a:lnTo>
                    <a:lnTo>
                      <a:pt x="144" y="788"/>
                    </a:lnTo>
                    <a:lnTo>
                      <a:pt x="142" y="788"/>
                    </a:lnTo>
                    <a:lnTo>
                      <a:pt x="139" y="788"/>
                    </a:lnTo>
                    <a:lnTo>
                      <a:pt x="137" y="788"/>
                    </a:lnTo>
                    <a:lnTo>
                      <a:pt x="137" y="790"/>
                    </a:lnTo>
                    <a:lnTo>
                      <a:pt x="135" y="790"/>
                    </a:lnTo>
                    <a:lnTo>
                      <a:pt x="132" y="790"/>
                    </a:lnTo>
                    <a:lnTo>
                      <a:pt x="132" y="793"/>
                    </a:lnTo>
                    <a:lnTo>
                      <a:pt x="130" y="793"/>
                    </a:lnTo>
                    <a:lnTo>
                      <a:pt x="130" y="795"/>
                    </a:lnTo>
                    <a:lnTo>
                      <a:pt x="127" y="795"/>
                    </a:lnTo>
                    <a:lnTo>
                      <a:pt x="125" y="798"/>
                    </a:lnTo>
                    <a:lnTo>
                      <a:pt x="125" y="800"/>
                    </a:lnTo>
                    <a:lnTo>
                      <a:pt x="125" y="802"/>
                    </a:lnTo>
                    <a:lnTo>
                      <a:pt x="125" y="805"/>
                    </a:lnTo>
                    <a:lnTo>
                      <a:pt x="125" y="807"/>
                    </a:lnTo>
                    <a:lnTo>
                      <a:pt x="122" y="807"/>
                    </a:lnTo>
                    <a:lnTo>
                      <a:pt x="125" y="807"/>
                    </a:lnTo>
                    <a:lnTo>
                      <a:pt x="122" y="807"/>
                    </a:lnTo>
                    <a:lnTo>
                      <a:pt x="122" y="810"/>
                    </a:lnTo>
                    <a:lnTo>
                      <a:pt x="125" y="810"/>
                    </a:lnTo>
                    <a:lnTo>
                      <a:pt x="125" y="812"/>
                    </a:lnTo>
                    <a:lnTo>
                      <a:pt x="125" y="815"/>
                    </a:lnTo>
                    <a:lnTo>
                      <a:pt x="125" y="817"/>
                    </a:lnTo>
                    <a:lnTo>
                      <a:pt x="127" y="817"/>
                    </a:lnTo>
                    <a:lnTo>
                      <a:pt x="127" y="820"/>
                    </a:lnTo>
                    <a:lnTo>
                      <a:pt x="127" y="822"/>
                    </a:lnTo>
                    <a:lnTo>
                      <a:pt x="130" y="822"/>
                    </a:lnTo>
                    <a:lnTo>
                      <a:pt x="130" y="824"/>
                    </a:lnTo>
                    <a:lnTo>
                      <a:pt x="127" y="824"/>
                    </a:lnTo>
                    <a:lnTo>
                      <a:pt x="125" y="824"/>
                    </a:lnTo>
                    <a:lnTo>
                      <a:pt x="125" y="827"/>
                    </a:lnTo>
                    <a:lnTo>
                      <a:pt x="122" y="827"/>
                    </a:lnTo>
                    <a:lnTo>
                      <a:pt x="122" y="829"/>
                    </a:lnTo>
                    <a:lnTo>
                      <a:pt x="125" y="829"/>
                    </a:lnTo>
                    <a:lnTo>
                      <a:pt x="125" y="827"/>
                    </a:lnTo>
                    <a:lnTo>
                      <a:pt x="127" y="827"/>
                    </a:lnTo>
                    <a:lnTo>
                      <a:pt x="130" y="827"/>
                    </a:lnTo>
                    <a:lnTo>
                      <a:pt x="130" y="829"/>
                    </a:lnTo>
                    <a:lnTo>
                      <a:pt x="132" y="832"/>
                    </a:lnTo>
                    <a:lnTo>
                      <a:pt x="132" y="834"/>
                    </a:lnTo>
                    <a:lnTo>
                      <a:pt x="135" y="834"/>
                    </a:lnTo>
                    <a:lnTo>
                      <a:pt x="135" y="837"/>
                    </a:lnTo>
                    <a:lnTo>
                      <a:pt x="137" y="837"/>
                    </a:lnTo>
                    <a:lnTo>
                      <a:pt x="137" y="839"/>
                    </a:lnTo>
                    <a:lnTo>
                      <a:pt x="139" y="839"/>
                    </a:lnTo>
                    <a:lnTo>
                      <a:pt x="139" y="842"/>
                    </a:lnTo>
                    <a:lnTo>
                      <a:pt x="142" y="842"/>
                    </a:lnTo>
                    <a:lnTo>
                      <a:pt x="142" y="844"/>
                    </a:lnTo>
                    <a:lnTo>
                      <a:pt x="144" y="844"/>
                    </a:lnTo>
                    <a:lnTo>
                      <a:pt x="144" y="846"/>
                    </a:lnTo>
                    <a:lnTo>
                      <a:pt x="144" y="849"/>
                    </a:lnTo>
                    <a:lnTo>
                      <a:pt x="144" y="846"/>
                    </a:lnTo>
                    <a:lnTo>
                      <a:pt x="142" y="846"/>
                    </a:lnTo>
                    <a:lnTo>
                      <a:pt x="139" y="846"/>
                    </a:lnTo>
                    <a:lnTo>
                      <a:pt x="137" y="846"/>
                    </a:lnTo>
                    <a:lnTo>
                      <a:pt x="137" y="844"/>
                    </a:lnTo>
                    <a:lnTo>
                      <a:pt x="135" y="844"/>
                    </a:lnTo>
                    <a:lnTo>
                      <a:pt x="132" y="844"/>
                    </a:lnTo>
                    <a:lnTo>
                      <a:pt x="130" y="844"/>
                    </a:lnTo>
                    <a:lnTo>
                      <a:pt x="127" y="844"/>
                    </a:lnTo>
                    <a:lnTo>
                      <a:pt x="127" y="842"/>
                    </a:lnTo>
                    <a:lnTo>
                      <a:pt x="125" y="842"/>
                    </a:lnTo>
                    <a:lnTo>
                      <a:pt x="122" y="842"/>
                    </a:lnTo>
                    <a:lnTo>
                      <a:pt x="120" y="842"/>
                    </a:lnTo>
                    <a:lnTo>
                      <a:pt x="117" y="842"/>
                    </a:lnTo>
                    <a:lnTo>
                      <a:pt x="115" y="842"/>
                    </a:lnTo>
                    <a:lnTo>
                      <a:pt x="113" y="842"/>
                    </a:lnTo>
                    <a:lnTo>
                      <a:pt x="110" y="839"/>
                    </a:lnTo>
                    <a:lnTo>
                      <a:pt x="108" y="839"/>
                    </a:lnTo>
                    <a:lnTo>
                      <a:pt x="105" y="839"/>
                    </a:lnTo>
                    <a:lnTo>
                      <a:pt x="103" y="839"/>
                    </a:lnTo>
                    <a:lnTo>
                      <a:pt x="100" y="837"/>
                    </a:lnTo>
                    <a:lnTo>
                      <a:pt x="95" y="837"/>
                    </a:lnTo>
                    <a:lnTo>
                      <a:pt x="93" y="837"/>
                    </a:lnTo>
                    <a:lnTo>
                      <a:pt x="91" y="837"/>
                    </a:lnTo>
                    <a:lnTo>
                      <a:pt x="88" y="837"/>
                    </a:lnTo>
                    <a:lnTo>
                      <a:pt x="86" y="837"/>
                    </a:lnTo>
                    <a:lnTo>
                      <a:pt x="83" y="837"/>
                    </a:lnTo>
                    <a:lnTo>
                      <a:pt x="81" y="837"/>
                    </a:lnTo>
                    <a:lnTo>
                      <a:pt x="78" y="837"/>
                    </a:lnTo>
                    <a:lnTo>
                      <a:pt x="76" y="837"/>
                    </a:lnTo>
                    <a:lnTo>
                      <a:pt x="73" y="837"/>
                    </a:lnTo>
                    <a:lnTo>
                      <a:pt x="71" y="837"/>
                    </a:lnTo>
                    <a:lnTo>
                      <a:pt x="69" y="837"/>
                    </a:lnTo>
                    <a:lnTo>
                      <a:pt x="66" y="837"/>
                    </a:lnTo>
                    <a:lnTo>
                      <a:pt x="64" y="837"/>
                    </a:lnTo>
                    <a:lnTo>
                      <a:pt x="61" y="837"/>
                    </a:lnTo>
                    <a:lnTo>
                      <a:pt x="59" y="837"/>
                    </a:lnTo>
                    <a:lnTo>
                      <a:pt x="56" y="837"/>
                    </a:lnTo>
                    <a:lnTo>
                      <a:pt x="54" y="837"/>
                    </a:lnTo>
                    <a:lnTo>
                      <a:pt x="51" y="837"/>
                    </a:lnTo>
                    <a:lnTo>
                      <a:pt x="49" y="837"/>
                    </a:lnTo>
                    <a:lnTo>
                      <a:pt x="47" y="837"/>
                    </a:lnTo>
                    <a:lnTo>
                      <a:pt x="44" y="837"/>
                    </a:lnTo>
                    <a:lnTo>
                      <a:pt x="44" y="834"/>
                    </a:lnTo>
                    <a:lnTo>
                      <a:pt x="47" y="834"/>
                    </a:lnTo>
                    <a:lnTo>
                      <a:pt x="44" y="832"/>
                    </a:lnTo>
                    <a:lnTo>
                      <a:pt x="42" y="832"/>
                    </a:lnTo>
                    <a:lnTo>
                      <a:pt x="42" y="829"/>
                    </a:lnTo>
                    <a:lnTo>
                      <a:pt x="39" y="829"/>
                    </a:lnTo>
                    <a:lnTo>
                      <a:pt x="37" y="829"/>
                    </a:lnTo>
                    <a:lnTo>
                      <a:pt x="37" y="827"/>
                    </a:lnTo>
                    <a:lnTo>
                      <a:pt x="34" y="827"/>
                    </a:lnTo>
                    <a:lnTo>
                      <a:pt x="32" y="827"/>
                    </a:lnTo>
                    <a:lnTo>
                      <a:pt x="32" y="824"/>
                    </a:lnTo>
                    <a:lnTo>
                      <a:pt x="34" y="824"/>
                    </a:lnTo>
                    <a:lnTo>
                      <a:pt x="34" y="822"/>
                    </a:lnTo>
                    <a:lnTo>
                      <a:pt x="34" y="820"/>
                    </a:lnTo>
                    <a:lnTo>
                      <a:pt x="37" y="817"/>
                    </a:lnTo>
                    <a:lnTo>
                      <a:pt x="37" y="815"/>
                    </a:lnTo>
                    <a:lnTo>
                      <a:pt x="34" y="815"/>
                    </a:lnTo>
                    <a:lnTo>
                      <a:pt x="34" y="812"/>
                    </a:lnTo>
                    <a:lnTo>
                      <a:pt x="34" y="810"/>
                    </a:lnTo>
                    <a:lnTo>
                      <a:pt x="37" y="810"/>
                    </a:lnTo>
                    <a:lnTo>
                      <a:pt x="37" y="807"/>
                    </a:lnTo>
                    <a:lnTo>
                      <a:pt x="39" y="807"/>
                    </a:lnTo>
                    <a:lnTo>
                      <a:pt x="39" y="805"/>
                    </a:lnTo>
                    <a:lnTo>
                      <a:pt x="37" y="805"/>
                    </a:lnTo>
                    <a:lnTo>
                      <a:pt x="37" y="802"/>
                    </a:lnTo>
                    <a:lnTo>
                      <a:pt x="34" y="802"/>
                    </a:lnTo>
                    <a:lnTo>
                      <a:pt x="37" y="802"/>
                    </a:lnTo>
                    <a:lnTo>
                      <a:pt x="37" y="800"/>
                    </a:lnTo>
                    <a:lnTo>
                      <a:pt x="34" y="800"/>
                    </a:lnTo>
                    <a:lnTo>
                      <a:pt x="32" y="800"/>
                    </a:lnTo>
                    <a:lnTo>
                      <a:pt x="32" y="798"/>
                    </a:lnTo>
                    <a:lnTo>
                      <a:pt x="29" y="800"/>
                    </a:lnTo>
                    <a:lnTo>
                      <a:pt x="27" y="800"/>
                    </a:lnTo>
                    <a:lnTo>
                      <a:pt x="25" y="800"/>
                    </a:lnTo>
                    <a:lnTo>
                      <a:pt x="22" y="800"/>
                    </a:lnTo>
                    <a:lnTo>
                      <a:pt x="20" y="800"/>
                    </a:lnTo>
                    <a:lnTo>
                      <a:pt x="17" y="802"/>
                    </a:lnTo>
                    <a:lnTo>
                      <a:pt x="15" y="802"/>
                    </a:lnTo>
                    <a:lnTo>
                      <a:pt x="12" y="802"/>
                    </a:lnTo>
                    <a:lnTo>
                      <a:pt x="12" y="800"/>
                    </a:lnTo>
                    <a:lnTo>
                      <a:pt x="10" y="800"/>
                    </a:lnTo>
                    <a:lnTo>
                      <a:pt x="10" y="798"/>
                    </a:lnTo>
                    <a:lnTo>
                      <a:pt x="7" y="795"/>
                    </a:lnTo>
                    <a:lnTo>
                      <a:pt x="5" y="793"/>
                    </a:lnTo>
                    <a:lnTo>
                      <a:pt x="3" y="793"/>
                    </a:lnTo>
                    <a:lnTo>
                      <a:pt x="3" y="790"/>
                    </a:lnTo>
                    <a:lnTo>
                      <a:pt x="0" y="790"/>
                    </a:lnTo>
                    <a:lnTo>
                      <a:pt x="0" y="788"/>
                    </a:lnTo>
                    <a:lnTo>
                      <a:pt x="3" y="788"/>
                    </a:lnTo>
                    <a:lnTo>
                      <a:pt x="3" y="785"/>
                    </a:lnTo>
                    <a:lnTo>
                      <a:pt x="3" y="783"/>
                    </a:lnTo>
                    <a:lnTo>
                      <a:pt x="3" y="780"/>
                    </a:lnTo>
                    <a:lnTo>
                      <a:pt x="3" y="778"/>
                    </a:lnTo>
                    <a:lnTo>
                      <a:pt x="5" y="778"/>
                    </a:lnTo>
                    <a:lnTo>
                      <a:pt x="5" y="776"/>
                    </a:lnTo>
                    <a:lnTo>
                      <a:pt x="5" y="773"/>
                    </a:lnTo>
                    <a:lnTo>
                      <a:pt x="3" y="773"/>
                    </a:lnTo>
                    <a:lnTo>
                      <a:pt x="3" y="771"/>
                    </a:lnTo>
                    <a:lnTo>
                      <a:pt x="0" y="771"/>
                    </a:lnTo>
                    <a:lnTo>
                      <a:pt x="0" y="768"/>
                    </a:lnTo>
                    <a:lnTo>
                      <a:pt x="3" y="768"/>
                    </a:lnTo>
                    <a:lnTo>
                      <a:pt x="3" y="766"/>
                    </a:lnTo>
                    <a:lnTo>
                      <a:pt x="5" y="766"/>
                    </a:lnTo>
                    <a:lnTo>
                      <a:pt x="5" y="763"/>
                    </a:lnTo>
                    <a:lnTo>
                      <a:pt x="3" y="761"/>
                    </a:lnTo>
                    <a:lnTo>
                      <a:pt x="3" y="758"/>
                    </a:lnTo>
                    <a:lnTo>
                      <a:pt x="5" y="758"/>
                    </a:lnTo>
                    <a:lnTo>
                      <a:pt x="10" y="758"/>
                    </a:lnTo>
                    <a:lnTo>
                      <a:pt x="12" y="758"/>
                    </a:lnTo>
                    <a:lnTo>
                      <a:pt x="15" y="758"/>
                    </a:lnTo>
                    <a:lnTo>
                      <a:pt x="15" y="756"/>
                    </a:lnTo>
                    <a:lnTo>
                      <a:pt x="17" y="756"/>
                    </a:lnTo>
                    <a:lnTo>
                      <a:pt x="17" y="754"/>
                    </a:lnTo>
                    <a:lnTo>
                      <a:pt x="20" y="754"/>
                    </a:lnTo>
                    <a:lnTo>
                      <a:pt x="22" y="754"/>
                    </a:lnTo>
                    <a:lnTo>
                      <a:pt x="22" y="751"/>
                    </a:lnTo>
                    <a:lnTo>
                      <a:pt x="25" y="751"/>
                    </a:lnTo>
                    <a:lnTo>
                      <a:pt x="27" y="751"/>
                    </a:lnTo>
                    <a:lnTo>
                      <a:pt x="27" y="749"/>
                    </a:lnTo>
                    <a:lnTo>
                      <a:pt x="29" y="749"/>
                    </a:lnTo>
                    <a:lnTo>
                      <a:pt x="29" y="746"/>
                    </a:lnTo>
                    <a:lnTo>
                      <a:pt x="29" y="744"/>
                    </a:lnTo>
                    <a:lnTo>
                      <a:pt x="29" y="741"/>
                    </a:lnTo>
                    <a:lnTo>
                      <a:pt x="27" y="741"/>
                    </a:lnTo>
                    <a:lnTo>
                      <a:pt x="27" y="739"/>
                    </a:lnTo>
                    <a:lnTo>
                      <a:pt x="29" y="739"/>
                    </a:lnTo>
                    <a:lnTo>
                      <a:pt x="32" y="739"/>
                    </a:lnTo>
                    <a:lnTo>
                      <a:pt x="34" y="736"/>
                    </a:lnTo>
                    <a:lnTo>
                      <a:pt x="37" y="736"/>
                    </a:lnTo>
                    <a:lnTo>
                      <a:pt x="37" y="734"/>
                    </a:lnTo>
                    <a:lnTo>
                      <a:pt x="34" y="734"/>
                    </a:lnTo>
                    <a:lnTo>
                      <a:pt x="37" y="734"/>
                    </a:lnTo>
                    <a:lnTo>
                      <a:pt x="37" y="732"/>
                    </a:lnTo>
                    <a:lnTo>
                      <a:pt x="34" y="729"/>
                    </a:lnTo>
                    <a:lnTo>
                      <a:pt x="34" y="727"/>
                    </a:lnTo>
                    <a:lnTo>
                      <a:pt x="32" y="727"/>
                    </a:lnTo>
                    <a:lnTo>
                      <a:pt x="32" y="724"/>
                    </a:lnTo>
                    <a:lnTo>
                      <a:pt x="29" y="724"/>
                    </a:lnTo>
                    <a:lnTo>
                      <a:pt x="32" y="722"/>
                    </a:lnTo>
                    <a:lnTo>
                      <a:pt x="32" y="719"/>
                    </a:lnTo>
                    <a:lnTo>
                      <a:pt x="34" y="719"/>
                    </a:lnTo>
                    <a:lnTo>
                      <a:pt x="34" y="717"/>
                    </a:lnTo>
                    <a:lnTo>
                      <a:pt x="37" y="714"/>
                    </a:lnTo>
                    <a:lnTo>
                      <a:pt x="37" y="712"/>
                    </a:lnTo>
                    <a:lnTo>
                      <a:pt x="34" y="712"/>
                    </a:lnTo>
                    <a:lnTo>
                      <a:pt x="37" y="710"/>
                    </a:lnTo>
                    <a:lnTo>
                      <a:pt x="39" y="710"/>
                    </a:lnTo>
                    <a:lnTo>
                      <a:pt x="42" y="710"/>
                    </a:lnTo>
                    <a:lnTo>
                      <a:pt x="42" y="707"/>
                    </a:lnTo>
                    <a:lnTo>
                      <a:pt x="44" y="707"/>
                    </a:lnTo>
                    <a:lnTo>
                      <a:pt x="44" y="705"/>
                    </a:lnTo>
                    <a:lnTo>
                      <a:pt x="47" y="705"/>
                    </a:lnTo>
                    <a:lnTo>
                      <a:pt x="49" y="705"/>
                    </a:lnTo>
                    <a:lnTo>
                      <a:pt x="49" y="702"/>
                    </a:lnTo>
                    <a:lnTo>
                      <a:pt x="47" y="702"/>
                    </a:lnTo>
                    <a:lnTo>
                      <a:pt x="47" y="700"/>
                    </a:lnTo>
                    <a:lnTo>
                      <a:pt x="44" y="700"/>
                    </a:lnTo>
                    <a:lnTo>
                      <a:pt x="47" y="700"/>
                    </a:lnTo>
                    <a:lnTo>
                      <a:pt x="47" y="697"/>
                    </a:lnTo>
                    <a:lnTo>
                      <a:pt x="47" y="695"/>
                    </a:lnTo>
                    <a:lnTo>
                      <a:pt x="47" y="692"/>
                    </a:lnTo>
                    <a:lnTo>
                      <a:pt x="49" y="692"/>
                    </a:lnTo>
                    <a:lnTo>
                      <a:pt x="51" y="692"/>
                    </a:lnTo>
                    <a:lnTo>
                      <a:pt x="51" y="690"/>
                    </a:lnTo>
                    <a:lnTo>
                      <a:pt x="54" y="690"/>
                    </a:lnTo>
                    <a:lnTo>
                      <a:pt x="54" y="688"/>
                    </a:lnTo>
                    <a:lnTo>
                      <a:pt x="54" y="685"/>
                    </a:lnTo>
                    <a:lnTo>
                      <a:pt x="54" y="683"/>
                    </a:lnTo>
                    <a:lnTo>
                      <a:pt x="51" y="683"/>
                    </a:lnTo>
                    <a:lnTo>
                      <a:pt x="51" y="680"/>
                    </a:lnTo>
                    <a:lnTo>
                      <a:pt x="51" y="678"/>
                    </a:lnTo>
                    <a:lnTo>
                      <a:pt x="49" y="678"/>
                    </a:lnTo>
                    <a:lnTo>
                      <a:pt x="49" y="675"/>
                    </a:lnTo>
                    <a:lnTo>
                      <a:pt x="47" y="675"/>
                    </a:lnTo>
                    <a:lnTo>
                      <a:pt x="49" y="675"/>
                    </a:lnTo>
                    <a:lnTo>
                      <a:pt x="51" y="675"/>
                    </a:lnTo>
                    <a:lnTo>
                      <a:pt x="51" y="673"/>
                    </a:lnTo>
                    <a:lnTo>
                      <a:pt x="54" y="673"/>
                    </a:lnTo>
                    <a:lnTo>
                      <a:pt x="54" y="670"/>
                    </a:lnTo>
                    <a:lnTo>
                      <a:pt x="56" y="670"/>
                    </a:lnTo>
                    <a:lnTo>
                      <a:pt x="56" y="668"/>
                    </a:lnTo>
                    <a:lnTo>
                      <a:pt x="54" y="668"/>
                    </a:lnTo>
                    <a:lnTo>
                      <a:pt x="51" y="668"/>
                    </a:lnTo>
                    <a:lnTo>
                      <a:pt x="51" y="666"/>
                    </a:lnTo>
                    <a:lnTo>
                      <a:pt x="51" y="663"/>
                    </a:lnTo>
                    <a:lnTo>
                      <a:pt x="51" y="661"/>
                    </a:lnTo>
                    <a:lnTo>
                      <a:pt x="51" y="658"/>
                    </a:lnTo>
                    <a:lnTo>
                      <a:pt x="54" y="658"/>
                    </a:lnTo>
                    <a:lnTo>
                      <a:pt x="56" y="658"/>
                    </a:lnTo>
                    <a:lnTo>
                      <a:pt x="59" y="658"/>
                    </a:lnTo>
                    <a:lnTo>
                      <a:pt x="59" y="656"/>
                    </a:lnTo>
                    <a:lnTo>
                      <a:pt x="59" y="653"/>
                    </a:lnTo>
                    <a:lnTo>
                      <a:pt x="61" y="653"/>
                    </a:lnTo>
                    <a:lnTo>
                      <a:pt x="64" y="653"/>
                    </a:lnTo>
                    <a:lnTo>
                      <a:pt x="64" y="651"/>
                    </a:lnTo>
                    <a:lnTo>
                      <a:pt x="64" y="648"/>
                    </a:lnTo>
                    <a:lnTo>
                      <a:pt x="61" y="648"/>
                    </a:lnTo>
                    <a:lnTo>
                      <a:pt x="59" y="648"/>
                    </a:lnTo>
                    <a:lnTo>
                      <a:pt x="59" y="646"/>
                    </a:lnTo>
                    <a:lnTo>
                      <a:pt x="59" y="644"/>
                    </a:lnTo>
                    <a:lnTo>
                      <a:pt x="56" y="644"/>
                    </a:lnTo>
                    <a:lnTo>
                      <a:pt x="56" y="641"/>
                    </a:lnTo>
                    <a:lnTo>
                      <a:pt x="54" y="641"/>
                    </a:lnTo>
                    <a:lnTo>
                      <a:pt x="51" y="641"/>
                    </a:lnTo>
                    <a:lnTo>
                      <a:pt x="49" y="641"/>
                    </a:lnTo>
                    <a:lnTo>
                      <a:pt x="47" y="641"/>
                    </a:lnTo>
                    <a:lnTo>
                      <a:pt x="44" y="641"/>
                    </a:lnTo>
                    <a:lnTo>
                      <a:pt x="42" y="641"/>
                    </a:lnTo>
                    <a:lnTo>
                      <a:pt x="42" y="639"/>
                    </a:lnTo>
                    <a:lnTo>
                      <a:pt x="44" y="639"/>
                    </a:lnTo>
                    <a:lnTo>
                      <a:pt x="42" y="636"/>
                    </a:lnTo>
                    <a:lnTo>
                      <a:pt x="44" y="636"/>
                    </a:lnTo>
                    <a:lnTo>
                      <a:pt x="47" y="636"/>
                    </a:lnTo>
                    <a:lnTo>
                      <a:pt x="49" y="636"/>
                    </a:lnTo>
                    <a:lnTo>
                      <a:pt x="49" y="639"/>
                    </a:lnTo>
                    <a:lnTo>
                      <a:pt x="49" y="636"/>
                    </a:lnTo>
                    <a:lnTo>
                      <a:pt x="51" y="636"/>
                    </a:lnTo>
                    <a:lnTo>
                      <a:pt x="54" y="636"/>
                    </a:lnTo>
                    <a:lnTo>
                      <a:pt x="56" y="636"/>
                    </a:lnTo>
                    <a:lnTo>
                      <a:pt x="59" y="636"/>
                    </a:lnTo>
                    <a:lnTo>
                      <a:pt x="61" y="636"/>
                    </a:lnTo>
                    <a:lnTo>
                      <a:pt x="61" y="639"/>
                    </a:lnTo>
                    <a:lnTo>
                      <a:pt x="64" y="639"/>
                    </a:lnTo>
                    <a:lnTo>
                      <a:pt x="66" y="639"/>
                    </a:lnTo>
                    <a:lnTo>
                      <a:pt x="66" y="636"/>
                    </a:lnTo>
                    <a:lnTo>
                      <a:pt x="66" y="634"/>
                    </a:lnTo>
                    <a:lnTo>
                      <a:pt x="66" y="631"/>
                    </a:lnTo>
                    <a:lnTo>
                      <a:pt x="69" y="631"/>
                    </a:lnTo>
                    <a:lnTo>
                      <a:pt x="69" y="629"/>
                    </a:lnTo>
                    <a:lnTo>
                      <a:pt x="66" y="626"/>
                    </a:lnTo>
                    <a:lnTo>
                      <a:pt x="64" y="626"/>
                    </a:lnTo>
                    <a:lnTo>
                      <a:pt x="61" y="626"/>
                    </a:lnTo>
                    <a:lnTo>
                      <a:pt x="59" y="626"/>
                    </a:lnTo>
                    <a:lnTo>
                      <a:pt x="56" y="626"/>
                    </a:lnTo>
                    <a:lnTo>
                      <a:pt x="54" y="626"/>
                    </a:lnTo>
                    <a:lnTo>
                      <a:pt x="51" y="626"/>
                    </a:lnTo>
                    <a:lnTo>
                      <a:pt x="49" y="626"/>
                    </a:lnTo>
                    <a:lnTo>
                      <a:pt x="49" y="624"/>
                    </a:lnTo>
                    <a:lnTo>
                      <a:pt x="51" y="624"/>
                    </a:lnTo>
                    <a:lnTo>
                      <a:pt x="49" y="624"/>
                    </a:lnTo>
                    <a:lnTo>
                      <a:pt x="49" y="622"/>
                    </a:lnTo>
                    <a:lnTo>
                      <a:pt x="51" y="622"/>
                    </a:lnTo>
                    <a:lnTo>
                      <a:pt x="49" y="622"/>
                    </a:lnTo>
                    <a:lnTo>
                      <a:pt x="49" y="619"/>
                    </a:lnTo>
                    <a:lnTo>
                      <a:pt x="51" y="619"/>
                    </a:lnTo>
                    <a:lnTo>
                      <a:pt x="51" y="617"/>
                    </a:lnTo>
                    <a:lnTo>
                      <a:pt x="54" y="617"/>
                    </a:lnTo>
                    <a:lnTo>
                      <a:pt x="54" y="614"/>
                    </a:lnTo>
                    <a:lnTo>
                      <a:pt x="54" y="612"/>
                    </a:lnTo>
                    <a:lnTo>
                      <a:pt x="51" y="612"/>
                    </a:lnTo>
                    <a:lnTo>
                      <a:pt x="51" y="609"/>
                    </a:lnTo>
                    <a:lnTo>
                      <a:pt x="54" y="609"/>
                    </a:lnTo>
                    <a:lnTo>
                      <a:pt x="54" y="607"/>
                    </a:lnTo>
                    <a:lnTo>
                      <a:pt x="56" y="607"/>
                    </a:lnTo>
                    <a:lnTo>
                      <a:pt x="56" y="604"/>
                    </a:lnTo>
                    <a:lnTo>
                      <a:pt x="54" y="604"/>
                    </a:lnTo>
                    <a:lnTo>
                      <a:pt x="51" y="604"/>
                    </a:lnTo>
                    <a:lnTo>
                      <a:pt x="51" y="602"/>
                    </a:lnTo>
                    <a:lnTo>
                      <a:pt x="49" y="602"/>
                    </a:lnTo>
                    <a:lnTo>
                      <a:pt x="49" y="600"/>
                    </a:lnTo>
                    <a:lnTo>
                      <a:pt x="47" y="600"/>
                    </a:lnTo>
                    <a:lnTo>
                      <a:pt x="47" y="597"/>
                    </a:lnTo>
                    <a:lnTo>
                      <a:pt x="49" y="597"/>
                    </a:lnTo>
                    <a:lnTo>
                      <a:pt x="51" y="597"/>
                    </a:lnTo>
                    <a:lnTo>
                      <a:pt x="51" y="595"/>
                    </a:lnTo>
                    <a:lnTo>
                      <a:pt x="51" y="592"/>
                    </a:lnTo>
                    <a:lnTo>
                      <a:pt x="49" y="592"/>
                    </a:lnTo>
                    <a:lnTo>
                      <a:pt x="47" y="592"/>
                    </a:lnTo>
                    <a:lnTo>
                      <a:pt x="47" y="590"/>
                    </a:lnTo>
                    <a:lnTo>
                      <a:pt x="44" y="590"/>
                    </a:lnTo>
                    <a:lnTo>
                      <a:pt x="42" y="585"/>
                    </a:lnTo>
                    <a:lnTo>
                      <a:pt x="42" y="582"/>
                    </a:lnTo>
                    <a:lnTo>
                      <a:pt x="42" y="580"/>
                    </a:lnTo>
                    <a:lnTo>
                      <a:pt x="42" y="578"/>
                    </a:lnTo>
                    <a:lnTo>
                      <a:pt x="42" y="575"/>
                    </a:lnTo>
                    <a:lnTo>
                      <a:pt x="44" y="575"/>
                    </a:lnTo>
                    <a:lnTo>
                      <a:pt x="44" y="573"/>
                    </a:lnTo>
                    <a:lnTo>
                      <a:pt x="42" y="573"/>
                    </a:lnTo>
                    <a:lnTo>
                      <a:pt x="44" y="570"/>
                    </a:lnTo>
                    <a:lnTo>
                      <a:pt x="42" y="570"/>
                    </a:lnTo>
                    <a:lnTo>
                      <a:pt x="42" y="568"/>
                    </a:lnTo>
                    <a:lnTo>
                      <a:pt x="42" y="565"/>
                    </a:lnTo>
                    <a:lnTo>
                      <a:pt x="44" y="565"/>
                    </a:lnTo>
                    <a:lnTo>
                      <a:pt x="44" y="563"/>
                    </a:lnTo>
                    <a:lnTo>
                      <a:pt x="47" y="563"/>
                    </a:lnTo>
                    <a:lnTo>
                      <a:pt x="47" y="565"/>
                    </a:lnTo>
                    <a:lnTo>
                      <a:pt x="49" y="565"/>
                    </a:lnTo>
                    <a:lnTo>
                      <a:pt x="51" y="565"/>
                    </a:lnTo>
                    <a:lnTo>
                      <a:pt x="51" y="563"/>
                    </a:lnTo>
                    <a:lnTo>
                      <a:pt x="51" y="560"/>
                    </a:lnTo>
                    <a:lnTo>
                      <a:pt x="51" y="558"/>
                    </a:lnTo>
                    <a:lnTo>
                      <a:pt x="51" y="556"/>
                    </a:lnTo>
                    <a:lnTo>
                      <a:pt x="49" y="556"/>
                    </a:lnTo>
                    <a:lnTo>
                      <a:pt x="49" y="553"/>
                    </a:lnTo>
                    <a:lnTo>
                      <a:pt x="49" y="551"/>
                    </a:lnTo>
                    <a:lnTo>
                      <a:pt x="47" y="551"/>
                    </a:lnTo>
                    <a:lnTo>
                      <a:pt x="47" y="548"/>
                    </a:lnTo>
                    <a:lnTo>
                      <a:pt x="49" y="548"/>
                    </a:lnTo>
                    <a:lnTo>
                      <a:pt x="49" y="546"/>
                    </a:lnTo>
                    <a:lnTo>
                      <a:pt x="49" y="543"/>
                    </a:lnTo>
                    <a:lnTo>
                      <a:pt x="49" y="541"/>
                    </a:lnTo>
                    <a:lnTo>
                      <a:pt x="49" y="538"/>
                    </a:lnTo>
                    <a:lnTo>
                      <a:pt x="49" y="536"/>
                    </a:lnTo>
                    <a:lnTo>
                      <a:pt x="49" y="534"/>
                    </a:lnTo>
                    <a:lnTo>
                      <a:pt x="47" y="531"/>
                    </a:lnTo>
                    <a:lnTo>
                      <a:pt x="49" y="531"/>
                    </a:lnTo>
                    <a:lnTo>
                      <a:pt x="49" y="529"/>
                    </a:lnTo>
                    <a:lnTo>
                      <a:pt x="47" y="529"/>
                    </a:lnTo>
                    <a:lnTo>
                      <a:pt x="47" y="526"/>
                    </a:lnTo>
                    <a:lnTo>
                      <a:pt x="47" y="524"/>
                    </a:lnTo>
                    <a:lnTo>
                      <a:pt x="49" y="524"/>
                    </a:lnTo>
                    <a:lnTo>
                      <a:pt x="49" y="521"/>
                    </a:lnTo>
                    <a:lnTo>
                      <a:pt x="49" y="519"/>
                    </a:lnTo>
                    <a:lnTo>
                      <a:pt x="49" y="521"/>
                    </a:lnTo>
                    <a:lnTo>
                      <a:pt x="49" y="519"/>
                    </a:lnTo>
                    <a:lnTo>
                      <a:pt x="49" y="516"/>
                    </a:lnTo>
                    <a:lnTo>
                      <a:pt x="51" y="516"/>
                    </a:lnTo>
                    <a:lnTo>
                      <a:pt x="54" y="516"/>
                    </a:lnTo>
                    <a:lnTo>
                      <a:pt x="54" y="514"/>
                    </a:lnTo>
                    <a:lnTo>
                      <a:pt x="51" y="512"/>
                    </a:lnTo>
                    <a:lnTo>
                      <a:pt x="51" y="514"/>
                    </a:lnTo>
                    <a:lnTo>
                      <a:pt x="51" y="512"/>
                    </a:lnTo>
                    <a:lnTo>
                      <a:pt x="49" y="512"/>
                    </a:lnTo>
                    <a:lnTo>
                      <a:pt x="49" y="509"/>
                    </a:lnTo>
                    <a:lnTo>
                      <a:pt x="51" y="507"/>
                    </a:lnTo>
                    <a:lnTo>
                      <a:pt x="49" y="507"/>
                    </a:lnTo>
                    <a:lnTo>
                      <a:pt x="51" y="507"/>
                    </a:lnTo>
                    <a:lnTo>
                      <a:pt x="54" y="507"/>
                    </a:lnTo>
                    <a:lnTo>
                      <a:pt x="54" y="504"/>
                    </a:lnTo>
                    <a:lnTo>
                      <a:pt x="56" y="504"/>
                    </a:lnTo>
                    <a:lnTo>
                      <a:pt x="56" y="502"/>
                    </a:lnTo>
                    <a:lnTo>
                      <a:pt x="54" y="502"/>
                    </a:lnTo>
                    <a:lnTo>
                      <a:pt x="54" y="499"/>
                    </a:lnTo>
                    <a:lnTo>
                      <a:pt x="54" y="497"/>
                    </a:lnTo>
                    <a:lnTo>
                      <a:pt x="51" y="497"/>
                    </a:lnTo>
                    <a:lnTo>
                      <a:pt x="54" y="497"/>
                    </a:lnTo>
                    <a:lnTo>
                      <a:pt x="54" y="494"/>
                    </a:lnTo>
                    <a:lnTo>
                      <a:pt x="51" y="494"/>
                    </a:lnTo>
                    <a:lnTo>
                      <a:pt x="54" y="494"/>
                    </a:lnTo>
                    <a:lnTo>
                      <a:pt x="54" y="492"/>
                    </a:lnTo>
                    <a:lnTo>
                      <a:pt x="54" y="494"/>
                    </a:lnTo>
                    <a:lnTo>
                      <a:pt x="56" y="494"/>
                    </a:lnTo>
                    <a:lnTo>
                      <a:pt x="59" y="494"/>
                    </a:lnTo>
                    <a:lnTo>
                      <a:pt x="59" y="492"/>
                    </a:lnTo>
                    <a:lnTo>
                      <a:pt x="56" y="492"/>
                    </a:lnTo>
                    <a:lnTo>
                      <a:pt x="59" y="492"/>
                    </a:lnTo>
                    <a:lnTo>
                      <a:pt x="59" y="489"/>
                    </a:lnTo>
                    <a:lnTo>
                      <a:pt x="59" y="487"/>
                    </a:lnTo>
                    <a:lnTo>
                      <a:pt x="61" y="487"/>
                    </a:lnTo>
                    <a:lnTo>
                      <a:pt x="61" y="485"/>
                    </a:lnTo>
                    <a:lnTo>
                      <a:pt x="61" y="482"/>
                    </a:lnTo>
                    <a:lnTo>
                      <a:pt x="61" y="480"/>
                    </a:lnTo>
                    <a:lnTo>
                      <a:pt x="61" y="477"/>
                    </a:lnTo>
                    <a:lnTo>
                      <a:pt x="61" y="475"/>
                    </a:lnTo>
                    <a:lnTo>
                      <a:pt x="64" y="475"/>
                    </a:lnTo>
                    <a:lnTo>
                      <a:pt x="64" y="472"/>
                    </a:lnTo>
                    <a:lnTo>
                      <a:pt x="66" y="472"/>
                    </a:lnTo>
                    <a:lnTo>
                      <a:pt x="69" y="472"/>
                    </a:lnTo>
                    <a:lnTo>
                      <a:pt x="69" y="470"/>
                    </a:lnTo>
                    <a:lnTo>
                      <a:pt x="71" y="470"/>
                    </a:lnTo>
                    <a:lnTo>
                      <a:pt x="73" y="470"/>
                    </a:lnTo>
                    <a:lnTo>
                      <a:pt x="76" y="467"/>
                    </a:lnTo>
                    <a:lnTo>
                      <a:pt x="76" y="465"/>
                    </a:lnTo>
                    <a:lnTo>
                      <a:pt x="76" y="463"/>
                    </a:lnTo>
                    <a:lnTo>
                      <a:pt x="73" y="463"/>
                    </a:lnTo>
                    <a:lnTo>
                      <a:pt x="73" y="460"/>
                    </a:lnTo>
                    <a:lnTo>
                      <a:pt x="71" y="460"/>
                    </a:lnTo>
                    <a:lnTo>
                      <a:pt x="71" y="458"/>
                    </a:lnTo>
                    <a:lnTo>
                      <a:pt x="71" y="455"/>
                    </a:lnTo>
                    <a:lnTo>
                      <a:pt x="71" y="453"/>
                    </a:lnTo>
                    <a:lnTo>
                      <a:pt x="73" y="453"/>
                    </a:lnTo>
                    <a:lnTo>
                      <a:pt x="71" y="453"/>
                    </a:lnTo>
                    <a:lnTo>
                      <a:pt x="71" y="450"/>
                    </a:lnTo>
                    <a:lnTo>
                      <a:pt x="71" y="448"/>
                    </a:lnTo>
                    <a:lnTo>
                      <a:pt x="69" y="448"/>
                    </a:lnTo>
                    <a:lnTo>
                      <a:pt x="69" y="445"/>
                    </a:lnTo>
                    <a:lnTo>
                      <a:pt x="69" y="443"/>
                    </a:lnTo>
                    <a:lnTo>
                      <a:pt x="69" y="441"/>
                    </a:lnTo>
                    <a:lnTo>
                      <a:pt x="66" y="441"/>
                    </a:lnTo>
                    <a:lnTo>
                      <a:pt x="66" y="438"/>
                    </a:lnTo>
                    <a:lnTo>
                      <a:pt x="69" y="438"/>
                    </a:lnTo>
                    <a:lnTo>
                      <a:pt x="69" y="436"/>
                    </a:lnTo>
                    <a:lnTo>
                      <a:pt x="69" y="433"/>
                    </a:lnTo>
                    <a:lnTo>
                      <a:pt x="66" y="431"/>
                    </a:lnTo>
                    <a:lnTo>
                      <a:pt x="66" y="428"/>
                    </a:lnTo>
                    <a:lnTo>
                      <a:pt x="69" y="428"/>
                    </a:lnTo>
                    <a:lnTo>
                      <a:pt x="69" y="426"/>
                    </a:lnTo>
                    <a:lnTo>
                      <a:pt x="69" y="423"/>
                    </a:lnTo>
                    <a:lnTo>
                      <a:pt x="69" y="421"/>
                    </a:lnTo>
                    <a:lnTo>
                      <a:pt x="66" y="421"/>
                    </a:lnTo>
                    <a:lnTo>
                      <a:pt x="69" y="421"/>
                    </a:lnTo>
                    <a:lnTo>
                      <a:pt x="69" y="419"/>
                    </a:lnTo>
                    <a:lnTo>
                      <a:pt x="69" y="416"/>
                    </a:lnTo>
                    <a:lnTo>
                      <a:pt x="69" y="414"/>
                    </a:lnTo>
                    <a:lnTo>
                      <a:pt x="69" y="411"/>
                    </a:lnTo>
                    <a:lnTo>
                      <a:pt x="71" y="411"/>
                    </a:lnTo>
                    <a:lnTo>
                      <a:pt x="71" y="414"/>
                    </a:lnTo>
                    <a:lnTo>
                      <a:pt x="71" y="411"/>
                    </a:lnTo>
                    <a:lnTo>
                      <a:pt x="71" y="409"/>
                    </a:lnTo>
                    <a:lnTo>
                      <a:pt x="71" y="406"/>
                    </a:lnTo>
                    <a:lnTo>
                      <a:pt x="73" y="406"/>
                    </a:lnTo>
                    <a:lnTo>
                      <a:pt x="76" y="406"/>
                    </a:lnTo>
                    <a:lnTo>
                      <a:pt x="76" y="404"/>
                    </a:lnTo>
                    <a:lnTo>
                      <a:pt x="78" y="404"/>
                    </a:lnTo>
                    <a:lnTo>
                      <a:pt x="78" y="406"/>
                    </a:lnTo>
                    <a:lnTo>
                      <a:pt x="78" y="404"/>
                    </a:lnTo>
                    <a:lnTo>
                      <a:pt x="81" y="406"/>
                    </a:lnTo>
                    <a:lnTo>
                      <a:pt x="81" y="404"/>
                    </a:lnTo>
                    <a:lnTo>
                      <a:pt x="81" y="401"/>
                    </a:lnTo>
                    <a:lnTo>
                      <a:pt x="83" y="401"/>
                    </a:lnTo>
                    <a:lnTo>
                      <a:pt x="83" y="399"/>
                    </a:lnTo>
                    <a:lnTo>
                      <a:pt x="83" y="397"/>
                    </a:lnTo>
                    <a:lnTo>
                      <a:pt x="86" y="397"/>
                    </a:lnTo>
                    <a:lnTo>
                      <a:pt x="86" y="399"/>
                    </a:lnTo>
                    <a:lnTo>
                      <a:pt x="88" y="399"/>
                    </a:lnTo>
                    <a:lnTo>
                      <a:pt x="88" y="397"/>
                    </a:lnTo>
                    <a:lnTo>
                      <a:pt x="91" y="394"/>
                    </a:lnTo>
                    <a:lnTo>
                      <a:pt x="88" y="394"/>
                    </a:lnTo>
                    <a:lnTo>
                      <a:pt x="88" y="392"/>
                    </a:lnTo>
                    <a:lnTo>
                      <a:pt x="91" y="392"/>
                    </a:lnTo>
                    <a:lnTo>
                      <a:pt x="88" y="392"/>
                    </a:lnTo>
                    <a:lnTo>
                      <a:pt x="88" y="389"/>
                    </a:lnTo>
                    <a:lnTo>
                      <a:pt x="91" y="389"/>
                    </a:lnTo>
                    <a:lnTo>
                      <a:pt x="91" y="387"/>
                    </a:lnTo>
                    <a:lnTo>
                      <a:pt x="91" y="384"/>
                    </a:lnTo>
                    <a:lnTo>
                      <a:pt x="88" y="384"/>
                    </a:lnTo>
                    <a:lnTo>
                      <a:pt x="88" y="382"/>
                    </a:lnTo>
                    <a:lnTo>
                      <a:pt x="88" y="379"/>
                    </a:lnTo>
                    <a:lnTo>
                      <a:pt x="88" y="377"/>
                    </a:lnTo>
                    <a:lnTo>
                      <a:pt x="88" y="375"/>
                    </a:lnTo>
                    <a:lnTo>
                      <a:pt x="86" y="375"/>
                    </a:lnTo>
                    <a:lnTo>
                      <a:pt x="83" y="375"/>
                    </a:lnTo>
                    <a:lnTo>
                      <a:pt x="83" y="372"/>
                    </a:lnTo>
                    <a:lnTo>
                      <a:pt x="86" y="372"/>
                    </a:lnTo>
                    <a:lnTo>
                      <a:pt x="88" y="372"/>
                    </a:lnTo>
                    <a:lnTo>
                      <a:pt x="91" y="370"/>
                    </a:lnTo>
                    <a:lnTo>
                      <a:pt x="91" y="367"/>
                    </a:lnTo>
                    <a:lnTo>
                      <a:pt x="91" y="365"/>
                    </a:lnTo>
                    <a:lnTo>
                      <a:pt x="91" y="362"/>
                    </a:lnTo>
                    <a:lnTo>
                      <a:pt x="93" y="362"/>
                    </a:lnTo>
                    <a:lnTo>
                      <a:pt x="93" y="360"/>
                    </a:lnTo>
                    <a:lnTo>
                      <a:pt x="91" y="360"/>
                    </a:lnTo>
                    <a:lnTo>
                      <a:pt x="93" y="360"/>
                    </a:lnTo>
                    <a:lnTo>
                      <a:pt x="93" y="357"/>
                    </a:lnTo>
                    <a:lnTo>
                      <a:pt x="93" y="355"/>
                    </a:lnTo>
                    <a:lnTo>
                      <a:pt x="95" y="355"/>
                    </a:lnTo>
                    <a:lnTo>
                      <a:pt x="95" y="353"/>
                    </a:lnTo>
                    <a:lnTo>
                      <a:pt x="98" y="353"/>
                    </a:lnTo>
                    <a:lnTo>
                      <a:pt x="98" y="350"/>
                    </a:lnTo>
                    <a:lnTo>
                      <a:pt x="100" y="350"/>
                    </a:lnTo>
                    <a:lnTo>
                      <a:pt x="100" y="348"/>
                    </a:lnTo>
                    <a:lnTo>
                      <a:pt x="98" y="345"/>
                    </a:lnTo>
                    <a:lnTo>
                      <a:pt x="100" y="345"/>
                    </a:lnTo>
                    <a:lnTo>
                      <a:pt x="103" y="345"/>
                    </a:lnTo>
                    <a:lnTo>
                      <a:pt x="103" y="348"/>
                    </a:lnTo>
                    <a:lnTo>
                      <a:pt x="103" y="345"/>
                    </a:lnTo>
                    <a:lnTo>
                      <a:pt x="105" y="345"/>
                    </a:lnTo>
                    <a:lnTo>
                      <a:pt x="105" y="343"/>
                    </a:lnTo>
                    <a:lnTo>
                      <a:pt x="103" y="343"/>
                    </a:lnTo>
                    <a:lnTo>
                      <a:pt x="103" y="340"/>
                    </a:lnTo>
                    <a:lnTo>
                      <a:pt x="105" y="340"/>
                    </a:lnTo>
                    <a:lnTo>
                      <a:pt x="105" y="338"/>
                    </a:lnTo>
                    <a:lnTo>
                      <a:pt x="103" y="338"/>
                    </a:lnTo>
                    <a:lnTo>
                      <a:pt x="103" y="335"/>
                    </a:lnTo>
                    <a:lnTo>
                      <a:pt x="103" y="333"/>
                    </a:lnTo>
                    <a:lnTo>
                      <a:pt x="103" y="331"/>
                    </a:lnTo>
                    <a:lnTo>
                      <a:pt x="103" y="328"/>
                    </a:lnTo>
                    <a:lnTo>
                      <a:pt x="103" y="326"/>
                    </a:lnTo>
                    <a:lnTo>
                      <a:pt x="105" y="326"/>
                    </a:lnTo>
                    <a:lnTo>
                      <a:pt x="105" y="323"/>
                    </a:lnTo>
                    <a:lnTo>
                      <a:pt x="108" y="323"/>
                    </a:lnTo>
                    <a:lnTo>
                      <a:pt x="108" y="321"/>
                    </a:lnTo>
                    <a:lnTo>
                      <a:pt x="105" y="321"/>
                    </a:lnTo>
                    <a:lnTo>
                      <a:pt x="105" y="318"/>
                    </a:lnTo>
                    <a:lnTo>
                      <a:pt x="103" y="318"/>
                    </a:lnTo>
                    <a:lnTo>
                      <a:pt x="103" y="316"/>
                    </a:lnTo>
                    <a:lnTo>
                      <a:pt x="103" y="318"/>
                    </a:lnTo>
                    <a:lnTo>
                      <a:pt x="100" y="318"/>
                    </a:lnTo>
                    <a:lnTo>
                      <a:pt x="100" y="321"/>
                    </a:lnTo>
                    <a:lnTo>
                      <a:pt x="100" y="318"/>
                    </a:lnTo>
                    <a:lnTo>
                      <a:pt x="98" y="318"/>
                    </a:lnTo>
                    <a:lnTo>
                      <a:pt x="98" y="316"/>
                    </a:lnTo>
                    <a:lnTo>
                      <a:pt x="98" y="313"/>
                    </a:lnTo>
                    <a:lnTo>
                      <a:pt x="98" y="311"/>
                    </a:lnTo>
                    <a:lnTo>
                      <a:pt x="100" y="311"/>
                    </a:lnTo>
                    <a:lnTo>
                      <a:pt x="100" y="309"/>
                    </a:lnTo>
                    <a:lnTo>
                      <a:pt x="100" y="306"/>
                    </a:lnTo>
                    <a:lnTo>
                      <a:pt x="98" y="306"/>
                    </a:lnTo>
                    <a:lnTo>
                      <a:pt x="98" y="304"/>
                    </a:lnTo>
                    <a:lnTo>
                      <a:pt x="95" y="304"/>
                    </a:lnTo>
                    <a:lnTo>
                      <a:pt x="95" y="301"/>
                    </a:lnTo>
                    <a:lnTo>
                      <a:pt x="95" y="299"/>
                    </a:lnTo>
                    <a:lnTo>
                      <a:pt x="95" y="296"/>
                    </a:lnTo>
                    <a:lnTo>
                      <a:pt x="93" y="296"/>
                    </a:lnTo>
                    <a:lnTo>
                      <a:pt x="93" y="294"/>
                    </a:lnTo>
                    <a:lnTo>
                      <a:pt x="93" y="291"/>
                    </a:lnTo>
                    <a:lnTo>
                      <a:pt x="91" y="291"/>
                    </a:lnTo>
                    <a:lnTo>
                      <a:pt x="91" y="289"/>
                    </a:lnTo>
                    <a:lnTo>
                      <a:pt x="91" y="287"/>
                    </a:lnTo>
                    <a:lnTo>
                      <a:pt x="91" y="284"/>
                    </a:lnTo>
                    <a:lnTo>
                      <a:pt x="88" y="284"/>
                    </a:lnTo>
                    <a:lnTo>
                      <a:pt x="91" y="284"/>
                    </a:lnTo>
                    <a:lnTo>
                      <a:pt x="93" y="284"/>
                    </a:lnTo>
                    <a:lnTo>
                      <a:pt x="93" y="282"/>
                    </a:lnTo>
                    <a:lnTo>
                      <a:pt x="95" y="282"/>
                    </a:lnTo>
                    <a:lnTo>
                      <a:pt x="93" y="282"/>
                    </a:lnTo>
                    <a:lnTo>
                      <a:pt x="93" y="279"/>
                    </a:lnTo>
                    <a:lnTo>
                      <a:pt x="91" y="279"/>
                    </a:lnTo>
                    <a:lnTo>
                      <a:pt x="88" y="279"/>
                    </a:lnTo>
                    <a:lnTo>
                      <a:pt x="88" y="277"/>
                    </a:lnTo>
                    <a:lnTo>
                      <a:pt x="88" y="274"/>
                    </a:lnTo>
                    <a:lnTo>
                      <a:pt x="86" y="274"/>
                    </a:lnTo>
                    <a:lnTo>
                      <a:pt x="86" y="272"/>
                    </a:lnTo>
                    <a:lnTo>
                      <a:pt x="86" y="269"/>
                    </a:lnTo>
                    <a:lnTo>
                      <a:pt x="83" y="269"/>
                    </a:lnTo>
                    <a:lnTo>
                      <a:pt x="86" y="269"/>
                    </a:lnTo>
                    <a:lnTo>
                      <a:pt x="86" y="267"/>
                    </a:lnTo>
                    <a:lnTo>
                      <a:pt x="86" y="265"/>
                    </a:lnTo>
                    <a:lnTo>
                      <a:pt x="86" y="262"/>
                    </a:lnTo>
                    <a:lnTo>
                      <a:pt x="86" y="260"/>
                    </a:lnTo>
                    <a:lnTo>
                      <a:pt x="88" y="257"/>
                    </a:lnTo>
                    <a:lnTo>
                      <a:pt x="88" y="260"/>
                    </a:lnTo>
                    <a:lnTo>
                      <a:pt x="91" y="260"/>
                    </a:lnTo>
                    <a:lnTo>
                      <a:pt x="91" y="257"/>
                    </a:lnTo>
                    <a:lnTo>
                      <a:pt x="93" y="257"/>
                    </a:lnTo>
                    <a:lnTo>
                      <a:pt x="93" y="255"/>
                    </a:lnTo>
                    <a:lnTo>
                      <a:pt x="91" y="255"/>
                    </a:lnTo>
                    <a:lnTo>
                      <a:pt x="93" y="255"/>
                    </a:lnTo>
                    <a:lnTo>
                      <a:pt x="91" y="252"/>
                    </a:lnTo>
                    <a:lnTo>
                      <a:pt x="93" y="252"/>
                    </a:lnTo>
                    <a:lnTo>
                      <a:pt x="93" y="250"/>
                    </a:lnTo>
                    <a:lnTo>
                      <a:pt x="93" y="247"/>
                    </a:lnTo>
                    <a:lnTo>
                      <a:pt x="93" y="245"/>
                    </a:lnTo>
                    <a:lnTo>
                      <a:pt x="95" y="243"/>
                    </a:lnTo>
                    <a:lnTo>
                      <a:pt x="95" y="240"/>
                    </a:lnTo>
                    <a:lnTo>
                      <a:pt x="98" y="240"/>
                    </a:lnTo>
                    <a:lnTo>
                      <a:pt x="98" y="238"/>
                    </a:lnTo>
                    <a:lnTo>
                      <a:pt x="100" y="238"/>
                    </a:lnTo>
                    <a:lnTo>
                      <a:pt x="103" y="238"/>
                    </a:lnTo>
                    <a:lnTo>
                      <a:pt x="103" y="235"/>
                    </a:lnTo>
                    <a:lnTo>
                      <a:pt x="105" y="235"/>
                    </a:lnTo>
                    <a:lnTo>
                      <a:pt x="105" y="233"/>
                    </a:lnTo>
                    <a:lnTo>
                      <a:pt x="105" y="230"/>
                    </a:lnTo>
                    <a:lnTo>
                      <a:pt x="103" y="230"/>
                    </a:lnTo>
                    <a:lnTo>
                      <a:pt x="103" y="228"/>
                    </a:lnTo>
                    <a:lnTo>
                      <a:pt x="103" y="225"/>
                    </a:lnTo>
                    <a:lnTo>
                      <a:pt x="103" y="223"/>
                    </a:lnTo>
                    <a:lnTo>
                      <a:pt x="103" y="221"/>
                    </a:lnTo>
                    <a:lnTo>
                      <a:pt x="103" y="218"/>
                    </a:lnTo>
                    <a:lnTo>
                      <a:pt x="100" y="216"/>
                    </a:lnTo>
                    <a:lnTo>
                      <a:pt x="103" y="216"/>
                    </a:lnTo>
                    <a:lnTo>
                      <a:pt x="103" y="213"/>
                    </a:lnTo>
                    <a:lnTo>
                      <a:pt x="100" y="213"/>
                    </a:lnTo>
                    <a:lnTo>
                      <a:pt x="100" y="211"/>
                    </a:lnTo>
                    <a:lnTo>
                      <a:pt x="100" y="208"/>
                    </a:lnTo>
                    <a:lnTo>
                      <a:pt x="103" y="206"/>
                    </a:lnTo>
                    <a:lnTo>
                      <a:pt x="103" y="203"/>
                    </a:lnTo>
                    <a:lnTo>
                      <a:pt x="105" y="203"/>
                    </a:lnTo>
                    <a:lnTo>
                      <a:pt x="108" y="203"/>
                    </a:lnTo>
                    <a:lnTo>
                      <a:pt x="108" y="201"/>
                    </a:lnTo>
                    <a:lnTo>
                      <a:pt x="108" y="199"/>
                    </a:lnTo>
                    <a:lnTo>
                      <a:pt x="108" y="196"/>
                    </a:lnTo>
                    <a:lnTo>
                      <a:pt x="108" y="194"/>
                    </a:lnTo>
                    <a:lnTo>
                      <a:pt x="108" y="191"/>
                    </a:lnTo>
                    <a:lnTo>
                      <a:pt x="108" y="189"/>
                    </a:lnTo>
                    <a:lnTo>
                      <a:pt x="110" y="189"/>
                    </a:lnTo>
                    <a:lnTo>
                      <a:pt x="110" y="186"/>
                    </a:lnTo>
                    <a:lnTo>
                      <a:pt x="110" y="184"/>
                    </a:lnTo>
                    <a:lnTo>
                      <a:pt x="110" y="181"/>
                    </a:lnTo>
                    <a:lnTo>
                      <a:pt x="113" y="181"/>
                    </a:lnTo>
                    <a:lnTo>
                      <a:pt x="115" y="181"/>
                    </a:lnTo>
                    <a:lnTo>
                      <a:pt x="115" y="179"/>
                    </a:lnTo>
                    <a:lnTo>
                      <a:pt x="117" y="179"/>
                    </a:lnTo>
                    <a:lnTo>
                      <a:pt x="117" y="177"/>
                    </a:lnTo>
                    <a:lnTo>
                      <a:pt x="120" y="177"/>
                    </a:lnTo>
                    <a:lnTo>
                      <a:pt x="120" y="174"/>
                    </a:lnTo>
                    <a:lnTo>
                      <a:pt x="120" y="172"/>
                    </a:lnTo>
                    <a:lnTo>
                      <a:pt x="122" y="172"/>
                    </a:lnTo>
                    <a:lnTo>
                      <a:pt x="122" y="169"/>
                    </a:lnTo>
                    <a:lnTo>
                      <a:pt x="125" y="169"/>
                    </a:lnTo>
                    <a:lnTo>
                      <a:pt x="125" y="167"/>
                    </a:lnTo>
                    <a:lnTo>
                      <a:pt x="125" y="164"/>
                    </a:lnTo>
                    <a:lnTo>
                      <a:pt x="127" y="164"/>
                    </a:lnTo>
                    <a:lnTo>
                      <a:pt x="127" y="162"/>
                    </a:lnTo>
                    <a:lnTo>
                      <a:pt x="125" y="162"/>
                    </a:lnTo>
                    <a:lnTo>
                      <a:pt x="127" y="162"/>
                    </a:lnTo>
                    <a:lnTo>
                      <a:pt x="127" y="159"/>
                    </a:lnTo>
                    <a:lnTo>
                      <a:pt x="127" y="157"/>
                    </a:lnTo>
                    <a:lnTo>
                      <a:pt x="130" y="157"/>
                    </a:lnTo>
                    <a:lnTo>
                      <a:pt x="130" y="155"/>
                    </a:lnTo>
                    <a:lnTo>
                      <a:pt x="132" y="155"/>
                    </a:lnTo>
                    <a:lnTo>
                      <a:pt x="132" y="152"/>
                    </a:lnTo>
                    <a:lnTo>
                      <a:pt x="132" y="150"/>
                    </a:lnTo>
                    <a:lnTo>
                      <a:pt x="132" y="147"/>
                    </a:lnTo>
                    <a:lnTo>
                      <a:pt x="135" y="147"/>
                    </a:lnTo>
                    <a:lnTo>
                      <a:pt x="137" y="147"/>
                    </a:lnTo>
                    <a:lnTo>
                      <a:pt x="139" y="150"/>
                    </a:lnTo>
                    <a:lnTo>
                      <a:pt x="142" y="147"/>
                    </a:lnTo>
                    <a:lnTo>
                      <a:pt x="144" y="145"/>
                    </a:lnTo>
                    <a:lnTo>
                      <a:pt x="147" y="145"/>
                    </a:lnTo>
                    <a:lnTo>
                      <a:pt x="147" y="142"/>
                    </a:lnTo>
                    <a:lnTo>
                      <a:pt x="147" y="140"/>
                    </a:lnTo>
                    <a:lnTo>
                      <a:pt x="144" y="140"/>
                    </a:lnTo>
                    <a:lnTo>
                      <a:pt x="144" y="137"/>
                    </a:lnTo>
                    <a:lnTo>
                      <a:pt x="142" y="135"/>
                    </a:lnTo>
                    <a:lnTo>
                      <a:pt x="142" y="133"/>
                    </a:lnTo>
                    <a:lnTo>
                      <a:pt x="139" y="130"/>
                    </a:lnTo>
                    <a:lnTo>
                      <a:pt x="139" y="128"/>
                    </a:lnTo>
                    <a:lnTo>
                      <a:pt x="139" y="125"/>
                    </a:lnTo>
                    <a:lnTo>
                      <a:pt x="142" y="125"/>
                    </a:lnTo>
                    <a:lnTo>
                      <a:pt x="142" y="123"/>
                    </a:lnTo>
                    <a:lnTo>
                      <a:pt x="144" y="123"/>
                    </a:lnTo>
                    <a:lnTo>
                      <a:pt x="144" y="120"/>
                    </a:lnTo>
                    <a:lnTo>
                      <a:pt x="144" y="118"/>
                    </a:lnTo>
                    <a:lnTo>
                      <a:pt x="144" y="115"/>
                    </a:lnTo>
                    <a:lnTo>
                      <a:pt x="142" y="113"/>
                    </a:lnTo>
                    <a:lnTo>
                      <a:pt x="142" y="111"/>
                    </a:lnTo>
                    <a:lnTo>
                      <a:pt x="142" y="108"/>
                    </a:lnTo>
                    <a:lnTo>
                      <a:pt x="139" y="108"/>
                    </a:lnTo>
                    <a:lnTo>
                      <a:pt x="139" y="106"/>
                    </a:lnTo>
                    <a:lnTo>
                      <a:pt x="142" y="106"/>
                    </a:lnTo>
                    <a:lnTo>
                      <a:pt x="139" y="106"/>
                    </a:lnTo>
                    <a:lnTo>
                      <a:pt x="139" y="103"/>
                    </a:lnTo>
                    <a:lnTo>
                      <a:pt x="139" y="101"/>
                    </a:lnTo>
                    <a:lnTo>
                      <a:pt x="139" y="98"/>
                    </a:lnTo>
                    <a:lnTo>
                      <a:pt x="139" y="96"/>
                    </a:lnTo>
                    <a:lnTo>
                      <a:pt x="139" y="93"/>
                    </a:lnTo>
                    <a:lnTo>
                      <a:pt x="142" y="93"/>
                    </a:lnTo>
                    <a:lnTo>
                      <a:pt x="144" y="93"/>
                    </a:lnTo>
                    <a:lnTo>
                      <a:pt x="147" y="91"/>
                    </a:lnTo>
                    <a:lnTo>
                      <a:pt x="144" y="91"/>
                    </a:lnTo>
                    <a:lnTo>
                      <a:pt x="144" y="89"/>
                    </a:lnTo>
                    <a:lnTo>
                      <a:pt x="142" y="86"/>
                    </a:lnTo>
                    <a:lnTo>
                      <a:pt x="139" y="84"/>
                    </a:lnTo>
                    <a:lnTo>
                      <a:pt x="139" y="81"/>
                    </a:lnTo>
                    <a:lnTo>
                      <a:pt x="142" y="81"/>
                    </a:lnTo>
                    <a:lnTo>
                      <a:pt x="142" y="79"/>
                    </a:lnTo>
                    <a:lnTo>
                      <a:pt x="144" y="76"/>
                    </a:lnTo>
                    <a:lnTo>
                      <a:pt x="144" y="74"/>
                    </a:lnTo>
                    <a:lnTo>
                      <a:pt x="147" y="74"/>
                    </a:lnTo>
                    <a:lnTo>
                      <a:pt x="149" y="71"/>
                    </a:lnTo>
                    <a:lnTo>
                      <a:pt x="152" y="71"/>
                    </a:lnTo>
                    <a:lnTo>
                      <a:pt x="154" y="71"/>
                    </a:lnTo>
                    <a:lnTo>
                      <a:pt x="157" y="69"/>
                    </a:lnTo>
                    <a:lnTo>
                      <a:pt x="159" y="69"/>
                    </a:lnTo>
                    <a:lnTo>
                      <a:pt x="161" y="67"/>
                    </a:lnTo>
                    <a:lnTo>
                      <a:pt x="164" y="67"/>
                    </a:lnTo>
                    <a:lnTo>
                      <a:pt x="166" y="67"/>
                    </a:lnTo>
                    <a:lnTo>
                      <a:pt x="166" y="64"/>
                    </a:lnTo>
                    <a:lnTo>
                      <a:pt x="169" y="64"/>
                    </a:lnTo>
                    <a:lnTo>
                      <a:pt x="171" y="64"/>
                    </a:lnTo>
                    <a:lnTo>
                      <a:pt x="174" y="62"/>
                    </a:lnTo>
                    <a:lnTo>
                      <a:pt x="174" y="59"/>
                    </a:lnTo>
                    <a:lnTo>
                      <a:pt x="176" y="59"/>
                    </a:lnTo>
                    <a:lnTo>
                      <a:pt x="176" y="57"/>
                    </a:lnTo>
                    <a:lnTo>
                      <a:pt x="176" y="54"/>
                    </a:lnTo>
                    <a:lnTo>
                      <a:pt x="176" y="52"/>
                    </a:lnTo>
                    <a:lnTo>
                      <a:pt x="179" y="52"/>
                    </a:lnTo>
                    <a:lnTo>
                      <a:pt x="179" y="49"/>
                    </a:lnTo>
                    <a:lnTo>
                      <a:pt x="179" y="47"/>
                    </a:lnTo>
                    <a:lnTo>
                      <a:pt x="181" y="44"/>
                    </a:lnTo>
                    <a:lnTo>
                      <a:pt x="181" y="42"/>
                    </a:lnTo>
                    <a:lnTo>
                      <a:pt x="181" y="40"/>
                    </a:lnTo>
                    <a:lnTo>
                      <a:pt x="181" y="37"/>
                    </a:lnTo>
                    <a:lnTo>
                      <a:pt x="183" y="37"/>
                    </a:lnTo>
                    <a:lnTo>
                      <a:pt x="183" y="35"/>
                    </a:lnTo>
                    <a:lnTo>
                      <a:pt x="183" y="32"/>
                    </a:lnTo>
                    <a:lnTo>
                      <a:pt x="181" y="32"/>
                    </a:lnTo>
                    <a:lnTo>
                      <a:pt x="181" y="30"/>
                    </a:lnTo>
                    <a:lnTo>
                      <a:pt x="179" y="30"/>
                    </a:lnTo>
                    <a:lnTo>
                      <a:pt x="179" y="27"/>
                    </a:lnTo>
                    <a:lnTo>
                      <a:pt x="179" y="25"/>
                    </a:lnTo>
                    <a:lnTo>
                      <a:pt x="181" y="25"/>
                    </a:lnTo>
                    <a:lnTo>
                      <a:pt x="183" y="25"/>
                    </a:lnTo>
                    <a:lnTo>
                      <a:pt x="183" y="22"/>
                    </a:lnTo>
                    <a:lnTo>
                      <a:pt x="183" y="20"/>
                    </a:lnTo>
                    <a:lnTo>
                      <a:pt x="186" y="20"/>
                    </a:lnTo>
                    <a:lnTo>
                      <a:pt x="186" y="18"/>
                    </a:lnTo>
                    <a:lnTo>
                      <a:pt x="188" y="18"/>
                    </a:lnTo>
                    <a:lnTo>
                      <a:pt x="191" y="15"/>
                    </a:lnTo>
                    <a:lnTo>
                      <a:pt x="191" y="13"/>
                    </a:lnTo>
                    <a:lnTo>
                      <a:pt x="193" y="13"/>
                    </a:lnTo>
                    <a:lnTo>
                      <a:pt x="193" y="10"/>
                    </a:lnTo>
                    <a:lnTo>
                      <a:pt x="196" y="10"/>
                    </a:lnTo>
                    <a:lnTo>
                      <a:pt x="198" y="10"/>
                    </a:lnTo>
                    <a:lnTo>
                      <a:pt x="201" y="10"/>
                    </a:lnTo>
                    <a:lnTo>
                      <a:pt x="201" y="8"/>
                    </a:lnTo>
                    <a:lnTo>
                      <a:pt x="201" y="10"/>
                    </a:lnTo>
                    <a:lnTo>
                      <a:pt x="201" y="8"/>
                    </a:lnTo>
                    <a:lnTo>
                      <a:pt x="203" y="8"/>
                    </a:lnTo>
                    <a:lnTo>
                      <a:pt x="203" y="5"/>
                    </a:lnTo>
                    <a:lnTo>
                      <a:pt x="203" y="3"/>
                    </a:lnTo>
                    <a:lnTo>
                      <a:pt x="205" y="3"/>
                    </a:lnTo>
                    <a:lnTo>
                      <a:pt x="203" y="0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0" name="Freeform 1291"/>
              <p:cNvSpPr>
                <a:spLocks/>
              </p:cNvSpPr>
              <p:nvPr/>
            </p:nvSpPr>
            <p:spPr bwMode="auto">
              <a:xfrm>
                <a:off x="2911" y="303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1" name="Freeform 1292"/>
              <p:cNvSpPr>
                <a:spLocks/>
              </p:cNvSpPr>
              <p:nvPr/>
            </p:nvSpPr>
            <p:spPr bwMode="auto">
              <a:xfrm>
                <a:off x="2925" y="3031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2" name="Freeform 1293"/>
              <p:cNvSpPr>
                <a:spLocks/>
              </p:cNvSpPr>
              <p:nvPr/>
            </p:nvSpPr>
            <p:spPr bwMode="auto">
              <a:xfrm>
                <a:off x="2933" y="302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3" name="Rectangle 1294"/>
              <p:cNvSpPr>
                <a:spLocks noChangeArrowheads="1"/>
              </p:cNvSpPr>
              <p:nvPr/>
            </p:nvSpPr>
            <p:spPr bwMode="auto">
              <a:xfrm>
                <a:off x="2933" y="3029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4" name="Freeform 1295"/>
              <p:cNvSpPr>
                <a:spLocks/>
              </p:cNvSpPr>
              <p:nvPr/>
            </p:nvSpPr>
            <p:spPr bwMode="auto">
              <a:xfrm>
                <a:off x="2935" y="3029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5" name="Freeform 1296"/>
              <p:cNvSpPr>
                <a:spLocks/>
              </p:cNvSpPr>
              <p:nvPr/>
            </p:nvSpPr>
            <p:spPr bwMode="auto">
              <a:xfrm>
                <a:off x="2938" y="302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6" name="Freeform 1297"/>
              <p:cNvSpPr>
                <a:spLocks/>
              </p:cNvSpPr>
              <p:nvPr/>
            </p:nvSpPr>
            <p:spPr bwMode="auto">
              <a:xfrm>
                <a:off x="2991" y="295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7" name="Freeform 1298"/>
              <p:cNvSpPr>
                <a:spLocks/>
              </p:cNvSpPr>
              <p:nvPr/>
            </p:nvSpPr>
            <p:spPr bwMode="auto">
              <a:xfrm>
                <a:off x="3033" y="357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8" name="Freeform 1299"/>
              <p:cNvSpPr>
                <a:spLocks/>
              </p:cNvSpPr>
              <p:nvPr/>
            </p:nvSpPr>
            <p:spPr bwMode="auto">
              <a:xfrm>
                <a:off x="3030" y="356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9" name="Rectangle 1300"/>
              <p:cNvSpPr>
                <a:spLocks noChangeArrowheads="1"/>
              </p:cNvSpPr>
              <p:nvPr/>
            </p:nvSpPr>
            <p:spPr bwMode="auto">
              <a:xfrm>
                <a:off x="3033" y="3569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0" name="Freeform 1301"/>
              <p:cNvSpPr>
                <a:spLocks/>
              </p:cNvSpPr>
              <p:nvPr/>
            </p:nvSpPr>
            <p:spPr bwMode="auto">
              <a:xfrm>
                <a:off x="3155" y="356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1" name="Freeform 1302"/>
              <p:cNvSpPr>
                <a:spLocks/>
              </p:cNvSpPr>
              <p:nvPr/>
            </p:nvSpPr>
            <p:spPr bwMode="auto">
              <a:xfrm>
                <a:off x="3096" y="3566"/>
                <a:ext cx="8" cy="5"/>
              </a:xfrm>
              <a:custGeom>
                <a:avLst/>
                <a:gdLst>
                  <a:gd name="T0" fmla="*/ 5 w 8"/>
                  <a:gd name="T1" fmla="*/ 5 h 5"/>
                  <a:gd name="T2" fmla="*/ 3 w 8"/>
                  <a:gd name="T3" fmla="*/ 5 h 5"/>
                  <a:gd name="T4" fmla="*/ 0 w 8"/>
                  <a:gd name="T5" fmla="*/ 3 h 5"/>
                  <a:gd name="T6" fmla="*/ 3 w 8"/>
                  <a:gd name="T7" fmla="*/ 3 h 5"/>
                  <a:gd name="T8" fmla="*/ 3 w 8"/>
                  <a:gd name="T9" fmla="*/ 0 h 5"/>
                  <a:gd name="T10" fmla="*/ 5 w 8"/>
                  <a:gd name="T11" fmla="*/ 0 h 5"/>
                  <a:gd name="T12" fmla="*/ 5 w 8"/>
                  <a:gd name="T13" fmla="*/ 3 h 5"/>
                  <a:gd name="T14" fmla="*/ 8 w 8"/>
                  <a:gd name="T15" fmla="*/ 3 h 5"/>
                  <a:gd name="T16" fmla="*/ 5 w 8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5" y="5"/>
                    </a:moveTo>
                    <a:lnTo>
                      <a:pt x="3" y="5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5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2" name="Freeform 1303"/>
              <p:cNvSpPr>
                <a:spLocks/>
              </p:cNvSpPr>
              <p:nvPr/>
            </p:nvSpPr>
            <p:spPr bwMode="auto">
              <a:xfrm>
                <a:off x="3011" y="356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3" name="Freeform 1304"/>
              <p:cNvSpPr>
                <a:spLocks/>
              </p:cNvSpPr>
              <p:nvPr/>
            </p:nvSpPr>
            <p:spPr bwMode="auto">
              <a:xfrm>
                <a:off x="3048" y="356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0 h 2"/>
                  <a:gd name="T10" fmla="*/ 0 w 2"/>
                  <a:gd name="T11" fmla="*/ 2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4" name="Freeform 1305"/>
              <p:cNvSpPr>
                <a:spLocks/>
              </p:cNvSpPr>
              <p:nvPr/>
            </p:nvSpPr>
            <p:spPr bwMode="auto">
              <a:xfrm>
                <a:off x="3160" y="3564"/>
                <a:ext cx="17" cy="5"/>
              </a:xfrm>
              <a:custGeom>
                <a:avLst/>
                <a:gdLst>
                  <a:gd name="T0" fmla="*/ 17 w 17"/>
                  <a:gd name="T1" fmla="*/ 0 h 5"/>
                  <a:gd name="T2" fmla="*/ 15 w 17"/>
                  <a:gd name="T3" fmla="*/ 2 h 5"/>
                  <a:gd name="T4" fmla="*/ 17 w 17"/>
                  <a:gd name="T5" fmla="*/ 2 h 5"/>
                  <a:gd name="T6" fmla="*/ 15 w 17"/>
                  <a:gd name="T7" fmla="*/ 2 h 5"/>
                  <a:gd name="T8" fmla="*/ 15 w 17"/>
                  <a:gd name="T9" fmla="*/ 5 h 5"/>
                  <a:gd name="T10" fmla="*/ 12 w 17"/>
                  <a:gd name="T11" fmla="*/ 5 h 5"/>
                  <a:gd name="T12" fmla="*/ 10 w 17"/>
                  <a:gd name="T13" fmla="*/ 5 h 5"/>
                  <a:gd name="T14" fmla="*/ 7 w 17"/>
                  <a:gd name="T15" fmla="*/ 5 h 5"/>
                  <a:gd name="T16" fmla="*/ 5 w 17"/>
                  <a:gd name="T17" fmla="*/ 5 h 5"/>
                  <a:gd name="T18" fmla="*/ 2 w 17"/>
                  <a:gd name="T19" fmla="*/ 5 h 5"/>
                  <a:gd name="T20" fmla="*/ 0 w 17"/>
                  <a:gd name="T21" fmla="*/ 5 h 5"/>
                  <a:gd name="T22" fmla="*/ 0 w 17"/>
                  <a:gd name="T23" fmla="*/ 2 h 5"/>
                  <a:gd name="T24" fmla="*/ 2 w 17"/>
                  <a:gd name="T25" fmla="*/ 2 h 5"/>
                  <a:gd name="T26" fmla="*/ 5 w 17"/>
                  <a:gd name="T27" fmla="*/ 2 h 5"/>
                  <a:gd name="T28" fmla="*/ 7 w 17"/>
                  <a:gd name="T29" fmla="*/ 2 h 5"/>
                  <a:gd name="T30" fmla="*/ 10 w 17"/>
                  <a:gd name="T31" fmla="*/ 2 h 5"/>
                  <a:gd name="T32" fmla="*/ 10 w 17"/>
                  <a:gd name="T33" fmla="*/ 0 h 5"/>
                  <a:gd name="T34" fmla="*/ 12 w 17"/>
                  <a:gd name="T35" fmla="*/ 0 h 5"/>
                  <a:gd name="T36" fmla="*/ 15 w 17"/>
                  <a:gd name="T37" fmla="*/ 0 h 5"/>
                  <a:gd name="T38" fmla="*/ 17 w 17"/>
                  <a:gd name="T3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" h="5">
                    <a:moveTo>
                      <a:pt x="17" y="0"/>
                    </a:moveTo>
                    <a:lnTo>
                      <a:pt x="15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5" name="Freeform 1306"/>
              <p:cNvSpPr>
                <a:spLocks/>
              </p:cNvSpPr>
              <p:nvPr/>
            </p:nvSpPr>
            <p:spPr bwMode="auto">
              <a:xfrm>
                <a:off x="2999" y="3562"/>
                <a:ext cx="14" cy="9"/>
              </a:xfrm>
              <a:custGeom>
                <a:avLst/>
                <a:gdLst>
                  <a:gd name="T0" fmla="*/ 0 w 14"/>
                  <a:gd name="T1" fmla="*/ 0 h 9"/>
                  <a:gd name="T2" fmla="*/ 2 w 14"/>
                  <a:gd name="T3" fmla="*/ 0 h 9"/>
                  <a:gd name="T4" fmla="*/ 5 w 14"/>
                  <a:gd name="T5" fmla="*/ 0 h 9"/>
                  <a:gd name="T6" fmla="*/ 5 w 14"/>
                  <a:gd name="T7" fmla="*/ 2 h 9"/>
                  <a:gd name="T8" fmla="*/ 2 w 14"/>
                  <a:gd name="T9" fmla="*/ 2 h 9"/>
                  <a:gd name="T10" fmla="*/ 0 w 14"/>
                  <a:gd name="T11" fmla="*/ 2 h 9"/>
                  <a:gd name="T12" fmla="*/ 0 w 14"/>
                  <a:gd name="T13" fmla="*/ 4 h 9"/>
                  <a:gd name="T14" fmla="*/ 2 w 14"/>
                  <a:gd name="T15" fmla="*/ 4 h 9"/>
                  <a:gd name="T16" fmla="*/ 0 w 14"/>
                  <a:gd name="T17" fmla="*/ 4 h 9"/>
                  <a:gd name="T18" fmla="*/ 2 w 14"/>
                  <a:gd name="T19" fmla="*/ 4 h 9"/>
                  <a:gd name="T20" fmla="*/ 5 w 14"/>
                  <a:gd name="T21" fmla="*/ 4 h 9"/>
                  <a:gd name="T22" fmla="*/ 2 w 14"/>
                  <a:gd name="T23" fmla="*/ 4 h 9"/>
                  <a:gd name="T24" fmla="*/ 5 w 14"/>
                  <a:gd name="T25" fmla="*/ 7 h 9"/>
                  <a:gd name="T26" fmla="*/ 5 w 14"/>
                  <a:gd name="T27" fmla="*/ 4 h 9"/>
                  <a:gd name="T28" fmla="*/ 7 w 14"/>
                  <a:gd name="T29" fmla="*/ 4 h 9"/>
                  <a:gd name="T30" fmla="*/ 7 w 14"/>
                  <a:gd name="T31" fmla="*/ 7 h 9"/>
                  <a:gd name="T32" fmla="*/ 5 w 14"/>
                  <a:gd name="T33" fmla="*/ 7 h 9"/>
                  <a:gd name="T34" fmla="*/ 2 w 14"/>
                  <a:gd name="T35" fmla="*/ 7 h 9"/>
                  <a:gd name="T36" fmla="*/ 2 w 14"/>
                  <a:gd name="T37" fmla="*/ 9 h 9"/>
                  <a:gd name="T38" fmla="*/ 5 w 14"/>
                  <a:gd name="T39" fmla="*/ 9 h 9"/>
                  <a:gd name="T40" fmla="*/ 5 w 14"/>
                  <a:gd name="T41" fmla="*/ 7 h 9"/>
                  <a:gd name="T42" fmla="*/ 7 w 14"/>
                  <a:gd name="T43" fmla="*/ 7 h 9"/>
                  <a:gd name="T44" fmla="*/ 9 w 14"/>
                  <a:gd name="T45" fmla="*/ 7 h 9"/>
                  <a:gd name="T46" fmla="*/ 12 w 14"/>
                  <a:gd name="T47" fmla="*/ 7 h 9"/>
                  <a:gd name="T48" fmla="*/ 14 w 14"/>
                  <a:gd name="T49" fmla="*/ 7 h 9"/>
                  <a:gd name="T50" fmla="*/ 14 w 14"/>
                  <a:gd name="T51" fmla="*/ 9 h 9"/>
                  <a:gd name="T52" fmla="*/ 12 w 14"/>
                  <a:gd name="T53" fmla="*/ 9 h 9"/>
                  <a:gd name="T54" fmla="*/ 9 w 14"/>
                  <a:gd name="T55" fmla="*/ 9 h 9"/>
                  <a:gd name="T56" fmla="*/ 7 w 14"/>
                  <a:gd name="T57" fmla="*/ 9 h 9"/>
                  <a:gd name="T58" fmla="*/ 5 w 14"/>
                  <a:gd name="T5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" h="9">
                    <a:moveTo>
                      <a:pt x="0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5" y="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6" name="Freeform 1307"/>
              <p:cNvSpPr>
                <a:spLocks/>
              </p:cNvSpPr>
              <p:nvPr/>
            </p:nvSpPr>
            <p:spPr bwMode="auto">
              <a:xfrm>
                <a:off x="2974" y="3562"/>
                <a:ext cx="25" cy="9"/>
              </a:xfrm>
              <a:custGeom>
                <a:avLst/>
                <a:gdLst>
                  <a:gd name="T0" fmla="*/ 0 w 25"/>
                  <a:gd name="T1" fmla="*/ 9 h 9"/>
                  <a:gd name="T2" fmla="*/ 3 w 25"/>
                  <a:gd name="T3" fmla="*/ 9 h 9"/>
                  <a:gd name="T4" fmla="*/ 3 w 25"/>
                  <a:gd name="T5" fmla="*/ 7 h 9"/>
                  <a:gd name="T6" fmla="*/ 5 w 25"/>
                  <a:gd name="T7" fmla="*/ 7 h 9"/>
                  <a:gd name="T8" fmla="*/ 8 w 25"/>
                  <a:gd name="T9" fmla="*/ 7 h 9"/>
                  <a:gd name="T10" fmla="*/ 10 w 25"/>
                  <a:gd name="T11" fmla="*/ 7 h 9"/>
                  <a:gd name="T12" fmla="*/ 8 w 25"/>
                  <a:gd name="T13" fmla="*/ 4 h 9"/>
                  <a:gd name="T14" fmla="*/ 10 w 25"/>
                  <a:gd name="T15" fmla="*/ 4 h 9"/>
                  <a:gd name="T16" fmla="*/ 12 w 25"/>
                  <a:gd name="T17" fmla="*/ 4 h 9"/>
                  <a:gd name="T18" fmla="*/ 15 w 25"/>
                  <a:gd name="T19" fmla="*/ 4 h 9"/>
                  <a:gd name="T20" fmla="*/ 15 w 25"/>
                  <a:gd name="T21" fmla="*/ 2 h 9"/>
                  <a:gd name="T22" fmla="*/ 17 w 25"/>
                  <a:gd name="T23" fmla="*/ 2 h 9"/>
                  <a:gd name="T24" fmla="*/ 20 w 25"/>
                  <a:gd name="T25" fmla="*/ 2 h 9"/>
                  <a:gd name="T26" fmla="*/ 17 w 25"/>
                  <a:gd name="T27" fmla="*/ 2 h 9"/>
                  <a:gd name="T28" fmla="*/ 17 w 25"/>
                  <a:gd name="T29" fmla="*/ 0 h 9"/>
                  <a:gd name="T30" fmla="*/ 20 w 25"/>
                  <a:gd name="T31" fmla="*/ 0 h 9"/>
                  <a:gd name="T32" fmla="*/ 22 w 25"/>
                  <a:gd name="T33" fmla="*/ 0 h 9"/>
                  <a:gd name="T34" fmla="*/ 25 w 25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9">
                    <a:moveTo>
                      <a:pt x="0" y="9"/>
                    </a:moveTo>
                    <a:lnTo>
                      <a:pt x="3" y="9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7" name="Freeform 1308"/>
              <p:cNvSpPr>
                <a:spLocks/>
              </p:cNvSpPr>
              <p:nvPr/>
            </p:nvSpPr>
            <p:spPr bwMode="auto">
              <a:xfrm>
                <a:off x="3033" y="356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8" name="Freeform 1309"/>
              <p:cNvSpPr>
                <a:spLocks/>
              </p:cNvSpPr>
              <p:nvPr/>
            </p:nvSpPr>
            <p:spPr bwMode="auto">
              <a:xfrm>
                <a:off x="3177" y="3562"/>
                <a:ext cx="10" cy="2"/>
              </a:xfrm>
              <a:custGeom>
                <a:avLst/>
                <a:gdLst>
                  <a:gd name="T0" fmla="*/ 10 w 10"/>
                  <a:gd name="T1" fmla="*/ 0 h 2"/>
                  <a:gd name="T2" fmla="*/ 7 w 10"/>
                  <a:gd name="T3" fmla="*/ 0 h 2"/>
                  <a:gd name="T4" fmla="*/ 7 w 10"/>
                  <a:gd name="T5" fmla="*/ 2 h 2"/>
                  <a:gd name="T6" fmla="*/ 5 w 10"/>
                  <a:gd name="T7" fmla="*/ 2 h 2"/>
                  <a:gd name="T8" fmla="*/ 3 w 10"/>
                  <a:gd name="T9" fmla="*/ 2 h 2"/>
                  <a:gd name="T10" fmla="*/ 0 w 10"/>
                  <a:gd name="T11" fmla="*/ 2 h 2"/>
                  <a:gd name="T12" fmla="*/ 3 w 10"/>
                  <a:gd name="T13" fmla="*/ 2 h 2"/>
                  <a:gd name="T14" fmla="*/ 3 w 10"/>
                  <a:gd name="T15" fmla="*/ 0 h 2"/>
                  <a:gd name="T16" fmla="*/ 5 w 10"/>
                  <a:gd name="T17" fmla="*/ 0 h 2"/>
                  <a:gd name="T18" fmla="*/ 7 w 10"/>
                  <a:gd name="T19" fmla="*/ 0 h 2"/>
                  <a:gd name="T20" fmla="*/ 10 w 10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9" name="Freeform 1310"/>
              <p:cNvSpPr>
                <a:spLocks/>
              </p:cNvSpPr>
              <p:nvPr/>
            </p:nvSpPr>
            <p:spPr bwMode="auto">
              <a:xfrm>
                <a:off x="3180" y="3559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0" name="Freeform 1311"/>
              <p:cNvSpPr>
                <a:spLocks/>
              </p:cNvSpPr>
              <p:nvPr/>
            </p:nvSpPr>
            <p:spPr bwMode="auto">
              <a:xfrm>
                <a:off x="3062" y="3559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1" name="Freeform 1312"/>
              <p:cNvSpPr>
                <a:spLocks/>
              </p:cNvSpPr>
              <p:nvPr/>
            </p:nvSpPr>
            <p:spPr bwMode="auto">
              <a:xfrm>
                <a:off x="3136" y="3559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2" name="Rectangle 1313"/>
              <p:cNvSpPr>
                <a:spLocks noChangeArrowheads="1"/>
              </p:cNvSpPr>
              <p:nvPr/>
            </p:nvSpPr>
            <p:spPr bwMode="auto">
              <a:xfrm>
                <a:off x="3043" y="3557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3" name="Freeform 1314"/>
              <p:cNvSpPr>
                <a:spLocks/>
              </p:cNvSpPr>
              <p:nvPr/>
            </p:nvSpPr>
            <p:spPr bwMode="auto">
              <a:xfrm>
                <a:off x="3033" y="355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4" name="Freeform 1315"/>
              <p:cNvSpPr>
                <a:spLocks/>
              </p:cNvSpPr>
              <p:nvPr/>
            </p:nvSpPr>
            <p:spPr bwMode="auto">
              <a:xfrm>
                <a:off x="3013" y="3554"/>
                <a:ext cx="22" cy="15"/>
              </a:xfrm>
              <a:custGeom>
                <a:avLst/>
                <a:gdLst>
                  <a:gd name="T0" fmla="*/ 13 w 22"/>
                  <a:gd name="T1" fmla="*/ 0 h 15"/>
                  <a:gd name="T2" fmla="*/ 15 w 22"/>
                  <a:gd name="T3" fmla="*/ 0 h 15"/>
                  <a:gd name="T4" fmla="*/ 15 w 22"/>
                  <a:gd name="T5" fmla="*/ 3 h 15"/>
                  <a:gd name="T6" fmla="*/ 17 w 22"/>
                  <a:gd name="T7" fmla="*/ 3 h 15"/>
                  <a:gd name="T8" fmla="*/ 20 w 22"/>
                  <a:gd name="T9" fmla="*/ 3 h 15"/>
                  <a:gd name="T10" fmla="*/ 20 w 22"/>
                  <a:gd name="T11" fmla="*/ 5 h 15"/>
                  <a:gd name="T12" fmla="*/ 22 w 22"/>
                  <a:gd name="T13" fmla="*/ 5 h 15"/>
                  <a:gd name="T14" fmla="*/ 20 w 22"/>
                  <a:gd name="T15" fmla="*/ 5 h 15"/>
                  <a:gd name="T16" fmla="*/ 17 w 22"/>
                  <a:gd name="T17" fmla="*/ 5 h 15"/>
                  <a:gd name="T18" fmla="*/ 20 w 22"/>
                  <a:gd name="T19" fmla="*/ 5 h 15"/>
                  <a:gd name="T20" fmla="*/ 20 w 22"/>
                  <a:gd name="T21" fmla="*/ 8 h 15"/>
                  <a:gd name="T22" fmla="*/ 17 w 22"/>
                  <a:gd name="T23" fmla="*/ 8 h 15"/>
                  <a:gd name="T24" fmla="*/ 17 w 22"/>
                  <a:gd name="T25" fmla="*/ 10 h 15"/>
                  <a:gd name="T26" fmla="*/ 17 w 22"/>
                  <a:gd name="T27" fmla="*/ 12 h 15"/>
                  <a:gd name="T28" fmla="*/ 15 w 22"/>
                  <a:gd name="T29" fmla="*/ 12 h 15"/>
                  <a:gd name="T30" fmla="*/ 15 w 22"/>
                  <a:gd name="T31" fmla="*/ 10 h 15"/>
                  <a:gd name="T32" fmla="*/ 15 w 22"/>
                  <a:gd name="T33" fmla="*/ 12 h 15"/>
                  <a:gd name="T34" fmla="*/ 13 w 22"/>
                  <a:gd name="T35" fmla="*/ 12 h 15"/>
                  <a:gd name="T36" fmla="*/ 15 w 22"/>
                  <a:gd name="T37" fmla="*/ 12 h 15"/>
                  <a:gd name="T38" fmla="*/ 13 w 22"/>
                  <a:gd name="T39" fmla="*/ 12 h 15"/>
                  <a:gd name="T40" fmla="*/ 10 w 22"/>
                  <a:gd name="T41" fmla="*/ 12 h 15"/>
                  <a:gd name="T42" fmla="*/ 10 w 22"/>
                  <a:gd name="T43" fmla="*/ 15 h 15"/>
                  <a:gd name="T44" fmla="*/ 10 w 22"/>
                  <a:gd name="T45" fmla="*/ 12 h 15"/>
                  <a:gd name="T46" fmla="*/ 8 w 22"/>
                  <a:gd name="T47" fmla="*/ 12 h 15"/>
                  <a:gd name="T48" fmla="*/ 8 w 22"/>
                  <a:gd name="T49" fmla="*/ 15 h 15"/>
                  <a:gd name="T50" fmla="*/ 5 w 22"/>
                  <a:gd name="T51" fmla="*/ 15 h 15"/>
                  <a:gd name="T52" fmla="*/ 3 w 22"/>
                  <a:gd name="T53" fmla="*/ 15 h 15"/>
                  <a:gd name="T54" fmla="*/ 0 w 22"/>
                  <a:gd name="T55" fmla="*/ 15 h 15"/>
                  <a:gd name="T56" fmla="*/ 3 w 22"/>
                  <a:gd name="T57" fmla="*/ 15 h 15"/>
                  <a:gd name="T58" fmla="*/ 3 w 22"/>
                  <a:gd name="T59" fmla="*/ 12 h 15"/>
                  <a:gd name="T60" fmla="*/ 5 w 22"/>
                  <a:gd name="T61" fmla="*/ 15 h 15"/>
                  <a:gd name="T62" fmla="*/ 5 w 22"/>
                  <a:gd name="T63" fmla="*/ 12 h 15"/>
                  <a:gd name="T64" fmla="*/ 5 w 22"/>
                  <a:gd name="T65" fmla="*/ 10 h 15"/>
                  <a:gd name="T66" fmla="*/ 8 w 22"/>
                  <a:gd name="T67" fmla="*/ 10 h 15"/>
                  <a:gd name="T68" fmla="*/ 8 w 22"/>
                  <a:gd name="T69" fmla="*/ 8 h 15"/>
                  <a:gd name="T70" fmla="*/ 10 w 22"/>
                  <a:gd name="T71" fmla="*/ 8 h 15"/>
                  <a:gd name="T72" fmla="*/ 8 w 22"/>
                  <a:gd name="T73" fmla="*/ 8 h 15"/>
                  <a:gd name="T74" fmla="*/ 8 w 22"/>
                  <a:gd name="T75" fmla="*/ 5 h 15"/>
                  <a:gd name="T76" fmla="*/ 8 w 22"/>
                  <a:gd name="T77" fmla="*/ 3 h 15"/>
                  <a:gd name="T78" fmla="*/ 10 w 22"/>
                  <a:gd name="T79" fmla="*/ 3 h 15"/>
                  <a:gd name="T80" fmla="*/ 8 w 22"/>
                  <a:gd name="T81" fmla="*/ 3 h 15"/>
                  <a:gd name="T82" fmla="*/ 10 w 22"/>
                  <a:gd name="T83" fmla="*/ 3 h 15"/>
                  <a:gd name="T84" fmla="*/ 10 w 22"/>
                  <a:gd name="T85" fmla="*/ 0 h 15"/>
                  <a:gd name="T86" fmla="*/ 13 w 22"/>
                  <a:gd name="T8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" h="15">
                    <a:moveTo>
                      <a:pt x="13" y="0"/>
                    </a:moveTo>
                    <a:lnTo>
                      <a:pt x="15" y="0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20" y="5"/>
                    </a:lnTo>
                    <a:lnTo>
                      <a:pt x="20" y="8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0" y="12"/>
                    </a:lnTo>
                    <a:lnTo>
                      <a:pt x="10" y="15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5" y="15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5" name="Freeform 1316"/>
              <p:cNvSpPr>
                <a:spLocks/>
              </p:cNvSpPr>
              <p:nvPr/>
            </p:nvSpPr>
            <p:spPr bwMode="auto">
              <a:xfrm>
                <a:off x="3035" y="3554"/>
                <a:ext cx="8" cy="3"/>
              </a:xfrm>
              <a:custGeom>
                <a:avLst/>
                <a:gdLst>
                  <a:gd name="T0" fmla="*/ 8 w 8"/>
                  <a:gd name="T1" fmla="*/ 0 h 3"/>
                  <a:gd name="T2" fmla="*/ 5 w 8"/>
                  <a:gd name="T3" fmla="*/ 0 h 3"/>
                  <a:gd name="T4" fmla="*/ 5 w 8"/>
                  <a:gd name="T5" fmla="*/ 3 h 3"/>
                  <a:gd name="T6" fmla="*/ 3 w 8"/>
                  <a:gd name="T7" fmla="*/ 3 h 3"/>
                  <a:gd name="T8" fmla="*/ 0 w 8"/>
                  <a:gd name="T9" fmla="*/ 3 h 3"/>
                  <a:gd name="T10" fmla="*/ 0 w 8"/>
                  <a:gd name="T11" fmla="*/ 0 h 3"/>
                  <a:gd name="T12" fmla="*/ 3 w 8"/>
                  <a:gd name="T13" fmla="*/ 0 h 3"/>
                  <a:gd name="T14" fmla="*/ 5 w 8"/>
                  <a:gd name="T15" fmla="*/ 0 h 3"/>
                  <a:gd name="T16" fmla="*/ 8 w 8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6" name="Freeform 1317"/>
              <p:cNvSpPr>
                <a:spLocks/>
              </p:cNvSpPr>
              <p:nvPr/>
            </p:nvSpPr>
            <p:spPr bwMode="auto">
              <a:xfrm>
                <a:off x="3050" y="3552"/>
                <a:ext cx="5" cy="2"/>
              </a:xfrm>
              <a:custGeom>
                <a:avLst/>
                <a:gdLst>
                  <a:gd name="T0" fmla="*/ 2 w 5"/>
                  <a:gd name="T1" fmla="*/ 2 h 2"/>
                  <a:gd name="T2" fmla="*/ 0 w 5"/>
                  <a:gd name="T3" fmla="*/ 2 h 2"/>
                  <a:gd name="T4" fmla="*/ 0 w 5"/>
                  <a:gd name="T5" fmla="*/ 0 h 2"/>
                  <a:gd name="T6" fmla="*/ 2 w 5"/>
                  <a:gd name="T7" fmla="*/ 0 h 2"/>
                  <a:gd name="T8" fmla="*/ 5 w 5"/>
                  <a:gd name="T9" fmla="*/ 0 h 2"/>
                  <a:gd name="T10" fmla="*/ 2 w 5"/>
                  <a:gd name="T11" fmla="*/ 0 h 2"/>
                  <a:gd name="T12" fmla="*/ 2 w 5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7" name="Freeform 1318"/>
              <p:cNvSpPr>
                <a:spLocks/>
              </p:cNvSpPr>
              <p:nvPr/>
            </p:nvSpPr>
            <p:spPr bwMode="auto">
              <a:xfrm>
                <a:off x="3065" y="3549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8" name="Freeform 1319"/>
              <p:cNvSpPr>
                <a:spLocks/>
              </p:cNvSpPr>
              <p:nvPr/>
            </p:nvSpPr>
            <p:spPr bwMode="auto">
              <a:xfrm>
                <a:off x="3155" y="3549"/>
                <a:ext cx="20" cy="3"/>
              </a:xfrm>
              <a:custGeom>
                <a:avLst/>
                <a:gdLst>
                  <a:gd name="T0" fmla="*/ 3 w 20"/>
                  <a:gd name="T1" fmla="*/ 0 h 3"/>
                  <a:gd name="T2" fmla="*/ 5 w 20"/>
                  <a:gd name="T3" fmla="*/ 0 h 3"/>
                  <a:gd name="T4" fmla="*/ 7 w 20"/>
                  <a:gd name="T5" fmla="*/ 0 h 3"/>
                  <a:gd name="T6" fmla="*/ 10 w 20"/>
                  <a:gd name="T7" fmla="*/ 0 h 3"/>
                  <a:gd name="T8" fmla="*/ 12 w 20"/>
                  <a:gd name="T9" fmla="*/ 0 h 3"/>
                  <a:gd name="T10" fmla="*/ 15 w 20"/>
                  <a:gd name="T11" fmla="*/ 0 h 3"/>
                  <a:gd name="T12" fmla="*/ 17 w 20"/>
                  <a:gd name="T13" fmla="*/ 0 h 3"/>
                  <a:gd name="T14" fmla="*/ 20 w 20"/>
                  <a:gd name="T15" fmla="*/ 0 h 3"/>
                  <a:gd name="T16" fmla="*/ 17 w 20"/>
                  <a:gd name="T17" fmla="*/ 0 h 3"/>
                  <a:gd name="T18" fmla="*/ 17 w 20"/>
                  <a:gd name="T19" fmla="*/ 3 h 3"/>
                  <a:gd name="T20" fmla="*/ 15 w 20"/>
                  <a:gd name="T21" fmla="*/ 3 h 3"/>
                  <a:gd name="T22" fmla="*/ 12 w 20"/>
                  <a:gd name="T23" fmla="*/ 3 h 3"/>
                  <a:gd name="T24" fmla="*/ 10 w 20"/>
                  <a:gd name="T25" fmla="*/ 3 h 3"/>
                  <a:gd name="T26" fmla="*/ 7 w 20"/>
                  <a:gd name="T27" fmla="*/ 3 h 3"/>
                  <a:gd name="T28" fmla="*/ 5 w 20"/>
                  <a:gd name="T29" fmla="*/ 3 h 3"/>
                  <a:gd name="T30" fmla="*/ 3 w 20"/>
                  <a:gd name="T31" fmla="*/ 3 h 3"/>
                  <a:gd name="T32" fmla="*/ 3 w 20"/>
                  <a:gd name="T33" fmla="*/ 0 h 3"/>
                  <a:gd name="T34" fmla="*/ 0 w 20"/>
                  <a:gd name="T35" fmla="*/ 0 h 3"/>
                  <a:gd name="T36" fmla="*/ 3 w 20"/>
                  <a:gd name="T3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3">
                    <a:moveTo>
                      <a:pt x="3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9" name="Freeform 1320"/>
              <p:cNvSpPr>
                <a:spLocks/>
              </p:cNvSpPr>
              <p:nvPr/>
            </p:nvSpPr>
            <p:spPr bwMode="auto">
              <a:xfrm>
                <a:off x="3136" y="3549"/>
                <a:ext cx="36" cy="17"/>
              </a:xfrm>
              <a:custGeom>
                <a:avLst/>
                <a:gdLst>
                  <a:gd name="T0" fmla="*/ 17 w 36"/>
                  <a:gd name="T1" fmla="*/ 3 h 17"/>
                  <a:gd name="T2" fmla="*/ 14 w 36"/>
                  <a:gd name="T3" fmla="*/ 5 h 17"/>
                  <a:gd name="T4" fmla="*/ 17 w 36"/>
                  <a:gd name="T5" fmla="*/ 8 h 17"/>
                  <a:gd name="T6" fmla="*/ 19 w 36"/>
                  <a:gd name="T7" fmla="*/ 5 h 17"/>
                  <a:gd name="T8" fmla="*/ 24 w 36"/>
                  <a:gd name="T9" fmla="*/ 5 h 17"/>
                  <a:gd name="T10" fmla="*/ 26 w 36"/>
                  <a:gd name="T11" fmla="*/ 3 h 17"/>
                  <a:gd name="T12" fmla="*/ 26 w 36"/>
                  <a:gd name="T13" fmla="*/ 5 h 17"/>
                  <a:gd name="T14" fmla="*/ 29 w 36"/>
                  <a:gd name="T15" fmla="*/ 8 h 17"/>
                  <a:gd name="T16" fmla="*/ 34 w 36"/>
                  <a:gd name="T17" fmla="*/ 8 h 17"/>
                  <a:gd name="T18" fmla="*/ 34 w 36"/>
                  <a:gd name="T19" fmla="*/ 8 h 17"/>
                  <a:gd name="T20" fmla="*/ 36 w 36"/>
                  <a:gd name="T21" fmla="*/ 10 h 17"/>
                  <a:gd name="T22" fmla="*/ 34 w 36"/>
                  <a:gd name="T23" fmla="*/ 13 h 17"/>
                  <a:gd name="T24" fmla="*/ 29 w 36"/>
                  <a:gd name="T25" fmla="*/ 13 h 17"/>
                  <a:gd name="T26" fmla="*/ 31 w 36"/>
                  <a:gd name="T27" fmla="*/ 15 h 17"/>
                  <a:gd name="T28" fmla="*/ 29 w 36"/>
                  <a:gd name="T29" fmla="*/ 17 h 17"/>
                  <a:gd name="T30" fmla="*/ 26 w 36"/>
                  <a:gd name="T31" fmla="*/ 15 h 17"/>
                  <a:gd name="T32" fmla="*/ 22 w 36"/>
                  <a:gd name="T33" fmla="*/ 15 h 17"/>
                  <a:gd name="T34" fmla="*/ 19 w 36"/>
                  <a:gd name="T35" fmla="*/ 17 h 17"/>
                  <a:gd name="T36" fmla="*/ 17 w 36"/>
                  <a:gd name="T37" fmla="*/ 17 h 17"/>
                  <a:gd name="T38" fmla="*/ 12 w 36"/>
                  <a:gd name="T39" fmla="*/ 17 h 17"/>
                  <a:gd name="T40" fmla="*/ 9 w 36"/>
                  <a:gd name="T41" fmla="*/ 15 h 17"/>
                  <a:gd name="T42" fmla="*/ 7 w 36"/>
                  <a:gd name="T43" fmla="*/ 17 h 17"/>
                  <a:gd name="T44" fmla="*/ 4 w 36"/>
                  <a:gd name="T45" fmla="*/ 15 h 17"/>
                  <a:gd name="T46" fmla="*/ 9 w 36"/>
                  <a:gd name="T47" fmla="*/ 13 h 17"/>
                  <a:gd name="T48" fmla="*/ 9 w 36"/>
                  <a:gd name="T49" fmla="*/ 13 h 17"/>
                  <a:gd name="T50" fmla="*/ 7 w 36"/>
                  <a:gd name="T51" fmla="*/ 10 h 17"/>
                  <a:gd name="T52" fmla="*/ 9 w 36"/>
                  <a:gd name="T53" fmla="*/ 8 h 17"/>
                  <a:gd name="T54" fmla="*/ 4 w 36"/>
                  <a:gd name="T55" fmla="*/ 8 h 17"/>
                  <a:gd name="T56" fmla="*/ 2 w 36"/>
                  <a:gd name="T57" fmla="*/ 10 h 17"/>
                  <a:gd name="T58" fmla="*/ 0 w 36"/>
                  <a:gd name="T59" fmla="*/ 8 h 17"/>
                  <a:gd name="T60" fmla="*/ 2 w 36"/>
                  <a:gd name="T61" fmla="*/ 5 h 17"/>
                  <a:gd name="T62" fmla="*/ 7 w 36"/>
                  <a:gd name="T63" fmla="*/ 5 h 17"/>
                  <a:gd name="T64" fmla="*/ 2 w 36"/>
                  <a:gd name="T65" fmla="*/ 5 h 17"/>
                  <a:gd name="T66" fmla="*/ 4 w 36"/>
                  <a:gd name="T67" fmla="*/ 3 h 17"/>
                  <a:gd name="T68" fmla="*/ 9 w 36"/>
                  <a:gd name="T69" fmla="*/ 3 h 17"/>
                  <a:gd name="T70" fmla="*/ 12 w 36"/>
                  <a:gd name="T71" fmla="*/ 0 h 17"/>
                  <a:gd name="T72" fmla="*/ 12 w 36"/>
                  <a:gd name="T73" fmla="*/ 0 h 17"/>
                  <a:gd name="T74" fmla="*/ 17 w 36"/>
                  <a:gd name="T7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" h="17">
                    <a:moveTo>
                      <a:pt x="17" y="0"/>
                    </a:moveTo>
                    <a:lnTo>
                      <a:pt x="17" y="3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19" y="5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6" y="8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4" y="8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6" y="10"/>
                    </a:lnTo>
                    <a:lnTo>
                      <a:pt x="36" y="13"/>
                    </a:lnTo>
                    <a:lnTo>
                      <a:pt x="34" y="13"/>
                    </a:lnTo>
                    <a:lnTo>
                      <a:pt x="31" y="13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31" y="15"/>
                    </a:lnTo>
                    <a:lnTo>
                      <a:pt x="31" y="17"/>
                    </a:lnTo>
                    <a:lnTo>
                      <a:pt x="29" y="17"/>
                    </a:lnTo>
                    <a:lnTo>
                      <a:pt x="29" y="15"/>
                    </a:lnTo>
                    <a:lnTo>
                      <a:pt x="26" y="15"/>
                    </a:lnTo>
                    <a:lnTo>
                      <a:pt x="24" y="15"/>
                    </a:lnTo>
                    <a:lnTo>
                      <a:pt x="22" y="15"/>
                    </a:lnTo>
                    <a:lnTo>
                      <a:pt x="22" y="17"/>
                    </a:lnTo>
                    <a:lnTo>
                      <a:pt x="19" y="17"/>
                    </a:lnTo>
                    <a:lnTo>
                      <a:pt x="19" y="15"/>
                    </a:lnTo>
                    <a:lnTo>
                      <a:pt x="17" y="17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0" name="Rectangle 1321"/>
              <p:cNvSpPr>
                <a:spLocks noChangeArrowheads="1"/>
              </p:cNvSpPr>
              <p:nvPr/>
            </p:nvSpPr>
            <p:spPr bwMode="auto">
              <a:xfrm>
                <a:off x="3140" y="3547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1" name="Rectangle 1322"/>
              <p:cNvSpPr>
                <a:spLocks noChangeArrowheads="1"/>
              </p:cNvSpPr>
              <p:nvPr/>
            </p:nvSpPr>
            <p:spPr bwMode="auto">
              <a:xfrm>
                <a:off x="3045" y="3547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2" name="Freeform 1323"/>
              <p:cNvSpPr>
                <a:spLocks/>
              </p:cNvSpPr>
              <p:nvPr/>
            </p:nvSpPr>
            <p:spPr bwMode="auto">
              <a:xfrm>
                <a:off x="3160" y="3547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3" name="Freeform 1324"/>
              <p:cNvSpPr>
                <a:spLocks/>
              </p:cNvSpPr>
              <p:nvPr/>
            </p:nvSpPr>
            <p:spPr bwMode="auto">
              <a:xfrm>
                <a:off x="3155" y="3544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4" name="Freeform 1325"/>
              <p:cNvSpPr>
                <a:spLocks/>
              </p:cNvSpPr>
              <p:nvPr/>
            </p:nvSpPr>
            <p:spPr bwMode="auto">
              <a:xfrm>
                <a:off x="3158" y="354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5" name="Freeform 1326"/>
              <p:cNvSpPr>
                <a:spLocks/>
              </p:cNvSpPr>
              <p:nvPr/>
            </p:nvSpPr>
            <p:spPr bwMode="auto">
              <a:xfrm>
                <a:off x="3067" y="3544"/>
                <a:ext cx="10" cy="8"/>
              </a:xfrm>
              <a:custGeom>
                <a:avLst/>
                <a:gdLst>
                  <a:gd name="T0" fmla="*/ 5 w 10"/>
                  <a:gd name="T1" fmla="*/ 3 h 8"/>
                  <a:gd name="T2" fmla="*/ 7 w 10"/>
                  <a:gd name="T3" fmla="*/ 3 h 8"/>
                  <a:gd name="T4" fmla="*/ 10 w 10"/>
                  <a:gd name="T5" fmla="*/ 3 h 8"/>
                  <a:gd name="T6" fmla="*/ 7 w 10"/>
                  <a:gd name="T7" fmla="*/ 3 h 8"/>
                  <a:gd name="T8" fmla="*/ 7 w 10"/>
                  <a:gd name="T9" fmla="*/ 5 h 8"/>
                  <a:gd name="T10" fmla="*/ 5 w 10"/>
                  <a:gd name="T11" fmla="*/ 5 h 8"/>
                  <a:gd name="T12" fmla="*/ 7 w 10"/>
                  <a:gd name="T13" fmla="*/ 5 h 8"/>
                  <a:gd name="T14" fmla="*/ 7 w 10"/>
                  <a:gd name="T15" fmla="*/ 8 h 8"/>
                  <a:gd name="T16" fmla="*/ 5 w 10"/>
                  <a:gd name="T17" fmla="*/ 8 h 8"/>
                  <a:gd name="T18" fmla="*/ 3 w 10"/>
                  <a:gd name="T19" fmla="*/ 8 h 8"/>
                  <a:gd name="T20" fmla="*/ 0 w 10"/>
                  <a:gd name="T21" fmla="*/ 8 h 8"/>
                  <a:gd name="T22" fmla="*/ 0 w 10"/>
                  <a:gd name="T23" fmla="*/ 5 h 8"/>
                  <a:gd name="T24" fmla="*/ 3 w 10"/>
                  <a:gd name="T25" fmla="*/ 5 h 8"/>
                  <a:gd name="T26" fmla="*/ 3 w 10"/>
                  <a:gd name="T27" fmla="*/ 3 h 8"/>
                  <a:gd name="T28" fmla="*/ 5 w 10"/>
                  <a:gd name="T29" fmla="*/ 3 h 8"/>
                  <a:gd name="T30" fmla="*/ 3 w 10"/>
                  <a:gd name="T31" fmla="*/ 3 h 8"/>
                  <a:gd name="T32" fmla="*/ 3 w 10"/>
                  <a:gd name="T33" fmla="*/ 0 h 8"/>
                  <a:gd name="T34" fmla="*/ 5 w 10"/>
                  <a:gd name="T35" fmla="*/ 0 h 8"/>
                  <a:gd name="T36" fmla="*/ 5 w 10"/>
                  <a:gd name="T3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8">
                    <a:moveTo>
                      <a:pt x="5" y="3"/>
                    </a:moveTo>
                    <a:lnTo>
                      <a:pt x="7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6" name="Freeform 1327"/>
              <p:cNvSpPr>
                <a:spLocks/>
              </p:cNvSpPr>
              <p:nvPr/>
            </p:nvSpPr>
            <p:spPr bwMode="auto">
              <a:xfrm>
                <a:off x="3160" y="3544"/>
                <a:ext cx="5" cy="3"/>
              </a:xfrm>
              <a:custGeom>
                <a:avLst/>
                <a:gdLst>
                  <a:gd name="T0" fmla="*/ 2 w 5"/>
                  <a:gd name="T1" fmla="*/ 0 h 3"/>
                  <a:gd name="T2" fmla="*/ 5 w 5"/>
                  <a:gd name="T3" fmla="*/ 0 h 3"/>
                  <a:gd name="T4" fmla="*/ 2 w 5"/>
                  <a:gd name="T5" fmla="*/ 0 h 3"/>
                  <a:gd name="T6" fmla="*/ 2 w 5"/>
                  <a:gd name="T7" fmla="*/ 3 h 3"/>
                  <a:gd name="T8" fmla="*/ 0 w 5"/>
                  <a:gd name="T9" fmla="*/ 3 h 3"/>
                  <a:gd name="T10" fmla="*/ 0 w 5"/>
                  <a:gd name="T11" fmla="*/ 0 h 3"/>
                  <a:gd name="T12" fmla="*/ 2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7" name="Freeform 1328"/>
              <p:cNvSpPr>
                <a:spLocks/>
              </p:cNvSpPr>
              <p:nvPr/>
            </p:nvSpPr>
            <p:spPr bwMode="auto">
              <a:xfrm>
                <a:off x="3165" y="354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8" name="Freeform 1329"/>
              <p:cNvSpPr>
                <a:spLocks/>
              </p:cNvSpPr>
              <p:nvPr/>
            </p:nvSpPr>
            <p:spPr bwMode="auto">
              <a:xfrm>
                <a:off x="3184" y="3542"/>
                <a:ext cx="8" cy="2"/>
              </a:xfrm>
              <a:custGeom>
                <a:avLst/>
                <a:gdLst>
                  <a:gd name="T0" fmla="*/ 5 w 8"/>
                  <a:gd name="T1" fmla="*/ 0 h 2"/>
                  <a:gd name="T2" fmla="*/ 8 w 8"/>
                  <a:gd name="T3" fmla="*/ 0 h 2"/>
                  <a:gd name="T4" fmla="*/ 5 w 8"/>
                  <a:gd name="T5" fmla="*/ 0 h 2"/>
                  <a:gd name="T6" fmla="*/ 5 w 8"/>
                  <a:gd name="T7" fmla="*/ 2 h 2"/>
                  <a:gd name="T8" fmla="*/ 3 w 8"/>
                  <a:gd name="T9" fmla="*/ 2 h 2"/>
                  <a:gd name="T10" fmla="*/ 0 w 8"/>
                  <a:gd name="T11" fmla="*/ 2 h 2"/>
                  <a:gd name="T12" fmla="*/ 0 w 8"/>
                  <a:gd name="T13" fmla="*/ 0 h 2"/>
                  <a:gd name="T14" fmla="*/ 3 w 8"/>
                  <a:gd name="T15" fmla="*/ 0 h 2"/>
                  <a:gd name="T16" fmla="*/ 5 w 8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">
                    <a:moveTo>
                      <a:pt x="5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9" name="Freeform 1330"/>
              <p:cNvSpPr>
                <a:spLocks/>
              </p:cNvSpPr>
              <p:nvPr/>
            </p:nvSpPr>
            <p:spPr bwMode="auto">
              <a:xfrm>
                <a:off x="3094" y="3542"/>
                <a:ext cx="5" cy="2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2 w 5"/>
                  <a:gd name="T7" fmla="*/ 2 h 2"/>
                  <a:gd name="T8" fmla="*/ 2 w 5"/>
                  <a:gd name="T9" fmla="*/ 0 h 2"/>
                  <a:gd name="T10" fmla="*/ 0 w 5"/>
                  <a:gd name="T11" fmla="*/ 0 h 2"/>
                  <a:gd name="T12" fmla="*/ 2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0" name="Freeform 1331"/>
              <p:cNvSpPr>
                <a:spLocks/>
              </p:cNvSpPr>
              <p:nvPr/>
            </p:nvSpPr>
            <p:spPr bwMode="auto">
              <a:xfrm>
                <a:off x="3182" y="354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1" name="Freeform 1332"/>
              <p:cNvSpPr>
                <a:spLocks/>
              </p:cNvSpPr>
              <p:nvPr/>
            </p:nvSpPr>
            <p:spPr bwMode="auto">
              <a:xfrm>
                <a:off x="3238" y="354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2" name="Freeform 1333"/>
              <p:cNvSpPr>
                <a:spLocks/>
              </p:cNvSpPr>
              <p:nvPr/>
            </p:nvSpPr>
            <p:spPr bwMode="auto">
              <a:xfrm>
                <a:off x="3197" y="3537"/>
                <a:ext cx="14" cy="5"/>
              </a:xfrm>
              <a:custGeom>
                <a:avLst/>
                <a:gdLst>
                  <a:gd name="T0" fmla="*/ 9 w 14"/>
                  <a:gd name="T1" fmla="*/ 0 h 5"/>
                  <a:gd name="T2" fmla="*/ 12 w 14"/>
                  <a:gd name="T3" fmla="*/ 0 h 5"/>
                  <a:gd name="T4" fmla="*/ 12 w 14"/>
                  <a:gd name="T5" fmla="*/ 3 h 5"/>
                  <a:gd name="T6" fmla="*/ 14 w 14"/>
                  <a:gd name="T7" fmla="*/ 3 h 5"/>
                  <a:gd name="T8" fmla="*/ 14 w 14"/>
                  <a:gd name="T9" fmla="*/ 5 h 5"/>
                  <a:gd name="T10" fmla="*/ 12 w 14"/>
                  <a:gd name="T11" fmla="*/ 5 h 5"/>
                  <a:gd name="T12" fmla="*/ 9 w 14"/>
                  <a:gd name="T13" fmla="*/ 5 h 5"/>
                  <a:gd name="T14" fmla="*/ 7 w 14"/>
                  <a:gd name="T15" fmla="*/ 5 h 5"/>
                  <a:gd name="T16" fmla="*/ 5 w 14"/>
                  <a:gd name="T17" fmla="*/ 5 h 5"/>
                  <a:gd name="T18" fmla="*/ 2 w 14"/>
                  <a:gd name="T19" fmla="*/ 5 h 5"/>
                  <a:gd name="T20" fmla="*/ 0 w 14"/>
                  <a:gd name="T21" fmla="*/ 5 h 5"/>
                  <a:gd name="T22" fmla="*/ 0 w 14"/>
                  <a:gd name="T23" fmla="*/ 3 h 5"/>
                  <a:gd name="T24" fmla="*/ 2 w 14"/>
                  <a:gd name="T25" fmla="*/ 3 h 5"/>
                  <a:gd name="T26" fmla="*/ 5 w 14"/>
                  <a:gd name="T27" fmla="*/ 3 h 5"/>
                  <a:gd name="T28" fmla="*/ 5 w 14"/>
                  <a:gd name="T29" fmla="*/ 0 h 5"/>
                  <a:gd name="T30" fmla="*/ 7 w 14"/>
                  <a:gd name="T31" fmla="*/ 0 h 5"/>
                  <a:gd name="T32" fmla="*/ 9 w 14"/>
                  <a:gd name="T3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5">
                    <a:moveTo>
                      <a:pt x="9" y="0"/>
                    </a:moveTo>
                    <a:lnTo>
                      <a:pt x="12" y="0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3" name="Freeform 1334"/>
              <p:cNvSpPr>
                <a:spLocks/>
              </p:cNvSpPr>
              <p:nvPr/>
            </p:nvSpPr>
            <p:spPr bwMode="auto">
              <a:xfrm>
                <a:off x="3126" y="353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4" name="Freeform 1335"/>
              <p:cNvSpPr>
                <a:spLocks/>
              </p:cNvSpPr>
              <p:nvPr/>
            </p:nvSpPr>
            <p:spPr bwMode="auto">
              <a:xfrm>
                <a:off x="3079" y="3532"/>
                <a:ext cx="103" cy="39"/>
              </a:xfrm>
              <a:custGeom>
                <a:avLst/>
                <a:gdLst>
                  <a:gd name="T0" fmla="*/ 91 w 103"/>
                  <a:gd name="T1" fmla="*/ 0 h 39"/>
                  <a:gd name="T2" fmla="*/ 93 w 103"/>
                  <a:gd name="T3" fmla="*/ 3 h 39"/>
                  <a:gd name="T4" fmla="*/ 96 w 103"/>
                  <a:gd name="T5" fmla="*/ 5 h 39"/>
                  <a:gd name="T6" fmla="*/ 96 w 103"/>
                  <a:gd name="T7" fmla="*/ 5 h 39"/>
                  <a:gd name="T8" fmla="*/ 98 w 103"/>
                  <a:gd name="T9" fmla="*/ 8 h 39"/>
                  <a:gd name="T10" fmla="*/ 98 w 103"/>
                  <a:gd name="T11" fmla="*/ 8 h 39"/>
                  <a:gd name="T12" fmla="*/ 101 w 103"/>
                  <a:gd name="T13" fmla="*/ 10 h 39"/>
                  <a:gd name="T14" fmla="*/ 103 w 103"/>
                  <a:gd name="T15" fmla="*/ 12 h 39"/>
                  <a:gd name="T16" fmla="*/ 98 w 103"/>
                  <a:gd name="T17" fmla="*/ 12 h 39"/>
                  <a:gd name="T18" fmla="*/ 93 w 103"/>
                  <a:gd name="T19" fmla="*/ 12 h 39"/>
                  <a:gd name="T20" fmla="*/ 91 w 103"/>
                  <a:gd name="T21" fmla="*/ 10 h 39"/>
                  <a:gd name="T22" fmla="*/ 91 w 103"/>
                  <a:gd name="T23" fmla="*/ 10 h 39"/>
                  <a:gd name="T24" fmla="*/ 88 w 103"/>
                  <a:gd name="T25" fmla="*/ 8 h 39"/>
                  <a:gd name="T26" fmla="*/ 83 w 103"/>
                  <a:gd name="T27" fmla="*/ 8 h 39"/>
                  <a:gd name="T28" fmla="*/ 86 w 103"/>
                  <a:gd name="T29" fmla="*/ 10 h 39"/>
                  <a:gd name="T30" fmla="*/ 86 w 103"/>
                  <a:gd name="T31" fmla="*/ 10 h 39"/>
                  <a:gd name="T32" fmla="*/ 81 w 103"/>
                  <a:gd name="T33" fmla="*/ 10 h 39"/>
                  <a:gd name="T34" fmla="*/ 76 w 103"/>
                  <a:gd name="T35" fmla="*/ 10 h 39"/>
                  <a:gd name="T36" fmla="*/ 79 w 103"/>
                  <a:gd name="T37" fmla="*/ 12 h 39"/>
                  <a:gd name="T38" fmla="*/ 74 w 103"/>
                  <a:gd name="T39" fmla="*/ 12 h 39"/>
                  <a:gd name="T40" fmla="*/ 74 w 103"/>
                  <a:gd name="T41" fmla="*/ 12 h 39"/>
                  <a:gd name="T42" fmla="*/ 71 w 103"/>
                  <a:gd name="T43" fmla="*/ 15 h 39"/>
                  <a:gd name="T44" fmla="*/ 69 w 103"/>
                  <a:gd name="T45" fmla="*/ 15 h 39"/>
                  <a:gd name="T46" fmla="*/ 66 w 103"/>
                  <a:gd name="T47" fmla="*/ 12 h 39"/>
                  <a:gd name="T48" fmla="*/ 64 w 103"/>
                  <a:gd name="T49" fmla="*/ 15 h 39"/>
                  <a:gd name="T50" fmla="*/ 61 w 103"/>
                  <a:gd name="T51" fmla="*/ 17 h 39"/>
                  <a:gd name="T52" fmla="*/ 57 w 103"/>
                  <a:gd name="T53" fmla="*/ 17 h 39"/>
                  <a:gd name="T54" fmla="*/ 54 w 103"/>
                  <a:gd name="T55" fmla="*/ 20 h 39"/>
                  <a:gd name="T56" fmla="*/ 52 w 103"/>
                  <a:gd name="T57" fmla="*/ 22 h 39"/>
                  <a:gd name="T58" fmla="*/ 52 w 103"/>
                  <a:gd name="T59" fmla="*/ 25 h 39"/>
                  <a:gd name="T60" fmla="*/ 49 w 103"/>
                  <a:gd name="T61" fmla="*/ 27 h 39"/>
                  <a:gd name="T62" fmla="*/ 49 w 103"/>
                  <a:gd name="T63" fmla="*/ 27 h 39"/>
                  <a:gd name="T64" fmla="*/ 47 w 103"/>
                  <a:gd name="T65" fmla="*/ 30 h 39"/>
                  <a:gd name="T66" fmla="*/ 47 w 103"/>
                  <a:gd name="T67" fmla="*/ 30 h 39"/>
                  <a:gd name="T68" fmla="*/ 44 w 103"/>
                  <a:gd name="T69" fmla="*/ 32 h 39"/>
                  <a:gd name="T70" fmla="*/ 42 w 103"/>
                  <a:gd name="T71" fmla="*/ 34 h 39"/>
                  <a:gd name="T72" fmla="*/ 47 w 103"/>
                  <a:gd name="T73" fmla="*/ 34 h 39"/>
                  <a:gd name="T74" fmla="*/ 44 w 103"/>
                  <a:gd name="T75" fmla="*/ 37 h 39"/>
                  <a:gd name="T76" fmla="*/ 39 w 103"/>
                  <a:gd name="T77" fmla="*/ 37 h 39"/>
                  <a:gd name="T78" fmla="*/ 39 w 103"/>
                  <a:gd name="T79" fmla="*/ 34 h 39"/>
                  <a:gd name="T80" fmla="*/ 39 w 103"/>
                  <a:gd name="T81" fmla="*/ 34 h 39"/>
                  <a:gd name="T82" fmla="*/ 37 w 103"/>
                  <a:gd name="T83" fmla="*/ 37 h 39"/>
                  <a:gd name="T84" fmla="*/ 35 w 103"/>
                  <a:gd name="T85" fmla="*/ 34 h 39"/>
                  <a:gd name="T86" fmla="*/ 30 w 103"/>
                  <a:gd name="T87" fmla="*/ 34 h 39"/>
                  <a:gd name="T88" fmla="*/ 27 w 103"/>
                  <a:gd name="T89" fmla="*/ 32 h 39"/>
                  <a:gd name="T90" fmla="*/ 22 w 103"/>
                  <a:gd name="T91" fmla="*/ 32 h 39"/>
                  <a:gd name="T92" fmla="*/ 20 w 103"/>
                  <a:gd name="T93" fmla="*/ 34 h 39"/>
                  <a:gd name="T94" fmla="*/ 15 w 103"/>
                  <a:gd name="T95" fmla="*/ 34 h 39"/>
                  <a:gd name="T96" fmla="*/ 10 w 103"/>
                  <a:gd name="T97" fmla="*/ 34 h 39"/>
                  <a:gd name="T98" fmla="*/ 8 w 103"/>
                  <a:gd name="T99" fmla="*/ 37 h 39"/>
                  <a:gd name="T100" fmla="*/ 5 w 103"/>
                  <a:gd name="T101" fmla="*/ 39 h 39"/>
                  <a:gd name="T102" fmla="*/ 0 w 103"/>
                  <a:gd name="T10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3" h="39">
                    <a:moveTo>
                      <a:pt x="88" y="0"/>
                    </a:moveTo>
                    <a:lnTo>
                      <a:pt x="91" y="0"/>
                    </a:lnTo>
                    <a:lnTo>
                      <a:pt x="93" y="0"/>
                    </a:lnTo>
                    <a:lnTo>
                      <a:pt x="93" y="3"/>
                    </a:lnTo>
                    <a:lnTo>
                      <a:pt x="96" y="3"/>
                    </a:lnTo>
                    <a:lnTo>
                      <a:pt x="96" y="5"/>
                    </a:lnTo>
                    <a:lnTo>
                      <a:pt x="93" y="5"/>
                    </a:lnTo>
                    <a:lnTo>
                      <a:pt x="96" y="5"/>
                    </a:lnTo>
                    <a:lnTo>
                      <a:pt x="98" y="5"/>
                    </a:lnTo>
                    <a:lnTo>
                      <a:pt x="98" y="8"/>
                    </a:lnTo>
                    <a:lnTo>
                      <a:pt x="96" y="8"/>
                    </a:lnTo>
                    <a:lnTo>
                      <a:pt x="98" y="8"/>
                    </a:lnTo>
                    <a:lnTo>
                      <a:pt x="98" y="10"/>
                    </a:lnTo>
                    <a:lnTo>
                      <a:pt x="101" y="10"/>
                    </a:lnTo>
                    <a:lnTo>
                      <a:pt x="103" y="10"/>
                    </a:lnTo>
                    <a:lnTo>
                      <a:pt x="103" y="12"/>
                    </a:lnTo>
                    <a:lnTo>
                      <a:pt x="101" y="12"/>
                    </a:lnTo>
                    <a:lnTo>
                      <a:pt x="98" y="12"/>
                    </a:lnTo>
                    <a:lnTo>
                      <a:pt x="96" y="12"/>
                    </a:lnTo>
                    <a:lnTo>
                      <a:pt x="93" y="12"/>
                    </a:lnTo>
                    <a:lnTo>
                      <a:pt x="91" y="12"/>
                    </a:lnTo>
                    <a:lnTo>
                      <a:pt x="91" y="10"/>
                    </a:lnTo>
                    <a:lnTo>
                      <a:pt x="93" y="10"/>
                    </a:lnTo>
                    <a:lnTo>
                      <a:pt x="91" y="10"/>
                    </a:lnTo>
                    <a:lnTo>
                      <a:pt x="91" y="8"/>
                    </a:lnTo>
                    <a:lnTo>
                      <a:pt x="88" y="8"/>
                    </a:lnTo>
                    <a:lnTo>
                      <a:pt x="86" y="8"/>
                    </a:lnTo>
                    <a:lnTo>
                      <a:pt x="83" y="8"/>
                    </a:lnTo>
                    <a:lnTo>
                      <a:pt x="86" y="8"/>
                    </a:lnTo>
                    <a:lnTo>
                      <a:pt x="86" y="10"/>
                    </a:lnTo>
                    <a:lnTo>
                      <a:pt x="83" y="10"/>
                    </a:lnTo>
                    <a:lnTo>
                      <a:pt x="86" y="10"/>
                    </a:lnTo>
                    <a:lnTo>
                      <a:pt x="83" y="10"/>
                    </a:lnTo>
                    <a:lnTo>
                      <a:pt x="81" y="10"/>
                    </a:lnTo>
                    <a:lnTo>
                      <a:pt x="79" y="10"/>
                    </a:lnTo>
                    <a:lnTo>
                      <a:pt x="76" y="10"/>
                    </a:lnTo>
                    <a:lnTo>
                      <a:pt x="76" y="12"/>
                    </a:lnTo>
                    <a:lnTo>
                      <a:pt x="79" y="12"/>
                    </a:lnTo>
                    <a:lnTo>
                      <a:pt x="76" y="12"/>
                    </a:lnTo>
                    <a:lnTo>
                      <a:pt x="74" y="12"/>
                    </a:lnTo>
                    <a:lnTo>
                      <a:pt x="71" y="12"/>
                    </a:lnTo>
                    <a:lnTo>
                      <a:pt x="74" y="12"/>
                    </a:lnTo>
                    <a:lnTo>
                      <a:pt x="71" y="12"/>
                    </a:lnTo>
                    <a:lnTo>
                      <a:pt x="71" y="15"/>
                    </a:lnTo>
                    <a:lnTo>
                      <a:pt x="69" y="12"/>
                    </a:lnTo>
                    <a:lnTo>
                      <a:pt x="69" y="15"/>
                    </a:lnTo>
                    <a:lnTo>
                      <a:pt x="69" y="12"/>
                    </a:lnTo>
                    <a:lnTo>
                      <a:pt x="66" y="12"/>
                    </a:lnTo>
                    <a:lnTo>
                      <a:pt x="66" y="15"/>
                    </a:lnTo>
                    <a:lnTo>
                      <a:pt x="64" y="15"/>
                    </a:lnTo>
                    <a:lnTo>
                      <a:pt x="61" y="15"/>
                    </a:lnTo>
                    <a:lnTo>
                      <a:pt x="61" y="17"/>
                    </a:lnTo>
                    <a:lnTo>
                      <a:pt x="59" y="17"/>
                    </a:lnTo>
                    <a:lnTo>
                      <a:pt x="57" y="17"/>
                    </a:lnTo>
                    <a:lnTo>
                      <a:pt x="57" y="20"/>
                    </a:lnTo>
                    <a:lnTo>
                      <a:pt x="54" y="20"/>
                    </a:lnTo>
                    <a:lnTo>
                      <a:pt x="52" y="20"/>
                    </a:lnTo>
                    <a:lnTo>
                      <a:pt x="52" y="22"/>
                    </a:lnTo>
                    <a:lnTo>
                      <a:pt x="49" y="22"/>
                    </a:lnTo>
                    <a:lnTo>
                      <a:pt x="52" y="25"/>
                    </a:lnTo>
                    <a:lnTo>
                      <a:pt x="49" y="25"/>
                    </a:lnTo>
                    <a:lnTo>
                      <a:pt x="49" y="27"/>
                    </a:lnTo>
                    <a:lnTo>
                      <a:pt x="49" y="25"/>
                    </a:lnTo>
                    <a:lnTo>
                      <a:pt x="49" y="27"/>
                    </a:lnTo>
                    <a:lnTo>
                      <a:pt x="47" y="27"/>
                    </a:lnTo>
                    <a:lnTo>
                      <a:pt x="47" y="30"/>
                    </a:lnTo>
                    <a:lnTo>
                      <a:pt x="44" y="30"/>
                    </a:lnTo>
                    <a:lnTo>
                      <a:pt x="47" y="30"/>
                    </a:lnTo>
                    <a:lnTo>
                      <a:pt x="47" y="32"/>
                    </a:lnTo>
                    <a:lnTo>
                      <a:pt x="44" y="32"/>
                    </a:lnTo>
                    <a:lnTo>
                      <a:pt x="42" y="32"/>
                    </a:lnTo>
                    <a:lnTo>
                      <a:pt x="42" y="34"/>
                    </a:lnTo>
                    <a:lnTo>
                      <a:pt x="44" y="34"/>
                    </a:lnTo>
                    <a:lnTo>
                      <a:pt x="47" y="34"/>
                    </a:lnTo>
                    <a:lnTo>
                      <a:pt x="47" y="37"/>
                    </a:lnTo>
                    <a:lnTo>
                      <a:pt x="44" y="37"/>
                    </a:lnTo>
                    <a:lnTo>
                      <a:pt x="42" y="37"/>
                    </a:lnTo>
                    <a:lnTo>
                      <a:pt x="39" y="37"/>
                    </a:lnTo>
                    <a:lnTo>
                      <a:pt x="42" y="37"/>
                    </a:lnTo>
                    <a:lnTo>
                      <a:pt x="39" y="34"/>
                    </a:lnTo>
                    <a:lnTo>
                      <a:pt x="42" y="34"/>
                    </a:lnTo>
                    <a:lnTo>
                      <a:pt x="39" y="34"/>
                    </a:lnTo>
                    <a:lnTo>
                      <a:pt x="37" y="34"/>
                    </a:lnTo>
                    <a:lnTo>
                      <a:pt x="37" y="37"/>
                    </a:lnTo>
                    <a:lnTo>
                      <a:pt x="35" y="37"/>
                    </a:lnTo>
                    <a:lnTo>
                      <a:pt x="35" y="34"/>
                    </a:lnTo>
                    <a:lnTo>
                      <a:pt x="32" y="34"/>
                    </a:lnTo>
                    <a:lnTo>
                      <a:pt x="30" y="34"/>
                    </a:lnTo>
                    <a:lnTo>
                      <a:pt x="30" y="32"/>
                    </a:lnTo>
                    <a:lnTo>
                      <a:pt x="27" y="32"/>
                    </a:lnTo>
                    <a:lnTo>
                      <a:pt x="25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20" y="34"/>
                    </a:lnTo>
                    <a:lnTo>
                      <a:pt x="17" y="34"/>
                    </a:lnTo>
                    <a:lnTo>
                      <a:pt x="15" y="34"/>
                    </a:lnTo>
                    <a:lnTo>
                      <a:pt x="13" y="34"/>
                    </a:lnTo>
                    <a:lnTo>
                      <a:pt x="10" y="34"/>
                    </a:lnTo>
                    <a:lnTo>
                      <a:pt x="10" y="37"/>
                    </a:lnTo>
                    <a:lnTo>
                      <a:pt x="8" y="37"/>
                    </a:lnTo>
                    <a:lnTo>
                      <a:pt x="5" y="37"/>
                    </a:lnTo>
                    <a:lnTo>
                      <a:pt x="5" y="39"/>
                    </a:lnTo>
                    <a:lnTo>
                      <a:pt x="3" y="39"/>
                    </a:lnTo>
                    <a:lnTo>
                      <a:pt x="0" y="3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5" name="Freeform 1336"/>
              <p:cNvSpPr>
                <a:spLocks/>
              </p:cNvSpPr>
              <p:nvPr/>
            </p:nvSpPr>
            <p:spPr bwMode="auto">
              <a:xfrm>
                <a:off x="3021" y="3571"/>
                <a:ext cx="5" cy="0"/>
              </a:xfrm>
              <a:custGeom>
                <a:avLst/>
                <a:gdLst>
                  <a:gd name="T0" fmla="*/ 0 w 5"/>
                  <a:gd name="T1" fmla="*/ 2 w 5"/>
                  <a:gd name="T2" fmla="*/ 0 w 5"/>
                  <a:gd name="T3" fmla="*/ 2 w 5"/>
                  <a:gd name="T4" fmla="*/ 0 w 5"/>
                  <a:gd name="T5" fmla="*/ 2 w 5"/>
                  <a:gd name="T6" fmla="*/ 5 w 5"/>
                  <a:gd name="T7" fmla="*/ 2 w 5"/>
                  <a:gd name="T8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6" name="Line 1337"/>
              <p:cNvSpPr>
                <a:spLocks noChangeShapeType="1"/>
              </p:cNvSpPr>
              <p:nvPr/>
            </p:nvSpPr>
            <p:spPr bwMode="auto">
              <a:xfrm>
                <a:off x="3026" y="3571"/>
                <a:ext cx="2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7" name="Freeform 1338"/>
              <p:cNvSpPr>
                <a:spLocks/>
              </p:cNvSpPr>
              <p:nvPr/>
            </p:nvSpPr>
            <p:spPr bwMode="auto">
              <a:xfrm>
                <a:off x="3038" y="3569"/>
                <a:ext cx="10" cy="2"/>
              </a:xfrm>
              <a:custGeom>
                <a:avLst/>
                <a:gdLst>
                  <a:gd name="T0" fmla="*/ 0 w 10"/>
                  <a:gd name="T1" fmla="*/ 2 h 2"/>
                  <a:gd name="T2" fmla="*/ 2 w 10"/>
                  <a:gd name="T3" fmla="*/ 2 h 2"/>
                  <a:gd name="T4" fmla="*/ 5 w 10"/>
                  <a:gd name="T5" fmla="*/ 2 h 2"/>
                  <a:gd name="T6" fmla="*/ 2 w 10"/>
                  <a:gd name="T7" fmla="*/ 2 h 2"/>
                  <a:gd name="T8" fmla="*/ 2 w 10"/>
                  <a:gd name="T9" fmla="*/ 0 h 2"/>
                  <a:gd name="T10" fmla="*/ 5 w 10"/>
                  <a:gd name="T11" fmla="*/ 0 h 2"/>
                  <a:gd name="T12" fmla="*/ 7 w 10"/>
                  <a:gd name="T13" fmla="*/ 0 h 2"/>
                  <a:gd name="T14" fmla="*/ 7 w 10"/>
                  <a:gd name="T15" fmla="*/ 2 h 2"/>
                  <a:gd name="T16" fmla="*/ 10 w 10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">
                    <a:moveTo>
                      <a:pt x="0" y="2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1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8" name="Freeform 1339"/>
              <p:cNvSpPr>
                <a:spLocks/>
              </p:cNvSpPr>
              <p:nvPr/>
            </p:nvSpPr>
            <p:spPr bwMode="auto">
              <a:xfrm>
                <a:off x="3048" y="3532"/>
                <a:ext cx="119" cy="39"/>
              </a:xfrm>
              <a:custGeom>
                <a:avLst/>
                <a:gdLst>
                  <a:gd name="T0" fmla="*/ 2 w 119"/>
                  <a:gd name="T1" fmla="*/ 39 h 39"/>
                  <a:gd name="T2" fmla="*/ 0 w 119"/>
                  <a:gd name="T3" fmla="*/ 37 h 39"/>
                  <a:gd name="T4" fmla="*/ 4 w 119"/>
                  <a:gd name="T5" fmla="*/ 37 h 39"/>
                  <a:gd name="T6" fmla="*/ 2 w 119"/>
                  <a:gd name="T7" fmla="*/ 34 h 39"/>
                  <a:gd name="T8" fmla="*/ 0 w 119"/>
                  <a:gd name="T9" fmla="*/ 37 h 39"/>
                  <a:gd name="T10" fmla="*/ 2 w 119"/>
                  <a:gd name="T11" fmla="*/ 34 h 39"/>
                  <a:gd name="T12" fmla="*/ 4 w 119"/>
                  <a:gd name="T13" fmla="*/ 32 h 39"/>
                  <a:gd name="T14" fmla="*/ 4 w 119"/>
                  <a:gd name="T15" fmla="*/ 32 h 39"/>
                  <a:gd name="T16" fmla="*/ 7 w 119"/>
                  <a:gd name="T17" fmla="*/ 34 h 39"/>
                  <a:gd name="T18" fmla="*/ 12 w 119"/>
                  <a:gd name="T19" fmla="*/ 34 h 39"/>
                  <a:gd name="T20" fmla="*/ 14 w 119"/>
                  <a:gd name="T21" fmla="*/ 32 h 39"/>
                  <a:gd name="T22" fmla="*/ 17 w 119"/>
                  <a:gd name="T23" fmla="*/ 30 h 39"/>
                  <a:gd name="T24" fmla="*/ 19 w 119"/>
                  <a:gd name="T25" fmla="*/ 32 h 39"/>
                  <a:gd name="T26" fmla="*/ 17 w 119"/>
                  <a:gd name="T27" fmla="*/ 30 h 39"/>
                  <a:gd name="T28" fmla="*/ 19 w 119"/>
                  <a:gd name="T29" fmla="*/ 27 h 39"/>
                  <a:gd name="T30" fmla="*/ 19 w 119"/>
                  <a:gd name="T31" fmla="*/ 27 h 39"/>
                  <a:gd name="T32" fmla="*/ 19 w 119"/>
                  <a:gd name="T33" fmla="*/ 27 h 39"/>
                  <a:gd name="T34" fmla="*/ 17 w 119"/>
                  <a:gd name="T35" fmla="*/ 25 h 39"/>
                  <a:gd name="T36" fmla="*/ 22 w 119"/>
                  <a:gd name="T37" fmla="*/ 25 h 39"/>
                  <a:gd name="T38" fmla="*/ 24 w 119"/>
                  <a:gd name="T39" fmla="*/ 22 h 39"/>
                  <a:gd name="T40" fmla="*/ 29 w 119"/>
                  <a:gd name="T41" fmla="*/ 22 h 39"/>
                  <a:gd name="T42" fmla="*/ 34 w 119"/>
                  <a:gd name="T43" fmla="*/ 22 h 39"/>
                  <a:gd name="T44" fmla="*/ 36 w 119"/>
                  <a:gd name="T45" fmla="*/ 20 h 39"/>
                  <a:gd name="T46" fmla="*/ 41 w 119"/>
                  <a:gd name="T47" fmla="*/ 20 h 39"/>
                  <a:gd name="T48" fmla="*/ 44 w 119"/>
                  <a:gd name="T49" fmla="*/ 22 h 39"/>
                  <a:gd name="T50" fmla="*/ 46 w 119"/>
                  <a:gd name="T51" fmla="*/ 20 h 39"/>
                  <a:gd name="T52" fmla="*/ 48 w 119"/>
                  <a:gd name="T53" fmla="*/ 17 h 39"/>
                  <a:gd name="T54" fmla="*/ 51 w 119"/>
                  <a:gd name="T55" fmla="*/ 20 h 39"/>
                  <a:gd name="T56" fmla="*/ 56 w 119"/>
                  <a:gd name="T57" fmla="*/ 20 h 39"/>
                  <a:gd name="T58" fmla="*/ 58 w 119"/>
                  <a:gd name="T59" fmla="*/ 17 h 39"/>
                  <a:gd name="T60" fmla="*/ 63 w 119"/>
                  <a:gd name="T61" fmla="*/ 17 h 39"/>
                  <a:gd name="T62" fmla="*/ 61 w 119"/>
                  <a:gd name="T63" fmla="*/ 15 h 39"/>
                  <a:gd name="T64" fmla="*/ 66 w 119"/>
                  <a:gd name="T65" fmla="*/ 15 h 39"/>
                  <a:gd name="T66" fmla="*/ 70 w 119"/>
                  <a:gd name="T67" fmla="*/ 15 h 39"/>
                  <a:gd name="T68" fmla="*/ 73 w 119"/>
                  <a:gd name="T69" fmla="*/ 12 h 39"/>
                  <a:gd name="T70" fmla="*/ 75 w 119"/>
                  <a:gd name="T71" fmla="*/ 10 h 39"/>
                  <a:gd name="T72" fmla="*/ 80 w 119"/>
                  <a:gd name="T73" fmla="*/ 10 h 39"/>
                  <a:gd name="T74" fmla="*/ 83 w 119"/>
                  <a:gd name="T75" fmla="*/ 8 h 39"/>
                  <a:gd name="T76" fmla="*/ 88 w 119"/>
                  <a:gd name="T77" fmla="*/ 8 h 39"/>
                  <a:gd name="T78" fmla="*/ 92 w 119"/>
                  <a:gd name="T79" fmla="*/ 8 h 39"/>
                  <a:gd name="T80" fmla="*/ 95 w 119"/>
                  <a:gd name="T81" fmla="*/ 5 h 39"/>
                  <a:gd name="T82" fmla="*/ 95 w 119"/>
                  <a:gd name="T83" fmla="*/ 5 h 39"/>
                  <a:gd name="T84" fmla="*/ 97 w 119"/>
                  <a:gd name="T85" fmla="*/ 8 h 39"/>
                  <a:gd name="T86" fmla="*/ 100 w 119"/>
                  <a:gd name="T87" fmla="*/ 5 h 39"/>
                  <a:gd name="T88" fmla="*/ 102 w 119"/>
                  <a:gd name="T89" fmla="*/ 3 h 39"/>
                  <a:gd name="T90" fmla="*/ 107 w 119"/>
                  <a:gd name="T91" fmla="*/ 3 h 39"/>
                  <a:gd name="T92" fmla="*/ 112 w 119"/>
                  <a:gd name="T93" fmla="*/ 3 h 39"/>
                  <a:gd name="T94" fmla="*/ 117 w 119"/>
                  <a:gd name="T95" fmla="*/ 3 h 39"/>
                  <a:gd name="T96" fmla="*/ 119 w 119"/>
                  <a:gd name="T9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9" h="39">
                    <a:moveTo>
                      <a:pt x="0" y="39"/>
                    </a:moveTo>
                    <a:lnTo>
                      <a:pt x="2" y="39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2" y="37"/>
                    </a:lnTo>
                    <a:lnTo>
                      <a:pt x="4" y="37"/>
                    </a:lnTo>
                    <a:lnTo>
                      <a:pt x="2" y="37"/>
                    </a:lnTo>
                    <a:lnTo>
                      <a:pt x="2" y="34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4" y="32"/>
                    </a:lnTo>
                    <a:lnTo>
                      <a:pt x="7" y="32"/>
                    </a:lnTo>
                    <a:lnTo>
                      <a:pt x="4" y="32"/>
                    </a:lnTo>
                    <a:lnTo>
                      <a:pt x="4" y="34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4" y="32"/>
                    </a:lnTo>
                    <a:lnTo>
                      <a:pt x="14" y="30"/>
                    </a:lnTo>
                    <a:lnTo>
                      <a:pt x="17" y="30"/>
                    </a:lnTo>
                    <a:lnTo>
                      <a:pt x="17" y="32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7" y="27"/>
                    </a:lnTo>
                    <a:lnTo>
                      <a:pt x="19" y="27"/>
                    </a:lnTo>
                    <a:lnTo>
                      <a:pt x="17" y="27"/>
                    </a:lnTo>
                    <a:lnTo>
                      <a:pt x="19" y="27"/>
                    </a:lnTo>
                    <a:lnTo>
                      <a:pt x="22" y="27"/>
                    </a:lnTo>
                    <a:lnTo>
                      <a:pt x="19" y="27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9" y="25"/>
                    </a:lnTo>
                    <a:lnTo>
                      <a:pt x="22" y="25"/>
                    </a:lnTo>
                    <a:lnTo>
                      <a:pt x="24" y="25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29" y="22"/>
                    </a:lnTo>
                    <a:lnTo>
                      <a:pt x="31" y="22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20"/>
                    </a:lnTo>
                    <a:lnTo>
                      <a:pt x="39" y="20"/>
                    </a:lnTo>
                    <a:lnTo>
                      <a:pt x="41" y="20"/>
                    </a:lnTo>
                    <a:lnTo>
                      <a:pt x="41" y="22"/>
                    </a:lnTo>
                    <a:lnTo>
                      <a:pt x="44" y="22"/>
                    </a:lnTo>
                    <a:lnTo>
                      <a:pt x="44" y="20"/>
                    </a:lnTo>
                    <a:lnTo>
                      <a:pt x="46" y="20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8" y="20"/>
                    </a:lnTo>
                    <a:lnTo>
                      <a:pt x="51" y="20"/>
                    </a:lnTo>
                    <a:lnTo>
                      <a:pt x="53" y="20"/>
                    </a:lnTo>
                    <a:lnTo>
                      <a:pt x="56" y="20"/>
                    </a:lnTo>
                    <a:lnTo>
                      <a:pt x="58" y="20"/>
                    </a:lnTo>
                    <a:lnTo>
                      <a:pt x="58" y="17"/>
                    </a:lnTo>
                    <a:lnTo>
                      <a:pt x="61" y="17"/>
                    </a:lnTo>
                    <a:lnTo>
                      <a:pt x="63" y="17"/>
                    </a:lnTo>
                    <a:lnTo>
                      <a:pt x="63" y="15"/>
                    </a:lnTo>
                    <a:lnTo>
                      <a:pt x="61" y="15"/>
                    </a:lnTo>
                    <a:lnTo>
                      <a:pt x="63" y="15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70" y="15"/>
                    </a:lnTo>
                    <a:lnTo>
                      <a:pt x="70" y="12"/>
                    </a:lnTo>
                    <a:lnTo>
                      <a:pt x="73" y="12"/>
                    </a:lnTo>
                    <a:lnTo>
                      <a:pt x="73" y="10"/>
                    </a:lnTo>
                    <a:lnTo>
                      <a:pt x="75" y="10"/>
                    </a:lnTo>
                    <a:lnTo>
                      <a:pt x="78" y="10"/>
                    </a:lnTo>
                    <a:lnTo>
                      <a:pt x="80" y="10"/>
                    </a:lnTo>
                    <a:lnTo>
                      <a:pt x="80" y="8"/>
                    </a:lnTo>
                    <a:lnTo>
                      <a:pt x="83" y="8"/>
                    </a:lnTo>
                    <a:lnTo>
                      <a:pt x="85" y="8"/>
                    </a:lnTo>
                    <a:lnTo>
                      <a:pt x="88" y="8"/>
                    </a:lnTo>
                    <a:lnTo>
                      <a:pt x="90" y="8"/>
                    </a:lnTo>
                    <a:lnTo>
                      <a:pt x="92" y="8"/>
                    </a:lnTo>
                    <a:lnTo>
                      <a:pt x="95" y="8"/>
                    </a:lnTo>
                    <a:lnTo>
                      <a:pt x="95" y="5"/>
                    </a:lnTo>
                    <a:lnTo>
                      <a:pt x="92" y="5"/>
                    </a:lnTo>
                    <a:lnTo>
                      <a:pt x="95" y="5"/>
                    </a:lnTo>
                    <a:lnTo>
                      <a:pt x="97" y="5"/>
                    </a:lnTo>
                    <a:lnTo>
                      <a:pt x="97" y="8"/>
                    </a:lnTo>
                    <a:lnTo>
                      <a:pt x="97" y="5"/>
                    </a:lnTo>
                    <a:lnTo>
                      <a:pt x="100" y="5"/>
                    </a:lnTo>
                    <a:lnTo>
                      <a:pt x="102" y="5"/>
                    </a:lnTo>
                    <a:lnTo>
                      <a:pt x="102" y="3"/>
                    </a:lnTo>
                    <a:lnTo>
                      <a:pt x="105" y="3"/>
                    </a:lnTo>
                    <a:lnTo>
                      <a:pt x="107" y="3"/>
                    </a:lnTo>
                    <a:lnTo>
                      <a:pt x="110" y="3"/>
                    </a:lnTo>
                    <a:lnTo>
                      <a:pt x="112" y="3"/>
                    </a:lnTo>
                    <a:lnTo>
                      <a:pt x="114" y="3"/>
                    </a:lnTo>
                    <a:lnTo>
                      <a:pt x="117" y="3"/>
                    </a:lnTo>
                    <a:lnTo>
                      <a:pt x="117" y="0"/>
                    </a:lnTo>
                    <a:lnTo>
                      <a:pt x="11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9" name="Freeform 1340"/>
              <p:cNvSpPr>
                <a:spLocks/>
              </p:cNvSpPr>
              <p:nvPr/>
            </p:nvSpPr>
            <p:spPr bwMode="auto">
              <a:xfrm>
                <a:off x="3030" y="3532"/>
                <a:ext cx="8" cy="5"/>
              </a:xfrm>
              <a:custGeom>
                <a:avLst/>
                <a:gdLst>
                  <a:gd name="T0" fmla="*/ 3 w 8"/>
                  <a:gd name="T1" fmla="*/ 3 h 5"/>
                  <a:gd name="T2" fmla="*/ 5 w 8"/>
                  <a:gd name="T3" fmla="*/ 3 h 5"/>
                  <a:gd name="T4" fmla="*/ 5 w 8"/>
                  <a:gd name="T5" fmla="*/ 0 h 5"/>
                  <a:gd name="T6" fmla="*/ 5 w 8"/>
                  <a:gd name="T7" fmla="*/ 3 h 5"/>
                  <a:gd name="T8" fmla="*/ 8 w 8"/>
                  <a:gd name="T9" fmla="*/ 3 h 5"/>
                  <a:gd name="T10" fmla="*/ 5 w 8"/>
                  <a:gd name="T11" fmla="*/ 3 h 5"/>
                  <a:gd name="T12" fmla="*/ 5 w 8"/>
                  <a:gd name="T13" fmla="*/ 5 h 5"/>
                  <a:gd name="T14" fmla="*/ 3 w 8"/>
                  <a:gd name="T15" fmla="*/ 5 h 5"/>
                  <a:gd name="T16" fmla="*/ 0 w 8"/>
                  <a:gd name="T17" fmla="*/ 5 h 5"/>
                  <a:gd name="T18" fmla="*/ 0 w 8"/>
                  <a:gd name="T19" fmla="*/ 3 h 5"/>
                  <a:gd name="T20" fmla="*/ 0 w 8"/>
                  <a:gd name="T21" fmla="*/ 0 h 5"/>
                  <a:gd name="T22" fmla="*/ 3 w 8"/>
                  <a:gd name="T23" fmla="*/ 0 h 5"/>
                  <a:gd name="T24" fmla="*/ 3 w 8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3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0" name="Freeform 1341"/>
              <p:cNvSpPr>
                <a:spLocks/>
              </p:cNvSpPr>
              <p:nvPr/>
            </p:nvSpPr>
            <p:spPr bwMode="auto">
              <a:xfrm>
                <a:off x="3182" y="3530"/>
                <a:ext cx="5" cy="2"/>
              </a:xfrm>
              <a:custGeom>
                <a:avLst/>
                <a:gdLst>
                  <a:gd name="T0" fmla="*/ 2 w 5"/>
                  <a:gd name="T1" fmla="*/ 2 h 2"/>
                  <a:gd name="T2" fmla="*/ 0 w 5"/>
                  <a:gd name="T3" fmla="*/ 2 h 2"/>
                  <a:gd name="T4" fmla="*/ 2 w 5"/>
                  <a:gd name="T5" fmla="*/ 2 h 2"/>
                  <a:gd name="T6" fmla="*/ 2 w 5"/>
                  <a:gd name="T7" fmla="*/ 0 h 2"/>
                  <a:gd name="T8" fmla="*/ 2 w 5"/>
                  <a:gd name="T9" fmla="*/ 2 h 2"/>
                  <a:gd name="T10" fmla="*/ 5 w 5"/>
                  <a:gd name="T11" fmla="*/ 2 h 2"/>
                  <a:gd name="T12" fmla="*/ 2 w 5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1" name="Freeform 1342"/>
              <p:cNvSpPr>
                <a:spLocks/>
              </p:cNvSpPr>
              <p:nvPr/>
            </p:nvSpPr>
            <p:spPr bwMode="auto">
              <a:xfrm>
                <a:off x="3187" y="3530"/>
                <a:ext cx="44" cy="10"/>
              </a:xfrm>
              <a:custGeom>
                <a:avLst/>
                <a:gdLst>
                  <a:gd name="T0" fmla="*/ 29 w 44"/>
                  <a:gd name="T1" fmla="*/ 2 h 10"/>
                  <a:gd name="T2" fmla="*/ 32 w 44"/>
                  <a:gd name="T3" fmla="*/ 2 h 10"/>
                  <a:gd name="T4" fmla="*/ 34 w 44"/>
                  <a:gd name="T5" fmla="*/ 2 h 10"/>
                  <a:gd name="T6" fmla="*/ 37 w 44"/>
                  <a:gd name="T7" fmla="*/ 2 h 10"/>
                  <a:gd name="T8" fmla="*/ 39 w 44"/>
                  <a:gd name="T9" fmla="*/ 2 h 10"/>
                  <a:gd name="T10" fmla="*/ 41 w 44"/>
                  <a:gd name="T11" fmla="*/ 2 h 10"/>
                  <a:gd name="T12" fmla="*/ 41 w 44"/>
                  <a:gd name="T13" fmla="*/ 5 h 10"/>
                  <a:gd name="T14" fmla="*/ 44 w 44"/>
                  <a:gd name="T15" fmla="*/ 5 h 10"/>
                  <a:gd name="T16" fmla="*/ 41 w 44"/>
                  <a:gd name="T17" fmla="*/ 7 h 10"/>
                  <a:gd name="T18" fmla="*/ 39 w 44"/>
                  <a:gd name="T19" fmla="*/ 7 h 10"/>
                  <a:gd name="T20" fmla="*/ 37 w 44"/>
                  <a:gd name="T21" fmla="*/ 7 h 10"/>
                  <a:gd name="T22" fmla="*/ 34 w 44"/>
                  <a:gd name="T23" fmla="*/ 7 h 10"/>
                  <a:gd name="T24" fmla="*/ 32 w 44"/>
                  <a:gd name="T25" fmla="*/ 7 h 10"/>
                  <a:gd name="T26" fmla="*/ 29 w 44"/>
                  <a:gd name="T27" fmla="*/ 7 h 10"/>
                  <a:gd name="T28" fmla="*/ 27 w 44"/>
                  <a:gd name="T29" fmla="*/ 7 h 10"/>
                  <a:gd name="T30" fmla="*/ 24 w 44"/>
                  <a:gd name="T31" fmla="*/ 7 h 10"/>
                  <a:gd name="T32" fmla="*/ 24 w 44"/>
                  <a:gd name="T33" fmla="*/ 5 h 10"/>
                  <a:gd name="T34" fmla="*/ 22 w 44"/>
                  <a:gd name="T35" fmla="*/ 5 h 10"/>
                  <a:gd name="T36" fmla="*/ 19 w 44"/>
                  <a:gd name="T37" fmla="*/ 5 h 10"/>
                  <a:gd name="T38" fmla="*/ 17 w 44"/>
                  <a:gd name="T39" fmla="*/ 5 h 10"/>
                  <a:gd name="T40" fmla="*/ 17 w 44"/>
                  <a:gd name="T41" fmla="*/ 7 h 10"/>
                  <a:gd name="T42" fmla="*/ 15 w 44"/>
                  <a:gd name="T43" fmla="*/ 7 h 10"/>
                  <a:gd name="T44" fmla="*/ 12 w 44"/>
                  <a:gd name="T45" fmla="*/ 7 h 10"/>
                  <a:gd name="T46" fmla="*/ 10 w 44"/>
                  <a:gd name="T47" fmla="*/ 7 h 10"/>
                  <a:gd name="T48" fmla="*/ 10 w 44"/>
                  <a:gd name="T49" fmla="*/ 10 h 10"/>
                  <a:gd name="T50" fmla="*/ 7 w 44"/>
                  <a:gd name="T51" fmla="*/ 10 h 10"/>
                  <a:gd name="T52" fmla="*/ 5 w 44"/>
                  <a:gd name="T53" fmla="*/ 10 h 10"/>
                  <a:gd name="T54" fmla="*/ 2 w 44"/>
                  <a:gd name="T55" fmla="*/ 10 h 10"/>
                  <a:gd name="T56" fmla="*/ 2 w 44"/>
                  <a:gd name="T57" fmla="*/ 7 h 10"/>
                  <a:gd name="T58" fmla="*/ 0 w 44"/>
                  <a:gd name="T59" fmla="*/ 7 h 10"/>
                  <a:gd name="T60" fmla="*/ 2 w 44"/>
                  <a:gd name="T61" fmla="*/ 7 h 10"/>
                  <a:gd name="T62" fmla="*/ 2 w 44"/>
                  <a:gd name="T63" fmla="*/ 5 h 10"/>
                  <a:gd name="T64" fmla="*/ 5 w 44"/>
                  <a:gd name="T65" fmla="*/ 5 h 10"/>
                  <a:gd name="T66" fmla="*/ 5 w 44"/>
                  <a:gd name="T67" fmla="*/ 2 h 10"/>
                  <a:gd name="T68" fmla="*/ 7 w 44"/>
                  <a:gd name="T69" fmla="*/ 2 h 10"/>
                  <a:gd name="T70" fmla="*/ 10 w 44"/>
                  <a:gd name="T71" fmla="*/ 2 h 10"/>
                  <a:gd name="T72" fmla="*/ 12 w 44"/>
                  <a:gd name="T73" fmla="*/ 2 h 10"/>
                  <a:gd name="T74" fmla="*/ 15 w 44"/>
                  <a:gd name="T75" fmla="*/ 2 h 10"/>
                  <a:gd name="T76" fmla="*/ 15 w 44"/>
                  <a:gd name="T77" fmla="*/ 0 h 10"/>
                  <a:gd name="T78" fmla="*/ 17 w 44"/>
                  <a:gd name="T79" fmla="*/ 0 h 10"/>
                  <a:gd name="T80" fmla="*/ 19 w 44"/>
                  <a:gd name="T81" fmla="*/ 0 h 10"/>
                  <a:gd name="T82" fmla="*/ 22 w 44"/>
                  <a:gd name="T83" fmla="*/ 0 h 10"/>
                  <a:gd name="T84" fmla="*/ 22 w 44"/>
                  <a:gd name="T85" fmla="*/ 2 h 10"/>
                  <a:gd name="T86" fmla="*/ 24 w 44"/>
                  <a:gd name="T87" fmla="*/ 2 h 10"/>
                  <a:gd name="T88" fmla="*/ 24 w 44"/>
                  <a:gd name="T89" fmla="*/ 0 h 10"/>
                  <a:gd name="T90" fmla="*/ 27 w 44"/>
                  <a:gd name="T91" fmla="*/ 0 h 10"/>
                  <a:gd name="T92" fmla="*/ 29 w 44"/>
                  <a:gd name="T93" fmla="*/ 0 h 10"/>
                  <a:gd name="T94" fmla="*/ 29 w 44"/>
                  <a:gd name="T9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" h="10">
                    <a:moveTo>
                      <a:pt x="29" y="2"/>
                    </a:moveTo>
                    <a:lnTo>
                      <a:pt x="32" y="2"/>
                    </a:lnTo>
                    <a:lnTo>
                      <a:pt x="34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1" y="5"/>
                    </a:lnTo>
                    <a:lnTo>
                      <a:pt x="44" y="5"/>
                    </a:lnTo>
                    <a:lnTo>
                      <a:pt x="41" y="7"/>
                    </a:lnTo>
                    <a:lnTo>
                      <a:pt x="39" y="7"/>
                    </a:lnTo>
                    <a:lnTo>
                      <a:pt x="37" y="7"/>
                    </a:lnTo>
                    <a:lnTo>
                      <a:pt x="34" y="7"/>
                    </a:lnTo>
                    <a:lnTo>
                      <a:pt x="32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29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2" name="Freeform 1343"/>
              <p:cNvSpPr>
                <a:spLocks/>
              </p:cNvSpPr>
              <p:nvPr/>
            </p:nvSpPr>
            <p:spPr bwMode="auto">
              <a:xfrm>
                <a:off x="3184" y="3527"/>
                <a:ext cx="18" cy="5"/>
              </a:xfrm>
              <a:custGeom>
                <a:avLst/>
                <a:gdLst>
                  <a:gd name="T0" fmla="*/ 8 w 18"/>
                  <a:gd name="T1" fmla="*/ 0 h 5"/>
                  <a:gd name="T2" fmla="*/ 10 w 18"/>
                  <a:gd name="T3" fmla="*/ 0 h 5"/>
                  <a:gd name="T4" fmla="*/ 13 w 18"/>
                  <a:gd name="T5" fmla="*/ 0 h 5"/>
                  <a:gd name="T6" fmla="*/ 15 w 18"/>
                  <a:gd name="T7" fmla="*/ 0 h 5"/>
                  <a:gd name="T8" fmla="*/ 18 w 18"/>
                  <a:gd name="T9" fmla="*/ 0 h 5"/>
                  <a:gd name="T10" fmla="*/ 18 w 18"/>
                  <a:gd name="T11" fmla="*/ 3 h 5"/>
                  <a:gd name="T12" fmla="*/ 15 w 18"/>
                  <a:gd name="T13" fmla="*/ 3 h 5"/>
                  <a:gd name="T14" fmla="*/ 13 w 18"/>
                  <a:gd name="T15" fmla="*/ 3 h 5"/>
                  <a:gd name="T16" fmla="*/ 13 w 18"/>
                  <a:gd name="T17" fmla="*/ 5 h 5"/>
                  <a:gd name="T18" fmla="*/ 10 w 18"/>
                  <a:gd name="T19" fmla="*/ 5 h 5"/>
                  <a:gd name="T20" fmla="*/ 8 w 18"/>
                  <a:gd name="T21" fmla="*/ 5 h 5"/>
                  <a:gd name="T22" fmla="*/ 8 w 18"/>
                  <a:gd name="T23" fmla="*/ 3 h 5"/>
                  <a:gd name="T24" fmla="*/ 5 w 18"/>
                  <a:gd name="T25" fmla="*/ 3 h 5"/>
                  <a:gd name="T26" fmla="*/ 3 w 18"/>
                  <a:gd name="T27" fmla="*/ 3 h 5"/>
                  <a:gd name="T28" fmla="*/ 0 w 18"/>
                  <a:gd name="T29" fmla="*/ 3 h 5"/>
                  <a:gd name="T30" fmla="*/ 0 w 18"/>
                  <a:gd name="T31" fmla="*/ 0 h 5"/>
                  <a:gd name="T32" fmla="*/ 3 w 18"/>
                  <a:gd name="T33" fmla="*/ 0 h 5"/>
                  <a:gd name="T34" fmla="*/ 5 w 18"/>
                  <a:gd name="T35" fmla="*/ 0 h 5"/>
                  <a:gd name="T36" fmla="*/ 8 w 18"/>
                  <a:gd name="T3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5">
                    <a:moveTo>
                      <a:pt x="8" y="0"/>
                    </a:moveTo>
                    <a:lnTo>
                      <a:pt x="10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3" name="Freeform 1344"/>
              <p:cNvSpPr>
                <a:spLocks/>
              </p:cNvSpPr>
              <p:nvPr/>
            </p:nvSpPr>
            <p:spPr bwMode="auto">
              <a:xfrm>
                <a:off x="3072" y="3525"/>
                <a:ext cx="5" cy="2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2 w 5"/>
                  <a:gd name="T7" fmla="*/ 2 h 2"/>
                  <a:gd name="T8" fmla="*/ 0 w 5"/>
                  <a:gd name="T9" fmla="*/ 2 h 2"/>
                  <a:gd name="T10" fmla="*/ 0 w 5"/>
                  <a:gd name="T11" fmla="*/ 0 h 2"/>
                  <a:gd name="T12" fmla="*/ 2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4" name="Freeform 1345"/>
              <p:cNvSpPr>
                <a:spLocks/>
              </p:cNvSpPr>
              <p:nvPr/>
            </p:nvSpPr>
            <p:spPr bwMode="auto">
              <a:xfrm>
                <a:off x="3016" y="3522"/>
                <a:ext cx="12" cy="8"/>
              </a:xfrm>
              <a:custGeom>
                <a:avLst/>
                <a:gdLst>
                  <a:gd name="T0" fmla="*/ 12 w 12"/>
                  <a:gd name="T1" fmla="*/ 0 h 8"/>
                  <a:gd name="T2" fmla="*/ 12 w 12"/>
                  <a:gd name="T3" fmla="*/ 3 h 8"/>
                  <a:gd name="T4" fmla="*/ 10 w 12"/>
                  <a:gd name="T5" fmla="*/ 3 h 8"/>
                  <a:gd name="T6" fmla="*/ 10 w 12"/>
                  <a:gd name="T7" fmla="*/ 5 h 8"/>
                  <a:gd name="T8" fmla="*/ 7 w 12"/>
                  <a:gd name="T9" fmla="*/ 5 h 8"/>
                  <a:gd name="T10" fmla="*/ 5 w 12"/>
                  <a:gd name="T11" fmla="*/ 8 h 8"/>
                  <a:gd name="T12" fmla="*/ 2 w 12"/>
                  <a:gd name="T13" fmla="*/ 8 h 8"/>
                  <a:gd name="T14" fmla="*/ 0 w 12"/>
                  <a:gd name="T15" fmla="*/ 8 h 8"/>
                  <a:gd name="T16" fmla="*/ 2 w 12"/>
                  <a:gd name="T17" fmla="*/ 8 h 8"/>
                  <a:gd name="T18" fmla="*/ 2 w 12"/>
                  <a:gd name="T19" fmla="*/ 5 h 8"/>
                  <a:gd name="T20" fmla="*/ 5 w 12"/>
                  <a:gd name="T21" fmla="*/ 5 h 8"/>
                  <a:gd name="T22" fmla="*/ 5 w 12"/>
                  <a:gd name="T23" fmla="*/ 3 h 8"/>
                  <a:gd name="T24" fmla="*/ 7 w 12"/>
                  <a:gd name="T25" fmla="*/ 3 h 8"/>
                  <a:gd name="T26" fmla="*/ 10 w 12"/>
                  <a:gd name="T27" fmla="*/ 3 h 8"/>
                  <a:gd name="T28" fmla="*/ 10 w 12"/>
                  <a:gd name="T29" fmla="*/ 0 h 8"/>
                  <a:gd name="T30" fmla="*/ 10 w 12"/>
                  <a:gd name="T31" fmla="*/ 3 h 8"/>
                  <a:gd name="T32" fmla="*/ 10 w 12"/>
                  <a:gd name="T33" fmla="*/ 0 h 8"/>
                  <a:gd name="T34" fmla="*/ 12 w 12"/>
                  <a:gd name="T3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8">
                    <a:moveTo>
                      <a:pt x="12" y="0"/>
                    </a:moveTo>
                    <a:lnTo>
                      <a:pt x="12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5" name="Freeform 1346"/>
              <p:cNvSpPr>
                <a:spLocks/>
              </p:cNvSpPr>
              <p:nvPr/>
            </p:nvSpPr>
            <p:spPr bwMode="auto">
              <a:xfrm>
                <a:off x="3048" y="3520"/>
                <a:ext cx="12" cy="2"/>
              </a:xfrm>
              <a:custGeom>
                <a:avLst/>
                <a:gdLst>
                  <a:gd name="T0" fmla="*/ 7 w 12"/>
                  <a:gd name="T1" fmla="*/ 0 h 2"/>
                  <a:gd name="T2" fmla="*/ 9 w 12"/>
                  <a:gd name="T3" fmla="*/ 0 h 2"/>
                  <a:gd name="T4" fmla="*/ 12 w 12"/>
                  <a:gd name="T5" fmla="*/ 0 h 2"/>
                  <a:gd name="T6" fmla="*/ 9 w 12"/>
                  <a:gd name="T7" fmla="*/ 0 h 2"/>
                  <a:gd name="T8" fmla="*/ 7 w 12"/>
                  <a:gd name="T9" fmla="*/ 0 h 2"/>
                  <a:gd name="T10" fmla="*/ 7 w 12"/>
                  <a:gd name="T11" fmla="*/ 2 h 2"/>
                  <a:gd name="T12" fmla="*/ 4 w 12"/>
                  <a:gd name="T13" fmla="*/ 2 h 2"/>
                  <a:gd name="T14" fmla="*/ 2 w 12"/>
                  <a:gd name="T15" fmla="*/ 2 h 2"/>
                  <a:gd name="T16" fmla="*/ 2 w 12"/>
                  <a:gd name="T17" fmla="*/ 0 h 2"/>
                  <a:gd name="T18" fmla="*/ 0 w 12"/>
                  <a:gd name="T19" fmla="*/ 0 h 2"/>
                  <a:gd name="T20" fmla="*/ 2 w 12"/>
                  <a:gd name="T21" fmla="*/ 0 h 2"/>
                  <a:gd name="T22" fmla="*/ 4 w 12"/>
                  <a:gd name="T23" fmla="*/ 0 h 2"/>
                  <a:gd name="T24" fmla="*/ 7 w 12"/>
                  <a:gd name="T2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">
                    <a:moveTo>
                      <a:pt x="7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6" name="Freeform 1347"/>
              <p:cNvSpPr>
                <a:spLocks/>
              </p:cNvSpPr>
              <p:nvPr/>
            </p:nvSpPr>
            <p:spPr bwMode="auto">
              <a:xfrm>
                <a:off x="3055" y="3515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3 h 3"/>
                  <a:gd name="T4" fmla="*/ 0 w 2"/>
                  <a:gd name="T5" fmla="*/ 3 h 3"/>
                  <a:gd name="T6" fmla="*/ 0 w 2"/>
                  <a:gd name="T7" fmla="*/ 0 h 3"/>
                  <a:gd name="T8" fmla="*/ 0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7" name="Freeform 1348"/>
              <p:cNvSpPr>
                <a:spLocks/>
              </p:cNvSpPr>
              <p:nvPr/>
            </p:nvSpPr>
            <p:spPr bwMode="auto">
              <a:xfrm>
                <a:off x="3057" y="3513"/>
                <a:ext cx="39" cy="7"/>
              </a:xfrm>
              <a:custGeom>
                <a:avLst/>
                <a:gdLst>
                  <a:gd name="T0" fmla="*/ 32 w 39"/>
                  <a:gd name="T1" fmla="*/ 2 h 7"/>
                  <a:gd name="T2" fmla="*/ 35 w 39"/>
                  <a:gd name="T3" fmla="*/ 2 h 7"/>
                  <a:gd name="T4" fmla="*/ 35 w 39"/>
                  <a:gd name="T5" fmla="*/ 5 h 7"/>
                  <a:gd name="T6" fmla="*/ 37 w 39"/>
                  <a:gd name="T7" fmla="*/ 2 h 7"/>
                  <a:gd name="T8" fmla="*/ 39 w 39"/>
                  <a:gd name="T9" fmla="*/ 2 h 7"/>
                  <a:gd name="T10" fmla="*/ 39 w 39"/>
                  <a:gd name="T11" fmla="*/ 5 h 7"/>
                  <a:gd name="T12" fmla="*/ 37 w 39"/>
                  <a:gd name="T13" fmla="*/ 5 h 7"/>
                  <a:gd name="T14" fmla="*/ 35 w 39"/>
                  <a:gd name="T15" fmla="*/ 5 h 7"/>
                  <a:gd name="T16" fmla="*/ 32 w 39"/>
                  <a:gd name="T17" fmla="*/ 7 h 7"/>
                  <a:gd name="T18" fmla="*/ 32 w 39"/>
                  <a:gd name="T19" fmla="*/ 5 h 7"/>
                  <a:gd name="T20" fmla="*/ 32 w 39"/>
                  <a:gd name="T21" fmla="*/ 7 h 7"/>
                  <a:gd name="T22" fmla="*/ 30 w 39"/>
                  <a:gd name="T23" fmla="*/ 7 h 7"/>
                  <a:gd name="T24" fmla="*/ 27 w 39"/>
                  <a:gd name="T25" fmla="*/ 7 h 7"/>
                  <a:gd name="T26" fmla="*/ 25 w 39"/>
                  <a:gd name="T27" fmla="*/ 7 h 7"/>
                  <a:gd name="T28" fmla="*/ 27 w 39"/>
                  <a:gd name="T29" fmla="*/ 5 h 7"/>
                  <a:gd name="T30" fmla="*/ 25 w 39"/>
                  <a:gd name="T31" fmla="*/ 5 h 7"/>
                  <a:gd name="T32" fmla="*/ 25 w 39"/>
                  <a:gd name="T33" fmla="*/ 7 h 7"/>
                  <a:gd name="T34" fmla="*/ 22 w 39"/>
                  <a:gd name="T35" fmla="*/ 7 h 7"/>
                  <a:gd name="T36" fmla="*/ 22 w 39"/>
                  <a:gd name="T37" fmla="*/ 5 h 7"/>
                  <a:gd name="T38" fmla="*/ 25 w 39"/>
                  <a:gd name="T39" fmla="*/ 5 h 7"/>
                  <a:gd name="T40" fmla="*/ 25 w 39"/>
                  <a:gd name="T41" fmla="*/ 2 h 7"/>
                  <a:gd name="T42" fmla="*/ 22 w 39"/>
                  <a:gd name="T43" fmla="*/ 2 h 7"/>
                  <a:gd name="T44" fmla="*/ 22 w 39"/>
                  <a:gd name="T45" fmla="*/ 5 h 7"/>
                  <a:gd name="T46" fmla="*/ 20 w 39"/>
                  <a:gd name="T47" fmla="*/ 5 h 7"/>
                  <a:gd name="T48" fmla="*/ 17 w 39"/>
                  <a:gd name="T49" fmla="*/ 5 h 7"/>
                  <a:gd name="T50" fmla="*/ 15 w 39"/>
                  <a:gd name="T51" fmla="*/ 5 h 7"/>
                  <a:gd name="T52" fmla="*/ 13 w 39"/>
                  <a:gd name="T53" fmla="*/ 5 h 7"/>
                  <a:gd name="T54" fmla="*/ 10 w 39"/>
                  <a:gd name="T55" fmla="*/ 5 h 7"/>
                  <a:gd name="T56" fmla="*/ 8 w 39"/>
                  <a:gd name="T57" fmla="*/ 5 h 7"/>
                  <a:gd name="T58" fmla="*/ 5 w 39"/>
                  <a:gd name="T59" fmla="*/ 5 h 7"/>
                  <a:gd name="T60" fmla="*/ 3 w 39"/>
                  <a:gd name="T61" fmla="*/ 5 h 7"/>
                  <a:gd name="T62" fmla="*/ 0 w 39"/>
                  <a:gd name="T63" fmla="*/ 5 h 7"/>
                  <a:gd name="T64" fmla="*/ 3 w 39"/>
                  <a:gd name="T65" fmla="*/ 5 h 7"/>
                  <a:gd name="T66" fmla="*/ 3 w 39"/>
                  <a:gd name="T67" fmla="*/ 2 h 7"/>
                  <a:gd name="T68" fmla="*/ 0 w 39"/>
                  <a:gd name="T69" fmla="*/ 2 h 7"/>
                  <a:gd name="T70" fmla="*/ 3 w 39"/>
                  <a:gd name="T71" fmla="*/ 2 h 7"/>
                  <a:gd name="T72" fmla="*/ 5 w 39"/>
                  <a:gd name="T73" fmla="*/ 2 h 7"/>
                  <a:gd name="T74" fmla="*/ 5 w 39"/>
                  <a:gd name="T75" fmla="*/ 5 h 7"/>
                  <a:gd name="T76" fmla="*/ 5 w 39"/>
                  <a:gd name="T77" fmla="*/ 2 h 7"/>
                  <a:gd name="T78" fmla="*/ 5 w 39"/>
                  <a:gd name="T79" fmla="*/ 5 h 7"/>
                  <a:gd name="T80" fmla="*/ 8 w 39"/>
                  <a:gd name="T81" fmla="*/ 5 h 7"/>
                  <a:gd name="T82" fmla="*/ 8 w 39"/>
                  <a:gd name="T83" fmla="*/ 2 h 7"/>
                  <a:gd name="T84" fmla="*/ 10 w 39"/>
                  <a:gd name="T85" fmla="*/ 2 h 7"/>
                  <a:gd name="T86" fmla="*/ 13 w 39"/>
                  <a:gd name="T87" fmla="*/ 2 h 7"/>
                  <a:gd name="T88" fmla="*/ 10 w 39"/>
                  <a:gd name="T89" fmla="*/ 2 h 7"/>
                  <a:gd name="T90" fmla="*/ 13 w 39"/>
                  <a:gd name="T91" fmla="*/ 2 h 7"/>
                  <a:gd name="T92" fmla="*/ 13 w 39"/>
                  <a:gd name="T93" fmla="*/ 0 h 7"/>
                  <a:gd name="T94" fmla="*/ 15 w 39"/>
                  <a:gd name="T95" fmla="*/ 0 h 7"/>
                  <a:gd name="T96" fmla="*/ 15 w 39"/>
                  <a:gd name="T97" fmla="*/ 2 h 7"/>
                  <a:gd name="T98" fmla="*/ 17 w 39"/>
                  <a:gd name="T99" fmla="*/ 2 h 7"/>
                  <a:gd name="T100" fmla="*/ 20 w 39"/>
                  <a:gd name="T101" fmla="*/ 2 h 7"/>
                  <a:gd name="T102" fmla="*/ 22 w 39"/>
                  <a:gd name="T103" fmla="*/ 2 h 7"/>
                  <a:gd name="T104" fmla="*/ 25 w 39"/>
                  <a:gd name="T105" fmla="*/ 2 h 7"/>
                  <a:gd name="T106" fmla="*/ 27 w 39"/>
                  <a:gd name="T107" fmla="*/ 2 h 7"/>
                  <a:gd name="T108" fmla="*/ 27 w 39"/>
                  <a:gd name="T109" fmla="*/ 0 h 7"/>
                  <a:gd name="T110" fmla="*/ 30 w 39"/>
                  <a:gd name="T111" fmla="*/ 0 h 7"/>
                  <a:gd name="T112" fmla="*/ 32 w 39"/>
                  <a:gd name="T113" fmla="*/ 0 h 7"/>
                  <a:gd name="T114" fmla="*/ 35 w 39"/>
                  <a:gd name="T115" fmla="*/ 0 h 7"/>
                  <a:gd name="T116" fmla="*/ 35 w 39"/>
                  <a:gd name="T117" fmla="*/ 2 h 7"/>
                  <a:gd name="T118" fmla="*/ 32 w 39"/>
                  <a:gd name="T11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" h="7">
                    <a:moveTo>
                      <a:pt x="32" y="2"/>
                    </a:moveTo>
                    <a:lnTo>
                      <a:pt x="35" y="2"/>
                    </a:lnTo>
                    <a:lnTo>
                      <a:pt x="35" y="5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9" y="5"/>
                    </a:lnTo>
                    <a:lnTo>
                      <a:pt x="37" y="5"/>
                    </a:lnTo>
                    <a:lnTo>
                      <a:pt x="35" y="5"/>
                    </a:lnTo>
                    <a:lnTo>
                      <a:pt x="32" y="7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0" y="7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5" y="7"/>
                    </a:lnTo>
                    <a:lnTo>
                      <a:pt x="22" y="7"/>
                    </a:lnTo>
                    <a:lnTo>
                      <a:pt x="22" y="5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2" y="2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8" name="Freeform 1349"/>
              <p:cNvSpPr>
                <a:spLocks/>
              </p:cNvSpPr>
              <p:nvPr/>
            </p:nvSpPr>
            <p:spPr bwMode="auto">
              <a:xfrm>
                <a:off x="3092" y="3513"/>
                <a:ext cx="12" cy="2"/>
              </a:xfrm>
              <a:custGeom>
                <a:avLst/>
                <a:gdLst>
                  <a:gd name="T0" fmla="*/ 7 w 12"/>
                  <a:gd name="T1" fmla="*/ 0 h 2"/>
                  <a:gd name="T2" fmla="*/ 9 w 12"/>
                  <a:gd name="T3" fmla="*/ 0 h 2"/>
                  <a:gd name="T4" fmla="*/ 12 w 12"/>
                  <a:gd name="T5" fmla="*/ 0 h 2"/>
                  <a:gd name="T6" fmla="*/ 9 w 12"/>
                  <a:gd name="T7" fmla="*/ 0 h 2"/>
                  <a:gd name="T8" fmla="*/ 12 w 12"/>
                  <a:gd name="T9" fmla="*/ 0 h 2"/>
                  <a:gd name="T10" fmla="*/ 12 w 12"/>
                  <a:gd name="T11" fmla="*/ 2 h 2"/>
                  <a:gd name="T12" fmla="*/ 9 w 12"/>
                  <a:gd name="T13" fmla="*/ 2 h 2"/>
                  <a:gd name="T14" fmla="*/ 7 w 12"/>
                  <a:gd name="T15" fmla="*/ 2 h 2"/>
                  <a:gd name="T16" fmla="*/ 7 w 12"/>
                  <a:gd name="T17" fmla="*/ 0 h 2"/>
                  <a:gd name="T18" fmla="*/ 4 w 12"/>
                  <a:gd name="T19" fmla="*/ 0 h 2"/>
                  <a:gd name="T20" fmla="*/ 2 w 12"/>
                  <a:gd name="T21" fmla="*/ 0 h 2"/>
                  <a:gd name="T22" fmla="*/ 0 w 12"/>
                  <a:gd name="T23" fmla="*/ 0 h 2"/>
                  <a:gd name="T24" fmla="*/ 2 w 12"/>
                  <a:gd name="T25" fmla="*/ 0 h 2"/>
                  <a:gd name="T26" fmla="*/ 4 w 12"/>
                  <a:gd name="T27" fmla="*/ 0 h 2"/>
                  <a:gd name="T28" fmla="*/ 7 w 12"/>
                  <a:gd name="T2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2">
                    <a:moveTo>
                      <a:pt x="7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9" name="Freeform 1350"/>
              <p:cNvSpPr>
                <a:spLocks/>
              </p:cNvSpPr>
              <p:nvPr/>
            </p:nvSpPr>
            <p:spPr bwMode="auto">
              <a:xfrm>
                <a:off x="3099" y="3508"/>
                <a:ext cx="10" cy="5"/>
              </a:xfrm>
              <a:custGeom>
                <a:avLst/>
                <a:gdLst>
                  <a:gd name="T0" fmla="*/ 7 w 10"/>
                  <a:gd name="T1" fmla="*/ 2 h 5"/>
                  <a:gd name="T2" fmla="*/ 10 w 10"/>
                  <a:gd name="T3" fmla="*/ 2 h 5"/>
                  <a:gd name="T4" fmla="*/ 10 w 10"/>
                  <a:gd name="T5" fmla="*/ 5 h 5"/>
                  <a:gd name="T6" fmla="*/ 10 w 10"/>
                  <a:gd name="T7" fmla="*/ 2 h 5"/>
                  <a:gd name="T8" fmla="*/ 10 w 10"/>
                  <a:gd name="T9" fmla="*/ 5 h 5"/>
                  <a:gd name="T10" fmla="*/ 7 w 10"/>
                  <a:gd name="T11" fmla="*/ 5 h 5"/>
                  <a:gd name="T12" fmla="*/ 5 w 10"/>
                  <a:gd name="T13" fmla="*/ 5 h 5"/>
                  <a:gd name="T14" fmla="*/ 5 w 10"/>
                  <a:gd name="T15" fmla="*/ 2 h 5"/>
                  <a:gd name="T16" fmla="*/ 2 w 10"/>
                  <a:gd name="T17" fmla="*/ 2 h 5"/>
                  <a:gd name="T18" fmla="*/ 0 w 10"/>
                  <a:gd name="T19" fmla="*/ 2 h 5"/>
                  <a:gd name="T20" fmla="*/ 2 w 10"/>
                  <a:gd name="T21" fmla="*/ 2 h 5"/>
                  <a:gd name="T22" fmla="*/ 2 w 10"/>
                  <a:gd name="T23" fmla="*/ 0 h 5"/>
                  <a:gd name="T24" fmla="*/ 5 w 10"/>
                  <a:gd name="T25" fmla="*/ 0 h 5"/>
                  <a:gd name="T26" fmla="*/ 7 w 10"/>
                  <a:gd name="T2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5">
                    <a:moveTo>
                      <a:pt x="7" y="2"/>
                    </a:moveTo>
                    <a:lnTo>
                      <a:pt x="10" y="2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0" name="Freeform 1351"/>
              <p:cNvSpPr>
                <a:spLocks/>
              </p:cNvSpPr>
              <p:nvPr/>
            </p:nvSpPr>
            <p:spPr bwMode="auto">
              <a:xfrm>
                <a:off x="3114" y="3505"/>
                <a:ext cx="9" cy="3"/>
              </a:xfrm>
              <a:custGeom>
                <a:avLst/>
                <a:gdLst>
                  <a:gd name="T0" fmla="*/ 7 w 9"/>
                  <a:gd name="T1" fmla="*/ 0 h 3"/>
                  <a:gd name="T2" fmla="*/ 9 w 9"/>
                  <a:gd name="T3" fmla="*/ 0 h 3"/>
                  <a:gd name="T4" fmla="*/ 9 w 9"/>
                  <a:gd name="T5" fmla="*/ 3 h 3"/>
                  <a:gd name="T6" fmla="*/ 7 w 9"/>
                  <a:gd name="T7" fmla="*/ 3 h 3"/>
                  <a:gd name="T8" fmla="*/ 4 w 9"/>
                  <a:gd name="T9" fmla="*/ 3 h 3"/>
                  <a:gd name="T10" fmla="*/ 2 w 9"/>
                  <a:gd name="T11" fmla="*/ 3 h 3"/>
                  <a:gd name="T12" fmla="*/ 0 w 9"/>
                  <a:gd name="T13" fmla="*/ 3 h 3"/>
                  <a:gd name="T14" fmla="*/ 0 w 9"/>
                  <a:gd name="T15" fmla="*/ 0 h 3"/>
                  <a:gd name="T16" fmla="*/ 2 w 9"/>
                  <a:gd name="T17" fmla="*/ 0 h 3"/>
                  <a:gd name="T18" fmla="*/ 4 w 9"/>
                  <a:gd name="T19" fmla="*/ 0 h 3"/>
                  <a:gd name="T20" fmla="*/ 7 w 9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3">
                    <a:moveTo>
                      <a:pt x="7" y="0"/>
                    </a:moveTo>
                    <a:lnTo>
                      <a:pt x="9" y="0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1" name="Freeform 1352"/>
              <p:cNvSpPr>
                <a:spLocks/>
              </p:cNvSpPr>
              <p:nvPr/>
            </p:nvSpPr>
            <p:spPr bwMode="auto">
              <a:xfrm>
                <a:off x="3118" y="3496"/>
                <a:ext cx="40" cy="9"/>
              </a:xfrm>
              <a:custGeom>
                <a:avLst/>
                <a:gdLst>
                  <a:gd name="T0" fmla="*/ 30 w 40"/>
                  <a:gd name="T1" fmla="*/ 2 h 9"/>
                  <a:gd name="T2" fmla="*/ 32 w 40"/>
                  <a:gd name="T3" fmla="*/ 2 h 9"/>
                  <a:gd name="T4" fmla="*/ 35 w 40"/>
                  <a:gd name="T5" fmla="*/ 2 h 9"/>
                  <a:gd name="T6" fmla="*/ 37 w 40"/>
                  <a:gd name="T7" fmla="*/ 2 h 9"/>
                  <a:gd name="T8" fmla="*/ 37 w 40"/>
                  <a:gd name="T9" fmla="*/ 0 h 9"/>
                  <a:gd name="T10" fmla="*/ 40 w 40"/>
                  <a:gd name="T11" fmla="*/ 2 h 9"/>
                  <a:gd name="T12" fmla="*/ 37 w 40"/>
                  <a:gd name="T13" fmla="*/ 2 h 9"/>
                  <a:gd name="T14" fmla="*/ 40 w 40"/>
                  <a:gd name="T15" fmla="*/ 2 h 9"/>
                  <a:gd name="T16" fmla="*/ 40 w 40"/>
                  <a:gd name="T17" fmla="*/ 4 h 9"/>
                  <a:gd name="T18" fmla="*/ 37 w 40"/>
                  <a:gd name="T19" fmla="*/ 4 h 9"/>
                  <a:gd name="T20" fmla="*/ 35 w 40"/>
                  <a:gd name="T21" fmla="*/ 4 h 9"/>
                  <a:gd name="T22" fmla="*/ 32 w 40"/>
                  <a:gd name="T23" fmla="*/ 4 h 9"/>
                  <a:gd name="T24" fmla="*/ 30 w 40"/>
                  <a:gd name="T25" fmla="*/ 4 h 9"/>
                  <a:gd name="T26" fmla="*/ 27 w 40"/>
                  <a:gd name="T27" fmla="*/ 4 h 9"/>
                  <a:gd name="T28" fmla="*/ 25 w 40"/>
                  <a:gd name="T29" fmla="*/ 4 h 9"/>
                  <a:gd name="T30" fmla="*/ 25 w 40"/>
                  <a:gd name="T31" fmla="*/ 7 h 9"/>
                  <a:gd name="T32" fmla="*/ 22 w 40"/>
                  <a:gd name="T33" fmla="*/ 7 h 9"/>
                  <a:gd name="T34" fmla="*/ 22 w 40"/>
                  <a:gd name="T35" fmla="*/ 9 h 9"/>
                  <a:gd name="T36" fmla="*/ 22 w 40"/>
                  <a:gd name="T37" fmla="*/ 7 h 9"/>
                  <a:gd name="T38" fmla="*/ 20 w 40"/>
                  <a:gd name="T39" fmla="*/ 7 h 9"/>
                  <a:gd name="T40" fmla="*/ 20 w 40"/>
                  <a:gd name="T41" fmla="*/ 4 h 9"/>
                  <a:gd name="T42" fmla="*/ 18 w 40"/>
                  <a:gd name="T43" fmla="*/ 4 h 9"/>
                  <a:gd name="T44" fmla="*/ 15 w 40"/>
                  <a:gd name="T45" fmla="*/ 4 h 9"/>
                  <a:gd name="T46" fmla="*/ 15 w 40"/>
                  <a:gd name="T47" fmla="*/ 7 h 9"/>
                  <a:gd name="T48" fmla="*/ 18 w 40"/>
                  <a:gd name="T49" fmla="*/ 7 h 9"/>
                  <a:gd name="T50" fmla="*/ 15 w 40"/>
                  <a:gd name="T51" fmla="*/ 7 h 9"/>
                  <a:gd name="T52" fmla="*/ 13 w 40"/>
                  <a:gd name="T53" fmla="*/ 7 h 9"/>
                  <a:gd name="T54" fmla="*/ 13 w 40"/>
                  <a:gd name="T55" fmla="*/ 9 h 9"/>
                  <a:gd name="T56" fmla="*/ 15 w 40"/>
                  <a:gd name="T57" fmla="*/ 9 h 9"/>
                  <a:gd name="T58" fmla="*/ 15 w 40"/>
                  <a:gd name="T59" fmla="*/ 7 h 9"/>
                  <a:gd name="T60" fmla="*/ 18 w 40"/>
                  <a:gd name="T61" fmla="*/ 7 h 9"/>
                  <a:gd name="T62" fmla="*/ 18 w 40"/>
                  <a:gd name="T63" fmla="*/ 9 h 9"/>
                  <a:gd name="T64" fmla="*/ 15 w 40"/>
                  <a:gd name="T65" fmla="*/ 9 h 9"/>
                  <a:gd name="T66" fmla="*/ 13 w 40"/>
                  <a:gd name="T67" fmla="*/ 9 h 9"/>
                  <a:gd name="T68" fmla="*/ 10 w 40"/>
                  <a:gd name="T69" fmla="*/ 9 h 9"/>
                  <a:gd name="T70" fmla="*/ 8 w 40"/>
                  <a:gd name="T71" fmla="*/ 9 h 9"/>
                  <a:gd name="T72" fmla="*/ 8 w 40"/>
                  <a:gd name="T73" fmla="*/ 7 h 9"/>
                  <a:gd name="T74" fmla="*/ 5 w 40"/>
                  <a:gd name="T75" fmla="*/ 9 h 9"/>
                  <a:gd name="T76" fmla="*/ 3 w 40"/>
                  <a:gd name="T77" fmla="*/ 9 h 9"/>
                  <a:gd name="T78" fmla="*/ 0 w 40"/>
                  <a:gd name="T79" fmla="*/ 9 h 9"/>
                  <a:gd name="T80" fmla="*/ 3 w 40"/>
                  <a:gd name="T81" fmla="*/ 9 h 9"/>
                  <a:gd name="T82" fmla="*/ 3 w 40"/>
                  <a:gd name="T83" fmla="*/ 7 h 9"/>
                  <a:gd name="T84" fmla="*/ 5 w 40"/>
                  <a:gd name="T85" fmla="*/ 7 h 9"/>
                  <a:gd name="T86" fmla="*/ 8 w 40"/>
                  <a:gd name="T87" fmla="*/ 7 h 9"/>
                  <a:gd name="T88" fmla="*/ 8 w 40"/>
                  <a:gd name="T89" fmla="*/ 4 h 9"/>
                  <a:gd name="T90" fmla="*/ 10 w 40"/>
                  <a:gd name="T91" fmla="*/ 4 h 9"/>
                  <a:gd name="T92" fmla="*/ 8 w 40"/>
                  <a:gd name="T93" fmla="*/ 4 h 9"/>
                  <a:gd name="T94" fmla="*/ 10 w 40"/>
                  <a:gd name="T95" fmla="*/ 4 h 9"/>
                  <a:gd name="T96" fmla="*/ 13 w 40"/>
                  <a:gd name="T97" fmla="*/ 4 h 9"/>
                  <a:gd name="T98" fmla="*/ 13 w 40"/>
                  <a:gd name="T99" fmla="*/ 2 h 9"/>
                  <a:gd name="T100" fmla="*/ 15 w 40"/>
                  <a:gd name="T101" fmla="*/ 2 h 9"/>
                  <a:gd name="T102" fmla="*/ 18 w 40"/>
                  <a:gd name="T103" fmla="*/ 2 h 9"/>
                  <a:gd name="T104" fmla="*/ 20 w 40"/>
                  <a:gd name="T105" fmla="*/ 2 h 9"/>
                  <a:gd name="T106" fmla="*/ 22 w 40"/>
                  <a:gd name="T107" fmla="*/ 2 h 9"/>
                  <a:gd name="T108" fmla="*/ 25 w 40"/>
                  <a:gd name="T109" fmla="*/ 2 h 9"/>
                  <a:gd name="T110" fmla="*/ 27 w 40"/>
                  <a:gd name="T111" fmla="*/ 2 h 9"/>
                  <a:gd name="T112" fmla="*/ 27 w 40"/>
                  <a:gd name="T113" fmla="*/ 0 h 9"/>
                  <a:gd name="T114" fmla="*/ 30 w 40"/>
                  <a:gd name="T115" fmla="*/ 0 h 9"/>
                  <a:gd name="T116" fmla="*/ 30 w 40"/>
                  <a:gd name="T11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0" h="9">
                    <a:moveTo>
                      <a:pt x="30" y="2"/>
                    </a:moveTo>
                    <a:lnTo>
                      <a:pt x="32" y="2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7" y="0"/>
                    </a:lnTo>
                    <a:lnTo>
                      <a:pt x="40" y="2"/>
                    </a:lnTo>
                    <a:lnTo>
                      <a:pt x="37" y="2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7" y="4"/>
                    </a:lnTo>
                    <a:lnTo>
                      <a:pt x="35" y="4"/>
                    </a:lnTo>
                    <a:lnTo>
                      <a:pt x="32" y="4"/>
                    </a:lnTo>
                    <a:lnTo>
                      <a:pt x="30" y="4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5" y="7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2" y="7"/>
                    </a:lnTo>
                    <a:lnTo>
                      <a:pt x="20" y="7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5" y="4"/>
                    </a:lnTo>
                    <a:lnTo>
                      <a:pt x="15" y="7"/>
                    </a:lnTo>
                    <a:lnTo>
                      <a:pt x="18" y="7"/>
                    </a:lnTo>
                    <a:lnTo>
                      <a:pt x="15" y="7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5" y="9"/>
                    </a:lnTo>
                    <a:lnTo>
                      <a:pt x="13" y="9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2" name="Freeform 1353"/>
              <p:cNvSpPr>
                <a:spLocks/>
              </p:cNvSpPr>
              <p:nvPr/>
            </p:nvSpPr>
            <p:spPr bwMode="auto">
              <a:xfrm>
                <a:off x="3145" y="349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3" name="Freeform 1354"/>
              <p:cNvSpPr>
                <a:spLocks/>
              </p:cNvSpPr>
              <p:nvPr/>
            </p:nvSpPr>
            <p:spPr bwMode="auto">
              <a:xfrm>
                <a:off x="3202" y="3486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4" name="Rectangle 1355"/>
              <p:cNvSpPr>
                <a:spLocks noChangeArrowheads="1"/>
              </p:cNvSpPr>
              <p:nvPr/>
            </p:nvSpPr>
            <p:spPr bwMode="auto">
              <a:xfrm>
                <a:off x="3204" y="3483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5" name="Freeform 1356"/>
              <p:cNvSpPr>
                <a:spLocks/>
              </p:cNvSpPr>
              <p:nvPr/>
            </p:nvSpPr>
            <p:spPr bwMode="auto">
              <a:xfrm>
                <a:off x="3214" y="3483"/>
                <a:ext cx="5" cy="3"/>
              </a:xfrm>
              <a:custGeom>
                <a:avLst/>
                <a:gdLst>
                  <a:gd name="T0" fmla="*/ 2 w 5"/>
                  <a:gd name="T1" fmla="*/ 0 h 3"/>
                  <a:gd name="T2" fmla="*/ 5 w 5"/>
                  <a:gd name="T3" fmla="*/ 0 h 3"/>
                  <a:gd name="T4" fmla="*/ 5 w 5"/>
                  <a:gd name="T5" fmla="*/ 3 h 3"/>
                  <a:gd name="T6" fmla="*/ 5 w 5"/>
                  <a:gd name="T7" fmla="*/ 0 h 3"/>
                  <a:gd name="T8" fmla="*/ 2 w 5"/>
                  <a:gd name="T9" fmla="*/ 0 h 3"/>
                  <a:gd name="T10" fmla="*/ 0 w 5"/>
                  <a:gd name="T11" fmla="*/ 0 h 3"/>
                  <a:gd name="T12" fmla="*/ 2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6" name="Freeform 1357"/>
              <p:cNvSpPr>
                <a:spLocks/>
              </p:cNvSpPr>
              <p:nvPr/>
            </p:nvSpPr>
            <p:spPr bwMode="auto">
              <a:xfrm>
                <a:off x="3206" y="3483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7" name="Freeform 1358"/>
              <p:cNvSpPr>
                <a:spLocks/>
              </p:cNvSpPr>
              <p:nvPr/>
            </p:nvSpPr>
            <p:spPr bwMode="auto">
              <a:xfrm>
                <a:off x="3253" y="3474"/>
                <a:ext cx="7" cy="4"/>
              </a:xfrm>
              <a:custGeom>
                <a:avLst/>
                <a:gdLst>
                  <a:gd name="T0" fmla="*/ 5 w 7"/>
                  <a:gd name="T1" fmla="*/ 4 h 4"/>
                  <a:gd name="T2" fmla="*/ 2 w 7"/>
                  <a:gd name="T3" fmla="*/ 4 h 4"/>
                  <a:gd name="T4" fmla="*/ 0 w 7"/>
                  <a:gd name="T5" fmla="*/ 4 h 4"/>
                  <a:gd name="T6" fmla="*/ 0 w 7"/>
                  <a:gd name="T7" fmla="*/ 2 h 4"/>
                  <a:gd name="T8" fmla="*/ 2 w 7"/>
                  <a:gd name="T9" fmla="*/ 2 h 4"/>
                  <a:gd name="T10" fmla="*/ 5 w 7"/>
                  <a:gd name="T11" fmla="*/ 2 h 4"/>
                  <a:gd name="T12" fmla="*/ 5 w 7"/>
                  <a:gd name="T13" fmla="*/ 0 h 4"/>
                  <a:gd name="T14" fmla="*/ 7 w 7"/>
                  <a:gd name="T15" fmla="*/ 0 h 4"/>
                  <a:gd name="T16" fmla="*/ 7 w 7"/>
                  <a:gd name="T17" fmla="*/ 2 h 4"/>
                  <a:gd name="T18" fmla="*/ 5 w 7"/>
                  <a:gd name="T19" fmla="*/ 2 h 4"/>
                  <a:gd name="T20" fmla="*/ 5 w 7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8" name="Freeform 1359"/>
              <p:cNvSpPr>
                <a:spLocks/>
              </p:cNvSpPr>
              <p:nvPr/>
            </p:nvSpPr>
            <p:spPr bwMode="auto">
              <a:xfrm>
                <a:off x="3219" y="3471"/>
                <a:ext cx="22" cy="7"/>
              </a:xfrm>
              <a:custGeom>
                <a:avLst/>
                <a:gdLst>
                  <a:gd name="T0" fmla="*/ 5 w 22"/>
                  <a:gd name="T1" fmla="*/ 0 h 7"/>
                  <a:gd name="T2" fmla="*/ 7 w 22"/>
                  <a:gd name="T3" fmla="*/ 0 h 7"/>
                  <a:gd name="T4" fmla="*/ 9 w 22"/>
                  <a:gd name="T5" fmla="*/ 0 h 7"/>
                  <a:gd name="T6" fmla="*/ 9 w 22"/>
                  <a:gd name="T7" fmla="*/ 3 h 7"/>
                  <a:gd name="T8" fmla="*/ 12 w 22"/>
                  <a:gd name="T9" fmla="*/ 3 h 7"/>
                  <a:gd name="T10" fmla="*/ 14 w 22"/>
                  <a:gd name="T11" fmla="*/ 3 h 7"/>
                  <a:gd name="T12" fmla="*/ 17 w 22"/>
                  <a:gd name="T13" fmla="*/ 3 h 7"/>
                  <a:gd name="T14" fmla="*/ 19 w 22"/>
                  <a:gd name="T15" fmla="*/ 3 h 7"/>
                  <a:gd name="T16" fmla="*/ 22 w 22"/>
                  <a:gd name="T17" fmla="*/ 3 h 7"/>
                  <a:gd name="T18" fmla="*/ 19 w 22"/>
                  <a:gd name="T19" fmla="*/ 3 h 7"/>
                  <a:gd name="T20" fmla="*/ 17 w 22"/>
                  <a:gd name="T21" fmla="*/ 3 h 7"/>
                  <a:gd name="T22" fmla="*/ 14 w 22"/>
                  <a:gd name="T23" fmla="*/ 3 h 7"/>
                  <a:gd name="T24" fmla="*/ 12 w 22"/>
                  <a:gd name="T25" fmla="*/ 3 h 7"/>
                  <a:gd name="T26" fmla="*/ 12 w 22"/>
                  <a:gd name="T27" fmla="*/ 5 h 7"/>
                  <a:gd name="T28" fmla="*/ 9 w 22"/>
                  <a:gd name="T29" fmla="*/ 5 h 7"/>
                  <a:gd name="T30" fmla="*/ 7 w 22"/>
                  <a:gd name="T31" fmla="*/ 5 h 7"/>
                  <a:gd name="T32" fmla="*/ 7 w 22"/>
                  <a:gd name="T33" fmla="*/ 7 h 7"/>
                  <a:gd name="T34" fmla="*/ 5 w 22"/>
                  <a:gd name="T35" fmla="*/ 7 h 7"/>
                  <a:gd name="T36" fmla="*/ 5 w 22"/>
                  <a:gd name="T37" fmla="*/ 5 h 7"/>
                  <a:gd name="T38" fmla="*/ 2 w 22"/>
                  <a:gd name="T39" fmla="*/ 5 h 7"/>
                  <a:gd name="T40" fmla="*/ 2 w 22"/>
                  <a:gd name="T41" fmla="*/ 3 h 7"/>
                  <a:gd name="T42" fmla="*/ 5 w 22"/>
                  <a:gd name="T43" fmla="*/ 3 h 7"/>
                  <a:gd name="T44" fmla="*/ 2 w 22"/>
                  <a:gd name="T45" fmla="*/ 3 h 7"/>
                  <a:gd name="T46" fmla="*/ 0 w 22"/>
                  <a:gd name="T47" fmla="*/ 3 h 7"/>
                  <a:gd name="T48" fmla="*/ 2 w 22"/>
                  <a:gd name="T49" fmla="*/ 3 h 7"/>
                  <a:gd name="T50" fmla="*/ 2 w 22"/>
                  <a:gd name="T51" fmla="*/ 0 h 7"/>
                  <a:gd name="T52" fmla="*/ 5 w 22"/>
                  <a:gd name="T5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7">
                    <a:moveTo>
                      <a:pt x="5" y="0"/>
                    </a:moveTo>
                    <a:lnTo>
                      <a:pt x="7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9" name="Freeform 1360"/>
              <p:cNvSpPr>
                <a:spLocks/>
              </p:cNvSpPr>
              <p:nvPr/>
            </p:nvSpPr>
            <p:spPr bwMode="auto">
              <a:xfrm>
                <a:off x="3502" y="346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0" name="Freeform 1361"/>
              <p:cNvSpPr>
                <a:spLocks/>
              </p:cNvSpPr>
              <p:nvPr/>
            </p:nvSpPr>
            <p:spPr bwMode="auto">
              <a:xfrm>
                <a:off x="3502" y="3464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1" name="Freeform 1362"/>
              <p:cNvSpPr>
                <a:spLocks/>
              </p:cNvSpPr>
              <p:nvPr/>
            </p:nvSpPr>
            <p:spPr bwMode="auto">
              <a:xfrm>
                <a:off x="3488" y="346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2" name="Freeform 1363"/>
              <p:cNvSpPr>
                <a:spLocks/>
              </p:cNvSpPr>
              <p:nvPr/>
            </p:nvSpPr>
            <p:spPr bwMode="auto">
              <a:xfrm>
                <a:off x="3507" y="346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3" name="Freeform 1364"/>
              <p:cNvSpPr>
                <a:spLocks/>
              </p:cNvSpPr>
              <p:nvPr/>
            </p:nvSpPr>
            <p:spPr bwMode="auto">
              <a:xfrm>
                <a:off x="3490" y="3461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3 h 3"/>
                  <a:gd name="T4" fmla="*/ 0 w 2"/>
                  <a:gd name="T5" fmla="*/ 3 h 3"/>
                  <a:gd name="T6" fmla="*/ 2 w 2"/>
                  <a:gd name="T7" fmla="*/ 3 h 3"/>
                  <a:gd name="T8" fmla="*/ 0 w 2"/>
                  <a:gd name="T9" fmla="*/ 3 h 3"/>
                  <a:gd name="T10" fmla="*/ 0 w 2"/>
                  <a:gd name="T11" fmla="*/ 0 h 3"/>
                  <a:gd name="T12" fmla="*/ 0 w 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4" name="Freeform 1365"/>
              <p:cNvSpPr>
                <a:spLocks/>
              </p:cNvSpPr>
              <p:nvPr/>
            </p:nvSpPr>
            <p:spPr bwMode="auto">
              <a:xfrm>
                <a:off x="3512" y="3461"/>
                <a:ext cx="12" cy="5"/>
              </a:xfrm>
              <a:custGeom>
                <a:avLst/>
                <a:gdLst>
                  <a:gd name="T0" fmla="*/ 10 w 12"/>
                  <a:gd name="T1" fmla="*/ 3 h 5"/>
                  <a:gd name="T2" fmla="*/ 12 w 12"/>
                  <a:gd name="T3" fmla="*/ 3 h 5"/>
                  <a:gd name="T4" fmla="*/ 10 w 12"/>
                  <a:gd name="T5" fmla="*/ 3 h 5"/>
                  <a:gd name="T6" fmla="*/ 7 w 12"/>
                  <a:gd name="T7" fmla="*/ 3 h 5"/>
                  <a:gd name="T8" fmla="*/ 10 w 12"/>
                  <a:gd name="T9" fmla="*/ 3 h 5"/>
                  <a:gd name="T10" fmla="*/ 7 w 12"/>
                  <a:gd name="T11" fmla="*/ 3 h 5"/>
                  <a:gd name="T12" fmla="*/ 5 w 12"/>
                  <a:gd name="T13" fmla="*/ 3 h 5"/>
                  <a:gd name="T14" fmla="*/ 5 w 12"/>
                  <a:gd name="T15" fmla="*/ 5 h 5"/>
                  <a:gd name="T16" fmla="*/ 2 w 12"/>
                  <a:gd name="T17" fmla="*/ 5 h 5"/>
                  <a:gd name="T18" fmla="*/ 2 w 12"/>
                  <a:gd name="T19" fmla="*/ 3 h 5"/>
                  <a:gd name="T20" fmla="*/ 0 w 12"/>
                  <a:gd name="T21" fmla="*/ 3 h 5"/>
                  <a:gd name="T22" fmla="*/ 2 w 12"/>
                  <a:gd name="T23" fmla="*/ 3 h 5"/>
                  <a:gd name="T24" fmla="*/ 5 w 12"/>
                  <a:gd name="T25" fmla="*/ 3 h 5"/>
                  <a:gd name="T26" fmla="*/ 5 w 12"/>
                  <a:gd name="T27" fmla="*/ 0 h 5"/>
                  <a:gd name="T28" fmla="*/ 5 w 12"/>
                  <a:gd name="T29" fmla="*/ 3 h 5"/>
                  <a:gd name="T30" fmla="*/ 7 w 12"/>
                  <a:gd name="T31" fmla="*/ 3 h 5"/>
                  <a:gd name="T32" fmla="*/ 10 w 12"/>
                  <a:gd name="T33" fmla="*/ 3 h 5"/>
                  <a:gd name="T34" fmla="*/ 7 w 12"/>
                  <a:gd name="T35" fmla="*/ 3 h 5"/>
                  <a:gd name="T36" fmla="*/ 7 w 12"/>
                  <a:gd name="T37" fmla="*/ 0 h 5"/>
                  <a:gd name="T38" fmla="*/ 10 w 12"/>
                  <a:gd name="T39" fmla="*/ 0 h 5"/>
                  <a:gd name="T40" fmla="*/ 10 w 12"/>
                  <a:gd name="T4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" h="5">
                    <a:moveTo>
                      <a:pt x="10" y="3"/>
                    </a:moveTo>
                    <a:lnTo>
                      <a:pt x="12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5" name="Rectangle 1366"/>
              <p:cNvSpPr>
                <a:spLocks noChangeArrowheads="1"/>
              </p:cNvSpPr>
              <p:nvPr/>
            </p:nvSpPr>
            <p:spPr bwMode="auto">
              <a:xfrm>
                <a:off x="3505" y="3461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6" name="Freeform 1367"/>
              <p:cNvSpPr>
                <a:spLocks/>
              </p:cNvSpPr>
              <p:nvPr/>
            </p:nvSpPr>
            <p:spPr bwMode="auto">
              <a:xfrm>
                <a:off x="3478" y="3459"/>
                <a:ext cx="27" cy="5"/>
              </a:xfrm>
              <a:custGeom>
                <a:avLst/>
                <a:gdLst>
                  <a:gd name="T0" fmla="*/ 12 w 27"/>
                  <a:gd name="T1" fmla="*/ 0 h 5"/>
                  <a:gd name="T2" fmla="*/ 14 w 27"/>
                  <a:gd name="T3" fmla="*/ 0 h 5"/>
                  <a:gd name="T4" fmla="*/ 17 w 27"/>
                  <a:gd name="T5" fmla="*/ 0 h 5"/>
                  <a:gd name="T6" fmla="*/ 19 w 27"/>
                  <a:gd name="T7" fmla="*/ 0 h 5"/>
                  <a:gd name="T8" fmla="*/ 19 w 27"/>
                  <a:gd name="T9" fmla="*/ 2 h 5"/>
                  <a:gd name="T10" fmla="*/ 22 w 27"/>
                  <a:gd name="T11" fmla="*/ 2 h 5"/>
                  <a:gd name="T12" fmla="*/ 24 w 27"/>
                  <a:gd name="T13" fmla="*/ 2 h 5"/>
                  <a:gd name="T14" fmla="*/ 27 w 27"/>
                  <a:gd name="T15" fmla="*/ 2 h 5"/>
                  <a:gd name="T16" fmla="*/ 27 w 27"/>
                  <a:gd name="T17" fmla="*/ 5 h 5"/>
                  <a:gd name="T18" fmla="*/ 24 w 27"/>
                  <a:gd name="T19" fmla="*/ 5 h 5"/>
                  <a:gd name="T20" fmla="*/ 27 w 27"/>
                  <a:gd name="T21" fmla="*/ 5 h 5"/>
                  <a:gd name="T22" fmla="*/ 24 w 27"/>
                  <a:gd name="T23" fmla="*/ 5 h 5"/>
                  <a:gd name="T24" fmla="*/ 22 w 27"/>
                  <a:gd name="T25" fmla="*/ 5 h 5"/>
                  <a:gd name="T26" fmla="*/ 19 w 27"/>
                  <a:gd name="T27" fmla="*/ 5 h 5"/>
                  <a:gd name="T28" fmla="*/ 19 w 27"/>
                  <a:gd name="T29" fmla="*/ 2 h 5"/>
                  <a:gd name="T30" fmla="*/ 17 w 27"/>
                  <a:gd name="T31" fmla="*/ 2 h 5"/>
                  <a:gd name="T32" fmla="*/ 14 w 27"/>
                  <a:gd name="T33" fmla="*/ 2 h 5"/>
                  <a:gd name="T34" fmla="*/ 12 w 27"/>
                  <a:gd name="T35" fmla="*/ 2 h 5"/>
                  <a:gd name="T36" fmla="*/ 10 w 27"/>
                  <a:gd name="T37" fmla="*/ 2 h 5"/>
                  <a:gd name="T38" fmla="*/ 7 w 27"/>
                  <a:gd name="T39" fmla="*/ 2 h 5"/>
                  <a:gd name="T40" fmla="*/ 7 w 27"/>
                  <a:gd name="T41" fmla="*/ 0 h 5"/>
                  <a:gd name="T42" fmla="*/ 7 w 27"/>
                  <a:gd name="T43" fmla="*/ 2 h 5"/>
                  <a:gd name="T44" fmla="*/ 5 w 27"/>
                  <a:gd name="T45" fmla="*/ 2 h 5"/>
                  <a:gd name="T46" fmla="*/ 2 w 27"/>
                  <a:gd name="T47" fmla="*/ 2 h 5"/>
                  <a:gd name="T48" fmla="*/ 0 w 27"/>
                  <a:gd name="T49" fmla="*/ 2 h 5"/>
                  <a:gd name="T50" fmla="*/ 2 w 27"/>
                  <a:gd name="T51" fmla="*/ 2 h 5"/>
                  <a:gd name="T52" fmla="*/ 2 w 27"/>
                  <a:gd name="T53" fmla="*/ 0 h 5"/>
                  <a:gd name="T54" fmla="*/ 5 w 27"/>
                  <a:gd name="T55" fmla="*/ 0 h 5"/>
                  <a:gd name="T56" fmla="*/ 7 w 27"/>
                  <a:gd name="T57" fmla="*/ 0 h 5"/>
                  <a:gd name="T58" fmla="*/ 10 w 27"/>
                  <a:gd name="T59" fmla="*/ 0 h 5"/>
                  <a:gd name="T60" fmla="*/ 12 w 27"/>
                  <a:gd name="T6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" h="5">
                    <a:moveTo>
                      <a:pt x="12" y="0"/>
                    </a:moveTo>
                    <a:lnTo>
                      <a:pt x="14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7" y="2"/>
                    </a:lnTo>
                    <a:lnTo>
                      <a:pt x="27" y="5"/>
                    </a:lnTo>
                    <a:lnTo>
                      <a:pt x="24" y="5"/>
                    </a:lnTo>
                    <a:lnTo>
                      <a:pt x="27" y="5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7" name="Freeform 1368"/>
              <p:cNvSpPr>
                <a:spLocks/>
              </p:cNvSpPr>
              <p:nvPr/>
            </p:nvSpPr>
            <p:spPr bwMode="auto">
              <a:xfrm>
                <a:off x="3998" y="343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8" name="Freeform 1369"/>
              <p:cNvSpPr>
                <a:spLocks/>
              </p:cNvSpPr>
              <p:nvPr/>
            </p:nvSpPr>
            <p:spPr bwMode="auto">
              <a:xfrm>
                <a:off x="3994" y="3427"/>
                <a:ext cx="4" cy="3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2 w 4"/>
                  <a:gd name="T5" fmla="*/ 3 h 3"/>
                  <a:gd name="T6" fmla="*/ 4 w 4"/>
                  <a:gd name="T7" fmla="*/ 3 h 3"/>
                  <a:gd name="T8" fmla="*/ 2 w 4"/>
                  <a:gd name="T9" fmla="*/ 3 h 3"/>
                  <a:gd name="T10" fmla="*/ 0 w 4"/>
                  <a:gd name="T11" fmla="*/ 3 h 3"/>
                  <a:gd name="T12" fmla="*/ 2 w 4"/>
                  <a:gd name="T13" fmla="*/ 3 h 3"/>
                  <a:gd name="T14" fmla="*/ 2 w 4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9" name="Freeform 1370"/>
              <p:cNvSpPr>
                <a:spLocks/>
              </p:cNvSpPr>
              <p:nvPr/>
            </p:nvSpPr>
            <p:spPr bwMode="auto">
              <a:xfrm>
                <a:off x="4003" y="342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0" name="Freeform 1371"/>
              <p:cNvSpPr>
                <a:spLocks/>
              </p:cNvSpPr>
              <p:nvPr/>
            </p:nvSpPr>
            <p:spPr bwMode="auto">
              <a:xfrm>
                <a:off x="4016" y="3417"/>
                <a:ext cx="4" cy="0"/>
              </a:xfrm>
              <a:custGeom>
                <a:avLst/>
                <a:gdLst>
                  <a:gd name="T0" fmla="*/ 2 w 4"/>
                  <a:gd name="T1" fmla="*/ 0 w 4"/>
                  <a:gd name="T2" fmla="*/ 2 w 4"/>
                  <a:gd name="T3" fmla="*/ 4 w 4"/>
                  <a:gd name="T4" fmla="*/ 2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4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1" name="Freeform 1372"/>
              <p:cNvSpPr>
                <a:spLocks/>
              </p:cNvSpPr>
              <p:nvPr/>
            </p:nvSpPr>
            <p:spPr bwMode="auto">
              <a:xfrm>
                <a:off x="4020" y="3400"/>
                <a:ext cx="8" cy="3"/>
              </a:xfrm>
              <a:custGeom>
                <a:avLst/>
                <a:gdLst>
                  <a:gd name="T0" fmla="*/ 3 w 8"/>
                  <a:gd name="T1" fmla="*/ 0 h 3"/>
                  <a:gd name="T2" fmla="*/ 5 w 8"/>
                  <a:gd name="T3" fmla="*/ 0 h 3"/>
                  <a:gd name="T4" fmla="*/ 8 w 8"/>
                  <a:gd name="T5" fmla="*/ 0 h 3"/>
                  <a:gd name="T6" fmla="*/ 8 w 8"/>
                  <a:gd name="T7" fmla="*/ 3 h 3"/>
                  <a:gd name="T8" fmla="*/ 5 w 8"/>
                  <a:gd name="T9" fmla="*/ 3 h 3"/>
                  <a:gd name="T10" fmla="*/ 3 w 8"/>
                  <a:gd name="T11" fmla="*/ 3 h 3"/>
                  <a:gd name="T12" fmla="*/ 3 w 8"/>
                  <a:gd name="T13" fmla="*/ 0 h 3"/>
                  <a:gd name="T14" fmla="*/ 0 w 8"/>
                  <a:gd name="T15" fmla="*/ 0 h 3"/>
                  <a:gd name="T16" fmla="*/ 3 w 8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2" name="Freeform 1373"/>
              <p:cNvSpPr>
                <a:spLocks/>
              </p:cNvSpPr>
              <p:nvPr/>
            </p:nvSpPr>
            <p:spPr bwMode="auto">
              <a:xfrm>
                <a:off x="4020" y="3381"/>
                <a:ext cx="5" cy="2"/>
              </a:xfrm>
              <a:custGeom>
                <a:avLst/>
                <a:gdLst>
                  <a:gd name="T0" fmla="*/ 3 w 5"/>
                  <a:gd name="T1" fmla="*/ 2 h 2"/>
                  <a:gd name="T2" fmla="*/ 5 w 5"/>
                  <a:gd name="T3" fmla="*/ 2 h 2"/>
                  <a:gd name="T4" fmla="*/ 3 w 5"/>
                  <a:gd name="T5" fmla="*/ 2 h 2"/>
                  <a:gd name="T6" fmla="*/ 0 w 5"/>
                  <a:gd name="T7" fmla="*/ 2 h 2"/>
                  <a:gd name="T8" fmla="*/ 0 w 5"/>
                  <a:gd name="T9" fmla="*/ 0 h 2"/>
                  <a:gd name="T10" fmla="*/ 3 w 5"/>
                  <a:gd name="T11" fmla="*/ 0 h 2"/>
                  <a:gd name="T12" fmla="*/ 3 w 5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3" name="Freeform 1374"/>
              <p:cNvSpPr>
                <a:spLocks/>
              </p:cNvSpPr>
              <p:nvPr/>
            </p:nvSpPr>
            <p:spPr bwMode="auto">
              <a:xfrm>
                <a:off x="4011" y="336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4" name="Freeform 1375"/>
              <p:cNvSpPr>
                <a:spLocks/>
              </p:cNvSpPr>
              <p:nvPr/>
            </p:nvSpPr>
            <p:spPr bwMode="auto">
              <a:xfrm>
                <a:off x="4013" y="336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5" name="Rectangle 1376"/>
              <p:cNvSpPr>
                <a:spLocks noChangeArrowheads="1"/>
              </p:cNvSpPr>
              <p:nvPr/>
            </p:nvSpPr>
            <p:spPr bwMode="auto">
              <a:xfrm>
                <a:off x="4001" y="3351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6" name="Freeform 1377"/>
              <p:cNvSpPr>
                <a:spLocks/>
              </p:cNvSpPr>
              <p:nvPr/>
            </p:nvSpPr>
            <p:spPr bwMode="auto">
              <a:xfrm>
                <a:off x="3989" y="334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7" name="Freeform 1378"/>
              <p:cNvSpPr>
                <a:spLocks/>
              </p:cNvSpPr>
              <p:nvPr/>
            </p:nvSpPr>
            <p:spPr bwMode="auto">
              <a:xfrm>
                <a:off x="2884" y="330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8" name="Freeform 1379"/>
              <p:cNvSpPr>
                <a:spLocks/>
              </p:cNvSpPr>
              <p:nvPr/>
            </p:nvSpPr>
            <p:spPr bwMode="auto">
              <a:xfrm>
                <a:off x="2884" y="330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9" name="Freeform 1380"/>
              <p:cNvSpPr>
                <a:spLocks/>
              </p:cNvSpPr>
              <p:nvPr/>
            </p:nvSpPr>
            <p:spPr bwMode="auto">
              <a:xfrm>
                <a:off x="2862" y="330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0" name="Freeform 1381"/>
              <p:cNvSpPr>
                <a:spLocks/>
              </p:cNvSpPr>
              <p:nvPr/>
            </p:nvSpPr>
            <p:spPr bwMode="auto">
              <a:xfrm>
                <a:off x="3761" y="330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1" name="Freeform 1382"/>
              <p:cNvSpPr>
                <a:spLocks/>
              </p:cNvSpPr>
              <p:nvPr/>
            </p:nvSpPr>
            <p:spPr bwMode="auto">
              <a:xfrm>
                <a:off x="2960" y="3297"/>
                <a:ext cx="26" cy="5"/>
              </a:xfrm>
              <a:custGeom>
                <a:avLst/>
                <a:gdLst>
                  <a:gd name="T0" fmla="*/ 12 w 26"/>
                  <a:gd name="T1" fmla="*/ 0 h 5"/>
                  <a:gd name="T2" fmla="*/ 14 w 26"/>
                  <a:gd name="T3" fmla="*/ 0 h 5"/>
                  <a:gd name="T4" fmla="*/ 17 w 26"/>
                  <a:gd name="T5" fmla="*/ 0 h 5"/>
                  <a:gd name="T6" fmla="*/ 19 w 26"/>
                  <a:gd name="T7" fmla="*/ 0 h 5"/>
                  <a:gd name="T8" fmla="*/ 22 w 26"/>
                  <a:gd name="T9" fmla="*/ 0 h 5"/>
                  <a:gd name="T10" fmla="*/ 24 w 26"/>
                  <a:gd name="T11" fmla="*/ 0 h 5"/>
                  <a:gd name="T12" fmla="*/ 26 w 26"/>
                  <a:gd name="T13" fmla="*/ 0 h 5"/>
                  <a:gd name="T14" fmla="*/ 26 w 26"/>
                  <a:gd name="T15" fmla="*/ 3 h 5"/>
                  <a:gd name="T16" fmla="*/ 24 w 26"/>
                  <a:gd name="T17" fmla="*/ 3 h 5"/>
                  <a:gd name="T18" fmla="*/ 22 w 26"/>
                  <a:gd name="T19" fmla="*/ 3 h 5"/>
                  <a:gd name="T20" fmla="*/ 19 w 26"/>
                  <a:gd name="T21" fmla="*/ 3 h 5"/>
                  <a:gd name="T22" fmla="*/ 17 w 26"/>
                  <a:gd name="T23" fmla="*/ 3 h 5"/>
                  <a:gd name="T24" fmla="*/ 14 w 26"/>
                  <a:gd name="T25" fmla="*/ 3 h 5"/>
                  <a:gd name="T26" fmla="*/ 12 w 26"/>
                  <a:gd name="T27" fmla="*/ 3 h 5"/>
                  <a:gd name="T28" fmla="*/ 9 w 26"/>
                  <a:gd name="T29" fmla="*/ 3 h 5"/>
                  <a:gd name="T30" fmla="*/ 9 w 26"/>
                  <a:gd name="T31" fmla="*/ 5 h 5"/>
                  <a:gd name="T32" fmla="*/ 7 w 26"/>
                  <a:gd name="T33" fmla="*/ 5 h 5"/>
                  <a:gd name="T34" fmla="*/ 7 w 26"/>
                  <a:gd name="T35" fmla="*/ 3 h 5"/>
                  <a:gd name="T36" fmla="*/ 9 w 26"/>
                  <a:gd name="T37" fmla="*/ 3 h 5"/>
                  <a:gd name="T38" fmla="*/ 7 w 26"/>
                  <a:gd name="T39" fmla="*/ 3 h 5"/>
                  <a:gd name="T40" fmla="*/ 7 w 26"/>
                  <a:gd name="T41" fmla="*/ 5 h 5"/>
                  <a:gd name="T42" fmla="*/ 4 w 26"/>
                  <a:gd name="T43" fmla="*/ 5 h 5"/>
                  <a:gd name="T44" fmla="*/ 2 w 26"/>
                  <a:gd name="T45" fmla="*/ 5 h 5"/>
                  <a:gd name="T46" fmla="*/ 4 w 26"/>
                  <a:gd name="T47" fmla="*/ 5 h 5"/>
                  <a:gd name="T48" fmla="*/ 2 w 26"/>
                  <a:gd name="T49" fmla="*/ 5 h 5"/>
                  <a:gd name="T50" fmla="*/ 2 w 26"/>
                  <a:gd name="T51" fmla="*/ 3 h 5"/>
                  <a:gd name="T52" fmla="*/ 0 w 26"/>
                  <a:gd name="T53" fmla="*/ 3 h 5"/>
                  <a:gd name="T54" fmla="*/ 2 w 26"/>
                  <a:gd name="T55" fmla="*/ 3 h 5"/>
                  <a:gd name="T56" fmla="*/ 4 w 26"/>
                  <a:gd name="T57" fmla="*/ 3 h 5"/>
                  <a:gd name="T58" fmla="*/ 7 w 26"/>
                  <a:gd name="T59" fmla="*/ 3 h 5"/>
                  <a:gd name="T60" fmla="*/ 7 w 26"/>
                  <a:gd name="T61" fmla="*/ 0 h 5"/>
                  <a:gd name="T62" fmla="*/ 4 w 26"/>
                  <a:gd name="T63" fmla="*/ 0 h 5"/>
                  <a:gd name="T64" fmla="*/ 7 w 26"/>
                  <a:gd name="T65" fmla="*/ 0 h 5"/>
                  <a:gd name="T66" fmla="*/ 9 w 26"/>
                  <a:gd name="T67" fmla="*/ 0 h 5"/>
                  <a:gd name="T68" fmla="*/ 9 w 26"/>
                  <a:gd name="T69" fmla="*/ 3 h 5"/>
                  <a:gd name="T70" fmla="*/ 9 w 26"/>
                  <a:gd name="T71" fmla="*/ 0 h 5"/>
                  <a:gd name="T72" fmla="*/ 9 w 26"/>
                  <a:gd name="T73" fmla="*/ 3 h 5"/>
                  <a:gd name="T74" fmla="*/ 12 w 26"/>
                  <a:gd name="T75" fmla="*/ 3 h 5"/>
                  <a:gd name="T76" fmla="*/ 12 w 26"/>
                  <a:gd name="T7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6" h="5">
                    <a:moveTo>
                      <a:pt x="12" y="0"/>
                    </a:moveTo>
                    <a:lnTo>
                      <a:pt x="14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2" name="Rectangle 1383"/>
              <p:cNvSpPr>
                <a:spLocks noChangeArrowheads="1"/>
              </p:cNvSpPr>
              <p:nvPr/>
            </p:nvSpPr>
            <p:spPr bwMode="auto">
              <a:xfrm>
                <a:off x="3727" y="3290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3" name="Freeform 1384"/>
              <p:cNvSpPr>
                <a:spLocks/>
              </p:cNvSpPr>
              <p:nvPr/>
            </p:nvSpPr>
            <p:spPr bwMode="auto">
              <a:xfrm>
                <a:off x="3708" y="3280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4" name="Freeform 1385"/>
              <p:cNvSpPr>
                <a:spLocks/>
              </p:cNvSpPr>
              <p:nvPr/>
            </p:nvSpPr>
            <p:spPr bwMode="auto">
              <a:xfrm>
                <a:off x="3700" y="3278"/>
                <a:ext cx="64" cy="24"/>
              </a:xfrm>
              <a:custGeom>
                <a:avLst/>
                <a:gdLst>
                  <a:gd name="T0" fmla="*/ 15 w 64"/>
                  <a:gd name="T1" fmla="*/ 0 h 24"/>
                  <a:gd name="T2" fmla="*/ 17 w 64"/>
                  <a:gd name="T3" fmla="*/ 0 h 24"/>
                  <a:gd name="T4" fmla="*/ 22 w 64"/>
                  <a:gd name="T5" fmla="*/ 0 h 24"/>
                  <a:gd name="T6" fmla="*/ 25 w 64"/>
                  <a:gd name="T7" fmla="*/ 2 h 24"/>
                  <a:gd name="T8" fmla="*/ 27 w 64"/>
                  <a:gd name="T9" fmla="*/ 2 h 24"/>
                  <a:gd name="T10" fmla="*/ 30 w 64"/>
                  <a:gd name="T11" fmla="*/ 2 h 24"/>
                  <a:gd name="T12" fmla="*/ 27 w 64"/>
                  <a:gd name="T13" fmla="*/ 2 h 24"/>
                  <a:gd name="T14" fmla="*/ 34 w 64"/>
                  <a:gd name="T15" fmla="*/ 2 h 24"/>
                  <a:gd name="T16" fmla="*/ 37 w 64"/>
                  <a:gd name="T17" fmla="*/ 2 h 24"/>
                  <a:gd name="T18" fmla="*/ 37 w 64"/>
                  <a:gd name="T19" fmla="*/ 5 h 24"/>
                  <a:gd name="T20" fmla="*/ 39 w 64"/>
                  <a:gd name="T21" fmla="*/ 5 h 24"/>
                  <a:gd name="T22" fmla="*/ 42 w 64"/>
                  <a:gd name="T23" fmla="*/ 5 h 24"/>
                  <a:gd name="T24" fmla="*/ 39 w 64"/>
                  <a:gd name="T25" fmla="*/ 5 h 24"/>
                  <a:gd name="T26" fmla="*/ 39 w 64"/>
                  <a:gd name="T27" fmla="*/ 7 h 24"/>
                  <a:gd name="T28" fmla="*/ 42 w 64"/>
                  <a:gd name="T29" fmla="*/ 7 h 24"/>
                  <a:gd name="T30" fmla="*/ 44 w 64"/>
                  <a:gd name="T31" fmla="*/ 7 h 24"/>
                  <a:gd name="T32" fmla="*/ 44 w 64"/>
                  <a:gd name="T33" fmla="*/ 10 h 24"/>
                  <a:gd name="T34" fmla="*/ 47 w 64"/>
                  <a:gd name="T35" fmla="*/ 7 h 24"/>
                  <a:gd name="T36" fmla="*/ 49 w 64"/>
                  <a:gd name="T37" fmla="*/ 10 h 24"/>
                  <a:gd name="T38" fmla="*/ 52 w 64"/>
                  <a:gd name="T39" fmla="*/ 10 h 24"/>
                  <a:gd name="T40" fmla="*/ 52 w 64"/>
                  <a:gd name="T41" fmla="*/ 12 h 24"/>
                  <a:gd name="T42" fmla="*/ 56 w 64"/>
                  <a:gd name="T43" fmla="*/ 15 h 24"/>
                  <a:gd name="T44" fmla="*/ 59 w 64"/>
                  <a:gd name="T45" fmla="*/ 15 h 24"/>
                  <a:gd name="T46" fmla="*/ 61 w 64"/>
                  <a:gd name="T47" fmla="*/ 19 h 24"/>
                  <a:gd name="T48" fmla="*/ 61 w 64"/>
                  <a:gd name="T49" fmla="*/ 22 h 24"/>
                  <a:gd name="T50" fmla="*/ 54 w 64"/>
                  <a:gd name="T51" fmla="*/ 22 h 24"/>
                  <a:gd name="T52" fmla="*/ 59 w 64"/>
                  <a:gd name="T53" fmla="*/ 24 h 24"/>
                  <a:gd name="T54" fmla="*/ 56 w 64"/>
                  <a:gd name="T55" fmla="*/ 24 h 24"/>
                  <a:gd name="T56" fmla="*/ 54 w 64"/>
                  <a:gd name="T57" fmla="*/ 24 h 24"/>
                  <a:gd name="T58" fmla="*/ 49 w 64"/>
                  <a:gd name="T59" fmla="*/ 22 h 24"/>
                  <a:gd name="T60" fmla="*/ 44 w 64"/>
                  <a:gd name="T61" fmla="*/ 17 h 24"/>
                  <a:gd name="T62" fmla="*/ 42 w 64"/>
                  <a:gd name="T63" fmla="*/ 12 h 24"/>
                  <a:gd name="T64" fmla="*/ 39 w 64"/>
                  <a:gd name="T65" fmla="*/ 12 h 24"/>
                  <a:gd name="T66" fmla="*/ 34 w 64"/>
                  <a:gd name="T67" fmla="*/ 10 h 24"/>
                  <a:gd name="T68" fmla="*/ 27 w 64"/>
                  <a:gd name="T69" fmla="*/ 10 h 24"/>
                  <a:gd name="T70" fmla="*/ 22 w 64"/>
                  <a:gd name="T71" fmla="*/ 7 h 24"/>
                  <a:gd name="T72" fmla="*/ 20 w 64"/>
                  <a:gd name="T73" fmla="*/ 7 h 24"/>
                  <a:gd name="T74" fmla="*/ 20 w 64"/>
                  <a:gd name="T75" fmla="*/ 5 h 24"/>
                  <a:gd name="T76" fmla="*/ 20 w 64"/>
                  <a:gd name="T77" fmla="*/ 2 h 24"/>
                  <a:gd name="T78" fmla="*/ 17 w 64"/>
                  <a:gd name="T79" fmla="*/ 2 h 24"/>
                  <a:gd name="T80" fmla="*/ 12 w 64"/>
                  <a:gd name="T81" fmla="*/ 5 h 24"/>
                  <a:gd name="T82" fmla="*/ 10 w 64"/>
                  <a:gd name="T83" fmla="*/ 5 h 24"/>
                  <a:gd name="T84" fmla="*/ 10 w 64"/>
                  <a:gd name="T85" fmla="*/ 2 h 24"/>
                  <a:gd name="T86" fmla="*/ 10 w 64"/>
                  <a:gd name="T87" fmla="*/ 0 h 24"/>
                  <a:gd name="T88" fmla="*/ 3 w 64"/>
                  <a:gd name="T89" fmla="*/ 0 h 24"/>
                  <a:gd name="T90" fmla="*/ 3 w 64"/>
                  <a:gd name="T91" fmla="*/ 0 h 24"/>
                  <a:gd name="T92" fmla="*/ 0 w 64"/>
                  <a:gd name="T93" fmla="*/ 0 h 24"/>
                  <a:gd name="T94" fmla="*/ 3 w 64"/>
                  <a:gd name="T95" fmla="*/ 0 h 24"/>
                  <a:gd name="T96" fmla="*/ 10 w 64"/>
                  <a:gd name="T9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4" h="24">
                    <a:moveTo>
                      <a:pt x="10" y="0"/>
                    </a:move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7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4" y="5"/>
                    </a:lnTo>
                    <a:lnTo>
                      <a:pt x="34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7" y="2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42" y="5"/>
                    </a:lnTo>
                    <a:lnTo>
                      <a:pt x="44" y="5"/>
                    </a:lnTo>
                    <a:lnTo>
                      <a:pt x="42" y="5"/>
                    </a:lnTo>
                    <a:lnTo>
                      <a:pt x="39" y="5"/>
                    </a:lnTo>
                    <a:lnTo>
                      <a:pt x="42" y="5"/>
                    </a:lnTo>
                    <a:lnTo>
                      <a:pt x="39" y="5"/>
                    </a:lnTo>
                    <a:lnTo>
                      <a:pt x="39" y="7"/>
                    </a:lnTo>
                    <a:lnTo>
                      <a:pt x="37" y="7"/>
                    </a:lnTo>
                    <a:lnTo>
                      <a:pt x="39" y="7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4" y="7"/>
                    </a:lnTo>
                    <a:lnTo>
                      <a:pt x="47" y="10"/>
                    </a:lnTo>
                    <a:lnTo>
                      <a:pt x="47" y="7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49" y="10"/>
                    </a:lnTo>
                    <a:lnTo>
                      <a:pt x="52" y="10"/>
                    </a:lnTo>
                    <a:lnTo>
                      <a:pt x="49" y="10"/>
                    </a:lnTo>
                    <a:lnTo>
                      <a:pt x="52" y="10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56" y="15"/>
                    </a:lnTo>
                    <a:lnTo>
                      <a:pt x="54" y="15"/>
                    </a:lnTo>
                    <a:lnTo>
                      <a:pt x="56" y="15"/>
                    </a:lnTo>
                    <a:lnTo>
                      <a:pt x="59" y="15"/>
                    </a:lnTo>
                    <a:lnTo>
                      <a:pt x="59" y="17"/>
                    </a:lnTo>
                    <a:lnTo>
                      <a:pt x="59" y="19"/>
                    </a:lnTo>
                    <a:lnTo>
                      <a:pt x="61" y="19"/>
                    </a:lnTo>
                    <a:lnTo>
                      <a:pt x="64" y="19"/>
                    </a:lnTo>
                    <a:lnTo>
                      <a:pt x="64" y="22"/>
                    </a:lnTo>
                    <a:lnTo>
                      <a:pt x="61" y="22"/>
                    </a:lnTo>
                    <a:lnTo>
                      <a:pt x="59" y="22"/>
                    </a:lnTo>
                    <a:lnTo>
                      <a:pt x="56" y="22"/>
                    </a:lnTo>
                    <a:lnTo>
                      <a:pt x="54" y="22"/>
                    </a:lnTo>
                    <a:lnTo>
                      <a:pt x="56" y="22"/>
                    </a:lnTo>
                    <a:lnTo>
                      <a:pt x="59" y="22"/>
                    </a:lnTo>
                    <a:lnTo>
                      <a:pt x="59" y="24"/>
                    </a:lnTo>
                    <a:lnTo>
                      <a:pt x="59" y="22"/>
                    </a:lnTo>
                    <a:lnTo>
                      <a:pt x="56" y="22"/>
                    </a:lnTo>
                    <a:lnTo>
                      <a:pt x="56" y="24"/>
                    </a:lnTo>
                    <a:lnTo>
                      <a:pt x="59" y="24"/>
                    </a:lnTo>
                    <a:lnTo>
                      <a:pt x="56" y="24"/>
                    </a:lnTo>
                    <a:lnTo>
                      <a:pt x="54" y="24"/>
                    </a:lnTo>
                    <a:lnTo>
                      <a:pt x="54" y="22"/>
                    </a:lnTo>
                    <a:lnTo>
                      <a:pt x="52" y="22"/>
                    </a:lnTo>
                    <a:lnTo>
                      <a:pt x="49" y="22"/>
                    </a:lnTo>
                    <a:lnTo>
                      <a:pt x="49" y="19"/>
                    </a:lnTo>
                    <a:lnTo>
                      <a:pt x="47" y="17"/>
                    </a:lnTo>
                    <a:lnTo>
                      <a:pt x="44" y="17"/>
                    </a:lnTo>
                    <a:lnTo>
                      <a:pt x="44" y="15"/>
                    </a:lnTo>
                    <a:lnTo>
                      <a:pt x="42" y="15"/>
                    </a:lnTo>
                    <a:lnTo>
                      <a:pt x="42" y="12"/>
                    </a:lnTo>
                    <a:lnTo>
                      <a:pt x="42" y="15"/>
                    </a:lnTo>
                    <a:lnTo>
                      <a:pt x="39" y="15"/>
                    </a:lnTo>
                    <a:lnTo>
                      <a:pt x="39" y="12"/>
                    </a:lnTo>
                    <a:lnTo>
                      <a:pt x="37" y="12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27" y="10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2" y="7"/>
                    </a:lnTo>
                    <a:lnTo>
                      <a:pt x="20" y="7"/>
                    </a:lnTo>
                    <a:lnTo>
                      <a:pt x="17" y="7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5" name="Freeform 1386"/>
              <p:cNvSpPr>
                <a:spLocks/>
              </p:cNvSpPr>
              <p:nvPr/>
            </p:nvSpPr>
            <p:spPr bwMode="auto">
              <a:xfrm>
                <a:off x="2854" y="3241"/>
                <a:ext cx="96" cy="66"/>
              </a:xfrm>
              <a:custGeom>
                <a:avLst/>
                <a:gdLst>
                  <a:gd name="T0" fmla="*/ 10 w 96"/>
                  <a:gd name="T1" fmla="*/ 10 h 66"/>
                  <a:gd name="T2" fmla="*/ 3 w 96"/>
                  <a:gd name="T3" fmla="*/ 12 h 66"/>
                  <a:gd name="T4" fmla="*/ 3 w 96"/>
                  <a:gd name="T5" fmla="*/ 15 h 66"/>
                  <a:gd name="T6" fmla="*/ 8 w 96"/>
                  <a:gd name="T7" fmla="*/ 17 h 66"/>
                  <a:gd name="T8" fmla="*/ 13 w 96"/>
                  <a:gd name="T9" fmla="*/ 20 h 66"/>
                  <a:gd name="T10" fmla="*/ 15 w 96"/>
                  <a:gd name="T11" fmla="*/ 25 h 66"/>
                  <a:gd name="T12" fmla="*/ 20 w 96"/>
                  <a:gd name="T13" fmla="*/ 27 h 66"/>
                  <a:gd name="T14" fmla="*/ 25 w 96"/>
                  <a:gd name="T15" fmla="*/ 32 h 66"/>
                  <a:gd name="T16" fmla="*/ 25 w 96"/>
                  <a:gd name="T17" fmla="*/ 30 h 66"/>
                  <a:gd name="T18" fmla="*/ 30 w 96"/>
                  <a:gd name="T19" fmla="*/ 32 h 66"/>
                  <a:gd name="T20" fmla="*/ 32 w 96"/>
                  <a:gd name="T21" fmla="*/ 34 h 66"/>
                  <a:gd name="T22" fmla="*/ 37 w 96"/>
                  <a:gd name="T23" fmla="*/ 39 h 66"/>
                  <a:gd name="T24" fmla="*/ 42 w 96"/>
                  <a:gd name="T25" fmla="*/ 42 h 66"/>
                  <a:gd name="T26" fmla="*/ 49 w 96"/>
                  <a:gd name="T27" fmla="*/ 42 h 66"/>
                  <a:gd name="T28" fmla="*/ 54 w 96"/>
                  <a:gd name="T29" fmla="*/ 44 h 66"/>
                  <a:gd name="T30" fmla="*/ 57 w 96"/>
                  <a:gd name="T31" fmla="*/ 49 h 66"/>
                  <a:gd name="T32" fmla="*/ 64 w 96"/>
                  <a:gd name="T33" fmla="*/ 49 h 66"/>
                  <a:gd name="T34" fmla="*/ 69 w 96"/>
                  <a:gd name="T35" fmla="*/ 52 h 66"/>
                  <a:gd name="T36" fmla="*/ 76 w 96"/>
                  <a:gd name="T37" fmla="*/ 54 h 66"/>
                  <a:gd name="T38" fmla="*/ 84 w 96"/>
                  <a:gd name="T39" fmla="*/ 54 h 66"/>
                  <a:gd name="T40" fmla="*/ 91 w 96"/>
                  <a:gd name="T41" fmla="*/ 54 h 66"/>
                  <a:gd name="T42" fmla="*/ 96 w 96"/>
                  <a:gd name="T43" fmla="*/ 56 h 66"/>
                  <a:gd name="T44" fmla="*/ 91 w 96"/>
                  <a:gd name="T45" fmla="*/ 61 h 66"/>
                  <a:gd name="T46" fmla="*/ 86 w 96"/>
                  <a:gd name="T47" fmla="*/ 64 h 66"/>
                  <a:gd name="T48" fmla="*/ 81 w 96"/>
                  <a:gd name="T49" fmla="*/ 64 h 66"/>
                  <a:gd name="T50" fmla="*/ 76 w 96"/>
                  <a:gd name="T51" fmla="*/ 61 h 66"/>
                  <a:gd name="T52" fmla="*/ 74 w 96"/>
                  <a:gd name="T53" fmla="*/ 61 h 66"/>
                  <a:gd name="T54" fmla="*/ 71 w 96"/>
                  <a:gd name="T55" fmla="*/ 64 h 66"/>
                  <a:gd name="T56" fmla="*/ 64 w 96"/>
                  <a:gd name="T57" fmla="*/ 64 h 66"/>
                  <a:gd name="T58" fmla="*/ 59 w 96"/>
                  <a:gd name="T59" fmla="*/ 66 h 66"/>
                  <a:gd name="T60" fmla="*/ 54 w 96"/>
                  <a:gd name="T61" fmla="*/ 64 h 66"/>
                  <a:gd name="T62" fmla="*/ 47 w 96"/>
                  <a:gd name="T63" fmla="*/ 61 h 66"/>
                  <a:gd name="T64" fmla="*/ 40 w 96"/>
                  <a:gd name="T65" fmla="*/ 61 h 66"/>
                  <a:gd name="T66" fmla="*/ 32 w 96"/>
                  <a:gd name="T67" fmla="*/ 61 h 66"/>
                  <a:gd name="T68" fmla="*/ 25 w 96"/>
                  <a:gd name="T69" fmla="*/ 61 h 66"/>
                  <a:gd name="T70" fmla="*/ 18 w 96"/>
                  <a:gd name="T71" fmla="*/ 61 h 66"/>
                  <a:gd name="T72" fmla="*/ 10 w 96"/>
                  <a:gd name="T73" fmla="*/ 59 h 66"/>
                  <a:gd name="T74" fmla="*/ 8 w 96"/>
                  <a:gd name="T75" fmla="*/ 59 h 66"/>
                  <a:gd name="T76" fmla="*/ 3 w 96"/>
                  <a:gd name="T77" fmla="*/ 61 h 66"/>
                  <a:gd name="T78" fmla="*/ 0 w 96"/>
                  <a:gd name="T79" fmla="*/ 61 h 66"/>
                  <a:gd name="T80" fmla="*/ 0 w 96"/>
                  <a:gd name="T81" fmla="*/ 54 h 66"/>
                  <a:gd name="T82" fmla="*/ 0 w 96"/>
                  <a:gd name="T83" fmla="*/ 47 h 66"/>
                  <a:gd name="T84" fmla="*/ 0 w 96"/>
                  <a:gd name="T85" fmla="*/ 39 h 66"/>
                  <a:gd name="T86" fmla="*/ 0 w 96"/>
                  <a:gd name="T87" fmla="*/ 32 h 66"/>
                  <a:gd name="T88" fmla="*/ 0 w 96"/>
                  <a:gd name="T89" fmla="*/ 25 h 66"/>
                  <a:gd name="T90" fmla="*/ 0 w 96"/>
                  <a:gd name="T91" fmla="*/ 17 h 66"/>
                  <a:gd name="T92" fmla="*/ 0 w 96"/>
                  <a:gd name="T93" fmla="*/ 10 h 66"/>
                  <a:gd name="T94" fmla="*/ 0 w 96"/>
                  <a:gd name="T95" fmla="*/ 3 h 66"/>
                  <a:gd name="T96" fmla="*/ 3 w 96"/>
                  <a:gd name="T97" fmla="*/ 3 h 66"/>
                  <a:gd name="T98" fmla="*/ 8 w 96"/>
                  <a:gd name="T99" fmla="*/ 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6" h="66">
                    <a:moveTo>
                      <a:pt x="10" y="10"/>
                    </a:moveTo>
                    <a:lnTo>
                      <a:pt x="10" y="12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3" y="15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3" y="17"/>
                    </a:lnTo>
                    <a:lnTo>
                      <a:pt x="13" y="20"/>
                    </a:lnTo>
                    <a:lnTo>
                      <a:pt x="15" y="20"/>
                    </a:lnTo>
                    <a:lnTo>
                      <a:pt x="15" y="22"/>
                    </a:lnTo>
                    <a:lnTo>
                      <a:pt x="15" y="25"/>
                    </a:lnTo>
                    <a:lnTo>
                      <a:pt x="18" y="25"/>
                    </a:lnTo>
                    <a:lnTo>
                      <a:pt x="18" y="27"/>
                    </a:lnTo>
                    <a:lnTo>
                      <a:pt x="20" y="27"/>
                    </a:lnTo>
                    <a:lnTo>
                      <a:pt x="22" y="30"/>
                    </a:lnTo>
                    <a:lnTo>
                      <a:pt x="25" y="30"/>
                    </a:lnTo>
                    <a:lnTo>
                      <a:pt x="25" y="32"/>
                    </a:lnTo>
                    <a:lnTo>
                      <a:pt x="22" y="32"/>
                    </a:lnTo>
                    <a:lnTo>
                      <a:pt x="25" y="32"/>
                    </a:lnTo>
                    <a:lnTo>
                      <a:pt x="25" y="30"/>
                    </a:lnTo>
                    <a:lnTo>
                      <a:pt x="25" y="32"/>
                    </a:lnTo>
                    <a:lnTo>
                      <a:pt x="27" y="32"/>
                    </a:lnTo>
                    <a:lnTo>
                      <a:pt x="30" y="32"/>
                    </a:lnTo>
                    <a:lnTo>
                      <a:pt x="27" y="32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2" y="37"/>
                    </a:lnTo>
                    <a:lnTo>
                      <a:pt x="35" y="37"/>
                    </a:lnTo>
                    <a:lnTo>
                      <a:pt x="37" y="39"/>
                    </a:lnTo>
                    <a:lnTo>
                      <a:pt x="40" y="39"/>
                    </a:lnTo>
                    <a:lnTo>
                      <a:pt x="42" y="39"/>
                    </a:lnTo>
                    <a:lnTo>
                      <a:pt x="42" y="42"/>
                    </a:lnTo>
                    <a:lnTo>
                      <a:pt x="44" y="42"/>
                    </a:lnTo>
                    <a:lnTo>
                      <a:pt x="47" y="42"/>
                    </a:lnTo>
                    <a:lnTo>
                      <a:pt x="49" y="42"/>
                    </a:lnTo>
                    <a:lnTo>
                      <a:pt x="49" y="44"/>
                    </a:lnTo>
                    <a:lnTo>
                      <a:pt x="52" y="44"/>
                    </a:lnTo>
                    <a:lnTo>
                      <a:pt x="54" y="44"/>
                    </a:lnTo>
                    <a:lnTo>
                      <a:pt x="54" y="47"/>
                    </a:lnTo>
                    <a:lnTo>
                      <a:pt x="57" y="47"/>
                    </a:lnTo>
                    <a:lnTo>
                      <a:pt x="57" y="49"/>
                    </a:lnTo>
                    <a:lnTo>
                      <a:pt x="59" y="49"/>
                    </a:lnTo>
                    <a:lnTo>
                      <a:pt x="62" y="49"/>
                    </a:lnTo>
                    <a:lnTo>
                      <a:pt x="64" y="49"/>
                    </a:lnTo>
                    <a:lnTo>
                      <a:pt x="64" y="52"/>
                    </a:lnTo>
                    <a:lnTo>
                      <a:pt x="66" y="52"/>
                    </a:lnTo>
                    <a:lnTo>
                      <a:pt x="69" y="52"/>
                    </a:lnTo>
                    <a:lnTo>
                      <a:pt x="71" y="54"/>
                    </a:lnTo>
                    <a:lnTo>
                      <a:pt x="74" y="54"/>
                    </a:lnTo>
                    <a:lnTo>
                      <a:pt x="76" y="54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4" y="54"/>
                    </a:lnTo>
                    <a:lnTo>
                      <a:pt x="86" y="54"/>
                    </a:lnTo>
                    <a:lnTo>
                      <a:pt x="88" y="54"/>
                    </a:lnTo>
                    <a:lnTo>
                      <a:pt x="91" y="54"/>
                    </a:lnTo>
                    <a:lnTo>
                      <a:pt x="93" y="54"/>
                    </a:lnTo>
                    <a:lnTo>
                      <a:pt x="96" y="54"/>
                    </a:lnTo>
                    <a:lnTo>
                      <a:pt x="96" y="56"/>
                    </a:lnTo>
                    <a:lnTo>
                      <a:pt x="93" y="56"/>
                    </a:lnTo>
                    <a:lnTo>
                      <a:pt x="93" y="59"/>
                    </a:lnTo>
                    <a:lnTo>
                      <a:pt x="91" y="61"/>
                    </a:lnTo>
                    <a:lnTo>
                      <a:pt x="88" y="61"/>
                    </a:lnTo>
                    <a:lnTo>
                      <a:pt x="86" y="61"/>
                    </a:lnTo>
                    <a:lnTo>
                      <a:pt x="86" y="64"/>
                    </a:lnTo>
                    <a:lnTo>
                      <a:pt x="84" y="61"/>
                    </a:lnTo>
                    <a:lnTo>
                      <a:pt x="84" y="64"/>
                    </a:lnTo>
                    <a:lnTo>
                      <a:pt x="81" y="64"/>
                    </a:lnTo>
                    <a:lnTo>
                      <a:pt x="81" y="61"/>
                    </a:lnTo>
                    <a:lnTo>
                      <a:pt x="79" y="61"/>
                    </a:lnTo>
                    <a:lnTo>
                      <a:pt x="76" y="61"/>
                    </a:lnTo>
                    <a:lnTo>
                      <a:pt x="74" y="61"/>
                    </a:lnTo>
                    <a:lnTo>
                      <a:pt x="71" y="61"/>
                    </a:lnTo>
                    <a:lnTo>
                      <a:pt x="74" y="61"/>
                    </a:lnTo>
                    <a:lnTo>
                      <a:pt x="71" y="61"/>
                    </a:lnTo>
                    <a:lnTo>
                      <a:pt x="74" y="64"/>
                    </a:lnTo>
                    <a:lnTo>
                      <a:pt x="71" y="64"/>
                    </a:lnTo>
                    <a:lnTo>
                      <a:pt x="69" y="64"/>
                    </a:lnTo>
                    <a:lnTo>
                      <a:pt x="66" y="64"/>
                    </a:lnTo>
                    <a:lnTo>
                      <a:pt x="64" y="64"/>
                    </a:lnTo>
                    <a:lnTo>
                      <a:pt x="62" y="64"/>
                    </a:lnTo>
                    <a:lnTo>
                      <a:pt x="62" y="66"/>
                    </a:lnTo>
                    <a:lnTo>
                      <a:pt x="59" y="66"/>
                    </a:lnTo>
                    <a:lnTo>
                      <a:pt x="57" y="66"/>
                    </a:lnTo>
                    <a:lnTo>
                      <a:pt x="54" y="66"/>
                    </a:lnTo>
                    <a:lnTo>
                      <a:pt x="54" y="64"/>
                    </a:lnTo>
                    <a:lnTo>
                      <a:pt x="52" y="64"/>
                    </a:lnTo>
                    <a:lnTo>
                      <a:pt x="49" y="64"/>
                    </a:lnTo>
                    <a:lnTo>
                      <a:pt x="47" y="61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61"/>
                    </a:lnTo>
                    <a:lnTo>
                      <a:pt x="37" y="61"/>
                    </a:lnTo>
                    <a:lnTo>
                      <a:pt x="35" y="61"/>
                    </a:lnTo>
                    <a:lnTo>
                      <a:pt x="32" y="61"/>
                    </a:lnTo>
                    <a:lnTo>
                      <a:pt x="30" y="61"/>
                    </a:lnTo>
                    <a:lnTo>
                      <a:pt x="27" y="61"/>
                    </a:lnTo>
                    <a:lnTo>
                      <a:pt x="25" y="61"/>
                    </a:lnTo>
                    <a:lnTo>
                      <a:pt x="22" y="61"/>
                    </a:lnTo>
                    <a:lnTo>
                      <a:pt x="20" y="61"/>
                    </a:lnTo>
                    <a:lnTo>
                      <a:pt x="18" y="61"/>
                    </a:lnTo>
                    <a:lnTo>
                      <a:pt x="15" y="61"/>
                    </a:lnTo>
                    <a:lnTo>
                      <a:pt x="13" y="59"/>
                    </a:lnTo>
                    <a:lnTo>
                      <a:pt x="10" y="59"/>
                    </a:lnTo>
                    <a:lnTo>
                      <a:pt x="8" y="59"/>
                    </a:lnTo>
                    <a:lnTo>
                      <a:pt x="8" y="61"/>
                    </a:lnTo>
                    <a:lnTo>
                      <a:pt x="8" y="59"/>
                    </a:lnTo>
                    <a:lnTo>
                      <a:pt x="5" y="59"/>
                    </a:lnTo>
                    <a:lnTo>
                      <a:pt x="5" y="61"/>
                    </a:lnTo>
                    <a:lnTo>
                      <a:pt x="3" y="61"/>
                    </a:lnTo>
                    <a:lnTo>
                      <a:pt x="0" y="61"/>
                    </a:lnTo>
                    <a:lnTo>
                      <a:pt x="3" y="61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1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6" name="Freeform 1387"/>
              <p:cNvSpPr>
                <a:spLocks/>
              </p:cNvSpPr>
              <p:nvPr/>
            </p:nvSpPr>
            <p:spPr bwMode="auto">
              <a:xfrm>
                <a:off x="2842" y="3209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7" name="Freeform 1388"/>
              <p:cNvSpPr>
                <a:spLocks/>
              </p:cNvSpPr>
              <p:nvPr/>
            </p:nvSpPr>
            <p:spPr bwMode="auto">
              <a:xfrm>
                <a:off x="3136" y="272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8" name="Rectangle 1389"/>
              <p:cNvSpPr>
                <a:spLocks noChangeArrowheads="1"/>
              </p:cNvSpPr>
              <p:nvPr/>
            </p:nvSpPr>
            <p:spPr bwMode="auto">
              <a:xfrm>
                <a:off x="3030" y="2901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9" name="Freeform 1390"/>
              <p:cNvSpPr>
                <a:spLocks/>
              </p:cNvSpPr>
              <p:nvPr/>
            </p:nvSpPr>
            <p:spPr bwMode="auto">
              <a:xfrm>
                <a:off x="3033" y="289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0" name="Freeform 1391"/>
              <p:cNvSpPr>
                <a:spLocks/>
              </p:cNvSpPr>
              <p:nvPr/>
            </p:nvSpPr>
            <p:spPr bwMode="auto">
              <a:xfrm>
                <a:off x="3030" y="2899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3 w 3"/>
                  <a:gd name="T5" fmla="*/ 2 h 2"/>
                  <a:gd name="T6" fmla="*/ 0 w 3"/>
                  <a:gd name="T7" fmla="*/ 2 h 2"/>
                  <a:gd name="T8" fmla="*/ 3 w 3"/>
                  <a:gd name="T9" fmla="*/ 2 h 2"/>
                  <a:gd name="T10" fmla="*/ 3 w 3"/>
                  <a:gd name="T11" fmla="*/ 0 h 2"/>
                  <a:gd name="T12" fmla="*/ 3 w 3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1" name="Freeform 1392"/>
              <p:cNvSpPr>
                <a:spLocks/>
              </p:cNvSpPr>
              <p:nvPr/>
            </p:nvSpPr>
            <p:spPr bwMode="auto">
              <a:xfrm>
                <a:off x="3028" y="289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2" name="Freeform 1393"/>
              <p:cNvSpPr>
                <a:spLocks/>
              </p:cNvSpPr>
              <p:nvPr/>
            </p:nvSpPr>
            <p:spPr bwMode="auto">
              <a:xfrm>
                <a:off x="3033" y="2894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3" name="Freeform 1394"/>
              <p:cNvSpPr>
                <a:spLocks/>
              </p:cNvSpPr>
              <p:nvPr/>
            </p:nvSpPr>
            <p:spPr bwMode="auto">
              <a:xfrm>
                <a:off x="3028" y="288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4" name="Freeform 1395"/>
              <p:cNvSpPr>
                <a:spLocks/>
              </p:cNvSpPr>
              <p:nvPr/>
            </p:nvSpPr>
            <p:spPr bwMode="auto">
              <a:xfrm>
                <a:off x="3035" y="2870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5" name="Rectangle 1396"/>
              <p:cNvSpPr>
                <a:spLocks noChangeArrowheads="1"/>
              </p:cNvSpPr>
              <p:nvPr/>
            </p:nvSpPr>
            <p:spPr bwMode="auto">
              <a:xfrm>
                <a:off x="3033" y="2867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6" name="Freeform 1397"/>
              <p:cNvSpPr>
                <a:spLocks/>
              </p:cNvSpPr>
              <p:nvPr/>
            </p:nvSpPr>
            <p:spPr bwMode="auto">
              <a:xfrm>
                <a:off x="3035" y="2865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3 w 5"/>
                  <a:gd name="T3" fmla="*/ 0 h 5"/>
                  <a:gd name="T4" fmla="*/ 5 w 5"/>
                  <a:gd name="T5" fmla="*/ 0 h 5"/>
                  <a:gd name="T6" fmla="*/ 5 w 5"/>
                  <a:gd name="T7" fmla="*/ 2 h 5"/>
                  <a:gd name="T8" fmla="*/ 5 w 5"/>
                  <a:gd name="T9" fmla="*/ 0 h 5"/>
                  <a:gd name="T10" fmla="*/ 5 w 5"/>
                  <a:gd name="T11" fmla="*/ 2 h 5"/>
                  <a:gd name="T12" fmla="*/ 5 w 5"/>
                  <a:gd name="T13" fmla="*/ 5 h 5"/>
                  <a:gd name="T14" fmla="*/ 5 w 5"/>
                  <a:gd name="T15" fmla="*/ 2 h 5"/>
                  <a:gd name="T16" fmla="*/ 5 w 5"/>
                  <a:gd name="T17" fmla="*/ 5 h 5"/>
                  <a:gd name="T18" fmla="*/ 5 w 5"/>
                  <a:gd name="T19" fmla="*/ 2 h 5"/>
                  <a:gd name="T20" fmla="*/ 3 w 5"/>
                  <a:gd name="T21" fmla="*/ 2 h 5"/>
                  <a:gd name="T22" fmla="*/ 0 w 5"/>
                  <a:gd name="T23" fmla="*/ 2 h 5"/>
                  <a:gd name="T24" fmla="*/ 0 w 5"/>
                  <a:gd name="T25" fmla="*/ 0 h 5"/>
                  <a:gd name="T26" fmla="*/ 0 w 5"/>
                  <a:gd name="T27" fmla="*/ 2 h 5"/>
                  <a:gd name="T28" fmla="*/ 0 w 5"/>
                  <a:gd name="T2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7" name="Freeform 1398"/>
              <p:cNvSpPr>
                <a:spLocks/>
              </p:cNvSpPr>
              <p:nvPr/>
            </p:nvSpPr>
            <p:spPr bwMode="auto">
              <a:xfrm>
                <a:off x="3033" y="2862"/>
                <a:ext cx="5" cy="3"/>
              </a:xfrm>
              <a:custGeom>
                <a:avLst/>
                <a:gdLst>
                  <a:gd name="T0" fmla="*/ 2 w 5"/>
                  <a:gd name="T1" fmla="*/ 0 h 3"/>
                  <a:gd name="T2" fmla="*/ 5 w 5"/>
                  <a:gd name="T3" fmla="*/ 0 h 3"/>
                  <a:gd name="T4" fmla="*/ 5 w 5"/>
                  <a:gd name="T5" fmla="*/ 3 h 3"/>
                  <a:gd name="T6" fmla="*/ 5 w 5"/>
                  <a:gd name="T7" fmla="*/ 0 h 3"/>
                  <a:gd name="T8" fmla="*/ 2 w 5"/>
                  <a:gd name="T9" fmla="*/ 3 h 3"/>
                  <a:gd name="T10" fmla="*/ 2 w 5"/>
                  <a:gd name="T11" fmla="*/ 0 h 3"/>
                  <a:gd name="T12" fmla="*/ 0 w 5"/>
                  <a:gd name="T13" fmla="*/ 0 h 3"/>
                  <a:gd name="T14" fmla="*/ 2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8" name="Freeform 1399"/>
              <p:cNvSpPr>
                <a:spLocks/>
              </p:cNvSpPr>
              <p:nvPr/>
            </p:nvSpPr>
            <p:spPr bwMode="auto">
              <a:xfrm>
                <a:off x="3028" y="286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9" name="Freeform 1400"/>
              <p:cNvSpPr>
                <a:spLocks/>
              </p:cNvSpPr>
              <p:nvPr/>
            </p:nvSpPr>
            <p:spPr bwMode="auto">
              <a:xfrm>
                <a:off x="3033" y="286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0" name="Freeform 1401"/>
              <p:cNvSpPr>
                <a:spLocks/>
              </p:cNvSpPr>
              <p:nvPr/>
            </p:nvSpPr>
            <p:spPr bwMode="auto">
              <a:xfrm>
                <a:off x="3028" y="2860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1" name="Freeform 1402"/>
              <p:cNvSpPr>
                <a:spLocks/>
              </p:cNvSpPr>
              <p:nvPr/>
            </p:nvSpPr>
            <p:spPr bwMode="auto">
              <a:xfrm>
                <a:off x="3028" y="285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2" name="Freeform 1403"/>
              <p:cNvSpPr>
                <a:spLocks/>
              </p:cNvSpPr>
              <p:nvPr/>
            </p:nvSpPr>
            <p:spPr bwMode="auto">
              <a:xfrm>
                <a:off x="3028" y="285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3" name="Freeform 1404"/>
              <p:cNvSpPr>
                <a:spLocks/>
              </p:cNvSpPr>
              <p:nvPr/>
            </p:nvSpPr>
            <p:spPr bwMode="auto">
              <a:xfrm>
                <a:off x="2881" y="2385"/>
                <a:ext cx="389" cy="727"/>
              </a:xfrm>
              <a:custGeom>
                <a:avLst/>
                <a:gdLst>
                  <a:gd name="T0" fmla="*/ 74 w 389"/>
                  <a:gd name="T1" fmla="*/ 8 h 727"/>
                  <a:gd name="T2" fmla="*/ 91 w 389"/>
                  <a:gd name="T3" fmla="*/ 27 h 727"/>
                  <a:gd name="T4" fmla="*/ 98 w 389"/>
                  <a:gd name="T5" fmla="*/ 13 h 727"/>
                  <a:gd name="T6" fmla="*/ 127 w 389"/>
                  <a:gd name="T7" fmla="*/ 5 h 727"/>
                  <a:gd name="T8" fmla="*/ 142 w 389"/>
                  <a:gd name="T9" fmla="*/ 18 h 727"/>
                  <a:gd name="T10" fmla="*/ 159 w 389"/>
                  <a:gd name="T11" fmla="*/ 35 h 727"/>
                  <a:gd name="T12" fmla="*/ 181 w 389"/>
                  <a:gd name="T13" fmla="*/ 54 h 727"/>
                  <a:gd name="T14" fmla="*/ 215 w 389"/>
                  <a:gd name="T15" fmla="*/ 64 h 727"/>
                  <a:gd name="T16" fmla="*/ 247 w 389"/>
                  <a:gd name="T17" fmla="*/ 84 h 727"/>
                  <a:gd name="T18" fmla="*/ 272 w 389"/>
                  <a:gd name="T19" fmla="*/ 91 h 727"/>
                  <a:gd name="T20" fmla="*/ 272 w 389"/>
                  <a:gd name="T21" fmla="*/ 113 h 727"/>
                  <a:gd name="T22" fmla="*/ 262 w 389"/>
                  <a:gd name="T23" fmla="*/ 130 h 727"/>
                  <a:gd name="T24" fmla="*/ 250 w 389"/>
                  <a:gd name="T25" fmla="*/ 147 h 727"/>
                  <a:gd name="T26" fmla="*/ 279 w 389"/>
                  <a:gd name="T27" fmla="*/ 157 h 727"/>
                  <a:gd name="T28" fmla="*/ 311 w 389"/>
                  <a:gd name="T29" fmla="*/ 162 h 727"/>
                  <a:gd name="T30" fmla="*/ 333 w 389"/>
                  <a:gd name="T31" fmla="*/ 152 h 727"/>
                  <a:gd name="T32" fmla="*/ 355 w 389"/>
                  <a:gd name="T33" fmla="*/ 135 h 727"/>
                  <a:gd name="T34" fmla="*/ 360 w 389"/>
                  <a:gd name="T35" fmla="*/ 111 h 727"/>
                  <a:gd name="T36" fmla="*/ 379 w 389"/>
                  <a:gd name="T37" fmla="*/ 108 h 727"/>
                  <a:gd name="T38" fmla="*/ 387 w 389"/>
                  <a:gd name="T39" fmla="*/ 130 h 727"/>
                  <a:gd name="T40" fmla="*/ 384 w 389"/>
                  <a:gd name="T41" fmla="*/ 147 h 727"/>
                  <a:gd name="T42" fmla="*/ 367 w 389"/>
                  <a:gd name="T43" fmla="*/ 155 h 727"/>
                  <a:gd name="T44" fmla="*/ 350 w 389"/>
                  <a:gd name="T45" fmla="*/ 167 h 727"/>
                  <a:gd name="T46" fmla="*/ 328 w 389"/>
                  <a:gd name="T47" fmla="*/ 179 h 727"/>
                  <a:gd name="T48" fmla="*/ 313 w 389"/>
                  <a:gd name="T49" fmla="*/ 199 h 727"/>
                  <a:gd name="T50" fmla="*/ 294 w 389"/>
                  <a:gd name="T51" fmla="*/ 221 h 727"/>
                  <a:gd name="T52" fmla="*/ 272 w 389"/>
                  <a:gd name="T53" fmla="*/ 247 h 727"/>
                  <a:gd name="T54" fmla="*/ 264 w 389"/>
                  <a:gd name="T55" fmla="*/ 279 h 727"/>
                  <a:gd name="T56" fmla="*/ 262 w 389"/>
                  <a:gd name="T57" fmla="*/ 309 h 727"/>
                  <a:gd name="T58" fmla="*/ 255 w 389"/>
                  <a:gd name="T59" fmla="*/ 335 h 727"/>
                  <a:gd name="T60" fmla="*/ 255 w 389"/>
                  <a:gd name="T61" fmla="*/ 353 h 727"/>
                  <a:gd name="T62" fmla="*/ 277 w 389"/>
                  <a:gd name="T63" fmla="*/ 365 h 727"/>
                  <a:gd name="T64" fmla="*/ 284 w 389"/>
                  <a:gd name="T65" fmla="*/ 392 h 727"/>
                  <a:gd name="T66" fmla="*/ 303 w 389"/>
                  <a:gd name="T67" fmla="*/ 404 h 727"/>
                  <a:gd name="T68" fmla="*/ 291 w 389"/>
                  <a:gd name="T69" fmla="*/ 433 h 727"/>
                  <a:gd name="T70" fmla="*/ 274 w 389"/>
                  <a:gd name="T71" fmla="*/ 455 h 727"/>
                  <a:gd name="T72" fmla="*/ 242 w 389"/>
                  <a:gd name="T73" fmla="*/ 467 h 727"/>
                  <a:gd name="T74" fmla="*/ 208 w 389"/>
                  <a:gd name="T75" fmla="*/ 475 h 727"/>
                  <a:gd name="T76" fmla="*/ 171 w 389"/>
                  <a:gd name="T77" fmla="*/ 477 h 727"/>
                  <a:gd name="T78" fmla="*/ 147 w 389"/>
                  <a:gd name="T79" fmla="*/ 472 h 727"/>
                  <a:gd name="T80" fmla="*/ 152 w 389"/>
                  <a:gd name="T81" fmla="*/ 485 h 727"/>
                  <a:gd name="T82" fmla="*/ 152 w 389"/>
                  <a:gd name="T83" fmla="*/ 499 h 727"/>
                  <a:gd name="T84" fmla="*/ 149 w 389"/>
                  <a:gd name="T85" fmla="*/ 524 h 727"/>
                  <a:gd name="T86" fmla="*/ 118 w 389"/>
                  <a:gd name="T87" fmla="*/ 536 h 727"/>
                  <a:gd name="T88" fmla="*/ 86 w 389"/>
                  <a:gd name="T89" fmla="*/ 529 h 727"/>
                  <a:gd name="T90" fmla="*/ 69 w 389"/>
                  <a:gd name="T91" fmla="*/ 529 h 727"/>
                  <a:gd name="T92" fmla="*/ 74 w 389"/>
                  <a:gd name="T93" fmla="*/ 565 h 727"/>
                  <a:gd name="T94" fmla="*/ 98 w 389"/>
                  <a:gd name="T95" fmla="*/ 570 h 727"/>
                  <a:gd name="T96" fmla="*/ 110 w 389"/>
                  <a:gd name="T97" fmla="*/ 573 h 727"/>
                  <a:gd name="T98" fmla="*/ 93 w 389"/>
                  <a:gd name="T99" fmla="*/ 575 h 727"/>
                  <a:gd name="T100" fmla="*/ 79 w 389"/>
                  <a:gd name="T101" fmla="*/ 582 h 727"/>
                  <a:gd name="T102" fmla="*/ 71 w 389"/>
                  <a:gd name="T103" fmla="*/ 600 h 727"/>
                  <a:gd name="T104" fmla="*/ 66 w 389"/>
                  <a:gd name="T105" fmla="*/ 624 h 727"/>
                  <a:gd name="T106" fmla="*/ 57 w 389"/>
                  <a:gd name="T107" fmla="*/ 641 h 727"/>
                  <a:gd name="T108" fmla="*/ 37 w 389"/>
                  <a:gd name="T109" fmla="*/ 644 h 727"/>
                  <a:gd name="T110" fmla="*/ 27 w 389"/>
                  <a:gd name="T111" fmla="*/ 648 h 727"/>
                  <a:gd name="T112" fmla="*/ 3 w 389"/>
                  <a:gd name="T113" fmla="*/ 668 h 727"/>
                  <a:gd name="T114" fmla="*/ 15 w 389"/>
                  <a:gd name="T115" fmla="*/ 692 h 727"/>
                  <a:gd name="T116" fmla="*/ 47 w 389"/>
                  <a:gd name="T117" fmla="*/ 702 h 727"/>
                  <a:gd name="T118" fmla="*/ 49 w 389"/>
                  <a:gd name="T119" fmla="*/ 724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9" h="727">
                    <a:moveTo>
                      <a:pt x="39" y="0"/>
                    </a:moveTo>
                    <a:lnTo>
                      <a:pt x="42" y="0"/>
                    </a:lnTo>
                    <a:lnTo>
                      <a:pt x="44" y="3"/>
                    </a:lnTo>
                    <a:lnTo>
                      <a:pt x="47" y="3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8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7" y="8"/>
                    </a:lnTo>
                    <a:lnTo>
                      <a:pt x="59" y="8"/>
                    </a:lnTo>
                    <a:lnTo>
                      <a:pt x="61" y="8"/>
                    </a:lnTo>
                    <a:lnTo>
                      <a:pt x="64" y="8"/>
                    </a:lnTo>
                    <a:lnTo>
                      <a:pt x="66" y="8"/>
                    </a:lnTo>
                    <a:lnTo>
                      <a:pt x="69" y="8"/>
                    </a:lnTo>
                    <a:lnTo>
                      <a:pt x="71" y="8"/>
                    </a:lnTo>
                    <a:lnTo>
                      <a:pt x="74" y="8"/>
                    </a:lnTo>
                    <a:lnTo>
                      <a:pt x="74" y="10"/>
                    </a:lnTo>
                    <a:lnTo>
                      <a:pt x="76" y="10"/>
                    </a:lnTo>
                    <a:lnTo>
                      <a:pt x="79" y="10"/>
                    </a:lnTo>
                    <a:lnTo>
                      <a:pt x="81" y="10"/>
                    </a:lnTo>
                    <a:lnTo>
                      <a:pt x="83" y="10"/>
                    </a:lnTo>
                    <a:lnTo>
                      <a:pt x="83" y="13"/>
                    </a:lnTo>
                    <a:lnTo>
                      <a:pt x="86" y="13"/>
                    </a:lnTo>
                    <a:lnTo>
                      <a:pt x="86" y="15"/>
                    </a:lnTo>
                    <a:lnTo>
                      <a:pt x="83" y="15"/>
                    </a:lnTo>
                    <a:lnTo>
                      <a:pt x="83" y="18"/>
                    </a:lnTo>
                    <a:lnTo>
                      <a:pt x="86" y="18"/>
                    </a:lnTo>
                    <a:lnTo>
                      <a:pt x="86" y="20"/>
                    </a:lnTo>
                    <a:lnTo>
                      <a:pt x="88" y="20"/>
                    </a:lnTo>
                    <a:lnTo>
                      <a:pt x="88" y="22"/>
                    </a:lnTo>
                    <a:lnTo>
                      <a:pt x="88" y="25"/>
                    </a:lnTo>
                    <a:lnTo>
                      <a:pt x="91" y="25"/>
                    </a:lnTo>
                    <a:lnTo>
                      <a:pt x="91" y="27"/>
                    </a:lnTo>
                    <a:lnTo>
                      <a:pt x="91" y="30"/>
                    </a:lnTo>
                    <a:lnTo>
                      <a:pt x="93" y="30"/>
                    </a:lnTo>
                    <a:lnTo>
                      <a:pt x="91" y="30"/>
                    </a:lnTo>
                    <a:lnTo>
                      <a:pt x="93" y="30"/>
                    </a:lnTo>
                    <a:lnTo>
                      <a:pt x="93" y="27"/>
                    </a:lnTo>
                    <a:lnTo>
                      <a:pt x="93" y="25"/>
                    </a:lnTo>
                    <a:lnTo>
                      <a:pt x="93" y="22"/>
                    </a:lnTo>
                    <a:lnTo>
                      <a:pt x="93" y="20"/>
                    </a:lnTo>
                    <a:lnTo>
                      <a:pt x="96" y="20"/>
                    </a:lnTo>
                    <a:lnTo>
                      <a:pt x="96" y="18"/>
                    </a:lnTo>
                    <a:lnTo>
                      <a:pt x="96" y="20"/>
                    </a:lnTo>
                    <a:lnTo>
                      <a:pt x="96" y="18"/>
                    </a:lnTo>
                    <a:lnTo>
                      <a:pt x="98" y="18"/>
                    </a:lnTo>
                    <a:lnTo>
                      <a:pt x="98" y="15"/>
                    </a:lnTo>
                    <a:lnTo>
                      <a:pt x="98" y="13"/>
                    </a:lnTo>
                    <a:lnTo>
                      <a:pt x="101" y="13"/>
                    </a:lnTo>
                    <a:lnTo>
                      <a:pt x="98" y="13"/>
                    </a:lnTo>
                    <a:lnTo>
                      <a:pt x="101" y="13"/>
                    </a:lnTo>
                    <a:lnTo>
                      <a:pt x="98" y="13"/>
                    </a:lnTo>
                    <a:lnTo>
                      <a:pt x="101" y="13"/>
                    </a:lnTo>
                    <a:lnTo>
                      <a:pt x="101" y="10"/>
                    </a:lnTo>
                    <a:lnTo>
                      <a:pt x="101" y="8"/>
                    </a:lnTo>
                    <a:lnTo>
                      <a:pt x="103" y="8"/>
                    </a:lnTo>
                    <a:lnTo>
                      <a:pt x="103" y="5"/>
                    </a:lnTo>
                    <a:lnTo>
                      <a:pt x="105" y="5"/>
                    </a:lnTo>
                    <a:lnTo>
                      <a:pt x="108" y="5"/>
                    </a:lnTo>
                    <a:lnTo>
                      <a:pt x="110" y="5"/>
                    </a:lnTo>
                    <a:lnTo>
                      <a:pt x="113" y="5"/>
                    </a:lnTo>
                    <a:lnTo>
                      <a:pt x="115" y="5"/>
                    </a:lnTo>
                    <a:lnTo>
                      <a:pt x="118" y="5"/>
                    </a:lnTo>
                    <a:lnTo>
                      <a:pt x="120" y="5"/>
                    </a:lnTo>
                    <a:lnTo>
                      <a:pt x="123" y="5"/>
                    </a:lnTo>
                    <a:lnTo>
                      <a:pt x="125" y="5"/>
                    </a:lnTo>
                    <a:lnTo>
                      <a:pt x="127" y="5"/>
                    </a:lnTo>
                    <a:lnTo>
                      <a:pt x="130" y="5"/>
                    </a:lnTo>
                    <a:lnTo>
                      <a:pt x="132" y="5"/>
                    </a:lnTo>
                    <a:lnTo>
                      <a:pt x="132" y="8"/>
                    </a:lnTo>
                    <a:lnTo>
                      <a:pt x="135" y="8"/>
                    </a:lnTo>
                    <a:lnTo>
                      <a:pt x="132" y="8"/>
                    </a:lnTo>
                    <a:lnTo>
                      <a:pt x="132" y="10"/>
                    </a:lnTo>
                    <a:lnTo>
                      <a:pt x="135" y="10"/>
                    </a:lnTo>
                    <a:lnTo>
                      <a:pt x="135" y="13"/>
                    </a:lnTo>
                    <a:lnTo>
                      <a:pt x="137" y="13"/>
                    </a:lnTo>
                    <a:lnTo>
                      <a:pt x="137" y="15"/>
                    </a:lnTo>
                    <a:lnTo>
                      <a:pt x="140" y="15"/>
                    </a:lnTo>
                    <a:lnTo>
                      <a:pt x="142" y="15"/>
                    </a:lnTo>
                    <a:lnTo>
                      <a:pt x="142" y="18"/>
                    </a:lnTo>
                    <a:lnTo>
                      <a:pt x="142" y="15"/>
                    </a:lnTo>
                    <a:lnTo>
                      <a:pt x="142" y="18"/>
                    </a:lnTo>
                    <a:lnTo>
                      <a:pt x="145" y="18"/>
                    </a:lnTo>
                    <a:lnTo>
                      <a:pt x="142" y="18"/>
                    </a:lnTo>
                    <a:lnTo>
                      <a:pt x="145" y="18"/>
                    </a:lnTo>
                    <a:lnTo>
                      <a:pt x="145" y="20"/>
                    </a:lnTo>
                    <a:lnTo>
                      <a:pt x="145" y="18"/>
                    </a:lnTo>
                    <a:lnTo>
                      <a:pt x="147" y="18"/>
                    </a:lnTo>
                    <a:lnTo>
                      <a:pt x="147" y="20"/>
                    </a:lnTo>
                    <a:lnTo>
                      <a:pt x="149" y="20"/>
                    </a:lnTo>
                    <a:lnTo>
                      <a:pt x="149" y="22"/>
                    </a:lnTo>
                    <a:lnTo>
                      <a:pt x="147" y="22"/>
                    </a:lnTo>
                    <a:lnTo>
                      <a:pt x="149" y="22"/>
                    </a:lnTo>
                    <a:lnTo>
                      <a:pt x="149" y="25"/>
                    </a:lnTo>
                    <a:lnTo>
                      <a:pt x="152" y="27"/>
                    </a:lnTo>
                    <a:lnTo>
                      <a:pt x="152" y="30"/>
                    </a:lnTo>
                    <a:lnTo>
                      <a:pt x="154" y="27"/>
                    </a:lnTo>
                    <a:lnTo>
                      <a:pt x="154" y="30"/>
                    </a:lnTo>
                    <a:lnTo>
                      <a:pt x="154" y="32"/>
                    </a:lnTo>
                    <a:lnTo>
                      <a:pt x="157" y="35"/>
                    </a:lnTo>
                    <a:lnTo>
                      <a:pt x="159" y="35"/>
                    </a:lnTo>
                    <a:lnTo>
                      <a:pt x="159" y="37"/>
                    </a:lnTo>
                    <a:lnTo>
                      <a:pt x="162" y="37"/>
                    </a:lnTo>
                    <a:lnTo>
                      <a:pt x="162" y="40"/>
                    </a:lnTo>
                    <a:lnTo>
                      <a:pt x="164" y="40"/>
                    </a:lnTo>
                    <a:lnTo>
                      <a:pt x="164" y="42"/>
                    </a:lnTo>
                    <a:lnTo>
                      <a:pt x="167" y="42"/>
                    </a:lnTo>
                    <a:lnTo>
                      <a:pt x="169" y="42"/>
                    </a:lnTo>
                    <a:lnTo>
                      <a:pt x="169" y="44"/>
                    </a:lnTo>
                    <a:lnTo>
                      <a:pt x="171" y="44"/>
                    </a:lnTo>
                    <a:lnTo>
                      <a:pt x="171" y="47"/>
                    </a:lnTo>
                    <a:lnTo>
                      <a:pt x="174" y="47"/>
                    </a:lnTo>
                    <a:lnTo>
                      <a:pt x="176" y="47"/>
                    </a:lnTo>
                    <a:lnTo>
                      <a:pt x="176" y="49"/>
                    </a:lnTo>
                    <a:lnTo>
                      <a:pt x="179" y="49"/>
                    </a:lnTo>
                    <a:lnTo>
                      <a:pt x="181" y="49"/>
                    </a:lnTo>
                    <a:lnTo>
                      <a:pt x="181" y="52"/>
                    </a:lnTo>
                    <a:lnTo>
                      <a:pt x="181" y="54"/>
                    </a:lnTo>
                    <a:lnTo>
                      <a:pt x="184" y="54"/>
                    </a:lnTo>
                    <a:lnTo>
                      <a:pt x="184" y="57"/>
                    </a:lnTo>
                    <a:lnTo>
                      <a:pt x="186" y="57"/>
                    </a:lnTo>
                    <a:lnTo>
                      <a:pt x="189" y="57"/>
                    </a:lnTo>
                    <a:lnTo>
                      <a:pt x="191" y="57"/>
                    </a:lnTo>
                    <a:lnTo>
                      <a:pt x="191" y="59"/>
                    </a:lnTo>
                    <a:lnTo>
                      <a:pt x="193" y="59"/>
                    </a:lnTo>
                    <a:lnTo>
                      <a:pt x="196" y="59"/>
                    </a:lnTo>
                    <a:lnTo>
                      <a:pt x="198" y="59"/>
                    </a:lnTo>
                    <a:lnTo>
                      <a:pt x="198" y="62"/>
                    </a:lnTo>
                    <a:lnTo>
                      <a:pt x="201" y="62"/>
                    </a:lnTo>
                    <a:lnTo>
                      <a:pt x="203" y="62"/>
                    </a:lnTo>
                    <a:lnTo>
                      <a:pt x="206" y="62"/>
                    </a:lnTo>
                    <a:lnTo>
                      <a:pt x="208" y="62"/>
                    </a:lnTo>
                    <a:lnTo>
                      <a:pt x="211" y="62"/>
                    </a:lnTo>
                    <a:lnTo>
                      <a:pt x="213" y="64"/>
                    </a:lnTo>
                    <a:lnTo>
                      <a:pt x="215" y="64"/>
                    </a:lnTo>
                    <a:lnTo>
                      <a:pt x="220" y="67"/>
                    </a:lnTo>
                    <a:lnTo>
                      <a:pt x="220" y="69"/>
                    </a:lnTo>
                    <a:lnTo>
                      <a:pt x="223" y="69"/>
                    </a:lnTo>
                    <a:lnTo>
                      <a:pt x="225" y="71"/>
                    </a:lnTo>
                    <a:lnTo>
                      <a:pt x="228" y="71"/>
                    </a:lnTo>
                    <a:lnTo>
                      <a:pt x="228" y="74"/>
                    </a:lnTo>
                    <a:lnTo>
                      <a:pt x="230" y="74"/>
                    </a:lnTo>
                    <a:lnTo>
                      <a:pt x="230" y="76"/>
                    </a:lnTo>
                    <a:lnTo>
                      <a:pt x="233" y="76"/>
                    </a:lnTo>
                    <a:lnTo>
                      <a:pt x="235" y="76"/>
                    </a:lnTo>
                    <a:lnTo>
                      <a:pt x="235" y="79"/>
                    </a:lnTo>
                    <a:lnTo>
                      <a:pt x="237" y="79"/>
                    </a:lnTo>
                    <a:lnTo>
                      <a:pt x="240" y="79"/>
                    </a:lnTo>
                    <a:lnTo>
                      <a:pt x="240" y="81"/>
                    </a:lnTo>
                    <a:lnTo>
                      <a:pt x="242" y="81"/>
                    </a:lnTo>
                    <a:lnTo>
                      <a:pt x="245" y="84"/>
                    </a:lnTo>
                    <a:lnTo>
                      <a:pt x="247" y="84"/>
                    </a:lnTo>
                    <a:lnTo>
                      <a:pt x="250" y="84"/>
                    </a:lnTo>
                    <a:lnTo>
                      <a:pt x="252" y="84"/>
                    </a:lnTo>
                    <a:lnTo>
                      <a:pt x="252" y="86"/>
                    </a:lnTo>
                    <a:lnTo>
                      <a:pt x="252" y="84"/>
                    </a:lnTo>
                    <a:lnTo>
                      <a:pt x="252" y="86"/>
                    </a:lnTo>
                    <a:lnTo>
                      <a:pt x="255" y="86"/>
                    </a:lnTo>
                    <a:lnTo>
                      <a:pt x="255" y="89"/>
                    </a:lnTo>
                    <a:lnTo>
                      <a:pt x="257" y="89"/>
                    </a:lnTo>
                    <a:lnTo>
                      <a:pt x="259" y="89"/>
                    </a:lnTo>
                    <a:lnTo>
                      <a:pt x="259" y="86"/>
                    </a:lnTo>
                    <a:lnTo>
                      <a:pt x="259" y="89"/>
                    </a:lnTo>
                    <a:lnTo>
                      <a:pt x="262" y="89"/>
                    </a:lnTo>
                    <a:lnTo>
                      <a:pt x="264" y="89"/>
                    </a:lnTo>
                    <a:lnTo>
                      <a:pt x="264" y="91"/>
                    </a:lnTo>
                    <a:lnTo>
                      <a:pt x="267" y="91"/>
                    </a:lnTo>
                    <a:lnTo>
                      <a:pt x="269" y="91"/>
                    </a:lnTo>
                    <a:lnTo>
                      <a:pt x="272" y="91"/>
                    </a:lnTo>
                    <a:lnTo>
                      <a:pt x="272" y="93"/>
                    </a:lnTo>
                    <a:lnTo>
                      <a:pt x="274" y="93"/>
                    </a:lnTo>
                    <a:lnTo>
                      <a:pt x="274" y="96"/>
                    </a:lnTo>
                    <a:lnTo>
                      <a:pt x="277" y="96"/>
                    </a:lnTo>
                    <a:lnTo>
                      <a:pt x="277" y="98"/>
                    </a:lnTo>
                    <a:lnTo>
                      <a:pt x="277" y="101"/>
                    </a:lnTo>
                    <a:lnTo>
                      <a:pt x="279" y="101"/>
                    </a:lnTo>
                    <a:lnTo>
                      <a:pt x="279" y="103"/>
                    </a:lnTo>
                    <a:lnTo>
                      <a:pt x="279" y="106"/>
                    </a:lnTo>
                    <a:lnTo>
                      <a:pt x="277" y="106"/>
                    </a:lnTo>
                    <a:lnTo>
                      <a:pt x="277" y="108"/>
                    </a:lnTo>
                    <a:lnTo>
                      <a:pt x="274" y="108"/>
                    </a:lnTo>
                    <a:lnTo>
                      <a:pt x="272" y="108"/>
                    </a:lnTo>
                    <a:lnTo>
                      <a:pt x="274" y="108"/>
                    </a:lnTo>
                    <a:lnTo>
                      <a:pt x="274" y="111"/>
                    </a:lnTo>
                    <a:lnTo>
                      <a:pt x="272" y="111"/>
                    </a:lnTo>
                    <a:lnTo>
                      <a:pt x="272" y="113"/>
                    </a:lnTo>
                    <a:lnTo>
                      <a:pt x="269" y="113"/>
                    </a:lnTo>
                    <a:lnTo>
                      <a:pt x="272" y="113"/>
                    </a:lnTo>
                    <a:lnTo>
                      <a:pt x="272" y="115"/>
                    </a:lnTo>
                    <a:lnTo>
                      <a:pt x="269" y="115"/>
                    </a:lnTo>
                    <a:lnTo>
                      <a:pt x="272" y="115"/>
                    </a:lnTo>
                    <a:lnTo>
                      <a:pt x="272" y="118"/>
                    </a:lnTo>
                    <a:lnTo>
                      <a:pt x="269" y="118"/>
                    </a:lnTo>
                    <a:lnTo>
                      <a:pt x="267" y="118"/>
                    </a:lnTo>
                    <a:lnTo>
                      <a:pt x="267" y="120"/>
                    </a:lnTo>
                    <a:lnTo>
                      <a:pt x="264" y="120"/>
                    </a:lnTo>
                    <a:lnTo>
                      <a:pt x="264" y="123"/>
                    </a:lnTo>
                    <a:lnTo>
                      <a:pt x="262" y="123"/>
                    </a:lnTo>
                    <a:lnTo>
                      <a:pt x="264" y="123"/>
                    </a:lnTo>
                    <a:lnTo>
                      <a:pt x="262" y="123"/>
                    </a:lnTo>
                    <a:lnTo>
                      <a:pt x="262" y="125"/>
                    </a:lnTo>
                    <a:lnTo>
                      <a:pt x="262" y="128"/>
                    </a:lnTo>
                    <a:lnTo>
                      <a:pt x="262" y="130"/>
                    </a:lnTo>
                    <a:lnTo>
                      <a:pt x="259" y="130"/>
                    </a:lnTo>
                    <a:lnTo>
                      <a:pt x="262" y="130"/>
                    </a:lnTo>
                    <a:lnTo>
                      <a:pt x="259" y="130"/>
                    </a:lnTo>
                    <a:lnTo>
                      <a:pt x="259" y="133"/>
                    </a:lnTo>
                    <a:lnTo>
                      <a:pt x="262" y="133"/>
                    </a:lnTo>
                    <a:lnTo>
                      <a:pt x="262" y="135"/>
                    </a:lnTo>
                    <a:lnTo>
                      <a:pt x="259" y="135"/>
                    </a:lnTo>
                    <a:lnTo>
                      <a:pt x="259" y="137"/>
                    </a:lnTo>
                    <a:lnTo>
                      <a:pt x="259" y="140"/>
                    </a:lnTo>
                    <a:lnTo>
                      <a:pt x="257" y="140"/>
                    </a:lnTo>
                    <a:lnTo>
                      <a:pt x="255" y="142"/>
                    </a:lnTo>
                    <a:lnTo>
                      <a:pt x="252" y="142"/>
                    </a:lnTo>
                    <a:lnTo>
                      <a:pt x="252" y="145"/>
                    </a:lnTo>
                    <a:lnTo>
                      <a:pt x="252" y="147"/>
                    </a:lnTo>
                    <a:lnTo>
                      <a:pt x="252" y="145"/>
                    </a:lnTo>
                    <a:lnTo>
                      <a:pt x="252" y="147"/>
                    </a:lnTo>
                    <a:lnTo>
                      <a:pt x="250" y="147"/>
                    </a:lnTo>
                    <a:lnTo>
                      <a:pt x="247" y="150"/>
                    </a:lnTo>
                    <a:lnTo>
                      <a:pt x="250" y="150"/>
                    </a:lnTo>
                    <a:lnTo>
                      <a:pt x="250" y="152"/>
                    </a:lnTo>
                    <a:lnTo>
                      <a:pt x="252" y="152"/>
                    </a:lnTo>
                    <a:lnTo>
                      <a:pt x="255" y="152"/>
                    </a:lnTo>
                    <a:lnTo>
                      <a:pt x="257" y="152"/>
                    </a:lnTo>
                    <a:lnTo>
                      <a:pt x="259" y="152"/>
                    </a:lnTo>
                    <a:lnTo>
                      <a:pt x="262" y="152"/>
                    </a:lnTo>
                    <a:lnTo>
                      <a:pt x="264" y="152"/>
                    </a:lnTo>
                    <a:lnTo>
                      <a:pt x="267" y="152"/>
                    </a:lnTo>
                    <a:lnTo>
                      <a:pt x="269" y="152"/>
                    </a:lnTo>
                    <a:lnTo>
                      <a:pt x="272" y="152"/>
                    </a:lnTo>
                    <a:lnTo>
                      <a:pt x="272" y="155"/>
                    </a:lnTo>
                    <a:lnTo>
                      <a:pt x="274" y="155"/>
                    </a:lnTo>
                    <a:lnTo>
                      <a:pt x="277" y="155"/>
                    </a:lnTo>
                    <a:lnTo>
                      <a:pt x="279" y="155"/>
                    </a:lnTo>
                    <a:lnTo>
                      <a:pt x="279" y="157"/>
                    </a:lnTo>
                    <a:lnTo>
                      <a:pt x="281" y="157"/>
                    </a:lnTo>
                    <a:lnTo>
                      <a:pt x="284" y="157"/>
                    </a:lnTo>
                    <a:lnTo>
                      <a:pt x="286" y="157"/>
                    </a:lnTo>
                    <a:lnTo>
                      <a:pt x="289" y="157"/>
                    </a:lnTo>
                    <a:lnTo>
                      <a:pt x="291" y="157"/>
                    </a:lnTo>
                    <a:lnTo>
                      <a:pt x="294" y="157"/>
                    </a:lnTo>
                    <a:lnTo>
                      <a:pt x="296" y="157"/>
                    </a:lnTo>
                    <a:lnTo>
                      <a:pt x="299" y="157"/>
                    </a:lnTo>
                    <a:lnTo>
                      <a:pt x="301" y="157"/>
                    </a:lnTo>
                    <a:lnTo>
                      <a:pt x="301" y="159"/>
                    </a:lnTo>
                    <a:lnTo>
                      <a:pt x="301" y="157"/>
                    </a:lnTo>
                    <a:lnTo>
                      <a:pt x="303" y="157"/>
                    </a:lnTo>
                    <a:lnTo>
                      <a:pt x="306" y="157"/>
                    </a:lnTo>
                    <a:lnTo>
                      <a:pt x="308" y="157"/>
                    </a:lnTo>
                    <a:lnTo>
                      <a:pt x="308" y="159"/>
                    </a:lnTo>
                    <a:lnTo>
                      <a:pt x="308" y="162"/>
                    </a:lnTo>
                    <a:lnTo>
                      <a:pt x="311" y="162"/>
                    </a:lnTo>
                    <a:lnTo>
                      <a:pt x="311" y="159"/>
                    </a:lnTo>
                    <a:lnTo>
                      <a:pt x="313" y="159"/>
                    </a:lnTo>
                    <a:lnTo>
                      <a:pt x="313" y="157"/>
                    </a:lnTo>
                    <a:lnTo>
                      <a:pt x="313" y="155"/>
                    </a:lnTo>
                    <a:lnTo>
                      <a:pt x="316" y="155"/>
                    </a:lnTo>
                    <a:lnTo>
                      <a:pt x="318" y="155"/>
                    </a:lnTo>
                    <a:lnTo>
                      <a:pt x="318" y="152"/>
                    </a:lnTo>
                    <a:lnTo>
                      <a:pt x="321" y="152"/>
                    </a:lnTo>
                    <a:lnTo>
                      <a:pt x="321" y="155"/>
                    </a:lnTo>
                    <a:lnTo>
                      <a:pt x="323" y="155"/>
                    </a:lnTo>
                    <a:lnTo>
                      <a:pt x="325" y="155"/>
                    </a:lnTo>
                    <a:lnTo>
                      <a:pt x="325" y="157"/>
                    </a:lnTo>
                    <a:lnTo>
                      <a:pt x="328" y="157"/>
                    </a:lnTo>
                    <a:lnTo>
                      <a:pt x="330" y="157"/>
                    </a:lnTo>
                    <a:lnTo>
                      <a:pt x="330" y="155"/>
                    </a:lnTo>
                    <a:lnTo>
                      <a:pt x="333" y="155"/>
                    </a:lnTo>
                    <a:lnTo>
                      <a:pt x="333" y="152"/>
                    </a:lnTo>
                    <a:lnTo>
                      <a:pt x="333" y="150"/>
                    </a:lnTo>
                    <a:lnTo>
                      <a:pt x="333" y="147"/>
                    </a:lnTo>
                    <a:lnTo>
                      <a:pt x="335" y="147"/>
                    </a:lnTo>
                    <a:lnTo>
                      <a:pt x="338" y="147"/>
                    </a:lnTo>
                    <a:lnTo>
                      <a:pt x="338" y="145"/>
                    </a:lnTo>
                    <a:lnTo>
                      <a:pt x="340" y="145"/>
                    </a:lnTo>
                    <a:lnTo>
                      <a:pt x="340" y="142"/>
                    </a:lnTo>
                    <a:lnTo>
                      <a:pt x="343" y="142"/>
                    </a:lnTo>
                    <a:lnTo>
                      <a:pt x="343" y="145"/>
                    </a:lnTo>
                    <a:lnTo>
                      <a:pt x="345" y="145"/>
                    </a:lnTo>
                    <a:lnTo>
                      <a:pt x="345" y="142"/>
                    </a:lnTo>
                    <a:lnTo>
                      <a:pt x="345" y="140"/>
                    </a:lnTo>
                    <a:lnTo>
                      <a:pt x="347" y="140"/>
                    </a:lnTo>
                    <a:lnTo>
                      <a:pt x="350" y="140"/>
                    </a:lnTo>
                    <a:lnTo>
                      <a:pt x="350" y="137"/>
                    </a:lnTo>
                    <a:lnTo>
                      <a:pt x="352" y="135"/>
                    </a:lnTo>
                    <a:lnTo>
                      <a:pt x="355" y="135"/>
                    </a:lnTo>
                    <a:lnTo>
                      <a:pt x="355" y="133"/>
                    </a:lnTo>
                    <a:lnTo>
                      <a:pt x="355" y="130"/>
                    </a:lnTo>
                    <a:lnTo>
                      <a:pt x="357" y="130"/>
                    </a:lnTo>
                    <a:lnTo>
                      <a:pt x="357" y="128"/>
                    </a:lnTo>
                    <a:lnTo>
                      <a:pt x="360" y="128"/>
                    </a:lnTo>
                    <a:lnTo>
                      <a:pt x="360" y="125"/>
                    </a:lnTo>
                    <a:lnTo>
                      <a:pt x="357" y="125"/>
                    </a:lnTo>
                    <a:lnTo>
                      <a:pt x="360" y="123"/>
                    </a:lnTo>
                    <a:lnTo>
                      <a:pt x="360" y="120"/>
                    </a:lnTo>
                    <a:lnTo>
                      <a:pt x="360" y="118"/>
                    </a:lnTo>
                    <a:lnTo>
                      <a:pt x="357" y="118"/>
                    </a:lnTo>
                    <a:lnTo>
                      <a:pt x="357" y="115"/>
                    </a:lnTo>
                    <a:lnTo>
                      <a:pt x="360" y="115"/>
                    </a:lnTo>
                    <a:lnTo>
                      <a:pt x="360" y="113"/>
                    </a:lnTo>
                    <a:lnTo>
                      <a:pt x="362" y="113"/>
                    </a:lnTo>
                    <a:lnTo>
                      <a:pt x="360" y="113"/>
                    </a:lnTo>
                    <a:lnTo>
                      <a:pt x="360" y="111"/>
                    </a:lnTo>
                    <a:lnTo>
                      <a:pt x="360" y="108"/>
                    </a:lnTo>
                    <a:lnTo>
                      <a:pt x="362" y="108"/>
                    </a:lnTo>
                    <a:lnTo>
                      <a:pt x="360" y="108"/>
                    </a:lnTo>
                    <a:lnTo>
                      <a:pt x="360" y="106"/>
                    </a:lnTo>
                    <a:lnTo>
                      <a:pt x="362" y="106"/>
                    </a:lnTo>
                    <a:lnTo>
                      <a:pt x="365" y="106"/>
                    </a:lnTo>
                    <a:lnTo>
                      <a:pt x="365" y="108"/>
                    </a:lnTo>
                    <a:lnTo>
                      <a:pt x="367" y="108"/>
                    </a:lnTo>
                    <a:lnTo>
                      <a:pt x="367" y="106"/>
                    </a:lnTo>
                    <a:lnTo>
                      <a:pt x="369" y="106"/>
                    </a:lnTo>
                    <a:lnTo>
                      <a:pt x="372" y="106"/>
                    </a:lnTo>
                    <a:lnTo>
                      <a:pt x="372" y="103"/>
                    </a:lnTo>
                    <a:lnTo>
                      <a:pt x="374" y="103"/>
                    </a:lnTo>
                    <a:lnTo>
                      <a:pt x="374" y="106"/>
                    </a:lnTo>
                    <a:lnTo>
                      <a:pt x="377" y="106"/>
                    </a:lnTo>
                    <a:lnTo>
                      <a:pt x="379" y="106"/>
                    </a:lnTo>
                    <a:lnTo>
                      <a:pt x="379" y="108"/>
                    </a:lnTo>
                    <a:lnTo>
                      <a:pt x="382" y="106"/>
                    </a:lnTo>
                    <a:lnTo>
                      <a:pt x="382" y="108"/>
                    </a:lnTo>
                    <a:lnTo>
                      <a:pt x="379" y="108"/>
                    </a:lnTo>
                    <a:lnTo>
                      <a:pt x="382" y="108"/>
                    </a:lnTo>
                    <a:lnTo>
                      <a:pt x="382" y="111"/>
                    </a:lnTo>
                    <a:lnTo>
                      <a:pt x="382" y="113"/>
                    </a:lnTo>
                    <a:lnTo>
                      <a:pt x="382" y="115"/>
                    </a:lnTo>
                    <a:lnTo>
                      <a:pt x="382" y="118"/>
                    </a:lnTo>
                    <a:lnTo>
                      <a:pt x="384" y="118"/>
                    </a:lnTo>
                    <a:lnTo>
                      <a:pt x="384" y="120"/>
                    </a:lnTo>
                    <a:lnTo>
                      <a:pt x="387" y="120"/>
                    </a:lnTo>
                    <a:lnTo>
                      <a:pt x="387" y="123"/>
                    </a:lnTo>
                    <a:lnTo>
                      <a:pt x="389" y="123"/>
                    </a:lnTo>
                    <a:lnTo>
                      <a:pt x="389" y="125"/>
                    </a:lnTo>
                    <a:lnTo>
                      <a:pt x="387" y="125"/>
                    </a:lnTo>
                    <a:lnTo>
                      <a:pt x="387" y="128"/>
                    </a:lnTo>
                    <a:lnTo>
                      <a:pt x="387" y="130"/>
                    </a:lnTo>
                    <a:lnTo>
                      <a:pt x="384" y="130"/>
                    </a:lnTo>
                    <a:lnTo>
                      <a:pt x="387" y="130"/>
                    </a:lnTo>
                    <a:lnTo>
                      <a:pt x="384" y="130"/>
                    </a:lnTo>
                    <a:lnTo>
                      <a:pt x="384" y="133"/>
                    </a:lnTo>
                    <a:lnTo>
                      <a:pt x="387" y="133"/>
                    </a:lnTo>
                    <a:lnTo>
                      <a:pt x="384" y="133"/>
                    </a:lnTo>
                    <a:lnTo>
                      <a:pt x="384" y="135"/>
                    </a:lnTo>
                    <a:lnTo>
                      <a:pt x="384" y="137"/>
                    </a:lnTo>
                    <a:lnTo>
                      <a:pt x="387" y="137"/>
                    </a:lnTo>
                    <a:lnTo>
                      <a:pt x="384" y="137"/>
                    </a:lnTo>
                    <a:lnTo>
                      <a:pt x="384" y="140"/>
                    </a:lnTo>
                    <a:lnTo>
                      <a:pt x="387" y="140"/>
                    </a:lnTo>
                    <a:lnTo>
                      <a:pt x="387" y="142"/>
                    </a:lnTo>
                    <a:lnTo>
                      <a:pt x="384" y="145"/>
                    </a:lnTo>
                    <a:lnTo>
                      <a:pt x="384" y="142"/>
                    </a:lnTo>
                    <a:lnTo>
                      <a:pt x="384" y="145"/>
                    </a:lnTo>
                    <a:lnTo>
                      <a:pt x="384" y="147"/>
                    </a:lnTo>
                    <a:lnTo>
                      <a:pt x="384" y="145"/>
                    </a:lnTo>
                    <a:lnTo>
                      <a:pt x="382" y="145"/>
                    </a:lnTo>
                    <a:lnTo>
                      <a:pt x="384" y="147"/>
                    </a:lnTo>
                    <a:lnTo>
                      <a:pt x="382" y="147"/>
                    </a:lnTo>
                    <a:lnTo>
                      <a:pt x="384" y="147"/>
                    </a:lnTo>
                    <a:lnTo>
                      <a:pt x="382" y="147"/>
                    </a:lnTo>
                    <a:lnTo>
                      <a:pt x="382" y="150"/>
                    </a:lnTo>
                    <a:lnTo>
                      <a:pt x="382" y="147"/>
                    </a:lnTo>
                    <a:lnTo>
                      <a:pt x="379" y="150"/>
                    </a:lnTo>
                    <a:lnTo>
                      <a:pt x="377" y="150"/>
                    </a:lnTo>
                    <a:lnTo>
                      <a:pt x="377" y="152"/>
                    </a:lnTo>
                    <a:lnTo>
                      <a:pt x="374" y="152"/>
                    </a:lnTo>
                    <a:lnTo>
                      <a:pt x="372" y="152"/>
                    </a:lnTo>
                    <a:lnTo>
                      <a:pt x="372" y="155"/>
                    </a:lnTo>
                    <a:lnTo>
                      <a:pt x="369" y="155"/>
                    </a:lnTo>
                    <a:lnTo>
                      <a:pt x="369" y="157"/>
                    </a:lnTo>
                    <a:lnTo>
                      <a:pt x="367" y="155"/>
                    </a:lnTo>
                    <a:lnTo>
                      <a:pt x="367" y="157"/>
                    </a:lnTo>
                    <a:lnTo>
                      <a:pt x="365" y="157"/>
                    </a:lnTo>
                    <a:lnTo>
                      <a:pt x="362" y="157"/>
                    </a:lnTo>
                    <a:lnTo>
                      <a:pt x="362" y="159"/>
                    </a:lnTo>
                    <a:lnTo>
                      <a:pt x="362" y="157"/>
                    </a:lnTo>
                    <a:lnTo>
                      <a:pt x="360" y="157"/>
                    </a:lnTo>
                    <a:lnTo>
                      <a:pt x="360" y="159"/>
                    </a:lnTo>
                    <a:lnTo>
                      <a:pt x="357" y="159"/>
                    </a:lnTo>
                    <a:lnTo>
                      <a:pt x="355" y="162"/>
                    </a:lnTo>
                    <a:lnTo>
                      <a:pt x="355" y="159"/>
                    </a:lnTo>
                    <a:lnTo>
                      <a:pt x="355" y="162"/>
                    </a:lnTo>
                    <a:lnTo>
                      <a:pt x="352" y="162"/>
                    </a:lnTo>
                    <a:lnTo>
                      <a:pt x="352" y="164"/>
                    </a:lnTo>
                    <a:lnTo>
                      <a:pt x="352" y="167"/>
                    </a:lnTo>
                    <a:lnTo>
                      <a:pt x="350" y="167"/>
                    </a:lnTo>
                    <a:lnTo>
                      <a:pt x="347" y="167"/>
                    </a:lnTo>
                    <a:lnTo>
                      <a:pt x="350" y="167"/>
                    </a:lnTo>
                    <a:lnTo>
                      <a:pt x="347" y="169"/>
                    </a:lnTo>
                    <a:lnTo>
                      <a:pt x="347" y="167"/>
                    </a:lnTo>
                    <a:lnTo>
                      <a:pt x="347" y="169"/>
                    </a:lnTo>
                    <a:lnTo>
                      <a:pt x="345" y="169"/>
                    </a:lnTo>
                    <a:lnTo>
                      <a:pt x="343" y="169"/>
                    </a:lnTo>
                    <a:lnTo>
                      <a:pt x="340" y="169"/>
                    </a:lnTo>
                    <a:lnTo>
                      <a:pt x="340" y="172"/>
                    </a:lnTo>
                    <a:lnTo>
                      <a:pt x="338" y="172"/>
                    </a:lnTo>
                    <a:lnTo>
                      <a:pt x="340" y="172"/>
                    </a:lnTo>
                    <a:lnTo>
                      <a:pt x="340" y="174"/>
                    </a:lnTo>
                    <a:lnTo>
                      <a:pt x="338" y="174"/>
                    </a:lnTo>
                    <a:lnTo>
                      <a:pt x="335" y="174"/>
                    </a:lnTo>
                    <a:lnTo>
                      <a:pt x="335" y="177"/>
                    </a:lnTo>
                    <a:lnTo>
                      <a:pt x="333" y="177"/>
                    </a:lnTo>
                    <a:lnTo>
                      <a:pt x="330" y="177"/>
                    </a:lnTo>
                    <a:lnTo>
                      <a:pt x="330" y="179"/>
                    </a:lnTo>
                    <a:lnTo>
                      <a:pt x="328" y="179"/>
                    </a:lnTo>
                    <a:lnTo>
                      <a:pt x="330" y="181"/>
                    </a:lnTo>
                    <a:lnTo>
                      <a:pt x="330" y="184"/>
                    </a:lnTo>
                    <a:lnTo>
                      <a:pt x="328" y="184"/>
                    </a:lnTo>
                    <a:lnTo>
                      <a:pt x="328" y="181"/>
                    </a:lnTo>
                    <a:lnTo>
                      <a:pt x="325" y="181"/>
                    </a:lnTo>
                    <a:lnTo>
                      <a:pt x="325" y="184"/>
                    </a:lnTo>
                    <a:lnTo>
                      <a:pt x="325" y="186"/>
                    </a:lnTo>
                    <a:lnTo>
                      <a:pt x="323" y="186"/>
                    </a:lnTo>
                    <a:lnTo>
                      <a:pt x="321" y="186"/>
                    </a:lnTo>
                    <a:lnTo>
                      <a:pt x="321" y="189"/>
                    </a:lnTo>
                    <a:lnTo>
                      <a:pt x="321" y="191"/>
                    </a:lnTo>
                    <a:lnTo>
                      <a:pt x="318" y="191"/>
                    </a:lnTo>
                    <a:lnTo>
                      <a:pt x="318" y="194"/>
                    </a:lnTo>
                    <a:lnTo>
                      <a:pt x="316" y="194"/>
                    </a:lnTo>
                    <a:lnTo>
                      <a:pt x="313" y="194"/>
                    </a:lnTo>
                    <a:lnTo>
                      <a:pt x="313" y="196"/>
                    </a:lnTo>
                    <a:lnTo>
                      <a:pt x="313" y="199"/>
                    </a:lnTo>
                    <a:lnTo>
                      <a:pt x="311" y="199"/>
                    </a:lnTo>
                    <a:lnTo>
                      <a:pt x="311" y="201"/>
                    </a:lnTo>
                    <a:lnTo>
                      <a:pt x="308" y="201"/>
                    </a:lnTo>
                    <a:lnTo>
                      <a:pt x="308" y="203"/>
                    </a:lnTo>
                    <a:lnTo>
                      <a:pt x="306" y="203"/>
                    </a:lnTo>
                    <a:lnTo>
                      <a:pt x="303" y="203"/>
                    </a:lnTo>
                    <a:lnTo>
                      <a:pt x="303" y="206"/>
                    </a:lnTo>
                    <a:lnTo>
                      <a:pt x="303" y="208"/>
                    </a:lnTo>
                    <a:lnTo>
                      <a:pt x="303" y="211"/>
                    </a:lnTo>
                    <a:lnTo>
                      <a:pt x="301" y="211"/>
                    </a:lnTo>
                    <a:lnTo>
                      <a:pt x="301" y="213"/>
                    </a:lnTo>
                    <a:lnTo>
                      <a:pt x="299" y="213"/>
                    </a:lnTo>
                    <a:lnTo>
                      <a:pt x="296" y="213"/>
                    </a:lnTo>
                    <a:lnTo>
                      <a:pt x="296" y="216"/>
                    </a:lnTo>
                    <a:lnTo>
                      <a:pt x="296" y="218"/>
                    </a:lnTo>
                    <a:lnTo>
                      <a:pt x="294" y="218"/>
                    </a:lnTo>
                    <a:lnTo>
                      <a:pt x="294" y="221"/>
                    </a:lnTo>
                    <a:lnTo>
                      <a:pt x="291" y="221"/>
                    </a:lnTo>
                    <a:lnTo>
                      <a:pt x="289" y="221"/>
                    </a:lnTo>
                    <a:lnTo>
                      <a:pt x="286" y="223"/>
                    </a:lnTo>
                    <a:lnTo>
                      <a:pt x="286" y="225"/>
                    </a:lnTo>
                    <a:lnTo>
                      <a:pt x="284" y="228"/>
                    </a:lnTo>
                    <a:lnTo>
                      <a:pt x="281" y="230"/>
                    </a:lnTo>
                    <a:lnTo>
                      <a:pt x="279" y="230"/>
                    </a:lnTo>
                    <a:lnTo>
                      <a:pt x="279" y="233"/>
                    </a:lnTo>
                    <a:lnTo>
                      <a:pt x="277" y="233"/>
                    </a:lnTo>
                    <a:lnTo>
                      <a:pt x="277" y="235"/>
                    </a:lnTo>
                    <a:lnTo>
                      <a:pt x="277" y="238"/>
                    </a:lnTo>
                    <a:lnTo>
                      <a:pt x="274" y="238"/>
                    </a:lnTo>
                    <a:lnTo>
                      <a:pt x="272" y="240"/>
                    </a:lnTo>
                    <a:lnTo>
                      <a:pt x="269" y="240"/>
                    </a:lnTo>
                    <a:lnTo>
                      <a:pt x="269" y="243"/>
                    </a:lnTo>
                    <a:lnTo>
                      <a:pt x="272" y="245"/>
                    </a:lnTo>
                    <a:lnTo>
                      <a:pt x="272" y="247"/>
                    </a:lnTo>
                    <a:lnTo>
                      <a:pt x="272" y="250"/>
                    </a:lnTo>
                    <a:lnTo>
                      <a:pt x="272" y="252"/>
                    </a:lnTo>
                    <a:lnTo>
                      <a:pt x="269" y="252"/>
                    </a:lnTo>
                    <a:lnTo>
                      <a:pt x="269" y="255"/>
                    </a:lnTo>
                    <a:lnTo>
                      <a:pt x="269" y="257"/>
                    </a:lnTo>
                    <a:lnTo>
                      <a:pt x="269" y="260"/>
                    </a:lnTo>
                    <a:lnTo>
                      <a:pt x="269" y="262"/>
                    </a:lnTo>
                    <a:lnTo>
                      <a:pt x="267" y="262"/>
                    </a:lnTo>
                    <a:lnTo>
                      <a:pt x="267" y="265"/>
                    </a:lnTo>
                    <a:lnTo>
                      <a:pt x="267" y="267"/>
                    </a:lnTo>
                    <a:lnTo>
                      <a:pt x="264" y="267"/>
                    </a:lnTo>
                    <a:lnTo>
                      <a:pt x="264" y="269"/>
                    </a:lnTo>
                    <a:lnTo>
                      <a:pt x="267" y="269"/>
                    </a:lnTo>
                    <a:lnTo>
                      <a:pt x="267" y="272"/>
                    </a:lnTo>
                    <a:lnTo>
                      <a:pt x="267" y="274"/>
                    </a:lnTo>
                    <a:lnTo>
                      <a:pt x="264" y="277"/>
                    </a:lnTo>
                    <a:lnTo>
                      <a:pt x="264" y="279"/>
                    </a:lnTo>
                    <a:lnTo>
                      <a:pt x="262" y="279"/>
                    </a:lnTo>
                    <a:lnTo>
                      <a:pt x="262" y="282"/>
                    </a:lnTo>
                    <a:lnTo>
                      <a:pt x="262" y="284"/>
                    </a:lnTo>
                    <a:lnTo>
                      <a:pt x="262" y="287"/>
                    </a:lnTo>
                    <a:lnTo>
                      <a:pt x="262" y="289"/>
                    </a:lnTo>
                    <a:lnTo>
                      <a:pt x="264" y="289"/>
                    </a:lnTo>
                    <a:lnTo>
                      <a:pt x="264" y="291"/>
                    </a:lnTo>
                    <a:lnTo>
                      <a:pt x="262" y="291"/>
                    </a:lnTo>
                    <a:lnTo>
                      <a:pt x="262" y="294"/>
                    </a:lnTo>
                    <a:lnTo>
                      <a:pt x="262" y="296"/>
                    </a:lnTo>
                    <a:lnTo>
                      <a:pt x="262" y="299"/>
                    </a:lnTo>
                    <a:lnTo>
                      <a:pt x="262" y="301"/>
                    </a:lnTo>
                    <a:lnTo>
                      <a:pt x="262" y="304"/>
                    </a:lnTo>
                    <a:lnTo>
                      <a:pt x="262" y="306"/>
                    </a:lnTo>
                    <a:lnTo>
                      <a:pt x="264" y="306"/>
                    </a:lnTo>
                    <a:lnTo>
                      <a:pt x="264" y="309"/>
                    </a:lnTo>
                    <a:lnTo>
                      <a:pt x="262" y="309"/>
                    </a:lnTo>
                    <a:lnTo>
                      <a:pt x="264" y="309"/>
                    </a:lnTo>
                    <a:lnTo>
                      <a:pt x="262" y="311"/>
                    </a:lnTo>
                    <a:lnTo>
                      <a:pt x="262" y="313"/>
                    </a:lnTo>
                    <a:lnTo>
                      <a:pt x="259" y="313"/>
                    </a:lnTo>
                    <a:lnTo>
                      <a:pt x="257" y="313"/>
                    </a:lnTo>
                    <a:lnTo>
                      <a:pt x="255" y="313"/>
                    </a:lnTo>
                    <a:lnTo>
                      <a:pt x="255" y="316"/>
                    </a:lnTo>
                    <a:lnTo>
                      <a:pt x="255" y="318"/>
                    </a:lnTo>
                    <a:lnTo>
                      <a:pt x="255" y="321"/>
                    </a:lnTo>
                    <a:lnTo>
                      <a:pt x="252" y="321"/>
                    </a:lnTo>
                    <a:lnTo>
                      <a:pt x="252" y="323"/>
                    </a:lnTo>
                    <a:lnTo>
                      <a:pt x="252" y="326"/>
                    </a:lnTo>
                    <a:lnTo>
                      <a:pt x="252" y="328"/>
                    </a:lnTo>
                    <a:lnTo>
                      <a:pt x="252" y="331"/>
                    </a:lnTo>
                    <a:lnTo>
                      <a:pt x="252" y="333"/>
                    </a:lnTo>
                    <a:lnTo>
                      <a:pt x="255" y="333"/>
                    </a:lnTo>
                    <a:lnTo>
                      <a:pt x="255" y="335"/>
                    </a:lnTo>
                    <a:lnTo>
                      <a:pt x="252" y="335"/>
                    </a:lnTo>
                    <a:lnTo>
                      <a:pt x="255" y="335"/>
                    </a:lnTo>
                    <a:lnTo>
                      <a:pt x="255" y="338"/>
                    </a:lnTo>
                    <a:lnTo>
                      <a:pt x="252" y="338"/>
                    </a:lnTo>
                    <a:lnTo>
                      <a:pt x="255" y="338"/>
                    </a:lnTo>
                    <a:lnTo>
                      <a:pt x="255" y="340"/>
                    </a:lnTo>
                    <a:lnTo>
                      <a:pt x="257" y="340"/>
                    </a:lnTo>
                    <a:lnTo>
                      <a:pt x="257" y="343"/>
                    </a:lnTo>
                    <a:lnTo>
                      <a:pt x="255" y="343"/>
                    </a:lnTo>
                    <a:lnTo>
                      <a:pt x="257" y="343"/>
                    </a:lnTo>
                    <a:lnTo>
                      <a:pt x="257" y="345"/>
                    </a:lnTo>
                    <a:lnTo>
                      <a:pt x="255" y="345"/>
                    </a:lnTo>
                    <a:lnTo>
                      <a:pt x="252" y="345"/>
                    </a:lnTo>
                    <a:lnTo>
                      <a:pt x="252" y="348"/>
                    </a:lnTo>
                    <a:lnTo>
                      <a:pt x="252" y="350"/>
                    </a:lnTo>
                    <a:lnTo>
                      <a:pt x="252" y="353"/>
                    </a:lnTo>
                    <a:lnTo>
                      <a:pt x="255" y="353"/>
                    </a:lnTo>
                    <a:lnTo>
                      <a:pt x="252" y="353"/>
                    </a:lnTo>
                    <a:lnTo>
                      <a:pt x="255" y="353"/>
                    </a:lnTo>
                    <a:lnTo>
                      <a:pt x="255" y="355"/>
                    </a:lnTo>
                    <a:lnTo>
                      <a:pt x="257" y="355"/>
                    </a:lnTo>
                    <a:lnTo>
                      <a:pt x="257" y="357"/>
                    </a:lnTo>
                    <a:lnTo>
                      <a:pt x="257" y="355"/>
                    </a:lnTo>
                    <a:lnTo>
                      <a:pt x="257" y="357"/>
                    </a:lnTo>
                    <a:lnTo>
                      <a:pt x="259" y="357"/>
                    </a:lnTo>
                    <a:lnTo>
                      <a:pt x="262" y="360"/>
                    </a:lnTo>
                    <a:lnTo>
                      <a:pt x="264" y="360"/>
                    </a:lnTo>
                    <a:lnTo>
                      <a:pt x="267" y="360"/>
                    </a:lnTo>
                    <a:lnTo>
                      <a:pt x="267" y="362"/>
                    </a:lnTo>
                    <a:lnTo>
                      <a:pt x="269" y="362"/>
                    </a:lnTo>
                    <a:lnTo>
                      <a:pt x="272" y="362"/>
                    </a:lnTo>
                    <a:lnTo>
                      <a:pt x="274" y="362"/>
                    </a:lnTo>
                    <a:lnTo>
                      <a:pt x="274" y="365"/>
                    </a:lnTo>
                    <a:lnTo>
                      <a:pt x="277" y="365"/>
                    </a:lnTo>
                    <a:lnTo>
                      <a:pt x="277" y="367"/>
                    </a:lnTo>
                    <a:lnTo>
                      <a:pt x="279" y="367"/>
                    </a:lnTo>
                    <a:lnTo>
                      <a:pt x="281" y="367"/>
                    </a:lnTo>
                    <a:lnTo>
                      <a:pt x="281" y="370"/>
                    </a:lnTo>
                    <a:lnTo>
                      <a:pt x="284" y="370"/>
                    </a:lnTo>
                    <a:lnTo>
                      <a:pt x="286" y="372"/>
                    </a:lnTo>
                    <a:lnTo>
                      <a:pt x="289" y="375"/>
                    </a:lnTo>
                    <a:lnTo>
                      <a:pt x="289" y="377"/>
                    </a:lnTo>
                    <a:lnTo>
                      <a:pt x="291" y="377"/>
                    </a:lnTo>
                    <a:lnTo>
                      <a:pt x="291" y="379"/>
                    </a:lnTo>
                    <a:lnTo>
                      <a:pt x="289" y="379"/>
                    </a:lnTo>
                    <a:lnTo>
                      <a:pt x="289" y="382"/>
                    </a:lnTo>
                    <a:lnTo>
                      <a:pt x="286" y="382"/>
                    </a:lnTo>
                    <a:lnTo>
                      <a:pt x="286" y="384"/>
                    </a:lnTo>
                    <a:lnTo>
                      <a:pt x="284" y="387"/>
                    </a:lnTo>
                    <a:lnTo>
                      <a:pt x="284" y="389"/>
                    </a:lnTo>
                    <a:lnTo>
                      <a:pt x="284" y="392"/>
                    </a:lnTo>
                    <a:lnTo>
                      <a:pt x="284" y="394"/>
                    </a:lnTo>
                    <a:lnTo>
                      <a:pt x="284" y="397"/>
                    </a:lnTo>
                    <a:lnTo>
                      <a:pt x="286" y="397"/>
                    </a:lnTo>
                    <a:lnTo>
                      <a:pt x="286" y="399"/>
                    </a:lnTo>
                    <a:lnTo>
                      <a:pt x="289" y="399"/>
                    </a:lnTo>
                    <a:lnTo>
                      <a:pt x="289" y="401"/>
                    </a:lnTo>
                    <a:lnTo>
                      <a:pt x="291" y="401"/>
                    </a:lnTo>
                    <a:lnTo>
                      <a:pt x="294" y="401"/>
                    </a:lnTo>
                    <a:lnTo>
                      <a:pt x="294" y="404"/>
                    </a:lnTo>
                    <a:lnTo>
                      <a:pt x="296" y="404"/>
                    </a:lnTo>
                    <a:lnTo>
                      <a:pt x="299" y="404"/>
                    </a:lnTo>
                    <a:lnTo>
                      <a:pt x="301" y="404"/>
                    </a:lnTo>
                    <a:lnTo>
                      <a:pt x="299" y="404"/>
                    </a:lnTo>
                    <a:lnTo>
                      <a:pt x="301" y="404"/>
                    </a:lnTo>
                    <a:lnTo>
                      <a:pt x="301" y="401"/>
                    </a:lnTo>
                    <a:lnTo>
                      <a:pt x="301" y="404"/>
                    </a:lnTo>
                    <a:lnTo>
                      <a:pt x="303" y="404"/>
                    </a:lnTo>
                    <a:lnTo>
                      <a:pt x="303" y="406"/>
                    </a:lnTo>
                    <a:lnTo>
                      <a:pt x="303" y="409"/>
                    </a:lnTo>
                    <a:lnTo>
                      <a:pt x="303" y="411"/>
                    </a:lnTo>
                    <a:lnTo>
                      <a:pt x="303" y="414"/>
                    </a:lnTo>
                    <a:lnTo>
                      <a:pt x="303" y="416"/>
                    </a:lnTo>
                    <a:lnTo>
                      <a:pt x="303" y="419"/>
                    </a:lnTo>
                    <a:lnTo>
                      <a:pt x="303" y="421"/>
                    </a:lnTo>
                    <a:lnTo>
                      <a:pt x="301" y="421"/>
                    </a:lnTo>
                    <a:lnTo>
                      <a:pt x="301" y="423"/>
                    </a:lnTo>
                    <a:lnTo>
                      <a:pt x="299" y="423"/>
                    </a:lnTo>
                    <a:lnTo>
                      <a:pt x="299" y="426"/>
                    </a:lnTo>
                    <a:lnTo>
                      <a:pt x="296" y="426"/>
                    </a:lnTo>
                    <a:lnTo>
                      <a:pt x="296" y="428"/>
                    </a:lnTo>
                    <a:lnTo>
                      <a:pt x="294" y="428"/>
                    </a:lnTo>
                    <a:lnTo>
                      <a:pt x="294" y="431"/>
                    </a:lnTo>
                    <a:lnTo>
                      <a:pt x="294" y="433"/>
                    </a:lnTo>
                    <a:lnTo>
                      <a:pt x="291" y="433"/>
                    </a:lnTo>
                    <a:lnTo>
                      <a:pt x="291" y="436"/>
                    </a:lnTo>
                    <a:lnTo>
                      <a:pt x="289" y="436"/>
                    </a:lnTo>
                    <a:lnTo>
                      <a:pt x="289" y="438"/>
                    </a:lnTo>
                    <a:lnTo>
                      <a:pt x="286" y="438"/>
                    </a:lnTo>
                    <a:lnTo>
                      <a:pt x="284" y="441"/>
                    </a:lnTo>
                    <a:lnTo>
                      <a:pt x="284" y="443"/>
                    </a:lnTo>
                    <a:lnTo>
                      <a:pt x="281" y="443"/>
                    </a:lnTo>
                    <a:lnTo>
                      <a:pt x="284" y="443"/>
                    </a:lnTo>
                    <a:lnTo>
                      <a:pt x="281" y="443"/>
                    </a:lnTo>
                    <a:lnTo>
                      <a:pt x="281" y="445"/>
                    </a:lnTo>
                    <a:lnTo>
                      <a:pt x="279" y="445"/>
                    </a:lnTo>
                    <a:lnTo>
                      <a:pt x="279" y="448"/>
                    </a:lnTo>
                    <a:lnTo>
                      <a:pt x="279" y="450"/>
                    </a:lnTo>
                    <a:lnTo>
                      <a:pt x="279" y="453"/>
                    </a:lnTo>
                    <a:lnTo>
                      <a:pt x="277" y="453"/>
                    </a:lnTo>
                    <a:lnTo>
                      <a:pt x="277" y="455"/>
                    </a:lnTo>
                    <a:lnTo>
                      <a:pt x="274" y="455"/>
                    </a:lnTo>
                    <a:lnTo>
                      <a:pt x="272" y="455"/>
                    </a:lnTo>
                    <a:lnTo>
                      <a:pt x="272" y="458"/>
                    </a:lnTo>
                    <a:lnTo>
                      <a:pt x="269" y="458"/>
                    </a:lnTo>
                    <a:lnTo>
                      <a:pt x="267" y="458"/>
                    </a:lnTo>
                    <a:lnTo>
                      <a:pt x="267" y="460"/>
                    </a:lnTo>
                    <a:lnTo>
                      <a:pt x="264" y="460"/>
                    </a:lnTo>
                    <a:lnTo>
                      <a:pt x="262" y="460"/>
                    </a:lnTo>
                    <a:lnTo>
                      <a:pt x="262" y="463"/>
                    </a:lnTo>
                    <a:lnTo>
                      <a:pt x="259" y="463"/>
                    </a:lnTo>
                    <a:lnTo>
                      <a:pt x="257" y="463"/>
                    </a:lnTo>
                    <a:lnTo>
                      <a:pt x="255" y="463"/>
                    </a:lnTo>
                    <a:lnTo>
                      <a:pt x="252" y="465"/>
                    </a:lnTo>
                    <a:lnTo>
                      <a:pt x="250" y="465"/>
                    </a:lnTo>
                    <a:lnTo>
                      <a:pt x="247" y="465"/>
                    </a:lnTo>
                    <a:lnTo>
                      <a:pt x="245" y="465"/>
                    </a:lnTo>
                    <a:lnTo>
                      <a:pt x="245" y="467"/>
                    </a:lnTo>
                    <a:lnTo>
                      <a:pt x="242" y="467"/>
                    </a:lnTo>
                    <a:lnTo>
                      <a:pt x="240" y="467"/>
                    </a:lnTo>
                    <a:lnTo>
                      <a:pt x="237" y="467"/>
                    </a:lnTo>
                    <a:lnTo>
                      <a:pt x="235" y="467"/>
                    </a:lnTo>
                    <a:lnTo>
                      <a:pt x="235" y="470"/>
                    </a:lnTo>
                    <a:lnTo>
                      <a:pt x="233" y="470"/>
                    </a:lnTo>
                    <a:lnTo>
                      <a:pt x="230" y="470"/>
                    </a:lnTo>
                    <a:lnTo>
                      <a:pt x="228" y="470"/>
                    </a:lnTo>
                    <a:lnTo>
                      <a:pt x="225" y="470"/>
                    </a:lnTo>
                    <a:lnTo>
                      <a:pt x="223" y="470"/>
                    </a:lnTo>
                    <a:lnTo>
                      <a:pt x="220" y="470"/>
                    </a:lnTo>
                    <a:lnTo>
                      <a:pt x="220" y="472"/>
                    </a:lnTo>
                    <a:lnTo>
                      <a:pt x="218" y="472"/>
                    </a:lnTo>
                    <a:lnTo>
                      <a:pt x="215" y="472"/>
                    </a:lnTo>
                    <a:lnTo>
                      <a:pt x="213" y="472"/>
                    </a:lnTo>
                    <a:lnTo>
                      <a:pt x="211" y="472"/>
                    </a:lnTo>
                    <a:lnTo>
                      <a:pt x="208" y="472"/>
                    </a:lnTo>
                    <a:lnTo>
                      <a:pt x="208" y="475"/>
                    </a:lnTo>
                    <a:lnTo>
                      <a:pt x="206" y="472"/>
                    </a:lnTo>
                    <a:lnTo>
                      <a:pt x="206" y="475"/>
                    </a:lnTo>
                    <a:lnTo>
                      <a:pt x="203" y="475"/>
                    </a:lnTo>
                    <a:lnTo>
                      <a:pt x="201" y="475"/>
                    </a:lnTo>
                    <a:lnTo>
                      <a:pt x="198" y="475"/>
                    </a:lnTo>
                    <a:lnTo>
                      <a:pt x="196" y="475"/>
                    </a:lnTo>
                    <a:lnTo>
                      <a:pt x="193" y="475"/>
                    </a:lnTo>
                    <a:lnTo>
                      <a:pt x="191" y="475"/>
                    </a:lnTo>
                    <a:lnTo>
                      <a:pt x="189" y="475"/>
                    </a:lnTo>
                    <a:lnTo>
                      <a:pt x="189" y="477"/>
                    </a:lnTo>
                    <a:lnTo>
                      <a:pt x="186" y="477"/>
                    </a:lnTo>
                    <a:lnTo>
                      <a:pt x="184" y="477"/>
                    </a:lnTo>
                    <a:lnTo>
                      <a:pt x="181" y="477"/>
                    </a:lnTo>
                    <a:lnTo>
                      <a:pt x="179" y="477"/>
                    </a:lnTo>
                    <a:lnTo>
                      <a:pt x="176" y="477"/>
                    </a:lnTo>
                    <a:lnTo>
                      <a:pt x="174" y="477"/>
                    </a:lnTo>
                    <a:lnTo>
                      <a:pt x="171" y="477"/>
                    </a:lnTo>
                    <a:lnTo>
                      <a:pt x="169" y="477"/>
                    </a:lnTo>
                    <a:lnTo>
                      <a:pt x="167" y="477"/>
                    </a:lnTo>
                    <a:lnTo>
                      <a:pt x="164" y="477"/>
                    </a:lnTo>
                    <a:lnTo>
                      <a:pt x="162" y="477"/>
                    </a:lnTo>
                    <a:lnTo>
                      <a:pt x="159" y="477"/>
                    </a:lnTo>
                    <a:lnTo>
                      <a:pt x="157" y="475"/>
                    </a:lnTo>
                    <a:lnTo>
                      <a:pt x="154" y="475"/>
                    </a:lnTo>
                    <a:lnTo>
                      <a:pt x="152" y="475"/>
                    </a:lnTo>
                    <a:lnTo>
                      <a:pt x="152" y="472"/>
                    </a:lnTo>
                    <a:lnTo>
                      <a:pt x="149" y="472"/>
                    </a:lnTo>
                    <a:lnTo>
                      <a:pt x="149" y="470"/>
                    </a:lnTo>
                    <a:lnTo>
                      <a:pt x="149" y="472"/>
                    </a:lnTo>
                    <a:lnTo>
                      <a:pt x="147" y="472"/>
                    </a:lnTo>
                    <a:lnTo>
                      <a:pt x="147" y="470"/>
                    </a:lnTo>
                    <a:lnTo>
                      <a:pt x="145" y="470"/>
                    </a:lnTo>
                    <a:lnTo>
                      <a:pt x="147" y="470"/>
                    </a:lnTo>
                    <a:lnTo>
                      <a:pt x="147" y="472"/>
                    </a:lnTo>
                    <a:lnTo>
                      <a:pt x="145" y="472"/>
                    </a:lnTo>
                    <a:lnTo>
                      <a:pt x="145" y="475"/>
                    </a:lnTo>
                    <a:lnTo>
                      <a:pt x="147" y="472"/>
                    </a:lnTo>
                    <a:lnTo>
                      <a:pt x="147" y="475"/>
                    </a:lnTo>
                    <a:lnTo>
                      <a:pt x="147" y="477"/>
                    </a:lnTo>
                    <a:lnTo>
                      <a:pt x="147" y="480"/>
                    </a:lnTo>
                    <a:lnTo>
                      <a:pt x="145" y="480"/>
                    </a:lnTo>
                    <a:lnTo>
                      <a:pt x="147" y="480"/>
                    </a:lnTo>
                    <a:lnTo>
                      <a:pt x="147" y="482"/>
                    </a:lnTo>
                    <a:lnTo>
                      <a:pt x="147" y="485"/>
                    </a:lnTo>
                    <a:lnTo>
                      <a:pt x="149" y="485"/>
                    </a:lnTo>
                    <a:lnTo>
                      <a:pt x="147" y="485"/>
                    </a:lnTo>
                    <a:lnTo>
                      <a:pt x="149" y="485"/>
                    </a:lnTo>
                    <a:lnTo>
                      <a:pt x="152" y="485"/>
                    </a:lnTo>
                    <a:lnTo>
                      <a:pt x="154" y="487"/>
                    </a:lnTo>
                    <a:lnTo>
                      <a:pt x="152" y="487"/>
                    </a:lnTo>
                    <a:lnTo>
                      <a:pt x="152" y="485"/>
                    </a:lnTo>
                    <a:lnTo>
                      <a:pt x="149" y="485"/>
                    </a:lnTo>
                    <a:lnTo>
                      <a:pt x="147" y="485"/>
                    </a:lnTo>
                    <a:lnTo>
                      <a:pt x="147" y="487"/>
                    </a:lnTo>
                    <a:lnTo>
                      <a:pt x="147" y="485"/>
                    </a:lnTo>
                    <a:lnTo>
                      <a:pt x="147" y="487"/>
                    </a:lnTo>
                    <a:lnTo>
                      <a:pt x="149" y="485"/>
                    </a:lnTo>
                    <a:lnTo>
                      <a:pt x="149" y="487"/>
                    </a:lnTo>
                    <a:lnTo>
                      <a:pt x="147" y="487"/>
                    </a:lnTo>
                    <a:lnTo>
                      <a:pt x="149" y="487"/>
                    </a:lnTo>
                    <a:lnTo>
                      <a:pt x="152" y="487"/>
                    </a:lnTo>
                    <a:lnTo>
                      <a:pt x="152" y="489"/>
                    </a:lnTo>
                    <a:lnTo>
                      <a:pt x="154" y="489"/>
                    </a:lnTo>
                    <a:lnTo>
                      <a:pt x="154" y="492"/>
                    </a:lnTo>
                    <a:lnTo>
                      <a:pt x="152" y="492"/>
                    </a:lnTo>
                    <a:lnTo>
                      <a:pt x="152" y="494"/>
                    </a:lnTo>
                    <a:lnTo>
                      <a:pt x="152" y="497"/>
                    </a:lnTo>
                    <a:lnTo>
                      <a:pt x="152" y="499"/>
                    </a:lnTo>
                    <a:lnTo>
                      <a:pt x="152" y="502"/>
                    </a:lnTo>
                    <a:lnTo>
                      <a:pt x="149" y="502"/>
                    </a:lnTo>
                    <a:lnTo>
                      <a:pt x="147" y="502"/>
                    </a:lnTo>
                    <a:lnTo>
                      <a:pt x="147" y="504"/>
                    </a:lnTo>
                    <a:lnTo>
                      <a:pt x="147" y="507"/>
                    </a:lnTo>
                    <a:lnTo>
                      <a:pt x="147" y="509"/>
                    </a:lnTo>
                    <a:lnTo>
                      <a:pt x="145" y="512"/>
                    </a:lnTo>
                    <a:lnTo>
                      <a:pt x="142" y="512"/>
                    </a:lnTo>
                    <a:lnTo>
                      <a:pt x="142" y="514"/>
                    </a:lnTo>
                    <a:lnTo>
                      <a:pt x="142" y="516"/>
                    </a:lnTo>
                    <a:lnTo>
                      <a:pt x="145" y="516"/>
                    </a:lnTo>
                    <a:lnTo>
                      <a:pt x="145" y="519"/>
                    </a:lnTo>
                    <a:lnTo>
                      <a:pt x="147" y="519"/>
                    </a:lnTo>
                    <a:lnTo>
                      <a:pt x="149" y="519"/>
                    </a:lnTo>
                    <a:lnTo>
                      <a:pt x="149" y="521"/>
                    </a:lnTo>
                    <a:lnTo>
                      <a:pt x="152" y="521"/>
                    </a:lnTo>
                    <a:lnTo>
                      <a:pt x="149" y="524"/>
                    </a:lnTo>
                    <a:lnTo>
                      <a:pt x="149" y="526"/>
                    </a:lnTo>
                    <a:lnTo>
                      <a:pt x="147" y="526"/>
                    </a:lnTo>
                    <a:lnTo>
                      <a:pt x="147" y="529"/>
                    </a:lnTo>
                    <a:lnTo>
                      <a:pt x="145" y="531"/>
                    </a:lnTo>
                    <a:lnTo>
                      <a:pt x="142" y="531"/>
                    </a:lnTo>
                    <a:lnTo>
                      <a:pt x="140" y="531"/>
                    </a:lnTo>
                    <a:lnTo>
                      <a:pt x="137" y="531"/>
                    </a:lnTo>
                    <a:lnTo>
                      <a:pt x="137" y="534"/>
                    </a:lnTo>
                    <a:lnTo>
                      <a:pt x="135" y="534"/>
                    </a:lnTo>
                    <a:lnTo>
                      <a:pt x="132" y="534"/>
                    </a:lnTo>
                    <a:lnTo>
                      <a:pt x="130" y="534"/>
                    </a:lnTo>
                    <a:lnTo>
                      <a:pt x="130" y="536"/>
                    </a:lnTo>
                    <a:lnTo>
                      <a:pt x="127" y="536"/>
                    </a:lnTo>
                    <a:lnTo>
                      <a:pt x="125" y="536"/>
                    </a:lnTo>
                    <a:lnTo>
                      <a:pt x="123" y="536"/>
                    </a:lnTo>
                    <a:lnTo>
                      <a:pt x="120" y="536"/>
                    </a:lnTo>
                    <a:lnTo>
                      <a:pt x="118" y="536"/>
                    </a:lnTo>
                    <a:lnTo>
                      <a:pt x="115" y="536"/>
                    </a:lnTo>
                    <a:lnTo>
                      <a:pt x="113" y="536"/>
                    </a:lnTo>
                    <a:lnTo>
                      <a:pt x="110" y="536"/>
                    </a:lnTo>
                    <a:lnTo>
                      <a:pt x="108" y="536"/>
                    </a:lnTo>
                    <a:lnTo>
                      <a:pt x="105" y="536"/>
                    </a:lnTo>
                    <a:lnTo>
                      <a:pt x="103" y="536"/>
                    </a:lnTo>
                    <a:lnTo>
                      <a:pt x="101" y="536"/>
                    </a:lnTo>
                    <a:lnTo>
                      <a:pt x="101" y="534"/>
                    </a:lnTo>
                    <a:lnTo>
                      <a:pt x="98" y="534"/>
                    </a:lnTo>
                    <a:lnTo>
                      <a:pt x="98" y="531"/>
                    </a:lnTo>
                    <a:lnTo>
                      <a:pt x="96" y="534"/>
                    </a:lnTo>
                    <a:lnTo>
                      <a:pt x="93" y="534"/>
                    </a:lnTo>
                    <a:lnTo>
                      <a:pt x="93" y="531"/>
                    </a:lnTo>
                    <a:lnTo>
                      <a:pt x="91" y="531"/>
                    </a:lnTo>
                    <a:lnTo>
                      <a:pt x="88" y="531"/>
                    </a:lnTo>
                    <a:lnTo>
                      <a:pt x="88" y="529"/>
                    </a:lnTo>
                    <a:lnTo>
                      <a:pt x="86" y="529"/>
                    </a:lnTo>
                    <a:lnTo>
                      <a:pt x="83" y="529"/>
                    </a:lnTo>
                    <a:lnTo>
                      <a:pt x="81" y="529"/>
                    </a:lnTo>
                    <a:lnTo>
                      <a:pt x="79" y="529"/>
                    </a:lnTo>
                    <a:lnTo>
                      <a:pt x="76" y="529"/>
                    </a:lnTo>
                    <a:lnTo>
                      <a:pt x="76" y="526"/>
                    </a:lnTo>
                    <a:lnTo>
                      <a:pt x="79" y="526"/>
                    </a:lnTo>
                    <a:lnTo>
                      <a:pt x="81" y="526"/>
                    </a:lnTo>
                    <a:lnTo>
                      <a:pt x="79" y="526"/>
                    </a:lnTo>
                    <a:lnTo>
                      <a:pt x="79" y="524"/>
                    </a:lnTo>
                    <a:lnTo>
                      <a:pt x="79" y="526"/>
                    </a:lnTo>
                    <a:lnTo>
                      <a:pt x="76" y="526"/>
                    </a:lnTo>
                    <a:lnTo>
                      <a:pt x="76" y="524"/>
                    </a:lnTo>
                    <a:lnTo>
                      <a:pt x="74" y="524"/>
                    </a:lnTo>
                    <a:lnTo>
                      <a:pt x="74" y="526"/>
                    </a:lnTo>
                    <a:lnTo>
                      <a:pt x="71" y="526"/>
                    </a:lnTo>
                    <a:lnTo>
                      <a:pt x="69" y="526"/>
                    </a:lnTo>
                    <a:lnTo>
                      <a:pt x="69" y="529"/>
                    </a:lnTo>
                    <a:lnTo>
                      <a:pt x="69" y="531"/>
                    </a:lnTo>
                    <a:lnTo>
                      <a:pt x="69" y="534"/>
                    </a:lnTo>
                    <a:lnTo>
                      <a:pt x="69" y="536"/>
                    </a:lnTo>
                    <a:lnTo>
                      <a:pt x="69" y="538"/>
                    </a:lnTo>
                    <a:lnTo>
                      <a:pt x="69" y="541"/>
                    </a:lnTo>
                    <a:lnTo>
                      <a:pt x="69" y="543"/>
                    </a:lnTo>
                    <a:lnTo>
                      <a:pt x="71" y="543"/>
                    </a:lnTo>
                    <a:lnTo>
                      <a:pt x="71" y="546"/>
                    </a:lnTo>
                    <a:lnTo>
                      <a:pt x="71" y="548"/>
                    </a:lnTo>
                    <a:lnTo>
                      <a:pt x="71" y="551"/>
                    </a:lnTo>
                    <a:lnTo>
                      <a:pt x="71" y="553"/>
                    </a:lnTo>
                    <a:lnTo>
                      <a:pt x="71" y="556"/>
                    </a:lnTo>
                    <a:lnTo>
                      <a:pt x="71" y="558"/>
                    </a:lnTo>
                    <a:lnTo>
                      <a:pt x="71" y="560"/>
                    </a:lnTo>
                    <a:lnTo>
                      <a:pt x="71" y="563"/>
                    </a:lnTo>
                    <a:lnTo>
                      <a:pt x="74" y="563"/>
                    </a:lnTo>
                    <a:lnTo>
                      <a:pt x="74" y="565"/>
                    </a:lnTo>
                    <a:lnTo>
                      <a:pt x="76" y="565"/>
                    </a:lnTo>
                    <a:lnTo>
                      <a:pt x="79" y="565"/>
                    </a:lnTo>
                    <a:lnTo>
                      <a:pt x="81" y="565"/>
                    </a:lnTo>
                    <a:lnTo>
                      <a:pt x="83" y="565"/>
                    </a:lnTo>
                    <a:lnTo>
                      <a:pt x="86" y="568"/>
                    </a:lnTo>
                    <a:lnTo>
                      <a:pt x="88" y="568"/>
                    </a:lnTo>
                    <a:lnTo>
                      <a:pt x="86" y="568"/>
                    </a:lnTo>
                    <a:lnTo>
                      <a:pt x="83" y="568"/>
                    </a:lnTo>
                    <a:lnTo>
                      <a:pt x="83" y="570"/>
                    </a:lnTo>
                    <a:lnTo>
                      <a:pt x="83" y="573"/>
                    </a:lnTo>
                    <a:lnTo>
                      <a:pt x="86" y="573"/>
                    </a:lnTo>
                    <a:lnTo>
                      <a:pt x="88" y="573"/>
                    </a:lnTo>
                    <a:lnTo>
                      <a:pt x="91" y="573"/>
                    </a:lnTo>
                    <a:lnTo>
                      <a:pt x="93" y="573"/>
                    </a:lnTo>
                    <a:lnTo>
                      <a:pt x="96" y="573"/>
                    </a:lnTo>
                    <a:lnTo>
                      <a:pt x="98" y="573"/>
                    </a:lnTo>
                    <a:lnTo>
                      <a:pt x="98" y="570"/>
                    </a:lnTo>
                    <a:lnTo>
                      <a:pt x="98" y="568"/>
                    </a:lnTo>
                    <a:lnTo>
                      <a:pt x="96" y="568"/>
                    </a:lnTo>
                    <a:lnTo>
                      <a:pt x="93" y="568"/>
                    </a:lnTo>
                    <a:lnTo>
                      <a:pt x="91" y="568"/>
                    </a:lnTo>
                    <a:lnTo>
                      <a:pt x="91" y="565"/>
                    </a:lnTo>
                    <a:lnTo>
                      <a:pt x="93" y="565"/>
                    </a:lnTo>
                    <a:lnTo>
                      <a:pt x="96" y="565"/>
                    </a:lnTo>
                    <a:lnTo>
                      <a:pt x="98" y="565"/>
                    </a:lnTo>
                    <a:lnTo>
                      <a:pt x="101" y="565"/>
                    </a:lnTo>
                    <a:lnTo>
                      <a:pt x="101" y="563"/>
                    </a:lnTo>
                    <a:lnTo>
                      <a:pt x="103" y="563"/>
                    </a:lnTo>
                    <a:lnTo>
                      <a:pt x="105" y="563"/>
                    </a:lnTo>
                    <a:lnTo>
                      <a:pt x="108" y="563"/>
                    </a:lnTo>
                    <a:lnTo>
                      <a:pt x="108" y="565"/>
                    </a:lnTo>
                    <a:lnTo>
                      <a:pt x="110" y="568"/>
                    </a:lnTo>
                    <a:lnTo>
                      <a:pt x="110" y="570"/>
                    </a:lnTo>
                    <a:lnTo>
                      <a:pt x="110" y="573"/>
                    </a:lnTo>
                    <a:lnTo>
                      <a:pt x="110" y="575"/>
                    </a:lnTo>
                    <a:lnTo>
                      <a:pt x="113" y="578"/>
                    </a:lnTo>
                    <a:lnTo>
                      <a:pt x="110" y="578"/>
                    </a:lnTo>
                    <a:lnTo>
                      <a:pt x="110" y="580"/>
                    </a:lnTo>
                    <a:lnTo>
                      <a:pt x="110" y="582"/>
                    </a:lnTo>
                    <a:lnTo>
                      <a:pt x="108" y="582"/>
                    </a:lnTo>
                    <a:lnTo>
                      <a:pt x="105" y="582"/>
                    </a:lnTo>
                    <a:lnTo>
                      <a:pt x="103" y="582"/>
                    </a:lnTo>
                    <a:lnTo>
                      <a:pt x="101" y="582"/>
                    </a:lnTo>
                    <a:lnTo>
                      <a:pt x="101" y="585"/>
                    </a:lnTo>
                    <a:lnTo>
                      <a:pt x="98" y="585"/>
                    </a:lnTo>
                    <a:lnTo>
                      <a:pt x="96" y="585"/>
                    </a:lnTo>
                    <a:lnTo>
                      <a:pt x="96" y="582"/>
                    </a:lnTo>
                    <a:lnTo>
                      <a:pt x="93" y="582"/>
                    </a:lnTo>
                    <a:lnTo>
                      <a:pt x="93" y="580"/>
                    </a:lnTo>
                    <a:lnTo>
                      <a:pt x="93" y="578"/>
                    </a:lnTo>
                    <a:lnTo>
                      <a:pt x="93" y="575"/>
                    </a:lnTo>
                    <a:lnTo>
                      <a:pt x="91" y="575"/>
                    </a:lnTo>
                    <a:lnTo>
                      <a:pt x="91" y="578"/>
                    </a:lnTo>
                    <a:lnTo>
                      <a:pt x="91" y="575"/>
                    </a:lnTo>
                    <a:lnTo>
                      <a:pt x="88" y="575"/>
                    </a:lnTo>
                    <a:lnTo>
                      <a:pt x="83" y="573"/>
                    </a:lnTo>
                    <a:lnTo>
                      <a:pt x="83" y="575"/>
                    </a:lnTo>
                    <a:lnTo>
                      <a:pt x="81" y="575"/>
                    </a:lnTo>
                    <a:lnTo>
                      <a:pt x="79" y="575"/>
                    </a:lnTo>
                    <a:lnTo>
                      <a:pt x="79" y="578"/>
                    </a:lnTo>
                    <a:lnTo>
                      <a:pt x="76" y="578"/>
                    </a:lnTo>
                    <a:lnTo>
                      <a:pt x="74" y="578"/>
                    </a:lnTo>
                    <a:lnTo>
                      <a:pt x="74" y="580"/>
                    </a:lnTo>
                    <a:lnTo>
                      <a:pt x="71" y="580"/>
                    </a:lnTo>
                    <a:lnTo>
                      <a:pt x="71" y="582"/>
                    </a:lnTo>
                    <a:lnTo>
                      <a:pt x="74" y="582"/>
                    </a:lnTo>
                    <a:lnTo>
                      <a:pt x="76" y="582"/>
                    </a:lnTo>
                    <a:lnTo>
                      <a:pt x="79" y="582"/>
                    </a:lnTo>
                    <a:lnTo>
                      <a:pt x="79" y="585"/>
                    </a:lnTo>
                    <a:lnTo>
                      <a:pt x="81" y="585"/>
                    </a:lnTo>
                    <a:lnTo>
                      <a:pt x="83" y="585"/>
                    </a:lnTo>
                    <a:lnTo>
                      <a:pt x="86" y="585"/>
                    </a:lnTo>
                    <a:lnTo>
                      <a:pt x="86" y="587"/>
                    </a:lnTo>
                    <a:lnTo>
                      <a:pt x="88" y="587"/>
                    </a:lnTo>
                    <a:lnTo>
                      <a:pt x="91" y="587"/>
                    </a:lnTo>
                    <a:lnTo>
                      <a:pt x="88" y="590"/>
                    </a:lnTo>
                    <a:lnTo>
                      <a:pt x="86" y="590"/>
                    </a:lnTo>
                    <a:lnTo>
                      <a:pt x="83" y="590"/>
                    </a:lnTo>
                    <a:lnTo>
                      <a:pt x="81" y="592"/>
                    </a:lnTo>
                    <a:lnTo>
                      <a:pt x="79" y="592"/>
                    </a:lnTo>
                    <a:lnTo>
                      <a:pt x="76" y="595"/>
                    </a:lnTo>
                    <a:lnTo>
                      <a:pt x="74" y="595"/>
                    </a:lnTo>
                    <a:lnTo>
                      <a:pt x="71" y="595"/>
                    </a:lnTo>
                    <a:lnTo>
                      <a:pt x="71" y="597"/>
                    </a:lnTo>
                    <a:lnTo>
                      <a:pt x="71" y="600"/>
                    </a:lnTo>
                    <a:lnTo>
                      <a:pt x="69" y="600"/>
                    </a:lnTo>
                    <a:lnTo>
                      <a:pt x="69" y="602"/>
                    </a:lnTo>
                    <a:lnTo>
                      <a:pt x="66" y="602"/>
                    </a:lnTo>
                    <a:lnTo>
                      <a:pt x="66" y="604"/>
                    </a:lnTo>
                    <a:lnTo>
                      <a:pt x="64" y="604"/>
                    </a:lnTo>
                    <a:lnTo>
                      <a:pt x="64" y="607"/>
                    </a:lnTo>
                    <a:lnTo>
                      <a:pt x="64" y="609"/>
                    </a:lnTo>
                    <a:lnTo>
                      <a:pt x="64" y="612"/>
                    </a:lnTo>
                    <a:lnTo>
                      <a:pt x="64" y="614"/>
                    </a:lnTo>
                    <a:lnTo>
                      <a:pt x="66" y="614"/>
                    </a:lnTo>
                    <a:lnTo>
                      <a:pt x="66" y="617"/>
                    </a:lnTo>
                    <a:lnTo>
                      <a:pt x="66" y="619"/>
                    </a:lnTo>
                    <a:lnTo>
                      <a:pt x="64" y="619"/>
                    </a:lnTo>
                    <a:lnTo>
                      <a:pt x="64" y="622"/>
                    </a:lnTo>
                    <a:lnTo>
                      <a:pt x="66" y="624"/>
                    </a:lnTo>
                    <a:lnTo>
                      <a:pt x="64" y="624"/>
                    </a:lnTo>
                    <a:lnTo>
                      <a:pt x="66" y="624"/>
                    </a:lnTo>
                    <a:lnTo>
                      <a:pt x="66" y="626"/>
                    </a:lnTo>
                    <a:lnTo>
                      <a:pt x="64" y="626"/>
                    </a:lnTo>
                    <a:lnTo>
                      <a:pt x="64" y="629"/>
                    </a:lnTo>
                    <a:lnTo>
                      <a:pt x="64" y="631"/>
                    </a:lnTo>
                    <a:lnTo>
                      <a:pt x="64" y="629"/>
                    </a:lnTo>
                    <a:lnTo>
                      <a:pt x="61" y="629"/>
                    </a:lnTo>
                    <a:lnTo>
                      <a:pt x="61" y="631"/>
                    </a:lnTo>
                    <a:lnTo>
                      <a:pt x="59" y="631"/>
                    </a:lnTo>
                    <a:lnTo>
                      <a:pt x="57" y="631"/>
                    </a:lnTo>
                    <a:lnTo>
                      <a:pt x="57" y="634"/>
                    </a:lnTo>
                    <a:lnTo>
                      <a:pt x="54" y="634"/>
                    </a:lnTo>
                    <a:lnTo>
                      <a:pt x="54" y="636"/>
                    </a:lnTo>
                    <a:lnTo>
                      <a:pt x="54" y="639"/>
                    </a:lnTo>
                    <a:lnTo>
                      <a:pt x="52" y="639"/>
                    </a:lnTo>
                    <a:lnTo>
                      <a:pt x="54" y="639"/>
                    </a:lnTo>
                    <a:lnTo>
                      <a:pt x="54" y="641"/>
                    </a:lnTo>
                    <a:lnTo>
                      <a:pt x="57" y="641"/>
                    </a:lnTo>
                    <a:lnTo>
                      <a:pt x="59" y="641"/>
                    </a:lnTo>
                    <a:lnTo>
                      <a:pt x="57" y="641"/>
                    </a:lnTo>
                    <a:lnTo>
                      <a:pt x="57" y="644"/>
                    </a:lnTo>
                    <a:lnTo>
                      <a:pt x="54" y="644"/>
                    </a:lnTo>
                    <a:lnTo>
                      <a:pt x="57" y="644"/>
                    </a:lnTo>
                    <a:lnTo>
                      <a:pt x="54" y="644"/>
                    </a:lnTo>
                    <a:lnTo>
                      <a:pt x="54" y="646"/>
                    </a:lnTo>
                    <a:lnTo>
                      <a:pt x="54" y="644"/>
                    </a:lnTo>
                    <a:lnTo>
                      <a:pt x="52" y="644"/>
                    </a:lnTo>
                    <a:lnTo>
                      <a:pt x="49" y="644"/>
                    </a:lnTo>
                    <a:lnTo>
                      <a:pt x="47" y="644"/>
                    </a:lnTo>
                    <a:lnTo>
                      <a:pt x="49" y="644"/>
                    </a:lnTo>
                    <a:lnTo>
                      <a:pt x="47" y="644"/>
                    </a:lnTo>
                    <a:lnTo>
                      <a:pt x="44" y="644"/>
                    </a:lnTo>
                    <a:lnTo>
                      <a:pt x="42" y="644"/>
                    </a:lnTo>
                    <a:lnTo>
                      <a:pt x="39" y="644"/>
                    </a:lnTo>
                    <a:lnTo>
                      <a:pt x="37" y="644"/>
                    </a:lnTo>
                    <a:lnTo>
                      <a:pt x="37" y="646"/>
                    </a:lnTo>
                    <a:lnTo>
                      <a:pt x="37" y="644"/>
                    </a:lnTo>
                    <a:lnTo>
                      <a:pt x="35" y="644"/>
                    </a:lnTo>
                    <a:lnTo>
                      <a:pt x="35" y="646"/>
                    </a:lnTo>
                    <a:lnTo>
                      <a:pt x="35" y="644"/>
                    </a:lnTo>
                    <a:lnTo>
                      <a:pt x="32" y="646"/>
                    </a:lnTo>
                    <a:lnTo>
                      <a:pt x="30" y="646"/>
                    </a:lnTo>
                    <a:lnTo>
                      <a:pt x="30" y="648"/>
                    </a:lnTo>
                    <a:lnTo>
                      <a:pt x="32" y="648"/>
                    </a:lnTo>
                    <a:lnTo>
                      <a:pt x="30" y="648"/>
                    </a:lnTo>
                    <a:lnTo>
                      <a:pt x="30" y="646"/>
                    </a:lnTo>
                    <a:lnTo>
                      <a:pt x="30" y="648"/>
                    </a:lnTo>
                    <a:lnTo>
                      <a:pt x="30" y="646"/>
                    </a:lnTo>
                    <a:lnTo>
                      <a:pt x="27" y="646"/>
                    </a:lnTo>
                    <a:lnTo>
                      <a:pt x="27" y="648"/>
                    </a:lnTo>
                    <a:lnTo>
                      <a:pt x="30" y="648"/>
                    </a:lnTo>
                    <a:lnTo>
                      <a:pt x="27" y="648"/>
                    </a:lnTo>
                    <a:lnTo>
                      <a:pt x="30" y="648"/>
                    </a:lnTo>
                    <a:lnTo>
                      <a:pt x="27" y="648"/>
                    </a:lnTo>
                    <a:lnTo>
                      <a:pt x="25" y="648"/>
                    </a:lnTo>
                    <a:lnTo>
                      <a:pt x="22" y="648"/>
                    </a:lnTo>
                    <a:lnTo>
                      <a:pt x="22" y="651"/>
                    </a:lnTo>
                    <a:lnTo>
                      <a:pt x="20" y="651"/>
                    </a:lnTo>
                    <a:lnTo>
                      <a:pt x="17" y="651"/>
                    </a:lnTo>
                    <a:lnTo>
                      <a:pt x="15" y="653"/>
                    </a:lnTo>
                    <a:lnTo>
                      <a:pt x="13" y="656"/>
                    </a:lnTo>
                    <a:lnTo>
                      <a:pt x="13" y="658"/>
                    </a:lnTo>
                    <a:lnTo>
                      <a:pt x="10" y="658"/>
                    </a:lnTo>
                    <a:lnTo>
                      <a:pt x="8" y="661"/>
                    </a:lnTo>
                    <a:lnTo>
                      <a:pt x="8" y="663"/>
                    </a:lnTo>
                    <a:lnTo>
                      <a:pt x="8" y="666"/>
                    </a:lnTo>
                    <a:lnTo>
                      <a:pt x="5" y="666"/>
                    </a:lnTo>
                    <a:lnTo>
                      <a:pt x="5" y="668"/>
                    </a:lnTo>
                    <a:lnTo>
                      <a:pt x="3" y="668"/>
                    </a:lnTo>
                    <a:lnTo>
                      <a:pt x="3" y="670"/>
                    </a:lnTo>
                    <a:lnTo>
                      <a:pt x="0" y="670"/>
                    </a:lnTo>
                    <a:lnTo>
                      <a:pt x="0" y="673"/>
                    </a:lnTo>
                    <a:lnTo>
                      <a:pt x="0" y="675"/>
                    </a:lnTo>
                    <a:lnTo>
                      <a:pt x="0" y="678"/>
                    </a:lnTo>
                    <a:lnTo>
                      <a:pt x="0" y="680"/>
                    </a:lnTo>
                    <a:lnTo>
                      <a:pt x="3" y="680"/>
                    </a:lnTo>
                    <a:lnTo>
                      <a:pt x="3" y="683"/>
                    </a:lnTo>
                    <a:lnTo>
                      <a:pt x="3" y="685"/>
                    </a:lnTo>
                    <a:lnTo>
                      <a:pt x="5" y="685"/>
                    </a:lnTo>
                    <a:lnTo>
                      <a:pt x="5" y="688"/>
                    </a:lnTo>
                    <a:lnTo>
                      <a:pt x="8" y="688"/>
                    </a:lnTo>
                    <a:lnTo>
                      <a:pt x="10" y="688"/>
                    </a:lnTo>
                    <a:lnTo>
                      <a:pt x="10" y="690"/>
                    </a:lnTo>
                    <a:lnTo>
                      <a:pt x="13" y="690"/>
                    </a:lnTo>
                    <a:lnTo>
                      <a:pt x="15" y="690"/>
                    </a:lnTo>
                    <a:lnTo>
                      <a:pt x="15" y="692"/>
                    </a:lnTo>
                    <a:lnTo>
                      <a:pt x="17" y="692"/>
                    </a:lnTo>
                    <a:lnTo>
                      <a:pt x="17" y="695"/>
                    </a:lnTo>
                    <a:lnTo>
                      <a:pt x="20" y="695"/>
                    </a:lnTo>
                    <a:lnTo>
                      <a:pt x="20" y="697"/>
                    </a:lnTo>
                    <a:lnTo>
                      <a:pt x="22" y="697"/>
                    </a:lnTo>
                    <a:lnTo>
                      <a:pt x="22" y="700"/>
                    </a:lnTo>
                    <a:lnTo>
                      <a:pt x="25" y="700"/>
                    </a:lnTo>
                    <a:lnTo>
                      <a:pt x="27" y="700"/>
                    </a:lnTo>
                    <a:lnTo>
                      <a:pt x="30" y="700"/>
                    </a:lnTo>
                    <a:lnTo>
                      <a:pt x="32" y="700"/>
                    </a:lnTo>
                    <a:lnTo>
                      <a:pt x="35" y="700"/>
                    </a:lnTo>
                    <a:lnTo>
                      <a:pt x="37" y="702"/>
                    </a:lnTo>
                    <a:lnTo>
                      <a:pt x="39" y="702"/>
                    </a:lnTo>
                    <a:lnTo>
                      <a:pt x="42" y="702"/>
                    </a:lnTo>
                    <a:lnTo>
                      <a:pt x="44" y="700"/>
                    </a:lnTo>
                    <a:lnTo>
                      <a:pt x="47" y="700"/>
                    </a:lnTo>
                    <a:lnTo>
                      <a:pt x="47" y="702"/>
                    </a:lnTo>
                    <a:lnTo>
                      <a:pt x="49" y="702"/>
                    </a:lnTo>
                    <a:lnTo>
                      <a:pt x="52" y="702"/>
                    </a:lnTo>
                    <a:lnTo>
                      <a:pt x="52" y="705"/>
                    </a:lnTo>
                    <a:lnTo>
                      <a:pt x="52" y="707"/>
                    </a:lnTo>
                    <a:lnTo>
                      <a:pt x="52" y="710"/>
                    </a:lnTo>
                    <a:lnTo>
                      <a:pt x="52" y="712"/>
                    </a:lnTo>
                    <a:lnTo>
                      <a:pt x="52" y="714"/>
                    </a:lnTo>
                    <a:lnTo>
                      <a:pt x="52" y="717"/>
                    </a:lnTo>
                    <a:lnTo>
                      <a:pt x="49" y="717"/>
                    </a:lnTo>
                    <a:lnTo>
                      <a:pt x="49" y="719"/>
                    </a:lnTo>
                    <a:lnTo>
                      <a:pt x="47" y="719"/>
                    </a:lnTo>
                    <a:lnTo>
                      <a:pt x="49" y="719"/>
                    </a:lnTo>
                    <a:lnTo>
                      <a:pt x="47" y="719"/>
                    </a:lnTo>
                    <a:lnTo>
                      <a:pt x="49" y="722"/>
                    </a:lnTo>
                    <a:lnTo>
                      <a:pt x="49" y="724"/>
                    </a:lnTo>
                    <a:lnTo>
                      <a:pt x="52" y="724"/>
                    </a:lnTo>
                    <a:lnTo>
                      <a:pt x="49" y="724"/>
                    </a:lnTo>
                    <a:lnTo>
                      <a:pt x="52" y="724"/>
                    </a:lnTo>
                    <a:lnTo>
                      <a:pt x="49" y="724"/>
                    </a:lnTo>
                    <a:lnTo>
                      <a:pt x="47" y="724"/>
                    </a:lnTo>
                    <a:lnTo>
                      <a:pt x="47" y="72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4" name="Freeform 1405"/>
              <p:cNvSpPr>
                <a:spLocks/>
              </p:cNvSpPr>
              <p:nvPr/>
            </p:nvSpPr>
            <p:spPr bwMode="auto">
              <a:xfrm>
                <a:off x="2715" y="2385"/>
                <a:ext cx="213" cy="849"/>
              </a:xfrm>
              <a:custGeom>
                <a:avLst/>
                <a:gdLst>
                  <a:gd name="T0" fmla="*/ 201 w 213"/>
                  <a:gd name="T1" fmla="*/ 736 h 849"/>
                  <a:gd name="T2" fmla="*/ 181 w 213"/>
                  <a:gd name="T3" fmla="*/ 744 h 849"/>
                  <a:gd name="T4" fmla="*/ 166 w 213"/>
                  <a:gd name="T5" fmla="*/ 763 h 849"/>
                  <a:gd name="T6" fmla="*/ 152 w 213"/>
                  <a:gd name="T7" fmla="*/ 785 h 849"/>
                  <a:gd name="T8" fmla="*/ 144 w 213"/>
                  <a:gd name="T9" fmla="*/ 785 h 849"/>
                  <a:gd name="T10" fmla="*/ 127 w 213"/>
                  <a:gd name="T11" fmla="*/ 795 h 849"/>
                  <a:gd name="T12" fmla="*/ 125 w 213"/>
                  <a:gd name="T13" fmla="*/ 817 h 849"/>
                  <a:gd name="T14" fmla="*/ 127 w 213"/>
                  <a:gd name="T15" fmla="*/ 827 h 849"/>
                  <a:gd name="T16" fmla="*/ 144 w 213"/>
                  <a:gd name="T17" fmla="*/ 844 h 849"/>
                  <a:gd name="T18" fmla="*/ 125 w 213"/>
                  <a:gd name="T19" fmla="*/ 842 h 849"/>
                  <a:gd name="T20" fmla="*/ 91 w 213"/>
                  <a:gd name="T21" fmla="*/ 837 h 849"/>
                  <a:gd name="T22" fmla="*/ 59 w 213"/>
                  <a:gd name="T23" fmla="*/ 837 h 849"/>
                  <a:gd name="T24" fmla="*/ 37 w 213"/>
                  <a:gd name="T25" fmla="*/ 829 h 849"/>
                  <a:gd name="T26" fmla="*/ 37 w 213"/>
                  <a:gd name="T27" fmla="*/ 810 h 849"/>
                  <a:gd name="T28" fmla="*/ 27 w 213"/>
                  <a:gd name="T29" fmla="*/ 800 h 849"/>
                  <a:gd name="T30" fmla="*/ 3 w 213"/>
                  <a:gd name="T31" fmla="*/ 790 h 849"/>
                  <a:gd name="T32" fmla="*/ 0 w 213"/>
                  <a:gd name="T33" fmla="*/ 771 h 849"/>
                  <a:gd name="T34" fmla="*/ 17 w 213"/>
                  <a:gd name="T35" fmla="*/ 756 h 849"/>
                  <a:gd name="T36" fmla="*/ 27 w 213"/>
                  <a:gd name="T37" fmla="*/ 739 h 849"/>
                  <a:gd name="T38" fmla="*/ 29 w 213"/>
                  <a:gd name="T39" fmla="*/ 724 h 849"/>
                  <a:gd name="T40" fmla="*/ 44 w 213"/>
                  <a:gd name="T41" fmla="*/ 705 h 849"/>
                  <a:gd name="T42" fmla="*/ 51 w 213"/>
                  <a:gd name="T43" fmla="*/ 690 h 849"/>
                  <a:gd name="T44" fmla="*/ 51 w 213"/>
                  <a:gd name="T45" fmla="*/ 673 h 849"/>
                  <a:gd name="T46" fmla="*/ 59 w 213"/>
                  <a:gd name="T47" fmla="*/ 658 h 849"/>
                  <a:gd name="T48" fmla="*/ 54 w 213"/>
                  <a:gd name="T49" fmla="*/ 641 h 849"/>
                  <a:gd name="T50" fmla="*/ 49 w 213"/>
                  <a:gd name="T51" fmla="*/ 636 h 849"/>
                  <a:gd name="T52" fmla="*/ 69 w 213"/>
                  <a:gd name="T53" fmla="*/ 629 h 849"/>
                  <a:gd name="T54" fmla="*/ 51 w 213"/>
                  <a:gd name="T55" fmla="*/ 622 h 849"/>
                  <a:gd name="T56" fmla="*/ 56 w 213"/>
                  <a:gd name="T57" fmla="*/ 604 h 849"/>
                  <a:gd name="T58" fmla="*/ 47 w 213"/>
                  <a:gd name="T59" fmla="*/ 592 h 849"/>
                  <a:gd name="T60" fmla="*/ 42 w 213"/>
                  <a:gd name="T61" fmla="*/ 568 h 849"/>
                  <a:gd name="T62" fmla="*/ 49 w 213"/>
                  <a:gd name="T63" fmla="*/ 553 h 849"/>
                  <a:gd name="T64" fmla="*/ 49 w 213"/>
                  <a:gd name="T65" fmla="*/ 529 h 849"/>
                  <a:gd name="T66" fmla="*/ 51 w 213"/>
                  <a:gd name="T67" fmla="*/ 512 h 849"/>
                  <a:gd name="T68" fmla="*/ 54 w 213"/>
                  <a:gd name="T69" fmla="*/ 499 h 849"/>
                  <a:gd name="T70" fmla="*/ 59 w 213"/>
                  <a:gd name="T71" fmla="*/ 492 h 849"/>
                  <a:gd name="T72" fmla="*/ 69 w 213"/>
                  <a:gd name="T73" fmla="*/ 470 h 849"/>
                  <a:gd name="T74" fmla="*/ 71 w 213"/>
                  <a:gd name="T75" fmla="*/ 453 h 849"/>
                  <a:gd name="T76" fmla="*/ 66 w 213"/>
                  <a:gd name="T77" fmla="*/ 428 h 849"/>
                  <a:gd name="T78" fmla="*/ 71 w 213"/>
                  <a:gd name="T79" fmla="*/ 411 h 849"/>
                  <a:gd name="T80" fmla="*/ 83 w 213"/>
                  <a:gd name="T81" fmla="*/ 399 h 849"/>
                  <a:gd name="T82" fmla="*/ 91 w 213"/>
                  <a:gd name="T83" fmla="*/ 387 h 849"/>
                  <a:gd name="T84" fmla="*/ 91 w 213"/>
                  <a:gd name="T85" fmla="*/ 367 h 849"/>
                  <a:gd name="T86" fmla="*/ 100 w 213"/>
                  <a:gd name="T87" fmla="*/ 350 h 849"/>
                  <a:gd name="T88" fmla="*/ 103 w 213"/>
                  <a:gd name="T89" fmla="*/ 338 h 849"/>
                  <a:gd name="T90" fmla="*/ 103 w 213"/>
                  <a:gd name="T91" fmla="*/ 316 h 849"/>
                  <a:gd name="T92" fmla="*/ 98 w 213"/>
                  <a:gd name="T93" fmla="*/ 304 h 849"/>
                  <a:gd name="T94" fmla="*/ 91 w 213"/>
                  <a:gd name="T95" fmla="*/ 284 h 849"/>
                  <a:gd name="T96" fmla="*/ 83 w 213"/>
                  <a:gd name="T97" fmla="*/ 269 h 849"/>
                  <a:gd name="T98" fmla="*/ 93 w 213"/>
                  <a:gd name="T99" fmla="*/ 255 h 849"/>
                  <a:gd name="T100" fmla="*/ 105 w 213"/>
                  <a:gd name="T101" fmla="*/ 235 h 849"/>
                  <a:gd name="T102" fmla="*/ 100 w 213"/>
                  <a:gd name="T103" fmla="*/ 211 h 849"/>
                  <a:gd name="T104" fmla="*/ 110 w 213"/>
                  <a:gd name="T105" fmla="*/ 186 h 849"/>
                  <a:gd name="T106" fmla="*/ 125 w 213"/>
                  <a:gd name="T107" fmla="*/ 169 h 849"/>
                  <a:gd name="T108" fmla="*/ 132 w 213"/>
                  <a:gd name="T109" fmla="*/ 150 h 849"/>
                  <a:gd name="T110" fmla="*/ 142 w 213"/>
                  <a:gd name="T111" fmla="*/ 133 h 849"/>
                  <a:gd name="T112" fmla="*/ 139 w 213"/>
                  <a:gd name="T113" fmla="*/ 108 h 849"/>
                  <a:gd name="T114" fmla="*/ 144 w 213"/>
                  <a:gd name="T115" fmla="*/ 89 h 849"/>
                  <a:gd name="T116" fmla="*/ 159 w 213"/>
                  <a:gd name="T117" fmla="*/ 69 h 849"/>
                  <a:gd name="T118" fmla="*/ 179 w 213"/>
                  <a:gd name="T119" fmla="*/ 52 h 849"/>
                  <a:gd name="T120" fmla="*/ 179 w 213"/>
                  <a:gd name="T121" fmla="*/ 27 h 849"/>
                  <a:gd name="T122" fmla="*/ 196 w 213"/>
                  <a:gd name="T123" fmla="*/ 10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3" h="849">
                    <a:moveTo>
                      <a:pt x="213" y="727"/>
                    </a:moveTo>
                    <a:lnTo>
                      <a:pt x="210" y="727"/>
                    </a:lnTo>
                    <a:lnTo>
                      <a:pt x="213" y="729"/>
                    </a:lnTo>
                    <a:lnTo>
                      <a:pt x="210" y="729"/>
                    </a:lnTo>
                    <a:lnTo>
                      <a:pt x="208" y="729"/>
                    </a:lnTo>
                    <a:lnTo>
                      <a:pt x="208" y="732"/>
                    </a:lnTo>
                    <a:lnTo>
                      <a:pt x="205" y="732"/>
                    </a:lnTo>
                    <a:lnTo>
                      <a:pt x="208" y="732"/>
                    </a:lnTo>
                    <a:lnTo>
                      <a:pt x="205" y="732"/>
                    </a:lnTo>
                    <a:lnTo>
                      <a:pt x="203" y="732"/>
                    </a:lnTo>
                    <a:lnTo>
                      <a:pt x="203" y="734"/>
                    </a:lnTo>
                    <a:lnTo>
                      <a:pt x="201" y="734"/>
                    </a:lnTo>
                    <a:lnTo>
                      <a:pt x="201" y="736"/>
                    </a:lnTo>
                    <a:lnTo>
                      <a:pt x="203" y="736"/>
                    </a:lnTo>
                    <a:lnTo>
                      <a:pt x="201" y="736"/>
                    </a:lnTo>
                    <a:lnTo>
                      <a:pt x="198" y="736"/>
                    </a:lnTo>
                    <a:lnTo>
                      <a:pt x="198" y="739"/>
                    </a:lnTo>
                    <a:lnTo>
                      <a:pt x="196" y="739"/>
                    </a:lnTo>
                    <a:lnTo>
                      <a:pt x="193" y="739"/>
                    </a:lnTo>
                    <a:lnTo>
                      <a:pt x="191" y="739"/>
                    </a:lnTo>
                    <a:lnTo>
                      <a:pt x="191" y="741"/>
                    </a:lnTo>
                    <a:lnTo>
                      <a:pt x="188" y="741"/>
                    </a:lnTo>
                    <a:lnTo>
                      <a:pt x="186" y="741"/>
                    </a:lnTo>
                    <a:lnTo>
                      <a:pt x="186" y="744"/>
                    </a:lnTo>
                    <a:lnTo>
                      <a:pt x="183" y="744"/>
                    </a:lnTo>
                    <a:lnTo>
                      <a:pt x="181" y="744"/>
                    </a:lnTo>
                    <a:lnTo>
                      <a:pt x="179" y="746"/>
                    </a:lnTo>
                    <a:lnTo>
                      <a:pt x="179" y="749"/>
                    </a:lnTo>
                    <a:lnTo>
                      <a:pt x="176" y="749"/>
                    </a:lnTo>
                    <a:lnTo>
                      <a:pt x="174" y="749"/>
                    </a:lnTo>
                    <a:lnTo>
                      <a:pt x="174" y="751"/>
                    </a:lnTo>
                    <a:lnTo>
                      <a:pt x="171" y="751"/>
                    </a:lnTo>
                    <a:lnTo>
                      <a:pt x="171" y="754"/>
                    </a:lnTo>
                    <a:lnTo>
                      <a:pt x="169" y="754"/>
                    </a:lnTo>
                    <a:lnTo>
                      <a:pt x="166" y="756"/>
                    </a:lnTo>
                    <a:lnTo>
                      <a:pt x="166" y="758"/>
                    </a:lnTo>
                    <a:lnTo>
                      <a:pt x="164" y="761"/>
                    </a:lnTo>
                    <a:lnTo>
                      <a:pt x="166" y="761"/>
                    </a:lnTo>
                    <a:lnTo>
                      <a:pt x="166" y="763"/>
                    </a:lnTo>
                    <a:lnTo>
                      <a:pt x="166" y="766"/>
                    </a:lnTo>
                    <a:lnTo>
                      <a:pt x="164" y="766"/>
                    </a:lnTo>
                    <a:lnTo>
                      <a:pt x="164" y="768"/>
                    </a:lnTo>
                    <a:lnTo>
                      <a:pt x="164" y="771"/>
                    </a:lnTo>
                    <a:lnTo>
                      <a:pt x="164" y="773"/>
                    </a:lnTo>
                    <a:lnTo>
                      <a:pt x="164" y="776"/>
                    </a:lnTo>
                    <a:lnTo>
                      <a:pt x="161" y="778"/>
                    </a:lnTo>
                    <a:lnTo>
                      <a:pt x="161" y="780"/>
                    </a:lnTo>
                    <a:lnTo>
                      <a:pt x="159" y="780"/>
                    </a:lnTo>
                    <a:lnTo>
                      <a:pt x="159" y="783"/>
                    </a:lnTo>
                    <a:lnTo>
                      <a:pt x="157" y="783"/>
                    </a:lnTo>
                    <a:lnTo>
                      <a:pt x="154" y="783"/>
                    </a:lnTo>
                    <a:lnTo>
                      <a:pt x="152" y="785"/>
                    </a:lnTo>
                    <a:lnTo>
                      <a:pt x="149" y="785"/>
                    </a:lnTo>
                    <a:lnTo>
                      <a:pt x="147" y="785"/>
                    </a:lnTo>
                    <a:lnTo>
                      <a:pt x="144" y="785"/>
                    </a:lnTo>
                    <a:lnTo>
                      <a:pt x="144" y="783"/>
                    </a:lnTo>
                    <a:lnTo>
                      <a:pt x="142" y="783"/>
                    </a:lnTo>
                    <a:lnTo>
                      <a:pt x="142" y="780"/>
                    </a:lnTo>
                    <a:lnTo>
                      <a:pt x="142" y="778"/>
                    </a:lnTo>
                    <a:lnTo>
                      <a:pt x="139" y="778"/>
                    </a:lnTo>
                    <a:lnTo>
                      <a:pt x="139" y="780"/>
                    </a:lnTo>
                    <a:lnTo>
                      <a:pt x="139" y="783"/>
                    </a:lnTo>
                    <a:lnTo>
                      <a:pt x="142" y="783"/>
                    </a:lnTo>
                    <a:lnTo>
                      <a:pt x="142" y="785"/>
                    </a:lnTo>
                    <a:lnTo>
                      <a:pt x="144" y="785"/>
                    </a:lnTo>
                    <a:lnTo>
                      <a:pt x="147" y="785"/>
                    </a:lnTo>
                    <a:lnTo>
                      <a:pt x="144" y="785"/>
                    </a:lnTo>
                    <a:lnTo>
                      <a:pt x="144" y="788"/>
                    </a:lnTo>
                    <a:lnTo>
                      <a:pt x="142" y="788"/>
                    </a:lnTo>
                    <a:lnTo>
                      <a:pt x="139" y="788"/>
                    </a:lnTo>
                    <a:lnTo>
                      <a:pt x="137" y="788"/>
                    </a:lnTo>
                    <a:lnTo>
                      <a:pt x="137" y="790"/>
                    </a:lnTo>
                    <a:lnTo>
                      <a:pt x="135" y="790"/>
                    </a:lnTo>
                    <a:lnTo>
                      <a:pt x="132" y="790"/>
                    </a:lnTo>
                    <a:lnTo>
                      <a:pt x="132" y="793"/>
                    </a:lnTo>
                    <a:lnTo>
                      <a:pt x="130" y="793"/>
                    </a:lnTo>
                    <a:lnTo>
                      <a:pt x="130" y="795"/>
                    </a:lnTo>
                    <a:lnTo>
                      <a:pt x="127" y="795"/>
                    </a:lnTo>
                    <a:lnTo>
                      <a:pt x="125" y="798"/>
                    </a:lnTo>
                    <a:lnTo>
                      <a:pt x="125" y="800"/>
                    </a:lnTo>
                    <a:lnTo>
                      <a:pt x="125" y="802"/>
                    </a:lnTo>
                    <a:lnTo>
                      <a:pt x="125" y="805"/>
                    </a:lnTo>
                    <a:lnTo>
                      <a:pt x="125" y="807"/>
                    </a:lnTo>
                    <a:lnTo>
                      <a:pt x="122" y="807"/>
                    </a:lnTo>
                    <a:lnTo>
                      <a:pt x="125" y="807"/>
                    </a:lnTo>
                    <a:lnTo>
                      <a:pt x="122" y="807"/>
                    </a:lnTo>
                    <a:lnTo>
                      <a:pt x="122" y="810"/>
                    </a:lnTo>
                    <a:lnTo>
                      <a:pt x="125" y="810"/>
                    </a:lnTo>
                    <a:lnTo>
                      <a:pt x="125" y="812"/>
                    </a:lnTo>
                    <a:lnTo>
                      <a:pt x="125" y="815"/>
                    </a:lnTo>
                    <a:lnTo>
                      <a:pt x="125" y="817"/>
                    </a:lnTo>
                    <a:lnTo>
                      <a:pt x="127" y="817"/>
                    </a:lnTo>
                    <a:lnTo>
                      <a:pt x="127" y="820"/>
                    </a:lnTo>
                    <a:lnTo>
                      <a:pt x="127" y="822"/>
                    </a:lnTo>
                    <a:lnTo>
                      <a:pt x="130" y="822"/>
                    </a:lnTo>
                    <a:lnTo>
                      <a:pt x="130" y="824"/>
                    </a:lnTo>
                    <a:lnTo>
                      <a:pt x="127" y="824"/>
                    </a:lnTo>
                    <a:lnTo>
                      <a:pt x="125" y="824"/>
                    </a:lnTo>
                    <a:lnTo>
                      <a:pt x="125" y="827"/>
                    </a:lnTo>
                    <a:lnTo>
                      <a:pt x="122" y="827"/>
                    </a:lnTo>
                    <a:lnTo>
                      <a:pt x="122" y="829"/>
                    </a:lnTo>
                    <a:lnTo>
                      <a:pt x="125" y="829"/>
                    </a:lnTo>
                    <a:lnTo>
                      <a:pt x="125" y="827"/>
                    </a:lnTo>
                    <a:lnTo>
                      <a:pt x="127" y="827"/>
                    </a:lnTo>
                    <a:lnTo>
                      <a:pt x="130" y="827"/>
                    </a:lnTo>
                    <a:lnTo>
                      <a:pt x="130" y="829"/>
                    </a:lnTo>
                    <a:lnTo>
                      <a:pt x="132" y="832"/>
                    </a:lnTo>
                    <a:lnTo>
                      <a:pt x="132" y="834"/>
                    </a:lnTo>
                    <a:lnTo>
                      <a:pt x="135" y="834"/>
                    </a:lnTo>
                    <a:lnTo>
                      <a:pt x="135" y="837"/>
                    </a:lnTo>
                    <a:lnTo>
                      <a:pt x="137" y="837"/>
                    </a:lnTo>
                    <a:lnTo>
                      <a:pt x="137" y="839"/>
                    </a:lnTo>
                    <a:lnTo>
                      <a:pt x="139" y="839"/>
                    </a:lnTo>
                    <a:lnTo>
                      <a:pt x="139" y="842"/>
                    </a:lnTo>
                    <a:lnTo>
                      <a:pt x="142" y="842"/>
                    </a:lnTo>
                    <a:lnTo>
                      <a:pt x="142" y="844"/>
                    </a:lnTo>
                    <a:lnTo>
                      <a:pt x="144" y="844"/>
                    </a:lnTo>
                    <a:lnTo>
                      <a:pt x="144" y="846"/>
                    </a:lnTo>
                    <a:lnTo>
                      <a:pt x="144" y="849"/>
                    </a:lnTo>
                    <a:lnTo>
                      <a:pt x="144" y="846"/>
                    </a:lnTo>
                    <a:lnTo>
                      <a:pt x="142" y="846"/>
                    </a:lnTo>
                    <a:lnTo>
                      <a:pt x="139" y="846"/>
                    </a:lnTo>
                    <a:lnTo>
                      <a:pt x="137" y="846"/>
                    </a:lnTo>
                    <a:lnTo>
                      <a:pt x="137" y="844"/>
                    </a:lnTo>
                    <a:lnTo>
                      <a:pt x="135" y="844"/>
                    </a:lnTo>
                    <a:lnTo>
                      <a:pt x="132" y="844"/>
                    </a:lnTo>
                    <a:lnTo>
                      <a:pt x="130" y="844"/>
                    </a:lnTo>
                    <a:lnTo>
                      <a:pt x="127" y="844"/>
                    </a:lnTo>
                    <a:lnTo>
                      <a:pt x="127" y="842"/>
                    </a:lnTo>
                    <a:lnTo>
                      <a:pt x="125" y="842"/>
                    </a:lnTo>
                    <a:lnTo>
                      <a:pt x="122" y="842"/>
                    </a:lnTo>
                    <a:lnTo>
                      <a:pt x="120" y="842"/>
                    </a:lnTo>
                    <a:lnTo>
                      <a:pt x="117" y="842"/>
                    </a:lnTo>
                    <a:lnTo>
                      <a:pt x="115" y="842"/>
                    </a:lnTo>
                    <a:lnTo>
                      <a:pt x="113" y="842"/>
                    </a:lnTo>
                    <a:lnTo>
                      <a:pt x="110" y="839"/>
                    </a:lnTo>
                    <a:lnTo>
                      <a:pt x="108" y="839"/>
                    </a:lnTo>
                    <a:lnTo>
                      <a:pt x="105" y="839"/>
                    </a:lnTo>
                    <a:lnTo>
                      <a:pt x="103" y="839"/>
                    </a:lnTo>
                    <a:lnTo>
                      <a:pt x="100" y="837"/>
                    </a:lnTo>
                    <a:lnTo>
                      <a:pt x="95" y="837"/>
                    </a:lnTo>
                    <a:lnTo>
                      <a:pt x="93" y="837"/>
                    </a:lnTo>
                    <a:lnTo>
                      <a:pt x="91" y="837"/>
                    </a:lnTo>
                    <a:lnTo>
                      <a:pt x="88" y="837"/>
                    </a:lnTo>
                    <a:lnTo>
                      <a:pt x="86" y="837"/>
                    </a:lnTo>
                    <a:lnTo>
                      <a:pt x="83" y="837"/>
                    </a:lnTo>
                    <a:lnTo>
                      <a:pt x="81" y="837"/>
                    </a:lnTo>
                    <a:lnTo>
                      <a:pt x="78" y="837"/>
                    </a:lnTo>
                    <a:lnTo>
                      <a:pt x="76" y="837"/>
                    </a:lnTo>
                    <a:lnTo>
                      <a:pt x="73" y="837"/>
                    </a:lnTo>
                    <a:lnTo>
                      <a:pt x="71" y="837"/>
                    </a:lnTo>
                    <a:lnTo>
                      <a:pt x="69" y="837"/>
                    </a:lnTo>
                    <a:lnTo>
                      <a:pt x="66" y="837"/>
                    </a:lnTo>
                    <a:lnTo>
                      <a:pt x="64" y="837"/>
                    </a:lnTo>
                    <a:lnTo>
                      <a:pt x="61" y="837"/>
                    </a:lnTo>
                    <a:lnTo>
                      <a:pt x="59" y="837"/>
                    </a:lnTo>
                    <a:lnTo>
                      <a:pt x="56" y="837"/>
                    </a:lnTo>
                    <a:lnTo>
                      <a:pt x="54" y="837"/>
                    </a:lnTo>
                    <a:lnTo>
                      <a:pt x="51" y="837"/>
                    </a:lnTo>
                    <a:lnTo>
                      <a:pt x="49" y="837"/>
                    </a:lnTo>
                    <a:lnTo>
                      <a:pt x="47" y="837"/>
                    </a:lnTo>
                    <a:lnTo>
                      <a:pt x="44" y="837"/>
                    </a:lnTo>
                    <a:lnTo>
                      <a:pt x="44" y="834"/>
                    </a:lnTo>
                    <a:lnTo>
                      <a:pt x="47" y="834"/>
                    </a:lnTo>
                    <a:lnTo>
                      <a:pt x="44" y="832"/>
                    </a:lnTo>
                    <a:lnTo>
                      <a:pt x="42" y="832"/>
                    </a:lnTo>
                    <a:lnTo>
                      <a:pt x="42" y="829"/>
                    </a:lnTo>
                    <a:lnTo>
                      <a:pt x="39" y="829"/>
                    </a:lnTo>
                    <a:lnTo>
                      <a:pt x="37" y="829"/>
                    </a:lnTo>
                    <a:lnTo>
                      <a:pt x="37" y="827"/>
                    </a:lnTo>
                    <a:lnTo>
                      <a:pt x="34" y="827"/>
                    </a:lnTo>
                    <a:lnTo>
                      <a:pt x="32" y="827"/>
                    </a:lnTo>
                    <a:lnTo>
                      <a:pt x="32" y="824"/>
                    </a:lnTo>
                    <a:lnTo>
                      <a:pt x="34" y="824"/>
                    </a:lnTo>
                    <a:lnTo>
                      <a:pt x="34" y="822"/>
                    </a:lnTo>
                    <a:lnTo>
                      <a:pt x="34" y="820"/>
                    </a:lnTo>
                    <a:lnTo>
                      <a:pt x="37" y="817"/>
                    </a:lnTo>
                    <a:lnTo>
                      <a:pt x="37" y="815"/>
                    </a:lnTo>
                    <a:lnTo>
                      <a:pt x="34" y="815"/>
                    </a:lnTo>
                    <a:lnTo>
                      <a:pt x="34" y="812"/>
                    </a:lnTo>
                    <a:lnTo>
                      <a:pt x="34" y="810"/>
                    </a:lnTo>
                    <a:lnTo>
                      <a:pt x="37" y="810"/>
                    </a:lnTo>
                    <a:lnTo>
                      <a:pt x="37" y="807"/>
                    </a:lnTo>
                    <a:lnTo>
                      <a:pt x="39" y="807"/>
                    </a:lnTo>
                    <a:lnTo>
                      <a:pt x="39" y="805"/>
                    </a:lnTo>
                    <a:lnTo>
                      <a:pt x="37" y="805"/>
                    </a:lnTo>
                    <a:lnTo>
                      <a:pt x="37" y="802"/>
                    </a:lnTo>
                    <a:lnTo>
                      <a:pt x="34" y="802"/>
                    </a:lnTo>
                    <a:lnTo>
                      <a:pt x="37" y="802"/>
                    </a:lnTo>
                    <a:lnTo>
                      <a:pt x="37" y="800"/>
                    </a:lnTo>
                    <a:lnTo>
                      <a:pt x="34" y="800"/>
                    </a:lnTo>
                    <a:lnTo>
                      <a:pt x="32" y="800"/>
                    </a:lnTo>
                    <a:lnTo>
                      <a:pt x="32" y="798"/>
                    </a:lnTo>
                    <a:lnTo>
                      <a:pt x="29" y="800"/>
                    </a:lnTo>
                    <a:lnTo>
                      <a:pt x="27" y="800"/>
                    </a:lnTo>
                    <a:lnTo>
                      <a:pt x="25" y="800"/>
                    </a:lnTo>
                    <a:lnTo>
                      <a:pt x="22" y="800"/>
                    </a:lnTo>
                    <a:lnTo>
                      <a:pt x="20" y="800"/>
                    </a:lnTo>
                    <a:lnTo>
                      <a:pt x="17" y="802"/>
                    </a:lnTo>
                    <a:lnTo>
                      <a:pt x="15" y="802"/>
                    </a:lnTo>
                    <a:lnTo>
                      <a:pt x="12" y="802"/>
                    </a:lnTo>
                    <a:lnTo>
                      <a:pt x="12" y="800"/>
                    </a:lnTo>
                    <a:lnTo>
                      <a:pt x="10" y="800"/>
                    </a:lnTo>
                    <a:lnTo>
                      <a:pt x="10" y="798"/>
                    </a:lnTo>
                    <a:lnTo>
                      <a:pt x="7" y="795"/>
                    </a:lnTo>
                    <a:lnTo>
                      <a:pt x="5" y="793"/>
                    </a:lnTo>
                    <a:lnTo>
                      <a:pt x="3" y="793"/>
                    </a:lnTo>
                    <a:lnTo>
                      <a:pt x="3" y="790"/>
                    </a:lnTo>
                    <a:lnTo>
                      <a:pt x="0" y="790"/>
                    </a:lnTo>
                    <a:lnTo>
                      <a:pt x="0" y="788"/>
                    </a:lnTo>
                    <a:lnTo>
                      <a:pt x="3" y="788"/>
                    </a:lnTo>
                    <a:lnTo>
                      <a:pt x="3" y="785"/>
                    </a:lnTo>
                    <a:lnTo>
                      <a:pt x="3" y="783"/>
                    </a:lnTo>
                    <a:lnTo>
                      <a:pt x="3" y="780"/>
                    </a:lnTo>
                    <a:lnTo>
                      <a:pt x="3" y="778"/>
                    </a:lnTo>
                    <a:lnTo>
                      <a:pt x="5" y="778"/>
                    </a:lnTo>
                    <a:lnTo>
                      <a:pt x="5" y="776"/>
                    </a:lnTo>
                    <a:lnTo>
                      <a:pt x="5" y="773"/>
                    </a:lnTo>
                    <a:lnTo>
                      <a:pt x="3" y="773"/>
                    </a:lnTo>
                    <a:lnTo>
                      <a:pt x="3" y="771"/>
                    </a:lnTo>
                    <a:lnTo>
                      <a:pt x="0" y="771"/>
                    </a:lnTo>
                    <a:lnTo>
                      <a:pt x="0" y="768"/>
                    </a:lnTo>
                    <a:lnTo>
                      <a:pt x="3" y="768"/>
                    </a:lnTo>
                    <a:lnTo>
                      <a:pt x="3" y="766"/>
                    </a:lnTo>
                    <a:lnTo>
                      <a:pt x="5" y="766"/>
                    </a:lnTo>
                    <a:lnTo>
                      <a:pt x="5" y="763"/>
                    </a:lnTo>
                    <a:lnTo>
                      <a:pt x="3" y="761"/>
                    </a:lnTo>
                    <a:lnTo>
                      <a:pt x="3" y="758"/>
                    </a:lnTo>
                    <a:lnTo>
                      <a:pt x="5" y="758"/>
                    </a:lnTo>
                    <a:lnTo>
                      <a:pt x="10" y="758"/>
                    </a:lnTo>
                    <a:lnTo>
                      <a:pt x="12" y="758"/>
                    </a:lnTo>
                    <a:lnTo>
                      <a:pt x="15" y="758"/>
                    </a:lnTo>
                    <a:lnTo>
                      <a:pt x="15" y="756"/>
                    </a:lnTo>
                    <a:lnTo>
                      <a:pt x="17" y="756"/>
                    </a:lnTo>
                    <a:lnTo>
                      <a:pt x="17" y="754"/>
                    </a:lnTo>
                    <a:lnTo>
                      <a:pt x="20" y="754"/>
                    </a:lnTo>
                    <a:lnTo>
                      <a:pt x="22" y="754"/>
                    </a:lnTo>
                    <a:lnTo>
                      <a:pt x="22" y="751"/>
                    </a:lnTo>
                    <a:lnTo>
                      <a:pt x="25" y="751"/>
                    </a:lnTo>
                    <a:lnTo>
                      <a:pt x="27" y="751"/>
                    </a:lnTo>
                    <a:lnTo>
                      <a:pt x="27" y="749"/>
                    </a:lnTo>
                    <a:lnTo>
                      <a:pt x="29" y="749"/>
                    </a:lnTo>
                    <a:lnTo>
                      <a:pt x="29" y="746"/>
                    </a:lnTo>
                    <a:lnTo>
                      <a:pt x="29" y="744"/>
                    </a:lnTo>
                    <a:lnTo>
                      <a:pt x="29" y="741"/>
                    </a:lnTo>
                    <a:lnTo>
                      <a:pt x="27" y="741"/>
                    </a:lnTo>
                    <a:lnTo>
                      <a:pt x="27" y="739"/>
                    </a:lnTo>
                    <a:lnTo>
                      <a:pt x="29" y="739"/>
                    </a:lnTo>
                    <a:lnTo>
                      <a:pt x="32" y="739"/>
                    </a:lnTo>
                    <a:lnTo>
                      <a:pt x="34" y="736"/>
                    </a:lnTo>
                    <a:lnTo>
                      <a:pt x="37" y="736"/>
                    </a:lnTo>
                    <a:lnTo>
                      <a:pt x="37" y="734"/>
                    </a:lnTo>
                    <a:lnTo>
                      <a:pt x="34" y="734"/>
                    </a:lnTo>
                    <a:lnTo>
                      <a:pt x="37" y="734"/>
                    </a:lnTo>
                    <a:lnTo>
                      <a:pt x="37" y="732"/>
                    </a:lnTo>
                    <a:lnTo>
                      <a:pt x="34" y="729"/>
                    </a:lnTo>
                    <a:lnTo>
                      <a:pt x="34" y="727"/>
                    </a:lnTo>
                    <a:lnTo>
                      <a:pt x="32" y="727"/>
                    </a:lnTo>
                    <a:lnTo>
                      <a:pt x="32" y="724"/>
                    </a:lnTo>
                    <a:lnTo>
                      <a:pt x="29" y="724"/>
                    </a:lnTo>
                    <a:lnTo>
                      <a:pt x="32" y="722"/>
                    </a:lnTo>
                    <a:lnTo>
                      <a:pt x="32" y="719"/>
                    </a:lnTo>
                    <a:lnTo>
                      <a:pt x="34" y="719"/>
                    </a:lnTo>
                    <a:lnTo>
                      <a:pt x="34" y="717"/>
                    </a:lnTo>
                    <a:lnTo>
                      <a:pt x="37" y="714"/>
                    </a:lnTo>
                    <a:lnTo>
                      <a:pt x="37" y="712"/>
                    </a:lnTo>
                    <a:lnTo>
                      <a:pt x="34" y="712"/>
                    </a:lnTo>
                    <a:lnTo>
                      <a:pt x="37" y="710"/>
                    </a:lnTo>
                    <a:lnTo>
                      <a:pt x="39" y="710"/>
                    </a:lnTo>
                    <a:lnTo>
                      <a:pt x="42" y="710"/>
                    </a:lnTo>
                    <a:lnTo>
                      <a:pt x="42" y="707"/>
                    </a:lnTo>
                    <a:lnTo>
                      <a:pt x="44" y="707"/>
                    </a:lnTo>
                    <a:lnTo>
                      <a:pt x="44" y="705"/>
                    </a:lnTo>
                    <a:lnTo>
                      <a:pt x="47" y="705"/>
                    </a:lnTo>
                    <a:lnTo>
                      <a:pt x="49" y="705"/>
                    </a:lnTo>
                    <a:lnTo>
                      <a:pt x="49" y="702"/>
                    </a:lnTo>
                    <a:lnTo>
                      <a:pt x="47" y="702"/>
                    </a:lnTo>
                    <a:lnTo>
                      <a:pt x="47" y="700"/>
                    </a:lnTo>
                    <a:lnTo>
                      <a:pt x="44" y="700"/>
                    </a:lnTo>
                    <a:lnTo>
                      <a:pt x="47" y="700"/>
                    </a:lnTo>
                    <a:lnTo>
                      <a:pt x="47" y="697"/>
                    </a:lnTo>
                    <a:lnTo>
                      <a:pt x="47" y="695"/>
                    </a:lnTo>
                    <a:lnTo>
                      <a:pt x="47" y="692"/>
                    </a:lnTo>
                    <a:lnTo>
                      <a:pt x="49" y="692"/>
                    </a:lnTo>
                    <a:lnTo>
                      <a:pt x="51" y="692"/>
                    </a:lnTo>
                    <a:lnTo>
                      <a:pt x="51" y="690"/>
                    </a:lnTo>
                    <a:lnTo>
                      <a:pt x="54" y="690"/>
                    </a:lnTo>
                    <a:lnTo>
                      <a:pt x="54" y="688"/>
                    </a:lnTo>
                    <a:lnTo>
                      <a:pt x="54" y="685"/>
                    </a:lnTo>
                    <a:lnTo>
                      <a:pt x="54" y="683"/>
                    </a:lnTo>
                    <a:lnTo>
                      <a:pt x="51" y="683"/>
                    </a:lnTo>
                    <a:lnTo>
                      <a:pt x="51" y="680"/>
                    </a:lnTo>
                    <a:lnTo>
                      <a:pt x="51" y="678"/>
                    </a:lnTo>
                    <a:lnTo>
                      <a:pt x="49" y="678"/>
                    </a:lnTo>
                    <a:lnTo>
                      <a:pt x="49" y="675"/>
                    </a:lnTo>
                    <a:lnTo>
                      <a:pt x="47" y="675"/>
                    </a:lnTo>
                    <a:lnTo>
                      <a:pt x="49" y="675"/>
                    </a:lnTo>
                    <a:lnTo>
                      <a:pt x="51" y="675"/>
                    </a:lnTo>
                    <a:lnTo>
                      <a:pt x="51" y="673"/>
                    </a:lnTo>
                    <a:lnTo>
                      <a:pt x="54" y="673"/>
                    </a:lnTo>
                    <a:lnTo>
                      <a:pt x="54" y="670"/>
                    </a:lnTo>
                    <a:lnTo>
                      <a:pt x="56" y="670"/>
                    </a:lnTo>
                    <a:lnTo>
                      <a:pt x="56" y="668"/>
                    </a:lnTo>
                    <a:lnTo>
                      <a:pt x="54" y="668"/>
                    </a:lnTo>
                    <a:lnTo>
                      <a:pt x="51" y="668"/>
                    </a:lnTo>
                    <a:lnTo>
                      <a:pt x="51" y="666"/>
                    </a:lnTo>
                    <a:lnTo>
                      <a:pt x="51" y="663"/>
                    </a:lnTo>
                    <a:lnTo>
                      <a:pt x="51" y="661"/>
                    </a:lnTo>
                    <a:lnTo>
                      <a:pt x="51" y="658"/>
                    </a:lnTo>
                    <a:lnTo>
                      <a:pt x="54" y="658"/>
                    </a:lnTo>
                    <a:lnTo>
                      <a:pt x="56" y="658"/>
                    </a:lnTo>
                    <a:lnTo>
                      <a:pt x="59" y="658"/>
                    </a:lnTo>
                    <a:lnTo>
                      <a:pt x="59" y="656"/>
                    </a:lnTo>
                    <a:lnTo>
                      <a:pt x="59" y="653"/>
                    </a:lnTo>
                    <a:lnTo>
                      <a:pt x="61" y="653"/>
                    </a:lnTo>
                    <a:lnTo>
                      <a:pt x="64" y="653"/>
                    </a:lnTo>
                    <a:lnTo>
                      <a:pt x="64" y="651"/>
                    </a:lnTo>
                    <a:lnTo>
                      <a:pt x="64" y="648"/>
                    </a:lnTo>
                    <a:lnTo>
                      <a:pt x="61" y="648"/>
                    </a:lnTo>
                    <a:lnTo>
                      <a:pt x="59" y="648"/>
                    </a:lnTo>
                    <a:lnTo>
                      <a:pt x="59" y="646"/>
                    </a:lnTo>
                    <a:lnTo>
                      <a:pt x="59" y="644"/>
                    </a:lnTo>
                    <a:lnTo>
                      <a:pt x="56" y="644"/>
                    </a:lnTo>
                    <a:lnTo>
                      <a:pt x="56" y="641"/>
                    </a:lnTo>
                    <a:lnTo>
                      <a:pt x="54" y="641"/>
                    </a:lnTo>
                    <a:lnTo>
                      <a:pt x="51" y="641"/>
                    </a:lnTo>
                    <a:lnTo>
                      <a:pt x="49" y="641"/>
                    </a:lnTo>
                    <a:lnTo>
                      <a:pt x="47" y="641"/>
                    </a:lnTo>
                    <a:lnTo>
                      <a:pt x="44" y="641"/>
                    </a:lnTo>
                    <a:lnTo>
                      <a:pt x="42" y="641"/>
                    </a:lnTo>
                    <a:lnTo>
                      <a:pt x="42" y="639"/>
                    </a:lnTo>
                    <a:lnTo>
                      <a:pt x="44" y="639"/>
                    </a:lnTo>
                    <a:lnTo>
                      <a:pt x="42" y="636"/>
                    </a:lnTo>
                    <a:lnTo>
                      <a:pt x="44" y="636"/>
                    </a:lnTo>
                    <a:lnTo>
                      <a:pt x="47" y="636"/>
                    </a:lnTo>
                    <a:lnTo>
                      <a:pt x="49" y="636"/>
                    </a:lnTo>
                    <a:lnTo>
                      <a:pt x="49" y="639"/>
                    </a:lnTo>
                    <a:lnTo>
                      <a:pt x="49" y="636"/>
                    </a:lnTo>
                    <a:lnTo>
                      <a:pt x="51" y="636"/>
                    </a:lnTo>
                    <a:lnTo>
                      <a:pt x="54" y="636"/>
                    </a:lnTo>
                    <a:lnTo>
                      <a:pt x="56" y="636"/>
                    </a:lnTo>
                    <a:lnTo>
                      <a:pt x="59" y="636"/>
                    </a:lnTo>
                    <a:lnTo>
                      <a:pt x="61" y="636"/>
                    </a:lnTo>
                    <a:lnTo>
                      <a:pt x="61" y="639"/>
                    </a:lnTo>
                    <a:lnTo>
                      <a:pt x="64" y="639"/>
                    </a:lnTo>
                    <a:lnTo>
                      <a:pt x="66" y="639"/>
                    </a:lnTo>
                    <a:lnTo>
                      <a:pt x="66" y="636"/>
                    </a:lnTo>
                    <a:lnTo>
                      <a:pt x="66" y="634"/>
                    </a:lnTo>
                    <a:lnTo>
                      <a:pt x="66" y="631"/>
                    </a:lnTo>
                    <a:lnTo>
                      <a:pt x="69" y="631"/>
                    </a:lnTo>
                    <a:lnTo>
                      <a:pt x="69" y="629"/>
                    </a:lnTo>
                    <a:lnTo>
                      <a:pt x="66" y="626"/>
                    </a:lnTo>
                    <a:lnTo>
                      <a:pt x="64" y="626"/>
                    </a:lnTo>
                    <a:lnTo>
                      <a:pt x="61" y="626"/>
                    </a:lnTo>
                    <a:lnTo>
                      <a:pt x="59" y="626"/>
                    </a:lnTo>
                    <a:lnTo>
                      <a:pt x="56" y="626"/>
                    </a:lnTo>
                    <a:lnTo>
                      <a:pt x="54" y="626"/>
                    </a:lnTo>
                    <a:lnTo>
                      <a:pt x="51" y="626"/>
                    </a:lnTo>
                    <a:lnTo>
                      <a:pt x="49" y="626"/>
                    </a:lnTo>
                    <a:lnTo>
                      <a:pt x="49" y="624"/>
                    </a:lnTo>
                    <a:lnTo>
                      <a:pt x="51" y="624"/>
                    </a:lnTo>
                    <a:lnTo>
                      <a:pt x="49" y="624"/>
                    </a:lnTo>
                    <a:lnTo>
                      <a:pt x="49" y="622"/>
                    </a:lnTo>
                    <a:lnTo>
                      <a:pt x="51" y="622"/>
                    </a:lnTo>
                    <a:lnTo>
                      <a:pt x="49" y="622"/>
                    </a:lnTo>
                    <a:lnTo>
                      <a:pt x="49" y="619"/>
                    </a:lnTo>
                    <a:lnTo>
                      <a:pt x="51" y="619"/>
                    </a:lnTo>
                    <a:lnTo>
                      <a:pt x="51" y="617"/>
                    </a:lnTo>
                    <a:lnTo>
                      <a:pt x="54" y="617"/>
                    </a:lnTo>
                    <a:lnTo>
                      <a:pt x="54" y="614"/>
                    </a:lnTo>
                    <a:lnTo>
                      <a:pt x="54" y="612"/>
                    </a:lnTo>
                    <a:lnTo>
                      <a:pt x="51" y="612"/>
                    </a:lnTo>
                    <a:lnTo>
                      <a:pt x="51" y="609"/>
                    </a:lnTo>
                    <a:lnTo>
                      <a:pt x="54" y="609"/>
                    </a:lnTo>
                    <a:lnTo>
                      <a:pt x="54" y="607"/>
                    </a:lnTo>
                    <a:lnTo>
                      <a:pt x="56" y="607"/>
                    </a:lnTo>
                    <a:lnTo>
                      <a:pt x="56" y="604"/>
                    </a:lnTo>
                    <a:lnTo>
                      <a:pt x="54" y="604"/>
                    </a:lnTo>
                    <a:lnTo>
                      <a:pt x="51" y="604"/>
                    </a:lnTo>
                    <a:lnTo>
                      <a:pt x="51" y="602"/>
                    </a:lnTo>
                    <a:lnTo>
                      <a:pt x="49" y="602"/>
                    </a:lnTo>
                    <a:lnTo>
                      <a:pt x="49" y="600"/>
                    </a:lnTo>
                    <a:lnTo>
                      <a:pt x="47" y="600"/>
                    </a:lnTo>
                    <a:lnTo>
                      <a:pt x="47" y="597"/>
                    </a:lnTo>
                    <a:lnTo>
                      <a:pt x="49" y="597"/>
                    </a:lnTo>
                    <a:lnTo>
                      <a:pt x="51" y="597"/>
                    </a:lnTo>
                    <a:lnTo>
                      <a:pt x="51" y="595"/>
                    </a:lnTo>
                    <a:lnTo>
                      <a:pt x="51" y="592"/>
                    </a:lnTo>
                    <a:lnTo>
                      <a:pt x="49" y="592"/>
                    </a:lnTo>
                    <a:lnTo>
                      <a:pt x="47" y="592"/>
                    </a:lnTo>
                    <a:lnTo>
                      <a:pt x="47" y="590"/>
                    </a:lnTo>
                    <a:lnTo>
                      <a:pt x="44" y="590"/>
                    </a:lnTo>
                    <a:lnTo>
                      <a:pt x="42" y="585"/>
                    </a:lnTo>
                    <a:lnTo>
                      <a:pt x="42" y="582"/>
                    </a:lnTo>
                    <a:lnTo>
                      <a:pt x="42" y="580"/>
                    </a:lnTo>
                    <a:lnTo>
                      <a:pt x="42" y="578"/>
                    </a:lnTo>
                    <a:lnTo>
                      <a:pt x="42" y="575"/>
                    </a:lnTo>
                    <a:lnTo>
                      <a:pt x="44" y="575"/>
                    </a:lnTo>
                    <a:lnTo>
                      <a:pt x="44" y="573"/>
                    </a:lnTo>
                    <a:lnTo>
                      <a:pt x="42" y="573"/>
                    </a:lnTo>
                    <a:lnTo>
                      <a:pt x="44" y="570"/>
                    </a:lnTo>
                    <a:lnTo>
                      <a:pt x="42" y="570"/>
                    </a:lnTo>
                    <a:lnTo>
                      <a:pt x="42" y="568"/>
                    </a:lnTo>
                    <a:lnTo>
                      <a:pt x="42" y="565"/>
                    </a:lnTo>
                    <a:lnTo>
                      <a:pt x="44" y="565"/>
                    </a:lnTo>
                    <a:lnTo>
                      <a:pt x="44" y="563"/>
                    </a:lnTo>
                    <a:lnTo>
                      <a:pt x="47" y="563"/>
                    </a:lnTo>
                    <a:lnTo>
                      <a:pt x="47" y="565"/>
                    </a:lnTo>
                    <a:lnTo>
                      <a:pt x="49" y="565"/>
                    </a:lnTo>
                    <a:lnTo>
                      <a:pt x="51" y="565"/>
                    </a:lnTo>
                    <a:lnTo>
                      <a:pt x="51" y="563"/>
                    </a:lnTo>
                    <a:lnTo>
                      <a:pt x="51" y="560"/>
                    </a:lnTo>
                    <a:lnTo>
                      <a:pt x="51" y="558"/>
                    </a:lnTo>
                    <a:lnTo>
                      <a:pt x="51" y="556"/>
                    </a:lnTo>
                    <a:lnTo>
                      <a:pt x="49" y="556"/>
                    </a:lnTo>
                    <a:lnTo>
                      <a:pt x="49" y="553"/>
                    </a:lnTo>
                    <a:lnTo>
                      <a:pt x="49" y="551"/>
                    </a:lnTo>
                    <a:lnTo>
                      <a:pt x="47" y="551"/>
                    </a:lnTo>
                    <a:lnTo>
                      <a:pt x="47" y="548"/>
                    </a:lnTo>
                    <a:lnTo>
                      <a:pt x="49" y="548"/>
                    </a:lnTo>
                    <a:lnTo>
                      <a:pt x="49" y="546"/>
                    </a:lnTo>
                    <a:lnTo>
                      <a:pt x="49" y="543"/>
                    </a:lnTo>
                    <a:lnTo>
                      <a:pt x="49" y="541"/>
                    </a:lnTo>
                    <a:lnTo>
                      <a:pt x="49" y="538"/>
                    </a:lnTo>
                    <a:lnTo>
                      <a:pt x="49" y="536"/>
                    </a:lnTo>
                    <a:lnTo>
                      <a:pt x="49" y="534"/>
                    </a:lnTo>
                    <a:lnTo>
                      <a:pt x="47" y="531"/>
                    </a:lnTo>
                    <a:lnTo>
                      <a:pt x="49" y="531"/>
                    </a:lnTo>
                    <a:lnTo>
                      <a:pt x="49" y="529"/>
                    </a:lnTo>
                    <a:lnTo>
                      <a:pt x="47" y="529"/>
                    </a:lnTo>
                    <a:lnTo>
                      <a:pt x="47" y="526"/>
                    </a:lnTo>
                    <a:lnTo>
                      <a:pt x="47" y="524"/>
                    </a:lnTo>
                    <a:lnTo>
                      <a:pt x="49" y="524"/>
                    </a:lnTo>
                    <a:lnTo>
                      <a:pt x="49" y="521"/>
                    </a:lnTo>
                    <a:lnTo>
                      <a:pt x="49" y="519"/>
                    </a:lnTo>
                    <a:lnTo>
                      <a:pt x="49" y="521"/>
                    </a:lnTo>
                    <a:lnTo>
                      <a:pt x="49" y="519"/>
                    </a:lnTo>
                    <a:lnTo>
                      <a:pt x="49" y="516"/>
                    </a:lnTo>
                    <a:lnTo>
                      <a:pt x="51" y="516"/>
                    </a:lnTo>
                    <a:lnTo>
                      <a:pt x="54" y="516"/>
                    </a:lnTo>
                    <a:lnTo>
                      <a:pt x="54" y="514"/>
                    </a:lnTo>
                    <a:lnTo>
                      <a:pt x="51" y="512"/>
                    </a:lnTo>
                    <a:lnTo>
                      <a:pt x="51" y="514"/>
                    </a:lnTo>
                    <a:lnTo>
                      <a:pt x="51" y="512"/>
                    </a:lnTo>
                    <a:lnTo>
                      <a:pt x="49" y="512"/>
                    </a:lnTo>
                    <a:lnTo>
                      <a:pt x="49" y="509"/>
                    </a:lnTo>
                    <a:lnTo>
                      <a:pt x="51" y="507"/>
                    </a:lnTo>
                    <a:lnTo>
                      <a:pt x="49" y="507"/>
                    </a:lnTo>
                    <a:lnTo>
                      <a:pt x="51" y="507"/>
                    </a:lnTo>
                    <a:lnTo>
                      <a:pt x="54" y="507"/>
                    </a:lnTo>
                    <a:lnTo>
                      <a:pt x="54" y="504"/>
                    </a:lnTo>
                    <a:lnTo>
                      <a:pt x="56" y="504"/>
                    </a:lnTo>
                    <a:lnTo>
                      <a:pt x="56" y="502"/>
                    </a:lnTo>
                    <a:lnTo>
                      <a:pt x="54" y="502"/>
                    </a:lnTo>
                    <a:lnTo>
                      <a:pt x="54" y="499"/>
                    </a:lnTo>
                    <a:lnTo>
                      <a:pt x="54" y="497"/>
                    </a:lnTo>
                    <a:lnTo>
                      <a:pt x="51" y="497"/>
                    </a:lnTo>
                    <a:lnTo>
                      <a:pt x="54" y="497"/>
                    </a:lnTo>
                    <a:lnTo>
                      <a:pt x="54" y="494"/>
                    </a:lnTo>
                    <a:lnTo>
                      <a:pt x="51" y="494"/>
                    </a:lnTo>
                    <a:lnTo>
                      <a:pt x="54" y="494"/>
                    </a:lnTo>
                    <a:lnTo>
                      <a:pt x="54" y="492"/>
                    </a:lnTo>
                    <a:lnTo>
                      <a:pt x="54" y="494"/>
                    </a:lnTo>
                    <a:lnTo>
                      <a:pt x="56" y="494"/>
                    </a:lnTo>
                    <a:lnTo>
                      <a:pt x="59" y="494"/>
                    </a:lnTo>
                    <a:lnTo>
                      <a:pt x="59" y="492"/>
                    </a:lnTo>
                    <a:lnTo>
                      <a:pt x="56" y="492"/>
                    </a:lnTo>
                    <a:lnTo>
                      <a:pt x="59" y="492"/>
                    </a:lnTo>
                    <a:lnTo>
                      <a:pt x="59" y="489"/>
                    </a:lnTo>
                    <a:lnTo>
                      <a:pt x="59" y="487"/>
                    </a:lnTo>
                    <a:lnTo>
                      <a:pt x="61" y="487"/>
                    </a:lnTo>
                    <a:lnTo>
                      <a:pt x="61" y="485"/>
                    </a:lnTo>
                    <a:lnTo>
                      <a:pt x="61" y="482"/>
                    </a:lnTo>
                    <a:lnTo>
                      <a:pt x="61" y="480"/>
                    </a:lnTo>
                    <a:lnTo>
                      <a:pt x="61" y="477"/>
                    </a:lnTo>
                    <a:lnTo>
                      <a:pt x="61" y="475"/>
                    </a:lnTo>
                    <a:lnTo>
                      <a:pt x="64" y="475"/>
                    </a:lnTo>
                    <a:lnTo>
                      <a:pt x="64" y="472"/>
                    </a:lnTo>
                    <a:lnTo>
                      <a:pt x="66" y="472"/>
                    </a:lnTo>
                    <a:lnTo>
                      <a:pt x="69" y="472"/>
                    </a:lnTo>
                    <a:lnTo>
                      <a:pt x="69" y="470"/>
                    </a:lnTo>
                    <a:lnTo>
                      <a:pt x="71" y="470"/>
                    </a:lnTo>
                    <a:lnTo>
                      <a:pt x="73" y="470"/>
                    </a:lnTo>
                    <a:lnTo>
                      <a:pt x="76" y="467"/>
                    </a:lnTo>
                    <a:lnTo>
                      <a:pt x="76" y="465"/>
                    </a:lnTo>
                    <a:lnTo>
                      <a:pt x="76" y="463"/>
                    </a:lnTo>
                    <a:lnTo>
                      <a:pt x="73" y="463"/>
                    </a:lnTo>
                    <a:lnTo>
                      <a:pt x="73" y="460"/>
                    </a:lnTo>
                    <a:lnTo>
                      <a:pt x="71" y="460"/>
                    </a:lnTo>
                    <a:lnTo>
                      <a:pt x="71" y="458"/>
                    </a:lnTo>
                    <a:lnTo>
                      <a:pt x="71" y="455"/>
                    </a:lnTo>
                    <a:lnTo>
                      <a:pt x="71" y="453"/>
                    </a:lnTo>
                    <a:lnTo>
                      <a:pt x="73" y="453"/>
                    </a:lnTo>
                    <a:lnTo>
                      <a:pt x="71" y="453"/>
                    </a:lnTo>
                    <a:lnTo>
                      <a:pt x="71" y="450"/>
                    </a:lnTo>
                    <a:lnTo>
                      <a:pt x="71" y="448"/>
                    </a:lnTo>
                    <a:lnTo>
                      <a:pt x="69" y="448"/>
                    </a:lnTo>
                    <a:lnTo>
                      <a:pt x="69" y="445"/>
                    </a:lnTo>
                    <a:lnTo>
                      <a:pt x="69" y="443"/>
                    </a:lnTo>
                    <a:lnTo>
                      <a:pt x="69" y="441"/>
                    </a:lnTo>
                    <a:lnTo>
                      <a:pt x="66" y="441"/>
                    </a:lnTo>
                    <a:lnTo>
                      <a:pt x="66" y="438"/>
                    </a:lnTo>
                    <a:lnTo>
                      <a:pt x="69" y="438"/>
                    </a:lnTo>
                    <a:lnTo>
                      <a:pt x="69" y="436"/>
                    </a:lnTo>
                    <a:lnTo>
                      <a:pt x="69" y="433"/>
                    </a:lnTo>
                    <a:lnTo>
                      <a:pt x="66" y="431"/>
                    </a:lnTo>
                    <a:lnTo>
                      <a:pt x="66" y="428"/>
                    </a:lnTo>
                    <a:lnTo>
                      <a:pt x="69" y="428"/>
                    </a:lnTo>
                    <a:lnTo>
                      <a:pt x="69" y="426"/>
                    </a:lnTo>
                    <a:lnTo>
                      <a:pt x="69" y="423"/>
                    </a:lnTo>
                    <a:lnTo>
                      <a:pt x="69" y="421"/>
                    </a:lnTo>
                    <a:lnTo>
                      <a:pt x="66" y="421"/>
                    </a:lnTo>
                    <a:lnTo>
                      <a:pt x="69" y="421"/>
                    </a:lnTo>
                    <a:lnTo>
                      <a:pt x="69" y="419"/>
                    </a:lnTo>
                    <a:lnTo>
                      <a:pt x="69" y="416"/>
                    </a:lnTo>
                    <a:lnTo>
                      <a:pt x="69" y="414"/>
                    </a:lnTo>
                    <a:lnTo>
                      <a:pt x="69" y="411"/>
                    </a:lnTo>
                    <a:lnTo>
                      <a:pt x="71" y="411"/>
                    </a:lnTo>
                    <a:lnTo>
                      <a:pt x="71" y="414"/>
                    </a:lnTo>
                    <a:lnTo>
                      <a:pt x="71" y="411"/>
                    </a:lnTo>
                    <a:lnTo>
                      <a:pt x="71" y="409"/>
                    </a:lnTo>
                    <a:lnTo>
                      <a:pt x="71" y="406"/>
                    </a:lnTo>
                    <a:lnTo>
                      <a:pt x="73" y="406"/>
                    </a:lnTo>
                    <a:lnTo>
                      <a:pt x="76" y="406"/>
                    </a:lnTo>
                    <a:lnTo>
                      <a:pt x="76" y="404"/>
                    </a:lnTo>
                    <a:lnTo>
                      <a:pt x="78" y="404"/>
                    </a:lnTo>
                    <a:lnTo>
                      <a:pt x="78" y="406"/>
                    </a:lnTo>
                    <a:lnTo>
                      <a:pt x="78" y="404"/>
                    </a:lnTo>
                    <a:lnTo>
                      <a:pt x="81" y="406"/>
                    </a:lnTo>
                    <a:lnTo>
                      <a:pt x="81" y="404"/>
                    </a:lnTo>
                    <a:lnTo>
                      <a:pt x="81" y="401"/>
                    </a:lnTo>
                    <a:lnTo>
                      <a:pt x="83" y="401"/>
                    </a:lnTo>
                    <a:lnTo>
                      <a:pt x="83" y="399"/>
                    </a:lnTo>
                    <a:lnTo>
                      <a:pt x="83" y="397"/>
                    </a:lnTo>
                    <a:lnTo>
                      <a:pt x="86" y="397"/>
                    </a:lnTo>
                    <a:lnTo>
                      <a:pt x="86" y="399"/>
                    </a:lnTo>
                    <a:lnTo>
                      <a:pt x="88" y="399"/>
                    </a:lnTo>
                    <a:lnTo>
                      <a:pt x="88" y="397"/>
                    </a:lnTo>
                    <a:lnTo>
                      <a:pt x="91" y="394"/>
                    </a:lnTo>
                    <a:lnTo>
                      <a:pt x="88" y="394"/>
                    </a:lnTo>
                    <a:lnTo>
                      <a:pt x="88" y="392"/>
                    </a:lnTo>
                    <a:lnTo>
                      <a:pt x="91" y="392"/>
                    </a:lnTo>
                    <a:lnTo>
                      <a:pt x="88" y="392"/>
                    </a:lnTo>
                    <a:lnTo>
                      <a:pt x="88" y="389"/>
                    </a:lnTo>
                    <a:lnTo>
                      <a:pt x="91" y="389"/>
                    </a:lnTo>
                    <a:lnTo>
                      <a:pt x="91" y="387"/>
                    </a:lnTo>
                    <a:lnTo>
                      <a:pt x="91" y="384"/>
                    </a:lnTo>
                    <a:lnTo>
                      <a:pt x="88" y="384"/>
                    </a:lnTo>
                    <a:lnTo>
                      <a:pt x="88" y="382"/>
                    </a:lnTo>
                    <a:lnTo>
                      <a:pt x="88" y="379"/>
                    </a:lnTo>
                    <a:lnTo>
                      <a:pt x="88" y="377"/>
                    </a:lnTo>
                    <a:lnTo>
                      <a:pt x="88" y="375"/>
                    </a:lnTo>
                    <a:lnTo>
                      <a:pt x="86" y="375"/>
                    </a:lnTo>
                    <a:lnTo>
                      <a:pt x="83" y="375"/>
                    </a:lnTo>
                    <a:lnTo>
                      <a:pt x="83" y="372"/>
                    </a:lnTo>
                    <a:lnTo>
                      <a:pt x="86" y="372"/>
                    </a:lnTo>
                    <a:lnTo>
                      <a:pt x="88" y="372"/>
                    </a:lnTo>
                    <a:lnTo>
                      <a:pt x="91" y="370"/>
                    </a:lnTo>
                    <a:lnTo>
                      <a:pt x="91" y="367"/>
                    </a:lnTo>
                    <a:lnTo>
                      <a:pt x="91" y="365"/>
                    </a:lnTo>
                    <a:lnTo>
                      <a:pt x="91" y="362"/>
                    </a:lnTo>
                    <a:lnTo>
                      <a:pt x="93" y="362"/>
                    </a:lnTo>
                    <a:lnTo>
                      <a:pt x="93" y="360"/>
                    </a:lnTo>
                    <a:lnTo>
                      <a:pt x="91" y="360"/>
                    </a:lnTo>
                    <a:lnTo>
                      <a:pt x="93" y="360"/>
                    </a:lnTo>
                    <a:lnTo>
                      <a:pt x="93" y="357"/>
                    </a:lnTo>
                    <a:lnTo>
                      <a:pt x="93" y="355"/>
                    </a:lnTo>
                    <a:lnTo>
                      <a:pt x="95" y="355"/>
                    </a:lnTo>
                    <a:lnTo>
                      <a:pt x="95" y="353"/>
                    </a:lnTo>
                    <a:lnTo>
                      <a:pt x="98" y="353"/>
                    </a:lnTo>
                    <a:lnTo>
                      <a:pt x="98" y="350"/>
                    </a:lnTo>
                    <a:lnTo>
                      <a:pt x="100" y="350"/>
                    </a:lnTo>
                    <a:lnTo>
                      <a:pt x="100" y="348"/>
                    </a:lnTo>
                    <a:lnTo>
                      <a:pt x="98" y="345"/>
                    </a:lnTo>
                    <a:lnTo>
                      <a:pt x="100" y="345"/>
                    </a:lnTo>
                    <a:lnTo>
                      <a:pt x="103" y="345"/>
                    </a:lnTo>
                    <a:lnTo>
                      <a:pt x="103" y="348"/>
                    </a:lnTo>
                    <a:lnTo>
                      <a:pt x="103" y="345"/>
                    </a:lnTo>
                    <a:lnTo>
                      <a:pt x="105" y="345"/>
                    </a:lnTo>
                    <a:lnTo>
                      <a:pt x="105" y="343"/>
                    </a:lnTo>
                    <a:lnTo>
                      <a:pt x="103" y="343"/>
                    </a:lnTo>
                    <a:lnTo>
                      <a:pt x="103" y="340"/>
                    </a:lnTo>
                    <a:lnTo>
                      <a:pt x="105" y="340"/>
                    </a:lnTo>
                    <a:lnTo>
                      <a:pt x="105" y="338"/>
                    </a:lnTo>
                    <a:lnTo>
                      <a:pt x="103" y="338"/>
                    </a:lnTo>
                    <a:lnTo>
                      <a:pt x="103" y="335"/>
                    </a:lnTo>
                    <a:lnTo>
                      <a:pt x="103" y="333"/>
                    </a:lnTo>
                    <a:lnTo>
                      <a:pt x="103" y="331"/>
                    </a:lnTo>
                    <a:lnTo>
                      <a:pt x="103" y="328"/>
                    </a:lnTo>
                    <a:lnTo>
                      <a:pt x="103" y="326"/>
                    </a:lnTo>
                    <a:lnTo>
                      <a:pt x="105" y="326"/>
                    </a:lnTo>
                    <a:lnTo>
                      <a:pt x="105" y="323"/>
                    </a:lnTo>
                    <a:lnTo>
                      <a:pt x="108" y="323"/>
                    </a:lnTo>
                    <a:lnTo>
                      <a:pt x="108" y="321"/>
                    </a:lnTo>
                    <a:lnTo>
                      <a:pt x="105" y="321"/>
                    </a:lnTo>
                    <a:lnTo>
                      <a:pt x="105" y="318"/>
                    </a:lnTo>
                    <a:lnTo>
                      <a:pt x="103" y="318"/>
                    </a:lnTo>
                    <a:lnTo>
                      <a:pt x="103" y="316"/>
                    </a:lnTo>
                    <a:lnTo>
                      <a:pt x="103" y="318"/>
                    </a:lnTo>
                    <a:lnTo>
                      <a:pt x="100" y="318"/>
                    </a:lnTo>
                    <a:lnTo>
                      <a:pt x="100" y="321"/>
                    </a:lnTo>
                    <a:lnTo>
                      <a:pt x="100" y="318"/>
                    </a:lnTo>
                    <a:lnTo>
                      <a:pt x="98" y="318"/>
                    </a:lnTo>
                    <a:lnTo>
                      <a:pt x="98" y="316"/>
                    </a:lnTo>
                    <a:lnTo>
                      <a:pt x="98" y="313"/>
                    </a:lnTo>
                    <a:lnTo>
                      <a:pt x="98" y="311"/>
                    </a:lnTo>
                    <a:lnTo>
                      <a:pt x="100" y="311"/>
                    </a:lnTo>
                    <a:lnTo>
                      <a:pt x="100" y="309"/>
                    </a:lnTo>
                    <a:lnTo>
                      <a:pt x="100" y="306"/>
                    </a:lnTo>
                    <a:lnTo>
                      <a:pt x="98" y="306"/>
                    </a:lnTo>
                    <a:lnTo>
                      <a:pt x="98" y="304"/>
                    </a:lnTo>
                    <a:lnTo>
                      <a:pt x="95" y="304"/>
                    </a:lnTo>
                    <a:lnTo>
                      <a:pt x="95" y="301"/>
                    </a:lnTo>
                    <a:lnTo>
                      <a:pt x="95" y="299"/>
                    </a:lnTo>
                    <a:lnTo>
                      <a:pt x="95" y="296"/>
                    </a:lnTo>
                    <a:lnTo>
                      <a:pt x="93" y="296"/>
                    </a:lnTo>
                    <a:lnTo>
                      <a:pt x="93" y="294"/>
                    </a:lnTo>
                    <a:lnTo>
                      <a:pt x="93" y="291"/>
                    </a:lnTo>
                    <a:lnTo>
                      <a:pt x="91" y="291"/>
                    </a:lnTo>
                    <a:lnTo>
                      <a:pt x="91" y="289"/>
                    </a:lnTo>
                    <a:lnTo>
                      <a:pt x="91" y="287"/>
                    </a:lnTo>
                    <a:lnTo>
                      <a:pt x="91" y="284"/>
                    </a:lnTo>
                    <a:lnTo>
                      <a:pt x="88" y="284"/>
                    </a:lnTo>
                    <a:lnTo>
                      <a:pt x="91" y="284"/>
                    </a:lnTo>
                    <a:lnTo>
                      <a:pt x="93" y="284"/>
                    </a:lnTo>
                    <a:lnTo>
                      <a:pt x="93" y="282"/>
                    </a:lnTo>
                    <a:lnTo>
                      <a:pt x="95" y="282"/>
                    </a:lnTo>
                    <a:lnTo>
                      <a:pt x="93" y="282"/>
                    </a:lnTo>
                    <a:lnTo>
                      <a:pt x="93" y="279"/>
                    </a:lnTo>
                    <a:lnTo>
                      <a:pt x="91" y="279"/>
                    </a:lnTo>
                    <a:lnTo>
                      <a:pt x="88" y="279"/>
                    </a:lnTo>
                    <a:lnTo>
                      <a:pt x="88" y="277"/>
                    </a:lnTo>
                    <a:lnTo>
                      <a:pt x="88" y="274"/>
                    </a:lnTo>
                    <a:lnTo>
                      <a:pt x="86" y="274"/>
                    </a:lnTo>
                    <a:lnTo>
                      <a:pt x="86" y="272"/>
                    </a:lnTo>
                    <a:lnTo>
                      <a:pt x="86" y="269"/>
                    </a:lnTo>
                    <a:lnTo>
                      <a:pt x="83" y="269"/>
                    </a:lnTo>
                    <a:lnTo>
                      <a:pt x="86" y="269"/>
                    </a:lnTo>
                    <a:lnTo>
                      <a:pt x="86" y="267"/>
                    </a:lnTo>
                    <a:lnTo>
                      <a:pt x="86" y="265"/>
                    </a:lnTo>
                    <a:lnTo>
                      <a:pt x="86" y="262"/>
                    </a:lnTo>
                    <a:lnTo>
                      <a:pt x="86" y="260"/>
                    </a:lnTo>
                    <a:lnTo>
                      <a:pt x="88" y="257"/>
                    </a:lnTo>
                    <a:lnTo>
                      <a:pt x="88" y="260"/>
                    </a:lnTo>
                    <a:lnTo>
                      <a:pt x="91" y="260"/>
                    </a:lnTo>
                    <a:lnTo>
                      <a:pt x="91" y="257"/>
                    </a:lnTo>
                    <a:lnTo>
                      <a:pt x="93" y="257"/>
                    </a:lnTo>
                    <a:lnTo>
                      <a:pt x="93" y="255"/>
                    </a:lnTo>
                    <a:lnTo>
                      <a:pt x="91" y="255"/>
                    </a:lnTo>
                    <a:lnTo>
                      <a:pt x="93" y="255"/>
                    </a:lnTo>
                    <a:lnTo>
                      <a:pt x="91" y="252"/>
                    </a:lnTo>
                    <a:lnTo>
                      <a:pt x="93" y="252"/>
                    </a:lnTo>
                    <a:lnTo>
                      <a:pt x="93" y="250"/>
                    </a:lnTo>
                    <a:lnTo>
                      <a:pt x="93" y="247"/>
                    </a:lnTo>
                    <a:lnTo>
                      <a:pt x="93" y="245"/>
                    </a:lnTo>
                    <a:lnTo>
                      <a:pt x="95" y="243"/>
                    </a:lnTo>
                    <a:lnTo>
                      <a:pt x="95" y="240"/>
                    </a:lnTo>
                    <a:lnTo>
                      <a:pt x="98" y="240"/>
                    </a:lnTo>
                    <a:lnTo>
                      <a:pt x="98" y="238"/>
                    </a:lnTo>
                    <a:lnTo>
                      <a:pt x="100" y="238"/>
                    </a:lnTo>
                    <a:lnTo>
                      <a:pt x="103" y="238"/>
                    </a:lnTo>
                    <a:lnTo>
                      <a:pt x="103" y="235"/>
                    </a:lnTo>
                    <a:lnTo>
                      <a:pt x="105" y="235"/>
                    </a:lnTo>
                    <a:lnTo>
                      <a:pt x="105" y="233"/>
                    </a:lnTo>
                    <a:lnTo>
                      <a:pt x="105" y="230"/>
                    </a:lnTo>
                    <a:lnTo>
                      <a:pt x="103" y="230"/>
                    </a:lnTo>
                    <a:lnTo>
                      <a:pt x="103" y="228"/>
                    </a:lnTo>
                    <a:lnTo>
                      <a:pt x="103" y="225"/>
                    </a:lnTo>
                    <a:lnTo>
                      <a:pt x="103" y="223"/>
                    </a:lnTo>
                    <a:lnTo>
                      <a:pt x="103" y="221"/>
                    </a:lnTo>
                    <a:lnTo>
                      <a:pt x="103" y="218"/>
                    </a:lnTo>
                    <a:lnTo>
                      <a:pt x="100" y="216"/>
                    </a:lnTo>
                    <a:lnTo>
                      <a:pt x="103" y="216"/>
                    </a:lnTo>
                    <a:lnTo>
                      <a:pt x="103" y="213"/>
                    </a:lnTo>
                    <a:lnTo>
                      <a:pt x="100" y="213"/>
                    </a:lnTo>
                    <a:lnTo>
                      <a:pt x="100" y="211"/>
                    </a:lnTo>
                    <a:lnTo>
                      <a:pt x="100" y="208"/>
                    </a:lnTo>
                    <a:lnTo>
                      <a:pt x="103" y="206"/>
                    </a:lnTo>
                    <a:lnTo>
                      <a:pt x="103" y="203"/>
                    </a:lnTo>
                    <a:lnTo>
                      <a:pt x="105" y="203"/>
                    </a:lnTo>
                    <a:lnTo>
                      <a:pt x="108" y="203"/>
                    </a:lnTo>
                    <a:lnTo>
                      <a:pt x="108" y="201"/>
                    </a:lnTo>
                    <a:lnTo>
                      <a:pt x="108" y="199"/>
                    </a:lnTo>
                    <a:lnTo>
                      <a:pt x="108" y="196"/>
                    </a:lnTo>
                    <a:lnTo>
                      <a:pt x="108" y="194"/>
                    </a:lnTo>
                    <a:lnTo>
                      <a:pt x="108" y="191"/>
                    </a:lnTo>
                    <a:lnTo>
                      <a:pt x="108" y="189"/>
                    </a:lnTo>
                    <a:lnTo>
                      <a:pt x="110" y="189"/>
                    </a:lnTo>
                    <a:lnTo>
                      <a:pt x="110" y="186"/>
                    </a:lnTo>
                    <a:lnTo>
                      <a:pt x="110" y="184"/>
                    </a:lnTo>
                    <a:lnTo>
                      <a:pt x="110" y="181"/>
                    </a:lnTo>
                    <a:lnTo>
                      <a:pt x="113" y="181"/>
                    </a:lnTo>
                    <a:lnTo>
                      <a:pt x="115" y="181"/>
                    </a:lnTo>
                    <a:lnTo>
                      <a:pt x="115" y="179"/>
                    </a:lnTo>
                    <a:lnTo>
                      <a:pt x="117" y="179"/>
                    </a:lnTo>
                    <a:lnTo>
                      <a:pt x="117" y="177"/>
                    </a:lnTo>
                    <a:lnTo>
                      <a:pt x="120" y="177"/>
                    </a:lnTo>
                    <a:lnTo>
                      <a:pt x="120" y="174"/>
                    </a:lnTo>
                    <a:lnTo>
                      <a:pt x="120" y="172"/>
                    </a:lnTo>
                    <a:lnTo>
                      <a:pt x="122" y="172"/>
                    </a:lnTo>
                    <a:lnTo>
                      <a:pt x="122" y="169"/>
                    </a:lnTo>
                    <a:lnTo>
                      <a:pt x="125" y="169"/>
                    </a:lnTo>
                    <a:lnTo>
                      <a:pt x="125" y="167"/>
                    </a:lnTo>
                    <a:lnTo>
                      <a:pt x="125" y="164"/>
                    </a:lnTo>
                    <a:lnTo>
                      <a:pt x="127" y="164"/>
                    </a:lnTo>
                    <a:lnTo>
                      <a:pt x="127" y="162"/>
                    </a:lnTo>
                    <a:lnTo>
                      <a:pt x="125" y="162"/>
                    </a:lnTo>
                    <a:lnTo>
                      <a:pt x="127" y="162"/>
                    </a:lnTo>
                    <a:lnTo>
                      <a:pt x="127" y="159"/>
                    </a:lnTo>
                    <a:lnTo>
                      <a:pt x="127" y="157"/>
                    </a:lnTo>
                    <a:lnTo>
                      <a:pt x="130" y="157"/>
                    </a:lnTo>
                    <a:lnTo>
                      <a:pt x="130" y="155"/>
                    </a:lnTo>
                    <a:lnTo>
                      <a:pt x="132" y="155"/>
                    </a:lnTo>
                    <a:lnTo>
                      <a:pt x="132" y="152"/>
                    </a:lnTo>
                    <a:lnTo>
                      <a:pt x="132" y="150"/>
                    </a:lnTo>
                    <a:lnTo>
                      <a:pt x="132" y="147"/>
                    </a:lnTo>
                    <a:lnTo>
                      <a:pt x="135" y="147"/>
                    </a:lnTo>
                    <a:lnTo>
                      <a:pt x="137" y="147"/>
                    </a:lnTo>
                    <a:lnTo>
                      <a:pt x="139" y="150"/>
                    </a:lnTo>
                    <a:lnTo>
                      <a:pt x="142" y="147"/>
                    </a:lnTo>
                    <a:lnTo>
                      <a:pt x="144" y="145"/>
                    </a:lnTo>
                    <a:lnTo>
                      <a:pt x="147" y="145"/>
                    </a:lnTo>
                    <a:lnTo>
                      <a:pt x="147" y="142"/>
                    </a:lnTo>
                    <a:lnTo>
                      <a:pt x="147" y="140"/>
                    </a:lnTo>
                    <a:lnTo>
                      <a:pt x="144" y="140"/>
                    </a:lnTo>
                    <a:lnTo>
                      <a:pt x="144" y="137"/>
                    </a:lnTo>
                    <a:lnTo>
                      <a:pt x="142" y="135"/>
                    </a:lnTo>
                    <a:lnTo>
                      <a:pt x="142" y="133"/>
                    </a:lnTo>
                    <a:lnTo>
                      <a:pt x="139" y="130"/>
                    </a:lnTo>
                    <a:lnTo>
                      <a:pt x="139" y="128"/>
                    </a:lnTo>
                    <a:lnTo>
                      <a:pt x="139" y="125"/>
                    </a:lnTo>
                    <a:lnTo>
                      <a:pt x="142" y="125"/>
                    </a:lnTo>
                    <a:lnTo>
                      <a:pt x="142" y="123"/>
                    </a:lnTo>
                    <a:lnTo>
                      <a:pt x="144" y="123"/>
                    </a:lnTo>
                    <a:lnTo>
                      <a:pt x="144" y="120"/>
                    </a:lnTo>
                    <a:lnTo>
                      <a:pt x="144" y="118"/>
                    </a:lnTo>
                    <a:lnTo>
                      <a:pt x="144" y="115"/>
                    </a:lnTo>
                    <a:lnTo>
                      <a:pt x="142" y="113"/>
                    </a:lnTo>
                    <a:lnTo>
                      <a:pt x="142" y="111"/>
                    </a:lnTo>
                    <a:lnTo>
                      <a:pt x="142" y="108"/>
                    </a:lnTo>
                    <a:lnTo>
                      <a:pt x="139" y="108"/>
                    </a:lnTo>
                    <a:lnTo>
                      <a:pt x="139" y="106"/>
                    </a:lnTo>
                    <a:lnTo>
                      <a:pt x="142" y="106"/>
                    </a:lnTo>
                    <a:lnTo>
                      <a:pt x="139" y="106"/>
                    </a:lnTo>
                    <a:lnTo>
                      <a:pt x="139" y="103"/>
                    </a:lnTo>
                    <a:lnTo>
                      <a:pt x="139" y="101"/>
                    </a:lnTo>
                    <a:lnTo>
                      <a:pt x="139" y="98"/>
                    </a:lnTo>
                    <a:lnTo>
                      <a:pt x="139" y="96"/>
                    </a:lnTo>
                    <a:lnTo>
                      <a:pt x="139" y="93"/>
                    </a:lnTo>
                    <a:lnTo>
                      <a:pt x="142" y="93"/>
                    </a:lnTo>
                    <a:lnTo>
                      <a:pt x="144" y="93"/>
                    </a:lnTo>
                    <a:lnTo>
                      <a:pt x="147" y="91"/>
                    </a:lnTo>
                    <a:lnTo>
                      <a:pt x="144" y="91"/>
                    </a:lnTo>
                    <a:lnTo>
                      <a:pt x="144" y="89"/>
                    </a:lnTo>
                    <a:lnTo>
                      <a:pt x="142" y="86"/>
                    </a:lnTo>
                    <a:lnTo>
                      <a:pt x="139" y="84"/>
                    </a:lnTo>
                    <a:lnTo>
                      <a:pt x="139" y="81"/>
                    </a:lnTo>
                    <a:lnTo>
                      <a:pt x="142" y="81"/>
                    </a:lnTo>
                    <a:lnTo>
                      <a:pt x="142" y="79"/>
                    </a:lnTo>
                    <a:lnTo>
                      <a:pt x="144" y="76"/>
                    </a:lnTo>
                    <a:lnTo>
                      <a:pt x="144" y="74"/>
                    </a:lnTo>
                    <a:lnTo>
                      <a:pt x="147" y="74"/>
                    </a:lnTo>
                    <a:lnTo>
                      <a:pt x="149" y="71"/>
                    </a:lnTo>
                    <a:lnTo>
                      <a:pt x="152" y="71"/>
                    </a:lnTo>
                    <a:lnTo>
                      <a:pt x="154" y="71"/>
                    </a:lnTo>
                    <a:lnTo>
                      <a:pt x="157" y="69"/>
                    </a:lnTo>
                    <a:lnTo>
                      <a:pt x="159" y="69"/>
                    </a:lnTo>
                    <a:lnTo>
                      <a:pt x="161" y="67"/>
                    </a:lnTo>
                    <a:lnTo>
                      <a:pt x="164" y="67"/>
                    </a:lnTo>
                    <a:lnTo>
                      <a:pt x="166" y="67"/>
                    </a:lnTo>
                    <a:lnTo>
                      <a:pt x="166" y="64"/>
                    </a:lnTo>
                    <a:lnTo>
                      <a:pt x="169" y="64"/>
                    </a:lnTo>
                    <a:lnTo>
                      <a:pt x="171" y="64"/>
                    </a:lnTo>
                    <a:lnTo>
                      <a:pt x="174" y="62"/>
                    </a:lnTo>
                    <a:lnTo>
                      <a:pt x="174" y="59"/>
                    </a:lnTo>
                    <a:lnTo>
                      <a:pt x="176" y="59"/>
                    </a:lnTo>
                    <a:lnTo>
                      <a:pt x="176" y="57"/>
                    </a:lnTo>
                    <a:lnTo>
                      <a:pt x="176" y="54"/>
                    </a:lnTo>
                    <a:lnTo>
                      <a:pt x="176" y="52"/>
                    </a:lnTo>
                    <a:lnTo>
                      <a:pt x="179" y="52"/>
                    </a:lnTo>
                    <a:lnTo>
                      <a:pt x="179" y="49"/>
                    </a:lnTo>
                    <a:lnTo>
                      <a:pt x="179" y="47"/>
                    </a:lnTo>
                    <a:lnTo>
                      <a:pt x="181" y="44"/>
                    </a:lnTo>
                    <a:lnTo>
                      <a:pt x="181" y="42"/>
                    </a:lnTo>
                    <a:lnTo>
                      <a:pt x="181" y="40"/>
                    </a:lnTo>
                    <a:lnTo>
                      <a:pt x="181" y="37"/>
                    </a:lnTo>
                    <a:lnTo>
                      <a:pt x="183" y="37"/>
                    </a:lnTo>
                    <a:lnTo>
                      <a:pt x="183" y="35"/>
                    </a:lnTo>
                    <a:lnTo>
                      <a:pt x="183" y="32"/>
                    </a:lnTo>
                    <a:lnTo>
                      <a:pt x="181" y="32"/>
                    </a:lnTo>
                    <a:lnTo>
                      <a:pt x="181" y="30"/>
                    </a:lnTo>
                    <a:lnTo>
                      <a:pt x="179" y="30"/>
                    </a:lnTo>
                    <a:lnTo>
                      <a:pt x="179" y="27"/>
                    </a:lnTo>
                    <a:lnTo>
                      <a:pt x="179" y="25"/>
                    </a:lnTo>
                    <a:lnTo>
                      <a:pt x="181" y="25"/>
                    </a:lnTo>
                    <a:lnTo>
                      <a:pt x="183" y="25"/>
                    </a:lnTo>
                    <a:lnTo>
                      <a:pt x="183" y="22"/>
                    </a:lnTo>
                    <a:lnTo>
                      <a:pt x="183" y="20"/>
                    </a:lnTo>
                    <a:lnTo>
                      <a:pt x="186" y="20"/>
                    </a:lnTo>
                    <a:lnTo>
                      <a:pt x="186" y="18"/>
                    </a:lnTo>
                    <a:lnTo>
                      <a:pt x="188" y="18"/>
                    </a:lnTo>
                    <a:lnTo>
                      <a:pt x="191" y="15"/>
                    </a:lnTo>
                    <a:lnTo>
                      <a:pt x="191" y="13"/>
                    </a:lnTo>
                    <a:lnTo>
                      <a:pt x="193" y="13"/>
                    </a:lnTo>
                    <a:lnTo>
                      <a:pt x="193" y="10"/>
                    </a:lnTo>
                    <a:lnTo>
                      <a:pt x="196" y="10"/>
                    </a:lnTo>
                    <a:lnTo>
                      <a:pt x="198" y="10"/>
                    </a:lnTo>
                    <a:lnTo>
                      <a:pt x="201" y="10"/>
                    </a:lnTo>
                    <a:lnTo>
                      <a:pt x="201" y="8"/>
                    </a:lnTo>
                    <a:lnTo>
                      <a:pt x="201" y="10"/>
                    </a:lnTo>
                    <a:lnTo>
                      <a:pt x="201" y="8"/>
                    </a:lnTo>
                    <a:lnTo>
                      <a:pt x="203" y="8"/>
                    </a:lnTo>
                    <a:lnTo>
                      <a:pt x="203" y="5"/>
                    </a:lnTo>
                    <a:lnTo>
                      <a:pt x="203" y="3"/>
                    </a:lnTo>
                    <a:lnTo>
                      <a:pt x="205" y="3"/>
                    </a:lnTo>
                    <a:lnTo>
                      <a:pt x="203" y="0"/>
                    </a:lnTo>
                    <a:lnTo>
                      <a:pt x="20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5" name="Freeform 1406"/>
              <p:cNvSpPr>
                <a:spLocks noEditPoints="1"/>
              </p:cNvSpPr>
              <p:nvPr/>
            </p:nvSpPr>
            <p:spPr bwMode="auto">
              <a:xfrm>
                <a:off x="3028" y="1290"/>
                <a:ext cx="17" cy="22"/>
              </a:xfrm>
              <a:custGeom>
                <a:avLst/>
                <a:gdLst>
                  <a:gd name="T0" fmla="*/ 0 w 17"/>
                  <a:gd name="T1" fmla="*/ 22 h 22"/>
                  <a:gd name="T2" fmla="*/ 17 w 17"/>
                  <a:gd name="T3" fmla="*/ 17 h 22"/>
                  <a:gd name="T4" fmla="*/ 15 w 17"/>
                  <a:gd name="T5" fmla="*/ 15 h 22"/>
                  <a:gd name="T6" fmla="*/ 15 w 17"/>
                  <a:gd name="T7" fmla="*/ 15 h 22"/>
                  <a:gd name="T8" fmla="*/ 15 w 17"/>
                  <a:gd name="T9" fmla="*/ 15 h 22"/>
                  <a:gd name="T10" fmla="*/ 15 w 17"/>
                  <a:gd name="T11" fmla="*/ 17 h 22"/>
                  <a:gd name="T12" fmla="*/ 15 w 17"/>
                  <a:gd name="T13" fmla="*/ 17 h 22"/>
                  <a:gd name="T14" fmla="*/ 15 w 17"/>
                  <a:gd name="T15" fmla="*/ 17 h 22"/>
                  <a:gd name="T16" fmla="*/ 15 w 17"/>
                  <a:gd name="T17" fmla="*/ 17 h 22"/>
                  <a:gd name="T18" fmla="*/ 15 w 17"/>
                  <a:gd name="T19" fmla="*/ 17 h 22"/>
                  <a:gd name="T20" fmla="*/ 17 w 17"/>
                  <a:gd name="T21" fmla="*/ 17 h 22"/>
                  <a:gd name="T22" fmla="*/ 15 w 17"/>
                  <a:gd name="T23" fmla="*/ 17 h 22"/>
                  <a:gd name="T24" fmla="*/ 17 w 17"/>
                  <a:gd name="T25" fmla="*/ 17 h 22"/>
                  <a:gd name="T26" fmla="*/ 17 w 17"/>
                  <a:gd name="T27" fmla="*/ 17 h 22"/>
                  <a:gd name="T28" fmla="*/ 17 w 17"/>
                  <a:gd name="T29" fmla="*/ 17 h 22"/>
                  <a:gd name="T30" fmla="*/ 17 w 17"/>
                  <a:gd name="T31" fmla="*/ 17 h 22"/>
                  <a:gd name="T32" fmla="*/ 17 w 17"/>
                  <a:gd name="T33" fmla="*/ 17 h 22"/>
                  <a:gd name="T34" fmla="*/ 17 w 17"/>
                  <a:gd name="T35" fmla="*/ 20 h 22"/>
                  <a:gd name="T36" fmla="*/ 17 w 17"/>
                  <a:gd name="T37" fmla="*/ 20 h 22"/>
                  <a:gd name="T38" fmla="*/ 15 w 17"/>
                  <a:gd name="T39" fmla="*/ 20 h 22"/>
                  <a:gd name="T40" fmla="*/ 17 w 17"/>
                  <a:gd name="T41" fmla="*/ 20 h 22"/>
                  <a:gd name="T42" fmla="*/ 15 w 17"/>
                  <a:gd name="T43" fmla="*/ 20 h 22"/>
                  <a:gd name="T44" fmla="*/ 15 w 17"/>
                  <a:gd name="T45" fmla="*/ 20 h 22"/>
                  <a:gd name="T46" fmla="*/ 15 w 17"/>
                  <a:gd name="T47" fmla="*/ 20 h 22"/>
                  <a:gd name="T48" fmla="*/ 15 w 17"/>
                  <a:gd name="T49" fmla="*/ 20 h 22"/>
                  <a:gd name="T50" fmla="*/ 12 w 17"/>
                  <a:gd name="T51" fmla="*/ 20 h 22"/>
                  <a:gd name="T52" fmla="*/ 12 w 17"/>
                  <a:gd name="T53" fmla="*/ 20 h 22"/>
                  <a:gd name="T54" fmla="*/ 12 w 17"/>
                  <a:gd name="T55" fmla="*/ 17 h 22"/>
                  <a:gd name="T56" fmla="*/ 12 w 17"/>
                  <a:gd name="T57" fmla="*/ 17 h 22"/>
                  <a:gd name="T58" fmla="*/ 12 w 17"/>
                  <a:gd name="T59" fmla="*/ 17 h 22"/>
                  <a:gd name="T60" fmla="*/ 12 w 17"/>
                  <a:gd name="T61" fmla="*/ 17 h 22"/>
                  <a:gd name="T62" fmla="*/ 12 w 17"/>
                  <a:gd name="T63" fmla="*/ 17 h 22"/>
                  <a:gd name="T64" fmla="*/ 12 w 17"/>
                  <a:gd name="T65" fmla="*/ 17 h 22"/>
                  <a:gd name="T66" fmla="*/ 12 w 17"/>
                  <a:gd name="T67" fmla="*/ 17 h 22"/>
                  <a:gd name="T68" fmla="*/ 12 w 17"/>
                  <a:gd name="T69" fmla="*/ 15 h 22"/>
                  <a:gd name="T70" fmla="*/ 12 w 17"/>
                  <a:gd name="T71" fmla="*/ 0 h 22"/>
                  <a:gd name="T72" fmla="*/ 15 w 17"/>
                  <a:gd name="T73" fmla="*/ 0 h 22"/>
                  <a:gd name="T74" fmla="*/ 15 w 17"/>
                  <a:gd name="T75" fmla="*/ 0 h 22"/>
                  <a:gd name="T76" fmla="*/ 15 w 17"/>
                  <a:gd name="T77" fmla="*/ 0 h 22"/>
                  <a:gd name="T78" fmla="*/ 15 w 17"/>
                  <a:gd name="T79" fmla="*/ 3 h 22"/>
                  <a:gd name="T80" fmla="*/ 17 w 17"/>
                  <a:gd name="T81" fmla="*/ 5 h 22"/>
                  <a:gd name="T82" fmla="*/ 17 w 17"/>
                  <a:gd name="T83" fmla="*/ 5 h 22"/>
                  <a:gd name="T84" fmla="*/ 15 w 17"/>
                  <a:gd name="T85" fmla="*/ 5 h 22"/>
                  <a:gd name="T86" fmla="*/ 15 w 17"/>
                  <a:gd name="T87" fmla="*/ 5 h 22"/>
                  <a:gd name="T88" fmla="*/ 12 w 17"/>
                  <a:gd name="T89" fmla="*/ 5 h 22"/>
                  <a:gd name="T90" fmla="*/ 12 w 17"/>
                  <a:gd name="T91" fmla="*/ 3 h 22"/>
                  <a:gd name="T92" fmla="*/ 12 w 17"/>
                  <a:gd name="T93" fmla="*/ 0 h 22"/>
                  <a:gd name="T94" fmla="*/ 12 w 17"/>
                  <a:gd name="T95" fmla="*/ 0 h 22"/>
                  <a:gd name="T96" fmla="*/ 12 w 17"/>
                  <a:gd name="T97" fmla="*/ 0 h 22"/>
                  <a:gd name="T98" fmla="*/ 12 w 17"/>
                  <a:gd name="T99" fmla="*/ 3 h 22"/>
                  <a:gd name="T100" fmla="*/ 12 w 17"/>
                  <a:gd name="T101" fmla="*/ 3 h 22"/>
                  <a:gd name="T102" fmla="*/ 12 w 17"/>
                  <a:gd name="T103" fmla="*/ 3 h 22"/>
                  <a:gd name="T104" fmla="*/ 12 w 17"/>
                  <a:gd name="T105" fmla="*/ 0 h 22"/>
                  <a:gd name="T106" fmla="*/ 12 w 17"/>
                  <a:gd name="T10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"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  <a:moveTo>
                      <a:pt x="17" y="17"/>
                    </a:move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close/>
                    <a:moveTo>
                      <a:pt x="15" y="15"/>
                    </a:move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close/>
                    <a:moveTo>
                      <a:pt x="12" y="15"/>
                    </a:move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close/>
                    <a:moveTo>
                      <a:pt x="12" y="0"/>
                    </a:moveTo>
                    <a:lnTo>
                      <a:pt x="12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6" name="Freeform 1407"/>
              <p:cNvSpPr>
                <a:spLocks noEditPoints="1"/>
              </p:cNvSpPr>
              <p:nvPr/>
            </p:nvSpPr>
            <p:spPr bwMode="auto">
              <a:xfrm>
                <a:off x="3028" y="1290"/>
                <a:ext cx="17" cy="22"/>
              </a:xfrm>
              <a:custGeom>
                <a:avLst/>
                <a:gdLst>
                  <a:gd name="T0" fmla="*/ 0 w 17"/>
                  <a:gd name="T1" fmla="*/ 22 h 22"/>
                  <a:gd name="T2" fmla="*/ 17 w 17"/>
                  <a:gd name="T3" fmla="*/ 17 h 22"/>
                  <a:gd name="T4" fmla="*/ 15 w 17"/>
                  <a:gd name="T5" fmla="*/ 15 h 22"/>
                  <a:gd name="T6" fmla="*/ 15 w 17"/>
                  <a:gd name="T7" fmla="*/ 15 h 22"/>
                  <a:gd name="T8" fmla="*/ 15 w 17"/>
                  <a:gd name="T9" fmla="*/ 15 h 22"/>
                  <a:gd name="T10" fmla="*/ 15 w 17"/>
                  <a:gd name="T11" fmla="*/ 17 h 22"/>
                  <a:gd name="T12" fmla="*/ 15 w 17"/>
                  <a:gd name="T13" fmla="*/ 17 h 22"/>
                  <a:gd name="T14" fmla="*/ 15 w 17"/>
                  <a:gd name="T15" fmla="*/ 17 h 22"/>
                  <a:gd name="T16" fmla="*/ 15 w 17"/>
                  <a:gd name="T17" fmla="*/ 17 h 22"/>
                  <a:gd name="T18" fmla="*/ 15 w 17"/>
                  <a:gd name="T19" fmla="*/ 17 h 22"/>
                  <a:gd name="T20" fmla="*/ 17 w 17"/>
                  <a:gd name="T21" fmla="*/ 17 h 22"/>
                  <a:gd name="T22" fmla="*/ 15 w 17"/>
                  <a:gd name="T23" fmla="*/ 17 h 22"/>
                  <a:gd name="T24" fmla="*/ 17 w 17"/>
                  <a:gd name="T25" fmla="*/ 17 h 22"/>
                  <a:gd name="T26" fmla="*/ 17 w 17"/>
                  <a:gd name="T27" fmla="*/ 17 h 22"/>
                  <a:gd name="T28" fmla="*/ 17 w 17"/>
                  <a:gd name="T29" fmla="*/ 17 h 22"/>
                  <a:gd name="T30" fmla="*/ 17 w 17"/>
                  <a:gd name="T31" fmla="*/ 17 h 22"/>
                  <a:gd name="T32" fmla="*/ 17 w 17"/>
                  <a:gd name="T33" fmla="*/ 17 h 22"/>
                  <a:gd name="T34" fmla="*/ 17 w 17"/>
                  <a:gd name="T35" fmla="*/ 20 h 22"/>
                  <a:gd name="T36" fmla="*/ 17 w 17"/>
                  <a:gd name="T37" fmla="*/ 20 h 22"/>
                  <a:gd name="T38" fmla="*/ 15 w 17"/>
                  <a:gd name="T39" fmla="*/ 20 h 22"/>
                  <a:gd name="T40" fmla="*/ 17 w 17"/>
                  <a:gd name="T41" fmla="*/ 20 h 22"/>
                  <a:gd name="T42" fmla="*/ 15 w 17"/>
                  <a:gd name="T43" fmla="*/ 20 h 22"/>
                  <a:gd name="T44" fmla="*/ 15 w 17"/>
                  <a:gd name="T45" fmla="*/ 20 h 22"/>
                  <a:gd name="T46" fmla="*/ 15 w 17"/>
                  <a:gd name="T47" fmla="*/ 20 h 22"/>
                  <a:gd name="T48" fmla="*/ 15 w 17"/>
                  <a:gd name="T49" fmla="*/ 20 h 22"/>
                  <a:gd name="T50" fmla="*/ 12 w 17"/>
                  <a:gd name="T51" fmla="*/ 20 h 22"/>
                  <a:gd name="T52" fmla="*/ 12 w 17"/>
                  <a:gd name="T53" fmla="*/ 20 h 22"/>
                  <a:gd name="T54" fmla="*/ 12 w 17"/>
                  <a:gd name="T55" fmla="*/ 17 h 22"/>
                  <a:gd name="T56" fmla="*/ 12 w 17"/>
                  <a:gd name="T57" fmla="*/ 17 h 22"/>
                  <a:gd name="T58" fmla="*/ 12 w 17"/>
                  <a:gd name="T59" fmla="*/ 17 h 22"/>
                  <a:gd name="T60" fmla="*/ 12 w 17"/>
                  <a:gd name="T61" fmla="*/ 17 h 22"/>
                  <a:gd name="T62" fmla="*/ 12 w 17"/>
                  <a:gd name="T63" fmla="*/ 17 h 22"/>
                  <a:gd name="T64" fmla="*/ 12 w 17"/>
                  <a:gd name="T65" fmla="*/ 17 h 22"/>
                  <a:gd name="T66" fmla="*/ 12 w 17"/>
                  <a:gd name="T67" fmla="*/ 17 h 22"/>
                  <a:gd name="T68" fmla="*/ 12 w 17"/>
                  <a:gd name="T69" fmla="*/ 15 h 22"/>
                  <a:gd name="T70" fmla="*/ 12 w 17"/>
                  <a:gd name="T71" fmla="*/ 0 h 22"/>
                  <a:gd name="T72" fmla="*/ 15 w 17"/>
                  <a:gd name="T73" fmla="*/ 0 h 22"/>
                  <a:gd name="T74" fmla="*/ 15 w 17"/>
                  <a:gd name="T75" fmla="*/ 0 h 22"/>
                  <a:gd name="T76" fmla="*/ 15 w 17"/>
                  <a:gd name="T77" fmla="*/ 0 h 22"/>
                  <a:gd name="T78" fmla="*/ 15 w 17"/>
                  <a:gd name="T79" fmla="*/ 3 h 22"/>
                  <a:gd name="T80" fmla="*/ 17 w 17"/>
                  <a:gd name="T81" fmla="*/ 5 h 22"/>
                  <a:gd name="T82" fmla="*/ 17 w 17"/>
                  <a:gd name="T83" fmla="*/ 5 h 22"/>
                  <a:gd name="T84" fmla="*/ 15 w 17"/>
                  <a:gd name="T85" fmla="*/ 5 h 22"/>
                  <a:gd name="T86" fmla="*/ 15 w 17"/>
                  <a:gd name="T87" fmla="*/ 5 h 22"/>
                  <a:gd name="T88" fmla="*/ 12 w 17"/>
                  <a:gd name="T89" fmla="*/ 5 h 22"/>
                  <a:gd name="T90" fmla="*/ 12 w 17"/>
                  <a:gd name="T91" fmla="*/ 3 h 22"/>
                  <a:gd name="T92" fmla="*/ 12 w 17"/>
                  <a:gd name="T93" fmla="*/ 0 h 22"/>
                  <a:gd name="T94" fmla="*/ 12 w 17"/>
                  <a:gd name="T95" fmla="*/ 0 h 22"/>
                  <a:gd name="T96" fmla="*/ 12 w 17"/>
                  <a:gd name="T97" fmla="*/ 0 h 22"/>
                  <a:gd name="T98" fmla="*/ 12 w 17"/>
                  <a:gd name="T99" fmla="*/ 3 h 22"/>
                  <a:gd name="T100" fmla="*/ 12 w 17"/>
                  <a:gd name="T101" fmla="*/ 3 h 22"/>
                  <a:gd name="T102" fmla="*/ 12 w 17"/>
                  <a:gd name="T103" fmla="*/ 3 h 22"/>
                  <a:gd name="T104" fmla="*/ 12 w 17"/>
                  <a:gd name="T105" fmla="*/ 0 h 22"/>
                  <a:gd name="T106" fmla="*/ 12 w 17"/>
                  <a:gd name="T10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"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moveTo>
                      <a:pt x="17" y="17"/>
                    </a:move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moveTo>
                      <a:pt x="15" y="15"/>
                    </a:move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moveTo>
                      <a:pt x="12" y="15"/>
                    </a:move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moveTo>
                      <a:pt x="12" y="0"/>
                    </a:moveTo>
                    <a:lnTo>
                      <a:pt x="12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7" name="Freeform 1408"/>
              <p:cNvSpPr>
                <a:spLocks noEditPoints="1"/>
              </p:cNvSpPr>
              <p:nvPr/>
            </p:nvSpPr>
            <p:spPr bwMode="auto">
              <a:xfrm>
                <a:off x="2549" y="1026"/>
                <a:ext cx="191" cy="176"/>
              </a:xfrm>
              <a:custGeom>
                <a:avLst/>
                <a:gdLst>
                  <a:gd name="T0" fmla="*/ 166 w 191"/>
                  <a:gd name="T1" fmla="*/ 169 h 176"/>
                  <a:gd name="T2" fmla="*/ 183 w 191"/>
                  <a:gd name="T3" fmla="*/ 161 h 176"/>
                  <a:gd name="T4" fmla="*/ 105 w 191"/>
                  <a:gd name="T5" fmla="*/ 137 h 176"/>
                  <a:gd name="T6" fmla="*/ 183 w 191"/>
                  <a:gd name="T7" fmla="*/ 137 h 176"/>
                  <a:gd name="T8" fmla="*/ 144 w 191"/>
                  <a:gd name="T9" fmla="*/ 130 h 176"/>
                  <a:gd name="T10" fmla="*/ 149 w 191"/>
                  <a:gd name="T11" fmla="*/ 137 h 176"/>
                  <a:gd name="T12" fmla="*/ 154 w 191"/>
                  <a:gd name="T13" fmla="*/ 127 h 176"/>
                  <a:gd name="T14" fmla="*/ 147 w 191"/>
                  <a:gd name="T15" fmla="*/ 127 h 176"/>
                  <a:gd name="T16" fmla="*/ 112 w 191"/>
                  <a:gd name="T17" fmla="*/ 108 h 176"/>
                  <a:gd name="T18" fmla="*/ 0 w 191"/>
                  <a:gd name="T19" fmla="*/ 103 h 176"/>
                  <a:gd name="T20" fmla="*/ 125 w 191"/>
                  <a:gd name="T21" fmla="*/ 108 h 176"/>
                  <a:gd name="T22" fmla="*/ 125 w 191"/>
                  <a:gd name="T23" fmla="*/ 115 h 176"/>
                  <a:gd name="T24" fmla="*/ 117 w 191"/>
                  <a:gd name="T25" fmla="*/ 100 h 176"/>
                  <a:gd name="T26" fmla="*/ 107 w 191"/>
                  <a:gd name="T27" fmla="*/ 105 h 176"/>
                  <a:gd name="T28" fmla="*/ 98 w 191"/>
                  <a:gd name="T29" fmla="*/ 98 h 176"/>
                  <a:gd name="T30" fmla="*/ 51 w 191"/>
                  <a:gd name="T31" fmla="*/ 98 h 176"/>
                  <a:gd name="T32" fmla="*/ 95 w 191"/>
                  <a:gd name="T33" fmla="*/ 98 h 176"/>
                  <a:gd name="T34" fmla="*/ 51 w 191"/>
                  <a:gd name="T35" fmla="*/ 95 h 176"/>
                  <a:gd name="T36" fmla="*/ 93 w 191"/>
                  <a:gd name="T37" fmla="*/ 95 h 176"/>
                  <a:gd name="T38" fmla="*/ 144 w 191"/>
                  <a:gd name="T39" fmla="*/ 88 h 176"/>
                  <a:gd name="T40" fmla="*/ 56 w 191"/>
                  <a:gd name="T41" fmla="*/ 95 h 176"/>
                  <a:gd name="T42" fmla="*/ 49 w 191"/>
                  <a:gd name="T43" fmla="*/ 91 h 176"/>
                  <a:gd name="T44" fmla="*/ 59 w 191"/>
                  <a:gd name="T45" fmla="*/ 95 h 176"/>
                  <a:gd name="T46" fmla="*/ 85 w 191"/>
                  <a:gd name="T47" fmla="*/ 86 h 176"/>
                  <a:gd name="T48" fmla="*/ 51 w 191"/>
                  <a:gd name="T49" fmla="*/ 83 h 176"/>
                  <a:gd name="T50" fmla="*/ 49 w 191"/>
                  <a:gd name="T51" fmla="*/ 86 h 176"/>
                  <a:gd name="T52" fmla="*/ 85 w 191"/>
                  <a:gd name="T53" fmla="*/ 83 h 176"/>
                  <a:gd name="T54" fmla="*/ 49 w 191"/>
                  <a:gd name="T55" fmla="*/ 81 h 176"/>
                  <a:gd name="T56" fmla="*/ 51 w 191"/>
                  <a:gd name="T57" fmla="*/ 81 h 176"/>
                  <a:gd name="T58" fmla="*/ 78 w 191"/>
                  <a:gd name="T59" fmla="*/ 76 h 176"/>
                  <a:gd name="T60" fmla="*/ 32 w 191"/>
                  <a:gd name="T61" fmla="*/ 73 h 176"/>
                  <a:gd name="T62" fmla="*/ 115 w 191"/>
                  <a:gd name="T63" fmla="*/ 86 h 176"/>
                  <a:gd name="T64" fmla="*/ 107 w 191"/>
                  <a:gd name="T65" fmla="*/ 71 h 176"/>
                  <a:gd name="T66" fmla="*/ 63 w 191"/>
                  <a:gd name="T67" fmla="*/ 61 h 176"/>
                  <a:gd name="T68" fmla="*/ 68 w 191"/>
                  <a:gd name="T69" fmla="*/ 59 h 176"/>
                  <a:gd name="T70" fmla="*/ 44 w 191"/>
                  <a:gd name="T71" fmla="*/ 61 h 176"/>
                  <a:gd name="T72" fmla="*/ 46 w 191"/>
                  <a:gd name="T73" fmla="*/ 81 h 176"/>
                  <a:gd name="T74" fmla="*/ 34 w 191"/>
                  <a:gd name="T75" fmla="*/ 76 h 176"/>
                  <a:gd name="T76" fmla="*/ 76 w 191"/>
                  <a:gd name="T77" fmla="*/ 54 h 176"/>
                  <a:gd name="T78" fmla="*/ 81 w 191"/>
                  <a:gd name="T79" fmla="*/ 46 h 176"/>
                  <a:gd name="T80" fmla="*/ 95 w 191"/>
                  <a:gd name="T81" fmla="*/ 59 h 176"/>
                  <a:gd name="T82" fmla="*/ 95 w 191"/>
                  <a:gd name="T83" fmla="*/ 71 h 176"/>
                  <a:gd name="T84" fmla="*/ 95 w 191"/>
                  <a:gd name="T85" fmla="*/ 59 h 176"/>
                  <a:gd name="T86" fmla="*/ 10 w 191"/>
                  <a:gd name="T87" fmla="*/ 46 h 176"/>
                  <a:gd name="T88" fmla="*/ 46 w 191"/>
                  <a:gd name="T89" fmla="*/ 42 h 176"/>
                  <a:gd name="T90" fmla="*/ 66 w 191"/>
                  <a:gd name="T91" fmla="*/ 24 h 176"/>
                  <a:gd name="T92" fmla="*/ 66 w 191"/>
                  <a:gd name="T93" fmla="*/ 22 h 176"/>
                  <a:gd name="T94" fmla="*/ 66 w 191"/>
                  <a:gd name="T95" fmla="*/ 22 h 176"/>
                  <a:gd name="T96" fmla="*/ 66 w 191"/>
                  <a:gd name="T97" fmla="*/ 22 h 176"/>
                  <a:gd name="T98" fmla="*/ 63 w 191"/>
                  <a:gd name="T99" fmla="*/ 17 h 176"/>
                  <a:gd name="T100" fmla="*/ 49 w 191"/>
                  <a:gd name="T101" fmla="*/ 17 h 176"/>
                  <a:gd name="T102" fmla="*/ 19 w 191"/>
                  <a:gd name="T103" fmla="*/ 15 h 176"/>
                  <a:gd name="T104" fmla="*/ 32 w 191"/>
                  <a:gd name="T105" fmla="*/ 15 h 176"/>
                  <a:gd name="T106" fmla="*/ 49 w 191"/>
                  <a:gd name="T107" fmla="*/ 17 h 176"/>
                  <a:gd name="T108" fmla="*/ 17 w 191"/>
                  <a:gd name="T109" fmla="*/ 17 h 176"/>
                  <a:gd name="T110" fmla="*/ 29 w 191"/>
                  <a:gd name="T111" fmla="*/ 15 h 176"/>
                  <a:gd name="T112" fmla="*/ 56 w 191"/>
                  <a:gd name="T113" fmla="*/ 12 h 176"/>
                  <a:gd name="T114" fmla="*/ 61 w 191"/>
                  <a:gd name="T115" fmla="*/ 12 h 176"/>
                  <a:gd name="T116" fmla="*/ 71 w 191"/>
                  <a:gd name="T117" fmla="*/ 27 h 176"/>
                  <a:gd name="T118" fmla="*/ 63 w 191"/>
                  <a:gd name="T119" fmla="*/ 37 h 176"/>
                  <a:gd name="T120" fmla="*/ 66 w 191"/>
                  <a:gd name="T121" fmla="*/ 27 h 176"/>
                  <a:gd name="T122" fmla="*/ 63 w 191"/>
                  <a:gd name="T123" fmla="*/ 17 h 176"/>
                  <a:gd name="T124" fmla="*/ 56 w 191"/>
                  <a:gd name="T125" fmla="*/ 1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1" h="176">
                    <a:moveTo>
                      <a:pt x="183" y="169"/>
                    </a:moveTo>
                    <a:lnTo>
                      <a:pt x="181" y="169"/>
                    </a:lnTo>
                    <a:lnTo>
                      <a:pt x="181" y="171"/>
                    </a:lnTo>
                    <a:lnTo>
                      <a:pt x="178" y="174"/>
                    </a:lnTo>
                    <a:lnTo>
                      <a:pt x="176" y="174"/>
                    </a:lnTo>
                    <a:lnTo>
                      <a:pt x="173" y="176"/>
                    </a:lnTo>
                    <a:lnTo>
                      <a:pt x="173" y="174"/>
                    </a:lnTo>
                    <a:lnTo>
                      <a:pt x="173" y="176"/>
                    </a:lnTo>
                    <a:lnTo>
                      <a:pt x="171" y="176"/>
                    </a:lnTo>
                    <a:lnTo>
                      <a:pt x="169" y="176"/>
                    </a:lnTo>
                    <a:lnTo>
                      <a:pt x="166" y="174"/>
                    </a:lnTo>
                    <a:lnTo>
                      <a:pt x="166" y="176"/>
                    </a:lnTo>
                    <a:lnTo>
                      <a:pt x="164" y="176"/>
                    </a:lnTo>
                    <a:lnTo>
                      <a:pt x="164" y="174"/>
                    </a:lnTo>
                    <a:lnTo>
                      <a:pt x="164" y="171"/>
                    </a:lnTo>
                    <a:lnTo>
                      <a:pt x="166" y="171"/>
                    </a:lnTo>
                    <a:lnTo>
                      <a:pt x="166" y="169"/>
                    </a:lnTo>
                    <a:lnTo>
                      <a:pt x="169" y="169"/>
                    </a:lnTo>
                    <a:lnTo>
                      <a:pt x="171" y="169"/>
                    </a:lnTo>
                    <a:lnTo>
                      <a:pt x="171" y="166"/>
                    </a:lnTo>
                    <a:lnTo>
                      <a:pt x="173" y="166"/>
                    </a:lnTo>
                    <a:lnTo>
                      <a:pt x="173" y="169"/>
                    </a:lnTo>
                    <a:lnTo>
                      <a:pt x="176" y="169"/>
                    </a:lnTo>
                    <a:lnTo>
                      <a:pt x="178" y="169"/>
                    </a:lnTo>
                    <a:lnTo>
                      <a:pt x="178" y="166"/>
                    </a:lnTo>
                    <a:lnTo>
                      <a:pt x="181" y="166"/>
                    </a:lnTo>
                    <a:lnTo>
                      <a:pt x="181" y="164"/>
                    </a:lnTo>
                    <a:lnTo>
                      <a:pt x="183" y="164"/>
                    </a:lnTo>
                    <a:lnTo>
                      <a:pt x="183" y="166"/>
                    </a:lnTo>
                    <a:lnTo>
                      <a:pt x="183" y="169"/>
                    </a:lnTo>
                    <a:close/>
                    <a:moveTo>
                      <a:pt x="183" y="159"/>
                    </a:moveTo>
                    <a:lnTo>
                      <a:pt x="186" y="159"/>
                    </a:lnTo>
                    <a:lnTo>
                      <a:pt x="186" y="161"/>
                    </a:lnTo>
                    <a:lnTo>
                      <a:pt x="183" y="161"/>
                    </a:lnTo>
                    <a:lnTo>
                      <a:pt x="181" y="161"/>
                    </a:lnTo>
                    <a:lnTo>
                      <a:pt x="181" y="159"/>
                    </a:lnTo>
                    <a:lnTo>
                      <a:pt x="183" y="159"/>
                    </a:lnTo>
                    <a:close/>
                    <a:moveTo>
                      <a:pt x="107" y="139"/>
                    </a:moveTo>
                    <a:lnTo>
                      <a:pt x="107" y="142"/>
                    </a:lnTo>
                    <a:lnTo>
                      <a:pt x="107" y="139"/>
                    </a:lnTo>
                    <a:lnTo>
                      <a:pt x="107" y="137"/>
                    </a:lnTo>
                    <a:lnTo>
                      <a:pt x="107" y="139"/>
                    </a:lnTo>
                    <a:close/>
                    <a:moveTo>
                      <a:pt x="107" y="137"/>
                    </a:moveTo>
                    <a:lnTo>
                      <a:pt x="105" y="137"/>
                    </a:lnTo>
                    <a:lnTo>
                      <a:pt x="107" y="137"/>
                    </a:lnTo>
                    <a:close/>
                    <a:moveTo>
                      <a:pt x="151" y="137"/>
                    </a:moveTo>
                    <a:lnTo>
                      <a:pt x="149" y="137"/>
                    </a:lnTo>
                    <a:lnTo>
                      <a:pt x="151" y="137"/>
                    </a:lnTo>
                    <a:close/>
                    <a:moveTo>
                      <a:pt x="105" y="137"/>
                    </a:moveTo>
                    <a:lnTo>
                      <a:pt x="105" y="135"/>
                    </a:lnTo>
                    <a:lnTo>
                      <a:pt x="105" y="137"/>
                    </a:lnTo>
                    <a:close/>
                    <a:moveTo>
                      <a:pt x="105" y="135"/>
                    </a:moveTo>
                    <a:lnTo>
                      <a:pt x="105" y="132"/>
                    </a:lnTo>
                    <a:lnTo>
                      <a:pt x="105" y="135"/>
                    </a:lnTo>
                    <a:close/>
                    <a:moveTo>
                      <a:pt x="181" y="135"/>
                    </a:moveTo>
                    <a:lnTo>
                      <a:pt x="181" y="132"/>
                    </a:lnTo>
                    <a:lnTo>
                      <a:pt x="181" y="135"/>
                    </a:lnTo>
                    <a:lnTo>
                      <a:pt x="183" y="135"/>
                    </a:lnTo>
                    <a:lnTo>
                      <a:pt x="186" y="135"/>
                    </a:lnTo>
                    <a:lnTo>
                      <a:pt x="183" y="135"/>
                    </a:lnTo>
                    <a:lnTo>
                      <a:pt x="186" y="135"/>
                    </a:lnTo>
                    <a:lnTo>
                      <a:pt x="188" y="135"/>
                    </a:lnTo>
                    <a:lnTo>
                      <a:pt x="188" y="137"/>
                    </a:lnTo>
                    <a:lnTo>
                      <a:pt x="191" y="137"/>
                    </a:lnTo>
                    <a:lnTo>
                      <a:pt x="188" y="137"/>
                    </a:lnTo>
                    <a:lnTo>
                      <a:pt x="186" y="137"/>
                    </a:lnTo>
                    <a:lnTo>
                      <a:pt x="186" y="135"/>
                    </a:lnTo>
                    <a:lnTo>
                      <a:pt x="183" y="137"/>
                    </a:lnTo>
                    <a:lnTo>
                      <a:pt x="183" y="135"/>
                    </a:lnTo>
                    <a:lnTo>
                      <a:pt x="181" y="137"/>
                    </a:lnTo>
                    <a:lnTo>
                      <a:pt x="181" y="135"/>
                    </a:lnTo>
                    <a:lnTo>
                      <a:pt x="178" y="135"/>
                    </a:lnTo>
                    <a:lnTo>
                      <a:pt x="178" y="132"/>
                    </a:lnTo>
                    <a:lnTo>
                      <a:pt x="181" y="132"/>
                    </a:lnTo>
                    <a:lnTo>
                      <a:pt x="181" y="135"/>
                    </a:lnTo>
                    <a:close/>
                    <a:moveTo>
                      <a:pt x="169" y="130"/>
                    </a:moveTo>
                    <a:lnTo>
                      <a:pt x="171" y="130"/>
                    </a:lnTo>
                    <a:lnTo>
                      <a:pt x="169" y="130"/>
                    </a:lnTo>
                    <a:lnTo>
                      <a:pt x="169" y="127"/>
                    </a:lnTo>
                    <a:lnTo>
                      <a:pt x="169" y="130"/>
                    </a:lnTo>
                    <a:close/>
                    <a:moveTo>
                      <a:pt x="144" y="130"/>
                    </a:moveTo>
                    <a:lnTo>
                      <a:pt x="147" y="130"/>
                    </a:lnTo>
                    <a:lnTo>
                      <a:pt x="147" y="127"/>
                    </a:lnTo>
                    <a:lnTo>
                      <a:pt x="147" y="130"/>
                    </a:lnTo>
                    <a:lnTo>
                      <a:pt x="144" y="130"/>
                    </a:lnTo>
                    <a:close/>
                    <a:moveTo>
                      <a:pt x="159" y="125"/>
                    </a:moveTo>
                    <a:lnTo>
                      <a:pt x="159" y="127"/>
                    </a:lnTo>
                    <a:lnTo>
                      <a:pt x="159" y="130"/>
                    </a:lnTo>
                    <a:lnTo>
                      <a:pt x="159" y="132"/>
                    </a:lnTo>
                    <a:lnTo>
                      <a:pt x="159" y="135"/>
                    </a:lnTo>
                    <a:lnTo>
                      <a:pt x="156" y="132"/>
                    </a:lnTo>
                    <a:lnTo>
                      <a:pt x="156" y="135"/>
                    </a:lnTo>
                    <a:lnTo>
                      <a:pt x="156" y="137"/>
                    </a:lnTo>
                    <a:lnTo>
                      <a:pt x="154" y="137"/>
                    </a:lnTo>
                    <a:lnTo>
                      <a:pt x="151" y="137"/>
                    </a:lnTo>
                    <a:lnTo>
                      <a:pt x="151" y="139"/>
                    </a:lnTo>
                    <a:lnTo>
                      <a:pt x="149" y="139"/>
                    </a:lnTo>
                    <a:lnTo>
                      <a:pt x="147" y="139"/>
                    </a:lnTo>
                    <a:lnTo>
                      <a:pt x="147" y="142"/>
                    </a:lnTo>
                    <a:lnTo>
                      <a:pt x="147" y="139"/>
                    </a:lnTo>
                    <a:lnTo>
                      <a:pt x="149" y="139"/>
                    </a:lnTo>
                    <a:lnTo>
                      <a:pt x="149" y="137"/>
                    </a:lnTo>
                    <a:lnTo>
                      <a:pt x="151" y="137"/>
                    </a:lnTo>
                    <a:lnTo>
                      <a:pt x="149" y="137"/>
                    </a:lnTo>
                    <a:lnTo>
                      <a:pt x="151" y="137"/>
                    </a:lnTo>
                    <a:lnTo>
                      <a:pt x="154" y="135"/>
                    </a:lnTo>
                    <a:lnTo>
                      <a:pt x="151" y="135"/>
                    </a:lnTo>
                    <a:lnTo>
                      <a:pt x="154" y="135"/>
                    </a:lnTo>
                    <a:lnTo>
                      <a:pt x="151" y="135"/>
                    </a:lnTo>
                    <a:lnTo>
                      <a:pt x="154" y="135"/>
                    </a:lnTo>
                    <a:lnTo>
                      <a:pt x="156" y="135"/>
                    </a:lnTo>
                    <a:lnTo>
                      <a:pt x="156" y="132"/>
                    </a:lnTo>
                    <a:lnTo>
                      <a:pt x="159" y="132"/>
                    </a:lnTo>
                    <a:lnTo>
                      <a:pt x="159" y="130"/>
                    </a:lnTo>
                    <a:lnTo>
                      <a:pt x="156" y="130"/>
                    </a:lnTo>
                    <a:lnTo>
                      <a:pt x="154" y="130"/>
                    </a:lnTo>
                    <a:lnTo>
                      <a:pt x="156" y="130"/>
                    </a:lnTo>
                    <a:lnTo>
                      <a:pt x="154" y="130"/>
                    </a:lnTo>
                    <a:lnTo>
                      <a:pt x="154" y="127"/>
                    </a:lnTo>
                    <a:lnTo>
                      <a:pt x="156" y="127"/>
                    </a:lnTo>
                    <a:lnTo>
                      <a:pt x="154" y="127"/>
                    </a:lnTo>
                    <a:lnTo>
                      <a:pt x="156" y="127"/>
                    </a:lnTo>
                    <a:lnTo>
                      <a:pt x="154" y="127"/>
                    </a:lnTo>
                    <a:lnTo>
                      <a:pt x="156" y="127"/>
                    </a:lnTo>
                    <a:lnTo>
                      <a:pt x="156" y="125"/>
                    </a:lnTo>
                    <a:lnTo>
                      <a:pt x="159" y="125"/>
                    </a:lnTo>
                    <a:close/>
                    <a:moveTo>
                      <a:pt x="149" y="122"/>
                    </a:moveTo>
                    <a:lnTo>
                      <a:pt x="149" y="125"/>
                    </a:lnTo>
                    <a:lnTo>
                      <a:pt x="151" y="125"/>
                    </a:lnTo>
                    <a:lnTo>
                      <a:pt x="154" y="125"/>
                    </a:lnTo>
                    <a:lnTo>
                      <a:pt x="154" y="127"/>
                    </a:lnTo>
                    <a:lnTo>
                      <a:pt x="151" y="127"/>
                    </a:lnTo>
                    <a:lnTo>
                      <a:pt x="149" y="127"/>
                    </a:lnTo>
                    <a:lnTo>
                      <a:pt x="149" y="125"/>
                    </a:lnTo>
                    <a:lnTo>
                      <a:pt x="149" y="127"/>
                    </a:lnTo>
                    <a:lnTo>
                      <a:pt x="147" y="127"/>
                    </a:lnTo>
                    <a:lnTo>
                      <a:pt x="147" y="125"/>
                    </a:lnTo>
                    <a:lnTo>
                      <a:pt x="147" y="122"/>
                    </a:lnTo>
                    <a:lnTo>
                      <a:pt x="149" y="122"/>
                    </a:lnTo>
                    <a:close/>
                    <a:moveTo>
                      <a:pt x="105" y="120"/>
                    </a:moveTo>
                    <a:lnTo>
                      <a:pt x="103" y="122"/>
                    </a:lnTo>
                    <a:lnTo>
                      <a:pt x="103" y="120"/>
                    </a:lnTo>
                    <a:lnTo>
                      <a:pt x="105" y="120"/>
                    </a:lnTo>
                    <a:close/>
                    <a:moveTo>
                      <a:pt x="164" y="115"/>
                    </a:moveTo>
                    <a:lnTo>
                      <a:pt x="161" y="115"/>
                    </a:lnTo>
                    <a:lnTo>
                      <a:pt x="164" y="115"/>
                    </a:lnTo>
                    <a:close/>
                    <a:moveTo>
                      <a:pt x="122" y="113"/>
                    </a:moveTo>
                    <a:lnTo>
                      <a:pt x="120" y="113"/>
                    </a:lnTo>
                    <a:lnTo>
                      <a:pt x="122" y="113"/>
                    </a:lnTo>
                    <a:close/>
                    <a:moveTo>
                      <a:pt x="122" y="110"/>
                    </a:moveTo>
                    <a:lnTo>
                      <a:pt x="122" y="113"/>
                    </a:lnTo>
                    <a:lnTo>
                      <a:pt x="122" y="110"/>
                    </a:lnTo>
                    <a:close/>
                    <a:moveTo>
                      <a:pt x="112" y="108"/>
                    </a:moveTo>
                    <a:lnTo>
                      <a:pt x="115" y="108"/>
                    </a:lnTo>
                    <a:lnTo>
                      <a:pt x="112" y="108"/>
                    </a:lnTo>
                    <a:close/>
                    <a:moveTo>
                      <a:pt x="110" y="105"/>
                    </a:moveTo>
                    <a:lnTo>
                      <a:pt x="112" y="105"/>
                    </a:lnTo>
                    <a:lnTo>
                      <a:pt x="112" y="108"/>
                    </a:lnTo>
                    <a:lnTo>
                      <a:pt x="112" y="105"/>
                    </a:lnTo>
                    <a:lnTo>
                      <a:pt x="110" y="105"/>
                    </a:lnTo>
                    <a:close/>
                    <a:moveTo>
                      <a:pt x="105" y="105"/>
                    </a:moveTo>
                    <a:lnTo>
                      <a:pt x="103" y="105"/>
                    </a:lnTo>
                    <a:lnTo>
                      <a:pt x="105" y="105"/>
                    </a:lnTo>
                    <a:close/>
                    <a:moveTo>
                      <a:pt x="2" y="105"/>
                    </a:moveTo>
                    <a:lnTo>
                      <a:pt x="2" y="103"/>
                    </a:lnTo>
                    <a:lnTo>
                      <a:pt x="2" y="105"/>
                    </a:lnTo>
                    <a:close/>
                    <a:moveTo>
                      <a:pt x="107" y="103"/>
                    </a:moveTo>
                    <a:lnTo>
                      <a:pt x="105" y="103"/>
                    </a:lnTo>
                    <a:lnTo>
                      <a:pt x="107" y="103"/>
                    </a:lnTo>
                    <a:close/>
                    <a:moveTo>
                      <a:pt x="0" y="103"/>
                    </a:moveTo>
                    <a:lnTo>
                      <a:pt x="0" y="100"/>
                    </a:lnTo>
                    <a:lnTo>
                      <a:pt x="0" y="103"/>
                    </a:lnTo>
                    <a:close/>
                    <a:moveTo>
                      <a:pt x="100" y="100"/>
                    </a:moveTo>
                    <a:lnTo>
                      <a:pt x="98" y="100"/>
                    </a:lnTo>
                    <a:lnTo>
                      <a:pt x="100" y="100"/>
                    </a:lnTo>
                    <a:close/>
                    <a:moveTo>
                      <a:pt x="100" y="100"/>
                    </a:moveTo>
                    <a:lnTo>
                      <a:pt x="98" y="100"/>
                    </a:lnTo>
                    <a:lnTo>
                      <a:pt x="100" y="100"/>
                    </a:lnTo>
                    <a:close/>
                    <a:moveTo>
                      <a:pt x="51" y="100"/>
                    </a:moveTo>
                    <a:lnTo>
                      <a:pt x="51" y="98"/>
                    </a:lnTo>
                    <a:lnTo>
                      <a:pt x="51" y="100"/>
                    </a:lnTo>
                    <a:close/>
                    <a:moveTo>
                      <a:pt x="120" y="98"/>
                    </a:moveTo>
                    <a:lnTo>
                      <a:pt x="120" y="100"/>
                    </a:lnTo>
                    <a:lnTo>
                      <a:pt x="120" y="103"/>
                    </a:lnTo>
                    <a:lnTo>
                      <a:pt x="122" y="103"/>
                    </a:lnTo>
                    <a:lnTo>
                      <a:pt x="122" y="105"/>
                    </a:lnTo>
                    <a:lnTo>
                      <a:pt x="125" y="108"/>
                    </a:lnTo>
                    <a:lnTo>
                      <a:pt x="125" y="110"/>
                    </a:lnTo>
                    <a:lnTo>
                      <a:pt x="125" y="113"/>
                    </a:lnTo>
                    <a:lnTo>
                      <a:pt x="127" y="113"/>
                    </a:lnTo>
                    <a:lnTo>
                      <a:pt x="127" y="115"/>
                    </a:lnTo>
                    <a:lnTo>
                      <a:pt x="129" y="115"/>
                    </a:lnTo>
                    <a:lnTo>
                      <a:pt x="129" y="117"/>
                    </a:lnTo>
                    <a:lnTo>
                      <a:pt x="132" y="117"/>
                    </a:lnTo>
                    <a:lnTo>
                      <a:pt x="132" y="120"/>
                    </a:lnTo>
                    <a:lnTo>
                      <a:pt x="132" y="122"/>
                    </a:lnTo>
                    <a:lnTo>
                      <a:pt x="132" y="120"/>
                    </a:lnTo>
                    <a:lnTo>
                      <a:pt x="132" y="122"/>
                    </a:lnTo>
                    <a:lnTo>
                      <a:pt x="132" y="120"/>
                    </a:lnTo>
                    <a:lnTo>
                      <a:pt x="129" y="120"/>
                    </a:lnTo>
                    <a:lnTo>
                      <a:pt x="129" y="117"/>
                    </a:lnTo>
                    <a:lnTo>
                      <a:pt x="129" y="115"/>
                    </a:lnTo>
                    <a:lnTo>
                      <a:pt x="127" y="115"/>
                    </a:lnTo>
                    <a:lnTo>
                      <a:pt x="125" y="115"/>
                    </a:lnTo>
                    <a:lnTo>
                      <a:pt x="122" y="115"/>
                    </a:lnTo>
                    <a:lnTo>
                      <a:pt x="122" y="113"/>
                    </a:lnTo>
                    <a:lnTo>
                      <a:pt x="125" y="113"/>
                    </a:lnTo>
                    <a:lnTo>
                      <a:pt x="125" y="110"/>
                    </a:lnTo>
                    <a:lnTo>
                      <a:pt x="125" y="108"/>
                    </a:lnTo>
                    <a:lnTo>
                      <a:pt x="122" y="108"/>
                    </a:lnTo>
                    <a:lnTo>
                      <a:pt x="125" y="108"/>
                    </a:lnTo>
                    <a:lnTo>
                      <a:pt x="122" y="108"/>
                    </a:lnTo>
                    <a:lnTo>
                      <a:pt x="122" y="105"/>
                    </a:lnTo>
                    <a:lnTo>
                      <a:pt x="120" y="105"/>
                    </a:lnTo>
                    <a:lnTo>
                      <a:pt x="120" y="103"/>
                    </a:lnTo>
                    <a:lnTo>
                      <a:pt x="120" y="100"/>
                    </a:lnTo>
                    <a:lnTo>
                      <a:pt x="120" y="103"/>
                    </a:lnTo>
                    <a:lnTo>
                      <a:pt x="120" y="100"/>
                    </a:lnTo>
                    <a:lnTo>
                      <a:pt x="117" y="100"/>
                    </a:lnTo>
                    <a:lnTo>
                      <a:pt x="120" y="100"/>
                    </a:lnTo>
                    <a:lnTo>
                      <a:pt x="117" y="100"/>
                    </a:lnTo>
                    <a:lnTo>
                      <a:pt x="120" y="100"/>
                    </a:lnTo>
                    <a:lnTo>
                      <a:pt x="117" y="100"/>
                    </a:lnTo>
                    <a:lnTo>
                      <a:pt x="117" y="98"/>
                    </a:lnTo>
                    <a:lnTo>
                      <a:pt x="117" y="100"/>
                    </a:lnTo>
                    <a:lnTo>
                      <a:pt x="120" y="100"/>
                    </a:lnTo>
                    <a:lnTo>
                      <a:pt x="120" y="98"/>
                    </a:lnTo>
                    <a:lnTo>
                      <a:pt x="117" y="98"/>
                    </a:lnTo>
                    <a:lnTo>
                      <a:pt x="120" y="98"/>
                    </a:lnTo>
                    <a:close/>
                    <a:moveTo>
                      <a:pt x="100" y="98"/>
                    </a:moveTo>
                    <a:lnTo>
                      <a:pt x="100" y="100"/>
                    </a:lnTo>
                    <a:lnTo>
                      <a:pt x="100" y="98"/>
                    </a:lnTo>
                    <a:close/>
                    <a:moveTo>
                      <a:pt x="100" y="100"/>
                    </a:moveTo>
                    <a:lnTo>
                      <a:pt x="103" y="100"/>
                    </a:lnTo>
                    <a:lnTo>
                      <a:pt x="103" y="103"/>
                    </a:lnTo>
                    <a:lnTo>
                      <a:pt x="105" y="103"/>
                    </a:lnTo>
                    <a:lnTo>
                      <a:pt x="107" y="103"/>
                    </a:lnTo>
                    <a:lnTo>
                      <a:pt x="107" y="105"/>
                    </a:lnTo>
                    <a:lnTo>
                      <a:pt x="110" y="105"/>
                    </a:lnTo>
                    <a:lnTo>
                      <a:pt x="107" y="105"/>
                    </a:lnTo>
                    <a:lnTo>
                      <a:pt x="105" y="105"/>
                    </a:lnTo>
                    <a:lnTo>
                      <a:pt x="105" y="103"/>
                    </a:lnTo>
                    <a:lnTo>
                      <a:pt x="103" y="103"/>
                    </a:lnTo>
                    <a:lnTo>
                      <a:pt x="100" y="100"/>
                    </a:lnTo>
                    <a:lnTo>
                      <a:pt x="98" y="100"/>
                    </a:lnTo>
                    <a:lnTo>
                      <a:pt x="98" y="103"/>
                    </a:lnTo>
                    <a:lnTo>
                      <a:pt x="98" y="100"/>
                    </a:lnTo>
                    <a:lnTo>
                      <a:pt x="100" y="100"/>
                    </a:lnTo>
                    <a:lnTo>
                      <a:pt x="98" y="100"/>
                    </a:lnTo>
                    <a:lnTo>
                      <a:pt x="100" y="100"/>
                    </a:lnTo>
                    <a:lnTo>
                      <a:pt x="100" y="98"/>
                    </a:lnTo>
                    <a:lnTo>
                      <a:pt x="100" y="100"/>
                    </a:lnTo>
                    <a:close/>
                    <a:moveTo>
                      <a:pt x="98" y="98"/>
                    </a:moveTo>
                    <a:lnTo>
                      <a:pt x="95" y="98"/>
                    </a:lnTo>
                    <a:lnTo>
                      <a:pt x="98" y="98"/>
                    </a:lnTo>
                    <a:close/>
                    <a:moveTo>
                      <a:pt x="56" y="98"/>
                    </a:moveTo>
                    <a:lnTo>
                      <a:pt x="54" y="98"/>
                    </a:lnTo>
                    <a:lnTo>
                      <a:pt x="56" y="98"/>
                    </a:lnTo>
                    <a:close/>
                    <a:moveTo>
                      <a:pt x="132" y="98"/>
                    </a:moveTo>
                    <a:lnTo>
                      <a:pt x="134" y="98"/>
                    </a:lnTo>
                    <a:lnTo>
                      <a:pt x="134" y="100"/>
                    </a:lnTo>
                    <a:lnTo>
                      <a:pt x="132" y="100"/>
                    </a:lnTo>
                    <a:lnTo>
                      <a:pt x="129" y="100"/>
                    </a:lnTo>
                    <a:lnTo>
                      <a:pt x="129" y="98"/>
                    </a:lnTo>
                    <a:lnTo>
                      <a:pt x="132" y="98"/>
                    </a:lnTo>
                    <a:close/>
                    <a:moveTo>
                      <a:pt x="98" y="98"/>
                    </a:moveTo>
                    <a:lnTo>
                      <a:pt x="98" y="100"/>
                    </a:lnTo>
                    <a:lnTo>
                      <a:pt x="98" y="98"/>
                    </a:lnTo>
                    <a:lnTo>
                      <a:pt x="100" y="98"/>
                    </a:lnTo>
                    <a:lnTo>
                      <a:pt x="98" y="98"/>
                    </a:lnTo>
                    <a:close/>
                    <a:moveTo>
                      <a:pt x="54" y="98"/>
                    </a:moveTo>
                    <a:lnTo>
                      <a:pt x="51" y="98"/>
                    </a:lnTo>
                    <a:lnTo>
                      <a:pt x="54" y="98"/>
                    </a:lnTo>
                    <a:lnTo>
                      <a:pt x="51" y="98"/>
                    </a:lnTo>
                    <a:lnTo>
                      <a:pt x="54" y="98"/>
                    </a:lnTo>
                    <a:close/>
                    <a:moveTo>
                      <a:pt x="56" y="98"/>
                    </a:moveTo>
                    <a:lnTo>
                      <a:pt x="54" y="98"/>
                    </a:lnTo>
                    <a:lnTo>
                      <a:pt x="56" y="98"/>
                    </a:lnTo>
                    <a:close/>
                    <a:moveTo>
                      <a:pt x="98" y="98"/>
                    </a:moveTo>
                    <a:lnTo>
                      <a:pt x="100" y="98"/>
                    </a:lnTo>
                    <a:lnTo>
                      <a:pt x="98" y="98"/>
                    </a:lnTo>
                    <a:close/>
                    <a:moveTo>
                      <a:pt x="51" y="98"/>
                    </a:moveTo>
                    <a:lnTo>
                      <a:pt x="51" y="95"/>
                    </a:lnTo>
                    <a:lnTo>
                      <a:pt x="51" y="98"/>
                    </a:lnTo>
                    <a:close/>
                    <a:moveTo>
                      <a:pt x="98" y="98"/>
                    </a:moveTo>
                    <a:lnTo>
                      <a:pt x="98" y="95"/>
                    </a:lnTo>
                    <a:lnTo>
                      <a:pt x="98" y="98"/>
                    </a:lnTo>
                    <a:close/>
                    <a:moveTo>
                      <a:pt x="98" y="98"/>
                    </a:moveTo>
                    <a:lnTo>
                      <a:pt x="95" y="98"/>
                    </a:lnTo>
                    <a:lnTo>
                      <a:pt x="95" y="95"/>
                    </a:lnTo>
                    <a:lnTo>
                      <a:pt x="98" y="95"/>
                    </a:lnTo>
                    <a:lnTo>
                      <a:pt x="98" y="98"/>
                    </a:lnTo>
                    <a:close/>
                    <a:moveTo>
                      <a:pt x="56" y="95"/>
                    </a:moveTo>
                    <a:lnTo>
                      <a:pt x="59" y="95"/>
                    </a:lnTo>
                    <a:lnTo>
                      <a:pt x="56" y="95"/>
                    </a:lnTo>
                    <a:lnTo>
                      <a:pt x="56" y="98"/>
                    </a:lnTo>
                    <a:lnTo>
                      <a:pt x="54" y="98"/>
                    </a:lnTo>
                    <a:lnTo>
                      <a:pt x="51" y="98"/>
                    </a:lnTo>
                    <a:lnTo>
                      <a:pt x="51" y="95"/>
                    </a:lnTo>
                    <a:lnTo>
                      <a:pt x="54" y="95"/>
                    </a:lnTo>
                    <a:lnTo>
                      <a:pt x="54" y="98"/>
                    </a:lnTo>
                    <a:lnTo>
                      <a:pt x="54" y="95"/>
                    </a:lnTo>
                    <a:lnTo>
                      <a:pt x="56" y="95"/>
                    </a:lnTo>
                    <a:close/>
                    <a:moveTo>
                      <a:pt x="51" y="95"/>
                    </a:moveTo>
                    <a:lnTo>
                      <a:pt x="49" y="95"/>
                    </a:lnTo>
                    <a:lnTo>
                      <a:pt x="51" y="95"/>
                    </a:lnTo>
                    <a:close/>
                    <a:moveTo>
                      <a:pt x="51" y="95"/>
                    </a:moveTo>
                    <a:lnTo>
                      <a:pt x="49" y="95"/>
                    </a:lnTo>
                    <a:lnTo>
                      <a:pt x="51" y="95"/>
                    </a:lnTo>
                    <a:close/>
                    <a:moveTo>
                      <a:pt x="54" y="95"/>
                    </a:moveTo>
                    <a:lnTo>
                      <a:pt x="51" y="95"/>
                    </a:lnTo>
                    <a:lnTo>
                      <a:pt x="51" y="93"/>
                    </a:lnTo>
                    <a:lnTo>
                      <a:pt x="54" y="95"/>
                    </a:lnTo>
                    <a:close/>
                    <a:moveTo>
                      <a:pt x="59" y="95"/>
                    </a:moveTo>
                    <a:lnTo>
                      <a:pt x="59" y="93"/>
                    </a:lnTo>
                    <a:lnTo>
                      <a:pt x="59" y="95"/>
                    </a:lnTo>
                    <a:close/>
                    <a:moveTo>
                      <a:pt x="93" y="95"/>
                    </a:moveTo>
                    <a:lnTo>
                      <a:pt x="93" y="93"/>
                    </a:lnTo>
                    <a:lnTo>
                      <a:pt x="93" y="95"/>
                    </a:lnTo>
                    <a:close/>
                    <a:moveTo>
                      <a:pt x="125" y="95"/>
                    </a:moveTo>
                    <a:lnTo>
                      <a:pt x="125" y="93"/>
                    </a:lnTo>
                    <a:lnTo>
                      <a:pt x="125" y="95"/>
                    </a:lnTo>
                    <a:close/>
                    <a:moveTo>
                      <a:pt x="93" y="95"/>
                    </a:moveTo>
                    <a:lnTo>
                      <a:pt x="93" y="93"/>
                    </a:lnTo>
                    <a:lnTo>
                      <a:pt x="93" y="95"/>
                    </a:lnTo>
                    <a:close/>
                    <a:moveTo>
                      <a:pt x="93" y="93"/>
                    </a:moveTo>
                    <a:lnTo>
                      <a:pt x="90" y="93"/>
                    </a:lnTo>
                    <a:lnTo>
                      <a:pt x="90" y="91"/>
                    </a:lnTo>
                    <a:lnTo>
                      <a:pt x="93" y="91"/>
                    </a:lnTo>
                    <a:lnTo>
                      <a:pt x="93" y="93"/>
                    </a:lnTo>
                    <a:close/>
                    <a:moveTo>
                      <a:pt x="68" y="91"/>
                    </a:moveTo>
                    <a:lnTo>
                      <a:pt x="68" y="88"/>
                    </a:lnTo>
                    <a:lnTo>
                      <a:pt x="68" y="91"/>
                    </a:lnTo>
                    <a:close/>
                    <a:moveTo>
                      <a:pt x="90" y="91"/>
                    </a:moveTo>
                    <a:lnTo>
                      <a:pt x="90" y="88"/>
                    </a:lnTo>
                    <a:lnTo>
                      <a:pt x="88" y="88"/>
                    </a:lnTo>
                    <a:lnTo>
                      <a:pt x="90" y="88"/>
                    </a:lnTo>
                    <a:lnTo>
                      <a:pt x="90" y="91"/>
                    </a:lnTo>
                    <a:close/>
                    <a:moveTo>
                      <a:pt x="142" y="86"/>
                    </a:moveTo>
                    <a:lnTo>
                      <a:pt x="144" y="88"/>
                    </a:lnTo>
                    <a:lnTo>
                      <a:pt x="144" y="91"/>
                    </a:lnTo>
                    <a:lnTo>
                      <a:pt x="142" y="91"/>
                    </a:lnTo>
                    <a:lnTo>
                      <a:pt x="139" y="91"/>
                    </a:lnTo>
                    <a:lnTo>
                      <a:pt x="142" y="91"/>
                    </a:lnTo>
                    <a:lnTo>
                      <a:pt x="142" y="88"/>
                    </a:lnTo>
                    <a:lnTo>
                      <a:pt x="139" y="88"/>
                    </a:lnTo>
                    <a:lnTo>
                      <a:pt x="142" y="88"/>
                    </a:lnTo>
                    <a:lnTo>
                      <a:pt x="142" y="86"/>
                    </a:lnTo>
                    <a:lnTo>
                      <a:pt x="142" y="88"/>
                    </a:lnTo>
                    <a:lnTo>
                      <a:pt x="142" y="86"/>
                    </a:lnTo>
                    <a:close/>
                    <a:moveTo>
                      <a:pt x="85" y="86"/>
                    </a:moveTo>
                    <a:lnTo>
                      <a:pt x="88" y="86"/>
                    </a:lnTo>
                    <a:lnTo>
                      <a:pt x="85" y="86"/>
                    </a:lnTo>
                    <a:close/>
                    <a:moveTo>
                      <a:pt x="54" y="95"/>
                    </a:moveTo>
                    <a:lnTo>
                      <a:pt x="51" y="95"/>
                    </a:lnTo>
                    <a:lnTo>
                      <a:pt x="54" y="95"/>
                    </a:lnTo>
                    <a:lnTo>
                      <a:pt x="56" y="95"/>
                    </a:lnTo>
                    <a:lnTo>
                      <a:pt x="54" y="95"/>
                    </a:lnTo>
                    <a:lnTo>
                      <a:pt x="54" y="93"/>
                    </a:lnTo>
                    <a:lnTo>
                      <a:pt x="54" y="95"/>
                    </a:lnTo>
                    <a:lnTo>
                      <a:pt x="54" y="93"/>
                    </a:lnTo>
                    <a:lnTo>
                      <a:pt x="51" y="93"/>
                    </a:lnTo>
                    <a:lnTo>
                      <a:pt x="54" y="93"/>
                    </a:lnTo>
                    <a:lnTo>
                      <a:pt x="51" y="93"/>
                    </a:lnTo>
                    <a:lnTo>
                      <a:pt x="51" y="95"/>
                    </a:lnTo>
                    <a:lnTo>
                      <a:pt x="49" y="95"/>
                    </a:lnTo>
                    <a:lnTo>
                      <a:pt x="49" y="93"/>
                    </a:lnTo>
                    <a:lnTo>
                      <a:pt x="51" y="93"/>
                    </a:lnTo>
                    <a:lnTo>
                      <a:pt x="49" y="93"/>
                    </a:lnTo>
                    <a:lnTo>
                      <a:pt x="51" y="93"/>
                    </a:lnTo>
                    <a:lnTo>
                      <a:pt x="49" y="93"/>
                    </a:lnTo>
                    <a:lnTo>
                      <a:pt x="51" y="93"/>
                    </a:lnTo>
                    <a:lnTo>
                      <a:pt x="49" y="93"/>
                    </a:lnTo>
                    <a:lnTo>
                      <a:pt x="49" y="91"/>
                    </a:lnTo>
                    <a:lnTo>
                      <a:pt x="49" y="93"/>
                    </a:lnTo>
                    <a:lnTo>
                      <a:pt x="49" y="91"/>
                    </a:lnTo>
                    <a:lnTo>
                      <a:pt x="51" y="91"/>
                    </a:lnTo>
                    <a:lnTo>
                      <a:pt x="51" y="88"/>
                    </a:lnTo>
                    <a:lnTo>
                      <a:pt x="54" y="88"/>
                    </a:lnTo>
                    <a:lnTo>
                      <a:pt x="54" y="91"/>
                    </a:lnTo>
                    <a:lnTo>
                      <a:pt x="54" y="88"/>
                    </a:lnTo>
                    <a:lnTo>
                      <a:pt x="54" y="86"/>
                    </a:lnTo>
                    <a:lnTo>
                      <a:pt x="56" y="83"/>
                    </a:lnTo>
                    <a:lnTo>
                      <a:pt x="56" y="86"/>
                    </a:lnTo>
                    <a:lnTo>
                      <a:pt x="56" y="83"/>
                    </a:lnTo>
                    <a:lnTo>
                      <a:pt x="56" y="86"/>
                    </a:lnTo>
                    <a:lnTo>
                      <a:pt x="56" y="88"/>
                    </a:lnTo>
                    <a:lnTo>
                      <a:pt x="56" y="91"/>
                    </a:lnTo>
                    <a:lnTo>
                      <a:pt x="59" y="91"/>
                    </a:lnTo>
                    <a:lnTo>
                      <a:pt x="59" y="93"/>
                    </a:lnTo>
                    <a:lnTo>
                      <a:pt x="59" y="95"/>
                    </a:lnTo>
                    <a:lnTo>
                      <a:pt x="56" y="95"/>
                    </a:lnTo>
                    <a:lnTo>
                      <a:pt x="54" y="95"/>
                    </a:lnTo>
                    <a:close/>
                    <a:moveTo>
                      <a:pt x="49" y="83"/>
                    </a:moveTo>
                    <a:lnTo>
                      <a:pt x="49" y="86"/>
                    </a:lnTo>
                    <a:lnTo>
                      <a:pt x="46" y="86"/>
                    </a:lnTo>
                    <a:lnTo>
                      <a:pt x="44" y="86"/>
                    </a:lnTo>
                    <a:lnTo>
                      <a:pt x="46" y="86"/>
                    </a:lnTo>
                    <a:lnTo>
                      <a:pt x="46" y="83"/>
                    </a:lnTo>
                    <a:lnTo>
                      <a:pt x="46" y="86"/>
                    </a:lnTo>
                    <a:lnTo>
                      <a:pt x="46" y="83"/>
                    </a:lnTo>
                    <a:lnTo>
                      <a:pt x="46" y="86"/>
                    </a:lnTo>
                    <a:lnTo>
                      <a:pt x="46" y="83"/>
                    </a:lnTo>
                    <a:lnTo>
                      <a:pt x="49" y="83"/>
                    </a:lnTo>
                    <a:close/>
                    <a:moveTo>
                      <a:pt x="85" y="83"/>
                    </a:moveTo>
                    <a:lnTo>
                      <a:pt x="88" y="83"/>
                    </a:lnTo>
                    <a:lnTo>
                      <a:pt x="88" y="86"/>
                    </a:lnTo>
                    <a:lnTo>
                      <a:pt x="85" y="86"/>
                    </a:lnTo>
                    <a:lnTo>
                      <a:pt x="85" y="83"/>
                    </a:lnTo>
                    <a:lnTo>
                      <a:pt x="85" y="86"/>
                    </a:lnTo>
                    <a:lnTo>
                      <a:pt x="85" y="83"/>
                    </a:lnTo>
                    <a:close/>
                    <a:moveTo>
                      <a:pt x="49" y="83"/>
                    </a:moveTo>
                    <a:lnTo>
                      <a:pt x="46" y="83"/>
                    </a:lnTo>
                    <a:lnTo>
                      <a:pt x="49" y="83"/>
                    </a:lnTo>
                    <a:close/>
                    <a:moveTo>
                      <a:pt x="46" y="83"/>
                    </a:moveTo>
                    <a:lnTo>
                      <a:pt x="44" y="83"/>
                    </a:lnTo>
                    <a:lnTo>
                      <a:pt x="44" y="86"/>
                    </a:lnTo>
                    <a:lnTo>
                      <a:pt x="44" y="83"/>
                    </a:lnTo>
                    <a:lnTo>
                      <a:pt x="46" y="83"/>
                    </a:lnTo>
                    <a:close/>
                    <a:moveTo>
                      <a:pt x="46" y="83"/>
                    </a:moveTo>
                    <a:lnTo>
                      <a:pt x="44" y="83"/>
                    </a:lnTo>
                    <a:lnTo>
                      <a:pt x="46" y="83"/>
                    </a:lnTo>
                    <a:close/>
                    <a:moveTo>
                      <a:pt x="51" y="83"/>
                    </a:moveTo>
                    <a:lnTo>
                      <a:pt x="49" y="83"/>
                    </a:lnTo>
                    <a:lnTo>
                      <a:pt x="51" y="83"/>
                    </a:lnTo>
                    <a:close/>
                    <a:moveTo>
                      <a:pt x="54" y="83"/>
                    </a:moveTo>
                    <a:lnTo>
                      <a:pt x="54" y="86"/>
                    </a:lnTo>
                    <a:lnTo>
                      <a:pt x="54" y="88"/>
                    </a:lnTo>
                    <a:lnTo>
                      <a:pt x="54" y="86"/>
                    </a:lnTo>
                    <a:lnTo>
                      <a:pt x="54" y="88"/>
                    </a:lnTo>
                    <a:lnTo>
                      <a:pt x="51" y="88"/>
                    </a:lnTo>
                    <a:lnTo>
                      <a:pt x="49" y="88"/>
                    </a:lnTo>
                    <a:lnTo>
                      <a:pt x="51" y="91"/>
                    </a:lnTo>
                    <a:lnTo>
                      <a:pt x="49" y="91"/>
                    </a:lnTo>
                    <a:lnTo>
                      <a:pt x="51" y="91"/>
                    </a:lnTo>
                    <a:lnTo>
                      <a:pt x="51" y="88"/>
                    </a:lnTo>
                    <a:lnTo>
                      <a:pt x="51" y="91"/>
                    </a:lnTo>
                    <a:lnTo>
                      <a:pt x="49" y="91"/>
                    </a:lnTo>
                    <a:lnTo>
                      <a:pt x="49" y="88"/>
                    </a:lnTo>
                    <a:lnTo>
                      <a:pt x="46" y="88"/>
                    </a:lnTo>
                    <a:lnTo>
                      <a:pt x="46" y="86"/>
                    </a:lnTo>
                    <a:lnTo>
                      <a:pt x="49" y="86"/>
                    </a:lnTo>
                    <a:lnTo>
                      <a:pt x="49" y="83"/>
                    </a:lnTo>
                    <a:lnTo>
                      <a:pt x="51" y="83"/>
                    </a:lnTo>
                    <a:lnTo>
                      <a:pt x="49" y="83"/>
                    </a:lnTo>
                    <a:lnTo>
                      <a:pt x="49" y="86"/>
                    </a:lnTo>
                    <a:lnTo>
                      <a:pt x="49" y="83"/>
                    </a:lnTo>
                    <a:lnTo>
                      <a:pt x="51" y="86"/>
                    </a:lnTo>
                    <a:lnTo>
                      <a:pt x="51" y="83"/>
                    </a:lnTo>
                    <a:lnTo>
                      <a:pt x="54" y="83"/>
                    </a:lnTo>
                    <a:lnTo>
                      <a:pt x="54" y="81"/>
                    </a:lnTo>
                    <a:lnTo>
                      <a:pt x="54" y="83"/>
                    </a:lnTo>
                    <a:close/>
                    <a:moveTo>
                      <a:pt x="51" y="81"/>
                    </a:moveTo>
                    <a:lnTo>
                      <a:pt x="51" y="83"/>
                    </a:lnTo>
                    <a:lnTo>
                      <a:pt x="49" y="81"/>
                    </a:lnTo>
                    <a:lnTo>
                      <a:pt x="51" y="81"/>
                    </a:lnTo>
                    <a:close/>
                    <a:moveTo>
                      <a:pt x="85" y="83"/>
                    </a:moveTo>
                    <a:lnTo>
                      <a:pt x="85" y="81"/>
                    </a:lnTo>
                    <a:lnTo>
                      <a:pt x="85" y="83"/>
                    </a:lnTo>
                    <a:close/>
                    <a:moveTo>
                      <a:pt x="49" y="83"/>
                    </a:moveTo>
                    <a:lnTo>
                      <a:pt x="49" y="81"/>
                    </a:lnTo>
                    <a:lnTo>
                      <a:pt x="49" y="83"/>
                    </a:lnTo>
                    <a:close/>
                    <a:moveTo>
                      <a:pt x="46" y="81"/>
                    </a:moveTo>
                    <a:lnTo>
                      <a:pt x="49" y="81"/>
                    </a:lnTo>
                    <a:lnTo>
                      <a:pt x="46" y="81"/>
                    </a:lnTo>
                    <a:lnTo>
                      <a:pt x="46" y="83"/>
                    </a:lnTo>
                    <a:lnTo>
                      <a:pt x="46" y="81"/>
                    </a:lnTo>
                    <a:close/>
                    <a:moveTo>
                      <a:pt x="54" y="81"/>
                    </a:moveTo>
                    <a:lnTo>
                      <a:pt x="51" y="81"/>
                    </a:lnTo>
                    <a:lnTo>
                      <a:pt x="54" y="81"/>
                    </a:lnTo>
                    <a:close/>
                    <a:moveTo>
                      <a:pt x="85" y="81"/>
                    </a:moveTo>
                    <a:lnTo>
                      <a:pt x="83" y="81"/>
                    </a:lnTo>
                    <a:lnTo>
                      <a:pt x="85" y="81"/>
                    </a:lnTo>
                    <a:close/>
                    <a:moveTo>
                      <a:pt x="49" y="81"/>
                    </a:moveTo>
                    <a:lnTo>
                      <a:pt x="46" y="81"/>
                    </a:lnTo>
                    <a:lnTo>
                      <a:pt x="49" y="81"/>
                    </a:lnTo>
                    <a:close/>
                    <a:moveTo>
                      <a:pt x="51" y="81"/>
                    </a:moveTo>
                    <a:lnTo>
                      <a:pt x="54" y="81"/>
                    </a:lnTo>
                    <a:lnTo>
                      <a:pt x="51" y="81"/>
                    </a:lnTo>
                    <a:close/>
                    <a:moveTo>
                      <a:pt x="51" y="81"/>
                    </a:moveTo>
                    <a:lnTo>
                      <a:pt x="49" y="81"/>
                    </a:lnTo>
                    <a:lnTo>
                      <a:pt x="51" y="81"/>
                    </a:lnTo>
                    <a:close/>
                    <a:moveTo>
                      <a:pt x="49" y="81"/>
                    </a:moveTo>
                    <a:lnTo>
                      <a:pt x="46" y="81"/>
                    </a:lnTo>
                    <a:lnTo>
                      <a:pt x="49" y="81"/>
                    </a:lnTo>
                    <a:close/>
                    <a:moveTo>
                      <a:pt x="83" y="78"/>
                    </a:moveTo>
                    <a:lnTo>
                      <a:pt x="83" y="81"/>
                    </a:lnTo>
                    <a:lnTo>
                      <a:pt x="83" y="78"/>
                    </a:lnTo>
                    <a:lnTo>
                      <a:pt x="81" y="78"/>
                    </a:lnTo>
                    <a:lnTo>
                      <a:pt x="83" y="78"/>
                    </a:lnTo>
                    <a:close/>
                    <a:moveTo>
                      <a:pt x="54" y="78"/>
                    </a:moveTo>
                    <a:lnTo>
                      <a:pt x="54" y="81"/>
                    </a:lnTo>
                    <a:lnTo>
                      <a:pt x="51" y="81"/>
                    </a:lnTo>
                    <a:lnTo>
                      <a:pt x="49" y="81"/>
                    </a:lnTo>
                    <a:lnTo>
                      <a:pt x="51" y="81"/>
                    </a:lnTo>
                    <a:lnTo>
                      <a:pt x="51" y="78"/>
                    </a:lnTo>
                    <a:lnTo>
                      <a:pt x="51" y="81"/>
                    </a:lnTo>
                    <a:lnTo>
                      <a:pt x="51" y="78"/>
                    </a:lnTo>
                    <a:lnTo>
                      <a:pt x="51" y="81"/>
                    </a:lnTo>
                    <a:lnTo>
                      <a:pt x="51" y="78"/>
                    </a:lnTo>
                    <a:lnTo>
                      <a:pt x="54" y="78"/>
                    </a:lnTo>
                    <a:close/>
                    <a:moveTo>
                      <a:pt x="51" y="78"/>
                    </a:moveTo>
                    <a:lnTo>
                      <a:pt x="49" y="78"/>
                    </a:lnTo>
                    <a:lnTo>
                      <a:pt x="51" y="78"/>
                    </a:lnTo>
                    <a:close/>
                    <a:moveTo>
                      <a:pt x="78" y="78"/>
                    </a:moveTo>
                    <a:lnTo>
                      <a:pt x="78" y="76"/>
                    </a:lnTo>
                    <a:lnTo>
                      <a:pt x="78" y="78"/>
                    </a:lnTo>
                    <a:close/>
                    <a:moveTo>
                      <a:pt x="78" y="76"/>
                    </a:moveTo>
                    <a:lnTo>
                      <a:pt x="78" y="73"/>
                    </a:lnTo>
                    <a:lnTo>
                      <a:pt x="78" y="76"/>
                    </a:lnTo>
                    <a:close/>
                    <a:moveTo>
                      <a:pt x="105" y="73"/>
                    </a:moveTo>
                    <a:lnTo>
                      <a:pt x="103" y="73"/>
                    </a:lnTo>
                    <a:lnTo>
                      <a:pt x="105" y="73"/>
                    </a:lnTo>
                    <a:close/>
                    <a:moveTo>
                      <a:pt x="100" y="73"/>
                    </a:moveTo>
                    <a:lnTo>
                      <a:pt x="103" y="73"/>
                    </a:lnTo>
                    <a:lnTo>
                      <a:pt x="103" y="76"/>
                    </a:lnTo>
                    <a:lnTo>
                      <a:pt x="103" y="73"/>
                    </a:lnTo>
                    <a:lnTo>
                      <a:pt x="103" y="76"/>
                    </a:lnTo>
                    <a:lnTo>
                      <a:pt x="103" y="73"/>
                    </a:lnTo>
                    <a:lnTo>
                      <a:pt x="100" y="73"/>
                    </a:lnTo>
                    <a:close/>
                    <a:moveTo>
                      <a:pt x="51" y="73"/>
                    </a:moveTo>
                    <a:lnTo>
                      <a:pt x="51" y="71"/>
                    </a:lnTo>
                    <a:lnTo>
                      <a:pt x="51" y="73"/>
                    </a:lnTo>
                    <a:close/>
                    <a:moveTo>
                      <a:pt x="29" y="71"/>
                    </a:moveTo>
                    <a:lnTo>
                      <a:pt x="32" y="71"/>
                    </a:lnTo>
                    <a:lnTo>
                      <a:pt x="29" y="71"/>
                    </a:lnTo>
                    <a:lnTo>
                      <a:pt x="32" y="73"/>
                    </a:lnTo>
                    <a:lnTo>
                      <a:pt x="29" y="73"/>
                    </a:lnTo>
                    <a:lnTo>
                      <a:pt x="29" y="71"/>
                    </a:lnTo>
                    <a:close/>
                    <a:moveTo>
                      <a:pt x="32" y="71"/>
                    </a:moveTo>
                    <a:lnTo>
                      <a:pt x="32" y="73"/>
                    </a:lnTo>
                    <a:lnTo>
                      <a:pt x="32" y="71"/>
                    </a:lnTo>
                    <a:close/>
                    <a:moveTo>
                      <a:pt x="110" y="71"/>
                    </a:moveTo>
                    <a:lnTo>
                      <a:pt x="110" y="73"/>
                    </a:lnTo>
                    <a:lnTo>
                      <a:pt x="110" y="76"/>
                    </a:lnTo>
                    <a:lnTo>
                      <a:pt x="112" y="76"/>
                    </a:lnTo>
                    <a:lnTo>
                      <a:pt x="112" y="78"/>
                    </a:lnTo>
                    <a:lnTo>
                      <a:pt x="115" y="78"/>
                    </a:lnTo>
                    <a:lnTo>
                      <a:pt x="115" y="81"/>
                    </a:lnTo>
                    <a:lnTo>
                      <a:pt x="117" y="81"/>
                    </a:lnTo>
                    <a:lnTo>
                      <a:pt x="117" y="83"/>
                    </a:lnTo>
                    <a:lnTo>
                      <a:pt x="120" y="86"/>
                    </a:lnTo>
                    <a:lnTo>
                      <a:pt x="117" y="86"/>
                    </a:lnTo>
                    <a:lnTo>
                      <a:pt x="115" y="86"/>
                    </a:lnTo>
                    <a:lnTo>
                      <a:pt x="115" y="88"/>
                    </a:lnTo>
                    <a:lnTo>
                      <a:pt x="115" y="86"/>
                    </a:lnTo>
                    <a:lnTo>
                      <a:pt x="112" y="86"/>
                    </a:lnTo>
                    <a:lnTo>
                      <a:pt x="115" y="86"/>
                    </a:lnTo>
                    <a:lnTo>
                      <a:pt x="117" y="86"/>
                    </a:lnTo>
                    <a:lnTo>
                      <a:pt x="117" y="83"/>
                    </a:lnTo>
                    <a:lnTo>
                      <a:pt x="117" y="86"/>
                    </a:lnTo>
                    <a:lnTo>
                      <a:pt x="117" y="83"/>
                    </a:lnTo>
                    <a:lnTo>
                      <a:pt x="115" y="83"/>
                    </a:lnTo>
                    <a:lnTo>
                      <a:pt x="115" y="81"/>
                    </a:lnTo>
                    <a:lnTo>
                      <a:pt x="112" y="81"/>
                    </a:lnTo>
                    <a:lnTo>
                      <a:pt x="112" y="78"/>
                    </a:lnTo>
                    <a:lnTo>
                      <a:pt x="112" y="76"/>
                    </a:lnTo>
                    <a:lnTo>
                      <a:pt x="110" y="76"/>
                    </a:lnTo>
                    <a:lnTo>
                      <a:pt x="110" y="73"/>
                    </a:lnTo>
                    <a:lnTo>
                      <a:pt x="107" y="73"/>
                    </a:lnTo>
                    <a:lnTo>
                      <a:pt x="107" y="71"/>
                    </a:lnTo>
                    <a:lnTo>
                      <a:pt x="107" y="73"/>
                    </a:lnTo>
                    <a:lnTo>
                      <a:pt x="107" y="71"/>
                    </a:lnTo>
                    <a:lnTo>
                      <a:pt x="110" y="71"/>
                    </a:lnTo>
                    <a:close/>
                    <a:moveTo>
                      <a:pt x="78" y="69"/>
                    </a:moveTo>
                    <a:lnTo>
                      <a:pt x="78" y="66"/>
                    </a:lnTo>
                    <a:lnTo>
                      <a:pt x="78" y="69"/>
                    </a:lnTo>
                    <a:close/>
                    <a:moveTo>
                      <a:pt x="49" y="66"/>
                    </a:moveTo>
                    <a:lnTo>
                      <a:pt x="46" y="66"/>
                    </a:lnTo>
                    <a:lnTo>
                      <a:pt x="49" y="66"/>
                    </a:lnTo>
                    <a:close/>
                    <a:moveTo>
                      <a:pt x="46" y="64"/>
                    </a:moveTo>
                    <a:lnTo>
                      <a:pt x="46" y="61"/>
                    </a:lnTo>
                    <a:lnTo>
                      <a:pt x="46" y="64"/>
                    </a:lnTo>
                    <a:close/>
                    <a:moveTo>
                      <a:pt x="66" y="61"/>
                    </a:moveTo>
                    <a:lnTo>
                      <a:pt x="63" y="61"/>
                    </a:lnTo>
                    <a:lnTo>
                      <a:pt x="66" y="61"/>
                    </a:lnTo>
                    <a:close/>
                    <a:moveTo>
                      <a:pt x="61" y="61"/>
                    </a:moveTo>
                    <a:lnTo>
                      <a:pt x="63" y="61"/>
                    </a:lnTo>
                    <a:lnTo>
                      <a:pt x="66" y="61"/>
                    </a:lnTo>
                    <a:lnTo>
                      <a:pt x="63" y="61"/>
                    </a:lnTo>
                    <a:lnTo>
                      <a:pt x="63" y="64"/>
                    </a:lnTo>
                    <a:lnTo>
                      <a:pt x="63" y="61"/>
                    </a:lnTo>
                    <a:lnTo>
                      <a:pt x="63" y="64"/>
                    </a:lnTo>
                    <a:lnTo>
                      <a:pt x="61" y="64"/>
                    </a:lnTo>
                    <a:lnTo>
                      <a:pt x="59" y="64"/>
                    </a:lnTo>
                    <a:lnTo>
                      <a:pt x="56" y="64"/>
                    </a:lnTo>
                    <a:lnTo>
                      <a:pt x="56" y="61"/>
                    </a:lnTo>
                    <a:lnTo>
                      <a:pt x="59" y="61"/>
                    </a:lnTo>
                    <a:lnTo>
                      <a:pt x="61" y="61"/>
                    </a:lnTo>
                    <a:close/>
                    <a:moveTo>
                      <a:pt x="66" y="59"/>
                    </a:moveTo>
                    <a:lnTo>
                      <a:pt x="63" y="59"/>
                    </a:lnTo>
                    <a:lnTo>
                      <a:pt x="66" y="59"/>
                    </a:lnTo>
                    <a:close/>
                    <a:moveTo>
                      <a:pt x="68" y="61"/>
                    </a:moveTo>
                    <a:lnTo>
                      <a:pt x="66" y="61"/>
                    </a:lnTo>
                    <a:lnTo>
                      <a:pt x="68" y="59"/>
                    </a:lnTo>
                    <a:lnTo>
                      <a:pt x="71" y="59"/>
                    </a:lnTo>
                    <a:lnTo>
                      <a:pt x="68" y="59"/>
                    </a:lnTo>
                    <a:lnTo>
                      <a:pt x="68" y="61"/>
                    </a:lnTo>
                    <a:close/>
                    <a:moveTo>
                      <a:pt x="39" y="59"/>
                    </a:moveTo>
                    <a:lnTo>
                      <a:pt x="37" y="59"/>
                    </a:lnTo>
                    <a:lnTo>
                      <a:pt x="39" y="59"/>
                    </a:lnTo>
                    <a:close/>
                    <a:moveTo>
                      <a:pt x="39" y="56"/>
                    </a:moveTo>
                    <a:lnTo>
                      <a:pt x="41" y="56"/>
                    </a:lnTo>
                    <a:lnTo>
                      <a:pt x="39" y="56"/>
                    </a:lnTo>
                    <a:lnTo>
                      <a:pt x="39" y="59"/>
                    </a:lnTo>
                    <a:lnTo>
                      <a:pt x="39" y="56"/>
                    </a:lnTo>
                    <a:lnTo>
                      <a:pt x="39" y="59"/>
                    </a:lnTo>
                    <a:lnTo>
                      <a:pt x="41" y="59"/>
                    </a:lnTo>
                    <a:lnTo>
                      <a:pt x="44" y="59"/>
                    </a:lnTo>
                    <a:lnTo>
                      <a:pt x="41" y="59"/>
                    </a:lnTo>
                    <a:lnTo>
                      <a:pt x="44" y="59"/>
                    </a:lnTo>
                    <a:lnTo>
                      <a:pt x="44" y="61"/>
                    </a:lnTo>
                    <a:lnTo>
                      <a:pt x="46" y="61"/>
                    </a:lnTo>
                    <a:lnTo>
                      <a:pt x="44" y="61"/>
                    </a:lnTo>
                    <a:lnTo>
                      <a:pt x="44" y="64"/>
                    </a:lnTo>
                    <a:lnTo>
                      <a:pt x="46" y="64"/>
                    </a:lnTo>
                    <a:lnTo>
                      <a:pt x="44" y="64"/>
                    </a:lnTo>
                    <a:lnTo>
                      <a:pt x="46" y="64"/>
                    </a:lnTo>
                    <a:lnTo>
                      <a:pt x="46" y="66"/>
                    </a:lnTo>
                    <a:lnTo>
                      <a:pt x="49" y="66"/>
                    </a:lnTo>
                    <a:lnTo>
                      <a:pt x="49" y="69"/>
                    </a:lnTo>
                    <a:lnTo>
                      <a:pt x="51" y="69"/>
                    </a:lnTo>
                    <a:lnTo>
                      <a:pt x="51" y="71"/>
                    </a:lnTo>
                    <a:lnTo>
                      <a:pt x="51" y="73"/>
                    </a:lnTo>
                    <a:lnTo>
                      <a:pt x="51" y="76"/>
                    </a:lnTo>
                    <a:lnTo>
                      <a:pt x="51" y="78"/>
                    </a:lnTo>
                    <a:lnTo>
                      <a:pt x="49" y="78"/>
                    </a:lnTo>
                    <a:lnTo>
                      <a:pt x="49" y="81"/>
                    </a:lnTo>
                    <a:lnTo>
                      <a:pt x="46" y="81"/>
                    </a:lnTo>
                    <a:lnTo>
                      <a:pt x="44" y="81"/>
                    </a:lnTo>
                    <a:lnTo>
                      <a:pt x="44" y="83"/>
                    </a:lnTo>
                    <a:lnTo>
                      <a:pt x="44" y="81"/>
                    </a:lnTo>
                    <a:lnTo>
                      <a:pt x="41" y="81"/>
                    </a:lnTo>
                    <a:lnTo>
                      <a:pt x="44" y="81"/>
                    </a:lnTo>
                    <a:lnTo>
                      <a:pt x="41" y="81"/>
                    </a:lnTo>
                    <a:lnTo>
                      <a:pt x="44" y="81"/>
                    </a:lnTo>
                    <a:lnTo>
                      <a:pt x="41" y="81"/>
                    </a:lnTo>
                    <a:lnTo>
                      <a:pt x="41" y="78"/>
                    </a:lnTo>
                    <a:lnTo>
                      <a:pt x="39" y="78"/>
                    </a:lnTo>
                    <a:lnTo>
                      <a:pt x="41" y="78"/>
                    </a:lnTo>
                    <a:lnTo>
                      <a:pt x="41" y="76"/>
                    </a:lnTo>
                    <a:lnTo>
                      <a:pt x="39" y="78"/>
                    </a:lnTo>
                    <a:lnTo>
                      <a:pt x="37" y="76"/>
                    </a:lnTo>
                    <a:lnTo>
                      <a:pt x="34" y="76"/>
                    </a:lnTo>
                    <a:lnTo>
                      <a:pt x="34" y="73"/>
                    </a:lnTo>
                    <a:lnTo>
                      <a:pt x="34" y="76"/>
                    </a:lnTo>
                    <a:lnTo>
                      <a:pt x="34" y="73"/>
                    </a:lnTo>
                    <a:lnTo>
                      <a:pt x="32" y="73"/>
                    </a:lnTo>
                    <a:lnTo>
                      <a:pt x="34" y="73"/>
                    </a:lnTo>
                    <a:lnTo>
                      <a:pt x="34" y="71"/>
                    </a:lnTo>
                    <a:lnTo>
                      <a:pt x="37" y="71"/>
                    </a:lnTo>
                    <a:lnTo>
                      <a:pt x="34" y="71"/>
                    </a:lnTo>
                    <a:lnTo>
                      <a:pt x="37" y="71"/>
                    </a:lnTo>
                    <a:lnTo>
                      <a:pt x="37" y="69"/>
                    </a:lnTo>
                    <a:lnTo>
                      <a:pt x="37" y="66"/>
                    </a:lnTo>
                    <a:lnTo>
                      <a:pt x="39" y="66"/>
                    </a:lnTo>
                    <a:lnTo>
                      <a:pt x="39" y="64"/>
                    </a:lnTo>
                    <a:lnTo>
                      <a:pt x="39" y="61"/>
                    </a:lnTo>
                    <a:lnTo>
                      <a:pt x="39" y="59"/>
                    </a:lnTo>
                    <a:lnTo>
                      <a:pt x="39" y="56"/>
                    </a:lnTo>
                    <a:close/>
                    <a:moveTo>
                      <a:pt x="76" y="54"/>
                    </a:moveTo>
                    <a:lnTo>
                      <a:pt x="78" y="51"/>
                    </a:lnTo>
                    <a:lnTo>
                      <a:pt x="76" y="54"/>
                    </a:lnTo>
                    <a:close/>
                    <a:moveTo>
                      <a:pt x="46" y="51"/>
                    </a:moveTo>
                    <a:lnTo>
                      <a:pt x="49" y="51"/>
                    </a:lnTo>
                    <a:lnTo>
                      <a:pt x="46" y="51"/>
                    </a:lnTo>
                    <a:close/>
                    <a:moveTo>
                      <a:pt x="51" y="51"/>
                    </a:moveTo>
                    <a:lnTo>
                      <a:pt x="49" y="51"/>
                    </a:lnTo>
                    <a:lnTo>
                      <a:pt x="51" y="51"/>
                    </a:lnTo>
                    <a:close/>
                    <a:moveTo>
                      <a:pt x="51" y="49"/>
                    </a:moveTo>
                    <a:lnTo>
                      <a:pt x="49" y="49"/>
                    </a:lnTo>
                    <a:lnTo>
                      <a:pt x="51" y="49"/>
                    </a:lnTo>
                    <a:close/>
                    <a:moveTo>
                      <a:pt x="78" y="49"/>
                    </a:moveTo>
                    <a:lnTo>
                      <a:pt x="76" y="49"/>
                    </a:lnTo>
                    <a:lnTo>
                      <a:pt x="78" y="49"/>
                    </a:lnTo>
                    <a:close/>
                    <a:moveTo>
                      <a:pt x="10" y="49"/>
                    </a:moveTo>
                    <a:lnTo>
                      <a:pt x="10" y="46"/>
                    </a:lnTo>
                    <a:lnTo>
                      <a:pt x="10" y="49"/>
                    </a:lnTo>
                    <a:close/>
                    <a:moveTo>
                      <a:pt x="83" y="46"/>
                    </a:moveTo>
                    <a:lnTo>
                      <a:pt x="81" y="46"/>
                    </a:lnTo>
                    <a:lnTo>
                      <a:pt x="83" y="46"/>
                    </a:lnTo>
                    <a:close/>
                    <a:moveTo>
                      <a:pt x="81" y="46"/>
                    </a:moveTo>
                    <a:lnTo>
                      <a:pt x="81" y="49"/>
                    </a:lnTo>
                    <a:lnTo>
                      <a:pt x="81" y="46"/>
                    </a:lnTo>
                    <a:lnTo>
                      <a:pt x="81" y="49"/>
                    </a:lnTo>
                    <a:lnTo>
                      <a:pt x="83" y="49"/>
                    </a:lnTo>
                    <a:lnTo>
                      <a:pt x="83" y="51"/>
                    </a:lnTo>
                    <a:lnTo>
                      <a:pt x="85" y="51"/>
                    </a:lnTo>
                    <a:lnTo>
                      <a:pt x="88" y="51"/>
                    </a:lnTo>
                    <a:lnTo>
                      <a:pt x="88" y="54"/>
                    </a:lnTo>
                    <a:lnTo>
                      <a:pt x="90" y="54"/>
                    </a:lnTo>
                    <a:lnTo>
                      <a:pt x="90" y="56"/>
                    </a:lnTo>
                    <a:lnTo>
                      <a:pt x="93" y="56"/>
                    </a:lnTo>
                    <a:lnTo>
                      <a:pt x="95" y="56"/>
                    </a:lnTo>
                    <a:lnTo>
                      <a:pt x="95" y="59"/>
                    </a:lnTo>
                    <a:lnTo>
                      <a:pt x="98" y="59"/>
                    </a:lnTo>
                    <a:lnTo>
                      <a:pt x="95" y="59"/>
                    </a:lnTo>
                    <a:lnTo>
                      <a:pt x="98" y="61"/>
                    </a:lnTo>
                    <a:lnTo>
                      <a:pt x="95" y="59"/>
                    </a:lnTo>
                    <a:lnTo>
                      <a:pt x="98" y="59"/>
                    </a:lnTo>
                    <a:lnTo>
                      <a:pt x="98" y="61"/>
                    </a:lnTo>
                    <a:lnTo>
                      <a:pt x="95" y="61"/>
                    </a:lnTo>
                    <a:lnTo>
                      <a:pt x="98" y="61"/>
                    </a:lnTo>
                    <a:lnTo>
                      <a:pt x="95" y="61"/>
                    </a:lnTo>
                    <a:lnTo>
                      <a:pt x="98" y="61"/>
                    </a:lnTo>
                    <a:lnTo>
                      <a:pt x="95" y="61"/>
                    </a:lnTo>
                    <a:lnTo>
                      <a:pt x="98" y="61"/>
                    </a:lnTo>
                    <a:lnTo>
                      <a:pt x="95" y="61"/>
                    </a:lnTo>
                    <a:lnTo>
                      <a:pt x="95" y="64"/>
                    </a:lnTo>
                    <a:lnTo>
                      <a:pt x="95" y="66"/>
                    </a:lnTo>
                    <a:lnTo>
                      <a:pt x="95" y="64"/>
                    </a:lnTo>
                    <a:lnTo>
                      <a:pt x="95" y="66"/>
                    </a:lnTo>
                    <a:lnTo>
                      <a:pt x="95" y="69"/>
                    </a:lnTo>
                    <a:lnTo>
                      <a:pt x="95" y="71"/>
                    </a:lnTo>
                    <a:lnTo>
                      <a:pt x="95" y="73"/>
                    </a:lnTo>
                    <a:lnTo>
                      <a:pt x="95" y="71"/>
                    </a:lnTo>
                    <a:lnTo>
                      <a:pt x="93" y="71"/>
                    </a:lnTo>
                    <a:lnTo>
                      <a:pt x="93" y="69"/>
                    </a:lnTo>
                    <a:lnTo>
                      <a:pt x="90" y="69"/>
                    </a:lnTo>
                    <a:lnTo>
                      <a:pt x="93" y="69"/>
                    </a:lnTo>
                    <a:lnTo>
                      <a:pt x="90" y="69"/>
                    </a:lnTo>
                    <a:lnTo>
                      <a:pt x="90" y="66"/>
                    </a:lnTo>
                    <a:lnTo>
                      <a:pt x="90" y="69"/>
                    </a:lnTo>
                    <a:lnTo>
                      <a:pt x="93" y="69"/>
                    </a:lnTo>
                    <a:lnTo>
                      <a:pt x="95" y="69"/>
                    </a:lnTo>
                    <a:lnTo>
                      <a:pt x="95" y="66"/>
                    </a:lnTo>
                    <a:lnTo>
                      <a:pt x="93" y="66"/>
                    </a:lnTo>
                    <a:lnTo>
                      <a:pt x="95" y="66"/>
                    </a:lnTo>
                    <a:lnTo>
                      <a:pt x="95" y="64"/>
                    </a:lnTo>
                    <a:lnTo>
                      <a:pt x="95" y="61"/>
                    </a:lnTo>
                    <a:lnTo>
                      <a:pt x="95" y="59"/>
                    </a:lnTo>
                    <a:lnTo>
                      <a:pt x="93" y="59"/>
                    </a:lnTo>
                    <a:lnTo>
                      <a:pt x="93" y="56"/>
                    </a:lnTo>
                    <a:lnTo>
                      <a:pt x="90" y="56"/>
                    </a:lnTo>
                    <a:lnTo>
                      <a:pt x="90" y="54"/>
                    </a:lnTo>
                    <a:lnTo>
                      <a:pt x="88" y="54"/>
                    </a:lnTo>
                    <a:lnTo>
                      <a:pt x="85" y="54"/>
                    </a:lnTo>
                    <a:lnTo>
                      <a:pt x="85" y="51"/>
                    </a:lnTo>
                    <a:lnTo>
                      <a:pt x="83" y="51"/>
                    </a:lnTo>
                    <a:lnTo>
                      <a:pt x="81" y="51"/>
                    </a:lnTo>
                    <a:lnTo>
                      <a:pt x="81" y="49"/>
                    </a:lnTo>
                    <a:lnTo>
                      <a:pt x="78" y="51"/>
                    </a:lnTo>
                    <a:lnTo>
                      <a:pt x="78" y="49"/>
                    </a:lnTo>
                    <a:lnTo>
                      <a:pt x="81" y="49"/>
                    </a:lnTo>
                    <a:lnTo>
                      <a:pt x="81" y="46"/>
                    </a:lnTo>
                    <a:close/>
                    <a:moveTo>
                      <a:pt x="10" y="46"/>
                    </a:moveTo>
                    <a:lnTo>
                      <a:pt x="7" y="46"/>
                    </a:lnTo>
                    <a:lnTo>
                      <a:pt x="10" y="46"/>
                    </a:lnTo>
                    <a:close/>
                    <a:moveTo>
                      <a:pt x="51" y="46"/>
                    </a:moveTo>
                    <a:lnTo>
                      <a:pt x="51" y="44"/>
                    </a:lnTo>
                    <a:lnTo>
                      <a:pt x="51" y="46"/>
                    </a:lnTo>
                    <a:close/>
                    <a:moveTo>
                      <a:pt x="10" y="42"/>
                    </a:moveTo>
                    <a:lnTo>
                      <a:pt x="10" y="44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10" y="42"/>
                    </a:lnTo>
                    <a:close/>
                    <a:moveTo>
                      <a:pt x="10" y="42"/>
                    </a:moveTo>
                    <a:lnTo>
                      <a:pt x="7" y="42"/>
                    </a:lnTo>
                    <a:lnTo>
                      <a:pt x="10" y="42"/>
                    </a:lnTo>
                    <a:close/>
                    <a:moveTo>
                      <a:pt x="49" y="42"/>
                    </a:moveTo>
                    <a:lnTo>
                      <a:pt x="49" y="44"/>
                    </a:lnTo>
                    <a:lnTo>
                      <a:pt x="49" y="42"/>
                    </a:lnTo>
                    <a:lnTo>
                      <a:pt x="46" y="42"/>
                    </a:lnTo>
                    <a:lnTo>
                      <a:pt x="46" y="39"/>
                    </a:lnTo>
                    <a:lnTo>
                      <a:pt x="46" y="42"/>
                    </a:lnTo>
                    <a:lnTo>
                      <a:pt x="49" y="42"/>
                    </a:lnTo>
                    <a:lnTo>
                      <a:pt x="49" y="39"/>
                    </a:lnTo>
                    <a:lnTo>
                      <a:pt x="46" y="39"/>
                    </a:lnTo>
                    <a:lnTo>
                      <a:pt x="49" y="39"/>
                    </a:lnTo>
                    <a:lnTo>
                      <a:pt x="49" y="42"/>
                    </a:lnTo>
                    <a:close/>
                    <a:moveTo>
                      <a:pt x="59" y="32"/>
                    </a:moveTo>
                    <a:lnTo>
                      <a:pt x="56" y="32"/>
                    </a:lnTo>
                    <a:lnTo>
                      <a:pt x="59" y="32"/>
                    </a:lnTo>
                    <a:lnTo>
                      <a:pt x="56" y="32"/>
                    </a:lnTo>
                    <a:lnTo>
                      <a:pt x="59" y="32"/>
                    </a:lnTo>
                    <a:close/>
                    <a:moveTo>
                      <a:pt x="56" y="27"/>
                    </a:moveTo>
                    <a:lnTo>
                      <a:pt x="56" y="24"/>
                    </a:lnTo>
                    <a:lnTo>
                      <a:pt x="56" y="27"/>
                    </a:lnTo>
                    <a:close/>
                    <a:moveTo>
                      <a:pt x="63" y="24"/>
                    </a:moveTo>
                    <a:lnTo>
                      <a:pt x="63" y="27"/>
                    </a:lnTo>
                    <a:lnTo>
                      <a:pt x="63" y="24"/>
                    </a:lnTo>
                    <a:close/>
                    <a:moveTo>
                      <a:pt x="66" y="24"/>
                    </a:moveTo>
                    <a:lnTo>
                      <a:pt x="63" y="24"/>
                    </a:lnTo>
                    <a:lnTo>
                      <a:pt x="66" y="24"/>
                    </a:lnTo>
                    <a:close/>
                    <a:moveTo>
                      <a:pt x="66" y="24"/>
                    </a:moveTo>
                    <a:lnTo>
                      <a:pt x="63" y="24"/>
                    </a:lnTo>
                    <a:lnTo>
                      <a:pt x="66" y="24"/>
                    </a:lnTo>
                    <a:close/>
                    <a:moveTo>
                      <a:pt x="66" y="24"/>
                    </a:moveTo>
                    <a:lnTo>
                      <a:pt x="63" y="24"/>
                    </a:lnTo>
                    <a:lnTo>
                      <a:pt x="66" y="24"/>
                    </a:lnTo>
                    <a:close/>
                    <a:moveTo>
                      <a:pt x="71" y="22"/>
                    </a:moveTo>
                    <a:lnTo>
                      <a:pt x="71" y="24"/>
                    </a:lnTo>
                    <a:lnTo>
                      <a:pt x="71" y="22"/>
                    </a:lnTo>
                    <a:close/>
                    <a:moveTo>
                      <a:pt x="66" y="22"/>
                    </a:moveTo>
                    <a:lnTo>
                      <a:pt x="66" y="24"/>
                    </a:lnTo>
                    <a:lnTo>
                      <a:pt x="66" y="22"/>
                    </a:lnTo>
                    <a:lnTo>
                      <a:pt x="66" y="24"/>
                    </a:lnTo>
                    <a:lnTo>
                      <a:pt x="66" y="22"/>
                    </a:lnTo>
                    <a:close/>
                    <a:moveTo>
                      <a:pt x="66" y="22"/>
                    </a:moveTo>
                    <a:lnTo>
                      <a:pt x="63" y="22"/>
                    </a:lnTo>
                    <a:lnTo>
                      <a:pt x="63" y="24"/>
                    </a:lnTo>
                    <a:lnTo>
                      <a:pt x="63" y="22"/>
                    </a:lnTo>
                    <a:lnTo>
                      <a:pt x="66" y="22"/>
                    </a:lnTo>
                    <a:lnTo>
                      <a:pt x="63" y="22"/>
                    </a:lnTo>
                    <a:lnTo>
                      <a:pt x="66" y="22"/>
                    </a:lnTo>
                    <a:lnTo>
                      <a:pt x="63" y="22"/>
                    </a:lnTo>
                    <a:lnTo>
                      <a:pt x="66" y="22"/>
                    </a:lnTo>
                    <a:close/>
                    <a:moveTo>
                      <a:pt x="73" y="22"/>
                    </a:moveTo>
                    <a:lnTo>
                      <a:pt x="73" y="20"/>
                    </a:lnTo>
                    <a:lnTo>
                      <a:pt x="73" y="22"/>
                    </a:lnTo>
                    <a:close/>
                    <a:moveTo>
                      <a:pt x="66" y="20"/>
                    </a:moveTo>
                    <a:lnTo>
                      <a:pt x="66" y="22"/>
                    </a:lnTo>
                    <a:lnTo>
                      <a:pt x="66" y="20"/>
                    </a:lnTo>
                    <a:lnTo>
                      <a:pt x="66" y="22"/>
                    </a:lnTo>
                    <a:lnTo>
                      <a:pt x="63" y="22"/>
                    </a:lnTo>
                    <a:lnTo>
                      <a:pt x="66" y="22"/>
                    </a:lnTo>
                    <a:lnTo>
                      <a:pt x="63" y="22"/>
                    </a:lnTo>
                    <a:lnTo>
                      <a:pt x="63" y="20"/>
                    </a:lnTo>
                    <a:lnTo>
                      <a:pt x="63" y="22"/>
                    </a:lnTo>
                    <a:lnTo>
                      <a:pt x="66" y="22"/>
                    </a:lnTo>
                    <a:lnTo>
                      <a:pt x="66" y="20"/>
                    </a:lnTo>
                    <a:close/>
                    <a:moveTo>
                      <a:pt x="66" y="20"/>
                    </a:moveTo>
                    <a:lnTo>
                      <a:pt x="63" y="20"/>
                    </a:lnTo>
                    <a:lnTo>
                      <a:pt x="66" y="20"/>
                    </a:lnTo>
                    <a:close/>
                    <a:moveTo>
                      <a:pt x="73" y="22"/>
                    </a:moveTo>
                    <a:lnTo>
                      <a:pt x="73" y="20"/>
                    </a:lnTo>
                    <a:lnTo>
                      <a:pt x="73" y="22"/>
                    </a:lnTo>
                    <a:close/>
                    <a:moveTo>
                      <a:pt x="66" y="20"/>
                    </a:moveTo>
                    <a:lnTo>
                      <a:pt x="68" y="20"/>
                    </a:lnTo>
                    <a:lnTo>
                      <a:pt x="66" y="20"/>
                    </a:lnTo>
                    <a:lnTo>
                      <a:pt x="68" y="20"/>
                    </a:lnTo>
                    <a:lnTo>
                      <a:pt x="66" y="20"/>
                    </a:lnTo>
                    <a:lnTo>
                      <a:pt x="66" y="22"/>
                    </a:lnTo>
                    <a:lnTo>
                      <a:pt x="66" y="20"/>
                    </a:lnTo>
                    <a:close/>
                    <a:moveTo>
                      <a:pt x="24" y="20"/>
                    </a:moveTo>
                    <a:lnTo>
                      <a:pt x="22" y="20"/>
                    </a:lnTo>
                    <a:lnTo>
                      <a:pt x="24" y="20"/>
                    </a:lnTo>
                    <a:close/>
                    <a:moveTo>
                      <a:pt x="24" y="20"/>
                    </a:moveTo>
                    <a:lnTo>
                      <a:pt x="22" y="20"/>
                    </a:lnTo>
                    <a:lnTo>
                      <a:pt x="24" y="20"/>
                    </a:lnTo>
                    <a:close/>
                    <a:moveTo>
                      <a:pt x="63" y="20"/>
                    </a:moveTo>
                    <a:lnTo>
                      <a:pt x="63" y="17"/>
                    </a:lnTo>
                    <a:lnTo>
                      <a:pt x="63" y="20"/>
                    </a:lnTo>
                    <a:close/>
                    <a:moveTo>
                      <a:pt x="24" y="20"/>
                    </a:moveTo>
                    <a:lnTo>
                      <a:pt x="24" y="17"/>
                    </a:lnTo>
                    <a:lnTo>
                      <a:pt x="24" y="20"/>
                    </a:lnTo>
                    <a:close/>
                    <a:moveTo>
                      <a:pt x="61" y="20"/>
                    </a:moveTo>
                    <a:lnTo>
                      <a:pt x="61" y="17"/>
                    </a:lnTo>
                    <a:lnTo>
                      <a:pt x="61" y="20"/>
                    </a:lnTo>
                    <a:close/>
                    <a:moveTo>
                      <a:pt x="63" y="17"/>
                    </a:moveTo>
                    <a:lnTo>
                      <a:pt x="63" y="20"/>
                    </a:lnTo>
                    <a:lnTo>
                      <a:pt x="63" y="17"/>
                    </a:lnTo>
                    <a:close/>
                    <a:moveTo>
                      <a:pt x="61" y="20"/>
                    </a:moveTo>
                    <a:lnTo>
                      <a:pt x="61" y="17"/>
                    </a:lnTo>
                    <a:lnTo>
                      <a:pt x="63" y="17"/>
                    </a:lnTo>
                    <a:lnTo>
                      <a:pt x="61" y="20"/>
                    </a:lnTo>
                    <a:close/>
                    <a:moveTo>
                      <a:pt x="49" y="17"/>
                    </a:moveTo>
                    <a:lnTo>
                      <a:pt x="49" y="20"/>
                    </a:lnTo>
                    <a:lnTo>
                      <a:pt x="46" y="20"/>
                    </a:lnTo>
                    <a:lnTo>
                      <a:pt x="46" y="17"/>
                    </a:lnTo>
                    <a:lnTo>
                      <a:pt x="49" y="17"/>
                    </a:lnTo>
                    <a:close/>
                    <a:moveTo>
                      <a:pt x="73" y="20"/>
                    </a:moveTo>
                    <a:lnTo>
                      <a:pt x="71" y="20"/>
                    </a:lnTo>
                    <a:lnTo>
                      <a:pt x="71" y="17"/>
                    </a:lnTo>
                    <a:lnTo>
                      <a:pt x="73" y="17"/>
                    </a:lnTo>
                    <a:lnTo>
                      <a:pt x="73" y="20"/>
                    </a:lnTo>
                    <a:close/>
                    <a:moveTo>
                      <a:pt x="49" y="17"/>
                    </a:moveTo>
                    <a:lnTo>
                      <a:pt x="46" y="17"/>
                    </a:lnTo>
                    <a:lnTo>
                      <a:pt x="49" y="17"/>
                    </a:lnTo>
                    <a:close/>
                    <a:moveTo>
                      <a:pt x="61" y="17"/>
                    </a:moveTo>
                    <a:lnTo>
                      <a:pt x="59" y="17"/>
                    </a:lnTo>
                    <a:lnTo>
                      <a:pt x="61" y="17"/>
                    </a:lnTo>
                    <a:close/>
                    <a:moveTo>
                      <a:pt x="63" y="17"/>
                    </a:moveTo>
                    <a:lnTo>
                      <a:pt x="61" y="17"/>
                    </a:lnTo>
                    <a:lnTo>
                      <a:pt x="63" y="17"/>
                    </a:lnTo>
                    <a:close/>
                    <a:moveTo>
                      <a:pt x="49" y="17"/>
                    </a:moveTo>
                    <a:lnTo>
                      <a:pt x="46" y="17"/>
                    </a:lnTo>
                    <a:lnTo>
                      <a:pt x="49" y="17"/>
                    </a:lnTo>
                    <a:close/>
                    <a:moveTo>
                      <a:pt x="61" y="17"/>
                    </a:moveTo>
                    <a:lnTo>
                      <a:pt x="61" y="15"/>
                    </a:lnTo>
                    <a:lnTo>
                      <a:pt x="61" y="17"/>
                    </a:lnTo>
                    <a:close/>
                    <a:moveTo>
                      <a:pt x="19" y="15"/>
                    </a:moveTo>
                    <a:lnTo>
                      <a:pt x="19" y="17"/>
                    </a:lnTo>
                    <a:lnTo>
                      <a:pt x="19" y="15"/>
                    </a:lnTo>
                    <a:close/>
                    <a:moveTo>
                      <a:pt x="68" y="15"/>
                    </a:moveTo>
                    <a:lnTo>
                      <a:pt x="68" y="17"/>
                    </a:lnTo>
                    <a:lnTo>
                      <a:pt x="71" y="17"/>
                    </a:lnTo>
                    <a:lnTo>
                      <a:pt x="68" y="17"/>
                    </a:lnTo>
                    <a:lnTo>
                      <a:pt x="68" y="15"/>
                    </a:lnTo>
                    <a:close/>
                    <a:moveTo>
                      <a:pt x="46" y="12"/>
                    </a:moveTo>
                    <a:lnTo>
                      <a:pt x="46" y="15"/>
                    </a:lnTo>
                    <a:lnTo>
                      <a:pt x="46" y="12"/>
                    </a:lnTo>
                    <a:close/>
                    <a:moveTo>
                      <a:pt x="32" y="15"/>
                    </a:moveTo>
                    <a:lnTo>
                      <a:pt x="32" y="12"/>
                    </a:lnTo>
                    <a:lnTo>
                      <a:pt x="32" y="15"/>
                    </a:lnTo>
                    <a:lnTo>
                      <a:pt x="32" y="12"/>
                    </a:lnTo>
                    <a:lnTo>
                      <a:pt x="32" y="15"/>
                    </a:lnTo>
                    <a:close/>
                    <a:moveTo>
                      <a:pt x="32" y="15"/>
                    </a:moveTo>
                    <a:lnTo>
                      <a:pt x="32" y="12"/>
                    </a:lnTo>
                    <a:lnTo>
                      <a:pt x="32" y="15"/>
                    </a:lnTo>
                    <a:close/>
                    <a:moveTo>
                      <a:pt x="32" y="15"/>
                    </a:moveTo>
                    <a:lnTo>
                      <a:pt x="29" y="15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32" y="15"/>
                    </a:lnTo>
                    <a:close/>
                    <a:moveTo>
                      <a:pt x="63" y="12"/>
                    </a:moveTo>
                    <a:lnTo>
                      <a:pt x="63" y="15"/>
                    </a:lnTo>
                    <a:lnTo>
                      <a:pt x="63" y="12"/>
                    </a:lnTo>
                    <a:close/>
                    <a:moveTo>
                      <a:pt x="29" y="12"/>
                    </a:moveTo>
                    <a:lnTo>
                      <a:pt x="29" y="15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7" y="15"/>
                    </a:lnTo>
                    <a:lnTo>
                      <a:pt x="39" y="15"/>
                    </a:lnTo>
                    <a:lnTo>
                      <a:pt x="41" y="15"/>
                    </a:lnTo>
                    <a:lnTo>
                      <a:pt x="44" y="15"/>
                    </a:lnTo>
                    <a:lnTo>
                      <a:pt x="46" y="15"/>
                    </a:lnTo>
                    <a:lnTo>
                      <a:pt x="49" y="17"/>
                    </a:lnTo>
                    <a:lnTo>
                      <a:pt x="46" y="17"/>
                    </a:lnTo>
                    <a:lnTo>
                      <a:pt x="44" y="17"/>
                    </a:lnTo>
                    <a:lnTo>
                      <a:pt x="41" y="17"/>
                    </a:lnTo>
                    <a:lnTo>
                      <a:pt x="39" y="17"/>
                    </a:lnTo>
                    <a:lnTo>
                      <a:pt x="37" y="17"/>
                    </a:lnTo>
                    <a:lnTo>
                      <a:pt x="34" y="17"/>
                    </a:lnTo>
                    <a:lnTo>
                      <a:pt x="32" y="17"/>
                    </a:lnTo>
                    <a:lnTo>
                      <a:pt x="32" y="20"/>
                    </a:lnTo>
                    <a:lnTo>
                      <a:pt x="29" y="20"/>
                    </a:lnTo>
                    <a:lnTo>
                      <a:pt x="27" y="20"/>
                    </a:lnTo>
                    <a:lnTo>
                      <a:pt x="27" y="22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19" y="20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22" y="17"/>
                    </a:lnTo>
                    <a:lnTo>
                      <a:pt x="22" y="20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4" y="20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7" y="15"/>
                    </a:lnTo>
                    <a:lnTo>
                      <a:pt x="27" y="12"/>
                    </a:lnTo>
                    <a:lnTo>
                      <a:pt x="29" y="12"/>
                    </a:lnTo>
                    <a:close/>
                    <a:moveTo>
                      <a:pt x="32" y="12"/>
                    </a:moveTo>
                    <a:lnTo>
                      <a:pt x="29" y="12"/>
                    </a:lnTo>
                    <a:lnTo>
                      <a:pt x="32" y="12"/>
                    </a:lnTo>
                    <a:close/>
                    <a:moveTo>
                      <a:pt x="61" y="12"/>
                    </a:moveTo>
                    <a:lnTo>
                      <a:pt x="63" y="12"/>
                    </a:lnTo>
                    <a:lnTo>
                      <a:pt x="61" y="12"/>
                    </a:lnTo>
                    <a:close/>
                    <a:moveTo>
                      <a:pt x="29" y="12"/>
                    </a:moveTo>
                    <a:lnTo>
                      <a:pt x="32" y="12"/>
                    </a:lnTo>
                    <a:lnTo>
                      <a:pt x="29" y="12"/>
                    </a:lnTo>
                    <a:close/>
                    <a:moveTo>
                      <a:pt x="63" y="12"/>
                    </a:moveTo>
                    <a:lnTo>
                      <a:pt x="61" y="12"/>
                    </a:lnTo>
                    <a:lnTo>
                      <a:pt x="63" y="12"/>
                    </a:lnTo>
                    <a:close/>
                    <a:moveTo>
                      <a:pt x="59" y="12"/>
                    </a:moveTo>
                    <a:lnTo>
                      <a:pt x="56" y="12"/>
                    </a:lnTo>
                    <a:lnTo>
                      <a:pt x="56" y="10"/>
                    </a:lnTo>
                    <a:lnTo>
                      <a:pt x="59" y="10"/>
                    </a:lnTo>
                    <a:lnTo>
                      <a:pt x="59" y="12"/>
                    </a:lnTo>
                    <a:close/>
                    <a:moveTo>
                      <a:pt x="59" y="12"/>
                    </a:moveTo>
                    <a:lnTo>
                      <a:pt x="56" y="12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59" y="12"/>
                    </a:lnTo>
                    <a:close/>
                    <a:moveTo>
                      <a:pt x="46" y="10"/>
                    </a:moveTo>
                    <a:lnTo>
                      <a:pt x="49" y="10"/>
                    </a:lnTo>
                    <a:lnTo>
                      <a:pt x="49" y="12"/>
                    </a:lnTo>
                    <a:lnTo>
                      <a:pt x="46" y="12"/>
                    </a:lnTo>
                    <a:lnTo>
                      <a:pt x="46" y="10"/>
                    </a:lnTo>
                    <a:close/>
                    <a:moveTo>
                      <a:pt x="56" y="10"/>
                    </a:moveTo>
                    <a:lnTo>
                      <a:pt x="59" y="10"/>
                    </a:lnTo>
                    <a:lnTo>
                      <a:pt x="59" y="12"/>
                    </a:lnTo>
                    <a:lnTo>
                      <a:pt x="61" y="12"/>
                    </a:lnTo>
                    <a:lnTo>
                      <a:pt x="61" y="15"/>
                    </a:lnTo>
                    <a:lnTo>
                      <a:pt x="63" y="15"/>
                    </a:lnTo>
                    <a:lnTo>
                      <a:pt x="63" y="17"/>
                    </a:lnTo>
                    <a:lnTo>
                      <a:pt x="63" y="15"/>
                    </a:lnTo>
                    <a:lnTo>
                      <a:pt x="66" y="15"/>
                    </a:lnTo>
                    <a:lnTo>
                      <a:pt x="63" y="17"/>
                    </a:lnTo>
                    <a:lnTo>
                      <a:pt x="63" y="15"/>
                    </a:lnTo>
                    <a:lnTo>
                      <a:pt x="63" y="17"/>
                    </a:lnTo>
                    <a:lnTo>
                      <a:pt x="66" y="17"/>
                    </a:lnTo>
                    <a:lnTo>
                      <a:pt x="68" y="17"/>
                    </a:lnTo>
                    <a:lnTo>
                      <a:pt x="68" y="20"/>
                    </a:lnTo>
                    <a:lnTo>
                      <a:pt x="71" y="20"/>
                    </a:lnTo>
                    <a:lnTo>
                      <a:pt x="71" y="22"/>
                    </a:lnTo>
                    <a:lnTo>
                      <a:pt x="71" y="24"/>
                    </a:lnTo>
                    <a:lnTo>
                      <a:pt x="73" y="24"/>
                    </a:lnTo>
                    <a:lnTo>
                      <a:pt x="71" y="24"/>
                    </a:lnTo>
                    <a:lnTo>
                      <a:pt x="71" y="27"/>
                    </a:lnTo>
                    <a:lnTo>
                      <a:pt x="71" y="24"/>
                    </a:lnTo>
                    <a:lnTo>
                      <a:pt x="73" y="24"/>
                    </a:lnTo>
                    <a:lnTo>
                      <a:pt x="71" y="27"/>
                    </a:lnTo>
                    <a:lnTo>
                      <a:pt x="68" y="27"/>
                    </a:lnTo>
                    <a:lnTo>
                      <a:pt x="71" y="27"/>
                    </a:lnTo>
                    <a:lnTo>
                      <a:pt x="68" y="27"/>
                    </a:lnTo>
                    <a:lnTo>
                      <a:pt x="68" y="29"/>
                    </a:lnTo>
                    <a:lnTo>
                      <a:pt x="68" y="32"/>
                    </a:lnTo>
                    <a:lnTo>
                      <a:pt x="66" y="32"/>
                    </a:lnTo>
                    <a:lnTo>
                      <a:pt x="68" y="32"/>
                    </a:lnTo>
                    <a:lnTo>
                      <a:pt x="66" y="32"/>
                    </a:lnTo>
                    <a:lnTo>
                      <a:pt x="66" y="34"/>
                    </a:lnTo>
                    <a:lnTo>
                      <a:pt x="66" y="37"/>
                    </a:lnTo>
                    <a:lnTo>
                      <a:pt x="68" y="37"/>
                    </a:lnTo>
                    <a:lnTo>
                      <a:pt x="66" y="39"/>
                    </a:lnTo>
                    <a:lnTo>
                      <a:pt x="66" y="37"/>
                    </a:lnTo>
                    <a:lnTo>
                      <a:pt x="63" y="37"/>
                    </a:lnTo>
                    <a:lnTo>
                      <a:pt x="66" y="37"/>
                    </a:lnTo>
                    <a:lnTo>
                      <a:pt x="63" y="37"/>
                    </a:lnTo>
                    <a:lnTo>
                      <a:pt x="63" y="34"/>
                    </a:lnTo>
                    <a:lnTo>
                      <a:pt x="61" y="34"/>
                    </a:lnTo>
                    <a:lnTo>
                      <a:pt x="63" y="34"/>
                    </a:lnTo>
                    <a:lnTo>
                      <a:pt x="61" y="34"/>
                    </a:lnTo>
                    <a:lnTo>
                      <a:pt x="63" y="34"/>
                    </a:lnTo>
                    <a:lnTo>
                      <a:pt x="61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6" y="32"/>
                    </a:lnTo>
                    <a:lnTo>
                      <a:pt x="63" y="32"/>
                    </a:lnTo>
                    <a:lnTo>
                      <a:pt x="66" y="32"/>
                    </a:lnTo>
                    <a:lnTo>
                      <a:pt x="66" y="29"/>
                    </a:lnTo>
                    <a:lnTo>
                      <a:pt x="66" y="27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8" y="22"/>
                    </a:lnTo>
                    <a:lnTo>
                      <a:pt x="68" y="20"/>
                    </a:lnTo>
                    <a:lnTo>
                      <a:pt x="68" y="22"/>
                    </a:lnTo>
                    <a:lnTo>
                      <a:pt x="68" y="20"/>
                    </a:lnTo>
                    <a:lnTo>
                      <a:pt x="66" y="20"/>
                    </a:lnTo>
                    <a:lnTo>
                      <a:pt x="68" y="20"/>
                    </a:lnTo>
                    <a:lnTo>
                      <a:pt x="66" y="20"/>
                    </a:lnTo>
                    <a:lnTo>
                      <a:pt x="66" y="17"/>
                    </a:lnTo>
                    <a:lnTo>
                      <a:pt x="66" y="20"/>
                    </a:lnTo>
                    <a:lnTo>
                      <a:pt x="63" y="20"/>
                    </a:lnTo>
                    <a:lnTo>
                      <a:pt x="63" y="17"/>
                    </a:lnTo>
                    <a:lnTo>
                      <a:pt x="61" y="17"/>
                    </a:lnTo>
                    <a:lnTo>
                      <a:pt x="63" y="17"/>
                    </a:lnTo>
                    <a:lnTo>
                      <a:pt x="63" y="15"/>
                    </a:lnTo>
                    <a:lnTo>
                      <a:pt x="63" y="17"/>
                    </a:lnTo>
                    <a:lnTo>
                      <a:pt x="63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2"/>
                    </a:lnTo>
                    <a:lnTo>
                      <a:pt x="59" y="10"/>
                    </a:lnTo>
                    <a:lnTo>
                      <a:pt x="56" y="10"/>
                    </a:lnTo>
                    <a:close/>
                    <a:moveTo>
                      <a:pt x="49" y="10"/>
                    </a:moveTo>
                    <a:lnTo>
                      <a:pt x="51" y="10"/>
                    </a:lnTo>
                    <a:lnTo>
                      <a:pt x="54" y="10"/>
                    </a:lnTo>
                    <a:lnTo>
                      <a:pt x="56" y="10"/>
                    </a:lnTo>
                    <a:lnTo>
                      <a:pt x="54" y="10"/>
                    </a:lnTo>
                    <a:lnTo>
                      <a:pt x="51" y="10"/>
                    </a:lnTo>
                    <a:lnTo>
                      <a:pt x="49" y="10"/>
                    </a:lnTo>
                    <a:lnTo>
                      <a:pt x="46" y="10"/>
                    </a:lnTo>
                    <a:lnTo>
                      <a:pt x="49" y="10"/>
                    </a:lnTo>
                    <a:close/>
                    <a:moveTo>
                      <a:pt x="59" y="10"/>
                    </a:moveTo>
                    <a:lnTo>
                      <a:pt x="56" y="10"/>
                    </a:lnTo>
                    <a:lnTo>
                      <a:pt x="56" y="7"/>
                    </a:lnTo>
                    <a:lnTo>
                      <a:pt x="56" y="10"/>
                    </a:lnTo>
                    <a:lnTo>
                      <a:pt x="59" y="10"/>
                    </a:lnTo>
                    <a:close/>
                    <a:moveTo>
                      <a:pt x="39" y="7"/>
                    </a:moveTo>
                    <a:lnTo>
                      <a:pt x="37" y="7"/>
                    </a:lnTo>
                    <a:lnTo>
                      <a:pt x="39" y="7"/>
                    </a:lnTo>
                    <a:close/>
                    <a:moveTo>
                      <a:pt x="41" y="5"/>
                    </a:moveTo>
                    <a:lnTo>
                      <a:pt x="41" y="2"/>
                    </a:lnTo>
                    <a:lnTo>
                      <a:pt x="41" y="5"/>
                    </a:lnTo>
                    <a:close/>
                    <a:moveTo>
                      <a:pt x="37" y="0"/>
                    </a:moveTo>
                    <a:lnTo>
                      <a:pt x="34" y="0"/>
                    </a:lnTo>
                    <a:lnTo>
                      <a:pt x="37" y="0"/>
                    </a:lnTo>
                    <a:close/>
                    <a:moveTo>
                      <a:pt x="34" y="0"/>
                    </a:moveTo>
                    <a:lnTo>
                      <a:pt x="37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8" name="Freeform 1409"/>
              <p:cNvSpPr>
                <a:spLocks/>
              </p:cNvSpPr>
              <p:nvPr/>
            </p:nvSpPr>
            <p:spPr bwMode="auto">
              <a:xfrm>
                <a:off x="2713" y="1190"/>
                <a:ext cx="19" cy="12"/>
              </a:xfrm>
              <a:custGeom>
                <a:avLst/>
                <a:gdLst>
                  <a:gd name="T0" fmla="*/ 19 w 19"/>
                  <a:gd name="T1" fmla="*/ 5 h 12"/>
                  <a:gd name="T2" fmla="*/ 17 w 19"/>
                  <a:gd name="T3" fmla="*/ 5 h 12"/>
                  <a:gd name="T4" fmla="*/ 17 w 19"/>
                  <a:gd name="T5" fmla="*/ 7 h 12"/>
                  <a:gd name="T6" fmla="*/ 14 w 19"/>
                  <a:gd name="T7" fmla="*/ 10 h 12"/>
                  <a:gd name="T8" fmla="*/ 12 w 19"/>
                  <a:gd name="T9" fmla="*/ 10 h 12"/>
                  <a:gd name="T10" fmla="*/ 9 w 19"/>
                  <a:gd name="T11" fmla="*/ 12 h 12"/>
                  <a:gd name="T12" fmla="*/ 9 w 19"/>
                  <a:gd name="T13" fmla="*/ 10 h 12"/>
                  <a:gd name="T14" fmla="*/ 9 w 19"/>
                  <a:gd name="T15" fmla="*/ 12 h 12"/>
                  <a:gd name="T16" fmla="*/ 7 w 19"/>
                  <a:gd name="T17" fmla="*/ 12 h 12"/>
                  <a:gd name="T18" fmla="*/ 5 w 19"/>
                  <a:gd name="T19" fmla="*/ 12 h 12"/>
                  <a:gd name="T20" fmla="*/ 2 w 19"/>
                  <a:gd name="T21" fmla="*/ 10 h 12"/>
                  <a:gd name="T22" fmla="*/ 2 w 19"/>
                  <a:gd name="T23" fmla="*/ 12 h 12"/>
                  <a:gd name="T24" fmla="*/ 0 w 19"/>
                  <a:gd name="T25" fmla="*/ 12 h 12"/>
                  <a:gd name="T26" fmla="*/ 0 w 19"/>
                  <a:gd name="T27" fmla="*/ 10 h 12"/>
                  <a:gd name="T28" fmla="*/ 0 w 19"/>
                  <a:gd name="T29" fmla="*/ 7 h 12"/>
                  <a:gd name="T30" fmla="*/ 2 w 19"/>
                  <a:gd name="T31" fmla="*/ 7 h 12"/>
                  <a:gd name="T32" fmla="*/ 2 w 19"/>
                  <a:gd name="T33" fmla="*/ 5 h 12"/>
                  <a:gd name="T34" fmla="*/ 5 w 19"/>
                  <a:gd name="T35" fmla="*/ 5 h 12"/>
                  <a:gd name="T36" fmla="*/ 7 w 19"/>
                  <a:gd name="T37" fmla="*/ 5 h 12"/>
                  <a:gd name="T38" fmla="*/ 7 w 19"/>
                  <a:gd name="T39" fmla="*/ 2 h 12"/>
                  <a:gd name="T40" fmla="*/ 9 w 19"/>
                  <a:gd name="T41" fmla="*/ 2 h 12"/>
                  <a:gd name="T42" fmla="*/ 9 w 19"/>
                  <a:gd name="T43" fmla="*/ 5 h 12"/>
                  <a:gd name="T44" fmla="*/ 12 w 19"/>
                  <a:gd name="T45" fmla="*/ 5 h 12"/>
                  <a:gd name="T46" fmla="*/ 14 w 19"/>
                  <a:gd name="T47" fmla="*/ 5 h 12"/>
                  <a:gd name="T48" fmla="*/ 14 w 19"/>
                  <a:gd name="T49" fmla="*/ 2 h 12"/>
                  <a:gd name="T50" fmla="*/ 17 w 19"/>
                  <a:gd name="T51" fmla="*/ 2 h 12"/>
                  <a:gd name="T52" fmla="*/ 17 w 19"/>
                  <a:gd name="T53" fmla="*/ 0 h 12"/>
                  <a:gd name="T54" fmla="*/ 19 w 19"/>
                  <a:gd name="T55" fmla="*/ 0 h 12"/>
                  <a:gd name="T56" fmla="*/ 19 w 19"/>
                  <a:gd name="T57" fmla="*/ 2 h 12"/>
                  <a:gd name="T58" fmla="*/ 19 w 19"/>
                  <a:gd name="T5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" h="12">
                    <a:moveTo>
                      <a:pt x="19" y="5"/>
                    </a:moveTo>
                    <a:lnTo>
                      <a:pt x="17" y="5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9" name="Freeform 1410"/>
              <p:cNvSpPr>
                <a:spLocks/>
              </p:cNvSpPr>
              <p:nvPr/>
            </p:nvSpPr>
            <p:spPr bwMode="auto">
              <a:xfrm>
                <a:off x="2730" y="1185"/>
                <a:ext cx="5" cy="2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2 w 5"/>
                  <a:gd name="T7" fmla="*/ 2 h 2"/>
                  <a:gd name="T8" fmla="*/ 0 w 5"/>
                  <a:gd name="T9" fmla="*/ 2 h 2"/>
                  <a:gd name="T10" fmla="*/ 0 w 5"/>
                  <a:gd name="T11" fmla="*/ 0 h 2"/>
                  <a:gd name="T12" fmla="*/ 2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683" name="Group 1612"/>
            <p:cNvGrpSpPr>
              <a:grpSpLocks/>
            </p:cNvGrpSpPr>
            <p:nvPr/>
          </p:nvGrpSpPr>
          <p:grpSpPr bwMode="auto">
            <a:xfrm>
              <a:off x="2282" y="1026"/>
              <a:ext cx="1575" cy="1690"/>
              <a:chOff x="2282" y="1026"/>
              <a:chExt cx="1575" cy="1690"/>
            </a:xfrm>
          </p:grpSpPr>
          <p:sp>
            <p:nvSpPr>
              <p:cNvPr id="6700" name="Freeform 1412"/>
              <p:cNvSpPr>
                <a:spLocks/>
              </p:cNvSpPr>
              <p:nvPr/>
            </p:nvSpPr>
            <p:spPr bwMode="auto">
              <a:xfrm>
                <a:off x="2656" y="1163"/>
                <a:ext cx="0" cy="5"/>
              </a:xfrm>
              <a:custGeom>
                <a:avLst/>
                <a:gdLst>
                  <a:gd name="T0" fmla="*/ 2 h 5"/>
                  <a:gd name="T1" fmla="*/ 5 h 5"/>
                  <a:gd name="T2" fmla="*/ 2 h 5"/>
                  <a:gd name="T3" fmla="*/ 0 h 5"/>
                  <a:gd name="T4" fmla="*/ 2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">
                    <a:moveTo>
                      <a:pt x="0" y="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1" name="Freeform 1413"/>
              <p:cNvSpPr>
                <a:spLocks/>
              </p:cNvSpPr>
              <p:nvPr/>
            </p:nvSpPr>
            <p:spPr bwMode="auto">
              <a:xfrm>
                <a:off x="2654" y="116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2" name="Freeform 1414"/>
              <p:cNvSpPr>
                <a:spLocks/>
              </p:cNvSpPr>
              <p:nvPr/>
            </p:nvSpPr>
            <p:spPr bwMode="auto">
              <a:xfrm>
                <a:off x="2698" y="116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3" name="Freeform 1415"/>
              <p:cNvSpPr>
                <a:spLocks/>
              </p:cNvSpPr>
              <p:nvPr/>
            </p:nvSpPr>
            <p:spPr bwMode="auto">
              <a:xfrm>
                <a:off x="2654" y="116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4" name="Freeform 1416"/>
              <p:cNvSpPr>
                <a:spLocks/>
              </p:cNvSpPr>
              <p:nvPr/>
            </p:nvSpPr>
            <p:spPr bwMode="auto">
              <a:xfrm>
                <a:off x="2654" y="115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5" name="Freeform 1417"/>
              <p:cNvSpPr>
                <a:spLocks/>
              </p:cNvSpPr>
              <p:nvPr/>
            </p:nvSpPr>
            <p:spPr bwMode="auto">
              <a:xfrm>
                <a:off x="2727" y="1158"/>
                <a:ext cx="13" cy="5"/>
              </a:xfrm>
              <a:custGeom>
                <a:avLst/>
                <a:gdLst>
                  <a:gd name="T0" fmla="*/ 3 w 13"/>
                  <a:gd name="T1" fmla="*/ 3 h 5"/>
                  <a:gd name="T2" fmla="*/ 3 w 13"/>
                  <a:gd name="T3" fmla="*/ 0 h 5"/>
                  <a:gd name="T4" fmla="*/ 3 w 13"/>
                  <a:gd name="T5" fmla="*/ 3 h 5"/>
                  <a:gd name="T6" fmla="*/ 5 w 13"/>
                  <a:gd name="T7" fmla="*/ 3 h 5"/>
                  <a:gd name="T8" fmla="*/ 8 w 13"/>
                  <a:gd name="T9" fmla="*/ 3 h 5"/>
                  <a:gd name="T10" fmla="*/ 5 w 13"/>
                  <a:gd name="T11" fmla="*/ 3 h 5"/>
                  <a:gd name="T12" fmla="*/ 8 w 13"/>
                  <a:gd name="T13" fmla="*/ 3 h 5"/>
                  <a:gd name="T14" fmla="*/ 10 w 13"/>
                  <a:gd name="T15" fmla="*/ 3 h 5"/>
                  <a:gd name="T16" fmla="*/ 10 w 13"/>
                  <a:gd name="T17" fmla="*/ 5 h 5"/>
                  <a:gd name="T18" fmla="*/ 13 w 13"/>
                  <a:gd name="T19" fmla="*/ 5 h 5"/>
                  <a:gd name="T20" fmla="*/ 10 w 13"/>
                  <a:gd name="T21" fmla="*/ 5 h 5"/>
                  <a:gd name="T22" fmla="*/ 8 w 13"/>
                  <a:gd name="T23" fmla="*/ 5 h 5"/>
                  <a:gd name="T24" fmla="*/ 8 w 13"/>
                  <a:gd name="T25" fmla="*/ 3 h 5"/>
                  <a:gd name="T26" fmla="*/ 5 w 13"/>
                  <a:gd name="T27" fmla="*/ 5 h 5"/>
                  <a:gd name="T28" fmla="*/ 5 w 13"/>
                  <a:gd name="T29" fmla="*/ 3 h 5"/>
                  <a:gd name="T30" fmla="*/ 3 w 13"/>
                  <a:gd name="T31" fmla="*/ 5 h 5"/>
                  <a:gd name="T32" fmla="*/ 3 w 13"/>
                  <a:gd name="T33" fmla="*/ 3 h 5"/>
                  <a:gd name="T34" fmla="*/ 0 w 13"/>
                  <a:gd name="T35" fmla="*/ 3 h 5"/>
                  <a:gd name="T36" fmla="*/ 0 w 13"/>
                  <a:gd name="T37" fmla="*/ 0 h 5"/>
                  <a:gd name="T38" fmla="*/ 3 w 13"/>
                  <a:gd name="T39" fmla="*/ 0 h 5"/>
                  <a:gd name="T40" fmla="*/ 3 w 13"/>
                  <a:gd name="T4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" h="5">
                    <a:moveTo>
                      <a:pt x="3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6" name="Freeform 1418"/>
              <p:cNvSpPr>
                <a:spLocks/>
              </p:cNvSpPr>
              <p:nvPr/>
            </p:nvSpPr>
            <p:spPr bwMode="auto">
              <a:xfrm>
                <a:off x="2718" y="1153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3 h 3"/>
                  <a:gd name="T4" fmla="*/ 0 w 2"/>
                  <a:gd name="T5" fmla="*/ 3 h 3"/>
                  <a:gd name="T6" fmla="*/ 0 w 2"/>
                  <a:gd name="T7" fmla="*/ 0 h 3"/>
                  <a:gd name="T8" fmla="*/ 0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7" name="Freeform 1419"/>
              <p:cNvSpPr>
                <a:spLocks/>
              </p:cNvSpPr>
              <p:nvPr/>
            </p:nvSpPr>
            <p:spPr bwMode="auto">
              <a:xfrm>
                <a:off x="2693" y="115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3 h 3"/>
                  <a:gd name="T4" fmla="*/ 3 w 3"/>
                  <a:gd name="T5" fmla="*/ 0 h 3"/>
                  <a:gd name="T6" fmla="*/ 3 w 3"/>
                  <a:gd name="T7" fmla="*/ 3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8" name="Freeform 1420"/>
              <p:cNvSpPr>
                <a:spLocks/>
              </p:cNvSpPr>
              <p:nvPr/>
            </p:nvSpPr>
            <p:spPr bwMode="auto">
              <a:xfrm>
                <a:off x="2696" y="1151"/>
                <a:ext cx="12" cy="17"/>
              </a:xfrm>
              <a:custGeom>
                <a:avLst/>
                <a:gdLst>
                  <a:gd name="T0" fmla="*/ 12 w 12"/>
                  <a:gd name="T1" fmla="*/ 0 h 17"/>
                  <a:gd name="T2" fmla="*/ 12 w 12"/>
                  <a:gd name="T3" fmla="*/ 2 h 17"/>
                  <a:gd name="T4" fmla="*/ 12 w 12"/>
                  <a:gd name="T5" fmla="*/ 5 h 17"/>
                  <a:gd name="T6" fmla="*/ 12 w 12"/>
                  <a:gd name="T7" fmla="*/ 7 h 17"/>
                  <a:gd name="T8" fmla="*/ 12 w 12"/>
                  <a:gd name="T9" fmla="*/ 10 h 17"/>
                  <a:gd name="T10" fmla="*/ 9 w 12"/>
                  <a:gd name="T11" fmla="*/ 7 h 17"/>
                  <a:gd name="T12" fmla="*/ 9 w 12"/>
                  <a:gd name="T13" fmla="*/ 10 h 17"/>
                  <a:gd name="T14" fmla="*/ 9 w 12"/>
                  <a:gd name="T15" fmla="*/ 12 h 17"/>
                  <a:gd name="T16" fmla="*/ 7 w 12"/>
                  <a:gd name="T17" fmla="*/ 12 h 17"/>
                  <a:gd name="T18" fmla="*/ 4 w 12"/>
                  <a:gd name="T19" fmla="*/ 12 h 17"/>
                  <a:gd name="T20" fmla="*/ 4 w 12"/>
                  <a:gd name="T21" fmla="*/ 14 h 17"/>
                  <a:gd name="T22" fmla="*/ 2 w 12"/>
                  <a:gd name="T23" fmla="*/ 14 h 17"/>
                  <a:gd name="T24" fmla="*/ 0 w 12"/>
                  <a:gd name="T25" fmla="*/ 14 h 17"/>
                  <a:gd name="T26" fmla="*/ 0 w 12"/>
                  <a:gd name="T27" fmla="*/ 17 h 17"/>
                  <a:gd name="T28" fmla="*/ 0 w 12"/>
                  <a:gd name="T29" fmla="*/ 14 h 17"/>
                  <a:gd name="T30" fmla="*/ 2 w 12"/>
                  <a:gd name="T31" fmla="*/ 14 h 17"/>
                  <a:gd name="T32" fmla="*/ 2 w 12"/>
                  <a:gd name="T33" fmla="*/ 12 h 17"/>
                  <a:gd name="T34" fmla="*/ 4 w 12"/>
                  <a:gd name="T35" fmla="*/ 12 h 17"/>
                  <a:gd name="T36" fmla="*/ 2 w 12"/>
                  <a:gd name="T37" fmla="*/ 12 h 17"/>
                  <a:gd name="T38" fmla="*/ 4 w 12"/>
                  <a:gd name="T39" fmla="*/ 12 h 17"/>
                  <a:gd name="T40" fmla="*/ 7 w 12"/>
                  <a:gd name="T41" fmla="*/ 10 h 17"/>
                  <a:gd name="T42" fmla="*/ 4 w 12"/>
                  <a:gd name="T43" fmla="*/ 10 h 17"/>
                  <a:gd name="T44" fmla="*/ 7 w 12"/>
                  <a:gd name="T45" fmla="*/ 10 h 17"/>
                  <a:gd name="T46" fmla="*/ 4 w 12"/>
                  <a:gd name="T47" fmla="*/ 10 h 17"/>
                  <a:gd name="T48" fmla="*/ 7 w 12"/>
                  <a:gd name="T49" fmla="*/ 10 h 17"/>
                  <a:gd name="T50" fmla="*/ 9 w 12"/>
                  <a:gd name="T51" fmla="*/ 10 h 17"/>
                  <a:gd name="T52" fmla="*/ 9 w 12"/>
                  <a:gd name="T53" fmla="*/ 7 h 17"/>
                  <a:gd name="T54" fmla="*/ 12 w 12"/>
                  <a:gd name="T55" fmla="*/ 7 h 17"/>
                  <a:gd name="T56" fmla="*/ 12 w 12"/>
                  <a:gd name="T57" fmla="*/ 5 h 17"/>
                  <a:gd name="T58" fmla="*/ 9 w 12"/>
                  <a:gd name="T59" fmla="*/ 5 h 17"/>
                  <a:gd name="T60" fmla="*/ 7 w 12"/>
                  <a:gd name="T61" fmla="*/ 5 h 17"/>
                  <a:gd name="T62" fmla="*/ 9 w 12"/>
                  <a:gd name="T63" fmla="*/ 5 h 17"/>
                  <a:gd name="T64" fmla="*/ 7 w 12"/>
                  <a:gd name="T65" fmla="*/ 5 h 17"/>
                  <a:gd name="T66" fmla="*/ 7 w 12"/>
                  <a:gd name="T67" fmla="*/ 2 h 17"/>
                  <a:gd name="T68" fmla="*/ 9 w 12"/>
                  <a:gd name="T69" fmla="*/ 2 h 17"/>
                  <a:gd name="T70" fmla="*/ 7 w 12"/>
                  <a:gd name="T71" fmla="*/ 2 h 17"/>
                  <a:gd name="T72" fmla="*/ 9 w 12"/>
                  <a:gd name="T73" fmla="*/ 2 h 17"/>
                  <a:gd name="T74" fmla="*/ 7 w 12"/>
                  <a:gd name="T75" fmla="*/ 2 h 17"/>
                  <a:gd name="T76" fmla="*/ 9 w 12"/>
                  <a:gd name="T77" fmla="*/ 2 h 17"/>
                  <a:gd name="T78" fmla="*/ 9 w 12"/>
                  <a:gd name="T79" fmla="*/ 0 h 17"/>
                  <a:gd name="T80" fmla="*/ 12 w 12"/>
                  <a:gd name="T8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" h="17">
                    <a:moveTo>
                      <a:pt x="12" y="0"/>
                    </a:moveTo>
                    <a:lnTo>
                      <a:pt x="12" y="2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9" name="Freeform 1421"/>
              <p:cNvSpPr>
                <a:spLocks/>
              </p:cNvSpPr>
              <p:nvPr/>
            </p:nvSpPr>
            <p:spPr bwMode="auto">
              <a:xfrm>
                <a:off x="2696" y="1148"/>
                <a:ext cx="7" cy="5"/>
              </a:xfrm>
              <a:custGeom>
                <a:avLst/>
                <a:gdLst>
                  <a:gd name="T0" fmla="*/ 2 w 7"/>
                  <a:gd name="T1" fmla="*/ 0 h 5"/>
                  <a:gd name="T2" fmla="*/ 2 w 7"/>
                  <a:gd name="T3" fmla="*/ 3 h 5"/>
                  <a:gd name="T4" fmla="*/ 4 w 7"/>
                  <a:gd name="T5" fmla="*/ 3 h 5"/>
                  <a:gd name="T6" fmla="*/ 7 w 7"/>
                  <a:gd name="T7" fmla="*/ 3 h 5"/>
                  <a:gd name="T8" fmla="*/ 7 w 7"/>
                  <a:gd name="T9" fmla="*/ 5 h 5"/>
                  <a:gd name="T10" fmla="*/ 4 w 7"/>
                  <a:gd name="T11" fmla="*/ 5 h 5"/>
                  <a:gd name="T12" fmla="*/ 2 w 7"/>
                  <a:gd name="T13" fmla="*/ 5 h 5"/>
                  <a:gd name="T14" fmla="*/ 2 w 7"/>
                  <a:gd name="T15" fmla="*/ 3 h 5"/>
                  <a:gd name="T16" fmla="*/ 2 w 7"/>
                  <a:gd name="T17" fmla="*/ 5 h 5"/>
                  <a:gd name="T18" fmla="*/ 0 w 7"/>
                  <a:gd name="T19" fmla="*/ 5 h 5"/>
                  <a:gd name="T20" fmla="*/ 0 w 7"/>
                  <a:gd name="T21" fmla="*/ 3 h 5"/>
                  <a:gd name="T22" fmla="*/ 0 w 7"/>
                  <a:gd name="T23" fmla="*/ 0 h 5"/>
                  <a:gd name="T24" fmla="*/ 2 w 7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2" y="0"/>
                    </a:moveTo>
                    <a:lnTo>
                      <a:pt x="2" y="3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0" name="Freeform 1422"/>
              <p:cNvSpPr>
                <a:spLocks/>
              </p:cNvSpPr>
              <p:nvPr/>
            </p:nvSpPr>
            <p:spPr bwMode="auto">
              <a:xfrm>
                <a:off x="2652" y="114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1" name="Freeform 1423"/>
              <p:cNvSpPr>
                <a:spLocks/>
              </p:cNvSpPr>
              <p:nvPr/>
            </p:nvSpPr>
            <p:spPr bwMode="auto">
              <a:xfrm>
                <a:off x="2710" y="114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2" name="Freeform 1424"/>
              <p:cNvSpPr>
                <a:spLocks/>
              </p:cNvSpPr>
              <p:nvPr/>
            </p:nvSpPr>
            <p:spPr bwMode="auto">
              <a:xfrm>
                <a:off x="2669" y="113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3" name="Freeform 1425"/>
              <p:cNvSpPr>
                <a:spLocks/>
              </p:cNvSpPr>
              <p:nvPr/>
            </p:nvSpPr>
            <p:spPr bwMode="auto">
              <a:xfrm>
                <a:off x="2671" y="1136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4" name="Freeform 1426"/>
              <p:cNvSpPr>
                <a:spLocks/>
              </p:cNvSpPr>
              <p:nvPr/>
            </p:nvSpPr>
            <p:spPr bwMode="auto">
              <a:xfrm>
                <a:off x="2661" y="1134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5" name="Freeform 1427"/>
              <p:cNvSpPr>
                <a:spLocks/>
              </p:cNvSpPr>
              <p:nvPr/>
            </p:nvSpPr>
            <p:spPr bwMode="auto">
              <a:xfrm>
                <a:off x="2659" y="1131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2 w 2"/>
                  <a:gd name="T5" fmla="*/ 3 h 3"/>
                  <a:gd name="T6" fmla="*/ 2 w 2"/>
                  <a:gd name="T7" fmla="*/ 0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6" name="Freeform 1428"/>
              <p:cNvSpPr>
                <a:spLocks/>
              </p:cNvSpPr>
              <p:nvPr/>
            </p:nvSpPr>
            <p:spPr bwMode="auto">
              <a:xfrm>
                <a:off x="2652" y="113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7" name="Freeform 1429"/>
              <p:cNvSpPr>
                <a:spLocks/>
              </p:cNvSpPr>
              <p:nvPr/>
            </p:nvSpPr>
            <p:spPr bwMode="auto">
              <a:xfrm>
                <a:off x="2551" y="112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8" name="Freeform 1430"/>
              <p:cNvSpPr>
                <a:spLocks/>
              </p:cNvSpPr>
              <p:nvPr/>
            </p:nvSpPr>
            <p:spPr bwMode="auto">
              <a:xfrm>
                <a:off x="2654" y="112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9" name="Freeform 1431"/>
              <p:cNvSpPr>
                <a:spLocks/>
              </p:cNvSpPr>
              <p:nvPr/>
            </p:nvSpPr>
            <p:spPr bwMode="auto">
              <a:xfrm>
                <a:off x="2549" y="1126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0" name="Freeform 1432"/>
              <p:cNvSpPr>
                <a:spLocks/>
              </p:cNvSpPr>
              <p:nvPr/>
            </p:nvSpPr>
            <p:spPr bwMode="auto">
              <a:xfrm>
                <a:off x="2647" y="112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1" name="Freeform 1433"/>
              <p:cNvSpPr>
                <a:spLocks/>
              </p:cNvSpPr>
              <p:nvPr/>
            </p:nvSpPr>
            <p:spPr bwMode="auto">
              <a:xfrm>
                <a:off x="2647" y="112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2" name="Freeform 1434"/>
              <p:cNvSpPr>
                <a:spLocks/>
              </p:cNvSpPr>
              <p:nvPr/>
            </p:nvSpPr>
            <p:spPr bwMode="auto">
              <a:xfrm>
                <a:off x="2600" y="1124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3" name="Freeform 1435"/>
              <p:cNvSpPr>
                <a:spLocks/>
              </p:cNvSpPr>
              <p:nvPr/>
            </p:nvSpPr>
            <p:spPr bwMode="auto">
              <a:xfrm>
                <a:off x="2666" y="1124"/>
                <a:ext cx="15" cy="24"/>
              </a:xfrm>
              <a:custGeom>
                <a:avLst/>
                <a:gdLst>
                  <a:gd name="T0" fmla="*/ 3 w 15"/>
                  <a:gd name="T1" fmla="*/ 0 h 24"/>
                  <a:gd name="T2" fmla="*/ 3 w 15"/>
                  <a:gd name="T3" fmla="*/ 2 h 24"/>
                  <a:gd name="T4" fmla="*/ 3 w 15"/>
                  <a:gd name="T5" fmla="*/ 5 h 24"/>
                  <a:gd name="T6" fmla="*/ 5 w 15"/>
                  <a:gd name="T7" fmla="*/ 5 h 24"/>
                  <a:gd name="T8" fmla="*/ 5 w 15"/>
                  <a:gd name="T9" fmla="*/ 7 h 24"/>
                  <a:gd name="T10" fmla="*/ 8 w 15"/>
                  <a:gd name="T11" fmla="*/ 10 h 24"/>
                  <a:gd name="T12" fmla="*/ 8 w 15"/>
                  <a:gd name="T13" fmla="*/ 12 h 24"/>
                  <a:gd name="T14" fmla="*/ 8 w 15"/>
                  <a:gd name="T15" fmla="*/ 15 h 24"/>
                  <a:gd name="T16" fmla="*/ 10 w 15"/>
                  <a:gd name="T17" fmla="*/ 15 h 24"/>
                  <a:gd name="T18" fmla="*/ 10 w 15"/>
                  <a:gd name="T19" fmla="*/ 17 h 24"/>
                  <a:gd name="T20" fmla="*/ 12 w 15"/>
                  <a:gd name="T21" fmla="*/ 17 h 24"/>
                  <a:gd name="T22" fmla="*/ 12 w 15"/>
                  <a:gd name="T23" fmla="*/ 19 h 24"/>
                  <a:gd name="T24" fmla="*/ 15 w 15"/>
                  <a:gd name="T25" fmla="*/ 19 h 24"/>
                  <a:gd name="T26" fmla="*/ 15 w 15"/>
                  <a:gd name="T27" fmla="*/ 22 h 24"/>
                  <a:gd name="T28" fmla="*/ 15 w 15"/>
                  <a:gd name="T29" fmla="*/ 24 h 24"/>
                  <a:gd name="T30" fmla="*/ 15 w 15"/>
                  <a:gd name="T31" fmla="*/ 22 h 24"/>
                  <a:gd name="T32" fmla="*/ 15 w 15"/>
                  <a:gd name="T33" fmla="*/ 24 h 24"/>
                  <a:gd name="T34" fmla="*/ 15 w 15"/>
                  <a:gd name="T35" fmla="*/ 22 h 24"/>
                  <a:gd name="T36" fmla="*/ 12 w 15"/>
                  <a:gd name="T37" fmla="*/ 22 h 24"/>
                  <a:gd name="T38" fmla="*/ 12 w 15"/>
                  <a:gd name="T39" fmla="*/ 19 h 24"/>
                  <a:gd name="T40" fmla="*/ 12 w 15"/>
                  <a:gd name="T41" fmla="*/ 17 h 24"/>
                  <a:gd name="T42" fmla="*/ 10 w 15"/>
                  <a:gd name="T43" fmla="*/ 17 h 24"/>
                  <a:gd name="T44" fmla="*/ 8 w 15"/>
                  <a:gd name="T45" fmla="*/ 17 h 24"/>
                  <a:gd name="T46" fmla="*/ 5 w 15"/>
                  <a:gd name="T47" fmla="*/ 17 h 24"/>
                  <a:gd name="T48" fmla="*/ 5 w 15"/>
                  <a:gd name="T49" fmla="*/ 15 h 24"/>
                  <a:gd name="T50" fmla="*/ 8 w 15"/>
                  <a:gd name="T51" fmla="*/ 15 h 24"/>
                  <a:gd name="T52" fmla="*/ 8 w 15"/>
                  <a:gd name="T53" fmla="*/ 12 h 24"/>
                  <a:gd name="T54" fmla="*/ 8 w 15"/>
                  <a:gd name="T55" fmla="*/ 10 h 24"/>
                  <a:gd name="T56" fmla="*/ 5 w 15"/>
                  <a:gd name="T57" fmla="*/ 10 h 24"/>
                  <a:gd name="T58" fmla="*/ 8 w 15"/>
                  <a:gd name="T59" fmla="*/ 10 h 24"/>
                  <a:gd name="T60" fmla="*/ 5 w 15"/>
                  <a:gd name="T61" fmla="*/ 10 h 24"/>
                  <a:gd name="T62" fmla="*/ 5 w 15"/>
                  <a:gd name="T63" fmla="*/ 7 h 24"/>
                  <a:gd name="T64" fmla="*/ 3 w 15"/>
                  <a:gd name="T65" fmla="*/ 7 h 24"/>
                  <a:gd name="T66" fmla="*/ 3 w 15"/>
                  <a:gd name="T67" fmla="*/ 5 h 24"/>
                  <a:gd name="T68" fmla="*/ 3 w 15"/>
                  <a:gd name="T69" fmla="*/ 2 h 24"/>
                  <a:gd name="T70" fmla="*/ 3 w 15"/>
                  <a:gd name="T71" fmla="*/ 5 h 24"/>
                  <a:gd name="T72" fmla="*/ 3 w 15"/>
                  <a:gd name="T73" fmla="*/ 2 h 24"/>
                  <a:gd name="T74" fmla="*/ 0 w 15"/>
                  <a:gd name="T75" fmla="*/ 2 h 24"/>
                  <a:gd name="T76" fmla="*/ 3 w 15"/>
                  <a:gd name="T77" fmla="*/ 2 h 24"/>
                  <a:gd name="T78" fmla="*/ 0 w 15"/>
                  <a:gd name="T79" fmla="*/ 2 h 24"/>
                  <a:gd name="T80" fmla="*/ 3 w 15"/>
                  <a:gd name="T81" fmla="*/ 2 h 24"/>
                  <a:gd name="T82" fmla="*/ 0 w 15"/>
                  <a:gd name="T83" fmla="*/ 2 h 24"/>
                  <a:gd name="T84" fmla="*/ 0 w 15"/>
                  <a:gd name="T85" fmla="*/ 0 h 24"/>
                  <a:gd name="T86" fmla="*/ 0 w 15"/>
                  <a:gd name="T87" fmla="*/ 2 h 24"/>
                  <a:gd name="T88" fmla="*/ 3 w 15"/>
                  <a:gd name="T89" fmla="*/ 2 h 24"/>
                  <a:gd name="T90" fmla="*/ 3 w 15"/>
                  <a:gd name="T91" fmla="*/ 0 h 24"/>
                  <a:gd name="T92" fmla="*/ 0 w 15"/>
                  <a:gd name="T93" fmla="*/ 0 h 24"/>
                  <a:gd name="T94" fmla="*/ 3 w 15"/>
                  <a:gd name="T9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" h="24">
                    <a:moveTo>
                      <a:pt x="3" y="0"/>
                    </a:moveTo>
                    <a:lnTo>
                      <a:pt x="3" y="2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2" y="19"/>
                    </a:lnTo>
                    <a:lnTo>
                      <a:pt x="15" y="19"/>
                    </a:lnTo>
                    <a:lnTo>
                      <a:pt x="15" y="22"/>
                    </a:lnTo>
                    <a:lnTo>
                      <a:pt x="15" y="24"/>
                    </a:lnTo>
                    <a:lnTo>
                      <a:pt x="15" y="22"/>
                    </a:lnTo>
                    <a:lnTo>
                      <a:pt x="15" y="24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8" y="17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4" name="Freeform 1436"/>
              <p:cNvSpPr>
                <a:spLocks/>
              </p:cNvSpPr>
              <p:nvPr/>
            </p:nvSpPr>
            <p:spPr bwMode="auto">
              <a:xfrm>
                <a:off x="2649" y="1124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5" name="Freeform 1437"/>
              <p:cNvSpPr>
                <a:spLocks/>
              </p:cNvSpPr>
              <p:nvPr/>
            </p:nvSpPr>
            <p:spPr bwMode="auto">
              <a:xfrm>
                <a:off x="2647" y="1124"/>
                <a:ext cx="12" cy="7"/>
              </a:xfrm>
              <a:custGeom>
                <a:avLst/>
                <a:gdLst>
                  <a:gd name="T0" fmla="*/ 2 w 12"/>
                  <a:gd name="T1" fmla="*/ 2 h 7"/>
                  <a:gd name="T2" fmla="*/ 5 w 12"/>
                  <a:gd name="T3" fmla="*/ 2 h 7"/>
                  <a:gd name="T4" fmla="*/ 5 w 12"/>
                  <a:gd name="T5" fmla="*/ 5 h 7"/>
                  <a:gd name="T6" fmla="*/ 7 w 12"/>
                  <a:gd name="T7" fmla="*/ 5 h 7"/>
                  <a:gd name="T8" fmla="*/ 9 w 12"/>
                  <a:gd name="T9" fmla="*/ 5 h 7"/>
                  <a:gd name="T10" fmla="*/ 9 w 12"/>
                  <a:gd name="T11" fmla="*/ 7 h 7"/>
                  <a:gd name="T12" fmla="*/ 12 w 12"/>
                  <a:gd name="T13" fmla="*/ 7 h 7"/>
                  <a:gd name="T14" fmla="*/ 9 w 12"/>
                  <a:gd name="T15" fmla="*/ 7 h 7"/>
                  <a:gd name="T16" fmla="*/ 7 w 12"/>
                  <a:gd name="T17" fmla="*/ 7 h 7"/>
                  <a:gd name="T18" fmla="*/ 7 w 12"/>
                  <a:gd name="T19" fmla="*/ 5 h 7"/>
                  <a:gd name="T20" fmla="*/ 5 w 12"/>
                  <a:gd name="T21" fmla="*/ 5 h 7"/>
                  <a:gd name="T22" fmla="*/ 2 w 12"/>
                  <a:gd name="T23" fmla="*/ 2 h 7"/>
                  <a:gd name="T24" fmla="*/ 0 w 12"/>
                  <a:gd name="T25" fmla="*/ 2 h 7"/>
                  <a:gd name="T26" fmla="*/ 0 w 12"/>
                  <a:gd name="T27" fmla="*/ 5 h 7"/>
                  <a:gd name="T28" fmla="*/ 0 w 12"/>
                  <a:gd name="T29" fmla="*/ 2 h 7"/>
                  <a:gd name="T30" fmla="*/ 2 w 12"/>
                  <a:gd name="T31" fmla="*/ 2 h 7"/>
                  <a:gd name="T32" fmla="*/ 0 w 12"/>
                  <a:gd name="T33" fmla="*/ 2 h 7"/>
                  <a:gd name="T34" fmla="*/ 2 w 12"/>
                  <a:gd name="T35" fmla="*/ 2 h 7"/>
                  <a:gd name="T36" fmla="*/ 2 w 12"/>
                  <a:gd name="T37" fmla="*/ 0 h 7"/>
                  <a:gd name="T38" fmla="*/ 2 w 12"/>
                  <a:gd name="T3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7">
                    <a:moveTo>
                      <a:pt x="2" y="2"/>
                    </a:moveTo>
                    <a:lnTo>
                      <a:pt x="5" y="2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6" name="Freeform 1438"/>
              <p:cNvSpPr>
                <a:spLocks/>
              </p:cNvSpPr>
              <p:nvPr/>
            </p:nvSpPr>
            <p:spPr bwMode="auto">
              <a:xfrm>
                <a:off x="2644" y="112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7" name="Freeform 1439"/>
              <p:cNvSpPr>
                <a:spLocks/>
              </p:cNvSpPr>
              <p:nvPr/>
            </p:nvSpPr>
            <p:spPr bwMode="auto">
              <a:xfrm>
                <a:off x="2603" y="112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8" name="Freeform 1440"/>
              <p:cNvSpPr>
                <a:spLocks/>
              </p:cNvSpPr>
              <p:nvPr/>
            </p:nvSpPr>
            <p:spPr bwMode="auto">
              <a:xfrm>
                <a:off x="2678" y="1124"/>
                <a:ext cx="5" cy="2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3 w 5"/>
                  <a:gd name="T7" fmla="*/ 2 h 2"/>
                  <a:gd name="T8" fmla="*/ 0 w 5"/>
                  <a:gd name="T9" fmla="*/ 2 h 2"/>
                  <a:gd name="T10" fmla="*/ 0 w 5"/>
                  <a:gd name="T11" fmla="*/ 0 h 2"/>
                  <a:gd name="T12" fmla="*/ 3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9" name="Freeform 1441"/>
              <p:cNvSpPr>
                <a:spLocks/>
              </p:cNvSpPr>
              <p:nvPr/>
            </p:nvSpPr>
            <p:spPr bwMode="auto">
              <a:xfrm>
                <a:off x="2647" y="112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0" name="Freeform 1442"/>
              <p:cNvSpPr>
                <a:spLocks/>
              </p:cNvSpPr>
              <p:nvPr/>
            </p:nvSpPr>
            <p:spPr bwMode="auto">
              <a:xfrm>
                <a:off x="2600" y="112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0 w 3"/>
                  <a:gd name="T4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1" name="Freeform 1443"/>
              <p:cNvSpPr>
                <a:spLocks/>
              </p:cNvSpPr>
              <p:nvPr/>
            </p:nvSpPr>
            <p:spPr bwMode="auto">
              <a:xfrm>
                <a:off x="2603" y="112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2" name="Freeform 1444"/>
              <p:cNvSpPr>
                <a:spLocks/>
              </p:cNvSpPr>
              <p:nvPr/>
            </p:nvSpPr>
            <p:spPr bwMode="auto">
              <a:xfrm>
                <a:off x="2647" y="112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3" name="Freeform 1445"/>
              <p:cNvSpPr>
                <a:spLocks/>
              </p:cNvSpPr>
              <p:nvPr/>
            </p:nvSpPr>
            <p:spPr bwMode="auto">
              <a:xfrm>
                <a:off x="2600" y="1121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4" name="Freeform 1446"/>
              <p:cNvSpPr>
                <a:spLocks/>
              </p:cNvSpPr>
              <p:nvPr/>
            </p:nvSpPr>
            <p:spPr bwMode="auto">
              <a:xfrm>
                <a:off x="2647" y="1121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5" name="Rectangle 1447"/>
              <p:cNvSpPr>
                <a:spLocks noChangeArrowheads="1"/>
              </p:cNvSpPr>
              <p:nvPr/>
            </p:nvSpPr>
            <p:spPr bwMode="auto">
              <a:xfrm>
                <a:off x="2644" y="1121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6" name="Freeform 1448"/>
              <p:cNvSpPr>
                <a:spLocks/>
              </p:cNvSpPr>
              <p:nvPr/>
            </p:nvSpPr>
            <p:spPr bwMode="auto">
              <a:xfrm>
                <a:off x="2600" y="1121"/>
                <a:ext cx="8" cy="3"/>
              </a:xfrm>
              <a:custGeom>
                <a:avLst/>
                <a:gdLst>
                  <a:gd name="T0" fmla="*/ 5 w 8"/>
                  <a:gd name="T1" fmla="*/ 0 h 3"/>
                  <a:gd name="T2" fmla="*/ 8 w 8"/>
                  <a:gd name="T3" fmla="*/ 0 h 3"/>
                  <a:gd name="T4" fmla="*/ 5 w 8"/>
                  <a:gd name="T5" fmla="*/ 0 h 3"/>
                  <a:gd name="T6" fmla="*/ 5 w 8"/>
                  <a:gd name="T7" fmla="*/ 3 h 3"/>
                  <a:gd name="T8" fmla="*/ 3 w 8"/>
                  <a:gd name="T9" fmla="*/ 3 h 3"/>
                  <a:gd name="T10" fmla="*/ 0 w 8"/>
                  <a:gd name="T11" fmla="*/ 3 h 3"/>
                  <a:gd name="T12" fmla="*/ 0 w 8"/>
                  <a:gd name="T13" fmla="*/ 0 h 3"/>
                  <a:gd name="T14" fmla="*/ 3 w 8"/>
                  <a:gd name="T15" fmla="*/ 0 h 3"/>
                  <a:gd name="T16" fmla="*/ 3 w 8"/>
                  <a:gd name="T17" fmla="*/ 3 h 3"/>
                  <a:gd name="T18" fmla="*/ 3 w 8"/>
                  <a:gd name="T19" fmla="*/ 0 h 3"/>
                  <a:gd name="T20" fmla="*/ 5 w 8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3">
                    <a:moveTo>
                      <a:pt x="5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7" name="Freeform 1449"/>
              <p:cNvSpPr>
                <a:spLocks/>
              </p:cNvSpPr>
              <p:nvPr/>
            </p:nvSpPr>
            <p:spPr bwMode="auto">
              <a:xfrm>
                <a:off x="2598" y="112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8" name="Freeform 1450"/>
              <p:cNvSpPr>
                <a:spLocks/>
              </p:cNvSpPr>
              <p:nvPr/>
            </p:nvSpPr>
            <p:spPr bwMode="auto">
              <a:xfrm>
                <a:off x="2598" y="112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9" name="Freeform 1451"/>
              <p:cNvSpPr>
                <a:spLocks/>
              </p:cNvSpPr>
              <p:nvPr/>
            </p:nvSpPr>
            <p:spPr bwMode="auto">
              <a:xfrm>
                <a:off x="2600" y="1119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0" name="Freeform 1452"/>
              <p:cNvSpPr>
                <a:spLocks/>
              </p:cNvSpPr>
              <p:nvPr/>
            </p:nvSpPr>
            <p:spPr bwMode="auto">
              <a:xfrm>
                <a:off x="2608" y="111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1" name="Freeform 1453"/>
              <p:cNvSpPr>
                <a:spLocks/>
              </p:cNvSpPr>
              <p:nvPr/>
            </p:nvSpPr>
            <p:spPr bwMode="auto">
              <a:xfrm>
                <a:off x="2642" y="111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2" name="Freeform 1454"/>
              <p:cNvSpPr>
                <a:spLocks/>
              </p:cNvSpPr>
              <p:nvPr/>
            </p:nvSpPr>
            <p:spPr bwMode="auto">
              <a:xfrm>
                <a:off x="2674" y="111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3" name="Freeform 1455"/>
              <p:cNvSpPr>
                <a:spLocks/>
              </p:cNvSpPr>
              <p:nvPr/>
            </p:nvSpPr>
            <p:spPr bwMode="auto">
              <a:xfrm>
                <a:off x="2642" y="111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4" name="Rectangle 1456"/>
              <p:cNvSpPr>
                <a:spLocks noChangeArrowheads="1"/>
              </p:cNvSpPr>
              <p:nvPr/>
            </p:nvSpPr>
            <p:spPr bwMode="auto">
              <a:xfrm>
                <a:off x="2639" y="1117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5" name="Freeform 1457"/>
              <p:cNvSpPr>
                <a:spLocks/>
              </p:cNvSpPr>
              <p:nvPr/>
            </p:nvSpPr>
            <p:spPr bwMode="auto">
              <a:xfrm>
                <a:off x="2617" y="1114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6" name="Freeform 1458"/>
              <p:cNvSpPr>
                <a:spLocks/>
              </p:cNvSpPr>
              <p:nvPr/>
            </p:nvSpPr>
            <p:spPr bwMode="auto">
              <a:xfrm>
                <a:off x="2637" y="1114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0 h 3"/>
                  <a:gd name="T4" fmla="*/ 0 w 2"/>
                  <a:gd name="T5" fmla="*/ 0 h 3"/>
                  <a:gd name="T6" fmla="*/ 2 w 2"/>
                  <a:gd name="T7" fmla="*/ 0 h 3"/>
                  <a:gd name="T8" fmla="*/ 2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7" name="Freeform 1459"/>
              <p:cNvSpPr>
                <a:spLocks/>
              </p:cNvSpPr>
              <p:nvPr/>
            </p:nvSpPr>
            <p:spPr bwMode="auto">
              <a:xfrm>
                <a:off x="2688" y="1112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5 w 5"/>
                  <a:gd name="T3" fmla="*/ 2 h 5"/>
                  <a:gd name="T4" fmla="*/ 5 w 5"/>
                  <a:gd name="T5" fmla="*/ 5 h 5"/>
                  <a:gd name="T6" fmla="*/ 3 w 5"/>
                  <a:gd name="T7" fmla="*/ 5 h 5"/>
                  <a:gd name="T8" fmla="*/ 0 w 5"/>
                  <a:gd name="T9" fmla="*/ 5 h 5"/>
                  <a:gd name="T10" fmla="*/ 3 w 5"/>
                  <a:gd name="T11" fmla="*/ 5 h 5"/>
                  <a:gd name="T12" fmla="*/ 3 w 5"/>
                  <a:gd name="T13" fmla="*/ 2 h 5"/>
                  <a:gd name="T14" fmla="*/ 0 w 5"/>
                  <a:gd name="T15" fmla="*/ 2 h 5"/>
                  <a:gd name="T16" fmla="*/ 3 w 5"/>
                  <a:gd name="T17" fmla="*/ 2 h 5"/>
                  <a:gd name="T18" fmla="*/ 3 w 5"/>
                  <a:gd name="T19" fmla="*/ 0 h 5"/>
                  <a:gd name="T20" fmla="*/ 3 w 5"/>
                  <a:gd name="T21" fmla="*/ 2 h 5"/>
                  <a:gd name="T22" fmla="*/ 3 w 5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5" y="2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8" name="Freeform 1460"/>
              <p:cNvSpPr>
                <a:spLocks/>
              </p:cNvSpPr>
              <p:nvPr/>
            </p:nvSpPr>
            <p:spPr bwMode="auto">
              <a:xfrm>
                <a:off x="2634" y="1112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9" name="Freeform 1461"/>
              <p:cNvSpPr>
                <a:spLocks/>
              </p:cNvSpPr>
              <p:nvPr/>
            </p:nvSpPr>
            <p:spPr bwMode="auto">
              <a:xfrm>
                <a:off x="2598" y="1109"/>
                <a:ext cx="10" cy="12"/>
              </a:xfrm>
              <a:custGeom>
                <a:avLst/>
                <a:gdLst>
                  <a:gd name="T0" fmla="*/ 5 w 10"/>
                  <a:gd name="T1" fmla="*/ 12 h 12"/>
                  <a:gd name="T2" fmla="*/ 2 w 10"/>
                  <a:gd name="T3" fmla="*/ 12 h 12"/>
                  <a:gd name="T4" fmla="*/ 5 w 10"/>
                  <a:gd name="T5" fmla="*/ 12 h 12"/>
                  <a:gd name="T6" fmla="*/ 7 w 10"/>
                  <a:gd name="T7" fmla="*/ 12 h 12"/>
                  <a:gd name="T8" fmla="*/ 5 w 10"/>
                  <a:gd name="T9" fmla="*/ 12 h 12"/>
                  <a:gd name="T10" fmla="*/ 5 w 10"/>
                  <a:gd name="T11" fmla="*/ 10 h 12"/>
                  <a:gd name="T12" fmla="*/ 5 w 10"/>
                  <a:gd name="T13" fmla="*/ 12 h 12"/>
                  <a:gd name="T14" fmla="*/ 5 w 10"/>
                  <a:gd name="T15" fmla="*/ 10 h 12"/>
                  <a:gd name="T16" fmla="*/ 2 w 10"/>
                  <a:gd name="T17" fmla="*/ 10 h 12"/>
                  <a:gd name="T18" fmla="*/ 5 w 10"/>
                  <a:gd name="T19" fmla="*/ 10 h 12"/>
                  <a:gd name="T20" fmla="*/ 2 w 10"/>
                  <a:gd name="T21" fmla="*/ 10 h 12"/>
                  <a:gd name="T22" fmla="*/ 2 w 10"/>
                  <a:gd name="T23" fmla="*/ 12 h 12"/>
                  <a:gd name="T24" fmla="*/ 0 w 10"/>
                  <a:gd name="T25" fmla="*/ 12 h 12"/>
                  <a:gd name="T26" fmla="*/ 0 w 10"/>
                  <a:gd name="T27" fmla="*/ 10 h 12"/>
                  <a:gd name="T28" fmla="*/ 2 w 10"/>
                  <a:gd name="T29" fmla="*/ 10 h 12"/>
                  <a:gd name="T30" fmla="*/ 0 w 10"/>
                  <a:gd name="T31" fmla="*/ 10 h 12"/>
                  <a:gd name="T32" fmla="*/ 2 w 10"/>
                  <a:gd name="T33" fmla="*/ 10 h 12"/>
                  <a:gd name="T34" fmla="*/ 0 w 10"/>
                  <a:gd name="T35" fmla="*/ 10 h 12"/>
                  <a:gd name="T36" fmla="*/ 2 w 10"/>
                  <a:gd name="T37" fmla="*/ 10 h 12"/>
                  <a:gd name="T38" fmla="*/ 0 w 10"/>
                  <a:gd name="T39" fmla="*/ 10 h 12"/>
                  <a:gd name="T40" fmla="*/ 0 w 10"/>
                  <a:gd name="T41" fmla="*/ 8 h 12"/>
                  <a:gd name="T42" fmla="*/ 0 w 10"/>
                  <a:gd name="T43" fmla="*/ 10 h 12"/>
                  <a:gd name="T44" fmla="*/ 0 w 10"/>
                  <a:gd name="T45" fmla="*/ 8 h 12"/>
                  <a:gd name="T46" fmla="*/ 2 w 10"/>
                  <a:gd name="T47" fmla="*/ 8 h 12"/>
                  <a:gd name="T48" fmla="*/ 2 w 10"/>
                  <a:gd name="T49" fmla="*/ 5 h 12"/>
                  <a:gd name="T50" fmla="*/ 5 w 10"/>
                  <a:gd name="T51" fmla="*/ 5 h 12"/>
                  <a:gd name="T52" fmla="*/ 5 w 10"/>
                  <a:gd name="T53" fmla="*/ 8 h 12"/>
                  <a:gd name="T54" fmla="*/ 5 w 10"/>
                  <a:gd name="T55" fmla="*/ 5 h 12"/>
                  <a:gd name="T56" fmla="*/ 5 w 10"/>
                  <a:gd name="T57" fmla="*/ 3 h 12"/>
                  <a:gd name="T58" fmla="*/ 7 w 10"/>
                  <a:gd name="T59" fmla="*/ 0 h 12"/>
                  <a:gd name="T60" fmla="*/ 7 w 10"/>
                  <a:gd name="T61" fmla="*/ 3 h 12"/>
                  <a:gd name="T62" fmla="*/ 7 w 10"/>
                  <a:gd name="T63" fmla="*/ 0 h 12"/>
                  <a:gd name="T64" fmla="*/ 7 w 10"/>
                  <a:gd name="T65" fmla="*/ 3 h 12"/>
                  <a:gd name="T66" fmla="*/ 7 w 10"/>
                  <a:gd name="T67" fmla="*/ 5 h 12"/>
                  <a:gd name="T68" fmla="*/ 7 w 10"/>
                  <a:gd name="T69" fmla="*/ 8 h 12"/>
                  <a:gd name="T70" fmla="*/ 10 w 10"/>
                  <a:gd name="T71" fmla="*/ 8 h 12"/>
                  <a:gd name="T72" fmla="*/ 10 w 10"/>
                  <a:gd name="T73" fmla="*/ 10 h 12"/>
                  <a:gd name="T74" fmla="*/ 10 w 10"/>
                  <a:gd name="T75" fmla="*/ 12 h 12"/>
                  <a:gd name="T76" fmla="*/ 7 w 10"/>
                  <a:gd name="T77" fmla="*/ 12 h 12"/>
                  <a:gd name="T78" fmla="*/ 5 w 10"/>
                  <a:gd name="T7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" h="12">
                    <a:moveTo>
                      <a:pt x="5" y="12"/>
                    </a:moveTo>
                    <a:lnTo>
                      <a:pt x="2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7" y="12"/>
                    </a:lnTo>
                    <a:lnTo>
                      <a:pt x="5" y="1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0" name="Freeform 1462"/>
              <p:cNvSpPr>
                <a:spLocks/>
              </p:cNvSpPr>
              <p:nvPr/>
            </p:nvSpPr>
            <p:spPr bwMode="auto">
              <a:xfrm>
                <a:off x="2593" y="1109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3 h 3"/>
                  <a:gd name="T4" fmla="*/ 2 w 5"/>
                  <a:gd name="T5" fmla="*/ 3 h 3"/>
                  <a:gd name="T6" fmla="*/ 0 w 5"/>
                  <a:gd name="T7" fmla="*/ 3 h 3"/>
                  <a:gd name="T8" fmla="*/ 2 w 5"/>
                  <a:gd name="T9" fmla="*/ 3 h 3"/>
                  <a:gd name="T10" fmla="*/ 2 w 5"/>
                  <a:gd name="T11" fmla="*/ 0 h 3"/>
                  <a:gd name="T12" fmla="*/ 2 w 5"/>
                  <a:gd name="T13" fmla="*/ 3 h 3"/>
                  <a:gd name="T14" fmla="*/ 2 w 5"/>
                  <a:gd name="T15" fmla="*/ 0 h 3"/>
                  <a:gd name="T16" fmla="*/ 2 w 5"/>
                  <a:gd name="T17" fmla="*/ 3 h 3"/>
                  <a:gd name="T18" fmla="*/ 2 w 5"/>
                  <a:gd name="T19" fmla="*/ 0 h 3"/>
                  <a:gd name="T20" fmla="*/ 5 w 5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1" name="Freeform 1463"/>
              <p:cNvSpPr>
                <a:spLocks/>
              </p:cNvSpPr>
              <p:nvPr/>
            </p:nvSpPr>
            <p:spPr bwMode="auto">
              <a:xfrm>
                <a:off x="2634" y="1109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3 h 3"/>
                  <a:gd name="T12" fmla="*/ 0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2" name="Freeform 1464"/>
              <p:cNvSpPr>
                <a:spLocks/>
              </p:cNvSpPr>
              <p:nvPr/>
            </p:nvSpPr>
            <p:spPr bwMode="auto">
              <a:xfrm>
                <a:off x="2595" y="1109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3" name="Freeform 1465"/>
              <p:cNvSpPr>
                <a:spLocks/>
              </p:cNvSpPr>
              <p:nvPr/>
            </p:nvSpPr>
            <p:spPr bwMode="auto">
              <a:xfrm>
                <a:off x="2593" y="1109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0 w 2"/>
                  <a:gd name="T5" fmla="*/ 3 h 3"/>
                  <a:gd name="T6" fmla="*/ 0 w 2"/>
                  <a:gd name="T7" fmla="*/ 0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4" name="Freeform 1466"/>
              <p:cNvSpPr>
                <a:spLocks/>
              </p:cNvSpPr>
              <p:nvPr/>
            </p:nvSpPr>
            <p:spPr bwMode="auto">
              <a:xfrm>
                <a:off x="2593" y="110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5" name="Freeform 1467"/>
              <p:cNvSpPr>
                <a:spLocks/>
              </p:cNvSpPr>
              <p:nvPr/>
            </p:nvSpPr>
            <p:spPr bwMode="auto">
              <a:xfrm>
                <a:off x="2598" y="110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6" name="Freeform 1468"/>
              <p:cNvSpPr>
                <a:spLocks/>
              </p:cNvSpPr>
              <p:nvPr/>
            </p:nvSpPr>
            <p:spPr bwMode="auto">
              <a:xfrm>
                <a:off x="2595" y="1107"/>
                <a:ext cx="8" cy="10"/>
              </a:xfrm>
              <a:custGeom>
                <a:avLst/>
                <a:gdLst>
                  <a:gd name="T0" fmla="*/ 8 w 8"/>
                  <a:gd name="T1" fmla="*/ 2 h 10"/>
                  <a:gd name="T2" fmla="*/ 8 w 8"/>
                  <a:gd name="T3" fmla="*/ 5 h 10"/>
                  <a:gd name="T4" fmla="*/ 8 w 8"/>
                  <a:gd name="T5" fmla="*/ 7 h 10"/>
                  <a:gd name="T6" fmla="*/ 8 w 8"/>
                  <a:gd name="T7" fmla="*/ 5 h 10"/>
                  <a:gd name="T8" fmla="*/ 8 w 8"/>
                  <a:gd name="T9" fmla="*/ 7 h 10"/>
                  <a:gd name="T10" fmla="*/ 5 w 8"/>
                  <a:gd name="T11" fmla="*/ 7 h 10"/>
                  <a:gd name="T12" fmla="*/ 3 w 8"/>
                  <a:gd name="T13" fmla="*/ 7 h 10"/>
                  <a:gd name="T14" fmla="*/ 5 w 8"/>
                  <a:gd name="T15" fmla="*/ 10 h 10"/>
                  <a:gd name="T16" fmla="*/ 3 w 8"/>
                  <a:gd name="T17" fmla="*/ 10 h 10"/>
                  <a:gd name="T18" fmla="*/ 5 w 8"/>
                  <a:gd name="T19" fmla="*/ 10 h 10"/>
                  <a:gd name="T20" fmla="*/ 5 w 8"/>
                  <a:gd name="T21" fmla="*/ 7 h 10"/>
                  <a:gd name="T22" fmla="*/ 5 w 8"/>
                  <a:gd name="T23" fmla="*/ 10 h 10"/>
                  <a:gd name="T24" fmla="*/ 3 w 8"/>
                  <a:gd name="T25" fmla="*/ 10 h 10"/>
                  <a:gd name="T26" fmla="*/ 3 w 8"/>
                  <a:gd name="T27" fmla="*/ 7 h 10"/>
                  <a:gd name="T28" fmla="*/ 0 w 8"/>
                  <a:gd name="T29" fmla="*/ 7 h 10"/>
                  <a:gd name="T30" fmla="*/ 0 w 8"/>
                  <a:gd name="T31" fmla="*/ 5 h 10"/>
                  <a:gd name="T32" fmla="*/ 3 w 8"/>
                  <a:gd name="T33" fmla="*/ 5 h 10"/>
                  <a:gd name="T34" fmla="*/ 3 w 8"/>
                  <a:gd name="T35" fmla="*/ 2 h 10"/>
                  <a:gd name="T36" fmla="*/ 5 w 8"/>
                  <a:gd name="T37" fmla="*/ 2 h 10"/>
                  <a:gd name="T38" fmla="*/ 3 w 8"/>
                  <a:gd name="T39" fmla="*/ 2 h 10"/>
                  <a:gd name="T40" fmla="*/ 3 w 8"/>
                  <a:gd name="T41" fmla="*/ 5 h 10"/>
                  <a:gd name="T42" fmla="*/ 3 w 8"/>
                  <a:gd name="T43" fmla="*/ 2 h 10"/>
                  <a:gd name="T44" fmla="*/ 5 w 8"/>
                  <a:gd name="T45" fmla="*/ 5 h 10"/>
                  <a:gd name="T46" fmla="*/ 5 w 8"/>
                  <a:gd name="T47" fmla="*/ 2 h 10"/>
                  <a:gd name="T48" fmla="*/ 8 w 8"/>
                  <a:gd name="T49" fmla="*/ 2 h 10"/>
                  <a:gd name="T50" fmla="*/ 8 w 8"/>
                  <a:gd name="T51" fmla="*/ 0 h 10"/>
                  <a:gd name="T52" fmla="*/ 8 w 8"/>
                  <a:gd name="T5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" h="10">
                    <a:moveTo>
                      <a:pt x="8" y="2"/>
                    </a:moveTo>
                    <a:lnTo>
                      <a:pt x="8" y="5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7" name="Freeform 1469"/>
              <p:cNvSpPr>
                <a:spLocks/>
              </p:cNvSpPr>
              <p:nvPr/>
            </p:nvSpPr>
            <p:spPr bwMode="auto">
              <a:xfrm>
                <a:off x="2598" y="110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8" name="Freeform 1470"/>
              <p:cNvSpPr>
                <a:spLocks/>
              </p:cNvSpPr>
              <p:nvPr/>
            </p:nvSpPr>
            <p:spPr bwMode="auto">
              <a:xfrm>
                <a:off x="2634" y="110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9" name="Freeform 1471"/>
              <p:cNvSpPr>
                <a:spLocks/>
              </p:cNvSpPr>
              <p:nvPr/>
            </p:nvSpPr>
            <p:spPr bwMode="auto">
              <a:xfrm>
                <a:off x="2598" y="110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0" name="Freeform 1472"/>
              <p:cNvSpPr>
                <a:spLocks/>
              </p:cNvSpPr>
              <p:nvPr/>
            </p:nvSpPr>
            <p:spPr bwMode="auto">
              <a:xfrm>
                <a:off x="2595" y="110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  <a:gd name="T6" fmla="*/ 0 w 3"/>
                  <a:gd name="T7" fmla="*/ 2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1" name="Freeform 1473"/>
              <p:cNvSpPr>
                <a:spLocks/>
              </p:cNvSpPr>
              <p:nvPr/>
            </p:nvSpPr>
            <p:spPr bwMode="auto">
              <a:xfrm>
                <a:off x="2600" y="110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2" name="Freeform 1474"/>
              <p:cNvSpPr>
                <a:spLocks/>
              </p:cNvSpPr>
              <p:nvPr/>
            </p:nvSpPr>
            <p:spPr bwMode="auto">
              <a:xfrm>
                <a:off x="2632" y="110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3" name="Freeform 1475"/>
              <p:cNvSpPr>
                <a:spLocks/>
              </p:cNvSpPr>
              <p:nvPr/>
            </p:nvSpPr>
            <p:spPr bwMode="auto">
              <a:xfrm>
                <a:off x="2595" y="110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4" name="Freeform 1476"/>
              <p:cNvSpPr>
                <a:spLocks/>
              </p:cNvSpPr>
              <p:nvPr/>
            </p:nvSpPr>
            <p:spPr bwMode="auto">
              <a:xfrm>
                <a:off x="2600" y="1107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5" name="Freeform 1477"/>
              <p:cNvSpPr>
                <a:spLocks/>
              </p:cNvSpPr>
              <p:nvPr/>
            </p:nvSpPr>
            <p:spPr bwMode="auto">
              <a:xfrm>
                <a:off x="2598" y="110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6" name="Freeform 1478"/>
              <p:cNvSpPr>
                <a:spLocks/>
              </p:cNvSpPr>
              <p:nvPr/>
            </p:nvSpPr>
            <p:spPr bwMode="auto">
              <a:xfrm>
                <a:off x="2595" y="110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7" name="Freeform 1479"/>
              <p:cNvSpPr>
                <a:spLocks/>
              </p:cNvSpPr>
              <p:nvPr/>
            </p:nvSpPr>
            <p:spPr bwMode="auto">
              <a:xfrm>
                <a:off x="2630" y="1104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2 w 2"/>
                  <a:gd name="T5" fmla="*/ 0 h 3"/>
                  <a:gd name="T6" fmla="*/ 0 w 2"/>
                  <a:gd name="T7" fmla="*/ 0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8" name="Freeform 1480"/>
              <p:cNvSpPr>
                <a:spLocks/>
              </p:cNvSpPr>
              <p:nvPr/>
            </p:nvSpPr>
            <p:spPr bwMode="auto">
              <a:xfrm>
                <a:off x="2598" y="1104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3 h 3"/>
                  <a:gd name="T4" fmla="*/ 2 w 5"/>
                  <a:gd name="T5" fmla="*/ 3 h 3"/>
                  <a:gd name="T6" fmla="*/ 0 w 5"/>
                  <a:gd name="T7" fmla="*/ 3 h 3"/>
                  <a:gd name="T8" fmla="*/ 2 w 5"/>
                  <a:gd name="T9" fmla="*/ 3 h 3"/>
                  <a:gd name="T10" fmla="*/ 2 w 5"/>
                  <a:gd name="T11" fmla="*/ 0 h 3"/>
                  <a:gd name="T12" fmla="*/ 2 w 5"/>
                  <a:gd name="T13" fmla="*/ 3 h 3"/>
                  <a:gd name="T14" fmla="*/ 2 w 5"/>
                  <a:gd name="T15" fmla="*/ 0 h 3"/>
                  <a:gd name="T16" fmla="*/ 2 w 5"/>
                  <a:gd name="T17" fmla="*/ 3 h 3"/>
                  <a:gd name="T18" fmla="*/ 2 w 5"/>
                  <a:gd name="T19" fmla="*/ 0 h 3"/>
                  <a:gd name="T20" fmla="*/ 5 w 5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9" name="Freeform 1481"/>
              <p:cNvSpPr>
                <a:spLocks/>
              </p:cNvSpPr>
              <p:nvPr/>
            </p:nvSpPr>
            <p:spPr bwMode="auto">
              <a:xfrm>
                <a:off x="2598" y="110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0" name="Freeform 1482"/>
              <p:cNvSpPr>
                <a:spLocks/>
              </p:cNvSpPr>
              <p:nvPr/>
            </p:nvSpPr>
            <p:spPr bwMode="auto">
              <a:xfrm>
                <a:off x="2627" y="110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1" name="Freeform 1483"/>
              <p:cNvSpPr>
                <a:spLocks/>
              </p:cNvSpPr>
              <p:nvPr/>
            </p:nvSpPr>
            <p:spPr bwMode="auto">
              <a:xfrm>
                <a:off x="2627" y="1099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2" name="Freeform 1484"/>
              <p:cNvSpPr>
                <a:spLocks/>
              </p:cNvSpPr>
              <p:nvPr/>
            </p:nvSpPr>
            <p:spPr bwMode="auto">
              <a:xfrm>
                <a:off x="2652" y="109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3" name="Freeform 1485"/>
              <p:cNvSpPr>
                <a:spLocks/>
              </p:cNvSpPr>
              <p:nvPr/>
            </p:nvSpPr>
            <p:spPr bwMode="auto">
              <a:xfrm>
                <a:off x="2649" y="1099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  <a:gd name="T8" fmla="*/ 3 w 3"/>
                  <a:gd name="T9" fmla="*/ 3 h 3"/>
                  <a:gd name="T10" fmla="*/ 3 w 3"/>
                  <a:gd name="T11" fmla="*/ 0 h 3"/>
                  <a:gd name="T12" fmla="*/ 0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4" name="Freeform 1486"/>
              <p:cNvSpPr>
                <a:spLocks/>
              </p:cNvSpPr>
              <p:nvPr/>
            </p:nvSpPr>
            <p:spPr bwMode="auto">
              <a:xfrm>
                <a:off x="2600" y="109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5" name="Freeform 1487"/>
              <p:cNvSpPr>
                <a:spLocks/>
              </p:cNvSpPr>
              <p:nvPr/>
            </p:nvSpPr>
            <p:spPr bwMode="auto">
              <a:xfrm>
                <a:off x="2578" y="109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  <a:gd name="T8" fmla="*/ 0 w 3"/>
                  <a:gd name="T9" fmla="*/ 2 h 2"/>
                  <a:gd name="T10" fmla="*/ 0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6" name="Freeform 1488"/>
              <p:cNvSpPr>
                <a:spLocks/>
              </p:cNvSpPr>
              <p:nvPr/>
            </p:nvSpPr>
            <p:spPr bwMode="auto">
              <a:xfrm>
                <a:off x="2581" y="109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7" name="Freeform 1489"/>
              <p:cNvSpPr>
                <a:spLocks/>
              </p:cNvSpPr>
              <p:nvPr/>
            </p:nvSpPr>
            <p:spPr bwMode="auto">
              <a:xfrm>
                <a:off x="2656" y="1097"/>
                <a:ext cx="13" cy="17"/>
              </a:xfrm>
              <a:custGeom>
                <a:avLst/>
                <a:gdLst>
                  <a:gd name="T0" fmla="*/ 3 w 13"/>
                  <a:gd name="T1" fmla="*/ 0 h 17"/>
                  <a:gd name="T2" fmla="*/ 3 w 13"/>
                  <a:gd name="T3" fmla="*/ 2 h 17"/>
                  <a:gd name="T4" fmla="*/ 3 w 13"/>
                  <a:gd name="T5" fmla="*/ 5 h 17"/>
                  <a:gd name="T6" fmla="*/ 5 w 13"/>
                  <a:gd name="T7" fmla="*/ 5 h 17"/>
                  <a:gd name="T8" fmla="*/ 5 w 13"/>
                  <a:gd name="T9" fmla="*/ 7 h 17"/>
                  <a:gd name="T10" fmla="*/ 8 w 13"/>
                  <a:gd name="T11" fmla="*/ 7 h 17"/>
                  <a:gd name="T12" fmla="*/ 8 w 13"/>
                  <a:gd name="T13" fmla="*/ 10 h 17"/>
                  <a:gd name="T14" fmla="*/ 10 w 13"/>
                  <a:gd name="T15" fmla="*/ 10 h 17"/>
                  <a:gd name="T16" fmla="*/ 10 w 13"/>
                  <a:gd name="T17" fmla="*/ 12 h 17"/>
                  <a:gd name="T18" fmla="*/ 13 w 13"/>
                  <a:gd name="T19" fmla="*/ 15 h 17"/>
                  <a:gd name="T20" fmla="*/ 10 w 13"/>
                  <a:gd name="T21" fmla="*/ 15 h 17"/>
                  <a:gd name="T22" fmla="*/ 8 w 13"/>
                  <a:gd name="T23" fmla="*/ 15 h 17"/>
                  <a:gd name="T24" fmla="*/ 8 w 13"/>
                  <a:gd name="T25" fmla="*/ 17 h 17"/>
                  <a:gd name="T26" fmla="*/ 8 w 13"/>
                  <a:gd name="T27" fmla="*/ 15 h 17"/>
                  <a:gd name="T28" fmla="*/ 5 w 13"/>
                  <a:gd name="T29" fmla="*/ 15 h 17"/>
                  <a:gd name="T30" fmla="*/ 8 w 13"/>
                  <a:gd name="T31" fmla="*/ 15 h 17"/>
                  <a:gd name="T32" fmla="*/ 10 w 13"/>
                  <a:gd name="T33" fmla="*/ 15 h 17"/>
                  <a:gd name="T34" fmla="*/ 10 w 13"/>
                  <a:gd name="T35" fmla="*/ 12 h 17"/>
                  <a:gd name="T36" fmla="*/ 10 w 13"/>
                  <a:gd name="T37" fmla="*/ 15 h 17"/>
                  <a:gd name="T38" fmla="*/ 10 w 13"/>
                  <a:gd name="T39" fmla="*/ 12 h 17"/>
                  <a:gd name="T40" fmla="*/ 8 w 13"/>
                  <a:gd name="T41" fmla="*/ 12 h 17"/>
                  <a:gd name="T42" fmla="*/ 8 w 13"/>
                  <a:gd name="T43" fmla="*/ 10 h 17"/>
                  <a:gd name="T44" fmla="*/ 5 w 13"/>
                  <a:gd name="T45" fmla="*/ 10 h 17"/>
                  <a:gd name="T46" fmla="*/ 5 w 13"/>
                  <a:gd name="T47" fmla="*/ 7 h 17"/>
                  <a:gd name="T48" fmla="*/ 5 w 13"/>
                  <a:gd name="T49" fmla="*/ 5 h 17"/>
                  <a:gd name="T50" fmla="*/ 3 w 13"/>
                  <a:gd name="T51" fmla="*/ 5 h 17"/>
                  <a:gd name="T52" fmla="*/ 3 w 13"/>
                  <a:gd name="T53" fmla="*/ 2 h 17"/>
                  <a:gd name="T54" fmla="*/ 0 w 13"/>
                  <a:gd name="T55" fmla="*/ 2 h 17"/>
                  <a:gd name="T56" fmla="*/ 0 w 13"/>
                  <a:gd name="T57" fmla="*/ 0 h 17"/>
                  <a:gd name="T58" fmla="*/ 0 w 13"/>
                  <a:gd name="T59" fmla="*/ 2 h 17"/>
                  <a:gd name="T60" fmla="*/ 0 w 13"/>
                  <a:gd name="T61" fmla="*/ 0 h 17"/>
                  <a:gd name="T62" fmla="*/ 3 w 13"/>
                  <a:gd name="T6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" h="17">
                    <a:moveTo>
                      <a:pt x="3" y="0"/>
                    </a:moveTo>
                    <a:lnTo>
                      <a:pt x="3" y="2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3" y="15"/>
                    </a:lnTo>
                    <a:lnTo>
                      <a:pt x="10" y="15"/>
                    </a:lnTo>
                    <a:lnTo>
                      <a:pt x="8" y="15"/>
                    </a:lnTo>
                    <a:lnTo>
                      <a:pt x="8" y="17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0" y="12"/>
                    </a:lnTo>
                    <a:lnTo>
                      <a:pt x="10" y="15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8" name="Freeform 1490"/>
              <p:cNvSpPr>
                <a:spLocks/>
              </p:cNvSpPr>
              <p:nvPr/>
            </p:nvSpPr>
            <p:spPr bwMode="auto">
              <a:xfrm>
                <a:off x="2627" y="1092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9" name="Freeform 1491"/>
              <p:cNvSpPr>
                <a:spLocks/>
              </p:cNvSpPr>
              <p:nvPr/>
            </p:nvSpPr>
            <p:spPr bwMode="auto">
              <a:xfrm>
                <a:off x="2595" y="109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0" name="Freeform 1492"/>
              <p:cNvSpPr>
                <a:spLocks/>
              </p:cNvSpPr>
              <p:nvPr/>
            </p:nvSpPr>
            <p:spPr bwMode="auto">
              <a:xfrm>
                <a:off x="2595" y="108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1" name="Freeform 1493"/>
              <p:cNvSpPr>
                <a:spLocks/>
              </p:cNvSpPr>
              <p:nvPr/>
            </p:nvSpPr>
            <p:spPr bwMode="auto">
              <a:xfrm>
                <a:off x="2612" y="108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2" name="Freeform 1494"/>
              <p:cNvSpPr>
                <a:spLocks/>
              </p:cNvSpPr>
              <p:nvPr/>
            </p:nvSpPr>
            <p:spPr bwMode="auto">
              <a:xfrm>
                <a:off x="2605" y="1087"/>
                <a:ext cx="10" cy="3"/>
              </a:xfrm>
              <a:custGeom>
                <a:avLst/>
                <a:gdLst>
                  <a:gd name="T0" fmla="*/ 5 w 10"/>
                  <a:gd name="T1" fmla="*/ 0 h 3"/>
                  <a:gd name="T2" fmla="*/ 7 w 10"/>
                  <a:gd name="T3" fmla="*/ 0 h 3"/>
                  <a:gd name="T4" fmla="*/ 10 w 10"/>
                  <a:gd name="T5" fmla="*/ 0 h 3"/>
                  <a:gd name="T6" fmla="*/ 7 w 10"/>
                  <a:gd name="T7" fmla="*/ 0 h 3"/>
                  <a:gd name="T8" fmla="*/ 7 w 10"/>
                  <a:gd name="T9" fmla="*/ 3 h 3"/>
                  <a:gd name="T10" fmla="*/ 7 w 10"/>
                  <a:gd name="T11" fmla="*/ 0 h 3"/>
                  <a:gd name="T12" fmla="*/ 7 w 10"/>
                  <a:gd name="T13" fmla="*/ 3 h 3"/>
                  <a:gd name="T14" fmla="*/ 5 w 10"/>
                  <a:gd name="T15" fmla="*/ 3 h 3"/>
                  <a:gd name="T16" fmla="*/ 3 w 10"/>
                  <a:gd name="T17" fmla="*/ 3 h 3"/>
                  <a:gd name="T18" fmla="*/ 0 w 10"/>
                  <a:gd name="T19" fmla="*/ 3 h 3"/>
                  <a:gd name="T20" fmla="*/ 0 w 10"/>
                  <a:gd name="T21" fmla="*/ 0 h 3"/>
                  <a:gd name="T22" fmla="*/ 3 w 10"/>
                  <a:gd name="T23" fmla="*/ 0 h 3"/>
                  <a:gd name="T24" fmla="*/ 5 w 10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3">
                    <a:moveTo>
                      <a:pt x="5" y="0"/>
                    </a:moveTo>
                    <a:lnTo>
                      <a:pt x="7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3" name="Freeform 1495"/>
              <p:cNvSpPr>
                <a:spLocks/>
              </p:cNvSpPr>
              <p:nvPr/>
            </p:nvSpPr>
            <p:spPr bwMode="auto">
              <a:xfrm>
                <a:off x="2612" y="108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4" name="Freeform 1496"/>
              <p:cNvSpPr>
                <a:spLocks/>
              </p:cNvSpPr>
              <p:nvPr/>
            </p:nvSpPr>
            <p:spPr bwMode="auto">
              <a:xfrm>
                <a:off x="2615" y="1085"/>
                <a:ext cx="5" cy="2"/>
              </a:xfrm>
              <a:custGeom>
                <a:avLst/>
                <a:gdLst>
                  <a:gd name="T0" fmla="*/ 2 w 5"/>
                  <a:gd name="T1" fmla="*/ 2 h 2"/>
                  <a:gd name="T2" fmla="*/ 0 w 5"/>
                  <a:gd name="T3" fmla="*/ 2 h 2"/>
                  <a:gd name="T4" fmla="*/ 2 w 5"/>
                  <a:gd name="T5" fmla="*/ 0 h 2"/>
                  <a:gd name="T6" fmla="*/ 5 w 5"/>
                  <a:gd name="T7" fmla="*/ 0 h 2"/>
                  <a:gd name="T8" fmla="*/ 2 w 5"/>
                  <a:gd name="T9" fmla="*/ 0 h 2"/>
                  <a:gd name="T10" fmla="*/ 2 w 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5" name="Freeform 1497"/>
              <p:cNvSpPr>
                <a:spLocks/>
              </p:cNvSpPr>
              <p:nvPr/>
            </p:nvSpPr>
            <p:spPr bwMode="auto">
              <a:xfrm>
                <a:off x="2586" y="108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6" name="Freeform 1498"/>
              <p:cNvSpPr>
                <a:spLocks/>
              </p:cNvSpPr>
              <p:nvPr/>
            </p:nvSpPr>
            <p:spPr bwMode="auto">
              <a:xfrm>
                <a:off x="2581" y="1082"/>
                <a:ext cx="19" cy="27"/>
              </a:xfrm>
              <a:custGeom>
                <a:avLst/>
                <a:gdLst>
                  <a:gd name="T0" fmla="*/ 7 w 19"/>
                  <a:gd name="T1" fmla="*/ 0 h 27"/>
                  <a:gd name="T2" fmla="*/ 9 w 19"/>
                  <a:gd name="T3" fmla="*/ 0 h 27"/>
                  <a:gd name="T4" fmla="*/ 7 w 19"/>
                  <a:gd name="T5" fmla="*/ 0 h 27"/>
                  <a:gd name="T6" fmla="*/ 7 w 19"/>
                  <a:gd name="T7" fmla="*/ 3 h 27"/>
                  <a:gd name="T8" fmla="*/ 7 w 19"/>
                  <a:gd name="T9" fmla="*/ 0 h 27"/>
                  <a:gd name="T10" fmla="*/ 7 w 19"/>
                  <a:gd name="T11" fmla="*/ 3 h 27"/>
                  <a:gd name="T12" fmla="*/ 9 w 19"/>
                  <a:gd name="T13" fmla="*/ 3 h 27"/>
                  <a:gd name="T14" fmla="*/ 12 w 19"/>
                  <a:gd name="T15" fmla="*/ 3 h 27"/>
                  <a:gd name="T16" fmla="*/ 9 w 19"/>
                  <a:gd name="T17" fmla="*/ 3 h 27"/>
                  <a:gd name="T18" fmla="*/ 12 w 19"/>
                  <a:gd name="T19" fmla="*/ 3 h 27"/>
                  <a:gd name="T20" fmla="*/ 12 w 19"/>
                  <a:gd name="T21" fmla="*/ 5 h 27"/>
                  <a:gd name="T22" fmla="*/ 14 w 19"/>
                  <a:gd name="T23" fmla="*/ 5 h 27"/>
                  <a:gd name="T24" fmla="*/ 12 w 19"/>
                  <a:gd name="T25" fmla="*/ 5 h 27"/>
                  <a:gd name="T26" fmla="*/ 12 w 19"/>
                  <a:gd name="T27" fmla="*/ 8 h 27"/>
                  <a:gd name="T28" fmla="*/ 14 w 19"/>
                  <a:gd name="T29" fmla="*/ 8 h 27"/>
                  <a:gd name="T30" fmla="*/ 12 w 19"/>
                  <a:gd name="T31" fmla="*/ 8 h 27"/>
                  <a:gd name="T32" fmla="*/ 14 w 19"/>
                  <a:gd name="T33" fmla="*/ 8 h 27"/>
                  <a:gd name="T34" fmla="*/ 14 w 19"/>
                  <a:gd name="T35" fmla="*/ 10 h 27"/>
                  <a:gd name="T36" fmla="*/ 17 w 19"/>
                  <a:gd name="T37" fmla="*/ 10 h 27"/>
                  <a:gd name="T38" fmla="*/ 17 w 19"/>
                  <a:gd name="T39" fmla="*/ 13 h 27"/>
                  <a:gd name="T40" fmla="*/ 19 w 19"/>
                  <a:gd name="T41" fmla="*/ 13 h 27"/>
                  <a:gd name="T42" fmla="*/ 19 w 19"/>
                  <a:gd name="T43" fmla="*/ 15 h 27"/>
                  <a:gd name="T44" fmla="*/ 19 w 19"/>
                  <a:gd name="T45" fmla="*/ 17 h 27"/>
                  <a:gd name="T46" fmla="*/ 19 w 19"/>
                  <a:gd name="T47" fmla="*/ 20 h 27"/>
                  <a:gd name="T48" fmla="*/ 19 w 19"/>
                  <a:gd name="T49" fmla="*/ 22 h 27"/>
                  <a:gd name="T50" fmla="*/ 17 w 19"/>
                  <a:gd name="T51" fmla="*/ 22 h 27"/>
                  <a:gd name="T52" fmla="*/ 17 w 19"/>
                  <a:gd name="T53" fmla="*/ 25 h 27"/>
                  <a:gd name="T54" fmla="*/ 14 w 19"/>
                  <a:gd name="T55" fmla="*/ 25 h 27"/>
                  <a:gd name="T56" fmla="*/ 12 w 19"/>
                  <a:gd name="T57" fmla="*/ 25 h 27"/>
                  <a:gd name="T58" fmla="*/ 12 w 19"/>
                  <a:gd name="T59" fmla="*/ 27 h 27"/>
                  <a:gd name="T60" fmla="*/ 12 w 19"/>
                  <a:gd name="T61" fmla="*/ 25 h 27"/>
                  <a:gd name="T62" fmla="*/ 9 w 19"/>
                  <a:gd name="T63" fmla="*/ 25 h 27"/>
                  <a:gd name="T64" fmla="*/ 12 w 19"/>
                  <a:gd name="T65" fmla="*/ 25 h 27"/>
                  <a:gd name="T66" fmla="*/ 9 w 19"/>
                  <a:gd name="T67" fmla="*/ 25 h 27"/>
                  <a:gd name="T68" fmla="*/ 12 w 19"/>
                  <a:gd name="T69" fmla="*/ 25 h 27"/>
                  <a:gd name="T70" fmla="*/ 9 w 19"/>
                  <a:gd name="T71" fmla="*/ 25 h 27"/>
                  <a:gd name="T72" fmla="*/ 9 w 19"/>
                  <a:gd name="T73" fmla="*/ 22 h 27"/>
                  <a:gd name="T74" fmla="*/ 7 w 19"/>
                  <a:gd name="T75" fmla="*/ 22 h 27"/>
                  <a:gd name="T76" fmla="*/ 9 w 19"/>
                  <a:gd name="T77" fmla="*/ 22 h 27"/>
                  <a:gd name="T78" fmla="*/ 9 w 19"/>
                  <a:gd name="T79" fmla="*/ 20 h 27"/>
                  <a:gd name="T80" fmla="*/ 7 w 19"/>
                  <a:gd name="T81" fmla="*/ 22 h 27"/>
                  <a:gd name="T82" fmla="*/ 5 w 19"/>
                  <a:gd name="T83" fmla="*/ 20 h 27"/>
                  <a:gd name="T84" fmla="*/ 2 w 19"/>
                  <a:gd name="T85" fmla="*/ 20 h 27"/>
                  <a:gd name="T86" fmla="*/ 2 w 19"/>
                  <a:gd name="T87" fmla="*/ 17 h 27"/>
                  <a:gd name="T88" fmla="*/ 2 w 19"/>
                  <a:gd name="T89" fmla="*/ 20 h 27"/>
                  <a:gd name="T90" fmla="*/ 2 w 19"/>
                  <a:gd name="T91" fmla="*/ 17 h 27"/>
                  <a:gd name="T92" fmla="*/ 0 w 19"/>
                  <a:gd name="T93" fmla="*/ 17 h 27"/>
                  <a:gd name="T94" fmla="*/ 2 w 19"/>
                  <a:gd name="T95" fmla="*/ 17 h 27"/>
                  <a:gd name="T96" fmla="*/ 2 w 19"/>
                  <a:gd name="T97" fmla="*/ 15 h 27"/>
                  <a:gd name="T98" fmla="*/ 5 w 19"/>
                  <a:gd name="T99" fmla="*/ 15 h 27"/>
                  <a:gd name="T100" fmla="*/ 2 w 19"/>
                  <a:gd name="T101" fmla="*/ 15 h 27"/>
                  <a:gd name="T102" fmla="*/ 5 w 19"/>
                  <a:gd name="T103" fmla="*/ 15 h 27"/>
                  <a:gd name="T104" fmla="*/ 5 w 19"/>
                  <a:gd name="T105" fmla="*/ 13 h 27"/>
                  <a:gd name="T106" fmla="*/ 5 w 19"/>
                  <a:gd name="T107" fmla="*/ 10 h 27"/>
                  <a:gd name="T108" fmla="*/ 7 w 19"/>
                  <a:gd name="T109" fmla="*/ 10 h 27"/>
                  <a:gd name="T110" fmla="*/ 7 w 19"/>
                  <a:gd name="T111" fmla="*/ 8 h 27"/>
                  <a:gd name="T112" fmla="*/ 7 w 19"/>
                  <a:gd name="T113" fmla="*/ 5 h 27"/>
                  <a:gd name="T114" fmla="*/ 7 w 19"/>
                  <a:gd name="T115" fmla="*/ 3 h 27"/>
                  <a:gd name="T116" fmla="*/ 7 w 19"/>
                  <a:gd name="T11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" h="27">
                    <a:moveTo>
                      <a:pt x="7" y="0"/>
                    </a:moveTo>
                    <a:lnTo>
                      <a:pt x="9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7" y="10"/>
                    </a:lnTo>
                    <a:lnTo>
                      <a:pt x="17" y="13"/>
                    </a:lnTo>
                    <a:lnTo>
                      <a:pt x="19" y="13"/>
                    </a:lnTo>
                    <a:lnTo>
                      <a:pt x="19" y="15"/>
                    </a:lnTo>
                    <a:lnTo>
                      <a:pt x="19" y="17"/>
                    </a:lnTo>
                    <a:lnTo>
                      <a:pt x="19" y="20"/>
                    </a:lnTo>
                    <a:lnTo>
                      <a:pt x="19" y="22"/>
                    </a:lnTo>
                    <a:lnTo>
                      <a:pt x="17" y="22"/>
                    </a:lnTo>
                    <a:lnTo>
                      <a:pt x="17" y="25"/>
                    </a:lnTo>
                    <a:lnTo>
                      <a:pt x="14" y="25"/>
                    </a:lnTo>
                    <a:lnTo>
                      <a:pt x="12" y="25"/>
                    </a:lnTo>
                    <a:lnTo>
                      <a:pt x="12" y="27"/>
                    </a:lnTo>
                    <a:lnTo>
                      <a:pt x="12" y="25"/>
                    </a:lnTo>
                    <a:lnTo>
                      <a:pt x="9" y="25"/>
                    </a:lnTo>
                    <a:lnTo>
                      <a:pt x="12" y="25"/>
                    </a:lnTo>
                    <a:lnTo>
                      <a:pt x="9" y="25"/>
                    </a:lnTo>
                    <a:lnTo>
                      <a:pt x="12" y="25"/>
                    </a:lnTo>
                    <a:lnTo>
                      <a:pt x="9" y="25"/>
                    </a:lnTo>
                    <a:lnTo>
                      <a:pt x="9" y="22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9" y="20"/>
                    </a:lnTo>
                    <a:lnTo>
                      <a:pt x="7" y="22"/>
                    </a:lnTo>
                    <a:lnTo>
                      <a:pt x="5" y="20"/>
                    </a:lnTo>
                    <a:lnTo>
                      <a:pt x="2" y="20"/>
                    </a:lnTo>
                    <a:lnTo>
                      <a:pt x="2" y="17"/>
                    </a:lnTo>
                    <a:lnTo>
                      <a:pt x="2" y="20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7" name="Freeform 1499"/>
              <p:cNvSpPr>
                <a:spLocks/>
              </p:cNvSpPr>
              <p:nvPr/>
            </p:nvSpPr>
            <p:spPr bwMode="auto">
              <a:xfrm>
                <a:off x="2625" y="1077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8" name="Freeform 1500"/>
              <p:cNvSpPr>
                <a:spLocks/>
              </p:cNvSpPr>
              <p:nvPr/>
            </p:nvSpPr>
            <p:spPr bwMode="auto">
              <a:xfrm>
                <a:off x="2595" y="1077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9" name="Freeform 1501"/>
              <p:cNvSpPr>
                <a:spLocks/>
              </p:cNvSpPr>
              <p:nvPr/>
            </p:nvSpPr>
            <p:spPr bwMode="auto">
              <a:xfrm>
                <a:off x="2598" y="107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0" name="Freeform 1502"/>
              <p:cNvSpPr>
                <a:spLocks/>
              </p:cNvSpPr>
              <p:nvPr/>
            </p:nvSpPr>
            <p:spPr bwMode="auto">
              <a:xfrm>
                <a:off x="2598" y="107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1" name="Freeform 1503"/>
              <p:cNvSpPr>
                <a:spLocks/>
              </p:cNvSpPr>
              <p:nvPr/>
            </p:nvSpPr>
            <p:spPr bwMode="auto">
              <a:xfrm>
                <a:off x="2625" y="107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2" name="Freeform 1504"/>
              <p:cNvSpPr>
                <a:spLocks/>
              </p:cNvSpPr>
              <p:nvPr/>
            </p:nvSpPr>
            <p:spPr bwMode="auto">
              <a:xfrm>
                <a:off x="2559" y="1072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3" name="Freeform 1505"/>
              <p:cNvSpPr>
                <a:spLocks/>
              </p:cNvSpPr>
              <p:nvPr/>
            </p:nvSpPr>
            <p:spPr bwMode="auto">
              <a:xfrm>
                <a:off x="2630" y="107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4" name="Freeform 1506"/>
              <p:cNvSpPr>
                <a:spLocks/>
              </p:cNvSpPr>
              <p:nvPr/>
            </p:nvSpPr>
            <p:spPr bwMode="auto">
              <a:xfrm>
                <a:off x="2627" y="1072"/>
                <a:ext cx="20" cy="27"/>
              </a:xfrm>
              <a:custGeom>
                <a:avLst/>
                <a:gdLst>
                  <a:gd name="T0" fmla="*/ 3 w 20"/>
                  <a:gd name="T1" fmla="*/ 3 h 27"/>
                  <a:gd name="T2" fmla="*/ 3 w 20"/>
                  <a:gd name="T3" fmla="*/ 3 h 27"/>
                  <a:gd name="T4" fmla="*/ 5 w 20"/>
                  <a:gd name="T5" fmla="*/ 5 h 27"/>
                  <a:gd name="T6" fmla="*/ 10 w 20"/>
                  <a:gd name="T7" fmla="*/ 5 h 27"/>
                  <a:gd name="T8" fmla="*/ 12 w 20"/>
                  <a:gd name="T9" fmla="*/ 8 h 27"/>
                  <a:gd name="T10" fmla="*/ 15 w 20"/>
                  <a:gd name="T11" fmla="*/ 10 h 27"/>
                  <a:gd name="T12" fmla="*/ 17 w 20"/>
                  <a:gd name="T13" fmla="*/ 13 h 27"/>
                  <a:gd name="T14" fmla="*/ 17 w 20"/>
                  <a:gd name="T15" fmla="*/ 13 h 27"/>
                  <a:gd name="T16" fmla="*/ 17 w 20"/>
                  <a:gd name="T17" fmla="*/ 13 h 27"/>
                  <a:gd name="T18" fmla="*/ 20 w 20"/>
                  <a:gd name="T19" fmla="*/ 15 h 27"/>
                  <a:gd name="T20" fmla="*/ 20 w 20"/>
                  <a:gd name="T21" fmla="*/ 15 h 27"/>
                  <a:gd name="T22" fmla="*/ 20 w 20"/>
                  <a:gd name="T23" fmla="*/ 15 h 27"/>
                  <a:gd name="T24" fmla="*/ 20 w 20"/>
                  <a:gd name="T25" fmla="*/ 15 h 27"/>
                  <a:gd name="T26" fmla="*/ 17 w 20"/>
                  <a:gd name="T27" fmla="*/ 18 h 27"/>
                  <a:gd name="T28" fmla="*/ 17 w 20"/>
                  <a:gd name="T29" fmla="*/ 18 h 27"/>
                  <a:gd name="T30" fmla="*/ 17 w 20"/>
                  <a:gd name="T31" fmla="*/ 23 h 27"/>
                  <a:gd name="T32" fmla="*/ 17 w 20"/>
                  <a:gd name="T33" fmla="*/ 27 h 27"/>
                  <a:gd name="T34" fmla="*/ 15 w 20"/>
                  <a:gd name="T35" fmla="*/ 25 h 27"/>
                  <a:gd name="T36" fmla="*/ 12 w 20"/>
                  <a:gd name="T37" fmla="*/ 23 h 27"/>
                  <a:gd name="T38" fmla="*/ 12 w 20"/>
                  <a:gd name="T39" fmla="*/ 23 h 27"/>
                  <a:gd name="T40" fmla="*/ 12 w 20"/>
                  <a:gd name="T41" fmla="*/ 23 h 27"/>
                  <a:gd name="T42" fmla="*/ 17 w 20"/>
                  <a:gd name="T43" fmla="*/ 23 h 27"/>
                  <a:gd name="T44" fmla="*/ 15 w 20"/>
                  <a:gd name="T45" fmla="*/ 20 h 27"/>
                  <a:gd name="T46" fmla="*/ 17 w 20"/>
                  <a:gd name="T47" fmla="*/ 18 h 27"/>
                  <a:gd name="T48" fmla="*/ 17 w 20"/>
                  <a:gd name="T49" fmla="*/ 13 h 27"/>
                  <a:gd name="T50" fmla="*/ 15 w 20"/>
                  <a:gd name="T51" fmla="*/ 10 h 27"/>
                  <a:gd name="T52" fmla="*/ 12 w 20"/>
                  <a:gd name="T53" fmla="*/ 8 h 27"/>
                  <a:gd name="T54" fmla="*/ 7 w 20"/>
                  <a:gd name="T55" fmla="*/ 8 h 27"/>
                  <a:gd name="T56" fmla="*/ 5 w 20"/>
                  <a:gd name="T57" fmla="*/ 5 h 27"/>
                  <a:gd name="T58" fmla="*/ 3 w 20"/>
                  <a:gd name="T59" fmla="*/ 3 h 27"/>
                  <a:gd name="T60" fmla="*/ 0 w 20"/>
                  <a:gd name="T61" fmla="*/ 3 h 27"/>
                  <a:gd name="T62" fmla="*/ 3 w 20"/>
                  <a:gd name="T6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" h="27">
                    <a:moveTo>
                      <a:pt x="3" y="0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13"/>
                    </a:lnTo>
                    <a:lnTo>
                      <a:pt x="20" y="13"/>
                    </a:lnTo>
                    <a:lnTo>
                      <a:pt x="17" y="13"/>
                    </a:lnTo>
                    <a:lnTo>
                      <a:pt x="20" y="15"/>
                    </a:lnTo>
                    <a:lnTo>
                      <a:pt x="17" y="13"/>
                    </a:lnTo>
                    <a:lnTo>
                      <a:pt x="20" y="13"/>
                    </a:lnTo>
                    <a:lnTo>
                      <a:pt x="20" y="15"/>
                    </a:lnTo>
                    <a:lnTo>
                      <a:pt x="17" y="15"/>
                    </a:lnTo>
                    <a:lnTo>
                      <a:pt x="20" y="15"/>
                    </a:lnTo>
                    <a:lnTo>
                      <a:pt x="17" y="15"/>
                    </a:lnTo>
                    <a:lnTo>
                      <a:pt x="20" y="15"/>
                    </a:lnTo>
                    <a:lnTo>
                      <a:pt x="17" y="15"/>
                    </a:lnTo>
                    <a:lnTo>
                      <a:pt x="20" y="15"/>
                    </a:lnTo>
                    <a:lnTo>
                      <a:pt x="17" y="15"/>
                    </a:lnTo>
                    <a:lnTo>
                      <a:pt x="17" y="18"/>
                    </a:lnTo>
                    <a:lnTo>
                      <a:pt x="17" y="20"/>
                    </a:lnTo>
                    <a:lnTo>
                      <a:pt x="17" y="18"/>
                    </a:lnTo>
                    <a:lnTo>
                      <a:pt x="17" y="20"/>
                    </a:lnTo>
                    <a:lnTo>
                      <a:pt x="17" y="23"/>
                    </a:lnTo>
                    <a:lnTo>
                      <a:pt x="17" y="25"/>
                    </a:lnTo>
                    <a:lnTo>
                      <a:pt x="17" y="27"/>
                    </a:lnTo>
                    <a:lnTo>
                      <a:pt x="17" y="25"/>
                    </a:lnTo>
                    <a:lnTo>
                      <a:pt x="15" y="25"/>
                    </a:lnTo>
                    <a:lnTo>
                      <a:pt x="15" y="23"/>
                    </a:lnTo>
                    <a:lnTo>
                      <a:pt x="12" y="23"/>
                    </a:lnTo>
                    <a:lnTo>
                      <a:pt x="15" y="23"/>
                    </a:lnTo>
                    <a:lnTo>
                      <a:pt x="12" y="23"/>
                    </a:lnTo>
                    <a:lnTo>
                      <a:pt x="12" y="20"/>
                    </a:lnTo>
                    <a:lnTo>
                      <a:pt x="12" y="23"/>
                    </a:lnTo>
                    <a:lnTo>
                      <a:pt x="15" y="23"/>
                    </a:lnTo>
                    <a:lnTo>
                      <a:pt x="17" y="23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7" y="20"/>
                    </a:lnTo>
                    <a:lnTo>
                      <a:pt x="17" y="18"/>
                    </a:lnTo>
                    <a:lnTo>
                      <a:pt x="17" y="15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5" y="10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5" name="Freeform 1507"/>
              <p:cNvSpPr>
                <a:spLocks/>
              </p:cNvSpPr>
              <p:nvPr/>
            </p:nvSpPr>
            <p:spPr bwMode="auto">
              <a:xfrm>
                <a:off x="2556" y="107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6" name="Freeform 1508"/>
              <p:cNvSpPr>
                <a:spLocks/>
              </p:cNvSpPr>
              <p:nvPr/>
            </p:nvSpPr>
            <p:spPr bwMode="auto">
              <a:xfrm>
                <a:off x="2600" y="107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7" name="Rectangle 1509"/>
              <p:cNvSpPr>
                <a:spLocks noChangeArrowheads="1"/>
              </p:cNvSpPr>
              <p:nvPr/>
            </p:nvSpPr>
            <p:spPr bwMode="auto">
              <a:xfrm>
                <a:off x="2556" y="1068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8" name="Freeform 1510"/>
              <p:cNvSpPr>
                <a:spLocks/>
              </p:cNvSpPr>
              <p:nvPr/>
            </p:nvSpPr>
            <p:spPr bwMode="auto">
              <a:xfrm>
                <a:off x="2556" y="106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9" name="Freeform 1511"/>
              <p:cNvSpPr>
                <a:spLocks/>
              </p:cNvSpPr>
              <p:nvPr/>
            </p:nvSpPr>
            <p:spPr bwMode="auto">
              <a:xfrm>
                <a:off x="2595" y="1065"/>
                <a:ext cx="3" cy="5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5 h 5"/>
                  <a:gd name="T4" fmla="*/ 3 w 3"/>
                  <a:gd name="T5" fmla="*/ 3 h 5"/>
                  <a:gd name="T6" fmla="*/ 0 w 3"/>
                  <a:gd name="T7" fmla="*/ 3 h 5"/>
                  <a:gd name="T8" fmla="*/ 0 w 3"/>
                  <a:gd name="T9" fmla="*/ 0 h 5"/>
                  <a:gd name="T10" fmla="*/ 0 w 3"/>
                  <a:gd name="T11" fmla="*/ 3 h 5"/>
                  <a:gd name="T12" fmla="*/ 3 w 3"/>
                  <a:gd name="T13" fmla="*/ 3 h 5"/>
                  <a:gd name="T14" fmla="*/ 3 w 3"/>
                  <a:gd name="T15" fmla="*/ 0 h 5"/>
                  <a:gd name="T16" fmla="*/ 0 w 3"/>
                  <a:gd name="T17" fmla="*/ 0 h 5"/>
                  <a:gd name="T18" fmla="*/ 3 w 3"/>
                  <a:gd name="T19" fmla="*/ 0 h 5"/>
                  <a:gd name="T20" fmla="*/ 3 w 3"/>
                  <a:gd name="T2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lnTo>
                      <a:pt x="3" y="5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0" name="Freeform 1512"/>
              <p:cNvSpPr>
                <a:spLocks/>
              </p:cNvSpPr>
              <p:nvPr/>
            </p:nvSpPr>
            <p:spPr bwMode="auto">
              <a:xfrm>
                <a:off x="2605" y="105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0 w 3"/>
                  <a:gd name="T4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1" name="Freeform 1513"/>
              <p:cNvSpPr>
                <a:spLocks/>
              </p:cNvSpPr>
              <p:nvPr/>
            </p:nvSpPr>
            <p:spPr bwMode="auto">
              <a:xfrm>
                <a:off x="2605" y="105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2" name="Freeform 1514"/>
              <p:cNvSpPr>
                <a:spLocks/>
              </p:cNvSpPr>
              <p:nvPr/>
            </p:nvSpPr>
            <p:spPr bwMode="auto">
              <a:xfrm>
                <a:off x="2612" y="105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3" name="Freeform 1515"/>
              <p:cNvSpPr>
                <a:spLocks/>
              </p:cNvSpPr>
              <p:nvPr/>
            </p:nvSpPr>
            <p:spPr bwMode="auto">
              <a:xfrm>
                <a:off x="2612" y="105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4" name="Freeform 1516"/>
              <p:cNvSpPr>
                <a:spLocks/>
              </p:cNvSpPr>
              <p:nvPr/>
            </p:nvSpPr>
            <p:spPr bwMode="auto">
              <a:xfrm>
                <a:off x="2612" y="105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5" name="Freeform 1517"/>
              <p:cNvSpPr>
                <a:spLocks/>
              </p:cNvSpPr>
              <p:nvPr/>
            </p:nvSpPr>
            <p:spPr bwMode="auto">
              <a:xfrm>
                <a:off x="2612" y="105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6" name="Freeform 1518"/>
              <p:cNvSpPr>
                <a:spLocks/>
              </p:cNvSpPr>
              <p:nvPr/>
            </p:nvSpPr>
            <p:spPr bwMode="auto">
              <a:xfrm>
                <a:off x="2620" y="104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7" name="Freeform 1519"/>
              <p:cNvSpPr>
                <a:spLocks/>
              </p:cNvSpPr>
              <p:nvPr/>
            </p:nvSpPr>
            <p:spPr bwMode="auto">
              <a:xfrm>
                <a:off x="2615" y="104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8" name="Freeform 1520"/>
              <p:cNvSpPr>
                <a:spLocks/>
              </p:cNvSpPr>
              <p:nvPr/>
            </p:nvSpPr>
            <p:spPr bwMode="auto">
              <a:xfrm>
                <a:off x="2612" y="1048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  <a:gd name="T10" fmla="*/ 0 w 3"/>
                  <a:gd name="T11" fmla="*/ 0 h 2"/>
                  <a:gd name="T12" fmla="*/ 3 w 3"/>
                  <a:gd name="T13" fmla="*/ 0 h 2"/>
                  <a:gd name="T14" fmla="*/ 0 w 3"/>
                  <a:gd name="T15" fmla="*/ 0 h 2"/>
                  <a:gd name="T16" fmla="*/ 3 w 3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9" name="Freeform 1521"/>
              <p:cNvSpPr>
                <a:spLocks/>
              </p:cNvSpPr>
              <p:nvPr/>
            </p:nvSpPr>
            <p:spPr bwMode="auto">
              <a:xfrm>
                <a:off x="2622" y="104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0" name="Freeform 1522"/>
              <p:cNvSpPr>
                <a:spLocks/>
              </p:cNvSpPr>
              <p:nvPr/>
            </p:nvSpPr>
            <p:spPr bwMode="auto">
              <a:xfrm>
                <a:off x="2612" y="1046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3 w 3"/>
                  <a:gd name="T5" fmla="*/ 0 h 2"/>
                  <a:gd name="T6" fmla="*/ 3 w 3"/>
                  <a:gd name="T7" fmla="*/ 2 h 2"/>
                  <a:gd name="T8" fmla="*/ 0 w 3"/>
                  <a:gd name="T9" fmla="*/ 2 h 2"/>
                  <a:gd name="T10" fmla="*/ 3 w 3"/>
                  <a:gd name="T11" fmla="*/ 2 h 2"/>
                  <a:gd name="T12" fmla="*/ 0 w 3"/>
                  <a:gd name="T13" fmla="*/ 2 h 2"/>
                  <a:gd name="T14" fmla="*/ 0 w 3"/>
                  <a:gd name="T15" fmla="*/ 0 h 2"/>
                  <a:gd name="T16" fmla="*/ 0 w 3"/>
                  <a:gd name="T17" fmla="*/ 2 h 2"/>
                  <a:gd name="T18" fmla="*/ 3 w 3"/>
                  <a:gd name="T19" fmla="*/ 2 h 2"/>
                  <a:gd name="T20" fmla="*/ 3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1" name="Freeform 1523"/>
              <p:cNvSpPr>
                <a:spLocks/>
              </p:cNvSpPr>
              <p:nvPr/>
            </p:nvSpPr>
            <p:spPr bwMode="auto">
              <a:xfrm>
                <a:off x="2612" y="104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2" name="Freeform 1524"/>
              <p:cNvSpPr>
                <a:spLocks/>
              </p:cNvSpPr>
              <p:nvPr/>
            </p:nvSpPr>
            <p:spPr bwMode="auto">
              <a:xfrm>
                <a:off x="2622" y="104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3" name="Freeform 1525"/>
              <p:cNvSpPr>
                <a:spLocks/>
              </p:cNvSpPr>
              <p:nvPr/>
            </p:nvSpPr>
            <p:spPr bwMode="auto">
              <a:xfrm>
                <a:off x="2615" y="104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2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4" name="Freeform 1526"/>
              <p:cNvSpPr>
                <a:spLocks/>
              </p:cNvSpPr>
              <p:nvPr/>
            </p:nvSpPr>
            <p:spPr bwMode="auto">
              <a:xfrm>
                <a:off x="2571" y="104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5" name="Freeform 1527"/>
              <p:cNvSpPr>
                <a:spLocks/>
              </p:cNvSpPr>
              <p:nvPr/>
            </p:nvSpPr>
            <p:spPr bwMode="auto">
              <a:xfrm>
                <a:off x="2571" y="104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6" name="Freeform 1528"/>
              <p:cNvSpPr>
                <a:spLocks/>
              </p:cNvSpPr>
              <p:nvPr/>
            </p:nvSpPr>
            <p:spPr bwMode="auto">
              <a:xfrm>
                <a:off x="2612" y="104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7" name="Freeform 1529"/>
              <p:cNvSpPr>
                <a:spLocks/>
              </p:cNvSpPr>
              <p:nvPr/>
            </p:nvSpPr>
            <p:spPr bwMode="auto">
              <a:xfrm>
                <a:off x="2573" y="104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8" name="Freeform 1530"/>
              <p:cNvSpPr>
                <a:spLocks/>
              </p:cNvSpPr>
              <p:nvPr/>
            </p:nvSpPr>
            <p:spPr bwMode="auto">
              <a:xfrm>
                <a:off x="2610" y="104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9" name="Freeform 1531"/>
              <p:cNvSpPr>
                <a:spLocks/>
              </p:cNvSpPr>
              <p:nvPr/>
            </p:nvSpPr>
            <p:spPr bwMode="auto">
              <a:xfrm>
                <a:off x="2612" y="104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0" name="Freeform 1532"/>
              <p:cNvSpPr>
                <a:spLocks/>
              </p:cNvSpPr>
              <p:nvPr/>
            </p:nvSpPr>
            <p:spPr bwMode="auto">
              <a:xfrm>
                <a:off x="2610" y="1043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0 h 3"/>
                  <a:gd name="T4" fmla="*/ 2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1" name="Rectangle 1533"/>
              <p:cNvSpPr>
                <a:spLocks noChangeArrowheads="1"/>
              </p:cNvSpPr>
              <p:nvPr/>
            </p:nvSpPr>
            <p:spPr bwMode="auto">
              <a:xfrm>
                <a:off x="2595" y="1043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2" name="Rectangle 1534"/>
              <p:cNvSpPr>
                <a:spLocks noChangeArrowheads="1"/>
              </p:cNvSpPr>
              <p:nvPr/>
            </p:nvSpPr>
            <p:spPr bwMode="auto">
              <a:xfrm>
                <a:off x="2620" y="1043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3" name="Freeform 1535"/>
              <p:cNvSpPr>
                <a:spLocks/>
              </p:cNvSpPr>
              <p:nvPr/>
            </p:nvSpPr>
            <p:spPr bwMode="auto">
              <a:xfrm>
                <a:off x="2595" y="1043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4" name="Freeform 1536"/>
              <p:cNvSpPr>
                <a:spLocks/>
              </p:cNvSpPr>
              <p:nvPr/>
            </p:nvSpPr>
            <p:spPr bwMode="auto">
              <a:xfrm>
                <a:off x="2608" y="104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5" name="Freeform 1537"/>
              <p:cNvSpPr>
                <a:spLocks/>
              </p:cNvSpPr>
              <p:nvPr/>
            </p:nvSpPr>
            <p:spPr bwMode="auto">
              <a:xfrm>
                <a:off x="2610" y="104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6" name="Freeform 1538"/>
              <p:cNvSpPr>
                <a:spLocks/>
              </p:cNvSpPr>
              <p:nvPr/>
            </p:nvSpPr>
            <p:spPr bwMode="auto">
              <a:xfrm>
                <a:off x="2595" y="1043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7" name="Freeform 1539"/>
              <p:cNvSpPr>
                <a:spLocks/>
              </p:cNvSpPr>
              <p:nvPr/>
            </p:nvSpPr>
            <p:spPr bwMode="auto">
              <a:xfrm>
                <a:off x="2610" y="104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8" name="Freeform 1540"/>
              <p:cNvSpPr>
                <a:spLocks/>
              </p:cNvSpPr>
              <p:nvPr/>
            </p:nvSpPr>
            <p:spPr bwMode="auto">
              <a:xfrm>
                <a:off x="2568" y="104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9" name="Freeform 1541"/>
              <p:cNvSpPr>
                <a:spLocks/>
              </p:cNvSpPr>
              <p:nvPr/>
            </p:nvSpPr>
            <p:spPr bwMode="auto">
              <a:xfrm>
                <a:off x="2617" y="1041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0 w 3"/>
                  <a:gd name="T7" fmla="*/ 2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0" name="Freeform 1542"/>
              <p:cNvSpPr>
                <a:spLocks/>
              </p:cNvSpPr>
              <p:nvPr/>
            </p:nvSpPr>
            <p:spPr bwMode="auto">
              <a:xfrm>
                <a:off x="2595" y="103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1" name="Freeform 1543"/>
              <p:cNvSpPr>
                <a:spLocks/>
              </p:cNvSpPr>
              <p:nvPr/>
            </p:nvSpPr>
            <p:spPr bwMode="auto">
              <a:xfrm>
                <a:off x="2581" y="103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0 h 3"/>
                  <a:gd name="T4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2" name="Freeform 1544"/>
              <p:cNvSpPr>
                <a:spLocks/>
              </p:cNvSpPr>
              <p:nvPr/>
            </p:nvSpPr>
            <p:spPr bwMode="auto">
              <a:xfrm>
                <a:off x="2581" y="103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3" name="Freeform 1545"/>
              <p:cNvSpPr>
                <a:spLocks/>
              </p:cNvSpPr>
              <p:nvPr/>
            </p:nvSpPr>
            <p:spPr bwMode="auto">
              <a:xfrm>
                <a:off x="2578" y="1038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3 h 3"/>
                  <a:gd name="T4" fmla="*/ 0 w 3"/>
                  <a:gd name="T5" fmla="*/ 0 h 3"/>
                  <a:gd name="T6" fmla="*/ 0 w 3"/>
                  <a:gd name="T7" fmla="*/ 3 h 3"/>
                  <a:gd name="T8" fmla="*/ 3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4" name="Freeform 1546"/>
              <p:cNvSpPr>
                <a:spLocks/>
              </p:cNvSpPr>
              <p:nvPr/>
            </p:nvSpPr>
            <p:spPr bwMode="auto">
              <a:xfrm>
                <a:off x="2612" y="103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5" name="Freeform 1547"/>
              <p:cNvSpPr>
                <a:spLocks/>
              </p:cNvSpPr>
              <p:nvPr/>
            </p:nvSpPr>
            <p:spPr bwMode="auto">
              <a:xfrm>
                <a:off x="2566" y="1038"/>
                <a:ext cx="32" cy="10"/>
              </a:xfrm>
              <a:custGeom>
                <a:avLst/>
                <a:gdLst>
                  <a:gd name="T0" fmla="*/ 12 w 32"/>
                  <a:gd name="T1" fmla="*/ 0 h 10"/>
                  <a:gd name="T2" fmla="*/ 12 w 32"/>
                  <a:gd name="T3" fmla="*/ 3 h 10"/>
                  <a:gd name="T4" fmla="*/ 15 w 32"/>
                  <a:gd name="T5" fmla="*/ 3 h 10"/>
                  <a:gd name="T6" fmla="*/ 17 w 32"/>
                  <a:gd name="T7" fmla="*/ 3 h 10"/>
                  <a:gd name="T8" fmla="*/ 20 w 32"/>
                  <a:gd name="T9" fmla="*/ 3 h 10"/>
                  <a:gd name="T10" fmla="*/ 22 w 32"/>
                  <a:gd name="T11" fmla="*/ 3 h 10"/>
                  <a:gd name="T12" fmla="*/ 24 w 32"/>
                  <a:gd name="T13" fmla="*/ 3 h 10"/>
                  <a:gd name="T14" fmla="*/ 27 w 32"/>
                  <a:gd name="T15" fmla="*/ 3 h 10"/>
                  <a:gd name="T16" fmla="*/ 29 w 32"/>
                  <a:gd name="T17" fmla="*/ 3 h 10"/>
                  <a:gd name="T18" fmla="*/ 32 w 32"/>
                  <a:gd name="T19" fmla="*/ 5 h 10"/>
                  <a:gd name="T20" fmla="*/ 29 w 32"/>
                  <a:gd name="T21" fmla="*/ 5 h 10"/>
                  <a:gd name="T22" fmla="*/ 27 w 32"/>
                  <a:gd name="T23" fmla="*/ 5 h 10"/>
                  <a:gd name="T24" fmla="*/ 24 w 32"/>
                  <a:gd name="T25" fmla="*/ 5 h 10"/>
                  <a:gd name="T26" fmla="*/ 22 w 32"/>
                  <a:gd name="T27" fmla="*/ 5 h 10"/>
                  <a:gd name="T28" fmla="*/ 20 w 32"/>
                  <a:gd name="T29" fmla="*/ 5 h 10"/>
                  <a:gd name="T30" fmla="*/ 17 w 32"/>
                  <a:gd name="T31" fmla="*/ 5 h 10"/>
                  <a:gd name="T32" fmla="*/ 15 w 32"/>
                  <a:gd name="T33" fmla="*/ 5 h 10"/>
                  <a:gd name="T34" fmla="*/ 15 w 32"/>
                  <a:gd name="T35" fmla="*/ 8 h 10"/>
                  <a:gd name="T36" fmla="*/ 12 w 32"/>
                  <a:gd name="T37" fmla="*/ 8 h 10"/>
                  <a:gd name="T38" fmla="*/ 10 w 32"/>
                  <a:gd name="T39" fmla="*/ 8 h 10"/>
                  <a:gd name="T40" fmla="*/ 10 w 32"/>
                  <a:gd name="T41" fmla="*/ 10 h 10"/>
                  <a:gd name="T42" fmla="*/ 7 w 32"/>
                  <a:gd name="T43" fmla="*/ 10 h 10"/>
                  <a:gd name="T44" fmla="*/ 7 w 32"/>
                  <a:gd name="T45" fmla="*/ 8 h 10"/>
                  <a:gd name="T46" fmla="*/ 5 w 32"/>
                  <a:gd name="T47" fmla="*/ 8 h 10"/>
                  <a:gd name="T48" fmla="*/ 2 w 32"/>
                  <a:gd name="T49" fmla="*/ 8 h 10"/>
                  <a:gd name="T50" fmla="*/ 2 w 32"/>
                  <a:gd name="T51" fmla="*/ 5 h 10"/>
                  <a:gd name="T52" fmla="*/ 0 w 32"/>
                  <a:gd name="T53" fmla="*/ 5 h 10"/>
                  <a:gd name="T54" fmla="*/ 0 w 32"/>
                  <a:gd name="T55" fmla="*/ 3 h 10"/>
                  <a:gd name="T56" fmla="*/ 0 w 32"/>
                  <a:gd name="T57" fmla="*/ 5 h 10"/>
                  <a:gd name="T58" fmla="*/ 2 w 32"/>
                  <a:gd name="T59" fmla="*/ 5 h 10"/>
                  <a:gd name="T60" fmla="*/ 5 w 32"/>
                  <a:gd name="T61" fmla="*/ 5 h 10"/>
                  <a:gd name="T62" fmla="*/ 5 w 32"/>
                  <a:gd name="T63" fmla="*/ 8 h 10"/>
                  <a:gd name="T64" fmla="*/ 7 w 32"/>
                  <a:gd name="T65" fmla="*/ 8 h 10"/>
                  <a:gd name="T66" fmla="*/ 5 w 32"/>
                  <a:gd name="T67" fmla="*/ 8 h 10"/>
                  <a:gd name="T68" fmla="*/ 7 w 32"/>
                  <a:gd name="T69" fmla="*/ 8 h 10"/>
                  <a:gd name="T70" fmla="*/ 10 w 32"/>
                  <a:gd name="T71" fmla="*/ 5 h 10"/>
                  <a:gd name="T72" fmla="*/ 10 w 32"/>
                  <a:gd name="T73" fmla="*/ 3 h 10"/>
                  <a:gd name="T74" fmla="*/ 12 w 32"/>
                  <a:gd name="T75" fmla="*/ 3 h 10"/>
                  <a:gd name="T76" fmla="*/ 10 w 32"/>
                  <a:gd name="T77" fmla="*/ 3 h 10"/>
                  <a:gd name="T78" fmla="*/ 12 w 32"/>
                  <a:gd name="T79" fmla="*/ 3 h 10"/>
                  <a:gd name="T80" fmla="*/ 10 w 32"/>
                  <a:gd name="T81" fmla="*/ 3 h 10"/>
                  <a:gd name="T82" fmla="*/ 12 w 32"/>
                  <a:gd name="T83" fmla="*/ 3 h 10"/>
                  <a:gd name="T84" fmla="*/ 10 w 32"/>
                  <a:gd name="T85" fmla="*/ 3 h 10"/>
                  <a:gd name="T86" fmla="*/ 12 w 32"/>
                  <a:gd name="T87" fmla="*/ 3 h 10"/>
                  <a:gd name="T88" fmla="*/ 10 w 32"/>
                  <a:gd name="T89" fmla="*/ 3 h 10"/>
                  <a:gd name="T90" fmla="*/ 10 w 32"/>
                  <a:gd name="T91" fmla="*/ 0 h 10"/>
                  <a:gd name="T92" fmla="*/ 12 w 32"/>
                  <a:gd name="T9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" h="10">
                    <a:moveTo>
                      <a:pt x="12" y="0"/>
                    </a:moveTo>
                    <a:lnTo>
                      <a:pt x="12" y="3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2" y="5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6" name="Freeform 1548"/>
              <p:cNvSpPr>
                <a:spLocks/>
              </p:cNvSpPr>
              <p:nvPr/>
            </p:nvSpPr>
            <p:spPr bwMode="auto">
              <a:xfrm>
                <a:off x="2578" y="103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7" name="Freeform 1549"/>
              <p:cNvSpPr>
                <a:spLocks/>
              </p:cNvSpPr>
              <p:nvPr/>
            </p:nvSpPr>
            <p:spPr bwMode="auto">
              <a:xfrm>
                <a:off x="2610" y="1038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8" name="Freeform 1550"/>
              <p:cNvSpPr>
                <a:spLocks/>
              </p:cNvSpPr>
              <p:nvPr/>
            </p:nvSpPr>
            <p:spPr bwMode="auto">
              <a:xfrm>
                <a:off x="2578" y="1038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9" name="Freeform 1551"/>
              <p:cNvSpPr>
                <a:spLocks/>
              </p:cNvSpPr>
              <p:nvPr/>
            </p:nvSpPr>
            <p:spPr bwMode="auto">
              <a:xfrm>
                <a:off x="2610" y="103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0" name="Rectangle 1552"/>
              <p:cNvSpPr>
                <a:spLocks noChangeArrowheads="1"/>
              </p:cNvSpPr>
              <p:nvPr/>
            </p:nvSpPr>
            <p:spPr bwMode="auto">
              <a:xfrm>
                <a:off x="2605" y="1036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1" name="Freeform 1553"/>
              <p:cNvSpPr>
                <a:spLocks/>
              </p:cNvSpPr>
              <p:nvPr/>
            </p:nvSpPr>
            <p:spPr bwMode="auto">
              <a:xfrm>
                <a:off x="2605" y="1036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0 w 3"/>
                  <a:gd name="T7" fmla="*/ 2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2" name="Rectangle 1554"/>
              <p:cNvSpPr>
                <a:spLocks noChangeArrowheads="1"/>
              </p:cNvSpPr>
              <p:nvPr/>
            </p:nvSpPr>
            <p:spPr bwMode="auto">
              <a:xfrm>
                <a:off x="2595" y="1036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3" name="Freeform 1555"/>
              <p:cNvSpPr>
                <a:spLocks/>
              </p:cNvSpPr>
              <p:nvPr/>
            </p:nvSpPr>
            <p:spPr bwMode="auto">
              <a:xfrm>
                <a:off x="2605" y="1036"/>
                <a:ext cx="17" cy="29"/>
              </a:xfrm>
              <a:custGeom>
                <a:avLst/>
                <a:gdLst>
                  <a:gd name="T0" fmla="*/ 3 w 17"/>
                  <a:gd name="T1" fmla="*/ 0 h 29"/>
                  <a:gd name="T2" fmla="*/ 5 w 17"/>
                  <a:gd name="T3" fmla="*/ 2 h 29"/>
                  <a:gd name="T4" fmla="*/ 7 w 17"/>
                  <a:gd name="T5" fmla="*/ 5 h 29"/>
                  <a:gd name="T6" fmla="*/ 7 w 17"/>
                  <a:gd name="T7" fmla="*/ 5 h 29"/>
                  <a:gd name="T8" fmla="*/ 7 w 17"/>
                  <a:gd name="T9" fmla="*/ 7 h 29"/>
                  <a:gd name="T10" fmla="*/ 7 w 17"/>
                  <a:gd name="T11" fmla="*/ 7 h 29"/>
                  <a:gd name="T12" fmla="*/ 12 w 17"/>
                  <a:gd name="T13" fmla="*/ 7 h 29"/>
                  <a:gd name="T14" fmla="*/ 15 w 17"/>
                  <a:gd name="T15" fmla="*/ 10 h 29"/>
                  <a:gd name="T16" fmla="*/ 15 w 17"/>
                  <a:gd name="T17" fmla="*/ 14 h 29"/>
                  <a:gd name="T18" fmla="*/ 15 w 17"/>
                  <a:gd name="T19" fmla="*/ 14 h 29"/>
                  <a:gd name="T20" fmla="*/ 15 w 17"/>
                  <a:gd name="T21" fmla="*/ 14 h 29"/>
                  <a:gd name="T22" fmla="*/ 15 w 17"/>
                  <a:gd name="T23" fmla="*/ 17 h 29"/>
                  <a:gd name="T24" fmla="*/ 15 w 17"/>
                  <a:gd name="T25" fmla="*/ 17 h 29"/>
                  <a:gd name="T26" fmla="*/ 12 w 17"/>
                  <a:gd name="T27" fmla="*/ 19 h 29"/>
                  <a:gd name="T28" fmla="*/ 10 w 17"/>
                  <a:gd name="T29" fmla="*/ 22 h 29"/>
                  <a:gd name="T30" fmla="*/ 10 w 17"/>
                  <a:gd name="T31" fmla="*/ 22 h 29"/>
                  <a:gd name="T32" fmla="*/ 10 w 17"/>
                  <a:gd name="T33" fmla="*/ 27 h 29"/>
                  <a:gd name="T34" fmla="*/ 10 w 17"/>
                  <a:gd name="T35" fmla="*/ 29 h 29"/>
                  <a:gd name="T36" fmla="*/ 7 w 17"/>
                  <a:gd name="T37" fmla="*/ 27 h 29"/>
                  <a:gd name="T38" fmla="*/ 7 w 17"/>
                  <a:gd name="T39" fmla="*/ 27 h 29"/>
                  <a:gd name="T40" fmla="*/ 5 w 17"/>
                  <a:gd name="T41" fmla="*/ 24 h 29"/>
                  <a:gd name="T42" fmla="*/ 5 w 17"/>
                  <a:gd name="T43" fmla="*/ 24 h 29"/>
                  <a:gd name="T44" fmla="*/ 5 w 17"/>
                  <a:gd name="T45" fmla="*/ 24 h 29"/>
                  <a:gd name="T46" fmla="*/ 7 w 17"/>
                  <a:gd name="T47" fmla="*/ 22 h 29"/>
                  <a:gd name="T48" fmla="*/ 7 w 17"/>
                  <a:gd name="T49" fmla="*/ 22 h 29"/>
                  <a:gd name="T50" fmla="*/ 7 w 17"/>
                  <a:gd name="T51" fmla="*/ 22 h 29"/>
                  <a:gd name="T52" fmla="*/ 10 w 17"/>
                  <a:gd name="T53" fmla="*/ 19 h 29"/>
                  <a:gd name="T54" fmla="*/ 10 w 17"/>
                  <a:gd name="T55" fmla="*/ 14 h 29"/>
                  <a:gd name="T56" fmla="*/ 12 w 17"/>
                  <a:gd name="T57" fmla="*/ 12 h 29"/>
                  <a:gd name="T58" fmla="*/ 12 w 17"/>
                  <a:gd name="T59" fmla="*/ 12 h 29"/>
                  <a:gd name="T60" fmla="*/ 10 w 17"/>
                  <a:gd name="T61" fmla="*/ 10 h 29"/>
                  <a:gd name="T62" fmla="*/ 10 w 17"/>
                  <a:gd name="T63" fmla="*/ 10 h 29"/>
                  <a:gd name="T64" fmla="*/ 10 w 17"/>
                  <a:gd name="T65" fmla="*/ 10 h 29"/>
                  <a:gd name="T66" fmla="*/ 7 w 17"/>
                  <a:gd name="T67" fmla="*/ 7 h 29"/>
                  <a:gd name="T68" fmla="*/ 7 w 17"/>
                  <a:gd name="T69" fmla="*/ 7 h 29"/>
                  <a:gd name="T70" fmla="*/ 7 w 17"/>
                  <a:gd name="T71" fmla="*/ 7 h 29"/>
                  <a:gd name="T72" fmla="*/ 5 w 17"/>
                  <a:gd name="T73" fmla="*/ 5 h 29"/>
                  <a:gd name="T74" fmla="*/ 3 w 17"/>
                  <a:gd name="T75" fmla="*/ 2 h 29"/>
                  <a:gd name="T76" fmla="*/ 0 w 17"/>
                  <a:gd name="T7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" h="29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15" y="14"/>
                    </a:lnTo>
                    <a:lnTo>
                      <a:pt x="15" y="17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2" y="19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0" y="29"/>
                    </a:lnTo>
                    <a:lnTo>
                      <a:pt x="10" y="27"/>
                    </a:lnTo>
                    <a:lnTo>
                      <a:pt x="7" y="27"/>
                    </a:lnTo>
                    <a:lnTo>
                      <a:pt x="10" y="27"/>
                    </a:lnTo>
                    <a:lnTo>
                      <a:pt x="7" y="27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7" y="22"/>
                    </a:lnTo>
                    <a:lnTo>
                      <a:pt x="7" y="24"/>
                    </a:lnTo>
                    <a:lnTo>
                      <a:pt x="7" y="22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10" y="22"/>
                    </a:lnTo>
                    <a:lnTo>
                      <a:pt x="10" y="19"/>
                    </a:lnTo>
                    <a:lnTo>
                      <a:pt x="10" y="17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4" name="Freeform 1556"/>
              <p:cNvSpPr>
                <a:spLocks/>
              </p:cNvSpPr>
              <p:nvPr/>
            </p:nvSpPr>
            <p:spPr bwMode="auto">
              <a:xfrm>
                <a:off x="2595" y="1036"/>
                <a:ext cx="10" cy="0"/>
              </a:xfrm>
              <a:custGeom>
                <a:avLst/>
                <a:gdLst>
                  <a:gd name="T0" fmla="*/ 3 w 10"/>
                  <a:gd name="T1" fmla="*/ 5 w 10"/>
                  <a:gd name="T2" fmla="*/ 8 w 10"/>
                  <a:gd name="T3" fmla="*/ 10 w 10"/>
                  <a:gd name="T4" fmla="*/ 8 w 10"/>
                  <a:gd name="T5" fmla="*/ 5 w 10"/>
                  <a:gd name="T6" fmla="*/ 3 w 10"/>
                  <a:gd name="T7" fmla="*/ 0 w 10"/>
                  <a:gd name="T8" fmla="*/ 3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10">
                    <a:moveTo>
                      <a:pt x="3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5" name="Freeform 1557"/>
              <p:cNvSpPr>
                <a:spLocks/>
              </p:cNvSpPr>
              <p:nvPr/>
            </p:nvSpPr>
            <p:spPr bwMode="auto">
              <a:xfrm>
                <a:off x="2605" y="1033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3 h 3"/>
                  <a:gd name="T4" fmla="*/ 0 w 3"/>
                  <a:gd name="T5" fmla="*/ 0 h 3"/>
                  <a:gd name="T6" fmla="*/ 0 w 3"/>
                  <a:gd name="T7" fmla="*/ 3 h 3"/>
                  <a:gd name="T8" fmla="*/ 3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6" name="Freeform 1558"/>
              <p:cNvSpPr>
                <a:spLocks/>
              </p:cNvSpPr>
              <p:nvPr/>
            </p:nvSpPr>
            <p:spPr bwMode="auto">
              <a:xfrm>
                <a:off x="2586" y="103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7" name="Freeform 1559"/>
              <p:cNvSpPr>
                <a:spLocks/>
              </p:cNvSpPr>
              <p:nvPr/>
            </p:nvSpPr>
            <p:spPr bwMode="auto">
              <a:xfrm>
                <a:off x="2590" y="102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8" name="Freeform 1560"/>
              <p:cNvSpPr>
                <a:spLocks/>
              </p:cNvSpPr>
              <p:nvPr/>
            </p:nvSpPr>
            <p:spPr bwMode="auto">
              <a:xfrm>
                <a:off x="2583" y="102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9" name="Freeform 1561"/>
              <p:cNvSpPr>
                <a:spLocks/>
              </p:cNvSpPr>
              <p:nvPr/>
            </p:nvSpPr>
            <p:spPr bwMode="auto">
              <a:xfrm>
                <a:off x="2583" y="1026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0" name="Freeform 1562"/>
              <p:cNvSpPr>
                <a:spLocks noEditPoints="1"/>
              </p:cNvSpPr>
              <p:nvPr/>
            </p:nvSpPr>
            <p:spPr bwMode="auto">
              <a:xfrm>
                <a:off x="2282" y="1268"/>
                <a:ext cx="40" cy="73"/>
              </a:xfrm>
              <a:custGeom>
                <a:avLst/>
                <a:gdLst>
                  <a:gd name="T0" fmla="*/ 32 w 40"/>
                  <a:gd name="T1" fmla="*/ 42 h 73"/>
                  <a:gd name="T2" fmla="*/ 40 w 40"/>
                  <a:gd name="T3" fmla="*/ 34 h 73"/>
                  <a:gd name="T4" fmla="*/ 37 w 40"/>
                  <a:gd name="T5" fmla="*/ 34 h 73"/>
                  <a:gd name="T6" fmla="*/ 37 w 40"/>
                  <a:gd name="T7" fmla="*/ 34 h 73"/>
                  <a:gd name="T8" fmla="*/ 40 w 40"/>
                  <a:gd name="T9" fmla="*/ 32 h 73"/>
                  <a:gd name="T10" fmla="*/ 32 w 40"/>
                  <a:gd name="T11" fmla="*/ 27 h 73"/>
                  <a:gd name="T12" fmla="*/ 32 w 40"/>
                  <a:gd name="T13" fmla="*/ 29 h 73"/>
                  <a:gd name="T14" fmla="*/ 30 w 40"/>
                  <a:gd name="T15" fmla="*/ 27 h 73"/>
                  <a:gd name="T16" fmla="*/ 40 w 40"/>
                  <a:gd name="T17" fmla="*/ 29 h 73"/>
                  <a:gd name="T18" fmla="*/ 37 w 40"/>
                  <a:gd name="T19" fmla="*/ 32 h 73"/>
                  <a:gd name="T20" fmla="*/ 37 w 40"/>
                  <a:gd name="T21" fmla="*/ 29 h 73"/>
                  <a:gd name="T22" fmla="*/ 40 w 40"/>
                  <a:gd name="T23" fmla="*/ 29 h 73"/>
                  <a:gd name="T24" fmla="*/ 40 w 40"/>
                  <a:gd name="T25" fmla="*/ 25 h 73"/>
                  <a:gd name="T26" fmla="*/ 32 w 40"/>
                  <a:gd name="T27" fmla="*/ 25 h 73"/>
                  <a:gd name="T28" fmla="*/ 35 w 40"/>
                  <a:gd name="T29" fmla="*/ 22 h 73"/>
                  <a:gd name="T30" fmla="*/ 32 w 40"/>
                  <a:gd name="T31" fmla="*/ 25 h 73"/>
                  <a:gd name="T32" fmla="*/ 32 w 40"/>
                  <a:gd name="T33" fmla="*/ 22 h 73"/>
                  <a:gd name="T34" fmla="*/ 35 w 40"/>
                  <a:gd name="T35" fmla="*/ 22 h 73"/>
                  <a:gd name="T36" fmla="*/ 35 w 40"/>
                  <a:gd name="T37" fmla="*/ 17 h 73"/>
                  <a:gd name="T38" fmla="*/ 37 w 40"/>
                  <a:gd name="T39" fmla="*/ 12 h 73"/>
                  <a:gd name="T40" fmla="*/ 37 w 40"/>
                  <a:gd name="T41" fmla="*/ 15 h 73"/>
                  <a:gd name="T42" fmla="*/ 35 w 40"/>
                  <a:gd name="T43" fmla="*/ 15 h 73"/>
                  <a:gd name="T44" fmla="*/ 37 w 40"/>
                  <a:gd name="T45" fmla="*/ 10 h 73"/>
                  <a:gd name="T46" fmla="*/ 27 w 40"/>
                  <a:gd name="T47" fmla="*/ 3 h 73"/>
                  <a:gd name="T48" fmla="*/ 22 w 40"/>
                  <a:gd name="T49" fmla="*/ 5 h 73"/>
                  <a:gd name="T50" fmla="*/ 25 w 40"/>
                  <a:gd name="T51" fmla="*/ 5 h 73"/>
                  <a:gd name="T52" fmla="*/ 27 w 40"/>
                  <a:gd name="T53" fmla="*/ 5 h 73"/>
                  <a:gd name="T54" fmla="*/ 32 w 40"/>
                  <a:gd name="T55" fmla="*/ 7 h 73"/>
                  <a:gd name="T56" fmla="*/ 30 w 40"/>
                  <a:gd name="T57" fmla="*/ 15 h 73"/>
                  <a:gd name="T58" fmla="*/ 30 w 40"/>
                  <a:gd name="T59" fmla="*/ 17 h 73"/>
                  <a:gd name="T60" fmla="*/ 27 w 40"/>
                  <a:gd name="T61" fmla="*/ 22 h 73"/>
                  <a:gd name="T62" fmla="*/ 30 w 40"/>
                  <a:gd name="T63" fmla="*/ 27 h 73"/>
                  <a:gd name="T64" fmla="*/ 27 w 40"/>
                  <a:gd name="T65" fmla="*/ 32 h 73"/>
                  <a:gd name="T66" fmla="*/ 27 w 40"/>
                  <a:gd name="T67" fmla="*/ 39 h 73"/>
                  <a:gd name="T68" fmla="*/ 27 w 40"/>
                  <a:gd name="T69" fmla="*/ 47 h 73"/>
                  <a:gd name="T70" fmla="*/ 27 w 40"/>
                  <a:gd name="T71" fmla="*/ 49 h 73"/>
                  <a:gd name="T72" fmla="*/ 25 w 40"/>
                  <a:gd name="T73" fmla="*/ 56 h 73"/>
                  <a:gd name="T74" fmla="*/ 20 w 40"/>
                  <a:gd name="T75" fmla="*/ 59 h 73"/>
                  <a:gd name="T76" fmla="*/ 18 w 40"/>
                  <a:gd name="T77" fmla="*/ 64 h 73"/>
                  <a:gd name="T78" fmla="*/ 15 w 40"/>
                  <a:gd name="T79" fmla="*/ 64 h 73"/>
                  <a:gd name="T80" fmla="*/ 13 w 40"/>
                  <a:gd name="T81" fmla="*/ 66 h 73"/>
                  <a:gd name="T82" fmla="*/ 10 w 40"/>
                  <a:gd name="T83" fmla="*/ 71 h 73"/>
                  <a:gd name="T84" fmla="*/ 5 w 40"/>
                  <a:gd name="T85" fmla="*/ 73 h 73"/>
                  <a:gd name="T86" fmla="*/ 0 w 40"/>
                  <a:gd name="T87" fmla="*/ 71 h 73"/>
                  <a:gd name="T88" fmla="*/ 3 w 40"/>
                  <a:gd name="T89" fmla="*/ 42 h 73"/>
                  <a:gd name="T90" fmla="*/ 3 w 40"/>
                  <a:gd name="T91" fmla="*/ 15 h 73"/>
                  <a:gd name="T92" fmla="*/ 8 w 40"/>
                  <a:gd name="T93" fmla="*/ 17 h 73"/>
                  <a:gd name="T94" fmla="*/ 13 w 40"/>
                  <a:gd name="T95" fmla="*/ 15 h 73"/>
                  <a:gd name="T96" fmla="*/ 15 w 40"/>
                  <a:gd name="T97" fmla="*/ 10 h 73"/>
                  <a:gd name="T98" fmla="*/ 20 w 40"/>
                  <a:gd name="T99" fmla="*/ 5 h 73"/>
                  <a:gd name="T100" fmla="*/ 22 w 40"/>
                  <a:gd name="T10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" h="73">
                    <a:moveTo>
                      <a:pt x="32" y="42"/>
                    </a:moveTo>
                    <a:lnTo>
                      <a:pt x="32" y="39"/>
                    </a:lnTo>
                    <a:lnTo>
                      <a:pt x="32" y="42"/>
                    </a:lnTo>
                    <a:close/>
                    <a:moveTo>
                      <a:pt x="40" y="37"/>
                    </a:moveTo>
                    <a:lnTo>
                      <a:pt x="37" y="37"/>
                    </a:lnTo>
                    <a:lnTo>
                      <a:pt x="40" y="34"/>
                    </a:lnTo>
                    <a:lnTo>
                      <a:pt x="40" y="37"/>
                    </a:lnTo>
                    <a:close/>
                    <a:moveTo>
                      <a:pt x="37" y="37"/>
                    </a:moveTo>
                    <a:lnTo>
                      <a:pt x="37" y="34"/>
                    </a:lnTo>
                    <a:lnTo>
                      <a:pt x="37" y="37"/>
                    </a:lnTo>
                    <a:close/>
                    <a:moveTo>
                      <a:pt x="40" y="34"/>
                    </a:moveTo>
                    <a:lnTo>
                      <a:pt x="37" y="34"/>
                    </a:lnTo>
                    <a:lnTo>
                      <a:pt x="40" y="34"/>
                    </a:lnTo>
                    <a:close/>
                    <a:moveTo>
                      <a:pt x="40" y="34"/>
                    </a:moveTo>
                    <a:lnTo>
                      <a:pt x="40" y="32"/>
                    </a:lnTo>
                    <a:lnTo>
                      <a:pt x="40" y="34"/>
                    </a:lnTo>
                    <a:close/>
                    <a:moveTo>
                      <a:pt x="32" y="29"/>
                    </a:moveTo>
                    <a:lnTo>
                      <a:pt x="32" y="27"/>
                    </a:lnTo>
                    <a:lnTo>
                      <a:pt x="32" y="29"/>
                    </a:lnTo>
                    <a:close/>
                    <a:moveTo>
                      <a:pt x="32" y="27"/>
                    </a:moveTo>
                    <a:lnTo>
                      <a:pt x="32" y="29"/>
                    </a:lnTo>
                    <a:lnTo>
                      <a:pt x="32" y="27"/>
                    </a:lnTo>
                    <a:close/>
                    <a:moveTo>
                      <a:pt x="30" y="29"/>
                    </a:moveTo>
                    <a:lnTo>
                      <a:pt x="30" y="27"/>
                    </a:lnTo>
                    <a:lnTo>
                      <a:pt x="30" y="29"/>
                    </a:lnTo>
                    <a:close/>
                    <a:moveTo>
                      <a:pt x="40" y="27"/>
                    </a:moveTo>
                    <a:lnTo>
                      <a:pt x="40" y="29"/>
                    </a:lnTo>
                    <a:lnTo>
                      <a:pt x="40" y="32"/>
                    </a:lnTo>
                    <a:lnTo>
                      <a:pt x="37" y="29"/>
                    </a:lnTo>
                    <a:lnTo>
                      <a:pt x="37" y="32"/>
                    </a:lnTo>
                    <a:lnTo>
                      <a:pt x="37" y="34"/>
                    </a:lnTo>
                    <a:lnTo>
                      <a:pt x="37" y="32"/>
                    </a:lnTo>
                    <a:lnTo>
                      <a:pt x="37" y="29"/>
                    </a:lnTo>
                    <a:lnTo>
                      <a:pt x="40" y="29"/>
                    </a:lnTo>
                    <a:lnTo>
                      <a:pt x="40" y="27"/>
                    </a:lnTo>
                    <a:lnTo>
                      <a:pt x="40" y="29"/>
                    </a:lnTo>
                    <a:lnTo>
                      <a:pt x="40" y="27"/>
                    </a:lnTo>
                    <a:close/>
                    <a:moveTo>
                      <a:pt x="40" y="27"/>
                    </a:moveTo>
                    <a:lnTo>
                      <a:pt x="40" y="25"/>
                    </a:lnTo>
                    <a:lnTo>
                      <a:pt x="40" y="27"/>
                    </a:lnTo>
                    <a:close/>
                    <a:moveTo>
                      <a:pt x="32" y="27"/>
                    </a:moveTo>
                    <a:lnTo>
                      <a:pt x="32" y="25"/>
                    </a:lnTo>
                    <a:lnTo>
                      <a:pt x="32" y="27"/>
                    </a:lnTo>
                    <a:close/>
                    <a:moveTo>
                      <a:pt x="35" y="25"/>
                    </a:moveTo>
                    <a:lnTo>
                      <a:pt x="35" y="22"/>
                    </a:lnTo>
                    <a:lnTo>
                      <a:pt x="35" y="25"/>
                    </a:lnTo>
                    <a:close/>
                    <a:moveTo>
                      <a:pt x="32" y="22"/>
                    </a:moveTo>
                    <a:lnTo>
                      <a:pt x="32" y="25"/>
                    </a:lnTo>
                    <a:lnTo>
                      <a:pt x="30" y="25"/>
                    </a:lnTo>
                    <a:lnTo>
                      <a:pt x="30" y="22"/>
                    </a:lnTo>
                    <a:lnTo>
                      <a:pt x="32" y="22"/>
                    </a:lnTo>
                    <a:close/>
                    <a:moveTo>
                      <a:pt x="35" y="22"/>
                    </a:moveTo>
                    <a:lnTo>
                      <a:pt x="35" y="20"/>
                    </a:lnTo>
                    <a:lnTo>
                      <a:pt x="35" y="22"/>
                    </a:lnTo>
                    <a:close/>
                    <a:moveTo>
                      <a:pt x="35" y="17"/>
                    </a:moveTo>
                    <a:lnTo>
                      <a:pt x="32" y="17"/>
                    </a:lnTo>
                    <a:lnTo>
                      <a:pt x="35" y="17"/>
                    </a:lnTo>
                    <a:close/>
                    <a:moveTo>
                      <a:pt x="37" y="12"/>
                    </a:moveTo>
                    <a:lnTo>
                      <a:pt x="35" y="12"/>
                    </a:lnTo>
                    <a:lnTo>
                      <a:pt x="37" y="12"/>
                    </a:lnTo>
                    <a:close/>
                    <a:moveTo>
                      <a:pt x="40" y="10"/>
                    </a:moveTo>
                    <a:lnTo>
                      <a:pt x="37" y="12"/>
                    </a:lnTo>
                    <a:lnTo>
                      <a:pt x="37" y="15"/>
                    </a:lnTo>
                    <a:lnTo>
                      <a:pt x="35" y="17"/>
                    </a:lnTo>
                    <a:lnTo>
                      <a:pt x="37" y="15"/>
                    </a:lnTo>
                    <a:lnTo>
                      <a:pt x="35" y="15"/>
                    </a:lnTo>
                    <a:lnTo>
                      <a:pt x="35" y="12"/>
                    </a:lnTo>
                    <a:lnTo>
                      <a:pt x="37" y="12"/>
                    </a:lnTo>
                    <a:lnTo>
                      <a:pt x="37" y="10"/>
                    </a:lnTo>
                    <a:lnTo>
                      <a:pt x="40" y="10"/>
                    </a:lnTo>
                    <a:close/>
                    <a:moveTo>
                      <a:pt x="25" y="0"/>
                    </a:moveTo>
                    <a:lnTo>
                      <a:pt x="27" y="3"/>
                    </a:lnTo>
                    <a:lnTo>
                      <a:pt x="25" y="3"/>
                    </a:lnTo>
                    <a:lnTo>
                      <a:pt x="22" y="3"/>
                    </a:lnTo>
                    <a:lnTo>
                      <a:pt x="22" y="5"/>
                    </a:lnTo>
                    <a:lnTo>
                      <a:pt x="25" y="5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30" y="5"/>
                    </a:lnTo>
                    <a:lnTo>
                      <a:pt x="27" y="5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0" y="15"/>
                    </a:lnTo>
                    <a:lnTo>
                      <a:pt x="30" y="17"/>
                    </a:lnTo>
                    <a:lnTo>
                      <a:pt x="30" y="15"/>
                    </a:lnTo>
                    <a:lnTo>
                      <a:pt x="30" y="17"/>
                    </a:lnTo>
                    <a:lnTo>
                      <a:pt x="30" y="20"/>
                    </a:lnTo>
                    <a:lnTo>
                      <a:pt x="27" y="20"/>
                    </a:lnTo>
                    <a:lnTo>
                      <a:pt x="27" y="22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0" y="29"/>
                    </a:lnTo>
                    <a:lnTo>
                      <a:pt x="27" y="29"/>
                    </a:lnTo>
                    <a:lnTo>
                      <a:pt x="27" y="32"/>
                    </a:lnTo>
                    <a:lnTo>
                      <a:pt x="27" y="34"/>
                    </a:lnTo>
                    <a:lnTo>
                      <a:pt x="27" y="37"/>
                    </a:lnTo>
                    <a:lnTo>
                      <a:pt x="27" y="39"/>
                    </a:lnTo>
                    <a:lnTo>
                      <a:pt x="27" y="42"/>
                    </a:lnTo>
                    <a:lnTo>
                      <a:pt x="27" y="44"/>
                    </a:lnTo>
                    <a:lnTo>
                      <a:pt x="27" y="47"/>
                    </a:lnTo>
                    <a:lnTo>
                      <a:pt x="27" y="49"/>
                    </a:lnTo>
                    <a:lnTo>
                      <a:pt x="25" y="49"/>
                    </a:lnTo>
                    <a:lnTo>
                      <a:pt x="27" y="49"/>
                    </a:lnTo>
                    <a:lnTo>
                      <a:pt x="25" y="51"/>
                    </a:lnTo>
                    <a:lnTo>
                      <a:pt x="25" y="54"/>
                    </a:lnTo>
                    <a:lnTo>
                      <a:pt x="25" y="56"/>
                    </a:lnTo>
                    <a:lnTo>
                      <a:pt x="22" y="56"/>
                    </a:lnTo>
                    <a:lnTo>
                      <a:pt x="22" y="59"/>
                    </a:lnTo>
                    <a:lnTo>
                      <a:pt x="20" y="59"/>
                    </a:lnTo>
                    <a:lnTo>
                      <a:pt x="20" y="61"/>
                    </a:lnTo>
                    <a:lnTo>
                      <a:pt x="20" y="64"/>
                    </a:lnTo>
                    <a:lnTo>
                      <a:pt x="18" y="64"/>
                    </a:lnTo>
                    <a:lnTo>
                      <a:pt x="18" y="61"/>
                    </a:lnTo>
                    <a:lnTo>
                      <a:pt x="18" y="64"/>
                    </a:lnTo>
                    <a:lnTo>
                      <a:pt x="15" y="64"/>
                    </a:lnTo>
                    <a:lnTo>
                      <a:pt x="13" y="64"/>
                    </a:lnTo>
                    <a:lnTo>
                      <a:pt x="15" y="66"/>
                    </a:lnTo>
                    <a:lnTo>
                      <a:pt x="13" y="66"/>
                    </a:lnTo>
                    <a:lnTo>
                      <a:pt x="13" y="69"/>
                    </a:lnTo>
                    <a:lnTo>
                      <a:pt x="10" y="69"/>
                    </a:lnTo>
                    <a:lnTo>
                      <a:pt x="10" y="71"/>
                    </a:lnTo>
                    <a:lnTo>
                      <a:pt x="8" y="71"/>
                    </a:lnTo>
                    <a:lnTo>
                      <a:pt x="8" y="73"/>
                    </a:lnTo>
                    <a:lnTo>
                      <a:pt x="5" y="73"/>
                    </a:lnTo>
                    <a:lnTo>
                      <a:pt x="3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0" y="69"/>
                    </a:lnTo>
                    <a:lnTo>
                      <a:pt x="0" y="59"/>
                    </a:lnTo>
                    <a:lnTo>
                      <a:pt x="3" y="42"/>
                    </a:lnTo>
                    <a:lnTo>
                      <a:pt x="3" y="32"/>
                    </a:lnTo>
                    <a:lnTo>
                      <a:pt x="3" y="20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8" y="15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3" y="17"/>
                    </a:lnTo>
                    <a:lnTo>
                      <a:pt x="13" y="15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1" name="Freeform 1563"/>
              <p:cNvSpPr>
                <a:spLocks noEditPoints="1"/>
              </p:cNvSpPr>
              <p:nvPr/>
            </p:nvSpPr>
            <p:spPr bwMode="auto">
              <a:xfrm>
                <a:off x="2282" y="1268"/>
                <a:ext cx="40" cy="73"/>
              </a:xfrm>
              <a:custGeom>
                <a:avLst/>
                <a:gdLst>
                  <a:gd name="T0" fmla="*/ 32 w 40"/>
                  <a:gd name="T1" fmla="*/ 42 h 73"/>
                  <a:gd name="T2" fmla="*/ 40 w 40"/>
                  <a:gd name="T3" fmla="*/ 34 h 73"/>
                  <a:gd name="T4" fmla="*/ 37 w 40"/>
                  <a:gd name="T5" fmla="*/ 34 h 73"/>
                  <a:gd name="T6" fmla="*/ 37 w 40"/>
                  <a:gd name="T7" fmla="*/ 34 h 73"/>
                  <a:gd name="T8" fmla="*/ 40 w 40"/>
                  <a:gd name="T9" fmla="*/ 32 h 73"/>
                  <a:gd name="T10" fmla="*/ 32 w 40"/>
                  <a:gd name="T11" fmla="*/ 27 h 73"/>
                  <a:gd name="T12" fmla="*/ 32 w 40"/>
                  <a:gd name="T13" fmla="*/ 29 h 73"/>
                  <a:gd name="T14" fmla="*/ 30 w 40"/>
                  <a:gd name="T15" fmla="*/ 27 h 73"/>
                  <a:gd name="T16" fmla="*/ 40 w 40"/>
                  <a:gd name="T17" fmla="*/ 29 h 73"/>
                  <a:gd name="T18" fmla="*/ 37 w 40"/>
                  <a:gd name="T19" fmla="*/ 32 h 73"/>
                  <a:gd name="T20" fmla="*/ 37 w 40"/>
                  <a:gd name="T21" fmla="*/ 29 h 73"/>
                  <a:gd name="T22" fmla="*/ 40 w 40"/>
                  <a:gd name="T23" fmla="*/ 29 h 73"/>
                  <a:gd name="T24" fmla="*/ 40 w 40"/>
                  <a:gd name="T25" fmla="*/ 25 h 73"/>
                  <a:gd name="T26" fmla="*/ 32 w 40"/>
                  <a:gd name="T27" fmla="*/ 25 h 73"/>
                  <a:gd name="T28" fmla="*/ 35 w 40"/>
                  <a:gd name="T29" fmla="*/ 22 h 73"/>
                  <a:gd name="T30" fmla="*/ 32 w 40"/>
                  <a:gd name="T31" fmla="*/ 25 h 73"/>
                  <a:gd name="T32" fmla="*/ 32 w 40"/>
                  <a:gd name="T33" fmla="*/ 22 h 73"/>
                  <a:gd name="T34" fmla="*/ 35 w 40"/>
                  <a:gd name="T35" fmla="*/ 22 h 73"/>
                  <a:gd name="T36" fmla="*/ 35 w 40"/>
                  <a:gd name="T37" fmla="*/ 17 h 73"/>
                  <a:gd name="T38" fmla="*/ 37 w 40"/>
                  <a:gd name="T39" fmla="*/ 12 h 73"/>
                  <a:gd name="T40" fmla="*/ 37 w 40"/>
                  <a:gd name="T41" fmla="*/ 15 h 73"/>
                  <a:gd name="T42" fmla="*/ 35 w 40"/>
                  <a:gd name="T43" fmla="*/ 15 h 73"/>
                  <a:gd name="T44" fmla="*/ 37 w 40"/>
                  <a:gd name="T45" fmla="*/ 10 h 73"/>
                  <a:gd name="T46" fmla="*/ 27 w 40"/>
                  <a:gd name="T47" fmla="*/ 3 h 73"/>
                  <a:gd name="T48" fmla="*/ 22 w 40"/>
                  <a:gd name="T49" fmla="*/ 5 h 73"/>
                  <a:gd name="T50" fmla="*/ 25 w 40"/>
                  <a:gd name="T51" fmla="*/ 5 h 73"/>
                  <a:gd name="T52" fmla="*/ 27 w 40"/>
                  <a:gd name="T53" fmla="*/ 5 h 73"/>
                  <a:gd name="T54" fmla="*/ 32 w 40"/>
                  <a:gd name="T55" fmla="*/ 7 h 73"/>
                  <a:gd name="T56" fmla="*/ 30 w 40"/>
                  <a:gd name="T57" fmla="*/ 15 h 73"/>
                  <a:gd name="T58" fmla="*/ 30 w 40"/>
                  <a:gd name="T59" fmla="*/ 17 h 73"/>
                  <a:gd name="T60" fmla="*/ 27 w 40"/>
                  <a:gd name="T61" fmla="*/ 22 h 73"/>
                  <a:gd name="T62" fmla="*/ 30 w 40"/>
                  <a:gd name="T63" fmla="*/ 27 h 73"/>
                  <a:gd name="T64" fmla="*/ 27 w 40"/>
                  <a:gd name="T65" fmla="*/ 32 h 73"/>
                  <a:gd name="T66" fmla="*/ 27 w 40"/>
                  <a:gd name="T67" fmla="*/ 39 h 73"/>
                  <a:gd name="T68" fmla="*/ 27 w 40"/>
                  <a:gd name="T69" fmla="*/ 47 h 73"/>
                  <a:gd name="T70" fmla="*/ 27 w 40"/>
                  <a:gd name="T71" fmla="*/ 49 h 73"/>
                  <a:gd name="T72" fmla="*/ 25 w 40"/>
                  <a:gd name="T73" fmla="*/ 56 h 73"/>
                  <a:gd name="T74" fmla="*/ 20 w 40"/>
                  <a:gd name="T75" fmla="*/ 59 h 73"/>
                  <a:gd name="T76" fmla="*/ 18 w 40"/>
                  <a:gd name="T77" fmla="*/ 64 h 73"/>
                  <a:gd name="T78" fmla="*/ 15 w 40"/>
                  <a:gd name="T79" fmla="*/ 64 h 73"/>
                  <a:gd name="T80" fmla="*/ 13 w 40"/>
                  <a:gd name="T81" fmla="*/ 66 h 73"/>
                  <a:gd name="T82" fmla="*/ 10 w 40"/>
                  <a:gd name="T83" fmla="*/ 71 h 73"/>
                  <a:gd name="T84" fmla="*/ 5 w 40"/>
                  <a:gd name="T85" fmla="*/ 73 h 73"/>
                  <a:gd name="T86" fmla="*/ 0 w 40"/>
                  <a:gd name="T87" fmla="*/ 71 h 73"/>
                  <a:gd name="T88" fmla="*/ 3 w 40"/>
                  <a:gd name="T89" fmla="*/ 42 h 73"/>
                  <a:gd name="T90" fmla="*/ 3 w 40"/>
                  <a:gd name="T91" fmla="*/ 15 h 73"/>
                  <a:gd name="T92" fmla="*/ 8 w 40"/>
                  <a:gd name="T93" fmla="*/ 17 h 73"/>
                  <a:gd name="T94" fmla="*/ 13 w 40"/>
                  <a:gd name="T95" fmla="*/ 15 h 73"/>
                  <a:gd name="T96" fmla="*/ 15 w 40"/>
                  <a:gd name="T97" fmla="*/ 10 h 73"/>
                  <a:gd name="T98" fmla="*/ 20 w 40"/>
                  <a:gd name="T99" fmla="*/ 5 h 73"/>
                  <a:gd name="T100" fmla="*/ 22 w 40"/>
                  <a:gd name="T10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" h="73">
                    <a:moveTo>
                      <a:pt x="32" y="42"/>
                    </a:moveTo>
                    <a:lnTo>
                      <a:pt x="32" y="39"/>
                    </a:lnTo>
                    <a:lnTo>
                      <a:pt x="32" y="42"/>
                    </a:lnTo>
                    <a:moveTo>
                      <a:pt x="40" y="37"/>
                    </a:moveTo>
                    <a:lnTo>
                      <a:pt x="37" y="37"/>
                    </a:lnTo>
                    <a:lnTo>
                      <a:pt x="40" y="34"/>
                    </a:lnTo>
                    <a:lnTo>
                      <a:pt x="40" y="37"/>
                    </a:lnTo>
                    <a:moveTo>
                      <a:pt x="37" y="37"/>
                    </a:moveTo>
                    <a:lnTo>
                      <a:pt x="37" y="34"/>
                    </a:lnTo>
                    <a:lnTo>
                      <a:pt x="37" y="37"/>
                    </a:lnTo>
                    <a:moveTo>
                      <a:pt x="40" y="34"/>
                    </a:moveTo>
                    <a:lnTo>
                      <a:pt x="37" y="34"/>
                    </a:lnTo>
                    <a:lnTo>
                      <a:pt x="40" y="34"/>
                    </a:lnTo>
                    <a:moveTo>
                      <a:pt x="40" y="34"/>
                    </a:moveTo>
                    <a:lnTo>
                      <a:pt x="40" y="32"/>
                    </a:lnTo>
                    <a:lnTo>
                      <a:pt x="40" y="34"/>
                    </a:lnTo>
                    <a:moveTo>
                      <a:pt x="32" y="29"/>
                    </a:moveTo>
                    <a:lnTo>
                      <a:pt x="32" y="27"/>
                    </a:lnTo>
                    <a:lnTo>
                      <a:pt x="32" y="29"/>
                    </a:lnTo>
                    <a:moveTo>
                      <a:pt x="32" y="27"/>
                    </a:moveTo>
                    <a:lnTo>
                      <a:pt x="32" y="29"/>
                    </a:lnTo>
                    <a:lnTo>
                      <a:pt x="32" y="27"/>
                    </a:lnTo>
                    <a:moveTo>
                      <a:pt x="30" y="29"/>
                    </a:moveTo>
                    <a:lnTo>
                      <a:pt x="30" y="27"/>
                    </a:lnTo>
                    <a:lnTo>
                      <a:pt x="30" y="29"/>
                    </a:lnTo>
                    <a:moveTo>
                      <a:pt x="40" y="27"/>
                    </a:moveTo>
                    <a:lnTo>
                      <a:pt x="40" y="29"/>
                    </a:lnTo>
                    <a:lnTo>
                      <a:pt x="40" y="32"/>
                    </a:lnTo>
                    <a:lnTo>
                      <a:pt x="37" y="29"/>
                    </a:lnTo>
                    <a:lnTo>
                      <a:pt x="37" y="32"/>
                    </a:lnTo>
                    <a:lnTo>
                      <a:pt x="37" y="34"/>
                    </a:lnTo>
                    <a:lnTo>
                      <a:pt x="37" y="32"/>
                    </a:lnTo>
                    <a:lnTo>
                      <a:pt x="37" y="29"/>
                    </a:lnTo>
                    <a:lnTo>
                      <a:pt x="40" y="29"/>
                    </a:lnTo>
                    <a:lnTo>
                      <a:pt x="40" y="27"/>
                    </a:lnTo>
                    <a:lnTo>
                      <a:pt x="40" y="29"/>
                    </a:lnTo>
                    <a:lnTo>
                      <a:pt x="40" y="27"/>
                    </a:lnTo>
                    <a:moveTo>
                      <a:pt x="40" y="27"/>
                    </a:moveTo>
                    <a:lnTo>
                      <a:pt x="40" y="25"/>
                    </a:lnTo>
                    <a:lnTo>
                      <a:pt x="40" y="27"/>
                    </a:lnTo>
                    <a:moveTo>
                      <a:pt x="32" y="27"/>
                    </a:moveTo>
                    <a:lnTo>
                      <a:pt x="32" y="25"/>
                    </a:lnTo>
                    <a:lnTo>
                      <a:pt x="32" y="27"/>
                    </a:lnTo>
                    <a:moveTo>
                      <a:pt x="35" y="25"/>
                    </a:moveTo>
                    <a:lnTo>
                      <a:pt x="35" y="22"/>
                    </a:lnTo>
                    <a:lnTo>
                      <a:pt x="35" y="25"/>
                    </a:lnTo>
                    <a:moveTo>
                      <a:pt x="32" y="22"/>
                    </a:moveTo>
                    <a:lnTo>
                      <a:pt x="32" y="25"/>
                    </a:lnTo>
                    <a:lnTo>
                      <a:pt x="30" y="25"/>
                    </a:lnTo>
                    <a:lnTo>
                      <a:pt x="30" y="22"/>
                    </a:lnTo>
                    <a:lnTo>
                      <a:pt x="32" y="22"/>
                    </a:lnTo>
                    <a:moveTo>
                      <a:pt x="35" y="22"/>
                    </a:moveTo>
                    <a:lnTo>
                      <a:pt x="35" y="20"/>
                    </a:lnTo>
                    <a:lnTo>
                      <a:pt x="35" y="22"/>
                    </a:lnTo>
                    <a:moveTo>
                      <a:pt x="35" y="17"/>
                    </a:moveTo>
                    <a:lnTo>
                      <a:pt x="32" y="17"/>
                    </a:lnTo>
                    <a:lnTo>
                      <a:pt x="35" y="17"/>
                    </a:lnTo>
                    <a:moveTo>
                      <a:pt x="37" y="12"/>
                    </a:moveTo>
                    <a:lnTo>
                      <a:pt x="35" y="12"/>
                    </a:lnTo>
                    <a:lnTo>
                      <a:pt x="37" y="12"/>
                    </a:lnTo>
                    <a:moveTo>
                      <a:pt x="40" y="10"/>
                    </a:moveTo>
                    <a:lnTo>
                      <a:pt x="37" y="12"/>
                    </a:lnTo>
                    <a:lnTo>
                      <a:pt x="37" y="15"/>
                    </a:lnTo>
                    <a:lnTo>
                      <a:pt x="35" y="17"/>
                    </a:lnTo>
                    <a:lnTo>
                      <a:pt x="37" y="15"/>
                    </a:lnTo>
                    <a:lnTo>
                      <a:pt x="35" y="15"/>
                    </a:lnTo>
                    <a:lnTo>
                      <a:pt x="35" y="12"/>
                    </a:lnTo>
                    <a:lnTo>
                      <a:pt x="37" y="12"/>
                    </a:lnTo>
                    <a:lnTo>
                      <a:pt x="37" y="10"/>
                    </a:lnTo>
                    <a:lnTo>
                      <a:pt x="40" y="10"/>
                    </a:lnTo>
                    <a:moveTo>
                      <a:pt x="25" y="0"/>
                    </a:moveTo>
                    <a:lnTo>
                      <a:pt x="27" y="3"/>
                    </a:lnTo>
                    <a:lnTo>
                      <a:pt x="25" y="3"/>
                    </a:lnTo>
                    <a:lnTo>
                      <a:pt x="22" y="3"/>
                    </a:lnTo>
                    <a:lnTo>
                      <a:pt x="22" y="5"/>
                    </a:lnTo>
                    <a:lnTo>
                      <a:pt x="25" y="5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30" y="5"/>
                    </a:lnTo>
                    <a:lnTo>
                      <a:pt x="27" y="5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0" y="15"/>
                    </a:lnTo>
                    <a:lnTo>
                      <a:pt x="30" y="17"/>
                    </a:lnTo>
                    <a:lnTo>
                      <a:pt x="30" y="15"/>
                    </a:lnTo>
                    <a:lnTo>
                      <a:pt x="30" y="17"/>
                    </a:lnTo>
                    <a:lnTo>
                      <a:pt x="30" y="20"/>
                    </a:lnTo>
                    <a:lnTo>
                      <a:pt x="27" y="20"/>
                    </a:lnTo>
                    <a:lnTo>
                      <a:pt x="27" y="22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0" y="29"/>
                    </a:lnTo>
                    <a:lnTo>
                      <a:pt x="27" y="29"/>
                    </a:lnTo>
                    <a:lnTo>
                      <a:pt x="27" y="32"/>
                    </a:lnTo>
                    <a:lnTo>
                      <a:pt x="27" y="34"/>
                    </a:lnTo>
                    <a:lnTo>
                      <a:pt x="27" y="37"/>
                    </a:lnTo>
                    <a:lnTo>
                      <a:pt x="27" y="39"/>
                    </a:lnTo>
                    <a:lnTo>
                      <a:pt x="27" y="42"/>
                    </a:lnTo>
                    <a:lnTo>
                      <a:pt x="27" y="44"/>
                    </a:lnTo>
                    <a:lnTo>
                      <a:pt x="27" y="47"/>
                    </a:lnTo>
                    <a:lnTo>
                      <a:pt x="27" y="49"/>
                    </a:lnTo>
                    <a:lnTo>
                      <a:pt x="25" y="49"/>
                    </a:lnTo>
                    <a:lnTo>
                      <a:pt x="27" y="49"/>
                    </a:lnTo>
                    <a:lnTo>
                      <a:pt x="25" y="51"/>
                    </a:lnTo>
                    <a:lnTo>
                      <a:pt x="25" y="54"/>
                    </a:lnTo>
                    <a:lnTo>
                      <a:pt x="25" y="56"/>
                    </a:lnTo>
                    <a:lnTo>
                      <a:pt x="22" y="56"/>
                    </a:lnTo>
                    <a:lnTo>
                      <a:pt x="22" y="59"/>
                    </a:lnTo>
                    <a:lnTo>
                      <a:pt x="20" y="59"/>
                    </a:lnTo>
                    <a:lnTo>
                      <a:pt x="20" y="61"/>
                    </a:lnTo>
                    <a:lnTo>
                      <a:pt x="20" y="64"/>
                    </a:lnTo>
                    <a:lnTo>
                      <a:pt x="18" y="64"/>
                    </a:lnTo>
                    <a:lnTo>
                      <a:pt x="18" y="61"/>
                    </a:lnTo>
                    <a:lnTo>
                      <a:pt x="18" y="64"/>
                    </a:lnTo>
                    <a:lnTo>
                      <a:pt x="15" y="64"/>
                    </a:lnTo>
                    <a:lnTo>
                      <a:pt x="13" y="64"/>
                    </a:lnTo>
                    <a:lnTo>
                      <a:pt x="15" y="66"/>
                    </a:lnTo>
                    <a:lnTo>
                      <a:pt x="13" y="66"/>
                    </a:lnTo>
                    <a:lnTo>
                      <a:pt x="13" y="69"/>
                    </a:lnTo>
                    <a:lnTo>
                      <a:pt x="10" y="69"/>
                    </a:lnTo>
                    <a:lnTo>
                      <a:pt x="10" y="71"/>
                    </a:lnTo>
                    <a:lnTo>
                      <a:pt x="8" y="71"/>
                    </a:lnTo>
                    <a:lnTo>
                      <a:pt x="8" y="73"/>
                    </a:lnTo>
                    <a:lnTo>
                      <a:pt x="5" y="73"/>
                    </a:lnTo>
                    <a:lnTo>
                      <a:pt x="3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0" y="69"/>
                    </a:lnTo>
                    <a:lnTo>
                      <a:pt x="0" y="59"/>
                    </a:lnTo>
                    <a:lnTo>
                      <a:pt x="3" y="42"/>
                    </a:lnTo>
                    <a:lnTo>
                      <a:pt x="3" y="32"/>
                    </a:lnTo>
                    <a:lnTo>
                      <a:pt x="3" y="20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8" y="15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3" y="17"/>
                    </a:lnTo>
                    <a:lnTo>
                      <a:pt x="13" y="15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2" name="Freeform 1564"/>
              <p:cNvSpPr>
                <a:spLocks noEditPoints="1"/>
              </p:cNvSpPr>
              <p:nvPr/>
            </p:nvSpPr>
            <p:spPr bwMode="auto">
              <a:xfrm>
                <a:off x="2825" y="2051"/>
                <a:ext cx="337" cy="364"/>
              </a:xfrm>
              <a:custGeom>
                <a:avLst/>
                <a:gdLst>
                  <a:gd name="T0" fmla="*/ 20 w 337"/>
                  <a:gd name="T1" fmla="*/ 178 h 364"/>
                  <a:gd name="T2" fmla="*/ 17 w 337"/>
                  <a:gd name="T3" fmla="*/ 176 h 364"/>
                  <a:gd name="T4" fmla="*/ 120 w 337"/>
                  <a:gd name="T5" fmla="*/ 9 h 364"/>
                  <a:gd name="T6" fmla="*/ 120 w 337"/>
                  <a:gd name="T7" fmla="*/ 34 h 364"/>
                  <a:gd name="T8" fmla="*/ 122 w 337"/>
                  <a:gd name="T9" fmla="*/ 51 h 364"/>
                  <a:gd name="T10" fmla="*/ 130 w 337"/>
                  <a:gd name="T11" fmla="*/ 61 h 364"/>
                  <a:gd name="T12" fmla="*/ 142 w 337"/>
                  <a:gd name="T13" fmla="*/ 68 h 364"/>
                  <a:gd name="T14" fmla="*/ 152 w 337"/>
                  <a:gd name="T15" fmla="*/ 75 h 364"/>
                  <a:gd name="T16" fmla="*/ 174 w 337"/>
                  <a:gd name="T17" fmla="*/ 80 h 364"/>
                  <a:gd name="T18" fmla="*/ 188 w 337"/>
                  <a:gd name="T19" fmla="*/ 88 h 364"/>
                  <a:gd name="T20" fmla="*/ 208 w 337"/>
                  <a:gd name="T21" fmla="*/ 92 h 364"/>
                  <a:gd name="T22" fmla="*/ 225 w 337"/>
                  <a:gd name="T23" fmla="*/ 105 h 364"/>
                  <a:gd name="T24" fmla="*/ 240 w 337"/>
                  <a:gd name="T25" fmla="*/ 105 h 364"/>
                  <a:gd name="T26" fmla="*/ 254 w 337"/>
                  <a:gd name="T27" fmla="*/ 117 h 364"/>
                  <a:gd name="T28" fmla="*/ 257 w 337"/>
                  <a:gd name="T29" fmla="*/ 129 h 364"/>
                  <a:gd name="T30" fmla="*/ 262 w 337"/>
                  <a:gd name="T31" fmla="*/ 161 h 364"/>
                  <a:gd name="T32" fmla="*/ 276 w 337"/>
                  <a:gd name="T33" fmla="*/ 180 h 364"/>
                  <a:gd name="T34" fmla="*/ 308 w 337"/>
                  <a:gd name="T35" fmla="*/ 183 h 364"/>
                  <a:gd name="T36" fmla="*/ 308 w 337"/>
                  <a:gd name="T37" fmla="*/ 198 h 364"/>
                  <a:gd name="T38" fmla="*/ 315 w 337"/>
                  <a:gd name="T39" fmla="*/ 210 h 364"/>
                  <a:gd name="T40" fmla="*/ 330 w 337"/>
                  <a:gd name="T41" fmla="*/ 224 h 364"/>
                  <a:gd name="T42" fmla="*/ 330 w 337"/>
                  <a:gd name="T43" fmla="*/ 246 h 364"/>
                  <a:gd name="T44" fmla="*/ 320 w 337"/>
                  <a:gd name="T45" fmla="*/ 273 h 364"/>
                  <a:gd name="T46" fmla="*/ 315 w 337"/>
                  <a:gd name="T47" fmla="*/ 278 h 364"/>
                  <a:gd name="T48" fmla="*/ 210 w 337"/>
                  <a:gd name="T49" fmla="*/ 290 h 364"/>
                  <a:gd name="T50" fmla="*/ 205 w 337"/>
                  <a:gd name="T51" fmla="*/ 315 h 364"/>
                  <a:gd name="T52" fmla="*/ 196 w 337"/>
                  <a:gd name="T53" fmla="*/ 342 h 364"/>
                  <a:gd name="T54" fmla="*/ 183 w 337"/>
                  <a:gd name="T55" fmla="*/ 339 h 364"/>
                  <a:gd name="T56" fmla="*/ 157 w 337"/>
                  <a:gd name="T57" fmla="*/ 342 h 364"/>
                  <a:gd name="T58" fmla="*/ 152 w 337"/>
                  <a:gd name="T59" fmla="*/ 352 h 364"/>
                  <a:gd name="T60" fmla="*/ 144 w 337"/>
                  <a:gd name="T61" fmla="*/ 359 h 364"/>
                  <a:gd name="T62" fmla="*/ 135 w 337"/>
                  <a:gd name="T63" fmla="*/ 344 h 364"/>
                  <a:gd name="T64" fmla="*/ 108 w 337"/>
                  <a:gd name="T65" fmla="*/ 342 h 364"/>
                  <a:gd name="T66" fmla="*/ 93 w 337"/>
                  <a:gd name="T67" fmla="*/ 342 h 364"/>
                  <a:gd name="T68" fmla="*/ 76 w 337"/>
                  <a:gd name="T69" fmla="*/ 352 h 364"/>
                  <a:gd name="T70" fmla="*/ 59 w 337"/>
                  <a:gd name="T71" fmla="*/ 364 h 364"/>
                  <a:gd name="T72" fmla="*/ 47 w 337"/>
                  <a:gd name="T73" fmla="*/ 344 h 364"/>
                  <a:gd name="T74" fmla="*/ 42 w 337"/>
                  <a:gd name="T75" fmla="*/ 320 h 364"/>
                  <a:gd name="T76" fmla="*/ 34 w 337"/>
                  <a:gd name="T77" fmla="*/ 303 h 364"/>
                  <a:gd name="T78" fmla="*/ 25 w 337"/>
                  <a:gd name="T79" fmla="*/ 286 h 364"/>
                  <a:gd name="T80" fmla="*/ 29 w 337"/>
                  <a:gd name="T81" fmla="*/ 273 h 364"/>
                  <a:gd name="T82" fmla="*/ 20 w 337"/>
                  <a:gd name="T83" fmla="*/ 259 h 364"/>
                  <a:gd name="T84" fmla="*/ 15 w 337"/>
                  <a:gd name="T85" fmla="*/ 232 h 364"/>
                  <a:gd name="T86" fmla="*/ 5 w 337"/>
                  <a:gd name="T87" fmla="*/ 212 h 364"/>
                  <a:gd name="T88" fmla="*/ 12 w 337"/>
                  <a:gd name="T89" fmla="*/ 198 h 364"/>
                  <a:gd name="T90" fmla="*/ 22 w 337"/>
                  <a:gd name="T91" fmla="*/ 185 h 364"/>
                  <a:gd name="T92" fmla="*/ 27 w 337"/>
                  <a:gd name="T93" fmla="*/ 180 h 364"/>
                  <a:gd name="T94" fmla="*/ 25 w 337"/>
                  <a:gd name="T95" fmla="*/ 173 h 364"/>
                  <a:gd name="T96" fmla="*/ 10 w 337"/>
                  <a:gd name="T97" fmla="*/ 166 h 364"/>
                  <a:gd name="T98" fmla="*/ 12 w 337"/>
                  <a:gd name="T99" fmla="*/ 149 h 364"/>
                  <a:gd name="T100" fmla="*/ 12 w 337"/>
                  <a:gd name="T101" fmla="*/ 132 h 364"/>
                  <a:gd name="T102" fmla="*/ 17 w 337"/>
                  <a:gd name="T103" fmla="*/ 114 h 364"/>
                  <a:gd name="T104" fmla="*/ 20 w 337"/>
                  <a:gd name="T105" fmla="*/ 100 h 364"/>
                  <a:gd name="T106" fmla="*/ 25 w 337"/>
                  <a:gd name="T107" fmla="*/ 80 h 364"/>
                  <a:gd name="T108" fmla="*/ 17 w 337"/>
                  <a:gd name="T109" fmla="*/ 58 h 364"/>
                  <a:gd name="T110" fmla="*/ 5 w 337"/>
                  <a:gd name="T111" fmla="*/ 34 h 364"/>
                  <a:gd name="T112" fmla="*/ 22 w 337"/>
                  <a:gd name="T113" fmla="*/ 34 h 364"/>
                  <a:gd name="T114" fmla="*/ 39 w 337"/>
                  <a:gd name="T115" fmla="*/ 31 h 364"/>
                  <a:gd name="T116" fmla="*/ 59 w 337"/>
                  <a:gd name="T117" fmla="*/ 22 h 364"/>
                  <a:gd name="T118" fmla="*/ 73 w 337"/>
                  <a:gd name="T119" fmla="*/ 12 h 364"/>
                  <a:gd name="T120" fmla="*/ 91 w 337"/>
                  <a:gd name="T121" fmla="*/ 4 h 364"/>
                  <a:gd name="T122" fmla="*/ 108 w 337"/>
                  <a:gd name="T123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37" h="364">
                    <a:moveTo>
                      <a:pt x="25" y="180"/>
                    </a:moveTo>
                    <a:lnTo>
                      <a:pt x="25" y="183"/>
                    </a:lnTo>
                    <a:lnTo>
                      <a:pt x="25" y="180"/>
                    </a:lnTo>
                    <a:lnTo>
                      <a:pt x="25" y="183"/>
                    </a:lnTo>
                    <a:lnTo>
                      <a:pt x="25" y="180"/>
                    </a:lnTo>
                    <a:close/>
                    <a:moveTo>
                      <a:pt x="22" y="180"/>
                    </a:moveTo>
                    <a:lnTo>
                      <a:pt x="22" y="183"/>
                    </a:lnTo>
                    <a:lnTo>
                      <a:pt x="22" y="180"/>
                    </a:lnTo>
                    <a:close/>
                    <a:moveTo>
                      <a:pt x="15" y="176"/>
                    </a:moveTo>
                    <a:lnTo>
                      <a:pt x="17" y="176"/>
                    </a:lnTo>
                    <a:lnTo>
                      <a:pt x="17" y="178"/>
                    </a:lnTo>
                    <a:lnTo>
                      <a:pt x="20" y="178"/>
                    </a:lnTo>
                    <a:lnTo>
                      <a:pt x="22" y="180"/>
                    </a:lnTo>
                    <a:lnTo>
                      <a:pt x="20" y="180"/>
                    </a:lnTo>
                    <a:lnTo>
                      <a:pt x="20" y="178"/>
                    </a:lnTo>
                    <a:lnTo>
                      <a:pt x="17" y="178"/>
                    </a:lnTo>
                    <a:lnTo>
                      <a:pt x="17" y="180"/>
                    </a:lnTo>
                    <a:lnTo>
                      <a:pt x="17" y="178"/>
                    </a:lnTo>
                    <a:lnTo>
                      <a:pt x="15" y="180"/>
                    </a:lnTo>
                    <a:lnTo>
                      <a:pt x="15" y="178"/>
                    </a:lnTo>
                    <a:lnTo>
                      <a:pt x="15" y="176"/>
                    </a:lnTo>
                    <a:close/>
                    <a:moveTo>
                      <a:pt x="17" y="176"/>
                    </a:moveTo>
                    <a:lnTo>
                      <a:pt x="15" y="176"/>
                    </a:lnTo>
                    <a:lnTo>
                      <a:pt x="17" y="176"/>
                    </a:lnTo>
                    <a:close/>
                    <a:moveTo>
                      <a:pt x="12" y="173"/>
                    </a:moveTo>
                    <a:lnTo>
                      <a:pt x="15" y="173"/>
                    </a:lnTo>
                    <a:lnTo>
                      <a:pt x="15" y="176"/>
                    </a:lnTo>
                    <a:lnTo>
                      <a:pt x="12" y="176"/>
                    </a:lnTo>
                    <a:lnTo>
                      <a:pt x="12" y="173"/>
                    </a:lnTo>
                    <a:close/>
                    <a:moveTo>
                      <a:pt x="17" y="171"/>
                    </a:moveTo>
                    <a:lnTo>
                      <a:pt x="17" y="173"/>
                    </a:lnTo>
                    <a:lnTo>
                      <a:pt x="17" y="171"/>
                    </a:lnTo>
                    <a:close/>
                    <a:moveTo>
                      <a:pt x="120" y="2"/>
                    </a:moveTo>
                    <a:lnTo>
                      <a:pt x="120" y="4"/>
                    </a:lnTo>
                    <a:lnTo>
                      <a:pt x="120" y="7"/>
                    </a:lnTo>
                    <a:lnTo>
                      <a:pt x="120" y="9"/>
                    </a:lnTo>
                    <a:lnTo>
                      <a:pt x="120" y="12"/>
                    </a:lnTo>
                    <a:lnTo>
                      <a:pt x="120" y="14"/>
                    </a:lnTo>
                    <a:lnTo>
                      <a:pt x="120" y="17"/>
                    </a:lnTo>
                    <a:lnTo>
                      <a:pt x="117" y="17"/>
                    </a:lnTo>
                    <a:lnTo>
                      <a:pt x="117" y="19"/>
                    </a:lnTo>
                    <a:lnTo>
                      <a:pt x="117" y="22"/>
                    </a:lnTo>
                    <a:lnTo>
                      <a:pt x="117" y="24"/>
                    </a:lnTo>
                    <a:lnTo>
                      <a:pt x="117" y="26"/>
                    </a:lnTo>
                    <a:lnTo>
                      <a:pt x="117" y="29"/>
                    </a:lnTo>
                    <a:lnTo>
                      <a:pt x="117" y="31"/>
                    </a:lnTo>
                    <a:lnTo>
                      <a:pt x="120" y="31"/>
                    </a:lnTo>
                    <a:lnTo>
                      <a:pt x="120" y="34"/>
                    </a:lnTo>
                    <a:lnTo>
                      <a:pt x="120" y="36"/>
                    </a:lnTo>
                    <a:lnTo>
                      <a:pt x="120" y="39"/>
                    </a:lnTo>
                    <a:lnTo>
                      <a:pt x="117" y="39"/>
                    </a:lnTo>
                    <a:lnTo>
                      <a:pt x="117" y="41"/>
                    </a:lnTo>
                    <a:lnTo>
                      <a:pt x="120" y="41"/>
                    </a:lnTo>
                    <a:lnTo>
                      <a:pt x="117" y="41"/>
                    </a:lnTo>
                    <a:lnTo>
                      <a:pt x="117" y="44"/>
                    </a:lnTo>
                    <a:lnTo>
                      <a:pt x="120" y="44"/>
                    </a:lnTo>
                    <a:lnTo>
                      <a:pt x="120" y="46"/>
                    </a:lnTo>
                    <a:lnTo>
                      <a:pt x="120" y="48"/>
                    </a:lnTo>
                    <a:lnTo>
                      <a:pt x="122" y="48"/>
                    </a:lnTo>
                    <a:lnTo>
                      <a:pt x="122" y="51"/>
                    </a:lnTo>
                    <a:lnTo>
                      <a:pt x="125" y="53"/>
                    </a:lnTo>
                    <a:lnTo>
                      <a:pt x="122" y="53"/>
                    </a:lnTo>
                    <a:lnTo>
                      <a:pt x="125" y="53"/>
                    </a:lnTo>
                    <a:lnTo>
                      <a:pt x="122" y="53"/>
                    </a:lnTo>
                    <a:lnTo>
                      <a:pt x="122" y="56"/>
                    </a:lnTo>
                    <a:lnTo>
                      <a:pt x="125" y="56"/>
                    </a:lnTo>
                    <a:lnTo>
                      <a:pt x="125" y="53"/>
                    </a:lnTo>
                    <a:lnTo>
                      <a:pt x="125" y="56"/>
                    </a:lnTo>
                    <a:lnTo>
                      <a:pt x="127" y="56"/>
                    </a:lnTo>
                    <a:lnTo>
                      <a:pt x="127" y="58"/>
                    </a:lnTo>
                    <a:lnTo>
                      <a:pt x="127" y="61"/>
                    </a:lnTo>
                    <a:lnTo>
                      <a:pt x="130" y="61"/>
                    </a:lnTo>
                    <a:lnTo>
                      <a:pt x="130" y="63"/>
                    </a:lnTo>
                    <a:lnTo>
                      <a:pt x="132" y="63"/>
                    </a:lnTo>
                    <a:lnTo>
                      <a:pt x="135" y="63"/>
                    </a:lnTo>
                    <a:lnTo>
                      <a:pt x="135" y="66"/>
                    </a:lnTo>
                    <a:lnTo>
                      <a:pt x="137" y="66"/>
                    </a:lnTo>
                    <a:lnTo>
                      <a:pt x="137" y="68"/>
                    </a:lnTo>
                    <a:lnTo>
                      <a:pt x="137" y="66"/>
                    </a:lnTo>
                    <a:lnTo>
                      <a:pt x="137" y="68"/>
                    </a:lnTo>
                    <a:lnTo>
                      <a:pt x="139" y="68"/>
                    </a:lnTo>
                    <a:lnTo>
                      <a:pt x="142" y="68"/>
                    </a:lnTo>
                    <a:lnTo>
                      <a:pt x="142" y="70"/>
                    </a:lnTo>
                    <a:lnTo>
                      <a:pt x="142" y="68"/>
                    </a:lnTo>
                    <a:lnTo>
                      <a:pt x="142" y="70"/>
                    </a:lnTo>
                    <a:lnTo>
                      <a:pt x="144" y="70"/>
                    </a:lnTo>
                    <a:lnTo>
                      <a:pt x="142" y="73"/>
                    </a:lnTo>
                    <a:lnTo>
                      <a:pt x="144" y="73"/>
                    </a:lnTo>
                    <a:lnTo>
                      <a:pt x="144" y="75"/>
                    </a:lnTo>
                    <a:lnTo>
                      <a:pt x="147" y="75"/>
                    </a:lnTo>
                    <a:lnTo>
                      <a:pt x="149" y="75"/>
                    </a:lnTo>
                    <a:lnTo>
                      <a:pt x="149" y="78"/>
                    </a:lnTo>
                    <a:lnTo>
                      <a:pt x="149" y="75"/>
                    </a:lnTo>
                    <a:lnTo>
                      <a:pt x="152" y="75"/>
                    </a:lnTo>
                    <a:lnTo>
                      <a:pt x="152" y="78"/>
                    </a:lnTo>
                    <a:lnTo>
                      <a:pt x="152" y="75"/>
                    </a:lnTo>
                    <a:lnTo>
                      <a:pt x="154" y="78"/>
                    </a:lnTo>
                    <a:lnTo>
                      <a:pt x="157" y="78"/>
                    </a:lnTo>
                    <a:lnTo>
                      <a:pt x="159" y="78"/>
                    </a:lnTo>
                    <a:lnTo>
                      <a:pt x="159" y="75"/>
                    </a:lnTo>
                    <a:lnTo>
                      <a:pt x="161" y="75"/>
                    </a:lnTo>
                    <a:lnTo>
                      <a:pt x="164" y="75"/>
                    </a:lnTo>
                    <a:lnTo>
                      <a:pt x="166" y="75"/>
                    </a:lnTo>
                    <a:lnTo>
                      <a:pt x="166" y="78"/>
                    </a:lnTo>
                    <a:lnTo>
                      <a:pt x="169" y="78"/>
                    </a:lnTo>
                    <a:lnTo>
                      <a:pt x="171" y="78"/>
                    </a:lnTo>
                    <a:lnTo>
                      <a:pt x="171" y="80"/>
                    </a:lnTo>
                    <a:lnTo>
                      <a:pt x="174" y="80"/>
                    </a:lnTo>
                    <a:lnTo>
                      <a:pt x="174" y="83"/>
                    </a:lnTo>
                    <a:lnTo>
                      <a:pt x="176" y="83"/>
                    </a:lnTo>
                    <a:lnTo>
                      <a:pt x="179" y="83"/>
                    </a:lnTo>
                    <a:lnTo>
                      <a:pt x="179" y="80"/>
                    </a:lnTo>
                    <a:lnTo>
                      <a:pt x="181" y="80"/>
                    </a:lnTo>
                    <a:lnTo>
                      <a:pt x="181" y="83"/>
                    </a:lnTo>
                    <a:lnTo>
                      <a:pt x="183" y="83"/>
                    </a:lnTo>
                    <a:lnTo>
                      <a:pt x="183" y="85"/>
                    </a:lnTo>
                    <a:lnTo>
                      <a:pt x="183" y="88"/>
                    </a:lnTo>
                    <a:lnTo>
                      <a:pt x="183" y="85"/>
                    </a:lnTo>
                    <a:lnTo>
                      <a:pt x="186" y="88"/>
                    </a:lnTo>
                    <a:lnTo>
                      <a:pt x="188" y="88"/>
                    </a:lnTo>
                    <a:lnTo>
                      <a:pt x="188" y="90"/>
                    </a:lnTo>
                    <a:lnTo>
                      <a:pt x="191" y="90"/>
                    </a:lnTo>
                    <a:lnTo>
                      <a:pt x="193" y="90"/>
                    </a:lnTo>
                    <a:lnTo>
                      <a:pt x="193" y="92"/>
                    </a:lnTo>
                    <a:lnTo>
                      <a:pt x="196" y="92"/>
                    </a:lnTo>
                    <a:lnTo>
                      <a:pt x="198" y="92"/>
                    </a:lnTo>
                    <a:lnTo>
                      <a:pt x="201" y="92"/>
                    </a:lnTo>
                    <a:lnTo>
                      <a:pt x="201" y="95"/>
                    </a:lnTo>
                    <a:lnTo>
                      <a:pt x="203" y="95"/>
                    </a:lnTo>
                    <a:lnTo>
                      <a:pt x="205" y="95"/>
                    </a:lnTo>
                    <a:lnTo>
                      <a:pt x="208" y="95"/>
                    </a:lnTo>
                    <a:lnTo>
                      <a:pt x="208" y="92"/>
                    </a:lnTo>
                    <a:lnTo>
                      <a:pt x="208" y="95"/>
                    </a:lnTo>
                    <a:lnTo>
                      <a:pt x="208" y="97"/>
                    </a:lnTo>
                    <a:lnTo>
                      <a:pt x="210" y="97"/>
                    </a:lnTo>
                    <a:lnTo>
                      <a:pt x="210" y="100"/>
                    </a:lnTo>
                    <a:lnTo>
                      <a:pt x="213" y="100"/>
                    </a:lnTo>
                    <a:lnTo>
                      <a:pt x="213" y="102"/>
                    </a:lnTo>
                    <a:lnTo>
                      <a:pt x="215" y="102"/>
                    </a:lnTo>
                    <a:lnTo>
                      <a:pt x="215" y="105"/>
                    </a:lnTo>
                    <a:lnTo>
                      <a:pt x="218" y="105"/>
                    </a:lnTo>
                    <a:lnTo>
                      <a:pt x="220" y="105"/>
                    </a:lnTo>
                    <a:lnTo>
                      <a:pt x="223" y="105"/>
                    </a:lnTo>
                    <a:lnTo>
                      <a:pt x="225" y="105"/>
                    </a:lnTo>
                    <a:lnTo>
                      <a:pt x="227" y="105"/>
                    </a:lnTo>
                    <a:lnTo>
                      <a:pt x="230" y="105"/>
                    </a:lnTo>
                    <a:lnTo>
                      <a:pt x="232" y="105"/>
                    </a:lnTo>
                    <a:lnTo>
                      <a:pt x="235" y="105"/>
                    </a:lnTo>
                    <a:lnTo>
                      <a:pt x="237" y="105"/>
                    </a:lnTo>
                    <a:lnTo>
                      <a:pt x="237" y="102"/>
                    </a:lnTo>
                    <a:lnTo>
                      <a:pt x="237" y="105"/>
                    </a:lnTo>
                    <a:lnTo>
                      <a:pt x="240" y="105"/>
                    </a:lnTo>
                    <a:lnTo>
                      <a:pt x="237" y="105"/>
                    </a:lnTo>
                    <a:lnTo>
                      <a:pt x="240" y="105"/>
                    </a:lnTo>
                    <a:lnTo>
                      <a:pt x="237" y="105"/>
                    </a:lnTo>
                    <a:lnTo>
                      <a:pt x="240" y="105"/>
                    </a:lnTo>
                    <a:lnTo>
                      <a:pt x="240" y="107"/>
                    </a:lnTo>
                    <a:lnTo>
                      <a:pt x="242" y="107"/>
                    </a:lnTo>
                    <a:lnTo>
                      <a:pt x="245" y="110"/>
                    </a:lnTo>
                    <a:lnTo>
                      <a:pt x="247" y="110"/>
                    </a:lnTo>
                    <a:lnTo>
                      <a:pt x="247" y="112"/>
                    </a:lnTo>
                    <a:lnTo>
                      <a:pt x="249" y="112"/>
                    </a:lnTo>
                    <a:lnTo>
                      <a:pt x="252" y="112"/>
                    </a:lnTo>
                    <a:lnTo>
                      <a:pt x="249" y="112"/>
                    </a:lnTo>
                    <a:lnTo>
                      <a:pt x="252" y="112"/>
                    </a:lnTo>
                    <a:lnTo>
                      <a:pt x="254" y="112"/>
                    </a:lnTo>
                    <a:lnTo>
                      <a:pt x="254" y="114"/>
                    </a:lnTo>
                    <a:lnTo>
                      <a:pt x="254" y="117"/>
                    </a:lnTo>
                    <a:lnTo>
                      <a:pt x="257" y="117"/>
                    </a:lnTo>
                    <a:lnTo>
                      <a:pt x="254" y="117"/>
                    </a:lnTo>
                    <a:lnTo>
                      <a:pt x="257" y="117"/>
                    </a:lnTo>
                    <a:lnTo>
                      <a:pt x="257" y="119"/>
                    </a:lnTo>
                    <a:lnTo>
                      <a:pt x="257" y="117"/>
                    </a:lnTo>
                    <a:lnTo>
                      <a:pt x="257" y="119"/>
                    </a:lnTo>
                    <a:lnTo>
                      <a:pt x="254" y="119"/>
                    </a:lnTo>
                    <a:lnTo>
                      <a:pt x="254" y="122"/>
                    </a:lnTo>
                    <a:lnTo>
                      <a:pt x="254" y="124"/>
                    </a:lnTo>
                    <a:lnTo>
                      <a:pt x="254" y="127"/>
                    </a:lnTo>
                    <a:lnTo>
                      <a:pt x="257" y="127"/>
                    </a:lnTo>
                    <a:lnTo>
                      <a:pt x="257" y="129"/>
                    </a:lnTo>
                    <a:lnTo>
                      <a:pt x="257" y="132"/>
                    </a:lnTo>
                    <a:lnTo>
                      <a:pt x="257" y="134"/>
                    </a:lnTo>
                    <a:lnTo>
                      <a:pt x="259" y="134"/>
                    </a:lnTo>
                    <a:lnTo>
                      <a:pt x="259" y="136"/>
                    </a:lnTo>
                    <a:lnTo>
                      <a:pt x="259" y="149"/>
                    </a:lnTo>
                    <a:lnTo>
                      <a:pt x="257" y="149"/>
                    </a:lnTo>
                    <a:lnTo>
                      <a:pt x="252" y="149"/>
                    </a:lnTo>
                    <a:lnTo>
                      <a:pt x="254" y="151"/>
                    </a:lnTo>
                    <a:lnTo>
                      <a:pt x="257" y="156"/>
                    </a:lnTo>
                    <a:lnTo>
                      <a:pt x="259" y="158"/>
                    </a:lnTo>
                    <a:lnTo>
                      <a:pt x="262" y="158"/>
                    </a:lnTo>
                    <a:lnTo>
                      <a:pt x="262" y="161"/>
                    </a:lnTo>
                    <a:lnTo>
                      <a:pt x="262" y="163"/>
                    </a:lnTo>
                    <a:lnTo>
                      <a:pt x="262" y="168"/>
                    </a:lnTo>
                    <a:lnTo>
                      <a:pt x="262" y="171"/>
                    </a:lnTo>
                    <a:lnTo>
                      <a:pt x="262" y="173"/>
                    </a:lnTo>
                    <a:lnTo>
                      <a:pt x="262" y="178"/>
                    </a:lnTo>
                    <a:lnTo>
                      <a:pt x="262" y="180"/>
                    </a:lnTo>
                    <a:lnTo>
                      <a:pt x="264" y="180"/>
                    </a:lnTo>
                    <a:lnTo>
                      <a:pt x="267" y="180"/>
                    </a:lnTo>
                    <a:lnTo>
                      <a:pt x="269" y="180"/>
                    </a:lnTo>
                    <a:lnTo>
                      <a:pt x="271" y="180"/>
                    </a:lnTo>
                    <a:lnTo>
                      <a:pt x="274" y="180"/>
                    </a:lnTo>
                    <a:lnTo>
                      <a:pt x="276" y="180"/>
                    </a:lnTo>
                    <a:lnTo>
                      <a:pt x="279" y="180"/>
                    </a:lnTo>
                    <a:lnTo>
                      <a:pt x="281" y="180"/>
                    </a:lnTo>
                    <a:lnTo>
                      <a:pt x="284" y="180"/>
                    </a:lnTo>
                    <a:lnTo>
                      <a:pt x="286" y="180"/>
                    </a:lnTo>
                    <a:lnTo>
                      <a:pt x="289" y="180"/>
                    </a:lnTo>
                    <a:lnTo>
                      <a:pt x="291" y="183"/>
                    </a:lnTo>
                    <a:lnTo>
                      <a:pt x="293" y="183"/>
                    </a:lnTo>
                    <a:lnTo>
                      <a:pt x="298" y="183"/>
                    </a:lnTo>
                    <a:lnTo>
                      <a:pt x="301" y="183"/>
                    </a:lnTo>
                    <a:lnTo>
                      <a:pt x="303" y="183"/>
                    </a:lnTo>
                    <a:lnTo>
                      <a:pt x="306" y="183"/>
                    </a:lnTo>
                    <a:lnTo>
                      <a:pt x="308" y="183"/>
                    </a:lnTo>
                    <a:lnTo>
                      <a:pt x="311" y="183"/>
                    </a:lnTo>
                    <a:lnTo>
                      <a:pt x="311" y="180"/>
                    </a:lnTo>
                    <a:lnTo>
                      <a:pt x="313" y="180"/>
                    </a:lnTo>
                    <a:lnTo>
                      <a:pt x="313" y="183"/>
                    </a:lnTo>
                    <a:lnTo>
                      <a:pt x="313" y="185"/>
                    </a:lnTo>
                    <a:lnTo>
                      <a:pt x="313" y="188"/>
                    </a:lnTo>
                    <a:lnTo>
                      <a:pt x="313" y="190"/>
                    </a:lnTo>
                    <a:lnTo>
                      <a:pt x="311" y="190"/>
                    </a:lnTo>
                    <a:lnTo>
                      <a:pt x="311" y="193"/>
                    </a:lnTo>
                    <a:lnTo>
                      <a:pt x="311" y="195"/>
                    </a:lnTo>
                    <a:lnTo>
                      <a:pt x="308" y="195"/>
                    </a:lnTo>
                    <a:lnTo>
                      <a:pt x="308" y="198"/>
                    </a:lnTo>
                    <a:lnTo>
                      <a:pt x="311" y="198"/>
                    </a:lnTo>
                    <a:lnTo>
                      <a:pt x="311" y="200"/>
                    </a:lnTo>
                    <a:lnTo>
                      <a:pt x="308" y="200"/>
                    </a:lnTo>
                    <a:lnTo>
                      <a:pt x="311" y="200"/>
                    </a:lnTo>
                    <a:lnTo>
                      <a:pt x="311" y="202"/>
                    </a:lnTo>
                    <a:lnTo>
                      <a:pt x="311" y="205"/>
                    </a:lnTo>
                    <a:lnTo>
                      <a:pt x="313" y="205"/>
                    </a:lnTo>
                    <a:lnTo>
                      <a:pt x="311" y="205"/>
                    </a:lnTo>
                    <a:lnTo>
                      <a:pt x="311" y="207"/>
                    </a:lnTo>
                    <a:lnTo>
                      <a:pt x="313" y="207"/>
                    </a:lnTo>
                    <a:lnTo>
                      <a:pt x="313" y="210"/>
                    </a:lnTo>
                    <a:lnTo>
                      <a:pt x="315" y="210"/>
                    </a:lnTo>
                    <a:lnTo>
                      <a:pt x="315" y="212"/>
                    </a:lnTo>
                    <a:lnTo>
                      <a:pt x="318" y="212"/>
                    </a:lnTo>
                    <a:lnTo>
                      <a:pt x="320" y="212"/>
                    </a:lnTo>
                    <a:lnTo>
                      <a:pt x="320" y="215"/>
                    </a:lnTo>
                    <a:lnTo>
                      <a:pt x="323" y="215"/>
                    </a:lnTo>
                    <a:lnTo>
                      <a:pt x="325" y="215"/>
                    </a:lnTo>
                    <a:lnTo>
                      <a:pt x="328" y="215"/>
                    </a:lnTo>
                    <a:lnTo>
                      <a:pt x="328" y="217"/>
                    </a:lnTo>
                    <a:lnTo>
                      <a:pt x="328" y="220"/>
                    </a:lnTo>
                    <a:lnTo>
                      <a:pt x="330" y="220"/>
                    </a:lnTo>
                    <a:lnTo>
                      <a:pt x="330" y="222"/>
                    </a:lnTo>
                    <a:lnTo>
                      <a:pt x="330" y="224"/>
                    </a:lnTo>
                    <a:lnTo>
                      <a:pt x="333" y="227"/>
                    </a:lnTo>
                    <a:lnTo>
                      <a:pt x="333" y="229"/>
                    </a:lnTo>
                    <a:lnTo>
                      <a:pt x="335" y="232"/>
                    </a:lnTo>
                    <a:lnTo>
                      <a:pt x="335" y="234"/>
                    </a:lnTo>
                    <a:lnTo>
                      <a:pt x="337" y="234"/>
                    </a:lnTo>
                    <a:lnTo>
                      <a:pt x="337" y="237"/>
                    </a:lnTo>
                    <a:lnTo>
                      <a:pt x="335" y="237"/>
                    </a:lnTo>
                    <a:lnTo>
                      <a:pt x="335" y="239"/>
                    </a:lnTo>
                    <a:lnTo>
                      <a:pt x="333" y="239"/>
                    </a:lnTo>
                    <a:lnTo>
                      <a:pt x="333" y="242"/>
                    </a:lnTo>
                    <a:lnTo>
                      <a:pt x="333" y="244"/>
                    </a:lnTo>
                    <a:lnTo>
                      <a:pt x="330" y="246"/>
                    </a:lnTo>
                    <a:lnTo>
                      <a:pt x="330" y="251"/>
                    </a:lnTo>
                    <a:lnTo>
                      <a:pt x="330" y="254"/>
                    </a:lnTo>
                    <a:lnTo>
                      <a:pt x="328" y="254"/>
                    </a:lnTo>
                    <a:lnTo>
                      <a:pt x="330" y="254"/>
                    </a:lnTo>
                    <a:lnTo>
                      <a:pt x="330" y="256"/>
                    </a:lnTo>
                    <a:lnTo>
                      <a:pt x="330" y="259"/>
                    </a:lnTo>
                    <a:lnTo>
                      <a:pt x="328" y="259"/>
                    </a:lnTo>
                    <a:lnTo>
                      <a:pt x="328" y="261"/>
                    </a:lnTo>
                    <a:lnTo>
                      <a:pt x="325" y="264"/>
                    </a:lnTo>
                    <a:lnTo>
                      <a:pt x="323" y="266"/>
                    </a:lnTo>
                    <a:lnTo>
                      <a:pt x="323" y="271"/>
                    </a:lnTo>
                    <a:lnTo>
                      <a:pt x="320" y="273"/>
                    </a:lnTo>
                    <a:lnTo>
                      <a:pt x="320" y="276"/>
                    </a:lnTo>
                    <a:lnTo>
                      <a:pt x="318" y="278"/>
                    </a:lnTo>
                    <a:lnTo>
                      <a:pt x="328" y="283"/>
                    </a:lnTo>
                    <a:lnTo>
                      <a:pt x="325" y="286"/>
                    </a:lnTo>
                    <a:lnTo>
                      <a:pt x="323" y="286"/>
                    </a:lnTo>
                    <a:lnTo>
                      <a:pt x="320" y="286"/>
                    </a:lnTo>
                    <a:lnTo>
                      <a:pt x="320" y="288"/>
                    </a:lnTo>
                    <a:lnTo>
                      <a:pt x="318" y="288"/>
                    </a:lnTo>
                    <a:lnTo>
                      <a:pt x="318" y="286"/>
                    </a:lnTo>
                    <a:lnTo>
                      <a:pt x="318" y="283"/>
                    </a:lnTo>
                    <a:lnTo>
                      <a:pt x="318" y="281"/>
                    </a:lnTo>
                    <a:lnTo>
                      <a:pt x="315" y="278"/>
                    </a:lnTo>
                    <a:lnTo>
                      <a:pt x="293" y="266"/>
                    </a:lnTo>
                    <a:lnTo>
                      <a:pt x="293" y="264"/>
                    </a:lnTo>
                    <a:lnTo>
                      <a:pt x="276" y="266"/>
                    </a:lnTo>
                    <a:lnTo>
                      <a:pt x="267" y="266"/>
                    </a:lnTo>
                    <a:lnTo>
                      <a:pt x="249" y="268"/>
                    </a:lnTo>
                    <a:lnTo>
                      <a:pt x="247" y="271"/>
                    </a:lnTo>
                    <a:lnTo>
                      <a:pt x="220" y="273"/>
                    </a:lnTo>
                    <a:lnTo>
                      <a:pt x="215" y="281"/>
                    </a:lnTo>
                    <a:lnTo>
                      <a:pt x="215" y="286"/>
                    </a:lnTo>
                    <a:lnTo>
                      <a:pt x="213" y="288"/>
                    </a:lnTo>
                    <a:lnTo>
                      <a:pt x="213" y="290"/>
                    </a:lnTo>
                    <a:lnTo>
                      <a:pt x="210" y="290"/>
                    </a:lnTo>
                    <a:lnTo>
                      <a:pt x="210" y="293"/>
                    </a:lnTo>
                    <a:lnTo>
                      <a:pt x="208" y="293"/>
                    </a:lnTo>
                    <a:lnTo>
                      <a:pt x="208" y="295"/>
                    </a:lnTo>
                    <a:lnTo>
                      <a:pt x="208" y="298"/>
                    </a:lnTo>
                    <a:lnTo>
                      <a:pt x="205" y="298"/>
                    </a:lnTo>
                    <a:lnTo>
                      <a:pt x="205" y="300"/>
                    </a:lnTo>
                    <a:lnTo>
                      <a:pt x="203" y="300"/>
                    </a:lnTo>
                    <a:lnTo>
                      <a:pt x="203" y="303"/>
                    </a:lnTo>
                    <a:lnTo>
                      <a:pt x="205" y="303"/>
                    </a:lnTo>
                    <a:lnTo>
                      <a:pt x="205" y="305"/>
                    </a:lnTo>
                    <a:lnTo>
                      <a:pt x="205" y="312"/>
                    </a:lnTo>
                    <a:lnTo>
                      <a:pt x="205" y="315"/>
                    </a:lnTo>
                    <a:lnTo>
                      <a:pt x="203" y="320"/>
                    </a:lnTo>
                    <a:lnTo>
                      <a:pt x="201" y="322"/>
                    </a:lnTo>
                    <a:lnTo>
                      <a:pt x="201" y="325"/>
                    </a:lnTo>
                    <a:lnTo>
                      <a:pt x="201" y="327"/>
                    </a:lnTo>
                    <a:lnTo>
                      <a:pt x="201" y="330"/>
                    </a:lnTo>
                    <a:lnTo>
                      <a:pt x="198" y="330"/>
                    </a:lnTo>
                    <a:lnTo>
                      <a:pt x="198" y="332"/>
                    </a:lnTo>
                    <a:lnTo>
                      <a:pt x="198" y="334"/>
                    </a:lnTo>
                    <a:lnTo>
                      <a:pt x="198" y="337"/>
                    </a:lnTo>
                    <a:lnTo>
                      <a:pt x="196" y="337"/>
                    </a:lnTo>
                    <a:lnTo>
                      <a:pt x="196" y="339"/>
                    </a:lnTo>
                    <a:lnTo>
                      <a:pt x="196" y="342"/>
                    </a:lnTo>
                    <a:lnTo>
                      <a:pt x="196" y="344"/>
                    </a:lnTo>
                    <a:lnTo>
                      <a:pt x="193" y="344"/>
                    </a:lnTo>
                    <a:lnTo>
                      <a:pt x="193" y="347"/>
                    </a:lnTo>
                    <a:lnTo>
                      <a:pt x="191" y="347"/>
                    </a:lnTo>
                    <a:lnTo>
                      <a:pt x="191" y="344"/>
                    </a:lnTo>
                    <a:lnTo>
                      <a:pt x="188" y="344"/>
                    </a:lnTo>
                    <a:lnTo>
                      <a:pt x="188" y="342"/>
                    </a:lnTo>
                    <a:lnTo>
                      <a:pt x="191" y="342"/>
                    </a:lnTo>
                    <a:lnTo>
                      <a:pt x="188" y="342"/>
                    </a:lnTo>
                    <a:lnTo>
                      <a:pt x="188" y="339"/>
                    </a:lnTo>
                    <a:lnTo>
                      <a:pt x="186" y="339"/>
                    </a:lnTo>
                    <a:lnTo>
                      <a:pt x="183" y="339"/>
                    </a:lnTo>
                    <a:lnTo>
                      <a:pt x="181" y="339"/>
                    </a:lnTo>
                    <a:lnTo>
                      <a:pt x="179" y="339"/>
                    </a:lnTo>
                    <a:lnTo>
                      <a:pt x="176" y="339"/>
                    </a:lnTo>
                    <a:lnTo>
                      <a:pt x="174" y="339"/>
                    </a:lnTo>
                    <a:lnTo>
                      <a:pt x="171" y="339"/>
                    </a:lnTo>
                    <a:lnTo>
                      <a:pt x="169" y="339"/>
                    </a:lnTo>
                    <a:lnTo>
                      <a:pt x="166" y="339"/>
                    </a:lnTo>
                    <a:lnTo>
                      <a:pt x="164" y="339"/>
                    </a:lnTo>
                    <a:lnTo>
                      <a:pt x="161" y="339"/>
                    </a:lnTo>
                    <a:lnTo>
                      <a:pt x="159" y="339"/>
                    </a:lnTo>
                    <a:lnTo>
                      <a:pt x="159" y="342"/>
                    </a:lnTo>
                    <a:lnTo>
                      <a:pt x="157" y="342"/>
                    </a:lnTo>
                    <a:lnTo>
                      <a:pt x="157" y="344"/>
                    </a:lnTo>
                    <a:lnTo>
                      <a:pt x="157" y="347"/>
                    </a:lnTo>
                    <a:lnTo>
                      <a:pt x="154" y="347"/>
                    </a:lnTo>
                    <a:lnTo>
                      <a:pt x="157" y="347"/>
                    </a:lnTo>
                    <a:lnTo>
                      <a:pt x="154" y="347"/>
                    </a:lnTo>
                    <a:lnTo>
                      <a:pt x="157" y="347"/>
                    </a:lnTo>
                    <a:lnTo>
                      <a:pt x="154" y="347"/>
                    </a:lnTo>
                    <a:lnTo>
                      <a:pt x="154" y="349"/>
                    </a:lnTo>
                    <a:lnTo>
                      <a:pt x="154" y="352"/>
                    </a:lnTo>
                    <a:lnTo>
                      <a:pt x="152" y="352"/>
                    </a:lnTo>
                    <a:lnTo>
                      <a:pt x="152" y="354"/>
                    </a:lnTo>
                    <a:lnTo>
                      <a:pt x="152" y="352"/>
                    </a:lnTo>
                    <a:lnTo>
                      <a:pt x="152" y="354"/>
                    </a:lnTo>
                    <a:lnTo>
                      <a:pt x="149" y="354"/>
                    </a:lnTo>
                    <a:lnTo>
                      <a:pt x="149" y="356"/>
                    </a:lnTo>
                    <a:lnTo>
                      <a:pt x="149" y="359"/>
                    </a:lnTo>
                    <a:lnTo>
                      <a:pt x="149" y="361"/>
                    </a:lnTo>
                    <a:lnTo>
                      <a:pt x="149" y="364"/>
                    </a:lnTo>
                    <a:lnTo>
                      <a:pt x="147" y="364"/>
                    </a:lnTo>
                    <a:lnTo>
                      <a:pt x="149" y="364"/>
                    </a:lnTo>
                    <a:lnTo>
                      <a:pt x="147" y="364"/>
                    </a:lnTo>
                    <a:lnTo>
                      <a:pt x="147" y="361"/>
                    </a:lnTo>
                    <a:lnTo>
                      <a:pt x="147" y="359"/>
                    </a:lnTo>
                    <a:lnTo>
                      <a:pt x="144" y="359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2" y="354"/>
                    </a:lnTo>
                    <a:lnTo>
                      <a:pt x="142" y="352"/>
                    </a:lnTo>
                    <a:lnTo>
                      <a:pt x="139" y="352"/>
                    </a:lnTo>
                    <a:lnTo>
                      <a:pt x="139" y="349"/>
                    </a:lnTo>
                    <a:lnTo>
                      <a:pt x="142" y="349"/>
                    </a:lnTo>
                    <a:lnTo>
                      <a:pt x="142" y="347"/>
                    </a:lnTo>
                    <a:lnTo>
                      <a:pt x="139" y="347"/>
                    </a:lnTo>
                    <a:lnTo>
                      <a:pt x="139" y="344"/>
                    </a:lnTo>
                    <a:lnTo>
                      <a:pt x="137" y="344"/>
                    </a:lnTo>
                    <a:lnTo>
                      <a:pt x="135" y="344"/>
                    </a:lnTo>
                    <a:lnTo>
                      <a:pt x="132" y="344"/>
                    </a:lnTo>
                    <a:lnTo>
                      <a:pt x="130" y="344"/>
                    </a:lnTo>
                    <a:lnTo>
                      <a:pt x="130" y="342"/>
                    </a:lnTo>
                    <a:lnTo>
                      <a:pt x="127" y="342"/>
                    </a:lnTo>
                    <a:lnTo>
                      <a:pt x="125" y="342"/>
                    </a:lnTo>
                    <a:lnTo>
                      <a:pt x="122" y="342"/>
                    </a:lnTo>
                    <a:lnTo>
                      <a:pt x="120" y="342"/>
                    </a:lnTo>
                    <a:lnTo>
                      <a:pt x="117" y="342"/>
                    </a:lnTo>
                    <a:lnTo>
                      <a:pt x="115" y="342"/>
                    </a:lnTo>
                    <a:lnTo>
                      <a:pt x="113" y="342"/>
                    </a:lnTo>
                    <a:lnTo>
                      <a:pt x="110" y="342"/>
                    </a:lnTo>
                    <a:lnTo>
                      <a:pt x="108" y="342"/>
                    </a:lnTo>
                    <a:lnTo>
                      <a:pt x="105" y="342"/>
                    </a:lnTo>
                    <a:lnTo>
                      <a:pt x="105" y="339"/>
                    </a:lnTo>
                    <a:lnTo>
                      <a:pt x="103" y="339"/>
                    </a:lnTo>
                    <a:lnTo>
                      <a:pt x="103" y="337"/>
                    </a:lnTo>
                    <a:lnTo>
                      <a:pt x="100" y="337"/>
                    </a:lnTo>
                    <a:lnTo>
                      <a:pt x="98" y="334"/>
                    </a:lnTo>
                    <a:lnTo>
                      <a:pt x="95" y="334"/>
                    </a:lnTo>
                    <a:lnTo>
                      <a:pt x="93" y="334"/>
                    </a:lnTo>
                    <a:lnTo>
                      <a:pt x="95" y="337"/>
                    </a:lnTo>
                    <a:lnTo>
                      <a:pt x="93" y="337"/>
                    </a:lnTo>
                    <a:lnTo>
                      <a:pt x="93" y="339"/>
                    </a:lnTo>
                    <a:lnTo>
                      <a:pt x="93" y="342"/>
                    </a:lnTo>
                    <a:lnTo>
                      <a:pt x="91" y="342"/>
                    </a:lnTo>
                    <a:lnTo>
                      <a:pt x="91" y="344"/>
                    </a:lnTo>
                    <a:lnTo>
                      <a:pt x="91" y="342"/>
                    </a:lnTo>
                    <a:lnTo>
                      <a:pt x="91" y="344"/>
                    </a:lnTo>
                    <a:lnTo>
                      <a:pt x="88" y="344"/>
                    </a:lnTo>
                    <a:lnTo>
                      <a:pt x="86" y="344"/>
                    </a:lnTo>
                    <a:lnTo>
                      <a:pt x="83" y="344"/>
                    </a:lnTo>
                    <a:lnTo>
                      <a:pt x="83" y="347"/>
                    </a:lnTo>
                    <a:lnTo>
                      <a:pt x="81" y="347"/>
                    </a:lnTo>
                    <a:lnTo>
                      <a:pt x="81" y="349"/>
                    </a:lnTo>
                    <a:lnTo>
                      <a:pt x="78" y="352"/>
                    </a:lnTo>
                    <a:lnTo>
                      <a:pt x="76" y="352"/>
                    </a:lnTo>
                    <a:lnTo>
                      <a:pt x="76" y="354"/>
                    </a:lnTo>
                    <a:lnTo>
                      <a:pt x="73" y="354"/>
                    </a:lnTo>
                    <a:lnTo>
                      <a:pt x="73" y="356"/>
                    </a:lnTo>
                    <a:lnTo>
                      <a:pt x="73" y="359"/>
                    </a:lnTo>
                    <a:lnTo>
                      <a:pt x="71" y="359"/>
                    </a:lnTo>
                    <a:lnTo>
                      <a:pt x="69" y="359"/>
                    </a:lnTo>
                    <a:lnTo>
                      <a:pt x="69" y="361"/>
                    </a:lnTo>
                    <a:lnTo>
                      <a:pt x="66" y="361"/>
                    </a:lnTo>
                    <a:lnTo>
                      <a:pt x="66" y="364"/>
                    </a:lnTo>
                    <a:lnTo>
                      <a:pt x="64" y="364"/>
                    </a:lnTo>
                    <a:lnTo>
                      <a:pt x="61" y="364"/>
                    </a:lnTo>
                    <a:lnTo>
                      <a:pt x="59" y="364"/>
                    </a:lnTo>
                    <a:lnTo>
                      <a:pt x="56" y="364"/>
                    </a:lnTo>
                    <a:lnTo>
                      <a:pt x="54" y="364"/>
                    </a:lnTo>
                    <a:lnTo>
                      <a:pt x="51" y="364"/>
                    </a:lnTo>
                    <a:lnTo>
                      <a:pt x="49" y="364"/>
                    </a:lnTo>
                    <a:lnTo>
                      <a:pt x="49" y="361"/>
                    </a:lnTo>
                    <a:lnTo>
                      <a:pt x="49" y="359"/>
                    </a:lnTo>
                    <a:lnTo>
                      <a:pt x="49" y="356"/>
                    </a:lnTo>
                    <a:lnTo>
                      <a:pt x="49" y="354"/>
                    </a:lnTo>
                    <a:lnTo>
                      <a:pt x="49" y="352"/>
                    </a:lnTo>
                    <a:lnTo>
                      <a:pt x="47" y="349"/>
                    </a:lnTo>
                    <a:lnTo>
                      <a:pt x="47" y="347"/>
                    </a:lnTo>
                    <a:lnTo>
                      <a:pt x="47" y="344"/>
                    </a:lnTo>
                    <a:lnTo>
                      <a:pt x="47" y="342"/>
                    </a:lnTo>
                    <a:lnTo>
                      <a:pt x="44" y="342"/>
                    </a:lnTo>
                    <a:lnTo>
                      <a:pt x="44" y="339"/>
                    </a:lnTo>
                    <a:lnTo>
                      <a:pt x="44" y="337"/>
                    </a:lnTo>
                    <a:lnTo>
                      <a:pt x="44" y="334"/>
                    </a:lnTo>
                    <a:lnTo>
                      <a:pt x="44" y="332"/>
                    </a:lnTo>
                    <a:lnTo>
                      <a:pt x="42" y="332"/>
                    </a:lnTo>
                    <a:lnTo>
                      <a:pt x="42" y="330"/>
                    </a:lnTo>
                    <a:lnTo>
                      <a:pt x="42" y="327"/>
                    </a:lnTo>
                    <a:lnTo>
                      <a:pt x="42" y="325"/>
                    </a:lnTo>
                    <a:lnTo>
                      <a:pt x="42" y="322"/>
                    </a:lnTo>
                    <a:lnTo>
                      <a:pt x="42" y="320"/>
                    </a:lnTo>
                    <a:lnTo>
                      <a:pt x="39" y="320"/>
                    </a:lnTo>
                    <a:lnTo>
                      <a:pt x="39" y="317"/>
                    </a:lnTo>
                    <a:lnTo>
                      <a:pt x="37" y="315"/>
                    </a:lnTo>
                    <a:lnTo>
                      <a:pt x="34" y="312"/>
                    </a:lnTo>
                    <a:lnTo>
                      <a:pt x="34" y="310"/>
                    </a:lnTo>
                    <a:lnTo>
                      <a:pt x="32" y="310"/>
                    </a:lnTo>
                    <a:lnTo>
                      <a:pt x="29" y="310"/>
                    </a:lnTo>
                    <a:lnTo>
                      <a:pt x="29" y="308"/>
                    </a:lnTo>
                    <a:lnTo>
                      <a:pt x="29" y="305"/>
                    </a:lnTo>
                    <a:lnTo>
                      <a:pt x="32" y="305"/>
                    </a:lnTo>
                    <a:lnTo>
                      <a:pt x="32" y="303"/>
                    </a:lnTo>
                    <a:lnTo>
                      <a:pt x="34" y="303"/>
                    </a:lnTo>
                    <a:lnTo>
                      <a:pt x="32" y="303"/>
                    </a:lnTo>
                    <a:lnTo>
                      <a:pt x="32" y="300"/>
                    </a:lnTo>
                    <a:lnTo>
                      <a:pt x="29" y="300"/>
                    </a:lnTo>
                    <a:lnTo>
                      <a:pt x="27" y="298"/>
                    </a:lnTo>
                    <a:lnTo>
                      <a:pt x="25" y="298"/>
                    </a:lnTo>
                    <a:lnTo>
                      <a:pt x="25" y="295"/>
                    </a:lnTo>
                    <a:lnTo>
                      <a:pt x="27" y="293"/>
                    </a:lnTo>
                    <a:lnTo>
                      <a:pt x="25" y="290"/>
                    </a:lnTo>
                    <a:lnTo>
                      <a:pt x="27" y="290"/>
                    </a:lnTo>
                    <a:lnTo>
                      <a:pt x="27" y="288"/>
                    </a:lnTo>
                    <a:lnTo>
                      <a:pt x="25" y="288"/>
                    </a:lnTo>
                    <a:lnTo>
                      <a:pt x="25" y="286"/>
                    </a:lnTo>
                    <a:lnTo>
                      <a:pt x="27" y="286"/>
                    </a:lnTo>
                    <a:lnTo>
                      <a:pt x="29" y="286"/>
                    </a:lnTo>
                    <a:lnTo>
                      <a:pt x="29" y="283"/>
                    </a:lnTo>
                    <a:lnTo>
                      <a:pt x="32" y="283"/>
                    </a:lnTo>
                    <a:lnTo>
                      <a:pt x="29" y="281"/>
                    </a:lnTo>
                    <a:lnTo>
                      <a:pt x="32" y="281"/>
                    </a:lnTo>
                    <a:lnTo>
                      <a:pt x="29" y="281"/>
                    </a:lnTo>
                    <a:lnTo>
                      <a:pt x="29" y="278"/>
                    </a:lnTo>
                    <a:lnTo>
                      <a:pt x="27" y="278"/>
                    </a:lnTo>
                    <a:lnTo>
                      <a:pt x="27" y="276"/>
                    </a:lnTo>
                    <a:lnTo>
                      <a:pt x="29" y="276"/>
                    </a:lnTo>
                    <a:lnTo>
                      <a:pt x="29" y="273"/>
                    </a:lnTo>
                    <a:lnTo>
                      <a:pt x="32" y="271"/>
                    </a:lnTo>
                    <a:lnTo>
                      <a:pt x="32" y="268"/>
                    </a:lnTo>
                    <a:lnTo>
                      <a:pt x="34" y="268"/>
                    </a:lnTo>
                    <a:lnTo>
                      <a:pt x="32" y="266"/>
                    </a:lnTo>
                    <a:lnTo>
                      <a:pt x="29" y="266"/>
                    </a:lnTo>
                    <a:lnTo>
                      <a:pt x="29" y="264"/>
                    </a:lnTo>
                    <a:lnTo>
                      <a:pt x="27" y="264"/>
                    </a:lnTo>
                    <a:lnTo>
                      <a:pt x="27" y="261"/>
                    </a:lnTo>
                    <a:lnTo>
                      <a:pt x="25" y="261"/>
                    </a:lnTo>
                    <a:lnTo>
                      <a:pt x="25" y="259"/>
                    </a:lnTo>
                    <a:lnTo>
                      <a:pt x="22" y="259"/>
                    </a:lnTo>
                    <a:lnTo>
                      <a:pt x="20" y="259"/>
                    </a:lnTo>
                    <a:lnTo>
                      <a:pt x="20" y="256"/>
                    </a:lnTo>
                    <a:lnTo>
                      <a:pt x="20" y="254"/>
                    </a:lnTo>
                    <a:lnTo>
                      <a:pt x="20" y="251"/>
                    </a:lnTo>
                    <a:lnTo>
                      <a:pt x="17" y="249"/>
                    </a:lnTo>
                    <a:lnTo>
                      <a:pt x="17" y="246"/>
                    </a:lnTo>
                    <a:lnTo>
                      <a:pt x="17" y="244"/>
                    </a:lnTo>
                    <a:lnTo>
                      <a:pt x="17" y="242"/>
                    </a:lnTo>
                    <a:lnTo>
                      <a:pt x="17" y="239"/>
                    </a:lnTo>
                    <a:lnTo>
                      <a:pt x="17" y="237"/>
                    </a:lnTo>
                    <a:lnTo>
                      <a:pt x="15" y="237"/>
                    </a:lnTo>
                    <a:lnTo>
                      <a:pt x="15" y="234"/>
                    </a:lnTo>
                    <a:lnTo>
                      <a:pt x="15" y="232"/>
                    </a:lnTo>
                    <a:lnTo>
                      <a:pt x="15" y="229"/>
                    </a:lnTo>
                    <a:lnTo>
                      <a:pt x="12" y="229"/>
                    </a:lnTo>
                    <a:lnTo>
                      <a:pt x="10" y="229"/>
                    </a:lnTo>
                    <a:lnTo>
                      <a:pt x="10" y="227"/>
                    </a:lnTo>
                    <a:lnTo>
                      <a:pt x="10" y="224"/>
                    </a:lnTo>
                    <a:lnTo>
                      <a:pt x="10" y="222"/>
                    </a:lnTo>
                    <a:lnTo>
                      <a:pt x="7" y="222"/>
                    </a:lnTo>
                    <a:lnTo>
                      <a:pt x="7" y="220"/>
                    </a:lnTo>
                    <a:lnTo>
                      <a:pt x="5" y="220"/>
                    </a:lnTo>
                    <a:lnTo>
                      <a:pt x="5" y="217"/>
                    </a:lnTo>
                    <a:lnTo>
                      <a:pt x="5" y="215"/>
                    </a:lnTo>
                    <a:lnTo>
                      <a:pt x="5" y="212"/>
                    </a:lnTo>
                    <a:lnTo>
                      <a:pt x="3" y="210"/>
                    </a:lnTo>
                    <a:lnTo>
                      <a:pt x="0" y="210"/>
                    </a:lnTo>
                    <a:lnTo>
                      <a:pt x="0" y="207"/>
                    </a:lnTo>
                    <a:lnTo>
                      <a:pt x="3" y="207"/>
                    </a:lnTo>
                    <a:lnTo>
                      <a:pt x="3" y="205"/>
                    </a:lnTo>
                    <a:lnTo>
                      <a:pt x="5" y="205"/>
                    </a:lnTo>
                    <a:lnTo>
                      <a:pt x="7" y="205"/>
                    </a:lnTo>
                    <a:lnTo>
                      <a:pt x="7" y="202"/>
                    </a:lnTo>
                    <a:lnTo>
                      <a:pt x="7" y="200"/>
                    </a:lnTo>
                    <a:lnTo>
                      <a:pt x="10" y="200"/>
                    </a:lnTo>
                    <a:lnTo>
                      <a:pt x="10" y="198"/>
                    </a:lnTo>
                    <a:lnTo>
                      <a:pt x="12" y="198"/>
                    </a:lnTo>
                    <a:lnTo>
                      <a:pt x="12" y="195"/>
                    </a:lnTo>
                    <a:lnTo>
                      <a:pt x="12" y="193"/>
                    </a:lnTo>
                    <a:lnTo>
                      <a:pt x="15" y="193"/>
                    </a:lnTo>
                    <a:lnTo>
                      <a:pt x="17" y="193"/>
                    </a:lnTo>
                    <a:lnTo>
                      <a:pt x="17" y="190"/>
                    </a:lnTo>
                    <a:lnTo>
                      <a:pt x="20" y="190"/>
                    </a:lnTo>
                    <a:lnTo>
                      <a:pt x="22" y="190"/>
                    </a:lnTo>
                    <a:lnTo>
                      <a:pt x="22" y="188"/>
                    </a:lnTo>
                    <a:lnTo>
                      <a:pt x="22" y="185"/>
                    </a:lnTo>
                    <a:lnTo>
                      <a:pt x="20" y="188"/>
                    </a:lnTo>
                    <a:lnTo>
                      <a:pt x="20" y="185"/>
                    </a:lnTo>
                    <a:lnTo>
                      <a:pt x="22" y="185"/>
                    </a:lnTo>
                    <a:lnTo>
                      <a:pt x="25" y="185"/>
                    </a:lnTo>
                    <a:lnTo>
                      <a:pt x="27" y="185"/>
                    </a:lnTo>
                    <a:lnTo>
                      <a:pt x="27" y="183"/>
                    </a:lnTo>
                    <a:lnTo>
                      <a:pt x="25" y="183"/>
                    </a:lnTo>
                    <a:lnTo>
                      <a:pt x="27" y="183"/>
                    </a:lnTo>
                    <a:lnTo>
                      <a:pt x="25" y="183"/>
                    </a:lnTo>
                    <a:lnTo>
                      <a:pt x="27" y="183"/>
                    </a:lnTo>
                    <a:lnTo>
                      <a:pt x="29" y="183"/>
                    </a:lnTo>
                    <a:lnTo>
                      <a:pt x="29" y="180"/>
                    </a:lnTo>
                    <a:lnTo>
                      <a:pt x="29" y="178"/>
                    </a:lnTo>
                    <a:lnTo>
                      <a:pt x="27" y="178"/>
                    </a:lnTo>
                    <a:lnTo>
                      <a:pt x="27" y="180"/>
                    </a:lnTo>
                    <a:lnTo>
                      <a:pt x="25" y="178"/>
                    </a:lnTo>
                    <a:lnTo>
                      <a:pt x="22" y="178"/>
                    </a:lnTo>
                    <a:lnTo>
                      <a:pt x="22" y="180"/>
                    </a:lnTo>
                    <a:lnTo>
                      <a:pt x="22" y="178"/>
                    </a:lnTo>
                    <a:lnTo>
                      <a:pt x="20" y="176"/>
                    </a:lnTo>
                    <a:lnTo>
                      <a:pt x="22" y="176"/>
                    </a:lnTo>
                    <a:lnTo>
                      <a:pt x="22" y="173"/>
                    </a:lnTo>
                    <a:lnTo>
                      <a:pt x="25" y="173"/>
                    </a:lnTo>
                    <a:lnTo>
                      <a:pt x="25" y="176"/>
                    </a:lnTo>
                    <a:lnTo>
                      <a:pt x="25" y="173"/>
                    </a:lnTo>
                    <a:lnTo>
                      <a:pt x="25" y="171"/>
                    </a:lnTo>
                    <a:lnTo>
                      <a:pt x="25" y="173"/>
                    </a:lnTo>
                    <a:lnTo>
                      <a:pt x="22" y="171"/>
                    </a:lnTo>
                    <a:lnTo>
                      <a:pt x="20" y="171"/>
                    </a:lnTo>
                    <a:lnTo>
                      <a:pt x="17" y="171"/>
                    </a:lnTo>
                    <a:lnTo>
                      <a:pt x="17" y="168"/>
                    </a:lnTo>
                    <a:lnTo>
                      <a:pt x="15" y="168"/>
                    </a:lnTo>
                    <a:lnTo>
                      <a:pt x="15" y="166"/>
                    </a:lnTo>
                    <a:lnTo>
                      <a:pt x="12" y="166"/>
                    </a:lnTo>
                    <a:lnTo>
                      <a:pt x="15" y="166"/>
                    </a:lnTo>
                    <a:lnTo>
                      <a:pt x="12" y="166"/>
                    </a:lnTo>
                    <a:lnTo>
                      <a:pt x="12" y="163"/>
                    </a:lnTo>
                    <a:lnTo>
                      <a:pt x="12" y="166"/>
                    </a:lnTo>
                    <a:lnTo>
                      <a:pt x="10" y="166"/>
                    </a:lnTo>
                    <a:lnTo>
                      <a:pt x="10" y="163"/>
                    </a:lnTo>
                    <a:lnTo>
                      <a:pt x="10" y="161"/>
                    </a:lnTo>
                    <a:lnTo>
                      <a:pt x="7" y="161"/>
                    </a:lnTo>
                    <a:lnTo>
                      <a:pt x="7" y="158"/>
                    </a:lnTo>
                    <a:lnTo>
                      <a:pt x="10" y="158"/>
                    </a:lnTo>
                    <a:lnTo>
                      <a:pt x="10" y="156"/>
                    </a:lnTo>
                    <a:lnTo>
                      <a:pt x="12" y="156"/>
                    </a:lnTo>
                    <a:lnTo>
                      <a:pt x="12" y="154"/>
                    </a:lnTo>
                    <a:lnTo>
                      <a:pt x="15" y="154"/>
                    </a:lnTo>
                    <a:lnTo>
                      <a:pt x="15" y="151"/>
                    </a:lnTo>
                    <a:lnTo>
                      <a:pt x="12" y="151"/>
                    </a:lnTo>
                    <a:lnTo>
                      <a:pt x="12" y="149"/>
                    </a:lnTo>
                    <a:lnTo>
                      <a:pt x="10" y="149"/>
                    </a:lnTo>
                    <a:lnTo>
                      <a:pt x="10" y="146"/>
                    </a:lnTo>
                    <a:lnTo>
                      <a:pt x="7" y="146"/>
                    </a:lnTo>
                    <a:lnTo>
                      <a:pt x="7" y="144"/>
                    </a:lnTo>
                    <a:lnTo>
                      <a:pt x="7" y="141"/>
                    </a:lnTo>
                    <a:lnTo>
                      <a:pt x="10" y="139"/>
                    </a:lnTo>
                    <a:lnTo>
                      <a:pt x="12" y="139"/>
                    </a:lnTo>
                    <a:lnTo>
                      <a:pt x="10" y="136"/>
                    </a:lnTo>
                    <a:lnTo>
                      <a:pt x="10" y="134"/>
                    </a:lnTo>
                    <a:lnTo>
                      <a:pt x="12" y="134"/>
                    </a:lnTo>
                    <a:lnTo>
                      <a:pt x="15" y="134"/>
                    </a:lnTo>
                    <a:lnTo>
                      <a:pt x="12" y="132"/>
                    </a:lnTo>
                    <a:lnTo>
                      <a:pt x="15" y="132"/>
                    </a:lnTo>
                    <a:lnTo>
                      <a:pt x="17" y="129"/>
                    </a:lnTo>
                    <a:lnTo>
                      <a:pt x="17" y="127"/>
                    </a:lnTo>
                    <a:lnTo>
                      <a:pt x="17" y="124"/>
                    </a:lnTo>
                    <a:lnTo>
                      <a:pt x="20" y="124"/>
                    </a:lnTo>
                    <a:lnTo>
                      <a:pt x="22" y="124"/>
                    </a:lnTo>
                    <a:lnTo>
                      <a:pt x="22" y="122"/>
                    </a:lnTo>
                    <a:lnTo>
                      <a:pt x="22" y="119"/>
                    </a:lnTo>
                    <a:lnTo>
                      <a:pt x="20" y="119"/>
                    </a:lnTo>
                    <a:lnTo>
                      <a:pt x="20" y="117"/>
                    </a:lnTo>
                    <a:lnTo>
                      <a:pt x="20" y="114"/>
                    </a:lnTo>
                    <a:lnTo>
                      <a:pt x="17" y="114"/>
                    </a:lnTo>
                    <a:lnTo>
                      <a:pt x="17" y="112"/>
                    </a:lnTo>
                    <a:lnTo>
                      <a:pt x="17" y="110"/>
                    </a:lnTo>
                    <a:lnTo>
                      <a:pt x="15" y="110"/>
                    </a:lnTo>
                    <a:lnTo>
                      <a:pt x="15" y="107"/>
                    </a:lnTo>
                    <a:lnTo>
                      <a:pt x="17" y="107"/>
                    </a:lnTo>
                    <a:lnTo>
                      <a:pt x="17" y="110"/>
                    </a:lnTo>
                    <a:lnTo>
                      <a:pt x="17" y="107"/>
                    </a:lnTo>
                    <a:lnTo>
                      <a:pt x="17" y="110"/>
                    </a:lnTo>
                    <a:lnTo>
                      <a:pt x="17" y="107"/>
                    </a:lnTo>
                    <a:lnTo>
                      <a:pt x="20" y="105"/>
                    </a:lnTo>
                    <a:lnTo>
                      <a:pt x="20" y="102"/>
                    </a:lnTo>
                    <a:lnTo>
                      <a:pt x="20" y="100"/>
                    </a:lnTo>
                    <a:lnTo>
                      <a:pt x="20" y="97"/>
                    </a:lnTo>
                    <a:lnTo>
                      <a:pt x="20" y="95"/>
                    </a:lnTo>
                    <a:lnTo>
                      <a:pt x="20" y="97"/>
                    </a:lnTo>
                    <a:lnTo>
                      <a:pt x="20" y="95"/>
                    </a:lnTo>
                    <a:lnTo>
                      <a:pt x="20" y="92"/>
                    </a:lnTo>
                    <a:lnTo>
                      <a:pt x="20" y="90"/>
                    </a:lnTo>
                    <a:lnTo>
                      <a:pt x="20" y="88"/>
                    </a:lnTo>
                    <a:lnTo>
                      <a:pt x="20" y="85"/>
                    </a:lnTo>
                    <a:lnTo>
                      <a:pt x="22" y="85"/>
                    </a:lnTo>
                    <a:lnTo>
                      <a:pt x="22" y="83"/>
                    </a:lnTo>
                    <a:lnTo>
                      <a:pt x="25" y="83"/>
                    </a:lnTo>
                    <a:lnTo>
                      <a:pt x="25" y="80"/>
                    </a:lnTo>
                    <a:lnTo>
                      <a:pt x="25" y="78"/>
                    </a:lnTo>
                    <a:lnTo>
                      <a:pt x="27" y="78"/>
                    </a:lnTo>
                    <a:lnTo>
                      <a:pt x="27" y="75"/>
                    </a:lnTo>
                    <a:lnTo>
                      <a:pt x="25" y="73"/>
                    </a:lnTo>
                    <a:lnTo>
                      <a:pt x="25" y="70"/>
                    </a:lnTo>
                    <a:lnTo>
                      <a:pt x="22" y="68"/>
                    </a:lnTo>
                    <a:lnTo>
                      <a:pt x="22" y="66"/>
                    </a:lnTo>
                    <a:lnTo>
                      <a:pt x="20" y="66"/>
                    </a:lnTo>
                    <a:lnTo>
                      <a:pt x="20" y="63"/>
                    </a:lnTo>
                    <a:lnTo>
                      <a:pt x="20" y="61"/>
                    </a:lnTo>
                    <a:lnTo>
                      <a:pt x="17" y="61"/>
                    </a:lnTo>
                    <a:lnTo>
                      <a:pt x="17" y="58"/>
                    </a:lnTo>
                    <a:lnTo>
                      <a:pt x="15" y="56"/>
                    </a:lnTo>
                    <a:lnTo>
                      <a:pt x="12" y="51"/>
                    </a:lnTo>
                    <a:lnTo>
                      <a:pt x="12" y="48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7" y="44"/>
                    </a:lnTo>
                    <a:lnTo>
                      <a:pt x="5" y="39"/>
                    </a:lnTo>
                    <a:lnTo>
                      <a:pt x="5" y="36"/>
                    </a:lnTo>
                    <a:lnTo>
                      <a:pt x="3" y="36"/>
                    </a:lnTo>
                    <a:lnTo>
                      <a:pt x="3" y="34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5" y="34"/>
                    </a:lnTo>
                    <a:lnTo>
                      <a:pt x="17" y="34"/>
                    </a:lnTo>
                    <a:lnTo>
                      <a:pt x="17" y="36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5" y="34"/>
                    </a:lnTo>
                    <a:lnTo>
                      <a:pt x="25" y="36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29" y="36"/>
                    </a:lnTo>
                    <a:lnTo>
                      <a:pt x="32" y="36"/>
                    </a:lnTo>
                    <a:lnTo>
                      <a:pt x="34" y="36"/>
                    </a:lnTo>
                    <a:lnTo>
                      <a:pt x="37" y="36"/>
                    </a:lnTo>
                    <a:lnTo>
                      <a:pt x="37" y="34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42" y="31"/>
                    </a:lnTo>
                    <a:lnTo>
                      <a:pt x="42" y="29"/>
                    </a:lnTo>
                    <a:lnTo>
                      <a:pt x="42" y="26"/>
                    </a:lnTo>
                    <a:lnTo>
                      <a:pt x="44" y="26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51" y="26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6" y="24"/>
                    </a:lnTo>
                    <a:lnTo>
                      <a:pt x="56" y="22"/>
                    </a:lnTo>
                    <a:lnTo>
                      <a:pt x="59" y="22"/>
                    </a:lnTo>
                    <a:lnTo>
                      <a:pt x="59" y="19"/>
                    </a:lnTo>
                    <a:lnTo>
                      <a:pt x="61" y="19"/>
                    </a:lnTo>
                    <a:lnTo>
                      <a:pt x="61" y="17"/>
                    </a:lnTo>
                    <a:lnTo>
                      <a:pt x="64" y="17"/>
                    </a:lnTo>
                    <a:lnTo>
                      <a:pt x="64" y="19"/>
                    </a:lnTo>
                    <a:lnTo>
                      <a:pt x="64" y="17"/>
                    </a:lnTo>
                    <a:lnTo>
                      <a:pt x="66" y="17"/>
                    </a:lnTo>
                    <a:lnTo>
                      <a:pt x="69" y="17"/>
                    </a:lnTo>
                    <a:lnTo>
                      <a:pt x="69" y="14"/>
                    </a:lnTo>
                    <a:lnTo>
                      <a:pt x="71" y="14"/>
                    </a:lnTo>
                    <a:lnTo>
                      <a:pt x="73" y="14"/>
                    </a:lnTo>
                    <a:lnTo>
                      <a:pt x="73" y="12"/>
                    </a:lnTo>
                    <a:lnTo>
                      <a:pt x="76" y="12"/>
                    </a:lnTo>
                    <a:lnTo>
                      <a:pt x="76" y="9"/>
                    </a:lnTo>
                    <a:lnTo>
                      <a:pt x="78" y="9"/>
                    </a:lnTo>
                    <a:lnTo>
                      <a:pt x="78" y="7"/>
                    </a:lnTo>
                    <a:lnTo>
                      <a:pt x="81" y="7"/>
                    </a:lnTo>
                    <a:lnTo>
                      <a:pt x="83" y="7"/>
                    </a:lnTo>
                    <a:lnTo>
                      <a:pt x="83" y="4"/>
                    </a:lnTo>
                    <a:lnTo>
                      <a:pt x="83" y="7"/>
                    </a:lnTo>
                    <a:lnTo>
                      <a:pt x="83" y="4"/>
                    </a:lnTo>
                    <a:lnTo>
                      <a:pt x="86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3" y="2"/>
                    </a:lnTo>
                    <a:lnTo>
                      <a:pt x="95" y="2"/>
                    </a:lnTo>
                    <a:lnTo>
                      <a:pt x="98" y="2"/>
                    </a:lnTo>
                    <a:lnTo>
                      <a:pt x="100" y="2"/>
                    </a:lnTo>
                    <a:lnTo>
                      <a:pt x="103" y="2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8" y="2"/>
                    </a:lnTo>
                    <a:lnTo>
                      <a:pt x="108" y="0"/>
                    </a:lnTo>
                    <a:lnTo>
                      <a:pt x="108" y="2"/>
                    </a:lnTo>
                    <a:lnTo>
                      <a:pt x="108" y="0"/>
                    </a:lnTo>
                    <a:lnTo>
                      <a:pt x="110" y="0"/>
                    </a:lnTo>
                    <a:lnTo>
                      <a:pt x="110" y="2"/>
                    </a:lnTo>
                    <a:lnTo>
                      <a:pt x="113" y="2"/>
                    </a:lnTo>
                    <a:lnTo>
                      <a:pt x="115" y="2"/>
                    </a:lnTo>
                    <a:lnTo>
                      <a:pt x="115" y="0"/>
                    </a:lnTo>
                    <a:lnTo>
                      <a:pt x="117" y="0"/>
                    </a:lnTo>
                    <a:lnTo>
                      <a:pt x="120" y="0"/>
                    </a:lnTo>
                    <a:lnTo>
                      <a:pt x="120" y="2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3" name="Freeform 1565"/>
              <p:cNvSpPr>
                <a:spLocks noEditPoints="1"/>
              </p:cNvSpPr>
              <p:nvPr/>
            </p:nvSpPr>
            <p:spPr bwMode="auto">
              <a:xfrm>
                <a:off x="2825" y="2051"/>
                <a:ext cx="337" cy="364"/>
              </a:xfrm>
              <a:custGeom>
                <a:avLst/>
                <a:gdLst>
                  <a:gd name="T0" fmla="*/ 20 w 337"/>
                  <a:gd name="T1" fmla="*/ 178 h 364"/>
                  <a:gd name="T2" fmla="*/ 17 w 337"/>
                  <a:gd name="T3" fmla="*/ 176 h 364"/>
                  <a:gd name="T4" fmla="*/ 120 w 337"/>
                  <a:gd name="T5" fmla="*/ 9 h 364"/>
                  <a:gd name="T6" fmla="*/ 120 w 337"/>
                  <a:gd name="T7" fmla="*/ 34 h 364"/>
                  <a:gd name="T8" fmla="*/ 122 w 337"/>
                  <a:gd name="T9" fmla="*/ 51 h 364"/>
                  <a:gd name="T10" fmla="*/ 130 w 337"/>
                  <a:gd name="T11" fmla="*/ 61 h 364"/>
                  <a:gd name="T12" fmla="*/ 142 w 337"/>
                  <a:gd name="T13" fmla="*/ 68 h 364"/>
                  <a:gd name="T14" fmla="*/ 152 w 337"/>
                  <a:gd name="T15" fmla="*/ 75 h 364"/>
                  <a:gd name="T16" fmla="*/ 174 w 337"/>
                  <a:gd name="T17" fmla="*/ 80 h 364"/>
                  <a:gd name="T18" fmla="*/ 188 w 337"/>
                  <a:gd name="T19" fmla="*/ 88 h 364"/>
                  <a:gd name="T20" fmla="*/ 208 w 337"/>
                  <a:gd name="T21" fmla="*/ 92 h 364"/>
                  <a:gd name="T22" fmla="*/ 225 w 337"/>
                  <a:gd name="T23" fmla="*/ 105 h 364"/>
                  <a:gd name="T24" fmla="*/ 240 w 337"/>
                  <a:gd name="T25" fmla="*/ 105 h 364"/>
                  <a:gd name="T26" fmla="*/ 254 w 337"/>
                  <a:gd name="T27" fmla="*/ 117 h 364"/>
                  <a:gd name="T28" fmla="*/ 257 w 337"/>
                  <a:gd name="T29" fmla="*/ 129 h 364"/>
                  <a:gd name="T30" fmla="*/ 262 w 337"/>
                  <a:gd name="T31" fmla="*/ 161 h 364"/>
                  <a:gd name="T32" fmla="*/ 276 w 337"/>
                  <a:gd name="T33" fmla="*/ 180 h 364"/>
                  <a:gd name="T34" fmla="*/ 308 w 337"/>
                  <a:gd name="T35" fmla="*/ 183 h 364"/>
                  <a:gd name="T36" fmla="*/ 308 w 337"/>
                  <a:gd name="T37" fmla="*/ 198 h 364"/>
                  <a:gd name="T38" fmla="*/ 315 w 337"/>
                  <a:gd name="T39" fmla="*/ 210 h 364"/>
                  <a:gd name="T40" fmla="*/ 330 w 337"/>
                  <a:gd name="T41" fmla="*/ 224 h 364"/>
                  <a:gd name="T42" fmla="*/ 330 w 337"/>
                  <a:gd name="T43" fmla="*/ 246 h 364"/>
                  <a:gd name="T44" fmla="*/ 320 w 337"/>
                  <a:gd name="T45" fmla="*/ 273 h 364"/>
                  <a:gd name="T46" fmla="*/ 315 w 337"/>
                  <a:gd name="T47" fmla="*/ 278 h 364"/>
                  <a:gd name="T48" fmla="*/ 210 w 337"/>
                  <a:gd name="T49" fmla="*/ 290 h 364"/>
                  <a:gd name="T50" fmla="*/ 205 w 337"/>
                  <a:gd name="T51" fmla="*/ 315 h 364"/>
                  <a:gd name="T52" fmla="*/ 196 w 337"/>
                  <a:gd name="T53" fmla="*/ 342 h 364"/>
                  <a:gd name="T54" fmla="*/ 183 w 337"/>
                  <a:gd name="T55" fmla="*/ 339 h 364"/>
                  <a:gd name="T56" fmla="*/ 157 w 337"/>
                  <a:gd name="T57" fmla="*/ 342 h 364"/>
                  <a:gd name="T58" fmla="*/ 152 w 337"/>
                  <a:gd name="T59" fmla="*/ 352 h 364"/>
                  <a:gd name="T60" fmla="*/ 144 w 337"/>
                  <a:gd name="T61" fmla="*/ 359 h 364"/>
                  <a:gd name="T62" fmla="*/ 135 w 337"/>
                  <a:gd name="T63" fmla="*/ 344 h 364"/>
                  <a:gd name="T64" fmla="*/ 108 w 337"/>
                  <a:gd name="T65" fmla="*/ 342 h 364"/>
                  <a:gd name="T66" fmla="*/ 93 w 337"/>
                  <a:gd name="T67" fmla="*/ 342 h 364"/>
                  <a:gd name="T68" fmla="*/ 76 w 337"/>
                  <a:gd name="T69" fmla="*/ 352 h 364"/>
                  <a:gd name="T70" fmla="*/ 59 w 337"/>
                  <a:gd name="T71" fmla="*/ 364 h 364"/>
                  <a:gd name="T72" fmla="*/ 47 w 337"/>
                  <a:gd name="T73" fmla="*/ 344 h 364"/>
                  <a:gd name="T74" fmla="*/ 42 w 337"/>
                  <a:gd name="T75" fmla="*/ 320 h 364"/>
                  <a:gd name="T76" fmla="*/ 34 w 337"/>
                  <a:gd name="T77" fmla="*/ 303 h 364"/>
                  <a:gd name="T78" fmla="*/ 25 w 337"/>
                  <a:gd name="T79" fmla="*/ 286 h 364"/>
                  <a:gd name="T80" fmla="*/ 29 w 337"/>
                  <a:gd name="T81" fmla="*/ 273 h 364"/>
                  <a:gd name="T82" fmla="*/ 20 w 337"/>
                  <a:gd name="T83" fmla="*/ 259 h 364"/>
                  <a:gd name="T84" fmla="*/ 15 w 337"/>
                  <a:gd name="T85" fmla="*/ 232 h 364"/>
                  <a:gd name="T86" fmla="*/ 5 w 337"/>
                  <a:gd name="T87" fmla="*/ 212 h 364"/>
                  <a:gd name="T88" fmla="*/ 12 w 337"/>
                  <a:gd name="T89" fmla="*/ 198 h 364"/>
                  <a:gd name="T90" fmla="*/ 22 w 337"/>
                  <a:gd name="T91" fmla="*/ 185 h 364"/>
                  <a:gd name="T92" fmla="*/ 27 w 337"/>
                  <a:gd name="T93" fmla="*/ 180 h 364"/>
                  <a:gd name="T94" fmla="*/ 25 w 337"/>
                  <a:gd name="T95" fmla="*/ 173 h 364"/>
                  <a:gd name="T96" fmla="*/ 10 w 337"/>
                  <a:gd name="T97" fmla="*/ 166 h 364"/>
                  <a:gd name="T98" fmla="*/ 12 w 337"/>
                  <a:gd name="T99" fmla="*/ 149 h 364"/>
                  <a:gd name="T100" fmla="*/ 12 w 337"/>
                  <a:gd name="T101" fmla="*/ 132 h 364"/>
                  <a:gd name="T102" fmla="*/ 17 w 337"/>
                  <a:gd name="T103" fmla="*/ 114 h 364"/>
                  <a:gd name="T104" fmla="*/ 20 w 337"/>
                  <a:gd name="T105" fmla="*/ 100 h 364"/>
                  <a:gd name="T106" fmla="*/ 25 w 337"/>
                  <a:gd name="T107" fmla="*/ 80 h 364"/>
                  <a:gd name="T108" fmla="*/ 17 w 337"/>
                  <a:gd name="T109" fmla="*/ 58 h 364"/>
                  <a:gd name="T110" fmla="*/ 5 w 337"/>
                  <a:gd name="T111" fmla="*/ 34 h 364"/>
                  <a:gd name="T112" fmla="*/ 22 w 337"/>
                  <a:gd name="T113" fmla="*/ 34 h 364"/>
                  <a:gd name="T114" fmla="*/ 39 w 337"/>
                  <a:gd name="T115" fmla="*/ 31 h 364"/>
                  <a:gd name="T116" fmla="*/ 59 w 337"/>
                  <a:gd name="T117" fmla="*/ 22 h 364"/>
                  <a:gd name="T118" fmla="*/ 73 w 337"/>
                  <a:gd name="T119" fmla="*/ 12 h 364"/>
                  <a:gd name="T120" fmla="*/ 91 w 337"/>
                  <a:gd name="T121" fmla="*/ 4 h 364"/>
                  <a:gd name="T122" fmla="*/ 108 w 337"/>
                  <a:gd name="T123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37" h="364">
                    <a:moveTo>
                      <a:pt x="25" y="180"/>
                    </a:moveTo>
                    <a:lnTo>
                      <a:pt x="25" y="183"/>
                    </a:lnTo>
                    <a:lnTo>
                      <a:pt x="25" y="180"/>
                    </a:lnTo>
                    <a:lnTo>
                      <a:pt x="25" y="183"/>
                    </a:lnTo>
                    <a:lnTo>
                      <a:pt x="25" y="180"/>
                    </a:lnTo>
                    <a:moveTo>
                      <a:pt x="22" y="180"/>
                    </a:moveTo>
                    <a:lnTo>
                      <a:pt x="22" y="183"/>
                    </a:lnTo>
                    <a:lnTo>
                      <a:pt x="22" y="180"/>
                    </a:lnTo>
                    <a:moveTo>
                      <a:pt x="15" y="176"/>
                    </a:moveTo>
                    <a:lnTo>
                      <a:pt x="17" y="176"/>
                    </a:lnTo>
                    <a:lnTo>
                      <a:pt x="17" y="178"/>
                    </a:lnTo>
                    <a:lnTo>
                      <a:pt x="20" y="178"/>
                    </a:lnTo>
                    <a:lnTo>
                      <a:pt x="22" y="180"/>
                    </a:lnTo>
                    <a:lnTo>
                      <a:pt x="20" y="180"/>
                    </a:lnTo>
                    <a:lnTo>
                      <a:pt x="20" y="178"/>
                    </a:lnTo>
                    <a:lnTo>
                      <a:pt x="17" y="178"/>
                    </a:lnTo>
                    <a:lnTo>
                      <a:pt x="17" y="180"/>
                    </a:lnTo>
                    <a:lnTo>
                      <a:pt x="17" y="178"/>
                    </a:lnTo>
                    <a:lnTo>
                      <a:pt x="15" y="180"/>
                    </a:lnTo>
                    <a:lnTo>
                      <a:pt x="15" y="178"/>
                    </a:lnTo>
                    <a:lnTo>
                      <a:pt x="15" y="176"/>
                    </a:lnTo>
                    <a:moveTo>
                      <a:pt x="17" y="176"/>
                    </a:moveTo>
                    <a:lnTo>
                      <a:pt x="15" y="176"/>
                    </a:lnTo>
                    <a:lnTo>
                      <a:pt x="17" y="176"/>
                    </a:lnTo>
                    <a:moveTo>
                      <a:pt x="12" y="173"/>
                    </a:moveTo>
                    <a:lnTo>
                      <a:pt x="15" y="173"/>
                    </a:lnTo>
                    <a:lnTo>
                      <a:pt x="15" y="176"/>
                    </a:lnTo>
                    <a:lnTo>
                      <a:pt x="12" y="176"/>
                    </a:lnTo>
                    <a:lnTo>
                      <a:pt x="12" y="173"/>
                    </a:lnTo>
                    <a:moveTo>
                      <a:pt x="17" y="171"/>
                    </a:moveTo>
                    <a:lnTo>
                      <a:pt x="17" y="173"/>
                    </a:lnTo>
                    <a:lnTo>
                      <a:pt x="17" y="171"/>
                    </a:lnTo>
                    <a:moveTo>
                      <a:pt x="120" y="2"/>
                    </a:moveTo>
                    <a:lnTo>
                      <a:pt x="120" y="4"/>
                    </a:lnTo>
                    <a:lnTo>
                      <a:pt x="120" y="7"/>
                    </a:lnTo>
                    <a:lnTo>
                      <a:pt x="120" y="9"/>
                    </a:lnTo>
                    <a:lnTo>
                      <a:pt x="120" y="12"/>
                    </a:lnTo>
                    <a:lnTo>
                      <a:pt x="120" y="14"/>
                    </a:lnTo>
                    <a:lnTo>
                      <a:pt x="120" y="17"/>
                    </a:lnTo>
                    <a:lnTo>
                      <a:pt x="117" y="17"/>
                    </a:lnTo>
                    <a:lnTo>
                      <a:pt x="117" y="19"/>
                    </a:lnTo>
                    <a:lnTo>
                      <a:pt x="117" y="22"/>
                    </a:lnTo>
                    <a:lnTo>
                      <a:pt x="117" y="24"/>
                    </a:lnTo>
                    <a:lnTo>
                      <a:pt x="117" y="26"/>
                    </a:lnTo>
                    <a:lnTo>
                      <a:pt x="117" y="29"/>
                    </a:lnTo>
                    <a:lnTo>
                      <a:pt x="117" y="31"/>
                    </a:lnTo>
                    <a:lnTo>
                      <a:pt x="120" y="31"/>
                    </a:lnTo>
                    <a:lnTo>
                      <a:pt x="120" y="34"/>
                    </a:lnTo>
                    <a:lnTo>
                      <a:pt x="120" y="36"/>
                    </a:lnTo>
                    <a:lnTo>
                      <a:pt x="120" y="39"/>
                    </a:lnTo>
                    <a:lnTo>
                      <a:pt x="117" y="39"/>
                    </a:lnTo>
                    <a:lnTo>
                      <a:pt x="117" y="41"/>
                    </a:lnTo>
                    <a:lnTo>
                      <a:pt x="120" y="41"/>
                    </a:lnTo>
                    <a:lnTo>
                      <a:pt x="117" y="41"/>
                    </a:lnTo>
                    <a:lnTo>
                      <a:pt x="117" y="44"/>
                    </a:lnTo>
                    <a:lnTo>
                      <a:pt x="120" y="44"/>
                    </a:lnTo>
                    <a:lnTo>
                      <a:pt x="120" y="46"/>
                    </a:lnTo>
                    <a:lnTo>
                      <a:pt x="120" y="48"/>
                    </a:lnTo>
                    <a:lnTo>
                      <a:pt x="122" y="48"/>
                    </a:lnTo>
                    <a:lnTo>
                      <a:pt x="122" y="51"/>
                    </a:lnTo>
                    <a:lnTo>
                      <a:pt x="125" y="53"/>
                    </a:lnTo>
                    <a:lnTo>
                      <a:pt x="122" y="53"/>
                    </a:lnTo>
                    <a:lnTo>
                      <a:pt x="125" y="53"/>
                    </a:lnTo>
                    <a:lnTo>
                      <a:pt x="122" y="53"/>
                    </a:lnTo>
                    <a:lnTo>
                      <a:pt x="122" y="56"/>
                    </a:lnTo>
                    <a:lnTo>
                      <a:pt x="125" y="56"/>
                    </a:lnTo>
                    <a:lnTo>
                      <a:pt x="125" y="53"/>
                    </a:lnTo>
                    <a:lnTo>
                      <a:pt x="125" y="56"/>
                    </a:lnTo>
                    <a:lnTo>
                      <a:pt x="127" y="56"/>
                    </a:lnTo>
                    <a:lnTo>
                      <a:pt x="127" y="58"/>
                    </a:lnTo>
                    <a:lnTo>
                      <a:pt x="127" y="61"/>
                    </a:lnTo>
                    <a:lnTo>
                      <a:pt x="130" y="61"/>
                    </a:lnTo>
                    <a:lnTo>
                      <a:pt x="130" y="63"/>
                    </a:lnTo>
                    <a:lnTo>
                      <a:pt x="132" y="63"/>
                    </a:lnTo>
                    <a:lnTo>
                      <a:pt x="135" y="63"/>
                    </a:lnTo>
                    <a:lnTo>
                      <a:pt x="135" y="66"/>
                    </a:lnTo>
                    <a:lnTo>
                      <a:pt x="137" y="66"/>
                    </a:lnTo>
                    <a:lnTo>
                      <a:pt x="137" y="68"/>
                    </a:lnTo>
                    <a:lnTo>
                      <a:pt x="137" y="66"/>
                    </a:lnTo>
                    <a:lnTo>
                      <a:pt x="137" y="68"/>
                    </a:lnTo>
                    <a:lnTo>
                      <a:pt x="139" y="68"/>
                    </a:lnTo>
                    <a:lnTo>
                      <a:pt x="142" y="68"/>
                    </a:lnTo>
                    <a:lnTo>
                      <a:pt x="142" y="70"/>
                    </a:lnTo>
                    <a:lnTo>
                      <a:pt x="142" y="68"/>
                    </a:lnTo>
                    <a:lnTo>
                      <a:pt x="142" y="70"/>
                    </a:lnTo>
                    <a:lnTo>
                      <a:pt x="144" y="70"/>
                    </a:lnTo>
                    <a:lnTo>
                      <a:pt x="142" y="73"/>
                    </a:lnTo>
                    <a:lnTo>
                      <a:pt x="144" y="73"/>
                    </a:lnTo>
                    <a:lnTo>
                      <a:pt x="144" y="75"/>
                    </a:lnTo>
                    <a:lnTo>
                      <a:pt x="147" y="75"/>
                    </a:lnTo>
                    <a:lnTo>
                      <a:pt x="149" y="75"/>
                    </a:lnTo>
                    <a:lnTo>
                      <a:pt x="149" y="78"/>
                    </a:lnTo>
                    <a:lnTo>
                      <a:pt x="149" y="75"/>
                    </a:lnTo>
                    <a:lnTo>
                      <a:pt x="152" y="75"/>
                    </a:lnTo>
                    <a:lnTo>
                      <a:pt x="152" y="78"/>
                    </a:lnTo>
                    <a:lnTo>
                      <a:pt x="152" y="75"/>
                    </a:lnTo>
                    <a:lnTo>
                      <a:pt x="154" y="78"/>
                    </a:lnTo>
                    <a:lnTo>
                      <a:pt x="157" y="78"/>
                    </a:lnTo>
                    <a:lnTo>
                      <a:pt x="159" y="78"/>
                    </a:lnTo>
                    <a:lnTo>
                      <a:pt x="159" y="75"/>
                    </a:lnTo>
                    <a:lnTo>
                      <a:pt x="161" y="75"/>
                    </a:lnTo>
                    <a:lnTo>
                      <a:pt x="164" y="75"/>
                    </a:lnTo>
                    <a:lnTo>
                      <a:pt x="166" y="75"/>
                    </a:lnTo>
                    <a:lnTo>
                      <a:pt x="166" y="78"/>
                    </a:lnTo>
                    <a:lnTo>
                      <a:pt x="169" y="78"/>
                    </a:lnTo>
                    <a:lnTo>
                      <a:pt x="171" y="78"/>
                    </a:lnTo>
                    <a:lnTo>
                      <a:pt x="171" y="80"/>
                    </a:lnTo>
                    <a:lnTo>
                      <a:pt x="174" y="80"/>
                    </a:lnTo>
                    <a:lnTo>
                      <a:pt x="174" y="83"/>
                    </a:lnTo>
                    <a:lnTo>
                      <a:pt x="176" y="83"/>
                    </a:lnTo>
                    <a:lnTo>
                      <a:pt x="179" y="83"/>
                    </a:lnTo>
                    <a:lnTo>
                      <a:pt x="179" y="80"/>
                    </a:lnTo>
                    <a:lnTo>
                      <a:pt x="181" y="80"/>
                    </a:lnTo>
                    <a:lnTo>
                      <a:pt x="181" y="83"/>
                    </a:lnTo>
                    <a:lnTo>
                      <a:pt x="183" y="83"/>
                    </a:lnTo>
                    <a:lnTo>
                      <a:pt x="183" y="85"/>
                    </a:lnTo>
                    <a:lnTo>
                      <a:pt x="183" y="88"/>
                    </a:lnTo>
                    <a:lnTo>
                      <a:pt x="183" y="85"/>
                    </a:lnTo>
                    <a:lnTo>
                      <a:pt x="186" y="88"/>
                    </a:lnTo>
                    <a:lnTo>
                      <a:pt x="188" y="88"/>
                    </a:lnTo>
                    <a:lnTo>
                      <a:pt x="188" y="90"/>
                    </a:lnTo>
                    <a:lnTo>
                      <a:pt x="191" y="90"/>
                    </a:lnTo>
                    <a:lnTo>
                      <a:pt x="193" y="90"/>
                    </a:lnTo>
                    <a:lnTo>
                      <a:pt x="193" y="92"/>
                    </a:lnTo>
                    <a:lnTo>
                      <a:pt x="196" y="92"/>
                    </a:lnTo>
                    <a:lnTo>
                      <a:pt x="198" y="92"/>
                    </a:lnTo>
                    <a:lnTo>
                      <a:pt x="201" y="92"/>
                    </a:lnTo>
                    <a:lnTo>
                      <a:pt x="201" y="95"/>
                    </a:lnTo>
                    <a:lnTo>
                      <a:pt x="203" y="95"/>
                    </a:lnTo>
                    <a:lnTo>
                      <a:pt x="205" y="95"/>
                    </a:lnTo>
                    <a:lnTo>
                      <a:pt x="208" y="95"/>
                    </a:lnTo>
                    <a:lnTo>
                      <a:pt x="208" y="92"/>
                    </a:lnTo>
                    <a:lnTo>
                      <a:pt x="208" y="95"/>
                    </a:lnTo>
                    <a:lnTo>
                      <a:pt x="208" y="97"/>
                    </a:lnTo>
                    <a:lnTo>
                      <a:pt x="210" y="97"/>
                    </a:lnTo>
                    <a:lnTo>
                      <a:pt x="210" y="100"/>
                    </a:lnTo>
                    <a:lnTo>
                      <a:pt x="213" y="100"/>
                    </a:lnTo>
                    <a:lnTo>
                      <a:pt x="213" y="102"/>
                    </a:lnTo>
                    <a:lnTo>
                      <a:pt x="215" y="102"/>
                    </a:lnTo>
                    <a:lnTo>
                      <a:pt x="215" y="105"/>
                    </a:lnTo>
                    <a:lnTo>
                      <a:pt x="218" y="105"/>
                    </a:lnTo>
                    <a:lnTo>
                      <a:pt x="220" y="105"/>
                    </a:lnTo>
                    <a:lnTo>
                      <a:pt x="223" y="105"/>
                    </a:lnTo>
                    <a:lnTo>
                      <a:pt x="225" y="105"/>
                    </a:lnTo>
                    <a:lnTo>
                      <a:pt x="227" y="105"/>
                    </a:lnTo>
                    <a:lnTo>
                      <a:pt x="230" y="105"/>
                    </a:lnTo>
                    <a:lnTo>
                      <a:pt x="232" y="105"/>
                    </a:lnTo>
                    <a:lnTo>
                      <a:pt x="235" y="105"/>
                    </a:lnTo>
                    <a:lnTo>
                      <a:pt x="237" y="105"/>
                    </a:lnTo>
                    <a:lnTo>
                      <a:pt x="237" y="102"/>
                    </a:lnTo>
                    <a:lnTo>
                      <a:pt x="237" y="105"/>
                    </a:lnTo>
                    <a:lnTo>
                      <a:pt x="240" y="105"/>
                    </a:lnTo>
                    <a:lnTo>
                      <a:pt x="237" y="105"/>
                    </a:lnTo>
                    <a:lnTo>
                      <a:pt x="240" y="105"/>
                    </a:lnTo>
                    <a:lnTo>
                      <a:pt x="237" y="105"/>
                    </a:lnTo>
                    <a:lnTo>
                      <a:pt x="240" y="105"/>
                    </a:lnTo>
                    <a:lnTo>
                      <a:pt x="240" y="107"/>
                    </a:lnTo>
                    <a:lnTo>
                      <a:pt x="242" y="107"/>
                    </a:lnTo>
                    <a:lnTo>
                      <a:pt x="245" y="110"/>
                    </a:lnTo>
                    <a:lnTo>
                      <a:pt x="247" y="110"/>
                    </a:lnTo>
                    <a:lnTo>
                      <a:pt x="247" y="112"/>
                    </a:lnTo>
                    <a:lnTo>
                      <a:pt x="249" y="112"/>
                    </a:lnTo>
                    <a:lnTo>
                      <a:pt x="252" y="112"/>
                    </a:lnTo>
                    <a:lnTo>
                      <a:pt x="249" y="112"/>
                    </a:lnTo>
                    <a:lnTo>
                      <a:pt x="252" y="112"/>
                    </a:lnTo>
                    <a:lnTo>
                      <a:pt x="254" y="112"/>
                    </a:lnTo>
                    <a:lnTo>
                      <a:pt x="254" y="114"/>
                    </a:lnTo>
                    <a:lnTo>
                      <a:pt x="254" y="117"/>
                    </a:lnTo>
                    <a:lnTo>
                      <a:pt x="257" y="117"/>
                    </a:lnTo>
                    <a:lnTo>
                      <a:pt x="254" y="117"/>
                    </a:lnTo>
                    <a:lnTo>
                      <a:pt x="257" y="117"/>
                    </a:lnTo>
                    <a:lnTo>
                      <a:pt x="257" y="119"/>
                    </a:lnTo>
                    <a:lnTo>
                      <a:pt x="257" y="117"/>
                    </a:lnTo>
                    <a:lnTo>
                      <a:pt x="257" y="119"/>
                    </a:lnTo>
                    <a:lnTo>
                      <a:pt x="254" y="119"/>
                    </a:lnTo>
                    <a:lnTo>
                      <a:pt x="254" y="122"/>
                    </a:lnTo>
                    <a:lnTo>
                      <a:pt x="254" y="124"/>
                    </a:lnTo>
                    <a:lnTo>
                      <a:pt x="254" y="127"/>
                    </a:lnTo>
                    <a:lnTo>
                      <a:pt x="257" y="127"/>
                    </a:lnTo>
                    <a:lnTo>
                      <a:pt x="257" y="129"/>
                    </a:lnTo>
                    <a:lnTo>
                      <a:pt x="257" y="132"/>
                    </a:lnTo>
                    <a:lnTo>
                      <a:pt x="257" y="134"/>
                    </a:lnTo>
                    <a:lnTo>
                      <a:pt x="259" y="134"/>
                    </a:lnTo>
                    <a:lnTo>
                      <a:pt x="259" y="136"/>
                    </a:lnTo>
                    <a:lnTo>
                      <a:pt x="259" y="149"/>
                    </a:lnTo>
                    <a:lnTo>
                      <a:pt x="257" y="149"/>
                    </a:lnTo>
                    <a:lnTo>
                      <a:pt x="252" y="149"/>
                    </a:lnTo>
                    <a:lnTo>
                      <a:pt x="254" y="151"/>
                    </a:lnTo>
                    <a:lnTo>
                      <a:pt x="257" y="156"/>
                    </a:lnTo>
                    <a:lnTo>
                      <a:pt x="259" y="158"/>
                    </a:lnTo>
                    <a:lnTo>
                      <a:pt x="262" y="158"/>
                    </a:lnTo>
                    <a:lnTo>
                      <a:pt x="262" y="161"/>
                    </a:lnTo>
                    <a:lnTo>
                      <a:pt x="262" y="163"/>
                    </a:lnTo>
                    <a:lnTo>
                      <a:pt x="262" y="168"/>
                    </a:lnTo>
                    <a:lnTo>
                      <a:pt x="262" y="171"/>
                    </a:lnTo>
                    <a:lnTo>
                      <a:pt x="262" y="173"/>
                    </a:lnTo>
                    <a:lnTo>
                      <a:pt x="262" y="178"/>
                    </a:lnTo>
                    <a:lnTo>
                      <a:pt x="262" y="180"/>
                    </a:lnTo>
                    <a:lnTo>
                      <a:pt x="264" y="180"/>
                    </a:lnTo>
                    <a:lnTo>
                      <a:pt x="267" y="180"/>
                    </a:lnTo>
                    <a:lnTo>
                      <a:pt x="269" y="180"/>
                    </a:lnTo>
                    <a:lnTo>
                      <a:pt x="271" y="180"/>
                    </a:lnTo>
                    <a:lnTo>
                      <a:pt x="274" y="180"/>
                    </a:lnTo>
                    <a:lnTo>
                      <a:pt x="276" y="180"/>
                    </a:lnTo>
                    <a:lnTo>
                      <a:pt x="279" y="180"/>
                    </a:lnTo>
                    <a:lnTo>
                      <a:pt x="281" y="180"/>
                    </a:lnTo>
                    <a:lnTo>
                      <a:pt x="284" y="180"/>
                    </a:lnTo>
                    <a:lnTo>
                      <a:pt x="286" y="180"/>
                    </a:lnTo>
                    <a:lnTo>
                      <a:pt x="289" y="180"/>
                    </a:lnTo>
                    <a:lnTo>
                      <a:pt x="291" y="183"/>
                    </a:lnTo>
                    <a:lnTo>
                      <a:pt x="293" y="183"/>
                    </a:lnTo>
                    <a:lnTo>
                      <a:pt x="298" y="183"/>
                    </a:lnTo>
                    <a:lnTo>
                      <a:pt x="301" y="183"/>
                    </a:lnTo>
                    <a:lnTo>
                      <a:pt x="303" y="183"/>
                    </a:lnTo>
                    <a:lnTo>
                      <a:pt x="306" y="183"/>
                    </a:lnTo>
                    <a:lnTo>
                      <a:pt x="308" y="183"/>
                    </a:lnTo>
                    <a:lnTo>
                      <a:pt x="311" y="183"/>
                    </a:lnTo>
                    <a:lnTo>
                      <a:pt x="311" y="180"/>
                    </a:lnTo>
                    <a:lnTo>
                      <a:pt x="313" y="180"/>
                    </a:lnTo>
                    <a:lnTo>
                      <a:pt x="313" y="183"/>
                    </a:lnTo>
                    <a:lnTo>
                      <a:pt x="313" y="185"/>
                    </a:lnTo>
                    <a:lnTo>
                      <a:pt x="313" y="188"/>
                    </a:lnTo>
                    <a:lnTo>
                      <a:pt x="313" y="190"/>
                    </a:lnTo>
                    <a:lnTo>
                      <a:pt x="311" y="190"/>
                    </a:lnTo>
                    <a:lnTo>
                      <a:pt x="311" y="193"/>
                    </a:lnTo>
                    <a:lnTo>
                      <a:pt x="311" y="195"/>
                    </a:lnTo>
                    <a:lnTo>
                      <a:pt x="308" y="195"/>
                    </a:lnTo>
                    <a:lnTo>
                      <a:pt x="308" y="198"/>
                    </a:lnTo>
                    <a:lnTo>
                      <a:pt x="311" y="198"/>
                    </a:lnTo>
                    <a:lnTo>
                      <a:pt x="311" y="200"/>
                    </a:lnTo>
                    <a:lnTo>
                      <a:pt x="308" y="200"/>
                    </a:lnTo>
                    <a:lnTo>
                      <a:pt x="311" y="200"/>
                    </a:lnTo>
                    <a:lnTo>
                      <a:pt x="311" y="202"/>
                    </a:lnTo>
                    <a:lnTo>
                      <a:pt x="311" y="205"/>
                    </a:lnTo>
                    <a:lnTo>
                      <a:pt x="313" y="205"/>
                    </a:lnTo>
                    <a:lnTo>
                      <a:pt x="311" y="205"/>
                    </a:lnTo>
                    <a:lnTo>
                      <a:pt x="311" y="207"/>
                    </a:lnTo>
                    <a:lnTo>
                      <a:pt x="313" y="207"/>
                    </a:lnTo>
                    <a:lnTo>
                      <a:pt x="313" y="210"/>
                    </a:lnTo>
                    <a:lnTo>
                      <a:pt x="315" y="210"/>
                    </a:lnTo>
                    <a:lnTo>
                      <a:pt x="315" y="212"/>
                    </a:lnTo>
                    <a:lnTo>
                      <a:pt x="318" y="212"/>
                    </a:lnTo>
                    <a:lnTo>
                      <a:pt x="320" y="212"/>
                    </a:lnTo>
                    <a:lnTo>
                      <a:pt x="320" y="215"/>
                    </a:lnTo>
                    <a:lnTo>
                      <a:pt x="323" y="215"/>
                    </a:lnTo>
                    <a:lnTo>
                      <a:pt x="325" y="215"/>
                    </a:lnTo>
                    <a:lnTo>
                      <a:pt x="328" y="215"/>
                    </a:lnTo>
                    <a:lnTo>
                      <a:pt x="328" y="217"/>
                    </a:lnTo>
                    <a:lnTo>
                      <a:pt x="328" y="220"/>
                    </a:lnTo>
                    <a:lnTo>
                      <a:pt x="330" y="220"/>
                    </a:lnTo>
                    <a:lnTo>
                      <a:pt x="330" y="222"/>
                    </a:lnTo>
                    <a:lnTo>
                      <a:pt x="330" y="224"/>
                    </a:lnTo>
                    <a:lnTo>
                      <a:pt x="333" y="227"/>
                    </a:lnTo>
                    <a:lnTo>
                      <a:pt x="333" y="229"/>
                    </a:lnTo>
                    <a:lnTo>
                      <a:pt x="335" y="232"/>
                    </a:lnTo>
                    <a:lnTo>
                      <a:pt x="335" y="234"/>
                    </a:lnTo>
                    <a:lnTo>
                      <a:pt x="337" y="234"/>
                    </a:lnTo>
                    <a:lnTo>
                      <a:pt x="337" y="237"/>
                    </a:lnTo>
                    <a:lnTo>
                      <a:pt x="335" y="237"/>
                    </a:lnTo>
                    <a:lnTo>
                      <a:pt x="335" y="239"/>
                    </a:lnTo>
                    <a:lnTo>
                      <a:pt x="333" y="239"/>
                    </a:lnTo>
                    <a:lnTo>
                      <a:pt x="333" y="242"/>
                    </a:lnTo>
                    <a:lnTo>
                      <a:pt x="333" y="244"/>
                    </a:lnTo>
                    <a:lnTo>
                      <a:pt x="330" y="246"/>
                    </a:lnTo>
                    <a:lnTo>
                      <a:pt x="330" y="251"/>
                    </a:lnTo>
                    <a:lnTo>
                      <a:pt x="330" y="254"/>
                    </a:lnTo>
                    <a:lnTo>
                      <a:pt x="328" y="254"/>
                    </a:lnTo>
                    <a:lnTo>
                      <a:pt x="330" y="254"/>
                    </a:lnTo>
                    <a:lnTo>
                      <a:pt x="330" y="256"/>
                    </a:lnTo>
                    <a:lnTo>
                      <a:pt x="330" y="259"/>
                    </a:lnTo>
                    <a:lnTo>
                      <a:pt x="328" y="259"/>
                    </a:lnTo>
                    <a:lnTo>
                      <a:pt x="328" y="261"/>
                    </a:lnTo>
                    <a:lnTo>
                      <a:pt x="325" y="264"/>
                    </a:lnTo>
                    <a:lnTo>
                      <a:pt x="323" y="266"/>
                    </a:lnTo>
                    <a:lnTo>
                      <a:pt x="323" y="271"/>
                    </a:lnTo>
                    <a:lnTo>
                      <a:pt x="320" y="273"/>
                    </a:lnTo>
                    <a:lnTo>
                      <a:pt x="320" y="276"/>
                    </a:lnTo>
                    <a:lnTo>
                      <a:pt x="318" y="278"/>
                    </a:lnTo>
                    <a:lnTo>
                      <a:pt x="328" y="283"/>
                    </a:lnTo>
                    <a:lnTo>
                      <a:pt x="325" y="286"/>
                    </a:lnTo>
                    <a:lnTo>
                      <a:pt x="323" y="286"/>
                    </a:lnTo>
                    <a:lnTo>
                      <a:pt x="320" y="286"/>
                    </a:lnTo>
                    <a:lnTo>
                      <a:pt x="320" y="288"/>
                    </a:lnTo>
                    <a:lnTo>
                      <a:pt x="318" y="288"/>
                    </a:lnTo>
                    <a:lnTo>
                      <a:pt x="318" y="286"/>
                    </a:lnTo>
                    <a:lnTo>
                      <a:pt x="318" y="283"/>
                    </a:lnTo>
                    <a:lnTo>
                      <a:pt x="318" y="281"/>
                    </a:lnTo>
                    <a:lnTo>
                      <a:pt x="315" y="278"/>
                    </a:lnTo>
                    <a:lnTo>
                      <a:pt x="293" y="266"/>
                    </a:lnTo>
                    <a:lnTo>
                      <a:pt x="293" y="264"/>
                    </a:lnTo>
                    <a:lnTo>
                      <a:pt x="276" y="266"/>
                    </a:lnTo>
                    <a:lnTo>
                      <a:pt x="267" y="266"/>
                    </a:lnTo>
                    <a:lnTo>
                      <a:pt x="249" y="268"/>
                    </a:lnTo>
                    <a:lnTo>
                      <a:pt x="247" y="271"/>
                    </a:lnTo>
                    <a:lnTo>
                      <a:pt x="220" y="273"/>
                    </a:lnTo>
                    <a:lnTo>
                      <a:pt x="215" y="281"/>
                    </a:lnTo>
                    <a:lnTo>
                      <a:pt x="215" y="286"/>
                    </a:lnTo>
                    <a:lnTo>
                      <a:pt x="213" y="288"/>
                    </a:lnTo>
                    <a:lnTo>
                      <a:pt x="213" y="290"/>
                    </a:lnTo>
                    <a:lnTo>
                      <a:pt x="210" y="290"/>
                    </a:lnTo>
                    <a:lnTo>
                      <a:pt x="210" y="293"/>
                    </a:lnTo>
                    <a:lnTo>
                      <a:pt x="208" y="293"/>
                    </a:lnTo>
                    <a:lnTo>
                      <a:pt x="208" y="295"/>
                    </a:lnTo>
                    <a:lnTo>
                      <a:pt x="208" y="298"/>
                    </a:lnTo>
                    <a:lnTo>
                      <a:pt x="205" y="298"/>
                    </a:lnTo>
                    <a:lnTo>
                      <a:pt x="205" y="300"/>
                    </a:lnTo>
                    <a:lnTo>
                      <a:pt x="203" y="300"/>
                    </a:lnTo>
                    <a:lnTo>
                      <a:pt x="203" y="303"/>
                    </a:lnTo>
                    <a:lnTo>
                      <a:pt x="205" y="303"/>
                    </a:lnTo>
                    <a:lnTo>
                      <a:pt x="205" y="305"/>
                    </a:lnTo>
                    <a:lnTo>
                      <a:pt x="205" y="312"/>
                    </a:lnTo>
                    <a:lnTo>
                      <a:pt x="205" y="315"/>
                    </a:lnTo>
                    <a:lnTo>
                      <a:pt x="203" y="320"/>
                    </a:lnTo>
                    <a:lnTo>
                      <a:pt x="201" y="322"/>
                    </a:lnTo>
                    <a:lnTo>
                      <a:pt x="201" y="325"/>
                    </a:lnTo>
                    <a:lnTo>
                      <a:pt x="201" y="327"/>
                    </a:lnTo>
                    <a:lnTo>
                      <a:pt x="201" y="330"/>
                    </a:lnTo>
                    <a:lnTo>
                      <a:pt x="198" y="330"/>
                    </a:lnTo>
                    <a:lnTo>
                      <a:pt x="198" y="332"/>
                    </a:lnTo>
                    <a:lnTo>
                      <a:pt x="198" y="334"/>
                    </a:lnTo>
                    <a:lnTo>
                      <a:pt x="198" y="337"/>
                    </a:lnTo>
                    <a:lnTo>
                      <a:pt x="196" y="337"/>
                    </a:lnTo>
                    <a:lnTo>
                      <a:pt x="196" y="339"/>
                    </a:lnTo>
                    <a:lnTo>
                      <a:pt x="196" y="342"/>
                    </a:lnTo>
                    <a:lnTo>
                      <a:pt x="196" y="344"/>
                    </a:lnTo>
                    <a:lnTo>
                      <a:pt x="193" y="344"/>
                    </a:lnTo>
                    <a:lnTo>
                      <a:pt x="193" y="347"/>
                    </a:lnTo>
                    <a:lnTo>
                      <a:pt x="191" y="347"/>
                    </a:lnTo>
                    <a:lnTo>
                      <a:pt x="191" y="344"/>
                    </a:lnTo>
                    <a:lnTo>
                      <a:pt x="188" y="344"/>
                    </a:lnTo>
                    <a:lnTo>
                      <a:pt x="188" y="342"/>
                    </a:lnTo>
                    <a:lnTo>
                      <a:pt x="191" y="342"/>
                    </a:lnTo>
                    <a:lnTo>
                      <a:pt x="188" y="342"/>
                    </a:lnTo>
                    <a:lnTo>
                      <a:pt x="188" y="339"/>
                    </a:lnTo>
                    <a:lnTo>
                      <a:pt x="186" y="339"/>
                    </a:lnTo>
                    <a:lnTo>
                      <a:pt x="183" y="339"/>
                    </a:lnTo>
                    <a:lnTo>
                      <a:pt x="181" y="339"/>
                    </a:lnTo>
                    <a:lnTo>
                      <a:pt x="179" y="339"/>
                    </a:lnTo>
                    <a:lnTo>
                      <a:pt x="176" y="339"/>
                    </a:lnTo>
                    <a:lnTo>
                      <a:pt x="174" y="339"/>
                    </a:lnTo>
                    <a:lnTo>
                      <a:pt x="171" y="339"/>
                    </a:lnTo>
                    <a:lnTo>
                      <a:pt x="169" y="339"/>
                    </a:lnTo>
                    <a:lnTo>
                      <a:pt x="166" y="339"/>
                    </a:lnTo>
                    <a:lnTo>
                      <a:pt x="164" y="339"/>
                    </a:lnTo>
                    <a:lnTo>
                      <a:pt x="161" y="339"/>
                    </a:lnTo>
                    <a:lnTo>
                      <a:pt x="159" y="339"/>
                    </a:lnTo>
                    <a:lnTo>
                      <a:pt x="159" y="342"/>
                    </a:lnTo>
                    <a:lnTo>
                      <a:pt x="157" y="342"/>
                    </a:lnTo>
                    <a:lnTo>
                      <a:pt x="157" y="344"/>
                    </a:lnTo>
                    <a:lnTo>
                      <a:pt x="157" y="347"/>
                    </a:lnTo>
                    <a:lnTo>
                      <a:pt x="154" y="347"/>
                    </a:lnTo>
                    <a:lnTo>
                      <a:pt x="157" y="347"/>
                    </a:lnTo>
                    <a:lnTo>
                      <a:pt x="154" y="347"/>
                    </a:lnTo>
                    <a:lnTo>
                      <a:pt x="157" y="347"/>
                    </a:lnTo>
                    <a:lnTo>
                      <a:pt x="154" y="347"/>
                    </a:lnTo>
                    <a:lnTo>
                      <a:pt x="154" y="349"/>
                    </a:lnTo>
                    <a:lnTo>
                      <a:pt x="154" y="352"/>
                    </a:lnTo>
                    <a:lnTo>
                      <a:pt x="152" y="352"/>
                    </a:lnTo>
                    <a:lnTo>
                      <a:pt x="152" y="354"/>
                    </a:lnTo>
                    <a:lnTo>
                      <a:pt x="152" y="352"/>
                    </a:lnTo>
                    <a:lnTo>
                      <a:pt x="152" y="354"/>
                    </a:lnTo>
                    <a:lnTo>
                      <a:pt x="149" y="354"/>
                    </a:lnTo>
                    <a:lnTo>
                      <a:pt x="149" y="356"/>
                    </a:lnTo>
                    <a:lnTo>
                      <a:pt x="149" y="359"/>
                    </a:lnTo>
                    <a:lnTo>
                      <a:pt x="149" y="361"/>
                    </a:lnTo>
                    <a:lnTo>
                      <a:pt x="149" y="364"/>
                    </a:lnTo>
                    <a:lnTo>
                      <a:pt x="147" y="364"/>
                    </a:lnTo>
                    <a:lnTo>
                      <a:pt x="149" y="364"/>
                    </a:lnTo>
                    <a:lnTo>
                      <a:pt x="147" y="364"/>
                    </a:lnTo>
                    <a:lnTo>
                      <a:pt x="147" y="361"/>
                    </a:lnTo>
                    <a:lnTo>
                      <a:pt x="147" y="359"/>
                    </a:lnTo>
                    <a:lnTo>
                      <a:pt x="144" y="359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2" y="354"/>
                    </a:lnTo>
                    <a:lnTo>
                      <a:pt x="142" y="352"/>
                    </a:lnTo>
                    <a:lnTo>
                      <a:pt x="139" y="352"/>
                    </a:lnTo>
                    <a:lnTo>
                      <a:pt x="139" y="349"/>
                    </a:lnTo>
                    <a:lnTo>
                      <a:pt x="142" y="349"/>
                    </a:lnTo>
                    <a:lnTo>
                      <a:pt x="142" y="347"/>
                    </a:lnTo>
                    <a:lnTo>
                      <a:pt x="139" y="347"/>
                    </a:lnTo>
                    <a:lnTo>
                      <a:pt x="139" y="344"/>
                    </a:lnTo>
                    <a:lnTo>
                      <a:pt x="137" y="344"/>
                    </a:lnTo>
                    <a:lnTo>
                      <a:pt x="135" y="344"/>
                    </a:lnTo>
                    <a:lnTo>
                      <a:pt x="132" y="344"/>
                    </a:lnTo>
                    <a:lnTo>
                      <a:pt x="130" y="344"/>
                    </a:lnTo>
                    <a:lnTo>
                      <a:pt x="130" y="342"/>
                    </a:lnTo>
                    <a:lnTo>
                      <a:pt x="127" y="342"/>
                    </a:lnTo>
                    <a:lnTo>
                      <a:pt x="125" y="342"/>
                    </a:lnTo>
                    <a:lnTo>
                      <a:pt x="122" y="342"/>
                    </a:lnTo>
                    <a:lnTo>
                      <a:pt x="120" y="342"/>
                    </a:lnTo>
                    <a:lnTo>
                      <a:pt x="117" y="342"/>
                    </a:lnTo>
                    <a:lnTo>
                      <a:pt x="115" y="342"/>
                    </a:lnTo>
                    <a:lnTo>
                      <a:pt x="113" y="342"/>
                    </a:lnTo>
                    <a:lnTo>
                      <a:pt x="110" y="342"/>
                    </a:lnTo>
                    <a:lnTo>
                      <a:pt x="108" y="342"/>
                    </a:lnTo>
                    <a:lnTo>
                      <a:pt x="105" y="342"/>
                    </a:lnTo>
                    <a:lnTo>
                      <a:pt x="105" y="339"/>
                    </a:lnTo>
                    <a:lnTo>
                      <a:pt x="103" y="339"/>
                    </a:lnTo>
                    <a:lnTo>
                      <a:pt x="103" y="337"/>
                    </a:lnTo>
                    <a:lnTo>
                      <a:pt x="100" y="337"/>
                    </a:lnTo>
                    <a:lnTo>
                      <a:pt x="98" y="334"/>
                    </a:lnTo>
                    <a:lnTo>
                      <a:pt x="95" y="334"/>
                    </a:lnTo>
                    <a:lnTo>
                      <a:pt x="93" y="334"/>
                    </a:lnTo>
                    <a:lnTo>
                      <a:pt x="95" y="337"/>
                    </a:lnTo>
                    <a:lnTo>
                      <a:pt x="93" y="337"/>
                    </a:lnTo>
                    <a:lnTo>
                      <a:pt x="93" y="339"/>
                    </a:lnTo>
                    <a:lnTo>
                      <a:pt x="93" y="342"/>
                    </a:lnTo>
                    <a:lnTo>
                      <a:pt x="91" y="342"/>
                    </a:lnTo>
                    <a:lnTo>
                      <a:pt x="91" y="344"/>
                    </a:lnTo>
                    <a:lnTo>
                      <a:pt x="91" y="342"/>
                    </a:lnTo>
                    <a:lnTo>
                      <a:pt x="91" y="344"/>
                    </a:lnTo>
                    <a:lnTo>
                      <a:pt x="88" y="344"/>
                    </a:lnTo>
                    <a:lnTo>
                      <a:pt x="86" y="344"/>
                    </a:lnTo>
                    <a:lnTo>
                      <a:pt x="83" y="344"/>
                    </a:lnTo>
                    <a:lnTo>
                      <a:pt x="83" y="347"/>
                    </a:lnTo>
                    <a:lnTo>
                      <a:pt x="81" y="347"/>
                    </a:lnTo>
                    <a:lnTo>
                      <a:pt x="81" y="349"/>
                    </a:lnTo>
                    <a:lnTo>
                      <a:pt x="78" y="352"/>
                    </a:lnTo>
                    <a:lnTo>
                      <a:pt x="76" y="352"/>
                    </a:lnTo>
                    <a:lnTo>
                      <a:pt x="76" y="354"/>
                    </a:lnTo>
                    <a:lnTo>
                      <a:pt x="73" y="354"/>
                    </a:lnTo>
                    <a:lnTo>
                      <a:pt x="73" y="356"/>
                    </a:lnTo>
                    <a:lnTo>
                      <a:pt x="73" y="359"/>
                    </a:lnTo>
                    <a:lnTo>
                      <a:pt x="71" y="359"/>
                    </a:lnTo>
                    <a:lnTo>
                      <a:pt x="69" y="359"/>
                    </a:lnTo>
                    <a:lnTo>
                      <a:pt x="69" y="361"/>
                    </a:lnTo>
                    <a:lnTo>
                      <a:pt x="66" y="361"/>
                    </a:lnTo>
                    <a:lnTo>
                      <a:pt x="66" y="364"/>
                    </a:lnTo>
                    <a:lnTo>
                      <a:pt x="64" y="364"/>
                    </a:lnTo>
                    <a:lnTo>
                      <a:pt x="61" y="364"/>
                    </a:lnTo>
                    <a:lnTo>
                      <a:pt x="59" y="364"/>
                    </a:lnTo>
                    <a:lnTo>
                      <a:pt x="56" y="364"/>
                    </a:lnTo>
                    <a:lnTo>
                      <a:pt x="54" y="364"/>
                    </a:lnTo>
                    <a:lnTo>
                      <a:pt x="51" y="364"/>
                    </a:lnTo>
                    <a:lnTo>
                      <a:pt x="49" y="364"/>
                    </a:lnTo>
                    <a:lnTo>
                      <a:pt x="49" y="361"/>
                    </a:lnTo>
                    <a:lnTo>
                      <a:pt x="49" y="359"/>
                    </a:lnTo>
                    <a:lnTo>
                      <a:pt x="49" y="356"/>
                    </a:lnTo>
                    <a:lnTo>
                      <a:pt x="49" y="354"/>
                    </a:lnTo>
                    <a:lnTo>
                      <a:pt x="49" y="352"/>
                    </a:lnTo>
                    <a:lnTo>
                      <a:pt x="47" y="349"/>
                    </a:lnTo>
                    <a:lnTo>
                      <a:pt x="47" y="347"/>
                    </a:lnTo>
                    <a:lnTo>
                      <a:pt x="47" y="344"/>
                    </a:lnTo>
                    <a:lnTo>
                      <a:pt x="47" y="342"/>
                    </a:lnTo>
                    <a:lnTo>
                      <a:pt x="44" y="342"/>
                    </a:lnTo>
                    <a:lnTo>
                      <a:pt x="44" y="339"/>
                    </a:lnTo>
                    <a:lnTo>
                      <a:pt x="44" y="337"/>
                    </a:lnTo>
                    <a:lnTo>
                      <a:pt x="44" y="334"/>
                    </a:lnTo>
                    <a:lnTo>
                      <a:pt x="44" y="332"/>
                    </a:lnTo>
                    <a:lnTo>
                      <a:pt x="42" y="332"/>
                    </a:lnTo>
                    <a:lnTo>
                      <a:pt x="42" y="330"/>
                    </a:lnTo>
                    <a:lnTo>
                      <a:pt x="42" y="327"/>
                    </a:lnTo>
                    <a:lnTo>
                      <a:pt x="42" y="325"/>
                    </a:lnTo>
                    <a:lnTo>
                      <a:pt x="42" y="322"/>
                    </a:lnTo>
                    <a:lnTo>
                      <a:pt x="42" y="320"/>
                    </a:lnTo>
                    <a:lnTo>
                      <a:pt x="39" y="320"/>
                    </a:lnTo>
                    <a:lnTo>
                      <a:pt x="39" y="317"/>
                    </a:lnTo>
                    <a:lnTo>
                      <a:pt x="37" y="315"/>
                    </a:lnTo>
                    <a:lnTo>
                      <a:pt x="34" y="312"/>
                    </a:lnTo>
                    <a:lnTo>
                      <a:pt x="34" y="310"/>
                    </a:lnTo>
                    <a:lnTo>
                      <a:pt x="32" y="310"/>
                    </a:lnTo>
                    <a:lnTo>
                      <a:pt x="29" y="310"/>
                    </a:lnTo>
                    <a:lnTo>
                      <a:pt x="29" y="308"/>
                    </a:lnTo>
                    <a:lnTo>
                      <a:pt x="29" y="305"/>
                    </a:lnTo>
                    <a:lnTo>
                      <a:pt x="32" y="305"/>
                    </a:lnTo>
                    <a:lnTo>
                      <a:pt x="32" y="303"/>
                    </a:lnTo>
                    <a:lnTo>
                      <a:pt x="34" y="303"/>
                    </a:lnTo>
                    <a:lnTo>
                      <a:pt x="32" y="303"/>
                    </a:lnTo>
                    <a:lnTo>
                      <a:pt x="32" y="300"/>
                    </a:lnTo>
                    <a:lnTo>
                      <a:pt x="29" y="300"/>
                    </a:lnTo>
                    <a:lnTo>
                      <a:pt x="27" y="298"/>
                    </a:lnTo>
                    <a:lnTo>
                      <a:pt x="25" y="298"/>
                    </a:lnTo>
                    <a:lnTo>
                      <a:pt x="25" y="295"/>
                    </a:lnTo>
                    <a:lnTo>
                      <a:pt x="27" y="293"/>
                    </a:lnTo>
                    <a:lnTo>
                      <a:pt x="25" y="290"/>
                    </a:lnTo>
                    <a:lnTo>
                      <a:pt x="27" y="290"/>
                    </a:lnTo>
                    <a:lnTo>
                      <a:pt x="27" y="288"/>
                    </a:lnTo>
                    <a:lnTo>
                      <a:pt x="25" y="288"/>
                    </a:lnTo>
                    <a:lnTo>
                      <a:pt x="25" y="286"/>
                    </a:lnTo>
                    <a:lnTo>
                      <a:pt x="27" y="286"/>
                    </a:lnTo>
                    <a:lnTo>
                      <a:pt x="29" y="286"/>
                    </a:lnTo>
                    <a:lnTo>
                      <a:pt x="29" y="283"/>
                    </a:lnTo>
                    <a:lnTo>
                      <a:pt x="32" y="283"/>
                    </a:lnTo>
                    <a:lnTo>
                      <a:pt x="29" y="281"/>
                    </a:lnTo>
                    <a:lnTo>
                      <a:pt x="32" y="281"/>
                    </a:lnTo>
                    <a:lnTo>
                      <a:pt x="29" y="281"/>
                    </a:lnTo>
                    <a:lnTo>
                      <a:pt x="29" y="278"/>
                    </a:lnTo>
                    <a:lnTo>
                      <a:pt x="27" y="278"/>
                    </a:lnTo>
                    <a:lnTo>
                      <a:pt x="27" y="276"/>
                    </a:lnTo>
                    <a:lnTo>
                      <a:pt x="29" y="276"/>
                    </a:lnTo>
                    <a:lnTo>
                      <a:pt x="29" y="273"/>
                    </a:lnTo>
                    <a:lnTo>
                      <a:pt x="32" y="271"/>
                    </a:lnTo>
                    <a:lnTo>
                      <a:pt x="32" y="268"/>
                    </a:lnTo>
                    <a:lnTo>
                      <a:pt x="34" y="268"/>
                    </a:lnTo>
                    <a:lnTo>
                      <a:pt x="32" y="266"/>
                    </a:lnTo>
                    <a:lnTo>
                      <a:pt x="29" y="266"/>
                    </a:lnTo>
                    <a:lnTo>
                      <a:pt x="29" y="264"/>
                    </a:lnTo>
                    <a:lnTo>
                      <a:pt x="27" y="264"/>
                    </a:lnTo>
                    <a:lnTo>
                      <a:pt x="27" y="261"/>
                    </a:lnTo>
                    <a:lnTo>
                      <a:pt x="25" y="261"/>
                    </a:lnTo>
                    <a:lnTo>
                      <a:pt x="25" y="259"/>
                    </a:lnTo>
                    <a:lnTo>
                      <a:pt x="22" y="259"/>
                    </a:lnTo>
                    <a:lnTo>
                      <a:pt x="20" y="259"/>
                    </a:lnTo>
                    <a:lnTo>
                      <a:pt x="20" y="256"/>
                    </a:lnTo>
                    <a:lnTo>
                      <a:pt x="20" y="254"/>
                    </a:lnTo>
                    <a:lnTo>
                      <a:pt x="20" y="251"/>
                    </a:lnTo>
                    <a:lnTo>
                      <a:pt x="17" y="249"/>
                    </a:lnTo>
                    <a:lnTo>
                      <a:pt x="17" y="246"/>
                    </a:lnTo>
                    <a:lnTo>
                      <a:pt x="17" y="244"/>
                    </a:lnTo>
                    <a:lnTo>
                      <a:pt x="17" y="242"/>
                    </a:lnTo>
                    <a:lnTo>
                      <a:pt x="17" y="239"/>
                    </a:lnTo>
                    <a:lnTo>
                      <a:pt x="17" y="237"/>
                    </a:lnTo>
                    <a:lnTo>
                      <a:pt x="15" y="237"/>
                    </a:lnTo>
                    <a:lnTo>
                      <a:pt x="15" y="234"/>
                    </a:lnTo>
                    <a:lnTo>
                      <a:pt x="15" y="232"/>
                    </a:lnTo>
                    <a:lnTo>
                      <a:pt x="15" y="229"/>
                    </a:lnTo>
                    <a:lnTo>
                      <a:pt x="12" y="229"/>
                    </a:lnTo>
                    <a:lnTo>
                      <a:pt x="10" y="229"/>
                    </a:lnTo>
                    <a:lnTo>
                      <a:pt x="10" y="227"/>
                    </a:lnTo>
                    <a:lnTo>
                      <a:pt x="10" y="224"/>
                    </a:lnTo>
                    <a:lnTo>
                      <a:pt x="10" y="222"/>
                    </a:lnTo>
                    <a:lnTo>
                      <a:pt x="7" y="222"/>
                    </a:lnTo>
                    <a:lnTo>
                      <a:pt x="7" y="220"/>
                    </a:lnTo>
                    <a:lnTo>
                      <a:pt x="5" y="220"/>
                    </a:lnTo>
                    <a:lnTo>
                      <a:pt x="5" y="217"/>
                    </a:lnTo>
                    <a:lnTo>
                      <a:pt x="5" y="215"/>
                    </a:lnTo>
                    <a:lnTo>
                      <a:pt x="5" y="212"/>
                    </a:lnTo>
                    <a:lnTo>
                      <a:pt x="3" y="210"/>
                    </a:lnTo>
                    <a:lnTo>
                      <a:pt x="0" y="210"/>
                    </a:lnTo>
                    <a:lnTo>
                      <a:pt x="0" y="207"/>
                    </a:lnTo>
                    <a:lnTo>
                      <a:pt x="3" y="207"/>
                    </a:lnTo>
                    <a:lnTo>
                      <a:pt x="3" y="205"/>
                    </a:lnTo>
                    <a:lnTo>
                      <a:pt x="5" y="205"/>
                    </a:lnTo>
                    <a:lnTo>
                      <a:pt x="7" y="205"/>
                    </a:lnTo>
                    <a:lnTo>
                      <a:pt x="7" y="202"/>
                    </a:lnTo>
                    <a:lnTo>
                      <a:pt x="7" y="200"/>
                    </a:lnTo>
                    <a:lnTo>
                      <a:pt x="10" y="200"/>
                    </a:lnTo>
                    <a:lnTo>
                      <a:pt x="10" y="198"/>
                    </a:lnTo>
                    <a:lnTo>
                      <a:pt x="12" y="198"/>
                    </a:lnTo>
                    <a:lnTo>
                      <a:pt x="12" y="195"/>
                    </a:lnTo>
                    <a:lnTo>
                      <a:pt x="12" y="193"/>
                    </a:lnTo>
                    <a:lnTo>
                      <a:pt x="15" y="193"/>
                    </a:lnTo>
                    <a:lnTo>
                      <a:pt x="17" y="193"/>
                    </a:lnTo>
                    <a:lnTo>
                      <a:pt x="17" y="190"/>
                    </a:lnTo>
                    <a:lnTo>
                      <a:pt x="20" y="190"/>
                    </a:lnTo>
                    <a:lnTo>
                      <a:pt x="22" y="190"/>
                    </a:lnTo>
                    <a:lnTo>
                      <a:pt x="22" y="188"/>
                    </a:lnTo>
                    <a:lnTo>
                      <a:pt x="22" y="185"/>
                    </a:lnTo>
                    <a:lnTo>
                      <a:pt x="20" y="188"/>
                    </a:lnTo>
                    <a:lnTo>
                      <a:pt x="20" y="185"/>
                    </a:lnTo>
                    <a:lnTo>
                      <a:pt x="22" y="185"/>
                    </a:lnTo>
                    <a:lnTo>
                      <a:pt x="25" y="185"/>
                    </a:lnTo>
                    <a:lnTo>
                      <a:pt x="27" y="185"/>
                    </a:lnTo>
                    <a:lnTo>
                      <a:pt x="27" y="183"/>
                    </a:lnTo>
                    <a:lnTo>
                      <a:pt x="25" y="183"/>
                    </a:lnTo>
                    <a:lnTo>
                      <a:pt x="27" y="183"/>
                    </a:lnTo>
                    <a:lnTo>
                      <a:pt x="25" y="183"/>
                    </a:lnTo>
                    <a:lnTo>
                      <a:pt x="27" y="183"/>
                    </a:lnTo>
                    <a:lnTo>
                      <a:pt x="29" y="183"/>
                    </a:lnTo>
                    <a:lnTo>
                      <a:pt x="29" y="180"/>
                    </a:lnTo>
                    <a:lnTo>
                      <a:pt x="29" y="178"/>
                    </a:lnTo>
                    <a:lnTo>
                      <a:pt x="27" y="178"/>
                    </a:lnTo>
                    <a:lnTo>
                      <a:pt x="27" y="180"/>
                    </a:lnTo>
                    <a:lnTo>
                      <a:pt x="25" y="178"/>
                    </a:lnTo>
                    <a:lnTo>
                      <a:pt x="22" y="178"/>
                    </a:lnTo>
                    <a:lnTo>
                      <a:pt x="22" y="180"/>
                    </a:lnTo>
                    <a:lnTo>
                      <a:pt x="22" y="178"/>
                    </a:lnTo>
                    <a:lnTo>
                      <a:pt x="20" y="176"/>
                    </a:lnTo>
                    <a:lnTo>
                      <a:pt x="22" y="176"/>
                    </a:lnTo>
                    <a:lnTo>
                      <a:pt x="22" y="173"/>
                    </a:lnTo>
                    <a:lnTo>
                      <a:pt x="25" y="173"/>
                    </a:lnTo>
                    <a:lnTo>
                      <a:pt x="25" y="176"/>
                    </a:lnTo>
                    <a:lnTo>
                      <a:pt x="25" y="173"/>
                    </a:lnTo>
                    <a:lnTo>
                      <a:pt x="25" y="171"/>
                    </a:lnTo>
                    <a:lnTo>
                      <a:pt x="25" y="173"/>
                    </a:lnTo>
                    <a:lnTo>
                      <a:pt x="22" y="171"/>
                    </a:lnTo>
                    <a:lnTo>
                      <a:pt x="20" y="171"/>
                    </a:lnTo>
                    <a:lnTo>
                      <a:pt x="17" y="171"/>
                    </a:lnTo>
                    <a:lnTo>
                      <a:pt x="17" y="168"/>
                    </a:lnTo>
                    <a:lnTo>
                      <a:pt x="15" y="168"/>
                    </a:lnTo>
                    <a:lnTo>
                      <a:pt x="15" y="166"/>
                    </a:lnTo>
                    <a:lnTo>
                      <a:pt x="12" y="166"/>
                    </a:lnTo>
                    <a:lnTo>
                      <a:pt x="15" y="166"/>
                    </a:lnTo>
                    <a:lnTo>
                      <a:pt x="12" y="166"/>
                    </a:lnTo>
                    <a:lnTo>
                      <a:pt x="12" y="163"/>
                    </a:lnTo>
                    <a:lnTo>
                      <a:pt x="12" y="166"/>
                    </a:lnTo>
                    <a:lnTo>
                      <a:pt x="10" y="166"/>
                    </a:lnTo>
                    <a:lnTo>
                      <a:pt x="10" y="163"/>
                    </a:lnTo>
                    <a:lnTo>
                      <a:pt x="10" y="161"/>
                    </a:lnTo>
                    <a:lnTo>
                      <a:pt x="7" y="161"/>
                    </a:lnTo>
                    <a:lnTo>
                      <a:pt x="7" y="158"/>
                    </a:lnTo>
                    <a:lnTo>
                      <a:pt x="10" y="158"/>
                    </a:lnTo>
                    <a:lnTo>
                      <a:pt x="10" y="156"/>
                    </a:lnTo>
                    <a:lnTo>
                      <a:pt x="12" y="156"/>
                    </a:lnTo>
                    <a:lnTo>
                      <a:pt x="12" y="154"/>
                    </a:lnTo>
                    <a:lnTo>
                      <a:pt x="15" y="154"/>
                    </a:lnTo>
                    <a:lnTo>
                      <a:pt x="15" y="151"/>
                    </a:lnTo>
                    <a:lnTo>
                      <a:pt x="12" y="151"/>
                    </a:lnTo>
                    <a:lnTo>
                      <a:pt x="12" y="149"/>
                    </a:lnTo>
                    <a:lnTo>
                      <a:pt x="10" y="149"/>
                    </a:lnTo>
                    <a:lnTo>
                      <a:pt x="10" y="146"/>
                    </a:lnTo>
                    <a:lnTo>
                      <a:pt x="7" y="146"/>
                    </a:lnTo>
                    <a:lnTo>
                      <a:pt x="7" y="144"/>
                    </a:lnTo>
                    <a:lnTo>
                      <a:pt x="7" y="141"/>
                    </a:lnTo>
                    <a:lnTo>
                      <a:pt x="10" y="139"/>
                    </a:lnTo>
                    <a:lnTo>
                      <a:pt x="12" y="139"/>
                    </a:lnTo>
                    <a:lnTo>
                      <a:pt x="10" y="136"/>
                    </a:lnTo>
                    <a:lnTo>
                      <a:pt x="10" y="134"/>
                    </a:lnTo>
                    <a:lnTo>
                      <a:pt x="12" y="134"/>
                    </a:lnTo>
                    <a:lnTo>
                      <a:pt x="15" y="134"/>
                    </a:lnTo>
                    <a:lnTo>
                      <a:pt x="12" y="132"/>
                    </a:lnTo>
                    <a:lnTo>
                      <a:pt x="15" y="132"/>
                    </a:lnTo>
                    <a:lnTo>
                      <a:pt x="17" y="129"/>
                    </a:lnTo>
                    <a:lnTo>
                      <a:pt x="17" y="127"/>
                    </a:lnTo>
                    <a:lnTo>
                      <a:pt x="17" y="124"/>
                    </a:lnTo>
                    <a:lnTo>
                      <a:pt x="20" y="124"/>
                    </a:lnTo>
                    <a:lnTo>
                      <a:pt x="22" y="124"/>
                    </a:lnTo>
                    <a:lnTo>
                      <a:pt x="22" y="122"/>
                    </a:lnTo>
                    <a:lnTo>
                      <a:pt x="22" y="119"/>
                    </a:lnTo>
                    <a:lnTo>
                      <a:pt x="20" y="119"/>
                    </a:lnTo>
                    <a:lnTo>
                      <a:pt x="20" y="117"/>
                    </a:lnTo>
                    <a:lnTo>
                      <a:pt x="20" y="114"/>
                    </a:lnTo>
                    <a:lnTo>
                      <a:pt x="17" y="114"/>
                    </a:lnTo>
                    <a:lnTo>
                      <a:pt x="17" y="112"/>
                    </a:lnTo>
                    <a:lnTo>
                      <a:pt x="17" y="110"/>
                    </a:lnTo>
                    <a:lnTo>
                      <a:pt x="15" y="110"/>
                    </a:lnTo>
                    <a:lnTo>
                      <a:pt x="15" y="107"/>
                    </a:lnTo>
                    <a:lnTo>
                      <a:pt x="17" y="107"/>
                    </a:lnTo>
                    <a:lnTo>
                      <a:pt x="17" y="110"/>
                    </a:lnTo>
                    <a:lnTo>
                      <a:pt x="17" y="107"/>
                    </a:lnTo>
                    <a:lnTo>
                      <a:pt x="17" y="110"/>
                    </a:lnTo>
                    <a:lnTo>
                      <a:pt x="17" y="107"/>
                    </a:lnTo>
                    <a:lnTo>
                      <a:pt x="20" y="105"/>
                    </a:lnTo>
                    <a:lnTo>
                      <a:pt x="20" y="102"/>
                    </a:lnTo>
                    <a:lnTo>
                      <a:pt x="20" y="100"/>
                    </a:lnTo>
                    <a:lnTo>
                      <a:pt x="20" y="97"/>
                    </a:lnTo>
                    <a:lnTo>
                      <a:pt x="20" y="95"/>
                    </a:lnTo>
                    <a:lnTo>
                      <a:pt x="20" y="97"/>
                    </a:lnTo>
                    <a:lnTo>
                      <a:pt x="20" y="95"/>
                    </a:lnTo>
                    <a:lnTo>
                      <a:pt x="20" y="92"/>
                    </a:lnTo>
                    <a:lnTo>
                      <a:pt x="20" y="90"/>
                    </a:lnTo>
                    <a:lnTo>
                      <a:pt x="20" y="88"/>
                    </a:lnTo>
                    <a:lnTo>
                      <a:pt x="20" y="85"/>
                    </a:lnTo>
                    <a:lnTo>
                      <a:pt x="22" y="85"/>
                    </a:lnTo>
                    <a:lnTo>
                      <a:pt x="22" y="83"/>
                    </a:lnTo>
                    <a:lnTo>
                      <a:pt x="25" y="83"/>
                    </a:lnTo>
                    <a:lnTo>
                      <a:pt x="25" y="80"/>
                    </a:lnTo>
                    <a:lnTo>
                      <a:pt x="25" y="78"/>
                    </a:lnTo>
                    <a:lnTo>
                      <a:pt x="27" y="78"/>
                    </a:lnTo>
                    <a:lnTo>
                      <a:pt x="27" y="75"/>
                    </a:lnTo>
                    <a:lnTo>
                      <a:pt x="25" y="73"/>
                    </a:lnTo>
                    <a:lnTo>
                      <a:pt x="25" y="70"/>
                    </a:lnTo>
                    <a:lnTo>
                      <a:pt x="22" y="68"/>
                    </a:lnTo>
                    <a:lnTo>
                      <a:pt x="22" y="66"/>
                    </a:lnTo>
                    <a:lnTo>
                      <a:pt x="20" y="66"/>
                    </a:lnTo>
                    <a:lnTo>
                      <a:pt x="20" y="63"/>
                    </a:lnTo>
                    <a:lnTo>
                      <a:pt x="20" y="61"/>
                    </a:lnTo>
                    <a:lnTo>
                      <a:pt x="17" y="61"/>
                    </a:lnTo>
                    <a:lnTo>
                      <a:pt x="17" y="58"/>
                    </a:lnTo>
                    <a:lnTo>
                      <a:pt x="15" y="56"/>
                    </a:lnTo>
                    <a:lnTo>
                      <a:pt x="12" y="51"/>
                    </a:lnTo>
                    <a:lnTo>
                      <a:pt x="12" y="48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7" y="44"/>
                    </a:lnTo>
                    <a:lnTo>
                      <a:pt x="5" y="39"/>
                    </a:lnTo>
                    <a:lnTo>
                      <a:pt x="5" y="36"/>
                    </a:lnTo>
                    <a:lnTo>
                      <a:pt x="3" y="36"/>
                    </a:lnTo>
                    <a:lnTo>
                      <a:pt x="3" y="34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5" y="34"/>
                    </a:lnTo>
                    <a:lnTo>
                      <a:pt x="17" y="34"/>
                    </a:lnTo>
                    <a:lnTo>
                      <a:pt x="17" y="36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5" y="34"/>
                    </a:lnTo>
                    <a:lnTo>
                      <a:pt x="25" y="36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29" y="36"/>
                    </a:lnTo>
                    <a:lnTo>
                      <a:pt x="32" y="36"/>
                    </a:lnTo>
                    <a:lnTo>
                      <a:pt x="34" y="36"/>
                    </a:lnTo>
                    <a:lnTo>
                      <a:pt x="37" y="36"/>
                    </a:lnTo>
                    <a:lnTo>
                      <a:pt x="37" y="34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42" y="31"/>
                    </a:lnTo>
                    <a:lnTo>
                      <a:pt x="42" y="29"/>
                    </a:lnTo>
                    <a:lnTo>
                      <a:pt x="42" y="26"/>
                    </a:lnTo>
                    <a:lnTo>
                      <a:pt x="44" y="26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51" y="26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6" y="24"/>
                    </a:lnTo>
                    <a:lnTo>
                      <a:pt x="56" y="22"/>
                    </a:lnTo>
                    <a:lnTo>
                      <a:pt x="59" y="22"/>
                    </a:lnTo>
                    <a:lnTo>
                      <a:pt x="59" y="19"/>
                    </a:lnTo>
                    <a:lnTo>
                      <a:pt x="61" y="19"/>
                    </a:lnTo>
                    <a:lnTo>
                      <a:pt x="61" y="17"/>
                    </a:lnTo>
                    <a:lnTo>
                      <a:pt x="64" y="17"/>
                    </a:lnTo>
                    <a:lnTo>
                      <a:pt x="64" y="19"/>
                    </a:lnTo>
                    <a:lnTo>
                      <a:pt x="64" y="17"/>
                    </a:lnTo>
                    <a:lnTo>
                      <a:pt x="66" y="17"/>
                    </a:lnTo>
                    <a:lnTo>
                      <a:pt x="69" y="17"/>
                    </a:lnTo>
                    <a:lnTo>
                      <a:pt x="69" y="14"/>
                    </a:lnTo>
                    <a:lnTo>
                      <a:pt x="71" y="14"/>
                    </a:lnTo>
                    <a:lnTo>
                      <a:pt x="73" y="14"/>
                    </a:lnTo>
                    <a:lnTo>
                      <a:pt x="73" y="12"/>
                    </a:lnTo>
                    <a:lnTo>
                      <a:pt x="76" y="12"/>
                    </a:lnTo>
                    <a:lnTo>
                      <a:pt x="76" y="9"/>
                    </a:lnTo>
                    <a:lnTo>
                      <a:pt x="78" y="9"/>
                    </a:lnTo>
                    <a:lnTo>
                      <a:pt x="78" y="7"/>
                    </a:lnTo>
                    <a:lnTo>
                      <a:pt x="81" y="7"/>
                    </a:lnTo>
                    <a:lnTo>
                      <a:pt x="83" y="7"/>
                    </a:lnTo>
                    <a:lnTo>
                      <a:pt x="83" y="4"/>
                    </a:lnTo>
                    <a:lnTo>
                      <a:pt x="83" y="7"/>
                    </a:lnTo>
                    <a:lnTo>
                      <a:pt x="83" y="4"/>
                    </a:lnTo>
                    <a:lnTo>
                      <a:pt x="86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3" y="2"/>
                    </a:lnTo>
                    <a:lnTo>
                      <a:pt x="95" y="2"/>
                    </a:lnTo>
                    <a:lnTo>
                      <a:pt x="98" y="2"/>
                    </a:lnTo>
                    <a:lnTo>
                      <a:pt x="100" y="2"/>
                    </a:lnTo>
                    <a:lnTo>
                      <a:pt x="103" y="2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8" y="2"/>
                    </a:lnTo>
                    <a:lnTo>
                      <a:pt x="108" y="0"/>
                    </a:lnTo>
                    <a:lnTo>
                      <a:pt x="108" y="2"/>
                    </a:lnTo>
                    <a:lnTo>
                      <a:pt x="108" y="0"/>
                    </a:lnTo>
                    <a:lnTo>
                      <a:pt x="110" y="0"/>
                    </a:lnTo>
                    <a:lnTo>
                      <a:pt x="110" y="2"/>
                    </a:lnTo>
                    <a:lnTo>
                      <a:pt x="113" y="2"/>
                    </a:lnTo>
                    <a:lnTo>
                      <a:pt x="115" y="2"/>
                    </a:lnTo>
                    <a:lnTo>
                      <a:pt x="115" y="0"/>
                    </a:lnTo>
                    <a:lnTo>
                      <a:pt x="117" y="0"/>
                    </a:lnTo>
                    <a:lnTo>
                      <a:pt x="120" y="0"/>
                    </a:lnTo>
                    <a:lnTo>
                      <a:pt x="12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4" name="Freeform 1566"/>
              <p:cNvSpPr>
                <a:spLocks noEditPoints="1"/>
              </p:cNvSpPr>
              <p:nvPr/>
            </p:nvSpPr>
            <p:spPr bwMode="auto">
              <a:xfrm>
                <a:off x="2705" y="1635"/>
                <a:ext cx="1152" cy="1081"/>
              </a:xfrm>
              <a:custGeom>
                <a:avLst/>
                <a:gdLst>
                  <a:gd name="T0" fmla="*/ 707 w 1152"/>
                  <a:gd name="T1" fmla="*/ 907 h 1081"/>
                  <a:gd name="T2" fmla="*/ 831 w 1152"/>
                  <a:gd name="T3" fmla="*/ 785 h 1081"/>
                  <a:gd name="T4" fmla="*/ 802 w 1152"/>
                  <a:gd name="T5" fmla="*/ 183 h 1081"/>
                  <a:gd name="T6" fmla="*/ 785 w 1152"/>
                  <a:gd name="T7" fmla="*/ 183 h 1081"/>
                  <a:gd name="T8" fmla="*/ 890 w 1152"/>
                  <a:gd name="T9" fmla="*/ 777 h 1081"/>
                  <a:gd name="T10" fmla="*/ 844 w 1152"/>
                  <a:gd name="T11" fmla="*/ 785 h 1081"/>
                  <a:gd name="T12" fmla="*/ 812 w 1152"/>
                  <a:gd name="T13" fmla="*/ 792 h 1081"/>
                  <a:gd name="T14" fmla="*/ 770 w 1152"/>
                  <a:gd name="T15" fmla="*/ 809 h 1081"/>
                  <a:gd name="T16" fmla="*/ 704 w 1152"/>
                  <a:gd name="T17" fmla="*/ 873 h 1081"/>
                  <a:gd name="T18" fmla="*/ 702 w 1152"/>
                  <a:gd name="T19" fmla="*/ 929 h 1081"/>
                  <a:gd name="T20" fmla="*/ 609 w 1152"/>
                  <a:gd name="T21" fmla="*/ 1034 h 1081"/>
                  <a:gd name="T22" fmla="*/ 648 w 1152"/>
                  <a:gd name="T23" fmla="*/ 990 h 1081"/>
                  <a:gd name="T24" fmla="*/ 629 w 1152"/>
                  <a:gd name="T25" fmla="*/ 1000 h 1081"/>
                  <a:gd name="T26" fmla="*/ 607 w 1152"/>
                  <a:gd name="T27" fmla="*/ 1037 h 1081"/>
                  <a:gd name="T28" fmla="*/ 589 w 1152"/>
                  <a:gd name="T29" fmla="*/ 1054 h 1081"/>
                  <a:gd name="T30" fmla="*/ 553 w 1152"/>
                  <a:gd name="T31" fmla="*/ 1032 h 1081"/>
                  <a:gd name="T32" fmla="*/ 497 w 1152"/>
                  <a:gd name="T33" fmla="*/ 1000 h 1081"/>
                  <a:gd name="T34" fmla="*/ 470 w 1152"/>
                  <a:gd name="T35" fmla="*/ 968 h 1081"/>
                  <a:gd name="T36" fmla="*/ 531 w 1152"/>
                  <a:gd name="T37" fmla="*/ 912 h 1081"/>
                  <a:gd name="T38" fmla="*/ 563 w 1152"/>
                  <a:gd name="T39" fmla="*/ 878 h 1081"/>
                  <a:gd name="T40" fmla="*/ 545 w 1152"/>
                  <a:gd name="T41" fmla="*/ 814 h 1081"/>
                  <a:gd name="T42" fmla="*/ 504 w 1152"/>
                  <a:gd name="T43" fmla="*/ 770 h 1081"/>
                  <a:gd name="T44" fmla="*/ 445 w 1152"/>
                  <a:gd name="T45" fmla="*/ 753 h 1081"/>
                  <a:gd name="T46" fmla="*/ 455 w 1152"/>
                  <a:gd name="T47" fmla="*/ 653 h 1081"/>
                  <a:gd name="T48" fmla="*/ 382 w 1152"/>
                  <a:gd name="T49" fmla="*/ 596 h 1081"/>
                  <a:gd name="T50" fmla="*/ 333 w 1152"/>
                  <a:gd name="T51" fmla="*/ 516 h 1081"/>
                  <a:gd name="T52" fmla="*/ 279 w 1152"/>
                  <a:gd name="T53" fmla="*/ 494 h 1081"/>
                  <a:gd name="T54" fmla="*/ 240 w 1152"/>
                  <a:gd name="T55" fmla="*/ 455 h 1081"/>
                  <a:gd name="T56" fmla="*/ 220 w 1152"/>
                  <a:gd name="T57" fmla="*/ 418 h 1081"/>
                  <a:gd name="T58" fmla="*/ 164 w 1152"/>
                  <a:gd name="T59" fmla="*/ 442 h 1081"/>
                  <a:gd name="T60" fmla="*/ 93 w 1152"/>
                  <a:gd name="T61" fmla="*/ 442 h 1081"/>
                  <a:gd name="T62" fmla="*/ 20 w 1152"/>
                  <a:gd name="T63" fmla="*/ 408 h 1081"/>
                  <a:gd name="T64" fmla="*/ 5 w 1152"/>
                  <a:gd name="T65" fmla="*/ 347 h 1081"/>
                  <a:gd name="T66" fmla="*/ 44 w 1152"/>
                  <a:gd name="T67" fmla="*/ 281 h 1081"/>
                  <a:gd name="T68" fmla="*/ 103 w 1152"/>
                  <a:gd name="T69" fmla="*/ 266 h 1081"/>
                  <a:gd name="T70" fmla="*/ 115 w 1152"/>
                  <a:gd name="T71" fmla="*/ 129 h 1081"/>
                  <a:gd name="T72" fmla="*/ 159 w 1152"/>
                  <a:gd name="T73" fmla="*/ 95 h 1081"/>
                  <a:gd name="T74" fmla="*/ 233 w 1152"/>
                  <a:gd name="T75" fmla="*/ 120 h 1081"/>
                  <a:gd name="T76" fmla="*/ 274 w 1152"/>
                  <a:gd name="T77" fmla="*/ 95 h 1081"/>
                  <a:gd name="T78" fmla="*/ 257 w 1152"/>
                  <a:gd name="T79" fmla="*/ 37 h 1081"/>
                  <a:gd name="T80" fmla="*/ 311 w 1152"/>
                  <a:gd name="T81" fmla="*/ 44 h 1081"/>
                  <a:gd name="T82" fmla="*/ 365 w 1152"/>
                  <a:gd name="T83" fmla="*/ 17 h 1081"/>
                  <a:gd name="T84" fmla="*/ 401 w 1152"/>
                  <a:gd name="T85" fmla="*/ 37 h 1081"/>
                  <a:gd name="T86" fmla="*/ 416 w 1152"/>
                  <a:gd name="T87" fmla="*/ 110 h 1081"/>
                  <a:gd name="T88" fmla="*/ 457 w 1152"/>
                  <a:gd name="T89" fmla="*/ 93 h 1081"/>
                  <a:gd name="T90" fmla="*/ 504 w 1152"/>
                  <a:gd name="T91" fmla="*/ 81 h 1081"/>
                  <a:gd name="T92" fmla="*/ 594 w 1152"/>
                  <a:gd name="T93" fmla="*/ 68 h 1081"/>
                  <a:gd name="T94" fmla="*/ 641 w 1152"/>
                  <a:gd name="T95" fmla="*/ 78 h 1081"/>
                  <a:gd name="T96" fmla="*/ 675 w 1152"/>
                  <a:gd name="T97" fmla="*/ 139 h 1081"/>
                  <a:gd name="T98" fmla="*/ 731 w 1152"/>
                  <a:gd name="T99" fmla="*/ 164 h 1081"/>
                  <a:gd name="T100" fmla="*/ 756 w 1152"/>
                  <a:gd name="T101" fmla="*/ 169 h 1081"/>
                  <a:gd name="T102" fmla="*/ 770 w 1152"/>
                  <a:gd name="T103" fmla="*/ 176 h 1081"/>
                  <a:gd name="T104" fmla="*/ 785 w 1152"/>
                  <a:gd name="T105" fmla="*/ 183 h 1081"/>
                  <a:gd name="T106" fmla="*/ 802 w 1152"/>
                  <a:gd name="T107" fmla="*/ 188 h 1081"/>
                  <a:gd name="T108" fmla="*/ 814 w 1152"/>
                  <a:gd name="T109" fmla="*/ 198 h 1081"/>
                  <a:gd name="T110" fmla="*/ 866 w 1152"/>
                  <a:gd name="T111" fmla="*/ 217 h 1081"/>
                  <a:gd name="T112" fmla="*/ 956 w 1152"/>
                  <a:gd name="T113" fmla="*/ 232 h 1081"/>
                  <a:gd name="T114" fmla="*/ 1034 w 1152"/>
                  <a:gd name="T115" fmla="*/ 286 h 1081"/>
                  <a:gd name="T116" fmla="*/ 1083 w 1152"/>
                  <a:gd name="T117" fmla="*/ 354 h 1081"/>
                  <a:gd name="T118" fmla="*/ 1047 w 1152"/>
                  <a:gd name="T119" fmla="*/ 428 h 1081"/>
                  <a:gd name="T120" fmla="*/ 971 w 1152"/>
                  <a:gd name="T121" fmla="*/ 511 h 1081"/>
                  <a:gd name="T122" fmla="*/ 966 w 1152"/>
                  <a:gd name="T123" fmla="*/ 614 h 1081"/>
                  <a:gd name="T124" fmla="*/ 927 w 1152"/>
                  <a:gd name="T125" fmla="*/ 719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52" h="1081">
                    <a:moveTo>
                      <a:pt x="795" y="809"/>
                    </a:moveTo>
                    <a:lnTo>
                      <a:pt x="792" y="809"/>
                    </a:lnTo>
                    <a:lnTo>
                      <a:pt x="795" y="809"/>
                    </a:lnTo>
                    <a:close/>
                    <a:moveTo>
                      <a:pt x="800" y="807"/>
                    </a:moveTo>
                    <a:lnTo>
                      <a:pt x="797" y="807"/>
                    </a:lnTo>
                    <a:lnTo>
                      <a:pt x="800" y="807"/>
                    </a:lnTo>
                    <a:close/>
                    <a:moveTo>
                      <a:pt x="783" y="807"/>
                    </a:moveTo>
                    <a:lnTo>
                      <a:pt x="783" y="804"/>
                    </a:lnTo>
                    <a:lnTo>
                      <a:pt x="783" y="807"/>
                    </a:lnTo>
                    <a:close/>
                    <a:moveTo>
                      <a:pt x="795" y="804"/>
                    </a:moveTo>
                    <a:lnTo>
                      <a:pt x="797" y="804"/>
                    </a:lnTo>
                    <a:lnTo>
                      <a:pt x="797" y="807"/>
                    </a:lnTo>
                    <a:lnTo>
                      <a:pt x="795" y="807"/>
                    </a:lnTo>
                    <a:lnTo>
                      <a:pt x="797" y="807"/>
                    </a:lnTo>
                    <a:lnTo>
                      <a:pt x="795" y="807"/>
                    </a:lnTo>
                    <a:lnTo>
                      <a:pt x="795" y="809"/>
                    </a:lnTo>
                    <a:lnTo>
                      <a:pt x="797" y="809"/>
                    </a:lnTo>
                    <a:lnTo>
                      <a:pt x="795" y="809"/>
                    </a:lnTo>
                    <a:lnTo>
                      <a:pt x="797" y="809"/>
                    </a:lnTo>
                    <a:lnTo>
                      <a:pt x="795" y="809"/>
                    </a:lnTo>
                    <a:lnTo>
                      <a:pt x="792" y="809"/>
                    </a:lnTo>
                    <a:lnTo>
                      <a:pt x="790" y="809"/>
                    </a:lnTo>
                    <a:lnTo>
                      <a:pt x="790" y="807"/>
                    </a:lnTo>
                    <a:lnTo>
                      <a:pt x="792" y="807"/>
                    </a:lnTo>
                    <a:lnTo>
                      <a:pt x="792" y="804"/>
                    </a:lnTo>
                    <a:lnTo>
                      <a:pt x="795" y="804"/>
                    </a:lnTo>
                    <a:close/>
                    <a:moveTo>
                      <a:pt x="797" y="799"/>
                    </a:moveTo>
                    <a:lnTo>
                      <a:pt x="800" y="799"/>
                    </a:lnTo>
                    <a:lnTo>
                      <a:pt x="797" y="799"/>
                    </a:lnTo>
                    <a:close/>
                    <a:moveTo>
                      <a:pt x="800" y="799"/>
                    </a:moveTo>
                    <a:lnTo>
                      <a:pt x="802" y="797"/>
                    </a:lnTo>
                    <a:lnTo>
                      <a:pt x="802" y="799"/>
                    </a:lnTo>
                    <a:lnTo>
                      <a:pt x="800" y="799"/>
                    </a:lnTo>
                    <a:lnTo>
                      <a:pt x="800" y="797"/>
                    </a:lnTo>
                    <a:lnTo>
                      <a:pt x="800" y="799"/>
                    </a:lnTo>
                    <a:close/>
                    <a:moveTo>
                      <a:pt x="709" y="905"/>
                    </a:moveTo>
                    <a:lnTo>
                      <a:pt x="709" y="907"/>
                    </a:lnTo>
                    <a:lnTo>
                      <a:pt x="707" y="909"/>
                    </a:lnTo>
                    <a:lnTo>
                      <a:pt x="709" y="909"/>
                    </a:lnTo>
                    <a:lnTo>
                      <a:pt x="707" y="909"/>
                    </a:lnTo>
                    <a:lnTo>
                      <a:pt x="707" y="912"/>
                    </a:lnTo>
                    <a:lnTo>
                      <a:pt x="707" y="914"/>
                    </a:lnTo>
                    <a:lnTo>
                      <a:pt x="704" y="914"/>
                    </a:lnTo>
                    <a:lnTo>
                      <a:pt x="707" y="914"/>
                    </a:lnTo>
                    <a:lnTo>
                      <a:pt x="707" y="917"/>
                    </a:lnTo>
                    <a:lnTo>
                      <a:pt x="704" y="917"/>
                    </a:lnTo>
                    <a:lnTo>
                      <a:pt x="704" y="914"/>
                    </a:lnTo>
                    <a:lnTo>
                      <a:pt x="704" y="912"/>
                    </a:lnTo>
                    <a:lnTo>
                      <a:pt x="704" y="909"/>
                    </a:lnTo>
                    <a:lnTo>
                      <a:pt x="704" y="907"/>
                    </a:lnTo>
                    <a:lnTo>
                      <a:pt x="707" y="907"/>
                    </a:lnTo>
                    <a:lnTo>
                      <a:pt x="707" y="905"/>
                    </a:lnTo>
                    <a:lnTo>
                      <a:pt x="707" y="907"/>
                    </a:lnTo>
                    <a:lnTo>
                      <a:pt x="707" y="905"/>
                    </a:lnTo>
                    <a:lnTo>
                      <a:pt x="709" y="905"/>
                    </a:lnTo>
                    <a:close/>
                    <a:moveTo>
                      <a:pt x="765" y="173"/>
                    </a:moveTo>
                    <a:lnTo>
                      <a:pt x="763" y="173"/>
                    </a:lnTo>
                    <a:lnTo>
                      <a:pt x="765" y="173"/>
                    </a:lnTo>
                    <a:close/>
                    <a:moveTo>
                      <a:pt x="763" y="173"/>
                    </a:moveTo>
                    <a:lnTo>
                      <a:pt x="761" y="173"/>
                    </a:lnTo>
                    <a:lnTo>
                      <a:pt x="763" y="173"/>
                    </a:lnTo>
                    <a:close/>
                    <a:moveTo>
                      <a:pt x="770" y="173"/>
                    </a:moveTo>
                    <a:lnTo>
                      <a:pt x="770" y="171"/>
                    </a:lnTo>
                    <a:lnTo>
                      <a:pt x="770" y="173"/>
                    </a:lnTo>
                    <a:close/>
                    <a:moveTo>
                      <a:pt x="763" y="173"/>
                    </a:moveTo>
                    <a:lnTo>
                      <a:pt x="763" y="171"/>
                    </a:lnTo>
                    <a:lnTo>
                      <a:pt x="763" y="173"/>
                    </a:lnTo>
                    <a:close/>
                    <a:moveTo>
                      <a:pt x="1152" y="254"/>
                    </a:moveTo>
                    <a:lnTo>
                      <a:pt x="1149" y="254"/>
                    </a:lnTo>
                    <a:lnTo>
                      <a:pt x="1152" y="252"/>
                    </a:lnTo>
                    <a:lnTo>
                      <a:pt x="1152" y="254"/>
                    </a:lnTo>
                    <a:close/>
                    <a:moveTo>
                      <a:pt x="805" y="794"/>
                    </a:moveTo>
                    <a:lnTo>
                      <a:pt x="805" y="792"/>
                    </a:lnTo>
                    <a:lnTo>
                      <a:pt x="805" y="794"/>
                    </a:lnTo>
                    <a:close/>
                    <a:moveTo>
                      <a:pt x="814" y="794"/>
                    </a:moveTo>
                    <a:lnTo>
                      <a:pt x="814" y="792"/>
                    </a:lnTo>
                    <a:lnTo>
                      <a:pt x="814" y="794"/>
                    </a:lnTo>
                    <a:close/>
                    <a:moveTo>
                      <a:pt x="814" y="790"/>
                    </a:moveTo>
                    <a:lnTo>
                      <a:pt x="812" y="790"/>
                    </a:lnTo>
                    <a:lnTo>
                      <a:pt x="814" y="790"/>
                    </a:lnTo>
                    <a:close/>
                    <a:moveTo>
                      <a:pt x="814" y="787"/>
                    </a:moveTo>
                    <a:lnTo>
                      <a:pt x="814" y="785"/>
                    </a:lnTo>
                    <a:lnTo>
                      <a:pt x="814" y="787"/>
                    </a:lnTo>
                    <a:close/>
                    <a:moveTo>
                      <a:pt x="824" y="787"/>
                    </a:moveTo>
                    <a:lnTo>
                      <a:pt x="827" y="787"/>
                    </a:lnTo>
                    <a:lnTo>
                      <a:pt x="827" y="790"/>
                    </a:lnTo>
                    <a:lnTo>
                      <a:pt x="827" y="787"/>
                    </a:lnTo>
                    <a:lnTo>
                      <a:pt x="827" y="790"/>
                    </a:lnTo>
                    <a:lnTo>
                      <a:pt x="824" y="790"/>
                    </a:lnTo>
                    <a:lnTo>
                      <a:pt x="822" y="790"/>
                    </a:lnTo>
                    <a:lnTo>
                      <a:pt x="819" y="790"/>
                    </a:lnTo>
                    <a:lnTo>
                      <a:pt x="819" y="787"/>
                    </a:lnTo>
                    <a:lnTo>
                      <a:pt x="822" y="787"/>
                    </a:lnTo>
                    <a:lnTo>
                      <a:pt x="824" y="787"/>
                    </a:lnTo>
                    <a:lnTo>
                      <a:pt x="824" y="785"/>
                    </a:lnTo>
                    <a:lnTo>
                      <a:pt x="824" y="787"/>
                    </a:lnTo>
                    <a:close/>
                    <a:moveTo>
                      <a:pt x="844" y="785"/>
                    </a:moveTo>
                    <a:lnTo>
                      <a:pt x="841" y="785"/>
                    </a:lnTo>
                    <a:lnTo>
                      <a:pt x="844" y="785"/>
                    </a:lnTo>
                    <a:close/>
                    <a:moveTo>
                      <a:pt x="853" y="785"/>
                    </a:moveTo>
                    <a:lnTo>
                      <a:pt x="851" y="785"/>
                    </a:lnTo>
                    <a:lnTo>
                      <a:pt x="853" y="785"/>
                    </a:lnTo>
                    <a:close/>
                    <a:moveTo>
                      <a:pt x="829" y="782"/>
                    </a:moveTo>
                    <a:lnTo>
                      <a:pt x="829" y="785"/>
                    </a:lnTo>
                    <a:lnTo>
                      <a:pt x="829" y="782"/>
                    </a:lnTo>
                    <a:close/>
                    <a:moveTo>
                      <a:pt x="831" y="785"/>
                    </a:moveTo>
                    <a:lnTo>
                      <a:pt x="831" y="782"/>
                    </a:lnTo>
                    <a:lnTo>
                      <a:pt x="831" y="785"/>
                    </a:lnTo>
                    <a:close/>
                    <a:moveTo>
                      <a:pt x="834" y="782"/>
                    </a:moveTo>
                    <a:lnTo>
                      <a:pt x="831" y="782"/>
                    </a:lnTo>
                    <a:lnTo>
                      <a:pt x="834" y="782"/>
                    </a:lnTo>
                    <a:close/>
                    <a:moveTo>
                      <a:pt x="853" y="777"/>
                    </a:moveTo>
                    <a:lnTo>
                      <a:pt x="853" y="780"/>
                    </a:lnTo>
                    <a:lnTo>
                      <a:pt x="853" y="777"/>
                    </a:lnTo>
                    <a:lnTo>
                      <a:pt x="851" y="777"/>
                    </a:lnTo>
                    <a:lnTo>
                      <a:pt x="851" y="780"/>
                    </a:lnTo>
                    <a:lnTo>
                      <a:pt x="851" y="777"/>
                    </a:lnTo>
                    <a:lnTo>
                      <a:pt x="853" y="777"/>
                    </a:lnTo>
                    <a:close/>
                    <a:moveTo>
                      <a:pt x="934" y="711"/>
                    </a:moveTo>
                    <a:lnTo>
                      <a:pt x="932" y="711"/>
                    </a:lnTo>
                    <a:lnTo>
                      <a:pt x="934" y="711"/>
                    </a:lnTo>
                    <a:close/>
                    <a:moveTo>
                      <a:pt x="829" y="213"/>
                    </a:moveTo>
                    <a:lnTo>
                      <a:pt x="831" y="213"/>
                    </a:lnTo>
                    <a:lnTo>
                      <a:pt x="829" y="213"/>
                    </a:lnTo>
                    <a:close/>
                    <a:moveTo>
                      <a:pt x="817" y="203"/>
                    </a:moveTo>
                    <a:lnTo>
                      <a:pt x="819" y="203"/>
                    </a:lnTo>
                    <a:lnTo>
                      <a:pt x="817" y="203"/>
                    </a:lnTo>
                    <a:close/>
                    <a:moveTo>
                      <a:pt x="814" y="198"/>
                    </a:moveTo>
                    <a:lnTo>
                      <a:pt x="812" y="198"/>
                    </a:lnTo>
                    <a:lnTo>
                      <a:pt x="814" y="198"/>
                    </a:lnTo>
                    <a:close/>
                    <a:moveTo>
                      <a:pt x="814" y="195"/>
                    </a:moveTo>
                    <a:lnTo>
                      <a:pt x="814" y="198"/>
                    </a:lnTo>
                    <a:lnTo>
                      <a:pt x="814" y="195"/>
                    </a:lnTo>
                    <a:close/>
                    <a:moveTo>
                      <a:pt x="809" y="191"/>
                    </a:moveTo>
                    <a:lnTo>
                      <a:pt x="809" y="188"/>
                    </a:lnTo>
                    <a:lnTo>
                      <a:pt x="809" y="191"/>
                    </a:lnTo>
                    <a:close/>
                    <a:moveTo>
                      <a:pt x="807" y="188"/>
                    </a:moveTo>
                    <a:lnTo>
                      <a:pt x="809" y="188"/>
                    </a:lnTo>
                    <a:lnTo>
                      <a:pt x="809" y="191"/>
                    </a:lnTo>
                    <a:lnTo>
                      <a:pt x="807" y="191"/>
                    </a:lnTo>
                    <a:lnTo>
                      <a:pt x="807" y="188"/>
                    </a:lnTo>
                    <a:lnTo>
                      <a:pt x="809" y="188"/>
                    </a:lnTo>
                    <a:lnTo>
                      <a:pt x="807" y="188"/>
                    </a:lnTo>
                    <a:close/>
                    <a:moveTo>
                      <a:pt x="800" y="188"/>
                    </a:moveTo>
                    <a:lnTo>
                      <a:pt x="800" y="186"/>
                    </a:lnTo>
                    <a:lnTo>
                      <a:pt x="800" y="188"/>
                    </a:lnTo>
                    <a:close/>
                    <a:moveTo>
                      <a:pt x="809" y="188"/>
                    </a:moveTo>
                    <a:lnTo>
                      <a:pt x="809" y="186"/>
                    </a:lnTo>
                    <a:lnTo>
                      <a:pt x="809" y="188"/>
                    </a:lnTo>
                    <a:close/>
                    <a:moveTo>
                      <a:pt x="800" y="186"/>
                    </a:moveTo>
                    <a:lnTo>
                      <a:pt x="800" y="188"/>
                    </a:lnTo>
                    <a:lnTo>
                      <a:pt x="800" y="186"/>
                    </a:lnTo>
                    <a:close/>
                    <a:moveTo>
                      <a:pt x="800" y="186"/>
                    </a:moveTo>
                    <a:lnTo>
                      <a:pt x="800" y="183"/>
                    </a:lnTo>
                    <a:lnTo>
                      <a:pt x="800" y="186"/>
                    </a:lnTo>
                    <a:close/>
                    <a:moveTo>
                      <a:pt x="790" y="186"/>
                    </a:moveTo>
                    <a:lnTo>
                      <a:pt x="790" y="183"/>
                    </a:lnTo>
                    <a:lnTo>
                      <a:pt x="790" y="186"/>
                    </a:lnTo>
                    <a:close/>
                    <a:moveTo>
                      <a:pt x="802" y="183"/>
                    </a:moveTo>
                    <a:lnTo>
                      <a:pt x="802" y="186"/>
                    </a:lnTo>
                    <a:lnTo>
                      <a:pt x="802" y="183"/>
                    </a:lnTo>
                    <a:close/>
                    <a:moveTo>
                      <a:pt x="805" y="183"/>
                    </a:moveTo>
                    <a:lnTo>
                      <a:pt x="802" y="183"/>
                    </a:lnTo>
                    <a:lnTo>
                      <a:pt x="805" y="183"/>
                    </a:lnTo>
                    <a:close/>
                    <a:moveTo>
                      <a:pt x="787" y="183"/>
                    </a:moveTo>
                    <a:lnTo>
                      <a:pt x="787" y="181"/>
                    </a:lnTo>
                    <a:lnTo>
                      <a:pt x="787" y="183"/>
                    </a:lnTo>
                    <a:close/>
                    <a:moveTo>
                      <a:pt x="785" y="183"/>
                    </a:moveTo>
                    <a:lnTo>
                      <a:pt x="783" y="183"/>
                    </a:lnTo>
                    <a:lnTo>
                      <a:pt x="783" y="181"/>
                    </a:lnTo>
                    <a:lnTo>
                      <a:pt x="783" y="183"/>
                    </a:lnTo>
                    <a:lnTo>
                      <a:pt x="785" y="183"/>
                    </a:lnTo>
                    <a:close/>
                    <a:moveTo>
                      <a:pt x="807" y="183"/>
                    </a:moveTo>
                    <a:lnTo>
                      <a:pt x="805" y="183"/>
                    </a:lnTo>
                    <a:lnTo>
                      <a:pt x="805" y="181"/>
                    </a:lnTo>
                    <a:lnTo>
                      <a:pt x="807" y="181"/>
                    </a:lnTo>
                    <a:lnTo>
                      <a:pt x="807" y="183"/>
                    </a:lnTo>
                    <a:close/>
                    <a:moveTo>
                      <a:pt x="805" y="181"/>
                    </a:moveTo>
                    <a:lnTo>
                      <a:pt x="805" y="183"/>
                    </a:lnTo>
                    <a:lnTo>
                      <a:pt x="805" y="186"/>
                    </a:lnTo>
                    <a:lnTo>
                      <a:pt x="805" y="183"/>
                    </a:lnTo>
                    <a:lnTo>
                      <a:pt x="805" y="186"/>
                    </a:lnTo>
                    <a:lnTo>
                      <a:pt x="802" y="186"/>
                    </a:lnTo>
                    <a:lnTo>
                      <a:pt x="802" y="183"/>
                    </a:lnTo>
                    <a:lnTo>
                      <a:pt x="805" y="186"/>
                    </a:lnTo>
                    <a:lnTo>
                      <a:pt x="802" y="183"/>
                    </a:lnTo>
                    <a:lnTo>
                      <a:pt x="805" y="183"/>
                    </a:lnTo>
                    <a:lnTo>
                      <a:pt x="802" y="183"/>
                    </a:lnTo>
                    <a:lnTo>
                      <a:pt x="805" y="181"/>
                    </a:lnTo>
                    <a:close/>
                    <a:moveTo>
                      <a:pt x="787" y="181"/>
                    </a:moveTo>
                    <a:lnTo>
                      <a:pt x="785" y="181"/>
                    </a:lnTo>
                    <a:lnTo>
                      <a:pt x="787" y="181"/>
                    </a:lnTo>
                    <a:lnTo>
                      <a:pt x="787" y="178"/>
                    </a:lnTo>
                    <a:lnTo>
                      <a:pt x="787" y="181"/>
                    </a:lnTo>
                    <a:close/>
                    <a:moveTo>
                      <a:pt x="785" y="181"/>
                    </a:moveTo>
                    <a:lnTo>
                      <a:pt x="783" y="181"/>
                    </a:lnTo>
                    <a:lnTo>
                      <a:pt x="783" y="178"/>
                    </a:lnTo>
                    <a:lnTo>
                      <a:pt x="783" y="181"/>
                    </a:lnTo>
                    <a:lnTo>
                      <a:pt x="785" y="181"/>
                    </a:lnTo>
                    <a:lnTo>
                      <a:pt x="783" y="181"/>
                    </a:lnTo>
                    <a:lnTo>
                      <a:pt x="783" y="178"/>
                    </a:lnTo>
                    <a:lnTo>
                      <a:pt x="785" y="181"/>
                    </a:lnTo>
                    <a:close/>
                    <a:moveTo>
                      <a:pt x="780" y="178"/>
                    </a:moveTo>
                    <a:lnTo>
                      <a:pt x="780" y="181"/>
                    </a:lnTo>
                    <a:lnTo>
                      <a:pt x="780" y="178"/>
                    </a:lnTo>
                    <a:close/>
                    <a:moveTo>
                      <a:pt x="785" y="178"/>
                    </a:moveTo>
                    <a:lnTo>
                      <a:pt x="785" y="181"/>
                    </a:lnTo>
                    <a:lnTo>
                      <a:pt x="785" y="183"/>
                    </a:lnTo>
                    <a:lnTo>
                      <a:pt x="783" y="183"/>
                    </a:lnTo>
                    <a:lnTo>
                      <a:pt x="785" y="183"/>
                    </a:lnTo>
                    <a:lnTo>
                      <a:pt x="783" y="183"/>
                    </a:lnTo>
                    <a:lnTo>
                      <a:pt x="785" y="183"/>
                    </a:lnTo>
                    <a:lnTo>
                      <a:pt x="783" y="181"/>
                    </a:lnTo>
                    <a:lnTo>
                      <a:pt x="785" y="181"/>
                    </a:lnTo>
                    <a:lnTo>
                      <a:pt x="785" y="183"/>
                    </a:lnTo>
                    <a:lnTo>
                      <a:pt x="785" y="181"/>
                    </a:lnTo>
                    <a:lnTo>
                      <a:pt x="785" y="178"/>
                    </a:lnTo>
                    <a:close/>
                    <a:moveTo>
                      <a:pt x="780" y="178"/>
                    </a:moveTo>
                    <a:lnTo>
                      <a:pt x="780" y="176"/>
                    </a:lnTo>
                    <a:lnTo>
                      <a:pt x="780" y="178"/>
                    </a:lnTo>
                    <a:close/>
                    <a:moveTo>
                      <a:pt x="927" y="719"/>
                    </a:moveTo>
                    <a:lnTo>
                      <a:pt x="927" y="721"/>
                    </a:lnTo>
                    <a:lnTo>
                      <a:pt x="924" y="721"/>
                    </a:lnTo>
                    <a:lnTo>
                      <a:pt x="924" y="724"/>
                    </a:lnTo>
                    <a:lnTo>
                      <a:pt x="922" y="724"/>
                    </a:lnTo>
                    <a:lnTo>
                      <a:pt x="924" y="721"/>
                    </a:lnTo>
                    <a:lnTo>
                      <a:pt x="922" y="721"/>
                    </a:lnTo>
                    <a:lnTo>
                      <a:pt x="922" y="724"/>
                    </a:lnTo>
                    <a:lnTo>
                      <a:pt x="919" y="724"/>
                    </a:lnTo>
                    <a:lnTo>
                      <a:pt x="919" y="726"/>
                    </a:lnTo>
                    <a:lnTo>
                      <a:pt x="919" y="728"/>
                    </a:lnTo>
                    <a:lnTo>
                      <a:pt x="917" y="728"/>
                    </a:lnTo>
                    <a:lnTo>
                      <a:pt x="917" y="731"/>
                    </a:lnTo>
                    <a:lnTo>
                      <a:pt x="917" y="733"/>
                    </a:lnTo>
                    <a:lnTo>
                      <a:pt x="915" y="733"/>
                    </a:lnTo>
                    <a:lnTo>
                      <a:pt x="915" y="736"/>
                    </a:lnTo>
                    <a:lnTo>
                      <a:pt x="915" y="738"/>
                    </a:lnTo>
                    <a:lnTo>
                      <a:pt x="912" y="741"/>
                    </a:lnTo>
                    <a:lnTo>
                      <a:pt x="912" y="743"/>
                    </a:lnTo>
                    <a:lnTo>
                      <a:pt x="912" y="746"/>
                    </a:lnTo>
                    <a:lnTo>
                      <a:pt x="912" y="748"/>
                    </a:lnTo>
                    <a:lnTo>
                      <a:pt x="912" y="750"/>
                    </a:lnTo>
                    <a:lnTo>
                      <a:pt x="915" y="753"/>
                    </a:lnTo>
                    <a:lnTo>
                      <a:pt x="915" y="755"/>
                    </a:lnTo>
                    <a:lnTo>
                      <a:pt x="912" y="755"/>
                    </a:lnTo>
                    <a:lnTo>
                      <a:pt x="912" y="758"/>
                    </a:lnTo>
                    <a:lnTo>
                      <a:pt x="910" y="758"/>
                    </a:lnTo>
                    <a:lnTo>
                      <a:pt x="907" y="760"/>
                    </a:lnTo>
                    <a:lnTo>
                      <a:pt x="905" y="760"/>
                    </a:lnTo>
                    <a:lnTo>
                      <a:pt x="902" y="760"/>
                    </a:lnTo>
                    <a:lnTo>
                      <a:pt x="900" y="760"/>
                    </a:lnTo>
                    <a:lnTo>
                      <a:pt x="900" y="763"/>
                    </a:lnTo>
                    <a:lnTo>
                      <a:pt x="897" y="763"/>
                    </a:lnTo>
                    <a:lnTo>
                      <a:pt x="895" y="763"/>
                    </a:lnTo>
                    <a:lnTo>
                      <a:pt x="895" y="765"/>
                    </a:lnTo>
                    <a:lnTo>
                      <a:pt x="893" y="765"/>
                    </a:lnTo>
                    <a:lnTo>
                      <a:pt x="893" y="768"/>
                    </a:lnTo>
                    <a:lnTo>
                      <a:pt x="890" y="768"/>
                    </a:lnTo>
                    <a:lnTo>
                      <a:pt x="890" y="770"/>
                    </a:lnTo>
                    <a:lnTo>
                      <a:pt x="888" y="770"/>
                    </a:lnTo>
                    <a:lnTo>
                      <a:pt x="885" y="772"/>
                    </a:lnTo>
                    <a:lnTo>
                      <a:pt x="885" y="775"/>
                    </a:lnTo>
                    <a:lnTo>
                      <a:pt x="888" y="775"/>
                    </a:lnTo>
                    <a:lnTo>
                      <a:pt x="888" y="777"/>
                    </a:lnTo>
                    <a:lnTo>
                      <a:pt x="890" y="777"/>
                    </a:lnTo>
                    <a:lnTo>
                      <a:pt x="888" y="777"/>
                    </a:lnTo>
                    <a:lnTo>
                      <a:pt x="890" y="777"/>
                    </a:lnTo>
                    <a:lnTo>
                      <a:pt x="888" y="777"/>
                    </a:lnTo>
                    <a:lnTo>
                      <a:pt x="888" y="780"/>
                    </a:lnTo>
                    <a:lnTo>
                      <a:pt x="885" y="780"/>
                    </a:lnTo>
                    <a:lnTo>
                      <a:pt x="885" y="782"/>
                    </a:lnTo>
                    <a:lnTo>
                      <a:pt x="883" y="782"/>
                    </a:lnTo>
                    <a:lnTo>
                      <a:pt x="878" y="782"/>
                    </a:lnTo>
                    <a:lnTo>
                      <a:pt x="875" y="782"/>
                    </a:lnTo>
                    <a:lnTo>
                      <a:pt x="873" y="782"/>
                    </a:lnTo>
                    <a:lnTo>
                      <a:pt x="871" y="782"/>
                    </a:lnTo>
                    <a:lnTo>
                      <a:pt x="868" y="782"/>
                    </a:lnTo>
                    <a:lnTo>
                      <a:pt x="866" y="782"/>
                    </a:lnTo>
                    <a:lnTo>
                      <a:pt x="863" y="782"/>
                    </a:lnTo>
                    <a:lnTo>
                      <a:pt x="861" y="782"/>
                    </a:lnTo>
                    <a:lnTo>
                      <a:pt x="858" y="782"/>
                    </a:lnTo>
                    <a:lnTo>
                      <a:pt x="856" y="782"/>
                    </a:lnTo>
                    <a:lnTo>
                      <a:pt x="853" y="782"/>
                    </a:lnTo>
                    <a:lnTo>
                      <a:pt x="856" y="782"/>
                    </a:lnTo>
                    <a:lnTo>
                      <a:pt x="853" y="782"/>
                    </a:lnTo>
                    <a:lnTo>
                      <a:pt x="856" y="782"/>
                    </a:lnTo>
                    <a:lnTo>
                      <a:pt x="856" y="780"/>
                    </a:lnTo>
                    <a:lnTo>
                      <a:pt x="853" y="780"/>
                    </a:lnTo>
                    <a:lnTo>
                      <a:pt x="853" y="782"/>
                    </a:lnTo>
                    <a:lnTo>
                      <a:pt x="853" y="780"/>
                    </a:lnTo>
                    <a:lnTo>
                      <a:pt x="856" y="780"/>
                    </a:lnTo>
                    <a:lnTo>
                      <a:pt x="856" y="777"/>
                    </a:lnTo>
                    <a:lnTo>
                      <a:pt x="858" y="777"/>
                    </a:lnTo>
                    <a:lnTo>
                      <a:pt x="858" y="775"/>
                    </a:lnTo>
                    <a:lnTo>
                      <a:pt x="856" y="775"/>
                    </a:lnTo>
                    <a:lnTo>
                      <a:pt x="858" y="775"/>
                    </a:lnTo>
                    <a:lnTo>
                      <a:pt x="856" y="775"/>
                    </a:lnTo>
                    <a:lnTo>
                      <a:pt x="853" y="775"/>
                    </a:lnTo>
                    <a:lnTo>
                      <a:pt x="851" y="775"/>
                    </a:lnTo>
                    <a:lnTo>
                      <a:pt x="851" y="777"/>
                    </a:lnTo>
                    <a:lnTo>
                      <a:pt x="851" y="780"/>
                    </a:lnTo>
                    <a:lnTo>
                      <a:pt x="853" y="780"/>
                    </a:lnTo>
                    <a:lnTo>
                      <a:pt x="851" y="780"/>
                    </a:lnTo>
                    <a:lnTo>
                      <a:pt x="853" y="780"/>
                    </a:lnTo>
                    <a:lnTo>
                      <a:pt x="853" y="782"/>
                    </a:lnTo>
                    <a:lnTo>
                      <a:pt x="851" y="782"/>
                    </a:lnTo>
                    <a:lnTo>
                      <a:pt x="851" y="785"/>
                    </a:lnTo>
                    <a:lnTo>
                      <a:pt x="849" y="785"/>
                    </a:lnTo>
                    <a:lnTo>
                      <a:pt x="851" y="785"/>
                    </a:lnTo>
                    <a:lnTo>
                      <a:pt x="849" y="785"/>
                    </a:lnTo>
                    <a:lnTo>
                      <a:pt x="849" y="782"/>
                    </a:lnTo>
                    <a:lnTo>
                      <a:pt x="846" y="782"/>
                    </a:lnTo>
                    <a:lnTo>
                      <a:pt x="849" y="782"/>
                    </a:lnTo>
                    <a:lnTo>
                      <a:pt x="849" y="785"/>
                    </a:lnTo>
                    <a:lnTo>
                      <a:pt x="851" y="785"/>
                    </a:lnTo>
                    <a:lnTo>
                      <a:pt x="849" y="785"/>
                    </a:lnTo>
                    <a:lnTo>
                      <a:pt x="846" y="785"/>
                    </a:lnTo>
                    <a:lnTo>
                      <a:pt x="844" y="785"/>
                    </a:lnTo>
                    <a:lnTo>
                      <a:pt x="841" y="785"/>
                    </a:lnTo>
                    <a:lnTo>
                      <a:pt x="839" y="785"/>
                    </a:lnTo>
                    <a:lnTo>
                      <a:pt x="836" y="785"/>
                    </a:lnTo>
                    <a:lnTo>
                      <a:pt x="834" y="785"/>
                    </a:lnTo>
                    <a:lnTo>
                      <a:pt x="831" y="787"/>
                    </a:lnTo>
                    <a:lnTo>
                      <a:pt x="829" y="787"/>
                    </a:lnTo>
                    <a:lnTo>
                      <a:pt x="829" y="785"/>
                    </a:lnTo>
                    <a:lnTo>
                      <a:pt x="831" y="785"/>
                    </a:lnTo>
                    <a:lnTo>
                      <a:pt x="834" y="785"/>
                    </a:lnTo>
                    <a:lnTo>
                      <a:pt x="836" y="785"/>
                    </a:lnTo>
                    <a:lnTo>
                      <a:pt x="839" y="785"/>
                    </a:lnTo>
                    <a:lnTo>
                      <a:pt x="841" y="785"/>
                    </a:lnTo>
                    <a:lnTo>
                      <a:pt x="844" y="785"/>
                    </a:lnTo>
                    <a:lnTo>
                      <a:pt x="841" y="785"/>
                    </a:lnTo>
                    <a:lnTo>
                      <a:pt x="839" y="785"/>
                    </a:lnTo>
                    <a:lnTo>
                      <a:pt x="839" y="782"/>
                    </a:lnTo>
                    <a:lnTo>
                      <a:pt x="836" y="782"/>
                    </a:lnTo>
                    <a:lnTo>
                      <a:pt x="834" y="782"/>
                    </a:lnTo>
                    <a:lnTo>
                      <a:pt x="834" y="780"/>
                    </a:lnTo>
                    <a:lnTo>
                      <a:pt x="834" y="782"/>
                    </a:lnTo>
                    <a:lnTo>
                      <a:pt x="831" y="782"/>
                    </a:lnTo>
                    <a:lnTo>
                      <a:pt x="829" y="782"/>
                    </a:lnTo>
                    <a:lnTo>
                      <a:pt x="827" y="782"/>
                    </a:lnTo>
                    <a:lnTo>
                      <a:pt x="827" y="785"/>
                    </a:lnTo>
                    <a:lnTo>
                      <a:pt x="824" y="785"/>
                    </a:lnTo>
                    <a:lnTo>
                      <a:pt x="824" y="782"/>
                    </a:lnTo>
                    <a:lnTo>
                      <a:pt x="824" y="785"/>
                    </a:lnTo>
                    <a:lnTo>
                      <a:pt x="822" y="785"/>
                    </a:lnTo>
                    <a:lnTo>
                      <a:pt x="819" y="785"/>
                    </a:lnTo>
                    <a:lnTo>
                      <a:pt x="822" y="785"/>
                    </a:lnTo>
                    <a:lnTo>
                      <a:pt x="822" y="782"/>
                    </a:lnTo>
                    <a:lnTo>
                      <a:pt x="819" y="782"/>
                    </a:lnTo>
                    <a:lnTo>
                      <a:pt x="822" y="782"/>
                    </a:lnTo>
                    <a:lnTo>
                      <a:pt x="819" y="782"/>
                    </a:lnTo>
                    <a:lnTo>
                      <a:pt x="819" y="785"/>
                    </a:lnTo>
                    <a:lnTo>
                      <a:pt x="817" y="785"/>
                    </a:lnTo>
                    <a:lnTo>
                      <a:pt x="819" y="785"/>
                    </a:lnTo>
                    <a:lnTo>
                      <a:pt x="817" y="785"/>
                    </a:lnTo>
                    <a:lnTo>
                      <a:pt x="814" y="785"/>
                    </a:lnTo>
                    <a:lnTo>
                      <a:pt x="812" y="785"/>
                    </a:lnTo>
                    <a:lnTo>
                      <a:pt x="812" y="787"/>
                    </a:lnTo>
                    <a:lnTo>
                      <a:pt x="812" y="790"/>
                    </a:lnTo>
                    <a:lnTo>
                      <a:pt x="809" y="790"/>
                    </a:lnTo>
                    <a:lnTo>
                      <a:pt x="812" y="790"/>
                    </a:lnTo>
                    <a:lnTo>
                      <a:pt x="809" y="790"/>
                    </a:lnTo>
                    <a:lnTo>
                      <a:pt x="812" y="790"/>
                    </a:lnTo>
                    <a:lnTo>
                      <a:pt x="809" y="790"/>
                    </a:lnTo>
                    <a:lnTo>
                      <a:pt x="812" y="790"/>
                    </a:lnTo>
                    <a:lnTo>
                      <a:pt x="814" y="790"/>
                    </a:lnTo>
                    <a:lnTo>
                      <a:pt x="812" y="790"/>
                    </a:lnTo>
                    <a:lnTo>
                      <a:pt x="814" y="790"/>
                    </a:lnTo>
                    <a:lnTo>
                      <a:pt x="812" y="790"/>
                    </a:lnTo>
                    <a:lnTo>
                      <a:pt x="812" y="792"/>
                    </a:lnTo>
                    <a:lnTo>
                      <a:pt x="812" y="790"/>
                    </a:lnTo>
                    <a:lnTo>
                      <a:pt x="814" y="790"/>
                    </a:lnTo>
                    <a:lnTo>
                      <a:pt x="814" y="792"/>
                    </a:lnTo>
                    <a:lnTo>
                      <a:pt x="817" y="792"/>
                    </a:lnTo>
                    <a:lnTo>
                      <a:pt x="814" y="792"/>
                    </a:lnTo>
                    <a:lnTo>
                      <a:pt x="814" y="794"/>
                    </a:lnTo>
                    <a:lnTo>
                      <a:pt x="814" y="792"/>
                    </a:lnTo>
                    <a:lnTo>
                      <a:pt x="814" y="794"/>
                    </a:lnTo>
                    <a:lnTo>
                      <a:pt x="814" y="792"/>
                    </a:lnTo>
                    <a:lnTo>
                      <a:pt x="812" y="792"/>
                    </a:lnTo>
                    <a:lnTo>
                      <a:pt x="812" y="794"/>
                    </a:lnTo>
                    <a:lnTo>
                      <a:pt x="812" y="792"/>
                    </a:lnTo>
                    <a:lnTo>
                      <a:pt x="812" y="794"/>
                    </a:lnTo>
                    <a:lnTo>
                      <a:pt x="812" y="792"/>
                    </a:lnTo>
                    <a:lnTo>
                      <a:pt x="809" y="792"/>
                    </a:lnTo>
                    <a:lnTo>
                      <a:pt x="809" y="794"/>
                    </a:lnTo>
                    <a:lnTo>
                      <a:pt x="807" y="794"/>
                    </a:lnTo>
                    <a:lnTo>
                      <a:pt x="805" y="794"/>
                    </a:lnTo>
                    <a:lnTo>
                      <a:pt x="807" y="792"/>
                    </a:lnTo>
                    <a:lnTo>
                      <a:pt x="805" y="792"/>
                    </a:lnTo>
                    <a:lnTo>
                      <a:pt x="805" y="794"/>
                    </a:lnTo>
                    <a:lnTo>
                      <a:pt x="802" y="794"/>
                    </a:lnTo>
                    <a:lnTo>
                      <a:pt x="800" y="794"/>
                    </a:lnTo>
                    <a:lnTo>
                      <a:pt x="802" y="794"/>
                    </a:lnTo>
                    <a:lnTo>
                      <a:pt x="800" y="794"/>
                    </a:lnTo>
                    <a:lnTo>
                      <a:pt x="800" y="797"/>
                    </a:lnTo>
                    <a:lnTo>
                      <a:pt x="802" y="797"/>
                    </a:lnTo>
                    <a:lnTo>
                      <a:pt x="800" y="797"/>
                    </a:lnTo>
                    <a:lnTo>
                      <a:pt x="797" y="797"/>
                    </a:lnTo>
                    <a:lnTo>
                      <a:pt x="797" y="799"/>
                    </a:lnTo>
                    <a:lnTo>
                      <a:pt x="797" y="797"/>
                    </a:lnTo>
                    <a:lnTo>
                      <a:pt x="797" y="799"/>
                    </a:lnTo>
                    <a:lnTo>
                      <a:pt x="795" y="799"/>
                    </a:lnTo>
                    <a:lnTo>
                      <a:pt x="792" y="799"/>
                    </a:lnTo>
                    <a:lnTo>
                      <a:pt x="792" y="802"/>
                    </a:lnTo>
                    <a:lnTo>
                      <a:pt x="790" y="802"/>
                    </a:lnTo>
                    <a:lnTo>
                      <a:pt x="790" y="804"/>
                    </a:lnTo>
                    <a:lnTo>
                      <a:pt x="792" y="804"/>
                    </a:lnTo>
                    <a:lnTo>
                      <a:pt x="792" y="807"/>
                    </a:lnTo>
                    <a:lnTo>
                      <a:pt x="790" y="807"/>
                    </a:lnTo>
                    <a:lnTo>
                      <a:pt x="787" y="807"/>
                    </a:lnTo>
                    <a:lnTo>
                      <a:pt x="787" y="804"/>
                    </a:lnTo>
                    <a:lnTo>
                      <a:pt x="787" y="807"/>
                    </a:lnTo>
                    <a:lnTo>
                      <a:pt x="785" y="807"/>
                    </a:lnTo>
                    <a:lnTo>
                      <a:pt x="785" y="804"/>
                    </a:lnTo>
                    <a:lnTo>
                      <a:pt x="783" y="804"/>
                    </a:lnTo>
                    <a:lnTo>
                      <a:pt x="780" y="804"/>
                    </a:lnTo>
                    <a:lnTo>
                      <a:pt x="778" y="804"/>
                    </a:lnTo>
                    <a:lnTo>
                      <a:pt x="775" y="804"/>
                    </a:lnTo>
                    <a:lnTo>
                      <a:pt x="775" y="807"/>
                    </a:lnTo>
                    <a:lnTo>
                      <a:pt x="773" y="807"/>
                    </a:lnTo>
                    <a:lnTo>
                      <a:pt x="770" y="807"/>
                    </a:lnTo>
                    <a:lnTo>
                      <a:pt x="770" y="809"/>
                    </a:lnTo>
                    <a:lnTo>
                      <a:pt x="770" y="812"/>
                    </a:lnTo>
                    <a:lnTo>
                      <a:pt x="768" y="812"/>
                    </a:lnTo>
                    <a:lnTo>
                      <a:pt x="765" y="812"/>
                    </a:lnTo>
                    <a:lnTo>
                      <a:pt x="763" y="812"/>
                    </a:lnTo>
                    <a:lnTo>
                      <a:pt x="765" y="812"/>
                    </a:lnTo>
                    <a:lnTo>
                      <a:pt x="763" y="812"/>
                    </a:lnTo>
                    <a:lnTo>
                      <a:pt x="765" y="812"/>
                    </a:lnTo>
                    <a:lnTo>
                      <a:pt x="763" y="812"/>
                    </a:lnTo>
                    <a:lnTo>
                      <a:pt x="761" y="812"/>
                    </a:lnTo>
                    <a:lnTo>
                      <a:pt x="758" y="814"/>
                    </a:lnTo>
                    <a:lnTo>
                      <a:pt x="756" y="814"/>
                    </a:lnTo>
                    <a:lnTo>
                      <a:pt x="753" y="817"/>
                    </a:lnTo>
                    <a:lnTo>
                      <a:pt x="751" y="819"/>
                    </a:lnTo>
                    <a:lnTo>
                      <a:pt x="748" y="819"/>
                    </a:lnTo>
                    <a:lnTo>
                      <a:pt x="748" y="821"/>
                    </a:lnTo>
                    <a:lnTo>
                      <a:pt x="746" y="821"/>
                    </a:lnTo>
                    <a:lnTo>
                      <a:pt x="748" y="821"/>
                    </a:lnTo>
                    <a:lnTo>
                      <a:pt x="746" y="821"/>
                    </a:lnTo>
                    <a:lnTo>
                      <a:pt x="748" y="821"/>
                    </a:lnTo>
                    <a:lnTo>
                      <a:pt x="746" y="821"/>
                    </a:lnTo>
                    <a:lnTo>
                      <a:pt x="746" y="824"/>
                    </a:lnTo>
                    <a:lnTo>
                      <a:pt x="743" y="824"/>
                    </a:lnTo>
                    <a:lnTo>
                      <a:pt x="743" y="826"/>
                    </a:lnTo>
                    <a:lnTo>
                      <a:pt x="741" y="826"/>
                    </a:lnTo>
                    <a:lnTo>
                      <a:pt x="736" y="829"/>
                    </a:lnTo>
                    <a:lnTo>
                      <a:pt x="736" y="831"/>
                    </a:lnTo>
                    <a:lnTo>
                      <a:pt x="734" y="831"/>
                    </a:lnTo>
                    <a:lnTo>
                      <a:pt x="731" y="831"/>
                    </a:lnTo>
                    <a:lnTo>
                      <a:pt x="731" y="834"/>
                    </a:lnTo>
                    <a:lnTo>
                      <a:pt x="729" y="834"/>
                    </a:lnTo>
                    <a:lnTo>
                      <a:pt x="726" y="836"/>
                    </a:lnTo>
                    <a:lnTo>
                      <a:pt x="724" y="839"/>
                    </a:lnTo>
                    <a:lnTo>
                      <a:pt x="724" y="841"/>
                    </a:lnTo>
                    <a:lnTo>
                      <a:pt x="721" y="841"/>
                    </a:lnTo>
                    <a:lnTo>
                      <a:pt x="721" y="843"/>
                    </a:lnTo>
                    <a:lnTo>
                      <a:pt x="719" y="846"/>
                    </a:lnTo>
                    <a:lnTo>
                      <a:pt x="717" y="848"/>
                    </a:lnTo>
                    <a:lnTo>
                      <a:pt x="714" y="848"/>
                    </a:lnTo>
                    <a:lnTo>
                      <a:pt x="714" y="851"/>
                    </a:lnTo>
                    <a:lnTo>
                      <a:pt x="714" y="853"/>
                    </a:lnTo>
                    <a:lnTo>
                      <a:pt x="712" y="853"/>
                    </a:lnTo>
                    <a:lnTo>
                      <a:pt x="712" y="856"/>
                    </a:lnTo>
                    <a:lnTo>
                      <a:pt x="709" y="856"/>
                    </a:lnTo>
                    <a:lnTo>
                      <a:pt x="707" y="856"/>
                    </a:lnTo>
                    <a:lnTo>
                      <a:pt x="707" y="858"/>
                    </a:lnTo>
                    <a:lnTo>
                      <a:pt x="704" y="861"/>
                    </a:lnTo>
                    <a:lnTo>
                      <a:pt x="704" y="863"/>
                    </a:lnTo>
                    <a:lnTo>
                      <a:pt x="704" y="865"/>
                    </a:lnTo>
                    <a:lnTo>
                      <a:pt x="702" y="865"/>
                    </a:lnTo>
                    <a:lnTo>
                      <a:pt x="702" y="868"/>
                    </a:lnTo>
                    <a:lnTo>
                      <a:pt x="702" y="870"/>
                    </a:lnTo>
                    <a:lnTo>
                      <a:pt x="704" y="870"/>
                    </a:lnTo>
                    <a:lnTo>
                      <a:pt x="704" y="873"/>
                    </a:lnTo>
                    <a:lnTo>
                      <a:pt x="707" y="873"/>
                    </a:lnTo>
                    <a:lnTo>
                      <a:pt x="704" y="873"/>
                    </a:lnTo>
                    <a:lnTo>
                      <a:pt x="704" y="875"/>
                    </a:lnTo>
                    <a:lnTo>
                      <a:pt x="704" y="878"/>
                    </a:lnTo>
                    <a:lnTo>
                      <a:pt x="702" y="878"/>
                    </a:lnTo>
                    <a:lnTo>
                      <a:pt x="702" y="880"/>
                    </a:lnTo>
                    <a:lnTo>
                      <a:pt x="702" y="883"/>
                    </a:lnTo>
                    <a:lnTo>
                      <a:pt x="699" y="885"/>
                    </a:lnTo>
                    <a:lnTo>
                      <a:pt x="702" y="885"/>
                    </a:lnTo>
                    <a:lnTo>
                      <a:pt x="699" y="887"/>
                    </a:lnTo>
                    <a:lnTo>
                      <a:pt x="702" y="887"/>
                    </a:lnTo>
                    <a:lnTo>
                      <a:pt x="704" y="887"/>
                    </a:lnTo>
                    <a:lnTo>
                      <a:pt x="704" y="890"/>
                    </a:lnTo>
                    <a:lnTo>
                      <a:pt x="702" y="890"/>
                    </a:lnTo>
                    <a:lnTo>
                      <a:pt x="702" y="892"/>
                    </a:lnTo>
                    <a:lnTo>
                      <a:pt x="702" y="895"/>
                    </a:lnTo>
                    <a:lnTo>
                      <a:pt x="704" y="895"/>
                    </a:lnTo>
                    <a:lnTo>
                      <a:pt x="704" y="897"/>
                    </a:lnTo>
                    <a:lnTo>
                      <a:pt x="702" y="897"/>
                    </a:lnTo>
                    <a:lnTo>
                      <a:pt x="704" y="897"/>
                    </a:lnTo>
                    <a:lnTo>
                      <a:pt x="702" y="897"/>
                    </a:lnTo>
                    <a:lnTo>
                      <a:pt x="704" y="900"/>
                    </a:lnTo>
                    <a:lnTo>
                      <a:pt x="704" y="897"/>
                    </a:lnTo>
                    <a:lnTo>
                      <a:pt x="707" y="900"/>
                    </a:lnTo>
                    <a:lnTo>
                      <a:pt x="707" y="897"/>
                    </a:lnTo>
                    <a:lnTo>
                      <a:pt x="707" y="900"/>
                    </a:lnTo>
                    <a:lnTo>
                      <a:pt x="704" y="900"/>
                    </a:lnTo>
                    <a:lnTo>
                      <a:pt x="707" y="900"/>
                    </a:lnTo>
                    <a:lnTo>
                      <a:pt x="704" y="900"/>
                    </a:lnTo>
                    <a:lnTo>
                      <a:pt x="702" y="900"/>
                    </a:lnTo>
                    <a:lnTo>
                      <a:pt x="702" y="902"/>
                    </a:lnTo>
                    <a:lnTo>
                      <a:pt x="704" y="902"/>
                    </a:lnTo>
                    <a:lnTo>
                      <a:pt x="704" y="905"/>
                    </a:lnTo>
                    <a:lnTo>
                      <a:pt x="704" y="907"/>
                    </a:lnTo>
                    <a:lnTo>
                      <a:pt x="702" y="907"/>
                    </a:lnTo>
                    <a:lnTo>
                      <a:pt x="702" y="909"/>
                    </a:lnTo>
                    <a:lnTo>
                      <a:pt x="704" y="909"/>
                    </a:lnTo>
                    <a:lnTo>
                      <a:pt x="704" y="912"/>
                    </a:lnTo>
                    <a:lnTo>
                      <a:pt x="702" y="912"/>
                    </a:lnTo>
                    <a:lnTo>
                      <a:pt x="702" y="914"/>
                    </a:lnTo>
                    <a:lnTo>
                      <a:pt x="704" y="914"/>
                    </a:lnTo>
                    <a:lnTo>
                      <a:pt x="702" y="914"/>
                    </a:lnTo>
                    <a:lnTo>
                      <a:pt x="702" y="917"/>
                    </a:lnTo>
                    <a:lnTo>
                      <a:pt x="704" y="917"/>
                    </a:lnTo>
                    <a:lnTo>
                      <a:pt x="704" y="919"/>
                    </a:lnTo>
                    <a:lnTo>
                      <a:pt x="704" y="917"/>
                    </a:lnTo>
                    <a:lnTo>
                      <a:pt x="702" y="919"/>
                    </a:lnTo>
                    <a:lnTo>
                      <a:pt x="704" y="919"/>
                    </a:lnTo>
                    <a:lnTo>
                      <a:pt x="702" y="919"/>
                    </a:lnTo>
                    <a:lnTo>
                      <a:pt x="702" y="922"/>
                    </a:lnTo>
                    <a:lnTo>
                      <a:pt x="702" y="924"/>
                    </a:lnTo>
                    <a:lnTo>
                      <a:pt x="702" y="927"/>
                    </a:lnTo>
                    <a:lnTo>
                      <a:pt x="702" y="929"/>
                    </a:lnTo>
                    <a:lnTo>
                      <a:pt x="699" y="931"/>
                    </a:lnTo>
                    <a:lnTo>
                      <a:pt x="699" y="934"/>
                    </a:lnTo>
                    <a:lnTo>
                      <a:pt x="699" y="936"/>
                    </a:lnTo>
                    <a:lnTo>
                      <a:pt x="697" y="936"/>
                    </a:lnTo>
                    <a:lnTo>
                      <a:pt x="697" y="939"/>
                    </a:lnTo>
                    <a:lnTo>
                      <a:pt x="695" y="939"/>
                    </a:lnTo>
                    <a:lnTo>
                      <a:pt x="692" y="941"/>
                    </a:lnTo>
                    <a:lnTo>
                      <a:pt x="690" y="944"/>
                    </a:lnTo>
                    <a:lnTo>
                      <a:pt x="687" y="944"/>
                    </a:lnTo>
                    <a:lnTo>
                      <a:pt x="685" y="946"/>
                    </a:lnTo>
                    <a:lnTo>
                      <a:pt x="682" y="946"/>
                    </a:lnTo>
                    <a:lnTo>
                      <a:pt x="682" y="949"/>
                    </a:lnTo>
                    <a:lnTo>
                      <a:pt x="680" y="949"/>
                    </a:lnTo>
                    <a:lnTo>
                      <a:pt x="677" y="953"/>
                    </a:lnTo>
                    <a:lnTo>
                      <a:pt x="675" y="956"/>
                    </a:lnTo>
                    <a:lnTo>
                      <a:pt x="673" y="958"/>
                    </a:lnTo>
                    <a:lnTo>
                      <a:pt x="673" y="961"/>
                    </a:lnTo>
                    <a:lnTo>
                      <a:pt x="670" y="961"/>
                    </a:lnTo>
                    <a:lnTo>
                      <a:pt x="670" y="963"/>
                    </a:lnTo>
                    <a:lnTo>
                      <a:pt x="665" y="966"/>
                    </a:lnTo>
                    <a:lnTo>
                      <a:pt x="665" y="968"/>
                    </a:lnTo>
                    <a:lnTo>
                      <a:pt x="665" y="971"/>
                    </a:lnTo>
                    <a:lnTo>
                      <a:pt x="663" y="971"/>
                    </a:lnTo>
                    <a:lnTo>
                      <a:pt x="663" y="973"/>
                    </a:lnTo>
                    <a:lnTo>
                      <a:pt x="663" y="975"/>
                    </a:lnTo>
                    <a:lnTo>
                      <a:pt x="660" y="978"/>
                    </a:lnTo>
                    <a:lnTo>
                      <a:pt x="660" y="980"/>
                    </a:lnTo>
                    <a:lnTo>
                      <a:pt x="658" y="983"/>
                    </a:lnTo>
                    <a:lnTo>
                      <a:pt x="658" y="985"/>
                    </a:lnTo>
                    <a:lnTo>
                      <a:pt x="658" y="988"/>
                    </a:lnTo>
                    <a:lnTo>
                      <a:pt x="655" y="988"/>
                    </a:lnTo>
                    <a:lnTo>
                      <a:pt x="655" y="990"/>
                    </a:lnTo>
                    <a:lnTo>
                      <a:pt x="655" y="993"/>
                    </a:lnTo>
                    <a:lnTo>
                      <a:pt x="653" y="993"/>
                    </a:lnTo>
                    <a:lnTo>
                      <a:pt x="653" y="995"/>
                    </a:lnTo>
                    <a:lnTo>
                      <a:pt x="651" y="997"/>
                    </a:lnTo>
                    <a:lnTo>
                      <a:pt x="648" y="1000"/>
                    </a:lnTo>
                    <a:lnTo>
                      <a:pt x="646" y="1005"/>
                    </a:lnTo>
                    <a:lnTo>
                      <a:pt x="643" y="1007"/>
                    </a:lnTo>
                    <a:lnTo>
                      <a:pt x="641" y="1010"/>
                    </a:lnTo>
                    <a:lnTo>
                      <a:pt x="638" y="1012"/>
                    </a:lnTo>
                    <a:lnTo>
                      <a:pt x="636" y="1015"/>
                    </a:lnTo>
                    <a:lnTo>
                      <a:pt x="633" y="1017"/>
                    </a:lnTo>
                    <a:lnTo>
                      <a:pt x="631" y="1019"/>
                    </a:lnTo>
                    <a:lnTo>
                      <a:pt x="629" y="1022"/>
                    </a:lnTo>
                    <a:lnTo>
                      <a:pt x="626" y="1024"/>
                    </a:lnTo>
                    <a:lnTo>
                      <a:pt x="624" y="1024"/>
                    </a:lnTo>
                    <a:lnTo>
                      <a:pt x="621" y="1027"/>
                    </a:lnTo>
                    <a:lnTo>
                      <a:pt x="619" y="1027"/>
                    </a:lnTo>
                    <a:lnTo>
                      <a:pt x="616" y="1029"/>
                    </a:lnTo>
                    <a:lnTo>
                      <a:pt x="614" y="1032"/>
                    </a:lnTo>
                    <a:lnTo>
                      <a:pt x="611" y="1032"/>
                    </a:lnTo>
                    <a:lnTo>
                      <a:pt x="609" y="1034"/>
                    </a:lnTo>
                    <a:lnTo>
                      <a:pt x="607" y="1037"/>
                    </a:lnTo>
                    <a:lnTo>
                      <a:pt x="607" y="1039"/>
                    </a:lnTo>
                    <a:lnTo>
                      <a:pt x="607" y="1037"/>
                    </a:lnTo>
                    <a:lnTo>
                      <a:pt x="607" y="1034"/>
                    </a:lnTo>
                    <a:lnTo>
                      <a:pt x="607" y="1032"/>
                    </a:lnTo>
                    <a:lnTo>
                      <a:pt x="609" y="1032"/>
                    </a:lnTo>
                    <a:lnTo>
                      <a:pt x="607" y="1029"/>
                    </a:lnTo>
                    <a:lnTo>
                      <a:pt x="607" y="1027"/>
                    </a:lnTo>
                    <a:lnTo>
                      <a:pt x="607" y="1029"/>
                    </a:lnTo>
                    <a:lnTo>
                      <a:pt x="607" y="1027"/>
                    </a:lnTo>
                    <a:lnTo>
                      <a:pt x="609" y="1027"/>
                    </a:lnTo>
                    <a:lnTo>
                      <a:pt x="609" y="1029"/>
                    </a:lnTo>
                    <a:lnTo>
                      <a:pt x="611" y="1029"/>
                    </a:lnTo>
                    <a:lnTo>
                      <a:pt x="614" y="1029"/>
                    </a:lnTo>
                    <a:lnTo>
                      <a:pt x="614" y="1027"/>
                    </a:lnTo>
                    <a:lnTo>
                      <a:pt x="611" y="1027"/>
                    </a:lnTo>
                    <a:lnTo>
                      <a:pt x="614" y="1027"/>
                    </a:lnTo>
                    <a:lnTo>
                      <a:pt x="616" y="1027"/>
                    </a:lnTo>
                    <a:lnTo>
                      <a:pt x="619" y="1027"/>
                    </a:lnTo>
                    <a:lnTo>
                      <a:pt x="619" y="1024"/>
                    </a:lnTo>
                    <a:lnTo>
                      <a:pt x="621" y="1024"/>
                    </a:lnTo>
                    <a:lnTo>
                      <a:pt x="621" y="1022"/>
                    </a:lnTo>
                    <a:lnTo>
                      <a:pt x="624" y="1022"/>
                    </a:lnTo>
                    <a:lnTo>
                      <a:pt x="624" y="1019"/>
                    </a:lnTo>
                    <a:lnTo>
                      <a:pt x="624" y="1022"/>
                    </a:lnTo>
                    <a:lnTo>
                      <a:pt x="624" y="1019"/>
                    </a:lnTo>
                    <a:lnTo>
                      <a:pt x="626" y="1019"/>
                    </a:lnTo>
                    <a:lnTo>
                      <a:pt x="629" y="1019"/>
                    </a:lnTo>
                    <a:lnTo>
                      <a:pt x="629" y="1017"/>
                    </a:lnTo>
                    <a:lnTo>
                      <a:pt x="631" y="1017"/>
                    </a:lnTo>
                    <a:lnTo>
                      <a:pt x="631" y="1015"/>
                    </a:lnTo>
                    <a:lnTo>
                      <a:pt x="631" y="1012"/>
                    </a:lnTo>
                    <a:lnTo>
                      <a:pt x="631" y="1010"/>
                    </a:lnTo>
                    <a:lnTo>
                      <a:pt x="631" y="1007"/>
                    </a:lnTo>
                    <a:lnTo>
                      <a:pt x="633" y="1007"/>
                    </a:lnTo>
                    <a:lnTo>
                      <a:pt x="636" y="1007"/>
                    </a:lnTo>
                    <a:lnTo>
                      <a:pt x="638" y="1007"/>
                    </a:lnTo>
                    <a:lnTo>
                      <a:pt x="638" y="1005"/>
                    </a:lnTo>
                    <a:lnTo>
                      <a:pt x="638" y="1002"/>
                    </a:lnTo>
                    <a:lnTo>
                      <a:pt x="641" y="1002"/>
                    </a:lnTo>
                    <a:lnTo>
                      <a:pt x="641" y="1000"/>
                    </a:lnTo>
                    <a:lnTo>
                      <a:pt x="643" y="1000"/>
                    </a:lnTo>
                    <a:lnTo>
                      <a:pt x="646" y="997"/>
                    </a:lnTo>
                    <a:lnTo>
                      <a:pt x="646" y="995"/>
                    </a:lnTo>
                    <a:lnTo>
                      <a:pt x="646" y="993"/>
                    </a:lnTo>
                    <a:lnTo>
                      <a:pt x="646" y="990"/>
                    </a:lnTo>
                    <a:lnTo>
                      <a:pt x="643" y="988"/>
                    </a:lnTo>
                    <a:lnTo>
                      <a:pt x="646" y="988"/>
                    </a:lnTo>
                    <a:lnTo>
                      <a:pt x="648" y="988"/>
                    </a:lnTo>
                    <a:lnTo>
                      <a:pt x="646" y="990"/>
                    </a:lnTo>
                    <a:lnTo>
                      <a:pt x="646" y="988"/>
                    </a:lnTo>
                    <a:lnTo>
                      <a:pt x="646" y="990"/>
                    </a:lnTo>
                    <a:lnTo>
                      <a:pt x="648" y="990"/>
                    </a:lnTo>
                    <a:lnTo>
                      <a:pt x="648" y="988"/>
                    </a:lnTo>
                    <a:lnTo>
                      <a:pt x="648" y="985"/>
                    </a:lnTo>
                    <a:lnTo>
                      <a:pt x="648" y="983"/>
                    </a:lnTo>
                    <a:lnTo>
                      <a:pt x="646" y="983"/>
                    </a:lnTo>
                    <a:lnTo>
                      <a:pt x="646" y="985"/>
                    </a:lnTo>
                    <a:lnTo>
                      <a:pt x="643" y="985"/>
                    </a:lnTo>
                    <a:lnTo>
                      <a:pt x="643" y="988"/>
                    </a:lnTo>
                    <a:lnTo>
                      <a:pt x="641" y="988"/>
                    </a:lnTo>
                    <a:lnTo>
                      <a:pt x="641" y="985"/>
                    </a:lnTo>
                    <a:lnTo>
                      <a:pt x="638" y="988"/>
                    </a:lnTo>
                    <a:lnTo>
                      <a:pt x="638" y="990"/>
                    </a:lnTo>
                    <a:lnTo>
                      <a:pt x="636" y="988"/>
                    </a:lnTo>
                    <a:lnTo>
                      <a:pt x="633" y="988"/>
                    </a:lnTo>
                    <a:lnTo>
                      <a:pt x="636" y="988"/>
                    </a:lnTo>
                    <a:lnTo>
                      <a:pt x="636" y="985"/>
                    </a:lnTo>
                    <a:lnTo>
                      <a:pt x="633" y="985"/>
                    </a:lnTo>
                    <a:lnTo>
                      <a:pt x="631" y="985"/>
                    </a:lnTo>
                    <a:lnTo>
                      <a:pt x="631" y="983"/>
                    </a:lnTo>
                    <a:lnTo>
                      <a:pt x="629" y="983"/>
                    </a:lnTo>
                    <a:lnTo>
                      <a:pt x="631" y="983"/>
                    </a:lnTo>
                    <a:lnTo>
                      <a:pt x="631" y="980"/>
                    </a:lnTo>
                    <a:lnTo>
                      <a:pt x="629" y="980"/>
                    </a:lnTo>
                    <a:lnTo>
                      <a:pt x="631" y="980"/>
                    </a:lnTo>
                    <a:lnTo>
                      <a:pt x="631" y="978"/>
                    </a:lnTo>
                    <a:lnTo>
                      <a:pt x="629" y="978"/>
                    </a:lnTo>
                    <a:lnTo>
                      <a:pt x="629" y="980"/>
                    </a:lnTo>
                    <a:lnTo>
                      <a:pt x="629" y="978"/>
                    </a:lnTo>
                    <a:lnTo>
                      <a:pt x="629" y="980"/>
                    </a:lnTo>
                    <a:lnTo>
                      <a:pt x="629" y="978"/>
                    </a:lnTo>
                    <a:lnTo>
                      <a:pt x="629" y="980"/>
                    </a:lnTo>
                    <a:lnTo>
                      <a:pt x="629" y="983"/>
                    </a:lnTo>
                    <a:lnTo>
                      <a:pt x="626" y="983"/>
                    </a:lnTo>
                    <a:lnTo>
                      <a:pt x="629" y="985"/>
                    </a:lnTo>
                    <a:lnTo>
                      <a:pt x="629" y="983"/>
                    </a:lnTo>
                    <a:lnTo>
                      <a:pt x="629" y="985"/>
                    </a:lnTo>
                    <a:lnTo>
                      <a:pt x="629" y="983"/>
                    </a:lnTo>
                    <a:lnTo>
                      <a:pt x="629" y="985"/>
                    </a:lnTo>
                    <a:lnTo>
                      <a:pt x="629" y="988"/>
                    </a:lnTo>
                    <a:lnTo>
                      <a:pt x="631" y="985"/>
                    </a:lnTo>
                    <a:lnTo>
                      <a:pt x="631" y="988"/>
                    </a:lnTo>
                    <a:lnTo>
                      <a:pt x="633" y="988"/>
                    </a:lnTo>
                    <a:lnTo>
                      <a:pt x="633" y="990"/>
                    </a:lnTo>
                    <a:lnTo>
                      <a:pt x="631" y="993"/>
                    </a:lnTo>
                    <a:lnTo>
                      <a:pt x="631" y="990"/>
                    </a:lnTo>
                    <a:lnTo>
                      <a:pt x="633" y="990"/>
                    </a:lnTo>
                    <a:lnTo>
                      <a:pt x="631" y="990"/>
                    </a:lnTo>
                    <a:lnTo>
                      <a:pt x="631" y="988"/>
                    </a:lnTo>
                    <a:lnTo>
                      <a:pt x="631" y="990"/>
                    </a:lnTo>
                    <a:lnTo>
                      <a:pt x="629" y="990"/>
                    </a:lnTo>
                    <a:lnTo>
                      <a:pt x="629" y="993"/>
                    </a:lnTo>
                    <a:lnTo>
                      <a:pt x="629" y="995"/>
                    </a:lnTo>
                    <a:lnTo>
                      <a:pt x="629" y="997"/>
                    </a:lnTo>
                    <a:lnTo>
                      <a:pt x="629" y="1000"/>
                    </a:lnTo>
                    <a:lnTo>
                      <a:pt x="626" y="1000"/>
                    </a:lnTo>
                    <a:lnTo>
                      <a:pt x="629" y="1000"/>
                    </a:lnTo>
                    <a:lnTo>
                      <a:pt x="629" y="997"/>
                    </a:lnTo>
                    <a:lnTo>
                      <a:pt x="629" y="995"/>
                    </a:lnTo>
                    <a:lnTo>
                      <a:pt x="626" y="995"/>
                    </a:lnTo>
                    <a:lnTo>
                      <a:pt x="626" y="997"/>
                    </a:lnTo>
                    <a:lnTo>
                      <a:pt x="626" y="1000"/>
                    </a:lnTo>
                    <a:lnTo>
                      <a:pt x="626" y="1002"/>
                    </a:lnTo>
                    <a:lnTo>
                      <a:pt x="624" y="1002"/>
                    </a:lnTo>
                    <a:lnTo>
                      <a:pt x="624" y="1005"/>
                    </a:lnTo>
                    <a:lnTo>
                      <a:pt x="624" y="1007"/>
                    </a:lnTo>
                    <a:lnTo>
                      <a:pt x="621" y="1007"/>
                    </a:lnTo>
                    <a:lnTo>
                      <a:pt x="621" y="1010"/>
                    </a:lnTo>
                    <a:lnTo>
                      <a:pt x="619" y="1010"/>
                    </a:lnTo>
                    <a:lnTo>
                      <a:pt x="619" y="1012"/>
                    </a:lnTo>
                    <a:lnTo>
                      <a:pt x="616" y="1012"/>
                    </a:lnTo>
                    <a:lnTo>
                      <a:pt x="614" y="1012"/>
                    </a:lnTo>
                    <a:lnTo>
                      <a:pt x="614" y="1015"/>
                    </a:lnTo>
                    <a:lnTo>
                      <a:pt x="611" y="1015"/>
                    </a:lnTo>
                    <a:lnTo>
                      <a:pt x="614" y="1015"/>
                    </a:lnTo>
                    <a:lnTo>
                      <a:pt x="611" y="1015"/>
                    </a:lnTo>
                    <a:lnTo>
                      <a:pt x="609" y="1015"/>
                    </a:lnTo>
                    <a:lnTo>
                      <a:pt x="609" y="1017"/>
                    </a:lnTo>
                    <a:lnTo>
                      <a:pt x="609" y="1019"/>
                    </a:lnTo>
                    <a:lnTo>
                      <a:pt x="609" y="1022"/>
                    </a:lnTo>
                    <a:lnTo>
                      <a:pt x="609" y="1024"/>
                    </a:lnTo>
                    <a:lnTo>
                      <a:pt x="607" y="1024"/>
                    </a:lnTo>
                    <a:lnTo>
                      <a:pt x="604" y="1024"/>
                    </a:lnTo>
                    <a:lnTo>
                      <a:pt x="602" y="1027"/>
                    </a:lnTo>
                    <a:lnTo>
                      <a:pt x="602" y="1029"/>
                    </a:lnTo>
                    <a:lnTo>
                      <a:pt x="604" y="1029"/>
                    </a:lnTo>
                    <a:lnTo>
                      <a:pt x="604" y="1032"/>
                    </a:lnTo>
                    <a:lnTo>
                      <a:pt x="607" y="1032"/>
                    </a:lnTo>
                    <a:lnTo>
                      <a:pt x="604" y="1032"/>
                    </a:lnTo>
                    <a:lnTo>
                      <a:pt x="602" y="1032"/>
                    </a:lnTo>
                    <a:lnTo>
                      <a:pt x="602" y="1034"/>
                    </a:lnTo>
                    <a:lnTo>
                      <a:pt x="604" y="1034"/>
                    </a:lnTo>
                    <a:lnTo>
                      <a:pt x="602" y="1034"/>
                    </a:lnTo>
                    <a:lnTo>
                      <a:pt x="604" y="1034"/>
                    </a:lnTo>
                    <a:lnTo>
                      <a:pt x="607" y="1034"/>
                    </a:lnTo>
                    <a:lnTo>
                      <a:pt x="604" y="1034"/>
                    </a:lnTo>
                    <a:lnTo>
                      <a:pt x="607" y="1034"/>
                    </a:lnTo>
                    <a:lnTo>
                      <a:pt x="604" y="1034"/>
                    </a:lnTo>
                    <a:lnTo>
                      <a:pt x="604" y="1032"/>
                    </a:lnTo>
                    <a:lnTo>
                      <a:pt x="607" y="1032"/>
                    </a:lnTo>
                    <a:lnTo>
                      <a:pt x="607" y="1034"/>
                    </a:lnTo>
                    <a:lnTo>
                      <a:pt x="604" y="1034"/>
                    </a:lnTo>
                    <a:lnTo>
                      <a:pt x="604" y="1037"/>
                    </a:lnTo>
                    <a:lnTo>
                      <a:pt x="607" y="1037"/>
                    </a:lnTo>
                    <a:lnTo>
                      <a:pt x="607" y="1034"/>
                    </a:lnTo>
                    <a:lnTo>
                      <a:pt x="607" y="1037"/>
                    </a:lnTo>
                    <a:lnTo>
                      <a:pt x="607" y="1039"/>
                    </a:lnTo>
                    <a:lnTo>
                      <a:pt x="607" y="1037"/>
                    </a:lnTo>
                    <a:lnTo>
                      <a:pt x="604" y="1039"/>
                    </a:lnTo>
                    <a:lnTo>
                      <a:pt x="602" y="1039"/>
                    </a:lnTo>
                    <a:lnTo>
                      <a:pt x="602" y="1041"/>
                    </a:lnTo>
                    <a:lnTo>
                      <a:pt x="599" y="1044"/>
                    </a:lnTo>
                    <a:lnTo>
                      <a:pt x="599" y="1046"/>
                    </a:lnTo>
                    <a:lnTo>
                      <a:pt x="597" y="1049"/>
                    </a:lnTo>
                    <a:lnTo>
                      <a:pt x="597" y="1051"/>
                    </a:lnTo>
                    <a:lnTo>
                      <a:pt x="597" y="1054"/>
                    </a:lnTo>
                    <a:lnTo>
                      <a:pt x="597" y="1056"/>
                    </a:lnTo>
                    <a:lnTo>
                      <a:pt x="594" y="1059"/>
                    </a:lnTo>
                    <a:lnTo>
                      <a:pt x="594" y="1061"/>
                    </a:lnTo>
                    <a:lnTo>
                      <a:pt x="592" y="1063"/>
                    </a:lnTo>
                    <a:lnTo>
                      <a:pt x="589" y="1066"/>
                    </a:lnTo>
                    <a:lnTo>
                      <a:pt x="587" y="1068"/>
                    </a:lnTo>
                    <a:lnTo>
                      <a:pt x="580" y="1073"/>
                    </a:lnTo>
                    <a:lnTo>
                      <a:pt x="577" y="1078"/>
                    </a:lnTo>
                    <a:lnTo>
                      <a:pt x="575" y="1078"/>
                    </a:lnTo>
                    <a:lnTo>
                      <a:pt x="572" y="1081"/>
                    </a:lnTo>
                    <a:lnTo>
                      <a:pt x="570" y="1081"/>
                    </a:lnTo>
                    <a:lnTo>
                      <a:pt x="567" y="1081"/>
                    </a:lnTo>
                    <a:lnTo>
                      <a:pt x="565" y="1081"/>
                    </a:lnTo>
                    <a:lnTo>
                      <a:pt x="567" y="1081"/>
                    </a:lnTo>
                    <a:lnTo>
                      <a:pt x="567" y="1078"/>
                    </a:lnTo>
                    <a:lnTo>
                      <a:pt x="565" y="1078"/>
                    </a:lnTo>
                    <a:lnTo>
                      <a:pt x="567" y="1078"/>
                    </a:lnTo>
                    <a:lnTo>
                      <a:pt x="565" y="1078"/>
                    </a:lnTo>
                    <a:lnTo>
                      <a:pt x="567" y="1078"/>
                    </a:lnTo>
                    <a:lnTo>
                      <a:pt x="567" y="1076"/>
                    </a:lnTo>
                    <a:lnTo>
                      <a:pt x="570" y="1076"/>
                    </a:lnTo>
                    <a:lnTo>
                      <a:pt x="567" y="1076"/>
                    </a:lnTo>
                    <a:lnTo>
                      <a:pt x="570" y="1076"/>
                    </a:lnTo>
                    <a:lnTo>
                      <a:pt x="570" y="1073"/>
                    </a:lnTo>
                    <a:lnTo>
                      <a:pt x="570" y="1071"/>
                    </a:lnTo>
                    <a:lnTo>
                      <a:pt x="567" y="1068"/>
                    </a:lnTo>
                    <a:lnTo>
                      <a:pt x="570" y="1066"/>
                    </a:lnTo>
                    <a:lnTo>
                      <a:pt x="570" y="1063"/>
                    </a:lnTo>
                    <a:lnTo>
                      <a:pt x="570" y="1066"/>
                    </a:lnTo>
                    <a:lnTo>
                      <a:pt x="570" y="1063"/>
                    </a:lnTo>
                    <a:lnTo>
                      <a:pt x="572" y="1063"/>
                    </a:lnTo>
                    <a:lnTo>
                      <a:pt x="572" y="1061"/>
                    </a:lnTo>
                    <a:lnTo>
                      <a:pt x="572" y="1063"/>
                    </a:lnTo>
                    <a:lnTo>
                      <a:pt x="575" y="1063"/>
                    </a:lnTo>
                    <a:lnTo>
                      <a:pt x="575" y="1061"/>
                    </a:lnTo>
                    <a:lnTo>
                      <a:pt x="577" y="1061"/>
                    </a:lnTo>
                    <a:lnTo>
                      <a:pt x="577" y="1059"/>
                    </a:lnTo>
                    <a:lnTo>
                      <a:pt x="577" y="1056"/>
                    </a:lnTo>
                    <a:lnTo>
                      <a:pt x="580" y="1056"/>
                    </a:lnTo>
                    <a:lnTo>
                      <a:pt x="582" y="1054"/>
                    </a:lnTo>
                    <a:lnTo>
                      <a:pt x="582" y="1056"/>
                    </a:lnTo>
                    <a:lnTo>
                      <a:pt x="585" y="1059"/>
                    </a:lnTo>
                    <a:lnTo>
                      <a:pt x="587" y="1059"/>
                    </a:lnTo>
                    <a:lnTo>
                      <a:pt x="587" y="1056"/>
                    </a:lnTo>
                    <a:lnTo>
                      <a:pt x="589" y="1054"/>
                    </a:lnTo>
                    <a:lnTo>
                      <a:pt x="592" y="1051"/>
                    </a:lnTo>
                    <a:lnTo>
                      <a:pt x="592" y="1049"/>
                    </a:lnTo>
                    <a:lnTo>
                      <a:pt x="592" y="1046"/>
                    </a:lnTo>
                    <a:lnTo>
                      <a:pt x="592" y="1044"/>
                    </a:lnTo>
                    <a:lnTo>
                      <a:pt x="589" y="1041"/>
                    </a:lnTo>
                    <a:lnTo>
                      <a:pt x="589" y="1039"/>
                    </a:lnTo>
                    <a:lnTo>
                      <a:pt x="592" y="1037"/>
                    </a:lnTo>
                    <a:lnTo>
                      <a:pt x="589" y="1037"/>
                    </a:lnTo>
                    <a:lnTo>
                      <a:pt x="587" y="1037"/>
                    </a:lnTo>
                    <a:lnTo>
                      <a:pt x="589" y="1037"/>
                    </a:lnTo>
                    <a:lnTo>
                      <a:pt x="587" y="1037"/>
                    </a:lnTo>
                    <a:lnTo>
                      <a:pt x="587" y="1039"/>
                    </a:lnTo>
                    <a:lnTo>
                      <a:pt x="589" y="1039"/>
                    </a:lnTo>
                    <a:lnTo>
                      <a:pt x="587" y="1039"/>
                    </a:lnTo>
                    <a:lnTo>
                      <a:pt x="589" y="1039"/>
                    </a:lnTo>
                    <a:lnTo>
                      <a:pt x="587" y="1039"/>
                    </a:lnTo>
                    <a:lnTo>
                      <a:pt x="589" y="1039"/>
                    </a:lnTo>
                    <a:lnTo>
                      <a:pt x="587" y="1039"/>
                    </a:lnTo>
                    <a:lnTo>
                      <a:pt x="587" y="1041"/>
                    </a:lnTo>
                    <a:lnTo>
                      <a:pt x="587" y="1044"/>
                    </a:lnTo>
                    <a:lnTo>
                      <a:pt x="587" y="1041"/>
                    </a:lnTo>
                    <a:lnTo>
                      <a:pt x="587" y="1044"/>
                    </a:lnTo>
                    <a:lnTo>
                      <a:pt x="589" y="1044"/>
                    </a:lnTo>
                    <a:lnTo>
                      <a:pt x="587" y="1044"/>
                    </a:lnTo>
                    <a:lnTo>
                      <a:pt x="587" y="1046"/>
                    </a:lnTo>
                    <a:lnTo>
                      <a:pt x="585" y="1046"/>
                    </a:lnTo>
                    <a:lnTo>
                      <a:pt x="582" y="1046"/>
                    </a:lnTo>
                    <a:lnTo>
                      <a:pt x="582" y="1049"/>
                    </a:lnTo>
                    <a:lnTo>
                      <a:pt x="580" y="1049"/>
                    </a:lnTo>
                    <a:lnTo>
                      <a:pt x="580" y="1051"/>
                    </a:lnTo>
                    <a:lnTo>
                      <a:pt x="577" y="1051"/>
                    </a:lnTo>
                    <a:lnTo>
                      <a:pt x="575" y="1051"/>
                    </a:lnTo>
                    <a:lnTo>
                      <a:pt x="575" y="1049"/>
                    </a:lnTo>
                    <a:lnTo>
                      <a:pt x="572" y="1049"/>
                    </a:lnTo>
                    <a:lnTo>
                      <a:pt x="572" y="1051"/>
                    </a:lnTo>
                    <a:lnTo>
                      <a:pt x="572" y="1049"/>
                    </a:lnTo>
                    <a:lnTo>
                      <a:pt x="570" y="1049"/>
                    </a:lnTo>
                    <a:lnTo>
                      <a:pt x="567" y="1046"/>
                    </a:lnTo>
                    <a:lnTo>
                      <a:pt x="565" y="1046"/>
                    </a:lnTo>
                    <a:lnTo>
                      <a:pt x="565" y="1044"/>
                    </a:lnTo>
                    <a:lnTo>
                      <a:pt x="563" y="1044"/>
                    </a:lnTo>
                    <a:lnTo>
                      <a:pt x="563" y="1041"/>
                    </a:lnTo>
                    <a:lnTo>
                      <a:pt x="563" y="1039"/>
                    </a:lnTo>
                    <a:lnTo>
                      <a:pt x="560" y="1039"/>
                    </a:lnTo>
                    <a:lnTo>
                      <a:pt x="563" y="1039"/>
                    </a:lnTo>
                    <a:lnTo>
                      <a:pt x="560" y="1039"/>
                    </a:lnTo>
                    <a:lnTo>
                      <a:pt x="560" y="1037"/>
                    </a:lnTo>
                    <a:lnTo>
                      <a:pt x="560" y="1034"/>
                    </a:lnTo>
                    <a:lnTo>
                      <a:pt x="558" y="1034"/>
                    </a:lnTo>
                    <a:lnTo>
                      <a:pt x="558" y="1032"/>
                    </a:lnTo>
                    <a:lnTo>
                      <a:pt x="558" y="1034"/>
                    </a:lnTo>
                    <a:lnTo>
                      <a:pt x="555" y="1032"/>
                    </a:lnTo>
                    <a:lnTo>
                      <a:pt x="553" y="1032"/>
                    </a:lnTo>
                    <a:lnTo>
                      <a:pt x="553" y="1029"/>
                    </a:lnTo>
                    <a:lnTo>
                      <a:pt x="553" y="1032"/>
                    </a:lnTo>
                    <a:lnTo>
                      <a:pt x="550" y="1032"/>
                    </a:lnTo>
                    <a:lnTo>
                      <a:pt x="550" y="1029"/>
                    </a:lnTo>
                    <a:lnTo>
                      <a:pt x="548" y="1029"/>
                    </a:lnTo>
                    <a:lnTo>
                      <a:pt x="541" y="1024"/>
                    </a:lnTo>
                    <a:lnTo>
                      <a:pt x="541" y="1022"/>
                    </a:lnTo>
                    <a:lnTo>
                      <a:pt x="541" y="1019"/>
                    </a:lnTo>
                    <a:lnTo>
                      <a:pt x="538" y="1019"/>
                    </a:lnTo>
                    <a:lnTo>
                      <a:pt x="538" y="1017"/>
                    </a:lnTo>
                    <a:lnTo>
                      <a:pt x="536" y="1017"/>
                    </a:lnTo>
                    <a:lnTo>
                      <a:pt x="533" y="1017"/>
                    </a:lnTo>
                    <a:lnTo>
                      <a:pt x="531" y="1017"/>
                    </a:lnTo>
                    <a:lnTo>
                      <a:pt x="528" y="1017"/>
                    </a:lnTo>
                    <a:lnTo>
                      <a:pt x="528" y="1015"/>
                    </a:lnTo>
                    <a:lnTo>
                      <a:pt x="528" y="1017"/>
                    </a:lnTo>
                    <a:lnTo>
                      <a:pt x="528" y="1015"/>
                    </a:lnTo>
                    <a:lnTo>
                      <a:pt x="528" y="1017"/>
                    </a:lnTo>
                    <a:lnTo>
                      <a:pt x="528" y="1015"/>
                    </a:lnTo>
                    <a:lnTo>
                      <a:pt x="526" y="1015"/>
                    </a:lnTo>
                    <a:lnTo>
                      <a:pt x="526" y="1012"/>
                    </a:lnTo>
                    <a:lnTo>
                      <a:pt x="523" y="1012"/>
                    </a:lnTo>
                    <a:lnTo>
                      <a:pt x="526" y="1012"/>
                    </a:lnTo>
                    <a:lnTo>
                      <a:pt x="523" y="1012"/>
                    </a:lnTo>
                    <a:lnTo>
                      <a:pt x="523" y="1015"/>
                    </a:lnTo>
                    <a:lnTo>
                      <a:pt x="521" y="1015"/>
                    </a:lnTo>
                    <a:lnTo>
                      <a:pt x="521" y="1012"/>
                    </a:lnTo>
                    <a:lnTo>
                      <a:pt x="519" y="1012"/>
                    </a:lnTo>
                    <a:lnTo>
                      <a:pt x="519" y="1010"/>
                    </a:lnTo>
                    <a:lnTo>
                      <a:pt x="516" y="1010"/>
                    </a:lnTo>
                    <a:lnTo>
                      <a:pt x="516" y="1007"/>
                    </a:lnTo>
                    <a:lnTo>
                      <a:pt x="516" y="1005"/>
                    </a:lnTo>
                    <a:lnTo>
                      <a:pt x="514" y="1005"/>
                    </a:lnTo>
                    <a:lnTo>
                      <a:pt x="514" y="1007"/>
                    </a:lnTo>
                    <a:lnTo>
                      <a:pt x="514" y="1005"/>
                    </a:lnTo>
                    <a:lnTo>
                      <a:pt x="511" y="1005"/>
                    </a:lnTo>
                    <a:lnTo>
                      <a:pt x="511" y="1002"/>
                    </a:lnTo>
                    <a:lnTo>
                      <a:pt x="509" y="1002"/>
                    </a:lnTo>
                    <a:lnTo>
                      <a:pt x="509" y="1000"/>
                    </a:lnTo>
                    <a:lnTo>
                      <a:pt x="509" y="1002"/>
                    </a:lnTo>
                    <a:lnTo>
                      <a:pt x="506" y="1002"/>
                    </a:lnTo>
                    <a:lnTo>
                      <a:pt x="509" y="1002"/>
                    </a:lnTo>
                    <a:lnTo>
                      <a:pt x="506" y="1002"/>
                    </a:lnTo>
                    <a:lnTo>
                      <a:pt x="506" y="1005"/>
                    </a:lnTo>
                    <a:lnTo>
                      <a:pt x="504" y="1005"/>
                    </a:lnTo>
                    <a:lnTo>
                      <a:pt x="501" y="1007"/>
                    </a:lnTo>
                    <a:lnTo>
                      <a:pt x="499" y="1007"/>
                    </a:lnTo>
                    <a:lnTo>
                      <a:pt x="497" y="1007"/>
                    </a:lnTo>
                    <a:lnTo>
                      <a:pt x="497" y="1005"/>
                    </a:lnTo>
                    <a:lnTo>
                      <a:pt x="497" y="1002"/>
                    </a:lnTo>
                    <a:lnTo>
                      <a:pt x="499" y="1002"/>
                    </a:lnTo>
                    <a:lnTo>
                      <a:pt x="499" y="1000"/>
                    </a:lnTo>
                    <a:lnTo>
                      <a:pt x="497" y="1000"/>
                    </a:lnTo>
                    <a:lnTo>
                      <a:pt x="497" y="997"/>
                    </a:lnTo>
                    <a:lnTo>
                      <a:pt x="494" y="997"/>
                    </a:lnTo>
                    <a:lnTo>
                      <a:pt x="494" y="995"/>
                    </a:lnTo>
                    <a:lnTo>
                      <a:pt x="492" y="995"/>
                    </a:lnTo>
                    <a:lnTo>
                      <a:pt x="494" y="995"/>
                    </a:lnTo>
                    <a:lnTo>
                      <a:pt x="492" y="995"/>
                    </a:lnTo>
                    <a:lnTo>
                      <a:pt x="492" y="993"/>
                    </a:lnTo>
                    <a:lnTo>
                      <a:pt x="492" y="995"/>
                    </a:lnTo>
                    <a:lnTo>
                      <a:pt x="492" y="993"/>
                    </a:lnTo>
                    <a:lnTo>
                      <a:pt x="489" y="993"/>
                    </a:lnTo>
                    <a:lnTo>
                      <a:pt x="489" y="990"/>
                    </a:lnTo>
                    <a:lnTo>
                      <a:pt x="487" y="990"/>
                    </a:lnTo>
                    <a:lnTo>
                      <a:pt x="487" y="993"/>
                    </a:lnTo>
                    <a:lnTo>
                      <a:pt x="487" y="990"/>
                    </a:lnTo>
                    <a:lnTo>
                      <a:pt x="484" y="990"/>
                    </a:lnTo>
                    <a:lnTo>
                      <a:pt x="484" y="988"/>
                    </a:lnTo>
                    <a:lnTo>
                      <a:pt x="482" y="988"/>
                    </a:lnTo>
                    <a:lnTo>
                      <a:pt x="482" y="985"/>
                    </a:lnTo>
                    <a:lnTo>
                      <a:pt x="479" y="985"/>
                    </a:lnTo>
                    <a:lnTo>
                      <a:pt x="479" y="983"/>
                    </a:lnTo>
                    <a:lnTo>
                      <a:pt x="477" y="983"/>
                    </a:lnTo>
                    <a:lnTo>
                      <a:pt x="477" y="980"/>
                    </a:lnTo>
                    <a:lnTo>
                      <a:pt x="475" y="980"/>
                    </a:lnTo>
                    <a:lnTo>
                      <a:pt x="472" y="980"/>
                    </a:lnTo>
                    <a:lnTo>
                      <a:pt x="470" y="980"/>
                    </a:lnTo>
                    <a:lnTo>
                      <a:pt x="467" y="980"/>
                    </a:lnTo>
                    <a:lnTo>
                      <a:pt x="470" y="980"/>
                    </a:lnTo>
                    <a:lnTo>
                      <a:pt x="467" y="980"/>
                    </a:lnTo>
                    <a:lnTo>
                      <a:pt x="467" y="983"/>
                    </a:lnTo>
                    <a:lnTo>
                      <a:pt x="467" y="980"/>
                    </a:lnTo>
                    <a:lnTo>
                      <a:pt x="467" y="983"/>
                    </a:lnTo>
                    <a:lnTo>
                      <a:pt x="465" y="983"/>
                    </a:lnTo>
                    <a:lnTo>
                      <a:pt x="465" y="985"/>
                    </a:lnTo>
                    <a:lnTo>
                      <a:pt x="462" y="985"/>
                    </a:lnTo>
                    <a:lnTo>
                      <a:pt x="460" y="985"/>
                    </a:lnTo>
                    <a:lnTo>
                      <a:pt x="457" y="985"/>
                    </a:lnTo>
                    <a:lnTo>
                      <a:pt x="460" y="985"/>
                    </a:lnTo>
                    <a:lnTo>
                      <a:pt x="457" y="985"/>
                    </a:lnTo>
                    <a:lnTo>
                      <a:pt x="455" y="985"/>
                    </a:lnTo>
                    <a:lnTo>
                      <a:pt x="455" y="983"/>
                    </a:lnTo>
                    <a:lnTo>
                      <a:pt x="453" y="983"/>
                    </a:lnTo>
                    <a:lnTo>
                      <a:pt x="455" y="983"/>
                    </a:lnTo>
                    <a:lnTo>
                      <a:pt x="457" y="980"/>
                    </a:lnTo>
                    <a:lnTo>
                      <a:pt x="457" y="978"/>
                    </a:lnTo>
                    <a:lnTo>
                      <a:pt x="460" y="978"/>
                    </a:lnTo>
                    <a:lnTo>
                      <a:pt x="462" y="975"/>
                    </a:lnTo>
                    <a:lnTo>
                      <a:pt x="460" y="975"/>
                    </a:lnTo>
                    <a:lnTo>
                      <a:pt x="460" y="973"/>
                    </a:lnTo>
                    <a:lnTo>
                      <a:pt x="462" y="973"/>
                    </a:lnTo>
                    <a:lnTo>
                      <a:pt x="462" y="971"/>
                    </a:lnTo>
                    <a:lnTo>
                      <a:pt x="465" y="971"/>
                    </a:lnTo>
                    <a:lnTo>
                      <a:pt x="467" y="971"/>
                    </a:lnTo>
                    <a:lnTo>
                      <a:pt x="470" y="968"/>
                    </a:lnTo>
                    <a:lnTo>
                      <a:pt x="472" y="966"/>
                    </a:lnTo>
                    <a:lnTo>
                      <a:pt x="475" y="963"/>
                    </a:lnTo>
                    <a:lnTo>
                      <a:pt x="477" y="963"/>
                    </a:lnTo>
                    <a:lnTo>
                      <a:pt x="477" y="961"/>
                    </a:lnTo>
                    <a:lnTo>
                      <a:pt x="479" y="961"/>
                    </a:lnTo>
                    <a:lnTo>
                      <a:pt x="479" y="958"/>
                    </a:lnTo>
                    <a:lnTo>
                      <a:pt x="479" y="956"/>
                    </a:lnTo>
                    <a:lnTo>
                      <a:pt x="482" y="953"/>
                    </a:lnTo>
                    <a:lnTo>
                      <a:pt x="484" y="953"/>
                    </a:lnTo>
                    <a:lnTo>
                      <a:pt x="487" y="951"/>
                    </a:lnTo>
                    <a:lnTo>
                      <a:pt x="487" y="949"/>
                    </a:lnTo>
                    <a:lnTo>
                      <a:pt x="489" y="949"/>
                    </a:lnTo>
                    <a:lnTo>
                      <a:pt x="489" y="946"/>
                    </a:lnTo>
                    <a:lnTo>
                      <a:pt x="489" y="944"/>
                    </a:lnTo>
                    <a:lnTo>
                      <a:pt x="492" y="944"/>
                    </a:lnTo>
                    <a:lnTo>
                      <a:pt x="494" y="944"/>
                    </a:lnTo>
                    <a:lnTo>
                      <a:pt x="494" y="941"/>
                    </a:lnTo>
                    <a:lnTo>
                      <a:pt x="497" y="939"/>
                    </a:lnTo>
                    <a:lnTo>
                      <a:pt x="499" y="939"/>
                    </a:lnTo>
                    <a:lnTo>
                      <a:pt x="497" y="939"/>
                    </a:lnTo>
                    <a:lnTo>
                      <a:pt x="497" y="936"/>
                    </a:lnTo>
                    <a:lnTo>
                      <a:pt x="499" y="936"/>
                    </a:lnTo>
                    <a:lnTo>
                      <a:pt x="501" y="936"/>
                    </a:lnTo>
                    <a:lnTo>
                      <a:pt x="501" y="934"/>
                    </a:lnTo>
                    <a:lnTo>
                      <a:pt x="501" y="931"/>
                    </a:lnTo>
                    <a:lnTo>
                      <a:pt x="504" y="931"/>
                    </a:lnTo>
                    <a:lnTo>
                      <a:pt x="506" y="931"/>
                    </a:lnTo>
                    <a:lnTo>
                      <a:pt x="506" y="934"/>
                    </a:lnTo>
                    <a:lnTo>
                      <a:pt x="506" y="931"/>
                    </a:lnTo>
                    <a:lnTo>
                      <a:pt x="506" y="929"/>
                    </a:lnTo>
                    <a:lnTo>
                      <a:pt x="504" y="929"/>
                    </a:lnTo>
                    <a:lnTo>
                      <a:pt x="506" y="929"/>
                    </a:lnTo>
                    <a:lnTo>
                      <a:pt x="506" y="927"/>
                    </a:lnTo>
                    <a:lnTo>
                      <a:pt x="509" y="927"/>
                    </a:lnTo>
                    <a:lnTo>
                      <a:pt x="509" y="924"/>
                    </a:lnTo>
                    <a:lnTo>
                      <a:pt x="509" y="927"/>
                    </a:lnTo>
                    <a:lnTo>
                      <a:pt x="511" y="927"/>
                    </a:lnTo>
                    <a:lnTo>
                      <a:pt x="511" y="924"/>
                    </a:lnTo>
                    <a:lnTo>
                      <a:pt x="514" y="924"/>
                    </a:lnTo>
                    <a:lnTo>
                      <a:pt x="516" y="924"/>
                    </a:lnTo>
                    <a:lnTo>
                      <a:pt x="516" y="922"/>
                    </a:lnTo>
                    <a:lnTo>
                      <a:pt x="516" y="919"/>
                    </a:lnTo>
                    <a:lnTo>
                      <a:pt x="519" y="919"/>
                    </a:lnTo>
                    <a:lnTo>
                      <a:pt x="521" y="919"/>
                    </a:lnTo>
                    <a:lnTo>
                      <a:pt x="523" y="917"/>
                    </a:lnTo>
                    <a:lnTo>
                      <a:pt x="523" y="919"/>
                    </a:lnTo>
                    <a:lnTo>
                      <a:pt x="526" y="917"/>
                    </a:lnTo>
                    <a:lnTo>
                      <a:pt x="523" y="917"/>
                    </a:lnTo>
                    <a:lnTo>
                      <a:pt x="526" y="917"/>
                    </a:lnTo>
                    <a:lnTo>
                      <a:pt x="528" y="917"/>
                    </a:lnTo>
                    <a:lnTo>
                      <a:pt x="528" y="914"/>
                    </a:lnTo>
                    <a:lnTo>
                      <a:pt x="528" y="912"/>
                    </a:lnTo>
                    <a:lnTo>
                      <a:pt x="531" y="912"/>
                    </a:lnTo>
                    <a:lnTo>
                      <a:pt x="531" y="909"/>
                    </a:lnTo>
                    <a:lnTo>
                      <a:pt x="533" y="909"/>
                    </a:lnTo>
                    <a:lnTo>
                      <a:pt x="536" y="909"/>
                    </a:lnTo>
                    <a:lnTo>
                      <a:pt x="533" y="909"/>
                    </a:lnTo>
                    <a:lnTo>
                      <a:pt x="536" y="909"/>
                    </a:lnTo>
                    <a:lnTo>
                      <a:pt x="536" y="907"/>
                    </a:lnTo>
                    <a:lnTo>
                      <a:pt x="538" y="907"/>
                    </a:lnTo>
                    <a:lnTo>
                      <a:pt x="538" y="909"/>
                    </a:lnTo>
                    <a:lnTo>
                      <a:pt x="538" y="907"/>
                    </a:lnTo>
                    <a:lnTo>
                      <a:pt x="541" y="907"/>
                    </a:lnTo>
                    <a:lnTo>
                      <a:pt x="543" y="905"/>
                    </a:lnTo>
                    <a:lnTo>
                      <a:pt x="543" y="907"/>
                    </a:lnTo>
                    <a:lnTo>
                      <a:pt x="543" y="905"/>
                    </a:lnTo>
                    <a:lnTo>
                      <a:pt x="545" y="907"/>
                    </a:lnTo>
                    <a:lnTo>
                      <a:pt x="545" y="905"/>
                    </a:lnTo>
                    <a:lnTo>
                      <a:pt x="548" y="905"/>
                    </a:lnTo>
                    <a:lnTo>
                      <a:pt x="548" y="902"/>
                    </a:lnTo>
                    <a:lnTo>
                      <a:pt x="550" y="902"/>
                    </a:lnTo>
                    <a:lnTo>
                      <a:pt x="553" y="902"/>
                    </a:lnTo>
                    <a:lnTo>
                      <a:pt x="553" y="900"/>
                    </a:lnTo>
                    <a:lnTo>
                      <a:pt x="555" y="900"/>
                    </a:lnTo>
                    <a:lnTo>
                      <a:pt x="555" y="897"/>
                    </a:lnTo>
                    <a:lnTo>
                      <a:pt x="558" y="897"/>
                    </a:lnTo>
                    <a:lnTo>
                      <a:pt x="558" y="900"/>
                    </a:lnTo>
                    <a:lnTo>
                      <a:pt x="558" y="897"/>
                    </a:lnTo>
                    <a:lnTo>
                      <a:pt x="560" y="897"/>
                    </a:lnTo>
                    <a:lnTo>
                      <a:pt x="558" y="897"/>
                    </a:lnTo>
                    <a:lnTo>
                      <a:pt x="560" y="897"/>
                    </a:lnTo>
                    <a:lnTo>
                      <a:pt x="558" y="895"/>
                    </a:lnTo>
                    <a:lnTo>
                      <a:pt x="560" y="895"/>
                    </a:lnTo>
                    <a:lnTo>
                      <a:pt x="560" y="897"/>
                    </a:lnTo>
                    <a:lnTo>
                      <a:pt x="560" y="895"/>
                    </a:lnTo>
                    <a:lnTo>
                      <a:pt x="560" y="892"/>
                    </a:lnTo>
                    <a:lnTo>
                      <a:pt x="563" y="892"/>
                    </a:lnTo>
                    <a:lnTo>
                      <a:pt x="560" y="892"/>
                    </a:lnTo>
                    <a:lnTo>
                      <a:pt x="563" y="892"/>
                    </a:lnTo>
                    <a:lnTo>
                      <a:pt x="563" y="890"/>
                    </a:lnTo>
                    <a:lnTo>
                      <a:pt x="560" y="890"/>
                    </a:lnTo>
                    <a:lnTo>
                      <a:pt x="563" y="890"/>
                    </a:lnTo>
                    <a:lnTo>
                      <a:pt x="560" y="887"/>
                    </a:lnTo>
                    <a:lnTo>
                      <a:pt x="563" y="887"/>
                    </a:lnTo>
                    <a:lnTo>
                      <a:pt x="560" y="887"/>
                    </a:lnTo>
                    <a:lnTo>
                      <a:pt x="560" y="885"/>
                    </a:lnTo>
                    <a:lnTo>
                      <a:pt x="560" y="883"/>
                    </a:lnTo>
                    <a:lnTo>
                      <a:pt x="563" y="883"/>
                    </a:lnTo>
                    <a:lnTo>
                      <a:pt x="560" y="883"/>
                    </a:lnTo>
                    <a:lnTo>
                      <a:pt x="560" y="880"/>
                    </a:lnTo>
                    <a:lnTo>
                      <a:pt x="563" y="880"/>
                    </a:lnTo>
                    <a:lnTo>
                      <a:pt x="560" y="880"/>
                    </a:lnTo>
                    <a:lnTo>
                      <a:pt x="563" y="880"/>
                    </a:lnTo>
                    <a:lnTo>
                      <a:pt x="563" y="878"/>
                    </a:lnTo>
                    <a:lnTo>
                      <a:pt x="560" y="878"/>
                    </a:lnTo>
                    <a:lnTo>
                      <a:pt x="563" y="878"/>
                    </a:lnTo>
                    <a:lnTo>
                      <a:pt x="563" y="875"/>
                    </a:lnTo>
                    <a:lnTo>
                      <a:pt x="563" y="873"/>
                    </a:lnTo>
                    <a:lnTo>
                      <a:pt x="563" y="870"/>
                    </a:lnTo>
                    <a:lnTo>
                      <a:pt x="560" y="870"/>
                    </a:lnTo>
                    <a:lnTo>
                      <a:pt x="560" y="868"/>
                    </a:lnTo>
                    <a:lnTo>
                      <a:pt x="558" y="868"/>
                    </a:lnTo>
                    <a:lnTo>
                      <a:pt x="558" y="865"/>
                    </a:lnTo>
                    <a:lnTo>
                      <a:pt x="558" y="863"/>
                    </a:lnTo>
                    <a:lnTo>
                      <a:pt x="558" y="861"/>
                    </a:lnTo>
                    <a:lnTo>
                      <a:pt x="558" y="858"/>
                    </a:lnTo>
                    <a:lnTo>
                      <a:pt x="555" y="858"/>
                    </a:lnTo>
                    <a:lnTo>
                      <a:pt x="558" y="858"/>
                    </a:lnTo>
                    <a:lnTo>
                      <a:pt x="558" y="856"/>
                    </a:lnTo>
                    <a:lnTo>
                      <a:pt x="555" y="856"/>
                    </a:lnTo>
                    <a:lnTo>
                      <a:pt x="555" y="858"/>
                    </a:lnTo>
                    <a:lnTo>
                      <a:pt x="555" y="856"/>
                    </a:lnTo>
                    <a:lnTo>
                      <a:pt x="553" y="856"/>
                    </a:lnTo>
                    <a:lnTo>
                      <a:pt x="555" y="856"/>
                    </a:lnTo>
                    <a:lnTo>
                      <a:pt x="553" y="856"/>
                    </a:lnTo>
                    <a:lnTo>
                      <a:pt x="550" y="856"/>
                    </a:lnTo>
                    <a:lnTo>
                      <a:pt x="550" y="853"/>
                    </a:lnTo>
                    <a:lnTo>
                      <a:pt x="548" y="853"/>
                    </a:lnTo>
                    <a:lnTo>
                      <a:pt x="548" y="856"/>
                    </a:lnTo>
                    <a:lnTo>
                      <a:pt x="545" y="856"/>
                    </a:lnTo>
                    <a:lnTo>
                      <a:pt x="545" y="853"/>
                    </a:lnTo>
                    <a:lnTo>
                      <a:pt x="545" y="856"/>
                    </a:lnTo>
                    <a:lnTo>
                      <a:pt x="543" y="856"/>
                    </a:lnTo>
                    <a:lnTo>
                      <a:pt x="541" y="858"/>
                    </a:lnTo>
                    <a:lnTo>
                      <a:pt x="541" y="856"/>
                    </a:lnTo>
                    <a:lnTo>
                      <a:pt x="538" y="856"/>
                    </a:lnTo>
                    <a:lnTo>
                      <a:pt x="536" y="856"/>
                    </a:lnTo>
                    <a:lnTo>
                      <a:pt x="536" y="853"/>
                    </a:lnTo>
                    <a:lnTo>
                      <a:pt x="536" y="851"/>
                    </a:lnTo>
                    <a:lnTo>
                      <a:pt x="538" y="851"/>
                    </a:lnTo>
                    <a:lnTo>
                      <a:pt x="538" y="848"/>
                    </a:lnTo>
                    <a:lnTo>
                      <a:pt x="541" y="848"/>
                    </a:lnTo>
                    <a:lnTo>
                      <a:pt x="541" y="846"/>
                    </a:lnTo>
                    <a:lnTo>
                      <a:pt x="541" y="843"/>
                    </a:lnTo>
                    <a:lnTo>
                      <a:pt x="541" y="841"/>
                    </a:lnTo>
                    <a:lnTo>
                      <a:pt x="541" y="839"/>
                    </a:lnTo>
                    <a:lnTo>
                      <a:pt x="541" y="836"/>
                    </a:lnTo>
                    <a:lnTo>
                      <a:pt x="543" y="834"/>
                    </a:lnTo>
                    <a:lnTo>
                      <a:pt x="543" y="831"/>
                    </a:lnTo>
                    <a:lnTo>
                      <a:pt x="545" y="829"/>
                    </a:lnTo>
                    <a:lnTo>
                      <a:pt x="545" y="826"/>
                    </a:lnTo>
                    <a:lnTo>
                      <a:pt x="543" y="826"/>
                    </a:lnTo>
                    <a:lnTo>
                      <a:pt x="545" y="824"/>
                    </a:lnTo>
                    <a:lnTo>
                      <a:pt x="545" y="821"/>
                    </a:lnTo>
                    <a:lnTo>
                      <a:pt x="545" y="819"/>
                    </a:lnTo>
                    <a:lnTo>
                      <a:pt x="545" y="817"/>
                    </a:lnTo>
                    <a:lnTo>
                      <a:pt x="543" y="817"/>
                    </a:lnTo>
                    <a:lnTo>
                      <a:pt x="543" y="814"/>
                    </a:lnTo>
                    <a:lnTo>
                      <a:pt x="545" y="814"/>
                    </a:lnTo>
                    <a:lnTo>
                      <a:pt x="545" y="812"/>
                    </a:lnTo>
                    <a:lnTo>
                      <a:pt x="543" y="812"/>
                    </a:lnTo>
                    <a:lnTo>
                      <a:pt x="543" y="809"/>
                    </a:lnTo>
                    <a:lnTo>
                      <a:pt x="541" y="809"/>
                    </a:lnTo>
                    <a:lnTo>
                      <a:pt x="541" y="807"/>
                    </a:lnTo>
                    <a:lnTo>
                      <a:pt x="538" y="809"/>
                    </a:lnTo>
                    <a:lnTo>
                      <a:pt x="538" y="807"/>
                    </a:lnTo>
                    <a:lnTo>
                      <a:pt x="536" y="807"/>
                    </a:lnTo>
                    <a:lnTo>
                      <a:pt x="533" y="807"/>
                    </a:lnTo>
                    <a:lnTo>
                      <a:pt x="531" y="807"/>
                    </a:lnTo>
                    <a:lnTo>
                      <a:pt x="531" y="809"/>
                    </a:lnTo>
                    <a:lnTo>
                      <a:pt x="528" y="809"/>
                    </a:lnTo>
                    <a:lnTo>
                      <a:pt x="526" y="809"/>
                    </a:lnTo>
                    <a:lnTo>
                      <a:pt x="526" y="812"/>
                    </a:lnTo>
                    <a:lnTo>
                      <a:pt x="523" y="812"/>
                    </a:lnTo>
                    <a:lnTo>
                      <a:pt x="523" y="809"/>
                    </a:lnTo>
                    <a:lnTo>
                      <a:pt x="523" y="812"/>
                    </a:lnTo>
                    <a:lnTo>
                      <a:pt x="521" y="812"/>
                    </a:lnTo>
                    <a:lnTo>
                      <a:pt x="519" y="812"/>
                    </a:lnTo>
                    <a:lnTo>
                      <a:pt x="516" y="809"/>
                    </a:lnTo>
                    <a:lnTo>
                      <a:pt x="516" y="812"/>
                    </a:lnTo>
                    <a:lnTo>
                      <a:pt x="514" y="809"/>
                    </a:lnTo>
                    <a:lnTo>
                      <a:pt x="514" y="812"/>
                    </a:lnTo>
                    <a:lnTo>
                      <a:pt x="514" y="809"/>
                    </a:lnTo>
                    <a:lnTo>
                      <a:pt x="514" y="807"/>
                    </a:lnTo>
                    <a:lnTo>
                      <a:pt x="514" y="804"/>
                    </a:lnTo>
                    <a:lnTo>
                      <a:pt x="514" y="802"/>
                    </a:lnTo>
                    <a:lnTo>
                      <a:pt x="511" y="802"/>
                    </a:lnTo>
                    <a:lnTo>
                      <a:pt x="514" y="802"/>
                    </a:lnTo>
                    <a:lnTo>
                      <a:pt x="511" y="802"/>
                    </a:lnTo>
                    <a:lnTo>
                      <a:pt x="511" y="799"/>
                    </a:lnTo>
                    <a:lnTo>
                      <a:pt x="511" y="797"/>
                    </a:lnTo>
                    <a:lnTo>
                      <a:pt x="509" y="797"/>
                    </a:lnTo>
                    <a:lnTo>
                      <a:pt x="511" y="797"/>
                    </a:lnTo>
                    <a:lnTo>
                      <a:pt x="511" y="794"/>
                    </a:lnTo>
                    <a:lnTo>
                      <a:pt x="511" y="792"/>
                    </a:lnTo>
                    <a:lnTo>
                      <a:pt x="511" y="790"/>
                    </a:lnTo>
                    <a:lnTo>
                      <a:pt x="511" y="787"/>
                    </a:lnTo>
                    <a:lnTo>
                      <a:pt x="509" y="787"/>
                    </a:lnTo>
                    <a:lnTo>
                      <a:pt x="509" y="785"/>
                    </a:lnTo>
                    <a:lnTo>
                      <a:pt x="509" y="782"/>
                    </a:lnTo>
                    <a:lnTo>
                      <a:pt x="506" y="782"/>
                    </a:lnTo>
                    <a:lnTo>
                      <a:pt x="509" y="782"/>
                    </a:lnTo>
                    <a:lnTo>
                      <a:pt x="506" y="780"/>
                    </a:lnTo>
                    <a:lnTo>
                      <a:pt x="509" y="780"/>
                    </a:lnTo>
                    <a:lnTo>
                      <a:pt x="506" y="780"/>
                    </a:lnTo>
                    <a:lnTo>
                      <a:pt x="506" y="777"/>
                    </a:lnTo>
                    <a:lnTo>
                      <a:pt x="509" y="777"/>
                    </a:lnTo>
                    <a:lnTo>
                      <a:pt x="509" y="775"/>
                    </a:lnTo>
                    <a:lnTo>
                      <a:pt x="509" y="772"/>
                    </a:lnTo>
                    <a:lnTo>
                      <a:pt x="506" y="772"/>
                    </a:lnTo>
                    <a:lnTo>
                      <a:pt x="506" y="770"/>
                    </a:lnTo>
                    <a:lnTo>
                      <a:pt x="504" y="770"/>
                    </a:lnTo>
                    <a:lnTo>
                      <a:pt x="504" y="768"/>
                    </a:lnTo>
                    <a:lnTo>
                      <a:pt x="506" y="768"/>
                    </a:lnTo>
                    <a:lnTo>
                      <a:pt x="504" y="768"/>
                    </a:lnTo>
                    <a:lnTo>
                      <a:pt x="506" y="768"/>
                    </a:lnTo>
                    <a:lnTo>
                      <a:pt x="504" y="768"/>
                    </a:lnTo>
                    <a:lnTo>
                      <a:pt x="504" y="765"/>
                    </a:lnTo>
                    <a:lnTo>
                      <a:pt x="501" y="765"/>
                    </a:lnTo>
                    <a:lnTo>
                      <a:pt x="501" y="763"/>
                    </a:lnTo>
                    <a:lnTo>
                      <a:pt x="499" y="763"/>
                    </a:lnTo>
                    <a:lnTo>
                      <a:pt x="499" y="765"/>
                    </a:lnTo>
                    <a:lnTo>
                      <a:pt x="499" y="763"/>
                    </a:lnTo>
                    <a:lnTo>
                      <a:pt x="497" y="765"/>
                    </a:lnTo>
                    <a:lnTo>
                      <a:pt x="497" y="763"/>
                    </a:lnTo>
                    <a:lnTo>
                      <a:pt x="494" y="763"/>
                    </a:lnTo>
                    <a:lnTo>
                      <a:pt x="492" y="763"/>
                    </a:lnTo>
                    <a:lnTo>
                      <a:pt x="489" y="763"/>
                    </a:lnTo>
                    <a:lnTo>
                      <a:pt x="489" y="760"/>
                    </a:lnTo>
                    <a:lnTo>
                      <a:pt x="487" y="760"/>
                    </a:lnTo>
                    <a:lnTo>
                      <a:pt x="487" y="758"/>
                    </a:lnTo>
                    <a:lnTo>
                      <a:pt x="484" y="758"/>
                    </a:lnTo>
                    <a:lnTo>
                      <a:pt x="484" y="760"/>
                    </a:lnTo>
                    <a:lnTo>
                      <a:pt x="482" y="760"/>
                    </a:lnTo>
                    <a:lnTo>
                      <a:pt x="482" y="763"/>
                    </a:lnTo>
                    <a:lnTo>
                      <a:pt x="482" y="760"/>
                    </a:lnTo>
                    <a:lnTo>
                      <a:pt x="482" y="763"/>
                    </a:lnTo>
                    <a:lnTo>
                      <a:pt x="479" y="763"/>
                    </a:lnTo>
                    <a:lnTo>
                      <a:pt x="477" y="763"/>
                    </a:lnTo>
                    <a:lnTo>
                      <a:pt x="475" y="763"/>
                    </a:lnTo>
                    <a:lnTo>
                      <a:pt x="475" y="765"/>
                    </a:lnTo>
                    <a:lnTo>
                      <a:pt x="475" y="763"/>
                    </a:lnTo>
                    <a:lnTo>
                      <a:pt x="475" y="765"/>
                    </a:lnTo>
                    <a:lnTo>
                      <a:pt x="475" y="763"/>
                    </a:lnTo>
                    <a:lnTo>
                      <a:pt x="472" y="763"/>
                    </a:lnTo>
                    <a:lnTo>
                      <a:pt x="470" y="763"/>
                    </a:lnTo>
                    <a:lnTo>
                      <a:pt x="467" y="763"/>
                    </a:lnTo>
                    <a:lnTo>
                      <a:pt x="465" y="763"/>
                    </a:lnTo>
                    <a:lnTo>
                      <a:pt x="462" y="763"/>
                    </a:lnTo>
                    <a:lnTo>
                      <a:pt x="460" y="763"/>
                    </a:lnTo>
                    <a:lnTo>
                      <a:pt x="460" y="760"/>
                    </a:lnTo>
                    <a:lnTo>
                      <a:pt x="457" y="760"/>
                    </a:lnTo>
                    <a:lnTo>
                      <a:pt x="457" y="763"/>
                    </a:lnTo>
                    <a:lnTo>
                      <a:pt x="457" y="760"/>
                    </a:lnTo>
                    <a:lnTo>
                      <a:pt x="455" y="760"/>
                    </a:lnTo>
                    <a:lnTo>
                      <a:pt x="453" y="760"/>
                    </a:lnTo>
                    <a:lnTo>
                      <a:pt x="453" y="758"/>
                    </a:lnTo>
                    <a:lnTo>
                      <a:pt x="450" y="758"/>
                    </a:lnTo>
                    <a:lnTo>
                      <a:pt x="450" y="760"/>
                    </a:lnTo>
                    <a:lnTo>
                      <a:pt x="448" y="760"/>
                    </a:lnTo>
                    <a:lnTo>
                      <a:pt x="445" y="760"/>
                    </a:lnTo>
                    <a:lnTo>
                      <a:pt x="445" y="758"/>
                    </a:lnTo>
                    <a:lnTo>
                      <a:pt x="443" y="758"/>
                    </a:lnTo>
                    <a:lnTo>
                      <a:pt x="443" y="755"/>
                    </a:lnTo>
                    <a:lnTo>
                      <a:pt x="445" y="753"/>
                    </a:lnTo>
                    <a:lnTo>
                      <a:pt x="443" y="753"/>
                    </a:lnTo>
                    <a:lnTo>
                      <a:pt x="445" y="753"/>
                    </a:lnTo>
                    <a:lnTo>
                      <a:pt x="443" y="750"/>
                    </a:lnTo>
                    <a:lnTo>
                      <a:pt x="445" y="750"/>
                    </a:lnTo>
                    <a:lnTo>
                      <a:pt x="445" y="748"/>
                    </a:lnTo>
                    <a:lnTo>
                      <a:pt x="443" y="748"/>
                    </a:lnTo>
                    <a:lnTo>
                      <a:pt x="445" y="748"/>
                    </a:lnTo>
                    <a:lnTo>
                      <a:pt x="445" y="746"/>
                    </a:lnTo>
                    <a:lnTo>
                      <a:pt x="445" y="743"/>
                    </a:lnTo>
                    <a:lnTo>
                      <a:pt x="443" y="743"/>
                    </a:lnTo>
                    <a:lnTo>
                      <a:pt x="445" y="741"/>
                    </a:lnTo>
                    <a:lnTo>
                      <a:pt x="445" y="738"/>
                    </a:lnTo>
                    <a:lnTo>
                      <a:pt x="448" y="738"/>
                    </a:lnTo>
                    <a:lnTo>
                      <a:pt x="448" y="736"/>
                    </a:lnTo>
                    <a:lnTo>
                      <a:pt x="445" y="736"/>
                    </a:lnTo>
                    <a:lnTo>
                      <a:pt x="448" y="733"/>
                    </a:lnTo>
                    <a:lnTo>
                      <a:pt x="445" y="731"/>
                    </a:lnTo>
                    <a:lnTo>
                      <a:pt x="448" y="731"/>
                    </a:lnTo>
                    <a:lnTo>
                      <a:pt x="445" y="731"/>
                    </a:lnTo>
                    <a:lnTo>
                      <a:pt x="445" y="728"/>
                    </a:lnTo>
                    <a:lnTo>
                      <a:pt x="448" y="728"/>
                    </a:lnTo>
                    <a:lnTo>
                      <a:pt x="448" y="726"/>
                    </a:lnTo>
                    <a:lnTo>
                      <a:pt x="445" y="726"/>
                    </a:lnTo>
                    <a:lnTo>
                      <a:pt x="445" y="724"/>
                    </a:lnTo>
                    <a:lnTo>
                      <a:pt x="445" y="721"/>
                    </a:lnTo>
                    <a:lnTo>
                      <a:pt x="445" y="724"/>
                    </a:lnTo>
                    <a:lnTo>
                      <a:pt x="443" y="724"/>
                    </a:lnTo>
                    <a:lnTo>
                      <a:pt x="443" y="721"/>
                    </a:lnTo>
                    <a:lnTo>
                      <a:pt x="445" y="721"/>
                    </a:lnTo>
                    <a:lnTo>
                      <a:pt x="445" y="719"/>
                    </a:lnTo>
                    <a:lnTo>
                      <a:pt x="443" y="719"/>
                    </a:lnTo>
                    <a:lnTo>
                      <a:pt x="443" y="716"/>
                    </a:lnTo>
                    <a:lnTo>
                      <a:pt x="443" y="714"/>
                    </a:lnTo>
                    <a:lnTo>
                      <a:pt x="443" y="711"/>
                    </a:lnTo>
                    <a:lnTo>
                      <a:pt x="440" y="711"/>
                    </a:lnTo>
                    <a:lnTo>
                      <a:pt x="440" y="709"/>
                    </a:lnTo>
                    <a:lnTo>
                      <a:pt x="440" y="706"/>
                    </a:lnTo>
                    <a:lnTo>
                      <a:pt x="438" y="706"/>
                    </a:lnTo>
                    <a:lnTo>
                      <a:pt x="438" y="709"/>
                    </a:lnTo>
                    <a:lnTo>
                      <a:pt x="438" y="706"/>
                    </a:lnTo>
                    <a:lnTo>
                      <a:pt x="438" y="704"/>
                    </a:lnTo>
                    <a:lnTo>
                      <a:pt x="440" y="704"/>
                    </a:lnTo>
                    <a:lnTo>
                      <a:pt x="440" y="702"/>
                    </a:lnTo>
                    <a:lnTo>
                      <a:pt x="443" y="702"/>
                    </a:lnTo>
                    <a:lnTo>
                      <a:pt x="445" y="702"/>
                    </a:lnTo>
                    <a:lnTo>
                      <a:pt x="445" y="699"/>
                    </a:lnTo>
                    <a:lnTo>
                      <a:pt x="438" y="694"/>
                    </a:lnTo>
                    <a:lnTo>
                      <a:pt x="440" y="687"/>
                    </a:lnTo>
                    <a:lnTo>
                      <a:pt x="448" y="675"/>
                    </a:lnTo>
                    <a:lnTo>
                      <a:pt x="450" y="675"/>
                    </a:lnTo>
                    <a:lnTo>
                      <a:pt x="450" y="672"/>
                    </a:lnTo>
                    <a:lnTo>
                      <a:pt x="450" y="670"/>
                    </a:lnTo>
                    <a:lnTo>
                      <a:pt x="455" y="653"/>
                    </a:lnTo>
                    <a:lnTo>
                      <a:pt x="457" y="650"/>
                    </a:lnTo>
                    <a:lnTo>
                      <a:pt x="455" y="650"/>
                    </a:lnTo>
                    <a:lnTo>
                      <a:pt x="455" y="648"/>
                    </a:lnTo>
                    <a:lnTo>
                      <a:pt x="453" y="645"/>
                    </a:lnTo>
                    <a:lnTo>
                      <a:pt x="450" y="640"/>
                    </a:lnTo>
                    <a:lnTo>
                      <a:pt x="450" y="638"/>
                    </a:lnTo>
                    <a:lnTo>
                      <a:pt x="450" y="636"/>
                    </a:lnTo>
                    <a:lnTo>
                      <a:pt x="448" y="636"/>
                    </a:lnTo>
                    <a:lnTo>
                      <a:pt x="448" y="633"/>
                    </a:lnTo>
                    <a:lnTo>
                      <a:pt x="450" y="633"/>
                    </a:lnTo>
                    <a:lnTo>
                      <a:pt x="445" y="631"/>
                    </a:lnTo>
                    <a:lnTo>
                      <a:pt x="443" y="631"/>
                    </a:lnTo>
                    <a:lnTo>
                      <a:pt x="440" y="631"/>
                    </a:lnTo>
                    <a:lnTo>
                      <a:pt x="438" y="631"/>
                    </a:lnTo>
                    <a:lnTo>
                      <a:pt x="440" y="628"/>
                    </a:lnTo>
                    <a:lnTo>
                      <a:pt x="438" y="628"/>
                    </a:lnTo>
                    <a:lnTo>
                      <a:pt x="435" y="628"/>
                    </a:lnTo>
                    <a:lnTo>
                      <a:pt x="435" y="626"/>
                    </a:lnTo>
                    <a:lnTo>
                      <a:pt x="435" y="628"/>
                    </a:lnTo>
                    <a:lnTo>
                      <a:pt x="435" y="626"/>
                    </a:lnTo>
                    <a:lnTo>
                      <a:pt x="435" y="628"/>
                    </a:lnTo>
                    <a:lnTo>
                      <a:pt x="435" y="626"/>
                    </a:lnTo>
                    <a:lnTo>
                      <a:pt x="433" y="626"/>
                    </a:lnTo>
                    <a:lnTo>
                      <a:pt x="435" y="626"/>
                    </a:lnTo>
                    <a:lnTo>
                      <a:pt x="433" y="626"/>
                    </a:lnTo>
                    <a:lnTo>
                      <a:pt x="433" y="623"/>
                    </a:lnTo>
                    <a:lnTo>
                      <a:pt x="431" y="623"/>
                    </a:lnTo>
                    <a:lnTo>
                      <a:pt x="431" y="621"/>
                    </a:lnTo>
                    <a:lnTo>
                      <a:pt x="431" y="618"/>
                    </a:lnTo>
                    <a:lnTo>
                      <a:pt x="431" y="616"/>
                    </a:lnTo>
                    <a:lnTo>
                      <a:pt x="428" y="616"/>
                    </a:lnTo>
                    <a:lnTo>
                      <a:pt x="431" y="616"/>
                    </a:lnTo>
                    <a:lnTo>
                      <a:pt x="428" y="616"/>
                    </a:lnTo>
                    <a:lnTo>
                      <a:pt x="431" y="616"/>
                    </a:lnTo>
                    <a:lnTo>
                      <a:pt x="431" y="614"/>
                    </a:lnTo>
                    <a:lnTo>
                      <a:pt x="428" y="614"/>
                    </a:lnTo>
                    <a:lnTo>
                      <a:pt x="428" y="611"/>
                    </a:lnTo>
                    <a:lnTo>
                      <a:pt x="431" y="611"/>
                    </a:lnTo>
                    <a:lnTo>
                      <a:pt x="428" y="611"/>
                    </a:lnTo>
                    <a:lnTo>
                      <a:pt x="431" y="609"/>
                    </a:lnTo>
                    <a:lnTo>
                      <a:pt x="431" y="606"/>
                    </a:lnTo>
                    <a:lnTo>
                      <a:pt x="431" y="604"/>
                    </a:lnTo>
                    <a:lnTo>
                      <a:pt x="433" y="604"/>
                    </a:lnTo>
                    <a:lnTo>
                      <a:pt x="433" y="601"/>
                    </a:lnTo>
                    <a:lnTo>
                      <a:pt x="433" y="599"/>
                    </a:lnTo>
                    <a:lnTo>
                      <a:pt x="433" y="596"/>
                    </a:lnTo>
                    <a:lnTo>
                      <a:pt x="431" y="596"/>
                    </a:lnTo>
                    <a:lnTo>
                      <a:pt x="431" y="599"/>
                    </a:lnTo>
                    <a:lnTo>
                      <a:pt x="421" y="599"/>
                    </a:lnTo>
                    <a:lnTo>
                      <a:pt x="418" y="599"/>
                    </a:lnTo>
                    <a:lnTo>
                      <a:pt x="411" y="599"/>
                    </a:lnTo>
                    <a:lnTo>
                      <a:pt x="401" y="596"/>
                    </a:lnTo>
                    <a:lnTo>
                      <a:pt x="382" y="596"/>
                    </a:lnTo>
                    <a:lnTo>
                      <a:pt x="382" y="589"/>
                    </a:lnTo>
                    <a:lnTo>
                      <a:pt x="382" y="587"/>
                    </a:lnTo>
                    <a:lnTo>
                      <a:pt x="379" y="574"/>
                    </a:lnTo>
                    <a:lnTo>
                      <a:pt x="372" y="565"/>
                    </a:lnTo>
                    <a:lnTo>
                      <a:pt x="374" y="565"/>
                    </a:lnTo>
                    <a:lnTo>
                      <a:pt x="379" y="565"/>
                    </a:lnTo>
                    <a:lnTo>
                      <a:pt x="379" y="552"/>
                    </a:lnTo>
                    <a:lnTo>
                      <a:pt x="379" y="550"/>
                    </a:lnTo>
                    <a:lnTo>
                      <a:pt x="377" y="550"/>
                    </a:lnTo>
                    <a:lnTo>
                      <a:pt x="377" y="548"/>
                    </a:lnTo>
                    <a:lnTo>
                      <a:pt x="377" y="545"/>
                    </a:lnTo>
                    <a:lnTo>
                      <a:pt x="377" y="543"/>
                    </a:lnTo>
                    <a:lnTo>
                      <a:pt x="374" y="543"/>
                    </a:lnTo>
                    <a:lnTo>
                      <a:pt x="374" y="545"/>
                    </a:lnTo>
                    <a:lnTo>
                      <a:pt x="374" y="543"/>
                    </a:lnTo>
                    <a:lnTo>
                      <a:pt x="374" y="540"/>
                    </a:lnTo>
                    <a:lnTo>
                      <a:pt x="374" y="538"/>
                    </a:lnTo>
                    <a:lnTo>
                      <a:pt x="374" y="535"/>
                    </a:lnTo>
                    <a:lnTo>
                      <a:pt x="377" y="535"/>
                    </a:lnTo>
                    <a:lnTo>
                      <a:pt x="377" y="533"/>
                    </a:lnTo>
                    <a:lnTo>
                      <a:pt x="374" y="533"/>
                    </a:lnTo>
                    <a:lnTo>
                      <a:pt x="377" y="533"/>
                    </a:lnTo>
                    <a:lnTo>
                      <a:pt x="374" y="533"/>
                    </a:lnTo>
                    <a:lnTo>
                      <a:pt x="374" y="530"/>
                    </a:lnTo>
                    <a:lnTo>
                      <a:pt x="374" y="528"/>
                    </a:lnTo>
                    <a:lnTo>
                      <a:pt x="374" y="530"/>
                    </a:lnTo>
                    <a:lnTo>
                      <a:pt x="374" y="528"/>
                    </a:lnTo>
                    <a:lnTo>
                      <a:pt x="372" y="528"/>
                    </a:lnTo>
                    <a:lnTo>
                      <a:pt x="369" y="528"/>
                    </a:lnTo>
                    <a:lnTo>
                      <a:pt x="369" y="526"/>
                    </a:lnTo>
                    <a:lnTo>
                      <a:pt x="369" y="528"/>
                    </a:lnTo>
                    <a:lnTo>
                      <a:pt x="369" y="526"/>
                    </a:lnTo>
                    <a:lnTo>
                      <a:pt x="369" y="528"/>
                    </a:lnTo>
                    <a:lnTo>
                      <a:pt x="369" y="526"/>
                    </a:lnTo>
                    <a:lnTo>
                      <a:pt x="367" y="526"/>
                    </a:lnTo>
                    <a:lnTo>
                      <a:pt x="365" y="526"/>
                    </a:lnTo>
                    <a:lnTo>
                      <a:pt x="365" y="523"/>
                    </a:lnTo>
                    <a:lnTo>
                      <a:pt x="362" y="523"/>
                    </a:lnTo>
                    <a:lnTo>
                      <a:pt x="362" y="521"/>
                    </a:lnTo>
                    <a:lnTo>
                      <a:pt x="360" y="521"/>
                    </a:lnTo>
                    <a:lnTo>
                      <a:pt x="357" y="521"/>
                    </a:lnTo>
                    <a:lnTo>
                      <a:pt x="355" y="521"/>
                    </a:lnTo>
                    <a:lnTo>
                      <a:pt x="352" y="521"/>
                    </a:lnTo>
                    <a:lnTo>
                      <a:pt x="350" y="521"/>
                    </a:lnTo>
                    <a:lnTo>
                      <a:pt x="347" y="521"/>
                    </a:lnTo>
                    <a:lnTo>
                      <a:pt x="345" y="521"/>
                    </a:lnTo>
                    <a:lnTo>
                      <a:pt x="343" y="521"/>
                    </a:lnTo>
                    <a:lnTo>
                      <a:pt x="340" y="521"/>
                    </a:lnTo>
                    <a:lnTo>
                      <a:pt x="338" y="521"/>
                    </a:lnTo>
                    <a:lnTo>
                      <a:pt x="335" y="521"/>
                    </a:lnTo>
                    <a:lnTo>
                      <a:pt x="335" y="518"/>
                    </a:lnTo>
                    <a:lnTo>
                      <a:pt x="333" y="518"/>
                    </a:lnTo>
                    <a:lnTo>
                      <a:pt x="333" y="516"/>
                    </a:lnTo>
                    <a:lnTo>
                      <a:pt x="330" y="516"/>
                    </a:lnTo>
                    <a:lnTo>
                      <a:pt x="330" y="513"/>
                    </a:lnTo>
                    <a:lnTo>
                      <a:pt x="330" y="516"/>
                    </a:lnTo>
                    <a:lnTo>
                      <a:pt x="330" y="513"/>
                    </a:lnTo>
                    <a:lnTo>
                      <a:pt x="328" y="513"/>
                    </a:lnTo>
                    <a:lnTo>
                      <a:pt x="328" y="511"/>
                    </a:lnTo>
                    <a:lnTo>
                      <a:pt x="328" y="508"/>
                    </a:lnTo>
                    <a:lnTo>
                      <a:pt x="325" y="511"/>
                    </a:lnTo>
                    <a:lnTo>
                      <a:pt x="328" y="511"/>
                    </a:lnTo>
                    <a:lnTo>
                      <a:pt x="325" y="511"/>
                    </a:lnTo>
                    <a:lnTo>
                      <a:pt x="325" y="508"/>
                    </a:lnTo>
                    <a:lnTo>
                      <a:pt x="325" y="511"/>
                    </a:lnTo>
                    <a:lnTo>
                      <a:pt x="323" y="511"/>
                    </a:lnTo>
                    <a:lnTo>
                      <a:pt x="321" y="511"/>
                    </a:lnTo>
                    <a:lnTo>
                      <a:pt x="321" y="508"/>
                    </a:lnTo>
                    <a:lnTo>
                      <a:pt x="321" y="511"/>
                    </a:lnTo>
                    <a:lnTo>
                      <a:pt x="321" y="508"/>
                    </a:lnTo>
                    <a:lnTo>
                      <a:pt x="318" y="508"/>
                    </a:lnTo>
                    <a:lnTo>
                      <a:pt x="316" y="508"/>
                    </a:lnTo>
                    <a:lnTo>
                      <a:pt x="316" y="506"/>
                    </a:lnTo>
                    <a:lnTo>
                      <a:pt x="313" y="506"/>
                    </a:lnTo>
                    <a:lnTo>
                      <a:pt x="311" y="506"/>
                    </a:lnTo>
                    <a:lnTo>
                      <a:pt x="308" y="506"/>
                    </a:lnTo>
                    <a:lnTo>
                      <a:pt x="308" y="504"/>
                    </a:lnTo>
                    <a:lnTo>
                      <a:pt x="308" y="506"/>
                    </a:lnTo>
                    <a:lnTo>
                      <a:pt x="308" y="504"/>
                    </a:lnTo>
                    <a:lnTo>
                      <a:pt x="306" y="504"/>
                    </a:lnTo>
                    <a:lnTo>
                      <a:pt x="306" y="501"/>
                    </a:lnTo>
                    <a:lnTo>
                      <a:pt x="306" y="504"/>
                    </a:lnTo>
                    <a:lnTo>
                      <a:pt x="306" y="501"/>
                    </a:lnTo>
                    <a:lnTo>
                      <a:pt x="306" y="504"/>
                    </a:lnTo>
                    <a:lnTo>
                      <a:pt x="303" y="504"/>
                    </a:lnTo>
                    <a:lnTo>
                      <a:pt x="303" y="501"/>
                    </a:lnTo>
                    <a:lnTo>
                      <a:pt x="303" y="499"/>
                    </a:lnTo>
                    <a:lnTo>
                      <a:pt x="301" y="499"/>
                    </a:lnTo>
                    <a:lnTo>
                      <a:pt x="303" y="499"/>
                    </a:lnTo>
                    <a:lnTo>
                      <a:pt x="301" y="499"/>
                    </a:lnTo>
                    <a:lnTo>
                      <a:pt x="301" y="496"/>
                    </a:lnTo>
                    <a:lnTo>
                      <a:pt x="299" y="496"/>
                    </a:lnTo>
                    <a:lnTo>
                      <a:pt x="296" y="496"/>
                    </a:lnTo>
                    <a:lnTo>
                      <a:pt x="296" y="499"/>
                    </a:lnTo>
                    <a:lnTo>
                      <a:pt x="299" y="499"/>
                    </a:lnTo>
                    <a:lnTo>
                      <a:pt x="296" y="499"/>
                    </a:lnTo>
                    <a:lnTo>
                      <a:pt x="296" y="496"/>
                    </a:lnTo>
                    <a:lnTo>
                      <a:pt x="294" y="496"/>
                    </a:lnTo>
                    <a:lnTo>
                      <a:pt x="291" y="496"/>
                    </a:lnTo>
                    <a:lnTo>
                      <a:pt x="291" y="494"/>
                    </a:lnTo>
                    <a:lnTo>
                      <a:pt x="289" y="494"/>
                    </a:lnTo>
                    <a:lnTo>
                      <a:pt x="286" y="491"/>
                    </a:lnTo>
                    <a:lnTo>
                      <a:pt x="284" y="491"/>
                    </a:lnTo>
                    <a:lnTo>
                      <a:pt x="281" y="491"/>
                    </a:lnTo>
                    <a:lnTo>
                      <a:pt x="279" y="491"/>
                    </a:lnTo>
                    <a:lnTo>
                      <a:pt x="279" y="494"/>
                    </a:lnTo>
                    <a:lnTo>
                      <a:pt x="277" y="494"/>
                    </a:lnTo>
                    <a:lnTo>
                      <a:pt x="274" y="494"/>
                    </a:lnTo>
                    <a:lnTo>
                      <a:pt x="274" y="491"/>
                    </a:lnTo>
                    <a:lnTo>
                      <a:pt x="274" y="494"/>
                    </a:lnTo>
                    <a:lnTo>
                      <a:pt x="274" y="491"/>
                    </a:lnTo>
                    <a:lnTo>
                      <a:pt x="274" y="494"/>
                    </a:lnTo>
                    <a:lnTo>
                      <a:pt x="272" y="494"/>
                    </a:lnTo>
                    <a:lnTo>
                      <a:pt x="272" y="491"/>
                    </a:lnTo>
                    <a:lnTo>
                      <a:pt x="272" y="494"/>
                    </a:lnTo>
                    <a:lnTo>
                      <a:pt x="272" y="491"/>
                    </a:lnTo>
                    <a:lnTo>
                      <a:pt x="269" y="491"/>
                    </a:lnTo>
                    <a:lnTo>
                      <a:pt x="269" y="494"/>
                    </a:lnTo>
                    <a:lnTo>
                      <a:pt x="267" y="491"/>
                    </a:lnTo>
                    <a:lnTo>
                      <a:pt x="269" y="491"/>
                    </a:lnTo>
                    <a:lnTo>
                      <a:pt x="267" y="491"/>
                    </a:lnTo>
                    <a:lnTo>
                      <a:pt x="264" y="491"/>
                    </a:lnTo>
                    <a:lnTo>
                      <a:pt x="264" y="489"/>
                    </a:lnTo>
                    <a:lnTo>
                      <a:pt x="262" y="489"/>
                    </a:lnTo>
                    <a:lnTo>
                      <a:pt x="262" y="486"/>
                    </a:lnTo>
                    <a:lnTo>
                      <a:pt x="262" y="484"/>
                    </a:lnTo>
                    <a:lnTo>
                      <a:pt x="262" y="486"/>
                    </a:lnTo>
                    <a:lnTo>
                      <a:pt x="259" y="484"/>
                    </a:lnTo>
                    <a:lnTo>
                      <a:pt x="257" y="484"/>
                    </a:lnTo>
                    <a:lnTo>
                      <a:pt x="257" y="482"/>
                    </a:lnTo>
                    <a:lnTo>
                      <a:pt x="255" y="482"/>
                    </a:lnTo>
                    <a:lnTo>
                      <a:pt x="257" y="482"/>
                    </a:lnTo>
                    <a:lnTo>
                      <a:pt x="255" y="484"/>
                    </a:lnTo>
                    <a:lnTo>
                      <a:pt x="255" y="482"/>
                    </a:lnTo>
                    <a:lnTo>
                      <a:pt x="252" y="482"/>
                    </a:lnTo>
                    <a:lnTo>
                      <a:pt x="255" y="482"/>
                    </a:lnTo>
                    <a:lnTo>
                      <a:pt x="255" y="479"/>
                    </a:lnTo>
                    <a:lnTo>
                      <a:pt x="252" y="479"/>
                    </a:lnTo>
                    <a:lnTo>
                      <a:pt x="250" y="479"/>
                    </a:lnTo>
                    <a:lnTo>
                      <a:pt x="247" y="479"/>
                    </a:lnTo>
                    <a:lnTo>
                      <a:pt x="247" y="477"/>
                    </a:lnTo>
                    <a:lnTo>
                      <a:pt x="247" y="479"/>
                    </a:lnTo>
                    <a:lnTo>
                      <a:pt x="247" y="477"/>
                    </a:lnTo>
                    <a:lnTo>
                      <a:pt x="247" y="474"/>
                    </a:lnTo>
                    <a:lnTo>
                      <a:pt x="247" y="472"/>
                    </a:lnTo>
                    <a:lnTo>
                      <a:pt x="245" y="472"/>
                    </a:lnTo>
                    <a:lnTo>
                      <a:pt x="242" y="472"/>
                    </a:lnTo>
                    <a:lnTo>
                      <a:pt x="245" y="472"/>
                    </a:lnTo>
                    <a:lnTo>
                      <a:pt x="242" y="472"/>
                    </a:lnTo>
                    <a:lnTo>
                      <a:pt x="242" y="469"/>
                    </a:lnTo>
                    <a:lnTo>
                      <a:pt x="242" y="467"/>
                    </a:lnTo>
                    <a:lnTo>
                      <a:pt x="242" y="464"/>
                    </a:lnTo>
                    <a:lnTo>
                      <a:pt x="240" y="464"/>
                    </a:lnTo>
                    <a:lnTo>
                      <a:pt x="240" y="462"/>
                    </a:lnTo>
                    <a:lnTo>
                      <a:pt x="240" y="460"/>
                    </a:lnTo>
                    <a:lnTo>
                      <a:pt x="237" y="457"/>
                    </a:lnTo>
                    <a:lnTo>
                      <a:pt x="240" y="457"/>
                    </a:lnTo>
                    <a:lnTo>
                      <a:pt x="237" y="455"/>
                    </a:lnTo>
                    <a:lnTo>
                      <a:pt x="240" y="455"/>
                    </a:lnTo>
                    <a:lnTo>
                      <a:pt x="240" y="452"/>
                    </a:lnTo>
                    <a:lnTo>
                      <a:pt x="242" y="450"/>
                    </a:lnTo>
                    <a:lnTo>
                      <a:pt x="240" y="450"/>
                    </a:lnTo>
                    <a:lnTo>
                      <a:pt x="242" y="450"/>
                    </a:lnTo>
                    <a:lnTo>
                      <a:pt x="240" y="447"/>
                    </a:lnTo>
                    <a:lnTo>
                      <a:pt x="240" y="445"/>
                    </a:lnTo>
                    <a:lnTo>
                      <a:pt x="237" y="445"/>
                    </a:lnTo>
                    <a:lnTo>
                      <a:pt x="240" y="445"/>
                    </a:lnTo>
                    <a:lnTo>
                      <a:pt x="240" y="442"/>
                    </a:lnTo>
                    <a:lnTo>
                      <a:pt x="237" y="442"/>
                    </a:lnTo>
                    <a:lnTo>
                      <a:pt x="237" y="440"/>
                    </a:lnTo>
                    <a:lnTo>
                      <a:pt x="237" y="438"/>
                    </a:lnTo>
                    <a:lnTo>
                      <a:pt x="237" y="435"/>
                    </a:lnTo>
                    <a:lnTo>
                      <a:pt x="237" y="433"/>
                    </a:lnTo>
                    <a:lnTo>
                      <a:pt x="240" y="433"/>
                    </a:lnTo>
                    <a:lnTo>
                      <a:pt x="240" y="430"/>
                    </a:lnTo>
                    <a:lnTo>
                      <a:pt x="240" y="428"/>
                    </a:lnTo>
                    <a:lnTo>
                      <a:pt x="240" y="425"/>
                    </a:lnTo>
                    <a:lnTo>
                      <a:pt x="240" y="423"/>
                    </a:lnTo>
                    <a:lnTo>
                      <a:pt x="240" y="420"/>
                    </a:lnTo>
                    <a:lnTo>
                      <a:pt x="240" y="418"/>
                    </a:lnTo>
                    <a:lnTo>
                      <a:pt x="240" y="416"/>
                    </a:lnTo>
                    <a:lnTo>
                      <a:pt x="237" y="416"/>
                    </a:lnTo>
                    <a:lnTo>
                      <a:pt x="237" y="413"/>
                    </a:lnTo>
                    <a:lnTo>
                      <a:pt x="235" y="413"/>
                    </a:lnTo>
                    <a:lnTo>
                      <a:pt x="235" y="416"/>
                    </a:lnTo>
                    <a:lnTo>
                      <a:pt x="237" y="416"/>
                    </a:lnTo>
                    <a:lnTo>
                      <a:pt x="235" y="416"/>
                    </a:lnTo>
                    <a:lnTo>
                      <a:pt x="235" y="418"/>
                    </a:lnTo>
                    <a:lnTo>
                      <a:pt x="233" y="418"/>
                    </a:lnTo>
                    <a:lnTo>
                      <a:pt x="230" y="418"/>
                    </a:lnTo>
                    <a:lnTo>
                      <a:pt x="228" y="418"/>
                    </a:lnTo>
                    <a:lnTo>
                      <a:pt x="230" y="418"/>
                    </a:lnTo>
                    <a:lnTo>
                      <a:pt x="228" y="418"/>
                    </a:lnTo>
                    <a:lnTo>
                      <a:pt x="230" y="418"/>
                    </a:lnTo>
                    <a:lnTo>
                      <a:pt x="230" y="416"/>
                    </a:lnTo>
                    <a:lnTo>
                      <a:pt x="228" y="416"/>
                    </a:lnTo>
                    <a:lnTo>
                      <a:pt x="228" y="418"/>
                    </a:lnTo>
                    <a:lnTo>
                      <a:pt x="228" y="416"/>
                    </a:lnTo>
                    <a:lnTo>
                      <a:pt x="228" y="418"/>
                    </a:lnTo>
                    <a:lnTo>
                      <a:pt x="225" y="418"/>
                    </a:lnTo>
                    <a:lnTo>
                      <a:pt x="225" y="416"/>
                    </a:lnTo>
                    <a:lnTo>
                      <a:pt x="225" y="418"/>
                    </a:lnTo>
                    <a:lnTo>
                      <a:pt x="225" y="416"/>
                    </a:lnTo>
                    <a:lnTo>
                      <a:pt x="225" y="418"/>
                    </a:lnTo>
                    <a:lnTo>
                      <a:pt x="225" y="416"/>
                    </a:lnTo>
                    <a:lnTo>
                      <a:pt x="223" y="416"/>
                    </a:lnTo>
                    <a:lnTo>
                      <a:pt x="223" y="418"/>
                    </a:lnTo>
                    <a:lnTo>
                      <a:pt x="223" y="416"/>
                    </a:lnTo>
                    <a:lnTo>
                      <a:pt x="223" y="418"/>
                    </a:lnTo>
                    <a:lnTo>
                      <a:pt x="223" y="416"/>
                    </a:lnTo>
                    <a:lnTo>
                      <a:pt x="223" y="418"/>
                    </a:lnTo>
                    <a:lnTo>
                      <a:pt x="220" y="418"/>
                    </a:lnTo>
                    <a:lnTo>
                      <a:pt x="223" y="418"/>
                    </a:lnTo>
                    <a:lnTo>
                      <a:pt x="220" y="418"/>
                    </a:lnTo>
                    <a:lnTo>
                      <a:pt x="218" y="418"/>
                    </a:lnTo>
                    <a:lnTo>
                      <a:pt x="215" y="418"/>
                    </a:lnTo>
                    <a:lnTo>
                      <a:pt x="213" y="418"/>
                    </a:lnTo>
                    <a:lnTo>
                      <a:pt x="211" y="418"/>
                    </a:lnTo>
                    <a:lnTo>
                      <a:pt x="211" y="420"/>
                    </a:lnTo>
                    <a:lnTo>
                      <a:pt x="208" y="420"/>
                    </a:lnTo>
                    <a:lnTo>
                      <a:pt x="211" y="420"/>
                    </a:lnTo>
                    <a:lnTo>
                      <a:pt x="208" y="420"/>
                    </a:lnTo>
                    <a:lnTo>
                      <a:pt x="206" y="420"/>
                    </a:lnTo>
                    <a:lnTo>
                      <a:pt x="203" y="420"/>
                    </a:lnTo>
                    <a:lnTo>
                      <a:pt x="203" y="423"/>
                    </a:lnTo>
                    <a:lnTo>
                      <a:pt x="203" y="420"/>
                    </a:lnTo>
                    <a:lnTo>
                      <a:pt x="203" y="423"/>
                    </a:lnTo>
                    <a:lnTo>
                      <a:pt x="203" y="420"/>
                    </a:lnTo>
                    <a:lnTo>
                      <a:pt x="203" y="423"/>
                    </a:lnTo>
                    <a:lnTo>
                      <a:pt x="201" y="423"/>
                    </a:lnTo>
                    <a:lnTo>
                      <a:pt x="198" y="423"/>
                    </a:lnTo>
                    <a:lnTo>
                      <a:pt x="198" y="425"/>
                    </a:lnTo>
                    <a:lnTo>
                      <a:pt x="196" y="425"/>
                    </a:lnTo>
                    <a:lnTo>
                      <a:pt x="196" y="428"/>
                    </a:lnTo>
                    <a:lnTo>
                      <a:pt x="193" y="428"/>
                    </a:lnTo>
                    <a:lnTo>
                      <a:pt x="193" y="430"/>
                    </a:lnTo>
                    <a:lnTo>
                      <a:pt x="193" y="428"/>
                    </a:lnTo>
                    <a:lnTo>
                      <a:pt x="193" y="430"/>
                    </a:lnTo>
                    <a:lnTo>
                      <a:pt x="191" y="430"/>
                    </a:lnTo>
                    <a:lnTo>
                      <a:pt x="191" y="433"/>
                    </a:lnTo>
                    <a:lnTo>
                      <a:pt x="189" y="433"/>
                    </a:lnTo>
                    <a:lnTo>
                      <a:pt x="186" y="433"/>
                    </a:lnTo>
                    <a:lnTo>
                      <a:pt x="184" y="433"/>
                    </a:lnTo>
                    <a:lnTo>
                      <a:pt x="184" y="435"/>
                    </a:lnTo>
                    <a:lnTo>
                      <a:pt x="184" y="433"/>
                    </a:lnTo>
                    <a:lnTo>
                      <a:pt x="184" y="435"/>
                    </a:lnTo>
                    <a:lnTo>
                      <a:pt x="184" y="433"/>
                    </a:lnTo>
                    <a:lnTo>
                      <a:pt x="184" y="435"/>
                    </a:lnTo>
                    <a:lnTo>
                      <a:pt x="181" y="433"/>
                    </a:lnTo>
                    <a:lnTo>
                      <a:pt x="181" y="435"/>
                    </a:lnTo>
                    <a:lnTo>
                      <a:pt x="179" y="435"/>
                    </a:lnTo>
                    <a:lnTo>
                      <a:pt x="179" y="438"/>
                    </a:lnTo>
                    <a:lnTo>
                      <a:pt x="176" y="438"/>
                    </a:lnTo>
                    <a:lnTo>
                      <a:pt x="176" y="440"/>
                    </a:lnTo>
                    <a:lnTo>
                      <a:pt x="174" y="440"/>
                    </a:lnTo>
                    <a:lnTo>
                      <a:pt x="174" y="442"/>
                    </a:lnTo>
                    <a:lnTo>
                      <a:pt x="171" y="442"/>
                    </a:lnTo>
                    <a:lnTo>
                      <a:pt x="169" y="442"/>
                    </a:lnTo>
                    <a:lnTo>
                      <a:pt x="169" y="440"/>
                    </a:lnTo>
                    <a:lnTo>
                      <a:pt x="169" y="442"/>
                    </a:lnTo>
                    <a:lnTo>
                      <a:pt x="169" y="440"/>
                    </a:lnTo>
                    <a:lnTo>
                      <a:pt x="169" y="442"/>
                    </a:lnTo>
                    <a:lnTo>
                      <a:pt x="169" y="440"/>
                    </a:lnTo>
                    <a:lnTo>
                      <a:pt x="167" y="442"/>
                    </a:lnTo>
                    <a:lnTo>
                      <a:pt x="164" y="442"/>
                    </a:lnTo>
                    <a:lnTo>
                      <a:pt x="162" y="442"/>
                    </a:lnTo>
                    <a:lnTo>
                      <a:pt x="162" y="445"/>
                    </a:lnTo>
                    <a:lnTo>
                      <a:pt x="162" y="447"/>
                    </a:lnTo>
                    <a:lnTo>
                      <a:pt x="159" y="447"/>
                    </a:lnTo>
                    <a:lnTo>
                      <a:pt x="159" y="450"/>
                    </a:lnTo>
                    <a:lnTo>
                      <a:pt x="157" y="450"/>
                    </a:lnTo>
                    <a:lnTo>
                      <a:pt x="157" y="452"/>
                    </a:lnTo>
                    <a:lnTo>
                      <a:pt x="154" y="452"/>
                    </a:lnTo>
                    <a:lnTo>
                      <a:pt x="152" y="452"/>
                    </a:lnTo>
                    <a:lnTo>
                      <a:pt x="152" y="455"/>
                    </a:lnTo>
                    <a:lnTo>
                      <a:pt x="149" y="455"/>
                    </a:lnTo>
                    <a:lnTo>
                      <a:pt x="145" y="455"/>
                    </a:lnTo>
                    <a:lnTo>
                      <a:pt x="145" y="452"/>
                    </a:lnTo>
                    <a:lnTo>
                      <a:pt x="142" y="452"/>
                    </a:lnTo>
                    <a:lnTo>
                      <a:pt x="145" y="450"/>
                    </a:lnTo>
                    <a:lnTo>
                      <a:pt x="142" y="450"/>
                    </a:lnTo>
                    <a:lnTo>
                      <a:pt x="142" y="452"/>
                    </a:lnTo>
                    <a:lnTo>
                      <a:pt x="142" y="450"/>
                    </a:lnTo>
                    <a:lnTo>
                      <a:pt x="142" y="452"/>
                    </a:lnTo>
                    <a:lnTo>
                      <a:pt x="142" y="450"/>
                    </a:lnTo>
                    <a:lnTo>
                      <a:pt x="142" y="452"/>
                    </a:lnTo>
                    <a:lnTo>
                      <a:pt x="140" y="452"/>
                    </a:lnTo>
                    <a:lnTo>
                      <a:pt x="142" y="452"/>
                    </a:lnTo>
                    <a:lnTo>
                      <a:pt x="140" y="452"/>
                    </a:lnTo>
                    <a:lnTo>
                      <a:pt x="140" y="450"/>
                    </a:lnTo>
                    <a:lnTo>
                      <a:pt x="137" y="450"/>
                    </a:lnTo>
                    <a:lnTo>
                      <a:pt x="137" y="452"/>
                    </a:lnTo>
                    <a:lnTo>
                      <a:pt x="137" y="450"/>
                    </a:lnTo>
                    <a:lnTo>
                      <a:pt x="135" y="450"/>
                    </a:lnTo>
                    <a:lnTo>
                      <a:pt x="132" y="450"/>
                    </a:lnTo>
                    <a:lnTo>
                      <a:pt x="135" y="450"/>
                    </a:lnTo>
                    <a:lnTo>
                      <a:pt x="132" y="450"/>
                    </a:lnTo>
                    <a:lnTo>
                      <a:pt x="130" y="450"/>
                    </a:lnTo>
                    <a:lnTo>
                      <a:pt x="127" y="450"/>
                    </a:lnTo>
                    <a:lnTo>
                      <a:pt x="125" y="450"/>
                    </a:lnTo>
                    <a:lnTo>
                      <a:pt x="123" y="450"/>
                    </a:lnTo>
                    <a:lnTo>
                      <a:pt x="120" y="450"/>
                    </a:lnTo>
                    <a:lnTo>
                      <a:pt x="118" y="450"/>
                    </a:lnTo>
                    <a:lnTo>
                      <a:pt x="115" y="450"/>
                    </a:lnTo>
                    <a:lnTo>
                      <a:pt x="113" y="450"/>
                    </a:lnTo>
                    <a:lnTo>
                      <a:pt x="110" y="450"/>
                    </a:lnTo>
                    <a:lnTo>
                      <a:pt x="108" y="450"/>
                    </a:lnTo>
                    <a:lnTo>
                      <a:pt x="108" y="452"/>
                    </a:lnTo>
                    <a:lnTo>
                      <a:pt x="108" y="450"/>
                    </a:lnTo>
                    <a:lnTo>
                      <a:pt x="108" y="452"/>
                    </a:lnTo>
                    <a:lnTo>
                      <a:pt x="105" y="452"/>
                    </a:lnTo>
                    <a:lnTo>
                      <a:pt x="103" y="452"/>
                    </a:lnTo>
                    <a:lnTo>
                      <a:pt x="101" y="452"/>
                    </a:lnTo>
                    <a:lnTo>
                      <a:pt x="98" y="452"/>
                    </a:lnTo>
                    <a:lnTo>
                      <a:pt x="98" y="450"/>
                    </a:lnTo>
                    <a:lnTo>
                      <a:pt x="96" y="450"/>
                    </a:lnTo>
                    <a:lnTo>
                      <a:pt x="93" y="452"/>
                    </a:lnTo>
                    <a:lnTo>
                      <a:pt x="93" y="442"/>
                    </a:lnTo>
                    <a:lnTo>
                      <a:pt x="93" y="440"/>
                    </a:lnTo>
                    <a:lnTo>
                      <a:pt x="93" y="435"/>
                    </a:lnTo>
                    <a:lnTo>
                      <a:pt x="93" y="425"/>
                    </a:lnTo>
                    <a:lnTo>
                      <a:pt x="93" y="423"/>
                    </a:lnTo>
                    <a:lnTo>
                      <a:pt x="93" y="418"/>
                    </a:lnTo>
                    <a:lnTo>
                      <a:pt x="96" y="418"/>
                    </a:lnTo>
                    <a:lnTo>
                      <a:pt x="96" y="416"/>
                    </a:lnTo>
                    <a:lnTo>
                      <a:pt x="96" y="413"/>
                    </a:lnTo>
                    <a:lnTo>
                      <a:pt x="93" y="413"/>
                    </a:lnTo>
                    <a:lnTo>
                      <a:pt x="93" y="411"/>
                    </a:lnTo>
                    <a:lnTo>
                      <a:pt x="96" y="411"/>
                    </a:lnTo>
                    <a:lnTo>
                      <a:pt x="93" y="411"/>
                    </a:lnTo>
                    <a:lnTo>
                      <a:pt x="96" y="411"/>
                    </a:lnTo>
                    <a:lnTo>
                      <a:pt x="96" y="408"/>
                    </a:lnTo>
                    <a:lnTo>
                      <a:pt x="96" y="411"/>
                    </a:lnTo>
                    <a:lnTo>
                      <a:pt x="96" y="408"/>
                    </a:lnTo>
                    <a:lnTo>
                      <a:pt x="93" y="408"/>
                    </a:lnTo>
                    <a:lnTo>
                      <a:pt x="93" y="411"/>
                    </a:lnTo>
                    <a:lnTo>
                      <a:pt x="93" y="408"/>
                    </a:lnTo>
                    <a:lnTo>
                      <a:pt x="93" y="411"/>
                    </a:lnTo>
                    <a:lnTo>
                      <a:pt x="91" y="411"/>
                    </a:lnTo>
                    <a:lnTo>
                      <a:pt x="88" y="411"/>
                    </a:lnTo>
                    <a:lnTo>
                      <a:pt x="88" y="413"/>
                    </a:lnTo>
                    <a:lnTo>
                      <a:pt x="86" y="413"/>
                    </a:lnTo>
                    <a:lnTo>
                      <a:pt x="86" y="416"/>
                    </a:lnTo>
                    <a:lnTo>
                      <a:pt x="83" y="416"/>
                    </a:lnTo>
                    <a:lnTo>
                      <a:pt x="83" y="418"/>
                    </a:lnTo>
                    <a:lnTo>
                      <a:pt x="81" y="418"/>
                    </a:lnTo>
                    <a:lnTo>
                      <a:pt x="79" y="420"/>
                    </a:lnTo>
                    <a:lnTo>
                      <a:pt x="76" y="420"/>
                    </a:lnTo>
                    <a:lnTo>
                      <a:pt x="76" y="423"/>
                    </a:lnTo>
                    <a:lnTo>
                      <a:pt x="74" y="423"/>
                    </a:lnTo>
                    <a:lnTo>
                      <a:pt x="71" y="423"/>
                    </a:lnTo>
                    <a:lnTo>
                      <a:pt x="64" y="423"/>
                    </a:lnTo>
                    <a:lnTo>
                      <a:pt x="49" y="423"/>
                    </a:lnTo>
                    <a:lnTo>
                      <a:pt x="49" y="420"/>
                    </a:lnTo>
                    <a:lnTo>
                      <a:pt x="49" y="418"/>
                    </a:lnTo>
                    <a:lnTo>
                      <a:pt x="52" y="418"/>
                    </a:lnTo>
                    <a:lnTo>
                      <a:pt x="49" y="418"/>
                    </a:lnTo>
                    <a:lnTo>
                      <a:pt x="47" y="418"/>
                    </a:lnTo>
                    <a:lnTo>
                      <a:pt x="47" y="416"/>
                    </a:lnTo>
                    <a:lnTo>
                      <a:pt x="47" y="413"/>
                    </a:lnTo>
                    <a:lnTo>
                      <a:pt x="47" y="411"/>
                    </a:lnTo>
                    <a:lnTo>
                      <a:pt x="44" y="411"/>
                    </a:lnTo>
                    <a:lnTo>
                      <a:pt x="44" y="408"/>
                    </a:lnTo>
                    <a:lnTo>
                      <a:pt x="42" y="408"/>
                    </a:lnTo>
                    <a:lnTo>
                      <a:pt x="39" y="408"/>
                    </a:lnTo>
                    <a:lnTo>
                      <a:pt x="37" y="408"/>
                    </a:lnTo>
                    <a:lnTo>
                      <a:pt x="35" y="408"/>
                    </a:lnTo>
                    <a:lnTo>
                      <a:pt x="32" y="408"/>
                    </a:lnTo>
                    <a:lnTo>
                      <a:pt x="30" y="408"/>
                    </a:lnTo>
                    <a:lnTo>
                      <a:pt x="22" y="408"/>
                    </a:lnTo>
                    <a:lnTo>
                      <a:pt x="20" y="408"/>
                    </a:lnTo>
                    <a:lnTo>
                      <a:pt x="20" y="406"/>
                    </a:lnTo>
                    <a:lnTo>
                      <a:pt x="22" y="406"/>
                    </a:lnTo>
                    <a:lnTo>
                      <a:pt x="22" y="403"/>
                    </a:lnTo>
                    <a:lnTo>
                      <a:pt x="25" y="403"/>
                    </a:lnTo>
                    <a:lnTo>
                      <a:pt x="25" y="401"/>
                    </a:lnTo>
                    <a:lnTo>
                      <a:pt x="25" y="403"/>
                    </a:lnTo>
                    <a:lnTo>
                      <a:pt x="27" y="401"/>
                    </a:lnTo>
                    <a:lnTo>
                      <a:pt x="27" y="398"/>
                    </a:lnTo>
                    <a:lnTo>
                      <a:pt x="30" y="398"/>
                    </a:lnTo>
                    <a:lnTo>
                      <a:pt x="27" y="396"/>
                    </a:lnTo>
                    <a:lnTo>
                      <a:pt x="30" y="396"/>
                    </a:lnTo>
                    <a:lnTo>
                      <a:pt x="27" y="396"/>
                    </a:lnTo>
                    <a:lnTo>
                      <a:pt x="27" y="394"/>
                    </a:lnTo>
                    <a:lnTo>
                      <a:pt x="25" y="394"/>
                    </a:lnTo>
                    <a:lnTo>
                      <a:pt x="25" y="391"/>
                    </a:lnTo>
                    <a:lnTo>
                      <a:pt x="25" y="389"/>
                    </a:lnTo>
                    <a:lnTo>
                      <a:pt x="22" y="389"/>
                    </a:lnTo>
                    <a:lnTo>
                      <a:pt x="22" y="386"/>
                    </a:lnTo>
                    <a:lnTo>
                      <a:pt x="20" y="386"/>
                    </a:lnTo>
                    <a:lnTo>
                      <a:pt x="20" y="384"/>
                    </a:lnTo>
                    <a:lnTo>
                      <a:pt x="20" y="386"/>
                    </a:lnTo>
                    <a:lnTo>
                      <a:pt x="20" y="384"/>
                    </a:lnTo>
                    <a:lnTo>
                      <a:pt x="20" y="381"/>
                    </a:lnTo>
                    <a:lnTo>
                      <a:pt x="17" y="381"/>
                    </a:lnTo>
                    <a:lnTo>
                      <a:pt x="15" y="381"/>
                    </a:lnTo>
                    <a:lnTo>
                      <a:pt x="15" y="379"/>
                    </a:lnTo>
                    <a:lnTo>
                      <a:pt x="13" y="379"/>
                    </a:lnTo>
                    <a:lnTo>
                      <a:pt x="13" y="376"/>
                    </a:lnTo>
                    <a:lnTo>
                      <a:pt x="13" y="374"/>
                    </a:lnTo>
                    <a:lnTo>
                      <a:pt x="10" y="374"/>
                    </a:lnTo>
                    <a:lnTo>
                      <a:pt x="10" y="372"/>
                    </a:lnTo>
                    <a:lnTo>
                      <a:pt x="10" y="369"/>
                    </a:lnTo>
                    <a:lnTo>
                      <a:pt x="8" y="369"/>
                    </a:lnTo>
                    <a:lnTo>
                      <a:pt x="8" y="367"/>
                    </a:lnTo>
                    <a:lnTo>
                      <a:pt x="5" y="367"/>
                    </a:lnTo>
                    <a:lnTo>
                      <a:pt x="5" y="364"/>
                    </a:lnTo>
                    <a:lnTo>
                      <a:pt x="8" y="364"/>
                    </a:lnTo>
                    <a:lnTo>
                      <a:pt x="8" y="362"/>
                    </a:lnTo>
                    <a:lnTo>
                      <a:pt x="5" y="362"/>
                    </a:lnTo>
                    <a:lnTo>
                      <a:pt x="5" y="359"/>
                    </a:lnTo>
                    <a:lnTo>
                      <a:pt x="3" y="359"/>
                    </a:lnTo>
                    <a:lnTo>
                      <a:pt x="3" y="357"/>
                    </a:lnTo>
                    <a:lnTo>
                      <a:pt x="0" y="357"/>
                    </a:lnTo>
                    <a:lnTo>
                      <a:pt x="0" y="354"/>
                    </a:lnTo>
                    <a:lnTo>
                      <a:pt x="0" y="352"/>
                    </a:lnTo>
                    <a:lnTo>
                      <a:pt x="0" y="350"/>
                    </a:lnTo>
                    <a:lnTo>
                      <a:pt x="3" y="350"/>
                    </a:lnTo>
                    <a:lnTo>
                      <a:pt x="3" y="352"/>
                    </a:lnTo>
                    <a:lnTo>
                      <a:pt x="3" y="350"/>
                    </a:lnTo>
                    <a:lnTo>
                      <a:pt x="5" y="350"/>
                    </a:lnTo>
                    <a:lnTo>
                      <a:pt x="8" y="350"/>
                    </a:lnTo>
                    <a:lnTo>
                      <a:pt x="8" y="347"/>
                    </a:lnTo>
                    <a:lnTo>
                      <a:pt x="5" y="347"/>
                    </a:lnTo>
                    <a:lnTo>
                      <a:pt x="5" y="345"/>
                    </a:lnTo>
                    <a:lnTo>
                      <a:pt x="5" y="342"/>
                    </a:lnTo>
                    <a:lnTo>
                      <a:pt x="8" y="340"/>
                    </a:lnTo>
                    <a:lnTo>
                      <a:pt x="5" y="340"/>
                    </a:lnTo>
                    <a:lnTo>
                      <a:pt x="5" y="337"/>
                    </a:lnTo>
                    <a:lnTo>
                      <a:pt x="8" y="337"/>
                    </a:lnTo>
                    <a:lnTo>
                      <a:pt x="8" y="335"/>
                    </a:lnTo>
                    <a:lnTo>
                      <a:pt x="10" y="335"/>
                    </a:lnTo>
                    <a:lnTo>
                      <a:pt x="10" y="332"/>
                    </a:lnTo>
                    <a:lnTo>
                      <a:pt x="13" y="332"/>
                    </a:lnTo>
                    <a:lnTo>
                      <a:pt x="13" y="330"/>
                    </a:lnTo>
                    <a:lnTo>
                      <a:pt x="15" y="330"/>
                    </a:lnTo>
                    <a:lnTo>
                      <a:pt x="17" y="330"/>
                    </a:lnTo>
                    <a:lnTo>
                      <a:pt x="20" y="327"/>
                    </a:lnTo>
                    <a:lnTo>
                      <a:pt x="22" y="327"/>
                    </a:lnTo>
                    <a:lnTo>
                      <a:pt x="22" y="325"/>
                    </a:lnTo>
                    <a:lnTo>
                      <a:pt x="25" y="325"/>
                    </a:lnTo>
                    <a:lnTo>
                      <a:pt x="22" y="325"/>
                    </a:lnTo>
                    <a:lnTo>
                      <a:pt x="25" y="325"/>
                    </a:lnTo>
                    <a:lnTo>
                      <a:pt x="25" y="323"/>
                    </a:lnTo>
                    <a:lnTo>
                      <a:pt x="22" y="323"/>
                    </a:lnTo>
                    <a:lnTo>
                      <a:pt x="22" y="320"/>
                    </a:lnTo>
                    <a:lnTo>
                      <a:pt x="22" y="318"/>
                    </a:lnTo>
                    <a:lnTo>
                      <a:pt x="20" y="318"/>
                    </a:lnTo>
                    <a:lnTo>
                      <a:pt x="20" y="315"/>
                    </a:lnTo>
                    <a:lnTo>
                      <a:pt x="20" y="313"/>
                    </a:lnTo>
                    <a:lnTo>
                      <a:pt x="22" y="313"/>
                    </a:lnTo>
                    <a:lnTo>
                      <a:pt x="22" y="310"/>
                    </a:lnTo>
                    <a:lnTo>
                      <a:pt x="22" y="308"/>
                    </a:lnTo>
                    <a:lnTo>
                      <a:pt x="25" y="308"/>
                    </a:lnTo>
                    <a:lnTo>
                      <a:pt x="25" y="305"/>
                    </a:lnTo>
                    <a:lnTo>
                      <a:pt x="27" y="305"/>
                    </a:lnTo>
                    <a:lnTo>
                      <a:pt x="27" y="303"/>
                    </a:lnTo>
                    <a:lnTo>
                      <a:pt x="27" y="301"/>
                    </a:lnTo>
                    <a:lnTo>
                      <a:pt x="27" y="298"/>
                    </a:lnTo>
                    <a:lnTo>
                      <a:pt x="30" y="298"/>
                    </a:lnTo>
                    <a:lnTo>
                      <a:pt x="30" y="296"/>
                    </a:lnTo>
                    <a:lnTo>
                      <a:pt x="30" y="293"/>
                    </a:lnTo>
                    <a:lnTo>
                      <a:pt x="30" y="291"/>
                    </a:lnTo>
                    <a:lnTo>
                      <a:pt x="30" y="288"/>
                    </a:lnTo>
                    <a:lnTo>
                      <a:pt x="32" y="288"/>
                    </a:lnTo>
                    <a:lnTo>
                      <a:pt x="35" y="288"/>
                    </a:lnTo>
                    <a:lnTo>
                      <a:pt x="35" y="286"/>
                    </a:lnTo>
                    <a:lnTo>
                      <a:pt x="35" y="288"/>
                    </a:lnTo>
                    <a:lnTo>
                      <a:pt x="35" y="286"/>
                    </a:lnTo>
                    <a:lnTo>
                      <a:pt x="37" y="286"/>
                    </a:lnTo>
                    <a:lnTo>
                      <a:pt x="37" y="283"/>
                    </a:lnTo>
                    <a:lnTo>
                      <a:pt x="39" y="283"/>
                    </a:lnTo>
                    <a:lnTo>
                      <a:pt x="42" y="283"/>
                    </a:lnTo>
                    <a:lnTo>
                      <a:pt x="42" y="281"/>
                    </a:lnTo>
                    <a:lnTo>
                      <a:pt x="42" y="283"/>
                    </a:lnTo>
                    <a:lnTo>
                      <a:pt x="42" y="281"/>
                    </a:lnTo>
                    <a:lnTo>
                      <a:pt x="44" y="281"/>
                    </a:lnTo>
                    <a:lnTo>
                      <a:pt x="44" y="279"/>
                    </a:lnTo>
                    <a:lnTo>
                      <a:pt x="47" y="279"/>
                    </a:lnTo>
                    <a:lnTo>
                      <a:pt x="44" y="279"/>
                    </a:lnTo>
                    <a:lnTo>
                      <a:pt x="47" y="279"/>
                    </a:lnTo>
                    <a:lnTo>
                      <a:pt x="49" y="279"/>
                    </a:lnTo>
                    <a:lnTo>
                      <a:pt x="49" y="276"/>
                    </a:lnTo>
                    <a:lnTo>
                      <a:pt x="52" y="276"/>
                    </a:lnTo>
                    <a:lnTo>
                      <a:pt x="54" y="276"/>
                    </a:lnTo>
                    <a:lnTo>
                      <a:pt x="54" y="274"/>
                    </a:lnTo>
                    <a:lnTo>
                      <a:pt x="57" y="274"/>
                    </a:lnTo>
                    <a:lnTo>
                      <a:pt x="57" y="271"/>
                    </a:lnTo>
                    <a:lnTo>
                      <a:pt x="59" y="271"/>
                    </a:lnTo>
                    <a:lnTo>
                      <a:pt x="57" y="271"/>
                    </a:lnTo>
                    <a:lnTo>
                      <a:pt x="59" y="271"/>
                    </a:lnTo>
                    <a:lnTo>
                      <a:pt x="61" y="271"/>
                    </a:lnTo>
                    <a:lnTo>
                      <a:pt x="64" y="271"/>
                    </a:lnTo>
                    <a:lnTo>
                      <a:pt x="66" y="271"/>
                    </a:lnTo>
                    <a:lnTo>
                      <a:pt x="64" y="271"/>
                    </a:lnTo>
                    <a:lnTo>
                      <a:pt x="66" y="271"/>
                    </a:lnTo>
                    <a:lnTo>
                      <a:pt x="66" y="269"/>
                    </a:lnTo>
                    <a:lnTo>
                      <a:pt x="69" y="271"/>
                    </a:lnTo>
                    <a:lnTo>
                      <a:pt x="69" y="269"/>
                    </a:lnTo>
                    <a:lnTo>
                      <a:pt x="71" y="269"/>
                    </a:lnTo>
                    <a:lnTo>
                      <a:pt x="74" y="269"/>
                    </a:lnTo>
                    <a:lnTo>
                      <a:pt x="76" y="269"/>
                    </a:lnTo>
                    <a:lnTo>
                      <a:pt x="74" y="269"/>
                    </a:lnTo>
                    <a:lnTo>
                      <a:pt x="76" y="269"/>
                    </a:lnTo>
                    <a:lnTo>
                      <a:pt x="79" y="269"/>
                    </a:lnTo>
                    <a:lnTo>
                      <a:pt x="79" y="266"/>
                    </a:lnTo>
                    <a:lnTo>
                      <a:pt x="81" y="266"/>
                    </a:lnTo>
                    <a:lnTo>
                      <a:pt x="81" y="269"/>
                    </a:lnTo>
                    <a:lnTo>
                      <a:pt x="81" y="266"/>
                    </a:lnTo>
                    <a:lnTo>
                      <a:pt x="81" y="269"/>
                    </a:lnTo>
                    <a:lnTo>
                      <a:pt x="83" y="269"/>
                    </a:lnTo>
                    <a:lnTo>
                      <a:pt x="83" y="266"/>
                    </a:lnTo>
                    <a:lnTo>
                      <a:pt x="83" y="269"/>
                    </a:lnTo>
                    <a:lnTo>
                      <a:pt x="83" y="266"/>
                    </a:lnTo>
                    <a:lnTo>
                      <a:pt x="86" y="266"/>
                    </a:lnTo>
                    <a:lnTo>
                      <a:pt x="86" y="264"/>
                    </a:lnTo>
                    <a:lnTo>
                      <a:pt x="88" y="264"/>
                    </a:lnTo>
                    <a:lnTo>
                      <a:pt x="86" y="264"/>
                    </a:lnTo>
                    <a:lnTo>
                      <a:pt x="88" y="261"/>
                    </a:lnTo>
                    <a:lnTo>
                      <a:pt x="91" y="261"/>
                    </a:lnTo>
                    <a:lnTo>
                      <a:pt x="93" y="261"/>
                    </a:lnTo>
                    <a:lnTo>
                      <a:pt x="96" y="261"/>
                    </a:lnTo>
                    <a:lnTo>
                      <a:pt x="98" y="261"/>
                    </a:lnTo>
                    <a:lnTo>
                      <a:pt x="101" y="261"/>
                    </a:lnTo>
                    <a:lnTo>
                      <a:pt x="103" y="261"/>
                    </a:lnTo>
                    <a:lnTo>
                      <a:pt x="103" y="264"/>
                    </a:lnTo>
                    <a:lnTo>
                      <a:pt x="101" y="264"/>
                    </a:lnTo>
                    <a:lnTo>
                      <a:pt x="103" y="264"/>
                    </a:lnTo>
                    <a:lnTo>
                      <a:pt x="101" y="264"/>
                    </a:lnTo>
                    <a:lnTo>
                      <a:pt x="103" y="266"/>
                    </a:lnTo>
                    <a:lnTo>
                      <a:pt x="103" y="264"/>
                    </a:lnTo>
                    <a:lnTo>
                      <a:pt x="103" y="266"/>
                    </a:lnTo>
                    <a:lnTo>
                      <a:pt x="105" y="266"/>
                    </a:lnTo>
                    <a:lnTo>
                      <a:pt x="105" y="264"/>
                    </a:lnTo>
                    <a:lnTo>
                      <a:pt x="105" y="266"/>
                    </a:lnTo>
                    <a:lnTo>
                      <a:pt x="108" y="264"/>
                    </a:lnTo>
                    <a:lnTo>
                      <a:pt x="108" y="266"/>
                    </a:lnTo>
                    <a:lnTo>
                      <a:pt x="110" y="266"/>
                    </a:lnTo>
                    <a:lnTo>
                      <a:pt x="110" y="264"/>
                    </a:lnTo>
                    <a:lnTo>
                      <a:pt x="113" y="264"/>
                    </a:lnTo>
                    <a:lnTo>
                      <a:pt x="113" y="257"/>
                    </a:lnTo>
                    <a:lnTo>
                      <a:pt x="115" y="249"/>
                    </a:lnTo>
                    <a:lnTo>
                      <a:pt x="115" y="247"/>
                    </a:lnTo>
                    <a:lnTo>
                      <a:pt x="118" y="235"/>
                    </a:lnTo>
                    <a:lnTo>
                      <a:pt x="118" y="225"/>
                    </a:lnTo>
                    <a:lnTo>
                      <a:pt x="120" y="215"/>
                    </a:lnTo>
                    <a:lnTo>
                      <a:pt x="123" y="198"/>
                    </a:lnTo>
                    <a:lnTo>
                      <a:pt x="125" y="188"/>
                    </a:lnTo>
                    <a:lnTo>
                      <a:pt x="125" y="186"/>
                    </a:lnTo>
                    <a:lnTo>
                      <a:pt x="125" y="183"/>
                    </a:lnTo>
                    <a:lnTo>
                      <a:pt x="127" y="183"/>
                    </a:lnTo>
                    <a:lnTo>
                      <a:pt x="127" y="181"/>
                    </a:lnTo>
                    <a:lnTo>
                      <a:pt x="125" y="181"/>
                    </a:lnTo>
                    <a:lnTo>
                      <a:pt x="127" y="178"/>
                    </a:lnTo>
                    <a:lnTo>
                      <a:pt x="127" y="176"/>
                    </a:lnTo>
                    <a:lnTo>
                      <a:pt x="125" y="176"/>
                    </a:lnTo>
                    <a:lnTo>
                      <a:pt x="125" y="173"/>
                    </a:lnTo>
                    <a:lnTo>
                      <a:pt x="123" y="171"/>
                    </a:lnTo>
                    <a:lnTo>
                      <a:pt x="123" y="169"/>
                    </a:lnTo>
                    <a:lnTo>
                      <a:pt x="120" y="169"/>
                    </a:lnTo>
                    <a:lnTo>
                      <a:pt x="120" y="166"/>
                    </a:lnTo>
                    <a:lnTo>
                      <a:pt x="123" y="166"/>
                    </a:lnTo>
                    <a:lnTo>
                      <a:pt x="123" y="164"/>
                    </a:lnTo>
                    <a:lnTo>
                      <a:pt x="120" y="164"/>
                    </a:lnTo>
                    <a:lnTo>
                      <a:pt x="120" y="161"/>
                    </a:lnTo>
                    <a:lnTo>
                      <a:pt x="120" y="159"/>
                    </a:lnTo>
                    <a:lnTo>
                      <a:pt x="118" y="159"/>
                    </a:lnTo>
                    <a:lnTo>
                      <a:pt x="115" y="156"/>
                    </a:lnTo>
                    <a:lnTo>
                      <a:pt x="113" y="156"/>
                    </a:lnTo>
                    <a:lnTo>
                      <a:pt x="113" y="154"/>
                    </a:lnTo>
                    <a:lnTo>
                      <a:pt x="110" y="154"/>
                    </a:lnTo>
                    <a:lnTo>
                      <a:pt x="108" y="151"/>
                    </a:lnTo>
                    <a:lnTo>
                      <a:pt x="108" y="149"/>
                    </a:lnTo>
                    <a:lnTo>
                      <a:pt x="108" y="147"/>
                    </a:lnTo>
                    <a:lnTo>
                      <a:pt x="108" y="144"/>
                    </a:lnTo>
                    <a:lnTo>
                      <a:pt x="108" y="139"/>
                    </a:lnTo>
                    <a:lnTo>
                      <a:pt x="108" y="132"/>
                    </a:lnTo>
                    <a:lnTo>
                      <a:pt x="110" y="132"/>
                    </a:lnTo>
                    <a:lnTo>
                      <a:pt x="110" y="129"/>
                    </a:lnTo>
                    <a:lnTo>
                      <a:pt x="110" y="132"/>
                    </a:lnTo>
                    <a:lnTo>
                      <a:pt x="113" y="132"/>
                    </a:lnTo>
                    <a:lnTo>
                      <a:pt x="113" y="129"/>
                    </a:lnTo>
                    <a:lnTo>
                      <a:pt x="115" y="129"/>
                    </a:lnTo>
                    <a:lnTo>
                      <a:pt x="118" y="129"/>
                    </a:lnTo>
                    <a:lnTo>
                      <a:pt x="118" y="127"/>
                    </a:lnTo>
                    <a:lnTo>
                      <a:pt x="120" y="127"/>
                    </a:lnTo>
                    <a:lnTo>
                      <a:pt x="120" y="129"/>
                    </a:lnTo>
                    <a:lnTo>
                      <a:pt x="123" y="127"/>
                    </a:lnTo>
                    <a:lnTo>
                      <a:pt x="125" y="127"/>
                    </a:lnTo>
                    <a:lnTo>
                      <a:pt x="127" y="127"/>
                    </a:lnTo>
                    <a:lnTo>
                      <a:pt x="127" y="129"/>
                    </a:lnTo>
                    <a:lnTo>
                      <a:pt x="130" y="129"/>
                    </a:lnTo>
                    <a:lnTo>
                      <a:pt x="132" y="129"/>
                    </a:lnTo>
                    <a:lnTo>
                      <a:pt x="132" y="127"/>
                    </a:lnTo>
                    <a:lnTo>
                      <a:pt x="135" y="129"/>
                    </a:lnTo>
                    <a:lnTo>
                      <a:pt x="135" y="127"/>
                    </a:lnTo>
                    <a:lnTo>
                      <a:pt x="132" y="127"/>
                    </a:lnTo>
                    <a:lnTo>
                      <a:pt x="132" y="125"/>
                    </a:lnTo>
                    <a:lnTo>
                      <a:pt x="135" y="125"/>
                    </a:lnTo>
                    <a:lnTo>
                      <a:pt x="132" y="125"/>
                    </a:lnTo>
                    <a:lnTo>
                      <a:pt x="132" y="122"/>
                    </a:lnTo>
                    <a:lnTo>
                      <a:pt x="135" y="122"/>
                    </a:lnTo>
                    <a:lnTo>
                      <a:pt x="132" y="122"/>
                    </a:lnTo>
                    <a:lnTo>
                      <a:pt x="132" y="120"/>
                    </a:lnTo>
                    <a:lnTo>
                      <a:pt x="132" y="117"/>
                    </a:lnTo>
                    <a:lnTo>
                      <a:pt x="130" y="117"/>
                    </a:lnTo>
                    <a:lnTo>
                      <a:pt x="130" y="115"/>
                    </a:lnTo>
                    <a:lnTo>
                      <a:pt x="127" y="115"/>
                    </a:lnTo>
                    <a:lnTo>
                      <a:pt x="127" y="117"/>
                    </a:lnTo>
                    <a:lnTo>
                      <a:pt x="127" y="115"/>
                    </a:lnTo>
                    <a:lnTo>
                      <a:pt x="127" y="117"/>
                    </a:lnTo>
                    <a:lnTo>
                      <a:pt x="125" y="117"/>
                    </a:lnTo>
                    <a:lnTo>
                      <a:pt x="123" y="117"/>
                    </a:lnTo>
                    <a:lnTo>
                      <a:pt x="120" y="115"/>
                    </a:lnTo>
                    <a:lnTo>
                      <a:pt x="120" y="117"/>
                    </a:lnTo>
                    <a:lnTo>
                      <a:pt x="118" y="117"/>
                    </a:lnTo>
                    <a:lnTo>
                      <a:pt x="118" y="115"/>
                    </a:lnTo>
                    <a:lnTo>
                      <a:pt x="115" y="115"/>
                    </a:lnTo>
                    <a:lnTo>
                      <a:pt x="115" y="117"/>
                    </a:lnTo>
                    <a:lnTo>
                      <a:pt x="115" y="110"/>
                    </a:lnTo>
                    <a:lnTo>
                      <a:pt x="115" y="103"/>
                    </a:lnTo>
                    <a:lnTo>
                      <a:pt x="115" y="98"/>
                    </a:lnTo>
                    <a:lnTo>
                      <a:pt x="115" y="100"/>
                    </a:lnTo>
                    <a:lnTo>
                      <a:pt x="115" y="98"/>
                    </a:lnTo>
                    <a:lnTo>
                      <a:pt x="115" y="100"/>
                    </a:lnTo>
                    <a:lnTo>
                      <a:pt x="115" y="98"/>
                    </a:lnTo>
                    <a:lnTo>
                      <a:pt x="118" y="98"/>
                    </a:lnTo>
                    <a:lnTo>
                      <a:pt x="120" y="98"/>
                    </a:lnTo>
                    <a:lnTo>
                      <a:pt x="123" y="98"/>
                    </a:lnTo>
                    <a:lnTo>
                      <a:pt x="125" y="98"/>
                    </a:lnTo>
                    <a:lnTo>
                      <a:pt x="127" y="98"/>
                    </a:lnTo>
                    <a:lnTo>
                      <a:pt x="132" y="98"/>
                    </a:lnTo>
                    <a:lnTo>
                      <a:pt x="147" y="98"/>
                    </a:lnTo>
                    <a:lnTo>
                      <a:pt x="162" y="98"/>
                    </a:lnTo>
                    <a:lnTo>
                      <a:pt x="159" y="98"/>
                    </a:lnTo>
                    <a:lnTo>
                      <a:pt x="159" y="95"/>
                    </a:lnTo>
                    <a:lnTo>
                      <a:pt x="159" y="93"/>
                    </a:lnTo>
                    <a:lnTo>
                      <a:pt x="159" y="90"/>
                    </a:lnTo>
                    <a:lnTo>
                      <a:pt x="162" y="90"/>
                    </a:lnTo>
                    <a:lnTo>
                      <a:pt x="162" y="93"/>
                    </a:lnTo>
                    <a:lnTo>
                      <a:pt x="164" y="93"/>
                    </a:lnTo>
                    <a:lnTo>
                      <a:pt x="164" y="95"/>
                    </a:lnTo>
                    <a:lnTo>
                      <a:pt x="167" y="95"/>
                    </a:lnTo>
                    <a:lnTo>
                      <a:pt x="169" y="95"/>
                    </a:lnTo>
                    <a:lnTo>
                      <a:pt x="169" y="93"/>
                    </a:lnTo>
                    <a:lnTo>
                      <a:pt x="171" y="93"/>
                    </a:lnTo>
                    <a:lnTo>
                      <a:pt x="171" y="90"/>
                    </a:lnTo>
                    <a:lnTo>
                      <a:pt x="174" y="90"/>
                    </a:lnTo>
                    <a:lnTo>
                      <a:pt x="176" y="90"/>
                    </a:lnTo>
                    <a:lnTo>
                      <a:pt x="176" y="88"/>
                    </a:lnTo>
                    <a:lnTo>
                      <a:pt x="179" y="88"/>
                    </a:lnTo>
                    <a:lnTo>
                      <a:pt x="179" y="85"/>
                    </a:lnTo>
                    <a:lnTo>
                      <a:pt x="181" y="85"/>
                    </a:lnTo>
                    <a:lnTo>
                      <a:pt x="181" y="83"/>
                    </a:lnTo>
                    <a:lnTo>
                      <a:pt x="184" y="85"/>
                    </a:lnTo>
                    <a:lnTo>
                      <a:pt x="184" y="88"/>
                    </a:lnTo>
                    <a:lnTo>
                      <a:pt x="184" y="90"/>
                    </a:lnTo>
                    <a:lnTo>
                      <a:pt x="184" y="93"/>
                    </a:lnTo>
                    <a:lnTo>
                      <a:pt x="186" y="93"/>
                    </a:lnTo>
                    <a:lnTo>
                      <a:pt x="186" y="95"/>
                    </a:lnTo>
                    <a:lnTo>
                      <a:pt x="189" y="95"/>
                    </a:lnTo>
                    <a:lnTo>
                      <a:pt x="191" y="98"/>
                    </a:lnTo>
                    <a:lnTo>
                      <a:pt x="191" y="100"/>
                    </a:lnTo>
                    <a:lnTo>
                      <a:pt x="191" y="105"/>
                    </a:lnTo>
                    <a:lnTo>
                      <a:pt x="191" y="107"/>
                    </a:lnTo>
                    <a:lnTo>
                      <a:pt x="191" y="110"/>
                    </a:lnTo>
                    <a:lnTo>
                      <a:pt x="191" y="112"/>
                    </a:lnTo>
                    <a:lnTo>
                      <a:pt x="191" y="115"/>
                    </a:lnTo>
                    <a:lnTo>
                      <a:pt x="193" y="112"/>
                    </a:lnTo>
                    <a:lnTo>
                      <a:pt x="196" y="112"/>
                    </a:lnTo>
                    <a:lnTo>
                      <a:pt x="203" y="120"/>
                    </a:lnTo>
                    <a:lnTo>
                      <a:pt x="213" y="125"/>
                    </a:lnTo>
                    <a:lnTo>
                      <a:pt x="213" y="127"/>
                    </a:lnTo>
                    <a:lnTo>
                      <a:pt x="213" y="125"/>
                    </a:lnTo>
                    <a:lnTo>
                      <a:pt x="215" y="125"/>
                    </a:lnTo>
                    <a:lnTo>
                      <a:pt x="218" y="125"/>
                    </a:lnTo>
                    <a:lnTo>
                      <a:pt x="220" y="125"/>
                    </a:lnTo>
                    <a:lnTo>
                      <a:pt x="223" y="125"/>
                    </a:lnTo>
                    <a:lnTo>
                      <a:pt x="223" y="122"/>
                    </a:lnTo>
                    <a:lnTo>
                      <a:pt x="225" y="122"/>
                    </a:lnTo>
                    <a:lnTo>
                      <a:pt x="225" y="120"/>
                    </a:lnTo>
                    <a:lnTo>
                      <a:pt x="228" y="120"/>
                    </a:lnTo>
                    <a:lnTo>
                      <a:pt x="230" y="117"/>
                    </a:lnTo>
                    <a:lnTo>
                      <a:pt x="230" y="120"/>
                    </a:lnTo>
                    <a:lnTo>
                      <a:pt x="230" y="117"/>
                    </a:lnTo>
                    <a:lnTo>
                      <a:pt x="230" y="120"/>
                    </a:lnTo>
                    <a:lnTo>
                      <a:pt x="230" y="117"/>
                    </a:lnTo>
                    <a:lnTo>
                      <a:pt x="233" y="117"/>
                    </a:lnTo>
                    <a:lnTo>
                      <a:pt x="233" y="120"/>
                    </a:lnTo>
                    <a:lnTo>
                      <a:pt x="233" y="117"/>
                    </a:lnTo>
                    <a:lnTo>
                      <a:pt x="233" y="120"/>
                    </a:lnTo>
                    <a:lnTo>
                      <a:pt x="235" y="120"/>
                    </a:lnTo>
                    <a:lnTo>
                      <a:pt x="233" y="120"/>
                    </a:lnTo>
                    <a:lnTo>
                      <a:pt x="235" y="120"/>
                    </a:lnTo>
                    <a:lnTo>
                      <a:pt x="235" y="122"/>
                    </a:lnTo>
                    <a:lnTo>
                      <a:pt x="235" y="125"/>
                    </a:lnTo>
                    <a:lnTo>
                      <a:pt x="233" y="125"/>
                    </a:lnTo>
                    <a:lnTo>
                      <a:pt x="233" y="127"/>
                    </a:lnTo>
                    <a:lnTo>
                      <a:pt x="233" y="129"/>
                    </a:lnTo>
                    <a:lnTo>
                      <a:pt x="235" y="127"/>
                    </a:lnTo>
                    <a:lnTo>
                      <a:pt x="237" y="127"/>
                    </a:lnTo>
                    <a:lnTo>
                      <a:pt x="237" y="125"/>
                    </a:lnTo>
                    <a:lnTo>
                      <a:pt x="237" y="122"/>
                    </a:lnTo>
                    <a:lnTo>
                      <a:pt x="240" y="122"/>
                    </a:lnTo>
                    <a:lnTo>
                      <a:pt x="237" y="122"/>
                    </a:lnTo>
                    <a:lnTo>
                      <a:pt x="240" y="122"/>
                    </a:lnTo>
                    <a:lnTo>
                      <a:pt x="240" y="120"/>
                    </a:lnTo>
                    <a:lnTo>
                      <a:pt x="242" y="120"/>
                    </a:lnTo>
                    <a:lnTo>
                      <a:pt x="240" y="120"/>
                    </a:lnTo>
                    <a:lnTo>
                      <a:pt x="242" y="120"/>
                    </a:lnTo>
                    <a:lnTo>
                      <a:pt x="242" y="122"/>
                    </a:lnTo>
                    <a:lnTo>
                      <a:pt x="242" y="120"/>
                    </a:lnTo>
                    <a:lnTo>
                      <a:pt x="245" y="120"/>
                    </a:lnTo>
                    <a:lnTo>
                      <a:pt x="245" y="117"/>
                    </a:lnTo>
                    <a:lnTo>
                      <a:pt x="245" y="115"/>
                    </a:lnTo>
                    <a:lnTo>
                      <a:pt x="247" y="115"/>
                    </a:lnTo>
                    <a:lnTo>
                      <a:pt x="250" y="115"/>
                    </a:lnTo>
                    <a:lnTo>
                      <a:pt x="250" y="112"/>
                    </a:lnTo>
                    <a:lnTo>
                      <a:pt x="252" y="112"/>
                    </a:lnTo>
                    <a:lnTo>
                      <a:pt x="252" y="110"/>
                    </a:lnTo>
                    <a:lnTo>
                      <a:pt x="255" y="110"/>
                    </a:lnTo>
                    <a:lnTo>
                      <a:pt x="255" y="112"/>
                    </a:lnTo>
                    <a:lnTo>
                      <a:pt x="257" y="112"/>
                    </a:lnTo>
                    <a:lnTo>
                      <a:pt x="257" y="110"/>
                    </a:lnTo>
                    <a:lnTo>
                      <a:pt x="259" y="110"/>
                    </a:lnTo>
                    <a:lnTo>
                      <a:pt x="259" y="107"/>
                    </a:lnTo>
                    <a:lnTo>
                      <a:pt x="262" y="107"/>
                    </a:lnTo>
                    <a:lnTo>
                      <a:pt x="262" y="105"/>
                    </a:lnTo>
                    <a:lnTo>
                      <a:pt x="262" y="107"/>
                    </a:lnTo>
                    <a:lnTo>
                      <a:pt x="262" y="105"/>
                    </a:lnTo>
                    <a:lnTo>
                      <a:pt x="264" y="105"/>
                    </a:lnTo>
                    <a:lnTo>
                      <a:pt x="267" y="105"/>
                    </a:lnTo>
                    <a:lnTo>
                      <a:pt x="264" y="107"/>
                    </a:lnTo>
                    <a:lnTo>
                      <a:pt x="267" y="107"/>
                    </a:lnTo>
                    <a:lnTo>
                      <a:pt x="267" y="105"/>
                    </a:lnTo>
                    <a:lnTo>
                      <a:pt x="269" y="105"/>
                    </a:lnTo>
                    <a:lnTo>
                      <a:pt x="272" y="105"/>
                    </a:lnTo>
                    <a:lnTo>
                      <a:pt x="272" y="103"/>
                    </a:lnTo>
                    <a:lnTo>
                      <a:pt x="274" y="103"/>
                    </a:lnTo>
                    <a:lnTo>
                      <a:pt x="274" y="100"/>
                    </a:lnTo>
                    <a:lnTo>
                      <a:pt x="274" y="98"/>
                    </a:lnTo>
                    <a:lnTo>
                      <a:pt x="274" y="95"/>
                    </a:lnTo>
                    <a:lnTo>
                      <a:pt x="274" y="93"/>
                    </a:lnTo>
                    <a:lnTo>
                      <a:pt x="277" y="93"/>
                    </a:lnTo>
                    <a:lnTo>
                      <a:pt x="277" y="90"/>
                    </a:lnTo>
                    <a:lnTo>
                      <a:pt x="279" y="90"/>
                    </a:lnTo>
                    <a:lnTo>
                      <a:pt x="281" y="90"/>
                    </a:lnTo>
                    <a:lnTo>
                      <a:pt x="281" y="93"/>
                    </a:lnTo>
                    <a:lnTo>
                      <a:pt x="281" y="90"/>
                    </a:lnTo>
                    <a:lnTo>
                      <a:pt x="284" y="90"/>
                    </a:lnTo>
                    <a:lnTo>
                      <a:pt x="286" y="90"/>
                    </a:lnTo>
                    <a:lnTo>
                      <a:pt x="286" y="88"/>
                    </a:lnTo>
                    <a:lnTo>
                      <a:pt x="289" y="88"/>
                    </a:lnTo>
                    <a:lnTo>
                      <a:pt x="291" y="88"/>
                    </a:lnTo>
                    <a:lnTo>
                      <a:pt x="294" y="88"/>
                    </a:lnTo>
                    <a:lnTo>
                      <a:pt x="294" y="85"/>
                    </a:lnTo>
                    <a:lnTo>
                      <a:pt x="294" y="83"/>
                    </a:lnTo>
                    <a:lnTo>
                      <a:pt x="291" y="81"/>
                    </a:lnTo>
                    <a:lnTo>
                      <a:pt x="294" y="81"/>
                    </a:lnTo>
                    <a:lnTo>
                      <a:pt x="294" y="78"/>
                    </a:lnTo>
                    <a:lnTo>
                      <a:pt x="291" y="78"/>
                    </a:lnTo>
                    <a:lnTo>
                      <a:pt x="289" y="78"/>
                    </a:lnTo>
                    <a:lnTo>
                      <a:pt x="286" y="81"/>
                    </a:lnTo>
                    <a:lnTo>
                      <a:pt x="284" y="81"/>
                    </a:lnTo>
                    <a:lnTo>
                      <a:pt x="281" y="81"/>
                    </a:lnTo>
                    <a:lnTo>
                      <a:pt x="279" y="78"/>
                    </a:lnTo>
                    <a:lnTo>
                      <a:pt x="277" y="78"/>
                    </a:lnTo>
                    <a:lnTo>
                      <a:pt x="274" y="78"/>
                    </a:lnTo>
                    <a:lnTo>
                      <a:pt x="274" y="76"/>
                    </a:lnTo>
                    <a:lnTo>
                      <a:pt x="277" y="76"/>
                    </a:lnTo>
                    <a:lnTo>
                      <a:pt x="277" y="73"/>
                    </a:lnTo>
                    <a:lnTo>
                      <a:pt x="277" y="71"/>
                    </a:lnTo>
                    <a:lnTo>
                      <a:pt x="277" y="68"/>
                    </a:lnTo>
                    <a:lnTo>
                      <a:pt x="274" y="68"/>
                    </a:lnTo>
                    <a:lnTo>
                      <a:pt x="274" y="66"/>
                    </a:lnTo>
                    <a:lnTo>
                      <a:pt x="274" y="63"/>
                    </a:lnTo>
                    <a:lnTo>
                      <a:pt x="272" y="63"/>
                    </a:lnTo>
                    <a:lnTo>
                      <a:pt x="272" y="61"/>
                    </a:lnTo>
                    <a:lnTo>
                      <a:pt x="269" y="61"/>
                    </a:lnTo>
                    <a:lnTo>
                      <a:pt x="269" y="59"/>
                    </a:lnTo>
                    <a:lnTo>
                      <a:pt x="272" y="59"/>
                    </a:lnTo>
                    <a:lnTo>
                      <a:pt x="269" y="56"/>
                    </a:lnTo>
                    <a:lnTo>
                      <a:pt x="269" y="54"/>
                    </a:lnTo>
                    <a:lnTo>
                      <a:pt x="269" y="51"/>
                    </a:lnTo>
                    <a:lnTo>
                      <a:pt x="272" y="49"/>
                    </a:lnTo>
                    <a:lnTo>
                      <a:pt x="272" y="46"/>
                    </a:lnTo>
                    <a:lnTo>
                      <a:pt x="269" y="46"/>
                    </a:lnTo>
                    <a:lnTo>
                      <a:pt x="269" y="44"/>
                    </a:lnTo>
                    <a:lnTo>
                      <a:pt x="267" y="44"/>
                    </a:lnTo>
                    <a:lnTo>
                      <a:pt x="264" y="41"/>
                    </a:lnTo>
                    <a:lnTo>
                      <a:pt x="262" y="41"/>
                    </a:lnTo>
                    <a:lnTo>
                      <a:pt x="262" y="39"/>
                    </a:lnTo>
                    <a:lnTo>
                      <a:pt x="259" y="39"/>
                    </a:lnTo>
                    <a:lnTo>
                      <a:pt x="259" y="37"/>
                    </a:lnTo>
                    <a:lnTo>
                      <a:pt x="257" y="37"/>
                    </a:lnTo>
                    <a:lnTo>
                      <a:pt x="257" y="34"/>
                    </a:lnTo>
                    <a:lnTo>
                      <a:pt x="257" y="32"/>
                    </a:lnTo>
                    <a:lnTo>
                      <a:pt x="255" y="32"/>
                    </a:lnTo>
                    <a:lnTo>
                      <a:pt x="255" y="29"/>
                    </a:lnTo>
                    <a:lnTo>
                      <a:pt x="255" y="27"/>
                    </a:lnTo>
                    <a:lnTo>
                      <a:pt x="257" y="29"/>
                    </a:lnTo>
                    <a:lnTo>
                      <a:pt x="259" y="32"/>
                    </a:lnTo>
                    <a:lnTo>
                      <a:pt x="262" y="32"/>
                    </a:lnTo>
                    <a:lnTo>
                      <a:pt x="264" y="32"/>
                    </a:lnTo>
                    <a:lnTo>
                      <a:pt x="267" y="32"/>
                    </a:lnTo>
                    <a:lnTo>
                      <a:pt x="269" y="32"/>
                    </a:lnTo>
                    <a:lnTo>
                      <a:pt x="272" y="32"/>
                    </a:lnTo>
                    <a:lnTo>
                      <a:pt x="274" y="32"/>
                    </a:lnTo>
                    <a:lnTo>
                      <a:pt x="274" y="34"/>
                    </a:lnTo>
                    <a:lnTo>
                      <a:pt x="274" y="37"/>
                    </a:lnTo>
                    <a:lnTo>
                      <a:pt x="277" y="37"/>
                    </a:lnTo>
                    <a:lnTo>
                      <a:pt x="277" y="39"/>
                    </a:lnTo>
                    <a:lnTo>
                      <a:pt x="279" y="39"/>
                    </a:lnTo>
                    <a:lnTo>
                      <a:pt x="279" y="37"/>
                    </a:lnTo>
                    <a:lnTo>
                      <a:pt x="281" y="37"/>
                    </a:lnTo>
                    <a:lnTo>
                      <a:pt x="284" y="37"/>
                    </a:lnTo>
                    <a:lnTo>
                      <a:pt x="284" y="39"/>
                    </a:lnTo>
                    <a:lnTo>
                      <a:pt x="286" y="37"/>
                    </a:lnTo>
                    <a:lnTo>
                      <a:pt x="284" y="37"/>
                    </a:lnTo>
                    <a:lnTo>
                      <a:pt x="284" y="34"/>
                    </a:lnTo>
                    <a:lnTo>
                      <a:pt x="286" y="34"/>
                    </a:lnTo>
                    <a:lnTo>
                      <a:pt x="286" y="37"/>
                    </a:lnTo>
                    <a:lnTo>
                      <a:pt x="289" y="37"/>
                    </a:lnTo>
                    <a:lnTo>
                      <a:pt x="286" y="39"/>
                    </a:lnTo>
                    <a:lnTo>
                      <a:pt x="289" y="39"/>
                    </a:lnTo>
                    <a:lnTo>
                      <a:pt x="286" y="39"/>
                    </a:lnTo>
                    <a:lnTo>
                      <a:pt x="289" y="39"/>
                    </a:lnTo>
                    <a:lnTo>
                      <a:pt x="291" y="39"/>
                    </a:lnTo>
                    <a:lnTo>
                      <a:pt x="289" y="39"/>
                    </a:lnTo>
                    <a:lnTo>
                      <a:pt x="291" y="39"/>
                    </a:lnTo>
                    <a:lnTo>
                      <a:pt x="294" y="39"/>
                    </a:lnTo>
                    <a:lnTo>
                      <a:pt x="291" y="37"/>
                    </a:lnTo>
                    <a:lnTo>
                      <a:pt x="294" y="37"/>
                    </a:lnTo>
                    <a:lnTo>
                      <a:pt x="296" y="37"/>
                    </a:lnTo>
                    <a:lnTo>
                      <a:pt x="299" y="37"/>
                    </a:lnTo>
                    <a:lnTo>
                      <a:pt x="299" y="39"/>
                    </a:lnTo>
                    <a:lnTo>
                      <a:pt x="299" y="41"/>
                    </a:lnTo>
                    <a:lnTo>
                      <a:pt x="301" y="41"/>
                    </a:lnTo>
                    <a:lnTo>
                      <a:pt x="303" y="41"/>
                    </a:lnTo>
                    <a:lnTo>
                      <a:pt x="301" y="44"/>
                    </a:lnTo>
                    <a:lnTo>
                      <a:pt x="303" y="44"/>
                    </a:lnTo>
                    <a:lnTo>
                      <a:pt x="303" y="46"/>
                    </a:lnTo>
                    <a:lnTo>
                      <a:pt x="306" y="46"/>
                    </a:lnTo>
                    <a:lnTo>
                      <a:pt x="306" y="44"/>
                    </a:lnTo>
                    <a:lnTo>
                      <a:pt x="308" y="44"/>
                    </a:lnTo>
                    <a:lnTo>
                      <a:pt x="308" y="41"/>
                    </a:lnTo>
                    <a:lnTo>
                      <a:pt x="308" y="44"/>
                    </a:lnTo>
                    <a:lnTo>
                      <a:pt x="311" y="44"/>
                    </a:lnTo>
                    <a:lnTo>
                      <a:pt x="311" y="41"/>
                    </a:lnTo>
                    <a:lnTo>
                      <a:pt x="311" y="39"/>
                    </a:lnTo>
                    <a:lnTo>
                      <a:pt x="311" y="37"/>
                    </a:lnTo>
                    <a:lnTo>
                      <a:pt x="311" y="34"/>
                    </a:lnTo>
                    <a:lnTo>
                      <a:pt x="313" y="34"/>
                    </a:lnTo>
                    <a:lnTo>
                      <a:pt x="316" y="34"/>
                    </a:lnTo>
                    <a:lnTo>
                      <a:pt x="316" y="32"/>
                    </a:lnTo>
                    <a:lnTo>
                      <a:pt x="318" y="32"/>
                    </a:lnTo>
                    <a:lnTo>
                      <a:pt x="318" y="29"/>
                    </a:lnTo>
                    <a:lnTo>
                      <a:pt x="321" y="29"/>
                    </a:lnTo>
                    <a:lnTo>
                      <a:pt x="321" y="32"/>
                    </a:lnTo>
                    <a:lnTo>
                      <a:pt x="323" y="32"/>
                    </a:lnTo>
                    <a:lnTo>
                      <a:pt x="325" y="32"/>
                    </a:lnTo>
                    <a:lnTo>
                      <a:pt x="328" y="34"/>
                    </a:lnTo>
                    <a:lnTo>
                      <a:pt x="328" y="32"/>
                    </a:lnTo>
                    <a:lnTo>
                      <a:pt x="330" y="32"/>
                    </a:lnTo>
                    <a:lnTo>
                      <a:pt x="333" y="32"/>
                    </a:lnTo>
                    <a:lnTo>
                      <a:pt x="333" y="29"/>
                    </a:lnTo>
                    <a:lnTo>
                      <a:pt x="333" y="32"/>
                    </a:lnTo>
                    <a:lnTo>
                      <a:pt x="335" y="32"/>
                    </a:lnTo>
                    <a:lnTo>
                      <a:pt x="338" y="32"/>
                    </a:lnTo>
                    <a:lnTo>
                      <a:pt x="338" y="29"/>
                    </a:lnTo>
                    <a:lnTo>
                      <a:pt x="340" y="29"/>
                    </a:lnTo>
                    <a:lnTo>
                      <a:pt x="340" y="27"/>
                    </a:lnTo>
                    <a:lnTo>
                      <a:pt x="340" y="29"/>
                    </a:lnTo>
                    <a:lnTo>
                      <a:pt x="343" y="29"/>
                    </a:lnTo>
                    <a:lnTo>
                      <a:pt x="345" y="29"/>
                    </a:lnTo>
                    <a:lnTo>
                      <a:pt x="345" y="27"/>
                    </a:lnTo>
                    <a:lnTo>
                      <a:pt x="345" y="24"/>
                    </a:lnTo>
                    <a:lnTo>
                      <a:pt x="347" y="24"/>
                    </a:lnTo>
                    <a:lnTo>
                      <a:pt x="350" y="24"/>
                    </a:lnTo>
                    <a:lnTo>
                      <a:pt x="350" y="22"/>
                    </a:lnTo>
                    <a:lnTo>
                      <a:pt x="352" y="22"/>
                    </a:lnTo>
                    <a:lnTo>
                      <a:pt x="350" y="22"/>
                    </a:lnTo>
                    <a:lnTo>
                      <a:pt x="350" y="19"/>
                    </a:lnTo>
                    <a:lnTo>
                      <a:pt x="352" y="19"/>
                    </a:lnTo>
                    <a:lnTo>
                      <a:pt x="352" y="22"/>
                    </a:lnTo>
                    <a:lnTo>
                      <a:pt x="352" y="19"/>
                    </a:lnTo>
                    <a:lnTo>
                      <a:pt x="352" y="22"/>
                    </a:lnTo>
                    <a:lnTo>
                      <a:pt x="352" y="19"/>
                    </a:lnTo>
                    <a:lnTo>
                      <a:pt x="352" y="22"/>
                    </a:lnTo>
                    <a:lnTo>
                      <a:pt x="352" y="19"/>
                    </a:lnTo>
                    <a:lnTo>
                      <a:pt x="355" y="22"/>
                    </a:lnTo>
                    <a:lnTo>
                      <a:pt x="357" y="22"/>
                    </a:lnTo>
                    <a:lnTo>
                      <a:pt x="360" y="22"/>
                    </a:lnTo>
                    <a:lnTo>
                      <a:pt x="360" y="19"/>
                    </a:lnTo>
                    <a:lnTo>
                      <a:pt x="362" y="19"/>
                    </a:lnTo>
                    <a:lnTo>
                      <a:pt x="362" y="17"/>
                    </a:lnTo>
                    <a:lnTo>
                      <a:pt x="360" y="17"/>
                    </a:lnTo>
                    <a:lnTo>
                      <a:pt x="362" y="17"/>
                    </a:lnTo>
                    <a:lnTo>
                      <a:pt x="362" y="15"/>
                    </a:lnTo>
                    <a:lnTo>
                      <a:pt x="362" y="17"/>
                    </a:lnTo>
                    <a:lnTo>
                      <a:pt x="365" y="17"/>
                    </a:lnTo>
                    <a:lnTo>
                      <a:pt x="365" y="15"/>
                    </a:lnTo>
                    <a:lnTo>
                      <a:pt x="367" y="15"/>
                    </a:lnTo>
                    <a:lnTo>
                      <a:pt x="367" y="12"/>
                    </a:lnTo>
                    <a:lnTo>
                      <a:pt x="369" y="12"/>
                    </a:lnTo>
                    <a:lnTo>
                      <a:pt x="369" y="10"/>
                    </a:lnTo>
                    <a:lnTo>
                      <a:pt x="372" y="10"/>
                    </a:lnTo>
                    <a:lnTo>
                      <a:pt x="369" y="10"/>
                    </a:lnTo>
                    <a:lnTo>
                      <a:pt x="369" y="7"/>
                    </a:lnTo>
                    <a:lnTo>
                      <a:pt x="369" y="5"/>
                    </a:lnTo>
                    <a:lnTo>
                      <a:pt x="369" y="2"/>
                    </a:lnTo>
                    <a:lnTo>
                      <a:pt x="367" y="2"/>
                    </a:lnTo>
                    <a:lnTo>
                      <a:pt x="369" y="2"/>
                    </a:lnTo>
                    <a:lnTo>
                      <a:pt x="372" y="2"/>
                    </a:lnTo>
                    <a:lnTo>
                      <a:pt x="374" y="2"/>
                    </a:lnTo>
                    <a:lnTo>
                      <a:pt x="377" y="2"/>
                    </a:lnTo>
                    <a:lnTo>
                      <a:pt x="379" y="2"/>
                    </a:lnTo>
                    <a:lnTo>
                      <a:pt x="379" y="0"/>
                    </a:lnTo>
                    <a:lnTo>
                      <a:pt x="382" y="0"/>
                    </a:lnTo>
                    <a:lnTo>
                      <a:pt x="382" y="2"/>
                    </a:lnTo>
                    <a:lnTo>
                      <a:pt x="384" y="0"/>
                    </a:lnTo>
                    <a:lnTo>
                      <a:pt x="384" y="2"/>
                    </a:lnTo>
                    <a:lnTo>
                      <a:pt x="384" y="5"/>
                    </a:lnTo>
                    <a:lnTo>
                      <a:pt x="387" y="5"/>
                    </a:lnTo>
                    <a:lnTo>
                      <a:pt x="387" y="7"/>
                    </a:lnTo>
                    <a:lnTo>
                      <a:pt x="387" y="10"/>
                    </a:lnTo>
                    <a:lnTo>
                      <a:pt x="387" y="12"/>
                    </a:lnTo>
                    <a:lnTo>
                      <a:pt x="387" y="15"/>
                    </a:lnTo>
                    <a:lnTo>
                      <a:pt x="387" y="17"/>
                    </a:lnTo>
                    <a:lnTo>
                      <a:pt x="384" y="17"/>
                    </a:lnTo>
                    <a:lnTo>
                      <a:pt x="384" y="19"/>
                    </a:lnTo>
                    <a:lnTo>
                      <a:pt x="382" y="19"/>
                    </a:lnTo>
                    <a:lnTo>
                      <a:pt x="382" y="22"/>
                    </a:lnTo>
                    <a:lnTo>
                      <a:pt x="384" y="22"/>
                    </a:lnTo>
                    <a:lnTo>
                      <a:pt x="387" y="22"/>
                    </a:lnTo>
                    <a:lnTo>
                      <a:pt x="389" y="22"/>
                    </a:lnTo>
                    <a:lnTo>
                      <a:pt x="391" y="22"/>
                    </a:lnTo>
                    <a:lnTo>
                      <a:pt x="394" y="22"/>
                    </a:lnTo>
                    <a:lnTo>
                      <a:pt x="394" y="24"/>
                    </a:lnTo>
                    <a:lnTo>
                      <a:pt x="396" y="24"/>
                    </a:lnTo>
                    <a:lnTo>
                      <a:pt x="396" y="27"/>
                    </a:lnTo>
                    <a:lnTo>
                      <a:pt x="394" y="27"/>
                    </a:lnTo>
                    <a:lnTo>
                      <a:pt x="396" y="27"/>
                    </a:lnTo>
                    <a:lnTo>
                      <a:pt x="394" y="29"/>
                    </a:lnTo>
                    <a:lnTo>
                      <a:pt x="394" y="32"/>
                    </a:lnTo>
                    <a:lnTo>
                      <a:pt x="396" y="32"/>
                    </a:lnTo>
                    <a:lnTo>
                      <a:pt x="399" y="32"/>
                    </a:lnTo>
                    <a:lnTo>
                      <a:pt x="396" y="32"/>
                    </a:lnTo>
                    <a:lnTo>
                      <a:pt x="396" y="34"/>
                    </a:lnTo>
                    <a:lnTo>
                      <a:pt x="399" y="34"/>
                    </a:lnTo>
                    <a:lnTo>
                      <a:pt x="399" y="37"/>
                    </a:lnTo>
                    <a:lnTo>
                      <a:pt x="399" y="34"/>
                    </a:lnTo>
                    <a:lnTo>
                      <a:pt x="399" y="37"/>
                    </a:lnTo>
                    <a:lnTo>
                      <a:pt x="401" y="37"/>
                    </a:lnTo>
                    <a:lnTo>
                      <a:pt x="399" y="37"/>
                    </a:lnTo>
                    <a:lnTo>
                      <a:pt x="399" y="39"/>
                    </a:lnTo>
                    <a:lnTo>
                      <a:pt x="399" y="41"/>
                    </a:lnTo>
                    <a:lnTo>
                      <a:pt x="396" y="41"/>
                    </a:lnTo>
                    <a:lnTo>
                      <a:pt x="396" y="44"/>
                    </a:lnTo>
                    <a:lnTo>
                      <a:pt x="394" y="44"/>
                    </a:lnTo>
                    <a:lnTo>
                      <a:pt x="394" y="46"/>
                    </a:lnTo>
                    <a:lnTo>
                      <a:pt x="391" y="46"/>
                    </a:lnTo>
                    <a:lnTo>
                      <a:pt x="391" y="49"/>
                    </a:lnTo>
                    <a:lnTo>
                      <a:pt x="391" y="51"/>
                    </a:lnTo>
                    <a:lnTo>
                      <a:pt x="391" y="54"/>
                    </a:lnTo>
                    <a:lnTo>
                      <a:pt x="391" y="56"/>
                    </a:lnTo>
                    <a:lnTo>
                      <a:pt x="389" y="56"/>
                    </a:lnTo>
                    <a:lnTo>
                      <a:pt x="391" y="56"/>
                    </a:lnTo>
                    <a:lnTo>
                      <a:pt x="389" y="56"/>
                    </a:lnTo>
                    <a:lnTo>
                      <a:pt x="389" y="59"/>
                    </a:lnTo>
                    <a:lnTo>
                      <a:pt x="389" y="61"/>
                    </a:lnTo>
                    <a:lnTo>
                      <a:pt x="389" y="59"/>
                    </a:lnTo>
                    <a:lnTo>
                      <a:pt x="389" y="61"/>
                    </a:lnTo>
                    <a:lnTo>
                      <a:pt x="389" y="63"/>
                    </a:lnTo>
                    <a:lnTo>
                      <a:pt x="387" y="66"/>
                    </a:lnTo>
                    <a:lnTo>
                      <a:pt x="387" y="68"/>
                    </a:lnTo>
                    <a:lnTo>
                      <a:pt x="387" y="71"/>
                    </a:lnTo>
                    <a:lnTo>
                      <a:pt x="389" y="73"/>
                    </a:lnTo>
                    <a:lnTo>
                      <a:pt x="387" y="73"/>
                    </a:lnTo>
                    <a:lnTo>
                      <a:pt x="389" y="73"/>
                    </a:lnTo>
                    <a:lnTo>
                      <a:pt x="389" y="76"/>
                    </a:lnTo>
                    <a:lnTo>
                      <a:pt x="389" y="78"/>
                    </a:lnTo>
                    <a:lnTo>
                      <a:pt x="389" y="81"/>
                    </a:lnTo>
                    <a:lnTo>
                      <a:pt x="391" y="81"/>
                    </a:lnTo>
                    <a:lnTo>
                      <a:pt x="391" y="83"/>
                    </a:lnTo>
                    <a:lnTo>
                      <a:pt x="391" y="81"/>
                    </a:lnTo>
                    <a:lnTo>
                      <a:pt x="391" y="83"/>
                    </a:lnTo>
                    <a:lnTo>
                      <a:pt x="394" y="83"/>
                    </a:lnTo>
                    <a:lnTo>
                      <a:pt x="394" y="85"/>
                    </a:lnTo>
                    <a:lnTo>
                      <a:pt x="394" y="88"/>
                    </a:lnTo>
                    <a:lnTo>
                      <a:pt x="394" y="90"/>
                    </a:lnTo>
                    <a:lnTo>
                      <a:pt x="394" y="93"/>
                    </a:lnTo>
                    <a:lnTo>
                      <a:pt x="394" y="95"/>
                    </a:lnTo>
                    <a:lnTo>
                      <a:pt x="396" y="95"/>
                    </a:lnTo>
                    <a:lnTo>
                      <a:pt x="396" y="98"/>
                    </a:lnTo>
                    <a:lnTo>
                      <a:pt x="399" y="98"/>
                    </a:lnTo>
                    <a:lnTo>
                      <a:pt x="401" y="100"/>
                    </a:lnTo>
                    <a:lnTo>
                      <a:pt x="401" y="103"/>
                    </a:lnTo>
                    <a:lnTo>
                      <a:pt x="404" y="103"/>
                    </a:lnTo>
                    <a:lnTo>
                      <a:pt x="404" y="105"/>
                    </a:lnTo>
                    <a:lnTo>
                      <a:pt x="406" y="105"/>
                    </a:lnTo>
                    <a:lnTo>
                      <a:pt x="406" y="107"/>
                    </a:lnTo>
                    <a:lnTo>
                      <a:pt x="409" y="107"/>
                    </a:lnTo>
                    <a:lnTo>
                      <a:pt x="411" y="107"/>
                    </a:lnTo>
                    <a:lnTo>
                      <a:pt x="411" y="110"/>
                    </a:lnTo>
                    <a:lnTo>
                      <a:pt x="413" y="110"/>
                    </a:lnTo>
                    <a:lnTo>
                      <a:pt x="416" y="110"/>
                    </a:lnTo>
                    <a:lnTo>
                      <a:pt x="418" y="110"/>
                    </a:lnTo>
                    <a:lnTo>
                      <a:pt x="418" y="112"/>
                    </a:lnTo>
                    <a:lnTo>
                      <a:pt x="421" y="112"/>
                    </a:lnTo>
                    <a:lnTo>
                      <a:pt x="421" y="115"/>
                    </a:lnTo>
                    <a:lnTo>
                      <a:pt x="421" y="112"/>
                    </a:lnTo>
                    <a:lnTo>
                      <a:pt x="421" y="115"/>
                    </a:lnTo>
                    <a:lnTo>
                      <a:pt x="421" y="112"/>
                    </a:lnTo>
                    <a:lnTo>
                      <a:pt x="423" y="112"/>
                    </a:lnTo>
                    <a:lnTo>
                      <a:pt x="423" y="110"/>
                    </a:lnTo>
                    <a:lnTo>
                      <a:pt x="426" y="110"/>
                    </a:lnTo>
                    <a:lnTo>
                      <a:pt x="426" y="112"/>
                    </a:lnTo>
                    <a:lnTo>
                      <a:pt x="426" y="110"/>
                    </a:lnTo>
                    <a:lnTo>
                      <a:pt x="428" y="110"/>
                    </a:lnTo>
                    <a:lnTo>
                      <a:pt x="428" y="112"/>
                    </a:lnTo>
                    <a:lnTo>
                      <a:pt x="428" y="110"/>
                    </a:lnTo>
                    <a:lnTo>
                      <a:pt x="428" y="112"/>
                    </a:lnTo>
                    <a:lnTo>
                      <a:pt x="428" y="110"/>
                    </a:lnTo>
                    <a:lnTo>
                      <a:pt x="431" y="110"/>
                    </a:lnTo>
                    <a:lnTo>
                      <a:pt x="428" y="110"/>
                    </a:lnTo>
                    <a:lnTo>
                      <a:pt x="431" y="107"/>
                    </a:lnTo>
                    <a:lnTo>
                      <a:pt x="428" y="107"/>
                    </a:lnTo>
                    <a:lnTo>
                      <a:pt x="428" y="105"/>
                    </a:lnTo>
                    <a:lnTo>
                      <a:pt x="431" y="105"/>
                    </a:lnTo>
                    <a:lnTo>
                      <a:pt x="433" y="105"/>
                    </a:lnTo>
                    <a:lnTo>
                      <a:pt x="431" y="105"/>
                    </a:lnTo>
                    <a:lnTo>
                      <a:pt x="433" y="105"/>
                    </a:lnTo>
                    <a:lnTo>
                      <a:pt x="431" y="105"/>
                    </a:lnTo>
                    <a:lnTo>
                      <a:pt x="431" y="103"/>
                    </a:lnTo>
                    <a:lnTo>
                      <a:pt x="433" y="103"/>
                    </a:lnTo>
                    <a:lnTo>
                      <a:pt x="435" y="103"/>
                    </a:lnTo>
                    <a:lnTo>
                      <a:pt x="438" y="103"/>
                    </a:lnTo>
                    <a:lnTo>
                      <a:pt x="438" y="105"/>
                    </a:lnTo>
                    <a:lnTo>
                      <a:pt x="440" y="105"/>
                    </a:lnTo>
                    <a:lnTo>
                      <a:pt x="443" y="105"/>
                    </a:lnTo>
                    <a:lnTo>
                      <a:pt x="443" y="103"/>
                    </a:lnTo>
                    <a:lnTo>
                      <a:pt x="443" y="100"/>
                    </a:lnTo>
                    <a:lnTo>
                      <a:pt x="445" y="100"/>
                    </a:lnTo>
                    <a:lnTo>
                      <a:pt x="448" y="100"/>
                    </a:lnTo>
                    <a:lnTo>
                      <a:pt x="448" y="98"/>
                    </a:lnTo>
                    <a:lnTo>
                      <a:pt x="450" y="98"/>
                    </a:lnTo>
                    <a:lnTo>
                      <a:pt x="450" y="100"/>
                    </a:lnTo>
                    <a:lnTo>
                      <a:pt x="453" y="100"/>
                    </a:lnTo>
                    <a:lnTo>
                      <a:pt x="453" y="98"/>
                    </a:lnTo>
                    <a:lnTo>
                      <a:pt x="453" y="100"/>
                    </a:lnTo>
                    <a:lnTo>
                      <a:pt x="455" y="100"/>
                    </a:lnTo>
                    <a:lnTo>
                      <a:pt x="455" y="98"/>
                    </a:lnTo>
                    <a:lnTo>
                      <a:pt x="457" y="98"/>
                    </a:lnTo>
                    <a:lnTo>
                      <a:pt x="457" y="95"/>
                    </a:lnTo>
                    <a:lnTo>
                      <a:pt x="457" y="98"/>
                    </a:lnTo>
                    <a:lnTo>
                      <a:pt x="457" y="95"/>
                    </a:lnTo>
                    <a:lnTo>
                      <a:pt x="457" y="98"/>
                    </a:lnTo>
                    <a:lnTo>
                      <a:pt x="457" y="95"/>
                    </a:lnTo>
                    <a:lnTo>
                      <a:pt x="457" y="93"/>
                    </a:lnTo>
                    <a:lnTo>
                      <a:pt x="460" y="93"/>
                    </a:lnTo>
                    <a:lnTo>
                      <a:pt x="460" y="90"/>
                    </a:lnTo>
                    <a:lnTo>
                      <a:pt x="462" y="90"/>
                    </a:lnTo>
                    <a:lnTo>
                      <a:pt x="462" y="93"/>
                    </a:lnTo>
                    <a:lnTo>
                      <a:pt x="465" y="93"/>
                    </a:lnTo>
                    <a:lnTo>
                      <a:pt x="465" y="90"/>
                    </a:lnTo>
                    <a:lnTo>
                      <a:pt x="467" y="90"/>
                    </a:lnTo>
                    <a:lnTo>
                      <a:pt x="467" y="93"/>
                    </a:lnTo>
                    <a:lnTo>
                      <a:pt x="470" y="93"/>
                    </a:lnTo>
                    <a:lnTo>
                      <a:pt x="472" y="93"/>
                    </a:lnTo>
                    <a:lnTo>
                      <a:pt x="475" y="93"/>
                    </a:lnTo>
                    <a:lnTo>
                      <a:pt x="475" y="95"/>
                    </a:lnTo>
                    <a:lnTo>
                      <a:pt x="477" y="95"/>
                    </a:lnTo>
                    <a:lnTo>
                      <a:pt x="475" y="95"/>
                    </a:lnTo>
                    <a:lnTo>
                      <a:pt x="477" y="95"/>
                    </a:lnTo>
                    <a:lnTo>
                      <a:pt x="477" y="93"/>
                    </a:lnTo>
                    <a:lnTo>
                      <a:pt x="479" y="93"/>
                    </a:lnTo>
                    <a:lnTo>
                      <a:pt x="482" y="93"/>
                    </a:lnTo>
                    <a:lnTo>
                      <a:pt x="484" y="93"/>
                    </a:lnTo>
                    <a:lnTo>
                      <a:pt x="487" y="93"/>
                    </a:lnTo>
                    <a:lnTo>
                      <a:pt x="489" y="93"/>
                    </a:lnTo>
                    <a:lnTo>
                      <a:pt x="492" y="93"/>
                    </a:lnTo>
                    <a:lnTo>
                      <a:pt x="492" y="95"/>
                    </a:lnTo>
                    <a:lnTo>
                      <a:pt x="492" y="93"/>
                    </a:lnTo>
                    <a:lnTo>
                      <a:pt x="494" y="93"/>
                    </a:lnTo>
                    <a:lnTo>
                      <a:pt x="494" y="95"/>
                    </a:lnTo>
                    <a:lnTo>
                      <a:pt x="497" y="95"/>
                    </a:lnTo>
                    <a:lnTo>
                      <a:pt x="499" y="95"/>
                    </a:lnTo>
                    <a:lnTo>
                      <a:pt x="501" y="93"/>
                    </a:lnTo>
                    <a:lnTo>
                      <a:pt x="499" y="93"/>
                    </a:lnTo>
                    <a:lnTo>
                      <a:pt x="499" y="90"/>
                    </a:lnTo>
                    <a:lnTo>
                      <a:pt x="501" y="90"/>
                    </a:lnTo>
                    <a:lnTo>
                      <a:pt x="499" y="90"/>
                    </a:lnTo>
                    <a:lnTo>
                      <a:pt x="499" y="88"/>
                    </a:lnTo>
                    <a:lnTo>
                      <a:pt x="499" y="85"/>
                    </a:lnTo>
                    <a:lnTo>
                      <a:pt x="497" y="85"/>
                    </a:lnTo>
                    <a:lnTo>
                      <a:pt x="497" y="83"/>
                    </a:lnTo>
                    <a:lnTo>
                      <a:pt x="497" y="85"/>
                    </a:lnTo>
                    <a:lnTo>
                      <a:pt x="497" y="83"/>
                    </a:lnTo>
                    <a:lnTo>
                      <a:pt x="494" y="83"/>
                    </a:lnTo>
                    <a:lnTo>
                      <a:pt x="494" y="81"/>
                    </a:lnTo>
                    <a:lnTo>
                      <a:pt x="497" y="81"/>
                    </a:lnTo>
                    <a:lnTo>
                      <a:pt x="494" y="81"/>
                    </a:lnTo>
                    <a:lnTo>
                      <a:pt x="497" y="81"/>
                    </a:lnTo>
                    <a:lnTo>
                      <a:pt x="499" y="81"/>
                    </a:lnTo>
                    <a:lnTo>
                      <a:pt x="499" y="78"/>
                    </a:lnTo>
                    <a:lnTo>
                      <a:pt x="497" y="78"/>
                    </a:lnTo>
                    <a:lnTo>
                      <a:pt x="499" y="78"/>
                    </a:lnTo>
                    <a:lnTo>
                      <a:pt x="499" y="76"/>
                    </a:lnTo>
                    <a:lnTo>
                      <a:pt x="501" y="76"/>
                    </a:lnTo>
                    <a:lnTo>
                      <a:pt x="501" y="78"/>
                    </a:lnTo>
                    <a:lnTo>
                      <a:pt x="504" y="78"/>
                    </a:lnTo>
                    <a:lnTo>
                      <a:pt x="504" y="81"/>
                    </a:lnTo>
                    <a:lnTo>
                      <a:pt x="506" y="81"/>
                    </a:lnTo>
                    <a:lnTo>
                      <a:pt x="506" y="78"/>
                    </a:lnTo>
                    <a:lnTo>
                      <a:pt x="506" y="81"/>
                    </a:lnTo>
                    <a:lnTo>
                      <a:pt x="506" y="78"/>
                    </a:lnTo>
                    <a:lnTo>
                      <a:pt x="509" y="78"/>
                    </a:lnTo>
                    <a:lnTo>
                      <a:pt x="511" y="78"/>
                    </a:lnTo>
                    <a:lnTo>
                      <a:pt x="514" y="78"/>
                    </a:lnTo>
                    <a:lnTo>
                      <a:pt x="516" y="78"/>
                    </a:lnTo>
                    <a:lnTo>
                      <a:pt x="516" y="76"/>
                    </a:lnTo>
                    <a:lnTo>
                      <a:pt x="519" y="76"/>
                    </a:lnTo>
                    <a:lnTo>
                      <a:pt x="521" y="76"/>
                    </a:lnTo>
                    <a:lnTo>
                      <a:pt x="523" y="76"/>
                    </a:lnTo>
                    <a:lnTo>
                      <a:pt x="526" y="76"/>
                    </a:lnTo>
                    <a:lnTo>
                      <a:pt x="528" y="76"/>
                    </a:lnTo>
                    <a:lnTo>
                      <a:pt x="528" y="78"/>
                    </a:lnTo>
                    <a:lnTo>
                      <a:pt x="531" y="78"/>
                    </a:lnTo>
                    <a:lnTo>
                      <a:pt x="533" y="78"/>
                    </a:lnTo>
                    <a:lnTo>
                      <a:pt x="533" y="81"/>
                    </a:lnTo>
                    <a:lnTo>
                      <a:pt x="536" y="81"/>
                    </a:lnTo>
                    <a:lnTo>
                      <a:pt x="541" y="85"/>
                    </a:lnTo>
                    <a:lnTo>
                      <a:pt x="548" y="85"/>
                    </a:lnTo>
                    <a:lnTo>
                      <a:pt x="553" y="85"/>
                    </a:lnTo>
                    <a:lnTo>
                      <a:pt x="555" y="83"/>
                    </a:lnTo>
                    <a:lnTo>
                      <a:pt x="558" y="83"/>
                    </a:lnTo>
                    <a:lnTo>
                      <a:pt x="558" y="81"/>
                    </a:lnTo>
                    <a:lnTo>
                      <a:pt x="560" y="81"/>
                    </a:lnTo>
                    <a:lnTo>
                      <a:pt x="560" y="83"/>
                    </a:lnTo>
                    <a:lnTo>
                      <a:pt x="563" y="83"/>
                    </a:lnTo>
                    <a:lnTo>
                      <a:pt x="565" y="83"/>
                    </a:lnTo>
                    <a:lnTo>
                      <a:pt x="567" y="83"/>
                    </a:lnTo>
                    <a:lnTo>
                      <a:pt x="570" y="83"/>
                    </a:lnTo>
                    <a:lnTo>
                      <a:pt x="570" y="81"/>
                    </a:lnTo>
                    <a:lnTo>
                      <a:pt x="572" y="81"/>
                    </a:lnTo>
                    <a:lnTo>
                      <a:pt x="572" y="83"/>
                    </a:lnTo>
                    <a:lnTo>
                      <a:pt x="575" y="83"/>
                    </a:lnTo>
                    <a:lnTo>
                      <a:pt x="575" y="85"/>
                    </a:lnTo>
                    <a:lnTo>
                      <a:pt x="572" y="85"/>
                    </a:lnTo>
                    <a:lnTo>
                      <a:pt x="575" y="85"/>
                    </a:lnTo>
                    <a:lnTo>
                      <a:pt x="577" y="85"/>
                    </a:lnTo>
                    <a:lnTo>
                      <a:pt x="580" y="85"/>
                    </a:lnTo>
                    <a:lnTo>
                      <a:pt x="582" y="85"/>
                    </a:lnTo>
                    <a:lnTo>
                      <a:pt x="585" y="85"/>
                    </a:lnTo>
                    <a:lnTo>
                      <a:pt x="585" y="83"/>
                    </a:lnTo>
                    <a:lnTo>
                      <a:pt x="587" y="83"/>
                    </a:lnTo>
                    <a:lnTo>
                      <a:pt x="589" y="81"/>
                    </a:lnTo>
                    <a:lnTo>
                      <a:pt x="592" y="78"/>
                    </a:lnTo>
                    <a:lnTo>
                      <a:pt x="592" y="76"/>
                    </a:lnTo>
                    <a:lnTo>
                      <a:pt x="594" y="76"/>
                    </a:lnTo>
                    <a:lnTo>
                      <a:pt x="592" y="76"/>
                    </a:lnTo>
                    <a:lnTo>
                      <a:pt x="594" y="76"/>
                    </a:lnTo>
                    <a:lnTo>
                      <a:pt x="594" y="73"/>
                    </a:lnTo>
                    <a:lnTo>
                      <a:pt x="594" y="71"/>
                    </a:lnTo>
                    <a:lnTo>
                      <a:pt x="594" y="68"/>
                    </a:lnTo>
                    <a:lnTo>
                      <a:pt x="597" y="68"/>
                    </a:lnTo>
                    <a:lnTo>
                      <a:pt x="597" y="66"/>
                    </a:lnTo>
                    <a:lnTo>
                      <a:pt x="599" y="66"/>
                    </a:lnTo>
                    <a:lnTo>
                      <a:pt x="597" y="66"/>
                    </a:lnTo>
                    <a:lnTo>
                      <a:pt x="597" y="63"/>
                    </a:lnTo>
                    <a:lnTo>
                      <a:pt x="599" y="63"/>
                    </a:lnTo>
                    <a:lnTo>
                      <a:pt x="599" y="61"/>
                    </a:lnTo>
                    <a:lnTo>
                      <a:pt x="599" y="59"/>
                    </a:lnTo>
                    <a:lnTo>
                      <a:pt x="599" y="56"/>
                    </a:lnTo>
                    <a:lnTo>
                      <a:pt x="602" y="56"/>
                    </a:lnTo>
                    <a:lnTo>
                      <a:pt x="604" y="56"/>
                    </a:lnTo>
                    <a:lnTo>
                      <a:pt x="604" y="54"/>
                    </a:lnTo>
                    <a:lnTo>
                      <a:pt x="607" y="51"/>
                    </a:lnTo>
                    <a:lnTo>
                      <a:pt x="607" y="49"/>
                    </a:lnTo>
                    <a:lnTo>
                      <a:pt x="609" y="46"/>
                    </a:lnTo>
                    <a:lnTo>
                      <a:pt x="609" y="44"/>
                    </a:lnTo>
                    <a:lnTo>
                      <a:pt x="611" y="44"/>
                    </a:lnTo>
                    <a:lnTo>
                      <a:pt x="611" y="41"/>
                    </a:lnTo>
                    <a:lnTo>
                      <a:pt x="611" y="39"/>
                    </a:lnTo>
                    <a:lnTo>
                      <a:pt x="614" y="39"/>
                    </a:lnTo>
                    <a:lnTo>
                      <a:pt x="614" y="37"/>
                    </a:lnTo>
                    <a:lnTo>
                      <a:pt x="616" y="37"/>
                    </a:lnTo>
                    <a:lnTo>
                      <a:pt x="616" y="34"/>
                    </a:lnTo>
                    <a:lnTo>
                      <a:pt x="619" y="34"/>
                    </a:lnTo>
                    <a:lnTo>
                      <a:pt x="619" y="32"/>
                    </a:lnTo>
                    <a:lnTo>
                      <a:pt x="619" y="29"/>
                    </a:lnTo>
                    <a:lnTo>
                      <a:pt x="621" y="29"/>
                    </a:lnTo>
                    <a:lnTo>
                      <a:pt x="621" y="27"/>
                    </a:lnTo>
                    <a:lnTo>
                      <a:pt x="621" y="24"/>
                    </a:lnTo>
                    <a:lnTo>
                      <a:pt x="624" y="24"/>
                    </a:lnTo>
                    <a:lnTo>
                      <a:pt x="626" y="27"/>
                    </a:lnTo>
                    <a:lnTo>
                      <a:pt x="629" y="29"/>
                    </a:lnTo>
                    <a:lnTo>
                      <a:pt x="631" y="32"/>
                    </a:lnTo>
                    <a:lnTo>
                      <a:pt x="631" y="34"/>
                    </a:lnTo>
                    <a:lnTo>
                      <a:pt x="631" y="37"/>
                    </a:lnTo>
                    <a:lnTo>
                      <a:pt x="633" y="39"/>
                    </a:lnTo>
                    <a:lnTo>
                      <a:pt x="633" y="41"/>
                    </a:lnTo>
                    <a:lnTo>
                      <a:pt x="633" y="44"/>
                    </a:lnTo>
                    <a:lnTo>
                      <a:pt x="633" y="46"/>
                    </a:lnTo>
                    <a:lnTo>
                      <a:pt x="633" y="49"/>
                    </a:lnTo>
                    <a:lnTo>
                      <a:pt x="633" y="51"/>
                    </a:lnTo>
                    <a:lnTo>
                      <a:pt x="633" y="54"/>
                    </a:lnTo>
                    <a:lnTo>
                      <a:pt x="636" y="59"/>
                    </a:lnTo>
                    <a:lnTo>
                      <a:pt x="636" y="61"/>
                    </a:lnTo>
                    <a:lnTo>
                      <a:pt x="636" y="63"/>
                    </a:lnTo>
                    <a:lnTo>
                      <a:pt x="636" y="66"/>
                    </a:lnTo>
                    <a:lnTo>
                      <a:pt x="638" y="66"/>
                    </a:lnTo>
                    <a:lnTo>
                      <a:pt x="638" y="68"/>
                    </a:lnTo>
                    <a:lnTo>
                      <a:pt x="638" y="71"/>
                    </a:lnTo>
                    <a:lnTo>
                      <a:pt x="641" y="71"/>
                    </a:lnTo>
                    <a:lnTo>
                      <a:pt x="641" y="73"/>
                    </a:lnTo>
                    <a:lnTo>
                      <a:pt x="641" y="76"/>
                    </a:lnTo>
                    <a:lnTo>
                      <a:pt x="641" y="78"/>
                    </a:lnTo>
                    <a:lnTo>
                      <a:pt x="641" y="76"/>
                    </a:lnTo>
                    <a:lnTo>
                      <a:pt x="643" y="76"/>
                    </a:lnTo>
                    <a:lnTo>
                      <a:pt x="643" y="78"/>
                    </a:lnTo>
                    <a:lnTo>
                      <a:pt x="643" y="81"/>
                    </a:lnTo>
                    <a:lnTo>
                      <a:pt x="643" y="83"/>
                    </a:lnTo>
                    <a:lnTo>
                      <a:pt x="643" y="85"/>
                    </a:lnTo>
                    <a:lnTo>
                      <a:pt x="646" y="85"/>
                    </a:lnTo>
                    <a:lnTo>
                      <a:pt x="646" y="88"/>
                    </a:lnTo>
                    <a:lnTo>
                      <a:pt x="646" y="85"/>
                    </a:lnTo>
                    <a:lnTo>
                      <a:pt x="648" y="85"/>
                    </a:lnTo>
                    <a:lnTo>
                      <a:pt x="651" y="85"/>
                    </a:lnTo>
                    <a:lnTo>
                      <a:pt x="653" y="85"/>
                    </a:lnTo>
                    <a:lnTo>
                      <a:pt x="653" y="88"/>
                    </a:lnTo>
                    <a:lnTo>
                      <a:pt x="655" y="88"/>
                    </a:lnTo>
                    <a:lnTo>
                      <a:pt x="653" y="88"/>
                    </a:lnTo>
                    <a:lnTo>
                      <a:pt x="655" y="88"/>
                    </a:lnTo>
                    <a:lnTo>
                      <a:pt x="655" y="90"/>
                    </a:lnTo>
                    <a:lnTo>
                      <a:pt x="655" y="93"/>
                    </a:lnTo>
                    <a:lnTo>
                      <a:pt x="658" y="95"/>
                    </a:lnTo>
                    <a:lnTo>
                      <a:pt x="660" y="95"/>
                    </a:lnTo>
                    <a:lnTo>
                      <a:pt x="660" y="98"/>
                    </a:lnTo>
                    <a:lnTo>
                      <a:pt x="663" y="98"/>
                    </a:lnTo>
                    <a:lnTo>
                      <a:pt x="665" y="100"/>
                    </a:lnTo>
                    <a:lnTo>
                      <a:pt x="668" y="100"/>
                    </a:lnTo>
                    <a:lnTo>
                      <a:pt x="665" y="100"/>
                    </a:lnTo>
                    <a:lnTo>
                      <a:pt x="668" y="100"/>
                    </a:lnTo>
                    <a:lnTo>
                      <a:pt x="668" y="103"/>
                    </a:lnTo>
                    <a:lnTo>
                      <a:pt x="668" y="105"/>
                    </a:lnTo>
                    <a:lnTo>
                      <a:pt x="668" y="107"/>
                    </a:lnTo>
                    <a:lnTo>
                      <a:pt x="668" y="110"/>
                    </a:lnTo>
                    <a:lnTo>
                      <a:pt x="668" y="112"/>
                    </a:lnTo>
                    <a:lnTo>
                      <a:pt x="668" y="115"/>
                    </a:lnTo>
                    <a:lnTo>
                      <a:pt x="665" y="115"/>
                    </a:lnTo>
                    <a:lnTo>
                      <a:pt x="665" y="117"/>
                    </a:lnTo>
                    <a:lnTo>
                      <a:pt x="665" y="120"/>
                    </a:lnTo>
                    <a:lnTo>
                      <a:pt x="665" y="122"/>
                    </a:lnTo>
                    <a:lnTo>
                      <a:pt x="663" y="122"/>
                    </a:lnTo>
                    <a:lnTo>
                      <a:pt x="663" y="125"/>
                    </a:lnTo>
                    <a:lnTo>
                      <a:pt x="660" y="125"/>
                    </a:lnTo>
                    <a:lnTo>
                      <a:pt x="660" y="127"/>
                    </a:lnTo>
                    <a:lnTo>
                      <a:pt x="660" y="129"/>
                    </a:lnTo>
                    <a:lnTo>
                      <a:pt x="663" y="129"/>
                    </a:lnTo>
                    <a:lnTo>
                      <a:pt x="663" y="132"/>
                    </a:lnTo>
                    <a:lnTo>
                      <a:pt x="663" y="134"/>
                    </a:lnTo>
                    <a:lnTo>
                      <a:pt x="663" y="137"/>
                    </a:lnTo>
                    <a:lnTo>
                      <a:pt x="665" y="137"/>
                    </a:lnTo>
                    <a:lnTo>
                      <a:pt x="668" y="137"/>
                    </a:lnTo>
                    <a:lnTo>
                      <a:pt x="670" y="137"/>
                    </a:lnTo>
                    <a:lnTo>
                      <a:pt x="673" y="137"/>
                    </a:lnTo>
                    <a:lnTo>
                      <a:pt x="670" y="137"/>
                    </a:lnTo>
                    <a:lnTo>
                      <a:pt x="673" y="137"/>
                    </a:lnTo>
                    <a:lnTo>
                      <a:pt x="675" y="137"/>
                    </a:lnTo>
                    <a:lnTo>
                      <a:pt x="675" y="139"/>
                    </a:lnTo>
                    <a:lnTo>
                      <a:pt x="675" y="142"/>
                    </a:lnTo>
                    <a:lnTo>
                      <a:pt x="677" y="142"/>
                    </a:lnTo>
                    <a:lnTo>
                      <a:pt x="677" y="144"/>
                    </a:lnTo>
                    <a:lnTo>
                      <a:pt x="680" y="144"/>
                    </a:lnTo>
                    <a:lnTo>
                      <a:pt x="682" y="144"/>
                    </a:lnTo>
                    <a:lnTo>
                      <a:pt x="680" y="147"/>
                    </a:lnTo>
                    <a:lnTo>
                      <a:pt x="682" y="147"/>
                    </a:lnTo>
                    <a:lnTo>
                      <a:pt x="692" y="151"/>
                    </a:lnTo>
                    <a:lnTo>
                      <a:pt x="695" y="151"/>
                    </a:lnTo>
                    <a:lnTo>
                      <a:pt x="695" y="154"/>
                    </a:lnTo>
                    <a:lnTo>
                      <a:pt x="695" y="151"/>
                    </a:lnTo>
                    <a:lnTo>
                      <a:pt x="697" y="151"/>
                    </a:lnTo>
                    <a:lnTo>
                      <a:pt x="697" y="154"/>
                    </a:lnTo>
                    <a:lnTo>
                      <a:pt x="699" y="154"/>
                    </a:lnTo>
                    <a:lnTo>
                      <a:pt x="702" y="154"/>
                    </a:lnTo>
                    <a:lnTo>
                      <a:pt x="702" y="151"/>
                    </a:lnTo>
                    <a:lnTo>
                      <a:pt x="702" y="154"/>
                    </a:lnTo>
                    <a:lnTo>
                      <a:pt x="704" y="151"/>
                    </a:lnTo>
                    <a:lnTo>
                      <a:pt x="704" y="154"/>
                    </a:lnTo>
                    <a:lnTo>
                      <a:pt x="707" y="151"/>
                    </a:lnTo>
                    <a:lnTo>
                      <a:pt x="707" y="154"/>
                    </a:lnTo>
                    <a:lnTo>
                      <a:pt x="709" y="154"/>
                    </a:lnTo>
                    <a:lnTo>
                      <a:pt x="709" y="156"/>
                    </a:lnTo>
                    <a:lnTo>
                      <a:pt x="707" y="156"/>
                    </a:lnTo>
                    <a:lnTo>
                      <a:pt x="707" y="159"/>
                    </a:lnTo>
                    <a:lnTo>
                      <a:pt x="707" y="161"/>
                    </a:lnTo>
                    <a:lnTo>
                      <a:pt x="714" y="161"/>
                    </a:lnTo>
                    <a:lnTo>
                      <a:pt x="719" y="164"/>
                    </a:lnTo>
                    <a:lnTo>
                      <a:pt x="719" y="166"/>
                    </a:lnTo>
                    <a:lnTo>
                      <a:pt x="721" y="164"/>
                    </a:lnTo>
                    <a:lnTo>
                      <a:pt x="721" y="161"/>
                    </a:lnTo>
                    <a:lnTo>
                      <a:pt x="724" y="161"/>
                    </a:lnTo>
                    <a:lnTo>
                      <a:pt x="724" y="164"/>
                    </a:lnTo>
                    <a:lnTo>
                      <a:pt x="724" y="166"/>
                    </a:lnTo>
                    <a:lnTo>
                      <a:pt x="724" y="164"/>
                    </a:lnTo>
                    <a:lnTo>
                      <a:pt x="724" y="166"/>
                    </a:lnTo>
                    <a:lnTo>
                      <a:pt x="724" y="164"/>
                    </a:lnTo>
                    <a:lnTo>
                      <a:pt x="724" y="161"/>
                    </a:lnTo>
                    <a:lnTo>
                      <a:pt x="726" y="161"/>
                    </a:lnTo>
                    <a:lnTo>
                      <a:pt x="724" y="161"/>
                    </a:lnTo>
                    <a:lnTo>
                      <a:pt x="724" y="164"/>
                    </a:lnTo>
                    <a:lnTo>
                      <a:pt x="726" y="161"/>
                    </a:lnTo>
                    <a:lnTo>
                      <a:pt x="726" y="164"/>
                    </a:lnTo>
                    <a:lnTo>
                      <a:pt x="726" y="161"/>
                    </a:lnTo>
                    <a:lnTo>
                      <a:pt x="729" y="161"/>
                    </a:lnTo>
                    <a:lnTo>
                      <a:pt x="729" y="164"/>
                    </a:lnTo>
                    <a:lnTo>
                      <a:pt x="729" y="161"/>
                    </a:lnTo>
                    <a:lnTo>
                      <a:pt x="729" y="164"/>
                    </a:lnTo>
                    <a:lnTo>
                      <a:pt x="729" y="166"/>
                    </a:lnTo>
                    <a:lnTo>
                      <a:pt x="731" y="166"/>
                    </a:lnTo>
                    <a:lnTo>
                      <a:pt x="731" y="164"/>
                    </a:lnTo>
                    <a:lnTo>
                      <a:pt x="731" y="161"/>
                    </a:lnTo>
                    <a:lnTo>
                      <a:pt x="731" y="164"/>
                    </a:lnTo>
                    <a:lnTo>
                      <a:pt x="734" y="164"/>
                    </a:lnTo>
                    <a:lnTo>
                      <a:pt x="731" y="164"/>
                    </a:lnTo>
                    <a:lnTo>
                      <a:pt x="734" y="164"/>
                    </a:lnTo>
                    <a:lnTo>
                      <a:pt x="734" y="166"/>
                    </a:lnTo>
                    <a:lnTo>
                      <a:pt x="734" y="169"/>
                    </a:lnTo>
                    <a:lnTo>
                      <a:pt x="734" y="166"/>
                    </a:lnTo>
                    <a:lnTo>
                      <a:pt x="734" y="169"/>
                    </a:lnTo>
                    <a:lnTo>
                      <a:pt x="734" y="166"/>
                    </a:lnTo>
                    <a:lnTo>
                      <a:pt x="734" y="164"/>
                    </a:lnTo>
                    <a:lnTo>
                      <a:pt x="736" y="164"/>
                    </a:lnTo>
                    <a:lnTo>
                      <a:pt x="739" y="164"/>
                    </a:lnTo>
                    <a:lnTo>
                      <a:pt x="741" y="164"/>
                    </a:lnTo>
                    <a:lnTo>
                      <a:pt x="741" y="166"/>
                    </a:lnTo>
                    <a:lnTo>
                      <a:pt x="741" y="164"/>
                    </a:lnTo>
                    <a:lnTo>
                      <a:pt x="743" y="164"/>
                    </a:lnTo>
                    <a:lnTo>
                      <a:pt x="743" y="166"/>
                    </a:lnTo>
                    <a:lnTo>
                      <a:pt x="743" y="169"/>
                    </a:lnTo>
                    <a:lnTo>
                      <a:pt x="743" y="166"/>
                    </a:lnTo>
                    <a:lnTo>
                      <a:pt x="743" y="169"/>
                    </a:lnTo>
                    <a:lnTo>
                      <a:pt x="743" y="166"/>
                    </a:lnTo>
                    <a:lnTo>
                      <a:pt x="743" y="164"/>
                    </a:lnTo>
                    <a:lnTo>
                      <a:pt x="746" y="164"/>
                    </a:lnTo>
                    <a:lnTo>
                      <a:pt x="743" y="164"/>
                    </a:lnTo>
                    <a:lnTo>
                      <a:pt x="746" y="166"/>
                    </a:lnTo>
                    <a:lnTo>
                      <a:pt x="746" y="169"/>
                    </a:lnTo>
                    <a:lnTo>
                      <a:pt x="746" y="166"/>
                    </a:lnTo>
                    <a:lnTo>
                      <a:pt x="746" y="169"/>
                    </a:lnTo>
                    <a:lnTo>
                      <a:pt x="746" y="166"/>
                    </a:lnTo>
                    <a:lnTo>
                      <a:pt x="748" y="166"/>
                    </a:lnTo>
                    <a:lnTo>
                      <a:pt x="748" y="169"/>
                    </a:lnTo>
                    <a:lnTo>
                      <a:pt x="748" y="171"/>
                    </a:lnTo>
                    <a:lnTo>
                      <a:pt x="751" y="171"/>
                    </a:lnTo>
                    <a:lnTo>
                      <a:pt x="751" y="169"/>
                    </a:lnTo>
                    <a:lnTo>
                      <a:pt x="751" y="166"/>
                    </a:lnTo>
                    <a:lnTo>
                      <a:pt x="751" y="169"/>
                    </a:lnTo>
                    <a:lnTo>
                      <a:pt x="751" y="166"/>
                    </a:lnTo>
                    <a:lnTo>
                      <a:pt x="751" y="169"/>
                    </a:lnTo>
                    <a:lnTo>
                      <a:pt x="751" y="171"/>
                    </a:lnTo>
                    <a:lnTo>
                      <a:pt x="751" y="169"/>
                    </a:lnTo>
                    <a:lnTo>
                      <a:pt x="753" y="169"/>
                    </a:lnTo>
                    <a:lnTo>
                      <a:pt x="753" y="171"/>
                    </a:lnTo>
                    <a:lnTo>
                      <a:pt x="751" y="171"/>
                    </a:lnTo>
                    <a:lnTo>
                      <a:pt x="753" y="171"/>
                    </a:lnTo>
                    <a:lnTo>
                      <a:pt x="751" y="171"/>
                    </a:lnTo>
                    <a:lnTo>
                      <a:pt x="753" y="171"/>
                    </a:lnTo>
                    <a:lnTo>
                      <a:pt x="753" y="169"/>
                    </a:lnTo>
                    <a:lnTo>
                      <a:pt x="753" y="171"/>
                    </a:lnTo>
                    <a:lnTo>
                      <a:pt x="753" y="169"/>
                    </a:lnTo>
                    <a:lnTo>
                      <a:pt x="753" y="171"/>
                    </a:lnTo>
                    <a:lnTo>
                      <a:pt x="756" y="171"/>
                    </a:lnTo>
                    <a:lnTo>
                      <a:pt x="753" y="171"/>
                    </a:lnTo>
                    <a:lnTo>
                      <a:pt x="756" y="171"/>
                    </a:lnTo>
                    <a:lnTo>
                      <a:pt x="756" y="169"/>
                    </a:lnTo>
                    <a:lnTo>
                      <a:pt x="756" y="171"/>
                    </a:lnTo>
                    <a:lnTo>
                      <a:pt x="756" y="169"/>
                    </a:lnTo>
                    <a:lnTo>
                      <a:pt x="758" y="169"/>
                    </a:lnTo>
                    <a:lnTo>
                      <a:pt x="758" y="171"/>
                    </a:lnTo>
                    <a:lnTo>
                      <a:pt x="758" y="169"/>
                    </a:lnTo>
                    <a:lnTo>
                      <a:pt x="758" y="171"/>
                    </a:lnTo>
                    <a:lnTo>
                      <a:pt x="756" y="171"/>
                    </a:lnTo>
                    <a:lnTo>
                      <a:pt x="758" y="171"/>
                    </a:lnTo>
                    <a:lnTo>
                      <a:pt x="758" y="173"/>
                    </a:lnTo>
                    <a:lnTo>
                      <a:pt x="756" y="173"/>
                    </a:lnTo>
                    <a:lnTo>
                      <a:pt x="758" y="173"/>
                    </a:lnTo>
                    <a:lnTo>
                      <a:pt x="756" y="173"/>
                    </a:lnTo>
                    <a:lnTo>
                      <a:pt x="758" y="173"/>
                    </a:lnTo>
                    <a:lnTo>
                      <a:pt x="761" y="171"/>
                    </a:lnTo>
                    <a:lnTo>
                      <a:pt x="761" y="173"/>
                    </a:lnTo>
                    <a:lnTo>
                      <a:pt x="761" y="171"/>
                    </a:lnTo>
                    <a:lnTo>
                      <a:pt x="763" y="171"/>
                    </a:lnTo>
                    <a:lnTo>
                      <a:pt x="761" y="171"/>
                    </a:lnTo>
                    <a:lnTo>
                      <a:pt x="763" y="171"/>
                    </a:lnTo>
                    <a:lnTo>
                      <a:pt x="763" y="173"/>
                    </a:lnTo>
                    <a:lnTo>
                      <a:pt x="761" y="173"/>
                    </a:lnTo>
                    <a:lnTo>
                      <a:pt x="763" y="173"/>
                    </a:lnTo>
                    <a:lnTo>
                      <a:pt x="761" y="173"/>
                    </a:lnTo>
                    <a:lnTo>
                      <a:pt x="763" y="173"/>
                    </a:lnTo>
                    <a:lnTo>
                      <a:pt x="761" y="176"/>
                    </a:lnTo>
                    <a:lnTo>
                      <a:pt x="763" y="176"/>
                    </a:lnTo>
                    <a:lnTo>
                      <a:pt x="763" y="173"/>
                    </a:lnTo>
                    <a:lnTo>
                      <a:pt x="763" y="176"/>
                    </a:lnTo>
                    <a:lnTo>
                      <a:pt x="763" y="173"/>
                    </a:lnTo>
                    <a:lnTo>
                      <a:pt x="765" y="176"/>
                    </a:lnTo>
                    <a:lnTo>
                      <a:pt x="765" y="173"/>
                    </a:lnTo>
                    <a:lnTo>
                      <a:pt x="765" y="176"/>
                    </a:lnTo>
                    <a:lnTo>
                      <a:pt x="765" y="173"/>
                    </a:lnTo>
                    <a:lnTo>
                      <a:pt x="765" y="176"/>
                    </a:lnTo>
                    <a:lnTo>
                      <a:pt x="768" y="176"/>
                    </a:lnTo>
                    <a:lnTo>
                      <a:pt x="768" y="173"/>
                    </a:lnTo>
                    <a:lnTo>
                      <a:pt x="765" y="173"/>
                    </a:lnTo>
                    <a:lnTo>
                      <a:pt x="768" y="173"/>
                    </a:lnTo>
                    <a:lnTo>
                      <a:pt x="768" y="171"/>
                    </a:lnTo>
                    <a:lnTo>
                      <a:pt x="768" y="173"/>
                    </a:lnTo>
                    <a:lnTo>
                      <a:pt x="768" y="171"/>
                    </a:lnTo>
                    <a:lnTo>
                      <a:pt x="770" y="171"/>
                    </a:lnTo>
                    <a:lnTo>
                      <a:pt x="768" y="171"/>
                    </a:lnTo>
                    <a:lnTo>
                      <a:pt x="768" y="173"/>
                    </a:lnTo>
                    <a:lnTo>
                      <a:pt x="770" y="173"/>
                    </a:lnTo>
                    <a:lnTo>
                      <a:pt x="768" y="173"/>
                    </a:lnTo>
                    <a:lnTo>
                      <a:pt x="770" y="176"/>
                    </a:lnTo>
                    <a:lnTo>
                      <a:pt x="768" y="176"/>
                    </a:lnTo>
                    <a:lnTo>
                      <a:pt x="768" y="178"/>
                    </a:lnTo>
                    <a:lnTo>
                      <a:pt x="768" y="176"/>
                    </a:lnTo>
                    <a:lnTo>
                      <a:pt x="770" y="176"/>
                    </a:lnTo>
                    <a:lnTo>
                      <a:pt x="770" y="173"/>
                    </a:lnTo>
                    <a:lnTo>
                      <a:pt x="770" y="176"/>
                    </a:lnTo>
                    <a:lnTo>
                      <a:pt x="770" y="178"/>
                    </a:lnTo>
                    <a:lnTo>
                      <a:pt x="770" y="176"/>
                    </a:lnTo>
                    <a:lnTo>
                      <a:pt x="770" y="178"/>
                    </a:lnTo>
                    <a:lnTo>
                      <a:pt x="770" y="176"/>
                    </a:lnTo>
                    <a:lnTo>
                      <a:pt x="773" y="176"/>
                    </a:lnTo>
                    <a:lnTo>
                      <a:pt x="773" y="173"/>
                    </a:lnTo>
                    <a:lnTo>
                      <a:pt x="773" y="176"/>
                    </a:lnTo>
                    <a:lnTo>
                      <a:pt x="773" y="178"/>
                    </a:lnTo>
                    <a:lnTo>
                      <a:pt x="773" y="176"/>
                    </a:lnTo>
                    <a:lnTo>
                      <a:pt x="775" y="176"/>
                    </a:lnTo>
                    <a:lnTo>
                      <a:pt x="775" y="178"/>
                    </a:lnTo>
                    <a:lnTo>
                      <a:pt x="775" y="176"/>
                    </a:lnTo>
                    <a:lnTo>
                      <a:pt x="775" y="178"/>
                    </a:lnTo>
                    <a:lnTo>
                      <a:pt x="778" y="178"/>
                    </a:lnTo>
                    <a:lnTo>
                      <a:pt x="775" y="178"/>
                    </a:lnTo>
                    <a:lnTo>
                      <a:pt x="775" y="181"/>
                    </a:lnTo>
                    <a:lnTo>
                      <a:pt x="778" y="181"/>
                    </a:lnTo>
                    <a:lnTo>
                      <a:pt x="778" y="178"/>
                    </a:lnTo>
                    <a:lnTo>
                      <a:pt x="778" y="176"/>
                    </a:lnTo>
                    <a:lnTo>
                      <a:pt x="780" y="176"/>
                    </a:lnTo>
                    <a:lnTo>
                      <a:pt x="780" y="178"/>
                    </a:lnTo>
                    <a:lnTo>
                      <a:pt x="778" y="178"/>
                    </a:lnTo>
                    <a:lnTo>
                      <a:pt x="778" y="181"/>
                    </a:lnTo>
                    <a:lnTo>
                      <a:pt x="780" y="181"/>
                    </a:lnTo>
                    <a:lnTo>
                      <a:pt x="778" y="181"/>
                    </a:lnTo>
                    <a:lnTo>
                      <a:pt x="780" y="181"/>
                    </a:lnTo>
                    <a:lnTo>
                      <a:pt x="778" y="181"/>
                    </a:lnTo>
                    <a:lnTo>
                      <a:pt x="780" y="181"/>
                    </a:lnTo>
                    <a:lnTo>
                      <a:pt x="780" y="178"/>
                    </a:lnTo>
                    <a:lnTo>
                      <a:pt x="780" y="181"/>
                    </a:lnTo>
                    <a:lnTo>
                      <a:pt x="780" y="178"/>
                    </a:lnTo>
                    <a:lnTo>
                      <a:pt x="780" y="181"/>
                    </a:lnTo>
                    <a:lnTo>
                      <a:pt x="780" y="183"/>
                    </a:lnTo>
                    <a:lnTo>
                      <a:pt x="780" y="181"/>
                    </a:lnTo>
                    <a:lnTo>
                      <a:pt x="780" y="178"/>
                    </a:lnTo>
                    <a:lnTo>
                      <a:pt x="783" y="178"/>
                    </a:lnTo>
                    <a:lnTo>
                      <a:pt x="785" y="178"/>
                    </a:lnTo>
                    <a:lnTo>
                      <a:pt x="783" y="178"/>
                    </a:lnTo>
                    <a:lnTo>
                      <a:pt x="783" y="181"/>
                    </a:lnTo>
                    <a:lnTo>
                      <a:pt x="783" y="183"/>
                    </a:lnTo>
                    <a:lnTo>
                      <a:pt x="785" y="183"/>
                    </a:lnTo>
                    <a:lnTo>
                      <a:pt x="783" y="183"/>
                    </a:lnTo>
                    <a:lnTo>
                      <a:pt x="783" y="186"/>
                    </a:lnTo>
                    <a:lnTo>
                      <a:pt x="783" y="183"/>
                    </a:lnTo>
                    <a:lnTo>
                      <a:pt x="783" y="186"/>
                    </a:lnTo>
                    <a:lnTo>
                      <a:pt x="783" y="183"/>
                    </a:lnTo>
                    <a:lnTo>
                      <a:pt x="783" y="186"/>
                    </a:lnTo>
                    <a:lnTo>
                      <a:pt x="783" y="183"/>
                    </a:lnTo>
                    <a:lnTo>
                      <a:pt x="785" y="183"/>
                    </a:lnTo>
                    <a:lnTo>
                      <a:pt x="785" y="181"/>
                    </a:lnTo>
                    <a:lnTo>
                      <a:pt x="787" y="181"/>
                    </a:lnTo>
                    <a:lnTo>
                      <a:pt x="787" y="183"/>
                    </a:lnTo>
                    <a:lnTo>
                      <a:pt x="785" y="183"/>
                    </a:lnTo>
                    <a:lnTo>
                      <a:pt x="787" y="183"/>
                    </a:lnTo>
                    <a:lnTo>
                      <a:pt x="785" y="183"/>
                    </a:lnTo>
                    <a:lnTo>
                      <a:pt x="787" y="183"/>
                    </a:lnTo>
                    <a:lnTo>
                      <a:pt x="787" y="181"/>
                    </a:lnTo>
                    <a:lnTo>
                      <a:pt x="787" y="183"/>
                    </a:lnTo>
                    <a:lnTo>
                      <a:pt x="790" y="183"/>
                    </a:lnTo>
                    <a:lnTo>
                      <a:pt x="787" y="183"/>
                    </a:lnTo>
                    <a:lnTo>
                      <a:pt x="787" y="186"/>
                    </a:lnTo>
                    <a:lnTo>
                      <a:pt x="790" y="186"/>
                    </a:lnTo>
                    <a:lnTo>
                      <a:pt x="790" y="183"/>
                    </a:lnTo>
                    <a:lnTo>
                      <a:pt x="792" y="181"/>
                    </a:lnTo>
                    <a:lnTo>
                      <a:pt x="792" y="183"/>
                    </a:lnTo>
                    <a:lnTo>
                      <a:pt x="790" y="183"/>
                    </a:lnTo>
                    <a:lnTo>
                      <a:pt x="790" y="186"/>
                    </a:lnTo>
                    <a:lnTo>
                      <a:pt x="790" y="188"/>
                    </a:lnTo>
                    <a:lnTo>
                      <a:pt x="790" y="186"/>
                    </a:lnTo>
                    <a:lnTo>
                      <a:pt x="792" y="186"/>
                    </a:lnTo>
                    <a:lnTo>
                      <a:pt x="790" y="186"/>
                    </a:lnTo>
                    <a:lnTo>
                      <a:pt x="792" y="188"/>
                    </a:lnTo>
                    <a:lnTo>
                      <a:pt x="790" y="186"/>
                    </a:lnTo>
                    <a:lnTo>
                      <a:pt x="792" y="186"/>
                    </a:lnTo>
                    <a:lnTo>
                      <a:pt x="792" y="183"/>
                    </a:lnTo>
                    <a:lnTo>
                      <a:pt x="792" y="186"/>
                    </a:lnTo>
                    <a:lnTo>
                      <a:pt x="792" y="183"/>
                    </a:lnTo>
                    <a:lnTo>
                      <a:pt x="792" y="186"/>
                    </a:lnTo>
                    <a:lnTo>
                      <a:pt x="792" y="183"/>
                    </a:lnTo>
                    <a:lnTo>
                      <a:pt x="795" y="183"/>
                    </a:lnTo>
                    <a:lnTo>
                      <a:pt x="795" y="186"/>
                    </a:lnTo>
                    <a:lnTo>
                      <a:pt x="795" y="183"/>
                    </a:lnTo>
                    <a:lnTo>
                      <a:pt x="795" y="186"/>
                    </a:lnTo>
                    <a:lnTo>
                      <a:pt x="792" y="186"/>
                    </a:lnTo>
                    <a:lnTo>
                      <a:pt x="792" y="188"/>
                    </a:lnTo>
                    <a:lnTo>
                      <a:pt x="792" y="186"/>
                    </a:lnTo>
                    <a:lnTo>
                      <a:pt x="792" y="188"/>
                    </a:lnTo>
                    <a:lnTo>
                      <a:pt x="792" y="191"/>
                    </a:lnTo>
                    <a:lnTo>
                      <a:pt x="792" y="188"/>
                    </a:lnTo>
                    <a:lnTo>
                      <a:pt x="795" y="188"/>
                    </a:lnTo>
                    <a:lnTo>
                      <a:pt x="792" y="191"/>
                    </a:lnTo>
                    <a:lnTo>
                      <a:pt x="792" y="193"/>
                    </a:lnTo>
                    <a:lnTo>
                      <a:pt x="792" y="195"/>
                    </a:lnTo>
                    <a:lnTo>
                      <a:pt x="792" y="193"/>
                    </a:lnTo>
                    <a:lnTo>
                      <a:pt x="795" y="191"/>
                    </a:lnTo>
                    <a:lnTo>
                      <a:pt x="797" y="188"/>
                    </a:lnTo>
                    <a:lnTo>
                      <a:pt x="797" y="186"/>
                    </a:lnTo>
                    <a:lnTo>
                      <a:pt x="800" y="186"/>
                    </a:lnTo>
                    <a:lnTo>
                      <a:pt x="800" y="188"/>
                    </a:lnTo>
                    <a:lnTo>
                      <a:pt x="800" y="186"/>
                    </a:lnTo>
                    <a:lnTo>
                      <a:pt x="800" y="183"/>
                    </a:lnTo>
                    <a:lnTo>
                      <a:pt x="800" y="186"/>
                    </a:lnTo>
                    <a:lnTo>
                      <a:pt x="800" y="188"/>
                    </a:lnTo>
                    <a:lnTo>
                      <a:pt x="800" y="186"/>
                    </a:lnTo>
                    <a:lnTo>
                      <a:pt x="800" y="188"/>
                    </a:lnTo>
                    <a:lnTo>
                      <a:pt x="802" y="188"/>
                    </a:lnTo>
                    <a:lnTo>
                      <a:pt x="805" y="188"/>
                    </a:lnTo>
                    <a:lnTo>
                      <a:pt x="805" y="186"/>
                    </a:lnTo>
                    <a:lnTo>
                      <a:pt x="807" y="186"/>
                    </a:lnTo>
                    <a:lnTo>
                      <a:pt x="807" y="188"/>
                    </a:lnTo>
                    <a:lnTo>
                      <a:pt x="807" y="186"/>
                    </a:lnTo>
                    <a:lnTo>
                      <a:pt x="807" y="188"/>
                    </a:lnTo>
                    <a:lnTo>
                      <a:pt x="805" y="188"/>
                    </a:lnTo>
                    <a:lnTo>
                      <a:pt x="807" y="188"/>
                    </a:lnTo>
                    <a:lnTo>
                      <a:pt x="805" y="188"/>
                    </a:lnTo>
                    <a:lnTo>
                      <a:pt x="807" y="188"/>
                    </a:lnTo>
                    <a:lnTo>
                      <a:pt x="805" y="188"/>
                    </a:lnTo>
                    <a:lnTo>
                      <a:pt x="805" y="191"/>
                    </a:lnTo>
                    <a:lnTo>
                      <a:pt x="807" y="191"/>
                    </a:lnTo>
                    <a:lnTo>
                      <a:pt x="809" y="191"/>
                    </a:lnTo>
                    <a:lnTo>
                      <a:pt x="807" y="191"/>
                    </a:lnTo>
                    <a:lnTo>
                      <a:pt x="809" y="191"/>
                    </a:lnTo>
                    <a:lnTo>
                      <a:pt x="807" y="191"/>
                    </a:lnTo>
                    <a:lnTo>
                      <a:pt x="809" y="191"/>
                    </a:lnTo>
                    <a:lnTo>
                      <a:pt x="807" y="193"/>
                    </a:lnTo>
                    <a:lnTo>
                      <a:pt x="809" y="193"/>
                    </a:lnTo>
                    <a:lnTo>
                      <a:pt x="809" y="191"/>
                    </a:lnTo>
                    <a:lnTo>
                      <a:pt x="812" y="191"/>
                    </a:lnTo>
                    <a:lnTo>
                      <a:pt x="812" y="188"/>
                    </a:lnTo>
                    <a:lnTo>
                      <a:pt x="812" y="191"/>
                    </a:lnTo>
                    <a:lnTo>
                      <a:pt x="809" y="191"/>
                    </a:lnTo>
                    <a:lnTo>
                      <a:pt x="812" y="191"/>
                    </a:lnTo>
                    <a:lnTo>
                      <a:pt x="812" y="193"/>
                    </a:lnTo>
                    <a:lnTo>
                      <a:pt x="812" y="191"/>
                    </a:lnTo>
                    <a:lnTo>
                      <a:pt x="812" y="193"/>
                    </a:lnTo>
                    <a:lnTo>
                      <a:pt x="809" y="193"/>
                    </a:lnTo>
                    <a:lnTo>
                      <a:pt x="807" y="193"/>
                    </a:lnTo>
                    <a:lnTo>
                      <a:pt x="809" y="193"/>
                    </a:lnTo>
                    <a:lnTo>
                      <a:pt x="809" y="195"/>
                    </a:lnTo>
                    <a:lnTo>
                      <a:pt x="809" y="193"/>
                    </a:lnTo>
                    <a:lnTo>
                      <a:pt x="812" y="193"/>
                    </a:lnTo>
                    <a:lnTo>
                      <a:pt x="812" y="195"/>
                    </a:lnTo>
                    <a:lnTo>
                      <a:pt x="809" y="195"/>
                    </a:lnTo>
                    <a:lnTo>
                      <a:pt x="807" y="195"/>
                    </a:lnTo>
                    <a:lnTo>
                      <a:pt x="807" y="198"/>
                    </a:lnTo>
                    <a:lnTo>
                      <a:pt x="807" y="195"/>
                    </a:lnTo>
                    <a:lnTo>
                      <a:pt x="809" y="195"/>
                    </a:lnTo>
                    <a:lnTo>
                      <a:pt x="812" y="195"/>
                    </a:lnTo>
                    <a:lnTo>
                      <a:pt x="809" y="195"/>
                    </a:lnTo>
                    <a:lnTo>
                      <a:pt x="812" y="195"/>
                    </a:lnTo>
                    <a:lnTo>
                      <a:pt x="812" y="198"/>
                    </a:lnTo>
                    <a:lnTo>
                      <a:pt x="812" y="195"/>
                    </a:lnTo>
                    <a:lnTo>
                      <a:pt x="812" y="193"/>
                    </a:lnTo>
                    <a:lnTo>
                      <a:pt x="814" y="195"/>
                    </a:lnTo>
                    <a:lnTo>
                      <a:pt x="812" y="195"/>
                    </a:lnTo>
                    <a:lnTo>
                      <a:pt x="812" y="198"/>
                    </a:lnTo>
                    <a:lnTo>
                      <a:pt x="814" y="198"/>
                    </a:lnTo>
                    <a:lnTo>
                      <a:pt x="812" y="198"/>
                    </a:lnTo>
                    <a:lnTo>
                      <a:pt x="814" y="198"/>
                    </a:lnTo>
                    <a:lnTo>
                      <a:pt x="817" y="198"/>
                    </a:lnTo>
                    <a:lnTo>
                      <a:pt x="814" y="198"/>
                    </a:lnTo>
                    <a:lnTo>
                      <a:pt x="814" y="200"/>
                    </a:lnTo>
                    <a:lnTo>
                      <a:pt x="814" y="198"/>
                    </a:lnTo>
                    <a:lnTo>
                      <a:pt x="817" y="198"/>
                    </a:lnTo>
                    <a:lnTo>
                      <a:pt x="817" y="200"/>
                    </a:lnTo>
                    <a:lnTo>
                      <a:pt x="817" y="203"/>
                    </a:lnTo>
                    <a:lnTo>
                      <a:pt x="817" y="205"/>
                    </a:lnTo>
                    <a:lnTo>
                      <a:pt x="819" y="205"/>
                    </a:lnTo>
                    <a:lnTo>
                      <a:pt x="819" y="208"/>
                    </a:lnTo>
                    <a:lnTo>
                      <a:pt x="817" y="208"/>
                    </a:lnTo>
                    <a:lnTo>
                      <a:pt x="819" y="208"/>
                    </a:lnTo>
                    <a:lnTo>
                      <a:pt x="819" y="210"/>
                    </a:lnTo>
                    <a:lnTo>
                      <a:pt x="819" y="213"/>
                    </a:lnTo>
                    <a:lnTo>
                      <a:pt x="819" y="215"/>
                    </a:lnTo>
                    <a:lnTo>
                      <a:pt x="822" y="215"/>
                    </a:lnTo>
                    <a:lnTo>
                      <a:pt x="824" y="215"/>
                    </a:lnTo>
                    <a:lnTo>
                      <a:pt x="827" y="215"/>
                    </a:lnTo>
                    <a:lnTo>
                      <a:pt x="827" y="213"/>
                    </a:lnTo>
                    <a:lnTo>
                      <a:pt x="829" y="213"/>
                    </a:lnTo>
                    <a:lnTo>
                      <a:pt x="827" y="213"/>
                    </a:lnTo>
                    <a:lnTo>
                      <a:pt x="829" y="213"/>
                    </a:lnTo>
                    <a:lnTo>
                      <a:pt x="827" y="213"/>
                    </a:lnTo>
                    <a:lnTo>
                      <a:pt x="829" y="213"/>
                    </a:lnTo>
                    <a:lnTo>
                      <a:pt x="829" y="215"/>
                    </a:lnTo>
                    <a:lnTo>
                      <a:pt x="829" y="213"/>
                    </a:lnTo>
                    <a:lnTo>
                      <a:pt x="829" y="215"/>
                    </a:lnTo>
                    <a:lnTo>
                      <a:pt x="829" y="213"/>
                    </a:lnTo>
                    <a:lnTo>
                      <a:pt x="829" y="215"/>
                    </a:lnTo>
                    <a:lnTo>
                      <a:pt x="829" y="213"/>
                    </a:lnTo>
                    <a:lnTo>
                      <a:pt x="829" y="215"/>
                    </a:lnTo>
                    <a:lnTo>
                      <a:pt x="827" y="215"/>
                    </a:lnTo>
                    <a:lnTo>
                      <a:pt x="829" y="215"/>
                    </a:lnTo>
                    <a:lnTo>
                      <a:pt x="831" y="215"/>
                    </a:lnTo>
                    <a:lnTo>
                      <a:pt x="831" y="217"/>
                    </a:lnTo>
                    <a:lnTo>
                      <a:pt x="831" y="215"/>
                    </a:lnTo>
                    <a:lnTo>
                      <a:pt x="834" y="215"/>
                    </a:lnTo>
                    <a:lnTo>
                      <a:pt x="834" y="213"/>
                    </a:lnTo>
                    <a:lnTo>
                      <a:pt x="836" y="210"/>
                    </a:lnTo>
                    <a:lnTo>
                      <a:pt x="836" y="213"/>
                    </a:lnTo>
                    <a:lnTo>
                      <a:pt x="839" y="210"/>
                    </a:lnTo>
                    <a:lnTo>
                      <a:pt x="839" y="208"/>
                    </a:lnTo>
                    <a:lnTo>
                      <a:pt x="841" y="208"/>
                    </a:lnTo>
                    <a:lnTo>
                      <a:pt x="844" y="210"/>
                    </a:lnTo>
                    <a:lnTo>
                      <a:pt x="844" y="213"/>
                    </a:lnTo>
                    <a:lnTo>
                      <a:pt x="846" y="210"/>
                    </a:lnTo>
                    <a:lnTo>
                      <a:pt x="849" y="210"/>
                    </a:lnTo>
                    <a:lnTo>
                      <a:pt x="853" y="213"/>
                    </a:lnTo>
                    <a:lnTo>
                      <a:pt x="856" y="213"/>
                    </a:lnTo>
                    <a:lnTo>
                      <a:pt x="858" y="215"/>
                    </a:lnTo>
                    <a:lnTo>
                      <a:pt x="861" y="215"/>
                    </a:lnTo>
                    <a:lnTo>
                      <a:pt x="863" y="217"/>
                    </a:lnTo>
                    <a:lnTo>
                      <a:pt x="866" y="217"/>
                    </a:lnTo>
                    <a:lnTo>
                      <a:pt x="863" y="217"/>
                    </a:lnTo>
                    <a:lnTo>
                      <a:pt x="866" y="217"/>
                    </a:lnTo>
                    <a:lnTo>
                      <a:pt x="866" y="220"/>
                    </a:lnTo>
                    <a:lnTo>
                      <a:pt x="866" y="217"/>
                    </a:lnTo>
                    <a:lnTo>
                      <a:pt x="868" y="220"/>
                    </a:lnTo>
                    <a:lnTo>
                      <a:pt x="871" y="220"/>
                    </a:lnTo>
                    <a:lnTo>
                      <a:pt x="873" y="222"/>
                    </a:lnTo>
                    <a:lnTo>
                      <a:pt x="873" y="220"/>
                    </a:lnTo>
                    <a:lnTo>
                      <a:pt x="873" y="222"/>
                    </a:lnTo>
                    <a:lnTo>
                      <a:pt x="875" y="222"/>
                    </a:lnTo>
                    <a:lnTo>
                      <a:pt x="875" y="220"/>
                    </a:lnTo>
                    <a:lnTo>
                      <a:pt x="878" y="220"/>
                    </a:lnTo>
                    <a:lnTo>
                      <a:pt x="880" y="220"/>
                    </a:lnTo>
                    <a:lnTo>
                      <a:pt x="883" y="220"/>
                    </a:lnTo>
                    <a:lnTo>
                      <a:pt x="885" y="220"/>
                    </a:lnTo>
                    <a:lnTo>
                      <a:pt x="885" y="222"/>
                    </a:lnTo>
                    <a:lnTo>
                      <a:pt x="888" y="222"/>
                    </a:lnTo>
                    <a:lnTo>
                      <a:pt x="890" y="222"/>
                    </a:lnTo>
                    <a:lnTo>
                      <a:pt x="893" y="222"/>
                    </a:lnTo>
                    <a:lnTo>
                      <a:pt x="893" y="225"/>
                    </a:lnTo>
                    <a:lnTo>
                      <a:pt x="895" y="225"/>
                    </a:lnTo>
                    <a:lnTo>
                      <a:pt x="895" y="227"/>
                    </a:lnTo>
                    <a:lnTo>
                      <a:pt x="897" y="227"/>
                    </a:lnTo>
                    <a:lnTo>
                      <a:pt x="900" y="227"/>
                    </a:lnTo>
                    <a:lnTo>
                      <a:pt x="902" y="227"/>
                    </a:lnTo>
                    <a:lnTo>
                      <a:pt x="905" y="227"/>
                    </a:lnTo>
                    <a:lnTo>
                      <a:pt x="907" y="227"/>
                    </a:lnTo>
                    <a:lnTo>
                      <a:pt x="910" y="227"/>
                    </a:lnTo>
                    <a:lnTo>
                      <a:pt x="912" y="227"/>
                    </a:lnTo>
                    <a:lnTo>
                      <a:pt x="915" y="227"/>
                    </a:lnTo>
                    <a:lnTo>
                      <a:pt x="915" y="225"/>
                    </a:lnTo>
                    <a:lnTo>
                      <a:pt x="917" y="225"/>
                    </a:lnTo>
                    <a:lnTo>
                      <a:pt x="917" y="227"/>
                    </a:lnTo>
                    <a:lnTo>
                      <a:pt x="917" y="225"/>
                    </a:lnTo>
                    <a:lnTo>
                      <a:pt x="919" y="225"/>
                    </a:lnTo>
                    <a:lnTo>
                      <a:pt x="922" y="225"/>
                    </a:lnTo>
                    <a:lnTo>
                      <a:pt x="924" y="225"/>
                    </a:lnTo>
                    <a:lnTo>
                      <a:pt x="927" y="225"/>
                    </a:lnTo>
                    <a:lnTo>
                      <a:pt x="927" y="222"/>
                    </a:lnTo>
                    <a:lnTo>
                      <a:pt x="929" y="225"/>
                    </a:lnTo>
                    <a:lnTo>
                      <a:pt x="932" y="225"/>
                    </a:lnTo>
                    <a:lnTo>
                      <a:pt x="934" y="225"/>
                    </a:lnTo>
                    <a:lnTo>
                      <a:pt x="937" y="225"/>
                    </a:lnTo>
                    <a:lnTo>
                      <a:pt x="939" y="225"/>
                    </a:lnTo>
                    <a:lnTo>
                      <a:pt x="941" y="225"/>
                    </a:lnTo>
                    <a:lnTo>
                      <a:pt x="944" y="225"/>
                    </a:lnTo>
                    <a:lnTo>
                      <a:pt x="944" y="227"/>
                    </a:lnTo>
                    <a:lnTo>
                      <a:pt x="946" y="227"/>
                    </a:lnTo>
                    <a:lnTo>
                      <a:pt x="949" y="230"/>
                    </a:lnTo>
                    <a:lnTo>
                      <a:pt x="951" y="230"/>
                    </a:lnTo>
                    <a:lnTo>
                      <a:pt x="951" y="232"/>
                    </a:lnTo>
                    <a:lnTo>
                      <a:pt x="954" y="232"/>
                    </a:lnTo>
                    <a:lnTo>
                      <a:pt x="956" y="232"/>
                    </a:lnTo>
                    <a:lnTo>
                      <a:pt x="956" y="235"/>
                    </a:lnTo>
                    <a:lnTo>
                      <a:pt x="959" y="235"/>
                    </a:lnTo>
                    <a:lnTo>
                      <a:pt x="961" y="235"/>
                    </a:lnTo>
                    <a:lnTo>
                      <a:pt x="961" y="237"/>
                    </a:lnTo>
                    <a:lnTo>
                      <a:pt x="963" y="237"/>
                    </a:lnTo>
                    <a:lnTo>
                      <a:pt x="963" y="239"/>
                    </a:lnTo>
                    <a:lnTo>
                      <a:pt x="966" y="239"/>
                    </a:lnTo>
                    <a:lnTo>
                      <a:pt x="968" y="242"/>
                    </a:lnTo>
                    <a:lnTo>
                      <a:pt x="968" y="239"/>
                    </a:lnTo>
                    <a:lnTo>
                      <a:pt x="971" y="242"/>
                    </a:lnTo>
                    <a:lnTo>
                      <a:pt x="971" y="244"/>
                    </a:lnTo>
                    <a:lnTo>
                      <a:pt x="973" y="244"/>
                    </a:lnTo>
                    <a:lnTo>
                      <a:pt x="976" y="247"/>
                    </a:lnTo>
                    <a:lnTo>
                      <a:pt x="978" y="247"/>
                    </a:lnTo>
                    <a:lnTo>
                      <a:pt x="978" y="249"/>
                    </a:lnTo>
                    <a:lnTo>
                      <a:pt x="981" y="249"/>
                    </a:lnTo>
                    <a:lnTo>
                      <a:pt x="983" y="249"/>
                    </a:lnTo>
                    <a:lnTo>
                      <a:pt x="985" y="252"/>
                    </a:lnTo>
                    <a:lnTo>
                      <a:pt x="985" y="254"/>
                    </a:lnTo>
                    <a:lnTo>
                      <a:pt x="988" y="254"/>
                    </a:lnTo>
                    <a:lnTo>
                      <a:pt x="988" y="257"/>
                    </a:lnTo>
                    <a:lnTo>
                      <a:pt x="988" y="254"/>
                    </a:lnTo>
                    <a:lnTo>
                      <a:pt x="988" y="257"/>
                    </a:lnTo>
                    <a:lnTo>
                      <a:pt x="990" y="257"/>
                    </a:lnTo>
                    <a:lnTo>
                      <a:pt x="990" y="259"/>
                    </a:lnTo>
                    <a:lnTo>
                      <a:pt x="993" y="259"/>
                    </a:lnTo>
                    <a:lnTo>
                      <a:pt x="993" y="261"/>
                    </a:lnTo>
                    <a:lnTo>
                      <a:pt x="995" y="264"/>
                    </a:lnTo>
                    <a:lnTo>
                      <a:pt x="998" y="264"/>
                    </a:lnTo>
                    <a:lnTo>
                      <a:pt x="998" y="266"/>
                    </a:lnTo>
                    <a:lnTo>
                      <a:pt x="1000" y="266"/>
                    </a:lnTo>
                    <a:lnTo>
                      <a:pt x="1000" y="269"/>
                    </a:lnTo>
                    <a:lnTo>
                      <a:pt x="1003" y="269"/>
                    </a:lnTo>
                    <a:lnTo>
                      <a:pt x="1003" y="271"/>
                    </a:lnTo>
                    <a:lnTo>
                      <a:pt x="1005" y="271"/>
                    </a:lnTo>
                    <a:lnTo>
                      <a:pt x="1005" y="274"/>
                    </a:lnTo>
                    <a:lnTo>
                      <a:pt x="1007" y="274"/>
                    </a:lnTo>
                    <a:lnTo>
                      <a:pt x="1010" y="274"/>
                    </a:lnTo>
                    <a:lnTo>
                      <a:pt x="1010" y="276"/>
                    </a:lnTo>
                    <a:lnTo>
                      <a:pt x="1012" y="276"/>
                    </a:lnTo>
                    <a:lnTo>
                      <a:pt x="1015" y="276"/>
                    </a:lnTo>
                    <a:lnTo>
                      <a:pt x="1017" y="279"/>
                    </a:lnTo>
                    <a:lnTo>
                      <a:pt x="1017" y="281"/>
                    </a:lnTo>
                    <a:lnTo>
                      <a:pt x="1020" y="283"/>
                    </a:lnTo>
                    <a:lnTo>
                      <a:pt x="1022" y="283"/>
                    </a:lnTo>
                    <a:lnTo>
                      <a:pt x="1025" y="283"/>
                    </a:lnTo>
                    <a:lnTo>
                      <a:pt x="1027" y="283"/>
                    </a:lnTo>
                    <a:lnTo>
                      <a:pt x="1029" y="286"/>
                    </a:lnTo>
                    <a:lnTo>
                      <a:pt x="1032" y="286"/>
                    </a:lnTo>
                    <a:lnTo>
                      <a:pt x="1032" y="288"/>
                    </a:lnTo>
                    <a:lnTo>
                      <a:pt x="1034" y="286"/>
                    </a:lnTo>
                    <a:lnTo>
                      <a:pt x="1034" y="288"/>
                    </a:lnTo>
                    <a:lnTo>
                      <a:pt x="1034" y="286"/>
                    </a:lnTo>
                    <a:lnTo>
                      <a:pt x="1037" y="286"/>
                    </a:lnTo>
                    <a:lnTo>
                      <a:pt x="1039" y="286"/>
                    </a:lnTo>
                    <a:lnTo>
                      <a:pt x="1042" y="286"/>
                    </a:lnTo>
                    <a:lnTo>
                      <a:pt x="1042" y="288"/>
                    </a:lnTo>
                    <a:lnTo>
                      <a:pt x="1042" y="286"/>
                    </a:lnTo>
                    <a:lnTo>
                      <a:pt x="1042" y="288"/>
                    </a:lnTo>
                    <a:lnTo>
                      <a:pt x="1044" y="288"/>
                    </a:lnTo>
                    <a:lnTo>
                      <a:pt x="1047" y="288"/>
                    </a:lnTo>
                    <a:lnTo>
                      <a:pt x="1049" y="288"/>
                    </a:lnTo>
                    <a:lnTo>
                      <a:pt x="1049" y="286"/>
                    </a:lnTo>
                    <a:lnTo>
                      <a:pt x="1051" y="286"/>
                    </a:lnTo>
                    <a:lnTo>
                      <a:pt x="1054" y="286"/>
                    </a:lnTo>
                    <a:lnTo>
                      <a:pt x="1056" y="286"/>
                    </a:lnTo>
                    <a:lnTo>
                      <a:pt x="1059" y="286"/>
                    </a:lnTo>
                    <a:lnTo>
                      <a:pt x="1059" y="288"/>
                    </a:lnTo>
                    <a:lnTo>
                      <a:pt x="1061" y="288"/>
                    </a:lnTo>
                    <a:lnTo>
                      <a:pt x="1064" y="288"/>
                    </a:lnTo>
                    <a:lnTo>
                      <a:pt x="1066" y="288"/>
                    </a:lnTo>
                    <a:lnTo>
                      <a:pt x="1066" y="291"/>
                    </a:lnTo>
                    <a:lnTo>
                      <a:pt x="1069" y="291"/>
                    </a:lnTo>
                    <a:lnTo>
                      <a:pt x="1069" y="293"/>
                    </a:lnTo>
                    <a:lnTo>
                      <a:pt x="1071" y="296"/>
                    </a:lnTo>
                    <a:lnTo>
                      <a:pt x="1071" y="298"/>
                    </a:lnTo>
                    <a:lnTo>
                      <a:pt x="1073" y="298"/>
                    </a:lnTo>
                    <a:lnTo>
                      <a:pt x="1073" y="301"/>
                    </a:lnTo>
                    <a:lnTo>
                      <a:pt x="1073" y="303"/>
                    </a:lnTo>
                    <a:lnTo>
                      <a:pt x="1073" y="305"/>
                    </a:lnTo>
                    <a:lnTo>
                      <a:pt x="1073" y="308"/>
                    </a:lnTo>
                    <a:lnTo>
                      <a:pt x="1076" y="310"/>
                    </a:lnTo>
                    <a:lnTo>
                      <a:pt x="1076" y="313"/>
                    </a:lnTo>
                    <a:lnTo>
                      <a:pt x="1076" y="315"/>
                    </a:lnTo>
                    <a:lnTo>
                      <a:pt x="1076" y="318"/>
                    </a:lnTo>
                    <a:lnTo>
                      <a:pt x="1078" y="318"/>
                    </a:lnTo>
                    <a:lnTo>
                      <a:pt x="1078" y="320"/>
                    </a:lnTo>
                    <a:lnTo>
                      <a:pt x="1078" y="323"/>
                    </a:lnTo>
                    <a:lnTo>
                      <a:pt x="1081" y="323"/>
                    </a:lnTo>
                    <a:lnTo>
                      <a:pt x="1081" y="325"/>
                    </a:lnTo>
                    <a:lnTo>
                      <a:pt x="1081" y="330"/>
                    </a:lnTo>
                    <a:lnTo>
                      <a:pt x="1081" y="332"/>
                    </a:lnTo>
                    <a:lnTo>
                      <a:pt x="1081" y="335"/>
                    </a:lnTo>
                    <a:lnTo>
                      <a:pt x="1083" y="335"/>
                    </a:lnTo>
                    <a:lnTo>
                      <a:pt x="1083" y="337"/>
                    </a:lnTo>
                    <a:lnTo>
                      <a:pt x="1083" y="340"/>
                    </a:lnTo>
                    <a:lnTo>
                      <a:pt x="1083" y="342"/>
                    </a:lnTo>
                    <a:lnTo>
                      <a:pt x="1083" y="340"/>
                    </a:lnTo>
                    <a:lnTo>
                      <a:pt x="1083" y="342"/>
                    </a:lnTo>
                    <a:lnTo>
                      <a:pt x="1086" y="342"/>
                    </a:lnTo>
                    <a:lnTo>
                      <a:pt x="1086" y="345"/>
                    </a:lnTo>
                    <a:lnTo>
                      <a:pt x="1086" y="347"/>
                    </a:lnTo>
                    <a:lnTo>
                      <a:pt x="1086" y="350"/>
                    </a:lnTo>
                    <a:lnTo>
                      <a:pt x="1086" y="352"/>
                    </a:lnTo>
                    <a:lnTo>
                      <a:pt x="1086" y="354"/>
                    </a:lnTo>
                    <a:lnTo>
                      <a:pt x="1083" y="354"/>
                    </a:lnTo>
                    <a:lnTo>
                      <a:pt x="1083" y="357"/>
                    </a:lnTo>
                    <a:lnTo>
                      <a:pt x="1086" y="357"/>
                    </a:lnTo>
                    <a:lnTo>
                      <a:pt x="1086" y="359"/>
                    </a:lnTo>
                    <a:lnTo>
                      <a:pt x="1083" y="359"/>
                    </a:lnTo>
                    <a:lnTo>
                      <a:pt x="1086" y="362"/>
                    </a:lnTo>
                    <a:lnTo>
                      <a:pt x="1083" y="362"/>
                    </a:lnTo>
                    <a:lnTo>
                      <a:pt x="1083" y="364"/>
                    </a:lnTo>
                    <a:lnTo>
                      <a:pt x="1086" y="364"/>
                    </a:lnTo>
                    <a:lnTo>
                      <a:pt x="1086" y="367"/>
                    </a:lnTo>
                    <a:lnTo>
                      <a:pt x="1083" y="367"/>
                    </a:lnTo>
                    <a:lnTo>
                      <a:pt x="1083" y="369"/>
                    </a:lnTo>
                    <a:lnTo>
                      <a:pt x="1083" y="372"/>
                    </a:lnTo>
                    <a:lnTo>
                      <a:pt x="1081" y="374"/>
                    </a:lnTo>
                    <a:lnTo>
                      <a:pt x="1081" y="376"/>
                    </a:lnTo>
                    <a:lnTo>
                      <a:pt x="1081" y="379"/>
                    </a:lnTo>
                    <a:lnTo>
                      <a:pt x="1081" y="381"/>
                    </a:lnTo>
                    <a:lnTo>
                      <a:pt x="1078" y="381"/>
                    </a:lnTo>
                    <a:lnTo>
                      <a:pt x="1081" y="384"/>
                    </a:lnTo>
                    <a:lnTo>
                      <a:pt x="1078" y="384"/>
                    </a:lnTo>
                    <a:lnTo>
                      <a:pt x="1078" y="386"/>
                    </a:lnTo>
                    <a:lnTo>
                      <a:pt x="1078" y="389"/>
                    </a:lnTo>
                    <a:lnTo>
                      <a:pt x="1076" y="389"/>
                    </a:lnTo>
                    <a:lnTo>
                      <a:pt x="1078" y="389"/>
                    </a:lnTo>
                    <a:lnTo>
                      <a:pt x="1076" y="389"/>
                    </a:lnTo>
                    <a:lnTo>
                      <a:pt x="1076" y="391"/>
                    </a:lnTo>
                    <a:lnTo>
                      <a:pt x="1076" y="394"/>
                    </a:lnTo>
                    <a:lnTo>
                      <a:pt x="1073" y="396"/>
                    </a:lnTo>
                    <a:lnTo>
                      <a:pt x="1073" y="398"/>
                    </a:lnTo>
                    <a:lnTo>
                      <a:pt x="1071" y="398"/>
                    </a:lnTo>
                    <a:lnTo>
                      <a:pt x="1071" y="401"/>
                    </a:lnTo>
                    <a:lnTo>
                      <a:pt x="1071" y="403"/>
                    </a:lnTo>
                    <a:lnTo>
                      <a:pt x="1069" y="403"/>
                    </a:lnTo>
                    <a:lnTo>
                      <a:pt x="1069" y="406"/>
                    </a:lnTo>
                    <a:lnTo>
                      <a:pt x="1066" y="406"/>
                    </a:lnTo>
                    <a:lnTo>
                      <a:pt x="1066" y="408"/>
                    </a:lnTo>
                    <a:lnTo>
                      <a:pt x="1064" y="408"/>
                    </a:lnTo>
                    <a:lnTo>
                      <a:pt x="1064" y="411"/>
                    </a:lnTo>
                    <a:lnTo>
                      <a:pt x="1061" y="411"/>
                    </a:lnTo>
                    <a:lnTo>
                      <a:pt x="1061" y="413"/>
                    </a:lnTo>
                    <a:lnTo>
                      <a:pt x="1059" y="413"/>
                    </a:lnTo>
                    <a:lnTo>
                      <a:pt x="1059" y="416"/>
                    </a:lnTo>
                    <a:lnTo>
                      <a:pt x="1059" y="413"/>
                    </a:lnTo>
                    <a:lnTo>
                      <a:pt x="1059" y="416"/>
                    </a:lnTo>
                    <a:lnTo>
                      <a:pt x="1056" y="416"/>
                    </a:lnTo>
                    <a:lnTo>
                      <a:pt x="1056" y="418"/>
                    </a:lnTo>
                    <a:lnTo>
                      <a:pt x="1054" y="418"/>
                    </a:lnTo>
                    <a:lnTo>
                      <a:pt x="1054" y="420"/>
                    </a:lnTo>
                    <a:lnTo>
                      <a:pt x="1054" y="423"/>
                    </a:lnTo>
                    <a:lnTo>
                      <a:pt x="1051" y="423"/>
                    </a:lnTo>
                    <a:lnTo>
                      <a:pt x="1051" y="425"/>
                    </a:lnTo>
                    <a:lnTo>
                      <a:pt x="1049" y="425"/>
                    </a:lnTo>
                    <a:lnTo>
                      <a:pt x="1049" y="428"/>
                    </a:lnTo>
                    <a:lnTo>
                      <a:pt x="1047" y="428"/>
                    </a:lnTo>
                    <a:lnTo>
                      <a:pt x="1047" y="430"/>
                    </a:lnTo>
                    <a:lnTo>
                      <a:pt x="1044" y="430"/>
                    </a:lnTo>
                    <a:lnTo>
                      <a:pt x="1044" y="433"/>
                    </a:lnTo>
                    <a:lnTo>
                      <a:pt x="1042" y="435"/>
                    </a:lnTo>
                    <a:lnTo>
                      <a:pt x="1042" y="438"/>
                    </a:lnTo>
                    <a:lnTo>
                      <a:pt x="1039" y="438"/>
                    </a:lnTo>
                    <a:lnTo>
                      <a:pt x="1034" y="440"/>
                    </a:lnTo>
                    <a:lnTo>
                      <a:pt x="1032" y="440"/>
                    </a:lnTo>
                    <a:lnTo>
                      <a:pt x="1032" y="442"/>
                    </a:lnTo>
                    <a:lnTo>
                      <a:pt x="1029" y="442"/>
                    </a:lnTo>
                    <a:lnTo>
                      <a:pt x="1029" y="445"/>
                    </a:lnTo>
                    <a:lnTo>
                      <a:pt x="1027" y="447"/>
                    </a:lnTo>
                    <a:lnTo>
                      <a:pt x="1025" y="447"/>
                    </a:lnTo>
                    <a:lnTo>
                      <a:pt x="1025" y="450"/>
                    </a:lnTo>
                    <a:lnTo>
                      <a:pt x="1022" y="452"/>
                    </a:lnTo>
                    <a:lnTo>
                      <a:pt x="1020" y="455"/>
                    </a:lnTo>
                    <a:lnTo>
                      <a:pt x="1020" y="457"/>
                    </a:lnTo>
                    <a:lnTo>
                      <a:pt x="1017" y="460"/>
                    </a:lnTo>
                    <a:lnTo>
                      <a:pt x="1015" y="462"/>
                    </a:lnTo>
                    <a:lnTo>
                      <a:pt x="1015" y="464"/>
                    </a:lnTo>
                    <a:lnTo>
                      <a:pt x="1012" y="464"/>
                    </a:lnTo>
                    <a:lnTo>
                      <a:pt x="1012" y="467"/>
                    </a:lnTo>
                    <a:lnTo>
                      <a:pt x="1010" y="469"/>
                    </a:lnTo>
                    <a:lnTo>
                      <a:pt x="1010" y="472"/>
                    </a:lnTo>
                    <a:lnTo>
                      <a:pt x="1007" y="474"/>
                    </a:lnTo>
                    <a:lnTo>
                      <a:pt x="1007" y="477"/>
                    </a:lnTo>
                    <a:lnTo>
                      <a:pt x="1007" y="479"/>
                    </a:lnTo>
                    <a:lnTo>
                      <a:pt x="1005" y="479"/>
                    </a:lnTo>
                    <a:lnTo>
                      <a:pt x="1005" y="482"/>
                    </a:lnTo>
                    <a:lnTo>
                      <a:pt x="1003" y="484"/>
                    </a:lnTo>
                    <a:lnTo>
                      <a:pt x="1003" y="486"/>
                    </a:lnTo>
                    <a:lnTo>
                      <a:pt x="1000" y="489"/>
                    </a:lnTo>
                    <a:lnTo>
                      <a:pt x="998" y="491"/>
                    </a:lnTo>
                    <a:lnTo>
                      <a:pt x="998" y="494"/>
                    </a:lnTo>
                    <a:lnTo>
                      <a:pt x="995" y="494"/>
                    </a:lnTo>
                    <a:lnTo>
                      <a:pt x="995" y="496"/>
                    </a:lnTo>
                    <a:lnTo>
                      <a:pt x="993" y="499"/>
                    </a:lnTo>
                    <a:lnTo>
                      <a:pt x="993" y="501"/>
                    </a:lnTo>
                    <a:lnTo>
                      <a:pt x="990" y="501"/>
                    </a:lnTo>
                    <a:lnTo>
                      <a:pt x="990" y="504"/>
                    </a:lnTo>
                    <a:lnTo>
                      <a:pt x="988" y="504"/>
                    </a:lnTo>
                    <a:lnTo>
                      <a:pt x="988" y="506"/>
                    </a:lnTo>
                    <a:lnTo>
                      <a:pt x="985" y="506"/>
                    </a:lnTo>
                    <a:lnTo>
                      <a:pt x="983" y="506"/>
                    </a:lnTo>
                    <a:lnTo>
                      <a:pt x="981" y="506"/>
                    </a:lnTo>
                    <a:lnTo>
                      <a:pt x="981" y="504"/>
                    </a:lnTo>
                    <a:lnTo>
                      <a:pt x="981" y="506"/>
                    </a:lnTo>
                    <a:lnTo>
                      <a:pt x="978" y="506"/>
                    </a:lnTo>
                    <a:lnTo>
                      <a:pt x="978" y="508"/>
                    </a:lnTo>
                    <a:lnTo>
                      <a:pt x="976" y="508"/>
                    </a:lnTo>
                    <a:lnTo>
                      <a:pt x="976" y="511"/>
                    </a:lnTo>
                    <a:lnTo>
                      <a:pt x="973" y="511"/>
                    </a:lnTo>
                    <a:lnTo>
                      <a:pt x="971" y="511"/>
                    </a:lnTo>
                    <a:lnTo>
                      <a:pt x="971" y="513"/>
                    </a:lnTo>
                    <a:lnTo>
                      <a:pt x="971" y="516"/>
                    </a:lnTo>
                    <a:lnTo>
                      <a:pt x="971" y="518"/>
                    </a:lnTo>
                    <a:lnTo>
                      <a:pt x="971" y="516"/>
                    </a:lnTo>
                    <a:lnTo>
                      <a:pt x="971" y="518"/>
                    </a:lnTo>
                    <a:lnTo>
                      <a:pt x="971" y="516"/>
                    </a:lnTo>
                    <a:lnTo>
                      <a:pt x="971" y="518"/>
                    </a:lnTo>
                    <a:lnTo>
                      <a:pt x="971" y="521"/>
                    </a:lnTo>
                    <a:lnTo>
                      <a:pt x="971" y="523"/>
                    </a:lnTo>
                    <a:lnTo>
                      <a:pt x="971" y="526"/>
                    </a:lnTo>
                    <a:lnTo>
                      <a:pt x="968" y="526"/>
                    </a:lnTo>
                    <a:lnTo>
                      <a:pt x="968" y="528"/>
                    </a:lnTo>
                    <a:lnTo>
                      <a:pt x="968" y="530"/>
                    </a:lnTo>
                    <a:lnTo>
                      <a:pt x="971" y="530"/>
                    </a:lnTo>
                    <a:lnTo>
                      <a:pt x="971" y="533"/>
                    </a:lnTo>
                    <a:lnTo>
                      <a:pt x="971" y="535"/>
                    </a:lnTo>
                    <a:lnTo>
                      <a:pt x="968" y="538"/>
                    </a:lnTo>
                    <a:lnTo>
                      <a:pt x="968" y="540"/>
                    </a:lnTo>
                    <a:lnTo>
                      <a:pt x="968" y="543"/>
                    </a:lnTo>
                    <a:lnTo>
                      <a:pt x="968" y="545"/>
                    </a:lnTo>
                    <a:lnTo>
                      <a:pt x="968" y="548"/>
                    </a:lnTo>
                    <a:lnTo>
                      <a:pt x="968" y="550"/>
                    </a:lnTo>
                    <a:lnTo>
                      <a:pt x="966" y="552"/>
                    </a:lnTo>
                    <a:lnTo>
                      <a:pt x="966" y="555"/>
                    </a:lnTo>
                    <a:lnTo>
                      <a:pt x="968" y="555"/>
                    </a:lnTo>
                    <a:lnTo>
                      <a:pt x="968" y="557"/>
                    </a:lnTo>
                    <a:lnTo>
                      <a:pt x="968" y="560"/>
                    </a:lnTo>
                    <a:lnTo>
                      <a:pt x="968" y="562"/>
                    </a:lnTo>
                    <a:lnTo>
                      <a:pt x="968" y="565"/>
                    </a:lnTo>
                    <a:lnTo>
                      <a:pt x="968" y="567"/>
                    </a:lnTo>
                    <a:lnTo>
                      <a:pt x="968" y="570"/>
                    </a:lnTo>
                    <a:lnTo>
                      <a:pt x="968" y="572"/>
                    </a:lnTo>
                    <a:lnTo>
                      <a:pt x="971" y="574"/>
                    </a:lnTo>
                    <a:lnTo>
                      <a:pt x="971" y="577"/>
                    </a:lnTo>
                    <a:lnTo>
                      <a:pt x="971" y="579"/>
                    </a:lnTo>
                    <a:lnTo>
                      <a:pt x="971" y="582"/>
                    </a:lnTo>
                    <a:lnTo>
                      <a:pt x="971" y="584"/>
                    </a:lnTo>
                    <a:lnTo>
                      <a:pt x="973" y="584"/>
                    </a:lnTo>
                    <a:lnTo>
                      <a:pt x="973" y="587"/>
                    </a:lnTo>
                    <a:lnTo>
                      <a:pt x="971" y="587"/>
                    </a:lnTo>
                    <a:lnTo>
                      <a:pt x="971" y="589"/>
                    </a:lnTo>
                    <a:lnTo>
                      <a:pt x="971" y="592"/>
                    </a:lnTo>
                    <a:lnTo>
                      <a:pt x="971" y="594"/>
                    </a:lnTo>
                    <a:lnTo>
                      <a:pt x="968" y="596"/>
                    </a:lnTo>
                    <a:lnTo>
                      <a:pt x="968" y="599"/>
                    </a:lnTo>
                    <a:lnTo>
                      <a:pt x="968" y="601"/>
                    </a:lnTo>
                    <a:lnTo>
                      <a:pt x="966" y="601"/>
                    </a:lnTo>
                    <a:lnTo>
                      <a:pt x="968" y="601"/>
                    </a:lnTo>
                    <a:lnTo>
                      <a:pt x="966" y="604"/>
                    </a:lnTo>
                    <a:lnTo>
                      <a:pt x="966" y="606"/>
                    </a:lnTo>
                    <a:lnTo>
                      <a:pt x="966" y="609"/>
                    </a:lnTo>
                    <a:lnTo>
                      <a:pt x="966" y="611"/>
                    </a:lnTo>
                    <a:lnTo>
                      <a:pt x="966" y="614"/>
                    </a:lnTo>
                    <a:lnTo>
                      <a:pt x="963" y="616"/>
                    </a:lnTo>
                    <a:lnTo>
                      <a:pt x="963" y="618"/>
                    </a:lnTo>
                    <a:lnTo>
                      <a:pt x="963" y="621"/>
                    </a:lnTo>
                    <a:lnTo>
                      <a:pt x="963" y="623"/>
                    </a:lnTo>
                    <a:lnTo>
                      <a:pt x="963" y="626"/>
                    </a:lnTo>
                    <a:lnTo>
                      <a:pt x="963" y="628"/>
                    </a:lnTo>
                    <a:lnTo>
                      <a:pt x="963" y="631"/>
                    </a:lnTo>
                    <a:lnTo>
                      <a:pt x="963" y="633"/>
                    </a:lnTo>
                    <a:lnTo>
                      <a:pt x="963" y="636"/>
                    </a:lnTo>
                    <a:lnTo>
                      <a:pt x="966" y="636"/>
                    </a:lnTo>
                    <a:lnTo>
                      <a:pt x="963" y="638"/>
                    </a:lnTo>
                    <a:lnTo>
                      <a:pt x="961" y="640"/>
                    </a:lnTo>
                    <a:lnTo>
                      <a:pt x="959" y="643"/>
                    </a:lnTo>
                    <a:lnTo>
                      <a:pt x="956" y="643"/>
                    </a:lnTo>
                    <a:lnTo>
                      <a:pt x="956" y="645"/>
                    </a:lnTo>
                    <a:lnTo>
                      <a:pt x="954" y="645"/>
                    </a:lnTo>
                    <a:lnTo>
                      <a:pt x="954" y="648"/>
                    </a:lnTo>
                    <a:lnTo>
                      <a:pt x="954" y="650"/>
                    </a:lnTo>
                    <a:lnTo>
                      <a:pt x="951" y="653"/>
                    </a:lnTo>
                    <a:lnTo>
                      <a:pt x="951" y="655"/>
                    </a:lnTo>
                    <a:lnTo>
                      <a:pt x="949" y="658"/>
                    </a:lnTo>
                    <a:lnTo>
                      <a:pt x="949" y="660"/>
                    </a:lnTo>
                    <a:lnTo>
                      <a:pt x="949" y="662"/>
                    </a:lnTo>
                    <a:lnTo>
                      <a:pt x="949" y="665"/>
                    </a:lnTo>
                    <a:lnTo>
                      <a:pt x="949" y="667"/>
                    </a:lnTo>
                    <a:lnTo>
                      <a:pt x="949" y="670"/>
                    </a:lnTo>
                    <a:lnTo>
                      <a:pt x="949" y="672"/>
                    </a:lnTo>
                    <a:lnTo>
                      <a:pt x="949" y="675"/>
                    </a:lnTo>
                    <a:lnTo>
                      <a:pt x="949" y="677"/>
                    </a:lnTo>
                    <a:lnTo>
                      <a:pt x="949" y="680"/>
                    </a:lnTo>
                    <a:lnTo>
                      <a:pt x="949" y="682"/>
                    </a:lnTo>
                    <a:lnTo>
                      <a:pt x="949" y="684"/>
                    </a:lnTo>
                    <a:lnTo>
                      <a:pt x="946" y="689"/>
                    </a:lnTo>
                    <a:lnTo>
                      <a:pt x="946" y="692"/>
                    </a:lnTo>
                    <a:lnTo>
                      <a:pt x="944" y="692"/>
                    </a:lnTo>
                    <a:lnTo>
                      <a:pt x="941" y="692"/>
                    </a:lnTo>
                    <a:lnTo>
                      <a:pt x="941" y="694"/>
                    </a:lnTo>
                    <a:lnTo>
                      <a:pt x="939" y="694"/>
                    </a:lnTo>
                    <a:lnTo>
                      <a:pt x="939" y="697"/>
                    </a:lnTo>
                    <a:lnTo>
                      <a:pt x="939" y="699"/>
                    </a:lnTo>
                    <a:lnTo>
                      <a:pt x="937" y="699"/>
                    </a:lnTo>
                    <a:lnTo>
                      <a:pt x="937" y="702"/>
                    </a:lnTo>
                    <a:lnTo>
                      <a:pt x="937" y="704"/>
                    </a:lnTo>
                    <a:lnTo>
                      <a:pt x="937" y="706"/>
                    </a:lnTo>
                    <a:lnTo>
                      <a:pt x="934" y="706"/>
                    </a:lnTo>
                    <a:lnTo>
                      <a:pt x="934" y="709"/>
                    </a:lnTo>
                    <a:lnTo>
                      <a:pt x="934" y="711"/>
                    </a:lnTo>
                    <a:lnTo>
                      <a:pt x="932" y="711"/>
                    </a:lnTo>
                    <a:lnTo>
                      <a:pt x="932" y="714"/>
                    </a:lnTo>
                    <a:lnTo>
                      <a:pt x="932" y="716"/>
                    </a:lnTo>
                    <a:lnTo>
                      <a:pt x="929" y="716"/>
                    </a:lnTo>
                    <a:lnTo>
                      <a:pt x="929" y="719"/>
                    </a:lnTo>
                    <a:lnTo>
                      <a:pt x="927" y="719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5" name="Freeform 1567"/>
              <p:cNvSpPr>
                <a:spLocks/>
              </p:cNvSpPr>
              <p:nvPr/>
            </p:nvSpPr>
            <p:spPr bwMode="auto">
              <a:xfrm>
                <a:off x="3497" y="244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6" name="Freeform 1568"/>
              <p:cNvSpPr>
                <a:spLocks/>
              </p:cNvSpPr>
              <p:nvPr/>
            </p:nvSpPr>
            <p:spPr bwMode="auto">
              <a:xfrm>
                <a:off x="3502" y="244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7" name="Freeform 1569"/>
              <p:cNvSpPr>
                <a:spLocks/>
              </p:cNvSpPr>
              <p:nvPr/>
            </p:nvSpPr>
            <p:spPr bwMode="auto">
              <a:xfrm>
                <a:off x="3488" y="2439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8" name="Freeform 1570"/>
              <p:cNvSpPr>
                <a:spLocks/>
              </p:cNvSpPr>
              <p:nvPr/>
            </p:nvSpPr>
            <p:spPr bwMode="auto">
              <a:xfrm>
                <a:off x="3495" y="2439"/>
                <a:ext cx="7" cy="5"/>
              </a:xfrm>
              <a:custGeom>
                <a:avLst/>
                <a:gdLst>
                  <a:gd name="T0" fmla="*/ 5 w 7"/>
                  <a:gd name="T1" fmla="*/ 0 h 5"/>
                  <a:gd name="T2" fmla="*/ 7 w 7"/>
                  <a:gd name="T3" fmla="*/ 0 h 5"/>
                  <a:gd name="T4" fmla="*/ 7 w 7"/>
                  <a:gd name="T5" fmla="*/ 3 h 5"/>
                  <a:gd name="T6" fmla="*/ 5 w 7"/>
                  <a:gd name="T7" fmla="*/ 3 h 5"/>
                  <a:gd name="T8" fmla="*/ 7 w 7"/>
                  <a:gd name="T9" fmla="*/ 3 h 5"/>
                  <a:gd name="T10" fmla="*/ 5 w 7"/>
                  <a:gd name="T11" fmla="*/ 3 h 5"/>
                  <a:gd name="T12" fmla="*/ 5 w 7"/>
                  <a:gd name="T13" fmla="*/ 5 h 5"/>
                  <a:gd name="T14" fmla="*/ 7 w 7"/>
                  <a:gd name="T15" fmla="*/ 5 h 5"/>
                  <a:gd name="T16" fmla="*/ 5 w 7"/>
                  <a:gd name="T17" fmla="*/ 5 h 5"/>
                  <a:gd name="T18" fmla="*/ 7 w 7"/>
                  <a:gd name="T19" fmla="*/ 5 h 5"/>
                  <a:gd name="T20" fmla="*/ 5 w 7"/>
                  <a:gd name="T21" fmla="*/ 5 h 5"/>
                  <a:gd name="T22" fmla="*/ 2 w 7"/>
                  <a:gd name="T23" fmla="*/ 5 h 5"/>
                  <a:gd name="T24" fmla="*/ 0 w 7"/>
                  <a:gd name="T25" fmla="*/ 5 h 5"/>
                  <a:gd name="T26" fmla="*/ 0 w 7"/>
                  <a:gd name="T27" fmla="*/ 3 h 5"/>
                  <a:gd name="T28" fmla="*/ 2 w 7"/>
                  <a:gd name="T29" fmla="*/ 3 h 5"/>
                  <a:gd name="T30" fmla="*/ 2 w 7"/>
                  <a:gd name="T31" fmla="*/ 0 h 5"/>
                  <a:gd name="T32" fmla="*/ 5 w 7"/>
                  <a:gd name="T3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7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9" name="Freeform 1571"/>
              <p:cNvSpPr>
                <a:spLocks/>
              </p:cNvSpPr>
              <p:nvPr/>
            </p:nvSpPr>
            <p:spPr bwMode="auto">
              <a:xfrm>
                <a:off x="3502" y="2434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0" name="Freeform 1572"/>
              <p:cNvSpPr>
                <a:spLocks/>
              </p:cNvSpPr>
              <p:nvPr/>
            </p:nvSpPr>
            <p:spPr bwMode="auto">
              <a:xfrm>
                <a:off x="3505" y="2432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0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1" name="Freeform 1573"/>
              <p:cNvSpPr>
                <a:spLocks/>
              </p:cNvSpPr>
              <p:nvPr/>
            </p:nvSpPr>
            <p:spPr bwMode="auto">
              <a:xfrm>
                <a:off x="3409" y="2540"/>
                <a:ext cx="5" cy="12"/>
              </a:xfrm>
              <a:custGeom>
                <a:avLst/>
                <a:gdLst>
                  <a:gd name="T0" fmla="*/ 5 w 5"/>
                  <a:gd name="T1" fmla="*/ 0 h 12"/>
                  <a:gd name="T2" fmla="*/ 5 w 5"/>
                  <a:gd name="T3" fmla="*/ 2 h 12"/>
                  <a:gd name="T4" fmla="*/ 3 w 5"/>
                  <a:gd name="T5" fmla="*/ 4 h 12"/>
                  <a:gd name="T6" fmla="*/ 5 w 5"/>
                  <a:gd name="T7" fmla="*/ 4 h 12"/>
                  <a:gd name="T8" fmla="*/ 3 w 5"/>
                  <a:gd name="T9" fmla="*/ 4 h 12"/>
                  <a:gd name="T10" fmla="*/ 3 w 5"/>
                  <a:gd name="T11" fmla="*/ 7 h 12"/>
                  <a:gd name="T12" fmla="*/ 3 w 5"/>
                  <a:gd name="T13" fmla="*/ 9 h 12"/>
                  <a:gd name="T14" fmla="*/ 0 w 5"/>
                  <a:gd name="T15" fmla="*/ 9 h 12"/>
                  <a:gd name="T16" fmla="*/ 3 w 5"/>
                  <a:gd name="T17" fmla="*/ 9 h 12"/>
                  <a:gd name="T18" fmla="*/ 3 w 5"/>
                  <a:gd name="T19" fmla="*/ 12 h 12"/>
                  <a:gd name="T20" fmla="*/ 0 w 5"/>
                  <a:gd name="T21" fmla="*/ 12 h 12"/>
                  <a:gd name="T22" fmla="*/ 0 w 5"/>
                  <a:gd name="T23" fmla="*/ 9 h 12"/>
                  <a:gd name="T24" fmla="*/ 0 w 5"/>
                  <a:gd name="T25" fmla="*/ 7 h 12"/>
                  <a:gd name="T26" fmla="*/ 0 w 5"/>
                  <a:gd name="T27" fmla="*/ 4 h 12"/>
                  <a:gd name="T28" fmla="*/ 0 w 5"/>
                  <a:gd name="T29" fmla="*/ 2 h 12"/>
                  <a:gd name="T30" fmla="*/ 3 w 5"/>
                  <a:gd name="T31" fmla="*/ 2 h 12"/>
                  <a:gd name="T32" fmla="*/ 3 w 5"/>
                  <a:gd name="T33" fmla="*/ 0 h 12"/>
                  <a:gd name="T34" fmla="*/ 3 w 5"/>
                  <a:gd name="T35" fmla="*/ 2 h 12"/>
                  <a:gd name="T36" fmla="*/ 3 w 5"/>
                  <a:gd name="T37" fmla="*/ 0 h 12"/>
                  <a:gd name="T38" fmla="*/ 5 w 5"/>
                  <a:gd name="T3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2">
                    <a:moveTo>
                      <a:pt x="5" y="0"/>
                    </a:moveTo>
                    <a:lnTo>
                      <a:pt x="5" y="2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2" name="Freeform 1574"/>
              <p:cNvSpPr>
                <a:spLocks/>
              </p:cNvSpPr>
              <p:nvPr/>
            </p:nvSpPr>
            <p:spPr bwMode="auto">
              <a:xfrm>
                <a:off x="3468" y="180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3" name="Freeform 1575"/>
              <p:cNvSpPr>
                <a:spLocks/>
              </p:cNvSpPr>
              <p:nvPr/>
            </p:nvSpPr>
            <p:spPr bwMode="auto">
              <a:xfrm>
                <a:off x="3466" y="180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4" name="Freeform 1576"/>
              <p:cNvSpPr>
                <a:spLocks/>
              </p:cNvSpPr>
              <p:nvPr/>
            </p:nvSpPr>
            <p:spPr bwMode="auto">
              <a:xfrm>
                <a:off x="3475" y="180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5" name="Freeform 1577"/>
              <p:cNvSpPr>
                <a:spLocks/>
              </p:cNvSpPr>
              <p:nvPr/>
            </p:nvSpPr>
            <p:spPr bwMode="auto">
              <a:xfrm>
                <a:off x="3468" y="180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6" name="Freeform 1578"/>
              <p:cNvSpPr>
                <a:spLocks/>
              </p:cNvSpPr>
              <p:nvPr/>
            </p:nvSpPr>
            <p:spPr bwMode="auto">
              <a:xfrm>
                <a:off x="3854" y="188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2 h 2"/>
                  <a:gd name="T4" fmla="*/ 3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7" name="Freeform 1579"/>
              <p:cNvSpPr>
                <a:spLocks/>
              </p:cNvSpPr>
              <p:nvPr/>
            </p:nvSpPr>
            <p:spPr bwMode="auto">
              <a:xfrm>
                <a:off x="3510" y="242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8" name="Freeform 1580"/>
              <p:cNvSpPr>
                <a:spLocks/>
              </p:cNvSpPr>
              <p:nvPr/>
            </p:nvSpPr>
            <p:spPr bwMode="auto">
              <a:xfrm>
                <a:off x="3519" y="242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9" name="Freeform 1581"/>
              <p:cNvSpPr>
                <a:spLocks/>
              </p:cNvSpPr>
              <p:nvPr/>
            </p:nvSpPr>
            <p:spPr bwMode="auto">
              <a:xfrm>
                <a:off x="3517" y="242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0" name="Freeform 1582"/>
              <p:cNvSpPr>
                <a:spLocks/>
              </p:cNvSpPr>
              <p:nvPr/>
            </p:nvSpPr>
            <p:spPr bwMode="auto">
              <a:xfrm>
                <a:off x="3519" y="242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1" name="Freeform 1583"/>
              <p:cNvSpPr>
                <a:spLocks/>
              </p:cNvSpPr>
              <p:nvPr/>
            </p:nvSpPr>
            <p:spPr bwMode="auto">
              <a:xfrm>
                <a:off x="3524" y="2420"/>
                <a:ext cx="8" cy="5"/>
              </a:xfrm>
              <a:custGeom>
                <a:avLst/>
                <a:gdLst>
                  <a:gd name="T0" fmla="*/ 5 w 8"/>
                  <a:gd name="T1" fmla="*/ 2 h 5"/>
                  <a:gd name="T2" fmla="*/ 8 w 8"/>
                  <a:gd name="T3" fmla="*/ 2 h 5"/>
                  <a:gd name="T4" fmla="*/ 8 w 8"/>
                  <a:gd name="T5" fmla="*/ 5 h 5"/>
                  <a:gd name="T6" fmla="*/ 8 w 8"/>
                  <a:gd name="T7" fmla="*/ 2 h 5"/>
                  <a:gd name="T8" fmla="*/ 8 w 8"/>
                  <a:gd name="T9" fmla="*/ 5 h 5"/>
                  <a:gd name="T10" fmla="*/ 5 w 8"/>
                  <a:gd name="T11" fmla="*/ 5 h 5"/>
                  <a:gd name="T12" fmla="*/ 3 w 8"/>
                  <a:gd name="T13" fmla="*/ 5 h 5"/>
                  <a:gd name="T14" fmla="*/ 0 w 8"/>
                  <a:gd name="T15" fmla="*/ 5 h 5"/>
                  <a:gd name="T16" fmla="*/ 0 w 8"/>
                  <a:gd name="T17" fmla="*/ 2 h 5"/>
                  <a:gd name="T18" fmla="*/ 3 w 8"/>
                  <a:gd name="T19" fmla="*/ 2 h 5"/>
                  <a:gd name="T20" fmla="*/ 5 w 8"/>
                  <a:gd name="T21" fmla="*/ 2 h 5"/>
                  <a:gd name="T22" fmla="*/ 5 w 8"/>
                  <a:gd name="T23" fmla="*/ 0 h 5"/>
                  <a:gd name="T24" fmla="*/ 5 w 8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5" y="2"/>
                    </a:moveTo>
                    <a:lnTo>
                      <a:pt x="8" y="2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2" name="Freeform 1584"/>
              <p:cNvSpPr>
                <a:spLocks/>
              </p:cNvSpPr>
              <p:nvPr/>
            </p:nvSpPr>
            <p:spPr bwMode="auto">
              <a:xfrm>
                <a:off x="3546" y="242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3" name="Freeform 1585"/>
              <p:cNvSpPr>
                <a:spLocks/>
              </p:cNvSpPr>
              <p:nvPr/>
            </p:nvSpPr>
            <p:spPr bwMode="auto">
              <a:xfrm>
                <a:off x="3556" y="242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4" name="Freeform 1586"/>
              <p:cNvSpPr>
                <a:spLocks/>
              </p:cNvSpPr>
              <p:nvPr/>
            </p:nvSpPr>
            <p:spPr bwMode="auto">
              <a:xfrm>
                <a:off x="3534" y="241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5" name="Freeform 1587"/>
              <p:cNvSpPr>
                <a:spLocks/>
              </p:cNvSpPr>
              <p:nvPr/>
            </p:nvSpPr>
            <p:spPr bwMode="auto">
              <a:xfrm>
                <a:off x="3536" y="241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6" name="Freeform 1588"/>
              <p:cNvSpPr>
                <a:spLocks/>
              </p:cNvSpPr>
              <p:nvPr/>
            </p:nvSpPr>
            <p:spPr bwMode="auto">
              <a:xfrm>
                <a:off x="3536" y="241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7" name="Freeform 1589"/>
              <p:cNvSpPr>
                <a:spLocks/>
              </p:cNvSpPr>
              <p:nvPr/>
            </p:nvSpPr>
            <p:spPr bwMode="auto">
              <a:xfrm>
                <a:off x="3556" y="2412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2 w 2"/>
                  <a:gd name="T5" fmla="*/ 0 h 3"/>
                  <a:gd name="T6" fmla="*/ 0 w 2"/>
                  <a:gd name="T7" fmla="*/ 0 h 3"/>
                  <a:gd name="T8" fmla="*/ 0 w 2"/>
                  <a:gd name="T9" fmla="*/ 3 h 3"/>
                  <a:gd name="T10" fmla="*/ 0 w 2"/>
                  <a:gd name="T11" fmla="*/ 0 h 3"/>
                  <a:gd name="T12" fmla="*/ 2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8" name="Freeform 1590"/>
              <p:cNvSpPr>
                <a:spLocks/>
              </p:cNvSpPr>
              <p:nvPr/>
            </p:nvSpPr>
            <p:spPr bwMode="auto">
              <a:xfrm>
                <a:off x="3637" y="234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9" name="Freeform 1591"/>
              <p:cNvSpPr>
                <a:spLocks/>
              </p:cNvSpPr>
              <p:nvPr/>
            </p:nvSpPr>
            <p:spPr bwMode="auto">
              <a:xfrm>
                <a:off x="3534" y="1848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0" name="Freeform 1592"/>
              <p:cNvSpPr>
                <a:spLocks/>
              </p:cNvSpPr>
              <p:nvPr/>
            </p:nvSpPr>
            <p:spPr bwMode="auto">
              <a:xfrm>
                <a:off x="3522" y="1838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1" name="Freeform 1593"/>
              <p:cNvSpPr>
                <a:spLocks/>
              </p:cNvSpPr>
              <p:nvPr/>
            </p:nvSpPr>
            <p:spPr bwMode="auto">
              <a:xfrm>
                <a:off x="3517" y="183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2" name="Freeform 1594"/>
              <p:cNvSpPr>
                <a:spLocks/>
              </p:cNvSpPr>
              <p:nvPr/>
            </p:nvSpPr>
            <p:spPr bwMode="auto">
              <a:xfrm>
                <a:off x="3519" y="183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3" name="Freeform 1595"/>
              <p:cNvSpPr>
                <a:spLocks/>
              </p:cNvSpPr>
              <p:nvPr/>
            </p:nvSpPr>
            <p:spPr bwMode="auto">
              <a:xfrm>
                <a:off x="3514" y="182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4" name="Freeform 1596"/>
              <p:cNvSpPr>
                <a:spLocks/>
              </p:cNvSpPr>
              <p:nvPr/>
            </p:nvSpPr>
            <p:spPr bwMode="auto">
              <a:xfrm>
                <a:off x="3512" y="1823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2 w 2"/>
                  <a:gd name="T5" fmla="*/ 3 h 3"/>
                  <a:gd name="T6" fmla="*/ 0 w 2"/>
                  <a:gd name="T7" fmla="*/ 3 h 3"/>
                  <a:gd name="T8" fmla="*/ 0 w 2"/>
                  <a:gd name="T9" fmla="*/ 0 h 3"/>
                  <a:gd name="T10" fmla="*/ 2 w 2"/>
                  <a:gd name="T11" fmla="*/ 0 h 3"/>
                  <a:gd name="T12" fmla="*/ 0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5" name="Freeform 1597"/>
              <p:cNvSpPr>
                <a:spLocks/>
              </p:cNvSpPr>
              <p:nvPr/>
            </p:nvSpPr>
            <p:spPr bwMode="auto">
              <a:xfrm>
                <a:off x="3505" y="182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6" name="Freeform 1598"/>
              <p:cNvSpPr>
                <a:spLocks/>
              </p:cNvSpPr>
              <p:nvPr/>
            </p:nvSpPr>
            <p:spPr bwMode="auto">
              <a:xfrm>
                <a:off x="3514" y="182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7" name="Freeform 1599"/>
              <p:cNvSpPr>
                <a:spLocks/>
              </p:cNvSpPr>
              <p:nvPr/>
            </p:nvSpPr>
            <p:spPr bwMode="auto">
              <a:xfrm>
                <a:off x="3505" y="182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8" name="Freeform 1600"/>
              <p:cNvSpPr>
                <a:spLocks/>
              </p:cNvSpPr>
              <p:nvPr/>
            </p:nvSpPr>
            <p:spPr bwMode="auto">
              <a:xfrm>
                <a:off x="3505" y="181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9" name="Freeform 1601"/>
              <p:cNvSpPr>
                <a:spLocks/>
              </p:cNvSpPr>
              <p:nvPr/>
            </p:nvSpPr>
            <p:spPr bwMode="auto">
              <a:xfrm>
                <a:off x="3495" y="181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0" name="Freeform 1602"/>
              <p:cNvSpPr>
                <a:spLocks/>
              </p:cNvSpPr>
              <p:nvPr/>
            </p:nvSpPr>
            <p:spPr bwMode="auto">
              <a:xfrm>
                <a:off x="3507" y="181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1" name="Freeform 1603"/>
              <p:cNvSpPr>
                <a:spLocks/>
              </p:cNvSpPr>
              <p:nvPr/>
            </p:nvSpPr>
            <p:spPr bwMode="auto">
              <a:xfrm>
                <a:off x="3507" y="181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2" name="Freeform 1604"/>
              <p:cNvSpPr>
                <a:spLocks/>
              </p:cNvSpPr>
              <p:nvPr/>
            </p:nvSpPr>
            <p:spPr bwMode="auto">
              <a:xfrm>
                <a:off x="3492" y="181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3" name="Freeform 1605"/>
              <p:cNvSpPr>
                <a:spLocks/>
              </p:cNvSpPr>
              <p:nvPr/>
            </p:nvSpPr>
            <p:spPr bwMode="auto">
              <a:xfrm>
                <a:off x="3488" y="181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4" name="Rectangle 1606"/>
              <p:cNvSpPr>
                <a:spLocks noChangeArrowheads="1"/>
              </p:cNvSpPr>
              <p:nvPr/>
            </p:nvSpPr>
            <p:spPr bwMode="auto">
              <a:xfrm>
                <a:off x="3510" y="1816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5" name="Freeform 1607"/>
              <p:cNvSpPr>
                <a:spLocks/>
              </p:cNvSpPr>
              <p:nvPr/>
            </p:nvSpPr>
            <p:spPr bwMode="auto">
              <a:xfrm>
                <a:off x="3507" y="1816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2 h 5"/>
                  <a:gd name="T4" fmla="*/ 3 w 3"/>
                  <a:gd name="T5" fmla="*/ 5 h 5"/>
                  <a:gd name="T6" fmla="*/ 3 w 3"/>
                  <a:gd name="T7" fmla="*/ 2 h 5"/>
                  <a:gd name="T8" fmla="*/ 3 w 3"/>
                  <a:gd name="T9" fmla="*/ 5 h 5"/>
                  <a:gd name="T10" fmla="*/ 0 w 3"/>
                  <a:gd name="T11" fmla="*/ 5 h 5"/>
                  <a:gd name="T12" fmla="*/ 0 w 3"/>
                  <a:gd name="T13" fmla="*/ 2 h 5"/>
                  <a:gd name="T14" fmla="*/ 3 w 3"/>
                  <a:gd name="T15" fmla="*/ 5 h 5"/>
                  <a:gd name="T16" fmla="*/ 0 w 3"/>
                  <a:gd name="T17" fmla="*/ 2 h 5"/>
                  <a:gd name="T18" fmla="*/ 3 w 3"/>
                  <a:gd name="T19" fmla="*/ 2 h 5"/>
                  <a:gd name="T20" fmla="*/ 0 w 3"/>
                  <a:gd name="T21" fmla="*/ 2 h 5"/>
                  <a:gd name="T22" fmla="*/ 3 w 3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2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6" name="Freeform 1608"/>
              <p:cNvSpPr>
                <a:spLocks/>
              </p:cNvSpPr>
              <p:nvPr/>
            </p:nvSpPr>
            <p:spPr bwMode="auto">
              <a:xfrm>
                <a:off x="3490" y="1813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3 h 3"/>
                  <a:gd name="T4" fmla="*/ 2 w 2"/>
                  <a:gd name="T5" fmla="*/ 3 h 3"/>
                  <a:gd name="T6" fmla="*/ 2 w 2"/>
                  <a:gd name="T7" fmla="*/ 0 h 3"/>
                  <a:gd name="T8" fmla="*/ 2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7" name="Freeform 1609"/>
              <p:cNvSpPr>
                <a:spLocks/>
              </p:cNvSpPr>
              <p:nvPr/>
            </p:nvSpPr>
            <p:spPr bwMode="auto">
              <a:xfrm>
                <a:off x="3488" y="1813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3 h 3"/>
                  <a:gd name="T4" fmla="*/ 0 w 2"/>
                  <a:gd name="T5" fmla="*/ 0 h 3"/>
                  <a:gd name="T6" fmla="*/ 0 w 2"/>
                  <a:gd name="T7" fmla="*/ 3 h 3"/>
                  <a:gd name="T8" fmla="*/ 2 w 2"/>
                  <a:gd name="T9" fmla="*/ 3 h 3"/>
                  <a:gd name="T10" fmla="*/ 0 w 2"/>
                  <a:gd name="T11" fmla="*/ 3 h 3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8" name="Freeform 1610"/>
              <p:cNvSpPr>
                <a:spLocks/>
              </p:cNvSpPr>
              <p:nvPr/>
            </p:nvSpPr>
            <p:spPr bwMode="auto">
              <a:xfrm>
                <a:off x="3485" y="181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9" name="Freeform 1611"/>
              <p:cNvSpPr>
                <a:spLocks/>
              </p:cNvSpPr>
              <p:nvPr/>
            </p:nvSpPr>
            <p:spPr bwMode="auto">
              <a:xfrm>
                <a:off x="3488" y="1813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3 h 5"/>
                  <a:gd name="T4" fmla="*/ 2 w 2"/>
                  <a:gd name="T5" fmla="*/ 5 h 5"/>
                  <a:gd name="T6" fmla="*/ 0 w 2"/>
                  <a:gd name="T7" fmla="*/ 5 h 5"/>
                  <a:gd name="T8" fmla="*/ 2 w 2"/>
                  <a:gd name="T9" fmla="*/ 5 h 5"/>
                  <a:gd name="T10" fmla="*/ 0 w 2"/>
                  <a:gd name="T11" fmla="*/ 5 h 5"/>
                  <a:gd name="T12" fmla="*/ 2 w 2"/>
                  <a:gd name="T13" fmla="*/ 5 h 5"/>
                  <a:gd name="T14" fmla="*/ 0 w 2"/>
                  <a:gd name="T15" fmla="*/ 3 h 5"/>
                  <a:gd name="T16" fmla="*/ 2 w 2"/>
                  <a:gd name="T17" fmla="*/ 3 h 5"/>
                  <a:gd name="T18" fmla="*/ 2 w 2"/>
                  <a:gd name="T19" fmla="*/ 5 h 5"/>
                  <a:gd name="T20" fmla="*/ 2 w 2"/>
                  <a:gd name="T21" fmla="*/ 3 h 5"/>
                  <a:gd name="T22" fmla="*/ 2 w 2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684" name="Group 1813"/>
            <p:cNvGrpSpPr>
              <a:grpSpLocks/>
            </p:cNvGrpSpPr>
            <p:nvPr/>
          </p:nvGrpSpPr>
          <p:grpSpPr bwMode="auto">
            <a:xfrm>
              <a:off x="1725" y="1412"/>
              <a:ext cx="2066" cy="1922"/>
              <a:chOff x="1725" y="1412"/>
              <a:chExt cx="2066" cy="1922"/>
            </a:xfrm>
          </p:grpSpPr>
          <p:sp>
            <p:nvSpPr>
              <p:cNvPr id="6500" name="Freeform 1613"/>
              <p:cNvSpPr>
                <a:spLocks/>
              </p:cNvSpPr>
              <p:nvPr/>
            </p:nvSpPr>
            <p:spPr bwMode="auto">
              <a:xfrm>
                <a:off x="3485" y="181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1" name="Freeform 1614"/>
              <p:cNvSpPr>
                <a:spLocks/>
              </p:cNvSpPr>
              <p:nvPr/>
            </p:nvSpPr>
            <p:spPr bwMode="auto">
              <a:xfrm>
                <a:off x="3148" y="2354"/>
                <a:ext cx="484" cy="362"/>
              </a:xfrm>
              <a:custGeom>
                <a:avLst/>
                <a:gdLst>
                  <a:gd name="T0" fmla="*/ 472 w 484"/>
                  <a:gd name="T1" fmla="*/ 19 h 362"/>
                  <a:gd name="T2" fmla="*/ 452 w 484"/>
                  <a:gd name="T3" fmla="*/ 44 h 362"/>
                  <a:gd name="T4" fmla="*/ 442 w 484"/>
                  <a:gd name="T5" fmla="*/ 63 h 362"/>
                  <a:gd name="T6" fmla="*/ 410 w 484"/>
                  <a:gd name="T7" fmla="*/ 61 h 362"/>
                  <a:gd name="T8" fmla="*/ 410 w 484"/>
                  <a:gd name="T9" fmla="*/ 63 h 362"/>
                  <a:gd name="T10" fmla="*/ 391 w 484"/>
                  <a:gd name="T11" fmla="*/ 66 h 362"/>
                  <a:gd name="T12" fmla="*/ 388 w 484"/>
                  <a:gd name="T13" fmla="*/ 63 h 362"/>
                  <a:gd name="T14" fmla="*/ 374 w 484"/>
                  <a:gd name="T15" fmla="*/ 66 h 362"/>
                  <a:gd name="T16" fmla="*/ 371 w 484"/>
                  <a:gd name="T17" fmla="*/ 71 h 362"/>
                  <a:gd name="T18" fmla="*/ 364 w 484"/>
                  <a:gd name="T19" fmla="*/ 73 h 362"/>
                  <a:gd name="T20" fmla="*/ 347 w 484"/>
                  <a:gd name="T21" fmla="*/ 83 h 362"/>
                  <a:gd name="T22" fmla="*/ 327 w 484"/>
                  <a:gd name="T23" fmla="*/ 90 h 362"/>
                  <a:gd name="T24" fmla="*/ 305 w 484"/>
                  <a:gd name="T25" fmla="*/ 102 h 362"/>
                  <a:gd name="T26" fmla="*/ 278 w 484"/>
                  <a:gd name="T27" fmla="*/ 122 h 362"/>
                  <a:gd name="T28" fmla="*/ 259 w 484"/>
                  <a:gd name="T29" fmla="*/ 151 h 362"/>
                  <a:gd name="T30" fmla="*/ 259 w 484"/>
                  <a:gd name="T31" fmla="*/ 173 h 362"/>
                  <a:gd name="T32" fmla="*/ 261 w 484"/>
                  <a:gd name="T33" fmla="*/ 183 h 362"/>
                  <a:gd name="T34" fmla="*/ 259 w 484"/>
                  <a:gd name="T35" fmla="*/ 200 h 362"/>
                  <a:gd name="T36" fmla="*/ 237 w 484"/>
                  <a:gd name="T37" fmla="*/ 230 h 362"/>
                  <a:gd name="T38" fmla="*/ 215 w 484"/>
                  <a:gd name="T39" fmla="*/ 269 h 362"/>
                  <a:gd name="T40" fmla="*/ 181 w 484"/>
                  <a:gd name="T41" fmla="*/ 305 h 362"/>
                  <a:gd name="T42" fmla="*/ 166 w 484"/>
                  <a:gd name="T43" fmla="*/ 308 h 362"/>
                  <a:gd name="T44" fmla="*/ 186 w 484"/>
                  <a:gd name="T45" fmla="*/ 300 h 362"/>
                  <a:gd name="T46" fmla="*/ 203 w 484"/>
                  <a:gd name="T47" fmla="*/ 274 h 362"/>
                  <a:gd name="T48" fmla="*/ 198 w 484"/>
                  <a:gd name="T49" fmla="*/ 266 h 362"/>
                  <a:gd name="T50" fmla="*/ 186 w 484"/>
                  <a:gd name="T51" fmla="*/ 261 h 362"/>
                  <a:gd name="T52" fmla="*/ 188 w 484"/>
                  <a:gd name="T53" fmla="*/ 274 h 362"/>
                  <a:gd name="T54" fmla="*/ 183 w 484"/>
                  <a:gd name="T55" fmla="*/ 281 h 362"/>
                  <a:gd name="T56" fmla="*/ 166 w 484"/>
                  <a:gd name="T57" fmla="*/ 300 h 362"/>
                  <a:gd name="T58" fmla="*/ 161 w 484"/>
                  <a:gd name="T59" fmla="*/ 315 h 362"/>
                  <a:gd name="T60" fmla="*/ 156 w 484"/>
                  <a:gd name="T61" fmla="*/ 327 h 362"/>
                  <a:gd name="T62" fmla="*/ 124 w 484"/>
                  <a:gd name="T63" fmla="*/ 362 h 362"/>
                  <a:gd name="T64" fmla="*/ 129 w 484"/>
                  <a:gd name="T65" fmla="*/ 344 h 362"/>
                  <a:gd name="T66" fmla="*/ 149 w 484"/>
                  <a:gd name="T67" fmla="*/ 327 h 362"/>
                  <a:gd name="T68" fmla="*/ 144 w 484"/>
                  <a:gd name="T69" fmla="*/ 325 h 362"/>
                  <a:gd name="T70" fmla="*/ 127 w 484"/>
                  <a:gd name="T71" fmla="*/ 330 h 362"/>
                  <a:gd name="T72" fmla="*/ 110 w 484"/>
                  <a:gd name="T73" fmla="*/ 310 h 362"/>
                  <a:gd name="T74" fmla="*/ 85 w 484"/>
                  <a:gd name="T75" fmla="*/ 298 h 362"/>
                  <a:gd name="T76" fmla="*/ 71 w 484"/>
                  <a:gd name="T77" fmla="*/ 286 h 362"/>
                  <a:gd name="T78" fmla="*/ 56 w 484"/>
                  <a:gd name="T79" fmla="*/ 281 h 362"/>
                  <a:gd name="T80" fmla="*/ 41 w 484"/>
                  <a:gd name="T81" fmla="*/ 269 h 362"/>
                  <a:gd name="T82" fmla="*/ 22 w 484"/>
                  <a:gd name="T83" fmla="*/ 266 h 362"/>
                  <a:gd name="T84" fmla="*/ 19 w 484"/>
                  <a:gd name="T85" fmla="*/ 252 h 362"/>
                  <a:gd name="T86" fmla="*/ 46 w 484"/>
                  <a:gd name="T87" fmla="*/ 225 h 362"/>
                  <a:gd name="T88" fmla="*/ 61 w 484"/>
                  <a:gd name="T89" fmla="*/ 210 h 362"/>
                  <a:gd name="T90" fmla="*/ 80 w 484"/>
                  <a:gd name="T91" fmla="*/ 198 h 362"/>
                  <a:gd name="T92" fmla="*/ 100 w 484"/>
                  <a:gd name="T93" fmla="*/ 188 h 362"/>
                  <a:gd name="T94" fmla="*/ 115 w 484"/>
                  <a:gd name="T95" fmla="*/ 176 h 362"/>
                  <a:gd name="T96" fmla="*/ 117 w 484"/>
                  <a:gd name="T97" fmla="*/ 164 h 362"/>
                  <a:gd name="T98" fmla="*/ 115 w 484"/>
                  <a:gd name="T99" fmla="*/ 139 h 362"/>
                  <a:gd name="T100" fmla="*/ 100 w 484"/>
                  <a:gd name="T101" fmla="*/ 137 h 362"/>
                  <a:gd name="T102" fmla="*/ 102 w 484"/>
                  <a:gd name="T103" fmla="*/ 110 h 362"/>
                  <a:gd name="T104" fmla="*/ 93 w 484"/>
                  <a:gd name="T105" fmla="*/ 88 h 362"/>
                  <a:gd name="T106" fmla="*/ 71 w 484"/>
                  <a:gd name="T107" fmla="*/ 88 h 362"/>
                  <a:gd name="T108" fmla="*/ 63 w 484"/>
                  <a:gd name="T109" fmla="*/ 63 h 362"/>
                  <a:gd name="T110" fmla="*/ 61 w 484"/>
                  <a:gd name="T111" fmla="*/ 46 h 362"/>
                  <a:gd name="T112" fmla="*/ 39 w 484"/>
                  <a:gd name="T113" fmla="*/ 44 h 362"/>
                  <a:gd name="T114" fmla="*/ 14 w 484"/>
                  <a:gd name="T115" fmla="*/ 41 h 362"/>
                  <a:gd name="T116" fmla="*/ 2 w 484"/>
                  <a:gd name="T117" fmla="*/ 31 h 362"/>
                  <a:gd name="T118" fmla="*/ 5 w 484"/>
                  <a:gd name="T119" fmla="*/ 9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4" h="362">
                    <a:moveTo>
                      <a:pt x="484" y="0"/>
                    </a:moveTo>
                    <a:lnTo>
                      <a:pt x="484" y="2"/>
                    </a:lnTo>
                    <a:lnTo>
                      <a:pt x="481" y="2"/>
                    </a:lnTo>
                    <a:lnTo>
                      <a:pt x="481" y="5"/>
                    </a:lnTo>
                    <a:lnTo>
                      <a:pt x="479" y="5"/>
                    </a:lnTo>
                    <a:lnTo>
                      <a:pt x="481" y="2"/>
                    </a:lnTo>
                    <a:lnTo>
                      <a:pt x="479" y="2"/>
                    </a:lnTo>
                    <a:lnTo>
                      <a:pt x="479" y="5"/>
                    </a:lnTo>
                    <a:lnTo>
                      <a:pt x="476" y="5"/>
                    </a:lnTo>
                    <a:lnTo>
                      <a:pt x="476" y="7"/>
                    </a:lnTo>
                    <a:lnTo>
                      <a:pt x="476" y="9"/>
                    </a:lnTo>
                    <a:lnTo>
                      <a:pt x="474" y="9"/>
                    </a:lnTo>
                    <a:lnTo>
                      <a:pt x="474" y="12"/>
                    </a:lnTo>
                    <a:lnTo>
                      <a:pt x="474" y="14"/>
                    </a:lnTo>
                    <a:lnTo>
                      <a:pt x="472" y="14"/>
                    </a:lnTo>
                    <a:lnTo>
                      <a:pt x="472" y="17"/>
                    </a:lnTo>
                    <a:lnTo>
                      <a:pt x="472" y="19"/>
                    </a:lnTo>
                    <a:lnTo>
                      <a:pt x="469" y="22"/>
                    </a:lnTo>
                    <a:lnTo>
                      <a:pt x="469" y="24"/>
                    </a:lnTo>
                    <a:lnTo>
                      <a:pt x="469" y="27"/>
                    </a:lnTo>
                    <a:lnTo>
                      <a:pt x="469" y="29"/>
                    </a:lnTo>
                    <a:lnTo>
                      <a:pt x="469" y="31"/>
                    </a:lnTo>
                    <a:lnTo>
                      <a:pt x="472" y="34"/>
                    </a:lnTo>
                    <a:lnTo>
                      <a:pt x="472" y="36"/>
                    </a:lnTo>
                    <a:lnTo>
                      <a:pt x="469" y="36"/>
                    </a:lnTo>
                    <a:lnTo>
                      <a:pt x="469" y="39"/>
                    </a:lnTo>
                    <a:lnTo>
                      <a:pt x="467" y="39"/>
                    </a:lnTo>
                    <a:lnTo>
                      <a:pt x="464" y="41"/>
                    </a:lnTo>
                    <a:lnTo>
                      <a:pt x="462" y="41"/>
                    </a:lnTo>
                    <a:lnTo>
                      <a:pt x="459" y="41"/>
                    </a:lnTo>
                    <a:lnTo>
                      <a:pt x="457" y="41"/>
                    </a:lnTo>
                    <a:lnTo>
                      <a:pt x="457" y="44"/>
                    </a:lnTo>
                    <a:lnTo>
                      <a:pt x="454" y="44"/>
                    </a:lnTo>
                    <a:lnTo>
                      <a:pt x="452" y="44"/>
                    </a:lnTo>
                    <a:lnTo>
                      <a:pt x="452" y="46"/>
                    </a:lnTo>
                    <a:lnTo>
                      <a:pt x="450" y="46"/>
                    </a:lnTo>
                    <a:lnTo>
                      <a:pt x="450" y="49"/>
                    </a:lnTo>
                    <a:lnTo>
                      <a:pt x="447" y="49"/>
                    </a:lnTo>
                    <a:lnTo>
                      <a:pt x="447" y="51"/>
                    </a:lnTo>
                    <a:lnTo>
                      <a:pt x="445" y="51"/>
                    </a:lnTo>
                    <a:lnTo>
                      <a:pt x="442" y="53"/>
                    </a:lnTo>
                    <a:lnTo>
                      <a:pt x="442" y="56"/>
                    </a:lnTo>
                    <a:lnTo>
                      <a:pt x="445" y="56"/>
                    </a:lnTo>
                    <a:lnTo>
                      <a:pt x="445" y="58"/>
                    </a:lnTo>
                    <a:lnTo>
                      <a:pt x="447" y="58"/>
                    </a:lnTo>
                    <a:lnTo>
                      <a:pt x="445" y="58"/>
                    </a:lnTo>
                    <a:lnTo>
                      <a:pt x="447" y="58"/>
                    </a:lnTo>
                    <a:lnTo>
                      <a:pt x="445" y="58"/>
                    </a:lnTo>
                    <a:lnTo>
                      <a:pt x="445" y="61"/>
                    </a:lnTo>
                    <a:lnTo>
                      <a:pt x="442" y="61"/>
                    </a:lnTo>
                    <a:lnTo>
                      <a:pt x="442" y="63"/>
                    </a:lnTo>
                    <a:lnTo>
                      <a:pt x="440" y="63"/>
                    </a:lnTo>
                    <a:lnTo>
                      <a:pt x="435" y="63"/>
                    </a:lnTo>
                    <a:lnTo>
                      <a:pt x="432" y="63"/>
                    </a:lnTo>
                    <a:lnTo>
                      <a:pt x="430" y="63"/>
                    </a:lnTo>
                    <a:lnTo>
                      <a:pt x="428" y="63"/>
                    </a:lnTo>
                    <a:lnTo>
                      <a:pt x="425" y="63"/>
                    </a:lnTo>
                    <a:lnTo>
                      <a:pt x="423" y="63"/>
                    </a:lnTo>
                    <a:lnTo>
                      <a:pt x="420" y="63"/>
                    </a:lnTo>
                    <a:lnTo>
                      <a:pt x="418" y="63"/>
                    </a:lnTo>
                    <a:lnTo>
                      <a:pt x="415" y="63"/>
                    </a:lnTo>
                    <a:lnTo>
                      <a:pt x="413" y="63"/>
                    </a:lnTo>
                    <a:lnTo>
                      <a:pt x="410" y="63"/>
                    </a:lnTo>
                    <a:lnTo>
                      <a:pt x="413" y="63"/>
                    </a:lnTo>
                    <a:lnTo>
                      <a:pt x="410" y="63"/>
                    </a:lnTo>
                    <a:lnTo>
                      <a:pt x="413" y="63"/>
                    </a:lnTo>
                    <a:lnTo>
                      <a:pt x="413" y="61"/>
                    </a:lnTo>
                    <a:lnTo>
                      <a:pt x="410" y="61"/>
                    </a:lnTo>
                    <a:lnTo>
                      <a:pt x="410" y="63"/>
                    </a:lnTo>
                    <a:lnTo>
                      <a:pt x="410" y="61"/>
                    </a:lnTo>
                    <a:lnTo>
                      <a:pt x="413" y="61"/>
                    </a:lnTo>
                    <a:lnTo>
                      <a:pt x="413" y="58"/>
                    </a:lnTo>
                    <a:lnTo>
                      <a:pt x="415" y="58"/>
                    </a:lnTo>
                    <a:lnTo>
                      <a:pt x="415" y="56"/>
                    </a:lnTo>
                    <a:lnTo>
                      <a:pt x="413" y="56"/>
                    </a:lnTo>
                    <a:lnTo>
                      <a:pt x="415" y="56"/>
                    </a:lnTo>
                    <a:lnTo>
                      <a:pt x="413" y="56"/>
                    </a:lnTo>
                    <a:lnTo>
                      <a:pt x="410" y="56"/>
                    </a:lnTo>
                    <a:lnTo>
                      <a:pt x="408" y="56"/>
                    </a:lnTo>
                    <a:lnTo>
                      <a:pt x="408" y="58"/>
                    </a:lnTo>
                    <a:lnTo>
                      <a:pt x="408" y="61"/>
                    </a:lnTo>
                    <a:lnTo>
                      <a:pt x="410" y="61"/>
                    </a:lnTo>
                    <a:lnTo>
                      <a:pt x="408" y="61"/>
                    </a:lnTo>
                    <a:lnTo>
                      <a:pt x="410" y="61"/>
                    </a:lnTo>
                    <a:lnTo>
                      <a:pt x="410" y="63"/>
                    </a:lnTo>
                    <a:lnTo>
                      <a:pt x="408" y="63"/>
                    </a:lnTo>
                    <a:lnTo>
                      <a:pt x="408" y="66"/>
                    </a:lnTo>
                    <a:lnTo>
                      <a:pt x="406" y="66"/>
                    </a:lnTo>
                    <a:lnTo>
                      <a:pt x="408" y="66"/>
                    </a:lnTo>
                    <a:lnTo>
                      <a:pt x="406" y="66"/>
                    </a:lnTo>
                    <a:lnTo>
                      <a:pt x="406" y="63"/>
                    </a:lnTo>
                    <a:lnTo>
                      <a:pt x="403" y="63"/>
                    </a:lnTo>
                    <a:lnTo>
                      <a:pt x="406" y="63"/>
                    </a:lnTo>
                    <a:lnTo>
                      <a:pt x="406" y="66"/>
                    </a:lnTo>
                    <a:lnTo>
                      <a:pt x="408" y="66"/>
                    </a:lnTo>
                    <a:lnTo>
                      <a:pt x="406" y="66"/>
                    </a:lnTo>
                    <a:lnTo>
                      <a:pt x="403" y="66"/>
                    </a:lnTo>
                    <a:lnTo>
                      <a:pt x="401" y="66"/>
                    </a:lnTo>
                    <a:lnTo>
                      <a:pt x="398" y="66"/>
                    </a:lnTo>
                    <a:lnTo>
                      <a:pt x="396" y="66"/>
                    </a:lnTo>
                    <a:lnTo>
                      <a:pt x="393" y="66"/>
                    </a:lnTo>
                    <a:lnTo>
                      <a:pt x="391" y="66"/>
                    </a:lnTo>
                    <a:lnTo>
                      <a:pt x="388" y="68"/>
                    </a:lnTo>
                    <a:lnTo>
                      <a:pt x="386" y="68"/>
                    </a:lnTo>
                    <a:lnTo>
                      <a:pt x="386" y="66"/>
                    </a:lnTo>
                    <a:lnTo>
                      <a:pt x="388" y="66"/>
                    </a:lnTo>
                    <a:lnTo>
                      <a:pt x="391" y="66"/>
                    </a:lnTo>
                    <a:lnTo>
                      <a:pt x="393" y="66"/>
                    </a:lnTo>
                    <a:lnTo>
                      <a:pt x="396" y="66"/>
                    </a:lnTo>
                    <a:lnTo>
                      <a:pt x="398" y="66"/>
                    </a:lnTo>
                    <a:lnTo>
                      <a:pt x="401" y="66"/>
                    </a:lnTo>
                    <a:lnTo>
                      <a:pt x="398" y="66"/>
                    </a:lnTo>
                    <a:lnTo>
                      <a:pt x="396" y="66"/>
                    </a:lnTo>
                    <a:lnTo>
                      <a:pt x="396" y="63"/>
                    </a:lnTo>
                    <a:lnTo>
                      <a:pt x="393" y="63"/>
                    </a:lnTo>
                    <a:lnTo>
                      <a:pt x="391" y="63"/>
                    </a:lnTo>
                    <a:lnTo>
                      <a:pt x="391" y="61"/>
                    </a:lnTo>
                    <a:lnTo>
                      <a:pt x="391" y="63"/>
                    </a:lnTo>
                    <a:lnTo>
                      <a:pt x="388" y="63"/>
                    </a:lnTo>
                    <a:lnTo>
                      <a:pt x="386" y="63"/>
                    </a:lnTo>
                    <a:lnTo>
                      <a:pt x="384" y="63"/>
                    </a:lnTo>
                    <a:lnTo>
                      <a:pt x="384" y="66"/>
                    </a:lnTo>
                    <a:lnTo>
                      <a:pt x="381" y="66"/>
                    </a:lnTo>
                    <a:lnTo>
                      <a:pt x="381" y="63"/>
                    </a:lnTo>
                    <a:lnTo>
                      <a:pt x="381" y="66"/>
                    </a:lnTo>
                    <a:lnTo>
                      <a:pt x="379" y="66"/>
                    </a:lnTo>
                    <a:lnTo>
                      <a:pt x="376" y="66"/>
                    </a:lnTo>
                    <a:lnTo>
                      <a:pt x="379" y="66"/>
                    </a:lnTo>
                    <a:lnTo>
                      <a:pt x="379" y="63"/>
                    </a:lnTo>
                    <a:lnTo>
                      <a:pt x="376" y="63"/>
                    </a:lnTo>
                    <a:lnTo>
                      <a:pt x="379" y="63"/>
                    </a:lnTo>
                    <a:lnTo>
                      <a:pt x="376" y="63"/>
                    </a:lnTo>
                    <a:lnTo>
                      <a:pt x="376" y="66"/>
                    </a:lnTo>
                    <a:lnTo>
                      <a:pt x="374" y="66"/>
                    </a:lnTo>
                    <a:lnTo>
                      <a:pt x="376" y="66"/>
                    </a:lnTo>
                    <a:lnTo>
                      <a:pt x="374" y="66"/>
                    </a:lnTo>
                    <a:lnTo>
                      <a:pt x="371" y="66"/>
                    </a:lnTo>
                    <a:lnTo>
                      <a:pt x="369" y="66"/>
                    </a:lnTo>
                    <a:lnTo>
                      <a:pt x="369" y="68"/>
                    </a:lnTo>
                    <a:lnTo>
                      <a:pt x="369" y="71"/>
                    </a:lnTo>
                    <a:lnTo>
                      <a:pt x="366" y="71"/>
                    </a:lnTo>
                    <a:lnTo>
                      <a:pt x="369" y="71"/>
                    </a:lnTo>
                    <a:lnTo>
                      <a:pt x="366" y="71"/>
                    </a:lnTo>
                    <a:lnTo>
                      <a:pt x="369" y="71"/>
                    </a:lnTo>
                    <a:lnTo>
                      <a:pt x="366" y="71"/>
                    </a:lnTo>
                    <a:lnTo>
                      <a:pt x="369" y="71"/>
                    </a:lnTo>
                    <a:lnTo>
                      <a:pt x="371" y="71"/>
                    </a:lnTo>
                    <a:lnTo>
                      <a:pt x="369" y="71"/>
                    </a:lnTo>
                    <a:lnTo>
                      <a:pt x="371" y="71"/>
                    </a:lnTo>
                    <a:lnTo>
                      <a:pt x="369" y="71"/>
                    </a:lnTo>
                    <a:lnTo>
                      <a:pt x="369" y="73"/>
                    </a:lnTo>
                    <a:lnTo>
                      <a:pt x="369" y="71"/>
                    </a:lnTo>
                    <a:lnTo>
                      <a:pt x="371" y="71"/>
                    </a:lnTo>
                    <a:lnTo>
                      <a:pt x="371" y="73"/>
                    </a:lnTo>
                    <a:lnTo>
                      <a:pt x="374" y="73"/>
                    </a:lnTo>
                    <a:lnTo>
                      <a:pt x="371" y="73"/>
                    </a:lnTo>
                    <a:lnTo>
                      <a:pt x="371" y="75"/>
                    </a:lnTo>
                    <a:lnTo>
                      <a:pt x="371" y="73"/>
                    </a:lnTo>
                    <a:lnTo>
                      <a:pt x="371" y="75"/>
                    </a:lnTo>
                    <a:lnTo>
                      <a:pt x="371" y="73"/>
                    </a:lnTo>
                    <a:lnTo>
                      <a:pt x="369" y="73"/>
                    </a:lnTo>
                    <a:lnTo>
                      <a:pt x="369" y="75"/>
                    </a:lnTo>
                    <a:lnTo>
                      <a:pt x="369" y="73"/>
                    </a:lnTo>
                    <a:lnTo>
                      <a:pt x="369" y="75"/>
                    </a:lnTo>
                    <a:lnTo>
                      <a:pt x="369" y="73"/>
                    </a:lnTo>
                    <a:lnTo>
                      <a:pt x="366" y="73"/>
                    </a:lnTo>
                    <a:lnTo>
                      <a:pt x="366" y="75"/>
                    </a:lnTo>
                    <a:lnTo>
                      <a:pt x="364" y="75"/>
                    </a:lnTo>
                    <a:lnTo>
                      <a:pt x="362" y="75"/>
                    </a:lnTo>
                    <a:lnTo>
                      <a:pt x="364" y="73"/>
                    </a:lnTo>
                    <a:lnTo>
                      <a:pt x="362" y="73"/>
                    </a:lnTo>
                    <a:lnTo>
                      <a:pt x="362" y="75"/>
                    </a:lnTo>
                    <a:lnTo>
                      <a:pt x="359" y="75"/>
                    </a:lnTo>
                    <a:lnTo>
                      <a:pt x="357" y="75"/>
                    </a:lnTo>
                    <a:lnTo>
                      <a:pt x="359" y="75"/>
                    </a:lnTo>
                    <a:lnTo>
                      <a:pt x="357" y="75"/>
                    </a:lnTo>
                    <a:lnTo>
                      <a:pt x="357" y="78"/>
                    </a:lnTo>
                    <a:lnTo>
                      <a:pt x="359" y="78"/>
                    </a:lnTo>
                    <a:lnTo>
                      <a:pt x="357" y="78"/>
                    </a:lnTo>
                    <a:lnTo>
                      <a:pt x="354" y="78"/>
                    </a:lnTo>
                    <a:lnTo>
                      <a:pt x="354" y="80"/>
                    </a:lnTo>
                    <a:lnTo>
                      <a:pt x="354" y="78"/>
                    </a:lnTo>
                    <a:lnTo>
                      <a:pt x="354" y="80"/>
                    </a:lnTo>
                    <a:lnTo>
                      <a:pt x="352" y="80"/>
                    </a:lnTo>
                    <a:lnTo>
                      <a:pt x="349" y="80"/>
                    </a:lnTo>
                    <a:lnTo>
                      <a:pt x="349" y="83"/>
                    </a:lnTo>
                    <a:lnTo>
                      <a:pt x="347" y="83"/>
                    </a:lnTo>
                    <a:lnTo>
                      <a:pt x="347" y="85"/>
                    </a:lnTo>
                    <a:lnTo>
                      <a:pt x="349" y="85"/>
                    </a:lnTo>
                    <a:lnTo>
                      <a:pt x="349" y="88"/>
                    </a:lnTo>
                    <a:lnTo>
                      <a:pt x="347" y="88"/>
                    </a:lnTo>
                    <a:lnTo>
                      <a:pt x="344" y="88"/>
                    </a:lnTo>
                    <a:lnTo>
                      <a:pt x="344" y="85"/>
                    </a:lnTo>
                    <a:lnTo>
                      <a:pt x="344" y="88"/>
                    </a:lnTo>
                    <a:lnTo>
                      <a:pt x="342" y="88"/>
                    </a:lnTo>
                    <a:lnTo>
                      <a:pt x="342" y="85"/>
                    </a:lnTo>
                    <a:lnTo>
                      <a:pt x="340" y="85"/>
                    </a:lnTo>
                    <a:lnTo>
                      <a:pt x="337" y="85"/>
                    </a:lnTo>
                    <a:lnTo>
                      <a:pt x="335" y="85"/>
                    </a:lnTo>
                    <a:lnTo>
                      <a:pt x="332" y="85"/>
                    </a:lnTo>
                    <a:lnTo>
                      <a:pt x="332" y="88"/>
                    </a:lnTo>
                    <a:lnTo>
                      <a:pt x="330" y="88"/>
                    </a:lnTo>
                    <a:lnTo>
                      <a:pt x="327" y="88"/>
                    </a:lnTo>
                    <a:lnTo>
                      <a:pt x="327" y="90"/>
                    </a:lnTo>
                    <a:lnTo>
                      <a:pt x="327" y="93"/>
                    </a:lnTo>
                    <a:lnTo>
                      <a:pt x="325" y="93"/>
                    </a:lnTo>
                    <a:lnTo>
                      <a:pt x="322" y="93"/>
                    </a:lnTo>
                    <a:lnTo>
                      <a:pt x="320" y="93"/>
                    </a:lnTo>
                    <a:lnTo>
                      <a:pt x="322" y="93"/>
                    </a:lnTo>
                    <a:lnTo>
                      <a:pt x="320" y="93"/>
                    </a:lnTo>
                    <a:lnTo>
                      <a:pt x="322" y="93"/>
                    </a:lnTo>
                    <a:lnTo>
                      <a:pt x="320" y="93"/>
                    </a:lnTo>
                    <a:lnTo>
                      <a:pt x="318" y="93"/>
                    </a:lnTo>
                    <a:lnTo>
                      <a:pt x="315" y="95"/>
                    </a:lnTo>
                    <a:lnTo>
                      <a:pt x="313" y="95"/>
                    </a:lnTo>
                    <a:lnTo>
                      <a:pt x="310" y="98"/>
                    </a:lnTo>
                    <a:lnTo>
                      <a:pt x="308" y="100"/>
                    </a:lnTo>
                    <a:lnTo>
                      <a:pt x="305" y="100"/>
                    </a:lnTo>
                    <a:lnTo>
                      <a:pt x="305" y="102"/>
                    </a:lnTo>
                    <a:lnTo>
                      <a:pt x="303" y="102"/>
                    </a:lnTo>
                    <a:lnTo>
                      <a:pt x="305" y="102"/>
                    </a:lnTo>
                    <a:lnTo>
                      <a:pt x="303" y="102"/>
                    </a:lnTo>
                    <a:lnTo>
                      <a:pt x="305" y="102"/>
                    </a:lnTo>
                    <a:lnTo>
                      <a:pt x="303" y="102"/>
                    </a:lnTo>
                    <a:lnTo>
                      <a:pt x="303" y="105"/>
                    </a:lnTo>
                    <a:lnTo>
                      <a:pt x="300" y="105"/>
                    </a:lnTo>
                    <a:lnTo>
                      <a:pt x="300" y="107"/>
                    </a:lnTo>
                    <a:lnTo>
                      <a:pt x="298" y="107"/>
                    </a:lnTo>
                    <a:lnTo>
                      <a:pt x="293" y="110"/>
                    </a:lnTo>
                    <a:lnTo>
                      <a:pt x="293" y="112"/>
                    </a:lnTo>
                    <a:lnTo>
                      <a:pt x="291" y="112"/>
                    </a:lnTo>
                    <a:lnTo>
                      <a:pt x="288" y="112"/>
                    </a:lnTo>
                    <a:lnTo>
                      <a:pt x="288" y="115"/>
                    </a:lnTo>
                    <a:lnTo>
                      <a:pt x="286" y="115"/>
                    </a:lnTo>
                    <a:lnTo>
                      <a:pt x="283" y="117"/>
                    </a:lnTo>
                    <a:lnTo>
                      <a:pt x="281" y="120"/>
                    </a:lnTo>
                    <a:lnTo>
                      <a:pt x="281" y="122"/>
                    </a:lnTo>
                    <a:lnTo>
                      <a:pt x="278" y="122"/>
                    </a:lnTo>
                    <a:lnTo>
                      <a:pt x="278" y="124"/>
                    </a:lnTo>
                    <a:lnTo>
                      <a:pt x="276" y="127"/>
                    </a:lnTo>
                    <a:lnTo>
                      <a:pt x="274" y="129"/>
                    </a:lnTo>
                    <a:lnTo>
                      <a:pt x="271" y="129"/>
                    </a:lnTo>
                    <a:lnTo>
                      <a:pt x="271" y="132"/>
                    </a:lnTo>
                    <a:lnTo>
                      <a:pt x="271" y="134"/>
                    </a:lnTo>
                    <a:lnTo>
                      <a:pt x="269" y="134"/>
                    </a:lnTo>
                    <a:lnTo>
                      <a:pt x="269" y="137"/>
                    </a:lnTo>
                    <a:lnTo>
                      <a:pt x="266" y="137"/>
                    </a:lnTo>
                    <a:lnTo>
                      <a:pt x="264" y="137"/>
                    </a:lnTo>
                    <a:lnTo>
                      <a:pt x="264" y="139"/>
                    </a:lnTo>
                    <a:lnTo>
                      <a:pt x="261" y="142"/>
                    </a:lnTo>
                    <a:lnTo>
                      <a:pt x="261" y="144"/>
                    </a:lnTo>
                    <a:lnTo>
                      <a:pt x="261" y="146"/>
                    </a:lnTo>
                    <a:lnTo>
                      <a:pt x="259" y="146"/>
                    </a:lnTo>
                    <a:lnTo>
                      <a:pt x="259" y="149"/>
                    </a:lnTo>
                    <a:lnTo>
                      <a:pt x="259" y="151"/>
                    </a:lnTo>
                    <a:lnTo>
                      <a:pt x="261" y="151"/>
                    </a:lnTo>
                    <a:lnTo>
                      <a:pt x="261" y="154"/>
                    </a:lnTo>
                    <a:lnTo>
                      <a:pt x="264" y="154"/>
                    </a:lnTo>
                    <a:lnTo>
                      <a:pt x="261" y="154"/>
                    </a:lnTo>
                    <a:lnTo>
                      <a:pt x="261" y="156"/>
                    </a:lnTo>
                    <a:lnTo>
                      <a:pt x="261" y="159"/>
                    </a:lnTo>
                    <a:lnTo>
                      <a:pt x="259" y="159"/>
                    </a:lnTo>
                    <a:lnTo>
                      <a:pt x="259" y="161"/>
                    </a:lnTo>
                    <a:lnTo>
                      <a:pt x="259" y="164"/>
                    </a:lnTo>
                    <a:lnTo>
                      <a:pt x="256" y="166"/>
                    </a:lnTo>
                    <a:lnTo>
                      <a:pt x="259" y="166"/>
                    </a:lnTo>
                    <a:lnTo>
                      <a:pt x="256" y="168"/>
                    </a:lnTo>
                    <a:lnTo>
                      <a:pt x="259" y="168"/>
                    </a:lnTo>
                    <a:lnTo>
                      <a:pt x="261" y="168"/>
                    </a:lnTo>
                    <a:lnTo>
                      <a:pt x="261" y="171"/>
                    </a:lnTo>
                    <a:lnTo>
                      <a:pt x="259" y="171"/>
                    </a:lnTo>
                    <a:lnTo>
                      <a:pt x="259" y="173"/>
                    </a:lnTo>
                    <a:lnTo>
                      <a:pt x="259" y="176"/>
                    </a:lnTo>
                    <a:lnTo>
                      <a:pt x="261" y="176"/>
                    </a:lnTo>
                    <a:lnTo>
                      <a:pt x="261" y="178"/>
                    </a:lnTo>
                    <a:lnTo>
                      <a:pt x="259" y="178"/>
                    </a:lnTo>
                    <a:lnTo>
                      <a:pt x="261" y="178"/>
                    </a:lnTo>
                    <a:lnTo>
                      <a:pt x="259" y="178"/>
                    </a:lnTo>
                    <a:lnTo>
                      <a:pt x="261" y="181"/>
                    </a:lnTo>
                    <a:lnTo>
                      <a:pt x="261" y="178"/>
                    </a:lnTo>
                    <a:lnTo>
                      <a:pt x="264" y="181"/>
                    </a:lnTo>
                    <a:lnTo>
                      <a:pt x="264" y="178"/>
                    </a:lnTo>
                    <a:lnTo>
                      <a:pt x="264" y="181"/>
                    </a:lnTo>
                    <a:lnTo>
                      <a:pt x="261" y="181"/>
                    </a:lnTo>
                    <a:lnTo>
                      <a:pt x="264" y="181"/>
                    </a:lnTo>
                    <a:lnTo>
                      <a:pt x="261" y="181"/>
                    </a:lnTo>
                    <a:lnTo>
                      <a:pt x="259" y="181"/>
                    </a:lnTo>
                    <a:lnTo>
                      <a:pt x="259" y="183"/>
                    </a:lnTo>
                    <a:lnTo>
                      <a:pt x="261" y="183"/>
                    </a:lnTo>
                    <a:lnTo>
                      <a:pt x="261" y="186"/>
                    </a:lnTo>
                    <a:lnTo>
                      <a:pt x="261" y="188"/>
                    </a:lnTo>
                    <a:lnTo>
                      <a:pt x="259" y="188"/>
                    </a:lnTo>
                    <a:lnTo>
                      <a:pt x="259" y="190"/>
                    </a:lnTo>
                    <a:lnTo>
                      <a:pt x="261" y="190"/>
                    </a:lnTo>
                    <a:lnTo>
                      <a:pt x="261" y="193"/>
                    </a:lnTo>
                    <a:lnTo>
                      <a:pt x="259" y="193"/>
                    </a:lnTo>
                    <a:lnTo>
                      <a:pt x="259" y="195"/>
                    </a:lnTo>
                    <a:lnTo>
                      <a:pt x="261" y="195"/>
                    </a:lnTo>
                    <a:lnTo>
                      <a:pt x="259" y="195"/>
                    </a:lnTo>
                    <a:lnTo>
                      <a:pt x="259" y="198"/>
                    </a:lnTo>
                    <a:lnTo>
                      <a:pt x="261" y="198"/>
                    </a:lnTo>
                    <a:lnTo>
                      <a:pt x="261" y="200"/>
                    </a:lnTo>
                    <a:lnTo>
                      <a:pt x="261" y="198"/>
                    </a:lnTo>
                    <a:lnTo>
                      <a:pt x="259" y="200"/>
                    </a:lnTo>
                    <a:lnTo>
                      <a:pt x="261" y="200"/>
                    </a:lnTo>
                    <a:lnTo>
                      <a:pt x="259" y="200"/>
                    </a:lnTo>
                    <a:lnTo>
                      <a:pt x="259" y="203"/>
                    </a:lnTo>
                    <a:lnTo>
                      <a:pt x="259" y="205"/>
                    </a:lnTo>
                    <a:lnTo>
                      <a:pt x="259" y="208"/>
                    </a:lnTo>
                    <a:lnTo>
                      <a:pt x="259" y="210"/>
                    </a:lnTo>
                    <a:lnTo>
                      <a:pt x="256" y="212"/>
                    </a:lnTo>
                    <a:lnTo>
                      <a:pt x="256" y="215"/>
                    </a:lnTo>
                    <a:lnTo>
                      <a:pt x="256" y="217"/>
                    </a:lnTo>
                    <a:lnTo>
                      <a:pt x="254" y="217"/>
                    </a:lnTo>
                    <a:lnTo>
                      <a:pt x="254" y="220"/>
                    </a:lnTo>
                    <a:lnTo>
                      <a:pt x="252" y="220"/>
                    </a:lnTo>
                    <a:lnTo>
                      <a:pt x="249" y="222"/>
                    </a:lnTo>
                    <a:lnTo>
                      <a:pt x="247" y="225"/>
                    </a:lnTo>
                    <a:lnTo>
                      <a:pt x="244" y="225"/>
                    </a:lnTo>
                    <a:lnTo>
                      <a:pt x="242" y="227"/>
                    </a:lnTo>
                    <a:lnTo>
                      <a:pt x="239" y="227"/>
                    </a:lnTo>
                    <a:lnTo>
                      <a:pt x="239" y="230"/>
                    </a:lnTo>
                    <a:lnTo>
                      <a:pt x="237" y="230"/>
                    </a:lnTo>
                    <a:lnTo>
                      <a:pt x="234" y="234"/>
                    </a:lnTo>
                    <a:lnTo>
                      <a:pt x="232" y="237"/>
                    </a:lnTo>
                    <a:lnTo>
                      <a:pt x="230" y="239"/>
                    </a:lnTo>
                    <a:lnTo>
                      <a:pt x="230" y="242"/>
                    </a:lnTo>
                    <a:lnTo>
                      <a:pt x="227" y="242"/>
                    </a:lnTo>
                    <a:lnTo>
                      <a:pt x="227" y="244"/>
                    </a:lnTo>
                    <a:lnTo>
                      <a:pt x="222" y="247"/>
                    </a:lnTo>
                    <a:lnTo>
                      <a:pt x="222" y="249"/>
                    </a:lnTo>
                    <a:lnTo>
                      <a:pt x="222" y="252"/>
                    </a:lnTo>
                    <a:lnTo>
                      <a:pt x="220" y="252"/>
                    </a:lnTo>
                    <a:lnTo>
                      <a:pt x="220" y="254"/>
                    </a:lnTo>
                    <a:lnTo>
                      <a:pt x="220" y="256"/>
                    </a:lnTo>
                    <a:lnTo>
                      <a:pt x="217" y="259"/>
                    </a:lnTo>
                    <a:lnTo>
                      <a:pt x="217" y="261"/>
                    </a:lnTo>
                    <a:lnTo>
                      <a:pt x="215" y="264"/>
                    </a:lnTo>
                    <a:lnTo>
                      <a:pt x="215" y="266"/>
                    </a:lnTo>
                    <a:lnTo>
                      <a:pt x="215" y="269"/>
                    </a:lnTo>
                    <a:lnTo>
                      <a:pt x="212" y="269"/>
                    </a:lnTo>
                    <a:lnTo>
                      <a:pt x="212" y="271"/>
                    </a:lnTo>
                    <a:lnTo>
                      <a:pt x="212" y="274"/>
                    </a:lnTo>
                    <a:lnTo>
                      <a:pt x="210" y="274"/>
                    </a:lnTo>
                    <a:lnTo>
                      <a:pt x="210" y="276"/>
                    </a:lnTo>
                    <a:lnTo>
                      <a:pt x="208" y="278"/>
                    </a:lnTo>
                    <a:lnTo>
                      <a:pt x="205" y="281"/>
                    </a:lnTo>
                    <a:lnTo>
                      <a:pt x="203" y="286"/>
                    </a:lnTo>
                    <a:lnTo>
                      <a:pt x="200" y="288"/>
                    </a:lnTo>
                    <a:lnTo>
                      <a:pt x="198" y="291"/>
                    </a:lnTo>
                    <a:lnTo>
                      <a:pt x="195" y="293"/>
                    </a:lnTo>
                    <a:lnTo>
                      <a:pt x="193" y="296"/>
                    </a:lnTo>
                    <a:lnTo>
                      <a:pt x="190" y="298"/>
                    </a:lnTo>
                    <a:lnTo>
                      <a:pt x="188" y="300"/>
                    </a:lnTo>
                    <a:lnTo>
                      <a:pt x="186" y="303"/>
                    </a:lnTo>
                    <a:lnTo>
                      <a:pt x="183" y="305"/>
                    </a:lnTo>
                    <a:lnTo>
                      <a:pt x="181" y="305"/>
                    </a:lnTo>
                    <a:lnTo>
                      <a:pt x="178" y="308"/>
                    </a:lnTo>
                    <a:lnTo>
                      <a:pt x="176" y="308"/>
                    </a:lnTo>
                    <a:lnTo>
                      <a:pt x="173" y="310"/>
                    </a:lnTo>
                    <a:lnTo>
                      <a:pt x="171" y="313"/>
                    </a:lnTo>
                    <a:lnTo>
                      <a:pt x="168" y="313"/>
                    </a:lnTo>
                    <a:lnTo>
                      <a:pt x="166" y="315"/>
                    </a:lnTo>
                    <a:lnTo>
                      <a:pt x="164" y="318"/>
                    </a:lnTo>
                    <a:lnTo>
                      <a:pt x="164" y="320"/>
                    </a:lnTo>
                    <a:lnTo>
                      <a:pt x="164" y="318"/>
                    </a:lnTo>
                    <a:lnTo>
                      <a:pt x="164" y="315"/>
                    </a:lnTo>
                    <a:lnTo>
                      <a:pt x="164" y="313"/>
                    </a:lnTo>
                    <a:lnTo>
                      <a:pt x="166" y="313"/>
                    </a:lnTo>
                    <a:lnTo>
                      <a:pt x="164" y="310"/>
                    </a:lnTo>
                    <a:lnTo>
                      <a:pt x="164" y="308"/>
                    </a:lnTo>
                    <a:lnTo>
                      <a:pt x="164" y="310"/>
                    </a:lnTo>
                    <a:lnTo>
                      <a:pt x="164" y="308"/>
                    </a:lnTo>
                    <a:lnTo>
                      <a:pt x="166" y="308"/>
                    </a:lnTo>
                    <a:lnTo>
                      <a:pt x="166" y="310"/>
                    </a:lnTo>
                    <a:lnTo>
                      <a:pt x="168" y="310"/>
                    </a:lnTo>
                    <a:lnTo>
                      <a:pt x="171" y="310"/>
                    </a:lnTo>
                    <a:lnTo>
                      <a:pt x="171" y="308"/>
                    </a:lnTo>
                    <a:lnTo>
                      <a:pt x="168" y="308"/>
                    </a:lnTo>
                    <a:lnTo>
                      <a:pt x="171" y="308"/>
                    </a:lnTo>
                    <a:lnTo>
                      <a:pt x="173" y="308"/>
                    </a:lnTo>
                    <a:lnTo>
                      <a:pt x="176" y="308"/>
                    </a:lnTo>
                    <a:lnTo>
                      <a:pt x="176" y="305"/>
                    </a:lnTo>
                    <a:lnTo>
                      <a:pt x="178" y="305"/>
                    </a:lnTo>
                    <a:lnTo>
                      <a:pt x="178" y="303"/>
                    </a:lnTo>
                    <a:lnTo>
                      <a:pt x="181" y="303"/>
                    </a:lnTo>
                    <a:lnTo>
                      <a:pt x="181" y="300"/>
                    </a:lnTo>
                    <a:lnTo>
                      <a:pt x="181" y="303"/>
                    </a:lnTo>
                    <a:lnTo>
                      <a:pt x="181" y="300"/>
                    </a:lnTo>
                    <a:lnTo>
                      <a:pt x="183" y="300"/>
                    </a:lnTo>
                    <a:lnTo>
                      <a:pt x="186" y="300"/>
                    </a:lnTo>
                    <a:lnTo>
                      <a:pt x="186" y="298"/>
                    </a:lnTo>
                    <a:lnTo>
                      <a:pt x="188" y="298"/>
                    </a:lnTo>
                    <a:lnTo>
                      <a:pt x="188" y="296"/>
                    </a:lnTo>
                    <a:lnTo>
                      <a:pt x="188" y="293"/>
                    </a:lnTo>
                    <a:lnTo>
                      <a:pt x="188" y="291"/>
                    </a:lnTo>
                    <a:lnTo>
                      <a:pt x="188" y="288"/>
                    </a:lnTo>
                    <a:lnTo>
                      <a:pt x="190" y="288"/>
                    </a:lnTo>
                    <a:lnTo>
                      <a:pt x="193" y="288"/>
                    </a:lnTo>
                    <a:lnTo>
                      <a:pt x="195" y="288"/>
                    </a:lnTo>
                    <a:lnTo>
                      <a:pt x="195" y="286"/>
                    </a:lnTo>
                    <a:lnTo>
                      <a:pt x="195" y="283"/>
                    </a:lnTo>
                    <a:lnTo>
                      <a:pt x="198" y="283"/>
                    </a:lnTo>
                    <a:lnTo>
                      <a:pt x="198" y="281"/>
                    </a:lnTo>
                    <a:lnTo>
                      <a:pt x="200" y="281"/>
                    </a:lnTo>
                    <a:lnTo>
                      <a:pt x="203" y="278"/>
                    </a:lnTo>
                    <a:lnTo>
                      <a:pt x="203" y="276"/>
                    </a:lnTo>
                    <a:lnTo>
                      <a:pt x="203" y="274"/>
                    </a:lnTo>
                    <a:lnTo>
                      <a:pt x="203" y="271"/>
                    </a:lnTo>
                    <a:lnTo>
                      <a:pt x="200" y="269"/>
                    </a:lnTo>
                    <a:lnTo>
                      <a:pt x="203" y="269"/>
                    </a:lnTo>
                    <a:lnTo>
                      <a:pt x="205" y="269"/>
                    </a:lnTo>
                    <a:lnTo>
                      <a:pt x="203" y="271"/>
                    </a:lnTo>
                    <a:lnTo>
                      <a:pt x="203" y="269"/>
                    </a:lnTo>
                    <a:lnTo>
                      <a:pt x="203" y="271"/>
                    </a:lnTo>
                    <a:lnTo>
                      <a:pt x="205" y="271"/>
                    </a:lnTo>
                    <a:lnTo>
                      <a:pt x="205" y="269"/>
                    </a:lnTo>
                    <a:lnTo>
                      <a:pt x="205" y="266"/>
                    </a:lnTo>
                    <a:lnTo>
                      <a:pt x="205" y="264"/>
                    </a:lnTo>
                    <a:lnTo>
                      <a:pt x="203" y="264"/>
                    </a:lnTo>
                    <a:lnTo>
                      <a:pt x="203" y="266"/>
                    </a:lnTo>
                    <a:lnTo>
                      <a:pt x="200" y="266"/>
                    </a:lnTo>
                    <a:lnTo>
                      <a:pt x="200" y="269"/>
                    </a:lnTo>
                    <a:lnTo>
                      <a:pt x="198" y="269"/>
                    </a:lnTo>
                    <a:lnTo>
                      <a:pt x="198" y="266"/>
                    </a:lnTo>
                    <a:lnTo>
                      <a:pt x="195" y="269"/>
                    </a:lnTo>
                    <a:lnTo>
                      <a:pt x="195" y="271"/>
                    </a:lnTo>
                    <a:lnTo>
                      <a:pt x="193" y="269"/>
                    </a:lnTo>
                    <a:lnTo>
                      <a:pt x="190" y="269"/>
                    </a:lnTo>
                    <a:lnTo>
                      <a:pt x="193" y="269"/>
                    </a:lnTo>
                    <a:lnTo>
                      <a:pt x="193" y="266"/>
                    </a:lnTo>
                    <a:lnTo>
                      <a:pt x="190" y="266"/>
                    </a:lnTo>
                    <a:lnTo>
                      <a:pt x="188" y="266"/>
                    </a:lnTo>
                    <a:lnTo>
                      <a:pt x="188" y="264"/>
                    </a:lnTo>
                    <a:lnTo>
                      <a:pt x="186" y="264"/>
                    </a:lnTo>
                    <a:lnTo>
                      <a:pt x="188" y="264"/>
                    </a:lnTo>
                    <a:lnTo>
                      <a:pt x="188" y="261"/>
                    </a:lnTo>
                    <a:lnTo>
                      <a:pt x="186" y="261"/>
                    </a:lnTo>
                    <a:lnTo>
                      <a:pt x="188" y="261"/>
                    </a:lnTo>
                    <a:lnTo>
                      <a:pt x="188" y="259"/>
                    </a:lnTo>
                    <a:lnTo>
                      <a:pt x="186" y="259"/>
                    </a:lnTo>
                    <a:lnTo>
                      <a:pt x="186" y="261"/>
                    </a:lnTo>
                    <a:lnTo>
                      <a:pt x="186" y="259"/>
                    </a:lnTo>
                    <a:lnTo>
                      <a:pt x="186" y="261"/>
                    </a:lnTo>
                    <a:lnTo>
                      <a:pt x="186" y="259"/>
                    </a:lnTo>
                    <a:lnTo>
                      <a:pt x="186" y="261"/>
                    </a:lnTo>
                    <a:lnTo>
                      <a:pt x="186" y="264"/>
                    </a:lnTo>
                    <a:lnTo>
                      <a:pt x="183" y="264"/>
                    </a:lnTo>
                    <a:lnTo>
                      <a:pt x="186" y="266"/>
                    </a:lnTo>
                    <a:lnTo>
                      <a:pt x="186" y="264"/>
                    </a:lnTo>
                    <a:lnTo>
                      <a:pt x="186" y="266"/>
                    </a:lnTo>
                    <a:lnTo>
                      <a:pt x="186" y="264"/>
                    </a:lnTo>
                    <a:lnTo>
                      <a:pt x="186" y="266"/>
                    </a:lnTo>
                    <a:lnTo>
                      <a:pt x="186" y="269"/>
                    </a:lnTo>
                    <a:lnTo>
                      <a:pt x="188" y="266"/>
                    </a:lnTo>
                    <a:lnTo>
                      <a:pt x="188" y="269"/>
                    </a:lnTo>
                    <a:lnTo>
                      <a:pt x="190" y="269"/>
                    </a:lnTo>
                    <a:lnTo>
                      <a:pt x="190" y="271"/>
                    </a:lnTo>
                    <a:lnTo>
                      <a:pt x="188" y="274"/>
                    </a:lnTo>
                    <a:lnTo>
                      <a:pt x="188" y="271"/>
                    </a:lnTo>
                    <a:lnTo>
                      <a:pt x="190" y="271"/>
                    </a:lnTo>
                    <a:lnTo>
                      <a:pt x="188" y="271"/>
                    </a:lnTo>
                    <a:lnTo>
                      <a:pt x="188" y="269"/>
                    </a:lnTo>
                    <a:lnTo>
                      <a:pt x="188" y="271"/>
                    </a:lnTo>
                    <a:lnTo>
                      <a:pt x="186" y="271"/>
                    </a:lnTo>
                    <a:lnTo>
                      <a:pt x="186" y="274"/>
                    </a:lnTo>
                    <a:lnTo>
                      <a:pt x="186" y="276"/>
                    </a:lnTo>
                    <a:lnTo>
                      <a:pt x="186" y="278"/>
                    </a:lnTo>
                    <a:lnTo>
                      <a:pt x="186" y="281"/>
                    </a:lnTo>
                    <a:lnTo>
                      <a:pt x="183" y="281"/>
                    </a:lnTo>
                    <a:lnTo>
                      <a:pt x="186" y="281"/>
                    </a:lnTo>
                    <a:lnTo>
                      <a:pt x="186" y="278"/>
                    </a:lnTo>
                    <a:lnTo>
                      <a:pt x="186" y="276"/>
                    </a:lnTo>
                    <a:lnTo>
                      <a:pt x="183" y="276"/>
                    </a:lnTo>
                    <a:lnTo>
                      <a:pt x="183" y="278"/>
                    </a:lnTo>
                    <a:lnTo>
                      <a:pt x="183" y="281"/>
                    </a:lnTo>
                    <a:lnTo>
                      <a:pt x="183" y="283"/>
                    </a:lnTo>
                    <a:lnTo>
                      <a:pt x="181" y="283"/>
                    </a:lnTo>
                    <a:lnTo>
                      <a:pt x="181" y="286"/>
                    </a:lnTo>
                    <a:lnTo>
                      <a:pt x="181" y="288"/>
                    </a:lnTo>
                    <a:lnTo>
                      <a:pt x="178" y="288"/>
                    </a:lnTo>
                    <a:lnTo>
                      <a:pt x="178" y="291"/>
                    </a:lnTo>
                    <a:lnTo>
                      <a:pt x="176" y="291"/>
                    </a:lnTo>
                    <a:lnTo>
                      <a:pt x="176" y="293"/>
                    </a:lnTo>
                    <a:lnTo>
                      <a:pt x="173" y="293"/>
                    </a:lnTo>
                    <a:lnTo>
                      <a:pt x="171" y="293"/>
                    </a:lnTo>
                    <a:lnTo>
                      <a:pt x="171" y="296"/>
                    </a:lnTo>
                    <a:lnTo>
                      <a:pt x="168" y="296"/>
                    </a:lnTo>
                    <a:lnTo>
                      <a:pt x="171" y="296"/>
                    </a:lnTo>
                    <a:lnTo>
                      <a:pt x="168" y="296"/>
                    </a:lnTo>
                    <a:lnTo>
                      <a:pt x="166" y="296"/>
                    </a:lnTo>
                    <a:lnTo>
                      <a:pt x="166" y="298"/>
                    </a:lnTo>
                    <a:lnTo>
                      <a:pt x="166" y="300"/>
                    </a:lnTo>
                    <a:lnTo>
                      <a:pt x="166" y="303"/>
                    </a:lnTo>
                    <a:lnTo>
                      <a:pt x="166" y="305"/>
                    </a:lnTo>
                    <a:lnTo>
                      <a:pt x="164" y="305"/>
                    </a:lnTo>
                    <a:lnTo>
                      <a:pt x="161" y="305"/>
                    </a:lnTo>
                    <a:lnTo>
                      <a:pt x="159" y="308"/>
                    </a:lnTo>
                    <a:lnTo>
                      <a:pt x="159" y="310"/>
                    </a:lnTo>
                    <a:lnTo>
                      <a:pt x="161" y="310"/>
                    </a:lnTo>
                    <a:lnTo>
                      <a:pt x="161" y="313"/>
                    </a:lnTo>
                    <a:lnTo>
                      <a:pt x="164" y="313"/>
                    </a:lnTo>
                    <a:lnTo>
                      <a:pt x="161" y="313"/>
                    </a:lnTo>
                    <a:lnTo>
                      <a:pt x="159" y="313"/>
                    </a:lnTo>
                    <a:lnTo>
                      <a:pt x="159" y="315"/>
                    </a:lnTo>
                    <a:lnTo>
                      <a:pt x="161" y="315"/>
                    </a:lnTo>
                    <a:lnTo>
                      <a:pt x="159" y="315"/>
                    </a:lnTo>
                    <a:lnTo>
                      <a:pt x="161" y="315"/>
                    </a:lnTo>
                    <a:lnTo>
                      <a:pt x="164" y="315"/>
                    </a:lnTo>
                    <a:lnTo>
                      <a:pt x="161" y="315"/>
                    </a:lnTo>
                    <a:lnTo>
                      <a:pt x="164" y="315"/>
                    </a:lnTo>
                    <a:lnTo>
                      <a:pt x="161" y="315"/>
                    </a:lnTo>
                    <a:lnTo>
                      <a:pt x="161" y="313"/>
                    </a:lnTo>
                    <a:lnTo>
                      <a:pt x="164" y="313"/>
                    </a:lnTo>
                    <a:lnTo>
                      <a:pt x="164" y="315"/>
                    </a:lnTo>
                    <a:lnTo>
                      <a:pt x="161" y="315"/>
                    </a:lnTo>
                    <a:lnTo>
                      <a:pt x="161" y="318"/>
                    </a:lnTo>
                    <a:lnTo>
                      <a:pt x="164" y="318"/>
                    </a:lnTo>
                    <a:lnTo>
                      <a:pt x="164" y="315"/>
                    </a:lnTo>
                    <a:lnTo>
                      <a:pt x="164" y="318"/>
                    </a:lnTo>
                    <a:lnTo>
                      <a:pt x="164" y="320"/>
                    </a:lnTo>
                    <a:lnTo>
                      <a:pt x="164" y="318"/>
                    </a:lnTo>
                    <a:lnTo>
                      <a:pt x="161" y="320"/>
                    </a:lnTo>
                    <a:lnTo>
                      <a:pt x="159" y="320"/>
                    </a:lnTo>
                    <a:lnTo>
                      <a:pt x="159" y="322"/>
                    </a:lnTo>
                    <a:lnTo>
                      <a:pt x="156" y="325"/>
                    </a:lnTo>
                    <a:lnTo>
                      <a:pt x="156" y="327"/>
                    </a:lnTo>
                    <a:lnTo>
                      <a:pt x="154" y="330"/>
                    </a:lnTo>
                    <a:lnTo>
                      <a:pt x="154" y="332"/>
                    </a:lnTo>
                    <a:lnTo>
                      <a:pt x="154" y="335"/>
                    </a:lnTo>
                    <a:lnTo>
                      <a:pt x="154" y="337"/>
                    </a:lnTo>
                    <a:lnTo>
                      <a:pt x="151" y="340"/>
                    </a:lnTo>
                    <a:lnTo>
                      <a:pt x="151" y="342"/>
                    </a:lnTo>
                    <a:lnTo>
                      <a:pt x="149" y="344"/>
                    </a:lnTo>
                    <a:lnTo>
                      <a:pt x="146" y="347"/>
                    </a:lnTo>
                    <a:lnTo>
                      <a:pt x="144" y="349"/>
                    </a:lnTo>
                    <a:lnTo>
                      <a:pt x="137" y="354"/>
                    </a:lnTo>
                    <a:lnTo>
                      <a:pt x="134" y="359"/>
                    </a:lnTo>
                    <a:lnTo>
                      <a:pt x="132" y="359"/>
                    </a:lnTo>
                    <a:lnTo>
                      <a:pt x="129" y="362"/>
                    </a:lnTo>
                    <a:lnTo>
                      <a:pt x="127" y="362"/>
                    </a:lnTo>
                    <a:lnTo>
                      <a:pt x="124" y="362"/>
                    </a:lnTo>
                    <a:lnTo>
                      <a:pt x="122" y="362"/>
                    </a:lnTo>
                    <a:lnTo>
                      <a:pt x="124" y="362"/>
                    </a:lnTo>
                    <a:lnTo>
                      <a:pt x="124" y="359"/>
                    </a:lnTo>
                    <a:lnTo>
                      <a:pt x="122" y="359"/>
                    </a:lnTo>
                    <a:lnTo>
                      <a:pt x="124" y="359"/>
                    </a:lnTo>
                    <a:lnTo>
                      <a:pt x="122" y="359"/>
                    </a:lnTo>
                    <a:lnTo>
                      <a:pt x="124" y="359"/>
                    </a:lnTo>
                    <a:lnTo>
                      <a:pt x="124" y="357"/>
                    </a:lnTo>
                    <a:lnTo>
                      <a:pt x="127" y="357"/>
                    </a:lnTo>
                    <a:lnTo>
                      <a:pt x="124" y="357"/>
                    </a:lnTo>
                    <a:lnTo>
                      <a:pt x="127" y="357"/>
                    </a:lnTo>
                    <a:lnTo>
                      <a:pt x="127" y="354"/>
                    </a:lnTo>
                    <a:lnTo>
                      <a:pt x="127" y="352"/>
                    </a:lnTo>
                    <a:lnTo>
                      <a:pt x="124" y="349"/>
                    </a:lnTo>
                    <a:lnTo>
                      <a:pt x="127" y="347"/>
                    </a:lnTo>
                    <a:lnTo>
                      <a:pt x="127" y="344"/>
                    </a:lnTo>
                    <a:lnTo>
                      <a:pt x="127" y="347"/>
                    </a:lnTo>
                    <a:lnTo>
                      <a:pt x="127" y="344"/>
                    </a:lnTo>
                    <a:lnTo>
                      <a:pt x="129" y="344"/>
                    </a:lnTo>
                    <a:lnTo>
                      <a:pt x="129" y="342"/>
                    </a:lnTo>
                    <a:lnTo>
                      <a:pt x="129" y="344"/>
                    </a:lnTo>
                    <a:lnTo>
                      <a:pt x="132" y="344"/>
                    </a:lnTo>
                    <a:lnTo>
                      <a:pt x="132" y="342"/>
                    </a:lnTo>
                    <a:lnTo>
                      <a:pt x="134" y="342"/>
                    </a:lnTo>
                    <a:lnTo>
                      <a:pt x="134" y="340"/>
                    </a:lnTo>
                    <a:lnTo>
                      <a:pt x="134" y="337"/>
                    </a:lnTo>
                    <a:lnTo>
                      <a:pt x="137" y="337"/>
                    </a:lnTo>
                    <a:lnTo>
                      <a:pt x="139" y="335"/>
                    </a:lnTo>
                    <a:lnTo>
                      <a:pt x="139" y="337"/>
                    </a:lnTo>
                    <a:lnTo>
                      <a:pt x="142" y="340"/>
                    </a:lnTo>
                    <a:lnTo>
                      <a:pt x="144" y="340"/>
                    </a:lnTo>
                    <a:lnTo>
                      <a:pt x="144" y="337"/>
                    </a:lnTo>
                    <a:lnTo>
                      <a:pt x="146" y="335"/>
                    </a:lnTo>
                    <a:lnTo>
                      <a:pt x="149" y="332"/>
                    </a:lnTo>
                    <a:lnTo>
                      <a:pt x="149" y="330"/>
                    </a:lnTo>
                    <a:lnTo>
                      <a:pt x="149" y="327"/>
                    </a:lnTo>
                    <a:lnTo>
                      <a:pt x="149" y="325"/>
                    </a:lnTo>
                    <a:lnTo>
                      <a:pt x="146" y="322"/>
                    </a:lnTo>
                    <a:lnTo>
                      <a:pt x="146" y="320"/>
                    </a:lnTo>
                    <a:lnTo>
                      <a:pt x="149" y="318"/>
                    </a:lnTo>
                    <a:lnTo>
                      <a:pt x="146" y="318"/>
                    </a:lnTo>
                    <a:lnTo>
                      <a:pt x="144" y="318"/>
                    </a:lnTo>
                    <a:lnTo>
                      <a:pt x="146" y="318"/>
                    </a:lnTo>
                    <a:lnTo>
                      <a:pt x="144" y="318"/>
                    </a:lnTo>
                    <a:lnTo>
                      <a:pt x="144" y="320"/>
                    </a:lnTo>
                    <a:lnTo>
                      <a:pt x="146" y="320"/>
                    </a:lnTo>
                    <a:lnTo>
                      <a:pt x="144" y="320"/>
                    </a:lnTo>
                    <a:lnTo>
                      <a:pt x="146" y="320"/>
                    </a:lnTo>
                    <a:lnTo>
                      <a:pt x="144" y="320"/>
                    </a:lnTo>
                    <a:lnTo>
                      <a:pt x="146" y="320"/>
                    </a:lnTo>
                    <a:lnTo>
                      <a:pt x="144" y="320"/>
                    </a:lnTo>
                    <a:lnTo>
                      <a:pt x="144" y="322"/>
                    </a:lnTo>
                    <a:lnTo>
                      <a:pt x="144" y="325"/>
                    </a:lnTo>
                    <a:lnTo>
                      <a:pt x="144" y="322"/>
                    </a:lnTo>
                    <a:lnTo>
                      <a:pt x="144" y="325"/>
                    </a:lnTo>
                    <a:lnTo>
                      <a:pt x="146" y="325"/>
                    </a:lnTo>
                    <a:lnTo>
                      <a:pt x="144" y="325"/>
                    </a:lnTo>
                    <a:lnTo>
                      <a:pt x="144" y="327"/>
                    </a:lnTo>
                    <a:lnTo>
                      <a:pt x="142" y="327"/>
                    </a:lnTo>
                    <a:lnTo>
                      <a:pt x="139" y="327"/>
                    </a:lnTo>
                    <a:lnTo>
                      <a:pt x="139" y="330"/>
                    </a:lnTo>
                    <a:lnTo>
                      <a:pt x="137" y="330"/>
                    </a:lnTo>
                    <a:lnTo>
                      <a:pt x="137" y="332"/>
                    </a:lnTo>
                    <a:lnTo>
                      <a:pt x="134" y="332"/>
                    </a:lnTo>
                    <a:lnTo>
                      <a:pt x="132" y="332"/>
                    </a:lnTo>
                    <a:lnTo>
                      <a:pt x="132" y="330"/>
                    </a:lnTo>
                    <a:lnTo>
                      <a:pt x="129" y="330"/>
                    </a:lnTo>
                    <a:lnTo>
                      <a:pt x="129" y="332"/>
                    </a:lnTo>
                    <a:lnTo>
                      <a:pt x="129" y="330"/>
                    </a:lnTo>
                    <a:lnTo>
                      <a:pt x="127" y="330"/>
                    </a:lnTo>
                    <a:lnTo>
                      <a:pt x="124" y="327"/>
                    </a:lnTo>
                    <a:lnTo>
                      <a:pt x="122" y="327"/>
                    </a:lnTo>
                    <a:lnTo>
                      <a:pt x="122" y="325"/>
                    </a:lnTo>
                    <a:lnTo>
                      <a:pt x="120" y="325"/>
                    </a:lnTo>
                    <a:lnTo>
                      <a:pt x="120" y="322"/>
                    </a:lnTo>
                    <a:lnTo>
                      <a:pt x="120" y="320"/>
                    </a:lnTo>
                    <a:lnTo>
                      <a:pt x="117" y="320"/>
                    </a:lnTo>
                    <a:lnTo>
                      <a:pt x="120" y="320"/>
                    </a:lnTo>
                    <a:lnTo>
                      <a:pt x="117" y="320"/>
                    </a:lnTo>
                    <a:lnTo>
                      <a:pt x="117" y="318"/>
                    </a:lnTo>
                    <a:lnTo>
                      <a:pt x="117" y="315"/>
                    </a:lnTo>
                    <a:lnTo>
                      <a:pt x="115" y="315"/>
                    </a:lnTo>
                    <a:lnTo>
                      <a:pt x="115" y="313"/>
                    </a:lnTo>
                    <a:lnTo>
                      <a:pt x="115" y="315"/>
                    </a:lnTo>
                    <a:lnTo>
                      <a:pt x="112" y="313"/>
                    </a:lnTo>
                    <a:lnTo>
                      <a:pt x="110" y="313"/>
                    </a:lnTo>
                    <a:lnTo>
                      <a:pt x="110" y="310"/>
                    </a:lnTo>
                    <a:lnTo>
                      <a:pt x="110" y="313"/>
                    </a:lnTo>
                    <a:lnTo>
                      <a:pt x="107" y="313"/>
                    </a:lnTo>
                    <a:lnTo>
                      <a:pt x="107" y="310"/>
                    </a:lnTo>
                    <a:lnTo>
                      <a:pt x="105" y="310"/>
                    </a:lnTo>
                    <a:lnTo>
                      <a:pt x="98" y="305"/>
                    </a:lnTo>
                    <a:lnTo>
                      <a:pt x="98" y="303"/>
                    </a:lnTo>
                    <a:lnTo>
                      <a:pt x="98" y="300"/>
                    </a:lnTo>
                    <a:lnTo>
                      <a:pt x="95" y="300"/>
                    </a:lnTo>
                    <a:lnTo>
                      <a:pt x="95" y="298"/>
                    </a:lnTo>
                    <a:lnTo>
                      <a:pt x="93" y="298"/>
                    </a:lnTo>
                    <a:lnTo>
                      <a:pt x="90" y="298"/>
                    </a:lnTo>
                    <a:lnTo>
                      <a:pt x="88" y="298"/>
                    </a:lnTo>
                    <a:lnTo>
                      <a:pt x="85" y="298"/>
                    </a:lnTo>
                    <a:lnTo>
                      <a:pt x="85" y="296"/>
                    </a:lnTo>
                    <a:lnTo>
                      <a:pt x="85" y="298"/>
                    </a:lnTo>
                    <a:lnTo>
                      <a:pt x="85" y="296"/>
                    </a:lnTo>
                    <a:lnTo>
                      <a:pt x="85" y="298"/>
                    </a:lnTo>
                    <a:lnTo>
                      <a:pt x="85" y="296"/>
                    </a:lnTo>
                    <a:lnTo>
                      <a:pt x="83" y="296"/>
                    </a:lnTo>
                    <a:lnTo>
                      <a:pt x="83" y="293"/>
                    </a:lnTo>
                    <a:lnTo>
                      <a:pt x="80" y="293"/>
                    </a:lnTo>
                    <a:lnTo>
                      <a:pt x="83" y="293"/>
                    </a:lnTo>
                    <a:lnTo>
                      <a:pt x="80" y="293"/>
                    </a:lnTo>
                    <a:lnTo>
                      <a:pt x="80" y="296"/>
                    </a:lnTo>
                    <a:lnTo>
                      <a:pt x="78" y="296"/>
                    </a:lnTo>
                    <a:lnTo>
                      <a:pt x="78" y="293"/>
                    </a:lnTo>
                    <a:lnTo>
                      <a:pt x="76" y="293"/>
                    </a:lnTo>
                    <a:lnTo>
                      <a:pt x="76" y="291"/>
                    </a:lnTo>
                    <a:lnTo>
                      <a:pt x="73" y="291"/>
                    </a:lnTo>
                    <a:lnTo>
                      <a:pt x="73" y="288"/>
                    </a:lnTo>
                    <a:lnTo>
                      <a:pt x="73" y="286"/>
                    </a:lnTo>
                    <a:lnTo>
                      <a:pt x="71" y="286"/>
                    </a:lnTo>
                    <a:lnTo>
                      <a:pt x="71" y="288"/>
                    </a:lnTo>
                    <a:lnTo>
                      <a:pt x="71" y="286"/>
                    </a:lnTo>
                    <a:lnTo>
                      <a:pt x="68" y="286"/>
                    </a:lnTo>
                    <a:lnTo>
                      <a:pt x="68" y="283"/>
                    </a:lnTo>
                    <a:lnTo>
                      <a:pt x="66" y="283"/>
                    </a:lnTo>
                    <a:lnTo>
                      <a:pt x="66" y="281"/>
                    </a:lnTo>
                    <a:lnTo>
                      <a:pt x="66" y="283"/>
                    </a:lnTo>
                    <a:lnTo>
                      <a:pt x="63" y="283"/>
                    </a:lnTo>
                    <a:lnTo>
                      <a:pt x="66" y="283"/>
                    </a:lnTo>
                    <a:lnTo>
                      <a:pt x="63" y="283"/>
                    </a:lnTo>
                    <a:lnTo>
                      <a:pt x="63" y="286"/>
                    </a:lnTo>
                    <a:lnTo>
                      <a:pt x="61" y="286"/>
                    </a:lnTo>
                    <a:lnTo>
                      <a:pt x="58" y="288"/>
                    </a:lnTo>
                    <a:lnTo>
                      <a:pt x="56" y="288"/>
                    </a:lnTo>
                    <a:lnTo>
                      <a:pt x="54" y="288"/>
                    </a:lnTo>
                    <a:lnTo>
                      <a:pt x="54" y="286"/>
                    </a:lnTo>
                    <a:lnTo>
                      <a:pt x="54" y="283"/>
                    </a:lnTo>
                    <a:lnTo>
                      <a:pt x="56" y="283"/>
                    </a:lnTo>
                    <a:lnTo>
                      <a:pt x="56" y="281"/>
                    </a:lnTo>
                    <a:lnTo>
                      <a:pt x="54" y="281"/>
                    </a:lnTo>
                    <a:lnTo>
                      <a:pt x="54" y="278"/>
                    </a:lnTo>
                    <a:lnTo>
                      <a:pt x="51" y="278"/>
                    </a:lnTo>
                    <a:lnTo>
                      <a:pt x="51" y="276"/>
                    </a:lnTo>
                    <a:lnTo>
                      <a:pt x="49" y="276"/>
                    </a:lnTo>
                    <a:lnTo>
                      <a:pt x="51" y="276"/>
                    </a:lnTo>
                    <a:lnTo>
                      <a:pt x="49" y="276"/>
                    </a:lnTo>
                    <a:lnTo>
                      <a:pt x="49" y="274"/>
                    </a:lnTo>
                    <a:lnTo>
                      <a:pt x="49" y="276"/>
                    </a:lnTo>
                    <a:lnTo>
                      <a:pt x="49" y="274"/>
                    </a:lnTo>
                    <a:lnTo>
                      <a:pt x="46" y="274"/>
                    </a:lnTo>
                    <a:lnTo>
                      <a:pt x="46" y="271"/>
                    </a:lnTo>
                    <a:lnTo>
                      <a:pt x="44" y="271"/>
                    </a:lnTo>
                    <a:lnTo>
                      <a:pt x="44" y="274"/>
                    </a:lnTo>
                    <a:lnTo>
                      <a:pt x="44" y="271"/>
                    </a:lnTo>
                    <a:lnTo>
                      <a:pt x="41" y="271"/>
                    </a:lnTo>
                    <a:lnTo>
                      <a:pt x="41" y="269"/>
                    </a:lnTo>
                    <a:lnTo>
                      <a:pt x="39" y="269"/>
                    </a:lnTo>
                    <a:lnTo>
                      <a:pt x="39" y="266"/>
                    </a:lnTo>
                    <a:lnTo>
                      <a:pt x="36" y="266"/>
                    </a:lnTo>
                    <a:lnTo>
                      <a:pt x="36" y="264"/>
                    </a:lnTo>
                    <a:lnTo>
                      <a:pt x="34" y="264"/>
                    </a:lnTo>
                    <a:lnTo>
                      <a:pt x="34" y="261"/>
                    </a:lnTo>
                    <a:lnTo>
                      <a:pt x="32" y="261"/>
                    </a:lnTo>
                    <a:lnTo>
                      <a:pt x="29" y="261"/>
                    </a:lnTo>
                    <a:lnTo>
                      <a:pt x="27" y="261"/>
                    </a:lnTo>
                    <a:lnTo>
                      <a:pt x="24" y="261"/>
                    </a:lnTo>
                    <a:lnTo>
                      <a:pt x="27" y="261"/>
                    </a:lnTo>
                    <a:lnTo>
                      <a:pt x="24" y="261"/>
                    </a:lnTo>
                    <a:lnTo>
                      <a:pt x="24" y="264"/>
                    </a:lnTo>
                    <a:lnTo>
                      <a:pt x="24" y="261"/>
                    </a:lnTo>
                    <a:lnTo>
                      <a:pt x="24" y="264"/>
                    </a:lnTo>
                    <a:lnTo>
                      <a:pt x="22" y="264"/>
                    </a:lnTo>
                    <a:lnTo>
                      <a:pt x="22" y="266"/>
                    </a:lnTo>
                    <a:lnTo>
                      <a:pt x="19" y="266"/>
                    </a:lnTo>
                    <a:lnTo>
                      <a:pt x="17" y="266"/>
                    </a:lnTo>
                    <a:lnTo>
                      <a:pt x="14" y="266"/>
                    </a:lnTo>
                    <a:lnTo>
                      <a:pt x="17" y="266"/>
                    </a:lnTo>
                    <a:lnTo>
                      <a:pt x="14" y="266"/>
                    </a:lnTo>
                    <a:lnTo>
                      <a:pt x="12" y="266"/>
                    </a:lnTo>
                    <a:lnTo>
                      <a:pt x="12" y="264"/>
                    </a:lnTo>
                    <a:lnTo>
                      <a:pt x="10" y="264"/>
                    </a:lnTo>
                    <a:lnTo>
                      <a:pt x="12" y="264"/>
                    </a:lnTo>
                    <a:lnTo>
                      <a:pt x="14" y="261"/>
                    </a:lnTo>
                    <a:lnTo>
                      <a:pt x="14" y="259"/>
                    </a:lnTo>
                    <a:lnTo>
                      <a:pt x="17" y="259"/>
                    </a:lnTo>
                    <a:lnTo>
                      <a:pt x="19" y="256"/>
                    </a:lnTo>
                    <a:lnTo>
                      <a:pt x="17" y="256"/>
                    </a:lnTo>
                    <a:lnTo>
                      <a:pt x="17" y="254"/>
                    </a:lnTo>
                    <a:lnTo>
                      <a:pt x="19" y="254"/>
                    </a:lnTo>
                    <a:lnTo>
                      <a:pt x="19" y="252"/>
                    </a:lnTo>
                    <a:lnTo>
                      <a:pt x="22" y="252"/>
                    </a:lnTo>
                    <a:lnTo>
                      <a:pt x="24" y="252"/>
                    </a:lnTo>
                    <a:lnTo>
                      <a:pt x="27" y="249"/>
                    </a:lnTo>
                    <a:lnTo>
                      <a:pt x="29" y="247"/>
                    </a:lnTo>
                    <a:lnTo>
                      <a:pt x="32" y="244"/>
                    </a:lnTo>
                    <a:lnTo>
                      <a:pt x="34" y="244"/>
                    </a:lnTo>
                    <a:lnTo>
                      <a:pt x="34" y="242"/>
                    </a:lnTo>
                    <a:lnTo>
                      <a:pt x="36" y="242"/>
                    </a:lnTo>
                    <a:lnTo>
                      <a:pt x="36" y="239"/>
                    </a:lnTo>
                    <a:lnTo>
                      <a:pt x="36" y="237"/>
                    </a:lnTo>
                    <a:lnTo>
                      <a:pt x="39" y="234"/>
                    </a:lnTo>
                    <a:lnTo>
                      <a:pt x="41" y="234"/>
                    </a:lnTo>
                    <a:lnTo>
                      <a:pt x="44" y="232"/>
                    </a:lnTo>
                    <a:lnTo>
                      <a:pt x="44" y="230"/>
                    </a:lnTo>
                    <a:lnTo>
                      <a:pt x="46" y="230"/>
                    </a:lnTo>
                    <a:lnTo>
                      <a:pt x="46" y="227"/>
                    </a:lnTo>
                    <a:lnTo>
                      <a:pt x="46" y="225"/>
                    </a:lnTo>
                    <a:lnTo>
                      <a:pt x="49" y="225"/>
                    </a:lnTo>
                    <a:lnTo>
                      <a:pt x="51" y="225"/>
                    </a:lnTo>
                    <a:lnTo>
                      <a:pt x="51" y="222"/>
                    </a:lnTo>
                    <a:lnTo>
                      <a:pt x="54" y="220"/>
                    </a:lnTo>
                    <a:lnTo>
                      <a:pt x="56" y="220"/>
                    </a:lnTo>
                    <a:lnTo>
                      <a:pt x="54" y="220"/>
                    </a:lnTo>
                    <a:lnTo>
                      <a:pt x="54" y="217"/>
                    </a:lnTo>
                    <a:lnTo>
                      <a:pt x="56" y="217"/>
                    </a:lnTo>
                    <a:lnTo>
                      <a:pt x="58" y="217"/>
                    </a:lnTo>
                    <a:lnTo>
                      <a:pt x="58" y="215"/>
                    </a:lnTo>
                    <a:lnTo>
                      <a:pt x="58" y="212"/>
                    </a:lnTo>
                    <a:lnTo>
                      <a:pt x="61" y="212"/>
                    </a:lnTo>
                    <a:lnTo>
                      <a:pt x="63" y="212"/>
                    </a:lnTo>
                    <a:lnTo>
                      <a:pt x="63" y="215"/>
                    </a:lnTo>
                    <a:lnTo>
                      <a:pt x="63" y="212"/>
                    </a:lnTo>
                    <a:lnTo>
                      <a:pt x="63" y="210"/>
                    </a:lnTo>
                    <a:lnTo>
                      <a:pt x="61" y="210"/>
                    </a:lnTo>
                    <a:lnTo>
                      <a:pt x="63" y="210"/>
                    </a:lnTo>
                    <a:lnTo>
                      <a:pt x="63" y="208"/>
                    </a:lnTo>
                    <a:lnTo>
                      <a:pt x="66" y="208"/>
                    </a:lnTo>
                    <a:lnTo>
                      <a:pt x="66" y="205"/>
                    </a:lnTo>
                    <a:lnTo>
                      <a:pt x="66" y="208"/>
                    </a:lnTo>
                    <a:lnTo>
                      <a:pt x="68" y="208"/>
                    </a:lnTo>
                    <a:lnTo>
                      <a:pt x="68" y="205"/>
                    </a:lnTo>
                    <a:lnTo>
                      <a:pt x="71" y="205"/>
                    </a:lnTo>
                    <a:lnTo>
                      <a:pt x="73" y="205"/>
                    </a:lnTo>
                    <a:lnTo>
                      <a:pt x="73" y="203"/>
                    </a:lnTo>
                    <a:lnTo>
                      <a:pt x="73" y="200"/>
                    </a:lnTo>
                    <a:lnTo>
                      <a:pt x="76" y="200"/>
                    </a:lnTo>
                    <a:lnTo>
                      <a:pt x="78" y="200"/>
                    </a:lnTo>
                    <a:lnTo>
                      <a:pt x="80" y="198"/>
                    </a:lnTo>
                    <a:lnTo>
                      <a:pt x="80" y="200"/>
                    </a:lnTo>
                    <a:lnTo>
                      <a:pt x="83" y="198"/>
                    </a:lnTo>
                    <a:lnTo>
                      <a:pt x="80" y="198"/>
                    </a:lnTo>
                    <a:lnTo>
                      <a:pt x="83" y="198"/>
                    </a:lnTo>
                    <a:lnTo>
                      <a:pt x="85" y="198"/>
                    </a:lnTo>
                    <a:lnTo>
                      <a:pt x="85" y="195"/>
                    </a:lnTo>
                    <a:lnTo>
                      <a:pt x="85" y="193"/>
                    </a:lnTo>
                    <a:lnTo>
                      <a:pt x="88" y="193"/>
                    </a:lnTo>
                    <a:lnTo>
                      <a:pt x="88" y="190"/>
                    </a:lnTo>
                    <a:lnTo>
                      <a:pt x="90" y="190"/>
                    </a:lnTo>
                    <a:lnTo>
                      <a:pt x="93" y="190"/>
                    </a:lnTo>
                    <a:lnTo>
                      <a:pt x="90" y="190"/>
                    </a:lnTo>
                    <a:lnTo>
                      <a:pt x="93" y="190"/>
                    </a:lnTo>
                    <a:lnTo>
                      <a:pt x="93" y="188"/>
                    </a:lnTo>
                    <a:lnTo>
                      <a:pt x="95" y="188"/>
                    </a:lnTo>
                    <a:lnTo>
                      <a:pt x="95" y="190"/>
                    </a:lnTo>
                    <a:lnTo>
                      <a:pt x="95" y="188"/>
                    </a:lnTo>
                    <a:lnTo>
                      <a:pt x="98" y="188"/>
                    </a:lnTo>
                    <a:lnTo>
                      <a:pt x="100" y="186"/>
                    </a:lnTo>
                    <a:lnTo>
                      <a:pt x="100" y="188"/>
                    </a:lnTo>
                    <a:lnTo>
                      <a:pt x="100" y="186"/>
                    </a:lnTo>
                    <a:lnTo>
                      <a:pt x="102" y="188"/>
                    </a:lnTo>
                    <a:lnTo>
                      <a:pt x="102" y="186"/>
                    </a:lnTo>
                    <a:lnTo>
                      <a:pt x="105" y="186"/>
                    </a:lnTo>
                    <a:lnTo>
                      <a:pt x="105" y="183"/>
                    </a:lnTo>
                    <a:lnTo>
                      <a:pt x="107" y="183"/>
                    </a:lnTo>
                    <a:lnTo>
                      <a:pt x="110" y="183"/>
                    </a:lnTo>
                    <a:lnTo>
                      <a:pt x="110" y="181"/>
                    </a:lnTo>
                    <a:lnTo>
                      <a:pt x="112" y="181"/>
                    </a:lnTo>
                    <a:lnTo>
                      <a:pt x="112" y="178"/>
                    </a:lnTo>
                    <a:lnTo>
                      <a:pt x="115" y="178"/>
                    </a:lnTo>
                    <a:lnTo>
                      <a:pt x="115" y="181"/>
                    </a:lnTo>
                    <a:lnTo>
                      <a:pt x="115" y="178"/>
                    </a:lnTo>
                    <a:lnTo>
                      <a:pt x="117" y="178"/>
                    </a:lnTo>
                    <a:lnTo>
                      <a:pt x="115" y="178"/>
                    </a:lnTo>
                    <a:lnTo>
                      <a:pt x="117" y="178"/>
                    </a:lnTo>
                    <a:lnTo>
                      <a:pt x="115" y="176"/>
                    </a:lnTo>
                    <a:lnTo>
                      <a:pt x="117" y="176"/>
                    </a:lnTo>
                    <a:lnTo>
                      <a:pt x="117" y="178"/>
                    </a:lnTo>
                    <a:lnTo>
                      <a:pt x="117" y="176"/>
                    </a:lnTo>
                    <a:lnTo>
                      <a:pt x="117" y="173"/>
                    </a:lnTo>
                    <a:lnTo>
                      <a:pt x="120" y="173"/>
                    </a:lnTo>
                    <a:lnTo>
                      <a:pt x="117" y="173"/>
                    </a:lnTo>
                    <a:lnTo>
                      <a:pt x="120" y="173"/>
                    </a:lnTo>
                    <a:lnTo>
                      <a:pt x="120" y="171"/>
                    </a:lnTo>
                    <a:lnTo>
                      <a:pt x="117" y="171"/>
                    </a:lnTo>
                    <a:lnTo>
                      <a:pt x="120" y="171"/>
                    </a:lnTo>
                    <a:lnTo>
                      <a:pt x="117" y="168"/>
                    </a:lnTo>
                    <a:lnTo>
                      <a:pt x="120" y="168"/>
                    </a:lnTo>
                    <a:lnTo>
                      <a:pt x="117" y="168"/>
                    </a:lnTo>
                    <a:lnTo>
                      <a:pt x="117" y="166"/>
                    </a:lnTo>
                    <a:lnTo>
                      <a:pt x="117" y="164"/>
                    </a:lnTo>
                    <a:lnTo>
                      <a:pt x="120" y="164"/>
                    </a:lnTo>
                    <a:lnTo>
                      <a:pt x="117" y="164"/>
                    </a:lnTo>
                    <a:lnTo>
                      <a:pt x="117" y="161"/>
                    </a:lnTo>
                    <a:lnTo>
                      <a:pt x="120" y="161"/>
                    </a:lnTo>
                    <a:lnTo>
                      <a:pt x="117" y="161"/>
                    </a:lnTo>
                    <a:lnTo>
                      <a:pt x="120" y="161"/>
                    </a:lnTo>
                    <a:lnTo>
                      <a:pt x="120" y="159"/>
                    </a:lnTo>
                    <a:lnTo>
                      <a:pt x="117" y="159"/>
                    </a:lnTo>
                    <a:lnTo>
                      <a:pt x="120" y="159"/>
                    </a:lnTo>
                    <a:lnTo>
                      <a:pt x="120" y="156"/>
                    </a:lnTo>
                    <a:lnTo>
                      <a:pt x="120" y="154"/>
                    </a:lnTo>
                    <a:lnTo>
                      <a:pt x="120" y="151"/>
                    </a:lnTo>
                    <a:lnTo>
                      <a:pt x="117" y="151"/>
                    </a:lnTo>
                    <a:lnTo>
                      <a:pt x="117" y="149"/>
                    </a:lnTo>
                    <a:lnTo>
                      <a:pt x="115" y="149"/>
                    </a:lnTo>
                    <a:lnTo>
                      <a:pt x="115" y="146"/>
                    </a:lnTo>
                    <a:lnTo>
                      <a:pt x="115" y="144"/>
                    </a:lnTo>
                    <a:lnTo>
                      <a:pt x="115" y="142"/>
                    </a:lnTo>
                    <a:lnTo>
                      <a:pt x="115" y="139"/>
                    </a:lnTo>
                    <a:lnTo>
                      <a:pt x="112" y="139"/>
                    </a:lnTo>
                    <a:lnTo>
                      <a:pt x="115" y="139"/>
                    </a:lnTo>
                    <a:lnTo>
                      <a:pt x="115" y="137"/>
                    </a:lnTo>
                    <a:lnTo>
                      <a:pt x="112" y="137"/>
                    </a:lnTo>
                    <a:lnTo>
                      <a:pt x="112" y="139"/>
                    </a:lnTo>
                    <a:lnTo>
                      <a:pt x="112" y="137"/>
                    </a:lnTo>
                    <a:lnTo>
                      <a:pt x="110" y="137"/>
                    </a:lnTo>
                    <a:lnTo>
                      <a:pt x="112" y="137"/>
                    </a:lnTo>
                    <a:lnTo>
                      <a:pt x="110" y="137"/>
                    </a:lnTo>
                    <a:lnTo>
                      <a:pt x="107" y="137"/>
                    </a:lnTo>
                    <a:lnTo>
                      <a:pt x="107" y="134"/>
                    </a:lnTo>
                    <a:lnTo>
                      <a:pt x="105" y="134"/>
                    </a:lnTo>
                    <a:lnTo>
                      <a:pt x="105" y="137"/>
                    </a:lnTo>
                    <a:lnTo>
                      <a:pt x="102" y="137"/>
                    </a:lnTo>
                    <a:lnTo>
                      <a:pt x="102" y="134"/>
                    </a:lnTo>
                    <a:lnTo>
                      <a:pt x="102" y="137"/>
                    </a:lnTo>
                    <a:lnTo>
                      <a:pt x="100" y="137"/>
                    </a:lnTo>
                    <a:lnTo>
                      <a:pt x="98" y="139"/>
                    </a:lnTo>
                    <a:lnTo>
                      <a:pt x="98" y="137"/>
                    </a:lnTo>
                    <a:lnTo>
                      <a:pt x="95" y="137"/>
                    </a:lnTo>
                    <a:lnTo>
                      <a:pt x="93" y="137"/>
                    </a:lnTo>
                    <a:lnTo>
                      <a:pt x="93" y="134"/>
                    </a:lnTo>
                    <a:lnTo>
                      <a:pt x="93" y="132"/>
                    </a:lnTo>
                    <a:lnTo>
                      <a:pt x="95" y="132"/>
                    </a:lnTo>
                    <a:lnTo>
                      <a:pt x="95" y="129"/>
                    </a:lnTo>
                    <a:lnTo>
                      <a:pt x="98" y="129"/>
                    </a:lnTo>
                    <a:lnTo>
                      <a:pt x="98" y="127"/>
                    </a:lnTo>
                    <a:lnTo>
                      <a:pt x="98" y="124"/>
                    </a:lnTo>
                    <a:lnTo>
                      <a:pt x="98" y="122"/>
                    </a:lnTo>
                    <a:lnTo>
                      <a:pt x="98" y="120"/>
                    </a:lnTo>
                    <a:lnTo>
                      <a:pt x="98" y="117"/>
                    </a:lnTo>
                    <a:lnTo>
                      <a:pt x="100" y="115"/>
                    </a:lnTo>
                    <a:lnTo>
                      <a:pt x="100" y="112"/>
                    </a:lnTo>
                    <a:lnTo>
                      <a:pt x="102" y="110"/>
                    </a:lnTo>
                    <a:lnTo>
                      <a:pt x="102" y="107"/>
                    </a:lnTo>
                    <a:lnTo>
                      <a:pt x="100" y="107"/>
                    </a:lnTo>
                    <a:lnTo>
                      <a:pt x="102" y="105"/>
                    </a:lnTo>
                    <a:lnTo>
                      <a:pt x="102" y="102"/>
                    </a:lnTo>
                    <a:lnTo>
                      <a:pt x="102" y="100"/>
                    </a:lnTo>
                    <a:lnTo>
                      <a:pt x="102" y="98"/>
                    </a:lnTo>
                    <a:lnTo>
                      <a:pt x="100" y="98"/>
                    </a:lnTo>
                    <a:lnTo>
                      <a:pt x="100" y="95"/>
                    </a:lnTo>
                    <a:lnTo>
                      <a:pt x="102" y="95"/>
                    </a:lnTo>
                    <a:lnTo>
                      <a:pt x="102" y="93"/>
                    </a:lnTo>
                    <a:lnTo>
                      <a:pt x="100" y="93"/>
                    </a:lnTo>
                    <a:lnTo>
                      <a:pt x="100" y="90"/>
                    </a:lnTo>
                    <a:lnTo>
                      <a:pt x="98" y="90"/>
                    </a:lnTo>
                    <a:lnTo>
                      <a:pt x="98" y="88"/>
                    </a:lnTo>
                    <a:lnTo>
                      <a:pt x="95" y="90"/>
                    </a:lnTo>
                    <a:lnTo>
                      <a:pt x="95" y="88"/>
                    </a:lnTo>
                    <a:lnTo>
                      <a:pt x="93" y="88"/>
                    </a:lnTo>
                    <a:lnTo>
                      <a:pt x="90" y="88"/>
                    </a:lnTo>
                    <a:lnTo>
                      <a:pt x="88" y="88"/>
                    </a:lnTo>
                    <a:lnTo>
                      <a:pt x="88" y="90"/>
                    </a:lnTo>
                    <a:lnTo>
                      <a:pt x="85" y="90"/>
                    </a:lnTo>
                    <a:lnTo>
                      <a:pt x="83" y="90"/>
                    </a:lnTo>
                    <a:lnTo>
                      <a:pt x="83" y="93"/>
                    </a:lnTo>
                    <a:lnTo>
                      <a:pt x="80" y="93"/>
                    </a:lnTo>
                    <a:lnTo>
                      <a:pt x="80" y="90"/>
                    </a:lnTo>
                    <a:lnTo>
                      <a:pt x="80" y="93"/>
                    </a:lnTo>
                    <a:lnTo>
                      <a:pt x="78" y="93"/>
                    </a:lnTo>
                    <a:lnTo>
                      <a:pt x="76" y="93"/>
                    </a:lnTo>
                    <a:lnTo>
                      <a:pt x="73" y="90"/>
                    </a:lnTo>
                    <a:lnTo>
                      <a:pt x="73" y="93"/>
                    </a:lnTo>
                    <a:lnTo>
                      <a:pt x="71" y="90"/>
                    </a:lnTo>
                    <a:lnTo>
                      <a:pt x="71" y="93"/>
                    </a:lnTo>
                    <a:lnTo>
                      <a:pt x="71" y="90"/>
                    </a:lnTo>
                    <a:lnTo>
                      <a:pt x="71" y="88"/>
                    </a:lnTo>
                    <a:lnTo>
                      <a:pt x="71" y="85"/>
                    </a:lnTo>
                    <a:lnTo>
                      <a:pt x="71" y="83"/>
                    </a:lnTo>
                    <a:lnTo>
                      <a:pt x="68" y="83"/>
                    </a:lnTo>
                    <a:lnTo>
                      <a:pt x="71" y="83"/>
                    </a:lnTo>
                    <a:lnTo>
                      <a:pt x="68" y="83"/>
                    </a:lnTo>
                    <a:lnTo>
                      <a:pt x="68" y="80"/>
                    </a:lnTo>
                    <a:lnTo>
                      <a:pt x="68" y="78"/>
                    </a:lnTo>
                    <a:lnTo>
                      <a:pt x="66" y="78"/>
                    </a:lnTo>
                    <a:lnTo>
                      <a:pt x="68" y="78"/>
                    </a:lnTo>
                    <a:lnTo>
                      <a:pt x="68" y="75"/>
                    </a:lnTo>
                    <a:lnTo>
                      <a:pt x="68" y="73"/>
                    </a:lnTo>
                    <a:lnTo>
                      <a:pt x="68" y="71"/>
                    </a:lnTo>
                    <a:lnTo>
                      <a:pt x="68" y="68"/>
                    </a:lnTo>
                    <a:lnTo>
                      <a:pt x="66" y="68"/>
                    </a:lnTo>
                    <a:lnTo>
                      <a:pt x="66" y="66"/>
                    </a:lnTo>
                    <a:lnTo>
                      <a:pt x="66" y="63"/>
                    </a:lnTo>
                    <a:lnTo>
                      <a:pt x="63" y="63"/>
                    </a:lnTo>
                    <a:lnTo>
                      <a:pt x="66" y="63"/>
                    </a:lnTo>
                    <a:lnTo>
                      <a:pt x="63" y="61"/>
                    </a:lnTo>
                    <a:lnTo>
                      <a:pt x="66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8"/>
                    </a:lnTo>
                    <a:lnTo>
                      <a:pt x="66" y="56"/>
                    </a:lnTo>
                    <a:lnTo>
                      <a:pt x="66" y="53"/>
                    </a:lnTo>
                    <a:lnTo>
                      <a:pt x="63" y="53"/>
                    </a:lnTo>
                    <a:lnTo>
                      <a:pt x="63" y="51"/>
                    </a:lnTo>
                    <a:lnTo>
                      <a:pt x="61" y="51"/>
                    </a:lnTo>
                    <a:lnTo>
                      <a:pt x="61" y="49"/>
                    </a:lnTo>
                    <a:lnTo>
                      <a:pt x="63" y="49"/>
                    </a:lnTo>
                    <a:lnTo>
                      <a:pt x="61" y="49"/>
                    </a:lnTo>
                    <a:lnTo>
                      <a:pt x="63" y="49"/>
                    </a:lnTo>
                    <a:lnTo>
                      <a:pt x="61" y="49"/>
                    </a:lnTo>
                    <a:lnTo>
                      <a:pt x="61" y="46"/>
                    </a:lnTo>
                    <a:lnTo>
                      <a:pt x="58" y="46"/>
                    </a:lnTo>
                    <a:lnTo>
                      <a:pt x="58" y="44"/>
                    </a:lnTo>
                    <a:lnTo>
                      <a:pt x="56" y="44"/>
                    </a:lnTo>
                    <a:lnTo>
                      <a:pt x="56" y="46"/>
                    </a:lnTo>
                    <a:lnTo>
                      <a:pt x="56" y="44"/>
                    </a:lnTo>
                    <a:lnTo>
                      <a:pt x="54" y="46"/>
                    </a:lnTo>
                    <a:lnTo>
                      <a:pt x="54" y="44"/>
                    </a:lnTo>
                    <a:lnTo>
                      <a:pt x="51" y="44"/>
                    </a:lnTo>
                    <a:lnTo>
                      <a:pt x="49" y="44"/>
                    </a:lnTo>
                    <a:lnTo>
                      <a:pt x="46" y="44"/>
                    </a:lnTo>
                    <a:lnTo>
                      <a:pt x="46" y="41"/>
                    </a:lnTo>
                    <a:lnTo>
                      <a:pt x="44" y="41"/>
                    </a:lnTo>
                    <a:lnTo>
                      <a:pt x="44" y="39"/>
                    </a:lnTo>
                    <a:lnTo>
                      <a:pt x="41" y="39"/>
                    </a:lnTo>
                    <a:lnTo>
                      <a:pt x="41" y="41"/>
                    </a:lnTo>
                    <a:lnTo>
                      <a:pt x="39" y="41"/>
                    </a:lnTo>
                    <a:lnTo>
                      <a:pt x="39" y="44"/>
                    </a:lnTo>
                    <a:lnTo>
                      <a:pt x="39" y="41"/>
                    </a:lnTo>
                    <a:lnTo>
                      <a:pt x="39" y="44"/>
                    </a:lnTo>
                    <a:lnTo>
                      <a:pt x="36" y="44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32" y="46"/>
                    </a:lnTo>
                    <a:lnTo>
                      <a:pt x="32" y="44"/>
                    </a:lnTo>
                    <a:lnTo>
                      <a:pt x="32" y="46"/>
                    </a:lnTo>
                    <a:lnTo>
                      <a:pt x="32" y="44"/>
                    </a:lnTo>
                    <a:lnTo>
                      <a:pt x="29" y="44"/>
                    </a:lnTo>
                    <a:lnTo>
                      <a:pt x="27" y="44"/>
                    </a:lnTo>
                    <a:lnTo>
                      <a:pt x="24" y="44"/>
                    </a:lnTo>
                    <a:lnTo>
                      <a:pt x="22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7" y="41"/>
                    </a:lnTo>
                    <a:lnTo>
                      <a:pt x="14" y="41"/>
                    </a:lnTo>
                    <a:lnTo>
                      <a:pt x="14" y="44"/>
                    </a:lnTo>
                    <a:lnTo>
                      <a:pt x="14" y="41"/>
                    </a:lnTo>
                    <a:lnTo>
                      <a:pt x="12" y="41"/>
                    </a:lnTo>
                    <a:lnTo>
                      <a:pt x="10" y="41"/>
                    </a:lnTo>
                    <a:lnTo>
                      <a:pt x="10" y="39"/>
                    </a:lnTo>
                    <a:lnTo>
                      <a:pt x="7" y="39"/>
                    </a:lnTo>
                    <a:lnTo>
                      <a:pt x="7" y="41"/>
                    </a:lnTo>
                    <a:lnTo>
                      <a:pt x="5" y="41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2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2" y="17"/>
                    </a:lnTo>
                    <a:lnTo>
                      <a:pt x="5" y="14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2" name="Freeform 1615"/>
              <p:cNvSpPr>
                <a:spLocks/>
              </p:cNvSpPr>
              <p:nvPr/>
            </p:nvSpPr>
            <p:spPr bwMode="auto">
              <a:xfrm>
                <a:off x="2705" y="1635"/>
                <a:ext cx="457" cy="724"/>
              </a:xfrm>
              <a:custGeom>
                <a:avLst/>
                <a:gdLst>
                  <a:gd name="T0" fmla="*/ 438 w 457"/>
                  <a:gd name="T1" fmla="*/ 704 h 724"/>
                  <a:gd name="T2" fmla="*/ 450 w 457"/>
                  <a:gd name="T3" fmla="*/ 640 h 724"/>
                  <a:gd name="T4" fmla="*/ 435 w 457"/>
                  <a:gd name="T5" fmla="*/ 626 h 724"/>
                  <a:gd name="T6" fmla="*/ 428 w 457"/>
                  <a:gd name="T7" fmla="*/ 611 h 724"/>
                  <a:gd name="T8" fmla="*/ 379 w 457"/>
                  <a:gd name="T9" fmla="*/ 574 h 724"/>
                  <a:gd name="T10" fmla="*/ 377 w 457"/>
                  <a:gd name="T11" fmla="*/ 533 h 724"/>
                  <a:gd name="T12" fmla="*/ 365 w 457"/>
                  <a:gd name="T13" fmla="*/ 523 h 724"/>
                  <a:gd name="T14" fmla="*/ 330 w 457"/>
                  <a:gd name="T15" fmla="*/ 516 h 724"/>
                  <a:gd name="T16" fmla="*/ 318 w 457"/>
                  <a:gd name="T17" fmla="*/ 508 h 724"/>
                  <a:gd name="T18" fmla="*/ 301 w 457"/>
                  <a:gd name="T19" fmla="*/ 499 h 724"/>
                  <a:gd name="T20" fmla="*/ 279 w 457"/>
                  <a:gd name="T21" fmla="*/ 491 h 724"/>
                  <a:gd name="T22" fmla="*/ 264 w 457"/>
                  <a:gd name="T23" fmla="*/ 491 h 724"/>
                  <a:gd name="T24" fmla="*/ 250 w 457"/>
                  <a:gd name="T25" fmla="*/ 479 h 724"/>
                  <a:gd name="T26" fmla="*/ 237 w 457"/>
                  <a:gd name="T27" fmla="*/ 457 h 724"/>
                  <a:gd name="T28" fmla="*/ 237 w 457"/>
                  <a:gd name="T29" fmla="*/ 433 h 724"/>
                  <a:gd name="T30" fmla="*/ 230 w 457"/>
                  <a:gd name="T31" fmla="*/ 418 h 724"/>
                  <a:gd name="T32" fmla="*/ 223 w 457"/>
                  <a:gd name="T33" fmla="*/ 418 h 724"/>
                  <a:gd name="T34" fmla="*/ 203 w 457"/>
                  <a:gd name="T35" fmla="*/ 420 h 724"/>
                  <a:gd name="T36" fmla="*/ 189 w 457"/>
                  <a:gd name="T37" fmla="*/ 433 h 724"/>
                  <a:gd name="T38" fmla="*/ 169 w 457"/>
                  <a:gd name="T39" fmla="*/ 442 h 724"/>
                  <a:gd name="T40" fmla="*/ 152 w 457"/>
                  <a:gd name="T41" fmla="*/ 455 h 724"/>
                  <a:gd name="T42" fmla="*/ 137 w 457"/>
                  <a:gd name="T43" fmla="*/ 452 h 724"/>
                  <a:gd name="T44" fmla="*/ 108 w 457"/>
                  <a:gd name="T45" fmla="*/ 450 h 724"/>
                  <a:gd name="T46" fmla="*/ 96 w 457"/>
                  <a:gd name="T47" fmla="*/ 413 h 724"/>
                  <a:gd name="T48" fmla="*/ 86 w 457"/>
                  <a:gd name="T49" fmla="*/ 416 h 724"/>
                  <a:gd name="T50" fmla="*/ 47 w 457"/>
                  <a:gd name="T51" fmla="*/ 413 h 724"/>
                  <a:gd name="T52" fmla="*/ 25 w 457"/>
                  <a:gd name="T53" fmla="*/ 403 h 724"/>
                  <a:gd name="T54" fmla="*/ 20 w 457"/>
                  <a:gd name="T55" fmla="*/ 381 h 724"/>
                  <a:gd name="T56" fmla="*/ 5 w 457"/>
                  <a:gd name="T57" fmla="*/ 359 h 724"/>
                  <a:gd name="T58" fmla="*/ 5 w 457"/>
                  <a:gd name="T59" fmla="*/ 340 h 724"/>
                  <a:gd name="T60" fmla="*/ 22 w 457"/>
                  <a:gd name="T61" fmla="*/ 323 h 724"/>
                  <a:gd name="T62" fmla="*/ 30 w 457"/>
                  <a:gd name="T63" fmla="*/ 293 h 724"/>
                  <a:gd name="T64" fmla="*/ 47 w 457"/>
                  <a:gd name="T65" fmla="*/ 279 h 724"/>
                  <a:gd name="T66" fmla="*/ 66 w 457"/>
                  <a:gd name="T67" fmla="*/ 271 h 724"/>
                  <a:gd name="T68" fmla="*/ 83 w 457"/>
                  <a:gd name="T69" fmla="*/ 269 h 724"/>
                  <a:gd name="T70" fmla="*/ 103 w 457"/>
                  <a:gd name="T71" fmla="*/ 266 h 724"/>
                  <a:gd name="T72" fmla="*/ 123 w 457"/>
                  <a:gd name="T73" fmla="*/ 198 h 724"/>
                  <a:gd name="T74" fmla="*/ 120 w 457"/>
                  <a:gd name="T75" fmla="*/ 164 h 724"/>
                  <a:gd name="T76" fmla="*/ 113 w 457"/>
                  <a:gd name="T77" fmla="*/ 132 h 724"/>
                  <a:gd name="T78" fmla="*/ 132 w 457"/>
                  <a:gd name="T79" fmla="*/ 125 h 724"/>
                  <a:gd name="T80" fmla="*/ 120 w 457"/>
                  <a:gd name="T81" fmla="*/ 117 h 724"/>
                  <a:gd name="T82" fmla="*/ 132 w 457"/>
                  <a:gd name="T83" fmla="*/ 98 h 724"/>
                  <a:gd name="T84" fmla="*/ 176 w 457"/>
                  <a:gd name="T85" fmla="*/ 90 h 724"/>
                  <a:gd name="T86" fmla="*/ 191 w 457"/>
                  <a:gd name="T87" fmla="*/ 110 h 724"/>
                  <a:gd name="T88" fmla="*/ 230 w 457"/>
                  <a:gd name="T89" fmla="*/ 117 h 724"/>
                  <a:gd name="T90" fmla="*/ 235 w 457"/>
                  <a:gd name="T91" fmla="*/ 127 h 724"/>
                  <a:gd name="T92" fmla="*/ 250 w 457"/>
                  <a:gd name="T93" fmla="*/ 115 h 724"/>
                  <a:gd name="T94" fmla="*/ 267 w 457"/>
                  <a:gd name="T95" fmla="*/ 107 h 724"/>
                  <a:gd name="T96" fmla="*/ 286 w 457"/>
                  <a:gd name="T97" fmla="*/ 90 h 724"/>
                  <a:gd name="T98" fmla="*/ 274 w 457"/>
                  <a:gd name="T99" fmla="*/ 78 h 724"/>
                  <a:gd name="T100" fmla="*/ 272 w 457"/>
                  <a:gd name="T101" fmla="*/ 49 h 724"/>
                  <a:gd name="T102" fmla="*/ 259 w 457"/>
                  <a:gd name="T103" fmla="*/ 32 h 724"/>
                  <a:gd name="T104" fmla="*/ 284 w 457"/>
                  <a:gd name="T105" fmla="*/ 37 h 724"/>
                  <a:gd name="T106" fmla="*/ 299 w 457"/>
                  <a:gd name="T107" fmla="*/ 39 h 724"/>
                  <a:gd name="T108" fmla="*/ 313 w 457"/>
                  <a:gd name="T109" fmla="*/ 34 h 724"/>
                  <a:gd name="T110" fmla="*/ 338 w 457"/>
                  <a:gd name="T111" fmla="*/ 29 h 724"/>
                  <a:gd name="T112" fmla="*/ 352 w 457"/>
                  <a:gd name="T113" fmla="*/ 22 h 724"/>
                  <a:gd name="T114" fmla="*/ 367 w 457"/>
                  <a:gd name="T115" fmla="*/ 12 h 724"/>
                  <a:gd name="T116" fmla="*/ 384 w 457"/>
                  <a:gd name="T117" fmla="*/ 0 h 724"/>
                  <a:gd name="T118" fmla="*/ 394 w 457"/>
                  <a:gd name="T119" fmla="*/ 22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57" h="724">
                    <a:moveTo>
                      <a:pt x="445" y="721"/>
                    </a:moveTo>
                    <a:lnTo>
                      <a:pt x="445" y="724"/>
                    </a:lnTo>
                    <a:lnTo>
                      <a:pt x="443" y="724"/>
                    </a:lnTo>
                    <a:lnTo>
                      <a:pt x="443" y="721"/>
                    </a:lnTo>
                    <a:lnTo>
                      <a:pt x="445" y="721"/>
                    </a:lnTo>
                    <a:lnTo>
                      <a:pt x="445" y="719"/>
                    </a:lnTo>
                    <a:lnTo>
                      <a:pt x="443" y="719"/>
                    </a:lnTo>
                    <a:lnTo>
                      <a:pt x="443" y="716"/>
                    </a:lnTo>
                    <a:lnTo>
                      <a:pt x="443" y="714"/>
                    </a:lnTo>
                    <a:lnTo>
                      <a:pt x="443" y="711"/>
                    </a:lnTo>
                    <a:lnTo>
                      <a:pt x="440" y="711"/>
                    </a:lnTo>
                    <a:lnTo>
                      <a:pt x="440" y="709"/>
                    </a:lnTo>
                    <a:lnTo>
                      <a:pt x="440" y="706"/>
                    </a:lnTo>
                    <a:lnTo>
                      <a:pt x="438" y="706"/>
                    </a:lnTo>
                    <a:lnTo>
                      <a:pt x="438" y="709"/>
                    </a:lnTo>
                    <a:lnTo>
                      <a:pt x="438" y="706"/>
                    </a:lnTo>
                    <a:lnTo>
                      <a:pt x="438" y="704"/>
                    </a:lnTo>
                    <a:lnTo>
                      <a:pt x="440" y="704"/>
                    </a:lnTo>
                    <a:lnTo>
                      <a:pt x="440" y="702"/>
                    </a:lnTo>
                    <a:lnTo>
                      <a:pt x="443" y="702"/>
                    </a:lnTo>
                    <a:lnTo>
                      <a:pt x="445" y="702"/>
                    </a:lnTo>
                    <a:lnTo>
                      <a:pt x="445" y="699"/>
                    </a:lnTo>
                    <a:lnTo>
                      <a:pt x="438" y="694"/>
                    </a:lnTo>
                    <a:lnTo>
                      <a:pt x="440" y="687"/>
                    </a:lnTo>
                    <a:lnTo>
                      <a:pt x="448" y="675"/>
                    </a:lnTo>
                    <a:lnTo>
                      <a:pt x="450" y="675"/>
                    </a:lnTo>
                    <a:lnTo>
                      <a:pt x="450" y="672"/>
                    </a:lnTo>
                    <a:lnTo>
                      <a:pt x="450" y="670"/>
                    </a:lnTo>
                    <a:lnTo>
                      <a:pt x="455" y="653"/>
                    </a:lnTo>
                    <a:lnTo>
                      <a:pt x="457" y="650"/>
                    </a:lnTo>
                    <a:lnTo>
                      <a:pt x="455" y="650"/>
                    </a:lnTo>
                    <a:lnTo>
                      <a:pt x="455" y="648"/>
                    </a:lnTo>
                    <a:lnTo>
                      <a:pt x="453" y="645"/>
                    </a:lnTo>
                    <a:lnTo>
                      <a:pt x="450" y="640"/>
                    </a:lnTo>
                    <a:lnTo>
                      <a:pt x="450" y="638"/>
                    </a:lnTo>
                    <a:lnTo>
                      <a:pt x="450" y="636"/>
                    </a:lnTo>
                    <a:lnTo>
                      <a:pt x="448" y="636"/>
                    </a:lnTo>
                    <a:lnTo>
                      <a:pt x="448" y="633"/>
                    </a:lnTo>
                    <a:lnTo>
                      <a:pt x="450" y="633"/>
                    </a:lnTo>
                    <a:lnTo>
                      <a:pt x="445" y="631"/>
                    </a:lnTo>
                    <a:lnTo>
                      <a:pt x="443" y="631"/>
                    </a:lnTo>
                    <a:lnTo>
                      <a:pt x="440" y="631"/>
                    </a:lnTo>
                    <a:lnTo>
                      <a:pt x="438" y="631"/>
                    </a:lnTo>
                    <a:lnTo>
                      <a:pt x="440" y="628"/>
                    </a:lnTo>
                    <a:lnTo>
                      <a:pt x="438" y="628"/>
                    </a:lnTo>
                    <a:lnTo>
                      <a:pt x="435" y="628"/>
                    </a:lnTo>
                    <a:lnTo>
                      <a:pt x="435" y="626"/>
                    </a:lnTo>
                    <a:lnTo>
                      <a:pt x="435" y="628"/>
                    </a:lnTo>
                    <a:lnTo>
                      <a:pt x="435" y="626"/>
                    </a:lnTo>
                    <a:lnTo>
                      <a:pt x="435" y="628"/>
                    </a:lnTo>
                    <a:lnTo>
                      <a:pt x="435" y="626"/>
                    </a:lnTo>
                    <a:lnTo>
                      <a:pt x="433" y="626"/>
                    </a:lnTo>
                    <a:lnTo>
                      <a:pt x="435" y="626"/>
                    </a:lnTo>
                    <a:lnTo>
                      <a:pt x="433" y="626"/>
                    </a:lnTo>
                    <a:lnTo>
                      <a:pt x="433" y="623"/>
                    </a:lnTo>
                    <a:lnTo>
                      <a:pt x="431" y="623"/>
                    </a:lnTo>
                    <a:lnTo>
                      <a:pt x="431" y="621"/>
                    </a:lnTo>
                    <a:lnTo>
                      <a:pt x="431" y="618"/>
                    </a:lnTo>
                    <a:lnTo>
                      <a:pt x="431" y="616"/>
                    </a:lnTo>
                    <a:lnTo>
                      <a:pt x="428" y="616"/>
                    </a:lnTo>
                    <a:lnTo>
                      <a:pt x="431" y="616"/>
                    </a:lnTo>
                    <a:lnTo>
                      <a:pt x="428" y="616"/>
                    </a:lnTo>
                    <a:lnTo>
                      <a:pt x="431" y="616"/>
                    </a:lnTo>
                    <a:lnTo>
                      <a:pt x="431" y="614"/>
                    </a:lnTo>
                    <a:lnTo>
                      <a:pt x="428" y="614"/>
                    </a:lnTo>
                    <a:lnTo>
                      <a:pt x="428" y="611"/>
                    </a:lnTo>
                    <a:lnTo>
                      <a:pt x="431" y="611"/>
                    </a:lnTo>
                    <a:lnTo>
                      <a:pt x="428" y="611"/>
                    </a:lnTo>
                    <a:lnTo>
                      <a:pt x="431" y="609"/>
                    </a:lnTo>
                    <a:lnTo>
                      <a:pt x="431" y="606"/>
                    </a:lnTo>
                    <a:lnTo>
                      <a:pt x="431" y="604"/>
                    </a:lnTo>
                    <a:lnTo>
                      <a:pt x="433" y="604"/>
                    </a:lnTo>
                    <a:lnTo>
                      <a:pt x="433" y="601"/>
                    </a:lnTo>
                    <a:lnTo>
                      <a:pt x="433" y="599"/>
                    </a:lnTo>
                    <a:lnTo>
                      <a:pt x="433" y="596"/>
                    </a:lnTo>
                    <a:lnTo>
                      <a:pt x="431" y="596"/>
                    </a:lnTo>
                    <a:lnTo>
                      <a:pt x="431" y="599"/>
                    </a:lnTo>
                    <a:lnTo>
                      <a:pt x="421" y="599"/>
                    </a:lnTo>
                    <a:lnTo>
                      <a:pt x="418" y="599"/>
                    </a:lnTo>
                    <a:lnTo>
                      <a:pt x="411" y="599"/>
                    </a:lnTo>
                    <a:lnTo>
                      <a:pt x="401" y="596"/>
                    </a:lnTo>
                    <a:lnTo>
                      <a:pt x="382" y="596"/>
                    </a:lnTo>
                    <a:lnTo>
                      <a:pt x="382" y="589"/>
                    </a:lnTo>
                    <a:lnTo>
                      <a:pt x="382" y="587"/>
                    </a:lnTo>
                    <a:lnTo>
                      <a:pt x="379" y="574"/>
                    </a:lnTo>
                    <a:lnTo>
                      <a:pt x="372" y="565"/>
                    </a:lnTo>
                    <a:lnTo>
                      <a:pt x="374" y="565"/>
                    </a:lnTo>
                    <a:lnTo>
                      <a:pt x="379" y="565"/>
                    </a:lnTo>
                    <a:lnTo>
                      <a:pt x="379" y="552"/>
                    </a:lnTo>
                    <a:lnTo>
                      <a:pt x="379" y="550"/>
                    </a:lnTo>
                    <a:lnTo>
                      <a:pt x="377" y="550"/>
                    </a:lnTo>
                    <a:lnTo>
                      <a:pt x="377" y="548"/>
                    </a:lnTo>
                    <a:lnTo>
                      <a:pt x="377" y="545"/>
                    </a:lnTo>
                    <a:lnTo>
                      <a:pt x="377" y="543"/>
                    </a:lnTo>
                    <a:lnTo>
                      <a:pt x="374" y="543"/>
                    </a:lnTo>
                    <a:lnTo>
                      <a:pt x="374" y="545"/>
                    </a:lnTo>
                    <a:lnTo>
                      <a:pt x="374" y="543"/>
                    </a:lnTo>
                    <a:lnTo>
                      <a:pt x="374" y="540"/>
                    </a:lnTo>
                    <a:lnTo>
                      <a:pt x="374" y="538"/>
                    </a:lnTo>
                    <a:lnTo>
                      <a:pt x="374" y="535"/>
                    </a:lnTo>
                    <a:lnTo>
                      <a:pt x="377" y="535"/>
                    </a:lnTo>
                    <a:lnTo>
                      <a:pt x="377" y="533"/>
                    </a:lnTo>
                    <a:lnTo>
                      <a:pt x="374" y="533"/>
                    </a:lnTo>
                    <a:lnTo>
                      <a:pt x="377" y="533"/>
                    </a:lnTo>
                    <a:lnTo>
                      <a:pt x="374" y="533"/>
                    </a:lnTo>
                    <a:lnTo>
                      <a:pt x="374" y="530"/>
                    </a:lnTo>
                    <a:lnTo>
                      <a:pt x="374" y="528"/>
                    </a:lnTo>
                    <a:lnTo>
                      <a:pt x="374" y="530"/>
                    </a:lnTo>
                    <a:lnTo>
                      <a:pt x="374" y="528"/>
                    </a:lnTo>
                    <a:lnTo>
                      <a:pt x="372" y="528"/>
                    </a:lnTo>
                    <a:lnTo>
                      <a:pt x="369" y="528"/>
                    </a:lnTo>
                    <a:lnTo>
                      <a:pt x="369" y="526"/>
                    </a:lnTo>
                    <a:lnTo>
                      <a:pt x="369" y="528"/>
                    </a:lnTo>
                    <a:lnTo>
                      <a:pt x="369" y="526"/>
                    </a:lnTo>
                    <a:lnTo>
                      <a:pt x="369" y="528"/>
                    </a:lnTo>
                    <a:lnTo>
                      <a:pt x="369" y="526"/>
                    </a:lnTo>
                    <a:lnTo>
                      <a:pt x="367" y="526"/>
                    </a:lnTo>
                    <a:lnTo>
                      <a:pt x="365" y="526"/>
                    </a:lnTo>
                    <a:lnTo>
                      <a:pt x="365" y="523"/>
                    </a:lnTo>
                    <a:lnTo>
                      <a:pt x="362" y="523"/>
                    </a:lnTo>
                    <a:lnTo>
                      <a:pt x="362" y="521"/>
                    </a:lnTo>
                    <a:lnTo>
                      <a:pt x="360" y="521"/>
                    </a:lnTo>
                    <a:lnTo>
                      <a:pt x="357" y="521"/>
                    </a:lnTo>
                    <a:lnTo>
                      <a:pt x="355" y="521"/>
                    </a:lnTo>
                    <a:lnTo>
                      <a:pt x="352" y="521"/>
                    </a:lnTo>
                    <a:lnTo>
                      <a:pt x="350" y="521"/>
                    </a:lnTo>
                    <a:lnTo>
                      <a:pt x="347" y="521"/>
                    </a:lnTo>
                    <a:lnTo>
                      <a:pt x="345" y="521"/>
                    </a:lnTo>
                    <a:lnTo>
                      <a:pt x="343" y="521"/>
                    </a:lnTo>
                    <a:lnTo>
                      <a:pt x="340" y="521"/>
                    </a:lnTo>
                    <a:lnTo>
                      <a:pt x="338" y="521"/>
                    </a:lnTo>
                    <a:lnTo>
                      <a:pt x="335" y="521"/>
                    </a:lnTo>
                    <a:lnTo>
                      <a:pt x="335" y="518"/>
                    </a:lnTo>
                    <a:lnTo>
                      <a:pt x="333" y="518"/>
                    </a:lnTo>
                    <a:lnTo>
                      <a:pt x="333" y="516"/>
                    </a:lnTo>
                    <a:lnTo>
                      <a:pt x="330" y="516"/>
                    </a:lnTo>
                    <a:lnTo>
                      <a:pt x="330" y="513"/>
                    </a:lnTo>
                    <a:lnTo>
                      <a:pt x="330" y="516"/>
                    </a:lnTo>
                    <a:lnTo>
                      <a:pt x="330" y="513"/>
                    </a:lnTo>
                    <a:lnTo>
                      <a:pt x="328" y="513"/>
                    </a:lnTo>
                    <a:lnTo>
                      <a:pt x="328" y="511"/>
                    </a:lnTo>
                    <a:lnTo>
                      <a:pt x="328" y="508"/>
                    </a:lnTo>
                    <a:lnTo>
                      <a:pt x="325" y="511"/>
                    </a:lnTo>
                    <a:lnTo>
                      <a:pt x="328" y="511"/>
                    </a:lnTo>
                    <a:lnTo>
                      <a:pt x="325" y="511"/>
                    </a:lnTo>
                    <a:lnTo>
                      <a:pt x="325" y="508"/>
                    </a:lnTo>
                    <a:lnTo>
                      <a:pt x="325" y="511"/>
                    </a:lnTo>
                    <a:lnTo>
                      <a:pt x="323" y="511"/>
                    </a:lnTo>
                    <a:lnTo>
                      <a:pt x="321" y="511"/>
                    </a:lnTo>
                    <a:lnTo>
                      <a:pt x="321" y="508"/>
                    </a:lnTo>
                    <a:lnTo>
                      <a:pt x="321" y="511"/>
                    </a:lnTo>
                    <a:lnTo>
                      <a:pt x="321" y="508"/>
                    </a:lnTo>
                    <a:lnTo>
                      <a:pt x="318" y="508"/>
                    </a:lnTo>
                    <a:lnTo>
                      <a:pt x="316" y="508"/>
                    </a:lnTo>
                    <a:lnTo>
                      <a:pt x="316" y="506"/>
                    </a:lnTo>
                    <a:lnTo>
                      <a:pt x="313" y="506"/>
                    </a:lnTo>
                    <a:lnTo>
                      <a:pt x="311" y="506"/>
                    </a:lnTo>
                    <a:lnTo>
                      <a:pt x="308" y="506"/>
                    </a:lnTo>
                    <a:lnTo>
                      <a:pt x="308" y="504"/>
                    </a:lnTo>
                    <a:lnTo>
                      <a:pt x="308" y="506"/>
                    </a:lnTo>
                    <a:lnTo>
                      <a:pt x="308" y="504"/>
                    </a:lnTo>
                    <a:lnTo>
                      <a:pt x="306" y="504"/>
                    </a:lnTo>
                    <a:lnTo>
                      <a:pt x="306" y="501"/>
                    </a:lnTo>
                    <a:lnTo>
                      <a:pt x="306" y="504"/>
                    </a:lnTo>
                    <a:lnTo>
                      <a:pt x="306" y="501"/>
                    </a:lnTo>
                    <a:lnTo>
                      <a:pt x="306" y="504"/>
                    </a:lnTo>
                    <a:lnTo>
                      <a:pt x="303" y="504"/>
                    </a:lnTo>
                    <a:lnTo>
                      <a:pt x="303" y="501"/>
                    </a:lnTo>
                    <a:lnTo>
                      <a:pt x="303" y="499"/>
                    </a:lnTo>
                    <a:lnTo>
                      <a:pt x="301" y="499"/>
                    </a:lnTo>
                    <a:lnTo>
                      <a:pt x="303" y="499"/>
                    </a:lnTo>
                    <a:lnTo>
                      <a:pt x="301" y="499"/>
                    </a:lnTo>
                    <a:lnTo>
                      <a:pt x="301" y="496"/>
                    </a:lnTo>
                    <a:lnTo>
                      <a:pt x="299" y="496"/>
                    </a:lnTo>
                    <a:lnTo>
                      <a:pt x="296" y="496"/>
                    </a:lnTo>
                    <a:lnTo>
                      <a:pt x="296" y="499"/>
                    </a:lnTo>
                    <a:lnTo>
                      <a:pt x="299" y="499"/>
                    </a:lnTo>
                    <a:lnTo>
                      <a:pt x="296" y="499"/>
                    </a:lnTo>
                    <a:lnTo>
                      <a:pt x="296" y="496"/>
                    </a:lnTo>
                    <a:lnTo>
                      <a:pt x="294" y="496"/>
                    </a:lnTo>
                    <a:lnTo>
                      <a:pt x="291" y="496"/>
                    </a:lnTo>
                    <a:lnTo>
                      <a:pt x="291" y="494"/>
                    </a:lnTo>
                    <a:lnTo>
                      <a:pt x="289" y="494"/>
                    </a:lnTo>
                    <a:lnTo>
                      <a:pt x="286" y="491"/>
                    </a:lnTo>
                    <a:lnTo>
                      <a:pt x="284" y="491"/>
                    </a:lnTo>
                    <a:lnTo>
                      <a:pt x="281" y="491"/>
                    </a:lnTo>
                    <a:lnTo>
                      <a:pt x="279" y="491"/>
                    </a:lnTo>
                    <a:lnTo>
                      <a:pt x="279" y="494"/>
                    </a:lnTo>
                    <a:lnTo>
                      <a:pt x="277" y="494"/>
                    </a:lnTo>
                    <a:lnTo>
                      <a:pt x="274" y="494"/>
                    </a:lnTo>
                    <a:lnTo>
                      <a:pt x="274" y="491"/>
                    </a:lnTo>
                    <a:lnTo>
                      <a:pt x="274" y="494"/>
                    </a:lnTo>
                    <a:lnTo>
                      <a:pt x="274" y="491"/>
                    </a:lnTo>
                    <a:lnTo>
                      <a:pt x="274" y="494"/>
                    </a:lnTo>
                    <a:lnTo>
                      <a:pt x="272" y="494"/>
                    </a:lnTo>
                    <a:lnTo>
                      <a:pt x="272" y="491"/>
                    </a:lnTo>
                    <a:lnTo>
                      <a:pt x="272" y="494"/>
                    </a:lnTo>
                    <a:lnTo>
                      <a:pt x="272" y="491"/>
                    </a:lnTo>
                    <a:lnTo>
                      <a:pt x="269" y="491"/>
                    </a:lnTo>
                    <a:lnTo>
                      <a:pt x="269" y="494"/>
                    </a:lnTo>
                    <a:lnTo>
                      <a:pt x="267" y="491"/>
                    </a:lnTo>
                    <a:lnTo>
                      <a:pt x="269" y="491"/>
                    </a:lnTo>
                    <a:lnTo>
                      <a:pt x="267" y="491"/>
                    </a:lnTo>
                    <a:lnTo>
                      <a:pt x="264" y="491"/>
                    </a:lnTo>
                    <a:lnTo>
                      <a:pt x="264" y="489"/>
                    </a:lnTo>
                    <a:lnTo>
                      <a:pt x="262" y="489"/>
                    </a:lnTo>
                    <a:lnTo>
                      <a:pt x="262" y="486"/>
                    </a:lnTo>
                    <a:lnTo>
                      <a:pt x="262" y="484"/>
                    </a:lnTo>
                    <a:lnTo>
                      <a:pt x="262" y="486"/>
                    </a:lnTo>
                    <a:lnTo>
                      <a:pt x="259" y="484"/>
                    </a:lnTo>
                    <a:lnTo>
                      <a:pt x="257" y="484"/>
                    </a:lnTo>
                    <a:lnTo>
                      <a:pt x="257" y="482"/>
                    </a:lnTo>
                    <a:lnTo>
                      <a:pt x="255" y="482"/>
                    </a:lnTo>
                    <a:lnTo>
                      <a:pt x="257" y="482"/>
                    </a:lnTo>
                    <a:lnTo>
                      <a:pt x="255" y="484"/>
                    </a:lnTo>
                    <a:lnTo>
                      <a:pt x="255" y="482"/>
                    </a:lnTo>
                    <a:lnTo>
                      <a:pt x="252" y="482"/>
                    </a:lnTo>
                    <a:lnTo>
                      <a:pt x="255" y="482"/>
                    </a:lnTo>
                    <a:lnTo>
                      <a:pt x="255" y="479"/>
                    </a:lnTo>
                    <a:lnTo>
                      <a:pt x="252" y="479"/>
                    </a:lnTo>
                    <a:lnTo>
                      <a:pt x="250" y="479"/>
                    </a:lnTo>
                    <a:lnTo>
                      <a:pt x="247" y="479"/>
                    </a:lnTo>
                    <a:lnTo>
                      <a:pt x="247" y="477"/>
                    </a:lnTo>
                    <a:lnTo>
                      <a:pt x="247" y="479"/>
                    </a:lnTo>
                    <a:lnTo>
                      <a:pt x="247" y="477"/>
                    </a:lnTo>
                    <a:lnTo>
                      <a:pt x="247" y="474"/>
                    </a:lnTo>
                    <a:lnTo>
                      <a:pt x="247" y="472"/>
                    </a:lnTo>
                    <a:lnTo>
                      <a:pt x="245" y="472"/>
                    </a:lnTo>
                    <a:lnTo>
                      <a:pt x="242" y="472"/>
                    </a:lnTo>
                    <a:lnTo>
                      <a:pt x="245" y="472"/>
                    </a:lnTo>
                    <a:lnTo>
                      <a:pt x="242" y="472"/>
                    </a:lnTo>
                    <a:lnTo>
                      <a:pt x="242" y="469"/>
                    </a:lnTo>
                    <a:lnTo>
                      <a:pt x="242" y="467"/>
                    </a:lnTo>
                    <a:lnTo>
                      <a:pt x="242" y="464"/>
                    </a:lnTo>
                    <a:lnTo>
                      <a:pt x="240" y="464"/>
                    </a:lnTo>
                    <a:lnTo>
                      <a:pt x="240" y="462"/>
                    </a:lnTo>
                    <a:lnTo>
                      <a:pt x="240" y="460"/>
                    </a:lnTo>
                    <a:lnTo>
                      <a:pt x="237" y="457"/>
                    </a:lnTo>
                    <a:lnTo>
                      <a:pt x="240" y="457"/>
                    </a:lnTo>
                    <a:lnTo>
                      <a:pt x="237" y="455"/>
                    </a:lnTo>
                    <a:lnTo>
                      <a:pt x="240" y="455"/>
                    </a:lnTo>
                    <a:lnTo>
                      <a:pt x="240" y="452"/>
                    </a:lnTo>
                    <a:lnTo>
                      <a:pt x="242" y="450"/>
                    </a:lnTo>
                    <a:lnTo>
                      <a:pt x="240" y="450"/>
                    </a:lnTo>
                    <a:lnTo>
                      <a:pt x="242" y="450"/>
                    </a:lnTo>
                    <a:lnTo>
                      <a:pt x="240" y="447"/>
                    </a:lnTo>
                    <a:lnTo>
                      <a:pt x="240" y="445"/>
                    </a:lnTo>
                    <a:lnTo>
                      <a:pt x="237" y="445"/>
                    </a:lnTo>
                    <a:lnTo>
                      <a:pt x="240" y="445"/>
                    </a:lnTo>
                    <a:lnTo>
                      <a:pt x="240" y="442"/>
                    </a:lnTo>
                    <a:lnTo>
                      <a:pt x="237" y="442"/>
                    </a:lnTo>
                    <a:lnTo>
                      <a:pt x="237" y="440"/>
                    </a:lnTo>
                    <a:lnTo>
                      <a:pt x="237" y="438"/>
                    </a:lnTo>
                    <a:lnTo>
                      <a:pt x="237" y="435"/>
                    </a:lnTo>
                    <a:lnTo>
                      <a:pt x="237" y="433"/>
                    </a:lnTo>
                    <a:lnTo>
                      <a:pt x="240" y="433"/>
                    </a:lnTo>
                    <a:lnTo>
                      <a:pt x="240" y="430"/>
                    </a:lnTo>
                    <a:lnTo>
                      <a:pt x="240" y="428"/>
                    </a:lnTo>
                    <a:lnTo>
                      <a:pt x="240" y="425"/>
                    </a:lnTo>
                    <a:lnTo>
                      <a:pt x="240" y="423"/>
                    </a:lnTo>
                    <a:lnTo>
                      <a:pt x="240" y="420"/>
                    </a:lnTo>
                    <a:lnTo>
                      <a:pt x="240" y="418"/>
                    </a:lnTo>
                    <a:lnTo>
                      <a:pt x="240" y="416"/>
                    </a:lnTo>
                    <a:lnTo>
                      <a:pt x="237" y="416"/>
                    </a:lnTo>
                    <a:lnTo>
                      <a:pt x="237" y="413"/>
                    </a:lnTo>
                    <a:lnTo>
                      <a:pt x="235" y="413"/>
                    </a:lnTo>
                    <a:lnTo>
                      <a:pt x="235" y="416"/>
                    </a:lnTo>
                    <a:lnTo>
                      <a:pt x="237" y="416"/>
                    </a:lnTo>
                    <a:lnTo>
                      <a:pt x="235" y="416"/>
                    </a:lnTo>
                    <a:lnTo>
                      <a:pt x="235" y="418"/>
                    </a:lnTo>
                    <a:lnTo>
                      <a:pt x="233" y="418"/>
                    </a:lnTo>
                    <a:lnTo>
                      <a:pt x="230" y="418"/>
                    </a:lnTo>
                    <a:lnTo>
                      <a:pt x="228" y="418"/>
                    </a:lnTo>
                    <a:lnTo>
                      <a:pt x="230" y="418"/>
                    </a:lnTo>
                    <a:lnTo>
                      <a:pt x="228" y="418"/>
                    </a:lnTo>
                    <a:lnTo>
                      <a:pt x="230" y="418"/>
                    </a:lnTo>
                    <a:lnTo>
                      <a:pt x="230" y="416"/>
                    </a:lnTo>
                    <a:lnTo>
                      <a:pt x="228" y="416"/>
                    </a:lnTo>
                    <a:lnTo>
                      <a:pt x="228" y="418"/>
                    </a:lnTo>
                    <a:lnTo>
                      <a:pt x="228" y="416"/>
                    </a:lnTo>
                    <a:lnTo>
                      <a:pt x="228" y="418"/>
                    </a:lnTo>
                    <a:lnTo>
                      <a:pt x="225" y="418"/>
                    </a:lnTo>
                    <a:lnTo>
                      <a:pt x="225" y="416"/>
                    </a:lnTo>
                    <a:lnTo>
                      <a:pt x="225" y="418"/>
                    </a:lnTo>
                    <a:lnTo>
                      <a:pt x="225" y="416"/>
                    </a:lnTo>
                    <a:lnTo>
                      <a:pt x="225" y="418"/>
                    </a:lnTo>
                    <a:lnTo>
                      <a:pt x="225" y="416"/>
                    </a:lnTo>
                    <a:lnTo>
                      <a:pt x="223" y="416"/>
                    </a:lnTo>
                    <a:lnTo>
                      <a:pt x="223" y="418"/>
                    </a:lnTo>
                    <a:lnTo>
                      <a:pt x="223" y="416"/>
                    </a:lnTo>
                    <a:lnTo>
                      <a:pt x="223" y="418"/>
                    </a:lnTo>
                    <a:lnTo>
                      <a:pt x="223" y="416"/>
                    </a:lnTo>
                    <a:lnTo>
                      <a:pt x="223" y="418"/>
                    </a:lnTo>
                    <a:lnTo>
                      <a:pt x="220" y="418"/>
                    </a:lnTo>
                    <a:lnTo>
                      <a:pt x="223" y="418"/>
                    </a:lnTo>
                    <a:lnTo>
                      <a:pt x="220" y="418"/>
                    </a:lnTo>
                    <a:lnTo>
                      <a:pt x="218" y="418"/>
                    </a:lnTo>
                    <a:lnTo>
                      <a:pt x="215" y="418"/>
                    </a:lnTo>
                    <a:lnTo>
                      <a:pt x="213" y="418"/>
                    </a:lnTo>
                    <a:lnTo>
                      <a:pt x="211" y="418"/>
                    </a:lnTo>
                    <a:lnTo>
                      <a:pt x="211" y="420"/>
                    </a:lnTo>
                    <a:lnTo>
                      <a:pt x="208" y="420"/>
                    </a:lnTo>
                    <a:lnTo>
                      <a:pt x="211" y="420"/>
                    </a:lnTo>
                    <a:lnTo>
                      <a:pt x="208" y="420"/>
                    </a:lnTo>
                    <a:lnTo>
                      <a:pt x="206" y="420"/>
                    </a:lnTo>
                    <a:lnTo>
                      <a:pt x="203" y="420"/>
                    </a:lnTo>
                    <a:lnTo>
                      <a:pt x="203" y="423"/>
                    </a:lnTo>
                    <a:lnTo>
                      <a:pt x="203" y="420"/>
                    </a:lnTo>
                    <a:lnTo>
                      <a:pt x="203" y="423"/>
                    </a:lnTo>
                    <a:lnTo>
                      <a:pt x="203" y="420"/>
                    </a:lnTo>
                    <a:lnTo>
                      <a:pt x="203" y="423"/>
                    </a:lnTo>
                    <a:lnTo>
                      <a:pt x="201" y="423"/>
                    </a:lnTo>
                    <a:lnTo>
                      <a:pt x="198" y="423"/>
                    </a:lnTo>
                    <a:lnTo>
                      <a:pt x="198" y="425"/>
                    </a:lnTo>
                    <a:lnTo>
                      <a:pt x="196" y="425"/>
                    </a:lnTo>
                    <a:lnTo>
                      <a:pt x="196" y="428"/>
                    </a:lnTo>
                    <a:lnTo>
                      <a:pt x="193" y="428"/>
                    </a:lnTo>
                    <a:lnTo>
                      <a:pt x="193" y="430"/>
                    </a:lnTo>
                    <a:lnTo>
                      <a:pt x="193" y="428"/>
                    </a:lnTo>
                    <a:lnTo>
                      <a:pt x="193" y="430"/>
                    </a:lnTo>
                    <a:lnTo>
                      <a:pt x="191" y="430"/>
                    </a:lnTo>
                    <a:lnTo>
                      <a:pt x="191" y="433"/>
                    </a:lnTo>
                    <a:lnTo>
                      <a:pt x="189" y="433"/>
                    </a:lnTo>
                    <a:lnTo>
                      <a:pt x="186" y="433"/>
                    </a:lnTo>
                    <a:lnTo>
                      <a:pt x="184" y="433"/>
                    </a:lnTo>
                    <a:lnTo>
                      <a:pt x="184" y="435"/>
                    </a:lnTo>
                    <a:lnTo>
                      <a:pt x="184" y="433"/>
                    </a:lnTo>
                    <a:lnTo>
                      <a:pt x="184" y="435"/>
                    </a:lnTo>
                    <a:lnTo>
                      <a:pt x="184" y="433"/>
                    </a:lnTo>
                    <a:lnTo>
                      <a:pt x="184" y="435"/>
                    </a:lnTo>
                    <a:lnTo>
                      <a:pt x="181" y="433"/>
                    </a:lnTo>
                    <a:lnTo>
                      <a:pt x="181" y="435"/>
                    </a:lnTo>
                    <a:lnTo>
                      <a:pt x="179" y="435"/>
                    </a:lnTo>
                    <a:lnTo>
                      <a:pt x="179" y="438"/>
                    </a:lnTo>
                    <a:lnTo>
                      <a:pt x="176" y="438"/>
                    </a:lnTo>
                    <a:lnTo>
                      <a:pt x="176" y="440"/>
                    </a:lnTo>
                    <a:lnTo>
                      <a:pt x="174" y="440"/>
                    </a:lnTo>
                    <a:lnTo>
                      <a:pt x="174" y="442"/>
                    </a:lnTo>
                    <a:lnTo>
                      <a:pt x="171" y="442"/>
                    </a:lnTo>
                    <a:lnTo>
                      <a:pt x="169" y="442"/>
                    </a:lnTo>
                    <a:lnTo>
                      <a:pt x="169" y="440"/>
                    </a:lnTo>
                    <a:lnTo>
                      <a:pt x="169" y="442"/>
                    </a:lnTo>
                    <a:lnTo>
                      <a:pt x="169" y="440"/>
                    </a:lnTo>
                    <a:lnTo>
                      <a:pt x="169" y="442"/>
                    </a:lnTo>
                    <a:lnTo>
                      <a:pt x="169" y="440"/>
                    </a:lnTo>
                    <a:lnTo>
                      <a:pt x="167" y="442"/>
                    </a:lnTo>
                    <a:lnTo>
                      <a:pt x="164" y="442"/>
                    </a:lnTo>
                    <a:lnTo>
                      <a:pt x="162" y="442"/>
                    </a:lnTo>
                    <a:lnTo>
                      <a:pt x="162" y="445"/>
                    </a:lnTo>
                    <a:lnTo>
                      <a:pt x="162" y="447"/>
                    </a:lnTo>
                    <a:lnTo>
                      <a:pt x="159" y="447"/>
                    </a:lnTo>
                    <a:lnTo>
                      <a:pt x="159" y="450"/>
                    </a:lnTo>
                    <a:lnTo>
                      <a:pt x="157" y="450"/>
                    </a:lnTo>
                    <a:lnTo>
                      <a:pt x="157" y="452"/>
                    </a:lnTo>
                    <a:lnTo>
                      <a:pt x="154" y="452"/>
                    </a:lnTo>
                    <a:lnTo>
                      <a:pt x="152" y="452"/>
                    </a:lnTo>
                    <a:lnTo>
                      <a:pt x="152" y="455"/>
                    </a:lnTo>
                    <a:lnTo>
                      <a:pt x="149" y="455"/>
                    </a:lnTo>
                    <a:lnTo>
                      <a:pt x="145" y="455"/>
                    </a:lnTo>
                    <a:lnTo>
                      <a:pt x="145" y="452"/>
                    </a:lnTo>
                    <a:lnTo>
                      <a:pt x="142" y="452"/>
                    </a:lnTo>
                    <a:lnTo>
                      <a:pt x="145" y="450"/>
                    </a:lnTo>
                    <a:lnTo>
                      <a:pt x="142" y="450"/>
                    </a:lnTo>
                    <a:lnTo>
                      <a:pt x="142" y="452"/>
                    </a:lnTo>
                    <a:lnTo>
                      <a:pt x="142" y="450"/>
                    </a:lnTo>
                    <a:lnTo>
                      <a:pt x="142" y="452"/>
                    </a:lnTo>
                    <a:lnTo>
                      <a:pt x="142" y="450"/>
                    </a:lnTo>
                    <a:lnTo>
                      <a:pt x="142" y="452"/>
                    </a:lnTo>
                    <a:lnTo>
                      <a:pt x="140" y="452"/>
                    </a:lnTo>
                    <a:lnTo>
                      <a:pt x="142" y="452"/>
                    </a:lnTo>
                    <a:lnTo>
                      <a:pt x="140" y="452"/>
                    </a:lnTo>
                    <a:lnTo>
                      <a:pt x="140" y="450"/>
                    </a:lnTo>
                    <a:lnTo>
                      <a:pt x="137" y="450"/>
                    </a:lnTo>
                    <a:lnTo>
                      <a:pt x="137" y="452"/>
                    </a:lnTo>
                    <a:lnTo>
                      <a:pt x="137" y="450"/>
                    </a:lnTo>
                    <a:lnTo>
                      <a:pt x="135" y="450"/>
                    </a:lnTo>
                    <a:lnTo>
                      <a:pt x="132" y="450"/>
                    </a:lnTo>
                    <a:lnTo>
                      <a:pt x="135" y="450"/>
                    </a:lnTo>
                    <a:lnTo>
                      <a:pt x="132" y="450"/>
                    </a:lnTo>
                    <a:lnTo>
                      <a:pt x="130" y="450"/>
                    </a:lnTo>
                    <a:lnTo>
                      <a:pt x="127" y="450"/>
                    </a:lnTo>
                    <a:lnTo>
                      <a:pt x="125" y="450"/>
                    </a:lnTo>
                    <a:lnTo>
                      <a:pt x="123" y="450"/>
                    </a:lnTo>
                    <a:lnTo>
                      <a:pt x="120" y="450"/>
                    </a:lnTo>
                    <a:lnTo>
                      <a:pt x="118" y="450"/>
                    </a:lnTo>
                    <a:lnTo>
                      <a:pt x="115" y="450"/>
                    </a:lnTo>
                    <a:lnTo>
                      <a:pt x="113" y="450"/>
                    </a:lnTo>
                    <a:lnTo>
                      <a:pt x="110" y="450"/>
                    </a:lnTo>
                    <a:lnTo>
                      <a:pt x="108" y="450"/>
                    </a:lnTo>
                    <a:lnTo>
                      <a:pt x="108" y="452"/>
                    </a:lnTo>
                    <a:lnTo>
                      <a:pt x="108" y="450"/>
                    </a:lnTo>
                    <a:lnTo>
                      <a:pt x="108" y="452"/>
                    </a:lnTo>
                    <a:lnTo>
                      <a:pt x="105" y="452"/>
                    </a:lnTo>
                    <a:lnTo>
                      <a:pt x="103" y="452"/>
                    </a:lnTo>
                    <a:lnTo>
                      <a:pt x="101" y="452"/>
                    </a:lnTo>
                    <a:lnTo>
                      <a:pt x="98" y="452"/>
                    </a:lnTo>
                    <a:lnTo>
                      <a:pt x="98" y="450"/>
                    </a:lnTo>
                    <a:lnTo>
                      <a:pt x="96" y="450"/>
                    </a:lnTo>
                    <a:lnTo>
                      <a:pt x="93" y="452"/>
                    </a:lnTo>
                    <a:lnTo>
                      <a:pt x="93" y="442"/>
                    </a:lnTo>
                    <a:lnTo>
                      <a:pt x="93" y="440"/>
                    </a:lnTo>
                    <a:lnTo>
                      <a:pt x="93" y="435"/>
                    </a:lnTo>
                    <a:lnTo>
                      <a:pt x="93" y="425"/>
                    </a:lnTo>
                    <a:lnTo>
                      <a:pt x="93" y="423"/>
                    </a:lnTo>
                    <a:lnTo>
                      <a:pt x="93" y="418"/>
                    </a:lnTo>
                    <a:lnTo>
                      <a:pt x="96" y="418"/>
                    </a:lnTo>
                    <a:lnTo>
                      <a:pt x="96" y="416"/>
                    </a:lnTo>
                    <a:lnTo>
                      <a:pt x="96" y="413"/>
                    </a:lnTo>
                    <a:lnTo>
                      <a:pt x="93" y="413"/>
                    </a:lnTo>
                    <a:lnTo>
                      <a:pt x="93" y="411"/>
                    </a:lnTo>
                    <a:lnTo>
                      <a:pt x="96" y="411"/>
                    </a:lnTo>
                    <a:lnTo>
                      <a:pt x="93" y="411"/>
                    </a:lnTo>
                    <a:lnTo>
                      <a:pt x="96" y="411"/>
                    </a:lnTo>
                    <a:lnTo>
                      <a:pt x="96" y="408"/>
                    </a:lnTo>
                    <a:lnTo>
                      <a:pt x="96" y="411"/>
                    </a:lnTo>
                    <a:lnTo>
                      <a:pt x="96" y="408"/>
                    </a:lnTo>
                    <a:lnTo>
                      <a:pt x="93" y="408"/>
                    </a:lnTo>
                    <a:lnTo>
                      <a:pt x="93" y="411"/>
                    </a:lnTo>
                    <a:lnTo>
                      <a:pt x="93" y="408"/>
                    </a:lnTo>
                    <a:lnTo>
                      <a:pt x="93" y="411"/>
                    </a:lnTo>
                    <a:lnTo>
                      <a:pt x="91" y="411"/>
                    </a:lnTo>
                    <a:lnTo>
                      <a:pt x="88" y="411"/>
                    </a:lnTo>
                    <a:lnTo>
                      <a:pt x="88" y="413"/>
                    </a:lnTo>
                    <a:lnTo>
                      <a:pt x="86" y="413"/>
                    </a:lnTo>
                    <a:lnTo>
                      <a:pt x="86" y="416"/>
                    </a:lnTo>
                    <a:lnTo>
                      <a:pt x="83" y="416"/>
                    </a:lnTo>
                    <a:lnTo>
                      <a:pt x="83" y="418"/>
                    </a:lnTo>
                    <a:lnTo>
                      <a:pt x="81" y="418"/>
                    </a:lnTo>
                    <a:lnTo>
                      <a:pt x="79" y="420"/>
                    </a:lnTo>
                    <a:lnTo>
                      <a:pt x="76" y="420"/>
                    </a:lnTo>
                    <a:lnTo>
                      <a:pt x="76" y="423"/>
                    </a:lnTo>
                    <a:lnTo>
                      <a:pt x="74" y="423"/>
                    </a:lnTo>
                    <a:lnTo>
                      <a:pt x="71" y="423"/>
                    </a:lnTo>
                    <a:lnTo>
                      <a:pt x="64" y="423"/>
                    </a:lnTo>
                    <a:lnTo>
                      <a:pt x="49" y="423"/>
                    </a:lnTo>
                    <a:lnTo>
                      <a:pt x="49" y="420"/>
                    </a:lnTo>
                    <a:lnTo>
                      <a:pt x="49" y="418"/>
                    </a:lnTo>
                    <a:lnTo>
                      <a:pt x="52" y="418"/>
                    </a:lnTo>
                    <a:lnTo>
                      <a:pt x="49" y="418"/>
                    </a:lnTo>
                    <a:lnTo>
                      <a:pt x="47" y="418"/>
                    </a:lnTo>
                    <a:lnTo>
                      <a:pt x="47" y="416"/>
                    </a:lnTo>
                    <a:lnTo>
                      <a:pt x="47" y="413"/>
                    </a:lnTo>
                    <a:lnTo>
                      <a:pt x="47" y="411"/>
                    </a:lnTo>
                    <a:lnTo>
                      <a:pt x="44" y="411"/>
                    </a:lnTo>
                    <a:lnTo>
                      <a:pt x="44" y="408"/>
                    </a:lnTo>
                    <a:lnTo>
                      <a:pt x="42" y="408"/>
                    </a:lnTo>
                    <a:lnTo>
                      <a:pt x="39" y="408"/>
                    </a:lnTo>
                    <a:lnTo>
                      <a:pt x="37" y="408"/>
                    </a:lnTo>
                    <a:lnTo>
                      <a:pt x="35" y="408"/>
                    </a:lnTo>
                    <a:lnTo>
                      <a:pt x="32" y="408"/>
                    </a:lnTo>
                    <a:lnTo>
                      <a:pt x="30" y="408"/>
                    </a:lnTo>
                    <a:lnTo>
                      <a:pt x="22" y="408"/>
                    </a:lnTo>
                    <a:lnTo>
                      <a:pt x="20" y="408"/>
                    </a:lnTo>
                    <a:lnTo>
                      <a:pt x="20" y="406"/>
                    </a:lnTo>
                    <a:lnTo>
                      <a:pt x="22" y="406"/>
                    </a:lnTo>
                    <a:lnTo>
                      <a:pt x="22" y="403"/>
                    </a:lnTo>
                    <a:lnTo>
                      <a:pt x="25" y="403"/>
                    </a:lnTo>
                    <a:lnTo>
                      <a:pt x="25" y="401"/>
                    </a:lnTo>
                    <a:lnTo>
                      <a:pt x="25" y="403"/>
                    </a:lnTo>
                    <a:lnTo>
                      <a:pt x="27" y="401"/>
                    </a:lnTo>
                    <a:lnTo>
                      <a:pt x="27" y="398"/>
                    </a:lnTo>
                    <a:lnTo>
                      <a:pt x="30" y="398"/>
                    </a:lnTo>
                    <a:lnTo>
                      <a:pt x="27" y="396"/>
                    </a:lnTo>
                    <a:lnTo>
                      <a:pt x="30" y="396"/>
                    </a:lnTo>
                    <a:lnTo>
                      <a:pt x="27" y="396"/>
                    </a:lnTo>
                    <a:lnTo>
                      <a:pt x="27" y="394"/>
                    </a:lnTo>
                    <a:lnTo>
                      <a:pt x="25" y="394"/>
                    </a:lnTo>
                    <a:lnTo>
                      <a:pt x="25" y="391"/>
                    </a:lnTo>
                    <a:lnTo>
                      <a:pt x="25" y="389"/>
                    </a:lnTo>
                    <a:lnTo>
                      <a:pt x="22" y="389"/>
                    </a:lnTo>
                    <a:lnTo>
                      <a:pt x="22" y="386"/>
                    </a:lnTo>
                    <a:lnTo>
                      <a:pt x="20" y="386"/>
                    </a:lnTo>
                    <a:lnTo>
                      <a:pt x="20" y="384"/>
                    </a:lnTo>
                    <a:lnTo>
                      <a:pt x="20" y="386"/>
                    </a:lnTo>
                    <a:lnTo>
                      <a:pt x="20" y="384"/>
                    </a:lnTo>
                    <a:lnTo>
                      <a:pt x="20" y="381"/>
                    </a:lnTo>
                    <a:lnTo>
                      <a:pt x="17" y="381"/>
                    </a:lnTo>
                    <a:lnTo>
                      <a:pt x="15" y="381"/>
                    </a:lnTo>
                    <a:lnTo>
                      <a:pt x="15" y="379"/>
                    </a:lnTo>
                    <a:lnTo>
                      <a:pt x="13" y="379"/>
                    </a:lnTo>
                    <a:lnTo>
                      <a:pt x="13" y="376"/>
                    </a:lnTo>
                    <a:lnTo>
                      <a:pt x="13" y="374"/>
                    </a:lnTo>
                    <a:lnTo>
                      <a:pt x="10" y="374"/>
                    </a:lnTo>
                    <a:lnTo>
                      <a:pt x="10" y="372"/>
                    </a:lnTo>
                    <a:lnTo>
                      <a:pt x="10" y="369"/>
                    </a:lnTo>
                    <a:lnTo>
                      <a:pt x="8" y="369"/>
                    </a:lnTo>
                    <a:lnTo>
                      <a:pt x="8" y="367"/>
                    </a:lnTo>
                    <a:lnTo>
                      <a:pt x="5" y="367"/>
                    </a:lnTo>
                    <a:lnTo>
                      <a:pt x="5" y="364"/>
                    </a:lnTo>
                    <a:lnTo>
                      <a:pt x="8" y="364"/>
                    </a:lnTo>
                    <a:lnTo>
                      <a:pt x="8" y="362"/>
                    </a:lnTo>
                    <a:lnTo>
                      <a:pt x="5" y="362"/>
                    </a:lnTo>
                    <a:lnTo>
                      <a:pt x="5" y="359"/>
                    </a:lnTo>
                    <a:lnTo>
                      <a:pt x="3" y="359"/>
                    </a:lnTo>
                    <a:lnTo>
                      <a:pt x="3" y="357"/>
                    </a:lnTo>
                    <a:lnTo>
                      <a:pt x="0" y="357"/>
                    </a:lnTo>
                    <a:lnTo>
                      <a:pt x="0" y="354"/>
                    </a:lnTo>
                    <a:lnTo>
                      <a:pt x="0" y="352"/>
                    </a:lnTo>
                    <a:lnTo>
                      <a:pt x="0" y="350"/>
                    </a:lnTo>
                    <a:lnTo>
                      <a:pt x="3" y="350"/>
                    </a:lnTo>
                    <a:lnTo>
                      <a:pt x="3" y="352"/>
                    </a:lnTo>
                    <a:lnTo>
                      <a:pt x="3" y="350"/>
                    </a:lnTo>
                    <a:lnTo>
                      <a:pt x="5" y="350"/>
                    </a:lnTo>
                    <a:lnTo>
                      <a:pt x="8" y="350"/>
                    </a:lnTo>
                    <a:lnTo>
                      <a:pt x="8" y="347"/>
                    </a:lnTo>
                    <a:lnTo>
                      <a:pt x="5" y="347"/>
                    </a:lnTo>
                    <a:lnTo>
                      <a:pt x="5" y="345"/>
                    </a:lnTo>
                    <a:lnTo>
                      <a:pt x="5" y="342"/>
                    </a:lnTo>
                    <a:lnTo>
                      <a:pt x="8" y="340"/>
                    </a:lnTo>
                    <a:lnTo>
                      <a:pt x="5" y="340"/>
                    </a:lnTo>
                    <a:lnTo>
                      <a:pt x="5" y="337"/>
                    </a:lnTo>
                    <a:lnTo>
                      <a:pt x="8" y="337"/>
                    </a:lnTo>
                    <a:lnTo>
                      <a:pt x="8" y="335"/>
                    </a:lnTo>
                    <a:lnTo>
                      <a:pt x="10" y="335"/>
                    </a:lnTo>
                    <a:lnTo>
                      <a:pt x="10" y="332"/>
                    </a:lnTo>
                    <a:lnTo>
                      <a:pt x="13" y="332"/>
                    </a:lnTo>
                    <a:lnTo>
                      <a:pt x="13" y="330"/>
                    </a:lnTo>
                    <a:lnTo>
                      <a:pt x="15" y="330"/>
                    </a:lnTo>
                    <a:lnTo>
                      <a:pt x="17" y="330"/>
                    </a:lnTo>
                    <a:lnTo>
                      <a:pt x="20" y="327"/>
                    </a:lnTo>
                    <a:lnTo>
                      <a:pt x="22" y="327"/>
                    </a:lnTo>
                    <a:lnTo>
                      <a:pt x="22" y="325"/>
                    </a:lnTo>
                    <a:lnTo>
                      <a:pt x="25" y="325"/>
                    </a:lnTo>
                    <a:lnTo>
                      <a:pt x="22" y="325"/>
                    </a:lnTo>
                    <a:lnTo>
                      <a:pt x="25" y="325"/>
                    </a:lnTo>
                    <a:lnTo>
                      <a:pt x="25" y="323"/>
                    </a:lnTo>
                    <a:lnTo>
                      <a:pt x="22" y="323"/>
                    </a:lnTo>
                    <a:lnTo>
                      <a:pt x="22" y="320"/>
                    </a:lnTo>
                    <a:lnTo>
                      <a:pt x="22" y="318"/>
                    </a:lnTo>
                    <a:lnTo>
                      <a:pt x="20" y="318"/>
                    </a:lnTo>
                    <a:lnTo>
                      <a:pt x="20" y="315"/>
                    </a:lnTo>
                    <a:lnTo>
                      <a:pt x="20" y="313"/>
                    </a:lnTo>
                    <a:lnTo>
                      <a:pt x="22" y="313"/>
                    </a:lnTo>
                    <a:lnTo>
                      <a:pt x="22" y="310"/>
                    </a:lnTo>
                    <a:lnTo>
                      <a:pt x="22" y="308"/>
                    </a:lnTo>
                    <a:lnTo>
                      <a:pt x="25" y="308"/>
                    </a:lnTo>
                    <a:lnTo>
                      <a:pt x="25" y="305"/>
                    </a:lnTo>
                    <a:lnTo>
                      <a:pt x="27" y="305"/>
                    </a:lnTo>
                    <a:lnTo>
                      <a:pt x="27" y="303"/>
                    </a:lnTo>
                    <a:lnTo>
                      <a:pt x="27" y="301"/>
                    </a:lnTo>
                    <a:lnTo>
                      <a:pt x="27" y="298"/>
                    </a:lnTo>
                    <a:lnTo>
                      <a:pt x="30" y="298"/>
                    </a:lnTo>
                    <a:lnTo>
                      <a:pt x="30" y="296"/>
                    </a:lnTo>
                    <a:lnTo>
                      <a:pt x="30" y="293"/>
                    </a:lnTo>
                    <a:lnTo>
                      <a:pt x="30" y="291"/>
                    </a:lnTo>
                    <a:lnTo>
                      <a:pt x="30" y="288"/>
                    </a:lnTo>
                    <a:lnTo>
                      <a:pt x="32" y="288"/>
                    </a:lnTo>
                    <a:lnTo>
                      <a:pt x="35" y="288"/>
                    </a:lnTo>
                    <a:lnTo>
                      <a:pt x="35" y="286"/>
                    </a:lnTo>
                    <a:lnTo>
                      <a:pt x="35" y="288"/>
                    </a:lnTo>
                    <a:lnTo>
                      <a:pt x="35" y="286"/>
                    </a:lnTo>
                    <a:lnTo>
                      <a:pt x="37" y="286"/>
                    </a:lnTo>
                    <a:lnTo>
                      <a:pt x="37" y="283"/>
                    </a:lnTo>
                    <a:lnTo>
                      <a:pt x="39" y="283"/>
                    </a:lnTo>
                    <a:lnTo>
                      <a:pt x="42" y="283"/>
                    </a:lnTo>
                    <a:lnTo>
                      <a:pt x="42" y="281"/>
                    </a:lnTo>
                    <a:lnTo>
                      <a:pt x="42" y="283"/>
                    </a:lnTo>
                    <a:lnTo>
                      <a:pt x="42" y="281"/>
                    </a:lnTo>
                    <a:lnTo>
                      <a:pt x="44" y="281"/>
                    </a:lnTo>
                    <a:lnTo>
                      <a:pt x="44" y="279"/>
                    </a:lnTo>
                    <a:lnTo>
                      <a:pt x="47" y="279"/>
                    </a:lnTo>
                    <a:lnTo>
                      <a:pt x="44" y="279"/>
                    </a:lnTo>
                    <a:lnTo>
                      <a:pt x="47" y="279"/>
                    </a:lnTo>
                    <a:lnTo>
                      <a:pt x="49" y="279"/>
                    </a:lnTo>
                    <a:lnTo>
                      <a:pt x="49" y="276"/>
                    </a:lnTo>
                    <a:lnTo>
                      <a:pt x="52" y="276"/>
                    </a:lnTo>
                    <a:lnTo>
                      <a:pt x="54" y="276"/>
                    </a:lnTo>
                    <a:lnTo>
                      <a:pt x="54" y="274"/>
                    </a:lnTo>
                    <a:lnTo>
                      <a:pt x="57" y="274"/>
                    </a:lnTo>
                    <a:lnTo>
                      <a:pt x="57" y="271"/>
                    </a:lnTo>
                    <a:lnTo>
                      <a:pt x="59" y="271"/>
                    </a:lnTo>
                    <a:lnTo>
                      <a:pt x="57" y="271"/>
                    </a:lnTo>
                    <a:lnTo>
                      <a:pt x="59" y="271"/>
                    </a:lnTo>
                    <a:lnTo>
                      <a:pt x="61" y="271"/>
                    </a:lnTo>
                    <a:lnTo>
                      <a:pt x="64" y="271"/>
                    </a:lnTo>
                    <a:lnTo>
                      <a:pt x="66" y="271"/>
                    </a:lnTo>
                    <a:lnTo>
                      <a:pt x="64" y="271"/>
                    </a:lnTo>
                    <a:lnTo>
                      <a:pt x="66" y="271"/>
                    </a:lnTo>
                    <a:lnTo>
                      <a:pt x="66" y="269"/>
                    </a:lnTo>
                    <a:lnTo>
                      <a:pt x="69" y="271"/>
                    </a:lnTo>
                    <a:lnTo>
                      <a:pt x="69" y="269"/>
                    </a:lnTo>
                    <a:lnTo>
                      <a:pt x="71" y="269"/>
                    </a:lnTo>
                    <a:lnTo>
                      <a:pt x="74" y="269"/>
                    </a:lnTo>
                    <a:lnTo>
                      <a:pt x="76" y="269"/>
                    </a:lnTo>
                    <a:lnTo>
                      <a:pt x="74" y="269"/>
                    </a:lnTo>
                    <a:lnTo>
                      <a:pt x="76" y="269"/>
                    </a:lnTo>
                    <a:lnTo>
                      <a:pt x="79" y="269"/>
                    </a:lnTo>
                    <a:lnTo>
                      <a:pt x="79" y="266"/>
                    </a:lnTo>
                    <a:lnTo>
                      <a:pt x="81" y="266"/>
                    </a:lnTo>
                    <a:lnTo>
                      <a:pt x="81" y="269"/>
                    </a:lnTo>
                    <a:lnTo>
                      <a:pt x="81" y="266"/>
                    </a:lnTo>
                    <a:lnTo>
                      <a:pt x="81" y="269"/>
                    </a:lnTo>
                    <a:lnTo>
                      <a:pt x="83" y="269"/>
                    </a:lnTo>
                    <a:lnTo>
                      <a:pt x="83" y="266"/>
                    </a:lnTo>
                    <a:lnTo>
                      <a:pt x="83" y="269"/>
                    </a:lnTo>
                    <a:lnTo>
                      <a:pt x="83" y="266"/>
                    </a:lnTo>
                    <a:lnTo>
                      <a:pt x="86" y="266"/>
                    </a:lnTo>
                    <a:lnTo>
                      <a:pt x="86" y="264"/>
                    </a:lnTo>
                    <a:lnTo>
                      <a:pt x="88" y="264"/>
                    </a:lnTo>
                    <a:lnTo>
                      <a:pt x="86" y="264"/>
                    </a:lnTo>
                    <a:lnTo>
                      <a:pt x="88" y="261"/>
                    </a:lnTo>
                    <a:lnTo>
                      <a:pt x="91" y="261"/>
                    </a:lnTo>
                    <a:lnTo>
                      <a:pt x="93" y="261"/>
                    </a:lnTo>
                    <a:lnTo>
                      <a:pt x="96" y="261"/>
                    </a:lnTo>
                    <a:lnTo>
                      <a:pt x="98" y="261"/>
                    </a:lnTo>
                    <a:lnTo>
                      <a:pt x="101" y="261"/>
                    </a:lnTo>
                    <a:lnTo>
                      <a:pt x="103" y="261"/>
                    </a:lnTo>
                    <a:lnTo>
                      <a:pt x="103" y="264"/>
                    </a:lnTo>
                    <a:lnTo>
                      <a:pt x="101" y="264"/>
                    </a:lnTo>
                    <a:lnTo>
                      <a:pt x="103" y="264"/>
                    </a:lnTo>
                    <a:lnTo>
                      <a:pt x="101" y="264"/>
                    </a:lnTo>
                    <a:lnTo>
                      <a:pt x="103" y="266"/>
                    </a:lnTo>
                    <a:lnTo>
                      <a:pt x="103" y="264"/>
                    </a:lnTo>
                    <a:lnTo>
                      <a:pt x="103" y="266"/>
                    </a:lnTo>
                    <a:lnTo>
                      <a:pt x="105" y="266"/>
                    </a:lnTo>
                    <a:lnTo>
                      <a:pt x="105" y="264"/>
                    </a:lnTo>
                    <a:lnTo>
                      <a:pt x="105" y="266"/>
                    </a:lnTo>
                    <a:lnTo>
                      <a:pt x="108" y="264"/>
                    </a:lnTo>
                    <a:lnTo>
                      <a:pt x="108" y="266"/>
                    </a:lnTo>
                    <a:lnTo>
                      <a:pt x="110" y="266"/>
                    </a:lnTo>
                    <a:lnTo>
                      <a:pt x="110" y="264"/>
                    </a:lnTo>
                    <a:lnTo>
                      <a:pt x="113" y="264"/>
                    </a:lnTo>
                    <a:lnTo>
                      <a:pt x="113" y="257"/>
                    </a:lnTo>
                    <a:lnTo>
                      <a:pt x="115" y="249"/>
                    </a:lnTo>
                    <a:lnTo>
                      <a:pt x="115" y="247"/>
                    </a:lnTo>
                    <a:lnTo>
                      <a:pt x="118" y="235"/>
                    </a:lnTo>
                    <a:lnTo>
                      <a:pt x="118" y="225"/>
                    </a:lnTo>
                    <a:lnTo>
                      <a:pt x="120" y="215"/>
                    </a:lnTo>
                    <a:lnTo>
                      <a:pt x="123" y="198"/>
                    </a:lnTo>
                    <a:lnTo>
                      <a:pt x="125" y="188"/>
                    </a:lnTo>
                    <a:lnTo>
                      <a:pt x="125" y="186"/>
                    </a:lnTo>
                    <a:lnTo>
                      <a:pt x="125" y="183"/>
                    </a:lnTo>
                    <a:lnTo>
                      <a:pt x="127" y="183"/>
                    </a:lnTo>
                    <a:lnTo>
                      <a:pt x="127" y="181"/>
                    </a:lnTo>
                    <a:lnTo>
                      <a:pt x="125" y="181"/>
                    </a:lnTo>
                    <a:lnTo>
                      <a:pt x="127" y="178"/>
                    </a:lnTo>
                    <a:lnTo>
                      <a:pt x="127" y="176"/>
                    </a:lnTo>
                    <a:lnTo>
                      <a:pt x="125" y="176"/>
                    </a:lnTo>
                    <a:lnTo>
                      <a:pt x="125" y="173"/>
                    </a:lnTo>
                    <a:lnTo>
                      <a:pt x="123" y="171"/>
                    </a:lnTo>
                    <a:lnTo>
                      <a:pt x="123" y="169"/>
                    </a:lnTo>
                    <a:lnTo>
                      <a:pt x="120" y="169"/>
                    </a:lnTo>
                    <a:lnTo>
                      <a:pt x="120" y="166"/>
                    </a:lnTo>
                    <a:lnTo>
                      <a:pt x="123" y="166"/>
                    </a:lnTo>
                    <a:lnTo>
                      <a:pt x="123" y="164"/>
                    </a:lnTo>
                    <a:lnTo>
                      <a:pt x="120" y="164"/>
                    </a:lnTo>
                    <a:lnTo>
                      <a:pt x="120" y="161"/>
                    </a:lnTo>
                    <a:lnTo>
                      <a:pt x="120" y="159"/>
                    </a:lnTo>
                    <a:lnTo>
                      <a:pt x="118" y="159"/>
                    </a:lnTo>
                    <a:lnTo>
                      <a:pt x="115" y="156"/>
                    </a:lnTo>
                    <a:lnTo>
                      <a:pt x="113" y="156"/>
                    </a:lnTo>
                    <a:lnTo>
                      <a:pt x="113" y="154"/>
                    </a:lnTo>
                    <a:lnTo>
                      <a:pt x="110" y="154"/>
                    </a:lnTo>
                    <a:lnTo>
                      <a:pt x="108" y="151"/>
                    </a:lnTo>
                    <a:lnTo>
                      <a:pt x="108" y="149"/>
                    </a:lnTo>
                    <a:lnTo>
                      <a:pt x="108" y="147"/>
                    </a:lnTo>
                    <a:lnTo>
                      <a:pt x="108" y="144"/>
                    </a:lnTo>
                    <a:lnTo>
                      <a:pt x="108" y="139"/>
                    </a:lnTo>
                    <a:lnTo>
                      <a:pt x="108" y="132"/>
                    </a:lnTo>
                    <a:lnTo>
                      <a:pt x="110" y="132"/>
                    </a:lnTo>
                    <a:lnTo>
                      <a:pt x="110" y="129"/>
                    </a:lnTo>
                    <a:lnTo>
                      <a:pt x="110" y="132"/>
                    </a:lnTo>
                    <a:lnTo>
                      <a:pt x="113" y="132"/>
                    </a:lnTo>
                    <a:lnTo>
                      <a:pt x="113" y="129"/>
                    </a:lnTo>
                    <a:lnTo>
                      <a:pt x="115" y="129"/>
                    </a:lnTo>
                    <a:lnTo>
                      <a:pt x="118" y="129"/>
                    </a:lnTo>
                    <a:lnTo>
                      <a:pt x="118" y="127"/>
                    </a:lnTo>
                    <a:lnTo>
                      <a:pt x="120" y="127"/>
                    </a:lnTo>
                    <a:lnTo>
                      <a:pt x="120" y="129"/>
                    </a:lnTo>
                    <a:lnTo>
                      <a:pt x="123" y="127"/>
                    </a:lnTo>
                    <a:lnTo>
                      <a:pt x="125" y="127"/>
                    </a:lnTo>
                    <a:lnTo>
                      <a:pt x="127" y="127"/>
                    </a:lnTo>
                    <a:lnTo>
                      <a:pt x="127" y="129"/>
                    </a:lnTo>
                    <a:lnTo>
                      <a:pt x="130" y="129"/>
                    </a:lnTo>
                    <a:lnTo>
                      <a:pt x="132" y="129"/>
                    </a:lnTo>
                    <a:lnTo>
                      <a:pt x="132" y="127"/>
                    </a:lnTo>
                    <a:lnTo>
                      <a:pt x="135" y="129"/>
                    </a:lnTo>
                    <a:lnTo>
                      <a:pt x="135" y="127"/>
                    </a:lnTo>
                    <a:lnTo>
                      <a:pt x="132" y="127"/>
                    </a:lnTo>
                    <a:lnTo>
                      <a:pt x="132" y="125"/>
                    </a:lnTo>
                    <a:lnTo>
                      <a:pt x="135" y="125"/>
                    </a:lnTo>
                    <a:lnTo>
                      <a:pt x="132" y="125"/>
                    </a:lnTo>
                    <a:lnTo>
                      <a:pt x="132" y="122"/>
                    </a:lnTo>
                    <a:lnTo>
                      <a:pt x="135" y="122"/>
                    </a:lnTo>
                    <a:lnTo>
                      <a:pt x="132" y="122"/>
                    </a:lnTo>
                    <a:lnTo>
                      <a:pt x="132" y="120"/>
                    </a:lnTo>
                    <a:lnTo>
                      <a:pt x="132" y="117"/>
                    </a:lnTo>
                    <a:lnTo>
                      <a:pt x="130" y="117"/>
                    </a:lnTo>
                    <a:lnTo>
                      <a:pt x="130" y="115"/>
                    </a:lnTo>
                    <a:lnTo>
                      <a:pt x="127" y="115"/>
                    </a:lnTo>
                    <a:lnTo>
                      <a:pt x="127" y="117"/>
                    </a:lnTo>
                    <a:lnTo>
                      <a:pt x="127" y="115"/>
                    </a:lnTo>
                    <a:lnTo>
                      <a:pt x="127" y="117"/>
                    </a:lnTo>
                    <a:lnTo>
                      <a:pt x="125" y="117"/>
                    </a:lnTo>
                    <a:lnTo>
                      <a:pt x="123" y="117"/>
                    </a:lnTo>
                    <a:lnTo>
                      <a:pt x="120" y="115"/>
                    </a:lnTo>
                    <a:lnTo>
                      <a:pt x="120" y="117"/>
                    </a:lnTo>
                    <a:lnTo>
                      <a:pt x="118" y="117"/>
                    </a:lnTo>
                    <a:lnTo>
                      <a:pt x="118" y="115"/>
                    </a:lnTo>
                    <a:lnTo>
                      <a:pt x="115" y="115"/>
                    </a:lnTo>
                    <a:lnTo>
                      <a:pt x="115" y="117"/>
                    </a:lnTo>
                    <a:lnTo>
                      <a:pt x="115" y="110"/>
                    </a:lnTo>
                    <a:lnTo>
                      <a:pt x="115" y="103"/>
                    </a:lnTo>
                    <a:lnTo>
                      <a:pt x="115" y="98"/>
                    </a:lnTo>
                    <a:lnTo>
                      <a:pt x="115" y="100"/>
                    </a:lnTo>
                    <a:lnTo>
                      <a:pt x="115" y="98"/>
                    </a:lnTo>
                    <a:lnTo>
                      <a:pt x="115" y="100"/>
                    </a:lnTo>
                    <a:lnTo>
                      <a:pt x="115" y="98"/>
                    </a:lnTo>
                    <a:lnTo>
                      <a:pt x="118" y="98"/>
                    </a:lnTo>
                    <a:lnTo>
                      <a:pt x="120" y="98"/>
                    </a:lnTo>
                    <a:lnTo>
                      <a:pt x="123" y="98"/>
                    </a:lnTo>
                    <a:lnTo>
                      <a:pt x="125" y="98"/>
                    </a:lnTo>
                    <a:lnTo>
                      <a:pt x="127" y="98"/>
                    </a:lnTo>
                    <a:lnTo>
                      <a:pt x="132" y="98"/>
                    </a:lnTo>
                    <a:lnTo>
                      <a:pt x="147" y="98"/>
                    </a:lnTo>
                    <a:lnTo>
                      <a:pt x="162" y="98"/>
                    </a:lnTo>
                    <a:lnTo>
                      <a:pt x="159" y="98"/>
                    </a:lnTo>
                    <a:lnTo>
                      <a:pt x="159" y="95"/>
                    </a:lnTo>
                    <a:lnTo>
                      <a:pt x="159" y="93"/>
                    </a:lnTo>
                    <a:lnTo>
                      <a:pt x="159" y="90"/>
                    </a:lnTo>
                    <a:lnTo>
                      <a:pt x="162" y="90"/>
                    </a:lnTo>
                    <a:lnTo>
                      <a:pt x="162" y="93"/>
                    </a:lnTo>
                    <a:lnTo>
                      <a:pt x="164" y="93"/>
                    </a:lnTo>
                    <a:lnTo>
                      <a:pt x="164" y="95"/>
                    </a:lnTo>
                    <a:lnTo>
                      <a:pt x="167" y="95"/>
                    </a:lnTo>
                    <a:lnTo>
                      <a:pt x="169" y="95"/>
                    </a:lnTo>
                    <a:lnTo>
                      <a:pt x="169" y="93"/>
                    </a:lnTo>
                    <a:lnTo>
                      <a:pt x="171" y="93"/>
                    </a:lnTo>
                    <a:lnTo>
                      <a:pt x="171" y="90"/>
                    </a:lnTo>
                    <a:lnTo>
                      <a:pt x="174" y="90"/>
                    </a:lnTo>
                    <a:lnTo>
                      <a:pt x="176" y="90"/>
                    </a:lnTo>
                    <a:lnTo>
                      <a:pt x="176" y="88"/>
                    </a:lnTo>
                    <a:lnTo>
                      <a:pt x="179" y="88"/>
                    </a:lnTo>
                    <a:lnTo>
                      <a:pt x="179" y="85"/>
                    </a:lnTo>
                    <a:lnTo>
                      <a:pt x="181" y="85"/>
                    </a:lnTo>
                    <a:lnTo>
                      <a:pt x="181" y="83"/>
                    </a:lnTo>
                    <a:lnTo>
                      <a:pt x="184" y="85"/>
                    </a:lnTo>
                    <a:lnTo>
                      <a:pt x="184" y="88"/>
                    </a:lnTo>
                    <a:lnTo>
                      <a:pt x="184" y="90"/>
                    </a:lnTo>
                    <a:lnTo>
                      <a:pt x="184" y="93"/>
                    </a:lnTo>
                    <a:lnTo>
                      <a:pt x="186" y="93"/>
                    </a:lnTo>
                    <a:lnTo>
                      <a:pt x="186" y="95"/>
                    </a:lnTo>
                    <a:lnTo>
                      <a:pt x="189" y="95"/>
                    </a:lnTo>
                    <a:lnTo>
                      <a:pt x="191" y="98"/>
                    </a:lnTo>
                    <a:lnTo>
                      <a:pt x="191" y="100"/>
                    </a:lnTo>
                    <a:lnTo>
                      <a:pt x="191" y="105"/>
                    </a:lnTo>
                    <a:lnTo>
                      <a:pt x="191" y="107"/>
                    </a:lnTo>
                    <a:lnTo>
                      <a:pt x="191" y="110"/>
                    </a:lnTo>
                    <a:lnTo>
                      <a:pt x="191" y="112"/>
                    </a:lnTo>
                    <a:lnTo>
                      <a:pt x="191" y="115"/>
                    </a:lnTo>
                    <a:lnTo>
                      <a:pt x="193" y="112"/>
                    </a:lnTo>
                    <a:lnTo>
                      <a:pt x="196" y="112"/>
                    </a:lnTo>
                    <a:lnTo>
                      <a:pt x="203" y="120"/>
                    </a:lnTo>
                    <a:lnTo>
                      <a:pt x="213" y="125"/>
                    </a:lnTo>
                    <a:lnTo>
                      <a:pt x="213" y="127"/>
                    </a:lnTo>
                    <a:lnTo>
                      <a:pt x="213" y="125"/>
                    </a:lnTo>
                    <a:lnTo>
                      <a:pt x="215" y="125"/>
                    </a:lnTo>
                    <a:lnTo>
                      <a:pt x="218" y="125"/>
                    </a:lnTo>
                    <a:lnTo>
                      <a:pt x="220" y="125"/>
                    </a:lnTo>
                    <a:lnTo>
                      <a:pt x="223" y="125"/>
                    </a:lnTo>
                    <a:lnTo>
                      <a:pt x="223" y="122"/>
                    </a:lnTo>
                    <a:lnTo>
                      <a:pt x="225" y="122"/>
                    </a:lnTo>
                    <a:lnTo>
                      <a:pt x="225" y="120"/>
                    </a:lnTo>
                    <a:lnTo>
                      <a:pt x="228" y="120"/>
                    </a:lnTo>
                    <a:lnTo>
                      <a:pt x="230" y="117"/>
                    </a:lnTo>
                    <a:lnTo>
                      <a:pt x="230" y="120"/>
                    </a:lnTo>
                    <a:lnTo>
                      <a:pt x="230" y="117"/>
                    </a:lnTo>
                    <a:lnTo>
                      <a:pt x="230" y="120"/>
                    </a:lnTo>
                    <a:lnTo>
                      <a:pt x="230" y="117"/>
                    </a:lnTo>
                    <a:lnTo>
                      <a:pt x="233" y="117"/>
                    </a:lnTo>
                    <a:lnTo>
                      <a:pt x="233" y="120"/>
                    </a:lnTo>
                    <a:lnTo>
                      <a:pt x="233" y="117"/>
                    </a:lnTo>
                    <a:lnTo>
                      <a:pt x="233" y="120"/>
                    </a:lnTo>
                    <a:lnTo>
                      <a:pt x="235" y="120"/>
                    </a:lnTo>
                    <a:lnTo>
                      <a:pt x="233" y="120"/>
                    </a:lnTo>
                    <a:lnTo>
                      <a:pt x="235" y="120"/>
                    </a:lnTo>
                    <a:lnTo>
                      <a:pt x="235" y="122"/>
                    </a:lnTo>
                    <a:lnTo>
                      <a:pt x="235" y="125"/>
                    </a:lnTo>
                    <a:lnTo>
                      <a:pt x="233" y="125"/>
                    </a:lnTo>
                    <a:lnTo>
                      <a:pt x="233" y="127"/>
                    </a:lnTo>
                    <a:lnTo>
                      <a:pt x="233" y="129"/>
                    </a:lnTo>
                    <a:lnTo>
                      <a:pt x="235" y="127"/>
                    </a:lnTo>
                    <a:lnTo>
                      <a:pt x="237" y="127"/>
                    </a:lnTo>
                    <a:lnTo>
                      <a:pt x="237" y="125"/>
                    </a:lnTo>
                    <a:lnTo>
                      <a:pt x="237" y="122"/>
                    </a:lnTo>
                    <a:lnTo>
                      <a:pt x="240" y="122"/>
                    </a:lnTo>
                    <a:lnTo>
                      <a:pt x="237" y="122"/>
                    </a:lnTo>
                    <a:lnTo>
                      <a:pt x="240" y="122"/>
                    </a:lnTo>
                    <a:lnTo>
                      <a:pt x="240" y="120"/>
                    </a:lnTo>
                    <a:lnTo>
                      <a:pt x="242" y="120"/>
                    </a:lnTo>
                    <a:lnTo>
                      <a:pt x="240" y="120"/>
                    </a:lnTo>
                    <a:lnTo>
                      <a:pt x="242" y="120"/>
                    </a:lnTo>
                    <a:lnTo>
                      <a:pt x="242" y="122"/>
                    </a:lnTo>
                    <a:lnTo>
                      <a:pt x="242" y="120"/>
                    </a:lnTo>
                    <a:lnTo>
                      <a:pt x="245" y="120"/>
                    </a:lnTo>
                    <a:lnTo>
                      <a:pt x="245" y="117"/>
                    </a:lnTo>
                    <a:lnTo>
                      <a:pt x="245" y="115"/>
                    </a:lnTo>
                    <a:lnTo>
                      <a:pt x="247" y="115"/>
                    </a:lnTo>
                    <a:lnTo>
                      <a:pt x="250" y="115"/>
                    </a:lnTo>
                    <a:lnTo>
                      <a:pt x="250" y="112"/>
                    </a:lnTo>
                    <a:lnTo>
                      <a:pt x="252" y="112"/>
                    </a:lnTo>
                    <a:lnTo>
                      <a:pt x="252" y="110"/>
                    </a:lnTo>
                    <a:lnTo>
                      <a:pt x="255" y="110"/>
                    </a:lnTo>
                    <a:lnTo>
                      <a:pt x="255" y="112"/>
                    </a:lnTo>
                    <a:lnTo>
                      <a:pt x="257" y="112"/>
                    </a:lnTo>
                    <a:lnTo>
                      <a:pt x="257" y="110"/>
                    </a:lnTo>
                    <a:lnTo>
                      <a:pt x="259" y="110"/>
                    </a:lnTo>
                    <a:lnTo>
                      <a:pt x="259" y="107"/>
                    </a:lnTo>
                    <a:lnTo>
                      <a:pt x="262" y="107"/>
                    </a:lnTo>
                    <a:lnTo>
                      <a:pt x="262" y="105"/>
                    </a:lnTo>
                    <a:lnTo>
                      <a:pt x="262" y="107"/>
                    </a:lnTo>
                    <a:lnTo>
                      <a:pt x="262" y="105"/>
                    </a:lnTo>
                    <a:lnTo>
                      <a:pt x="264" y="105"/>
                    </a:lnTo>
                    <a:lnTo>
                      <a:pt x="267" y="105"/>
                    </a:lnTo>
                    <a:lnTo>
                      <a:pt x="264" y="107"/>
                    </a:lnTo>
                    <a:lnTo>
                      <a:pt x="267" y="107"/>
                    </a:lnTo>
                    <a:lnTo>
                      <a:pt x="267" y="105"/>
                    </a:lnTo>
                    <a:lnTo>
                      <a:pt x="269" y="105"/>
                    </a:lnTo>
                    <a:lnTo>
                      <a:pt x="272" y="105"/>
                    </a:lnTo>
                    <a:lnTo>
                      <a:pt x="272" y="103"/>
                    </a:lnTo>
                    <a:lnTo>
                      <a:pt x="274" y="103"/>
                    </a:lnTo>
                    <a:lnTo>
                      <a:pt x="274" y="100"/>
                    </a:lnTo>
                    <a:lnTo>
                      <a:pt x="274" y="98"/>
                    </a:lnTo>
                    <a:lnTo>
                      <a:pt x="274" y="95"/>
                    </a:lnTo>
                    <a:lnTo>
                      <a:pt x="274" y="93"/>
                    </a:lnTo>
                    <a:lnTo>
                      <a:pt x="277" y="93"/>
                    </a:lnTo>
                    <a:lnTo>
                      <a:pt x="277" y="90"/>
                    </a:lnTo>
                    <a:lnTo>
                      <a:pt x="279" y="90"/>
                    </a:lnTo>
                    <a:lnTo>
                      <a:pt x="281" y="90"/>
                    </a:lnTo>
                    <a:lnTo>
                      <a:pt x="281" y="93"/>
                    </a:lnTo>
                    <a:lnTo>
                      <a:pt x="281" y="90"/>
                    </a:lnTo>
                    <a:lnTo>
                      <a:pt x="284" y="90"/>
                    </a:lnTo>
                    <a:lnTo>
                      <a:pt x="286" y="90"/>
                    </a:lnTo>
                    <a:lnTo>
                      <a:pt x="286" y="88"/>
                    </a:lnTo>
                    <a:lnTo>
                      <a:pt x="289" y="88"/>
                    </a:lnTo>
                    <a:lnTo>
                      <a:pt x="291" y="88"/>
                    </a:lnTo>
                    <a:lnTo>
                      <a:pt x="294" y="88"/>
                    </a:lnTo>
                    <a:lnTo>
                      <a:pt x="294" y="85"/>
                    </a:lnTo>
                    <a:lnTo>
                      <a:pt x="294" y="83"/>
                    </a:lnTo>
                    <a:lnTo>
                      <a:pt x="291" y="81"/>
                    </a:lnTo>
                    <a:lnTo>
                      <a:pt x="294" y="81"/>
                    </a:lnTo>
                    <a:lnTo>
                      <a:pt x="294" y="78"/>
                    </a:lnTo>
                    <a:lnTo>
                      <a:pt x="291" y="78"/>
                    </a:lnTo>
                    <a:lnTo>
                      <a:pt x="289" y="78"/>
                    </a:lnTo>
                    <a:lnTo>
                      <a:pt x="286" y="81"/>
                    </a:lnTo>
                    <a:lnTo>
                      <a:pt x="284" y="81"/>
                    </a:lnTo>
                    <a:lnTo>
                      <a:pt x="281" y="81"/>
                    </a:lnTo>
                    <a:lnTo>
                      <a:pt x="279" y="78"/>
                    </a:lnTo>
                    <a:lnTo>
                      <a:pt x="277" y="78"/>
                    </a:lnTo>
                    <a:lnTo>
                      <a:pt x="274" y="78"/>
                    </a:lnTo>
                    <a:lnTo>
                      <a:pt x="274" y="76"/>
                    </a:lnTo>
                    <a:lnTo>
                      <a:pt x="277" y="76"/>
                    </a:lnTo>
                    <a:lnTo>
                      <a:pt x="277" y="73"/>
                    </a:lnTo>
                    <a:lnTo>
                      <a:pt x="277" y="71"/>
                    </a:lnTo>
                    <a:lnTo>
                      <a:pt x="277" y="68"/>
                    </a:lnTo>
                    <a:lnTo>
                      <a:pt x="274" y="68"/>
                    </a:lnTo>
                    <a:lnTo>
                      <a:pt x="274" y="66"/>
                    </a:lnTo>
                    <a:lnTo>
                      <a:pt x="274" y="63"/>
                    </a:lnTo>
                    <a:lnTo>
                      <a:pt x="272" y="63"/>
                    </a:lnTo>
                    <a:lnTo>
                      <a:pt x="272" y="61"/>
                    </a:lnTo>
                    <a:lnTo>
                      <a:pt x="269" y="61"/>
                    </a:lnTo>
                    <a:lnTo>
                      <a:pt x="269" y="59"/>
                    </a:lnTo>
                    <a:lnTo>
                      <a:pt x="272" y="59"/>
                    </a:lnTo>
                    <a:lnTo>
                      <a:pt x="269" y="56"/>
                    </a:lnTo>
                    <a:lnTo>
                      <a:pt x="269" y="54"/>
                    </a:lnTo>
                    <a:lnTo>
                      <a:pt x="269" y="51"/>
                    </a:lnTo>
                    <a:lnTo>
                      <a:pt x="272" y="49"/>
                    </a:lnTo>
                    <a:lnTo>
                      <a:pt x="272" y="46"/>
                    </a:lnTo>
                    <a:lnTo>
                      <a:pt x="269" y="46"/>
                    </a:lnTo>
                    <a:lnTo>
                      <a:pt x="269" y="44"/>
                    </a:lnTo>
                    <a:lnTo>
                      <a:pt x="267" y="44"/>
                    </a:lnTo>
                    <a:lnTo>
                      <a:pt x="264" y="41"/>
                    </a:lnTo>
                    <a:lnTo>
                      <a:pt x="262" y="41"/>
                    </a:lnTo>
                    <a:lnTo>
                      <a:pt x="262" y="39"/>
                    </a:lnTo>
                    <a:lnTo>
                      <a:pt x="259" y="39"/>
                    </a:lnTo>
                    <a:lnTo>
                      <a:pt x="259" y="37"/>
                    </a:lnTo>
                    <a:lnTo>
                      <a:pt x="257" y="37"/>
                    </a:lnTo>
                    <a:lnTo>
                      <a:pt x="257" y="34"/>
                    </a:lnTo>
                    <a:lnTo>
                      <a:pt x="257" y="32"/>
                    </a:lnTo>
                    <a:lnTo>
                      <a:pt x="255" y="32"/>
                    </a:lnTo>
                    <a:lnTo>
                      <a:pt x="255" y="29"/>
                    </a:lnTo>
                    <a:lnTo>
                      <a:pt x="255" y="27"/>
                    </a:lnTo>
                    <a:lnTo>
                      <a:pt x="257" y="29"/>
                    </a:lnTo>
                    <a:lnTo>
                      <a:pt x="259" y="32"/>
                    </a:lnTo>
                    <a:lnTo>
                      <a:pt x="262" y="32"/>
                    </a:lnTo>
                    <a:lnTo>
                      <a:pt x="264" y="32"/>
                    </a:lnTo>
                    <a:lnTo>
                      <a:pt x="267" y="32"/>
                    </a:lnTo>
                    <a:lnTo>
                      <a:pt x="269" y="32"/>
                    </a:lnTo>
                    <a:lnTo>
                      <a:pt x="272" y="32"/>
                    </a:lnTo>
                    <a:lnTo>
                      <a:pt x="274" y="32"/>
                    </a:lnTo>
                    <a:lnTo>
                      <a:pt x="274" y="34"/>
                    </a:lnTo>
                    <a:lnTo>
                      <a:pt x="274" y="37"/>
                    </a:lnTo>
                    <a:lnTo>
                      <a:pt x="277" y="37"/>
                    </a:lnTo>
                    <a:lnTo>
                      <a:pt x="277" y="39"/>
                    </a:lnTo>
                    <a:lnTo>
                      <a:pt x="279" y="39"/>
                    </a:lnTo>
                    <a:lnTo>
                      <a:pt x="279" y="37"/>
                    </a:lnTo>
                    <a:lnTo>
                      <a:pt x="281" y="37"/>
                    </a:lnTo>
                    <a:lnTo>
                      <a:pt x="284" y="37"/>
                    </a:lnTo>
                    <a:lnTo>
                      <a:pt x="284" y="39"/>
                    </a:lnTo>
                    <a:lnTo>
                      <a:pt x="286" y="37"/>
                    </a:lnTo>
                    <a:lnTo>
                      <a:pt x="284" y="37"/>
                    </a:lnTo>
                    <a:lnTo>
                      <a:pt x="284" y="34"/>
                    </a:lnTo>
                    <a:lnTo>
                      <a:pt x="286" y="34"/>
                    </a:lnTo>
                    <a:lnTo>
                      <a:pt x="286" y="37"/>
                    </a:lnTo>
                    <a:lnTo>
                      <a:pt x="289" y="37"/>
                    </a:lnTo>
                    <a:lnTo>
                      <a:pt x="286" y="39"/>
                    </a:lnTo>
                    <a:lnTo>
                      <a:pt x="289" y="39"/>
                    </a:lnTo>
                    <a:lnTo>
                      <a:pt x="286" y="39"/>
                    </a:lnTo>
                    <a:lnTo>
                      <a:pt x="289" y="39"/>
                    </a:lnTo>
                    <a:lnTo>
                      <a:pt x="291" y="39"/>
                    </a:lnTo>
                    <a:lnTo>
                      <a:pt x="289" y="39"/>
                    </a:lnTo>
                    <a:lnTo>
                      <a:pt x="291" y="39"/>
                    </a:lnTo>
                    <a:lnTo>
                      <a:pt x="294" y="39"/>
                    </a:lnTo>
                    <a:lnTo>
                      <a:pt x="291" y="37"/>
                    </a:lnTo>
                    <a:lnTo>
                      <a:pt x="294" y="37"/>
                    </a:lnTo>
                    <a:lnTo>
                      <a:pt x="296" y="37"/>
                    </a:lnTo>
                    <a:lnTo>
                      <a:pt x="299" y="37"/>
                    </a:lnTo>
                    <a:lnTo>
                      <a:pt x="299" y="39"/>
                    </a:lnTo>
                    <a:lnTo>
                      <a:pt x="299" y="41"/>
                    </a:lnTo>
                    <a:lnTo>
                      <a:pt x="301" y="41"/>
                    </a:lnTo>
                    <a:lnTo>
                      <a:pt x="303" y="41"/>
                    </a:lnTo>
                    <a:lnTo>
                      <a:pt x="301" y="44"/>
                    </a:lnTo>
                    <a:lnTo>
                      <a:pt x="303" y="44"/>
                    </a:lnTo>
                    <a:lnTo>
                      <a:pt x="303" y="46"/>
                    </a:lnTo>
                    <a:lnTo>
                      <a:pt x="306" y="46"/>
                    </a:lnTo>
                    <a:lnTo>
                      <a:pt x="306" y="44"/>
                    </a:lnTo>
                    <a:lnTo>
                      <a:pt x="308" y="44"/>
                    </a:lnTo>
                    <a:lnTo>
                      <a:pt x="308" y="41"/>
                    </a:lnTo>
                    <a:lnTo>
                      <a:pt x="308" y="44"/>
                    </a:lnTo>
                    <a:lnTo>
                      <a:pt x="311" y="44"/>
                    </a:lnTo>
                    <a:lnTo>
                      <a:pt x="311" y="41"/>
                    </a:lnTo>
                    <a:lnTo>
                      <a:pt x="311" y="39"/>
                    </a:lnTo>
                    <a:lnTo>
                      <a:pt x="311" y="37"/>
                    </a:lnTo>
                    <a:lnTo>
                      <a:pt x="311" y="34"/>
                    </a:lnTo>
                    <a:lnTo>
                      <a:pt x="313" y="34"/>
                    </a:lnTo>
                    <a:lnTo>
                      <a:pt x="316" y="34"/>
                    </a:lnTo>
                    <a:lnTo>
                      <a:pt x="316" y="32"/>
                    </a:lnTo>
                    <a:lnTo>
                      <a:pt x="318" y="32"/>
                    </a:lnTo>
                    <a:lnTo>
                      <a:pt x="318" y="29"/>
                    </a:lnTo>
                    <a:lnTo>
                      <a:pt x="321" y="29"/>
                    </a:lnTo>
                    <a:lnTo>
                      <a:pt x="321" y="32"/>
                    </a:lnTo>
                    <a:lnTo>
                      <a:pt x="323" y="32"/>
                    </a:lnTo>
                    <a:lnTo>
                      <a:pt x="325" y="32"/>
                    </a:lnTo>
                    <a:lnTo>
                      <a:pt x="328" y="34"/>
                    </a:lnTo>
                    <a:lnTo>
                      <a:pt x="328" y="32"/>
                    </a:lnTo>
                    <a:lnTo>
                      <a:pt x="330" y="32"/>
                    </a:lnTo>
                    <a:lnTo>
                      <a:pt x="333" y="32"/>
                    </a:lnTo>
                    <a:lnTo>
                      <a:pt x="333" y="29"/>
                    </a:lnTo>
                    <a:lnTo>
                      <a:pt x="333" y="32"/>
                    </a:lnTo>
                    <a:lnTo>
                      <a:pt x="335" y="32"/>
                    </a:lnTo>
                    <a:lnTo>
                      <a:pt x="338" y="32"/>
                    </a:lnTo>
                    <a:lnTo>
                      <a:pt x="338" y="29"/>
                    </a:lnTo>
                    <a:lnTo>
                      <a:pt x="340" y="29"/>
                    </a:lnTo>
                    <a:lnTo>
                      <a:pt x="340" y="27"/>
                    </a:lnTo>
                    <a:lnTo>
                      <a:pt x="340" y="29"/>
                    </a:lnTo>
                    <a:lnTo>
                      <a:pt x="343" y="29"/>
                    </a:lnTo>
                    <a:lnTo>
                      <a:pt x="345" y="29"/>
                    </a:lnTo>
                    <a:lnTo>
                      <a:pt x="345" y="27"/>
                    </a:lnTo>
                    <a:lnTo>
                      <a:pt x="345" y="24"/>
                    </a:lnTo>
                    <a:lnTo>
                      <a:pt x="347" y="24"/>
                    </a:lnTo>
                    <a:lnTo>
                      <a:pt x="350" y="24"/>
                    </a:lnTo>
                    <a:lnTo>
                      <a:pt x="350" y="22"/>
                    </a:lnTo>
                    <a:lnTo>
                      <a:pt x="352" y="22"/>
                    </a:lnTo>
                    <a:lnTo>
                      <a:pt x="350" y="22"/>
                    </a:lnTo>
                    <a:lnTo>
                      <a:pt x="350" y="19"/>
                    </a:lnTo>
                    <a:lnTo>
                      <a:pt x="352" y="19"/>
                    </a:lnTo>
                    <a:lnTo>
                      <a:pt x="352" y="22"/>
                    </a:lnTo>
                    <a:lnTo>
                      <a:pt x="352" y="19"/>
                    </a:lnTo>
                    <a:lnTo>
                      <a:pt x="352" y="22"/>
                    </a:lnTo>
                    <a:lnTo>
                      <a:pt x="352" y="19"/>
                    </a:lnTo>
                    <a:lnTo>
                      <a:pt x="352" y="22"/>
                    </a:lnTo>
                    <a:lnTo>
                      <a:pt x="352" y="19"/>
                    </a:lnTo>
                    <a:lnTo>
                      <a:pt x="355" y="22"/>
                    </a:lnTo>
                    <a:lnTo>
                      <a:pt x="357" y="22"/>
                    </a:lnTo>
                    <a:lnTo>
                      <a:pt x="360" y="22"/>
                    </a:lnTo>
                    <a:lnTo>
                      <a:pt x="360" y="19"/>
                    </a:lnTo>
                    <a:lnTo>
                      <a:pt x="362" y="19"/>
                    </a:lnTo>
                    <a:lnTo>
                      <a:pt x="362" y="17"/>
                    </a:lnTo>
                    <a:lnTo>
                      <a:pt x="360" y="17"/>
                    </a:lnTo>
                    <a:lnTo>
                      <a:pt x="362" y="17"/>
                    </a:lnTo>
                    <a:lnTo>
                      <a:pt x="362" y="15"/>
                    </a:lnTo>
                    <a:lnTo>
                      <a:pt x="362" y="17"/>
                    </a:lnTo>
                    <a:lnTo>
                      <a:pt x="365" y="17"/>
                    </a:lnTo>
                    <a:lnTo>
                      <a:pt x="365" y="15"/>
                    </a:lnTo>
                    <a:lnTo>
                      <a:pt x="367" y="15"/>
                    </a:lnTo>
                    <a:lnTo>
                      <a:pt x="367" y="12"/>
                    </a:lnTo>
                    <a:lnTo>
                      <a:pt x="369" y="12"/>
                    </a:lnTo>
                    <a:lnTo>
                      <a:pt x="369" y="10"/>
                    </a:lnTo>
                    <a:lnTo>
                      <a:pt x="372" y="10"/>
                    </a:lnTo>
                    <a:lnTo>
                      <a:pt x="369" y="10"/>
                    </a:lnTo>
                    <a:lnTo>
                      <a:pt x="369" y="7"/>
                    </a:lnTo>
                    <a:lnTo>
                      <a:pt x="369" y="5"/>
                    </a:lnTo>
                    <a:lnTo>
                      <a:pt x="369" y="2"/>
                    </a:lnTo>
                    <a:lnTo>
                      <a:pt x="367" y="2"/>
                    </a:lnTo>
                    <a:lnTo>
                      <a:pt x="369" y="2"/>
                    </a:lnTo>
                    <a:lnTo>
                      <a:pt x="372" y="2"/>
                    </a:lnTo>
                    <a:lnTo>
                      <a:pt x="374" y="2"/>
                    </a:lnTo>
                    <a:lnTo>
                      <a:pt x="377" y="2"/>
                    </a:lnTo>
                    <a:lnTo>
                      <a:pt x="379" y="2"/>
                    </a:lnTo>
                    <a:lnTo>
                      <a:pt x="379" y="0"/>
                    </a:lnTo>
                    <a:lnTo>
                      <a:pt x="382" y="0"/>
                    </a:lnTo>
                    <a:lnTo>
                      <a:pt x="382" y="2"/>
                    </a:lnTo>
                    <a:lnTo>
                      <a:pt x="384" y="0"/>
                    </a:lnTo>
                    <a:lnTo>
                      <a:pt x="384" y="2"/>
                    </a:lnTo>
                    <a:lnTo>
                      <a:pt x="384" y="5"/>
                    </a:lnTo>
                    <a:lnTo>
                      <a:pt x="387" y="5"/>
                    </a:lnTo>
                    <a:lnTo>
                      <a:pt x="387" y="7"/>
                    </a:lnTo>
                    <a:lnTo>
                      <a:pt x="387" y="10"/>
                    </a:lnTo>
                    <a:lnTo>
                      <a:pt x="387" y="12"/>
                    </a:lnTo>
                    <a:lnTo>
                      <a:pt x="387" y="15"/>
                    </a:lnTo>
                    <a:lnTo>
                      <a:pt x="387" y="17"/>
                    </a:lnTo>
                    <a:lnTo>
                      <a:pt x="384" y="17"/>
                    </a:lnTo>
                    <a:lnTo>
                      <a:pt x="384" y="19"/>
                    </a:lnTo>
                    <a:lnTo>
                      <a:pt x="382" y="19"/>
                    </a:lnTo>
                    <a:lnTo>
                      <a:pt x="382" y="22"/>
                    </a:lnTo>
                    <a:lnTo>
                      <a:pt x="384" y="22"/>
                    </a:lnTo>
                    <a:lnTo>
                      <a:pt x="387" y="22"/>
                    </a:lnTo>
                    <a:lnTo>
                      <a:pt x="389" y="22"/>
                    </a:lnTo>
                    <a:lnTo>
                      <a:pt x="391" y="22"/>
                    </a:lnTo>
                    <a:lnTo>
                      <a:pt x="394" y="22"/>
                    </a:lnTo>
                    <a:lnTo>
                      <a:pt x="394" y="24"/>
                    </a:lnTo>
                    <a:lnTo>
                      <a:pt x="396" y="24"/>
                    </a:lnTo>
                    <a:lnTo>
                      <a:pt x="396" y="27"/>
                    </a:lnTo>
                    <a:lnTo>
                      <a:pt x="394" y="2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3" name="Freeform 1616"/>
              <p:cNvSpPr>
                <a:spLocks/>
              </p:cNvSpPr>
              <p:nvPr/>
            </p:nvSpPr>
            <p:spPr bwMode="auto">
              <a:xfrm>
                <a:off x="3092" y="1659"/>
                <a:ext cx="699" cy="599"/>
              </a:xfrm>
              <a:custGeom>
                <a:avLst/>
                <a:gdLst>
                  <a:gd name="T0" fmla="*/ 9 w 699"/>
                  <a:gd name="T1" fmla="*/ 17 h 599"/>
                  <a:gd name="T2" fmla="*/ 0 w 699"/>
                  <a:gd name="T3" fmla="*/ 42 h 599"/>
                  <a:gd name="T4" fmla="*/ 7 w 699"/>
                  <a:gd name="T5" fmla="*/ 69 h 599"/>
                  <a:gd name="T6" fmla="*/ 31 w 699"/>
                  <a:gd name="T7" fmla="*/ 88 h 599"/>
                  <a:gd name="T8" fmla="*/ 41 w 699"/>
                  <a:gd name="T9" fmla="*/ 86 h 599"/>
                  <a:gd name="T10" fmla="*/ 56 w 699"/>
                  <a:gd name="T11" fmla="*/ 76 h 599"/>
                  <a:gd name="T12" fmla="*/ 70 w 699"/>
                  <a:gd name="T13" fmla="*/ 69 h 599"/>
                  <a:gd name="T14" fmla="*/ 92 w 699"/>
                  <a:gd name="T15" fmla="*/ 69 h 599"/>
                  <a:gd name="T16" fmla="*/ 112 w 699"/>
                  <a:gd name="T17" fmla="*/ 64 h 599"/>
                  <a:gd name="T18" fmla="*/ 114 w 699"/>
                  <a:gd name="T19" fmla="*/ 54 h 599"/>
                  <a:gd name="T20" fmla="*/ 141 w 699"/>
                  <a:gd name="T21" fmla="*/ 54 h 599"/>
                  <a:gd name="T22" fmla="*/ 183 w 699"/>
                  <a:gd name="T23" fmla="*/ 57 h 599"/>
                  <a:gd name="T24" fmla="*/ 205 w 699"/>
                  <a:gd name="T25" fmla="*/ 52 h 599"/>
                  <a:gd name="T26" fmla="*/ 220 w 699"/>
                  <a:gd name="T27" fmla="*/ 27 h 599"/>
                  <a:gd name="T28" fmla="*/ 237 w 699"/>
                  <a:gd name="T29" fmla="*/ 0 h 599"/>
                  <a:gd name="T30" fmla="*/ 251 w 699"/>
                  <a:gd name="T31" fmla="*/ 42 h 599"/>
                  <a:gd name="T32" fmla="*/ 264 w 699"/>
                  <a:gd name="T33" fmla="*/ 61 h 599"/>
                  <a:gd name="T34" fmla="*/ 281 w 699"/>
                  <a:gd name="T35" fmla="*/ 81 h 599"/>
                  <a:gd name="T36" fmla="*/ 276 w 699"/>
                  <a:gd name="T37" fmla="*/ 113 h 599"/>
                  <a:gd name="T38" fmla="*/ 308 w 699"/>
                  <a:gd name="T39" fmla="*/ 127 h 599"/>
                  <a:gd name="T40" fmla="*/ 320 w 699"/>
                  <a:gd name="T41" fmla="*/ 137 h 599"/>
                  <a:gd name="T42" fmla="*/ 339 w 699"/>
                  <a:gd name="T43" fmla="*/ 140 h 599"/>
                  <a:gd name="T44" fmla="*/ 347 w 699"/>
                  <a:gd name="T45" fmla="*/ 145 h 599"/>
                  <a:gd name="T46" fmla="*/ 359 w 699"/>
                  <a:gd name="T47" fmla="*/ 142 h 599"/>
                  <a:gd name="T48" fmla="*/ 366 w 699"/>
                  <a:gd name="T49" fmla="*/ 147 h 599"/>
                  <a:gd name="T50" fmla="*/ 371 w 699"/>
                  <a:gd name="T51" fmla="*/ 145 h 599"/>
                  <a:gd name="T52" fmla="*/ 376 w 699"/>
                  <a:gd name="T53" fmla="*/ 149 h 599"/>
                  <a:gd name="T54" fmla="*/ 381 w 699"/>
                  <a:gd name="T55" fmla="*/ 147 h 599"/>
                  <a:gd name="T56" fmla="*/ 383 w 699"/>
                  <a:gd name="T57" fmla="*/ 154 h 599"/>
                  <a:gd name="T58" fmla="*/ 393 w 699"/>
                  <a:gd name="T59" fmla="*/ 152 h 599"/>
                  <a:gd name="T60" fmla="*/ 398 w 699"/>
                  <a:gd name="T61" fmla="*/ 154 h 599"/>
                  <a:gd name="T62" fmla="*/ 400 w 699"/>
                  <a:gd name="T63" fmla="*/ 159 h 599"/>
                  <a:gd name="T64" fmla="*/ 403 w 699"/>
                  <a:gd name="T65" fmla="*/ 162 h 599"/>
                  <a:gd name="T66" fmla="*/ 405 w 699"/>
                  <a:gd name="T67" fmla="*/ 167 h 599"/>
                  <a:gd name="T68" fmla="*/ 413 w 699"/>
                  <a:gd name="T69" fmla="*/ 164 h 599"/>
                  <a:gd name="T70" fmla="*/ 422 w 699"/>
                  <a:gd name="T71" fmla="*/ 167 h 599"/>
                  <a:gd name="T72" fmla="*/ 422 w 699"/>
                  <a:gd name="T73" fmla="*/ 171 h 599"/>
                  <a:gd name="T74" fmla="*/ 425 w 699"/>
                  <a:gd name="T75" fmla="*/ 174 h 599"/>
                  <a:gd name="T76" fmla="*/ 432 w 699"/>
                  <a:gd name="T77" fmla="*/ 189 h 599"/>
                  <a:gd name="T78" fmla="*/ 442 w 699"/>
                  <a:gd name="T79" fmla="*/ 191 h 599"/>
                  <a:gd name="T80" fmla="*/ 466 w 699"/>
                  <a:gd name="T81" fmla="*/ 189 h 599"/>
                  <a:gd name="T82" fmla="*/ 491 w 699"/>
                  <a:gd name="T83" fmla="*/ 196 h 599"/>
                  <a:gd name="T84" fmla="*/ 525 w 699"/>
                  <a:gd name="T85" fmla="*/ 203 h 599"/>
                  <a:gd name="T86" fmla="*/ 557 w 699"/>
                  <a:gd name="T87" fmla="*/ 201 h 599"/>
                  <a:gd name="T88" fmla="*/ 584 w 699"/>
                  <a:gd name="T89" fmla="*/ 218 h 599"/>
                  <a:gd name="T90" fmla="*/ 606 w 699"/>
                  <a:gd name="T91" fmla="*/ 237 h 599"/>
                  <a:gd name="T92" fmla="*/ 633 w 699"/>
                  <a:gd name="T93" fmla="*/ 259 h 599"/>
                  <a:gd name="T94" fmla="*/ 660 w 699"/>
                  <a:gd name="T95" fmla="*/ 264 h 599"/>
                  <a:gd name="T96" fmla="*/ 686 w 699"/>
                  <a:gd name="T97" fmla="*/ 277 h 599"/>
                  <a:gd name="T98" fmla="*/ 696 w 699"/>
                  <a:gd name="T99" fmla="*/ 313 h 599"/>
                  <a:gd name="T100" fmla="*/ 696 w 699"/>
                  <a:gd name="T101" fmla="*/ 338 h 599"/>
                  <a:gd name="T102" fmla="*/ 691 w 699"/>
                  <a:gd name="T103" fmla="*/ 365 h 599"/>
                  <a:gd name="T104" fmla="*/ 672 w 699"/>
                  <a:gd name="T105" fmla="*/ 389 h 599"/>
                  <a:gd name="T106" fmla="*/ 655 w 699"/>
                  <a:gd name="T107" fmla="*/ 411 h 599"/>
                  <a:gd name="T108" fmla="*/ 625 w 699"/>
                  <a:gd name="T109" fmla="*/ 440 h 599"/>
                  <a:gd name="T110" fmla="*/ 606 w 699"/>
                  <a:gd name="T111" fmla="*/ 477 h 599"/>
                  <a:gd name="T112" fmla="*/ 584 w 699"/>
                  <a:gd name="T113" fmla="*/ 492 h 599"/>
                  <a:gd name="T114" fmla="*/ 581 w 699"/>
                  <a:gd name="T115" fmla="*/ 519 h 599"/>
                  <a:gd name="T116" fmla="*/ 584 w 699"/>
                  <a:gd name="T117" fmla="*/ 558 h 599"/>
                  <a:gd name="T118" fmla="*/ 579 w 699"/>
                  <a:gd name="T119" fmla="*/ 590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99" h="599">
                    <a:moveTo>
                      <a:pt x="7" y="3"/>
                    </a:moveTo>
                    <a:lnTo>
                      <a:pt x="9" y="3"/>
                    </a:lnTo>
                    <a:lnTo>
                      <a:pt x="7" y="5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2" y="8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12" y="10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2" y="13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7" y="22"/>
                    </a:lnTo>
                    <a:lnTo>
                      <a:pt x="4" y="22"/>
                    </a:lnTo>
                    <a:lnTo>
                      <a:pt x="4" y="25"/>
                    </a:lnTo>
                    <a:lnTo>
                      <a:pt x="4" y="27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2" y="35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2" y="37"/>
                    </a:lnTo>
                    <a:lnTo>
                      <a:pt x="2" y="39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2" y="49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4" y="57"/>
                    </a:lnTo>
                    <a:lnTo>
                      <a:pt x="4" y="59"/>
                    </a:lnTo>
                    <a:lnTo>
                      <a:pt x="4" y="57"/>
                    </a:lnTo>
                    <a:lnTo>
                      <a:pt x="4" y="59"/>
                    </a:lnTo>
                    <a:lnTo>
                      <a:pt x="7" y="59"/>
                    </a:lnTo>
                    <a:lnTo>
                      <a:pt x="7" y="61"/>
                    </a:lnTo>
                    <a:lnTo>
                      <a:pt x="7" y="64"/>
                    </a:lnTo>
                    <a:lnTo>
                      <a:pt x="7" y="66"/>
                    </a:lnTo>
                    <a:lnTo>
                      <a:pt x="7" y="69"/>
                    </a:lnTo>
                    <a:lnTo>
                      <a:pt x="7" y="71"/>
                    </a:lnTo>
                    <a:lnTo>
                      <a:pt x="9" y="71"/>
                    </a:lnTo>
                    <a:lnTo>
                      <a:pt x="9" y="74"/>
                    </a:lnTo>
                    <a:lnTo>
                      <a:pt x="12" y="74"/>
                    </a:lnTo>
                    <a:lnTo>
                      <a:pt x="14" y="76"/>
                    </a:lnTo>
                    <a:lnTo>
                      <a:pt x="14" y="79"/>
                    </a:lnTo>
                    <a:lnTo>
                      <a:pt x="17" y="79"/>
                    </a:lnTo>
                    <a:lnTo>
                      <a:pt x="17" y="81"/>
                    </a:lnTo>
                    <a:lnTo>
                      <a:pt x="19" y="81"/>
                    </a:lnTo>
                    <a:lnTo>
                      <a:pt x="19" y="83"/>
                    </a:lnTo>
                    <a:lnTo>
                      <a:pt x="22" y="83"/>
                    </a:lnTo>
                    <a:lnTo>
                      <a:pt x="24" y="83"/>
                    </a:lnTo>
                    <a:lnTo>
                      <a:pt x="24" y="86"/>
                    </a:lnTo>
                    <a:lnTo>
                      <a:pt x="26" y="86"/>
                    </a:lnTo>
                    <a:lnTo>
                      <a:pt x="29" y="86"/>
                    </a:lnTo>
                    <a:lnTo>
                      <a:pt x="31" y="86"/>
                    </a:lnTo>
                    <a:lnTo>
                      <a:pt x="31" y="88"/>
                    </a:lnTo>
                    <a:lnTo>
                      <a:pt x="34" y="88"/>
                    </a:lnTo>
                    <a:lnTo>
                      <a:pt x="34" y="91"/>
                    </a:lnTo>
                    <a:lnTo>
                      <a:pt x="34" y="88"/>
                    </a:lnTo>
                    <a:lnTo>
                      <a:pt x="34" y="91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6" y="86"/>
                    </a:lnTo>
                    <a:lnTo>
                      <a:pt x="39" y="86"/>
                    </a:lnTo>
                    <a:lnTo>
                      <a:pt x="39" y="88"/>
                    </a:lnTo>
                    <a:lnTo>
                      <a:pt x="39" y="86"/>
                    </a:lnTo>
                    <a:lnTo>
                      <a:pt x="41" y="86"/>
                    </a:lnTo>
                    <a:lnTo>
                      <a:pt x="41" y="88"/>
                    </a:lnTo>
                    <a:lnTo>
                      <a:pt x="41" y="86"/>
                    </a:lnTo>
                    <a:lnTo>
                      <a:pt x="41" y="88"/>
                    </a:lnTo>
                    <a:lnTo>
                      <a:pt x="41" y="86"/>
                    </a:lnTo>
                    <a:lnTo>
                      <a:pt x="44" y="86"/>
                    </a:lnTo>
                    <a:lnTo>
                      <a:pt x="41" y="86"/>
                    </a:lnTo>
                    <a:lnTo>
                      <a:pt x="44" y="83"/>
                    </a:lnTo>
                    <a:lnTo>
                      <a:pt x="41" y="83"/>
                    </a:lnTo>
                    <a:lnTo>
                      <a:pt x="41" y="81"/>
                    </a:lnTo>
                    <a:lnTo>
                      <a:pt x="44" y="81"/>
                    </a:lnTo>
                    <a:lnTo>
                      <a:pt x="46" y="81"/>
                    </a:lnTo>
                    <a:lnTo>
                      <a:pt x="44" y="81"/>
                    </a:lnTo>
                    <a:lnTo>
                      <a:pt x="46" y="81"/>
                    </a:lnTo>
                    <a:lnTo>
                      <a:pt x="44" y="81"/>
                    </a:lnTo>
                    <a:lnTo>
                      <a:pt x="44" y="79"/>
                    </a:lnTo>
                    <a:lnTo>
                      <a:pt x="46" y="79"/>
                    </a:lnTo>
                    <a:lnTo>
                      <a:pt x="48" y="79"/>
                    </a:lnTo>
                    <a:lnTo>
                      <a:pt x="51" y="79"/>
                    </a:lnTo>
                    <a:lnTo>
                      <a:pt x="51" y="81"/>
                    </a:lnTo>
                    <a:lnTo>
                      <a:pt x="53" y="81"/>
                    </a:lnTo>
                    <a:lnTo>
                      <a:pt x="56" y="81"/>
                    </a:lnTo>
                    <a:lnTo>
                      <a:pt x="56" y="79"/>
                    </a:lnTo>
                    <a:lnTo>
                      <a:pt x="56" y="76"/>
                    </a:lnTo>
                    <a:lnTo>
                      <a:pt x="58" y="76"/>
                    </a:lnTo>
                    <a:lnTo>
                      <a:pt x="61" y="76"/>
                    </a:lnTo>
                    <a:lnTo>
                      <a:pt x="61" y="74"/>
                    </a:lnTo>
                    <a:lnTo>
                      <a:pt x="63" y="74"/>
                    </a:lnTo>
                    <a:lnTo>
                      <a:pt x="63" y="76"/>
                    </a:lnTo>
                    <a:lnTo>
                      <a:pt x="66" y="76"/>
                    </a:lnTo>
                    <a:lnTo>
                      <a:pt x="66" y="74"/>
                    </a:lnTo>
                    <a:lnTo>
                      <a:pt x="66" y="76"/>
                    </a:lnTo>
                    <a:lnTo>
                      <a:pt x="68" y="76"/>
                    </a:lnTo>
                    <a:lnTo>
                      <a:pt x="68" y="74"/>
                    </a:lnTo>
                    <a:lnTo>
                      <a:pt x="70" y="74"/>
                    </a:lnTo>
                    <a:lnTo>
                      <a:pt x="70" y="71"/>
                    </a:lnTo>
                    <a:lnTo>
                      <a:pt x="70" y="74"/>
                    </a:lnTo>
                    <a:lnTo>
                      <a:pt x="70" y="71"/>
                    </a:lnTo>
                    <a:lnTo>
                      <a:pt x="70" y="74"/>
                    </a:lnTo>
                    <a:lnTo>
                      <a:pt x="70" y="71"/>
                    </a:lnTo>
                    <a:lnTo>
                      <a:pt x="70" y="69"/>
                    </a:lnTo>
                    <a:lnTo>
                      <a:pt x="73" y="69"/>
                    </a:lnTo>
                    <a:lnTo>
                      <a:pt x="73" y="66"/>
                    </a:lnTo>
                    <a:lnTo>
                      <a:pt x="75" y="66"/>
                    </a:lnTo>
                    <a:lnTo>
                      <a:pt x="75" y="69"/>
                    </a:lnTo>
                    <a:lnTo>
                      <a:pt x="78" y="69"/>
                    </a:lnTo>
                    <a:lnTo>
                      <a:pt x="78" y="66"/>
                    </a:lnTo>
                    <a:lnTo>
                      <a:pt x="80" y="66"/>
                    </a:lnTo>
                    <a:lnTo>
                      <a:pt x="80" y="69"/>
                    </a:lnTo>
                    <a:lnTo>
                      <a:pt x="83" y="69"/>
                    </a:lnTo>
                    <a:lnTo>
                      <a:pt x="85" y="69"/>
                    </a:lnTo>
                    <a:lnTo>
                      <a:pt x="88" y="69"/>
                    </a:lnTo>
                    <a:lnTo>
                      <a:pt x="88" y="71"/>
                    </a:lnTo>
                    <a:lnTo>
                      <a:pt x="90" y="71"/>
                    </a:lnTo>
                    <a:lnTo>
                      <a:pt x="88" y="71"/>
                    </a:lnTo>
                    <a:lnTo>
                      <a:pt x="90" y="71"/>
                    </a:lnTo>
                    <a:lnTo>
                      <a:pt x="90" y="69"/>
                    </a:lnTo>
                    <a:lnTo>
                      <a:pt x="92" y="69"/>
                    </a:lnTo>
                    <a:lnTo>
                      <a:pt x="95" y="69"/>
                    </a:lnTo>
                    <a:lnTo>
                      <a:pt x="97" y="69"/>
                    </a:lnTo>
                    <a:lnTo>
                      <a:pt x="100" y="69"/>
                    </a:lnTo>
                    <a:lnTo>
                      <a:pt x="102" y="69"/>
                    </a:lnTo>
                    <a:lnTo>
                      <a:pt x="105" y="69"/>
                    </a:lnTo>
                    <a:lnTo>
                      <a:pt x="105" y="71"/>
                    </a:lnTo>
                    <a:lnTo>
                      <a:pt x="105" y="69"/>
                    </a:lnTo>
                    <a:lnTo>
                      <a:pt x="107" y="69"/>
                    </a:lnTo>
                    <a:lnTo>
                      <a:pt x="107" y="71"/>
                    </a:lnTo>
                    <a:lnTo>
                      <a:pt x="110" y="71"/>
                    </a:lnTo>
                    <a:lnTo>
                      <a:pt x="112" y="71"/>
                    </a:lnTo>
                    <a:lnTo>
                      <a:pt x="114" y="69"/>
                    </a:lnTo>
                    <a:lnTo>
                      <a:pt x="112" y="69"/>
                    </a:lnTo>
                    <a:lnTo>
                      <a:pt x="112" y="66"/>
                    </a:lnTo>
                    <a:lnTo>
                      <a:pt x="114" y="66"/>
                    </a:lnTo>
                    <a:lnTo>
                      <a:pt x="112" y="66"/>
                    </a:lnTo>
                    <a:lnTo>
                      <a:pt x="112" y="64"/>
                    </a:lnTo>
                    <a:lnTo>
                      <a:pt x="112" y="61"/>
                    </a:lnTo>
                    <a:lnTo>
                      <a:pt x="110" y="61"/>
                    </a:lnTo>
                    <a:lnTo>
                      <a:pt x="110" y="59"/>
                    </a:lnTo>
                    <a:lnTo>
                      <a:pt x="110" y="61"/>
                    </a:lnTo>
                    <a:lnTo>
                      <a:pt x="110" y="59"/>
                    </a:lnTo>
                    <a:lnTo>
                      <a:pt x="107" y="59"/>
                    </a:lnTo>
                    <a:lnTo>
                      <a:pt x="107" y="57"/>
                    </a:lnTo>
                    <a:lnTo>
                      <a:pt x="110" y="57"/>
                    </a:lnTo>
                    <a:lnTo>
                      <a:pt x="107" y="57"/>
                    </a:lnTo>
                    <a:lnTo>
                      <a:pt x="110" y="57"/>
                    </a:lnTo>
                    <a:lnTo>
                      <a:pt x="112" y="57"/>
                    </a:lnTo>
                    <a:lnTo>
                      <a:pt x="112" y="54"/>
                    </a:lnTo>
                    <a:lnTo>
                      <a:pt x="110" y="54"/>
                    </a:lnTo>
                    <a:lnTo>
                      <a:pt x="112" y="54"/>
                    </a:lnTo>
                    <a:lnTo>
                      <a:pt x="112" y="52"/>
                    </a:lnTo>
                    <a:lnTo>
                      <a:pt x="114" y="52"/>
                    </a:lnTo>
                    <a:lnTo>
                      <a:pt x="114" y="54"/>
                    </a:lnTo>
                    <a:lnTo>
                      <a:pt x="117" y="54"/>
                    </a:lnTo>
                    <a:lnTo>
                      <a:pt x="117" y="57"/>
                    </a:lnTo>
                    <a:lnTo>
                      <a:pt x="119" y="57"/>
                    </a:lnTo>
                    <a:lnTo>
                      <a:pt x="119" y="54"/>
                    </a:lnTo>
                    <a:lnTo>
                      <a:pt x="119" y="57"/>
                    </a:lnTo>
                    <a:lnTo>
                      <a:pt x="119" y="54"/>
                    </a:lnTo>
                    <a:lnTo>
                      <a:pt x="122" y="54"/>
                    </a:lnTo>
                    <a:lnTo>
                      <a:pt x="124" y="54"/>
                    </a:lnTo>
                    <a:lnTo>
                      <a:pt x="127" y="54"/>
                    </a:lnTo>
                    <a:lnTo>
                      <a:pt x="129" y="54"/>
                    </a:lnTo>
                    <a:lnTo>
                      <a:pt x="129" y="52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6" y="52"/>
                    </a:lnTo>
                    <a:lnTo>
                      <a:pt x="139" y="52"/>
                    </a:lnTo>
                    <a:lnTo>
                      <a:pt x="141" y="52"/>
                    </a:lnTo>
                    <a:lnTo>
                      <a:pt x="141" y="54"/>
                    </a:lnTo>
                    <a:lnTo>
                      <a:pt x="144" y="54"/>
                    </a:lnTo>
                    <a:lnTo>
                      <a:pt x="146" y="54"/>
                    </a:lnTo>
                    <a:lnTo>
                      <a:pt x="146" y="57"/>
                    </a:lnTo>
                    <a:lnTo>
                      <a:pt x="149" y="57"/>
                    </a:lnTo>
                    <a:lnTo>
                      <a:pt x="154" y="61"/>
                    </a:lnTo>
                    <a:lnTo>
                      <a:pt x="161" y="61"/>
                    </a:lnTo>
                    <a:lnTo>
                      <a:pt x="166" y="61"/>
                    </a:lnTo>
                    <a:lnTo>
                      <a:pt x="168" y="59"/>
                    </a:lnTo>
                    <a:lnTo>
                      <a:pt x="171" y="59"/>
                    </a:lnTo>
                    <a:lnTo>
                      <a:pt x="171" y="57"/>
                    </a:lnTo>
                    <a:lnTo>
                      <a:pt x="173" y="57"/>
                    </a:lnTo>
                    <a:lnTo>
                      <a:pt x="173" y="59"/>
                    </a:lnTo>
                    <a:lnTo>
                      <a:pt x="176" y="59"/>
                    </a:lnTo>
                    <a:lnTo>
                      <a:pt x="178" y="59"/>
                    </a:lnTo>
                    <a:lnTo>
                      <a:pt x="180" y="59"/>
                    </a:lnTo>
                    <a:lnTo>
                      <a:pt x="183" y="59"/>
                    </a:lnTo>
                    <a:lnTo>
                      <a:pt x="183" y="57"/>
                    </a:lnTo>
                    <a:lnTo>
                      <a:pt x="185" y="57"/>
                    </a:lnTo>
                    <a:lnTo>
                      <a:pt x="185" y="59"/>
                    </a:lnTo>
                    <a:lnTo>
                      <a:pt x="188" y="59"/>
                    </a:lnTo>
                    <a:lnTo>
                      <a:pt x="188" y="61"/>
                    </a:lnTo>
                    <a:lnTo>
                      <a:pt x="185" y="61"/>
                    </a:lnTo>
                    <a:lnTo>
                      <a:pt x="188" y="61"/>
                    </a:lnTo>
                    <a:lnTo>
                      <a:pt x="190" y="61"/>
                    </a:lnTo>
                    <a:lnTo>
                      <a:pt x="193" y="61"/>
                    </a:lnTo>
                    <a:lnTo>
                      <a:pt x="195" y="61"/>
                    </a:lnTo>
                    <a:lnTo>
                      <a:pt x="198" y="61"/>
                    </a:lnTo>
                    <a:lnTo>
                      <a:pt x="198" y="59"/>
                    </a:lnTo>
                    <a:lnTo>
                      <a:pt x="200" y="59"/>
                    </a:lnTo>
                    <a:lnTo>
                      <a:pt x="202" y="57"/>
                    </a:lnTo>
                    <a:lnTo>
                      <a:pt x="205" y="54"/>
                    </a:lnTo>
                    <a:lnTo>
                      <a:pt x="205" y="52"/>
                    </a:lnTo>
                    <a:lnTo>
                      <a:pt x="207" y="52"/>
                    </a:lnTo>
                    <a:lnTo>
                      <a:pt x="205" y="52"/>
                    </a:lnTo>
                    <a:lnTo>
                      <a:pt x="207" y="52"/>
                    </a:lnTo>
                    <a:lnTo>
                      <a:pt x="207" y="49"/>
                    </a:lnTo>
                    <a:lnTo>
                      <a:pt x="207" y="47"/>
                    </a:lnTo>
                    <a:lnTo>
                      <a:pt x="207" y="44"/>
                    </a:lnTo>
                    <a:lnTo>
                      <a:pt x="210" y="44"/>
                    </a:lnTo>
                    <a:lnTo>
                      <a:pt x="210" y="42"/>
                    </a:lnTo>
                    <a:lnTo>
                      <a:pt x="212" y="42"/>
                    </a:lnTo>
                    <a:lnTo>
                      <a:pt x="210" y="42"/>
                    </a:lnTo>
                    <a:lnTo>
                      <a:pt x="210" y="39"/>
                    </a:lnTo>
                    <a:lnTo>
                      <a:pt x="212" y="39"/>
                    </a:lnTo>
                    <a:lnTo>
                      <a:pt x="212" y="37"/>
                    </a:lnTo>
                    <a:lnTo>
                      <a:pt x="212" y="35"/>
                    </a:lnTo>
                    <a:lnTo>
                      <a:pt x="212" y="32"/>
                    </a:lnTo>
                    <a:lnTo>
                      <a:pt x="215" y="32"/>
                    </a:lnTo>
                    <a:lnTo>
                      <a:pt x="217" y="32"/>
                    </a:lnTo>
                    <a:lnTo>
                      <a:pt x="217" y="30"/>
                    </a:lnTo>
                    <a:lnTo>
                      <a:pt x="220" y="27"/>
                    </a:lnTo>
                    <a:lnTo>
                      <a:pt x="220" y="25"/>
                    </a:lnTo>
                    <a:lnTo>
                      <a:pt x="222" y="22"/>
                    </a:lnTo>
                    <a:lnTo>
                      <a:pt x="222" y="20"/>
                    </a:lnTo>
                    <a:lnTo>
                      <a:pt x="224" y="20"/>
                    </a:lnTo>
                    <a:lnTo>
                      <a:pt x="224" y="17"/>
                    </a:lnTo>
                    <a:lnTo>
                      <a:pt x="224" y="15"/>
                    </a:lnTo>
                    <a:lnTo>
                      <a:pt x="227" y="15"/>
                    </a:lnTo>
                    <a:lnTo>
                      <a:pt x="227" y="13"/>
                    </a:lnTo>
                    <a:lnTo>
                      <a:pt x="229" y="13"/>
                    </a:lnTo>
                    <a:lnTo>
                      <a:pt x="229" y="10"/>
                    </a:lnTo>
                    <a:lnTo>
                      <a:pt x="232" y="10"/>
                    </a:lnTo>
                    <a:lnTo>
                      <a:pt x="232" y="8"/>
                    </a:lnTo>
                    <a:lnTo>
                      <a:pt x="232" y="5"/>
                    </a:lnTo>
                    <a:lnTo>
                      <a:pt x="234" y="5"/>
                    </a:lnTo>
                    <a:lnTo>
                      <a:pt x="234" y="3"/>
                    </a:lnTo>
                    <a:lnTo>
                      <a:pt x="234" y="0"/>
                    </a:lnTo>
                    <a:lnTo>
                      <a:pt x="237" y="0"/>
                    </a:lnTo>
                    <a:lnTo>
                      <a:pt x="239" y="3"/>
                    </a:lnTo>
                    <a:lnTo>
                      <a:pt x="242" y="5"/>
                    </a:lnTo>
                    <a:lnTo>
                      <a:pt x="244" y="8"/>
                    </a:lnTo>
                    <a:lnTo>
                      <a:pt x="244" y="10"/>
                    </a:lnTo>
                    <a:lnTo>
                      <a:pt x="244" y="13"/>
                    </a:lnTo>
                    <a:lnTo>
                      <a:pt x="246" y="15"/>
                    </a:lnTo>
                    <a:lnTo>
                      <a:pt x="246" y="17"/>
                    </a:lnTo>
                    <a:lnTo>
                      <a:pt x="246" y="20"/>
                    </a:lnTo>
                    <a:lnTo>
                      <a:pt x="246" y="22"/>
                    </a:lnTo>
                    <a:lnTo>
                      <a:pt x="246" y="25"/>
                    </a:lnTo>
                    <a:lnTo>
                      <a:pt x="246" y="27"/>
                    </a:lnTo>
                    <a:lnTo>
                      <a:pt x="246" y="30"/>
                    </a:lnTo>
                    <a:lnTo>
                      <a:pt x="249" y="35"/>
                    </a:lnTo>
                    <a:lnTo>
                      <a:pt x="249" y="37"/>
                    </a:lnTo>
                    <a:lnTo>
                      <a:pt x="249" y="39"/>
                    </a:lnTo>
                    <a:lnTo>
                      <a:pt x="249" y="42"/>
                    </a:lnTo>
                    <a:lnTo>
                      <a:pt x="251" y="42"/>
                    </a:lnTo>
                    <a:lnTo>
                      <a:pt x="251" y="44"/>
                    </a:lnTo>
                    <a:lnTo>
                      <a:pt x="251" y="47"/>
                    </a:lnTo>
                    <a:lnTo>
                      <a:pt x="254" y="47"/>
                    </a:lnTo>
                    <a:lnTo>
                      <a:pt x="254" y="49"/>
                    </a:lnTo>
                    <a:lnTo>
                      <a:pt x="254" y="52"/>
                    </a:lnTo>
                    <a:lnTo>
                      <a:pt x="254" y="54"/>
                    </a:lnTo>
                    <a:lnTo>
                      <a:pt x="254" y="52"/>
                    </a:lnTo>
                    <a:lnTo>
                      <a:pt x="256" y="52"/>
                    </a:lnTo>
                    <a:lnTo>
                      <a:pt x="256" y="54"/>
                    </a:lnTo>
                    <a:lnTo>
                      <a:pt x="256" y="57"/>
                    </a:lnTo>
                    <a:lnTo>
                      <a:pt x="256" y="59"/>
                    </a:lnTo>
                    <a:lnTo>
                      <a:pt x="256" y="61"/>
                    </a:lnTo>
                    <a:lnTo>
                      <a:pt x="259" y="61"/>
                    </a:lnTo>
                    <a:lnTo>
                      <a:pt x="259" y="64"/>
                    </a:lnTo>
                    <a:lnTo>
                      <a:pt x="259" y="61"/>
                    </a:lnTo>
                    <a:lnTo>
                      <a:pt x="261" y="61"/>
                    </a:lnTo>
                    <a:lnTo>
                      <a:pt x="264" y="61"/>
                    </a:lnTo>
                    <a:lnTo>
                      <a:pt x="266" y="61"/>
                    </a:lnTo>
                    <a:lnTo>
                      <a:pt x="266" y="64"/>
                    </a:lnTo>
                    <a:lnTo>
                      <a:pt x="268" y="64"/>
                    </a:lnTo>
                    <a:lnTo>
                      <a:pt x="266" y="64"/>
                    </a:lnTo>
                    <a:lnTo>
                      <a:pt x="268" y="64"/>
                    </a:lnTo>
                    <a:lnTo>
                      <a:pt x="268" y="66"/>
                    </a:lnTo>
                    <a:lnTo>
                      <a:pt x="268" y="69"/>
                    </a:lnTo>
                    <a:lnTo>
                      <a:pt x="271" y="71"/>
                    </a:lnTo>
                    <a:lnTo>
                      <a:pt x="273" y="71"/>
                    </a:lnTo>
                    <a:lnTo>
                      <a:pt x="273" y="74"/>
                    </a:lnTo>
                    <a:lnTo>
                      <a:pt x="276" y="74"/>
                    </a:lnTo>
                    <a:lnTo>
                      <a:pt x="278" y="76"/>
                    </a:lnTo>
                    <a:lnTo>
                      <a:pt x="281" y="76"/>
                    </a:lnTo>
                    <a:lnTo>
                      <a:pt x="278" y="76"/>
                    </a:lnTo>
                    <a:lnTo>
                      <a:pt x="281" y="76"/>
                    </a:lnTo>
                    <a:lnTo>
                      <a:pt x="281" y="79"/>
                    </a:lnTo>
                    <a:lnTo>
                      <a:pt x="281" y="81"/>
                    </a:lnTo>
                    <a:lnTo>
                      <a:pt x="281" y="83"/>
                    </a:lnTo>
                    <a:lnTo>
                      <a:pt x="281" y="86"/>
                    </a:lnTo>
                    <a:lnTo>
                      <a:pt x="281" y="88"/>
                    </a:lnTo>
                    <a:lnTo>
                      <a:pt x="281" y="91"/>
                    </a:lnTo>
                    <a:lnTo>
                      <a:pt x="278" y="91"/>
                    </a:lnTo>
                    <a:lnTo>
                      <a:pt x="278" y="93"/>
                    </a:lnTo>
                    <a:lnTo>
                      <a:pt x="278" y="96"/>
                    </a:lnTo>
                    <a:lnTo>
                      <a:pt x="278" y="98"/>
                    </a:lnTo>
                    <a:lnTo>
                      <a:pt x="276" y="98"/>
                    </a:lnTo>
                    <a:lnTo>
                      <a:pt x="276" y="101"/>
                    </a:lnTo>
                    <a:lnTo>
                      <a:pt x="273" y="101"/>
                    </a:lnTo>
                    <a:lnTo>
                      <a:pt x="273" y="103"/>
                    </a:lnTo>
                    <a:lnTo>
                      <a:pt x="273" y="105"/>
                    </a:lnTo>
                    <a:lnTo>
                      <a:pt x="276" y="105"/>
                    </a:lnTo>
                    <a:lnTo>
                      <a:pt x="276" y="108"/>
                    </a:lnTo>
                    <a:lnTo>
                      <a:pt x="276" y="110"/>
                    </a:lnTo>
                    <a:lnTo>
                      <a:pt x="276" y="113"/>
                    </a:lnTo>
                    <a:lnTo>
                      <a:pt x="278" y="113"/>
                    </a:lnTo>
                    <a:lnTo>
                      <a:pt x="281" y="113"/>
                    </a:lnTo>
                    <a:lnTo>
                      <a:pt x="283" y="113"/>
                    </a:lnTo>
                    <a:lnTo>
                      <a:pt x="286" y="113"/>
                    </a:lnTo>
                    <a:lnTo>
                      <a:pt x="283" y="113"/>
                    </a:lnTo>
                    <a:lnTo>
                      <a:pt x="286" y="113"/>
                    </a:lnTo>
                    <a:lnTo>
                      <a:pt x="288" y="113"/>
                    </a:lnTo>
                    <a:lnTo>
                      <a:pt x="288" y="115"/>
                    </a:lnTo>
                    <a:lnTo>
                      <a:pt x="288" y="118"/>
                    </a:lnTo>
                    <a:lnTo>
                      <a:pt x="290" y="118"/>
                    </a:lnTo>
                    <a:lnTo>
                      <a:pt x="290" y="120"/>
                    </a:lnTo>
                    <a:lnTo>
                      <a:pt x="293" y="120"/>
                    </a:lnTo>
                    <a:lnTo>
                      <a:pt x="295" y="120"/>
                    </a:lnTo>
                    <a:lnTo>
                      <a:pt x="293" y="123"/>
                    </a:lnTo>
                    <a:lnTo>
                      <a:pt x="295" y="123"/>
                    </a:lnTo>
                    <a:lnTo>
                      <a:pt x="305" y="127"/>
                    </a:lnTo>
                    <a:lnTo>
                      <a:pt x="308" y="127"/>
                    </a:lnTo>
                    <a:lnTo>
                      <a:pt x="308" y="130"/>
                    </a:lnTo>
                    <a:lnTo>
                      <a:pt x="308" y="127"/>
                    </a:lnTo>
                    <a:lnTo>
                      <a:pt x="310" y="127"/>
                    </a:lnTo>
                    <a:lnTo>
                      <a:pt x="310" y="130"/>
                    </a:lnTo>
                    <a:lnTo>
                      <a:pt x="312" y="130"/>
                    </a:lnTo>
                    <a:lnTo>
                      <a:pt x="315" y="130"/>
                    </a:lnTo>
                    <a:lnTo>
                      <a:pt x="315" y="127"/>
                    </a:lnTo>
                    <a:lnTo>
                      <a:pt x="315" y="130"/>
                    </a:lnTo>
                    <a:lnTo>
                      <a:pt x="317" y="127"/>
                    </a:lnTo>
                    <a:lnTo>
                      <a:pt x="317" y="130"/>
                    </a:lnTo>
                    <a:lnTo>
                      <a:pt x="320" y="127"/>
                    </a:lnTo>
                    <a:lnTo>
                      <a:pt x="320" y="130"/>
                    </a:lnTo>
                    <a:lnTo>
                      <a:pt x="322" y="130"/>
                    </a:lnTo>
                    <a:lnTo>
                      <a:pt x="322" y="132"/>
                    </a:lnTo>
                    <a:lnTo>
                      <a:pt x="320" y="132"/>
                    </a:lnTo>
                    <a:lnTo>
                      <a:pt x="320" y="135"/>
                    </a:lnTo>
                    <a:lnTo>
                      <a:pt x="320" y="137"/>
                    </a:lnTo>
                    <a:lnTo>
                      <a:pt x="327" y="137"/>
                    </a:lnTo>
                    <a:lnTo>
                      <a:pt x="332" y="140"/>
                    </a:lnTo>
                    <a:lnTo>
                      <a:pt x="332" y="142"/>
                    </a:lnTo>
                    <a:lnTo>
                      <a:pt x="334" y="140"/>
                    </a:lnTo>
                    <a:lnTo>
                      <a:pt x="334" y="137"/>
                    </a:lnTo>
                    <a:lnTo>
                      <a:pt x="337" y="137"/>
                    </a:lnTo>
                    <a:lnTo>
                      <a:pt x="337" y="140"/>
                    </a:lnTo>
                    <a:lnTo>
                      <a:pt x="337" y="142"/>
                    </a:lnTo>
                    <a:lnTo>
                      <a:pt x="337" y="140"/>
                    </a:lnTo>
                    <a:lnTo>
                      <a:pt x="337" y="142"/>
                    </a:lnTo>
                    <a:lnTo>
                      <a:pt x="337" y="140"/>
                    </a:lnTo>
                    <a:lnTo>
                      <a:pt x="337" y="137"/>
                    </a:lnTo>
                    <a:lnTo>
                      <a:pt x="339" y="137"/>
                    </a:lnTo>
                    <a:lnTo>
                      <a:pt x="337" y="137"/>
                    </a:lnTo>
                    <a:lnTo>
                      <a:pt x="337" y="140"/>
                    </a:lnTo>
                    <a:lnTo>
                      <a:pt x="339" y="137"/>
                    </a:lnTo>
                    <a:lnTo>
                      <a:pt x="339" y="140"/>
                    </a:lnTo>
                    <a:lnTo>
                      <a:pt x="339" y="137"/>
                    </a:lnTo>
                    <a:lnTo>
                      <a:pt x="342" y="137"/>
                    </a:lnTo>
                    <a:lnTo>
                      <a:pt x="342" y="140"/>
                    </a:lnTo>
                    <a:lnTo>
                      <a:pt x="342" y="137"/>
                    </a:lnTo>
                    <a:lnTo>
                      <a:pt x="342" y="140"/>
                    </a:lnTo>
                    <a:lnTo>
                      <a:pt x="342" y="142"/>
                    </a:lnTo>
                    <a:lnTo>
                      <a:pt x="344" y="142"/>
                    </a:lnTo>
                    <a:lnTo>
                      <a:pt x="344" y="140"/>
                    </a:lnTo>
                    <a:lnTo>
                      <a:pt x="344" y="137"/>
                    </a:lnTo>
                    <a:lnTo>
                      <a:pt x="344" y="140"/>
                    </a:lnTo>
                    <a:lnTo>
                      <a:pt x="347" y="140"/>
                    </a:lnTo>
                    <a:lnTo>
                      <a:pt x="344" y="140"/>
                    </a:lnTo>
                    <a:lnTo>
                      <a:pt x="347" y="140"/>
                    </a:lnTo>
                    <a:lnTo>
                      <a:pt x="347" y="142"/>
                    </a:lnTo>
                    <a:lnTo>
                      <a:pt x="347" y="145"/>
                    </a:lnTo>
                    <a:lnTo>
                      <a:pt x="347" y="142"/>
                    </a:lnTo>
                    <a:lnTo>
                      <a:pt x="347" y="145"/>
                    </a:lnTo>
                    <a:lnTo>
                      <a:pt x="347" y="142"/>
                    </a:lnTo>
                    <a:lnTo>
                      <a:pt x="347" y="140"/>
                    </a:lnTo>
                    <a:lnTo>
                      <a:pt x="349" y="140"/>
                    </a:lnTo>
                    <a:lnTo>
                      <a:pt x="352" y="140"/>
                    </a:lnTo>
                    <a:lnTo>
                      <a:pt x="354" y="140"/>
                    </a:lnTo>
                    <a:lnTo>
                      <a:pt x="354" y="142"/>
                    </a:lnTo>
                    <a:lnTo>
                      <a:pt x="354" y="140"/>
                    </a:lnTo>
                    <a:lnTo>
                      <a:pt x="356" y="140"/>
                    </a:lnTo>
                    <a:lnTo>
                      <a:pt x="356" y="142"/>
                    </a:lnTo>
                    <a:lnTo>
                      <a:pt x="356" y="145"/>
                    </a:lnTo>
                    <a:lnTo>
                      <a:pt x="356" y="142"/>
                    </a:lnTo>
                    <a:lnTo>
                      <a:pt x="356" y="145"/>
                    </a:lnTo>
                    <a:lnTo>
                      <a:pt x="356" y="142"/>
                    </a:lnTo>
                    <a:lnTo>
                      <a:pt x="356" y="140"/>
                    </a:lnTo>
                    <a:lnTo>
                      <a:pt x="359" y="140"/>
                    </a:lnTo>
                    <a:lnTo>
                      <a:pt x="356" y="140"/>
                    </a:lnTo>
                    <a:lnTo>
                      <a:pt x="359" y="142"/>
                    </a:lnTo>
                    <a:lnTo>
                      <a:pt x="359" y="145"/>
                    </a:lnTo>
                    <a:lnTo>
                      <a:pt x="359" y="142"/>
                    </a:lnTo>
                    <a:lnTo>
                      <a:pt x="359" y="145"/>
                    </a:lnTo>
                    <a:lnTo>
                      <a:pt x="359" y="142"/>
                    </a:lnTo>
                    <a:lnTo>
                      <a:pt x="361" y="142"/>
                    </a:lnTo>
                    <a:lnTo>
                      <a:pt x="361" y="145"/>
                    </a:lnTo>
                    <a:lnTo>
                      <a:pt x="361" y="147"/>
                    </a:lnTo>
                    <a:lnTo>
                      <a:pt x="364" y="147"/>
                    </a:lnTo>
                    <a:lnTo>
                      <a:pt x="364" y="145"/>
                    </a:lnTo>
                    <a:lnTo>
                      <a:pt x="364" y="142"/>
                    </a:lnTo>
                    <a:lnTo>
                      <a:pt x="364" y="145"/>
                    </a:lnTo>
                    <a:lnTo>
                      <a:pt x="364" y="142"/>
                    </a:lnTo>
                    <a:lnTo>
                      <a:pt x="364" y="145"/>
                    </a:lnTo>
                    <a:lnTo>
                      <a:pt x="364" y="147"/>
                    </a:lnTo>
                    <a:lnTo>
                      <a:pt x="364" y="145"/>
                    </a:lnTo>
                    <a:lnTo>
                      <a:pt x="366" y="145"/>
                    </a:lnTo>
                    <a:lnTo>
                      <a:pt x="366" y="147"/>
                    </a:lnTo>
                    <a:lnTo>
                      <a:pt x="364" y="147"/>
                    </a:lnTo>
                    <a:lnTo>
                      <a:pt x="366" y="147"/>
                    </a:lnTo>
                    <a:lnTo>
                      <a:pt x="364" y="147"/>
                    </a:lnTo>
                    <a:lnTo>
                      <a:pt x="366" y="147"/>
                    </a:lnTo>
                    <a:lnTo>
                      <a:pt x="366" y="145"/>
                    </a:lnTo>
                    <a:lnTo>
                      <a:pt x="366" y="147"/>
                    </a:lnTo>
                    <a:lnTo>
                      <a:pt x="366" y="145"/>
                    </a:lnTo>
                    <a:lnTo>
                      <a:pt x="366" y="147"/>
                    </a:lnTo>
                    <a:lnTo>
                      <a:pt x="369" y="147"/>
                    </a:lnTo>
                    <a:lnTo>
                      <a:pt x="366" y="147"/>
                    </a:lnTo>
                    <a:lnTo>
                      <a:pt x="369" y="147"/>
                    </a:lnTo>
                    <a:lnTo>
                      <a:pt x="369" y="145"/>
                    </a:lnTo>
                    <a:lnTo>
                      <a:pt x="369" y="147"/>
                    </a:lnTo>
                    <a:lnTo>
                      <a:pt x="369" y="145"/>
                    </a:lnTo>
                    <a:lnTo>
                      <a:pt x="371" y="145"/>
                    </a:lnTo>
                    <a:lnTo>
                      <a:pt x="371" y="147"/>
                    </a:lnTo>
                    <a:lnTo>
                      <a:pt x="371" y="145"/>
                    </a:lnTo>
                    <a:lnTo>
                      <a:pt x="371" y="147"/>
                    </a:lnTo>
                    <a:lnTo>
                      <a:pt x="369" y="147"/>
                    </a:lnTo>
                    <a:lnTo>
                      <a:pt x="371" y="147"/>
                    </a:lnTo>
                    <a:lnTo>
                      <a:pt x="371" y="149"/>
                    </a:lnTo>
                    <a:lnTo>
                      <a:pt x="369" y="149"/>
                    </a:lnTo>
                    <a:lnTo>
                      <a:pt x="371" y="149"/>
                    </a:lnTo>
                    <a:lnTo>
                      <a:pt x="369" y="149"/>
                    </a:lnTo>
                    <a:lnTo>
                      <a:pt x="371" y="149"/>
                    </a:lnTo>
                    <a:lnTo>
                      <a:pt x="374" y="147"/>
                    </a:lnTo>
                    <a:lnTo>
                      <a:pt x="374" y="149"/>
                    </a:lnTo>
                    <a:lnTo>
                      <a:pt x="374" y="147"/>
                    </a:lnTo>
                    <a:lnTo>
                      <a:pt x="376" y="147"/>
                    </a:lnTo>
                    <a:lnTo>
                      <a:pt x="374" y="147"/>
                    </a:lnTo>
                    <a:lnTo>
                      <a:pt x="376" y="147"/>
                    </a:lnTo>
                    <a:lnTo>
                      <a:pt x="376" y="149"/>
                    </a:lnTo>
                    <a:lnTo>
                      <a:pt x="374" y="149"/>
                    </a:lnTo>
                    <a:lnTo>
                      <a:pt x="376" y="149"/>
                    </a:lnTo>
                    <a:lnTo>
                      <a:pt x="374" y="149"/>
                    </a:lnTo>
                    <a:lnTo>
                      <a:pt x="376" y="149"/>
                    </a:lnTo>
                    <a:lnTo>
                      <a:pt x="374" y="152"/>
                    </a:lnTo>
                    <a:lnTo>
                      <a:pt x="376" y="152"/>
                    </a:lnTo>
                    <a:lnTo>
                      <a:pt x="376" y="149"/>
                    </a:lnTo>
                    <a:lnTo>
                      <a:pt x="376" y="152"/>
                    </a:lnTo>
                    <a:lnTo>
                      <a:pt x="376" y="149"/>
                    </a:lnTo>
                    <a:lnTo>
                      <a:pt x="378" y="152"/>
                    </a:lnTo>
                    <a:lnTo>
                      <a:pt x="378" y="149"/>
                    </a:lnTo>
                    <a:lnTo>
                      <a:pt x="378" y="152"/>
                    </a:lnTo>
                    <a:lnTo>
                      <a:pt x="378" y="149"/>
                    </a:lnTo>
                    <a:lnTo>
                      <a:pt x="378" y="152"/>
                    </a:lnTo>
                    <a:lnTo>
                      <a:pt x="381" y="152"/>
                    </a:lnTo>
                    <a:lnTo>
                      <a:pt x="381" y="149"/>
                    </a:lnTo>
                    <a:lnTo>
                      <a:pt x="378" y="149"/>
                    </a:lnTo>
                    <a:lnTo>
                      <a:pt x="381" y="149"/>
                    </a:lnTo>
                    <a:lnTo>
                      <a:pt x="381" y="147"/>
                    </a:lnTo>
                    <a:lnTo>
                      <a:pt x="381" y="149"/>
                    </a:lnTo>
                    <a:lnTo>
                      <a:pt x="381" y="147"/>
                    </a:lnTo>
                    <a:lnTo>
                      <a:pt x="383" y="147"/>
                    </a:lnTo>
                    <a:lnTo>
                      <a:pt x="381" y="147"/>
                    </a:lnTo>
                    <a:lnTo>
                      <a:pt x="381" y="149"/>
                    </a:lnTo>
                    <a:lnTo>
                      <a:pt x="383" y="149"/>
                    </a:lnTo>
                    <a:lnTo>
                      <a:pt x="381" y="149"/>
                    </a:lnTo>
                    <a:lnTo>
                      <a:pt x="383" y="152"/>
                    </a:lnTo>
                    <a:lnTo>
                      <a:pt x="381" y="152"/>
                    </a:lnTo>
                    <a:lnTo>
                      <a:pt x="381" y="154"/>
                    </a:lnTo>
                    <a:lnTo>
                      <a:pt x="381" y="152"/>
                    </a:lnTo>
                    <a:lnTo>
                      <a:pt x="383" y="152"/>
                    </a:lnTo>
                    <a:lnTo>
                      <a:pt x="383" y="149"/>
                    </a:lnTo>
                    <a:lnTo>
                      <a:pt x="383" y="152"/>
                    </a:lnTo>
                    <a:lnTo>
                      <a:pt x="383" y="154"/>
                    </a:lnTo>
                    <a:lnTo>
                      <a:pt x="383" y="152"/>
                    </a:lnTo>
                    <a:lnTo>
                      <a:pt x="383" y="154"/>
                    </a:lnTo>
                    <a:lnTo>
                      <a:pt x="383" y="152"/>
                    </a:lnTo>
                    <a:lnTo>
                      <a:pt x="386" y="152"/>
                    </a:lnTo>
                    <a:lnTo>
                      <a:pt x="386" y="149"/>
                    </a:lnTo>
                    <a:lnTo>
                      <a:pt x="386" y="152"/>
                    </a:lnTo>
                    <a:lnTo>
                      <a:pt x="386" y="154"/>
                    </a:lnTo>
                    <a:lnTo>
                      <a:pt x="386" y="152"/>
                    </a:lnTo>
                    <a:lnTo>
                      <a:pt x="388" y="152"/>
                    </a:lnTo>
                    <a:lnTo>
                      <a:pt x="388" y="154"/>
                    </a:lnTo>
                    <a:lnTo>
                      <a:pt x="388" y="152"/>
                    </a:lnTo>
                    <a:lnTo>
                      <a:pt x="388" y="154"/>
                    </a:lnTo>
                    <a:lnTo>
                      <a:pt x="391" y="154"/>
                    </a:lnTo>
                    <a:lnTo>
                      <a:pt x="388" y="154"/>
                    </a:lnTo>
                    <a:lnTo>
                      <a:pt x="388" y="157"/>
                    </a:lnTo>
                    <a:lnTo>
                      <a:pt x="391" y="157"/>
                    </a:lnTo>
                    <a:lnTo>
                      <a:pt x="391" y="154"/>
                    </a:lnTo>
                    <a:lnTo>
                      <a:pt x="391" y="152"/>
                    </a:lnTo>
                    <a:lnTo>
                      <a:pt x="393" y="152"/>
                    </a:lnTo>
                    <a:lnTo>
                      <a:pt x="393" y="154"/>
                    </a:lnTo>
                    <a:lnTo>
                      <a:pt x="391" y="154"/>
                    </a:lnTo>
                    <a:lnTo>
                      <a:pt x="391" y="157"/>
                    </a:lnTo>
                    <a:lnTo>
                      <a:pt x="393" y="157"/>
                    </a:lnTo>
                    <a:lnTo>
                      <a:pt x="391" y="157"/>
                    </a:lnTo>
                    <a:lnTo>
                      <a:pt x="393" y="157"/>
                    </a:lnTo>
                    <a:lnTo>
                      <a:pt x="391" y="157"/>
                    </a:lnTo>
                    <a:lnTo>
                      <a:pt x="393" y="157"/>
                    </a:lnTo>
                    <a:lnTo>
                      <a:pt x="393" y="154"/>
                    </a:lnTo>
                    <a:lnTo>
                      <a:pt x="393" y="157"/>
                    </a:lnTo>
                    <a:lnTo>
                      <a:pt x="393" y="154"/>
                    </a:lnTo>
                    <a:lnTo>
                      <a:pt x="393" y="157"/>
                    </a:lnTo>
                    <a:lnTo>
                      <a:pt x="393" y="159"/>
                    </a:lnTo>
                    <a:lnTo>
                      <a:pt x="393" y="157"/>
                    </a:lnTo>
                    <a:lnTo>
                      <a:pt x="393" y="154"/>
                    </a:lnTo>
                    <a:lnTo>
                      <a:pt x="396" y="154"/>
                    </a:lnTo>
                    <a:lnTo>
                      <a:pt x="398" y="154"/>
                    </a:lnTo>
                    <a:lnTo>
                      <a:pt x="396" y="154"/>
                    </a:lnTo>
                    <a:lnTo>
                      <a:pt x="396" y="157"/>
                    </a:lnTo>
                    <a:lnTo>
                      <a:pt x="396" y="159"/>
                    </a:lnTo>
                    <a:lnTo>
                      <a:pt x="398" y="159"/>
                    </a:lnTo>
                    <a:lnTo>
                      <a:pt x="396" y="159"/>
                    </a:lnTo>
                    <a:lnTo>
                      <a:pt x="396" y="162"/>
                    </a:lnTo>
                    <a:lnTo>
                      <a:pt x="396" y="159"/>
                    </a:lnTo>
                    <a:lnTo>
                      <a:pt x="396" y="162"/>
                    </a:lnTo>
                    <a:lnTo>
                      <a:pt x="396" y="159"/>
                    </a:lnTo>
                    <a:lnTo>
                      <a:pt x="396" y="162"/>
                    </a:lnTo>
                    <a:lnTo>
                      <a:pt x="396" y="159"/>
                    </a:lnTo>
                    <a:lnTo>
                      <a:pt x="398" y="159"/>
                    </a:lnTo>
                    <a:lnTo>
                      <a:pt x="398" y="157"/>
                    </a:lnTo>
                    <a:lnTo>
                      <a:pt x="400" y="157"/>
                    </a:lnTo>
                    <a:lnTo>
                      <a:pt x="400" y="159"/>
                    </a:lnTo>
                    <a:lnTo>
                      <a:pt x="398" y="159"/>
                    </a:lnTo>
                    <a:lnTo>
                      <a:pt x="400" y="159"/>
                    </a:lnTo>
                    <a:lnTo>
                      <a:pt x="398" y="159"/>
                    </a:lnTo>
                    <a:lnTo>
                      <a:pt x="400" y="159"/>
                    </a:lnTo>
                    <a:lnTo>
                      <a:pt x="400" y="157"/>
                    </a:lnTo>
                    <a:lnTo>
                      <a:pt x="400" y="159"/>
                    </a:lnTo>
                    <a:lnTo>
                      <a:pt x="403" y="159"/>
                    </a:lnTo>
                    <a:lnTo>
                      <a:pt x="400" y="159"/>
                    </a:lnTo>
                    <a:lnTo>
                      <a:pt x="400" y="162"/>
                    </a:lnTo>
                    <a:lnTo>
                      <a:pt x="403" y="162"/>
                    </a:lnTo>
                    <a:lnTo>
                      <a:pt x="403" y="159"/>
                    </a:lnTo>
                    <a:lnTo>
                      <a:pt x="405" y="157"/>
                    </a:lnTo>
                    <a:lnTo>
                      <a:pt x="405" y="159"/>
                    </a:lnTo>
                    <a:lnTo>
                      <a:pt x="403" y="159"/>
                    </a:lnTo>
                    <a:lnTo>
                      <a:pt x="403" y="162"/>
                    </a:lnTo>
                    <a:lnTo>
                      <a:pt x="403" y="164"/>
                    </a:lnTo>
                    <a:lnTo>
                      <a:pt x="403" y="162"/>
                    </a:lnTo>
                    <a:lnTo>
                      <a:pt x="405" y="162"/>
                    </a:lnTo>
                    <a:lnTo>
                      <a:pt x="403" y="162"/>
                    </a:lnTo>
                    <a:lnTo>
                      <a:pt x="405" y="164"/>
                    </a:lnTo>
                    <a:lnTo>
                      <a:pt x="403" y="162"/>
                    </a:lnTo>
                    <a:lnTo>
                      <a:pt x="405" y="162"/>
                    </a:lnTo>
                    <a:lnTo>
                      <a:pt x="405" y="159"/>
                    </a:lnTo>
                    <a:lnTo>
                      <a:pt x="405" y="162"/>
                    </a:lnTo>
                    <a:lnTo>
                      <a:pt x="405" y="159"/>
                    </a:lnTo>
                    <a:lnTo>
                      <a:pt x="405" y="162"/>
                    </a:lnTo>
                    <a:lnTo>
                      <a:pt x="405" y="159"/>
                    </a:lnTo>
                    <a:lnTo>
                      <a:pt x="408" y="159"/>
                    </a:lnTo>
                    <a:lnTo>
                      <a:pt x="408" y="162"/>
                    </a:lnTo>
                    <a:lnTo>
                      <a:pt x="408" y="159"/>
                    </a:lnTo>
                    <a:lnTo>
                      <a:pt x="408" y="162"/>
                    </a:lnTo>
                    <a:lnTo>
                      <a:pt x="405" y="162"/>
                    </a:lnTo>
                    <a:lnTo>
                      <a:pt x="405" y="164"/>
                    </a:lnTo>
                    <a:lnTo>
                      <a:pt x="405" y="162"/>
                    </a:lnTo>
                    <a:lnTo>
                      <a:pt x="405" y="164"/>
                    </a:lnTo>
                    <a:lnTo>
                      <a:pt x="405" y="167"/>
                    </a:lnTo>
                    <a:lnTo>
                      <a:pt x="405" y="164"/>
                    </a:lnTo>
                    <a:lnTo>
                      <a:pt x="408" y="164"/>
                    </a:lnTo>
                    <a:lnTo>
                      <a:pt x="405" y="167"/>
                    </a:lnTo>
                    <a:lnTo>
                      <a:pt x="405" y="169"/>
                    </a:lnTo>
                    <a:lnTo>
                      <a:pt x="405" y="171"/>
                    </a:lnTo>
                    <a:lnTo>
                      <a:pt x="405" y="169"/>
                    </a:lnTo>
                    <a:lnTo>
                      <a:pt x="408" y="167"/>
                    </a:lnTo>
                    <a:lnTo>
                      <a:pt x="410" y="164"/>
                    </a:lnTo>
                    <a:lnTo>
                      <a:pt x="410" y="162"/>
                    </a:lnTo>
                    <a:lnTo>
                      <a:pt x="413" y="162"/>
                    </a:lnTo>
                    <a:lnTo>
                      <a:pt x="413" y="164"/>
                    </a:lnTo>
                    <a:lnTo>
                      <a:pt x="413" y="162"/>
                    </a:lnTo>
                    <a:lnTo>
                      <a:pt x="413" y="159"/>
                    </a:lnTo>
                    <a:lnTo>
                      <a:pt x="413" y="162"/>
                    </a:lnTo>
                    <a:lnTo>
                      <a:pt x="413" y="164"/>
                    </a:lnTo>
                    <a:lnTo>
                      <a:pt x="413" y="162"/>
                    </a:lnTo>
                    <a:lnTo>
                      <a:pt x="413" y="164"/>
                    </a:lnTo>
                    <a:lnTo>
                      <a:pt x="415" y="164"/>
                    </a:lnTo>
                    <a:lnTo>
                      <a:pt x="418" y="164"/>
                    </a:lnTo>
                    <a:lnTo>
                      <a:pt x="418" y="162"/>
                    </a:lnTo>
                    <a:lnTo>
                      <a:pt x="420" y="162"/>
                    </a:lnTo>
                    <a:lnTo>
                      <a:pt x="420" y="164"/>
                    </a:lnTo>
                    <a:lnTo>
                      <a:pt x="420" y="162"/>
                    </a:lnTo>
                    <a:lnTo>
                      <a:pt x="420" y="164"/>
                    </a:lnTo>
                    <a:lnTo>
                      <a:pt x="418" y="164"/>
                    </a:lnTo>
                    <a:lnTo>
                      <a:pt x="420" y="164"/>
                    </a:lnTo>
                    <a:lnTo>
                      <a:pt x="418" y="164"/>
                    </a:lnTo>
                    <a:lnTo>
                      <a:pt x="420" y="164"/>
                    </a:lnTo>
                    <a:lnTo>
                      <a:pt x="418" y="164"/>
                    </a:lnTo>
                    <a:lnTo>
                      <a:pt x="418" y="167"/>
                    </a:lnTo>
                    <a:lnTo>
                      <a:pt x="420" y="167"/>
                    </a:lnTo>
                    <a:lnTo>
                      <a:pt x="422" y="167"/>
                    </a:lnTo>
                    <a:lnTo>
                      <a:pt x="420" y="167"/>
                    </a:lnTo>
                    <a:lnTo>
                      <a:pt x="422" y="167"/>
                    </a:lnTo>
                    <a:lnTo>
                      <a:pt x="420" y="167"/>
                    </a:lnTo>
                    <a:lnTo>
                      <a:pt x="422" y="167"/>
                    </a:lnTo>
                    <a:lnTo>
                      <a:pt x="420" y="169"/>
                    </a:lnTo>
                    <a:lnTo>
                      <a:pt x="422" y="169"/>
                    </a:lnTo>
                    <a:lnTo>
                      <a:pt x="422" y="167"/>
                    </a:lnTo>
                    <a:lnTo>
                      <a:pt x="425" y="167"/>
                    </a:lnTo>
                    <a:lnTo>
                      <a:pt x="425" y="164"/>
                    </a:lnTo>
                    <a:lnTo>
                      <a:pt x="425" y="167"/>
                    </a:lnTo>
                    <a:lnTo>
                      <a:pt x="422" y="167"/>
                    </a:lnTo>
                    <a:lnTo>
                      <a:pt x="425" y="167"/>
                    </a:lnTo>
                    <a:lnTo>
                      <a:pt x="425" y="169"/>
                    </a:lnTo>
                    <a:lnTo>
                      <a:pt x="425" y="167"/>
                    </a:lnTo>
                    <a:lnTo>
                      <a:pt x="425" y="169"/>
                    </a:lnTo>
                    <a:lnTo>
                      <a:pt x="422" y="169"/>
                    </a:lnTo>
                    <a:lnTo>
                      <a:pt x="420" y="169"/>
                    </a:lnTo>
                    <a:lnTo>
                      <a:pt x="422" y="169"/>
                    </a:lnTo>
                    <a:lnTo>
                      <a:pt x="422" y="171"/>
                    </a:lnTo>
                    <a:lnTo>
                      <a:pt x="422" y="169"/>
                    </a:lnTo>
                    <a:lnTo>
                      <a:pt x="425" y="169"/>
                    </a:lnTo>
                    <a:lnTo>
                      <a:pt x="425" y="171"/>
                    </a:lnTo>
                    <a:lnTo>
                      <a:pt x="422" y="171"/>
                    </a:lnTo>
                    <a:lnTo>
                      <a:pt x="420" y="171"/>
                    </a:lnTo>
                    <a:lnTo>
                      <a:pt x="420" y="174"/>
                    </a:lnTo>
                    <a:lnTo>
                      <a:pt x="420" y="171"/>
                    </a:lnTo>
                    <a:lnTo>
                      <a:pt x="422" y="171"/>
                    </a:lnTo>
                    <a:lnTo>
                      <a:pt x="425" y="171"/>
                    </a:lnTo>
                    <a:lnTo>
                      <a:pt x="422" y="171"/>
                    </a:lnTo>
                    <a:lnTo>
                      <a:pt x="425" y="171"/>
                    </a:lnTo>
                    <a:lnTo>
                      <a:pt x="425" y="174"/>
                    </a:lnTo>
                    <a:lnTo>
                      <a:pt x="425" y="171"/>
                    </a:lnTo>
                    <a:lnTo>
                      <a:pt x="425" y="169"/>
                    </a:lnTo>
                    <a:lnTo>
                      <a:pt x="427" y="171"/>
                    </a:lnTo>
                    <a:lnTo>
                      <a:pt x="425" y="171"/>
                    </a:lnTo>
                    <a:lnTo>
                      <a:pt x="425" y="174"/>
                    </a:lnTo>
                    <a:lnTo>
                      <a:pt x="427" y="174"/>
                    </a:lnTo>
                    <a:lnTo>
                      <a:pt x="425" y="174"/>
                    </a:lnTo>
                    <a:lnTo>
                      <a:pt x="427" y="174"/>
                    </a:lnTo>
                    <a:lnTo>
                      <a:pt x="430" y="174"/>
                    </a:lnTo>
                    <a:lnTo>
                      <a:pt x="427" y="174"/>
                    </a:lnTo>
                    <a:lnTo>
                      <a:pt x="427" y="176"/>
                    </a:lnTo>
                    <a:lnTo>
                      <a:pt x="427" y="174"/>
                    </a:lnTo>
                    <a:lnTo>
                      <a:pt x="430" y="174"/>
                    </a:lnTo>
                    <a:lnTo>
                      <a:pt x="430" y="176"/>
                    </a:lnTo>
                    <a:lnTo>
                      <a:pt x="430" y="179"/>
                    </a:lnTo>
                    <a:lnTo>
                      <a:pt x="430" y="181"/>
                    </a:lnTo>
                    <a:lnTo>
                      <a:pt x="432" y="181"/>
                    </a:lnTo>
                    <a:lnTo>
                      <a:pt x="432" y="184"/>
                    </a:lnTo>
                    <a:lnTo>
                      <a:pt x="430" y="184"/>
                    </a:lnTo>
                    <a:lnTo>
                      <a:pt x="432" y="184"/>
                    </a:lnTo>
                    <a:lnTo>
                      <a:pt x="432" y="186"/>
                    </a:lnTo>
                    <a:lnTo>
                      <a:pt x="432" y="189"/>
                    </a:lnTo>
                    <a:lnTo>
                      <a:pt x="432" y="191"/>
                    </a:lnTo>
                    <a:lnTo>
                      <a:pt x="435" y="191"/>
                    </a:lnTo>
                    <a:lnTo>
                      <a:pt x="437" y="191"/>
                    </a:lnTo>
                    <a:lnTo>
                      <a:pt x="440" y="191"/>
                    </a:lnTo>
                    <a:lnTo>
                      <a:pt x="440" y="189"/>
                    </a:lnTo>
                    <a:lnTo>
                      <a:pt x="442" y="189"/>
                    </a:lnTo>
                    <a:lnTo>
                      <a:pt x="440" y="189"/>
                    </a:lnTo>
                    <a:lnTo>
                      <a:pt x="442" y="189"/>
                    </a:lnTo>
                    <a:lnTo>
                      <a:pt x="440" y="189"/>
                    </a:lnTo>
                    <a:lnTo>
                      <a:pt x="442" y="189"/>
                    </a:lnTo>
                    <a:lnTo>
                      <a:pt x="442" y="191"/>
                    </a:lnTo>
                    <a:lnTo>
                      <a:pt x="442" y="189"/>
                    </a:lnTo>
                    <a:lnTo>
                      <a:pt x="442" y="191"/>
                    </a:lnTo>
                    <a:lnTo>
                      <a:pt x="442" y="189"/>
                    </a:lnTo>
                    <a:lnTo>
                      <a:pt x="442" y="191"/>
                    </a:lnTo>
                    <a:lnTo>
                      <a:pt x="442" y="189"/>
                    </a:lnTo>
                    <a:lnTo>
                      <a:pt x="442" y="191"/>
                    </a:lnTo>
                    <a:lnTo>
                      <a:pt x="440" y="191"/>
                    </a:lnTo>
                    <a:lnTo>
                      <a:pt x="442" y="191"/>
                    </a:lnTo>
                    <a:lnTo>
                      <a:pt x="444" y="191"/>
                    </a:lnTo>
                    <a:lnTo>
                      <a:pt x="444" y="193"/>
                    </a:lnTo>
                    <a:lnTo>
                      <a:pt x="444" y="191"/>
                    </a:lnTo>
                    <a:lnTo>
                      <a:pt x="447" y="191"/>
                    </a:lnTo>
                    <a:lnTo>
                      <a:pt x="447" y="189"/>
                    </a:lnTo>
                    <a:lnTo>
                      <a:pt x="449" y="186"/>
                    </a:lnTo>
                    <a:lnTo>
                      <a:pt x="449" y="189"/>
                    </a:lnTo>
                    <a:lnTo>
                      <a:pt x="452" y="186"/>
                    </a:lnTo>
                    <a:lnTo>
                      <a:pt x="452" y="184"/>
                    </a:lnTo>
                    <a:lnTo>
                      <a:pt x="454" y="184"/>
                    </a:lnTo>
                    <a:lnTo>
                      <a:pt x="457" y="186"/>
                    </a:lnTo>
                    <a:lnTo>
                      <a:pt x="457" y="189"/>
                    </a:lnTo>
                    <a:lnTo>
                      <a:pt x="459" y="186"/>
                    </a:lnTo>
                    <a:lnTo>
                      <a:pt x="462" y="186"/>
                    </a:lnTo>
                    <a:lnTo>
                      <a:pt x="466" y="189"/>
                    </a:lnTo>
                    <a:lnTo>
                      <a:pt x="469" y="189"/>
                    </a:lnTo>
                    <a:lnTo>
                      <a:pt x="471" y="191"/>
                    </a:lnTo>
                    <a:lnTo>
                      <a:pt x="474" y="191"/>
                    </a:lnTo>
                    <a:lnTo>
                      <a:pt x="476" y="193"/>
                    </a:lnTo>
                    <a:lnTo>
                      <a:pt x="479" y="193"/>
                    </a:lnTo>
                    <a:lnTo>
                      <a:pt x="476" y="193"/>
                    </a:lnTo>
                    <a:lnTo>
                      <a:pt x="479" y="193"/>
                    </a:lnTo>
                    <a:lnTo>
                      <a:pt x="479" y="196"/>
                    </a:lnTo>
                    <a:lnTo>
                      <a:pt x="479" y="193"/>
                    </a:lnTo>
                    <a:lnTo>
                      <a:pt x="481" y="196"/>
                    </a:lnTo>
                    <a:lnTo>
                      <a:pt x="484" y="196"/>
                    </a:lnTo>
                    <a:lnTo>
                      <a:pt x="486" y="198"/>
                    </a:lnTo>
                    <a:lnTo>
                      <a:pt x="486" y="196"/>
                    </a:lnTo>
                    <a:lnTo>
                      <a:pt x="486" y="198"/>
                    </a:lnTo>
                    <a:lnTo>
                      <a:pt x="488" y="198"/>
                    </a:lnTo>
                    <a:lnTo>
                      <a:pt x="488" y="196"/>
                    </a:lnTo>
                    <a:lnTo>
                      <a:pt x="491" y="196"/>
                    </a:lnTo>
                    <a:lnTo>
                      <a:pt x="493" y="196"/>
                    </a:lnTo>
                    <a:lnTo>
                      <a:pt x="496" y="196"/>
                    </a:lnTo>
                    <a:lnTo>
                      <a:pt x="498" y="196"/>
                    </a:lnTo>
                    <a:lnTo>
                      <a:pt x="498" y="198"/>
                    </a:lnTo>
                    <a:lnTo>
                      <a:pt x="501" y="198"/>
                    </a:lnTo>
                    <a:lnTo>
                      <a:pt x="503" y="198"/>
                    </a:lnTo>
                    <a:lnTo>
                      <a:pt x="506" y="198"/>
                    </a:lnTo>
                    <a:lnTo>
                      <a:pt x="506" y="201"/>
                    </a:lnTo>
                    <a:lnTo>
                      <a:pt x="508" y="201"/>
                    </a:lnTo>
                    <a:lnTo>
                      <a:pt x="508" y="203"/>
                    </a:lnTo>
                    <a:lnTo>
                      <a:pt x="510" y="203"/>
                    </a:lnTo>
                    <a:lnTo>
                      <a:pt x="513" y="203"/>
                    </a:lnTo>
                    <a:lnTo>
                      <a:pt x="515" y="203"/>
                    </a:lnTo>
                    <a:lnTo>
                      <a:pt x="518" y="203"/>
                    </a:lnTo>
                    <a:lnTo>
                      <a:pt x="520" y="203"/>
                    </a:lnTo>
                    <a:lnTo>
                      <a:pt x="523" y="203"/>
                    </a:lnTo>
                    <a:lnTo>
                      <a:pt x="525" y="203"/>
                    </a:lnTo>
                    <a:lnTo>
                      <a:pt x="528" y="203"/>
                    </a:lnTo>
                    <a:lnTo>
                      <a:pt x="528" y="201"/>
                    </a:lnTo>
                    <a:lnTo>
                      <a:pt x="530" y="201"/>
                    </a:lnTo>
                    <a:lnTo>
                      <a:pt x="530" y="203"/>
                    </a:lnTo>
                    <a:lnTo>
                      <a:pt x="530" y="201"/>
                    </a:lnTo>
                    <a:lnTo>
                      <a:pt x="532" y="201"/>
                    </a:lnTo>
                    <a:lnTo>
                      <a:pt x="535" y="201"/>
                    </a:lnTo>
                    <a:lnTo>
                      <a:pt x="537" y="201"/>
                    </a:lnTo>
                    <a:lnTo>
                      <a:pt x="540" y="201"/>
                    </a:lnTo>
                    <a:lnTo>
                      <a:pt x="540" y="198"/>
                    </a:lnTo>
                    <a:lnTo>
                      <a:pt x="542" y="201"/>
                    </a:lnTo>
                    <a:lnTo>
                      <a:pt x="545" y="201"/>
                    </a:lnTo>
                    <a:lnTo>
                      <a:pt x="547" y="201"/>
                    </a:lnTo>
                    <a:lnTo>
                      <a:pt x="550" y="201"/>
                    </a:lnTo>
                    <a:lnTo>
                      <a:pt x="552" y="201"/>
                    </a:lnTo>
                    <a:lnTo>
                      <a:pt x="554" y="201"/>
                    </a:lnTo>
                    <a:lnTo>
                      <a:pt x="557" y="201"/>
                    </a:lnTo>
                    <a:lnTo>
                      <a:pt x="557" y="203"/>
                    </a:lnTo>
                    <a:lnTo>
                      <a:pt x="559" y="203"/>
                    </a:lnTo>
                    <a:lnTo>
                      <a:pt x="562" y="206"/>
                    </a:lnTo>
                    <a:lnTo>
                      <a:pt x="564" y="206"/>
                    </a:lnTo>
                    <a:lnTo>
                      <a:pt x="564" y="208"/>
                    </a:lnTo>
                    <a:lnTo>
                      <a:pt x="567" y="208"/>
                    </a:lnTo>
                    <a:lnTo>
                      <a:pt x="569" y="208"/>
                    </a:lnTo>
                    <a:lnTo>
                      <a:pt x="569" y="211"/>
                    </a:lnTo>
                    <a:lnTo>
                      <a:pt x="572" y="211"/>
                    </a:lnTo>
                    <a:lnTo>
                      <a:pt x="574" y="211"/>
                    </a:lnTo>
                    <a:lnTo>
                      <a:pt x="574" y="213"/>
                    </a:lnTo>
                    <a:lnTo>
                      <a:pt x="576" y="213"/>
                    </a:lnTo>
                    <a:lnTo>
                      <a:pt x="576" y="215"/>
                    </a:lnTo>
                    <a:lnTo>
                      <a:pt x="579" y="215"/>
                    </a:lnTo>
                    <a:lnTo>
                      <a:pt x="581" y="218"/>
                    </a:lnTo>
                    <a:lnTo>
                      <a:pt x="581" y="215"/>
                    </a:lnTo>
                    <a:lnTo>
                      <a:pt x="584" y="218"/>
                    </a:lnTo>
                    <a:lnTo>
                      <a:pt x="584" y="220"/>
                    </a:lnTo>
                    <a:lnTo>
                      <a:pt x="586" y="220"/>
                    </a:lnTo>
                    <a:lnTo>
                      <a:pt x="589" y="223"/>
                    </a:lnTo>
                    <a:lnTo>
                      <a:pt x="591" y="223"/>
                    </a:lnTo>
                    <a:lnTo>
                      <a:pt x="591" y="225"/>
                    </a:lnTo>
                    <a:lnTo>
                      <a:pt x="594" y="225"/>
                    </a:lnTo>
                    <a:lnTo>
                      <a:pt x="596" y="225"/>
                    </a:lnTo>
                    <a:lnTo>
                      <a:pt x="598" y="228"/>
                    </a:lnTo>
                    <a:lnTo>
                      <a:pt x="598" y="230"/>
                    </a:lnTo>
                    <a:lnTo>
                      <a:pt x="601" y="230"/>
                    </a:lnTo>
                    <a:lnTo>
                      <a:pt x="601" y="233"/>
                    </a:lnTo>
                    <a:lnTo>
                      <a:pt x="601" y="230"/>
                    </a:lnTo>
                    <a:lnTo>
                      <a:pt x="601" y="233"/>
                    </a:lnTo>
                    <a:lnTo>
                      <a:pt x="603" y="233"/>
                    </a:lnTo>
                    <a:lnTo>
                      <a:pt x="603" y="235"/>
                    </a:lnTo>
                    <a:lnTo>
                      <a:pt x="606" y="235"/>
                    </a:lnTo>
                    <a:lnTo>
                      <a:pt x="606" y="237"/>
                    </a:lnTo>
                    <a:lnTo>
                      <a:pt x="608" y="240"/>
                    </a:lnTo>
                    <a:lnTo>
                      <a:pt x="611" y="240"/>
                    </a:lnTo>
                    <a:lnTo>
                      <a:pt x="611" y="242"/>
                    </a:lnTo>
                    <a:lnTo>
                      <a:pt x="613" y="242"/>
                    </a:lnTo>
                    <a:lnTo>
                      <a:pt x="613" y="245"/>
                    </a:lnTo>
                    <a:lnTo>
                      <a:pt x="616" y="245"/>
                    </a:lnTo>
                    <a:lnTo>
                      <a:pt x="616" y="247"/>
                    </a:lnTo>
                    <a:lnTo>
                      <a:pt x="618" y="247"/>
                    </a:lnTo>
                    <a:lnTo>
                      <a:pt x="618" y="250"/>
                    </a:lnTo>
                    <a:lnTo>
                      <a:pt x="620" y="250"/>
                    </a:lnTo>
                    <a:lnTo>
                      <a:pt x="623" y="250"/>
                    </a:lnTo>
                    <a:lnTo>
                      <a:pt x="623" y="252"/>
                    </a:lnTo>
                    <a:lnTo>
                      <a:pt x="625" y="252"/>
                    </a:lnTo>
                    <a:lnTo>
                      <a:pt x="628" y="252"/>
                    </a:lnTo>
                    <a:lnTo>
                      <a:pt x="630" y="255"/>
                    </a:lnTo>
                    <a:lnTo>
                      <a:pt x="630" y="257"/>
                    </a:lnTo>
                    <a:lnTo>
                      <a:pt x="633" y="259"/>
                    </a:lnTo>
                    <a:lnTo>
                      <a:pt x="635" y="259"/>
                    </a:lnTo>
                    <a:lnTo>
                      <a:pt x="638" y="259"/>
                    </a:lnTo>
                    <a:lnTo>
                      <a:pt x="640" y="259"/>
                    </a:lnTo>
                    <a:lnTo>
                      <a:pt x="642" y="262"/>
                    </a:lnTo>
                    <a:lnTo>
                      <a:pt x="645" y="262"/>
                    </a:lnTo>
                    <a:lnTo>
                      <a:pt x="645" y="264"/>
                    </a:lnTo>
                    <a:lnTo>
                      <a:pt x="647" y="262"/>
                    </a:lnTo>
                    <a:lnTo>
                      <a:pt x="647" y="264"/>
                    </a:lnTo>
                    <a:lnTo>
                      <a:pt x="647" y="262"/>
                    </a:lnTo>
                    <a:lnTo>
                      <a:pt x="650" y="262"/>
                    </a:lnTo>
                    <a:lnTo>
                      <a:pt x="652" y="262"/>
                    </a:lnTo>
                    <a:lnTo>
                      <a:pt x="655" y="262"/>
                    </a:lnTo>
                    <a:lnTo>
                      <a:pt x="655" y="264"/>
                    </a:lnTo>
                    <a:lnTo>
                      <a:pt x="655" y="262"/>
                    </a:lnTo>
                    <a:lnTo>
                      <a:pt x="655" y="264"/>
                    </a:lnTo>
                    <a:lnTo>
                      <a:pt x="657" y="264"/>
                    </a:lnTo>
                    <a:lnTo>
                      <a:pt x="660" y="264"/>
                    </a:lnTo>
                    <a:lnTo>
                      <a:pt x="662" y="264"/>
                    </a:lnTo>
                    <a:lnTo>
                      <a:pt x="662" y="262"/>
                    </a:lnTo>
                    <a:lnTo>
                      <a:pt x="664" y="262"/>
                    </a:lnTo>
                    <a:lnTo>
                      <a:pt x="667" y="262"/>
                    </a:lnTo>
                    <a:lnTo>
                      <a:pt x="669" y="262"/>
                    </a:lnTo>
                    <a:lnTo>
                      <a:pt x="672" y="262"/>
                    </a:lnTo>
                    <a:lnTo>
                      <a:pt x="672" y="264"/>
                    </a:lnTo>
                    <a:lnTo>
                      <a:pt x="674" y="264"/>
                    </a:lnTo>
                    <a:lnTo>
                      <a:pt x="677" y="264"/>
                    </a:lnTo>
                    <a:lnTo>
                      <a:pt x="679" y="264"/>
                    </a:lnTo>
                    <a:lnTo>
                      <a:pt x="679" y="267"/>
                    </a:lnTo>
                    <a:lnTo>
                      <a:pt x="682" y="267"/>
                    </a:lnTo>
                    <a:lnTo>
                      <a:pt x="682" y="269"/>
                    </a:lnTo>
                    <a:lnTo>
                      <a:pt x="684" y="272"/>
                    </a:lnTo>
                    <a:lnTo>
                      <a:pt x="684" y="274"/>
                    </a:lnTo>
                    <a:lnTo>
                      <a:pt x="686" y="274"/>
                    </a:lnTo>
                    <a:lnTo>
                      <a:pt x="686" y="277"/>
                    </a:lnTo>
                    <a:lnTo>
                      <a:pt x="686" y="279"/>
                    </a:lnTo>
                    <a:lnTo>
                      <a:pt x="686" y="281"/>
                    </a:lnTo>
                    <a:lnTo>
                      <a:pt x="686" y="284"/>
                    </a:lnTo>
                    <a:lnTo>
                      <a:pt x="689" y="286"/>
                    </a:lnTo>
                    <a:lnTo>
                      <a:pt x="689" y="289"/>
                    </a:lnTo>
                    <a:lnTo>
                      <a:pt x="689" y="291"/>
                    </a:lnTo>
                    <a:lnTo>
                      <a:pt x="689" y="294"/>
                    </a:lnTo>
                    <a:lnTo>
                      <a:pt x="691" y="294"/>
                    </a:lnTo>
                    <a:lnTo>
                      <a:pt x="691" y="296"/>
                    </a:lnTo>
                    <a:lnTo>
                      <a:pt x="691" y="299"/>
                    </a:lnTo>
                    <a:lnTo>
                      <a:pt x="694" y="299"/>
                    </a:lnTo>
                    <a:lnTo>
                      <a:pt x="694" y="301"/>
                    </a:lnTo>
                    <a:lnTo>
                      <a:pt x="694" y="306"/>
                    </a:lnTo>
                    <a:lnTo>
                      <a:pt x="694" y="308"/>
                    </a:lnTo>
                    <a:lnTo>
                      <a:pt x="694" y="311"/>
                    </a:lnTo>
                    <a:lnTo>
                      <a:pt x="696" y="311"/>
                    </a:lnTo>
                    <a:lnTo>
                      <a:pt x="696" y="313"/>
                    </a:lnTo>
                    <a:lnTo>
                      <a:pt x="696" y="316"/>
                    </a:lnTo>
                    <a:lnTo>
                      <a:pt x="696" y="318"/>
                    </a:lnTo>
                    <a:lnTo>
                      <a:pt x="696" y="316"/>
                    </a:lnTo>
                    <a:lnTo>
                      <a:pt x="696" y="318"/>
                    </a:lnTo>
                    <a:lnTo>
                      <a:pt x="699" y="318"/>
                    </a:lnTo>
                    <a:lnTo>
                      <a:pt x="699" y="321"/>
                    </a:lnTo>
                    <a:lnTo>
                      <a:pt x="699" y="323"/>
                    </a:lnTo>
                    <a:lnTo>
                      <a:pt x="699" y="326"/>
                    </a:lnTo>
                    <a:lnTo>
                      <a:pt x="699" y="328"/>
                    </a:lnTo>
                    <a:lnTo>
                      <a:pt x="699" y="330"/>
                    </a:lnTo>
                    <a:lnTo>
                      <a:pt x="696" y="330"/>
                    </a:lnTo>
                    <a:lnTo>
                      <a:pt x="696" y="333"/>
                    </a:lnTo>
                    <a:lnTo>
                      <a:pt x="699" y="333"/>
                    </a:lnTo>
                    <a:lnTo>
                      <a:pt x="699" y="335"/>
                    </a:lnTo>
                    <a:lnTo>
                      <a:pt x="696" y="335"/>
                    </a:lnTo>
                    <a:lnTo>
                      <a:pt x="699" y="338"/>
                    </a:lnTo>
                    <a:lnTo>
                      <a:pt x="696" y="338"/>
                    </a:lnTo>
                    <a:lnTo>
                      <a:pt x="696" y="340"/>
                    </a:lnTo>
                    <a:lnTo>
                      <a:pt x="699" y="340"/>
                    </a:lnTo>
                    <a:lnTo>
                      <a:pt x="699" y="343"/>
                    </a:lnTo>
                    <a:lnTo>
                      <a:pt x="696" y="343"/>
                    </a:lnTo>
                    <a:lnTo>
                      <a:pt x="696" y="345"/>
                    </a:lnTo>
                    <a:lnTo>
                      <a:pt x="696" y="348"/>
                    </a:lnTo>
                    <a:lnTo>
                      <a:pt x="694" y="350"/>
                    </a:lnTo>
                    <a:lnTo>
                      <a:pt x="694" y="352"/>
                    </a:lnTo>
                    <a:lnTo>
                      <a:pt x="694" y="355"/>
                    </a:lnTo>
                    <a:lnTo>
                      <a:pt x="694" y="357"/>
                    </a:lnTo>
                    <a:lnTo>
                      <a:pt x="691" y="357"/>
                    </a:lnTo>
                    <a:lnTo>
                      <a:pt x="694" y="360"/>
                    </a:lnTo>
                    <a:lnTo>
                      <a:pt x="691" y="360"/>
                    </a:lnTo>
                    <a:lnTo>
                      <a:pt x="691" y="362"/>
                    </a:lnTo>
                    <a:lnTo>
                      <a:pt x="691" y="365"/>
                    </a:lnTo>
                    <a:lnTo>
                      <a:pt x="689" y="365"/>
                    </a:lnTo>
                    <a:lnTo>
                      <a:pt x="691" y="365"/>
                    </a:lnTo>
                    <a:lnTo>
                      <a:pt x="689" y="365"/>
                    </a:lnTo>
                    <a:lnTo>
                      <a:pt x="689" y="367"/>
                    </a:lnTo>
                    <a:lnTo>
                      <a:pt x="689" y="370"/>
                    </a:lnTo>
                    <a:lnTo>
                      <a:pt x="686" y="372"/>
                    </a:lnTo>
                    <a:lnTo>
                      <a:pt x="686" y="374"/>
                    </a:lnTo>
                    <a:lnTo>
                      <a:pt x="684" y="374"/>
                    </a:lnTo>
                    <a:lnTo>
                      <a:pt x="684" y="377"/>
                    </a:lnTo>
                    <a:lnTo>
                      <a:pt x="684" y="379"/>
                    </a:lnTo>
                    <a:lnTo>
                      <a:pt x="682" y="379"/>
                    </a:lnTo>
                    <a:lnTo>
                      <a:pt x="682" y="382"/>
                    </a:lnTo>
                    <a:lnTo>
                      <a:pt x="679" y="382"/>
                    </a:lnTo>
                    <a:lnTo>
                      <a:pt x="679" y="384"/>
                    </a:lnTo>
                    <a:lnTo>
                      <a:pt x="677" y="384"/>
                    </a:lnTo>
                    <a:lnTo>
                      <a:pt x="677" y="387"/>
                    </a:lnTo>
                    <a:lnTo>
                      <a:pt x="674" y="387"/>
                    </a:lnTo>
                    <a:lnTo>
                      <a:pt x="674" y="389"/>
                    </a:lnTo>
                    <a:lnTo>
                      <a:pt x="672" y="389"/>
                    </a:lnTo>
                    <a:lnTo>
                      <a:pt x="672" y="392"/>
                    </a:lnTo>
                    <a:lnTo>
                      <a:pt x="672" y="389"/>
                    </a:lnTo>
                    <a:lnTo>
                      <a:pt x="672" y="392"/>
                    </a:lnTo>
                    <a:lnTo>
                      <a:pt x="669" y="392"/>
                    </a:lnTo>
                    <a:lnTo>
                      <a:pt x="669" y="394"/>
                    </a:lnTo>
                    <a:lnTo>
                      <a:pt x="667" y="394"/>
                    </a:lnTo>
                    <a:lnTo>
                      <a:pt x="667" y="396"/>
                    </a:lnTo>
                    <a:lnTo>
                      <a:pt x="667" y="399"/>
                    </a:lnTo>
                    <a:lnTo>
                      <a:pt x="664" y="399"/>
                    </a:lnTo>
                    <a:lnTo>
                      <a:pt x="664" y="401"/>
                    </a:lnTo>
                    <a:lnTo>
                      <a:pt x="662" y="401"/>
                    </a:lnTo>
                    <a:lnTo>
                      <a:pt x="662" y="404"/>
                    </a:lnTo>
                    <a:lnTo>
                      <a:pt x="660" y="404"/>
                    </a:lnTo>
                    <a:lnTo>
                      <a:pt x="660" y="406"/>
                    </a:lnTo>
                    <a:lnTo>
                      <a:pt x="657" y="406"/>
                    </a:lnTo>
                    <a:lnTo>
                      <a:pt x="657" y="409"/>
                    </a:lnTo>
                    <a:lnTo>
                      <a:pt x="655" y="411"/>
                    </a:lnTo>
                    <a:lnTo>
                      <a:pt x="655" y="414"/>
                    </a:lnTo>
                    <a:lnTo>
                      <a:pt x="652" y="414"/>
                    </a:lnTo>
                    <a:lnTo>
                      <a:pt x="647" y="416"/>
                    </a:lnTo>
                    <a:lnTo>
                      <a:pt x="645" y="416"/>
                    </a:lnTo>
                    <a:lnTo>
                      <a:pt x="645" y="418"/>
                    </a:lnTo>
                    <a:lnTo>
                      <a:pt x="642" y="418"/>
                    </a:lnTo>
                    <a:lnTo>
                      <a:pt x="642" y="421"/>
                    </a:lnTo>
                    <a:lnTo>
                      <a:pt x="640" y="423"/>
                    </a:lnTo>
                    <a:lnTo>
                      <a:pt x="638" y="423"/>
                    </a:lnTo>
                    <a:lnTo>
                      <a:pt x="638" y="426"/>
                    </a:lnTo>
                    <a:lnTo>
                      <a:pt x="635" y="428"/>
                    </a:lnTo>
                    <a:lnTo>
                      <a:pt x="633" y="431"/>
                    </a:lnTo>
                    <a:lnTo>
                      <a:pt x="633" y="433"/>
                    </a:lnTo>
                    <a:lnTo>
                      <a:pt x="630" y="436"/>
                    </a:lnTo>
                    <a:lnTo>
                      <a:pt x="628" y="438"/>
                    </a:lnTo>
                    <a:lnTo>
                      <a:pt x="628" y="440"/>
                    </a:lnTo>
                    <a:lnTo>
                      <a:pt x="625" y="440"/>
                    </a:lnTo>
                    <a:lnTo>
                      <a:pt x="625" y="443"/>
                    </a:lnTo>
                    <a:lnTo>
                      <a:pt x="623" y="445"/>
                    </a:lnTo>
                    <a:lnTo>
                      <a:pt x="623" y="448"/>
                    </a:lnTo>
                    <a:lnTo>
                      <a:pt x="620" y="450"/>
                    </a:lnTo>
                    <a:lnTo>
                      <a:pt x="620" y="453"/>
                    </a:lnTo>
                    <a:lnTo>
                      <a:pt x="620" y="455"/>
                    </a:lnTo>
                    <a:lnTo>
                      <a:pt x="618" y="455"/>
                    </a:lnTo>
                    <a:lnTo>
                      <a:pt x="618" y="458"/>
                    </a:lnTo>
                    <a:lnTo>
                      <a:pt x="616" y="460"/>
                    </a:lnTo>
                    <a:lnTo>
                      <a:pt x="616" y="462"/>
                    </a:lnTo>
                    <a:lnTo>
                      <a:pt x="613" y="465"/>
                    </a:lnTo>
                    <a:lnTo>
                      <a:pt x="611" y="467"/>
                    </a:lnTo>
                    <a:lnTo>
                      <a:pt x="611" y="470"/>
                    </a:lnTo>
                    <a:lnTo>
                      <a:pt x="608" y="470"/>
                    </a:lnTo>
                    <a:lnTo>
                      <a:pt x="608" y="472"/>
                    </a:lnTo>
                    <a:lnTo>
                      <a:pt x="606" y="475"/>
                    </a:lnTo>
                    <a:lnTo>
                      <a:pt x="606" y="477"/>
                    </a:lnTo>
                    <a:lnTo>
                      <a:pt x="603" y="477"/>
                    </a:lnTo>
                    <a:lnTo>
                      <a:pt x="603" y="480"/>
                    </a:lnTo>
                    <a:lnTo>
                      <a:pt x="601" y="480"/>
                    </a:lnTo>
                    <a:lnTo>
                      <a:pt x="601" y="482"/>
                    </a:lnTo>
                    <a:lnTo>
                      <a:pt x="598" y="482"/>
                    </a:lnTo>
                    <a:lnTo>
                      <a:pt x="596" y="482"/>
                    </a:lnTo>
                    <a:lnTo>
                      <a:pt x="594" y="482"/>
                    </a:lnTo>
                    <a:lnTo>
                      <a:pt x="594" y="480"/>
                    </a:lnTo>
                    <a:lnTo>
                      <a:pt x="594" y="482"/>
                    </a:lnTo>
                    <a:lnTo>
                      <a:pt x="591" y="482"/>
                    </a:lnTo>
                    <a:lnTo>
                      <a:pt x="591" y="484"/>
                    </a:lnTo>
                    <a:lnTo>
                      <a:pt x="589" y="484"/>
                    </a:lnTo>
                    <a:lnTo>
                      <a:pt x="589" y="487"/>
                    </a:lnTo>
                    <a:lnTo>
                      <a:pt x="586" y="487"/>
                    </a:lnTo>
                    <a:lnTo>
                      <a:pt x="584" y="487"/>
                    </a:lnTo>
                    <a:lnTo>
                      <a:pt x="584" y="489"/>
                    </a:lnTo>
                    <a:lnTo>
                      <a:pt x="584" y="492"/>
                    </a:lnTo>
                    <a:lnTo>
                      <a:pt x="584" y="494"/>
                    </a:lnTo>
                    <a:lnTo>
                      <a:pt x="584" y="492"/>
                    </a:lnTo>
                    <a:lnTo>
                      <a:pt x="584" y="494"/>
                    </a:lnTo>
                    <a:lnTo>
                      <a:pt x="584" y="492"/>
                    </a:lnTo>
                    <a:lnTo>
                      <a:pt x="584" y="494"/>
                    </a:lnTo>
                    <a:lnTo>
                      <a:pt x="584" y="497"/>
                    </a:lnTo>
                    <a:lnTo>
                      <a:pt x="584" y="499"/>
                    </a:lnTo>
                    <a:lnTo>
                      <a:pt x="584" y="502"/>
                    </a:lnTo>
                    <a:lnTo>
                      <a:pt x="581" y="502"/>
                    </a:lnTo>
                    <a:lnTo>
                      <a:pt x="581" y="504"/>
                    </a:lnTo>
                    <a:lnTo>
                      <a:pt x="581" y="506"/>
                    </a:lnTo>
                    <a:lnTo>
                      <a:pt x="584" y="506"/>
                    </a:lnTo>
                    <a:lnTo>
                      <a:pt x="584" y="509"/>
                    </a:lnTo>
                    <a:lnTo>
                      <a:pt x="584" y="511"/>
                    </a:lnTo>
                    <a:lnTo>
                      <a:pt x="581" y="514"/>
                    </a:lnTo>
                    <a:lnTo>
                      <a:pt x="581" y="516"/>
                    </a:lnTo>
                    <a:lnTo>
                      <a:pt x="581" y="519"/>
                    </a:lnTo>
                    <a:lnTo>
                      <a:pt x="581" y="521"/>
                    </a:lnTo>
                    <a:lnTo>
                      <a:pt x="581" y="524"/>
                    </a:lnTo>
                    <a:lnTo>
                      <a:pt x="581" y="526"/>
                    </a:lnTo>
                    <a:lnTo>
                      <a:pt x="579" y="528"/>
                    </a:lnTo>
                    <a:lnTo>
                      <a:pt x="579" y="531"/>
                    </a:lnTo>
                    <a:lnTo>
                      <a:pt x="581" y="531"/>
                    </a:lnTo>
                    <a:lnTo>
                      <a:pt x="581" y="533"/>
                    </a:lnTo>
                    <a:lnTo>
                      <a:pt x="581" y="536"/>
                    </a:lnTo>
                    <a:lnTo>
                      <a:pt x="581" y="538"/>
                    </a:lnTo>
                    <a:lnTo>
                      <a:pt x="581" y="541"/>
                    </a:lnTo>
                    <a:lnTo>
                      <a:pt x="581" y="543"/>
                    </a:lnTo>
                    <a:lnTo>
                      <a:pt x="581" y="546"/>
                    </a:lnTo>
                    <a:lnTo>
                      <a:pt x="581" y="548"/>
                    </a:lnTo>
                    <a:lnTo>
                      <a:pt x="584" y="550"/>
                    </a:lnTo>
                    <a:lnTo>
                      <a:pt x="584" y="553"/>
                    </a:lnTo>
                    <a:lnTo>
                      <a:pt x="584" y="555"/>
                    </a:lnTo>
                    <a:lnTo>
                      <a:pt x="584" y="558"/>
                    </a:lnTo>
                    <a:lnTo>
                      <a:pt x="584" y="560"/>
                    </a:lnTo>
                    <a:lnTo>
                      <a:pt x="586" y="560"/>
                    </a:lnTo>
                    <a:lnTo>
                      <a:pt x="586" y="563"/>
                    </a:lnTo>
                    <a:lnTo>
                      <a:pt x="584" y="563"/>
                    </a:lnTo>
                    <a:lnTo>
                      <a:pt x="584" y="565"/>
                    </a:lnTo>
                    <a:lnTo>
                      <a:pt x="584" y="568"/>
                    </a:lnTo>
                    <a:lnTo>
                      <a:pt x="584" y="570"/>
                    </a:lnTo>
                    <a:lnTo>
                      <a:pt x="581" y="572"/>
                    </a:lnTo>
                    <a:lnTo>
                      <a:pt x="581" y="575"/>
                    </a:lnTo>
                    <a:lnTo>
                      <a:pt x="581" y="577"/>
                    </a:lnTo>
                    <a:lnTo>
                      <a:pt x="579" y="577"/>
                    </a:lnTo>
                    <a:lnTo>
                      <a:pt x="581" y="577"/>
                    </a:lnTo>
                    <a:lnTo>
                      <a:pt x="579" y="580"/>
                    </a:lnTo>
                    <a:lnTo>
                      <a:pt x="579" y="582"/>
                    </a:lnTo>
                    <a:lnTo>
                      <a:pt x="579" y="585"/>
                    </a:lnTo>
                    <a:lnTo>
                      <a:pt x="579" y="587"/>
                    </a:lnTo>
                    <a:lnTo>
                      <a:pt x="579" y="590"/>
                    </a:lnTo>
                    <a:lnTo>
                      <a:pt x="576" y="592"/>
                    </a:lnTo>
                    <a:lnTo>
                      <a:pt x="576" y="594"/>
                    </a:lnTo>
                    <a:lnTo>
                      <a:pt x="576" y="597"/>
                    </a:lnTo>
                    <a:lnTo>
                      <a:pt x="576" y="59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4" name="Freeform 1617"/>
              <p:cNvSpPr>
                <a:spLocks/>
              </p:cNvSpPr>
              <p:nvPr/>
            </p:nvSpPr>
            <p:spPr bwMode="auto">
              <a:xfrm>
                <a:off x="3632" y="2258"/>
                <a:ext cx="39" cy="96"/>
              </a:xfrm>
              <a:custGeom>
                <a:avLst/>
                <a:gdLst>
                  <a:gd name="T0" fmla="*/ 36 w 39"/>
                  <a:gd name="T1" fmla="*/ 0 h 96"/>
                  <a:gd name="T2" fmla="*/ 36 w 39"/>
                  <a:gd name="T3" fmla="*/ 3 h 96"/>
                  <a:gd name="T4" fmla="*/ 36 w 39"/>
                  <a:gd name="T5" fmla="*/ 5 h 96"/>
                  <a:gd name="T6" fmla="*/ 36 w 39"/>
                  <a:gd name="T7" fmla="*/ 8 h 96"/>
                  <a:gd name="T8" fmla="*/ 36 w 39"/>
                  <a:gd name="T9" fmla="*/ 10 h 96"/>
                  <a:gd name="T10" fmla="*/ 36 w 39"/>
                  <a:gd name="T11" fmla="*/ 13 h 96"/>
                  <a:gd name="T12" fmla="*/ 39 w 39"/>
                  <a:gd name="T13" fmla="*/ 13 h 96"/>
                  <a:gd name="T14" fmla="*/ 36 w 39"/>
                  <a:gd name="T15" fmla="*/ 15 h 96"/>
                  <a:gd name="T16" fmla="*/ 34 w 39"/>
                  <a:gd name="T17" fmla="*/ 17 h 96"/>
                  <a:gd name="T18" fmla="*/ 32 w 39"/>
                  <a:gd name="T19" fmla="*/ 20 h 96"/>
                  <a:gd name="T20" fmla="*/ 29 w 39"/>
                  <a:gd name="T21" fmla="*/ 20 h 96"/>
                  <a:gd name="T22" fmla="*/ 29 w 39"/>
                  <a:gd name="T23" fmla="*/ 22 h 96"/>
                  <a:gd name="T24" fmla="*/ 27 w 39"/>
                  <a:gd name="T25" fmla="*/ 22 h 96"/>
                  <a:gd name="T26" fmla="*/ 27 w 39"/>
                  <a:gd name="T27" fmla="*/ 25 h 96"/>
                  <a:gd name="T28" fmla="*/ 27 w 39"/>
                  <a:gd name="T29" fmla="*/ 27 h 96"/>
                  <a:gd name="T30" fmla="*/ 24 w 39"/>
                  <a:gd name="T31" fmla="*/ 30 h 96"/>
                  <a:gd name="T32" fmla="*/ 24 w 39"/>
                  <a:gd name="T33" fmla="*/ 32 h 96"/>
                  <a:gd name="T34" fmla="*/ 22 w 39"/>
                  <a:gd name="T35" fmla="*/ 35 h 96"/>
                  <a:gd name="T36" fmla="*/ 22 w 39"/>
                  <a:gd name="T37" fmla="*/ 37 h 96"/>
                  <a:gd name="T38" fmla="*/ 22 w 39"/>
                  <a:gd name="T39" fmla="*/ 39 h 96"/>
                  <a:gd name="T40" fmla="*/ 22 w 39"/>
                  <a:gd name="T41" fmla="*/ 42 h 96"/>
                  <a:gd name="T42" fmla="*/ 22 w 39"/>
                  <a:gd name="T43" fmla="*/ 44 h 96"/>
                  <a:gd name="T44" fmla="*/ 22 w 39"/>
                  <a:gd name="T45" fmla="*/ 47 h 96"/>
                  <a:gd name="T46" fmla="*/ 22 w 39"/>
                  <a:gd name="T47" fmla="*/ 49 h 96"/>
                  <a:gd name="T48" fmla="*/ 22 w 39"/>
                  <a:gd name="T49" fmla="*/ 52 h 96"/>
                  <a:gd name="T50" fmla="*/ 22 w 39"/>
                  <a:gd name="T51" fmla="*/ 54 h 96"/>
                  <a:gd name="T52" fmla="*/ 22 w 39"/>
                  <a:gd name="T53" fmla="*/ 57 h 96"/>
                  <a:gd name="T54" fmla="*/ 22 w 39"/>
                  <a:gd name="T55" fmla="*/ 59 h 96"/>
                  <a:gd name="T56" fmla="*/ 22 w 39"/>
                  <a:gd name="T57" fmla="*/ 61 h 96"/>
                  <a:gd name="T58" fmla="*/ 19 w 39"/>
                  <a:gd name="T59" fmla="*/ 66 h 96"/>
                  <a:gd name="T60" fmla="*/ 19 w 39"/>
                  <a:gd name="T61" fmla="*/ 69 h 96"/>
                  <a:gd name="T62" fmla="*/ 17 w 39"/>
                  <a:gd name="T63" fmla="*/ 69 h 96"/>
                  <a:gd name="T64" fmla="*/ 14 w 39"/>
                  <a:gd name="T65" fmla="*/ 69 h 96"/>
                  <a:gd name="T66" fmla="*/ 14 w 39"/>
                  <a:gd name="T67" fmla="*/ 71 h 96"/>
                  <a:gd name="T68" fmla="*/ 12 w 39"/>
                  <a:gd name="T69" fmla="*/ 71 h 96"/>
                  <a:gd name="T70" fmla="*/ 12 w 39"/>
                  <a:gd name="T71" fmla="*/ 74 h 96"/>
                  <a:gd name="T72" fmla="*/ 12 w 39"/>
                  <a:gd name="T73" fmla="*/ 76 h 96"/>
                  <a:gd name="T74" fmla="*/ 10 w 39"/>
                  <a:gd name="T75" fmla="*/ 76 h 96"/>
                  <a:gd name="T76" fmla="*/ 10 w 39"/>
                  <a:gd name="T77" fmla="*/ 79 h 96"/>
                  <a:gd name="T78" fmla="*/ 10 w 39"/>
                  <a:gd name="T79" fmla="*/ 81 h 96"/>
                  <a:gd name="T80" fmla="*/ 10 w 39"/>
                  <a:gd name="T81" fmla="*/ 83 h 96"/>
                  <a:gd name="T82" fmla="*/ 7 w 39"/>
                  <a:gd name="T83" fmla="*/ 83 h 96"/>
                  <a:gd name="T84" fmla="*/ 7 w 39"/>
                  <a:gd name="T85" fmla="*/ 86 h 96"/>
                  <a:gd name="T86" fmla="*/ 7 w 39"/>
                  <a:gd name="T87" fmla="*/ 88 h 96"/>
                  <a:gd name="T88" fmla="*/ 5 w 39"/>
                  <a:gd name="T89" fmla="*/ 88 h 96"/>
                  <a:gd name="T90" fmla="*/ 5 w 39"/>
                  <a:gd name="T91" fmla="*/ 91 h 96"/>
                  <a:gd name="T92" fmla="*/ 5 w 39"/>
                  <a:gd name="T93" fmla="*/ 93 h 96"/>
                  <a:gd name="T94" fmla="*/ 2 w 39"/>
                  <a:gd name="T95" fmla="*/ 93 h 96"/>
                  <a:gd name="T96" fmla="*/ 2 w 39"/>
                  <a:gd name="T97" fmla="*/ 96 h 96"/>
                  <a:gd name="T98" fmla="*/ 0 w 39"/>
                  <a:gd name="T9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9" h="96">
                    <a:moveTo>
                      <a:pt x="36" y="0"/>
                    </a:moveTo>
                    <a:lnTo>
                      <a:pt x="36" y="3"/>
                    </a:lnTo>
                    <a:lnTo>
                      <a:pt x="36" y="5"/>
                    </a:lnTo>
                    <a:lnTo>
                      <a:pt x="36" y="8"/>
                    </a:lnTo>
                    <a:lnTo>
                      <a:pt x="36" y="10"/>
                    </a:lnTo>
                    <a:lnTo>
                      <a:pt x="36" y="13"/>
                    </a:lnTo>
                    <a:lnTo>
                      <a:pt x="39" y="13"/>
                    </a:lnTo>
                    <a:lnTo>
                      <a:pt x="36" y="15"/>
                    </a:lnTo>
                    <a:lnTo>
                      <a:pt x="34" y="17"/>
                    </a:lnTo>
                    <a:lnTo>
                      <a:pt x="32" y="20"/>
                    </a:lnTo>
                    <a:lnTo>
                      <a:pt x="29" y="20"/>
                    </a:lnTo>
                    <a:lnTo>
                      <a:pt x="29" y="22"/>
                    </a:lnTo>
                    <a:lnTo>
                      <a:pt x="27" y="22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4" y="30"/>
                    </a:lnTo>
                    <a:lnTo>
                      <a:pt x="24" y="32"/>
                    </a:lnTo>
                    <a:lnTo>
                      <a:pt x="22" y="35"/>
                    </a:lnTo>
                    <a:lnTo>
                      <a:pt x="22" y="37"/>
                    </a:lnTo>
                    <a:lnTo>
                      <a:pt x="22" y="39"/>
                    </a:lnTo>
                    <a:lnTo>
                      <a:pt x="22" y="42"/>
                    </a:lnTo>
                    <a:lnTo>
                      <a:pt x="22" y="44"/>
                    </a:lnTo>
                    <a:lnTo>
                      <a:pt x="22" y="47"/>
                    </a:lnTo>
                    <a:lnTo>
                      <a:pt x="22" y="49"/>
                    </a:lnTo>
                    <a:lnTo>
                      <a:pt x="22" y="52"/>
                    </a:lnTo>
                    <a:lnTo>
                      <a:pt x="22" y="54"/>
                    </a:lnTo>
                    <a:lnTo>
                      <a:pt x="22" y="57"/>
                    </a:lnTo>
                    <a:lnTo>
                      <a:pt x="22" y="59"/>
                    </a:lnTo>
                    <a:lnTo>
                      <a:pt x="22" y="61"/>
                    </a:lnTo>
                    <a:lnTo>
                      <a:pt x="19" y="66"/>
                    </a:lnTo>
                    <a:lnTo>
                      <a:pt x="19" y="69"/>
                    </a:lnTo>
                    <a:lnTo>
                      <a:pt x="17" y="69"/>
                    </a:lnTo>
                    <a:lnTo>
                      <a:pt x="14" y="69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12" y="74"/>
                    </a:lnTo>
                    <a:lnTo>
                      <a:pt x="12" y="76"/>
                    </a:lnTo>
                    <a:lnTo>
                      <a:pt x="10" y="76"/>
                    </a:lnTo>
                    <a:lnTo>
                      <a:pt x="10" y="79"/>
                    </a:lnTo>
                    <a:lnTo>
                      <a:pt x="10" y="81"/>
                    </a:lnTo>
                    <a:lnTo>
                      <a:pt x="10" y="83"/>
                    </a:lnTo>
                    <a:lnTo>
                      <a:pt x="7" y="83"/>
                    </a:lnTo>
                    <a:lnTo>
                      <a:pt x="7" y="86"/>
                    </a:lnTo>
                    <a:lnTo>
                      <a:pt x="7" y="88"/>
                    </a:lnTo>
                    <a:lnTo>
                      <a:pt x="5" y="88"/>
                    </a:lnTo>
                    <a:lnTo>
                      <a:pt x="5" y="91"/>
                    </a:lnTo>
                    <a:lnTo>
                      <a:pt x="5" y="93"/>
                    </a:lnTo>
                    <a:lnTo>
                      <a:pt x="2" y="93"/>
                    </a:lnTo>
                    <a:lnTo>
                      <a:pt x="2" y="96"/>
                    </a:lnTo>
                    <a:lnTo>
                      <a:pt x="0" y="9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5" name="Freeform 1618"/>
              <p:cNvSpPr>
                <a:spLocks/>
              </p:cNvSpPr>
              <p:nvPr/>
            </p:nvSpPr>
            <p:spPr bwMode="auto">
              <a:xfrm>
                <a:off x="3101" y="1412"/>
                <a:ext cx="8" cy="8"/>
              </a:xfrm>
              <a:custGeom>
                <a:avLst/>
                <a:gdLst>
                  <a:gd name="T0" fmla="*/ 5 w 8"/>
                  <a:gd name="T1" fmla="*/ 5 h 8"/>
                  <a:gd name="T2" fmla="*/ 8 w 8"/>
                  <a:gd name="T3" fmla="*/ 5 h 8"/>
                  <a:gd name="T4" fmla="*/ 8 w 8"/>
                  <a:gd name="T5" fmla="*/ 5 h 8"/>
                  <a:gd name="T6" fmla="*/ 8 w 8"/>
                  <a:gd name="T7" fmla="*/ 5 h 8"/>
                  <a:gd name="T8" fmla="*/ 8 w 8"/>
                  <a:gd name="T9" fmla="*/ 5 h 8"/>
                  <a:gd name="T10" fmla="*/ 5 w 8"/>
                  <a:gd name="T11" fmla="*/ 8 h 8"/>
                  <a:gd name="T12" fmla="*/ 5 w 8"/>
                  <a:gd name="T13" fmla="*/ 8 h 8"/>
                  <a:gd name="T14" fmla="*/ 5 w 8"/>
                  <a:gd name="T15" fmla="*/ 8 h 8"/>
                  <a:gd name="T16" fmla="*/ 5 w 8"/>
                  <a:gd name="T17" fmla="*/ 8 h 8"/>
                  <a:gd name="T18" fmla="*/ 3 w 8"/>
                  <a:gd name="T19" fmla="*/ 8 h 8"/>
                  <a:gd name="T20" fmla="*/ 3 w 8"/>
                  <a:gd name="T21" fmla="*/ 8 h 8"/>
                  <a:gd name="T22" fmla="*/ 3 w 8"/>
                  <a:gd name="T23" fmla="*/ 8 h 8"/>
                  <a:gd name="T24" fmla="*/ 3 w 8"/>
                  <a:gd name="T25" fmla="*/ 8 h 8"/>
                  <a:gd name="T26" fmla="*/ 3 w 8"/>
                  <a:gd name="T27" fmla="*/ 8 h 8"/>
                  <a:gd name="T28" fmla="*/ 3 w 8"/>
                  <a:gd name="T29" fmla="*/ 8 h 8"/>
                  <a:gd name="T30" fmla="*/ 0 w 8"/>
                  <a:gd name="T31" fmla="*/ 5 h 8"/>
                  <a:gd name="T32" fmla="*/ 0 w 8"/>
                  <a:gd name="T33" fmla="*/ 5 h 8"/>
                  <a:gd name="T34" fmla="*/ 0 w 8"/>
                  <a:gd name="T35" fmla="*/ 5 h 8"/>
                  <a:gd name="T36" fmla="*/ 0 w 8"/>
                  <a:gd name="T37" fmla="*/ 5 h 8"/>
                  <a:gd name="T38" fmla="*/ 0 w 8"/>
                  <a:gd name="T39" fmla="*/ 3 h 8"/>
                  <a:gd name="T40" fmla="*/ 0 w 8"/>
                  <a:gd name="T41" fmla="*/ 0 h 8"/>
                  <a:gd name="T42" fmla="*/ 0 w 8"/>
                  <a:gd name="T43" fmla="*/ 0 h 8"/>
                  <a:gd name="T44" fmla="*/ 0 w 8"/>
                  <a:gd name="T45" fmla="*/ 0 h 8"/>
                  <a:gd name="T46" fmla="*/ 3 w 8"/>
                  <a:gd name="T47" fmla="*/ 0 h 8"/>
                  <a:gd name="T48" fmla="*/ 3 w 8"/>
                  <a:gd name="T49" fmla="*/ 0 h 8"/>
                  <a:gd name="T50" fmla="*/ 3 w 8"/>
                  <a:gd name="T51" fmla="*/ 0 h 8"/>
                  <a:gd name="T52" fmla="*/ 3 w 8"/>
                  <a:gd name="T53" fmla="*/ 0 h 8"/>
                  <a:gd name="T54" fmla="*/ 3 w 8"/>
                  <a:gd name="T55" fmla="*/ 3 h 8"/>
                  <a:gd name="T56" fmla="*/ 3 w 8"/>
                  <a:gd name="T57" fmla="*/ 3 h 8"/>
                  <a:gd name="T58" fmla="*/ 5 w 8"/>
                  <a:gd name="T59" fmla="*/ 3 h 8"/>
                  <a:gd name="T60" fmla="*/ 5 w 8"/>
                  <a:gd name="T61" fmla="*/ 3 h 8"/>
                  <a:gd name="T62" fmla="*/ 5 w 8"/>
                  <a:gd name="T6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" h="8">
                    <a:moveTo>
                      <a:pt x="5" y="5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6" name="Freeform 1619"/>
              <p:cNvSpPr>
                <a:spLocks/>
              </p:cNvSpPr>
              <p:nvPr/>
            </p:nvSpPr>
            <p:spPr bwMode="auto">
              <a:xfrm>
                <a:off x="3101" y="1412"/>
                <a:ext cx="8" cy="8"/>
              </a:xfrm>
              <a:custGeom>
                <a:avLst/>
                <a:gdLst>
                  <a:gd name="T0" fmla="*/ 5 w 8"/>
                  <a:gd name="T1" fmla="*/ 5 h 8"/>
                  <a:gd name="T2" fmla="*/ 8 w 8"/>
                  <a:gd name="T3" fmla="*/ 5 h 8"/>
                  <a:gd name="T4" fmla="*/ 8 w 8"/>
                  <a:gd name="T5" fmla="*/ 5 h 8"/>
                  <a:gd name="T6" fmla="*/ 8 w 8"/>
                  <a:gd name="T7" fmla="*/ 5 h 8"/>
                  <a:gd name="T8" fmla="*/ 8 w 8"/>
                  <a:gd name="T9" fmla="*/ 5 h 8"/>
                  <a:gd name="T10" fmla="*/ 5 w 8"/>
                  <a:gd name="T11" fmla="*/ 8 h 8"/>
                  <a:gd name="T12" fmla="*/ 5 w 8"/>
                  <a:gd name="T13" fmla="*/ 8 h 8"/>
                  <a:gd name="T14" fmla="*/ 5 w 8"/>
                  <a:gd name="T15" fmla="*/ 8 h 8"/>
                  <a:gd name="T16" fmla="*/ 5 w 8"/>
                  <a:gd name="T17" fmla="*/ 8 h 8"/>
                  <a:gd name="T18" fmla="*/ 3 w 8"/>
                  <a:gd name="T19" fmla="*/ 8 h 8"/>
                  <a:gd name="T20" fmla="*/ 3 w 8"/>
                  <a:gd name="T21" fmla="*/ 8 h 8"/>
                  <a:gd name="T22" fmla="*/ 3 w 8"/>
                  <a:gd name="T23" fmla="*/ 8 h 8"/>
                  <a:gd name="T24" fmla="*/ 3 w 8"/>
                  <a:gd name="T25" fmla="*/ 8 h 8"/>
                  <a:gd name="T26" fmla="*/ 3 w 8"/>
                  <a:gd name="T27" fmla="*/ 8 h 8"/>
                  <a:gd name="T28" fmla="*/ 3 w 8"/>
                  <a:gd name="T29" fmla="*/ 8 h 8"/>
                  <a:gd name="T30" fmla="*/ 0 w 8"/>
                  <a:gd name="T31" fmla="*/ 5 h 8"/>
                  <a:gd name="T32" fmla="*/ 0 w 8"/>
                  <a:gd name="T33" fmla="*/ 5 h 8"/>
                  <a:gd name="T34" fmla="*/ 0 w 8"/>
                  <a:gd name="T35" fmla="*/ 5 h 8"/>
                  <a:gd name="T36" fmla="*/ 0 w 8"/>
                  <a:gd name="T37" fmla="*/ 5 h 8"/>
                  <a:gd name="T38" fmla="*/ 0 w 8"/>
                  <a:gd name="T39" fmla="*/ 3 h 8"/>
                  <a:gd name="T40" fmla="*/ 0 w 8"/>
                  <a:gd name="T41" fmla="*/ 0 h 8"/>
                  <a:gd name="T42" fmla="*/ 0 w 8"/>
                  <a:gd name="T43" fmla="*/ 0 h 8"/>
                  <a:gd name="T44" fmla="*/ 0 w 8"/>
                  <a:gd name="T45" fmla="*/ 0 h 8"/>
                  <a:gd name="T46" fmla="*/ 3 w 8"/>
                  <a:gd name="T47" fmla="*/ 0 h 8"/>
                  <a:gd name="T48" fmla="*/ 3 w 8"/>
                  <a:gd name="T49" fmla="*/ 0 h 8"/>
                  <a:gd name="T50" fmla="*/ 3 w 8"/>
                  <a:gd name="T51" fmla="*/ 0 h 8"/>
                  <a:gd name="T52" fmla="*/ 3 w 8"/>
                  <a:gd name="T53" fmla="*/ 0 h 8"/>
                  <a:gd name="T54" fmla="*/ 3 w 8"/>
                  <a:gd name="T55" fmla="*/ 3 h 8"/>
                  <a:gd name="T56" fmla="*/ 3 w 8"/>
                  <a:gd name="T57" fmla="*/ 3 h 8"/>
                  <a:gd name="T58" fmla="*/ 5 w 8"/>
                  <a:gd name="T59" fmla="*/ 3 h 8"/>
                  <a:gd name="T60" fmla="*/ 5 w 8"/>
                  <a:gd name="T61" fmla="*/ 3 h 8"/>
                  <a:gd name="T62" fmla="*/ 5 w 8"/>
                  <a:gd name="T6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" h="8">
                    <a:moveTo>
                      <a:pt x="5" y="5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7" name="Freeform 1620"/>
              <p:cNvSpPr>
                <a:spLocks noEditPoints="1"/>
              </p:cNvSpPr>
              <p:nvPr/>
            </p:nvSpPr>
            <p:spPr bwMode="auto">
              <a:xfrm>
                <a:off x="1725" y="2266"/>
                <a:ext cx="1186" cy="1068"/>
              </a:xfrm>
              <a:custGeom>
                <a:avLst/>
                <a:gdLst>
                  <a:gd name="T0" fmla="*/ 951 w 1186"/>
                  <a:gd name="T1" fmla="*/ 841 h 1068"/>
                  <a:gd name="T2" fmla="*/ 973 w 1186"/>
                  <a:gd name="T3" fmla="*/ 843 h 1068"/>
                  <a:gd name="T4" fmla="*/ 983 w 1186"/>
                  <a:gd name="T5" fmla="*/ 789 h 1068"/>
                  <a:gd name="T6" fmla="*/ 978 w 1186"/>
                  <a:gd name="T7" fmla="*/ 782 h 1068"/>
                  <a:gd name="T8" fmla="*/ 963 w 1186"/>
                  <a:gd name="T9" fmla="*/ 770 h 1068"/>
                  <a:gd name="T10" fmla="*/ 978 w 1186"/>
                  <a:gd name="T11" fmla="*/ 767 h 1068"/>
                  <a:gd name="T12" fmla="*/ 966 w 1186"/>
                  <a:gd name="T13" fmla="*/ 758 h 1068"/>
                  <a:gd name="T14" fmla="*/ 966 w 1186"/>
                  <a:gd name="T15" fmla="*/ 745 h 1068"/>
                  <a:gd name="T16" fmla="*/ 975 w 1186"/>
                  <a:gd name="T17" fmla="*/ 743 h 1068"/>
                  <a:gd name="T18" fmla="*/ 978 w 1186"/>
                  <a:gd name="T19" fmla="*/ 741 h 1068"/>
                  <a:gd name="T20" fmla="*/ 983 w 1186"/>
                  <a:gd name="T21" fmla="*/ 731 h 1068"/>
                  <a:gd name="T22" fmla="*/ 1156 w 1186"/>
                  <a:gd name="T23" fmla="*/ 1061 h 1068"/>
                  <a:gd name="T24" fmla="*/ 1110 w 1186"/>
                  <a:gd name="T25" fmla="*/ 1049 h 1068"/>
                  <a:gd name="T26" fmla="*/ 1117 w 1186"/>
                  <a:gd name="T27" fmla="*/ 1041 h 1068"/>
                  <a:gd name="T28" fmla="*/ 1110 w 1186"/>
                  <a:gd name="T29" fmla="*/ 1053 h 1068"/>
                  <a:gd name="T30" fmla="*/ 1149 w 1186"/>
                  <a:gd name="T31" fmla="*/ 1049 h 1068"/>
                  <a:gd name="T32" fmla="*/ 1093 w 1186"/>
                  <a:gd name="T33" fmla="*/ 1039 h 1068"/>
                  <a:gd name="T34" fmla="*/ 1032 w 1186"/>
                  <a:gd name="T35" fmla="*/ 1024 h 1068"/>
                  <a:gd name="T36" fmla="*/ 1037 w 1186"/>
                  <a:gd name="T37" fmla="*/ 1017 h 1068"/>
                  <a:gd name="T38" fmla="*/ 1061 w 1186"/>
                  <a:gd name="T39" fmla="*/ 1012 h 1068"/>
                  <a:gd name="T40" fmla="*/ 1034 w 1186"/>
                  <a:gd name="T41" fmla="*/ 1017 h 1068"/>
                  <a:gd name="T42" fmla="*/ 997 w 1186"/>
                  <a:gd name="T43" fmla="*/ 1000 h 1068"/>
                  <a:gd name="T44" fmla="*/ 1010 w 1186"/>
                  <a:gd name="T45" fmla="*/ 1007 h 1068"/>
                  <a:gd name="T46" fmla="*/ 997 w 1186"/>
                  <a:gd name="T47" fmla="*/ 992 h 1068"/>
                  <a:gd name="T48" fmla="*/ 971 w 1186"/>
                  <a:gd name="T49" fmla="*/ 973 h 1068"/>
                  <a:gd name="T50" fmla="*/ 985 w 1186"/>
                  <a:gd name="T51" fmla="*/ 963 h 1068"/>
                  <a:gd name="T52" fmla="*/ 971 w 1186"/>
                  <a:gd name="T53" fmla="*/ 958 h 1068"/>
                  <a:gd name="T54" fmla="*/ 980 w 1186"/>
                  <a:gd name="T55" fmla="*/ 951 h 1068"/>
                  <a:gd name="T56" fmla="*/ 983 w 1186"/>
                  <a:gd name="T57" fmla="*/ 946 h 1068"/>
                  <a:gd name="T58" fmla="*/ 951 w 1186"/>
                  <a:gd name="T59" fmla="*/ 941 h 1068"/>
                  <a:gd name="T60" fmla="*/ 961 w 1186"/>
                  <a:gd name="T61" fmla="*/ 931 h 1068"/>
                  <a:gd name="T62" fmla="*/ 966 w 1186"/>
                  <a:gd name="T63" fmla="*/ 924 h 1068"/>
                  <a:gd name="T64" fmla="*/ 949 w 1186"/>
                  <a:gd name="T65" fmla="*/ 914 h 1068"/>
                  <a:gd name="T66" fmla="*/ 956 w 1186"/>
                  <a:gd name="T67" fmla="*/ 907 h 1068"/>
                  <a:gd name="T68" fmla="*/ 951 w 1186"/>
                  <a:gd name="T69" fmla="*/ 899 h 1068"/>
                  <a:gd name="T70" fmla="*/ 951 w 1186"/>
                  <a:gd name="T71" fmla="*/ 875 h 1068"/>
                  <a:gd name="T72" fmla="*/ 968 w 1186"/>
                  <a:gd name="T73" fmla="*/ 882 h 1068"/>
                  <a:gd name="T74" fmla="*/ 946 w 1186"/>
                  <a:gd name="T75" fmla="*/ 895 h 1068"/>
                  <a:gd name="T76" fmla="*/ 958 w 1186"/>
                  <a:gd name="T77" fmla="*/ 865 h 1068"/>
                  <a:gd name="T78" fmla="*/ 941 w 1186"/>
                  <a:gd name="T79" fmla="*/ 863 h 1068"/>
                  <a:gd name="T80" fmla="*/ 1056 w 1186"/>
                  <a:gd name="T81" fmla="*/ 1027 h 1068"/>
                  <a:gd name="T82" fmla="*/ 1063 w 1186"/>
                  <a:gd name="T83" fmla="*/ 992 h 1068"/>
                  <a:gd name="T84" fmla="*/ 988 w 1186"/>
                  <a:gd name="T85" fmla="*/ 958 h 1068"/>
                  <a:gd name="T86" fmla="*/ 1005 w 1186"/>
                  <a:gd name="T87" fmla="*/ 948 h 1068"/>
                  <a:gd name="T88" fmla="*/ 990 w 1186"/>
                  <a:gd name="T89" fmla="*/ 934 h 1068"/>
                  <a:gd name="T90" fmla="*/ 973 w 1186"/>
                  <a:gd name="T91" fmla="*/ 912 h 1068"/>
                  <a:gd name="T92" fmla="*/ 983 w 1186"/>
                  <a:gd name="T93" fmla="*/ 890 h 1068"/>
                  <a:gd name="T94" fmla="*/ 978 w 1186"/>
                  <a:gd name="T95" fmla="*/ 843 h 1068"/>
                  <a:gd name="T96" fmla="*/ 971 w 1186"/>
                  <a:gd name="T97" fmla="*/ 829 h 1068"/>
                  <a:gd name="T98" fmla="*/ 944 w 1186"/>
                  <a:gd name="T99" fmla="*/ 804 h 1068"/>
                  <a:gd name="T100" fmla="*/ 971 w 1186"/>
                  <a:gd name="T101" fmla="*/ 797 h 1068"/>
                  <a:gd name="T102" fmla="*/ 1015 w 1186"/>
                  <a:gd name="T103" fmla="*/ 748 h 1068"/>
                  <a:gd name="T104" fmla="*/ 975 w 1186"/>
                  <a:gd name="T105" fmla="*/ 692 h 1068"/>
                  <a:gd name="T106" fmla="*/ 988 w 1186"/>
                  <a:gd name="T107" fmla="*/ 560 h 1068"/>
                  <a:gd name="T108" fmla="*/ 1049 w 1186"/>
                  <a:gd name="T109" fmla="*/ 396 h 1068"/>
                  <a:gd name="T110" fmla="*/ 1073 w 1186"/>
                  <a:gd name="T111" fmla="*/ 200 h 1068"/>
                  <a:gd name="T112" fmla="*/ 1117 w 1186"/>
                  <a:gd name="T113" fmla="*/ 14 h 1068"/>
                  <a:gd name="T114" fmla="*/ 1132 w 1186"/>
                  <a:gd name="T115" fmla="*/ 254 h 1068"/>
                  <a:gd name="T116" fmla="*/ 1085 w 1186"/>
                  <a:gd name="T117" fmla="*/ 418 h 1068"/>
                  <a:gd name="T118" fmla="*/ 1063 w 1186"/>
                  <a:gd name="T119" fmla="*/ 582 h 1068"/>
                  <a:gd name="T120" fmla="*/ 1044 w 1186"/>
                  <a:gd name="T121" fmla="*/ 723 h 1068"/>
                  <a:gd name="T122" fmla="*/ 1024 w 1186"/>
                  <a:gd name="T123" fmla="*/ 836 h 1068"/>
                  <a:gd name="T124" fmla="*/ 1134 w 1186"/>
                  <a:gd name="T125" fmla="*/ 965 h 1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86" h="1068">
                    <a:moveTo>
                      <a:pt x="966" y="860"/>
                    </a:moveTo>
                    <a:lnTo>
                      <a:pt x="963" y="860"/>
                    </a:lnTo>
                    <a:lnTo>
                      <a:pt x="966" y="860"/>
                    </a:lnTo>
                    <a:close/>
                    <a:moveTo>
                      <a:pt x="966" y="860"/>
                    </a:moveTo>
                    <a:lnTo>
                      <a:pt x="963" y="860"/>
                    </a:lnTo>
                    <a:lnTo>
                      <a:pt x="966" y="860"/>
                    </a:lnTo>
                    <a:close/>
                    <a:moveTo>
                      <a:pt x="971" y="860"/>
                    </a:moveTo>
                    <a:lnTo>
                      <a:pt x="968" y="860"/>
                    </a:lnTo>
                    <a:lnTo>
                      <a:pt x="971" y="860"/>
                    </a:lnTo>
                    <a:close/>
                    <a:moveTo>
                      <a:pt x="973" y="858"/>
                    </a:moveTo>
                    <a:lnTo>
                      <a:pt x="973" y="860"/>
                    </a:lnTo>
                    <a:lnTo>
                      <a:pt x="973" y="858"/>
                    </a:lnTo>
                    <a:close/>
                    <a:moveTo>
                      <a:pt x="968" y="858"/>
                    </a:moveTo>
                    <a:lnTo>
                      <a:pt x="966" y="858"/>
                    </a:lnTo>
                    <a:lnTo>
                      <a:pt x="968" y="858"/>
                    </a:lnTo>
                    <a:close/>
                    <a:moveTo>
                      <a:pt x="968" y="855"/>
                    </a:moveTo>
                    <a:lnTo>
                      <a:pt x="968" y="858"/>
                    </a:lnTo>
                    <a:lnTo>
                      <a:pt x="971" y="858"/>
                    </a:lnTo>
                    <a:lnTo>
                      <a:pt x="973" y="858"/>
                    </a:lnTo>
                    <a:lnTo>
                      <a:pt x="971" y="858"/>
                    </a:lnTo>
                    <a:lnTo>
                      <a:pt x="971" y="860"/>
                    </a:lnTo>
                    <a:lnTo>
                      <a:pt x="968" y="860"/>
                    </a:lnTo>
                    <a:lnTo>
                      <a:pt x="968" y="858"/>
                    </a:lnTo>
                    <a:lnTo>
                      <a:pt x="966" y="858"/>
                    </a:lnTo>
                    <a:lnTo>
                      <a:pt x="966" y="855"/>
                    </a:lnTo>
                    <a:lnTo>
                      <a:pt x="968" y="855"/>
                    </a:lnTo>
                    <a:lnTo>
                      <a:pt x="966" y="855"/>
                    </a:lnTo>
                    <a:lnTo>
                      <a:pt x="968" y="855"/>
                    </a:lnTo>
                    <a:close/>
                    <a:moveTo>
                      <a:pt x="941" y="855"/>
                    </a:moveTo>
                    <a:lnTo>
                      <a:pt x="941" y="853"/>
                    </a:lnTo>
                    <a:lnTo>
                      <a:pt x="941" y="855"/>
                    </a:lnTo>
                    <a:close/>
                    <a:moveTo>
                      <a:pt x="971" y="853"/>
                    </a:moveTo>
                    <a:lnTo>
                      <a:pt x="973" y="853"/>
                    </a:lnTo>
                    <a:lnTo>
                      <a:pt x="973" y="855"/>
                    </a:lnTo>
                    <a:lnTo>
                      <a:pt x="975" y="855"/>
                    </a:lnTo>
                    <a:lnTo>
                      <a:pt x="973" y="855"/>
                    </a:lnTo>
                    <a:lnTo>
                      <a:pt x="975" y="855"/>
                    </a:lnTo>
                    <a:lnTo>
                      <a:pt x="978" y="855"/>
                    </a:lnTo>
                    <a:lnTo>
                      <a:pt x="980" y="855"/>
                    </a:lnTo>
                    <a:lnTo>
                      <a:pt x="980" y="858"/>
                    </a:lnTo>
                    <a:lnTo>
                      <a:pt x="978" y="858"/>
                    </a:lnTo>
                    <a:lnTo>
                      <a:pt x="975" y="858"/>
                    </a:lnTo>
                    <a:lnTo>
                      <a:pt x="973" y="858"/>
                    </a:lnTo>
                    <a:lnTo>
                      <a:pt x="971" y="858"/>
                    </a:lnTo>
                    <a:lnTo>
                      <a:pt x="973" y="858"/>
                    </a:lnTo>
                    <a:lnTo>
                      <a:pt x="971" y="858"/>
                    </a:lnTo>
                    <a:lnTo>
                      <a:pt x="971" y="855"/>
                    </a:lnTo>
                    <a:lnTo>
                      <a:pt x="968" y="855"/>
                    </a:lnTo>
                    <a:lnTo>
                      <a:pt x="966" y="855"/>
                    </a:lnTo>
                    <a:lnTo>
                      <a:pt x="968" y="855"/>
                    </a:lnTo>
                    <a:lnTo>
                      <a:pt x="968" y="853"/>
                    </a:lnTo>
                    <a:lnTo>
                      <a:pt x="971" y="853"/>
                    </a:lnTo>
                    <a:close/>
                    <a:moveTo>
                      <a:pt x="971" y="851"/>
                    </a:moveTo>
                    <a:lnTo>
                      <a:pt x="971" y="853"/>
                    </a:lnTo>
                    <a:lnTo>
                      <a:pt x="973" y="853"/>
                    </a:lnTo>
                    <a:lnTo>
                      <a:pt x="971" y="853"/>
                    </a:lnTo>
                    <a:lnTo>
                      <a:pt x="971" y="851"/>
                    </a:lnTo>
                    <a:close/>
                    <a:moveTo>
                      <a:pt x="966" y="848"/>
                    </a:moveTo>
                    <a:lnTo>
                      <a:pt x="968" y="848"/>
                    </a:lnTo>
                    <a:lnTo>
                      <a:pt x="968" y="851"/>
                    </a:lnTo>
                    <a:lnTo>
                      <a:pt x="971" y="851"/>
                    </a:lnTo>
                    <a:lnTo>
                      <a:pt x="971" y="853"/>
                    </a:lnTo>
                    <a:lnTo>
                      <a:pt x="968" y="853"/>
                    </a:lnTo>
                    <a:lnTo>
                      <a:pt x="968" y="855"/>
                    </a:lnTo>
                    <a:lnTo>
                      <a:pt x="966" y="855"/>
                    </a:lnTo>
                    <a:lnTo>
                      <a:pt x="966" y="853"/>
                    </a:lnTo>
                    <a:lnTo>
                      <a:pt x="966" y="851"/>
                    </a:lnTo>
                    <a:lnTo>
                      <a:pt x="966" y="853"/>
                    </a:lnTo>
                    <a:lnTo>
                      <a:pt x="963" y="853"/>
                    </a:lnTo>
                    <a:lnTo>
                      <a:pt x="963" y="851"/>
                    </a:lnTo>
                    <a:lnTo>
                      <a:pt x="966" y="851"/>
                    </a:lnTo>
                    <a:lnTo>
                      <a:pt x="963" y="851"/>
                    </a:lnTo>
                    <a:lnTo>
                      <a:pt x="963" y="848"/>
                    </a:lnTo>
                    <a:lnTo>
                      <a:pt x="966" y="848"/>
                    </a:lnTo>
                    <a:close/>
                    <a:moveTo>
                      <a:pt x="966" y="848"/>
                    </a:moveTo>
                    <a:lnTo>
                      <a:pt x="963" y="848"/>
                    </a:lnTo>
                    <a:lnTo>
                      <a:pt x="966" y="848"/>
                    </a:lnTo>
                    <a:close/>
                    <a:moveTo>
                      <a:pt x="993" y="848"/>
                    </a:moveTo>
                    <a:lnTo>
                      <a:pt x="990" y="848"/>
                    </a:lnTo>
                    <a:lnTo>
                      <a:pt x="990" y="846"/>
                    </a:lnTo>
                    <a:lnTo>
                      <a:pt x="990" y="848"/>
                    </a:lnTo>
                    <a:lnTo>
                      <a:pt x="993" y="848"/>
                    </a:lnTo>
                    <a:close/>
                    <a:moveTo>
                      <a:pt x="961" y="846"/>
                    </a:moveTo>
                    <a:lnTo>
                      <a:pt x="961" y="848"/>
                    </a:lnTo>
                    <a:lnTo>
                      <a:pt x="961" y="846"/>
                    </a:lnTo>
                    <a:lnTo>
                      <a:pt x="961" y="848"/>
                    </a:lnTo>
                    <a:lnTo>
                      <a:pt x="958" y="848"/>
                    </a:lnTo>
                    <a:lnTo>
                      <a:pt x="958" y="846"/>
                    </a:lnTo>
                    <a:lnTo>
                      <a:pt x="961" y="846"/>
                    </a:lnTo>
                    <a:close/>
                    <a:moveTo>
                      <a:pt x="949" y="846"/>
                    </a:moveTo>
                    <a:lnTo>
                      <a:pt x="946" y="846"/>
                    </a:lnTo>
                    <a:lnTo>
                      <a:pt x="949" y="846"/>
                    </a:lnTo>
                    <a:lnTo>
                      <a:pt x="946" y="846"/>
                    </a:lnTo>
                    <a:lnTo>
                      <a:pt x="949" y="846"/>
                    </a:lnTo>
                    <a:close/>
                    <a:moveTo>
                      <a:pt x="961" y="846"/>
                    </a:moveTo>
                    <a:lnTo>
                      <a:pt x="958" y="846"/>
                    </a:lnTo>
                    <a:lnTo>
                      <a:pt x="961" y="846"/>
                    </a:lnTo>
                    <a:close/>
                    <a:moveTo>
                      <a:pt x="985" y="843"/>
                    </a:moveTo>
                    <a:lnTo>
                      <a:pt x="983" y="846"/>
                    </a:lnTo>
                    <a:lnTo>
                      <a:pt x="983" y="843"/>
                    </a:lnTo>
                    <a:lnTo>
                      <a:pt x="985" y="843"/>
                    </a:lnTo>
                    <a:close/>
                    <a:moveTo>
                      <a:pt x="946" y="843"/>
                    </a:moveTo>
                    <a:lnTo>
                      <a:pt x="944" y="843"/>
                    </a:lnTo>
                    <a:lnTo>
                      <a:pt x="946" y="843"/>
                    </a:lnTo>
                    <a:close/>
                    <a:moveTo>
                      <a:pt x="990" y="843"/>
                    </a:moveTo>
                    <a:lnTo>
                      <a:pt x="990" y="846"/>
                    </a:lnTo>
                    <a:lnTo>
                      <a:pt x="988" y="846"/>
                    </a:lnTo>
                    <a:lnTo>
                      <a:pt x="988" y="843"/>
                    </a:lnTo>
                    <a:lnTo>
                      <a:pt x="990" y="843"/>
                    </a:lnTo>
                    <a:close/>
                    <a:moveTo>
                      <a:pt x="949" y="843"/>
                    </a:moveTo>
                    <a:lnTo>
                      <a:pt x="951" y="843"/>
                    </a:lnTo>
                    <a:lnTo>
                      <a:pt x="949" y="843"/>
                    </a:lnTo>
                    <a:close/>
                    <a:moveTo>
                      <a:pt x="958" y="843"/>
                    </a:moveTo>
                    <a:lnTo>
                      <a:pt x="961" y="843"/>
                    </a:lnTo>
                    <a:lnTo>
                      <a:pt x="961" y="846"/>
                    </a:lnTo>
                    <a:lnTo>
                      <a:pt x="958" y="846"/>
                    </a:lnTo>
                    <a:lnTo>
                      <a:pt x="958" y="843"/>
                    </a:lnTo>
                    <a:close/>
                    <a:moveTo>
                      <a:pt x="966" y="843"/>
                    </a:moveTo>
                    <a:lnTo>
                      <a:pt x="963" y="843"/>
                    </a:lnTo>
                    <a:lnTo>
                      <a:pt x="966" y="843"/>
                    </a:lnTo>
                    <a:close/>
                    <a:moveTo>
                      <a:pt x="963" y="841"/>
                    </a:moveTo>
                    <a:lnTo>
                      <a:pt x="963" y="843"/>
                    </a:lnTo>
                    <a:lnTo>
                      <a:pt x="963" y="841"/>
                    </a:lnTo>
                    <a:close/>
                    <a:moveTo>
                      <a:pt x="946" y="843"/>
                    </a:moveTo>
                    <a:lnTo>
                      <a:pt x="946" y="841"/>
                    </a:lnTo>
                    <a:lnTo>
                      <a:pt x="946" y="843"/>
                    </a:lnTo>
                    <a:close/>
                    <a:moveTo>
                      <a:pt x="988" y="841"/>
                    </a:moveTo>
                    <a:lnTo>
                      <a:pt x="990" y="841"/>
                    </a:lnTo>
                    <a:lnTo>
                      <a:pt x="990" y="843"/>
                    </a:lnTo>
                    <a:lnTo>
                      <a:pt x="988" y="843"/>
                    </a:lnTo>
                    <a:lnTo>
                      <a:pt x="985" y="843"/>
                    </a:lnTo>
                    <a:lnTo>
                      <a:pt x="988" y="843"/>
                    </a:lnTo>
                    <a:lnTo>
                      <a:pt x="985" y="843"/>
                    </a:lnTo>
                    <a:lnTo>
                      <a:pt x="988" y="843"/>
                    </a:lnTo>
                    <a:lnTo>
                      <a:pt x="988" y="841"/>
                    </a:lnTo>
                    <a:close/>
                    <a:moveTo>
                      <a:pt x="953" y="841"/>
                    </a:moveTo>
                    <a:lnTo>
                      <a:pt x="951" y="841"/>
                    </a:lnTo>
                    <a:lnTo>
                      <a:pt x="953" y="841"/>
                    </a:lnTo>
                    <a:close/>
                    <a:moveTo>
                      <a:pt x="951" y="841"/>
                    </a:moveTo>
                    <a:lnTo>
                      <a:pt x="951" y="843"/>
                    </a:lnTo>
                    <a:lnTo>
                      <a:pt x="951" y="841"/>
                    </a:lnTo>
                    <a:close/>
                    <a:moveTo>
                      <a:pt x="985" y="841"/>
                    </a:moveTo>
                    <a:lnTo>
                      <a:pt x="983" y="841"/>
                    </a:lnTo>
                    <a:lnTo>
                      <a:pt x="985" y="841"/>
                    </a:lnTo>
                    <a:close/>
                    <a:moveTo>
                      <a:pt x="993" y="841"/>
                    </a:moveTo>
                    <a:lnTo>
                      <a:pt x="990" y="841"/>
                    </a:lnTo>
                    <a:lnTo>
                      <a:pt x="993" y="841"/>
                    </a:lnTo>
                    <a:close/>
                    <a:moveTo>
                      <a:pt x="980" y="841"/>
                    </a:moveTo>
                    <a:lnTo>
                      <a:pt x="978" y="841"/>
                    </a:lnTo>
                    <a:lnTo>
                      <a:pt x="980" y="841"/>
                    </a:lnTo>
                    <a:close/>
                    <a:moveTo>
                      <a:pt x="966" y="841"/>
                    </a:moveTo>
                    <a:lnTo>
                      <a:pt x="963" y="841"/>
                    </a:lnTo>
                    <a:lnTo>
                      <a:pt x="966" y="841"/>
                    </a:lnTo>
                    <a:close/>
                    <a:moveTo>
                      <a:pt x="990" y="841"/>
                    </a:moveTo>
                    <a:lnTo>
                      <a:pt x="988" y="841"/>
                    </a:lnTo>
                    <a:lnTo>
                      <a:pt x="990" y="841"/>
                    </a:lnTo>
                    <a:close/>
                    <a:moveTo>
                      <a:pt x="961" y="841"/>
                    </a:moveTo>
                    <a:lnTo>
                      <a:pt x="963" y="841"/>
                    </a:lnTo>
                    <a:lnTo>
                      <a:pt x="961" y="841"/>
                    </a:lnTo>
                    <a:lnTo>
                      <a:pt x="961" y="838"/>
                    </a:lnTo>
                    <a:lnTo>
                      <a:pt x="961" y="841"/>
                    </a:lnTo>
                    <a:close/>
                    <a:moveTo>
                      <a:pt x="956" y="841"/>
                    </a:moveTo>
                    <a:lnTo>
                      <a:pt x="956" y="838"/>
                    </a:lnTo>
                    <a:lnTo>
                      <a:pt x="956" y="841"/>
                    </a:lnTo>
                    <a:lnTo>
                      <a:pt x="958" y="841"/>
                    </a:lnTo>
                    <a:lnTo>
                      <a:pt x="958" y="843"/>
                    </a:lnTo>
                    <a:lnTo>
                      <a:pt x="956" y="843"/>
                    </a:lnTo>
                    <a:lnTo>
                      <a:pt x="958" y="843"/>
                    </a:lnTo>
                    <a:lnTo>
                      <a:pt x="958" y="846"/>
                    </a:lnTo>
                    <a:lnTo>
                      <a:pt x="956" y="846"/>
                    </a:lnTo>
                    <a:lnTo>
                      <a:pt x="953" y="843"/>
                    </a:lnTo>
                    <a:lnTo>
                      <a:pt x="953" y="846"/>
                    </a:lnTo>
                    <a:lnTo>
                      <a:pt x="956" y="846"/>
                    </a:lnTo>
                    <a:lnTo>
                      <a:pt x="958" y="846"/>
                    </a:lnTo>
                    <a:lnTo>
                      <a:pt x="958" y="848"/>
                    </a:lnTo>
                    <a:lnTo>
                      <a:pt x="956" y="848"/>
                    </a:lnTo>
                    <a:lnTo>
                      <a:pt x="953" y="848"/>
                    </a:lnTo>
                    <a:lnTo>
                      <a:pt x="953" y="846"/>
                    </a:lnTo>
                    <a:lnTo>
                      <a:pt x="951" y="846"/>
                    </a:lnTo>
                    <a:lnTo>
                      <a:pt x="953" y="846"/>
                    </a:lnTo>
                    <a:lnTo>
                      <a:pt x="953" y="848"/>
                    </a:lnTo>
                    <a:lnTo>
                      <a:pt x="956" y="848"/>
                    </a:lnTo>
                    <a:lnTo>
                      <a:pt x="958" y="848"/>
                    </a:lnTo>
                    <a:lnTo>
                      <a:pt x="958" y="851"/>
                    </a:lnTo>
                    <a:lnTo>
                      <a:pt x="956" y="851"/>
                    </a:lnTo>
                    <a:lnTo>
                      <a:pt x="958" y="851"/>
                    </a:lnTo>
                    <a:lnTo>
                      <a:pt x="958" y="853"/>
                    </a:lnTo>
                    <a:lnTo>
                      <a:pt x="956" y="853"/>
                    </a:lnTo>
                    <a:lnTo>
                      <a:pt x="958" y="853"/>
                    </a:lnTo>
                    <a:lnTo>
                      <a:pt x="958" y="855"/>
                    </a:lnTo>
                    <a:lnTo>
                      <a:pt x="956" y="855"/>
                    </a:lnTo>
                    <a:lnTo>
                      <a:pt x="953" y="855"/>
                    </a:lnTo>
                    <a:lnTo>
                      <a:pt x="953" y="858"/>
                    </a:lnTo>
                    <a:lnTo>
                      <a:pt x="951" y="858"/>
                    </a:lnTo>
                    <a:lnTo>
                      <a:pt x="951" y="855"/>
                    </a:lnTo>
                    <a:lnTo>
                      <a:pt x="951" y="853"/>
                    </a:lnTo>
                    <a:lnTo>
                      <a:pt x="951" y="855"/>
                    </a:lnTo>
                    <a:lnTo>
                      <a:pt x="949" y="855"/>
                    </a:lnTo>
                    <a:lnTo>
                      <a:pt x="949" y="853"/>
                    </a:lnTo>
                    <a:lnTo>
                      <a:pt x="949" y="851"/>
                    </a:lnTo>
                    <a:lnTo>
                      <a:pt x="951" y="851"/>
                    </a:lnTo>
                    <a:lnTo>
                      <a:pt x="949" y="851"/>
                    </a:lnTo>
                    <a:lnTo>
                      <a:pt x="951" y="851"/>
                    </a:lnTo>
                    <a:lnTo>
                      <a:pt x="949" y="851"/>
                    </a:lnTo>
                    <a:lnTo>
                      <a:pt x="949" y="853"/>
                    </a:lnTo>
                    <a:lnTo>
                      <a:pt x="949" y="851"/>
                    </a:lnTo>
                    <a:lnTo>
                      <a:pt x="946" y="851"/>
                    </a:lnTo>
                    <a:lnTo>
                      <a:pt x="949" y="851"/>
                    </a:lnTo>
                    <a:lnTo>
                      <a:pt x="946" y="851"/>
                    </a:lnTo>
                    <a:lnTo>
                      <a:pt x="946" y="848"/>
                    </a:lnTo>
                    <a:lnTo>
                      <a:pt x="949" y="848"/>
                    </a:lnTo>
                    <a:lnTo>
                      <a:pt x="951" y="848"/>
                    </a:lnTo>
                    <a:lnTo>
                      <a:pt x="953" y="848"/>
                    </a:lnTo>
                    <a:lnTo>
                      <a:pt x="956" y="848"/>
                    </a:lnTo>
                    <a:lnTo>
                      <a:pt x="956" y="851"/>
                    </a:lnTo>
                    <a:lnTo>
                      <a:pt x="953" y="851"/>
                    </a:lnTo>
                    <a:lnTo>
                      <a:pt x="956" y="851"/>
                    </a:lnTo>
                    <a:lnTo>
                      <a:pt x="956" y="848"/>
                    </a:lnTo>
                    <a:lnTo>
                      <a:pt x="953" y="848"/>
                    </a:lnTo>
                    <a:lnTo>
                      <a:pt x="951" y="848"/>
                    </a:lnTo>
                    <a:lnTo>
                      <a:pt x="949" y="848"/>
                    </a:lnTo>
                    <a:lnTo>
                      <a:pt x="949" y="846"/>
                    </a:lnTo>
                    <a:lnTo>
                      <a:pt x="951" y="846"/>
                    </a:lnTo>
                    <a:lnTo>
                      <a:pt x="953" y="846"/>
                    </a:lnTo>
                    <a:lnTo>
                      <a:pt x="951" y="846"/>
                    </a:lnTo>
                    <a:lnTo>
                      <a:pt x="949" y="846"/>
                    </a:lnTo>
                    <a:lnTo>
                      <a:pt x="946" y="846"/>
                    </a:lnTo>
                    <a:lnTo>
                      <a:pt x="949" y="846"/>
                    </a:lnTo>
                    <a:lnTo>
                      <a:pt x="949" y="843"/>
                    </a:lnTo>
                    <a:lnTo>
                      <a:pt x="949" y="846"/>
                    </a:lnTo>
                    <a:lnTo>
                      <a:pt x="946" y="846"/>
                    </a:lnTo>
                    <a:lnTo>
                      <a:pt x="946" y="843"/>
                    </a:lnTo>
                    <a:lnTo>
                      <a:pt x="949" y="843"/>
                    </a:lnTo>
                    <a:lnTo>
                      <a:pt x="946" y="843"/>
                    </a:lnTo>
                    <a:lnTo>
                      <a:pt x="949" y="843"/>
                    </a:lnTo>
                    <a:lnTo>
                      <a:pt x="946" y="843"/>
                    </a:lnTo>
                    <a:lnTo>
                      <a:pt x="949" y="843"/>
                    </a:lnTo>
                    <a:lnTo>
                      <a:pt x="946" y="841"/>
                    </a:lnTo>
                    <a:lnTo>
                      <a:pt x="949" y="841"/>
                    </a:lnTo>
                    <a:lnTo>
                      <a:pt x="951" y="841"/>
                    </a:lnTo>
                    <a:lnTo>
                      <a:pt x="949" y="841"/>
                    </a:lnTo>
                    <a:lnTo>
                      <a:pt x="949" y="843"/>
                    </a:lnTo>
                    <a:lnTo>
                      <a:pt x="949" y="841"/>
                    </a:lnTo>
                    <a:lnTo>
                      <a:pt x="951" y="841"/>
                    </a:lnTo>
                    <a:lnTo>
                      <a:pt x="951" y="843"/>
                    </a:lnTo>
                    <a:lnTo>
                      <a:pt x="949" y="843"/>
                    </a:lnTo>
                    <a:lnTo>
                      <a:pt x="951" y="843"/>
                    </a:lnTo>
                    <a:lnTo>
                      <a:pt x="951" y="841"/>
                    </a:lnTo>
                    <a:lnTo>
                      <a:pt x="953" y="841"/>
                    </a:lnTo>
                    <a:lnTo>
                      <a:pt x="953" y="843"/>
                    </a:lnTo>
                    <a:lnTo>
                      <a:pt x="953" y="841"/>
                    </a:lnTo>
                    <a:lnTo>
                      <a:pt x="956" y="841"/>
                    </a:lnTo>
                    <a:lnTo>
                      <a:pt x="956" y="838"/>
                    </a:lnTo>
                    <a:lnTo>
                      <a:pt x="956" y="841"/>
                    </a:lnTo>
                    <a:close/>
                    <a:moveTo>
                      <a:pt x="958" y="841"/>
                    </a:moveTo>
                    <a:lnTo>
                      <a:pt x="958" y="838"/>
                    </a:lnTo>
                    <a:lnTo>
                      <a:pt x="958" y="841"/>
                    </a:lnTo>
                    <a:close/>
                    <a:moveTo>
                      <a:pt x="951" y="838"/>
                    </a:moveTo>
                    <a:lnTo>
                      <a:pt x="953" y="838"/>
                    </a:lnTo>
                    <a:lnTo>
                      <a:pt x="953" y="841"/>
                    </a:lnTo>
                    <a:lnTo>
                      <a:pt x="951" y="841"/>
                    </a:lnTo>
                    <a:lnTo>
                      <a:pt x="951" y="838"/>
                    </a:lnTo>
                    <a:close/>
                    <a:moveTo>
                      <a:pt x="975" y="838"/>
                    </a:moveTo>
                    <a:lnTo>
                      <a:pt x="975" y="841"/>
                    </a:lnTo>
                    <a:lnTo>
                      <a:pt x="978" y="841"/>
                    </a:lnTo>
                    <a:lnTo>
                      <a:pt x="980" y="841"/>
                    </a:lnTo>
                    <a:lnTo>
                      <a:pt x="983" y="841"/>
                    </a:lnTo>
                    <a:lnTo>
                      <a:pt x="985" y="841"/>
                    </a:lnTo>
                    <a:lnTo>
                      <a:pt x="985" y="843"/>
                    </a:lnTo>
                    <a:lnTo>
                      <a:pt x="983" y="843"/>
                    </a:lnTo>
                    <a:lnTo>
                      <a:pt x="980" y="843"/>
                    </a:lnTo>
                    <a:lnTo>
                      <a:pt x="978" y="843"/>
                    </a:lnTo>
                    <a:lnTo>
                      <a:pt x="975" y="843"/>
                    </a:lnTo>
                    <a:lnTo>
                      <a:pt x="973" y="843"/>
                    </a:lnTo>
                    <a:lnTo>
                      <a:pt x="971" y="843"/>
                    </a:lnTo>
                    <a:lnTo>
                      <a:pt x="968" y="843"/>
                    </a:lnTo>
                    <a:lnTo>
                      <a:pt x="966" y="843"/>
                    </a:lnTo>
                    <a:lnTo>
                      <a:pt x="966" y="841"/>
                    </a:lnTo>
                    <a:lnTo>
                      <a:pt x="968" y="841"/>
                    </a:lnTo>
                    <a:lnTo>
                      <a:pt x="971" y="841"/>
                    </a:lnTo>
                    <a:lnTo>
                      <a:pt x="973" y="841"/>
                    </a:lnTo>
                    <a:lnTo>
                      <a:pt x="971" y="841"/>
                    </a:lnTo>
                    <a:lnTo>
                      <a:pt x="971" y="838"/>
                    </a:lnTo>
                    <a:lnTo>
                      <a:pt x="971" y="841"/>
                    </a:lnTo>
                    <a:lnTo>
                      <a:pt x="971" y="838"/>
                    </a:lnTo>
                    <a:lnTo>
                      <a:pt x="973" y="838"/>
                    </a:lnTo>
                    <a:lnTo>
                      <a:pt x="975" y="838"/>
                    </a:lnTo>
                    <a:close/>
                    <a:moveTo>
                      <a:pt x="978" y="838"/>
                    </a:moveTo>
                    <a:lnTo>
                      <a:pt x="978" y="841"/>
                    </a:lnTo>
                    <a:lnTo>
                      <a:pt x="978" y="838"/>
                    </a:lnTo>
                    <a:lnTo>
                      <a:pt x="975" y="838"/>
                    </a:lnTo>
                    <a:lnTo>
                      <a:pt x="978" y="838"/>
                    </a:lnTo>
                    <a:close/>
                    <a:moveTo>
                      <a:pt x="968" y="838"/>
                    </a:moveTo>
                    <a:lnTo>
                      <a:pt x="971" y="838"/>
                    </a:lnTo>
                    <a:lnTo>
                      <a:pt x="968" y="841"/>
                    </a:lnTo>
                    <a:lnTo>
                      <a:pt x="966" y="841"/>
                    </a:lnTo>
                    <a:lnTo>
                      <a:pt x="966" y="838"/>
                    </a:lnTo>
                    <a:lnTo>
                      <a:pt x="968" y="838"/>
                    </a:lnTo>
                    <a:close/>
                    <a:moveTo>
                      <a:pt x="946" y="838"/>
                    </a:moveTo>
                    <a:lnTo>
                      <a:pt x="949" y="836"/>
                    </a:lnTo>
                    <a:lnTo>
                      <a:pt x="949" y="838"/>
                    </a:lnTo>
                    <a:lnTo>
                      <a:pt x="946" y="838"/>
                    </a:lnTo>
                    <a:close/>
                    <a:moveTo>
                      <a:pt x="956" y="836"/>
                    </a:moveTo>
                    <a:lnTo>
                      <a:pt x="953" y="836"/>
                    </a:lnTo>
                    <a:lnTo>
                      <a:pt x="956" y="836"/>
                    </a:lnTo>
                    <a:close/>
                    <a:moveTo>
                      <a:pt x="946" y="838"/>
                    </a:moveTo>
                    <a:lnTo>
                      <a:pt x="949" y="838"/>
                    </a:lnTo>
                    <a:lnTo>
                      <a:pt x="949" y="836"/>
                    </a:lnTo>
                    <a:lnTo>
                      <a:pt x="949" y="838"/>
                    </a:lnTo>
                    <a:lnTo>
                      <a:pt x="949" y="836"/>
                    </a:lnTo>
                    <a:lnTo>
                      <a:pt x="951" y="836"/>
                    </a:lnTo>
                    <a:lnTo>
                      <a:pt x="951" y="838"/>
                    </a:lnTo>
                    <a:lnTo>
                      <a:pt x="949" y="838"/>
                    </a:lnTo>
                    <a:lnTo>
                      <a:pt x="951" y="838"/>
                    </a:lnTo>
                    <a:lnTo>
                      <a:pt x="951" y="841"/>
                    </a:lnTo>
                    <a:lnTo>
                      <a:pt x="949" y="841"/>
                    </a:lnTo>
                    <a:lnTo>
                      <a:pt x="946" y="841"/>
                    </a:lnTo>
                    <a:lnTo>
                      <a:pt x="949" y="841"/>
                    </a:lnTo>
                    <a:lnTo>
                      <a:pt x="949" y="838"/>
                    </a:lnTo>
                    <a:lnTo>
                      <a:pt x="946" y="838"/>
                    </a:lnTo>
                    <a:lnTo>
                      <a:pt x="946" y="841"/>
                    </a:lnTo>
                    <a:lnTo>
                      <a:pt x="946" y="838"/>
                    </a:lnTo>
                    <a:lnTo>
                      <a:pt x="944" y="838"/>
                    </a:lnTo>
                    <a:lnTo>
                      <a:pt x="941" y="838"/>
                    </a:lnTo>
                    <a:lnTo>
                      <a:pt x="944" y="838"/>
                    </a:lnTo>
                    <a:lnTo>
                      <a:pt x="946" y="838"/>
                    </a:lnTo>
                    <a:lnTo>
                      <a:pt x="944" y="838"/>
                    </a:lnTo>
                    <a:lnTo>
                      <a:pt x="946" y="838"/>
                    </a:lnTo>
                    <a:close/>
                    <a:moveTo>
                      <a:pt x="951" y="836"/>
                    </a:moveTo>
                    <a:lnTo>
                      <a:pt x="953" y="836"/>
                    </a:lnTo>
                    <a:lnTo>
                      <a:pt x="951" y="836"/>
                    </a:lnTo>
                    <a:lnTo>
                      <a:pt x="953" y="836"/>
                    </a:lnTo>
                    <a:lnTo>
                      <a:pt x="953" y="838"/>
                    </a:lnTo>
                    <a:lnTo>
                      <a:pt x="956" y="838"/>
                    </a:lnTo>
                    <a:lnTo>
                      <a:pt x="953" y="838"/>
                    </a:lnTo>
                    <a:lnTo>
                      <a:pt x="951" y="838"/>
                    </a:lnTo>
                    <a:lnTo>
                      <a:pt x="951" y="836"/>
                    </a:lnTo>
                    <a:close/>
                    <a:moveTo>
                      <a:pt x="975" y="833"/>
                    </a:moveTo>
                    <a:lnTo>
                      <a:pt x="973" y="833"/>
                    </a:lnTo>
                    <a:lnTo>
                      <a:pt x="975" y="833"/>
                    </a:lnTo>
                    <a:close/>
                    <a:moveTo>
                      <a:pt x="971" y="833"/>
                    </a:moveTo>
                    <a:lnTo>
                      <a:pt x="971" y="836"/>
                    </a:lnTo>
                    <a:lnTo>
                      <a:pt x="968" y="836"/>
                    </a:lnTo>
                    <a:lnTo>
                      <a:pt x="971" y="836"/>
                    </a:lnTo>
                    <a:lnTo>
                      <a:pt x="971" y="833"/>
                    </a:lnTo>
                    <a:close/>
                    <a:moveTo>
                      <a:pt x="968" y="821"/>
                    </a:moveTo>
                    <a:lnTo>
                      <a:pt x="968" y="824"/>
                    </a:lnTo>
                    <a:lnTo>
                      <a:pt x="968" y="821"/>
                    </a:lnTo>
                    <a:close/>
                    <a:moveTo>
                      <a:pt x="973" y="821"/>
                    </a:moveTo>
                    <a:lnTo>
                      <a:pt x="975" y="821"/>
                    </a:lnTo>
                    <a:lnTo>
                      <a:pt x="973" y="821"/>
                    </a:lnTo>
                    <a:lnTo>
                      <a:pt x="975" y="821"/>
                    </a:lnTo>
                    <a:lnTo>
                      <a:pt x="973" y="821"/>
                    </a:lnTo>
                    <a:close/>
                    <a:moveTo>
                      <a:pt x="971" y="819"/>
                    </a:moveTo>
                    <a:lnTo>
                      <a:pt x="973" y="819"/>
                    </a:lnTo>
                    <a:lnTo>
                      <a:pt x="971" y="819"/>
                    </a:lnTo>
                    <a:lnTo>
                      <a:pt x="971" y="821"/>
                    </a:lnTo>
                    <a:lnTo>
                      <a:pt x="968" y="821"/>
                    </a:lnTo>
                    <a:lnTo>
                      <a:pt x="966" y="821"/>
                    </a:lnTo>
                    <a:lnTo>
                      <a:pt x="966" y="819"/>
                    </a:lnTo>
                    <a:lnTo>
                      <a:pt x="968" y="819"/>
                    </a:lnTo>
                    <a:lnTo>
                      <a:pt x="971" y="819"/>
                    </a:lnTo>
                    <a:close/>
                    <a:moveTo>
                      <a:pt x="963" y="816"/>
                    </a:moveTo>
                    <a:lnTo>
                      <a:pt x="963" y="814"/>
                    </a:lnTo>
                    <a:lnTo>
                      <a:pt x="963" y="816"/>
                    </a:lnTo>
                    <a:close/>
                    <a:moveTo>
                      <a:pt x="971" y="814"/>
                    </a:moveTo>
                    <a:lnTo>
                      <a:pt x="968" y="814"/>
                    </a:lnTo>
                    <a:lnTo>
                      <a:pt x="971" y="814"/>
                    </a:lnTo>
                    <a:close/>
                    <a:moveTo>
                      <a:pt x="973" y="811"/>
                    </a:moveTo>
                    <a:lnTo>
                      <a:pt x="971" y="811"/>
                    </a:lnTo>
                    <a:lnTo>
                      <a:pt x="973" y="811"/>
                    </a:lnTo>
                    <a:close/>
                    <a:moveTo>
                      <a:pt x="944" y="809"/>
                    </a:moveTo>
                    <a:lnTo>
                      <a:pt x="941" y="809"/>
                    </a:lnTo>
                    <a:lnTo>
                      <a:pt x="944" y="809"/>
                    </a:lnTo>
                    <a:close/>
                    <a:moveTo>
                      <a:pt x="949" y="811"/>
                    </a:moveTo>
                    <a:lnTo>
                      <a:pt x="946" y="811"/>
                    </a:lnTo>
                    <a:lnTo>
                      <a:pt x="946" y="809"/>
                    </a:lnTo>
                    <a:lnTo>
                      <a:pt x="949" y="809"/>
                    </a:lnTo>
                    <a:lnTo>
                      <a:pt x="949" y="811"/>
                    </a:lnTo>
                    <a:close/>
                    <a:moveTo>
                      <a:pt x="946" y="809"/>
                    </a:moveTo>
                    <a:lnTo>
                      <a:pt x="944" y="809"/>
                    </a:lnTo>
                    <a:lnTo>
                      <a:pt x="946" y="809"/>
                    </a:lnTo>
                    <a:close/>
                    <a:moveTo>
                      <a:pt x="946" y="809"/>
                    </a:moveTo>
                    <a:lnTo>
                      <a:pt x="949" y="809"/>
                    </a:lnTo>
                    <a:lnTo>
                      <a:pt x="946" y="809"/>
                    </a:lnTo>
                    <a:close/>
                    <a:moveTo>
                      <a:pt x="941" y="809"/>
                    </a:moveTo>
                    <a:lnTo>
                      <a:pt x="944" y="809"/>
                    </a:lnTo>
                    <a:lnTo>
                      <a:pt x="941" y="809"/>
                    </a:lnTo>
                    <a:close/>
                    <a:moveTo>
                      <a:pt x="983" y="794"/>
                    </a:moveTo>
                    <a:lnTo>
                      <a:pt x="980" y="794"/>
                    </a:lnTo>
                    <a:lnTo>
                      <a:pt x="980" y="792"/>
                    </a:lnTo>
                    <a:lnTo>
                      <a:pt x="983" y="792"/>
                    </a:lnTo>
                    <a:lnTo>
                      <a:pt x="983" y="794"/>
                    </a:lnTo>
                    <a:close/>
                    <a:moveTo>
                      <a:pt x="990" y="792"/>
                    </a:moveTo>
                    <a:lnTo>
                      <a:pt x="988" y="792"/>
                    </a:lnTo>
                    <a:lnTo>
                      <a:pt x="990" y="792"/>
                    </a:lnTo>
                    <a:close/>
                    <a:moveTo>
                      <a:pt x="983" y="789"/>
                    </a:moveTo>
                    <a:lnTo>
                      <a:pt x="985" y="789"/>
                    </a:lnTo>
                    <a:lnTo>
                      <a:pt x="985" y="792"/>
                    </a:lnTo>
                    <a:lnTo>
                      <a:pt x="988" y="792"/>
                    </a:lnTo>
                    <a:lnTo>
                      <a:pt x="990" y="792"/>
                    </a:lnTo>
                    <a:lnTo>
                      <a:pt x="988" y="792"/>
                    </a:lnTo>
                    <a:lnTo>
                      <a:pt x="988" y="794"/>
                    </a:lnTo>
                    <a:lnTo>
                      <a:pt x="988" y="797"/>
                    </a:lnTo>
                    <a:lnTo>
                      <a:pt x="988" y="794"/>
                    </a:lnTo>
                    <a:lnTo>
                      <a:pt x="985" y="794"/>
                    </a:lnTo>
                    <a:lnTo>
                      <a:pt x="983" y="794"/>
                    </a:lnTo>
                    <a:lnTo>
                      <a:pt x="983" y="792"/>
                    </a:lnTo>
                    <a:lnTo>
                      <a:pt x="980" y="792"/>
                    </a:lnTo>
                    <a:lnTo>
                      <a:pt x="983" y="792"/>
                    </a:lnTo>
                    <a:lnTo>
                      <a:pt x="983" y="789"/>
                    </a:lnTo>
                    <a:close/>
                    <a:moveTo>
                      <a:pt x="980" y="789"/>
                    </a:moveTo>
                    <a:lnTo>
                      <a:pt x="980" y="787"/>
                    </a:lnTo>
                    <a:lnTo>
                      <a:pt x="980" y="789"/>
                    </a:lnTo>
                    <a:close/>
                    <a:moveTo>
                      <a:pt x="980" y="789"/>
                    </a:moveTo>
                    <a:lnTo>
                      <a:pt x="980" y="787"/>
                    </a:lnTo>
                    <a:lnTo>
                      <a:pt x="980" y="789"/>
                    </a:lnTo>
                    <a:close/>
                    <a:moveTo>
                      <a:pt x="978" y="787"/>
                    </a:moveTo>
                    <a:lnTo>
                      <a:pt x="975" y="787"/>
                    </a:lnTo>
                    <a:lnTo>
                      <a:pt x="978" y="787"/>
                    </a:lnTo>
                    <a:close/>
                    <a:moveTo>
                      <a:pt x="978" y="787"/>
                    </a:moveTo>
                    <a:lnTo>
                      <a:pt x="978" y="785"/>
                    </a:lnTo>
                    <a:lnTo>
                      <a:pt x="978" y="787"/>
                    </a:lnTo>
                    <a:close/>
                    <a:moveTo>
                      <a:pt x="988" y="785"/>
                    </a:moveTo>
                    <a:lnTo>
                      <a:pt x="988" y="787"/>
                    </a:lnTo>
                    <a:lnTo>
                      <a:pt x="990" y="787"/>
                    </a:lnTo>
                    <a:lnTo>
                      <a:pt x="988" y="787"/>
                    </a:lnTo>
                    <a:lnTo>
                      <a:pt x="988" y="789"/>
                    </a:lnTo>
                    <a:lnTo>
                      <a:pt x="988" y="792"/>
                    </a:lnTo>
                    <a:lnTo>
                      <a:pt x="988" y="789"/>
                    </a:lnTo>
                    <a:lnTo>
                      <a:pt x="985" y="789"/>
                    </a:lnTo>
                    <a:lnTo>
                      <a:pt x="985" y="787"/>
                    </a:lnTo>
                    <a:lnTo>
                      <a:pt x="988" y="787"/>
                    </a:lnTo>
                    <a:lnTo>
                      <a:pt x="985" y="787"/>
                    </a:lnTo>
                    <a:lnTo>
                      <a:pt x="983" y="787"/>
                    </a:lnTo>
                    <a:lnTo>
                      <a:pt x="985" y="787"/>
                    </a:lnTo>
                    <a:lnTo>
                      <a:pt x="985" y="789"/>
                    </a:lnTo>
                    <a:lnTo>
                      <a:pt x="983" y="789"/>
                    </a:lnTo>
                    <a:lnTo>
                      <a:pt x="980" y="789"/>
                    </a:lnTo>
                    <a:lnTo>
                      <a:pt x="980" y="787"/>
                    </a:lnTo>
                    <a:lnTo>
                      <a:pt x="983" y="787"/>
                    </a:lnTo>
                    <a:lnTo>
                      <a:pt x="985" y="787"/>
                    </a:lnTo>
                    <a:lnTo>
                      <a:pt x="985" y="785"/>
                    </a:lnTo>
                    <a:lnTo>
                      <a:pt x="988" y="785"/>
                    </a:lnTo>
                    <a:close/>
                    <a:moveTo>
                      <a:pt x="953" y="785"/>
                    </a:moveTo>
                    <a:lnTo>
                      <a:pt x="951" y="785"/>
                    </a:lnTo>
                    <a:lnTo>
                      <a:pt x="953" y="785"/>
                    </a:lnTo>
                    <a:close/>
                    <a:moveTo>
                      <a:pt x="971" y="785"/>
                    </a:moveTo>
                    <a:lnTo>
                      <a:pt x="968" y="785"/>
                    </a:lnTo>
                    <a:lnTo>
                      <a:pt x="971" y="785"/>
                    </a:lnTo>
                    <a:close/>
                    <a:moveTo>
                      <a:pt x="985" y="785"/>
                    </a:moveTo>
                    <a:lnTo>
                      <a:pt x="983" y="785"/>
                    </a:lnTo>
                    <a:lnTo>
                      <a:pt x="985" y="785"/>
                    </a:lnTo>
                    <a:lnTo>
                      <a:pt x="983" y="785"/>
                    </a:lnTo>
                    <a:lnTo>
                      <a:pt x="985" y="785"/>
                    </a:lnTo>
                    <a:close/>
                    <a:moveTo>
                      <a:pt x="978" y="782"/>
                    </a:moveTo>
                    <a:lnTo>
                      <a:pt x="978" y="785"/>
                    </a:lnTo>
                    <a:lnTo>
                      <a:pt x="975" y="785"/>
                    </a:lnTo>
                    <a:lnTo>
                      <a:pt x="975" y="782"/>
                    </a:lnTo>
                    <a:lnTo>
                      <a:pt x="978" y="782"/>
                    </a:lnTo>
                    <a:close/>
                    <a:moveTo>
                      <a:pt x="983" y="785"/>
                    </a:moveTo>
                    <a:lnTo>
                      <a:pt x="983" y="782"/>
                    </a:lnTo>
                    <a:lnTo>
                      <a:pt x="983" y="785"/>
                    </a:lnTo>
                    <a:close/>
                    <a:moveTo>
                      <a:pt x="975" y="782"/>
                    </a:moveTo>
                    <a:lnTo>
                      <a:pt x="978" y="782"/>
                    </a:lnTo>
                    <a:lnTo>
                      <a:pt x="975" y="782"/>
                    </a:lnTo>
                    <a:close/>
                    <a:moveTo>
                      <a:pt x="966" y="782"/>
                    </a:moveTo>
                    <a:lnTo>
                      <a:pt x="966" y="785"/>
                    </a:lnTo>
                    <a:lnTo>
                      <a:pt x="963" y="785"/>
                    </a:lnTo>
                    <a:lnTo>
                      <a:pt x="963" y="782"/>
                    </a:lnTo>
                    <a:lnTo>
                      <a:pt x="966" y="782"/>
                    </a:lnTo>
                    <a:close/>
                    <a:moveTo>
                      <a:pt x="980" y="785"/>
                    </a:moveTo>
                    <a:lnTo>
                      <a:pt x="978" y="785"/>
                    </a:lnTo>
                    <a:lnTo>
                      <a:pt x="978" y="782"/>
                    </a:lnTo>
                    <a:lnTo>
                      <a:pt x="980" y="782"/>
                    </a:lnTo>
                    <a:lnTo>
                      <a:pt x="983" y="782"/>
                    </a:lnTo>
                    <a:lnTo>
                      <a:pt x="980" y="785"/>
                    </a:lnTo>
                    <a:lnTo>
                      <a:pt x="980" y="787"/>
                    </a:lnTo>
                    <a:lnTo>
                      <a:pt x="978" y="787"/>
                    </a:lnTo>
                    <a:lnTo>
                      <a:pt x="978" y="785"/>
                    </a:lnTo>
                    <a:lnTo>
                      <a:pt x="980" y="785"/>
                    </a:lnTo>
                    <a:close/>
                    <a:moveTo>
                      <a:pt x="975" y="782"/>
                    </a:moveTo>
                    <a:lnTo>
                      <a:pt x="978" y="782"/>
                    </a:lnTo>
                    <a:lnTo>
                      <a:pt x="975" y="782"/>
                    </a:lnTo>
                    <a:close/>
                    <a:moveTo>
                      <a:pt x="973" y="782"/>
                    </a:moveTo>
                    <a:lnTo>
                      <a:pt x="975" y="782"/>
                    </a:lnTo>
                    <a:lnTo>
                      <a:pt x="975" y="785"/>
                    </a:lnTo>
                    <a:lnTo>
                      <a:pt x="973" y="785"/>
                    </a:lnTo>
                    <a:lnTo>
                      <a:pt x="971" y="785"/>
                    </a:lnTo>
                    <a:lnTo>
                      <a:pt x="971" y="782"/>
                    </a:lnTo>
                    <a:lnTo>
                      <a:pt x="973" y="782"/>
                    </a:lnTo>
                    <a:close/>
                    <a:moveTo>
                      <a:pt x="966" y="782"/>
                    </a:moveTo>
                    <a:lnTo>
                      <a:pt x="963" y="782"/>
                    </a:lnTo>
                    <a:lnTo>
                      <a:pt x="966" y="782"/>
                    </a:lnTo>
                    <a:close/>
                    <a:moveTo>
                      <a:pt x="958" y="782"/>
                    </a:moveTo>
                    <a:lnTo>
                      <a:pt x="956" y="782"/>
                    </a:lnTo>
                    <a:lnTo>
                      <a:pt x="958" y="782"/>
                    </a:lnTo>
                    <a:close/>
                    <a:moveTo>
                      <a:pt x="985" y="782"/>
                    </a:moveTo>
                    <a:lnTo>
                      <a:pt x="988" y="782"/>
                    </a:lnTo>
                    <a:lnTo>
                      <a:pt x="988" y="785"/>
                    </a:lnTo>
                    <a:lnTo>
                      <a:pt x="985" y="785"/>
                    </a:lnTo>
                    <a:lnTo>
                      <a:pt x="985" y="782"/>
                    </a:lnTo>
                    <a:close/>
                    <a:moveTo>
                      <a:pt x="956" y="782"/>
                    </a:moveTo>
                    <a:lnTo>
                      <a:pt x="956" y="780"/>
                    </a:lnTo>
                    <a:lnTo>
                      <a:pt x="956" y="782"/>
                    </a:lnTo>
                    <a:close/>
                    <a:moveTo>
                      <a:pt x="956" y="782"/>
                    </a:moveTo>
                    <a:lnTo>
                      <a:pt x="956" y="780"/>
                    </a:lnTo>
                    <a:lnTo>
                      <a:pt x="956" y="782"/>
                    </a:lnTo>
                    <a:close/>
                    <a:moveTo>
                      <a:pt x="966" y="782"/>
                    </a:moveTo>
                    <a:lnTo>
                      <a:pt x="966" y="780"/>
                    </a:lnTo>
                    <a:lnTo>
                      <a:pt x="966" y="782"/>
                    </a:lnTo>
                    <a:lnTo>
                      <a:pt x="968" y="782"/>
                    </a:lnTo>
                    <a:lnTo>
                      <a:pt x="966" y="782"/>
                    </a:lnTo>
                    <a:close/>
                    <a:moveTo>
                      <a:pt x="1000" y="780"/>
                    </a:moveTo>
                    <a:lnTo>
                      <a:pt x="997" y="780"/>
                    </a:lnTo>
                    <a:lnTo>
                      <a:pt x="1000" y="780"/>
                    </a:lnTo>
                    <a:close/>
                    <a:moveTo>
                      <a:pt x="966" y="782"/>
                    </a:moveTo>
                    <a:lnTo>
                      <a:pt x="966" y="780"/>
                    </a:lnTo>
                    <a:lnTo>
                      <a:pt x="966" y="782"/>
                    </a:lnTo>
                    <a:close/>
                    <a:moveTo>
                      <a:pt x="956" y="780"/>
                    </a:moveTo>
                    <a:lnTo>
                      <a:pt x="958" y="780"/>
                    </a:lnTo>
                    <a:lnTo>
                      <a:pt x="956" y="780"/>
                    </a:lnTo>
                    <a:lnTo>
                      <a:pt x="958" y="780"/>
                    </a:lnTo>
                    <a:lnTo>
                      <a:pt x="958" y="782"/>
                    </a:lnTo>
                    <a:lnTo>
                      <a:pt x="956" y="780"/>
                    </a:lnTo>
                    <a:close/>
                    <a:moveTo>
                      <a:pt x="956" y="780"/>
                    </a:moveTo>
                    <a:lnTo>
                      <a:pt x="956" y="777"/>
                    </a:lnTo>
                    <a:lnTo>
                      <a:pt x="956" y="780"/>
                    </a:lnTo>
                    <a:close/>
                    <a:moveTo>
                      <a:pt x="966" y="780"/>
                    </a:moveTo>
                    <a:lnTo>
                      <a:pt x="963" y="780"/>
                    </a:lnTo>
                    <a:lnTo>
                      <a:pt x="966" y="780"/>
                    </a:lnTo>
                    <a:lnTo>
                      <a:pt x="966" y="782"/>
                    </a:lnTo>
                    <a:lnTo>
                      <a:pt x="963" y="782"/>
                    </a:lnTo>
                    <a:lnTo>
                      <a:pt x="961" y="782"/>
                    </a:lnTo>
                    <a:lnTo>
                      <a:pt x="961" y="780"/>
                    </a:lnTo>
                    <a:lnTo>
                      <a:pt x="963" y="780"/>
                    </a:lnTo>
                    <a:lnTo>
                      <a:pt x="963" y="777"/>
                    </a:lnTo>
                    <a:lnTo>
                      <a:pt x="966" y="777"/>
                    </a:lnTo>
                    <a:lnTo>
                      <a:pt x="966" y="780"/>
                    </a:lnTo>
                    <a:close/>
                    <a:moveTo>
                      <a:pt x="975" y="777"/>
                    </a:moveTo>
                    <a:lnTo>
                      <a:pt x="973" y="777"/>
                    </a:lnTo>
                    <a:lnTo>
                      <a:pt x="975" y="777"/>
                    </a:lnTo>
                    <a:close/>
                    <a:moveTo>
                      <a:pt x="980" y="777"/>
                    </a:moveTo>
                    <a:lnTo>
                      <a:pt x="983" y="777"/>
                    </a:lnTo>
                    <a:lnTo>
                      <a:pt x="983" y="780"/>
                    </a:lnTo>
                    <a:lnTo>
                      <a:pt x="983" y="782"/>
                    </a:lnTo>
                    <a:lnTo>
                      <a:pt x="980" y="782"/>
                    </a:lnTo>
                    <a:lnTo>
                      <a:pt x="978" y="782"/>
                    </a:lnTo>
                    <a:lnTo>
                      <a:pt x="978" y="780"/>
                    </a:lnTo>
                    <a:lnTo>
                      <a:pt x="975" y="780"/>
                    </a:lnTo>
                    <a:lnTo>
                      <a:pt x="978" y="780"/>
                    </a:lnTo>
                    <a:lnTo>
                      <a:pt x="978" y="777"/>
                    </a:lnTo>
                    <a:lnTo>
                      <a:pt x="980" y="777"/>
                    </a:lnTo>
                    <a:close/>
                    <a:moveTo>
                      <a:pt x="980" y="777"/>
                    </a:moveTo>
                    <a:lnTo>
                      <a:pt x="978" y="777"/>
                    </a:lnTo>
                    <a:lnTo>
                      <a:pt x="980" y="777"/>
                    </a:lnTo>
                    <a:close/>
                    <a:moveTo>
                      <a:pt x="975" y="777"/>
                    </a:moveTo>
                    <a:lnTo>
                      <a:pt x="973" y="777"/>
                    </a:lnTo>
                    <a:lnTo>
                      <a:pt x="973" y="775"/>
                    </a:lnTo>
                    <a:lnTo>
                      <a:pt x="973" y="777"/>
                    </a:lnTo>
                    <a:lnTo>
                      <a:pt x="975" y="777"/>
                    </a:lnTo>
                    <a:close/>
                    <a:moveTo>
                      <a:pt x="975" y="775"/>
                    </a:moveTo>
                    <a:lnTo>
                      <a:pt x="978" y="775"/>
                    </a:lnTo>
                    <a:lnTo>
                      <a:pt x="975" y="775"/>
                    </a:lnTo>
                    <a:close/>
                    <a:moveTo>
                      <a:pt x="968" y="775"/>
                    </a:moveTo>
                    <a:lnTo>
                      <a:pt x="971" y="775"/>
                    </a:lnTo>
                    <a:lnTo>
                      <a:pt x="973" y="775"/>
                    </a:lnTo>
                    <a:lnTo>
                      <a:pt x="973" y="777"/>
                    </a:lnTo>
                    <a:lnTo>
                      <a:pt x="973" y="780"/>
                    </a:lnTo>
                    <a:lnTo>
                      <a:pt x="975" y="780"/>
                    </a:lnTo>
                    <a:lnTo>
                      <a:pt x="973" y="780"/>
                    </a:lnTo>
                    <a:lnTo>
                      <a:pt x="973" y="782"/>
                    </a:lnTo>
                    <a:lnTo>
                      <a:pt x="971" y="782"/>
                    </a:lnTo>
                    <a:lnTo>
                      <a:pt x="968" y="782"/>
                    </a:lnTo>
                    <a:lnTo>
                      <a:pt x="971" y="782"/>
                    </a:lnTo>
                    <a:lnTo>
                      <a:pt x="968" y="782"/>
                    </a:lnTo>
                    <a:lnTo>
                      <a:pt x="971" y="782"/>
                    </a:lnTo>
                    <a:lnTo>
                      <a:pt x="971" y="785"/>
                    </a:lnTo>
                    <a:lnTo>
                      <a:pt x="968" y="785"/>
                    </a:lnTo>
                    <a:lnTo>
                      <a:pt x="966" y="785"/>
                    </a:lnTo>
                    <a:lnTo>
                      <a:pt x="966" y="782"/>
                    </a:lnTo>
                    <a:lnTo>
                      <a:pt x="968" y="782"/>
                    </a:lnTo>
                    <a:lnTo>
                      <a:pt x="968" y="780"/>
                    </a:lnTo>
                    <a:lnTo>
                      <a:pt x="966" y="780"/>
                    </a:lnTo>
                    <a:lnTo>
                      <a:pt x="968" y="780"/>
                    </a:lnTo>
                    <a:lnTo>
                      <a:pt x="966" y="780"/>
                    </a:lnTo>
                    <a:lnTo>
                      <a:pt x="966" y="777"/>
                    </a:lnTo>
                    <a:lnTo>
                      <a:pt x="968" y="777"/>
                    </a:lnTo>
                    <a:lnTo>
                      <a:pt x="968" y="775"/>
                    </a:lnTo>
                    <a:close/>
                    <a:moveTo>
                      <a:pt x="968" y="775"/>
                    </a:moveTo>
                    <a:lnTo>
                      <a:pt x="966" y="775"/>
                    </a:lnTo>
                    <a:lnTo>
                      <a:pt x="966" y="777"/>
                    </a:lnTo>
                    <a:lnTo>
                      <a:pt x="966" y="780"/>
                    </a:lnTo>
                    <a:lnTo>
                      <a:pt x="966" y="777"/>
                    </a:lnTo>
                    <a:lnTo>
                      <a:pt x="963" y="777"/>
                    </a:lnTo>
                    <a:lnTo>
                      <a:pt x="966" y="777"/>
                    </a:lnTo>
                    <a:lnTo>
                      <a:pt x="963" y="777"/>
                    </a:lnTo>
                    <a:lnTo>
                      <a:pt x="966" y="777"/>
                    </a:lnTo>
                    <a:lnTo>
                      <a:pt x="966" y="775"/>
                    </a:lnTo>
                    <a:lnTo>
                      <a:pt x="968" y="775"/>
                    </a:lnTo>
                    <a:close/>
                    <a:moveTo>
                      <a:pt x="988" y="775"/>
                    </a:moveTo>
                    <a:lnTo>
                      <a:pt x="990" y="775"/>
                    </a:lnTo>
                    <a:lnTo>
                      <a:pt x="993" y="775"/>
                    </a:lnTo>
                    <a:lnTo>
                      <a:pt x="993" y="777"/>
                    </a:lnTo>
                    <a:lnTo>
                      <a:pt x="990" y="777"/>
                    </a:lnTo>
                    <a:lnTo>
                      <a:pt x="990" y="780"/>
                    </a:lnTo>
                    <a:lnTo>
                      <a:pt x="993" y="780"/>
                    </a:lnTo>
                    <a:lnTo>
                      <a:pt x="990" y="780"/>
                    </a:lnTo>
                    <a:lnTo>
                      <a:pt x="988" y="780"/>
                    </a:lnTo>
                    <a:lnTo>
                      <a:pt x="990" y="780"/>
                    </a:lnTo>
                    <a:lnTo>
                      <a:pt x="990" y="782"/>
                    </a:lnTo>
                    <a:lnTo>
                      <a:pt x="990" y="785"/>
                    </a:lnTo>
                    <a:lnTo>
                      <a:pt x="990" y="782"/>
                    </a:lnTo>
                    <a:lnTo>
                      <a:pt x="988" y="782"/>
                    </a:lnTo>
                    <a:lnTo>
                      <a:pt x="985" y="782"/>
                    </a:lnTo>
                    <a:lnTo>
                      <a:pt x="985" y="780"/>
                    </a:lnTo>
                    <a:lnTo>
                      <a:pt x="985" y="777"/>
                    </a:lnTo>
                    <a:lnTo>
                      <a:pt x="988" y="777"/>
                    </a:lnTo>
                    <a:lnTo>
                      <a:pt x="988" y="775"/>
                    </a:lnTo>
                    <a:close/>
                    <a:moveTo>
                      <a:pt x="1010" y="775"/>
                    </a:moveTo>
                    <a:lnTo>
                      <a:pt x="1012" y="775"/>
                    </a:lnTo>
                    <a:lnTo>
                      <a:pt x="1010" y="775"/>
                    </a:lnTo>
                    <a:close/>
                    <a:moveTo>
                      <a:pt x="978" y="775"/>
                    </a:moveTo>
                    <a:lnTo>
                      <a:pt x="980" y="775"/>
                    </a:lnTo>
                    <a:lnTo>
                      <a:pt x="983" y="775"/>
                    </a:lnTo>
                    <a:lnTo>
                      <a:pt x="985" y="775"/>
                    </a:lnTo>
                    <a:lnTo>
                      <a:pt x="985" y="777"/>
                    </a:lnTo>
                    <a:lnTo>
                      <a:pt x="983" y="777"/>
                    </a:lnTo>
                    <a:lnTo>
                      <a:pt x="980" y="777"/>
                    </a:lnTo>
                    <a:lnTo>
                      <a:pt x="978" y="777"/>
                    </a:lnTo>
                    <a:lnTo>
                      <a:pt x="975" y="777"/>
                    </a:lnTo>
                    <a:lnTo>
                      <a:pt x="975" y="780"/>
                    </a:lnTo>
                    <a:lnTo>
                      <a:pt x="975" y="777"/>
                    </a:lnTo>
                    <a:lnTo>
                      <a:pt x="978" y="777"/>
                    </a:lnTo>
                    <a:lnTo>
                      <a:pt x="975" y="777"/>
                    </a:lnTo>
                    <a:lnTo>
                      <a:pt x="975" y="775"/>
                    </a:lnTo>
                    <a:lnTo>
                      <a:pt x="978" y="775"/>
                    </a:lnTo>
                    <a:close/>
                    <a:moveTo>
                      <a:pt x="990" y="775"/>
                    </a:moveTo>
                    <a:lnTo>
                      <a:pt x="988" y="775"/>
                    </a:lnTo>
                    <a:lnTo>
                      <a:pt x="990" y="775"/>
                    </a:lnTo>
                    <a:close/>
                    <a:moveTo>
                      <a:pt x="1007" y="775"/>
                    </a:moveTo>
                    <a:lnTo>
                      <a:pt x="1007" y="772"/>
                    </a:lnTo>
                    <a:lnTo>
                      <a:pt x="1007" y="775"/>
                    </a:lnTo>
                    <a:close/>
                    <a:moveTo>
                      <a:pt x="975" y="772"/>
                    </a:moveTo>
                    <a:lnTo>
                      <a:pt x="978" y="772"/>
                    </a:lnTo>
                    <a:lnTo>
                      <a:pt x="975" y="775"/>
                    </a:lnTo>
                    <a:lnTo>
                      <a:pt x="978" y="775"/>
                    </a:lnTo>
                    <a:lnTo>
                      <a:pt x="975" y="775"/>
                    </a:lnTo>
                    <a:lnTo>
                      <a:pt x="975" y="772"/>
                    </a:lnTo>
                    <a:close/>
                    <a:moveTo>
                      <a:pt x="993" y="772"/>
                    </a:moveTo>
                    <a:lnTo>
                      <a:pt x="993" y="775"/>
                    </a:lnTo>
                    <a:lnTo>
                      <a:pt x="993" y="772"/>
                    </a:lnTo>
                    <a:lnTo>
                      <a:pt x="990" y="772"/>
                    </a:lnTo>
                    <a:lnTo>
                      <a:pt x="993" y="772"/>
                    </a:lnTo>
                    <a:close/>
                    <a:moveTo>
                      <a:pt x="975" y="772"/>
                    </a:moveTo>
                    <a:lnTo>
                      <a:pt x="975" y="775"/>
                    </a:lnTo>
                    <a:lnTo>
                      <a:pt x="975" y="772"/>
                    </a:lnTo>
                    <a:close/>
                    <a:moveTo>
                      <a:pt x="985" y="772"/>
                    </a:moveTo>
                    <a:lnTo>
                      <a:pt x="985" y="775"/>
                    </a:lnTo>
                    <a:lnTo>
                      <a:pt x="985" y="772"/>
                    </a:lnTo>
                    <a:lnTo>
                      <a:pt x="988" y="772"/>
                    </a:lnTo>
                    <a:lnTo>
                      <a:pt x="985" y="772"/>
                    </a:lnTo>
                    <a:close/>
                    <a:moveTo>
                      <a:pt x="978" y="772"/>
                    </a:moveTo>
                    <a:lnTo>
                      <a:pt x="980" y="772"/>
                    </a:lnTo>
                    <a:lnTo>
                      <a:pt x="978" y="772"/>
                    </a:lnTo>
                    <a:lnTo>
                      <a:pt x="980" y="772"/>
                    </a:lnTo>
                    <a:lnTo>
                      <a:pt x="983" y="772"/>
                    </a:lnTo>
                    <a:lnTo>
                      <a:pt x="985" y="772"/>
                    </a:lnTo>
                    <a:lnTo>
                      <a:pt x="985" y="775"/>
                    </a:lnTo>
                    <a:lnTo>
                      <a:pt x="983" y="775"/>
                    </a:lnTo>
                    <a:lnTo>
                      <a:pt x="980" y="775"/>
                    </a:lnTo>
                    <a:lnTo>
                      <a:pt x="978" y="775"/>
                    </a:lnTo>
                    <a:lnTo>
                      <a:pt x="978" y="772"/>
                    </a:lnTo>
                    <a:close/>
                    <a:moveTo>
                      <a:pt x="988" y="772"/>
                    </a:moveTo>
                    <a:lnTo>
                      <a:pt x="985" y="772"/>
                    </a:lnTo>
                    <a:lnTo>
                      <a:pt x="988" y="772"/>
                    </a:lnTo>
                    <a:close/>
                    <a:moveTo>
                      <a:pt x="973" y="772"/>
                    </a:moveTo>
                    <a:lnTo>
                      <a:pt x="971" y="772"/>
                    </a:lnTo>
                    <a:lnTo>
                      <a:pt x="973" y="772"/>
                    </a:lnTo>
                    <a:close/>
                    <a:moveTo>
                      <a:pt x="975" y="772"/>
                    </a:moveTo>
                    <a:lnTo>
                      <a:pt x="973" y="772"/>
                    </a:lnTo>
                    <a:lnTo>
                      <a:pt x="975" y="772"/>
                    </a:lnTo>
                    <a:lnTo>
                      <a:pt x="975" y="770"/>
                    </a:lnTo>
                    <a:lnTo>
                      <a:pt x="975" y="772"/>
                    </a:lnTo>
                    <a:close/>
                    <a:moveTo>
                      <a:pt x="963" y="770"/>
                    </a:moveTo>
                    <a:lnTo>
                      <a:pt x="963" y="772"/>
                    </a:lnTo>
                    <a:lnTo>
                      <a:pt x="961" y="772"/>
                    </a:lnTo>
                    <a:lnTo>
                      <a:pt x="961" y="770"/>
                    </a:lnTo>
                    <a:lnTo>
                      <a:pt x="963" y="770"/>
                    </a:lnTo>
                    <a:close/>
                    <a:moveTo>
                      <a:pt x="993" y="770"/>
                    </a:moveTo>
                    <a:lnTo>
                      <a:pt x="993" y="772"/>
                    </a:lnTo>
                    <a:lnTo>
                      <a:pt x="995" y="772"/>
                    </a:lnTo>
                    <a:lnTo>
                      <a:pt x="993" y="772"/>
                    </a:lnTo>
                    <a:lnTo>
                      <a:pt x="990" y="772"/>
                    </a:lnTo>
                    <a:lnTo>
                      <a:pt x="990" y="770"/>
                    </a:lnTo>
                    <a:lnTo>
                      <a:pt x="993" y="770"/>
                    </a:lnTo>
                    <a:close/>
                    <a:moveTo>
                      <a:pt x="975" y="770"/>
                    </a:moveTo>
                    <a:lnTo>
                      <a:pt x="975" y="772"/>
                    </a:lnTo>
                    <a:lnTo>
                      <a:pt x="975" y="770"/>
                    </a:lnTo>
                    <a:close/>
                    <a:moveTo>
                      <a:pt x="995" y="770"/>
                    </a:moveTo>
                    <a:lnTo>
                      <a:pt x="993" y="770"/>
                    </a:lnTo>
                    <a:lnTo>
                      <a:pt x="995" y="770"/>
                    </a:lnTo>
                    <a:close/>
                    <a:moveTo>
                      <a:pt x="997" y="770"/>
                    </a:moveTo>
                    <a:lnTo>
                      <a:pt x="997" y="772"/>
                    </a:lnTo>
                    <a:lnTo>
                      <a:pt x="995" y="772"/>
                    </a:lnTo>
                    <a:lnTo>
                      <a:pt x="995" y="770"/>
                    </a:lnTo>
                    <a:lnTo>
                      <a:pt x="997" y="770"/>
                    </a:lnTo>
                    <a:close/>
                    <a:moveTo>
                      <a:pt x="968" y="770"/>
                    </a:moveTo>
                    <a:lnTo>
                      <a:pt x="971" y="770"/>
                    </a:lnTo>
                    <a:lnTo>
                      <a:pt x="971" y="772"/>
                    </a:lnTo>
                    <a:lnTo>
                      <a:pt x="973" y="772"/>
                    </a:lnTo>
                    <a:lnTo>
                      <a:pt x="973" y="775"/>
                    </a:lnTo>
                    <a:lnTo>
                      <a:pt x="971" y="775"/>
                    </a:lnTo>
                    <a:lnTo>
                      <a:pt x="968" y="775"/>
                    </a:lnTo>
                    <a:lnTo>
                      <a:pt x="968" y="772"/>
                    </a:lnTo>
                    <a:lnTo>
                      <a:pt x="966" y="772"/>
                    </a:lnTo>
                    <a:lnTo>
                      <a:pt x="966" y="770"/>
                    </a:lnTo>
                    <a:lnTo>
                      <a:pt x="968" y="770"/>
                    </a:lnTo>
                    <a:close/>
                    <a:moveTo>
                      <a:pt x="963" y="770"/>
                    </a:moveTo>
                    <a:lnTo>
                      <a:pt x="961" y="770"/>
                    </a:lnTo>
                    <a:lnTo>
                      <a:pt x="963" y="770"/>
                    </a:lnTo>
                    <a:close/>
                    <a:moveTo>
                      <a:pt x="968" y="770"/>
                    </a:moveTo>
                    <a:lnTo>
                      <a:pt x="966" y="770"/>
                    </a:lnTo>
                    <a:lnTo>
                      <a:pt x="968" y="770"/>
                    </a:lnTo>
                    <a:close/>
                    <a:moveTo>
                      <a:pt x="993" y="770"/>
                    </a:moveTo>
                    <a:lnTo>
                      <a:pt x="990" y="770"/>
                    </a:lnTo>
                    <a:lnTo>
                      <a:pt x="993" y="770"/>
                    </a:lnTo>
                    <a:close/>
                    <a:moveTo>
                      <a:pt x="993" y="770"/>
                    </a:moveTo>
                    <a:lnTo>
                      <a:pt x="990" y="770"/>
                    </a:lnTo>
                    <a:lnTo>
                      <a:pt x="993" y="770"/>
                    </a:lnTo>
                    <a:lnTo>
                      <a:pt x="993" y="767"/>
                    </a:lnTo>
                    <a:lnTo>
                      <a:pt x="993" y="770"/>
                    </a:lnTo>
                    <a:close/>
                    <a:moveTo>
                      <a:pt x="968" y="767"/>
                    </a:moveTo>
                    <a:lnTo>
                      <a:pt x="968" y="770"/>
                    </a:lnTo>
                    <a:lnTo>
                      <a:pt x="968" y="767"/>
                    </a:lnTo>
                    <a:close/>
                    <a:moveTo>
                      <a:pt x="978" y="767"/>
                    </a:moveTo>
                    <a:lnTo>
                      <a:pt x="978" y="770"/>
                    </a:lnTo>
                    <a:lnTo>
                      <a:pt x="980" y="770"/>
                    </a:lnTo>
                    <a:lnTo>
                      <a:pt x="983" y="770"/>
                    </a:lnTo>
                    <a:lnTo>
                      <a:pt x="985" y="770"/>
                    </a:lnTo>
                    <a:lnTo>
                      <a:pt x="985" y="772"/>
                    </a:lnTo>
                    <a:lnTo>
                      <a:pt x="983" y="772"/>
                    </a:lnTo>
                    <a:lnTo>
                      <a:pt x="980" y="772"/>
                    </a:lnTo>
                    <a:lnTo>
                      <a:pt x="978" y="772"/>
                    </a:lnTo>
                    <a:lnTo>
                      <a:pt x="975" y="772"/>
                    </a:lnTo>
                    <a:lnTo>
                      <a:pt x="978" y="772"/>
                    </a:lnTo>
                    <a:lnTo>
                      <a:pt x="975" y="772"/>
                    </a:lnTo>
                    <a:lnTo>
                      <a:pt x="975" y="770"/>
                    </a:lnTo>
                    <a:lnTo>
                      <a:pt x="975" y="767"/>
                    </a:lnTo>
                    <a:lnTo>
                      <a:pt x="978" y="767"/>
                    </a:lnTo>
                    <a:close/>
                    <a:moveTo>
                      <a:pt x="995" y="767"/>
                    </a:moveTo>
                    <a:lnTo>
                      <a:pt x="995" y="770"/>
                    </a:lnTo>
                    <a:lnTo>
                      <a:pt x="993" y="770"/>
                    </a:lnTo>
                    <a:lnTo>
                      <a:pt x="993" y="767"/>
                    </a:lnTo>
                    <a:lnTo>
                      <a:pt x="995" y="767"/>
                    </a:lnTo>
                    <a:close/>
                    <a:moveTo>
                      <a:pt x="975" y="767"/>
                    </a:moveTo>
                    <a:lnTo>
                      <a:pt x="973" y="767"/>
                    </a:lnTo>
                    <a:lnTo>
                      <a:pt x="975" y="767"/>
                    </a:lnTo>
                    <a:close/>
                    <a:moveTo>
                      <a:pt x="968" y="767"/>
                    </a:moveTo>
                    <a:lnTo>
                      <a:pt x="971" y="767"/>
                    </a:lnTo>
                    <a:lnTo>
                      <a:pt x="973" y="767"/>
                    </a:lnTo>
                    <a:lnTo>
                      <a:pt x="973" y="770"/>
                    </a:lnTo>
                    <a:lnTo>
                      <a:pt x="975" y="770"/>
                    </a:lnTo>
                    <a:lnTo>
                      <a:pt x="973" y="770"/>
                    </a:lnTo>
                    <a:lnTo>
                      <a:pt x="973" y="772"/>
                    </a:lnTo>
                    <a:lnTo>
                      <a:pt x="973" y="770"/>
                    </a:lnTo>
                    <a:lnTo>
                      <a:pt x="973" y="767"/>
                    </a:lnTo>
                    <a:lnTo>
                      <a:pt x="971" y="770"/>
                    </a:lnTo>
                    <a:lnTo>
                      <a:pt x="973" y="770"/>
                    </a:lnTo>
                    <a:lnTo>
                      <a:pt x="971" y="770"/>
                    </a:lnTo>
                    <a:lnTo>
                      <a:pt x="968" y="770"/>
                    </a:lnTo>
                    <a:lnTo>
                      <a:pt x="968" y="767"/>
                    </a:lnTo>
                    <a:close/>
                    <a:moveTo>
                      <a:pt x="966" y="767"/>
                    </a:moveTo>
                    <a:lnTo>
                      <a:pt x="963" y="767"/>
                    </a:lnTo>
                    <a:lnTo>
                      <a:pt x="966" y="767"/>
                    </a:lnTo>
                    <a:close/>
                    <a:moveTo>
                      <a:pt x="993" y="765"/>
                    </a:moveTo>
                    <a:lnTo>
                      <a:pt x="993" y="767"/>
                    </a:lnTo>
                    <a:lnTo>
                      <a:pt x="993" y="765"/>
                    </a:lnTo>
                    <a:close/>
                    <a:moveTo>
                      <a:pt x="973" y="765"/>
                    </a:moveTo>
                    <a:lnTo>
                      <a:pt x="971" y="765"/>
                    </a:lnTo>
                    <a:lnTo>
                      <a:pt x="973" y="765"/>
                    </a:lnTo>
                    <a:close/>
                    <a:moveTo>
                      <a:pt x="997" y="765"/>
                    </a:moveTo>
                    <a:lnTo>
                      <a:pt x="995" y="765"/>
                    </a:lnTo>
                    <a:lnTo>
                      <a:pt x="997" y="765"/>
                    </a:lnTo>
                    <a:lnTo>
                      <a:pt x="997" y="767"/>
                    </a:lnTo>
                    <a:lnTo>
                      <a:pt x="995" y="767"/>
                    </a:lnTo>
                    <a:lnTo>
                      <a:pt x="995" y="765"/>
                    </a:lnTo>
                    <a:lnTo>
                      <a:pt x="997" y="765"/>
                    </a:lnTo>
                    <a:close/>
                    <a:moveTo>
                      <a:pt x="993" y="763"/>
                    </a:moveTo>
                    <a:lnTo>
                      <a:pt x="993" y="765"/>
                    </a:lnTo>
                    <a:lnTo>
                      <a:pt x="993" y="763"/>
                    </a:lnTo>
                    <a:close/>
                    <a:moveTo>
                      <a:pt x="971" y="763"/>
                    </a:moveTo>
                    <a:lnTo>
                      <a:pt x="971" y="765"/>
                    </a:lnTo>
                    <a:lnTo>
                      <a:pt x="968" y="765"/>
                    </a:lnTo>
                    <a:lnTo>
                      <a:pt x="971" y="765"/>
                    </a:lnTo>
                    <a:lnTo>
                      <a:pt x="973" y="765"/>
                    </a:lnTo>
                    <a:lnTo>
                      <a:pt x="973" y="767"/>
                    </a:lnTo>
                    <a:lnTo>
                      <a:pt x="971" y="767"/>
                    </a:lnTo>
                    <a:lnTo>
                      <a:pt x="971" y="765"/>
                    </a:lnTo>
                    <a:lnTo>
                      <a:pt x="968" y="765"/>
                    </a:lnTo>
                    <a:lnTo>
                      <a:pt x="968" y="763"/>
                    </a:lnTo>
                    <a:lnTo>
                      <a:pt x="968" y="765"/>
                    </a:lnTo>
                    <a:lnTo>
                      <a:pt x="968" y="763"/>
                    </a:lnTo>
                    <a:lnTo>
                      <a:pt x="971" y="763"/>
                    </a:lnTo>
                    <a:close/>
                    <a:moveTo>
                      <a:pt x="995" y="765"/>
                    </a:moveTo>
                    <a:lnTo>
                      <a:pt x="995" y="763"/>
                    </a:lnTo>
                    <a:lnTo>
                      <a:pt x="995" y="765"/>
                    </a:lnTo>
                    <a:close/>
                    <a:moveTo>
                      <a:pt x="995" y="765"/>
                    </a:moveTo>
                    <a:lnTo>
                      <a:pt x="995" y="763"/>
                    </a:lnTo>
                    <a:lnTo>
                      <a:pt x="995" y="765"/>
                    </a:lnTo>
                    <a:close/>
                    <a:moveTo>
                      <a:pt x="985" y="763"/>
                    </a:moveTo>
                    <a:lnTo>
                      <a:pt x="988" y="763"/>
                    </a:lnTo>
                    <a:lnTo>
                      <a:pt x="988" y="765"/>
                    </a:lnTo>
                    <a:lnTo>
                      <a:pt x="988" y="767"/>
                    </a:lnTo>
                    <a:lnTo>
                      <a:pt x="988" y="770"/>
                    </a:lnTo>
                    <a:lnTo>
                      <a:pt x="985" y="770"/>
                    </a:lnTo>
                    <a:lnTo>
                      <a:pt x="983" y="770"/>
                    </a:lnTo>
                    <a:lnTo>
                      <a:pt x="980" y="770"/>
                    </a:lnTo>
                    <a:lnTo>
                      <a:pt x="980" y="767"/>
                    </a:lnTo>
                    <a:lnTo>
                      <a:pt x="978" y="767"/>
                    </a:lnTo>
                    <a:lnTo>
                      <a:pt x="980" y="767"/>
                    </a:lnTo>
                    <a:lnTo>
                      <a:pt x="978" y="767"/>
                    </a:lnTo>
                    <a:lnTo>
                      <a:pt x="978" y="765"/>
                    </a:lnTo>
                    <a:lnTo>
                      <a:pt x="978" y="767"/>
                    </a:lnTo>
                    <a:lnTo>
                      <a:pt x="975" y="767"/>
                    </a:lnTo>
                    <a:lnTo>
                      <a:pt x="975" y="765"/>
                    </a:lnTo>
                    <a:lnTo>
                      <a:pt x="975" y="763"/>
                    </a:lnTo>
                    <a:lnTo>
                      <a:pt x="975" y="765"/>
                    </a:lnTo>
                    <a:lnTo>
                      <a:pt x="975" y="767"/>
                    </a:lnTo>
                    <a:lnTo>
                      <a:pt x="973" y="767"/>
                    </a:lnTo>
                    <a:lnTo>
                      <a:pt x="973" y="765"/>
                    </a:lnTo>
                    <a:lnTo>
                      <a:pt x="973" y="763"/>
                    </a:lnTo>
                    <a:lnTo>
                      <a:pt x="975" y="763"/>
                    </a:lnTo>
                    <a:lnTo>
                      <a:pt x="978" y="763"/>
                    </a:lnTo>
                    <a:lnTo>
                      <a:pt x="980" y="763"/>
                    </a:lnTo>
                    <a:lnTo>
                      <a:pt x="983" y="763"/>
                    </a:lnTo>
                    <a:lnTo>
                      <a:pt x="985" y="763"/>
                    </a:lnTo>
                    <a:close/>
                    <a:moveTo>
                      <a:pt x="963" y="763"/>
                    </a:moveTo>
                    <a:lnTo>
                      <a:pt x="961" y="760"/>
                    </a:lnTo>
                    <a:lnTo>
                      <a:pt x="963" y="760"/>
                    </a:lnTo>
                    <a:lnTo>
                      <a:pt x="963" y="763"/>
                    </a:lnTo>
                    <a:close/>
                    <a:moveTo>
                      <a:pt x="993" y="763"/>
                    </a:moveTo>
                    <a:lnTo>
                      <a:pt x="993" y="760"/>
                    </a:lnTo>
                    <a:lnTo>
                      <a:pt x="993" y="763"/>
                    </a:lnTo>
                    <a:close/>
                    <a:moveTo>
                      <a:pt x="988" y="763"/>
                    </a:moveTo>
                    <a:lnTo>
                      <a:pt x="988" y="760"/>
                    </a:lnTo>
                    <a:lnTo>
                      <a:pt x="988" y="763"/>
                    </a:lnTo>
                    <a:close/>
                    <a:moveTo>
                      <a:pt x="963" y="760"/>
                    </a:moveTo>
                    <a:lnTo>
                      <a:pt x="961" y="760"/>
                    </a:lnTo>
                    <a:lnTo>
                      <a:pt x="963" y="760"/>
                    </a:lnTo>
                    <a:close/>
                    <a:moveTo>
                      <a:pt x="968" y="760"/>
                    </a:moveTo>
                    <a:lnTo>
                      <a:pt x="971" y="760"/>
                    </a:lnTo>
                    <a:lnTo>
                      <a:pt x="968" y="760"/>
                    </a:lnTo>
                    <a:lnTo>
                      <a:pt x="966" y="760"/>
                    </a:lnTo>
                    <a:lnTo>
                      <a:pt x="968" y="760"/>
                    </a:lnTo>
                    <a:close/>
                    <a:moveTo>
                      <a:pt x="990" y="760"/>
                    </a:moveTo>
                    <a:lnTo>
                      <a:pt x="988" y="758"/>
                    </a:lnTo>
                    <a:lnTo>
                      <a:pt x="990" y="758"/>
                    </a:lnTo>
                    <a:lnTo>
                      <a:pt x="990" y="760"/>
                    </a:lnTo>
                    <a:close/>
                    <a:moveTo>
                      <a:pt x="968" y="758"/>
                    </a:moveTo>
                    <a:lnTo>
                      <a:pt x="968" y="760"/>
                    </a:lnTo>
                    <a:lnTo>
                      <a:pt x="968" y="758"/>
                    </a:lnTo>
                    <a:close/>
                    <a:moveTo>
                      <a:pt x="971" y="758"/>
                    </a:moveTo>
                    <a:lnTo>
                      <a:pt x="971" y="760"/>
                    </a:lnTo>
                    <a:lnTo>
                      <a:pt x="968" y="760"/>
                    </a:lnTo>
                    <a:lnTo>
                      <a:pt x="971" y="760"/>
                    </a:lnTo>
                    <a:lnTo>
                      <a:pt x="971" y="758"/>
                    </a:lnTo>
                    <a:close/>
                    <a:moveTo>
                      <a:pt x="973" y="760"/>
                    </a:moveTo>
                    <a:lnTo>
                      <a:pt x="971" y="760"/>
                    </a:lnTo>
                    <a:lnTo>
                      <a:pt x="971" y="758"/>
                    </a:lnTo>
                    <a:lnTo>
                      <a:pt x="973" y="758"/>
                    </a:lnTo>
                    <a:lnTo>
                      <a:pt x="973" y="760"/>
                    </a:lnTo>
                    <a:close/>
                    <a:moveTo>
                      <a:pt x="968" y="760"/>
                    </a:moveTo>
                    <a:lnTo>
                      <a:pt x="968" y="758"/>
                    </a:lnTo>
                    <a:lnTo>
                      <a:pt x="971" y="758"/>
                    </a:lnTo>
                    <a:lnTo>
                      <a:pt x="968" y="758"/>
                    </a:lnTo>
                    <a:lnTo>
                      <a:pt x="968" y="760"/>
                    </a:lnTo>
                    <a:close/>
                    <a:moveTo>
                      <a:pt x="990" y="758"/>
                    </a:moveTo>
                    <a:lnTo>
                      <a:pt x="990" y="760"/>
                    </a:lnTo>
                    <a:lnTo>
                      <a:pt x="990" y="758"/>
                    </a:lnTo>
                    <a:lnTo>
                      <a:pt x="988" y="758"/>
                    </a:lnTo>
                    <a:lnTo>
                      <a:pt x="990" y="758"/>
                    </a:lnTo>
                    <a:close/>
                    <a:moveTo>
                      <a:pt x="975" y="758"/>
                    </a:moveTo>
                    <a:lnTo>
                      <a:pt x="978" y="758"/>
                    </a:lnTo>
                    <a:lnTo>
                      <a:pt x="978" y="760"/>
                    </a:lnTo>
                    <a:lnTo>
                      <a:pt x="980" y="760"/>
                    </a:lnTo>
                    <a:lnTo>
                      <a:pt x="983" y="760"/>
                    </a:lnTo>
                    <a:lnTo>
                      <a:pt x="983" y="763"/>
                    </a:lnTo>
                    <a:lnTo>
                      <a:pt x="980" y="763"/>
                    </a:lnTo>
                    <a:lnTo>
                      <a:pt x="980" y="760"/>
                    </a:lnTo>
                    <a:lnTo>
                      <a:pt x="980" y="763"/>
                    </a:lnTo>
                    <a:lnTo>
                      <a:pt x="978" y="763"/>
                    </a:lnTo>
                    <a:lnTo>
                      <a:pt x="978" y="760"/>
                    </a:lnTo>
                    <a:lnTo>
                      <a:pt x="978" y="763"/>
                    </a:lnTo>
                    <a:lnTo>
                      <a:pt x="975" y="763"/>
                    </a:lnTo>
                    <a:lnTo>
                      <a:pt x="973" y="763"/>
                    </a:lnTo>
                    <a:lnTo>
                      <a:pt x="971" y="763"/>
                    </a:lnTo>
                    <a:lnTo>
                      <a:pt x="968" y="763"/>
                    </a:lnTo>
                    <a:lnTo>
                      <a:pt x="971" y="763"/>
                    </a:lnTo>
                    <a:lnTo>
                      <a:pt x="971" y="760"/>
                    </a:lnTo>
                    <a:lnTo>
                      <a:pt x="973" y="760"/>
                    </a:lnTo>
                    <a:lnTo>
                      <a:pt x="973" y="758"/>
                    </a:lnTo>
                    <a:lnTo>
                      <a:pt x="975" y="758"/>
                    </a:lnTo>
                    <a:close/>
                    <a:moveTo>
                      <a:pt x="985" y="758"/>
                    </a:moveTo>
                    <a:lnTo>
                      <a:pt x="985" y="755"/>
                    </a:lnTo>
                    <a:lnTo>
                      <a:pt x="985" y="758"/>
                    </a:lnTo>
                    <a:close/>
                    <a:moveTo>
                      <a:pt x="983" y="755"/>
                    </a:moveTo>
                    <a:lnTo>
                      <a:pt x="985" y="755"/>
                    </a:lnTo>
                    <a:lnTo>
                      <a:pt x="985" y="758"/>
                    </a:lnTo>
                    <a:lnTo>
                      <a:pt x="985" y="760"/>
                    </a:lnTo>
                    <a:lnTo>
                      <a:pt x="988" y="760"/>
                    </a:lnTo>
                    <a:lnTo>
                      <a:pt x="985" y="760"/>
                    </a:lnTo>
                    <a:lnTo>
                      <a:pt x="983" y="760"/>
                    </a:lnTo>
                    <a:lnTo>
                      <a:pt x="983" y="758"/>
                    </a:lnTo>
                    <a:lnTo>
                      <a:pt x="983" y="760"/>
                    </a:lnTo>
                    <a:lnTo>
                      <a:pt x="985" y="760"/>
                    </a:lnTo>
                    <a:lnTo>
                      <a:pt x="983" y="760"/>
                    </a:lnTo>
                    <a:lnTo>
                      <a:pt x="983" y="758"/>
                    </a:lnTo>
                    <a:lnTo>
                      <a:pt x="983" y="755"/>
                    </a:lnTo>
                    <a:close/>
                    <a:moveTo>
                      <a:pt x="980" y="755"/>
                    </a:moveTo>
                    <a:lnTo>
                      <a:pt x="980" y="758"/>
                    </a:lnTo>
                    <a:lnTo>
                      <a:pt x="978" y="758"/>
                    </a:lnTo>
                    <a:lnTo>
                      <a:pt x="975" y="758"/>
                    </a:lnTo>
                    <a:lnTo>
                      <a:pt x="973" y="758"/>
                    </a:lnTo>
                    <a:lnTo>
                      <a:pt x="975" y="758"/>
                    </a:lnTo>
                    <a:lnTo>
                      <a:pt x="978" y="758"/>
                    </a:lnTo>
                    <a:lnTo>
                      <a:pt x="978" y="755"/>
                    </a:lnTo>
                    <a:lnTo>
                      <a:pt x="980" y="755"/>
                    </a:lnTo>
                    <a:close/>
                    <a:moveTo>
                      <a:pt x="949" y="755"/>
                    </a:moveTo>
                    <a:lnTo>
                      <a:pt x="949" y="758"/>
                    </a:lnTo>
                    <a:lnTo>
                      <a:pt x="951" y="758"/>
                    </a:lnTo>
                    <a:lnTo>
                      <a:pt x="951" y="760"/>
                    </a:lnTo>
                    <a:lnTo>
                      <a:pt x="949" y="760"/>
                    </a:lnTo>
                    <a:lnTo>
                      <a:pt x="946" y="760"/>
                    </a:lnTo>
                    <a:lnTo>
                      <a:pt x="949" y="760"/>
                    </a:lnTo>
                    <a:lnTo>
                      <a:pt x="949" y="758"/>
                    </a:lnTo>
                    <a:lnTo>
                      <a:pt x="946" y="758"/>
                    </a:lnTo>
                    <a:lnTo>
                      <a:pt x="946" y="755"/>
                    </a:lnTo>
                    <a:lnTo>
                      <a:pt x="949" y="755"/>
                    </a:lnTo>
                    <a:close/>
                    <a:moveTo>
                      <a:pt x="983" y="755"/>
                    </a:moveTo>
                    <a:lnTo>
                      <a:pt x="980" y="755"/>
                    </a:lnTo>
                    <a:lnTo>
                      <a:pt x="983" y="755"/>
                    </a:lnTo>
                    <a:close/>
                    <a:moveTo>
                      <a:pt x="990" y="755"/>
                    </a:moveTo>
                    <a:lnTo>
                      <a:pt x="990" y="758"/>
                    </a:lnTo>
                    <a:lnTo>
                      <a:pt x="988" y="758"/>
                    </a:lnTo>
                    <a:lnTo>
                      <a:pt x="988" y="755"/>
                    </a:lnTo>
                    <a:lnTo>
                      <a:pt x="990" y="755"/>
                    </a:lnTo>
                    <a:close/>
                    <a:moveTo>
                      <a:pt x="983" y="755"/>
                    </a:moveTo>
                    <a:lnTo>
                      <a:pt x="985" y="755"/>
                    </a:lnTo>
                    <a:lnTo>
                      <a:pt x="983" y="755"/>
                    </a:lnTo>
                    <a:lnTo>
                      <a:pt x="980" y="755"/>
                    </a:lnTo>
                    <a:lnTo>
                      <a:pt x="983" y="755"/>
                    </a:lnTo>
                    <a:close/>
                    <a:moveTo>
                      <a:pt x="966" y="755"/>
                    </a:moveTo>
                    <a:lnTo>
                      <a:pt x="968" y="755"/>
                    </a:lnTo>
                    <a:lnTo>
                      <a:pt x="971" y="758"/>
                    </a:lnTo>
                    <a:lnTo>
                      <a:pt x="971" y="755"/>
                    </a:lnTo>
                    <a:lnTo>
                      <a:pt x="971" y="758"/>
                    </a:lnTo>
                    <a:lnTo>
                      <a:pt x="968" y="758"/>
                    </a:lnTo>
                    <a:lnTo>
                      <a:pt x="966" y="758"/>
                    </a:lnTo>
                    <a:lnTo>
                      <a:pt x="966" y="755"/>
                    </a:lnTo>
                    <a:close/>
                    <a:moveTo>
                      <a:pt x="963" y="750"/>
                    </a:moveTo>
                    <a:lnTo>
                      <a:pt x="966" y="753"/>
                    </a:lnTo>
                    <a:lnTo>
                      <a:pt x="968" y="753"/>
                    </a:lnTo>
                    <a:lnTo>
                      <a:pt x="966" y="753"/>
                    </a:lnTo>
                    <a:lnTo>
                      <a:pt x="968" y="753"/>
                    </a:lnTo>
                    <a:lnTo>
                      <a:pt x="966" y="753"/>
                    </a:lnTo>
                    <a:lnTo>
                      <a:pt x="963" y="753"/>
                    </a:lnTo>
                    <a:lnTo>
                      <a:pt x="961" y="753"/>
                    </a:lnTo>
                    <a:lnTo>
                      <a:pt x="963" y="753"/>
                    </a:lnTo>
                    <a:lnTo>
                      <a:pt x="963" y="750"/>
                    </a:lnTo>
                    <a:close/>
                    <a:moveTo>
                      <a:pt x="971" y="750"/>
                    </a:moveTo>
                    <a:lnTo>
                      <a:pt x="968" y="750"/>
                    </a:lnTo>
                    <a:lnTo>
                      <a:pt x="971" y="750"/>
                    </a:lnTo>
                    <a:close/>
                    <a:moveTo>
                      <a:pt x="975" y="750"/>
                    </a:moveTo>
                    <a:lnTo>
                      <a:pt x="978" y="750"/>
                    </a:lnTo>
                    <a:lnTo>
                      <a:pt x="980" y="750"/>
                    </a:lnTo>
                    <a:lnTo>
                      <a:pt x="983" y="753"/>
                    </a:lnTo>
                    <a:lnTo>
                      <a:pt x="980" y="753"/>
                    </a:lnTo>
                    <a:lnTo>
                      <a:pt x="980" y="755"/>
                    </a:lnTo>
                    <a:lnTo>
                      <a:pt x="980" y="753"/>
                    </a:lnTo>
                    <a:lnTo>
                      <a:pt x="980" y="755"/>
                    </a:lnTo>
                    <a:lnTo>
                      <a:pt x="978" y="755"/>
                    </a:lnTo>
                    <a:lnTo>
                      <a:pt x="975" y="755"/>
                    </a:lnTo>
                    <a:lnTo>
                      <a:pt x="973" y="755"/>
                    </a:lnTo>
                    <a:lnTo>
                      <a:pt x="973" y="758"/>
                    </a:lnTo>
                    <a:lnTo>
                      <a:pt x="971" y="758"/>
                    </a:lnTo>
                    <a:lnTo>
                      <a:pt x="971" y="755"/>
                    </a:lnTo>
                    <a:lnTo>
                      <a:pt x="968" y="755"/>
                    </a:lnTo>
                    <a:lnTo>
                      <a:pt x="971" y="755"/>
                    </a:lnTo>
                    <a:lnTo>
                      <a:pt x="973" y="755"/>
                    </a:lnTo>
                    <a:lnTo>
                      <a:pt x="973" y="753"/>
                    </a:lnTo>
                    <a:lnTo>
                      <a:pt x="973" y="755"/>
                    </a:lnTo>
                    <a:lnTo>
                      <a:pt x="973" y="753"/>
                    </a:lnTo>
                    <a:lnTo>
                      <a:pt x="971" y="753"/>
                    </a:lnTo>
                    <a:lnTo>
                      <a:pt x="968" y="753"/>
                    </a:lnTo>
                    <a:lnTo>
                      <a:pt x="968" y="750"/>
                    </a:lnTo>
                    <a:lnTo>
                      <a:pt x="968" y="753"/>
                    </a:lnTo>
                    <a:lnTo>
                      <a:pt x="968" y="750"/>
                    </a:lnTo>
                    <a:lnTo>
                      <a:pt x="971" y="750"/>
                    </a:lnTo>
                    <a:lnTo>
                      <a:pt x="971" y="753"/>
                    </a:lnTo>
                    <a:lnTo>
                      <a:pt x="971" y="750"/>
                    </a:lnTo>
                    <a:lnTo>
                      <a:pt x="971" y="753"/>
                    </a:lnTo>
                    <a:lnTo>
                      <a:pt x="971" y="750"/>
                    </a:lnTo>
                    <a:lnTo>
                      <a:pt x="973" y="750"/>
                    </a:lnTo>
                    <a:lnTo>
                      <a:pt x="975" y="750"/>
                    </a:lnTo>
                    <a:close/>
                    <a:moveTo>
                      <a:pt x="1000" y="750"/>
                    </a:moveTo>
                    <a:lnTo>
                      <a:pt x="997" y="750"/>
                    </a:lnTo>
                    <a:lnTo>
                      <a:pt x="1000" y="750"/>
                    </a:lnTo>
                    <a:close/>
                    <a:moveTo>
                      <a:pt x="983" y="750"/>
                    </a:moveTo>
                    <a:lnTo>
                      <a:pt x="983" y="753"/>
                    </a:lnTo>
                    <a:lnTo>
                      <a:pt x="983" y="750"/>
                    </a:lnTo>
                    <a:lnTo>
                      <a:pt x="980" y="750"/>
                    </a:lnTo>
                    <a:lnTo>
                      <a:pt x="983" y="750"/>
                    </a:lnTo>
                    <a:close/>
                    <a:moveTo>
                      <a:pt x="958" y="750"/>
                    </a:moveTo>
                    <a:lnTo>
                      <a:pt x="958" y="753"/>
                    </a:lnTo>
                    <a:lnTo>
                      <a:pt x="961" y="753"/>
                    </a:lnTo>
                    <a:lnTo>
                      <a:pt x="958" y="753"/>
                    </a:lnTo>
                    <a:lnTo>
                      <a:pt x="956" y="753"/>
                    </a:lnTo>
                    <a:lnTo>
                      <a:pt x="956" y="750"/>
                    </a:lnTo>
                    <a:lnTo>
                      <a:pt x="958" y="750"/>
                    </a:lnTo>
                    <a:close/>
                    <a:moveTo>
                      <a:pt x="990" y="750"/>
                    </a:moveTo>
                    <a:lnTo>
                      <a:pt x="988" y="750"/>
                    </a:lnTo>
                    <a:lnTo>
                      <a:pt x="990" y="750"/>
                    </a:lnTo>
                    <a:lnTo>
                      <a:pt x="990" y="753"/>
                    </a:lnTo>
                    <a:lnTo>
                      <a:pt x="988" y="753"/>
                    </a:lnTo>
                    <a:lnTo>
                      <a:pt x="988" y="755"/>
                    </a:lnTo>
                    <a:lnTo>
                      <a:pt x="988" y="753"/>
                    </a:lnTo>
                    <a:lnTo>
                      <a:pt x="990" y="753"/>
                    </a:lnTo>
                    <a:lnTo>
                      <a:pt x="990" y="755"/>
                    </a:lnTo>
                    <a:lnTo>
                      <a:pt x="988" y="755"/>
                    </a:lnTo>
                    <a:lnTo>
                      <a:pt x="985" y="755"/>
                    </a:lnTo>
                    <a:lnTo>
                      <a:pt x="985" y="753"/>
                    </a:lnTo>
                    <a:lnTo>
                      <a:pt x="983" y="753"/>
                    </a:lnTo>
                    <a:lnTo>
                      <a:pt x="985" y="753"/>
                    </a:lnTo>
                    <a:lnTo>
                      <a:pt x="983" y="753"/>
                    </a:lnTo>
                    <a:lnTo>
                      <a:pt x="983" y="750"/>
                    </a:lnTo>
                    <a:lnTo>
                      <a:pt x="985" y="750"/>
                    </a:lnTo>
                    <a:lnTo>
                      <a:pt x="985" y="753"/>
                    </a:lnTo>
                    <a:lnTo>
                      <a:pt x="985" y="750"/>
                    </a:lnTo>
                    <a:lnTo>
                      <a:pt x="988" y="750"/>
                    </a:lnTo>
                    <a:lnTo>
                      <a:pt x="988" y="748"/>
                    </a:lnTo>
                    <a:lnTo>
                      <a:pt x="988" y="750"/>
                    </a:lnTo>
                    <a:lnTo>
                      <a:pt x="990" y="750"/>
                    </a:lnTo>
                    <a:close/>
                    <a:moveTo>
                      <a:pt x="997" y="748"/>
                    </a:moveTo>
                    <a:lnTo>
                      <a:pt x="997" y="750"/>
                    </a:lnTo>
                    <a:lnTo>
                      <a:pt x="997" y="748"/>
                    </a:lnTo>
                    <a:close/>
                    <a:moveTo>
                      <a:pt x="985" y="748"/>
                    </a:moveTo>
                    <a:lnTo>
                      <a:pt x="988" y="748"/>
                    </a:lnTo>
                    <a:lnTo>
                      <a:pt x="985" y="748"/>
                    </a:lnTo>
                    <a:close/>
                    <a:moveTo>
                      <a:pt x="988" y="748"/>
                    </a:moveTo>
                    <a:lnTo>
                      <a:pt x="990" y="748"/>
                    </a:lnTo>
                    <a:lnTo>
                      <a:pt x="990" y="750"/>
                    </a:lnTo>
                    <a:lnTo>
                      <a:pt x="990" y="748"/>
                    </a:lnTo>
                    <a:lnTo>
                      <a:pt x="990" y="750"/>
                    </a:lnTo>
                    <a:lnTo>
                      <a:pt x="990" y="748"/>
                    </a:lnTo>
                    <a:lnTo>
                      <a:pt x="988" y="748"/>
                    </a:lnTo>
                    <a:close/>
                    <a:moveTo>
                      <a:pt x="975" y="748"/>
                    </a:moveTo>
                    <a:lnTo>
                      <a:pt x="975" y="750"/>
                    </a:lnTo>
                    <a:lnTo>
                      <a:pt x="973" y="750"/>
                    </a:lnTo>
                    <a:lnTo>
                      <a:pt x="971" y="750"/>
                    </a:lnTo>
                    <a:lnTo>
                      <a:pt x="968" y="750"/>
                    </a:lnTo>
                    <a:lnTo>
                      <a:pt x="968" y="748"/>
                    </a:lnTo>
                    <a:lnTo>
                      <a:pt x="971" y="748"/>
                    </a:lnTo>
                    <a:lnTo>
                      <a:pt x="973" y="748"/>
                    </a:lnTo>
                    <a:lnTo>
                      <a:pt x="975" y="748"/>
                    </a:lnTo>
                    <a:close/>
                    <a:moveTo>
                      <a:pt x="990" y="745"/>
                    </a:moveTo>
                    <a:lnTo>
                      <a:pt x="993" y="745"/>
                    </a:lnTo>
                    <a:lnTo>
                      <a:pt x="993" y="748"/>
                    </a:lnTo>
                    <a:lnTo>
                      <a:pt x="990" y="748"/>
                    </a:lnTo>
                    <a:lnTo>
                      <a:pt x="990" y="745"/>
                    </a:lnTo>
                    <a:lnTo>
                      <a:pt x="990" y="748"/>
                    </a:lnTo>
                    <a:lnTo>
                      <a:pt x="990" y="745"/>
                    </a:lnTo>
                    <a:close/>
                    <a:moveTo>
                      <a:pt x="978" y="748"/>
                    </a:moveTo>
                    <a:lnTo>
                      <a:pt x="980" y="748"/>
                    </a:lnTo>
                    <a:lnTo>
                      <a:pt x="983" y="748"/>
                    </a:lnTo>
                    <a:lnTo>
                      <a:pt x="980" y="748"/>
                    </a:lnTo>
                    <a:lnTo>
                      <a:pt x="983" y="750"/>
                    </a:lnTo>
                    <a:lnTo>
                      <a:pt x="980" y="750"/>
                    </a:lnTo>
                    <a:lnTo>
                      <a:pt x="978" y="750"/>
                    </a:lnTo>
                    <a:lnTo>
                      <a:pt x="975" y="750"/>
                    </a:lnTo>
                    <a:lnTo>
                      <a:pt x="975" y="748"/>
                    </a:lnTo>
                    <a:lnTo>
                      <a:pt x="978" y="748"/>
                    </a:lnTo>
                    <a:lnTo>
                      <a:pt x="980" y="748"/>
                    </a:lnTo>
                    <a:lnTo>
                      <a:pt x="978" y="748"/>
                    </a:lnTo>
                    <a:lnTo>
                      <a:pt x="975" y="748"/>
                    </a:lnTo>
                    <a:lnTo>
                      <a:pt x="978" y="748"/>
                    </a:lnTo>
                    <a:lnTo>
                      <a:pt x="975" y="748"/>
                    </a:lnTo>
                    <a:lnTo>
                      <a:pt x="975" y="745"/>
                    </a:lnTo>
                    <a:lnTo>
                      <a:pt x="973" y="745"/>
                    </a:lnTo>
                    <a:lnTo>
                      <a:pt x="975" y="745"/>
                    </a:lnTo>
                    <a:lnTo>
                      <a:pt x="978" y="748"/>
                    </a:lnTo>
                    <a:close/>
                    <a:moveTo>
                      <a:pt x="1005" y="745"/>
                    </a:moveTo>
                    <a:lnTo>
                      <a:pt x="1002" y="745"/>
                    </a:lnTo>
                    <a:lnTo>
                      <a:pt x="1005" y="745"/>
                    </a:lnTo>
                    <a:close/>
                    <a:moveTo>
                      <a:pt x="968" y="745"/>
                    </a:moveTo>
                    <a:lnTo>
                      <a:pt x="966" y="745"/>
                    </a:lnTo>
                    <a:lnTo>
                      <a:pt x="968" y="745"/>
                    </a:lnTo>
                    <a:close/>
                    <a:moveTo>
                      <a:pt x="971" y="745"/>
                    </a:moveTo>
                    <a:lnTo>
                      <a:pt x="973" y="745"/>
                    </a:lnTo>
                    <a:lnTo>
                      <a:pt x="973" y="748"/>
                    </a:lnTo>
                    <a:lnTo>
                      <a:pt x="971" y="748"/>
                    </a:lnTo>
                    <a:lnTo>
                      <a:pt x="968" y="748"/>
                    </a:lnTo>
                    <a:lnTo>
                      <a:pt x="968" y="750"/>
                    </a:lnTo>
                    <a:lnTo>
                      <a:pt x="966" y="750"/>
                    </a:lnTo>
                    <a:lnTo>
                      <a:pt x="966" y="748"/>
                    </a:lnTo>
                    <a:lnTo>
                      <a:pt x="963" y="748"/>
                    </a:lnTo>
                    <a:lnTo>
                      <a:pt x="963" y="745"/>
                    </a:lnTo>
                    <a:lnTo>
                      <a:pt x="966" y="745"/>
                    </a:lnTo>
                    <a:lnTo>
                      <a:pt x="968" y="745"/>
                    </a:lnTo>
                    <a:lnTo>
                      <a:pt x="968" y="748"/>
                    </a:lnTo>
                    <a:lnTo>
                      <a:pt x="968" y="745"/>
                    </a:lnTo>
                    <a:lnTo>
                      <a:pt x="971" y="745"/>
                    </a:lnTo>
                    <a:lnTo>
                      <a:pt x="968" y="745"/>
                    </a:lnTo>
                    <a:lnTo>
                      <a:pt x="971" y="745"/>
                    </a:lnTo>
                    <a:close/>
                    <a:moveTo>
                      <a:pt x="1000" y="745"/>
                    </a:moveTo>
                    <a:lnTo>
                      <a:pt x="997" y="745"/>
                    </a:lnTo>
                    <a:lnTo>
                      <a:pt x="1000" y="745"/>
                    </a:lnTo>
                    <a:close/>
                    <a:moveTo>
                      <a:pt x="985" y="745"/>
                    </a:moveTo>
                    <a:lnTo>
                      <a:pt x="983" y="745"/>
                    </a:lnTo>
                    <a:lnTo>
                      <a:pt x="985" y="745"/>
                    </a:lnTo>
                    <a:lnTo>
                      <a:pt x="985" y="748"/>
                    </a:lnTo>
                    <a:lnTo>
                      <a:pt x="983" y="748"/>
                    </a:lnTo>
                    <a:lnTo>
                      <a:pt x="983" y="745"/>
                    </a:lnTo>
                    <a:lnTo>
                      <a:pt x="985" y="745"/>
                    </a:lnTo>
                    <a:close/>
                    <a:moveTo>
                      <a:pt x="1007" y="745"/>
                    </a:moveTo>
                    <a:lnTo>
                      <a:pt x="1010" y="745"/>
                    </a:lnTo>
                    <a:lnTo>
                      <a:pt x="1010" y="748"/>
                    </a:lnTo>
                    <a:lnTo>
                      <a:pt x="1007" y="748"/>
                    </a:lnTo>
                    <a:lnTo>
                      <a:pt x="1007" y="750"/>
                    </a:lnTo>
                    <a:lnTo>
                      <a:pt x="1007" y="748"/>
                    </a:lnTo>
                    <a:lnTo>
                      <a:pt x="1010" y="748"/>
                    </a:lnTo>
                    <a:lnTo>
                      <a:pt x="1010" y="745"/>
                    </a:lnTo>
                    <a:lnTo>
                      <a:pt x="1012" y="745"/>
                    </a:lnTo>
                    <a:lnTo>
                      <a:pt x="1012" y="748"/>
                    </a:lnTo>
                    <a:lnTo>
                      <a:pt x="1015" y="748"/>
                    </a:lnTo>
                    <a:lnTo>
                      <a:pt x="1015" y="750"/>
                    </a:lnTo>
                    <a:lnTo>
                      <a:pt x="1015" y="753"/>
                    </a:lnTo>
                    <a:lnTo>
                      <a:pt x="1012" y="753"/>
                    </a:lnTo>
                    <a:lnTo>
                      <a:pt x="1010" y="753"/>
                    </a:lnTo>
                    <a:lnTo>
                      <a:pt x="1010" y="750"/>
                    </a:lnTo>
                    <a:lnTo>
                      <a:pt x="1007" y="750"/>
                    </a:lnTo>
                    <a:lnTo>
                      <a:pt x="1007" y="753"/>
                    </a:lnTo>
                    <a:lnTo>
                      <a:pt x="1010" y="753"/>
                    </a:lnTo>
                    <a:lnTo>
                      <a:pt x="1012" y="753"/>
                    </a:lnTo>
                    <a:lnTo>
                      <a:pt x="1012" y="755"/>
                    </a:lnTo>
                    <a:lnTo>
                      <a:pt x="1010" y="755"/>
                    </a:lnTo>
                    <a:lnTo>
                      <a:pt x="1007" y="755"/>
                    </a:lnTo>
                    <a:lnTo>
                      <a:pt x="1007" y="758"/>
                    </a:lnTo>
                    <a:lnTo>
                      <a:pt x="1005" y="758"/>
                    </a:lnTo>
                    <a:lnTo>
                      <a:pt x="1005" y="760"/>
                    </a:lnTo>
                    <a:lnTo>
                      <a:pt x="1002" y="760"/>
                    </a:lnTo>
                    <a:lnTo>
                      <a:pt x="1000" y="760"/>
                    </a:lnTo>
                    <a:lnTo>
                      <a:pt x="997" y="760"/>
                    </a:lnTo>
                    <a:lnTo>
                      <a:pt x="997" y="758"/>
                    </a:lnTo>
                    <a:lnTo>
                      <a:pt x="995" y="758"/>
                    </a:lnTo>
                    <a:lnTo>
                      <a:pt x="997" y="758"/>
                    </a:lnTo>
                    <a:lnTo>
                      <a:pt x="1000" y="758"/>
                    </a:lnTo>
                    <a:lnTo>
                      <a:pt x="1000" y="755"/>
                    </a:lnTo>
                    <a:lnTo>
                      <a:pt x="1000" y="758"/>
                    </a:lnTo>
                    <a:lnTo>
                      <a:pt x="1002" y="758"/>
                    </a:lnTo>
                    <a:lnTo>
                      <a:pt x="1002" y="755"/>
                    </a:lnTo>
                    <a:lnTo>
                      <a:pt x="1000" y="755"/>
                    </a:lnTo>
                    <a:lnTo>
                      <a:pt x="997" y="755"/>
                    </a:lnTo>
                    <a:lnTo>
                      <a:pt x="997" y="758"/>
                    </a:lnTo>
                    <a:lnTo>
                      <a:pt x="997" y="755"/>
                    </a:lnTo>
                    <a:lnTo>
                      <a:pt x="997" y="758"/>
                    </a:lnTo>
                    <a:lnTo>
                      <a:pt x="997" y="755"/>
                    </a:lnTo>
                    <a:lnTo>
                      <a:pt x="995" y="755"/>
                    </a:lnTo>
                    <a:lnTo>
                      <a:pt x="997" y="755"/>
                    </a:lnTo>
                    <a:lnTo>
                      <a:pt x="995" y="755"/>
                    </a:lnTo>
                    <a:lnTo>
                      <a:pt x="995" y="753"/>
                    </a:lnTo>
                    <a:lnTo>
                      <a:pt x="995" y="750"/>
                    </a:lnTo>
                    <a:lnTo>
                      <a:pt x="997" y="750"/>
                    </a:lnTo>
                    <a:lnTo>
                      <a:pt x="997" y="753"/>
                    </a:lnTo>
                    <a:lnTo>
                      <a:pt x="997" y="750"/>
                    </a:lnTo>
                    <a:lnTo>
                      <a:pt x="1000" y="750"/>
                    </a:lnTo>
                    <a:lnTo>
                      <a:pt x="1000" y="753"/>
                    </a:lnTo>
                    <a:lnTo>
                      <a:pt x="1002" y="753"/>
                    </a:lnTo>
                    <a:lnTo>
                      <a:pt x="1000" y="753"/>
                    </a:lnTo>
                    <a:lnTo>
                      <a:pt x="1000" y="750"/>
                    </a:lnTo>
                    <a:lnTo>
                      <a:pt x="1002" y="750"/>
                    </a:lnTo>
                    <a:lnTo>
                      <a:pt x="1005" y="750"/>
                    </a:lnTo>
                    <a:lnTo>
                      <a:pt x="1002" y="750"/>
                    </a:lnTo>
                    <a:lnTo>
                      <a:pt x="1005" y="750"/>
                    </a:lnTo>
                    <a:lnTo>
                      <a:pt x="1002" y="750"/>
                    </a:lnTo>
                    <a:lnTo>
                      <a:pt x="1002" y="748"/>
                    </a:lnTo>
                    <a:lnTo>
                      <a:pt x="1002" y="750"/>
                    </a:lnTo>
                    <a:lnTo>
                      <a:pt x="1002" y="748"/>
                    </a:lnTo>
                    <a:lnTo>
                      <a:pt x="1000" y="748"/>
                    </a:lnTo>
                    <a:lnTo>
                      <a:pt x="1000" y="745"/>
                    </a:lnTo>
                    <a:lnTo>
                      <a:pt x="1002" y="745"/>
                    </a:lnTo>
                    <a:lnTo>
                      <a:pt x="1005" y="745"/>
                    </a:lnTo>
                    <a:lnTo>
                      <a:pt x="1005" y="748"/>
                    </a:lnTo>
                    <a:lnTo>
                      <a:pt x="1005" y="745"/>
                    </a:lnTo>
                    <a:lnTo>
                      <a:pt x="1005" y="748"/>
                    </a:lnTo>
                    <a:lnTo>
                      <a:pt x="1007" y="748"/>
                    </a:lnTo>
                    <a:lnTo>
                      <a:pt x="1007" y="745"/>
                    </a:lnTo>
                    <a:lnTo>
                      <a:pt x="1005" y="745"/>
                    </a:lnTo>
                    <a:lnTo>
                      <a:pt x="1007" y="745"/>
                    </a:lnTo>
                    <a:close/>
                    <a:moveTo>
                      <a:pt x="990" y="743"/>
                    </a:moveTo>
                    <a:lnTo>
                      <a:pt x="990" y="745"/>
                    </a:lnTo>
                    <a:lnTo>
                      <a:pt x="988" y="745"/>
                    </a:lnTo>
                    <a:lnTo>
                      <a:pt x="990" y="745"/>
                    </a:lnTo>
                    <a:lnTo>
                      <a:pt x="988" y="745"/>
                    </a:lnTo>
                    <a:lnTo>
                      <a:pt x="985" y="745"/>
                    </a:lnTo>
                    <a:lnTo>
                      <a:pt x="988" y="745"/>
                    </a:lnTo>
                    <a:lnTo>
                      <a:pt x="990" y="745"/>
                    </a:lnTo>
                    <a:lnTo>
                      <a:pt x="988" y="745"/>
                    </a:lnTo>
                    <a:lnTo>
                      <a:pt x="988" y="743"/>
                    </a:lnTo>
                    <a:lnTo>
                      <a:pt x="990" y="743"/>
                    </a:lnTo>
                    <a:close/>
                    <a:moveTo>
                      <a:pt x="975" y="743"/>
                    </a:moveTo>
                    <a:lnTo>
                      <a:pt x="973" y="743"/>
                    </a:lnTo>
                    <a:lnTo>
                      <a:pt x="975" y="743"/>
                    </a:lnTo>
                    <a:close/>
                    <a:moveTo>
                      <a:pt x="971" y="743"/>
                    </a:moveTo>
                    <a:lnTo>
                      <a:pt x="973" y="743"/>
                    </a:lnTo>
                    <a:lnTo>
                      <a:pt x="973" y="745"/>
                    </a:lnTo>
                    <a:lnTo>
                      <a:pt x="971" y="745"/>
                    </a:lnTo>
                    <a:lnTo>
                      <a:pt x="968" y="745"/>
                    </a:lnTo>
                    <a:lnTo>
                      <a:pt x="971" y="745"/>
                    </a:lnTo>
                    <a:lnTo>
                      <a:pt x="968" y="745"/>
                    </a:lnTo>
                    <a:lnTo>
                      <a:pt x="971" y="745"/>
                    </a:lnTo>
                    <a:lnTo>
                      <a:pt x="968" y="745"/>
                    </a:lnTo>
                    <a:lnTo>
                      <a:pt x="968" y="743"/>
                    </a:lnTo>
                    <a:lnTo>
                      <a:pt x="971" y="743"/>
                    </a:lnTo>
                    <a:close/>
                    <a:moveTo>
                      <a:pt x="973" y="743"/>
                    </a:moveTo>
                    <a:lnTo>
                      <a:pt x="971" y="743"/>
                    </a:lnTo>
                    <a:lnTo>
                      <a:pt x="973" y="743"/>
                    </a:lnTo>
                    <a:close/>
                    <a:moveTo>
                      <a:pt x="990" y="743"/>
                    </a:moveTo>
                    <a:lnTo>
                      <a:pt x="988" y="743"/>
                    </a:lnTo>
                    <a:lnTo>
                      <a:pt x="990" y="743"/>
                    </a:lnTo>
                    <a:lnTo>
                      <a:pt x="988" y="743"/>
                    </a:lnTo>
                    <a:lnTo>
                      <a:pt x="990" y="743"/>
                    </a:lnTo>
                    <a:close/>
                    <a:moveTo>
                      <a:pt x="975" y="743"/>
                    </a:moveTo>
                    <a:lnTo>
                      <a:pt x="975" y="745"/>
                    </a:lnTo>
                    <a:lnTo>
                      <a:pt x="978" y="745"/>
                    </a:lnTo>
                    <a:lnTo>
                      <a:pt x="975" y="745"/>
                    </a:lnTo>
                    <a:lnTo>
                      <a:pt x="973" y="745"/>
                    </a:lnTo>
                    <a:lnTo>
                      <a:pt x="975" y="743"/>
                    </a:lnTo>
                    <a:close/>
                    <a:moveTo>
                      <a:pt x="1005" y="743"/>
                    </a:moveTo>
                    <a:lnTo>
                      <a:pt x="1007" y="743"/>
                    </a:lnTo>
                    <a:lnTo>
                      <a:pt x="1007" y="745"/>
                    </a:lnTo>
                    <a:lnTo>
                      <a:pt x="1007" y="743"/>
                    </a:lnTo>
                    <a:lnTo>
                      <a:pt x="1007" y="745"/>
                    </a:lnTo>
                    <a:lnTo>
                      <a:pt x="1007" y="743"/>
                    </a:lnTo>
                    <a:lnTo>
                      <a:pt x="1007" y="745"/>
                    </a:lnTo>
                    <a:lnTo>
                      <a:pt x="1005" y="745"/>
                    </a:lnTo>
                    <a:lnTo>
                      <a:pt x="1005" y="743"/>
                    </a:lnTo>
                    <a:lnTo>
                      <a:pt x="1005" y="745"/>
                    </a:lnTo>
                    <a:lnTo>
                      <a:pt x="1002" y="745"/>
                    </a:lnTo>
                    <a:lnTo>
                      <a:pt x="1002" y="743"/>
                    </a:lnTo>
                    <a:lnTo>
                      <a:pt x="1005" y="743"/>
                    </a:lnTo>
                    <a:close/>
                    <a:moveTo>
                      <a:pt x="1000" y="743"/>
                    </a:moveTo>
                    <a:lnTo>
                      <a:pt x="1002" y="743"/>
                    </a:lnTo>
                    <a:lnTo>
                      <a:pt x="1000" y="743"/>
                    </a:lnTo>
                    <a:lnTo>
                      <a:pt x="1002" y="743"/>
                    </a:lnTo>
                    <a:lnTo>
                      <a:pt x="1002" y="745"/>
                    </a:lnTo>
                    <a:lnTo>
                      <a:pt x="1000" y="745"/>
                    </a:lnTo>
                    <a:lnTo>
                      <a:pt x="1000" y="743"/>
                    </a:lnTo>
                    <a:close/>
                    <a:moveTo>
                      <a:pt x="988" y="743"/>
                    </a:moveTo>
                    <a:lnTo>
                      <a:pt x="985" y="743"/>
                    </a:lnTo>
                    <a:lnTo>
                      <a:pt x="988" y="743"/>
                    </a:lnTo>
                    <a:close/>
                    <a:moveTo>
                      <a:pt x="978" y="743"/>
                    </a:moveTo>
                    <a:lnTo>
                      <a:pt x="980" y="743"/>
                    </a:lnTo>
                    <a:lnTo>
                      <a:pt x="983" y="743"/>
                    </a:lnTo>
                    <a:lnTo>
                      <a:pt x="983" y="745"/>
                    </a:lnTo>
                    <a:lnTo>
                      <a:pt x="983" y="748"/>
                    </a:lnTo>
                    <a:lnTo>
                      <a:pt x="980" y="748"/>
                    </a:lnTo>
                    <a:lnTo>
                      <a:pt x="980" y="745"/>
                    </a:lnTo>
                    <a:lnTo>
                      <a:pt x="978" y="745"/>
                    </a:lnTo>
                    <a:lnTo>
                      <a:pt x="978" y="743"/>
                    </a:lnTo>
                    <a:close/>
                    <a:moveTo>
                      <a:pt x="1002" y="743"/>
                    </a:moveTo>
                    <a:lnTo>
                      <a:pt x="1005" y="743"/>
                    </a:lnTo>
                    <a:lnTo>
                      <a:pt x="1002" y="743"/>
                    </a:lnTo>
                    <a:close/>
                    <a:moveTo>
                      <a:pt x="993" y="743"/>
                    </a:moveTo>
                    <a:lnTo>
                      <a:pt x="995" y="743"/>
                    </a:lnTo>
                    <a:lnTo>
                      <a:pt x="993" y="743"/>
                    </a:lnTo>
                    <a:close/>
                    <a:moveTo>
                      <a:pt x="1002" y="743"/>
                    </a:moveTo>
                    <a:lnTo>
                      <a:pt x="1000" y="743"/>
                    </a:lnTo>
                    <a:lnTo>
                      <a:pt x="1000" y="741"/>
                    </a:lnTo>
                    <a:lnTo>
                      <a:pt x="1002" y="743"/>
                    </a:lnTo>
                    <a:close/>
                    <a:moveTo>
                      <a:pt x="985" y="741"/>
                    </a:moveTo>
                    <a:lnTo>
                      <a:pt x="985" y="743"/>
                    </a:lnTo>
                    <a:lnTo>
                      <a:pt x="985" y="745"/>
                    </a:lnTo>
                    <a:lnTo>
                      <a:pt x="985" y="743"/>
                    </a:lnTo>
                    <a:lnTo>
                      <a:pt x="983" y="743"/>
                    </a:lnTo>
                    <a:lnTo>
                      <a:pt x="985" y="743"/>
                    </a:lnTo>
                    <a:lnTo>
                      <a:pt x="985" y="741"/>
                    </a:lnTo>
                    <a:close/>
                    <a:moveTo>
                      <a:pt x="983" y="743"/>
                    </a:moveTo>
                    <a:lnTo>
                      <a:pt x="980" y="743"/>
                    </a:lnTo>
                    <a:lnTo>
                      <a:pt x="980" y="741"/>
                    </a:lnTo>
                    <a:lnTo>
                      <a:pt x="980" y="743"/>
                    </a:lnTo>
                    <a:lnTo>
                      <a:pt x="983" y="743"/>
                    </a:lnTo>
                    <a:close/>
                    <a:moveTo>
                      <a:pt x="993" y="741"/>
                    </a:moveTo>
                    <a:lnTo>
                      <a:pt x="990" y="741"/>
                    </a:lnTo>
                    <a:lnTo>
                      <a:pt x="993" y="741"/>
                    </a:lnTo>
                    <a:close/>
                    <a:moveTo>
                      <a:pt x="983" y="741"/>
                    </a:moveTo>
                    <a:lnTo>
                      <a:pt x="983" y="743"/>
                    </a:lnTo>
                    <a:lnTo>
                      <a:pt x="980" y="743"/>
                    </a:lnTo>
                    <a:lnTo>
                      <a:pt x="980" y="741"/>
                    </a:lnTo>
                    <a:lnTo>
                      <a:pt x="983" y="741"/>
                    </a:lnTo>
                    <a:close/>
                    <a:moveTo>
                      <a:pt x="1002" y="741"/>
                    </a:moveTo>
                    <a:lnTo>
                      <a:pt x="1000" y="741"/>
                    </a:lnTo>
                    <a:lnTo>
                      <a:pt x="1002" y="741"/>
                    </a:lnTo>
                    <a:close/>
                    <a:moveTo>
                      <a:pt x="990" y="741"/>
                    </a:moveTo>
                    <a:lnTo>
                      <a:pt x="990" y="743"/>
                    </a:lnTo>
                    <a:lnTo>
                      <a:pt x="988" y="743"/>
                    </a:lnTo>
                    <a:lnTo>
                      <a:pt x="985" y="743"/>
                    </a:lnTo>
                    <a:lnTo>
                      <a:pt x="985" y="741"/>
                    </a:lnTo>
                    <a:lnTo>
                      <a:pt x="988" y="741"/>
                    </a:lnTo>
                    <a:lnTo>
                      <a:pt x="990" y="741"/>
                    </a:lnTo>
                    <a:close/>
                    <a:moveTo>
                      <a:pt x="975" y="741"/>
                    </a:moveTo>
                    <a:lnTo>
                      <a:pt x="973" y="741"/>
                    </a:lnTo>
                    <a:lnTo>
                      <a:pt x="975" y="741"/>
                    </a:lnTo>
                    <a:close/>
                    <a:moveTo>
                      <a:pt x="975" y="741"/>
                    </a:moveTo>
                    <a:lnTo>
                      <a:pt x="975" y="743"/>
                    </a:lnTo>
                    <a:lnTo>
                      <a:pt x="973" y="743"/>
                    </a:lnTo>
                    <a:lnTo>
                      <a:pt x="973" y="741"/>
                    </a:lnTo>
                    <a:lnTo>
                      <a:pt x="975" y="741"/>
                    </a:lnTo>
                    <a:close/>
                    <a:moveTo>
                      <a:pt x="971" y="741"/>
                    </a:moveTo>
                    <a:lnTo>
                      <a:pt x="973" y="741"/>
                    </a:lnTo>
                    <a:lnTo>
                      <a:pt x="973" y="743"/>
                    </a:lnTo>
                    <a:lnTo>
                      <a:pt x="971" y="743"/>
                    </a:lnTo>
                    <a:lnTo>
                      <a:pt x="968" y="743"/>
                    </a:lnTo>
                    <a:lnTo>
                      <a:pt x="968" y="741"/>
                    </a:lnTo>
                    <a:lnTo>
                      <a:pt x="971" y="741"/>
                    </a:lnTo>
                    <a:close/>
                    <a:moveTo>
                      <a:pt x="988" y="741"/>
                    </a:moveTo>
                    <a:lnTo>
                      <a:pt x="985" y="741"/>
                    </a:lnTo>
                    <a:lnTo>
                      <a:pt x="988" y="741"/>
                    </a:lnTo>
                    <a:close/>
                    <a:moveTo>
                      <a:pt x="1000" y="741"/>
                    </a:moveTo>
                    <a:lnTo>
                      <a:pt x="1002" y="741"/>
                    </a:lnTo>
                    <a:lnTo>
                      <a:pt x="1000" y="741"/>
                    </a:lnTo>
                    <a:close/>
                    <a:moveTo>
                      <a:pt x="983" y="741"/>
                    </a:moveTo>
                    <a:lnTo>
                      <a:pt x="985" y="741"/>
                    </a:lnTo>
                    <a:lnTo>
                      <a:pt x="983" y="741"/>
                    </a:lnTo>
                    <a:close/>
                    <a:moveTo>
                      <a:pt x="971" y="741"/>
                    </a:moveTo>
                    <a:lnTo>
                      <a:pt x="973" y="741"/>
                    </a:lnTo>
                    <a:lnTo>
                      <a:pt x="971" y="741"/>
                    </a:lnTo>
                    <a:close/>
                    <a:moveTo>
                      <a:pt x="975" y="741"/>
                    </a:moveTo>
                    <a:lnTo>
                      <a:pt x="973" y="741"/>
                    </a:lnTo>
                    <a:lnTo>
                      <a:pt x="975" y="741"/>
                    </a:lnTo>
                    <a:close/>
                    <a:moveTo>
                      <a:pt x="971" y="741"/>
                    </a:moveTo>
                    <a:lnTo>
                      <a:pt x="968" y="741"/>
                    </a:lnTo>
                    <a:lnTo>
                      <a:pt x="968" y="738"/>
                    </a:lnTo>
                    <a:lnTo>
                      <a:pt x="971" y="738"/>
                    </a:lnTo>
                    <a:lnTo>
                      <a:pt x="971" y="741"/>
                    </a:lnTo>
                    <a:close/>
                    <a:moveTo>
                      <a:pt x="971" y="738"/>
                    </a:moveTo>
                    <a:lnTo>
                      <a:pt x="971" y="741"/>
                    </a:lnTo>
                    <a:lnTo>
                      <a:pt x="971" y="738"/>
                    </a:lnTo>
                    <a:close/>
                    <a:moveTo>
                      <a:pt x="988" y="738"/>
                    </a:moveTo>
                    <a:lnTo>
                      <a:pt x="990" y="738"/>
                    </a:lnTo>
                    <a:lnTo>
                      <a:pt x="990" y="741"/>
                    </a:lnTo>
                    <a:lnTo>
                      <a:pt x="988" y="741"/>
                    </a:lnTo>
                    <a:lnTo>
                      <a:pt x="988" y="738"/>
                    </a:lnTo>
                    <a:lnTo>
                      <a:pt x="988" y="741"/>
                    </a:lnTo>
                    <a:lnTo>
                      <a:pt x="988" y="738"/>
                    </a:lnTo>
                    <a:close/>
                    <a:moveTo>
                      <a:pt x="971" y="738"/>
                    </a:moveTo>
                    <a:lnTo>
                      <a:pt x="968" y="738"/>
                    </a:lnTo>
                    <a:lnTo>
                      <a:pt x="971" y="738"/>
                    </a:lnTo>
                    <a:close/>
                    <a:moveTo>
                      <a:pt x="978" y="738"/>
                    </a:moveTo>
                    <a:lnTo>
                      <a:pt x="980" y="738"/>
                    </a:lnTo>
                    <a:lnTo>
                      <a:pt x="980" y="741"/>
                    </a:lnTo>
                    <a:lnTo>
                      <a:pt x="983" y="741"/>
                    </a:lnTo>
                    <a:lnTo>
                      <a:pt x="980" y="741"/>
                    </a:lnTo>
                    <a:lnTo>
                      <a:pt x="978" y="741"/>
                    </a:lnTo>
                    <a:lnTo>
                      <a:pt x="980" y="741"/>
                    </a:lnTo>
                    <a:lnTo>
                      <a:pt x="980" y="743"/>
                    </a:lnTo>
                    <a:lnTo>
                      <a:pt x="978" y="743"/>
                    </a:lnTo>
                    <a:lnTo>
                      <a:pt x="978" y="741"/>
                    </a:lnTo>
                    <a:lnTo>
                      <a:pt x="975" y="741"/>
                    </a:lnTo>
                    <a:lnTo>
                      <a:pt x="978" y="741"/>
                    </a:lnTo>
                    <a:lnTo>
                      <a:pt x="978" y="738"/>
                    </a:lnTo>
                    <a:lnTo>
                      <a:pt x="978" y="741"/>
                    </a:lnTo>
                    <a:lnTo>
                      <a:pt x="980" y="741"/>
                    </a:lnTo>
                    <a:lnTo>
                      <a:pt x="978" y="741"/>
                    </a:lnTo>
                    <a:lnTo>
                      <a:pt x="978" y="738"/>
                    </a:lnTo>
                    <a:close/>
                    <a:moveTo>
                      <a:pt x="985" y="738"/>
                    </a:moveTo>
                    <a:lnTo>
                      <a:pt x="983" y="738"/>
                    </a:lnTo>
                    <a:lnTo>
                      <a:pt x="985" y="738"/>
                    </a:lnTo>
                    <a:close/>
                    <a:moveTo>
                      <a:pt x="971" y="738"/>
                    </a:moveTo>
                    <a:lnTo>
                      <a:pt x="973" y="738"/>
                    </a:lnTo>
                    <a:lnTo>
                      <a:pt x="971" y="738"/>
                    </a:lnTo>
                    <a:close/>
                    <a:moveTo>
                      <a:pt x="993" y="738"/>
                    </a:moveTo>
                    <a:lnTo>
                      <a:pt x="990" y="738"/>
                    </a:lnTo>
                    <a:lnTo>
                      <a:pt x="993" y="738"/>
                    </a:lnTo>
                    <a:close/>
                    <a:moveTo>
                      <a:pt x="988" y="738"/>
                    </a:moveTo>
                    <a:lnTo>
                      <a:pt x="985" y="738"/>
                    </a:lnTo>
                    <a:lnTo>
                      <a:pt x="988" y="738"/>
                    </a:lnTo>
                    <a:close/>
                    <a:moveTo>
                      <a:pt x="978" y="738"/>
                    </a:moveTo>
                    <a:lnTo>
                      <a:pt x="975" y="738"/>
                    </a:lnTo>
                    <a:lnTo>
                      <a:pt x="978" y="738"/>
                    </a:lnTo>
                    <a:close/>
                    <a:moveTo>
                      <a:pt x="993" y="738"/>
                    </a:moveTo>
                    <a:lnTo>
                      <a:pt x="995" y="738"/>
                    </a:lnTo>
                    <a:lnTo>
                      <a:pt x="993" y="738"/>
                    </a:lnTo>
                    <a:lnTo>
                      <a:pt x="993" y="741"/>
                    </a:lnTo>
                    <a:lnTo>
                      <a:pt x="993" y="738"/>
                    </a:lnTo>
                    <a:close/>
                    <a:moveTo>
                      <a:pt x="983" y="738"/>
                    </a:moveTo>
                    <a:lnTo>
                      <a:pt x="985" y="738"/>
                    </a:lnTo>
                    <a:lnTo>
                      <a:pt x="985" y="741"/>
                    </a:lnTo>
                    <a:lnTo>
                      <a:pt x="983" y="741"/>
                    </a:lnTo>
                    <a:lnTo>
                      <a:pt x="980" y="741"/>
                    </a:lnTo>
                    <a:lnTo>
                      <a:pt x="980" y="738"/>
                    </a:lnTo>
                    <a:lnTo>
                      <a:pt x="983" y="738"/>
                    </a:lnTo>
                    <a:close/>
                    <a:moveTo>
                      <a:pt x="971" y="738"/>
                    </a:moveTo>
                    <a:lnTo>
                      <a:pt x="973" y="738"/>
                    </a:lnTo>
                    <a:lnTo>
                      <a:pt x="975" y="738"/>
                    </a:lnTo>
                    <a:lnTo>
                      <a:pt x="973" y="738"/>
                    </a:lnTo>
                    <a:lnTo>
                      <a:pt x="971" y="738"/>
                    </a:lnTo>
                    <a:close/>
                    <a:moveTo>
                      <a:pt x="985" y="738"/>
                    </a:moveTo>
                    <a:lnTo>
                      <a:pt x="985" y="736"/>
                    </a:lnTo>
                    <a:lnTo>
                      <a:pt x="985" y="738"/>
                    </a:lnTo>
                    <a:close/>
                    <a:moveTo>
                      <a:pt x="971" y="736"/>
                    </a:moveTo>
                    <a:lnTo>
                      <a:pt x="973" y="736"/>
                    </a:lnTo>
                    <a:lnTo>
                      <a:pt x="975" y="736"/>
                    </a:lnTo>
                    <a:lnTo>
                      <a:pt x="975" y="738"/>
                    </a:lnTo>
                    <a:lnTo>
                      <a:pt x="973" y="738"/>
                    </a:lnTo>
                    <a:lnTo>
                      <a:pt x="973" y="736"/>
                    </a:lnTo>
                    <a:lnTo>
                      <a:pt x="971" y="736"/>
                    </a:lnTo>
                    <a:close/>
                    <a:moveTo>
                      <a:pt x="983" y="736"/>
                    </a:moveTo>
                    <a:lnTo>
                      <a:pt x="983" y="738"/>
                    </a:lnTo>
                    <a:lnTo>
                      <a:pt x="983" y="736"/>
                    </a:lnTo>
                    <a:close/>
                    <a:moveTo>
                      <a:pt x="978" y="736"/>
                    </a:moveTo>
                    <a:lnTo>
                      <a:pt x="978" y="738"/>
                    </a:lnTo>
                    <a:lnTo>
                      <a:pt x="975" y="738"/>
                    </a:lnTo>
                    <a:lnTo>
                      <a:pt x="975" y="736"/>
                    </a:lnTo>
                    <a:lnTo>
                      <a:pt x="978" y="736"/>
                    </a:lnTo>
                    <a:lnTo>
                      <a:pt x="975" y="736"/>
                    </a:lnTo>
                    <a:lnTo>
                      <a:pt x="978" y="736"/>
                    </a:lnTo>
                    <a:close/>
                    <a:moveTo>
                      <a:pt x="975" y="736"/>
                    </a:moveTo>
                    <a:lnTo>
                      <a:pt x="973" y="736"/>
                    </a:lnTo>
                    <a:lnTo>
                      <a:pt x="975" y="736"/>
                    </a:lnTo>
                    <a:close/>
                    <a:moveTo>
                      <a:pt x="985" y="736"/>
                    </a:moveTo>
                    <a:lnTo>
                      <a:pt x="983" y="736"/>
                    </a:lnTo>
                    <a:lnTo>
                      <a:pt x="985" y="736"/>
                    </a:lnTo>
                    <a:close/>
                    <a:moveTo>
                      <a:pt x="988" y="736"/>
                    </a:moveTo>
                    <a:lnTo>
                      <a:pt x="985" y="736"/>
                    </a:lnTo>
                    <a:lnTo>
                      <a:pt x="988" y="736"/>
                    </a:lnTo>
                    <a:close/>
                    <a:moveTo>
                      <a:pt x="990" y="736"/>
                    </a:moveTo>
                    <a:lnTo>
                      <a:pt x="993" y="736"/>
                    </a:lnTo>
                    <a:lnTo>
                      <a:pt x="990" y="736"/>
                    </a:lnTo>
                    <a:close/>
                    <a:moveTo>
                      <a:pt x="973" y="736"/>
                    </a:moveTo>
                    <a:lnTo>
                      <a:pt x="975" y="736"/>
                    </a:lnTo>
                    <a:lnTo>
                      <a:pt x="973" y="736"/>
                    </a:lnTo>
                    <a:lnTo>
                      <a:pt x="971" y="736"/>
                    </a:lnTo>
                    <a:lnTo>
                      <a:pt x="973" y="736"/>
                    </a:lnTo>
                    <a:close/>
                    <a:moveTo>
                      <a:pt x="973" y="733"/>
                    </a:moveTo>
                    <a:lnTo>
                      <a:pt x="975" y="733"/>
                    </a:lnTo>
                    <a:lnTo>
                      <a:pt x="975" y="736"/>
                    </a:lnTo>
                    <a:lnTo>
                      <a:pt x="973" y="736"/>
                    </a:lnTo>
                    <a:lnTo>
                      <a:pt x="973" y="733"/>
                    </a:lnTo>
                    <a:close/>
                    <a:moveTo>
                      <a:pt x="988" y="733"/>
                    </a:moveTo>
                    <a:lnTo>
                      <a:pt x="990" y="733"/>
                    </a:lnTo>
                    <a:lnTo>
                      <a:pt x="990" y="736"/>
                    </a:lnTo>
                    <a:lnTo>
                      <a:pt x="990" y="738"/>
                    </a:lnTo>
                    <a:lnTo>
                      <a:pt x="988" y="738"/>
                    </a:lnTo>
                    <a:lnTo>
                      <a:pt x="990" y="738"/>
                    </a:lnTo>
                    <a:lnTo>
                      <a:pt x="988" y="738"/>
                    </a:lnTo>
                    <a:lnTo>
                      <a:pt x="990" y="738"/>
                    </a:lnTo>
                    <a:lnTo>
                      <a:pt x="990" y="736"/>
                    </a:lnTo>
                    <a:lnTo>
                      <a:pt x="988" y="736"/>
                    </a:lnTo>
                    <a:lnTo>
                      <a:pt x="988" y="733"/>
                    </a:lnTo>
                    <a:close/>
                    <a:moveTo>
                      <a:pt x="983" y="733"/>
                    </a:moveTo>
                    <a:lnTo>
                      <a:pt x="985" y="733"/>
                    </a:lnTo>
                    <a:lnTo>
                      <a:pt x="983" y="733"/>
                    </a:lnTo>
                    <a:lnTo>
                      <a:pt x="980" y="733"/>
                    </a:lnTo>
                    <a:lnTo>
                      <a:pt x="983" y="733"/>
                    </a:lnTo>
                    <a:close/>
                    <a:moveTo>
                      <a:pt x="990" y="733"/>
                    </a:moveTo>
                    <a:lnTo>
                      <a:pt x="988" y="733"/>
                    </a:lnTo>
                    <a:lnTo>
                      <a:pt x="990" y="733"/>
                    </a:lnTo>
                    <a:close/>
                    <a:moveTo>
                      <a:pt x="988" y="733"/>
                    </a:moveTo>
                    <a:lnTo>
                      <a:pt x="985" y="733"/>
                    </a:lnTo>
                    <a:lnTo>
                      <a:pt x="988" y="733"/>
                    </a:lnTo>
                    <a:close/>
                    <a:moveTo>
                      <a:pt x="988" y="733"/>
                    </a:moveTo>
                    <a:lnTo>
                      <a:pt x="990" y="733"/>
                    </a:lnTo>
                    <a:lnTo>
                      <a:pt x="988" y="733"/>
                    </a:lnTo>
                    <a:close/>
                    <a:moveTo>
                      <a:pt x="985" y="731"/>
                    </a:moveTo>
                    <a:lnTo>
                      <a:pt x="985" y="733"/>
                    </a:lnTo>
                    <a:lnTo>
                      <a:pt x="983" y="733"/>
                    </a:lnTo>
                    <a:lnTo>
                      <a:pt x="983" y="731"/>
                    </a:lnTo>
                    <a:lnTo>
                      <a:pt x="985" y="731"/>
                    </a:lnTo>
                    <a:close/>
                    <a:moveTo>
                      <a:pt x="990" y="731"/>
                    </a:moveTo>
                    <a:lnTo>
                      <a:pt x="988" y="731"/>
                    </a:lnTo>
                    <a:lnTo>
                      <a:pt x="990" y="731"/>
                    </a:lnTo>
                    <a:close/>
                    <a:moveTo>
                      <a:pt x="988" y="731"/>
                    </a:moveTo>
                    <a:lnTo>
                      <a:pt x="985" y="731"/>
                    </a:lnTo>
                    <a:lnTo>
                      <a:pt x="988" y="731"/>
                    </a:lnTo>
                    <a:close/>
                    <a:moveTo>
                      <a:pt x="1002" y="731"/>
                    </a:moveTo>
                    <a:lnTo>
                      <a:pt x="1005" y="731"/>
                    </a:lnTo>
                    <a:lnTo>
                      <a:pt x="1005" y="733"/>
                    </a:lnTo>
                    <a:lnTo>
                      <a:pt x="1002" y="733"/>
                    </a:lnTo>
                    <a:lnTo>
                      <a:pt x="1002" y="736"/>
                    </a:lnTo>
                    <a:lnTo>
                      <a:pt x="1000" y="736"/>
                    </a:lnTo>
                    <a:lnTo>
                      <a:pt x="1000" y="733"/>
                    </a:lnTo>
                    <a:lnTo>
                      <a:pt x="1000" y="731"/>
                    </a:lnTo>
                    <a:lnTo>
                      <a:pt x="1002" y="731"/>
                    </a:lnTo>
                    <a:close/>
                    <a:moveTo>
                      <a:pt x="985" y="731"/>
                    </a:moveTo>
                    <a:lnTo>
                      <a:pt x="988" y="731"/>
                    </a:lnTo>
                    <a:lnTo>
                      <a:pt x="985" y="731"/>
                    </a:lnTo>
                    <a:lnTo>
                      <a:pt x="983" y="731"/>
                    </a:lnTo>
                    <a:lnTo>
                      <a:pt x="985" y="731"/>
                    </a:lnTo>
                    <a:lnTo>
                      <a:pt x="985" y="728"/>
                    </a:lnTo>
                    <a:lnTo>
                      <a:pt x="985" y="731"/>
                    </a:lnTo>
                    <a:close/>
                    <a:moveTo>
                      <a:pt x="980" y="728"/>
                    </a:moveTo>
                    <a:lnTo>
                      <a:pt x="978" y="728"/>
                    </a:lnTo>
                    <a:lnTo>
                      <a:pt x="980" y="728"/>
                    </a:lnTo>
                    <a:close/>
                    <a:moveTo>
                      <a:pt x="985" y="728"/>
                    </a:moveTo>
                    <a:lnTo>
                      <a:pt x="985" y="731"/>
                    </a:lnTo>
                    <a:lnTo>
                      <a:pt x="983" y="731"/>
                    </a:lnTo>
                    <a:lnTo>
                      <a:pt x="980" y="731"/>
                    </a:lnTo>
                    <a:lnTo>
                      <a:pt x="983" y="731"/>
                    </a:lnTo>
                    <a:lnTo>
                      <a:pt x="983" y="733"/>
                    </a:lnTo>
                    <a:lnTo>
                      <a:pt x="983" y="731"/>
                    </a:lnTo>
                    <a:lnTo>
                      <a:pt x="983" y="733"/>
                    </a:lnTo>
                    <a:lnTo>
                      <a:pt x="980" y="733"/>
                    </a:lnTo>
                    <a:lnTo>
                      <a:pt x="980" y="731"/>
                    </a:lnTo>
                    <a:lnTo>
                      <a:pt x="978" y="731"/>
                    </a:lnTo>
                    <a:lnTo>
                      <a:pt x="975" y="731"/>
                    </a:lnTo>
                    <a:lnTo>
                      <a:pt x="975" y="728"/>
                    </a:lnTo>
                    <a:lnTo>
                      <a:pt x="978" y="728"/>
                    </a:lnTo>
                    <a:lnTo>
                      <a:pt x="980" y="731"/>
                    </a:lnTo>
                    <a:lnTo>
                      <a:pt x="983" y="731"/>
                    </a:lnTo>
                    <a:lnTo>
                      <a:pt x="983" y="728"/>
                    </a:lnTo>
                    <a:lnTo>
                      <a:pt x="985" y="728"/>
                    </a:lnTo>
                    <a:close/>
                    <a:moveTo>
                      <a:pt x="958" y="721"/>
                    </a:moveTo>
                    <a:lnTo>
                      <a:pt x="961" y="721"/>
                    </a:lnTo>
                    <a:lnTo>
                      <a:pt x="961" y="723"/>
                    </a:lnTo>
                    <a:lnTo>
                      <a:pt x="963" y="723"/>
                    </a:lnTo>
                    <a:lnTo>
                      <a:pt x="961" y="723"/>
                    </a:lnTo>
                    <a:lnTo>
                      <a:pt x="961" y="726"/>
                    </a:lnTo>
                    <a:lnTo>
                      <a:pt x="958" y="726"/>
                    </a:lnTo>
                    <a:lnTo>
                      <a:pt x="958" y="723"/>
                    </a:lnTo>
                    <a:lnTo>
                      <a:pt x="956" y="723"/>
                    </a:lnTo>
                    <a:lnTo>
                      <a:pt x="958" y="723"/>
                    </a:lnTo>
                    <a:lnTo>
                      <a:pt x="958" y="721"/>
                    </a:lnTo>
                    <a:close/>
                    <a:moveTo>
                      <a:pt x="978" y="719"/>
                    </a:moveTo>
                    <a:lnTo>
                      <a:pt x="975" y="719"/>
                    </a:lnTo>
                    <a:lnTo>
                      <a:pt x="978" y="719"/>
                    </a:lnTo>
                    <a:close/>
                    <a:moveTo>
                      <a:pt x="973" y="719"/>
                    </a:moveTo>
                    <a:lnTo>
                      <a:pt x="971" y="719"/>
                    </a:lnTo>
                    <a:lnTo>
                      <a:pt x="971" y="716"/>
                    </a:lnTo>
                    <a:lnTo>
                      <a:pt x="973" y="716"/>
                    </a:lnTo>
                    <a:lnTo>
                      <a:pt x="973" y="719"/>
                    </a:lnTo>
                    <a:close/>
                    <a:moveTo>
                      <a:pt x="985" y="716"/>
                    </a:moveTo>
                    <a:lnTo>
                      <a:pt x="988" y="716"/>
                    </a:lnTo>
                    <a:lnTo>
                      <a:pt x="988" y="719"/>
                    </a:lnTo>
                    <a:lnTo>
                      <a:pt x="985" y="719"/>
                    </a:lnTo>
                    <a:lnTo>
                      <a:pt x="985" y="716"/>
                    </a:lnTo>
                    <a:close/>
                    <a:moveTo>
                      <a:pt x="988" y="714"/>
                    </a:moveTo>
                    <a:lnTo>
                      <a:pt x="988" y="711"/>
                    </a:lnTo>
                    <a:lnTo>
                      <a:pt x="985" y="711"/>
                    </a:lnTo>
                    <a:lnTo>
                      <a:pt x="988" y="711"/>
                    </a:lnTo>
                    <a:lnTo>
                      <a:pt x="988" y="714"/>
                    </a:lnTo>
                    <a:close/>
                    <a:moveTo>
                      <a:pt x="990" y="714"/>
                    </a:moveTo>
                    <a:lnTo>
                      <a:pt x="990" y="711"/>
                    </a:lnTo>
                    <a:lnTo>
                      <a:pt x="990" y="714"/>
                    </a:lnTo>
                    <a:close/>
                    <a:moveTo>
                      <a:pt x="993" y="711"/>
                    </a:moveTo>
                    <a:lnTo>
                      <a:pt x="990" y="711"/>
                    </a:lnTo>
                    <a:lnTo>
                      <a:pt x="993" y="711"/>
                    </a:lnTo>
                    <a:lnTo>
                      <a:pt x="990" y="711"/>
                    </a:lnTo>
                    <a:lnTo>
                      <a:pt x="993" y="711"/>
                    </a:lnTo>
                    <a:close/>
                    <a:moveTo>
                      <a:pt x="980" y="577"/>
                    </a:moveTo>
                    <a:lnTo>
                      <a:pt x="983" y="577"/>
                    </a:lnTo>
                    <a:lnTo>
                      <a:pt x="983" y="579"/>
                    </a:lnTo>
                    <a:lnTo>
                      <a:pt x="980" y="579"/>
                    </a:lnTo>
                    <a:lnTo>
                      <a:pt x="980" y="577"/>
                    </a:lnTo>
                    <a:close/>
                    <a:moveTo>
                      <a:pt x="995" y="542"/>
                    </a:moveTo>
                    <a:lnTo>
                      <a:pt x="993" y="542"/>
                    </a:lnTo>
                    <a:lnTo>
                      <a:pt x="993" y="540"/>
                    </a:lnTo>
                    <a:lnTo>
                      <a:pt x="995" y="540"/>
                    </a:lnTo>
                    <a:lnTo>
                      <a:pt x="995" y="542"/>
                    </a:lnTo>
                    <a:close/>
                    <a:moveTo>
                      <a:pt x="1161" y="1068"/>
                    </a:moveTo>
                    <a:lnTo>
                      <a:pt x="1159" y="1068"/>
                    </a:lnTo>
                    <a:lnTo>
                      <a:pt x="1161" y="1068"/>
                    </a:lnTo>
                    <a:lnTo>
                      <a:pt x="1159" y="1068"/>
                    </a:lnTo>
                    <a:lnTo>
                      <a:pt x="1159" y="1066"/>
                    </a:lnTo>
                    <a:lnTo>
                      <a:pt x="1161" y="1066"/>
                    </a:lnTo>
                    <a:lnTo>
                      <a:pt x="1161" y="1068"/>
                    </a:lnTo>
                    <a:close/>
                    <a:moveTo>
                      <a:pt x="1159" y="1066"/>
                    </a:moveTo>
                    <a:lnTo>
                      <a:pt x="1156" y="1066"/>
                    </a:lnTo>
                    <a:lnTo>
                      <a:pt x="1159" y="1066"/>
                    </a:lnTo>
                    <a:close/>
                    <a:moveTo>
                      <a:pt x="1159" y="1063"/>
                    </a:moveTo>
                    <a:lnTo>
                      <a:pt x="1159" y="1066"/>
                    </a:lnTo>
                    <a:lnTo>
                      <a:pt x="1159" y="1063"/>
                    </a:lnTo>
                    <a:close/>
                    <a:moveTo>
                      <a:pt x="1166" y="1066"/>
                    </a:moveTo>
                    <a:lnTo>
                      <a:pt x="1164" y="1066"/>
                    </a:lnTo>
                    <a:lnTo>
                      <a:pt x="1164" y="1063"/>
                    </a:lnTo>
                    <a:lnTo>
                      <a:pt x="1166" y="1063"/>
                    </a:lnTo>
                    <a:lnTo>
                      <a:pt x="1166" y="1066"/>
                    </a:lnTo>
                    <a:close/>
                    <a:moveTo>
                      <a:pt x="1159" y="1063"/>
                    </a:moveTo>
                    <a:lnTo>
                      <a:pt x="1161" y="1063"/>
                    </a:lnTo>
                    <a:lnTo>
                      <a:pt x="1164" y="1063"/>
                    </a:lnTo>
                    <a:lnTo>
                      <a:pt x="1164" y="1066"/>
                    </a:lnTo>
                    <a:lnTo>
                      <a:pt x="1161" y="1066"/>
                    </a:lnTo>
                    <a:lnTo>
                      <a:pt x="1159" y="1066"/>
                    </a:lnTo>
                    <a:lnTo>
                      <a:pt x="1159" y="1063"/>
                    </a:lnTo>
                    <a:close/>
                    <a:moveTo>
                      <a:pt x="1154" y="1063"/>
                    </a:moveTo>
                    <a:lnTo>
                      <a:pt x="1156" y="1063"/>
                    </a:lnTo>
                    <a:lnTo>
                      <a:pt x="1154" y="1063"/>
                    </a:lnTo>
                    <a:lnTo>
                      <a:pt x="1154" y="1066"/>
                    </a:lnTo>
                    <a:lnTo>
                      <a:pt x="1151" y="1066"/>
                    </a:lnTo>
                    <a:lnTo>
                      <a:pt x="1151" y="1063"/>
                    </a:lnTo>
                    <a:lnTo>
                      <a:pt x="1154" y="1063"/>
                    </a:lnTo>
                    <a:lnTo>
                      <a:pt x="1151" y="1063"/>
                    </a:lnTo>
                    <a:lnTo>
                      <a:pt x="1151" y="1066"/>
                    </a:lnTo>
                    <a:lnTo>
                      <a:pt x="1149" y="1066"/>
                    </a:lnTo>
                    <a:lnTo>
                      <a:pt x="1149" y="1063"/>
                    </a:lnTo>
                    <a:lnTo>
                      <a:pt x="1149" y="1066"/>
                    </a:lnTo>
                    <a:lnTo>
                      <a:pt x="1147" y="1063"/>
                    </a:lnTo>
                    <a:lnTo>
                      <a:pt x="1149" y="1063"/>
                    </a:lnTo>
                    <a:lnTo>
                      <a:pt x="1151" y="1063"/>
                    </a:lnTo>
                    <a:lnTo>
                      <a:pt x="1154" y="1063"/>
                    </a:lnTo>
                    <a:close/>
                    <a:moveTo>
                      <a:pt x="1156" y="1063"/>
                    </a:moveTo>
                    <a:lnTo>
                      <a:pt x="1154" y="1063"/>
                    </a:lnTo>
                    <a:lnTo>
                      <a:pt x="1156" y="1063"/>
                    </a:lnTo>
                    <a:close/>
                    <a:moveTo>
                      <a:pt x="1166" y="1063"/>
                    </a:moveTo>
                    <a:lnTo>
                      <a:pt x="1164" y="1063"/>
                    </a:lnTo>
                    <a:lnTo>
                      <a:pt x="1161" y="1063"/>
                    </a:lnTo>
                    <a:lnTo>
                      <a:pt x="1164" y="1063"/>
                    </a:lnTo>
                    <a:lnTo>
                      <a:pt x="1164" y="1061"/>
                    </a:lnTo>
                    <a:lnTo>
                      <a:pt x="1164" y="1063"/>
                    </a:lnTo>
                    <a:lnTo>
                      <a:pt x="1166" y="1063"/>
                    </a:lnTo>
                    <a:close/>
                    <a:moveTo>
                      <a:pt x="1154" y="1058"/>
                    </a:moveTo>
                    <a:lnTo>
                      <a:pt x="1154" y="1061"/>
                    </a:lnTo>
                    <a:lnTo>
                      <a:pt x="1151" y="1061"/>
                    </a:lnTo>
                    <a:lnTo>
                      <a:pt x="1151" y="1058"/>
                    </a:lnTo>
                    <a:lnTo>
                      <a:pt x="1154" y="1058"/>
                    </a:lnTo>
                    <a:close/>
                    <a:moveTo>
                      <a:pt x="1161" y="1058"/>
                    </a:moveTo>
                    <a:lnTo>
                      <a:pt x="1159" y="1058"/>
                    </a:lnTo>
                    <a:lnTo>
                      <a:pt x="1161" y="1058"/>
                    </a:lnTo>
                    <a:lnTo>
                      <a:pt x="1159" y="1058"/>
                    </a:lnTo>
                    <a:lnTo>
                      <a:pt x="1159" y="1061"/>
                    </a:lnTo>
                    <a:lnTo>
                      <a:pt x="1161" y="1061"/>
                    </a:lnTo>
                    <a:lnTo>
                      <a:pt x="1164" y="1061"/>
                    </a:lnTo>
                    <a:lnTo>
                      <a:pt x="1161" y="1063"/>
                    </a:lnTo>
                    <a:lnTo>
                      <a:pt x="1159" y="1063"/>
                    </a:lnTo>
                    <a:lnTo>
                      <a:pt x="1161" y="1063"/>
                    </a:lnTo>
                    <a:lnTo>
                      <a:pt x="1159" y="1063"/>
                    </a:lnTo>
                    <a:lnTo>
                      <a:pt x="1159" y="1061"/>
                    </a:lnTo>
                    <a:lnTo>
                      <a:pt x="1159" y="1063"/>
                    </a:lnTo>
                    <a:lnTo>
                      <a:pt x="1159" y="1061"/>
                    </a:lnTo>
                    <a:lnTo>
                      <a:pt x="1159" y="1063"/>
                    </a:lnTo>
                    <a:lnTo>
                      <a:pt x="1156" y="1063"/>
                    </a:lnTo>
                    <a:lnTo>
                      <a:pt x="1156" y="1061"/>
                    </a:lnTo>
                    <a:lnTo>
                      <a:pt x="1154" y="1061"/>
                    </a:lnTo>
                    <a:lnTo>
                      <a:pt x="1156" y="1061"/>
                    </a:lnTo>
                    <a:lnTo>
                      <a:pt x="1154" y="1061"/>
                    </a:lnTo>
                    <a:lnTo>
                      <a:pt x="1154" y="1058"/>
                    </a:lnTo>
                    <a:lnTo>
                      <a:pt x="1156" y="1058"/>
                    </a:lnTo>
                    <a:lnTo>
                      <a:pt x="1159" y="1061"/>
                    </a:lnTo>
                    <a:lnTo>
                      <a:pt x="1159" y="1058"/>
                    </a:lnTo>
                    <a:lnTo>
                      <a:pt x="1156" y="1058"/>
                    </a:lnTo>
                    <a:lnTo>
                      <a:pt x="1159" y="1056"/>
                    </a:lnTo>
                    <a:lnTo>
                      <a:pt x="1161" y="1056"/>
                    </a:lnTo>
                    <a:lnTo>
                      <a:pt x="1161" y="1058"/>
                    </a:lnTo>
                    <a:lnTo>
                      <a:pt x="1159" y="1058"/>
                    </a:lnTo>
                    <a:lnTo>
                      <a:pt x="1161" y="1058"/>
                    </a:lnTo>
                    <a:close/>
                    <a:moveTo>
                      <a:pt x="1117" y="1056"/>
                    </a:moveTo>
                    <a:lnTo>
                      <a:pt x="1115" y="1056"/>
                    </a:lnTo>
                    <a:lnTo>
                      <a:pt x="1117" y="1056"/>
                    </a:lnTo>
                    <a:close/>
                    <a:moveTo>
                      <a:pt x="1127" y="1056"/>
                    </a:moveTo>
                    <a:lnTo>
                      <a:pt x="1125" y="1056"/>
                    </a:lnTo>
                    <a:lnTo>
                      <a:pt x="1127" y="1056"/>
                    </a:lnTo>
                    <a:close/>
                    <a:moveTo>
                      <a:pt x="1127" y="1056"/>
                    </a:moveTo>
                    <a:lnTo>
                      <a:pt x="1125" y="1056"/>
                    </a:lnTo>
                    <a:lnTo>
                      <a:pt x="1127" y="1056"/>
                    </a:lnTo>
                    <a:close/>
                    <a:moveTo>
                      <a:pt x="1127" y="1056"/>
                    </a:moveTo>
                    <a:lnTo>
                      <a:pt x="1125" y="1056"/>
                    </a:lnTo>
                    <a:lnTo>
                      <a:pt x="1127" y="1056"/>
                    </a:lnTo>
                    <a:close/>
                    <a:moveTo>
                      <a:pt x="1142" y="1056"/>
                    </a:moveTo>
                    <a:lnTo>
                      <a:pt x="1144" y="1056"/>
                    </a:lnTo>
                    <a:lnTo>
                      <a:pt x="1142" y="1056"/>
                    </a:lnTo>
                    <a:close/>
                    <a:moveTo>
                      <a:pt x="1115" y="1056"/>
                    </a:moveTo>
                    <a:lnTo>
                      <a:pt x="1112" y="1056"/>
                    </a:lnTo>
                    <a:lnTo>
                      <a:pt x="1112" y="1053"/>
                    </a:lnTo>
                    <a:lnTo>
                      <a:pt x="1112" y="1056"/>
                    </a:lnTo>
                    <a:lnTo>
                      <a:pt x="1115" y="1056"/>
                    </a:lnTo>
                    <a:close/>
                    <a:moveTo>
                      <a:pt x="1110" y="1056"/>
                    </a:moveTo>
                    <a:lnTo>
                      <a:pt x="1110" y="1053"/>
                    </a:lnTo>
                    <a:lnTo>
                      <a:pt x="1110" y="1056"/>
                    </a:lnTo>
                    <a:close/>
                    <a:moveTo>
                      <a:pt x="1127" y="1053"/>
                    </a:moveTo>
                    <a:lnTo>
                      <a:pt x="1127" y="1056"/>
                    </a:lnTo>
                    <a:lnTo>
                      <a:pt x="1127" y="1053"/>
                    </a:lnTo>
                    <a:close/>
                    <a:moveTo>
                      <a:pt x="1132" y="1056"/>
                    </a:moveTo>
                    <a:lnTo>
                      <a:pt x="1129" y="1056"/>
                    </a:lnTo>
                    <a:lnTo>
                      <a:pt x="1129" y="1053"/>
                    </a:lnTo>
                    <a:lnTo>
                      <a:pt x="1132" y="1053"/>
                    </a:lnTo>
                    <a:lnTo>
                      <a:pt x="1132" y="1056"/>
                    </a:lnTo>
                    <a:close/>
                    <a:moveTo>
                      <a:pt x="1120" y="1056"/>
                    </a:moveTo>
                    <a:lnTo>
                      <a:pt x="1117" y="1056"/>
                    </a:lnTo>
                    <a:lnTo>
                      <a:pt x="1117" y="1053"/>
                    </a:lnTo>
                    <a:lnTo>
                      <a:pt x="1120" y="1053"/>
                    </a:lnTo>
                    <a:lnTo>
                      <a:pt x="1120" y="1056"/>
                    </a:lnTo>
                    <a:close/>
                    <a:moveTo>
                      <a:pt x="1125" y="1056"/>
                    </a:moveTo>
                    <a:lnTo>
                      <a:pt x="1125" y="1053"/>
                    </a:lnTo>
                    <a:lnTo>
                      <a:pt x="1122" y="1053"/>
                    </a:lnTo>
                    <a:lnTo>
                      <a:pt x="1125" y="1053"/>
                    </a:lnTo>
                    <a:lnTo>
                      <a:pt x="1125" y="1056"/>
                    </a:lnTo>
                    <a:close/>
                    <a:moveTo>
                      <a:pt x="1122" y="1053"/>
                    </a:moveTo>
                    <a:lnTo>
                      <a:pt x="1122" y="1056"/>
                    </a:lnTo>
                    <a:lnTo>
                      <a:pt x="1125" y="1056"/>
                    </a:lnTo>
                    <a:lnTo>
                      <a:pt x="1122" y="1056"/>
                    </a:lnTo>
                    <a:lnTo>
                      <a:pt x="1122" y="1053"/>
                    </a:lnTo>
                    <a:lnTo>
                      <a:pt x="1122" y="1056"/>
                    </a:lnTo>
                    <a:lnTo>
                      <a:pt x="1122" y="1053"/>
                    </a:lnTo>
                    <a:close/>
                    <a:moveTo>
                      <a:pt x="1132" y="1053"/>
                    </a:moveTo>
                    <a:lnTo>
                      <a:pt x="1132" y="1056"/>
                    </a:lnTo>
                    <a:lnTo>
                      <a:pt x="1132" y="1053"/>
                    </a:lnTo>
                    <a:close/>
                    <a:moveTo>
                      <a:pt x="1154" y="1056"/>
                    </a:moveTo>
                    <a:lnTo>
                      <a:pt x="1154" y="1058"/>
                    </a:lnTo>
                    <a:lnTo>
                      <a:pt x="1154" y="1056"/>
                    </a:lnTo>
                    <a:lnTo>
                      <a:pt x="1154" y="1058"/>
                    </a:lnTo>
                    <a:lnTo>
                      <a:pt x="1151" y="1058"/>
                    </a:lnTo>
                    <a:lnTo>
                      <a:pt x="1149" y="1058"/>
                    </a:lnTo>
                    <a:lnTo>
                      <a:pt x="1149" y="1056"/>
                    </a:lnTo>
                    <a:lnTo>
                      <a:pt x="1151" y="1056"/>
                    </a:lnTo>
                    <a:lnTo>
                      <a:pt x="1151" y="1053"/>
                    </a:lnTo>
                    <a:lnTo>
                      <a:pt x="1154" y="1053"/>
                    </a:lnTo>
                    <a:lnTo>
                      <a:pt x="1154" y="1056"/>
                    </a:lnTo>
                    <a:close/>
                    <a:moveTo>
                      <a:pt x="1127" y="1053"/>
                    </a:moveTo>
                    <a:lnTo>
                      <a:pt x="1127" y="1056"/>
                    </a:lnTo>
                    <a:lnTo>
                      <a:pt x="1127" y="1053"/>
                    </a:lnTo>
                    <a:close/>
                    <a:moveTo>
                      <a:pt x="1107" y="1053"/>
                    </a:moveTo>
                    <a:lnTo>
                      <a:pt x="1105" y="1053"/>
                    </a:lnTo>
                    <a:lnTo>
                      <a:pt x="1107" y="1053"/>
                    </a:lnTo>
                    <a:close/>
                    <a:moveTo>
                      <a:pt x="1125" y="1053"/>
                    </a:moveTo>
                    <a:lnTo>
                      <a:pt x="1127" y="1053"/>
                    </a:lnTo>
                    <a:lnTo>
                      <a:pt x="1125" y="1053"/>
                    </a:lnTo>
                    <a:lnTo>
                      <a:pt x="1122" y="1053"/>
                    </a:lnTo>
                    <a:lnTo>
                      <a:pt x="1125" y="1053"/>
                    </a:lnTo>
                    <a:close/>
                    <a:moveTo>
                      <a:pt x="1115" y="1051"/>
                    </a:moveTo>
                    <a:lnTo>
                      <a:pt x="1115" y="1053"/>
                    </a:lnTo>
                    <a:lnTo>
                      <a:pt x="1115" y="1051"/>
                    </a:lnTo>
                    <a:close/>
                    <a:moveTo>
                      <a:pt x="1100" y="1053"/>
                    </a:moveTo>
                    <a:lnTo>
                      <a:pt x="1100" y="1051"/>
                    </a:lnTo>
                    <a:lnTo>
                      <a:pt x="1100" y="1053"/>
                    </a:lnTo>
                    <a:close/>
                    <a:moveTo>
                      <a:pt x="1115" y="1051"/>
                    </a:moveTo>
                    <a:lnTo>
                      <a:pt x="1112" y="1051"/>
                    </a:lnTo>
                    <a:lnTo>
                      <a:pt x="1115" y="1051"/>
                    </a:lnTo>
                    <a:close/>
                    <a:moveTo>
                      <a:pt x="1139" y="1051"/>
                    </a:moveTo>
                    <a:lnTo>
                      <a:pt x="1142" y="1051"/>
                    </a:lnTo>
                    <a:lnTo>
                      <a:pt x="1139" y="1051"/>
                    </a:lnTo>
                    <a:close/>
                    <a:moveTo>
                      <a:pt x="1100" y="1051"/>
                    </a:moveTo>
                    <a:lnTo>
                      <a:pt x="1103" y="1051"/>
                    </a:lnTo>
                    <a:lnTo>
                      <a:pt x="1103" y="1053"/>
                    </a:lnTo>
                    <a:lnTo>
                      <a:pt x="1100" y="1053"/>
                    </a:lnTo>
                    <a:lnTo>
                      <a:pt x="1100" y="1051"/>
                    </a:lnTo>
                    <a:lnTo>
                      <a:pt x="1098" y="1051"/>
                    </a:lnTo>
                    <a:lnTo>
                      <a:pt x="1100" y="1051"/>
                    </a:lnTo>
                    <a:close/>
                    <a:moveTo>
                      <a:pt x="1095" y="1049"/>
                    </a:moveTo>
                    <a:lnTo>
                      <a:pt x="1098" y="1049"/>
                    </a:lnTo>
                    <a:lnTo>
                      <a:pt x="1098" y="1051"/>
                    </a:lnTo>
                    <a:lnTo>
                      <a:pt x="1095" y="1051"/>
                    </a:lnTo>
                    <a:lnTo>
                      <a:pt x="1098" y="1051"/>
                    </a:lnTo>
                    <a:lnTo>
                      <a:pt x="1095" y="1051"/>
                    </a:lnTo>
                    <a:lnTo>
                      <a:pt x="1093" y="1051"/>
                    </a:lnTo>
                    <a:lnTo>
                      <a:pt x="1095" y="1051"/>
                    </a:lnTo>
                    <a:lnTo>
                      <a:pt x="1095" y="1049"/>
                    </a:lnTo>
                    <a:close/>
                    <a:moveTo>
                      <a:pt x="1093" y="1049"/>
                    </a:moveTo>
                    <a:lnTo>
                      <a:pt x="1095" y="1049"/>
                    </a:lnTo>
                    <a:lnTo>
                      <a:pt x="1093" y="1049"/>
                    </a:lnTo>
                    <a:close/>
                    <a:moveTo>
                      <a:pt x="1110" y="1049"/>
                    </a:moveTo>
                    <a:lnTo>
                      <a:pt x="1112" y="1049"/>
                    </a:lnTo>
                    <a:lnTo>
                      <a:pt x="1112" y="1051"/>
                    </a:lnTo>
                    <a:lnTo>
                      <a:pt x="1115" y="1051"/>
                    </a:lnTo>
                    <a:lnTo>
                      <a:pt x="1112" y="1051"/>
                    </a:lnTo>
                    <a:lnTo>
                      <a:pt x="1112" y="1049"/>
                    </a:lnTo>
                    <a:lnTo>
                      <a:pt x="1110" y="1049"/>
                    </a:lnTo>
                    <a:close/>
                    <a:moveTo>
                      <a:pt x="1115" y="1049"/>
                    </a:moveTo>
                    <a:lnTo>
                      <a:pt x="1117" y="1049"/>
                    </a:lnTo>
                    <a:lnTo>
                      <a:pt x="1115" y="1049"/>
                    </a:lnTo>
                    <a:lnTo>
                      <a:pt x="1117" y="1049"/>
                    </a:lnTo>
                    <a:lnTo>
                      <a:pt x="1115" y="1049"/>
                    </a:lnTo>
                    <a:close/>
                    <a:moveTo>
                      <a:pt x="1090" y="1049"/>
                    </a:moveTo>
                    <a:lnTo>
                      <a:pt x="1088" y="1049"/>
                    </a:lnTo>
                    <a:lnTo>
                      <a:pt x="1088" y="1051"/>
                    </a:lnTo>
                    <a:lnTo>
                      <a:pt x="1088" y="1049"/>
                    </a:lnTo>
                    <a:lnTo>
                      <a:pt x="1085" y="1049"/>
                    </a:lnTo>
                    <a:lnTo>
                      <a:pt x="1088" y="1049"/>
                    </a:lnTo>
                    <a:lnTo>
                      <a:pt x="1090" y="1049"/>
                    </a:lnTo>
                    <a:close/>
                    <a:moveTo>
                      <a:pt x="1110" y="1049"/>
                    </a:moveTo>
                    <a:lnTo>
                      <a:pt x="1110" y="1046"/>
                    </a:lnTo>
                    <a:lnTo>
                      <a:pt x="1110" y="1049"/>
                    </a:lnTo>
                    <a:close/>
                    <a:moveTo>
                      <a:pt x="1112" y="1046"/>
                    </a:moveTo>
                    <a:lnTo>
                      <a:pt x="1110" y="1046"/>
                    </a:lnTo>
                    <a:lnTo>
                      <a:pt x="1112" y="1046"/>
                    </a:lnTo>
                    <a:close/>
                    <a:moveTo>
                      <a:pt x="1173" y="1046"/>
                    </a:moveTo>
                    <a:lnTo>
                      <a:pt x="1173" y="1049"/>
                    </a:lnTo>
                    <a:lnTo>
                      <a:pt x="1173" y="1051"/>
                    </a:lnTo>
                    <a:lnTo>
                      <a:pt x="1171" y="1051"/>
                    </a:lnTo>
                    <a:lnTo>
                      <a:pt x="1169" y="1051"/>
                    </a:lnTo>
                    <a:lnTo>
                      <a:pt x="1169" y="1049"/>
                    </a:lnTo>
                    <a:lnTo>
                      <a:pt x="1171" y="1049"/>
                    </a:lnTo>
                    <a:lnTo>
                      <a:pt x="1171" y="1046"/>
                    </a:lnTo>
                    <a:lnTo>
                      <a:pt x="1173" y="1046"/>
                    </a:lnTo>
                    <a:close/>
                    <a:moveTo>
                      <a:pt x="1085" y="1046"/>
                    </a:moveTo>
                    <a:lnTo>
                      <a:pt x="1088" y="1046"/>
                    </a:lnTo>
                    <a:lnTo>
                      <a:pt x="1085" y="1046"/>
                    </a:lnTo>
                    <a:lnTo>
                      <a:pt x="1083" y="1046"/>
                    </a:lnTo>
                    <a:lnTo>
                      <a:pt x="1085" y="1046"/>
                    </a:lnTo>
                    <a:close/>
                    <a:moveTo>
                      <a:pt x="1098" y="1046"/>
                    </a:moveTo>
                    <a:lnTo>
                      <a:pt x="1095" y="1046"/>
                    </a:lnTo>
                    <a:lnTo>
                      <a:pt x="1098" y="1046"/>
                    </a:lnTo>
                    <a:close/>
                    <a:moveTo>
                      <a:pt x="1107" y="1046"/>
                    </a:moveTo>
                    <a:lnTo>
                      <a:pt x="1110" y="1046"/>
                    </a:lnTo>
                    <a:lnTo>
                      <a:pt x="1107" y="1046"/>
                    </a:lnTo>
                    <a:lnTo>
                      <a:pt x="1107" y="1049"/>
                    </a:lnTo>
                    <a:lnTo>
                      <a:pt x="1107" y="1046"/>
                    </a:lnTo>
                    <a:lnTo>
                      <a:pt x="1107" y="1049"/>
                    </a:lnTo>
                    <a:lnTo>
                      <a:pt x="1107" y="1046"/>
                    </a:lnTo>
                    <a:lnTo>
                      <a:pt x="1105" y="1046"/>
                    </a:lnTo>
                    <a:lnTo>
                      <a:pt x="1107" y="1046"/>
                    </a:lnTo>
                    <a:close/>
                    <a:moveTo>
                      <a:pt x="1117" y="1049"/>
                    </a:moveTo>
                    <a:lnTo>
                      <a:pt x="1117" y="1046"/>
                    </a:lnTo>
                    <a:lnTo>
                      <a:pt x="1120" y="1046"/>
                    </a:lnTo>
                    <a:lnTo>
                      <a:pt x="1117" y="1046"/>
                    </a:lnTo>
                    <a:lnTo>
                      <a:pt x="1120" y="1049"/>
                    </a:lnTo>
                    <a:lnTo>
                      <a:pt x="1117" y="1049"/>
                    </a:lnTo>
                    <a:close/>
                    <a:moveTo>
                      <a:pt x="1186" y="1049"/>
                    </a:moveTo>
                    <a:lnTo>
                      <a:pt x="1183" y="1049"/>
                    </a:lnTo>
                    <a:lnTo>
                      <a:pt x="1181" y="1049"/>
                    </a:lnTo>
                    <a:lnTo>
                      <a:pt x="1181" y="1046"/>
                    </a:lnTo>
                    <a:lnTo>
                      <a:pt x="1183" y="1046"/>
                    </a:lnTo>
                    <a:lnTo>
                      <a:pt x="1186" y="1046"/>
                    </a:lnTo>
                    <a:lnTo>
                      <a:pt x="1186" y="1049"/>
                    </a:lnTo>
                    <a:close/>
                    <a:moveTo>
                      <a:pt x="1144" y="1046"/>
                    </a:moveTo>
                    <a:lnTo>
                      <a:pt x="1147" y="1046"/>
                    </a:lnTo>
                    <a:lnTo>
                      <a:pt x="1144" y="1046"/>
                    </a:lnTo>
                    <a:close/>
                    <a:moveTo>
                      <a:pt x="1088" y="1046"/>
                    </a:moveTo>
                    <a:lnTo>
                      <a:pt x="1090" y="1046"/>
                    </a:lnTo>
                    <a:lnTo>
                      <a:pt x="1088" y="1046"/>
                    </a:lnTo>
                    <a:close/>
                    <a:moveTo>
                      <a:pt x="1090" y="1046"/>
                    </a:moveTo>
                    <a:lnTo>
                      <a:pt x="1090" y="1044"/>
                    </a:lnTo>
                    <a:lnTo>
                      <a:pt x="1090" y="1046"/>
                    </a:lnTo>
                    <a:close/>
                    <a:moveTo>
                      <a:pt x="1088" y="1046"/>
                    </a:moveTo>
                    <a:lnTo>
                      <a:pt x="1085" y="1046"/>
                    </a:lnTo>
                    <a:lnTo>
                      <a:pt x="1088" y="1046"/>
                    </a:lnTo>
                    <a:lnTo>
                      <a:pt x="1085" y="1046"/>
                    </a:lnTo>
                    <a:lnTo>
                      <a:pt x="1085" y="1044"/>
                    </a:lnTo>
                    <a:lnTo>
                      <a:pt x="1088" y="1044"/>
                    </a:lnTo>
                    <a:lnTo>
                      <a:pt x="1088" y="1046"/>
                    </a:lnTo>
                    <a:close/>
                    <a:moveTo>
                      <a:pt x="1137" y="1046"/>
                    </a:moveTo>
                    <a:lnTo>
                      <a:pt x="1134" y="1046"/>
                    </a:lnTo>
                    <a:lnTo>
                      <a:pt x="1134" y="1044"/>
                    </a:lnTo>
                    <a:lnTo>
                      <a:pt x="1137" y="1044"/>
                    </a:lnTo>
                    <a:lnTo>
                      <a:pt x="1137" y="1046"/>
                    </a:lnTo>
                    <a:close/>
                    <a:moveTo>
                      <a:pt x="1122" y="1044"/>
                    </a:moveTo>
                    <a:lnTo>
                      <a:pt x="1125" y="1044"/>
                    </a:lnTo>
                    <a:lnTo>
                      <a:pt x="1122" y="1044"/>
                    </a:lnTo>
                    <a:close/>
                    <a:moveTo>
                      <a:pt x="1132" y="1044"/>
                    </a:moveTo>
                    <a:lnTo>
                      <a:pt x="1129" y="1044"/>
                    </a:lnTo>
                    <a:lnTo>
                      <a:pt x="1132" y="1044"/>
                    </a:lnTo>
                    <a:close/>
                    <a:moveTo>
                      <a:pt x="1073" y="1044"/>
                    </a:moveTo>
                    <a:lnTo>
                      <a:pt x="1071" y="1044"/>
                    </a:lnTo>
                    <a:lnTo>
                      <a:pt x="1073" y="1044"/>
                    </a:lnTo>
                    <a:close/>
                    <a:moveTo>
                      <a:pt x="1068" y="1044"/>
                    </a:moveTo>
                    <a:lnTo>
                      <a:pt x="1066" y="1044"/>
                    </a:lnTo>
                    <a:lnTo>
                      <a:pt x="1066" y="1041"/>
                    </a:lnTo>
                    <a:lnTo>
                      <a:pt x="1068" y="1041"/>
                    </a:lnTo>
                    <a:lnTo>
                      <a:pt x="1068" y="1044"/>
                    </a:lnTo>
                    <a:close/>
                    <a:moveTo>
                      <a:pt x="1063" y="1044"/>
                    </a:moveTo>
                    <a:lnTo>
                      <a:pt x="1063" y="1041"/>
                    </a:lnTo>
                    <a:lnTo>
                      <a:pt x="1066" y="1041"/>
                    </a:lnTo>
                    <a:lnTo>
                      <a:pt x="1066" y="1044"/>
                    </a:lnTo>
                    <a:lnTo>
                      <a:pt x="1063" y="1044"/>
                    </a:lnTo>
                    <a:close/>
                    <a:moveTo>
                      <a:pt x="1173" y="1041"/>
                    </a:moveTo>
                    <a:lnTo>
                      <a:pt x="1176" y="1041"/>
                    </a:lnTo>
                    <a:lnTo>
                      <a:pt x="1176" y="1044"/>
                    </a:lnTo>
                    <a:lnTo>
                      <a:pt x="1173" y="1044"/>
                    </a:lnTo>
                    <a:lnTo>
                      <a:pt x="1171" y="1044"/>
                    </a:lnTo>
                    <a:lnTo>
                      <a:pt x="1171" y="1041"/>
                    </a:lnTo>
                    <a:lnTo>
                      <a:pt x="1169" y="1041"/>
                    </a:lnTo>
                    <a:lnTo>
                      <a:pt x="1171" y="1041"/>
                    </a:lnTo>
                    <a:lnTo>
                      <a:pt x="1173" y="1041"/>
                    </a:lnTo>
                    <a:close/>
                    <a:moveTo>
                      <a:pt x="1083" y="1041"/>
                    </a:moveTo>
                    <a:lnTo>
                      <a:pt x="1083" y="1039"/>
                    </a:lnTo>
                    <a:lnTo>
                      <a:pt x="1083" y="1041"/>
                    </a:lnTo>
                    <a:close/>
                    <a:moveTo>
                      <a:pt x="1085" y="1039"/>
                    </a:moveTo>
                    <a:lnTo>
                      <a:pt x="1085" y="1041"/>
                    </a:lnTo>
                    <a:lnTo>
                      <a:pt x="1085" y="1039"/>
                    </a:lnTo>
                    <a:close/>
                    <a:moveTo>
                      <a:pt x="1090" y="1039"/>
                    </a:moveTo>
                    <a:lnTo>
                      <a:pt x="1088" y="1039"/>
                    </a:lnTo>
                    <a:lnTo>
                      <a:pt x="1088" y="1041"/>
                    </a:lnTo>
                    <a:lnTo>
                      <a:pt x="1088" y="1039"/>
                    </a:lnTo>
                    <a:lnTo>
                      <a:pt x="1090" y="1039"/>
                    </a:lnTo>
                    <a:close/>
                    <a:moveTo>
                      <a:pt x="1078" y="1039"/>
                    </a:moveTo>
                    <a:lnTo>
                      <a:pt x="1078" y="1041"/>
                    </a:lnTo>
                    <a:lnTo>
                      <a:pt x="1076" y="1041"/>
                    </a:lnTo>
                    <a:lnTo>
                      <a:pt x="1078" y="1039"/>
                    </a:lnTo>
                    <a:close/>
                    <a:moveTo>
                      <a:pt x="1090" y="1041"/>
                    </a:moveTo>
                    <a:lnTo>
                      <a:pt x="1090" y="1039"/>
                    </a:lnTo>
                    <a:lnTo>
                      <a:pt x="1090" y="1041"/>
                    </a:lnTo>
                    <a:close/>
                    <a:moveTo>
                      <a:pt x="1081" y="1039"/>
                    </a:moveTo>
                    <a:lnTo>
                      <a:pt x="1083" y="1039"/>
                    </a:lnTo>
                    <a:lnTo>
                      <a:pt x="1081" y="1039"/>
                    </a:lnTo>
                    <a:close/>
                    <a:moveTo>
                      <a:pt x="1059" y="1039"/>
                    </a:moveTo>
                    <a:lnTo>
                      <a:pt x="1056" y="1039"/>
                    </a:lnTo>
                    <a:lnTo>
                      <a:pt x="1059" y="1039"/>
                    </a:lnTo>
                    <a:close/>
                    <a:moveTo>
                      <a:pt x="1056" y="1039"/>
                    </a:moveTo>
                    <a:lnTo>
                      <a:pt x="1054" y="1039"/>
                    </a:lnTo>
                    <a:lnTo>
                      <a:pt x="1056" y="1039"/>
                    </a:lnTo>
                    <a:close/>
                    <a:moveTo>
                      <a:pt x="1129" y="1039"/>
                    </a:moveTo>
                    <a:lnTo>
                      <a:pt x="1132" y="1039"/>
                    </a:lnTo>
                    <a:lnTo>
                      <a:pt x="1134" y="1039"/>
                    </a:lnTo>
                    <a:lnTo>
                      <a:pt x="1134" y="1041"/>
                    </a:lnTo>
                    <a:lnTo>
                      <a:pt x="1132" y="1041"/>
                    </a:lnTo>
                    <a:lnTo>
                      <a:pt x="1132" y="1044"/>
                    </a:lnTo>
                    <a:lnTo>
                      <a:pt x="1129" y="1044"/>
                    </a:lnTo>
                    <a:lnTo>
                      <a:pt x="1129" y="1041"/>
                    </a:lnTo>
                    <a:lnTo>
                      <a:pt x="1127" y="1041"/>
                    </a:lnTo>
                    <a:lnTo>
                      <a:pt x="1127" y="1044"/>
                    </a:lnTo>
                    <a:lnTo>
                      <a:pt x="1129" y="1044"/>
                    </a:lnTo>
                    <a:lnTo>
                      <a:pt x="1127" y="1044"/>
                    </a:lnTo>
                    <a:lnTo>
                      <a:pt x="1125" y="1044"/>
                    </a:lnTo>
                    <a:lnTo>
                      <a:pt x="1122" y="1044"/>
                    </a:lnTo>
                    <a:lnTo>
                      <a:pt x="1120" y="1044"/>
                    </a:lnTo>
                    <a:lnTo>
                      <a:pt x="1120" y="1041"/>
                    </a:lnTo>
                    <a:lnTo>
                      <a:pt x="1117" y="1041"/>
                    </a:lnTo>
                    <a:lnTo>
                      <a:pt x="1115" y="1041"/>
                    </a:lnTo>
                    <a:lnTo>
                      <a:pt x="1117" y="1041"/>
                    </a:lnTo>
                    <a:lnTo>
                      <a:pt x="1117" y="1044"/>
                    </a:lnTo>
                    <a:lnTo>
                      <a:pt x="1120" y="1044"/>
                    </a:lnTo>
                    <a:lnTo>
                      <a:pt x="1122" y="1044"/>
                    </a:lnTo>
                    <a:lnTo>
                      <a:pt x="1120" y="1044"/>
                    </a:lnTo>
                    <a:lnTo>
                      <a:pt x="1122" y="1044"/>
                    </a:lnTo>
                    <a:lnTo>
                      <a:pt x="1125" y="1044"/>
                    </a:lnTo>
                    <a:lnTo>
                      <a:pt x="1127" y="1044"/>
                    </a:lnTo>
                    <a:lnTo>
                      <a:pt x="1127" y="1046"/>
                    </a:lnTo>
                    <a:lnTo>
                      <a:pt x="1129" y="1046"/>
                    </a:lnTo>
                    <a:lnTo>
                      <a:pt x="1129" y="1044"/>
                    </a:lnTo>
                    <a:lnTo>
                      <a:pt x="1132" y="1046"/>
                    </a:lnTo>
                    <a:lnTo>
                      <a:pt x="1132" y="1044"/>
                    </a:lnTo>
                    <a:lnTo>
                      <a:pt x="1134" y="1044"/>
                    </a:lnTo>
                    <a:lnTo>
                      <a:pt x="1134" y="1046"/>
                    </a:lnTo>
                    <a:lnTo>
                      <a:pt x="1137" y="1046"/>
                    </a:lnTo>
                    <a:lnTo>
                      <a:pt x="1134" y="1046"/>
                    </a:lnTo>
                    <a:lnTo>
                      <a:pt x="1137" y="1046"/>
                    </a:lnTo>
                    <a:lnTo>
                      <a:pt x="1137" y="1049"/>
                    </a:lnTo>
                    <a:lnTo>
                      <a:pt x="1139" y="1049"/>
                    </a:lnTo>
                    <a:lnTo>
                      <a:pt x="1137" y="1049"/>
                    </a:lnTo>
                    <a:lnTo>
                      <a:pt x="1134" y="1049"/>
                    </a:lnTo>
                    <a:lnTo>
                      <a:pt x="1132" y="1049"/>
                    </a:lnTo>
                    <a:lnTo>
                      <a:pt x="1129" y="1049"/>
                    </a:lnTo>
                    <a:lnTo>
                      <a:pt x="1127" y="1049"/>
                    </a:lnTo>
                    <a:lnTo>
                      <a:pt x="1127" y="1046"/>
                    </a:lnTo>
                    <a:lnTo>
                      <a:pt x="1125" y="1046"/>
                    </a:lnTo>
                    <a:lnTo>
                      <a:pt x="1122" y="1046"/>
                    </a:lnTo>
                    <a:lnTo>
                      <a:pt x="1122" y="1049"/>
                    </a:lnTo>
                    <a:lnTo>
                      <a:pt x="1125" y="1046"/>
                    </a:lnTo>
                    <a:lnTo>
                      <a:pt x="1125" y="1049"/>
                    </a:lnTo>
                    <a:lnTo>
                      <a:pt x="1127" y="1049"/>
                    </a:lnTo>
                    <a:lnTo>
                      <a:pt x="1125" y="1049"/>
                    </a:lnTo>
                    <a:lnTo>
                      <a:pt x="1127" y="1049"/>
                    </a:lnTo>
                    <a:lnTo>
                      <a:pt x="1127" y="1051"/>
                    </a:lnTo>
                    <a:lnTo>
                      <a:pt x="1127" y="1049"/>
                    </a:lnTo>
                    <a:lnTo>
                      <a:pt x="1129" y="1049"/>
                    </a:lnTo>
                    <a:lnTo>
                      <a:pt x="1132" y="1049"/>
                    </a:lnTo>
                    <a:lnTo>
                      <a:pt x="1134" y="1049"/>
                    </a:lnTo>
                    <a:lnTo>
                      <a:pt x="1134" y="1051"/>
                    </a:lnTo>
                    <a:lnTo>
                      <a:pt x="1137" y="1051"/>
                    </a:lnTo>
                    <a:lnTo>
                      <a:pt x="1139" y="1051"/>
                    </a:lnTo>
                    <a:lnTo>
                      <a:pt x="1139" y="1053"/>
                    </a:lnTo>
                    <a:lnTo>
                      <a:pt x="1137" y="1053"/>
                    </a:lnTo>
                    <a:lnTo>
                      <a:pt x="1139" y="1053"/>
                    </a:lnTo>
                    <a:lnTo>
                      <a:pt x="1142" y="1053"/>
                    </a:lnTo>
                    <a:lnTo>
                      <a:pt x="1139" y="1053"/>
                    </a:lnTo>
                    <a:lnTo>
                      <a:pt x="1139" y="1056"/>
                    </a:lnTo>
                    <a:lnTo>
                      <a:pt x="1142" y="1056"/>
                    </a:lnTo>
                    <a:lnTo>
                      <a:pt x="1144" y="1058"/>
                    </a:lnTo>
                    <a:lnTo>
                      <a:pt x="1142" y="1058"/>
                    </a:lnTo>
                    <a:lnTo>
                      <a:pt x="1142" y="1061"/>
                    </a:lnTo>
                    <a:lnTo>
                      <a:pt x="1139" y="1061"/>
                    </a:lnTo>
                    <a:lnTo>
                      <a:pt x="1139" y="1058"/>
                    </a:lnTo>
                    <a:lnTo>
                      <a:pt x="1139" y="1056"/>
                    </a:lnTo>
                    <a:lnTo>
                      <a:pt x="1137" y="1056"/>
                    </a:lnTo>
                    <a:lnTo>
                      <a:pt x="1137" y="1058"/>
                    </a:lnTo>
                    <a:lnTo>
                      <a:pt x="1134" y="1058"/>
                    </a:lnTo>
                    <a:lnTo>
                      <a:pt x="1134" y="1056"/>
                    </a:lnTo>
                    <a:lnTo>
                      <a:pt x="1137" y="1056"/>
                    </a:lnTo>
                    <a:lnTo>
                      <a:pt x="1134" y="1053"/>
                    </a:lnTo>
                    <a:lnTo>
                      <a:pt x="1132" y="1053"/>
                    </a:lnTo>
                    <a:lnTo>
                      <a:pt x="1129" y="1053"/>
                    </a:lnTo>
                    <a:lnTo>
                      <a:pt x="1127" y="1053"/>
                    </a:lnTo>
                    <a:lnTo>
                      <a:pt x="1127" y="1051"/>
                    </a:lnTo>
                    <a:lnTo>
                      <a:pt x="1125" y="1051"/>
                    </a:lnTo>
                    <a:lnTo>
                      <a:pt x="1127" y="1051"/>
                    </a:lnTo>
                    <a:lnTo>
                      <a:pt x="1127" y="1053"/>
                    </a:lnTo>
                    <a:lnTo>
                      <a:pt x="1125" y="1053"/>
                    </a:lnTo>
                    <a:lnTo>
                      <a:pt x="1122" y="1053"/>
                    </a:lnTo>
                    <a:lnTo>
                      <a:pt x="1122" y="1051"/>
                    </a:lnTo>
                    <a:lnTo>
                      <a:pt x="1122" y="1053"/>
                    </a:lnTo>
                    <a:lnTo>
                      <a:pt x="1120" y="1053"/>
                    </a:lnTo>
                    <a:lnTo>
                      <a:pt x="1122" y="1053"/>
                    </a:lnTo>
                    <a:lnTo>
                      <a:pt x="1120" y="1053"/>
                    </a:lnTo>
                    <a:lnTo>
                      <a:pt x="1117" y="1053"/>
                    </a:lnTo>
                    <a:lnTo>
                      <a:pt x="1120" y="1053"/>
                    </a:lnTo>
                    <a:lnTo>
                      <a:pt x="1120" y="1051"/>
                    </a:lnTo>
                    <a:lnTo>
                      <a:pt x="1117" y="1053"/>
                    </a:lnTo>
                    <a:lnTo>
                      <a:pt x="1117" y="1051"/>
                    </a:lnTo>
                    <a:lnTo>
                      <a:pt x="1120" y="1051"/>
                    </a:lnTo>
                    <a:lnTo>
                      <a:pt x="1122" y="1051"/>
                    </a:lnTo>
                    <a:lnTo>
                      <a:pt x="1125" y="1051"/>
                    </a:lnTo>
                    <a:lnTo>
                      <a:pt x="1122" y="1051"/>
                    </a:lnTo>
                    <a:lnTo>
                      <a:pt x="1122" y="1049"/>
                    </a:lnTo>
                    <a:lnTo>
                      <a:pt x="1120" y="1049"/>
                    </a:lnTo>
                    <a:lnTo>
                      <a:pt x="1117" y="1051"/>
                    </a:lnTo>
                    <a:lnTo>
                      <a:pt x="1117" y="1049"/>
                    </a:lnTo>
                    <a:lnTo>
                      <a:pt x="1120" y="1049"/>
                    </a:lnTo>
                    <a:lnTo>
                      <a:pt x="1120" y="1046"/>
                    </a:lnTo>
                    <a:lnTo>
                      <a:pt x="1122" y="1046"/>
                    </a:lnTo>
                    <a:lnTo>
                      <a:pt x="1122" y="1044"/>
                    </a:lnTo>
                    <a:lnTo>
                      <a:pt x="1120" y="1046"/>
                    </a:lnTo>
                    <a:lnTo>
                      <a:pt x="1117" y="1046"/>
                    </a:lnTo>
                    <a:lnTo>
                      <a:pt x="1115" y="1046"/>
                    </a:lnTo>
                    <a:lnTo>
                      <a:pt x="1117" y="1046"/>
                    </a:lnTo>
                    <a:lnTo>
                      <a:pt x="1115" y="1046"/>
                    </a:lnTo>
                    <a:lnTo>
                      <a:pt x="1112" y="1046"/>
                    </a:lnTo>
                    <a:lnTo>
                      <a:pt x="1112" y="1044"/>
                    </a:lnTo>
                    <a:lnTo>
                      <a:pt x="1112" y="1046"/>
                    </a:lnTo>
                    <a:lnTo>
                      <a:pt x="1110" y="1046"/>
                    </a:lnTo>
                    <a:lnTo>
                      <a:pt x="1110" y="1044"/>
                    </a:lnTo>
                    <a:lnTo>
                      <a:pt x="1107" y="1044"/>
                    </a:lnTo>
                    <a:lnTo>
                      <a:pt x="1105" y="1044"/>
                    </a:lnTo>
                    <a:lnTo>
                      <a:pt x="1107" y="1044"/>
                    </a:lnTo>
                    <a:lnTo>
                      <a:pt x="1110" y="1044"/>
                    </a:lnTo>
                    <a:lnTo>
                      <a:pt x="1107" y="1044"/>
                    </a:lnTo>
                    <a:lnTo>
                      <a:pt x="1107" y="1046"/>
                    </a:lnTo>
                    <a:lnTo>
                      <a:pt x="1110" y="1046"/>
                    </a:lnTo>
                    <a:lnTo>
                      <a:pt x="1107" y="1046"/>
                    </a:lnTo>
                    <a:lnTo>
                      <a:pt x="1105" y="1046"/>
                    </a:lnTo>
                    <a:lnTo>
                      <a:pt x="1103" y="1046"/>
                    </a:lnTo>
                    <a:lnTo>
                      <a:pt x="1105" y="1046"/>
                    </a:lnTo>
                    <a:lnTo>
                      <a:pt x="1103" y="1046"/>
                    </a:lnTo>
                    <a:lnTo>
                      <a:pt x="1105" y="1046"/>
                    </a:lnTo>
                    <a:lnTo>
                      <a:pt x="1103" y="1046"/>
                    </a:lnTo>
                    <a:lnTo>
                      <a:pt x="1105" y="1046"/>
                    </a:lnTo>
                    <a:lnTo>
                      <a:pt x="1105" y="1049"/>
                    </a:lnTo>
                    <a:lnTo>
                      <a:pt x="1103" y="1049"/>
                    </a:lnTo>
                    <a:lnTo>
                      <a:pt x="1105" y="1049"/>
                    </a:lnTo>
                    <a:lnTo>
                      <a:pt x="1105" y="1046"/>
                    </a:lnTo>
                    <a:lnTo>
                      <a:pt x="1105" y="1049"/>
                    </a:lnTo>
                    <a:lnTo>
                      <a:pt x="1107" y="1049"/>
                    </a:lnTo>
                    <a:lnTo>
                      <a:pt x="1105" y="1049"/>
                    </a:lnTo>
                    <a:lnTo>
                      <a:pt x="1107" y="1049"/>
                    </a:lnTo>
                    <a:lnTo>
                      <a:pt x="1107" y="1051"/>
                    </a:lnTo>
                    <a:lnTo>
                      <a:pt x="1107" y="1049"/>
                    </a:lnTo>
                    <a:lnTo>
                      <a:pt x="1107" y="1051"/>
                    </a:lnTo>
                    <a:lnTo>
                      <a:pt x="1110" y="1051"/>
                    </a:lnTo>
                    <a:lnTo>
                      <a:pt x="1107" y="1051"/>
                    </a:lnTo>
                    <a:lnTo>
                      <a:pt x="1110" y="1051"/>
                    </a:lnTo>
                    <a:lnTo>
                      <a:pt x="1107" y="1051"/>
                    </a:lnTo>
                    <a:lnTo>
                      <a:pt x="1110" y="1051"/>
                    </a:lnTo>
                    <a:lnTo>
                      <a:pt x="1112" y="1051"/>
                    </a:lnTo>
                    <a:lnTo>
                      <a:pt x="1112" y="1053"/>
                    </a:lnTo>
                    <a:lnTo>
                      <a:pt x="1112" y="1051"/>
                    </a:lnTo>
                    <a:lnTo>
                      <a:pt x="1110" y="1051"/>
                    </a:lnTo>
                    <a:lnTo>
                      <a:pt x="1110" y="1053"/>
                    </a:lnTo>
                    <a:lnTo>
                      <a:pt x="1112" y="1053"/>
                    </a:lnTo>
                    <a:lnTo>
                      <a:pt x="1110" y="1053"/>
                    </a:lnTo>
                    <a:lnTo>
                      <a:pt x="1107" y="1053"/>
                    </a:lnTo>
                    <a:lnTo>
                      <a:pt x="1105" y="1053"/>
                    </a:lnTo>
                    <a:lnTo>
                      <a:pt x="1107" y="1053"/>
                    </a:lnTo>
                    <a:lnTo>
                      <a:pt x="1105" y="1051"/>
                    </a:lnTo>
                    <a:lnTo>
                      <a:pt x="1107" y="1051"/>
                    </a:lnTo>
                    <a:lnTo>
                      <a:pt x="1105" y="1051"/>
                    </a:lnTo>
                    <a:lnTo>
                      <a:pt x="1105" y="1053"/>
                    </a:lnTo>
                    <a:lnTo>
                      <a:pt x="1103" y="1053"/>
                    </a:lnTo>
                    <a:lnTo>
                      <a:pt x="1105" y="1053"/>
                    </a:lnTo>
                    <a:lnTo>
                      <a:pt x="1105" y="1051"/>
                    </a:lnTo>
                    <a:lnTo>
                      <a:pt x="1103" y="1051"/>
                    </a:lnTo>
                    <a:lnTo>
                      <a:pt x="1105" y="1051"/>
                    </a:lnTo>
                    <a:lnTo>
                      <a:pt x="1103" y="1051"/>
                    </a:lnTo>
                    <a:lnTo>
                      <a:pt x="1105" y="1051"/>
                    </a:lnTo>
                    <a:lnTo>
                      <a:pt x="1105" y="1049"/>
                    </a:lnTo>
                    <a:lnTo>
                      <a:pt x="1105" y="1051"/>
                    </a:lnTo>
                    <a:lnTo>
                      <a:pt x="1103" y="1051"/>
                    </a:lnTo>
                    <a:lnTo>
                      <a:pt x="1103" y="1049"/>
                    </a:lnTo>
                    <a:lnTo>
                      <a:pt x="1100" y="1051"/>
                    </a:lnTo>
                    <a:lnTo>
                      <a:pt x="1100" y="1049"/>
                    </a:lnTo>
                    <a:lnTo>
                      <a:pt x="1098" y="1049"/>
                    </a:lnTo>
                    <a:lnTo>
                      <a:pt x="1100" y="1049"/>
                    </a:lnTo>
                    <a:lnTo>
                      <a:pt x="1098" y="1049"/>
                    </a:lnTo>
                    <a:lnTo>
                      <a:pt x="1095" y="1049"/>
                    </a:lnTo>
                    <a:lnTo>
                      <a:pt x="1098" y="1049"/>
                    </a:lnTo>
                    <a:lnTo>
                      <a:pt x="1095" y="1049"/>
                    </a:lnTo>
                    <a:lnTo>
                      <a:pt x="1095" y="1046"/>
                    </a:lnTo>
                    <a:lnTo>
                      <a:pt x="1098" y="1046"/>
                    </a:lnTo>
                    <a:lnTo>
                      <a:pt x="1100" y="1046"/>
                    </a:lnTo>
                    <a:lnTo>
                      <a:pt x="1098" y="1046"/>
                    </a:lnTo>
                    <a:lnTo>
                      <a:pt x="1100" y="1046"/>
                    </a:lnTo>
                    <a:lnTo>
                      <a:pt x="1098" y="1046"/>
                    </a:lnTo>
                    <a:lnTo>
                      <a:pt x="1100" y="1046"/>
                    </a:lnTo>
                    <a:lnTo>
                      <a:pt x="1103" y="1044"/>
                    </a:lnTo>
                    <a:lnTo>
                      <a:pt x="1100" y="1044"/>
                    </a:lnTo>
                    <a:lnTo>
                      <a:pt x="1100" y="1046"/>
                    </a:lnTo>
                    <a:lnTo>
                      <a:pt x="1098" y="1046"/>
                    </a:lnTo>
                    <a:lnTo>
                      <a:pt x="1095" y="1046"/>
                    </a:lnTo>
                    <a:lnTo>
                      <a:pt x="1093" y="1046"/>
                    </a:lnTo>
                    <a:lnTo>
                      <a:pt x="1090" y="1046"/>
                    </a:lnTo>
                    <a:lnTo>
                      <a:pt x="1093" y="1046"/>
                    </a:lnTo>
                    <a:lnTo>
                      <a:pt x="1090" y="1046"/>
                    </a:lnTo>
                    <a:lnTo>
                      <a:pt x="1093" y="1046"/>
                    </a:lnTo>
                    <a:lnTo>
                      <a:pt x="1090" y="1046"/>
                    </a:lnTo>
                    <a:lnTo>
                      <a:pt x="1090" y="1044"/>
                    </a:lnTo>
                    <a:lnTo>
                      <a:pt x="1093" y="1044"/>
                    </a:lnTo>
                    <a:lnTo>
                      <a:pt x="1090" y="1044"/>
                    </a:lnTo>
                    <a:lnTo>
                      <a:pt x="1088" y="1044"/>
                    </a:lnTo>
                    <a:lnTo>
                      <a:pt x="1088" y="1041"/>
                    </a:lnTo>
                    <a:lnTo>
                      <a:pt x="1090" y="1041"/>
                    </a:lnTo>
                    <a:lnTo>
                      <a:pt x="1090" y="1044"/>
                    </a:lnTo>
                    <a:lnTo>
                      <a:pt x="1090" y="1041"/>
                    </a:lnTo>
                    <a:lnTo>
                      <a:pt x="1093" y="1041"/>
                    </a:lnTo>
                    <a:lnTo>
                      <a:pt x="1095" y="1041"/>
                    </a:lnTo>
                    <a:lnTo>
                      <a:pt x="1098" y="1041"/>
                    </a:lnTo>
                    <a:lnTo>
                      <a:pt x="1100" y="1041"/>
                    </a:lnTo>
                    <a:lnTo>
                      <a:pt x="1100" y="1044"/>
                    </a:lnTo>
                    <a:lnTo>
                      <a:pt x="1103" y="1044"/>
                    </a:lnTo>
                    <a:lnTo>
                      <a:pt x="1100" y="1044"/>
                    </a:lnTo>
                    <a:lnTo>
                      <a:pt x="1103" y="1044"/>
                    </a:lnTo>
                    <a:lnTo>
                      <a:pt x="1103" y="1041"/>
                    </a:lnTo>
                    <a:lnTo>
                      <a:pt x="1100" y="1041"/>
                    </a:lnTo>
                    <a:lnTo>
                      <a:pt x="1103" y="1041"/>
                    </a:lnTo>
                    <a:lnTo>
                      <a:pt x="1105" y="1041"/>
                    </a:lnTo>
                    <a:lnTo>
                      <a:pt x="1103" y="1041"/>
                    </a:lnTo>
                    <a:lnTo>
                      <a:pt x="1105" y="1041"/>
                    </a:lnTo>
                    <a:lnTo>
                      <a:pt x="1107" y="1041"/>
                    </a:lnTo>
                    <a:lnTo>
                      <a:pt x="1105" y="1041"/>
                    </a:lnTo>
                    <a:lnTo>
                      <a:pt x="1105" y="1039"/>
                    </a:lnTo>
                    <a:lnTo>
                      <a:pt x="1107" y="1039"/>
                    </a:lnTo>
                    <a:lnTo>
                      <a:pt x="1110" y="1039"/>
                    </a:lnTo>
                    <a:lnTo>
                      <a:pt x="1110" y="1041"/>
                    </a:lnTo>
                    <a:lnTo>
                      <a:pt x="1112" y="1041"/>
                    </a:lnTo>
                    <a:lnTo>
                      <a:pt x="1112" y="1039"/>
                    </a:lnTo>
                    <a:lnTo>
                      <a:pt x="1110" y="1039"/>
                    </a:lnTo>
                    <a:lnTo>
                      <a:pt x="1112" y="1039"/>
                    </a:lnTo>
                    <a:lnTo>
                      <a:pt x="1115" y="1039"/>
                    </a:lnTo>
                    <a:lnTo>
                      <a:pt x="1117" y="1039"/>
                    </a:lnTo>
                    <a:lnTo>
                      <a:pt x="1120" y="1039"/>
                    </a:lnTo>
                    <a:lnTo>
                      <a:pt x="1122" y="1039"/>
                    </a:lnTo>
                    <a:lnTo>
                      <a:pt x="1125" y="1039"/>
                    </a:lnTo>
                    <a:lnTo>
                      <a:pt x="1127" y="1039"/>
                    </a:lnTo>
                    <a:lnTo>
                      <a:pt x="1129" y="1039"/>
                    </a:lnTo>
                    <a:lnTo>
                      <a:pt x="1129" y="1036"/>
                    </a:lnTo>
                    <a:lnTo>
                      <a:pt x="1129" y="1039"/>
                    </a:lnTo>
                    <a:close/>
                    <a:moveTo>
                      <a:pt x="1090" y="1036"/>
                    </a:moveTo>
                    <a:lnTo>
                      <a:pt x="1090" y="1039"/>
                    </a:lnTo>
                    <a:lnTo>
                      <a:pt x="1088" y="1039"/>
                    </a:lnTo>
                    <a:lnTo>
                      <a:pt x="1085" y="1039"/>
                    </a:lnTo>
                    <a:lnTo>
                      <a:pt x="1083" y="1039"/>
                    </a:lnTo>
                    <a:lnTo>
                      <a:pt x="1085" y="1039"/>
                    </a:lnTo>
                    <a:lnTo>
                      <a:pt x="1085" y="1036"/>
                    </a:lnTo>
                    <a:lnTo>
                      <a:pt x="1088" y="1036"/>
                    </a:lnTo>
                    <a:lnTo>
                      <a:pt x="1090" y="1036"/>
                    </a:lnTo>
                    <a:close/>
                    <a:moveTo>
                      <a:pt x="1081" y="1039"/>
                    </a:moveTo>
                    <a:lnTo>
                      <a:pt x="1083" y="1039"/>
                    </a:lnTo>
                    <a:lnTo>
                      <a:pt x="1083" y="1036"/>
                    </a:lnTo>
                    <a:lnTo>
                      <a:pt x="1083" y="1039"/>
                    </a:lnTo>
                    <a:lnTo>
                      <a:pt x="1081" y="1039"/>
                    </a:lnTo>
                    <a:lnTo>
                      <a:pt x="1078" y="1039"/>
                    </a:lnTo>
                    <a:lnTo>
                      <a:pt x="1076" y="1039"/>
                    </a:lnTo>
                    <a:lnTo>
                      <a:pt x="1078" y="1039"/>
                    </a:lnTo>
                    <a:lnTo>
                      <a:pt x="1078" y="1036"/>
                    </a:lnTo>
                    <a:lnTo>
                      <a:pt x="1081" y="1036"/>
                    </a:lnTo>
                    <a:lnTo>
                      <a:pt x="1081" y="1039"/>
                    </a:lnTo>
                    <a:close/>
                    <a:moveTo>
                      <a:pt x="1139" y="1036"/>
                    </a:moveTo>
                    <a:lnTo>
                      <a:pt x="1142" y="1036"/>
                    </a:lnTo>
                    <a:lnTo>
                      <a:pt x="1144" y="1036"/>
                    </a:lnTo>
                    <a:lnTo>
                      <a:pt x="1147" y="1036"/>
                    </a:lnTo>
                    <a:lnTo>
                      <a:pt x="1149" y="1036"/>
                    </a:lnTo>
                    <a:lnTo>
                      <a:pt x="1149" y="1039"/>
                    </a:lnTo>
                    <a:lnTo>
                      <a:pt x="1151" y="1039"/>
                    </a:lnTo>
                    <a:lnTo>
                      <a:pt x="1154" y="1039"/>
                    </a:lnTo>
                    <a:lnTo>
                      <a:pt x="1156" y="1039"/>
                    </a:lnTo>
                    <a:lnTo>
                      <a:pt x="1159" y="1039"/>
                    </a:lnTo>
                    <a:lnTo>
                      <a:pt x="1161" y="1039"/>
                    </a:lnTo>
                    <a:lnTo>
                      <a:pt x="1164" y="1039"/>
                    </a:lnTo>
                    <a:lnTo>
                      <a:pt x="1166" y="1039"/>
                    </a:lnTo>
                    <a:lnTo>
                      <a:pt x="1166" y="1041"/>
                    </a:lnTo>
                    <a:lnTo>
                      <a:pt x="1169" y="1041"/>
                    </a:lnTo>
                    <a:lnTo>
                      <a:pt x="1169" y="1044"/>
                    </a:lnTo>
                    <a:lnTo>
                      <a:pt x="1169" y="1046"/>
                    </a:lnTo>
                    <a:lnTo>
                      <a:pt x="1166" y="1046"/>
                    </a:lnTo>
                    <a:lnTo>
                      <a:pt x="1166" y="1049"/>
                    </a:lnTo>
                    <a:lnTo>
                      <a:pt x="1164" y="1049"/>
                    </a:lnTo>
                    <a:lnTo>
                      <a:pt x="1161" y="1049"/>
                    </a:lnTo>
                    <a:lnTo>
                      <a:pt x="1159" y="1049"/>
                    </a:lnTo>
                    <a:lnTo>
                      <a:pt x="1159" y="1046"/>
                    </a:lnTo>
                    <a:lnTo>
                      <a:pt x="1156" y="1046"/>
                    </a:lnTo>
                    <a:lnTo>
                      <a:pt x="1154" y="1046"/>
                    </a:lnTo>
                    <a:lnTo>
                      <a:pt x="1154" y="1049"/>
                    </a:lnTo>
                    <a:lnTo>
                      <a:pt x="1151" y="1049"/>
                    </a:lnTo>
                    <a:lnTo>
                      <a:pt x="1151" y="1046"/>
                    </a:lnTo>
                    <a:lnTo>
                      <a:pt x="1149" y="1046"/>
                    </a:lnTo>
                    <a:lnTo>
                      <a:pt x="1149" y="1049"/>
                    </a:lnTo>
                    <a:lnTo>
                      <a:pt x="1147" y="1049"/>
                    </a:lnTo>
                    <a:lnTo>
                      <a:pt x="1149" y="1049"/>
                    </a:lnTo>
                    <a:lnTo>
                      <a:pt x="1147" y="1046"/>
                    </a:lnTo>
                    <a:lnTo>
                      <a:pt x="1149" y="1046"/>
                    </a:lnTo>
                    <a:lnTo>
                      <a:pt x="1151" y="1046"/>
                    </a:lnTo>
                    <a:lnTo>
                      <a:pt x="1149" y="1046"/>
                    </a:lnTo>
                    <a:lnTo>
                      <a:pt x="1147" y="1046"/>
                    </a:lnTo>
                    <a:lnTo>
                      <a:pt x="1144" y="1046"/>
                    </a:lnTo>
                    <a:lnTo>
                      <a:pt x="1142" y="1046"/>
                    </a:lnTo>
                    <a:lnTo>
                      <a:pt x="1139" y="1046"/>
                    </a:lnTo>
                    <a:lnTo>
                      <a:pt x="1139" y="1044"/>
                    </a:lnTo>
                    <a:lnTo>
                      <a:pt x="1139" y="1041"/>
                    </a:lnTo>
                    <a:lnTo>
                      <a:pt x="1139" y="1039"/>
                    </a:lnTo>
                    <a:lnTo>
                      <a:pt x="1137" y="1039"/>
                    </a:lnTo>
                    <a:lnTo>
                      <a:pt x="1134" y="1039"/>
                    </a:lnTo>
                    <a:lnTo>
                      <a:pt x="1134" y="1036"/>
                    </a:lnTo>
                    <a:lnTo>
                      <a:pt x="1134" y="1039"/>
                    </a:lnTo>
                    <a:lnTo>
                      <a:pt x="1137" y="1039"/>
                    </a:lnTo>
                    <a:lnTo>
                      <a:pt x="1137" y="1036"/>
                    </a:lnTo>
                    <a:lnTo>
                      <a:pt x="1139" y="1036"/>
                    </a:lnTo>
                    <a:close/>
                    <a:moveTo>
                      <a:pt x="1085" y="1036"/>
                    </a:moveTo>
                    <a:lnTo>
                      <a:pt x="1085" y="1039"/>
                    </a:lnTo>
                    <a:lnTo>
                      <a:pt x="1083" y="1039"/>
                    </a:lnTo>
                    <a:lnTo>
                      <a:pt x="1085" y="1036"/>
                    </a:lnTo>
                    <a:lnTo>
                      <a:pt x="1083" y="1036"/>
                    </a:lnTo>
                    <a:lnTo>
                      <a:pt x="1085" y="1036"/>
                    </a:lnTo>
                    <a:lnTo>
                      <a:pt x="1088" y="1036"/>
                    </a:lnTo>
                    <a:lnTo>
                      <a:pt x="1085" y="1036"/>
                    </a:lnTo>
                    <a:close/>
                    <a:moveTo>
                      <a:pt x="1078" y="1036"/>
                    </a:moveTo>
                    <a:lnTo>
                      <a:pt x="1081" y="1036"/>
                    </a:lnTo>
                    <a:lnTo>
                      <a:pt x="1078" y="1036"/>
                    </a:lnTo>
                    <a:lnTo>
                      <a:pt x="1078" y="1039"/>
                    </a:lnTo>
                    <a:lnTo>
                      <a:pt x="1076" y="1039"/>
                    </a:lnTo>
                    <a:lnTo>
                      <a:pt x="1076" y="1036"/>
                    </a:lnTo>
                    <a:lnTo>
                      <a:pt x="1076" y="1039"/>
                    </a:lnTo>
                    <a:lnTo>
                      <a:pt x="1073" y="1039"/>
                    </a:lnTo>
                    <a:lnTo>
                      <a:pt x="1076" y="1039"/>
                    </a:lnTo>
                    <a:lnTo>
                      <a:pt x="1073" y="1039"/>
                    </a:lnTo>
                    <a:lnTo>
                      <a:pt x="1073" y="1041"/>
                    </a:lnTo>
                    <a:lnTo>
                      <a:pt x="1073" y="1039"/>
                    </a:lnTo>
                    <a:lnTo>
                      <a:pt x="1071" y="1039"/>
                    </a:lnTo>
                    <a:lnTo>
                      <a:pt x="1068" y="1039"/>
                    </a:lnTo>
                    <a:lnTo>
                      <a:pt x="1068" y="1041"/>
                    </a:lnTo>
                    <a:lnTo>
                      <a:pt x="1068" y="1039"/>
                    </a:lnTo>
                    <a:lnTo>
                      <a:pt x="1071" y="1039"/>
                    </a:lnTo>
                    <a:lnTo>
                      <a:pt x="1071" y="1041"/>
                    </a:lnTo>
                    <a:lnTo>
                      <a:pt x="1073" y="1041"/>
                    </a:lnTo>
                    <a:lnTo>
                      <a:pt x="1076" y="1041"/>
                    </a:lnTo>
                    <a:lnTo>
                      <a:pt x="1078" y="1041"/>
                    </a:lnTo>
                    <a:lnTo>
                      <a:pt x="1081" y="1041"/>
                    </a:lnTo>
                    <a:lnTo>
                      <a:pt x="1078" y="1041"/>
                    </a:lnTo>
                    <a:lnTo>
                      <a:pt x="1081" y="1041"/>
                    </a:lnTo>
                    <a:lnTo>
                      <a:pt x="1083" y="1041"/>
                    </a:lnTo>
                    <a:lnTo>
                      <a:pt x="1081" y="1041"/>
                    </a:lnTo>
                    <a:lnTo>
                      <a:pt x="1081" y="1044"/>
                    </a:lnTo>
                    <a:lnTo>
                      <a:pt x="1078" y="1044"/>
                    </a:lnTo>
                    <a:lnTo>
                      <a:pt x="1078" y="1041"/>
                    </a:lnTo>
                    <a:lnTo>
                      <a:pt x="1078" y="1044"/>
                    </a:lnTo>
                    <a:lnTo>
                      <a:pt x="1078" y="1041"/>
                    </a:lnTo>
                    <a:lnTo>
                      <a:pt x="1076" y="1041"/>
                    </a:lnTo>
                    <a:lnTo>
                      <a:pt x="1078" y="1044"/>
                    </a:lnTo>
                    <a:lnTo>
                      <a:pt x="1076" y="1044"/>
                    </a:lnTo>
                    <a:lnTo>
                      <a:pt x="1078" y="1044"/>
                    </a:lnTo>
                    <a:lnTo>
                      <a:pt x="1081" y="1044"/>
                    </a:lnTo>
                    <a:lnTo>
                      <a:pt x="1078" y="1044"/>
                    </a:lnTo>
                    <a:lnTo>
                      <a:pt x="1076" y="1044"/>
                    </a:lnTo>
                    <a:lnTo>
                      <a:pt x="1076" y="1046"/>
                    </a:lnTo>
                    <a:lnTo>
                      <a:pt x="1076" y="1044"/>
                    </a:lnTo>
                    <a:lnTo>
                      <a:pt x="1073" y="1044"/>
                    </a:lnTo>
                    <a:lnTo>
                      <a:pt x="1076" y="1044"/>
                    </a:lnTo>
                    <a:lnTo>
                      <a:pt x="1073" y="1046"/>
                    </a:lnTo>
                    <a:lnTo>
                      <a:pt x="1073" y="1044"/>
                    </a:lnTo>
                    <a:lnTo>
                      <a:pt x="1073" y="1041"/>
                    </a:lnTo>
                    <a:lnTo>
                      <a:pt x="1071" y="1041"/>
                    </a:lnTo>
                    <a:lnTo>
                      <a:pt x="1073" y="1041"/>
                    </a:lnTo>
                    <a:lnTo>
                      <a:pt x="1071" y="1041"/>
                    </a:lnTo>
                    <a:lnTo>
                      <a:pt x="1071" y="1044"/>
                    </a:lnTo>
                    <a:lnTo>
                      <a:pt x="1071" y="1041"/>
                    </a:lnTo>
                    <a:lnTo>
                      <a:pt x="1068" y="1041"/>
                    </a:lnTo>
                    <a:lnTo>
                      <a:pt x="1071" y="1044"/>
                    </a:lnTo>
                    <a:lnTo>
                      <a:pt x="1068" y="1044"/>
                    </a:lnTo>
                    <a:lnTo>
                      <a:pt x="1068" y="1041"/>
                    </a:lnTo>
                    <a:lnTo>
                      <a:pt x="1066" y="1041"/>
                    </a:lnTo>
                    <a:lnTo>
                      <a:pt x="1063" y="1041"/>
                    </a:lnTo>
                    <a:lnTo>
                      <a:pt x="1061" y="1041"/>
                    </a:lnTo>
                    <a:lnTo>
                      <a:pt x="1063" y="1041"/>
                    </a:lnTo>
                    <a:lnTo>
                      <a:pt x="1061" y="1039"/>
                    </a:lnTo>
                    <a:lnTo>
                      <a:pt x="1063" y="1039"/>
                    </a:lnTo>
                    <a:lnTo>
                      <a:pt x="1061" y="1039"/>
                    </a:lnTo>
                    <a:lnTo>
                      <a:pt x="1063" y="1039"/>
                    </a:lnTo>
                    <a:lnTo>
                      <a:pt x="1066" y="1039"/>
                    </a:lnTo>
                    <a:lnTo>
                      <a:pt x="1063" y="1036"/>
                    </a:lnTo>
                    <a:lnTo>
                      <a:pt x="1066" y="1036"/>
                    </a:lnTo>
                    <a:lnTo>
                      <a:pt x="1066" y="1039"/>
                    </a:lnTo>
                    <a:lnTo>
                      <a:pt x="1068" y="1039"/>
                    </a:lnTo>
                    <a:lnTo>
                      <a:pt x="1066" y="1039"/>
                    </a:lnTo>
                    <a:lnTo>
                      <a:pt x="1068" y="1036"/>
                    </a:lnTo>
                    <a:lnTo>
                      <a:pt x="1068" y="1039"/>
                    </a:lnTo>
                    <a:lnTo>
                      <a:pt x="1071" y="1039"/>
                    </a:lnTo>
                    <a:lnTo>
                      <a:pt x="1073" y="1039"/>
                    </a:lnTo>
                    <a:lnTo>
                      <a:pt x="1073" y="1036"/>
                    </a:lnTo>
                    <a:lnTo>
                      <a:pt x="1076" y="1036"/>
                    </a:lnTo>
                    <a:lnTo>
                      <a:pt x="1078" y="1036"/>
                    </a:lnTo>
                    <a:close/>
                    <a:moveTo>
                      <a:pt x="1083" y="1036"/>
                    </a:moveTo>
                    <a:lnTo>
                      <a:pt x="1081" y="1036"/>
                    </a:lnTo>
                    <a:lnTo>
                      <a:pt x="1083" y="1036"/>
                    </a:lnTo>
                    <a:close/>
                    <a:moveTo>
                      <a:pt x="1088" y="1036"/>
                    </a:moveTo>
                    <a:lnTo>
                      <a:pt x="1085" y="1036"/>
                    </a:lnTo>
                    <a:lnTo>
                      <a:pt x="1088" y="1036"/>
                    </a:lnTo>
                    <a:close/>
                    <a:moveTo>
                      <a:pt x="1098" y="1036"/>
                    </a:moveTo>
                    <a:lnTo>
                      <a:pt x="1100" y="1036"/>
                    </a:lnTo>
                    <a:lnTo>
                      <a:pt x="1103" y="1036"/>
                    </a:lnTo>
                    <a:lnTo>
                      <a:pt x="1103" y="1039"/>
                    </a:lnTo>
                    <a:lnTo>
                      <a:pt x="1103" y="1036"/>
                    </a:lnTo>
                    <a:lnTo>
                      <a:pt x="1105" y="1036"/>
                    </a:lnTo>
                    <a:lnTo>
                      <a:pt x="1107" y="1036"/>
                    </a:lnTo>
                    <a:lnTo>
                      <a:pt x="1110" y="1036"/>
                    </a:lnTo>
                    <a:lnTo>
                      <a:pt x="1110" y="1039"/>
                    </a:lnTo>
                    <a:lnTo>
                      <a:pt x="1112" y="1039"/>
                    </a:lnTo>
                    <a:lnTo>
                      <a:pt x="1110" y="1039"/>
                    </a:lnTo>
                    <a:lnTo>
                      <a:pt x="1107" y="1039"/>
                    </a:lnTo>
                    <a:lnTo>
                      <a:pt x="1105" y="1039"/>
                    </a:lnTo>
                    <a:lnTo>
                      <a:pt x="1103" y="1039"/>
                    </a:lnTo>
                    <a:lnTo>
                      <a:pt x="1103" y="1041"/>
                    </a:lnTo>
                    <a:lnTo>
                      <a:pt x="1100" y="1041"/>
                    </a:lnTo>
                    <a:lnTo>
                      <a:pt x="1100" y="1039"/>
                    </a:lnTo>
                    <a:lnTo>
                      <a:pt x="1100" y="1041"/>
                    </a:lnTo>
                    <a:lnTo>
                      <a:pt x="1098" y="1041"/>
                    </a:lnTo>
                    <a:lnTo>
                      <a:pt x="1095" y="1041"/>
                    </a:lnTo>
                    <a:lnTo>
                      <a:pt x="1095" y="1039"/>
                    </a:lnTo>
                    <a:lnTo>
                      <a:pt x="1093" y="1039"/>
                    </a:lnTo>
                    <a:lnTo>
                      <a:pt x="1093" y="1041"/>
                    </a:lnTo>
                    <a:lnTo>
                      <a:pt x="1090" y="1041"/>
                    </a:lnTo>
                    <a:lnTo>
                      <a:pt x="1090" y="1039"/>
                    </a:lnTo>
                    <a:lnTo>
                      <a:pt x="1093" y="1039"/>
                    </a:lnTo>
                    <a:lnTo>
                      <a:pt x="1090" y="1039"/>
                    </a:lnTo>
                    <a:lnTo>
                      <a:pt x="1093" y="1039"/>
                    </a:lnTo>
                    <a:lnTo>
                      <a:pt x="1090" y="1039"/>
                    </a:lnTo>
                    <a:lnTo>
                      <a:pt x="1093" y="1039"/>
                    </a:lnTo>
                    <a:lnTo>
                      <a:pt x="1095" y="1039"/>
                    </a:lnTo>
                    <a:lnTo>
                      <a:pt x="1093" y="1039"/>
                    </a:lnTo>
                    <a:lnTo>
                      <a:pt x="1093" y="1036"/>
                    </a:lnTo>
                    <a:lnTo>
                      <a:pt x="1090" y="1036"/>
                    </a:lnTo>
                    <a:lnTo>
                      <a:pt x="1093" y="1036"/>
                    </a:lnTo>
                    <a:lnTo>
                      <a:pt x="1095" y="1036"/>
                    </a:lnTo>
                    <a:lnTo>
                      <a:pt x="1095" y="1039"/>
                    </a:lnTo>
                    <a:lnTo>
                      <a:pt x="1098" y="1039"/>
                    </a:lnTo>
                    <a:lnTo>
                      <a:pt x="1098" y="1036"/>
                    </a:lnTo>
                    <a:lnTo>
                      <a:pt x="1095" y="1036"/>
                    </a:lnTo>
                    <a:lnTo>
                      <a:pt x="1098" y="1036"/>
                    </a:lnTo>
                    <a:close/>
                    <a:moveTo>
                      <a:pt x="1063" y="1036"/>
                    </a:moveTo>
                    <a:lnTo>
                      <a:pt x="1063" y="1034"/>
                    </a:lnTo>
                    <a:lnTo>
                      <a:pt x="1063" y="1036"/>
                    </a:lnTo>
                    <a:close/>
                    <a:moveTo>
                      <a:pt x="1059" y="1036"/>
                    </a:moveTo>
                    <a:lnTo>
                      <a:pt x="1059" y="1034"/>
                    </a:lnTo>
                    <a:lnTo>
                      <a:pt x="1059" y="1036"/>
                    </a:lnTo>
                    <a:lnTo>
                      <a:pt x="1061" y="1036"/>
                    </a:lnTo>
                    <a:lnTo>
                      <a:pt x="1063" y="1036"/>
                    </a:lnTo>
                    <a:lnTo>
                      <a:pt x="1061" y="1036"/>
                    </a:lnTo>
                    <a:lnTo>
                      <a:pt x="1063" y="1036"/>
                    </a:lnTo>
                    <a:lnTo>
                      <a:pt x="1061" y="1036"/>
                    </a:lnTo>
                    <a:lnTo>
                      <a:pt x="1061" y="1039"/>
                    </a:lnTo>
                    <a:lnTo>
                      <a:pt x="1059" y="1039"/>
                    </a:lnTo>
                    <a:lnTo>
                      <a:pt x="1059" y="1036"/>
                    </a:lnTo>
                    <a:lnTo>
                      <a:pt x="1059" y="1039"/>
                    </a:lnTo>
                    <a:lnTo>
                      <a:pt x="1059" y="1036"/>
                    </a:lnTo>
                    <a:lnTo>
                      <a:pt x="1056" y="1036"/>
                    </a:lnTo>
                    <a:lnTo>
                      <a:pt x="1059" y="1036"/>
                    </a:lnTo>
                    <a:lnTo>
                      <a:pt x="1056" y="1036"/>
                    </a:lnTo>
                    <a:lnTo>
                      <a:pt x="1054" y="1036"/>
                    </a:lnTo>
                    <a:lnTo>
                      <a:pt x="1051" y="1036"/>
                    </a:lnTo>
                    <a:lnTo>
                      <a:pt x="1054" y="1039"/>
                    </a:lnTo>
                    <a:lnTo>
                      <a:pt x="1051" y="1039"/>
                    </a:lnTo>
                    <a:lnTo>
                      <a:pt x="1051" y="1036"/>
                    </a:lnTo>
                    <a:lnTo>
                      <a:pt x="1054" y="1036"/>
                    </a:lnTo>
                    <a:lnTo>
                      <a:pt x="1051" y="1036"/>
                    </a:lnTo>
                    <a:lnTo>
                      <a:pt x="1051" y="1039"/>
                    </a:lnTo>
                    <a:lnTo>
                      <a:pt x="1049" y="1039"/>
                    </a:lnTo>
                    <a:lnTo>
                      <a:pt x="1049" y="1036"/>
                    </a:lnTo>
                    <a:lnTo>
                      <a:pt x="1051" y="1036"/>
                    </a:lnTo>
                    <a:lnTo>
                      <a:pt x="1049" y="1036"/>
                    </a:lnTo>
                    <a:lnTo>
                      <a:pt x="1051" y="1036"/>
                    </a:lnTo>
                    <a:lnTo>
                      <a:pt x="1049" y="1036"/>
                    </a:lnTo>
                    <a:lnTo>
                      <a:pt x="1051" y="1036"/>
                    </a:lnTo>
                    <a:lnTo>
                      <a:pt x="1051" y="1034"/>
                    </a:lnTo>
                    <a:lnTo>
                      <a:pt x="1049" y="1034"/>
                    </a:lnTo>
                    <a:lnTo>
                      <a:pt x="1051" y="1034"/>
                    </a:lnTo>
                    <a:lnTo>
                      <a:pt x="1054" y="1034"/>
                    </a:lnTo>
                    <a:lnTo>
                      <a:pt x="1056" y="1034"/>
                    </a:lnTo>
                    <a:lnTo>
                      <a:pt x="1059" y="1034"/>
                    </a:lnTo>
                    <a:lnTo>
                      <a:pt x="1059" y="1036"/>
                    </a:lnTo>
                    <a:close/>
                    <a:moveTo>
                      <a:pt x="1073" y="1034"/>
                    </a:moveTo>
                    <a:lnTo>
                      <a:pt x="1076" y="1034"/>
                    </a:lnTo>
                    <a:lnTo>
                      <a:pt x="1078" y="1034"/>
                    </a:lnTo>
                    <a:lnTo>
                      <a:pt x="1078" y="1036"/>
                    </a:lnTo>
                    <a:lnTo>
                      <a:pt x="1076" y="1036"/>
                    </a:lnTo>
                    <a:lnTo>
                      <a:pt x="1073" y="1036"/>
                    </a:lnTo>
                    <a:lnTo>
                      <a:pt x="1071" y="1036"/>
                    </a:lnTo>
                    <a:lnTo>
                      <a:pt x="1068" y="1036"/>
                    </a:lnTo>
                    <a:lnTo>
                      <a:pt x="1071" y="1034"/>
                    </a:lnTo>
                    <a:lnTo>
                      <a:pt x="1073" y="1034"/>
                    </a:lnTo>
                    <a:close/>
                    <a:moveTo>
                      <a:pt x="1056" y="1034"/>
                    </a:moveTo>
                    <a:lnTo>
                      <a:pt x="1054" y="1034"/>
                    </a:lnTo>
                    <a:lnTo>
                      <a:pt x="1056" y="1034"/>
                    </a:lnTo>
                    <a:close/>
                    <a:moveTo>
                      <a:pt x="1054" y="1034"/>
                    </a:moveTo>
                    <a:lnTo>
                      <a:pt x="1054" y="1031"/>
                    </a:lnTo>
                    <a:lnTo>
                      <a:pt x="1054" y="1034"/>
                    </a:lnTo>
                    <a:close/>
                    <a:moveTo>
                      <a:pt x="1039" y="1031"/>
                    </a:moveTo>
                    <a:lnTo>
                      <a:pt x="1039" y="1034"/>
                    </a:lnTo>
                    <a:lnTo>
                      <a:pt x="1037" y="1034"/>
                    </a:lnTo>
                    <a:lnTo>
                      <a:pt x="1037" y="1031"/>
                    </a:lnTo>
                    <a:lnTo>
                      <a:pt x="1039" y="1031"/>
                    </a:lnTo>
                    <a:close/>
                    <a:moveTo>
                      <a:pt x="1059" y="1031"/>
                    </a:moveTo>
                    <a:lnTo>
                      <a:pt x="1056" y="1031"/>
                    </a:lnTo>
                    <a:lnTo>
                      <a:pt x="1059" y="1031"/>
                    </a:lnTo>
                    <a:close/>
                    <a:moveTo>
                      <a:pt x="1056" y="1031"/>
                    </a:moveTo>
                    <a:lnTo>
                      <a:pt x="1054" y="1031"/>
                    </a:lnTo>
                    <a:lnTo>
                      <a:pt x="1056" y="1031"/>
                    </a:lnTo>
                    <a:close/>
                    <a:moveTo>
                      <a:pt x="1049" y="1031"/>
                    </a:moveTo>
                    <a:lnTo>
                      <a:pt x="1046" y="1031"/>
                    </a:lnTo>
                    <a:lnTo>
                      <a:pt x="1049" y="1031"/>
                    </a:lnTo>
                    <a:close/>
                    <a:moveTo>
                      <a:pt x="1046" y="1031"/>
                    </a:moveTo>
                    <a:lnTo>
                      <a:pt x="1046" y="1034"/>
                    </a:lnTo>
                    <a:lnTo>
                      <a:pt x="1044" y="1034"/>
                    </a:lnTo>
                    <a:lnTo>
                      <a:pt x="1044" y="1031"/>
                    </a:lnTo>
                    <a:lnTo>
                      <a:pt x="1046" y="1031"/>
                    </a:lnTo>
                    <a:close/>
                    <a:moveTo>
                      <a:pt x="1041" y="1031"/>
                    </a:moveTo>
                    <a:lnTo>
                      <a:pt x="1039" y="1031"/>
                    </a:lnTo>
                    <a:lnTo>
                      <a:pt x="1041" y="1031"/>
                    </a:lnTo>
                    <a:close/>
                    <a:moveTo>
                      <a:pt x="1049" y="1031"/>
                    </a:moveTo>
                    <a:lnTo>
                      <a:pt x="1051" y="1031"/>
                    </a:lnTo>
                    <a:lnTo>
                      <a:pt x="1049" y="1031"/>
                    </a:lnTo>
                    <a:close/>
                    <a:moveTo>
                      <a:pt x="1046" y="1031"/>
                    </a:moveTo>
                    <a:lnTo>
                      <a:pt x="1044" y="1031"/>
                    </a:lnTo>
                    <a:lnTo>
                      <a:pt x="1046" y="1031"/>
                    </a:lnTo>
                    <a:close/>
                    <a:moveTo>
                      <a:pt x="1051" y="1029"/>
                    </a:moveTo>
                    <a:lnTo>
                      <a:pt x="1051" y="1031"/>
                    </a:lnTo>
                    <a:lnTo>
                      <a:pt x="1051" y="1029"/>
                    </a:lnTo>
                    <a:close/>
                    <a:moveTo>
                      <a:pt x="1061" y="1031"/>
                    </a:moveTo>
                    <a:lnTo>
                      <a:pt x="1059" y="1031"/>
                    </a:lnTo>
                    <a:lnTo>
                      <a:pt x="1059" y="1029"/>
                    </a:lnTo>
                    <a:lnTo>
                      <a:pt x="1061" y="1029"/>
                    </a:lnTo>
                    <a:lnTo>
                      <a:pt x="1061" y="1031"/>
                    </a:lnTo>
                    <a:close/>
                    <a:moveTo>
                      <a:pt x="1041" y="1031"/>
                    </a:moveTo>
                    <a:lnTo>
                      <a:pt x="1039" y="1031"/>
                    </a:lnTo>
                    <a:lnTo>
                      <a:pt x="1039" y="1029"/>
                    </a:lnTo>
                    <a:lnTo>
                      <a:pt x="1041" y="1029"/>
                    </a:lnTo>
                    <a:lnTo>
                      <a:pt x="1041" y="1031"/>
                    </a:lnTo>
                    <a:close/>
                    <a:moveTo>
                      <a:pt x="1032" y="1029"/>
                    </a:moveTo>
                    <a:lnTo>
                      <a:pt x="1034" y="1029"/>
                    </a:lnTo>
                    <a:lnTo>
                      <a:pt x="1034" y="1031"/>
                    </a:lnTo>
                    <a:lnTo>
                      <a:pt x="1037" y="1031"/>
                    </a:lnTo>
                    <a:lnTo>
                      <a:pt x="1034" y="1031"/>
                    </a:lnTo>
                    <a:lnTo>
                      <a:pt x="1037" y="1031"/>
                    </a:lnTo>
                    <a:lnTo>
                      <a:pt x="1034" y="1034"/>
                    </a:lnTo>
                    <a:lnTo>
                      <a:pt x="1034" y="1031"/>
                    </a:lnTo>
                    <a:lnTo>
                      <a:pt x="1032" y="1031"/>
                    </a:lnTo>
                    <a:lnTo>
                      <a:pt x="1032" y="1029"/>
                    </a:lnTo>
                    <a:lnTo>
                      <a:pt x="1032" y="1031"/>
                    </a:lnTo>
                    <a:lnTo>
                      <a:pt x="1029" y="1031"/>
                    </a:lnTo>
                    <a:lnTo>
                      <a:pt x="1032" y="1029"/>
                    </a:lnTo>
                    <a:close/>
                    <a:moveTo>
                      <a:pt x="1032" y="1029"/>
                    </a:moveTo>
                    <a:lnTo>
                      <a:pt x="1029" y="1029"/>
                    </a:lnTo>
                    <a:lnTo>
                      <a:pt x="1032" y="1029"/>
                    </a:lnTo>
                    <a:close/>
                    <a:moveTo>
                      <a:pt x="1034" y="1027"/>
                    </a:moveTo>
                    <a:lnTo>
                      <a:pt x="1034" y="1029"/>
                    </a:lnTo>
                    <a:lnTo>
                      <a:pt x="1032" y="1029"/>
                    </a:lnTo>
                    <a:lnTo>
                      <a:pt x="1032" y="1027"/>
                    </a:lnTo>
                    <a:lnTo>
                      <a:pt x="1034" y="1027"/>
                    </a:lnTo>
                    <a:close/>
                    <a:moveTo>
                      <a:pt x="1039" y="1027"/>
                    </a:moveTo>
                    <a:lnTo>
                      <a:pt x="1039" y="1024"/>
                    </a:lnTo>
                    <a:lnTo>
                      <a:pt x="1039" y="1027"/>
                    </a:lnTo>
                    <a:close/>
                    <a:moveTo>
                      <a:pt x="1034" y="1024"/>
                    </a:moveTo>
                    <a:lnTo>
                      <a:pt x="1032" y="1024"/>
                    </a:lnTo>
                    <a:lnTo>
                      <a:pt x="1034" y="1024"/>
                    </a:lnTo>
                    <a:close/>
                    <a:moveTo>
                      <a:pt x="1010" y="1024"/>
                    </a:moveTo>
                    <a:lnTo>
                      <a:pt x="1007" y="1024"/>
                    </a:lnTo>
                    <a:lnTo>
                      <a:pt x="1007" y="1027"/>
                    </a:lnTo>
                    <a:lnTo>
                      <a:pt x="1007" y="1024"/>
                    </a:lnTo>
                    <a:lnTo>
                      <a:pt x="1010" y="1024"/>
                    </a:lnTo>
                    <a:close/>
                    <a:moveTo>
                      <a:pt x="1037" y="1024"/>
                    </a:moveTo>
                    <a:lnTo>
                      <a:pt x="1039" y="1024"/>
                    </a:lnTo>
                    <a:lnTo>
                      <a:pt x="1037" y="1024"/>
                    </a:lnTo>
                    <a:close/>
                    <a:moveTo>
                      <a:pt x="1027" y="1024"/>
                    </a:moveTo>
                    <a:lnTo>
                      <a:pt x="1024" y="1024"/>
                    </a:lnTo>
                    <a:lnTo>
                      <a:pt x="1024" y="1022"/>
                    </a:lnTo>
                    <a:lnTo>
                      <a:pt x="1024" y="1024"/>
                    </a:lnTo>
                    <a:lnTo>
                      <a:pt x="1027" y="1024"/>
                    </a:lnTo>
                    <a:close/>
                    <a:moveTo>
                      <a:pt x="1049" y="1024"/>
                    </a:moveTo>
                    <a:lnTo>
                      <a:pt x="1049" y="1022"/>
                    </a:lnTo>
                    <a:lnTo>
                      <a:pt x="1049" y="1024"/>
                    </a:lnTo>
                    <a:close/>
                    <a:moveTo>
                      <a:pt x="1044" y="1024"/>
                    </a:moveTo>
                    <a:lnTo>
                      <a:pt x="1044" y="1022"/>
                    </a:lnTo>
                    <a:lnTo>
                      <a:pt x="1044" y="1024"/>
                    </a:lnTo>
                    <a:close/>
                    <a:moveTo>
                      <a:pt x="1046" y="1022"/>
                    </a:moveTo>
                    <a:lnTo>
                      <a:pt x="1046" y="1024"/>
                    </a:lnTo>
                    <a:lnTo>
                      <a:pt x="1046" y="1022"/>
                    </a:lnTo>
                    <a:close/>
                    <a:moveTo>
                      <a:pt x="1024" y="1022"/>
                    </a:moveTo>
                    <a:lnTo>
                      <a:pt x="1024" y="1024"/>
                    </a:lnTo>
                    <a:lnTo>
                      <a:pt x="1024" y="1022"/>
                    </a:lnTo>
                    <a:close/>
                    <a:moveTo>
                      <a:pt x="1034" y="1024"/>
                    </a:moveTo>
                    <a:lnTo>
                      <a:pt x="1032" y="1024"/>
                    </a:lnTo>
                    <a:lnTo>
                      <a:pt x="1032" y="1022"/>
                    </a:lnTo>
                    <a:lnTo>
                      <a:pt x="1034" y="1022"/>
                    </a:lnTo>
                    <a:lnTo>
                      <a:pt x="1034" y="1024"/>
                    </a:lnTo>
                    <a:close/>
                    <a:moveTo>
                      <a:pt x="1037" y="1024"/>
                    </a:moveTo>
                    <a:lnTo>
                      <a:pt x="1034" y="1024"/>
                    </a:lnTo>
                    <a:lnTo>
                      <a:pt x="1034" y="1022"/>
                    </a:lnTo>
                    <a:lnTo>
                      <a:pt x="1037" y="1022"/>
                    </a:lnTo>
                    <a:lnTo>
                      <a:pt x="1037" y="1024"/>
                    </a:lnTo>
                    <a:close/>
                    <a:moveTo>
                      <a:pt x="1049" y="1022"/>
                    </a:moveTo>
                    <a:lnTo>
                      <a:pt x="1046" y="1022"/>
                    </a:lnTo>
                    <a:lnTo>
                      <a:pt x="1049" y="1022"/>
                    </a:lnTo>
                    <a:close/>
                    <a:moveTo>
                      <a:pt x="1046" y="1022"/>
                    </a:moveTo>
                    <a:lnTo>
                      <a:pt x="1044" y="1022"/>
                    </a:lnTo>
                    <a:lnTo>
                      <a:pt x="1046" y="1022"/>
                    </a:lnTo>
                    <a:close/>
                    <a:moveTo>
                      <a:pt x="1029" y="1022"/>
                    </a:moveTo>
                    <a:lnTo>
                      <a:pt x="1029" y="1024"/>
                    </a:lnTo>
                    <a:lnTo>
                      <a:pt x="1027" y="1024"/>
                    </a:lnTo>
                    <a:lnTo>
                      <a:pt x="1029" y="1024"/>
                    </a:lnTo>
                    <a:lnTo>
                      <a:pt x="1027" y="1024"/>
                    </a:lnTo>
                    <a:lnTo>
                      <a:pt x="1027" y="1022"/>
                    </a:lnTo>
                    <a:lnTo>
                      <a:pt x="1029" y="1022"/>
                    </a:lnTo>
                    <a:close/>
                    <a:moveTo>
                      <a:pt x="1039" y="1022"/>
                    </a:moveTo>
                    <a:lnTo>
                      <a:pt x="1037" y="1022"/>
                    </a:lnTo>
                    <a:lnTo>
                      <a:pt x="1039" y="1022"/>
                    </a:lnTo>
                    <a:close/>
                    <a:moveTo>
                      <a:pt x="1032" y="1022"/>
                    </a:moveTo>
                    <a:lnTo>
                      <a:pt x="1034" y="1022"/>
                    </a:lnTo>
                    <a:lnTo>
                      <a:pt x="1032" y="1022"/>
                    </a:lnTo>
                    <a:lnTo>
                      <a:pt x="1032" y="1024"/>
                    </a:lnTo>
                    <a:lnTo>
                      <a:pt x="1032" y="1022"/>
                    </a:lnTo>
                    <a:lnTo>
                      <a:pt x="1029" y="1022"/>
                    </a:lnTo>
                    <a:lnTo>
                      <a:pt x="1032" y="1022"/>
                    </a:lnTo>
                    <a:close/>
                    <a:moveTo>
                      <a:pt x="1034" y="1022"/>
                    </a:moveTo>
                    <a:lnTo>
                      <a:pt x="1032" y="1022"/>
                    </a:lnTo>
                    <a:lnTo>
                      <a:pt x="1034" y="1022"/>
                    </a:lnTo>
                    <a:close/>
                    <a:moveTo>
                      <a:pt x="1019" y="1022"/>
                    </a:moveTo>
                    <a:lnTo>
                      <a:pt x="1019" y="1019"/>
                    </a:lnTo>
                    <a:lnTo>
                      <a:pt x="1019" y="1022"/>
                    </a:lnTo>
                    <a:close/>
                    <a:moveTo>
                      <a:pt x="1024" y="1019"/>
                    </a:moveTo>
                    <a:lnTo>
                      <a:pt x="1027" y="1019"/>
                    </a:lnTo>
                    <a:lnTo>
                      <a:pt x="1029" y="1022"/>
                    </a:lnTo>
                    <a:lnTo>
                      <a:pt x="1027" y="1022"/>
                    </a:lnTo>
                    <a:lnTo>
                      <a:pt x="1024" y="1022"/>
                    </a:lnTo>
                    <a:lnTo>
                      <a:pt x="1024" y="1024"/>
                    </a:lnTo>
                    <a:lnTo>
                      <a:pt x="1022" y="1022"/>
                    </a:lnTo>
                    <a:lnTo>
                      <a:pt x="1024" y="1022"/>
                    </a:lnTo>
                    <a:lnTo>
                      <a:pt x="1024" y="1019"/>
                    </a:lnTo>
                    <a:close/>
                    <a:moveTo>
                      <a:pt x="1046" y="1022"/>
                    </a:moveTo>
                    <a:lnTo>
                      <a:pt x="1046" y="1019"/>
                    </a:lnTo>
                    <a:lnTo>
                      <a:pt x="1046" y="1022"/>
                    </a:lnTo>
                    <a:close/>
                    <a:moveTo>
                      <a:pt x="1019" y="1019"/>
                    </a:moveTo>
                    <a:lnTo>
                      <a:pt x="1017" y="1019"/>
                    </a:lnTo>
                    <a:lnTo>
                      <a:pt x="1019" y="1019"/>
                    </a:lnTo>
                    <a:close/>
                    <a:moveTo>
                      <a:pt x="1046" y="1019"/>
                    </a:moveTo>
                    <a:lnTo>
                      <a:pt x="1049" y="1019"/>
                    </a:lnTo>
                    <a:lnTo>
                      <a:pt x="1046" y="1019"/>
                    </a:lnTo>
                    <a:close/>
                    <a:moveTo>
                      <a:pt x="1029" y="1019"/>
                    </a:moveTo>
                    <a:lnTo>
                      <a:pt x="1027" y="1019"/>
                    </a:lnTo>
                    <a:lnTo>
                      <a:pt x="1029" y="1019"/>
                    </a:lnTo>
                    <a:close/>
                    <a:moveTo>
                      <a:pt x="1044" y="1019"/>
                    </a:moveTo>
                    <a:lnTo>
                      <a:pt x="1046" y="1019"/>
                    </a:lnTo>
                    <a:lnTo>
                      <a:pt x="1044" y="1019"/>
                    </a:lnTo>
                    <a:lnTo>
                      <a:pt x="1046" y="1019"/>
                    </a:lnTo>
                    <a:lnTo>
                      <a:pt x="1046" y="1022"/>
                    </a:lnTo>
                    <a:lnTo>
                      <a:pt x="1044" y="1022"/>
                    </a:lnTo>
                    <a:lnTo>
                      <a:pt x="1044" y="1019"/>
                    </a:lnTo>
                    <a:lnTo>
                      <a:pt x="1041" y="1019"/>
                    </a:lnTo>
                    <a:lnTo>
                      <a:pt x="1044" y="1019"/>
                    </a:lnTo>
                    <a:close/>
                    <a:moveTo>
                      <a:pt x="1024" y="1019"/>
                    </a:moveTo>
                    <a:lnTo>
                      <a:pt x="1022" y="1019"/>
                    </a:lnTo>
                    <a:lnTo>
                      <a:pt x="1024" y="1019"/>
                    </a:lnTo>
                    <a:close/>
                    <a:moveTo>
                      <a:pt x="1027" y="1019"/>
                    </a:moveTo>
                    <a:lnTo>
                      <a:pt x="1024" y="1019"/>
                    </a:lnTo>
                    <a:lnTo>
                      <a:pt x="1027" y="1019"/>
                    </a:lnTo>
                    <a:lnTo>
                      <a:pt x="1024" y="1019"/>
                    </a:lnTo>
                    <a:lnTo>
                      <a:pt x="1027" y="1019"/>
                    </a:lnTo>
                    <a:close/>
                    <a:moveTo>
                      <a:pt x="1046" y="1019"/>
                    </a:moveTo>
                    <a:lnTo>
                      <a:pt x="1044" y="1019"/>
                    </a:lnTo>
                    <a:lnTo>
                      <a:pt x="1044" y="1017"/>
                    </a:lnTo>
                    <a:lnTo>
                      <a:pt x="1044" y="1019"/>
                    </a:lnTo>
                    <a:lnTo>
                      <a:pt x="1046" y="1019"/>
                    </a:lnTo>
                    <a:close/>
                    <a:moveTo>
                      <a:pt x="1029" y="1019"/>
                    </a:moveTo>
                    <a:lnTo>
                      <a:pt x="1029" y="1017"/>
                    </a:lnTo>
                    <a:lnTo>
                      <a:pt x="1029" y="1019"/>
                    </a:lnTo>
                    <a:close/>
                    <a:moveTo>
                      <a:pt x="1037" y="1017"/>
                    </a:moveTo>
                    <a:lnTo>
                      <a:pt x="1037" y="1019"/>
                    </a:lnTo>
                    <a:lnTo>
                      <a:pt x="1034" y="1019"/>
                    </a:lnTo>
                    <a:lnTo>
                      <a:pt x="1034" y="1017"/>
                    </a:lnTo>
                    <a:lnTo>
                      <a:pt x="1034" y="1019"/>
                    </a:lnTo>
                    <a:lnTo>
                      <a:pt x="1034" y="1017"/>
                    </a:lnTo>
                    <a:lnTo>
                      <a:pt x="1037" y="1017"/>
                    </a:lnTo>
                    <a:close/>
                    <a:moveTo>
                      <a:pt x="1049" y="1019"/>
                    </a:moveTo>
                    <a:lnTo>
                      <a:pt x="1051" y="1019"/>
                    </a:lnTo>
                    <a:lnTo>
                      <a:pt x="1051" y="1017"/>
                    </a:lnTo>
                    <a:lnTo>
                      <a:pt x="1051" y="1019"/>
                    </a:lnTo>
                    <a:lnTo>
                      <a:pt x="1054" y="1019"/>
                    </a:lnTo>
                    <a:lnTo>
                      <a:pt x="1051" y="1022"/>
                    </a:lnTo>
                    <a:lnTo>
                      <a:pt x="1049" y="1019"/>
                    </a:lnTo>
                    <a:lnTo>
                      <a:pt x="1049" y="1017"/>
                    </a:lnTo>
                    <a:lnTo>
                      <a:pt x="1049" y="1019"/>
                    </a:lnTo>
                    <a:close/>
                    <a:moveTo>
                      <a:pt x="1019" y="1019"/>
                    </a:moveTo>
                    <a:lnTo>
                      <a:pt x="1017" y="1019"/>
                    </a:lnTo>
                    <a:lnTo>
                      <a:pt x="1017" y="1017"/>
                    </a:lnTo>
                    <a:lnTo>
                      <a:pt x="1019" y="1017"/>
                    </a:lnTo>
                    <a:lnTo>
                      <a:pt x="1019" y="1019"/>
                    </a:lnTo>
                    <a:close/>
                    <a:moveTo>
                      <a:pt x="1039" y="1017"/>
                    </a:moveTo>
                    <a:lnTo>
                      <a:pt x="1037" y="1019"/>
                    </a:lnTo>
                    <a:lnTo>
                      <a:pt x="1037" y="1017"/>
                    </a:lnTo>
                    <a:lnTo>
                      <a:pt x="1039" y="1017"/>
                    </a:lnTo>
                    <a:lnTo>
                      <a:pt x="1037" y="1017"/>
                    </a:lnTo>
                    <a:lnTo>
                      <a:pt x="1039" y="1017"/>
                    </a:lnTo>
                    <a:close/>
                    <a:moveTo>
                      <a:pt x="1032" y="1017"/>
                    </a:moveTo>
                    <a:lnTo>
                      <a:pt x="1032" y="1019"/>
                    </a:lnTo>
                    <a:lnTo>
                      <a:pt x="1029" y="1019"/>
                    </a:lnTo>
                    <a:lnTo>
                      <a:pt x="1032" y="1019"/>
                    </a:lnTo>
                    <a:lnTo>
                      <a:pt x="1032" y="1017"/>
                    </a:lnTo>
                    <a:lnTo>
                      <a:pt x="1032" y="1019"/>
                    </a:lnTo>
                    <a:lnTo>
                      <a:pt x="1029" y="1019"/>
                    </a:lnTo>
                    <a:lnTo>
                      <a:pt x="1029" y="1017"/>
                    </a:lnTo>
                    <a:lnTo>
                      <a:pt x="1032" y="1017"/>
                    </a:lnTo>
                    <a:close/>
                    <a:moveTo>
                      <a:pt x="1010" y="1017"/>
                    </a:moveTo>
                    <a:lnTo>
                      <a:pt x="1012" y="1017"/>
                    </a:lnTo>
                    <a:lnTo>
                      <a:pt x="1010" y="1017"/>
                    </a:lnTo>
                    <a:close/>
                    <a:moveTo>
                      <a:pt x="1083" y="1017"/>
                    </a:moveTo>
                    <a:lnTo>
                      <a:pt x="1081" y="1017"/>
                    </a:lnTo>
                    <a:lnTo>
                      <a:pt x="1083" y="1017"/>
                    </a:lnTo>
                    <a:close/>
                    <a:moveTo>
                      <a:pt x="1010" y="1017"/>
                    </a:moveTo>
                    <a:lnTo>
                      <a:pt x="1007" y="1017"/>
                    </a:lnTo>
                    <a:lnTo>
                      <a:pt x="1010" y="1017"/>
                    </a:lnTo>
                    <a:close/>
                    <a:moveTo>
                      <a:pt x="1007" y="1017"/>
                    </a:moveTo>
                    <a:lnTo>
                      <a:pt x="1007" y="1014"/>
                    </a:lnTo>
                    <a:lnTo>
                      <a:pt x="1010" y="1014"/>
                    </a:lnTo>
                    <a:lnTo>
                      <a:pt x="1007" y="1014"/>
                    </a:lnTo>
                    <a:lnTo>
                      <a:pt x="1007" y="1017"/>
                    </a:lnTo>
                    <a:close/>
                    <a:moveTo>
                      <a:pt x="1007" y="1017"/>
                    </a:moveTo>
                    <a:lnTo>
                      <a:pt x="1007" y="1014"/>
                    </a:lnTo>
                    <a:lnTo>
                      <a:pt x="1007" y="1017"/>
                    </a:lnTo>
                    <a:close/>
                    <a:moveTo>
                      <a:pt x="1017" y="1014"/>
                    </a:moveTo>
                    <a:lnTo>
                      <a:pt x="1015" y="1014"/>
                    </a:lnTo>
                    <a:lnTo>
                      <a:pt x="1017" y="1014"/>
                    </a:lnTo>
                    <a:close/>
                    <a:moveTo>
                      <a:pt x="1024" y="1014"/>
                    </a:moveTo>
                    <a:lnTo>
                      <a:pt x="1022" y="1014"/>
                    </a:lnTo>
                    <a:lnTo>
                      <a:pt x="1024" y="1014"/>
                    </a:lnTo>
                    <a:close/>
                    <a:moveTo>
                      <a:pt x="1019" y="1014"/>
                    </a:moveTo>
                    <a:lnTo>
                      <a:pt x="1022" y="1014"/>
                    </a:lnTo>
                    <a:lnTo>
                      <a:pt x="1019" y="1014"/>
                    </a:lnTo>
                    <a:lnTo>
                      <a:pt x="1017" y="1014"/>
                    </a:lnTo>
                    <a:lnTo>
                      <a:pt x="1019" y="1014"/>
                    </a:lnTo>
                    <a:close/>
                    <a:moveTo>
                      <a:pt x="1007" y="1017"/>
                    </a:moveTo>
                    <a:lnTo>
                      <a:pt x="1005" y="1017"/>
                    </a:lnTo>
                    <a:lnTo>
                      <a:pt x="1005" y="1014"/>
                    </a:lnTo>
                    <a:lnTo>
                      <a:pt x="1007" y="1014"/>
                    </a:lnTo>
                    <a:lnTo>
                      <a:pt x="1007" y="1017"/>
                    </a:lnTo>
                    <a:close/>
                    <a:moveTo>
                      <a:pt x="1081" y="1014"/>
                    </a:moveTo>
                    <a:lnTo>
                      <a:pt x="1081" y="1017"/>
                    </a:lnTo>
                    <a:lnTo>
                      <a:pt x="1078" y="1017"/>
                    </a:lnTo>
                    <a:lnTo>
                      <a:pt x="1078" y="1014"/>
                    </a:lnTo>
                    <a:lnTo>
                      <a:pt x="1076" y="1014"/>
                    </a:lnTo>
                    <a:lnTo>
                      <a:pt x="1076" y="1012"/>
                    </a:lnTo>
                    <a:lnTo>
                      <a:pt x="1076" y="1014"/>
                    </a:lnTo>
                    <a:lnTo>
                      <a:pt x="1076" y="1012"/>
                    </a:lnTo>
                    <a:lnTo>
                      <a:pt x="1076" y="1014"/>
                    </a:lnTo>
                    <a:lnTo>
                      <a:pt x="1078" y="1014"/>
                    </a:lnTo>
                    <a:lnTo>
                      <a:pt x="1081" y="1014"/>
                    </a:lnTo>
                    <a:lnTo>
                      <a:pt x="1081" y="1012"/>
                    </a:lnTo>
                    <a:lnTo>
                      <a:pt x="1081" y="1014"/>
                    </a:lnTo>
                    <a:close/>
                    <a:moveTo>
                      <a:pt x="1029" y="1014"/>
                    </a:moveTo>
                    <a:lnTo>
                      <a:pt x="1032" y="1014"/>
                    </a:lnTo>
                    <a:lnTo>
                      <a:pt x="1029" y="1014"/>
                    </a:lnTo>
                    <a:lnTo>
                      <a:pt x="1029" y="1017"/>
                    </a:lnTo>
                    <a:lnTo>
                      <a:pt x="1027" y="1017"/>
                    </a:lnTo>
                    <a:lnTo>
                      <a:pt x="1027" y="1019"/>
                    </a:lnTo>
                    <a:lnTo>
                      <a:pt x="1027" y="1017"/>
                    </a:lnTo>
                    <a:lnTo>
                      <a:pt x="1024" y="1017"/>
                    </a:lnTo>
                    <a:lnTo>
                      <a:pt x="1027" y="1017"/>
                    </a:lnTo>
                    <a:lnTo>
                      <a:pt x="1024" y="1017"/>
                    </a:lnTo>
                    <a:lnTo>
                      <a:pt x="1024" y="1019"/>
                    </a:lnTo>
                    <a:lnTo>
                      <a:pt x="1022" y="1019"/>
                    </a:lnTo>
                    <a:lnTo>
                      <a:pt x="1022" y="1017"/>
                    </a:lnTo>
                    <a:lnTo>
                      <a:pt x="1024" y="1017"/>
                    </a:lnTo>
                    <a:lnTo>
                      <a:pt x="1022" y="1017"/>
                    </a:lnTo>
                    <a:lnTo>
                      <a:pt x="1024" y="1017"/>
                    </a:lnTo>
                    <a:lnTo>
                      <a:pt x="1027" y="1017"/>
                    </a:lnTo>
                    <a:lnTo>
                      <a:pt x="1027" y="1014"/>
                    </a:lnTo>
                    <a:lnTo>
                      <a:pt x="1024" y="1014"/>
                    </a:lnTo>
                    <a:lnTo>
                      <a:pt x="1027" y="1014"/>
                    </a:lnTo>
                    <a:lnTo>
                      <a:pt x="1029" y="1014"/>
                    </a:lnTo>
                    <a:lnTo>
                      <a:pt x="1027" y="1014"/>
                    </a:lnTo>
                    <a:lnTo>
                      <a:pt x="1024" y="1014"/>
                    </a:lnTo>
                    <a:lnTo>
                      <a:pt x="1027" y="1014"/>
                    </a:lnTo>
                    <a:lnTo>
                      <a:pt x="1027" y="1012"/>
                    </a:lnTo>
                    <a:lnTo>
                      <a:pt x="1029" y="1012"/>
                    </a:lnTo>
                    <a:lnTo>
                      <a:pt x="1029" y="1014"/>
                    </a:lnTo>
                    <a:close/>
                    <a:moveTo>
                      <a:pt x="1056" y="1012"/>
                    </a:moveTo>
                    <a:lnTo>
                      <a:pt x="1059" y="1012"/>
                    </a:lnTo>
                    <a:lnTo>
                      <a:pt x="1059" y="1014"/>
                    </a:lnTo>
                    <a:lnTo>
                      <a:pt x="1056" y="1014"/>
                    </a:lnTo>
                    <a:lnTo>
                      <a:pt x="1056" y="1012"/>
                    </a:lnTo>
                    <a:close/>
                    <a:moveTo>
                      <a:pt x="997" y="1012"/>
                    </a:moveTo>
                    <a:lnTo>
                      <a:pt x="1000" y="1012"/>
                    </a:lnTo>
                    <a:lnTo>
                      <a:pt x="1002" y="1012"/>
                    </a:lnTo>
                    <a:lnTo>
                      <a:pt x="1002" y="1014"/>
                    </a:lnTo>
                    <a:lnTo>
                      <a:pt x="1005" y="1014"/>
                    </a:lnTo>
                    <a:lnTo>
                      <a:pt x="1005" y="1012"/>
                    </a:lnTo>
                    <a:lnTo>
                      <a:pt x="1005" y="1014"/>
                    </a:lnTo>
                    <a:lnTo>
                      <a:pt x="1002" y="1014"/>
                    </a:lnTo>
                    <a:lnTo>
                      <a:pt x="1005" y="1014"/>
                    </a:lnTo>
                    <a:lnTo>
                      <a:pt x="1002" y="1014"/>
                    </a:lnTo>
                    <a:lnTo>
                      <a:pt x="1000" y="1014"/>
                    </a:lnTo>
                    <a:lnTo>
                      <a:pt x="1002" y="1014"/>
                    </a:lnTo>
                    <a:lnTo>
                      <a:pt x="1000" y="1014"/>
                    </a:lnTo>
                    <a:lnTo>
                      <a:pt x="1000" y="1012"/>
                    </a:lnTo>
                    <a:lnTo>
                      <a:pt x="1000" y="1014"/>
                    </a:lnTo>
                    <a:lnTo>
                      <a:pt x="1000" y="1012"/>
                    </a:lnTo>
                    <a:lnTo>
                      <a:pt x="1000" y="1014"/>
                    </a:lnTo>
                    <a:lnTo>
                      <a:pt x="997" y="1014"/>
                    </a:lnTo>
                    <a:lnTo>
                      <a:pt x="997" y="1012"/>
                    </a:lnTo>
                    <a:close/>
                    <a:moveTo>
                      <a:pt x="1000" y="1009"/>
                    </a:moveTo>
                    <a:lnTo>
                      <a:pt x="997" y="1009"/>
                    </a:lnTo>
                    <a:lnTo>
                      <a:pt x="1000" y="1009"/>
                    </a:lnTo>
                    <a:close/>
                    <a:moveTo>
                      <a:pt x="1010" y="1009"/>
                    </a:moveTo>
                    <a:lnTo>
                      <a:pt x="1012" y="1009"/>
                    </a:lnTo>
                    <a:lnTo>
                      <a:pt x="1010" y="1009"/>
                    </a:lnTo>
                    <a:close/>
                    <a:moveTo>
                      <a:pt x="1046" y="1009"/>
                    </a:moveTo>
                    <a:lnTo>
                      <a:pt x="1049" y="1009"/>
                    </a:lnTo>
                    <a:lnTo>
                      <a:pt x="1051" y="1009"/>
                    </a:lnTo>
                    <a:lnTo>
                      <a:pt x="1051" y="1012"/>
                    </a:lnTo>
                    <a:lnTo>
                      <a:pt x="1051" y="1014"/>
                    </a:lnTo>
                    <a:lnTo>
                      <a:pt x="1054" y="1014"/>
                    </a:lnTo>
                    <a:lnTo>
                      <a:pt x="1054" y="1012"/>
                    </a:lnTo>
                    <a:lnTo>
                      <a:pt x="1051" y="1012"/>
                    </a:lnTo>
                    <a:lnTo>
                      <a:pt x="1051" y="1009"/>
                    </a:lnTo>
                    <a:lnTo>
                      <a:pt x="1054" y="1009"/>
                    </a:lnTo>
                    <a:lnTo>
                      <a:pt x="1054" y="1012"/>
                    </a:lnTo>
                    <a:lnTo>
                      <a:pt x="1056" y="1012"/>
                    </a:lnTo>
                    <a:lnTo>
                      <a:pt x="1056" y="1014"/>
                    </a:lnTo>
                    <a:lnTo>
                      <a:pt x="1056" y="1017"/>
                    </a:lnTo>
                    <a:lnTo>
                      <a:pt x="1056" y="1014"/>
                    </a:lnTo>
                    <a:lnTo>
                      <a:pt x="1059" y="1014"/>
                    </a:lnTo>
                    <a:lnTo>
                      <a:pt x="1059" y="1017"/>
                    </a:lnTo>
                    <a:lnTo>
                      <a:pt x="1056" y="1017"/>
                    </a:lnTo>
                    <a:lnTo>
                      <a:pt x="1059" y="1017"/>
                    </a:lnTo>
                    <a:lnTo>
                      <a:pt x="1059" y="1014"/>
                    </a:lnTo>
                    <a:lnTo>
                      <a:pt x="1059" y="1017"/>
                    </a:lnTo>
                    <a:lnTo>
                      <a:pt x="1059" y="1014"/>
                    </a:lnTo>
                    <a:lnTo>
                      <a:pt x="1061" y="1014"/>
                    </a:lnTo>
                    <a:lnTo>
                      <a:pt x="1061" y="1012"/>
                    </a:lnTo>
                    <a:lnTo>
                      <a:pt x="1061" y="1014"/>
                    </a:lnTo>
                    <a:lnTo>
                      <a:pt x="1063" y="1014"/>
                    </a:lnTo>
                    <a:lnTo>
                      <a:pt x="1061" y="1014"/>
                    </a:lnTo>
                    <a:lnTo>
                      <a:pt x="1063" y="1014"/>
                    </a:lnTo>
                    <a:lnTo>
                      <a:pt x="1061" y="1017"/>
                    </a:lnTo>
                    <a:lnTo>
                      <a:pt x="1063" y="1017"/>
                    </a:lnTo>
                    <a:lnTo>
                      <a:pt x="1063" y="1019"/>
                    </a:lnTo>
                    <a:lnTo>
                      <a:pt x="1061" y="1019"/>
                    </a:lnTo>
                    <a:lnTo>
                      <a:pt x="1063" y="1019"/>
                    </a:lnTo>
                    <a:lnTo>
                      <a:pt x="1061" y="1019"/>
                    </a:lnTo>
                    <a:lnTo>
                      <a:pt x="1061" y="1022"/>
                    </a:lnTo>
                    <a:lnTo>
                      <a:pt x="1061" y="1019"/>
                    </a:lnTo>
                    <a:lnTo>
                      <a:pt x="1059" y="1019"/>
                    </a:lnTo>
                    <a:lnTo>
                      <a:pt x="1059" y="1022"/>
                    </a:lnTo>
                    <a:lnTo>
                      <a:pt x="1061" y="1022"/>
                    </a:lnTo>
                    <a:lnTo>
                      <a:pt x="1059" y="1022"/>
                    </a:lnTo>
                    <a:lnTo>
                      <a:pt x="1056" y="1022"/>
                    </a:lnTo>
                    <a:lnTo>
                      <a:pt x="1054" y="1022"/>
                    </a:lnTo>
                    <a:lnTo>
                      <a:pt x="1054" y="1019"/>
                    </a:lnTo>
                    <a:lnTo>
                      <a:pt x="1056" y="1019"/>
                    </a:lnTo>
                    <a:lnTo>
                      <a:pt x="1059" y="1019"/>
                    </a:lnTo>
                    <a:lnTo>
                      <a:pt x="1056" y="1019"/>
                    </a:lnTo>
                    <a:lnTo>
                      <a:pt x="1056" y="1017"/>
                    </a:lnTo>
                    <a:lnTo>
                      <a:pt x="1056" y="1019"/>
                    </a:lnTo>
                    <a:lnTo>
                      <a:pt x="1054" y="1019"/>
                    </a:lnTo>
                    <a:lnTo>
                      <a:pt x="1054" y="1017"/>
                    </a:lnTo>
                    <a:lnTo>
                      <a:pt x="1054" y="1019"/>
                    </a:lnTo>
                    <a:lnTo>
                      <a:pt x="1051" y="1019"/>
                    </a:lnTo>
                    <a:lnTo>
                      <a:pt x="1051" y="1017"/>
                    </a:lnTo>
                    <a:lnTo>
                      <a:pt x="1054" y="1017"/>
                    </a:lnTo>
                    <a:lnTo>
                      <a:pt x="1054" y="1014"/>
                    </a:lnTo>
                    <a:lnTo>
                      <a:pt x="1051" y="1014"/>
                    </a:lnTo>
                    <a:lnTo>
                      <a:pt x="1051" y="1017"/>
                    </a:lnTo>
                    <a:lnTo>
                      <a:pt x="1051" y="1014"/>
                    </a:lnTo>
                    <a:lnTo>
                      <a:pt x="1054" y="1014"/>
                    </a:lnTo>
                    <a:lnTo>
                      <a:pt x="1051" y="1014"/>
                    </a:lnTo>
                    <a:lnTo>
                      <a:pt x="1049" y="1014"/>
                    </a:lnTo>
                    <a:lnTo>
                      <a:pt x="1051" y="1017"/>
                    </a:lnTo>
                    <a:lnTo>
                      <a:pt x="1049" y="1017"/>
                    </a:lnTo>
                    <a:lnTo>
                      <a:pt x="1049" y="1019"/>
                    </a:lnTo>
                    <a:lnTo>
                      <a:pt x="1046" y="1019"/>
                    </a:lnTo>
                    <a:lnTo>
                      <a:pt x="1046" y="1017"/>
                    </a:lnTo>
                    <a:lnTo>
                      <a:pt x="1046" y="1019"/>
                    </a:lnTo>
                    <a:lnTo>
                      <a:pt x="1046" y="1017"/>
                    </a:lnTo>
                    <a:lnTo>
                      <a:pt x="1044" y="1017"/>
                    </a:lnTo>
                    <a:lnTo>
                      <a:pt x="1044" y="1014"/>
                    </a:lnTo>
                    <a:lnTo>
                      <a:pt x="1046" y="1014"/>
                    </a:lnTo>
                    <a:lnTo>
                      <a:pt x="1046" y="1012"/>
                    </a:lnTo>
                    <a:lnTo>
                      <a:pt x="1046" y="1009"/>
                    </a:lnTo>
                    <a:lnTo>
                      <a:pt x="1049" y="1009"/>
                    </a:lnTo>
                    <a:lnTo>
                      <a:pt x="1046" y="1009"/>
                    </a:lnTo>
                    <a:close/>
                    <a:moveTo>
                      <a:pt x="1010" y="1009"/>
                    </a:moveTo>
                    <a:lnTo>
                      <a:pt x="1012" y="1009"/>
                    </a:lnTo>
                    <a:lnTo>
                      <a:pt x="1010" y="1009"/>
                    </a:lnTo>
                    <a:lnTo>
                      <a:pt x="1012" y="1009"/>
                    </a:lnTo>
                    <a:lnTo>
                      <a:pt x="1010" y="1009"/>
                    </a:lnTo>
                    <a:close/>
                    <a:moveTo>
                      <a:pt x="1015" y="1009"/>
                    </a:moveTo>
                    <a:lnTo>
                      <a:pt x="1012" y="1009"/>
                    </a:lnTo>
                    <a:lnTo>
                      <a:pt x="1012" y="1007"/>
                    </a:lnTo>
                    <a:lnTo>
                      <a:pt x="1015" y="1007"/>
                    </a:lnTo>
                    <a:lnTo>
                      <a:pt x="1015" y="1009"/>
                    </a:lnTo>
                    <a:close/>
                    <a:moveTo>
                      <a:pt x="1034" y="1014"/>
                    </a:moveTo>
                    <a:lnTo>
                      <a:pt x="1034" y="1012"/>
                    </a:lnTo>
                    <a:lnTo>
                      <a:pt x="1032" y="1012"/>
                    </a:lnTo>
                    <a:lnTo>
                      <a:pt x="1032" y="1014"/>
                    </a:lnTo>
                    <a:lnTo>
                      <a:pt x="1029" y="1014"/>
                    </a:lnTo>
                    <a:lnTo>
                      <a:pt x="1029" y="1012"/>
                    </a:lnTo>
                    <a:lnTo>
                      <a:pt x="1032" y="1012"/>
                    </a:lnTo>
                    <a:lnTo>
                      <a:pt x="1029" y="1012"/>
                    </a:lnTo>
                    <a:lnTo>
                      <a:pt x="1029" y="1009"/>
                    </a:lnTo>
                    <a:lnTo>
                      <a:pt x="1032" y="1009"/>
                    </a:lnTo>
                    <a:lnTo>
                      <a:pt x="1034" y="1009"/>
                    </a:lnTo>
                    <a:lnTo>
                      <a:pt x="1034" y="1012"/>
                    </a:lnTo>
                    <a:lnTo>
                      <a:pt x="1034" y="1009"/>
                    </a:lnTo>
                    <a:lnTo>
                      <a:pt x="1037" y="1009"/>
                    </a:lnTo>
                    <a:lnTo>
                      <a:pt x="1034" y="1009"/>
                    </a:lnTo>
                    <a:lnTo>
                      <a:pt x="1037" y="1009"/>
                    </a:lnTo>
                    <a:lnTo>
                      <a:pt x="1037" y="1007"/>
                    </a:lnTo>
                    <a:lnTo>
                      <a:pt x="1037" y="1009"/>
                    </a:lnTo>
                    <a:lnTo>
                      <a:pt x="1037" y="1007"/>
                    </a:lnTo>
                    <a:lnTo>
                      <a:pt x="1037" y="1009"/>
                    </a:lnTo>
                    <a:lnTo>
                      <a:pt x="1039" y="1009"/>
                    </a:lnTo>
                    <a:lnTo>
                      <a:pt x="1039" y="1007"/>
                    </a:lnTo>
                    <a:lnTo>
                      <a:pt x="1037" y="1007"/>
                    </a:lnTo>
                    <a:lnTo>
                      <a:pt x="1039" y="1007"/>
                    </a:lnTo>
                    <a:lnTo>
                      <a:pt x="1041" y="1007"/>
                    </a:lnTo>
                    <a:lnTo>
                      <a:pt x="1039" y="1007"/>
                    </a:lnTo>
                    <a:lnTo>
                      <a:pt x="1041" y="1007"/>
                    </a:lnTo>
                    <a:lnTo>
                      <a:pt x="1041" y="1009"/>
                    </a:lnTo>
                    <a:lnTo>
                      <a:pt x="1041" y="1012"/>
                    </a:lnTo>
                    <a:lnTo>
                      <a:pt x="1041" y="1009"/>
                    </a:lnTo>
                    <a:lnTo>
                      <a:pt x="1041" y="1007"/>
                    </a:lnTo>
                    <a:lnTo>
                      <a:pt x="1044" y="1007"/>
                    </a:lnTo>
                    <a:lnTo>
                      <a:pt x="1044" y="1009"/>
                    </a:lnTo>
                    <a:lnTo>
                      <a:pt x="1046" y="1009"/>
                    </a:lnTo>
                    <a:lnTo>
                      <a:pt x="1044" y="1009"/>
                    </a:lnTo>
                    <a:lnTo>
                      <a:pt x="1046" y="1009"/>
                    </a:lnTo>
                    <a:lnTo>
                      <a:pt x="1044" y="1009"/>
                    </a:lnTo>
                    <a:lnTo>
                      <a:pt x="1044" y="1012"/>
                    </a:lnTo>
                    <a:lnTo>
                      <a:pt x="1041" y="1012"/>
                    </a:lnTo>
                    <a:lnTo>
                      <a:pt x="1044" y="1012"/>
                    </a:lnTo>
                    <a:lnTo>
                      <a:pt x="1044" y="1014"/>
                    </a:lnTo>
                    <a:lnTo>
                      <a:pt x="1044" y="1012"/>
                    </a:lnTo>
                    <a:lnTo>
                      <a:pt x="1046" y="1012"/>
                    </a:lnTo>
                    <a:lnTo>
                      <a:pt x="1046" y="1014"/>
                    </a:lnTo>
                    <a:lnTo>
                      <a:pt x="1044" y="1014"/>
                    </a:lnTo>
                    <a:lnTo>
                      <a:pt x="1044" y="1017"/>
                    </a:lnTo>
                    <a:lnTo>
                      <a:pt x="1041" y="1017"/>
                    </a:lnTo>
                    <a:lnTo>
                      <a:pt x="1041" y="1014"/>
                    </a:lnTo>
                    <a:lnTo>
                      <a:pt x="1039" y="1014"/>
                    </a:lnTo>
                    <a:lnTo>
                      <a:pt x="1041" y="1014"/>
                    </a:lnTo>
                    <a:lnTo>
                      <a:pt x="1039" y="1014"/>
                    </a:lnTo>
                    <a:lnTo>
                      <a:pt x="1039" y="1012"/>
                    </a:lnTo>
                    <a:lnTo>
                      <a:pt x="1037" y="1012"/>
                    </a:lnTo>
                    <a:lnTo>
                      <a:pt x="1039" y="1012"/>
                    </a:lnTo>
                    <a:lnTo>
                      <a:pt x="1039" y="1014"/>
                    </a:lnTo>
                    <a:lnTo>
                      <a:pt x="1041" y="1014"/>
                    </a:lnTo>
                    <a:lnTo>
                      <a:pt x="1041" y="1017"/>
                    </a:lnTo>
                    <a:lnTo>
                      <a:pt x="1044" y="1017"/>
                    </a:lnTo>
                    <a:lnTo>
                      <a:pt x="1044" y="1019"/>
                    </a:lnTo>
                    <a:lnTo>
                      <a:pt x="1041" y="1019"/>
                    </a:lnTo>
                    <a:lnTo>
                      <a:pt x="1039" y="1019"/>
                    </a:lnTo>
                    <a:lnTo>
                      <a:pt x="1041" y="1019"/>
                    </a:lnTo>
                    <a:lnTo>
                      <a:pt x="1039" y="1019"/>
                    </a:lnTo>
                    <a:lnTo>
                      <a:pt x="1041" y="1019"/>
                    </a:lnTo>
                    <a:lnTo>
                      <a:pt x="1041" y="1022"/>
                    </a:lnTo>
                    <a:lnTo>
                      <a:pt x="1039" y="1022"/>
                    </a:lnTo>
                    <a:lnTo>
                      <a:pt x="1039" y="1019"/>
                    </a:lnTo>
                    <a:lnTo>
                      <a:pt x="1039" y="1022"/>
                    </a:lnTo>
                    <a:lnTo>
                      <a:pt x="1037" y="1022"/>
                    </a:lnTo>
                    <a:lnTo>
                      <a:pt x="1037" y="1019"/>
                    </a:lnTo>
                    <a:lnTo>
                      <a:pt x="1039" y="1019"/>
                    </a:lnTo>
                    <a:lnTo>
                      <a:pt x="1037" y="1019"/>
                    </a:lnTo>
                    <a:lnTo>
                      <a:pt x="1039" y="1019"/>
                    </a:lnTo>
                    <a:lnTo>
                      <a:pt x="1039" y="1017"/>
                    </a:lnTo>
                    <a:lnTo>
                      <a:pt x="1037" y="1017"/>
                    </a:lnTo>
                    <a:lnTo>
                      <a:pt x="1034" y="1017"/>
                    </a:lnTo>
                    <a:lnTo>
                      <a:pt x="1032" y="1014"/>
                    </a:lnTo>
                    <a:lnTo>
                      <a:pt x="1034" y="1014"/>
                    </a:lnTo>
                    <a:lnTo>
                      <a:pt x="1037" y="1014"/>
                    </a:lnTo>
                    <a:lnTo>
                      <a:pt x="1034" y="1014"/>
                    </a:lnTo>
                    <a:lnTo>
                      <a:pt x="1032" y="1014"/>
                    </a:lnTo>
                    <a:lnTo>
                      <a:pt x="1034" y="1014"/>
                    </a:lnTo>
                    <a:close/>
                    <a:moveTo>
                      <a:pt x="1034" y="1007"/>
                    </a:moveTo>
                    <a:lnTo>
                      <a:pt x="1034" y="1009"/>
                    </a:lnTo>
                    <a:lnTo>
                      <a:pt x="1032" y="1009"/>
                    </a:lnTo>
                    <a:lnTo>
                      <a:pt x="1032" y="1007"/>
                    </a:lnTo>
                    <a:lnTo>
                      <a:pt x="1034" y="1007"/>
                    </a:lnTo>
                    <a:close/>
                    <a:moveTo>
                      <a:pt x="1000" y="1007"/>
                    </a:moveTo>
                    <a:lnTo>
                      <a:pt x="1002" y="1007"/>
                    </a:lnTo>
                    <a:lnTo>
                      <a:pt x="1000" y="1007"/>
                    </a:lnTo>
                    <a:close/>
                    <a:moveTo>
                      <a:pt x="1034" y="1005"/>
                    </a:moveTo>
                    <a:lnTo>
                      <a:pt x="1032" y="1005"/>
                    </a:lnTo>
                    <a:lnTo>
                      <a:pt x="1034" y="1005"/>
                    </a:lnTo>
                    <a:close/>
                    <a:moveTo>
                      <a:pt x="990" y="1005"/>
                    </a:moveTo>
                    <a:lnTo>
                      <a:pt x="990" y="1002"/>
                    </a:lnTo>
                    <a:lnTo>
                      <a:pt x="990" y="1005"/>
                    </a:lnTo>
                    <a:close/>
                    <a:moveTo>
                      <a:pt x="990" y="1005"/>
                    </a:moveTo>
                    <a:lnTo>
                      <a:pt x="990" y="1002"/>
                    </a:lnTo>
                    <a:lnTo>
                      <a:pt x="990" y="1005"/>
                    </a:lnTo>
                    <a:close/>
                    <a:moveTo>
                      <a:pt x="990" y="1002"/>
                    </a:moveTo>
                    <a:lnTo>
                      <a:pt x="993" y="1002"/>
                    </a:lnTo>
                    <a:lnTo>
                      <a:pt x="993" y="1000"/>
                    </a:lnTo>
                    <a:lnTo>
                      <a:pt x="993" y="1002"/>
                    </a:lnTo>
                    <a:lnTo>
                      <a:pt x="990" y="1002"/>
                    </a:lnTo>
                    <a:close/>
                    <a:moveTo>
                      <a:pt x="1076" y="1019"/>
                    </a:moveTo>
                    <a:lnTo>
                      <a:pt x="1073" y="1019"/>
                    </a:lnTo>
                    <a:lnTo>
                      <a:pt x="1073" y="1017"/>
                    </a:lnTo>
                    <a:lnTo>
                      <a:pt x="1071" y="1017"/>
                    </a:lnTo>
                    <a:lnTo>
                      <a:pt x="1068" y="1017"/>
                    </a:lnTo>
                    <a:lnTo>
                      <a:pt x="1068" y="1014"/>
                    </a:lnTo>
                    <a:lnTo>
                      <a:pt x="1066" y="1014"/>
                    </a:lnTo>
                    <a:lnTo>
                      <a:pt x="1068" y="1014"/>
                    </a:lnTo>
                    <a:lnTo>
                      <a:pt x="1066" y="1014"/>
                    </a:lnTo>
                    <a:lnTo>
                      <a:pt x="1066" y="1012"/>
                    </a:lnTo>
                    <a:lnTo>
                      <a:pt x="1066" y="1009"/>
                    </a:lnTo>
                    <a:lnTo>
                      <a:pt x="1066" y="1007"/>
                    </a:lnTo>
                    <a:lnTo>
                      <a:pt x="1068" y="1007"/>
                    </a:lnTo>
                    <a:lnTo>
                      <a:pt x="1071" y="1007"/>
                    </a:lnTo>
                    <a:lnTo>
                      <a:pt x="1073" y="1007"/>
                    </a:lnTo>
                    <a:lnTo>
                      <a:pt x="1071" y="1007"/>
                    </a:lnTo>
                    <a:lnTo>
                      <a:pt x="1071" y="1005"/>
                    </a:lnTo>
                    <a:lnTo>
                      <a:pt x="1071" y="1002"/>
                    </a:lnTo>
                    <a:lnTo>
                      <a:pt x="1073" y="1002"/>
                    </a:lnTo>
                    <a:lnTo>
                      <a:pt x="1076" y="1002"/>
                    </a:lnTo>
                    <a:lnTo>
                      <a:pt x="1076" y="1000"/>
                    </a:lnTo>
                    <a:lnTo>
                      <a:pt x="1078" y="1000"/>
                    </a:lnTo>
                    <a:lnTo>
                      <a:pt x="1078" y="1002"/>
                    </a:lnTo>
                    <a:lnTo>
                      <a:pt x="1076" y="1002"/>
                    </a:lnTo>
                    <a:lnTo>
                      <a:pt x="1078" y="1002"/>
                    </a:lnTo>
                    <a:lnTo>
                      <a:pt x="1078" y="1005"/>
                    </a:lnTo>
                    <a:lnTo>
                      <a:pt x="1078" y="1007"/>
                    </a:lnTo>
                    <a:lnTo>
                      <a:pt x="1078" y="1009"/>
                    </a:lnTo>
                    <a:lnTo>
                      <a:pt x="1081" y="1009"/>
                    </a:lnTo>
                    <a:lnTo>
                      <a:pt x="1081" y="1012"/>
                    </a:lnTo>
                    <a:lnTo>
                      <a:pt x="1078" y="1012"/>
                    </a:lnTo>
                    <a:lnTo>
                      <a:pt x="1076" y="1012"/>
                    </a:lnTo>
                    <a:lnTo>
                      <a:pt x="1073" y="1012"/>
                    </a:lnTo>
                    <a:lnTo>
                      <a:pt x="1073" y="1009"/>
                    </a:lnTo>
                    <a:lnTo>
                      <a:pt x="1071" y="1009"/>
                    </a:lnTo>
                    <a:lnTo>
                      <a:pt x="1071" y="1012"/>
                    </a:lnTo>
                    <a:lnTo>
                      <a:pt x="1073" y="1012"/>
                    </a:lnTo>
                    <a:lnTo>
                      <a:pt x="1076" y="1014"/>
                    </a:lnTo>
                    <a:lnTo>
                      <a:pt x="1073" y="1014"/>
                    </a:lnTo>
                    <a:lnTo>
                      <a:pt x="1076" y="1014"/>
                    </a:lnTo>
                    <a:lnTo>
                      <a:pt x="1076" y="1017"/>
                    </a:lnTo>
                    <a:lnTo>
                      <a:pt x="1076" y="1014"/>
                    </a:lnTo>
                    <a:lnTo>
                      <a:pt x="1076" y="1017"/>
                    </a:lnTo>
                    <a:lnTo>
                      <a:pt x="1078" y="1017"/>
                    </a:lnTo>
                    <a:lnTo>
                      <a:pt x="1081" y="1017"/>
                    </a:lnTo>
                    <a:lnTo>
                      <a:pt x="1081" y="1019"/>
                    </a:lnTo>
                    <a:lnTo>
                      <a:pt x="1081" y="1017"/>
                    </a:lnTo>
                    <a:lnTo>
                      <a:pt x="1083" y="1017"/>
                    </a:lnTo>
                    <a:lnTo>
                      <a:pt x="1083" y="1019"/>
                    </a:lnTo>
                    <a:lnTo>
                      <a:pt x="1081" y="1019"/>
                    </a:lnTo>
                    <a:lnTo>
                      <a:pt x="1078" y="1019"/>
                    </a:lnTo>
                    <a:lnTo>
                      <a:pt x="1076" y="1019"/>
                    </a:lnTo>
                    <a:lnTo>
                      <a:pt x="1076" y="1017"/>
                    </a:lnTo>
                    <a:lnTo>
                      <a:pt x="1076" y="1019"/>
                    </a:lnTo>
                    <a:close/>
                    <a:moveTo>
                      <a:pt x="990" y="1000"/>
                    </a:moveTo>
                    <a:lnTo>
                      <a:pt x="988" y="1000"/>
                    </a:lnTo>
                    <a:lnTo>
                      <a:pt x="990" y="1000"/>
                    </a:lnTo>
                    <a:close/>
                    <a:moveTo>
                      <a:pt x="1029" y="1002"/>
                    </a:moveTo>
                    <a:lnTo>
                      <a:pt x="1027" y="1002"/>
                    </a:lnTo>
                    <a:lnTo>
                      <a:pt x="1024" y="1002"/>
                    </a:lnTo>
                    <a:lnTo>
                      <a:pt x="1024" y="1000"/>
                    </a:lnTo>
                    <a:lnTo>
                      <a:pt x="1027" y="1000"/>
                    </a:lnTo>
                    <a:lnTo>
                      <a:pt x="1029" y="1000"/>
                    </a:lnTo>
                    <a:lnTo>
                      <a:pt x="1029" y="1002"/>
                    </a:lnTo>
                    <a:close/>
                    <a:moveTo>
                      <a:pt x="985" y="997"/>
                    </a:moveTo>
                    <a:lnTo>
                      <a:pt x="988" y="997"/>
                    </a:lnTo>
                    <a:lnTo>
                      <a:pt x="990" y="997"/>
                    </a:lnTo>
                    <a:lnTo>
                      <a:pt x="990" y="1000"/>
                    </a:lnTo>
                    <a:lnTo>
                      <a:pt x="988" y="1000"/>
                    </a:lnTo>
                    <a:lnTo>
                      <a:pt x="985" y="1000"/>
                    </a:lnTo>
                    <a:lnTo>
                      <a:pt x="988" y="1000"/>
                    </a:lnTo>
                    <a:lnTo>
                      <a:pt x="985" y="1000"/>
                    </a:lnTo>
                    <a:lnTo>
                      <a:pt x="985" y="997"/>
                    </a:lnTo>
                    <a:close/>
                    <a:moveTo>
                      <a:pt x="1000" y="997"/>
                    </a:moveTo>
                    <a:lnTo>
                      <a:pt x="1002" y="997"/>
                    </a:lnTo>
                    <a:lnTo>
                      <a:pt x="1000" y="997"/>
                    </a:lnTo>
                    <a:lnTo>
                      <a:pt x="1000" y="995"/>
                    </a:lnTo>
                    <a:lnTo>
                      <a:pt x="1000" y="997"/>
                    </a:lnTo>
                    <a:close/>
                    <a:moveTo>
                      <a:pt x="1002" y="997"/>
                    </a:moveTo>
                    <a:lnTo>
                      <a:pt x="1002" y="995"/>
                    </a:lnTo>
                    <a:lnTo>
                      <a:pt x="1000" y="995"/>
                    </a:lnTo>
                    <a:lnTo>
                      <a:pt x="1002" y="995"/>
                    </a:lnTo>
                    <a:lnTo>
                      <a:pt x="1002" y="997"/>
                    </a:lnTo>
                    <a:close/>
                    <a:moveTo>
                      <a:pt x="997" y="995"/>
                    </a:moveTo>
                    <a:lnTo>
                      <a:pt x="1000" y="995"/>
                    </a:lnTo>
                    <a:lnTo>
                      <a:pt x="1000" y="997"/>
                    </a:lnTo>
                    <a:lnTo>
                      <a:pt x="997" y="997"/>
                    </a:lnTo>
                    <a:lnTo>
                      <a:pt x="997" y="995"/>
                    </a:lnTo>
                    <a:close/>
                    <a:moveTo>
                      <a:pt x="988" y="995"/>
                    </a:moveTo>
                    <a:lnTo>
                      <a:pt x="990" y="995"/>
                    </a:lnTo>
                    <a:lnTo>
                      <a:pt x="988" y="995"/>
                    </a:lnTo>
                    <a:close/>
                    <a:moveTo>
                      <a:pt x="985" y="995"/>
                    </a:moveTo>
                    <a:lnTo>
                      <a:pt x="988" y="995"/>
                    </a:lnTo>
                    <a:lnTo>
                      <a:pt x="985" y="995"/>
                    </a:lnTo>
                    <a:lnTo>
                      <a:pt x="985" y="997"/>
                    </a:lnTo>
                    <a:lnTo>
                      <a:pt x="985" y="995"/>
                    </a:lnTo>
                    <a:close/>
                    <a:moveTo>
                      <a:pt x="1002" y="995"/>
                    </a:moveTo>
                    <a:lnTo>
                      <a:pt x="1005" y="995"/>
                    </a:lnTo>
                    <a:lnTo>
                      <a:pt x="1002" y="995"/>
                    </a:lnTo>
                    <a:close/>
                    <a:moveTo>
                      <a:pt x="990" y="995"/>
                    </a:moveTo>
                    <a:lnTo>
                      <a:pt x="993" y="995"/>
                    </a:lnTo>
                    <a:lnTo>
                      <a:pt x="990" y="995"/>
                    </a:lnTo>
                    <a:close/>
                    <a:moveTo>
                      <a:pt x="993" y="995"/>
                    </a:moveTo>
                    <a:lnTo>
                      <a:pt x="995" y="995"/>
                    </a:lnTo>
                    <a:lnTo>
                      <a:pt x="997" y="995"/>
                    </a:lnTo>
                    <a:lnTo>
                      <a:pt x="997" y="997"/>
                    </a:lnTo>
                    <a:lnTo>
                      <a:pt x="995" y="997"/>
                    </a:lnTo>
                    <a:lnTo>
                      <a:pt x="997" y="997"/>
                    </a:lnTo>
                    <a:lnTo>
                      <a:pt x="997" y="1000"/>
                    </a:lnTo>
                    <a:lnTo>
                      <a:pt x="1000" y="1000"/>
                    </a:lnTo>
                    <a:lnTo>
                      <a:pt x="997" y="1000"/>
                    </a:lnTo>
                    <a:lnTo>
                      <a:pt x="995" y="1000"/>
                    </a:lnTo>
                    <a:lnTo>
                      <a:pt x="993" y="1000"/>
                    </a:lnTo>
                    <a:lnTo>
                      <a:pt x="990" y="1000"/>
                    </a:lnTo>
                    <a:lnTo>
                      <a:pt x="990" y="997"/>
                    </a:lnTo>
                    <a:lnTo>
                      <a:pt x="988" y="997"/>
                    </a:lnTo>
                    <a:lnTo>
                      <a:pt x="988" y="995"/>
                    </a:lnTo>
                    <a:lnTo>
                      <a:pt x="985" y="995"/>
                    </a:lnTo>
                    <a:lnTo>
                      <a:pt x="988" y="995"/>
                    </a:lnTo>
                    <a:lnTo>
                      <a:pt x="988" y="997"/>
                    </a:lnTo>
                    <a:lnTo>
                      <a:pt x="990" y="997"/>
                    </a:lnTo>
                    <a:lnTo>
                      <a:pt x="993" y="997"/>
                    </a:lnTo>
                    <a:lnTo>
                      <a:pt x="995" y="997"/>
                    </a:lnTo>
                    <a:lnTo>
                      <a:pt x="993" y="997"/>
                    </a:lnTo>
                    <a:lnTo>
                      <a:pt x="990" y="997"/>
                    </a:lnTo>
                    <a:lnTo>
                      <a:pt x="990" y="995"/>
                    </a:lnTo>
                    <a:lnTo>
                      <a:pt x="993" y="995"/>
                    </a:lnTo>
                    <a:lnTo>
                      <a:pt x="993" y="997"/>
                    </a:lnTo>
                    <a:lnTo>
                      <a:pt x="995" y="997"/>
                    </a:lnTo>
                    <a:lnTo>
                      <a:pt x="995" y="995"/>
                    </a:lnTo>
                    <a:lnTo>
                      <a:pt x="993" y="997"/>
                    </a:lnTo>
                    <a:lnTo>
                      <a:pt x="993" y="995"/>
                    </a:lnTo>
                    <a:close/>
                    <a:moveTo>
                      <a:pt x="1007" y="995"/>
                    </a:moveTo>
                    <a:lnTo>
                      <a:pt x="1007" y="997"/>
                    </a:lnTo>
                    <a:lnTo>
                      <a:pt x="1007" y="995"/>
                    </a:lnTo>
                    <a:lnTo>
                      <a:pt x="1007" y="997"/>
                    </a:lnTo>
                    <a:lnTo>
                      <a:pt x="1010" y="997"/>
                    </a:lnTo>
                    <a:lnTo>
                      <a:pt x="1010" y="995"/>
                    </a:lnTo>
                    <a:lnTo>
                      <a:pt x="1007" y="995"/>
                    </a:lnTo>
                    <a:lnTo>
                      <a:pt x="1010" y="995"/>
                    </a:lnTo>
                    <a:lnTo>
                      <a:pt x="1010" y="997"/>
                    </a:lnTo>
                    <a:lnTo>
                      <a:pt x="1010" y="995"/>
                    </a:lnTo>
                    <a:lnTo>
                      <a:pt x="1012" y="995"/>
                    </a:lnTo>
                    <a:lnTo>
                      <a:pt x="1012" y="997"/>
                    </a:lnTo>
                    <a:lnTo>
                      <a:pt x="1010" y="997"/>
                    </a:lnTo>
                    <a:lnTo>
                      <a:pt x="1010" y="1000"/>
                    </a:lnTo>
                    <a:lnTo>
                      <a:pt x="1012" y="1000"/>
                    </a:lnTo>
                    <a:lnTo>
                      <a:pt x="1012" y="997"/>
                    </a:lnTo>
                    <a:lnTo>
                      <a:pt x="1012" y="1000"/>
                    </a:lnTo>
                    <a:lnTo>
                      <a:pt x="1012" y="1002"/>
                    </a:lnTo>
                    <a:lnTo>
                      <a:pt x="1012" y="1000"/>
                    </a:lnTo>
                    <a:lnTo>
                      <a:pt x="1015" y="1000"/>
                    </a:lnTo>
                    <a:lnTo>
                      <a:pt x="1015" y="997"/>
                    </a:lnTo>
                    <a:lnTo>
                      <a:pt x="1012" y="997"/>
                    </a:lnTo>
                    <a:lnTo>
                      <a:pt x="1015" y="997"/>
                    </a:lnTo>
                    <a:lnTo>
                      <a:pt x="1017" y="997"/>
                    </a:lnTo>
                    <a:lnTo>
                      <a:pt x="1017" y="1000"/>
                    </a:lnTo>
                    <a:lnTo>
                      <a:pt x="1017" y="1002"/>
                    </a:lnTo>
                    <a:lnTo>
                      <a:pt x="1019" y="1002"/>
                    </a:lnTo>
                    <a:lnTo>
                      <a:pt x="1019" y="1000"/>
                    </a:lnTo>
                    <a:lnTo>
                      <a:pt x="1017" y="1000"/>
                    </a:lnTo>
                    <a:lnTo>
                      <a:pt x="1017" y="997"/>
                    </a:lnTo>
                    <a:lnTo>
                      <a:pt x="1019" y="1000"/>
                    </a:lnTo>
                    <a:lnTo>
                      <a:pt x="1022" y="1000"/>
                    </a:lnTo>
                    <a:lnTo>
                      <a:pt x="1024" y="1000"/>
                    </a:lnTo>
                    <a:lnTo>
                      <a:pt x="1024" y="1002"/>
                    </a:lnTo>
                    <a:lnTo>
                      <a:pt x="1022" y="1002"/>
                    </a:lnTo>
                    <a:lnTo>
                      <a:pt x="1024" y="1002"/>
                    </a:lnTo>
                    <a:lnTo>
                      <a:pt x="1024" y="1005"/>
                    </a:lnTo>
                    <a:lnTo>
                      <a:pt x="1022" y="1005"/>
                    </a:lnTo>
                    <a:lnTo>
                      <a:pt x="1024" y="1005"/>
                    </a:lnTo>
                    <a:lnTo>
                      <a:pt x="1024" y="1002"/>
                    </a:lnTo>
                    <a:lnTo>
                      <a:pt x="1027" y="1002"/>
                    </a:lnTo>
                    <a:lnTo>
                      <a:pt x="1027" y="1005"/>
                    </a:lnTo>
                    <a:lnTo>
                      <a:pt x="1027" y="1002"/>
                    </a:lnTo>
                    <a:lnTo>
                      <a:pt x="1029" y="1002"/>
                    </a:lnTo>
                    <a:lnTo>
                      <a:pt x="1029" y="1005"/>
                    </a:lnTo>
                    <a:lnTo>
                      <a:pt x="1027" y="1005"/>
                    </a:lnTo>
                    <a:lnTo>
                      <a:pt x="1029" y="1005"/>
                    </a:lnTo>
                    <a:lnTo>
                      <a:pt x="1032" y="1005"/>
                    </a:lnTo>
                    <a:lnTo>
                      <a:pt x="1032" y="1007"/>
                    </a:lnTo>
                    <a:lnTo>
                      <a:pt x="1029" y="1007"/>
                    </a:lnTo>
                    <a:lnTo>
                      <a:pt x="1032" y="1007"/>
                    </a:lnTo>
                    <a:lnTo>
                      <a:pt x="1029" y="1007"/>
                    </a:lnTo>
                    <a:lnTo>
                      <a:pt x="1027" y="1007"/>
                    </a:lnTo>
                    <a:lnTo>
                      <a:pt x="1024" y="1007"/>
                    </a:lnTo>
                    <a:lnTo>
                      <a:pt x="1027" y="1007"/>
                    </a:lnTo>
                    <a:lnTo>
                      <a:pt x="1027" y="1009"/>
                    </a:lnTo>
                    <a:lnTo>
                      <a:pt x="1024" y="1009"/>
                    </a:lnTo>
                    <a:lnTo>
                      <a:pt x="1024" y="1007"/>
                    </a:lnTo>
                    <a:lnTo>
                      <a:pt x="1024" y="1009"/>
                    </a:lnTo>
                    <a:lnTo>
                      <a:pt x="1027" y="1009"/>
                    </a:lnTo>
                    <a:lnTo>
                      <a:pt x="1024" y="1009"/>
                    </a:lnTo>
                    <a:lnTo>
                      <a:pt x="1027" y="1009"/>
                    </a:lnTo>
                    <a:lnTo>
                      <a:pt x="1027" y="1012"/>
                    </a:lnTo>
                    <a:lnTo>
                      <a:pt x="1024" y="1012"/>
                    </a:lnTo>
                    <a:lnTo>
                      <a:pt x="1027" y="1012"/>
                    </a:lnTo>
                    <a:lnTo>
                      <a:pt x="1024" y="1012"/>
                    </a:lnTo>
                    <a:lnTo>
                      <a:pt x="1022" y="1012"/>
                    </a:lnTo>
                    <a:lnTo>
                      <a:pt x="1024" y="1012"/>
                    </a:lnTo>
                    <a:lnTo>
                      <a:pt x="1022" y="1012"/>
                    </a:lnTo>
                    <a:lnTo>
                      <a:pt x="1022" y="1009"/>
                    </a:lnTo>
                    <a:lnTo>
                      <a:pt x="1022" y="1012"/>
                    </a:lnTo>
                    <a:lnTo>
                      <a:pt x="1022" y="1014"/>
                    </a:lnTo>
                    <a:lnTo>
                      <a:pt x="1022" y="1012"/>
                    </a:lnTo>
                    <a:lnTo>
                      <a:pt x="1022" y="1014"/>
                    </a:lnTo>
                    <a:lnTo>
                      <a:pt x="1019" y="1014"/>
                    </a:lnTo>
                    <a:lnTo>
                      <a:pt x="1019" y="1012"/>
                    </a:lnTo>
                    <a:lnTo>
                      <a:pt x="1019" y="1014"/>
                    </a:lnTo>
                    <a:lnTo>
                      <a:pt x="1019" y="1012"/>
                    </a:lnTo>
                    <a:lnTo>
                      <a:pt x="1019" y="1014"/>
                    </a:lnTo>
                    <a:lnTo>
                      <a:pt x="1019" y="1012"/>
                    </a:lnTo>
                    <a:lnTo>
                      <a:pt x="1017" y="1012"/>
                    </a:lnTo>
                    <a:lnTo>
                      <a:pt x="1017" y="1014"/>
                    </a:lnTo>
                    <a:lnTo>
                      <a:pt x="1017" y="1012"/>
                    </a:lnTo>
                    <a:lnTo>
                      <a:pt x="1017" y="1014"/>
                    </a:lnTo>
                    <a:lnTo>
                      <a:pt x="1015" y="1014"/>
                    </a:lnTo>
                    <a:lnTo>
                      <a:pt x="1012" y="1014"/>
                    </a:lnTo>
                    <a:lnTo>
                      <a:pt x="1010" y="1014"/>
                    </a:lnTo>
                    <a:lnTo>
                      <a:pt x="1012" y="1014"/>
                    </a:lnTo>
                    <a:lnTo>
                      <a:pt x="1010" y="1014"/>
                    </a:lnTo>
                    <a:lnTo>
                      <a:pt x="1007" y="1014"/>
                    </a:lnTo>
                    <a:lnTo>
                      <a:pt x="1007" y="1012"/>
                    </a:lnTo>
                    <a:lnTo>
                      <a:pt x="1010" y="1012"/>
                    </a:lnTo>
                    <a:lnTo>
                      <a:pt x="1012" y="1012"/>
                    </a:lnTo>
                    <a:lnTo>
                      <a:pt x="1015" y="1012"/>
                    </a:lnTo>
                    <a:lnTo>
                      <a:pt x="1015" y="1014"/>
                    </a:lnTo>
                    <a:lnTo>
                      <a:pt x="1015" y="1012"/>
                    </a:lnTo>
                    <a:lnTo>
                      <a:pt x="1012" y="1012"/>
                    </a:lnTo>
                    <a:lnTo>
                      <a:pt x="1010" y="1012"/>
                    </a:lnTo>
                    <a:lnTo>
                      <a:pt x="1012" y="1012"/>
                    </a:lnTo>
                    <a:lnTo>
                      <a:pt x="1015" y="1012"/>
                    </a:lnTo>
                    <a:lnTo>
                      <a:pt x="1012" y="1012"/>
                    </a:lnTo>
                    <a:lnTo>
                      <a:pt x="1015" y="1012"/>
                    </a:lnTo>
                    <a:lnTo>
                      <a:pt x="1015" y="1009"/>
                    </a:lnTo>
                    <a:lnTo>
                      <a:pt x="1012" y="1009"/>
                    </a:lnTo>
                    <a:lnTo>
                      <a:pt x="1015" y="1009"/>
                    </a:lnTo>
                    <a:lnTo>
                      <a:pt x="1017" y="1009"/>
                    </a:lnTo>
                    <a:lnTo>
                      <a:pt x="1017" y="1007"/>
                    </a:lnTo>
                    <a:lnTo>
                      <a:pt x="1019" y="1007"/>
                    </a:lnTo>
                    <a:lnTo>
                      <a:pt x="1017" y="1007"/>
                    </a:lnTo>
                    <a:lnTo>
                      <a:pt x="1015" y="1007"/>
                    </a:lnTo>
                    <a:lnTo>
                      <a:pt x="1017" y="1007"/>
                    </a:lnTo>
                    <a:lnTo>
                      <a:pt x="1015" y="1007"/>
                    </a:lnTo>
                    <a:lnTo>
                      <a:pt x="1012" y="1007"/>
                    </a:lnTo>
                    <a:lnTo>
                      <a:pt x="1010" y="1007"/>
                    </a:lnTo>
                    <a:lnTo>
                      <a:pt x="1007" y="1007"/>
                    </a:lnTo>
                    <a:lnTo>
                      <a:pt x="1010" y="1007"/>
                    </a:lnTo>
                    <a:lnTo>
                      <a:pt x="1007" y="1007"/>
                    </a:lnTo>
                    <a:lnTo>
                      <a:pt x="1007" y="1009"/>
                    </a:lnTo>
                    <a:lnTo>
                      <a:pt x="1007" y="1012"/>
                    </a:lnTo>
                    <a:lnTo>
                      <a:pt x="1010" y="1012"/>
                    </a:lnTo>
                    <a:lnTo>
                      <a:pt x="1007" y="1012"/>
                    </a:lnTo>
                    <a:lnTo>
                      <a:pt x="1005" y="1012"/>
                    </a:lnTo>
                    <a:lnTo>
                      <a:pt x="1002" y="1012"/>
                    </a:lnTo>
                    <a:lnTo>
                      <a:pt x="1000" y="1012"/>
                    </a:lnTo>
                    <a:lnTo>
                      <a:pt x="1000" y="1009"/>
                    </a:lnTo>
                    <a:lnTo>
                      <a:pt x="1002" y="1009"/>
                    </a:lnTo>
                    <a:lnTo>
                      <a:pt x="1002" y="1007"/>
                    </a:lnTo>
                    <a:lnTo>
                      <a:pt x="1002" y="1009"/>
                    </a:lnTo>
                    <a:lnTo>
                      <a:pt x="1002" y="1007"/>
                    </a:lnTo>
                    <a:lnTo>
                      <a:pt x="1000" y="1007"/>
                    </a:lnTo>
                    <a:lnTo>
                      <a:pt x="1002" y="1007"/>
                    </a:lnTo>
                    <a:lnTo>
                      <a:pt x="1002" y="1005"/>
                    </a:lnTo>
                    <a:lnTo>
                      <a:pt x="1000" y="1005"/>
                    </a:lnTo>
                    <a:lnTo>
                      <a:pt x="1002" y="1005"/>
                    </a:lnTo>
                    <a:lnTo>
                      <a:pt x="1000" y="1005"/>
                    </a:lnTo>
                    <a:lnTo>
                      <a:pt x="997" y="1005"/>
                    </a:lnTo>
                    <a:lnTo>
                      <a:pt x="995" y="1005"/>
                    </a:lnTo>
                    <a:lnTo>
                      <a:pt x="993" y="1005"/>
                    </a:lnTo>
                    <a:lnTo>
                      <a:pt x="995" y="1005"/>
                    </a:lnTo>
                    <a:lnTo>
                      <a:pt x="995" y="1002"/>
                    </a:lnTo>
                    <a:lnTo>
                      <a:pt x="997" y="1002"/>
                    </a:lnTo>
                    <a:lnTo>
                      <a:pt x="995" y="1002"/>
                    </a:lnTo>
                    <a:lnTo>
                      <a:pt x="993" y="1002"/>
                    </a:lnTo>
                    <a:lnTo>
                      <a:pt x="993" y="1000"/>
                    </a:lnTo>
                    <a:lnTo>
                      <a:pt x="995" y="1000"/>
                    </a:lnTo>
                    <a:lnTo>
                      <a:pt x="997" y="1000"/>
                    </a:lnTo>
                    <a:lnTo>
                      <a:pt x="1000" y="1000"/>
                    </a:lnTo>
                    <a:lnTo>
                      <a:pt x="1000" y="1002"/>
                    </a:lnTo>
                    <a:lnTo>
                      <a:pt x="1002" y="1002"/>
                    </a:lnTo>
                    <a:lnTo>
                      <a:pt x="1000" y="1002"/>
                    </a:lnTo>
                    <a:lnTo>
                      <a:pt x="1000" y="1000"/>
                    </a:lnTo>
                    <a:lnTo>
                      <a:pt x="1002" y="1000"/>
                    </a:lnTo>
                    <a:lnTo>
                      <a:pt x="1000" y="1000"/>
                    </a:lnTo>
                    <a:lnTo>
                      <a:pt x="997" y="997"/>
                    </a:lnTo>
                    <a:lnTo>
                      <a:pt x="1000" y="997"/>
                    </a:lnTo>
                    <a:lnTo>
                      <a:pt x="1002" y="997"/>
                    </a:lnTo>
                    <a:lnTo>
                      <a:pt x="1002" y="1000"/>
                    </a:lnTo>
                    <a:lnTo>
                      <a:pt x="1002" y="997"/>
                    </a:lnTo>
                    <a:lnTo>
                      <a:pt x="1005" y="997"/>
                    </a:lnTo>
                    <a:lnTo>
                      <a:pt x="1005" y="1000"/>
                    </a:lnTo>
                    <a:lnTo>
                      <a:pt x="1007" y="1000"/>
                    </a:lnTo>
                    <a:lnTo>
                      <a:pt x="1007" y="997"/>
                    </a:lnTo>
                    <a:lnTo>
                      <a:pt x="1005" y="997"/>
                    </a:lnTo>
                    <a:lnTo>
                      <a:pt x="1005" y="995"/>
                    </a:lnTo>
                    <a:lnTo>
                      <a:pt x="1007" y="995"/>
                    </a:lnTo>
                    <a:close/>
                    <a:moveTo>
                      <a:pt x="995" y="995"/>
                    </a:moveTo>
                    <a:lnTo>
                      <a:pt x="993" y="995"/>
                    </a:lnTo>
                    <a:lnTo>
                      <a:pt x="995" y="995"/>
                    </a:lnTo>
                    <a:close/>
                    <a:moveTo>
                      <a:pt x="1002" y="995"/>
                    </a:moveTo>
                    <a:lnTo>
                      <a:pt x="1000" y="995"/>
                    </a:lnTo>
                    <a:lnTo>
                      <a:pt x="1002" y="995"/>
                    </a:lnTo>
                    <a:close/>
                    <a:moveTo>
                      <a:pt x="993" y="995"/>
                    </a:moveTo>
                    <a:lnTo>
                      <a:pt x="990" y="995"/>
                    </a:lnTo>
                    <a:lnTo>
                      <a:pt x="993" y="995"/>
                    </a:lnTo>
                    <a:close/>
                    <a:moveTo>
                      <a:pt x="1000" y="995"/>
                    </a:moveTo>
                    <a:lnTo>
                      <a:pt x="997" y="995"/>
                    </a:lnTo>
                    <a:lnTo>
                      <a:pt x="1000" y="995"/>
                    </a:lnTo>
                    <a:close/>
                    <a:moveTo>
                      <a:pt x="997" y="992"/>
                    </a:moveTo>
                    <a:lnTo>
                      <a:pt x="997" y="995"/>
                    </a:lnTo>
                    <a:lnTo>
                      <a:pt x="997" y="992"/>
                    </a:lnTo>
                    <a:close/>
                    <a:moveTo>
                      <a:pt x="985" y="992"/>
                    </a:moveTo>
                    <a:lnTo>
                      <a:pt x="988" y="992"/>
                    </a:lnTo>
                    <a:lnTo>
                      <a:pt x="988" y="995"/>
                    </a:lnTo>
                    <a:lnTo>
                      <a:pt x="985" y="995"/>
                    </a:lnTo>
                    <a:lnTo>
                      <a:pt x="985" y="992"/>
                    </a:lnTo>
                    <a:close/>
                    <a:moveTo>
                      <a:pt x="975" y="992"/>
                    </a:moveTo>
                    <a:lnTo>
                      <a:pt x="973" y="992"/>
                    </a:lnTo>
                    <a:lnTo>
                      <a:pt x="975" y="992"/>
                    </a:lnTo>
                    <a:close/>
                    <a:moveTo>
                      <a:pt x="988" y="992"/>
                    </a:moveTo>
                    <a:lnTo>
                      <a:pt x="990" y="992"/>
                    </a:lnTo>
                    <a:lnTo>
                      <a:pt x="988" y="992"/>
                    </a:lnTo>
                    <a:close/>
                    <a:moveTo>
                      <a:pt x="980" y="992"/>
                    </a:moveTo>
                    <a:lnTo>
                      <a:pt x="978" y="992"/>
                    </a:lnTo>
                    <a:lnTo>
                      <a:pt x="978" y="995"/>
                    </a:lnTo>
                    <a:lnTo>
                      <a:pt x="978" y="992"/>
                    </a:lnTo>
                    <a:lnTo>
                      <a:pt x="978" y="995"/>
                    </a:lnTo>
                    <a:lnTo>
                      <a:pt x="975" y="995"/>
                    </a:lnTo>
                    <a:lnTo>
                      <a:pt x="975" y="992"/>
                    </a:lnTo>
                    <a:lnTo>
                      <a:pt x="978" y="992"/>
                    </a:lnTo>
                    <a:lnTo>
                      <a:pt x="980" y="992"/>
                    </a:lnTo>
                    <a:close/>
                    <a:moveTo>
                      <a:pt x="985" y="990"/>
                    </a:moveTo>
                    <a:lnTo>
                      <a:pt x="983" y="990"/>
                    </a:lnTo>
                    <a:lnTo>
                      <a:pt x="985" y="990"/>
                    </a:lnTo>
                    <a:close/>
                    <a:moveTo>
                      <a:pt x="975" y="990"/>
                    </a:moveTo>
                    <a:lnTo>
                      <a:pt x="973" y="990"/>
                    </a:lnTo>
                    <a:lnTo>
                      <a:pt x="975" y="990"/>
                    </a:lnTo>
                    <a:lnTo>
                      <a:pt x="975" y="987"/>
                    </a:lnTo>
                    <a:lnTo>
                      <a:pt x="975" y="990"/>
                    </a:lnTo>
                    <a:close/>
                    <a:moveTo>
                      <a:pt x="973" y="987"/>
                    </a:moveTo>
                    <a:lnTo>
                      <a:pt x="973" y="990"/>
                    </a:lnTo>
                    <a:lnTo>
                      <a:pt x="973" y="987"/>
                    </a:lnTo>
                    <a:lnTo>
                      <a:pt x="971" y="987"/>
                    </a:lnTo>
                    <a:lnTo>
                      <a:pt x="973" y="987"/>
                    </a:lnTo>
                    <a:close/>
                    <a:moveTo>
                      <a:pt x="983" y="987"/>
                    </a:moveTo>
                    <a:lnTo>
                      <a:pt x="983" y="990"/>
                    </a:lnTo>
                    <a:lnTo>
                      <a:pt x="980" y="990"/>
                    </a:lnTo>
                    <a:lnTo>
                      <a:pt x="980" y="987"/>
                    </a:lnTo>
                    <a:lnTo>
                      <a:pt x="983" y="987"/>
                    </a:lnTo>
                    <a:close/>
                    <a:moveTo>
                      <a:pt x="985" y="987"/>
                    </a:moveTo>
                    <a:lnTo>
                      <a:pt x="985" y="990"/>
                    </a:lnTo>
                    <a:lnTo>
                      <a:pt x="988" y="990"/>
                    </a:lnTo>
                    <a:lnTo>
                      <a:pt x="985" y="990"/>
                    </a:lnTo>
                    <a:lnTo>
                      <a:pt x="983" y="990"/>
                    </a:lnTo>
                    <a:lnTo>
                      <a:pt x="983" y="987"/>
                    </a:lnTo>
                    <a:lnTo>
                      <a:pt x="985" y="987"/>
                    </a:lnTo>
                    <a:close/>
                    <a:moveTo>
                      <a:pt x="988" y="985"/>
                    </a:moveTo>
                    <a:lnTo>
                      <a:pt x="988" y="987"/>
                    </a:lnTo>
                    <a:lnTo>
                      <a:pt x="990" y="987"/>
                    </a:lnTo>
                    <a:lnTo>
                      <a:pt x="988" y="987"/>
                    </a:lnTo>
                    <a:lnTo>
                      <a:pt x="990" y="987"/>
                    </a:lnTo>
                    <a:lnTo>
                      <a:pt x="993" y="987"/>
                    </a:lnTo>
                    <a:lnTo>
                      <a:pt x="990" y="987"/>
                    </a:lnTo>
                    <a:lnTo>
                      <a:pt x="990" y="985"/>
                    </a:lnTo>
                    <a:lnTo>
                      <a:pt x="993" y="985"/>
                    </a:lnTo>
                    <a:lnTo>
                      <a:pt x="993" y="987"/>
                    </a:lnTo>
                    <a:lnTo>
                      <a:pt x="995" y="987"/>
                    </a:lnTo>
                    <a:lnTo>
                      <a:pt x="995" y="990"/>
                    </a:lnTo>
                    <a:lnTo>
                      <a:pt x="993" y="990"/>
                    </a:lnTo>
                    <a:lnTo>
                      <a:pt x="995" y="990"/>
                    </a:lnTo>
                    <a:lnTo>
                      <a:pt x="995" y="992"/>
                    </a:lnTo>
                    <a:lnTo>
                      <a:pt x="995" y="990"/>
                    </a:lnTo>
                    <a:lnTo>
                      <a:pt x="997" y="990"/>
                    </a:lnTo>
                    <a:lnTo>
                      <a:pt x="995" y="990"/>
                    </a:lnTo>
                    <a:lnTo>
                      <a:pt x="995" y="987"/>
                    </a:lnTo>
                    <a:lnTo>
                      <a:pt x="997" y="987"/>
                    </a:lnTo>
                    <a:lnTo>
                      <a:pt x="997" y="990"/>
                    </a:lnTo>
                    <a:lnTo>
                      <a:pt x="1000" y="990"/>
                    </a:lnTo>
                    <a:lnTo>
                      <a:pt x="1000" y="992"/>
                    </a:lnTo>
                    <a:lnTo>
                      <a:pt x="997" y="992"/>
                    </a:lnTo>
                    <a:lnTo>
                      <a:pt x="997" y="990"/>
                    </a:lnTo>
                    <a:lnTo>
                      <a:pt x="997" y="992"/>
                    </a:lnTo>
                    <a:lnTo>
                      <a:pt x="1000" y="992"/>
                    </a:lnTo>
                    <a:lnTo>
                      <a:pt x="1002" y="992"/>
                    </a:lnTo>
                    <a:lnTo>
                      <a:pt x="1005" y="992"/>
                    </a:lnTo>
                    <a:lnTo>
                      <a:pt x="1005" y="995"/>
                    </a:lnTo>
                    <a:lnTo>
                      <a:pt x="1002" y="995"/>
                    </a:lnTo>
                    <a:lnTo>
                      <a:pt x="1000" y="995"/>
                    </a:lnTo>
                    <a:lnTo>
                      <a:pt x="1000" y="992"/>
                    </a:lnTo>
                    <a:lnTo>
                      <a:pt x="1000" y="995"/>
                    </a:lnTo>
                    <a:lnTo>
                      <a:pt x="1000" y="992"/>
                    </a:lnTo>
                    <a:lnTo>
                      <a:pt x="997" y="992"/>
                    </a:lnTo>
                    <a:lnTo>
                      <a:pt x="995" y="992"/>
                    </a:lnTo>
                    <a:lnTo>
                      <a:pt x="993" y="992"/>
                    </a:lnTo>
                    <a:lnTo>
                      <a:pt x="995" y="992"/>
                    </a:lnTo>
                    <a:lnTo>
                      <a:pt x="993" y="992"/>
                    </a:lnTo>
                    <a:lnTo>
                      <a:pt x="993" y="990"/>
                    </a:lnTo>
                    <a:lnTo>
                      <a:pt x="990" y="990"/>
                    </a:lnTo>
                    <a:lnTo>
                      <a:pt x="993" y="990"/>
                    </a:lnTo>
                    <a:lnTo>
                      <a:pt x="990" y="990"/>
                    </a:lnTo>
                    <a:lnTo>
                      <a:pt x="993" y="990"/>
                    </a:lnTo>
                    <a:lnTo>
                      <a:pt x="990" y="990"/>
                    </a:lnTo>
                    <a:lnTo>
                      <a:pt x="990" y="987"/>
                    </a:lnTo>
                    <a:lnTo>
                      <a:pt x="988" y="987"/>
                    </a:lnTo>
                    <a:lnTo>
                      <a:pt x="990" y="987"/>
                    </a:lnTo>
                    <a:lnTo>
                      <a:pt x="990" y="990"/>
                    </a:lnTo>
                    <a:lnTo>
                      <a:pt x="988" y="990"/>
                    </a:lnTo>
                    <a:lnTo>
                      <a:pt x="988" y="987"/>
                    </a:lnTo>
                    <a:lnTo>
                      <a:pt x="985" y="987"/>
                    </a:lnTo>
                    <a:lnTo>
                      <a:pt x="985" y="985"/>
                    </a:lnTo>
                    <a:lnTo>
                      <a:pt x="988" y="985"/>
                    </a:lnTo>
                    <a:close/>
                    <a:moveTo>
                      <a:pt x="1071" y="980"/>
                    </a:moveTo>
                    <a:lnTo>
                      <a:pt x="1068" y="980"/>
                    </a:lnTo>
                    <a:lnTo>
                      <a:pt x="1071" y="980"/>
                    </a:lnTo>
                    <a:lnTo>
                      <a:pt x="1073" y="980"/>
                    </a:lnTo>
                    <a:lnTo>
                      <a:pt x="1071" y="980"/>
                    </a:lnTo>
                    <a:close/>
                    <a:moveTo>
                      <a:pt x="963" y="978"/>
                    </a:moveTo>
                    <a:lnTo>
                      <a:pt x="963" y="980"/>
                    </a:lnTo>
                    <a:lnTo>
                      <a:pt x="966" y="980"/>
                    </a:lnTo>
                    <a:lnTo>
                      <a:pt x="966" y="978"/>
                    </a:lnTo>
                    <a:lnTo>
                      <a:pt x="966" y="980"/>
                    </a:lnTo>
                    <a:lnTo>
                      <a:pt x="968" y="980"/>
                    </a:lnTo>
                    <a:lnTo>
                      <a:pt x="971" y="980"/>
                    </a:lnTo>
                    <a:lnTo>
                      <a:pt x="968" y="980"/>
                    </a:lnTo>
                    <a:lnTo>
                      <a:pt x="971" y="980"/>
                    </a:lnTo>
                    <a:lnTo>
                      <a:pt x="968" y="980"/>
                    </a:lnTo>
                    <a:lnTo>
                      <a:pt x="968" y="983"/>
                    </a:lnTo>
                    <a:lnTo>
                      <a:pt x="971" y="983"/>
                    </a:lnTo>
                    <a:lnTo>
                      <a:pt x="971" y="980"/>
                    </a:lnTo>
                    <a:lnTo>
                      <a:pt x="971" y="983"/>
                    </a:lnTo>
                    <a:lnTo>
                      <a:pt x="973" y="983"/>
                    </a:lnTo>
                    <a:lnTo>
                      <a:pt x="973" y="985"/>
                    </a:lnTo>
                    <a:lnTo>
                      <a:pt x="973" y="983"/>
                    </a:lnTo>
                    <a:lnTo>
                      <a:pt x="973" y="985"/>
                    </a:lnTo>
                    <a:lnTo>
                      <a:pt x="975" y="985"/>
                    </a:lnTo>
                    <a:lnTo>
                      <a:pt x="975" y="983"/>
                    </a:lnTo>
                    <a:lnTo>
                      <a:pt x="975" y="985"/>
                    </a:lnTo>
                    <a:lnTo>
                      <a:pt x="975" y="983"/>
                    </a:lnTo>
                    <a:lnTo>
                      <a:pt x="978" y="985"/>
                    </a:lnTo>
                    <a:lnTo>
                      <a:pt x="978" y="983"/>
                    </a:lnTo>
                    <a:lnTo>
                      <a:pt x="980" y="983"/>
                    </a:lnTo>
                    <a:lnTo>
                      <a:pt x="980" y="985"/>
                    </a:lnTo>
                    <a:lnTo>
                      <a:pt x="983" y="985"/>
                    </a:lnTo>
                    <a:lnTo>
                      <a:pt x="985" y="985"/>
                    </a:lnTo>
                    <a:lnTo>
                      <a:pt x="985" y="987"/>
                    </a:lnTo>
                    <a:lnTo>
                      <a:pt x="988" y="987"/>
                    </a:lnTo>
                    <a:lnTo>
                      <a:pt x="985" y="987"/>
                    </a:lnTo>
                    <a:lnTo>
                      <a:pt x="988" y="987"/>
                    </a:lnTo>
                    <a:lnTo>
                      <a:pt x="988" y="990"/>
                    </a:lnTo>
                    <a:lnTo>
                      <a:pt x="985" y="990"/>
                    </a:lnTo>
                    <a:lnTo>
                      <a:pt x="985" y="987"/>
                    </a:lnTo>
                    <a:lnTo>
                      <a:pt x="985" y="985"/>
                    </a:lnTo>
                    <a:lnTo>
                      <a:pt x="983" y="985"/>
                    </a:lnTo>
                    <a:lnTo>
                      <a:pt x="983" y="987"/>
                    </a:lnTo>
                    <a:lnTo>
                      <a:pt x="985" y="987"/>
                    </a:lnTo>
                    <a:lnTo>
                      <a:pt x="983" y="987"/>
                    </a:lnTo>
                    <a:lnTo>
                      <a:pt x="980" y="987"/>
                    </a:lnTo>
                    <a:lnTo>
                      <a:pt x="980" y="985"/>
                    </a:lnTo>
                    <a:lnTo>
                      <a:pt x="978" y="985"/>
                    </a:lnTo>
                    <a:lnTo>
                      <a:pt x="980" y="987"/>
                    </a:lnTo>
                    <a:lnTo>
                      <a:pt x="978" y="987"/>
                    </a:lnTo>
                    <a:lnTo>
                      <a:pt x="975" y="987"/>
                    </a:lnTo>
                    <a:lnTo>
                      <a:pt x="975" y="985"/>
                    </a:lnTo>
                    <a:lnTo>
                      <a:pt x="975" y="987"/>
                    </a:lnTo>
                    <a:lnTo>
                      <a:pt x="973" y="987"/>
                    </a:lnTo>
                    <a:lnTo>
                      <a:pt x="973" y="985"/>
                    </a:lnTo>
                    <a:lnTo>
                      <a:pt x="973" y="987"/>
                    </a:lnTo>
                    <a:lnTo>
                      <a:pt x="971" y="987"/>
                    </a:lnTo>
                    <a:lnTo>
                      <a:pt x="971" y="985"/>
                    </a:lnTo>
                    <a:lnTo>
                      <a:pt x="971" y="987"/>
                    </a:lnTo>
                    <a:lnTo>
                      <a:pt x="971" y="985"/>
                    </a:lnTo>
                    <a:lnTo>
                      <a:pt x="968" y="985"/>
                    </a:lnTo>
                    <a:lnTo>
                      <a:pt x="968" y="983"/>
                    </a:lnTo>
                    <a:lnTo>
                      <a:pt x="966" y="983"/>
                    </a:lnTo>
                    <a:lnTo>
                      <a:pt x="963" y="983"/>
                    </a:lnTo>
                    <a:lnTo>
                      <a:pt x="963" y="980"/>
                    </a:lnTo>
                    <a:lnTo>
                      <a:pt x="966" y="980"/>
                    </a:lnTo>
                    <a:lnTo>
                      <a:pt x="966" y="983"/>
                    </a:lnTo>
                    <a:lnTo>
                      <a:pt x="966" y="980"/>
                    </a:lnTo>
                    <a:lnTo>
                      <a:pt x="963" y="980"/>
                    </a:lnTo>
                    <a:lnTo>
                      <a:pt x="966" y="980"/>
                    </a:lnTo>
                    <a:lnTo>
                      <a:pt x="963" y="980"/>
                    </a:lnTo>
                    <a:lnTo>
                      <a:pt x="961" y="980"/>
                    </a:lnTo>
                    <a:lnTo>
                      <a:pt x="963" y="980"/>
                    </a:lnTo>
                    <a:lnTo>
                      <a:pt x="961" y="980"/>
                    </a:lnTo>
                    <a:lnTo>
                      <a:pt x="961" y="978"/>
                    </a:lnTo>
                    <a:lnTo>
                      <a:pt x="963" y="978"/>
                    </a:lnTo>
                    <a:close/>
                    <a:moveTo>
                      <a:pt x="988" y="975"/>
                    </a:moveTo>
                    <a:lnTo>
                      <a:pt x="988" y="978"/>
                    </a:lnTo>
                    <a:lnTo>
                      <a:pt x="988" y="975"/>
                    </a:lnTo>
                    <a:lnTo>
                      <a:pt x="990" y="975"/>
                    </a:lnTo>
                    <a:lnTo>
                      <a:pt x="988" y="975"/>
                    </a:lnTo>
                    <a:close/>
                    <a:moveTo>
                      <a:pt x="1000" y="978"/>
                    </a:moveTo>
                    <a:lnTo>
                      <a:pt x="997" y="978"/>
                    </a:lnTo>
                    <a:lnTo>
                      <a:pt x="997" y="975"/>
                    </a:lnTo>
                    <a:lnTo>
                      <a:pt x="1000" y="975"/>
                    </a:lnTo>
                    <a:lnTo>
                      <a:pt x="1000" y="978"/>
                    </a:lnTo>
                    <a:close/>
                    <a:moveTo>
                      <a:pt x="978" y="975"/>
                    </a:moveTo>
                    <a:lnTo>
                      <a:pt x="978" y="978"/>
                    </a:lnTo>
                    <a:lnTo>
                      <a:pt x="975" y="975"/>
                    </a:lnTo>
                    <a:lnTo>
                      <a:pt x="978" y="975"/>
                    </a:lnTo>
                    <a:lnTo>
                      <a:pt x="975" y="975"/>
                    </a:lnTo>
                    <a:lnTo>
                      <a:pt x="978" y="975"/>
                    </a:lnTo>
                    <a:close/>
                    <a:moveTo>
                      <a:pt x="997" y="975"/>
                    </a:moveTo>
                    <a:lnTo>
                      <a:pt x="1000" y="975"/>
                    </a:lnTo>
                    <a:lnTo>
                      <a:pt x="997" y="975"/>
                    </a:lnTo>
                    <a:lnTo>
                      <a:pt x="997" y="978"/>
                    </a:lnTo>
                    <a:lnTo>
                      <a:pt x="997" y="975"/>
                    </a:lnTo>
                    <a:lnTo>
                      <a:pt x="995" y="975"/>
                    </a:lnTo>
                    <a:lnTo>
                      <a:pt x="995" y="978"/>
                    </a:lnTo>
                    <a:lnTo>
                      <a:pt x="995" y="975"/>
                    </a:lnTo>
                    <a:lnTo>
                      <a:pt x="997" y="975"/>
                    </a:lnTo>
                    <a:close/>
                    <a:moveTo>
                      <a:pt x="980" y="973"/>
                    </a:moveTo>
                    <a:lnTo>
                      <a:pt x="978" y="973"/>
                    </a:lnTo>
                    <a:lnTo>
                      <a:pt x="975" y="975"/>
                    </a:lnTo>
                    <a:lnTo>
                      <a:pt x="975" y="973"/>
                    </a:lnTo>
                    <a:lnTo>
                      <a:pt x="978" y="973"/>
                    </a:lnTo>
                    <a:lnTo>
                      <a:pt x="980" y="973"/>
                    </a:lnTo>
                    <a:close/>
                    <a:moveTo>
                      <a:pt x="971" y="973"/>
                    </a:moveTo>
                    <a:lnTo>
                      <a:pt x="968" y="973"/>
                    </a:lnTo>
                    <a:lnTo>
                      <a:pt x="971" y="973"/>
                    </a:lnTo>
                    <a:close/>
                    <a:moveTo>
                      <a:pt x="968" y="973"/>
                    </a:moveTo>
                    <a:lnTo>
                      <a:pt x="968" y="970"/>
                    </a:lnTo>
                    <a:lnTo>
                      <a:pt x="971" y="973"/>
                    </a:lnTo>
                    <a:lnTo>
                      <a:pt x="968" y="973"/>
                    </a:lnTo>
                    <a:close/>
                    <a:moveTo>
                      <a:pt x="993" y="970"/>
                    </a:moveTo>
                    <a:lnTo>
                      <a:pt x="993" y="973"/>
                    </a:lnTo>
                    <a:lnTo>
                      <a:pt x="990" y="970"/>
                    </a:lnTo>
                    <a:lnTo>
                      <a:pt x="993" y="970"/>
                    </a:lnTo>
                    <a:close/>
                    <a:moveTo>
                      <a:pt x="968" y="970"/>
                    </a:moveTo>
                    <a:lnTo>
                      <a:pt x="966" y="970"/>
                    </a:lnTo>
                    <a:lnTo>
                      <a:pt x="968" y="970"/>
                    </a:lnTo>
                    <a:close/>
                    <a:moveTo>
                      <a:pt x="980" y="973"/>
                    </a:moveTo>
                    <a:lnTo>
                      <a:pt x="980" y="970"/>
                    </a:lnTo>
                    <a:lnTo>
                      <a:pt x="983" y="970"/>
                    </a:lnTo>
                    <a:lnTo>
                      <a:pt x="983" y="973"/>
                    </a:lnTo>
                    <a:lnTo>
                      <a:pt x="980" y="973"/>
                    </a:lnTo>
                    <a:close/>
                    <a:moveTo>
                      <a:pt x="966" y="970"/>
                    </a:moveTo>
                    <a:lnTo>
                      <a:pt x="963" y="970"/>
                    </a:lnTo>
                    <a:lnTo>
                      <a:pt x="966" y="970"/>
                    </a:lnTo>
                    <a:close/>
                    <a:moveTo>
                      <a:pt x="993" y="970"/>
                    </a:moveTo>
                    <a:lnTo>
                      <a:pt x="990" y="970"/>
                    </a:lnTo>
                    <a:lnTo>
                      <a:pt x="993" y="970"/>
                    </a:lnTo>
                    <a:close/>
                    <a:moveTo>
                      <a:pt x="973" y="970"/>
                    </a:moveTo>
                    <a:lnTo>
                      <a:pt x="971" y="970"/>
                    </a:lnTo>
                    <a:lnTo>
                      <a:pt x="971" y="968"/>
                    </a:lnTo>
                    <a:lnTo>
                      <a:pt x="973" y="968"/>
                    </a:lnTo>
                    <a:lnTo>
                      <a:pt x="973" y="970"/>
                    </a:lnTo>
                    <a:close/>
                    <a:moveTo>
                      <a:pt x="980" y="970"/>
                    </a:moveTo>
                    <a:lnTo>
                      <a:pt x="980" y="968"/>
                    </a:lnTo>
                    <a:lnTo>
                      <a:pt x="980" y="970"/>
                    </a:lnTo>
                    <a:close/>
                    <a:moveTo>
                      <a:pt x="980" y="968"/>
                    </a:moveTo>
                    <a:lnTo>
                      <a:pt x="980" y="970"/>
                    </a:lnTo>
                    <a:lnTo>
                      <a:pt x="978" y="970"/>
                    </a:lnTo>
                    <a:lnTo>
                      <a:pt x="978" y="968"/>
                    </a:lnTo>
                    <a:lnTo>
                      <a:pt x="980" y="968"/>
                    </a:lnTo>
                    <a:close/>
                    <a:moveTo>
                      <a:pt x="988" y="968"/>
                    </a:moveTo>
                    <a:lnTo>
                      <a:pt x="990" y="968"/>
                    </a:lnTo>
                    <a:lnTo>
                      <a:pt x="990" y="970"/>
                    </a:lnTo>
                    <a:lnTo>
                      <a:pt x="988" y="970"/>
                    </a:lnTo>
                    <a:lnTo>
                      <a:pt x="988" y="973"/>
                    </a:lnTo>
                    <a:lnTo>
                      <a:pt x="985" y="973"/>
                    </a:lnTo>
                    <a:lnTo>
                      <a:pt x="988" y="973"/>
                    </a:lnTo>
                    <a:lnTo>
                      <a:pt x="988" y="975"/>
                    </a:lnTo>
                    <a:lnTo>
                      <a:pt x="985" y="975"/>
                    </a:lnTo>
                    <a:lnTo>
                      <a:pt x="988" y="975"/>
                    </a:lnTo>
                    <a:lnTo>
                      <a:pt x="988" y="978"/>
                    </a:lnTo>
                    <a:lnTo>
                      <a:pt x="985" y="978"/>
                    </a:lnTo>
                    <a:lnTo>
                      <a:pt x="985" y="975"/>
                    </a:lnTo>
                    <a:lnTo>
                      <a:pt x="985" y="978"/>
                    </a:lnTo>
                    <a:lnTo>
                      <a:pt x="983" y="978"/>
                    </a:lnTo>
                    <a:lnTo>
                      <a:pt x="983" y="975"/>
                    </a:lnTo>
                    <a:lnTo>
                      <a:pt x="983" y="973"/>
                    </a:lnTo>
                    <a:lnTo>
                      <a:pt x="985" y="973"/>
                    </a:lnTo>
                    <a:lnTo>
                      <a:pt x="983" y="973"/>
                    </a:lnTo>
                    <a:lnTo>
                      <a:pt x="980" y="973"/>
                    </a:lnTo>
                    <a:lnTo>
                      <a:pt x="980" y="975"/>
                    </a:lnTo>
                    <a:lnTo>
                      <a:pt x="978" y="975"/>
                    </a:lnTo>
                    <a:lnTo>
                      <a:pt x="980" y="975"/>
                    </a:lnTo>
                    <a:lnTo>
                      <a:pt x="980" y="973"/>
                    </a:lnTo>
                    <a:lnTo>
                      <a:pt x="983" y="973"/>
                    </a:lnTo>
                    <a:lnTo>
                      <a:pt x="983" y="970"/>
                    </a:lnTo>
                    <a:lnTo>
                      <a:pt x="985" y="970"/>
                    </a:lnTo>
                    <a:lnTo>
                      <a:pt x="985" y="968"/>
                    </a:lnTo>
                    <a:lnTo>
                      <a:pt x="988" y="970"/>
                    </a:lnTo>
                    <a:lnTo>
                      <a:pt x="988" y="968"/>
                    </a:lnTo>
                    <a:lnTo>
                      <a:pt x="985" y="968"/>
                    </a:lnTo>
                    <a:lnTo>
                      <a:pt x="988" y="968"/>
                    </a:lnTo>
                    <a:close/>
                    <a:moveTo>
                      <a:pt x="968" y="968"/>
                    </a:moveTo>
                    <a:lnTo>
                      <a:pt x="968" y="970"/>
                    </a:lnTo>
                    <a:lnTo>
                      <a:pt x="966" y="970"/>
                    </a:lnTo>
                    <a:lnTo>
                      <a:pt x="966" y="968"/>
                    </a:lnTo>
                    <a:lnTo>
                      <a:pt x="968" y="968"/>
                    </a:lnTo>
                    <a:close/>
                    <a:moveTo>
                      <a:pt x="985" y="968"/>
                    </a:moveTo>
                    <a:lnTo>
                      <a:pt x="985" y="970"/>
                    </a:lnTo>
                    <a:lnTo>
                      <a:pt x="983" y="970"/>
                    </a:lnTo>
                    <a:lnTo>
                      <a:pt x="980" y="970"/>
                    </a:lnTo>
                    <a:lnTo>
                      <a:pt x="983" y="970"/>
                    </a:lnTo>
                    <a:lnTo>
                      <a:pt x="983" y="968"/>
                    </a:lnTo>
                    <a:lnTo>
                      <a:pt x="985" y="968"/>
                    </a:lnTo>
                    <a:close/>
                    <a:moveTo>
                      <a:pt x="971" y="968"/>
                    </a:moveTo>
                    <a:lnTo>
                      <a:pt x="968" y="968"/>
                    </a:lnTo>
                    <a:lnTo>
                      <a:pt x="971" y="968"/>
                    </a:lnTo>
                    <a:close/>
                    <a:moveTo>
                      <a:pt x="963" y="968"/>
                    </a:moveTo>
                    <a:lnTo>
                      <a:pt x="961" y="968"/>
                    </a:lnTo>
                    <a:lnTo>
                      <a:pt x="963" y="968"/>
                    </a:lnTo>
                    <a:close/>
                    <a:moveTo>
                      <a:pt x="968" y="968"/>
                    </a:moveTo>
                    <a:lnTo>
                      <a:pt x="968" y="965"/>
                    </a:lnTo>
                    <a:lnTo>
                      <a:pt x="968" y="968"/>
                    </a:lnTo>
                    <a:close/>
                    <a:moveTo>
                      <a:pt x="966" y="968"/>
                    </a:moveTo>
                    <a:lnTo>
                      <a:pt x="966" y="965"/>
                    </a:lnTo>
                    <a:lnTo>
                      <a:pt x="966" y="968"/>
                    </a:lnTo>
                    <a:close/>
                    <a:moveTo>
                      <a:pt x="956" y="965"/>
                    </a:moveTo>
                    <a:lnTo>
                      <a:pt x="958" y="965"/>
                    </a:lnTo>
                    <a:lnTo>
                      <a:pt x="956" y="965"/>
                    </a:lnTo>
                    <a:close/>
                    <a:moveTo>
                      <a:pt x="971" y="965"/>
                    </a:moveTo>
                    <a:lnTo>
                      <a:pt x="973" y="965"/>
                    </a:lnTo>
                    <a:lnTo>
                      <a:pt x="971" y="965"/>
                    </a:lnTo>
                    <a:close/>
                    <a:moveTo>
                      <a:pt x="971" y="965"/>
                    </a:moveTo>
                    <a:lnTo>
                      <a:pt x="968" y="965"/>
                    </a:lnTo>
                    <a:lnTo>
                      <a:pt x="971" y="965"/>
                    </a:lnTo>
                    <a:lnTo>
                      <a:pt x="971" y="963"/>
                    </a:lnTo>
                    <a:lnTo>
                      <a:pt x="971" y="965"/>
                    </a:lnTo>
                    <a:close/>
                    <a:moveTo>
                      <a:pt x="963" y="965"/>
                    </a:moveTo>
                    <a:lnTo>
                      <a:pt x="963" y="963"/>
                    </a:lnTo>
                    <a:lnTo>
                      <a:pt x="966" y="963"/>
                    </a:lnTo>
                    <a:lnTo>
                      <a:pt x="966" y="965"/>
                    </a:lnTo>
                    <a:lnTo>
                      <a:pt x="963" y="965"/>
                    </a:lnTo>
                    <a:close/>
                    <a:moveTo>
                      <a:pt x="963" y="965"/>
                    </a:moveTo>
                    <a:lnTo>
                      <a:pt x="961" y="965"/>
                    </a:lnTo>
                    <a:lnTo>
                      <a:pt x="963" y="965"/>
                    </a:lnTo>
                    <a:lnTo>
                      <a:pt x="961" y="965"/>
                    </a:lnTo>
                    <a:lnTo>
                      <a:pt x="961" y="968"/>
                    </a:lnTo>
                    <a:lnTo>
                      <a:pt x="961" y="965"/>
                    </a:lnTo>
                    <a:lnTo>
                      <a:pt x="958" y="965"/>
                    </a:lnTo>
                    <a:lnTo>
                      <a:pt x="956" y="965"/>
                    </a:lnTo>
                    <a:lnTo>
                      <a:pt x="956" y="963"/>
                    </a:lnTo>
                    <a:lnTo>
                      <a:pt x="958" y="963"/>
                    </a:lnTo>
                    <a:lnTo>
                      <a:pt x="958" y="965"/>
                    </a:lnTo>
                    <a:lnTo>
                      <a:pt x="958" y="963"/>
                    </a:lnTo>
                    <a:lnTo>
                      <a:pt x="961" y="963"/>
                    </a:lnTo>
                    <a:lnTo>
                      <a:pt x="958" y="963"/>
                    </a:lnTo>
                    <a:lnTo>
                      <a:pt x="958" y="965"/>
                    </a:lnTo>
                    <a:lnTo>
                      <a:pt x="958" y="963"/>
                    </a:lnTo>
                    <a:lnTo>
                      <a:pt x="961" y="963"/>
                    </a:lnTo>
                    <a:lnTo>
                      <a:pt x="963" y="963"/>
                    </a:lnTo>
                    <a:lnTo>
                      <a:pt x="963" y="965"/>
                    </a:lnTo>
                    <a:close/>
                    <a:moveTo>
                      <a:pt x="973" y="963"/>
                    </a:moveTo>
                    <a:lnTo>
                      <a:pt x="973" y="965"/>
                    </a:lnTo>
                    <a:lnTo>
                      <a:pt x="973" y="963"/>
                    </a:lnTo>
                    <a:lnTo>
                      <a:pt x="971" y="963"/>
                    </a:lnTo>
                    <a:lnTo>
                      <a:pt x="973" y="963"/>
                    </a:lnTo>
                    <a:close/>
                    <a:moveTo>
                      <a:pt x="988" y="963"/>
                    </a:moveTo>
                    <a:lnTo>
                      <a:pt x="988" y="965"/>
                    </a:lnTo>
                    <a:lnTo>
                      <a:pt x="988" y="963"/>
                    </a:lnTo>
                    <a:lnTo>
                      <a:pt x="985" y="963"/>
                    </a:lnTo>
                    <a:lnTo>
                      <a:pt x="988" y="963"/>
                    </a:lnTo>
                    <a:close/>
                    <a:moveTo>
                      <a:pt x="1012" y="963"/>
                    </a:moveTo>
                    <a:lnTo>
                      <a:pt x="1010" y="963"/>
                    </a:lnTo>
                    <a:lnTo>
                      <a:pt x="1012" y="963"/>
                    </a:lnTo>
                    <a:close/>
                    <a:moveTo>
                      <a:pt x="973" y="963"/>
                    </a:moveTo>
                    <a:lnTo>
                      <a:pt x="971" y="963"/>
                    </a:lnTo>
                    <a:lnTo>
                      <a:pt x="973" y="963"/>
                    </a:lnTo>
                    <a:close/>
                    <a:moveTo>
                      <a:pt x="1000" y="961"/>
                    </a:moveTo>
                    <a:lnTo>
                      <a:pt x="1000" y="963"/>
                    </a:lnTo>
                    <a:lnTo>
                      <a:pt x="1000" y="961"/>
                    </a:lnTo>
                    <a:close/>
                    <a:moveTo>
                      <a:pt x="971" y="963"/>
                    </a:moveTo>
                    <a:lnTo>
                      <a:pt x="968" y="963"/>
                    </a:lnTo>
                    <a:lnTo>
                      <a:pt x="968" y="961"/>
                    </a:lnTo>
                    <a:lnTo>
                      <a:pt x="971" y="961"/>
                    </a:lnTo>
                    <a:lnTo>
                      <a:pt x="971" y="963"/>
                    </a:lnTo>
                    <a:close/>
                    <a:moveTo>
                      <a:pt x="966" y="961"/>
                    </a:moveTo>
                    <a:lnTo>
                      <a:pt x="963" y="961"/>
                    </a:lnTo>
                    <a:lnTo>
                      <a:pt x="966" y="961"/>
                    </a:lnTo>
                    <a:close/>
                    <a:moveTo>
                      <a:pt x="983" y="963"/>
                    </a:moveTo>
                    <a:lnTo>
                      <a:pt x="983" y="961"/>
                    </a:lnTo>
                    <a:lnTo>
                      <a:pt x="985" y="961"/>
                    </a:lnTo>
                    <a:lnTo>
                      <a:pt x="985" y="963"/>
                    </a:lnTo>
                    <a:lnTo>
                      <a:pt x="983" y="963"/>
                    </a:lnTo>
                    <a:close/>
                    <a:moveTo>
                      <a:pt x="983" y="963"/>
                    </a:moveTo>
                    <a:lnTo>
                      <a:pt x="985" y="963"/>
                    </a:lnTo>
                    <a:lnTo>
                      <a:pt x="988" y="965"/>
                    </a:lnTo>
                    <a:lnTo>
                      <a:pt x="985" y="965"/>
                    </a:lnTo>
                    <a:lnTo>
                      <a:pt x="988" y="965"/>
                    </a:lnTo>
                    <a:lnTo>
                      <a:pt x="988" y="968"/>
                    </a:lnTo>
                    <a:lnTo>
                      <a:pt x="985" y="968"/>
                    </a:lnTo>
                    <a:lnTo>
                      <a:pt x="985" y="965"/>
                    </a:lnTo>
                    <a:lnTo>
                      <a:pt x="985" y="968"/>
                    </a:lnTo>
                    <a:lnTo>
                      <a:pt x="988" y="968"/>
                    </a:lnTo>
                    <a:lnTo>
                      <a:pt x="988" y="965"/>
                    </a:lnTo>
                    <a:lnTo>
                      <a:pt x="985" y="965"/>
                    </a:lnTo>
                    <a:lnTo>
                      <a:pt x="983" y="965"/>
                    </a:lnTo>
                    <a:lnTo>
                      <a:pt x="980" y="965"/>
                    </a:lnTo>
                    <a:lnTo>
                      <a:pt x="980" y="963"/>
                    </a:lnTo>
                    <a:lnTo>
                      <a:pt x="978" y="963"/>
                    </a:lnTo>
                    <a:lnTo>
                      <a:pt x="978" y="961"/>
                    </a:lnTo>
                    <a:lnTo>
                      <a:pt x="980" y="961"/>
                    </a:lnTo>
                    <a:lnTo>
                      <a:pt x="980" y="963"/>
                    </a:lnTo>
                    <a:lnTo>
                      <a:pt x="983" y="963"/>
                    </a:lnTo>
                    <a:close/>
                    <a:moveTo>
                      <a:pt x="956" y="961"/>
                    </a:moveTo>
                    <a:lnTo>
                      <a:pt x="953" y="961"/>
                    </a:lnTo>
                    <a:lnTo>
                      <a:pt x="956" y="961"/>
                    </a:lnTo>
                    <a:close/>
                    <a:moveTo>
                      <a:pt x="963" y="961"/>
                    </a:moveTo>
                    <a:lnTo>
                      <a:pt x="966" y="961"/>
                    </a:lnTo>
                    <a:lnTo>
                      <a:pt x="963" y="961"/>
                    </a:lnTo>
                    <a:close/>
                    <a:moveTo>
                      <a:pt x="975" y="961"/>
                    </a:moveTo>
                    <a:lnTo>
                      <a:pt x="978" y="961"/>
                    </a:lnTo>
                    <a:lnTo>
                      <a:pt x="978" y="963"/>
                    </a:lnTo>
                    <a:lnTo>
                      <a:pt x="980" y="963"/>
                    </a:lnTo>
                    <a:lnTo>
                      <a:pt x="980" y="965"/>
                    </a:lnTo>
                    <a:lnTo>
                      <a:pt x="983" y="965"/>
                    </a:lnTo>
                    <a:lnTo>
                      <a:pt x="980" y="965"/>
                    </a:lnTo>
                    <a:lnTo>
                      <a:pt x="983" y="965"/>
                    </a:lnTo>
                    <a:lnTo>
                      <a:pt x="983" y="968"/>
                    </a:lnTo>
                    <a:lnTo>
                      <a:pt x="983" y="965"/>
                    </a:lnTo>
                    <a:lnTo>
                      <a:pt x="980" y="965"/>
                    </a:lnTo>
                    <a:lnTo>
                      <a:pt x="980" y="968"/>
                    </a:lnTo>
                    <a:lnTo>
                      <a:pt x="983" y="968"/>
                    </a:lnTo>
                    <a:lnTo>
                      <a:pt x="980" y="968"/>
                    </a:lnTo>
                    <a:lnTo>
                      <a:pt x="980" y="965"/>
                    </a:lnTo>
                    <a:lnTo>
                      <a:pt x="980" y="968"/>
                    </a:lnTo>
                    <a:lnTo>
                      <a:pt x="978" y="968"/>
                    </a:lnTo>
                    <a:lnTo>
                      <a:pt x="975" y="968"/>
                    </a:lnTo>
                    <a:lnTo>
                      <a:pt x="975" y="965"/>
                    </a:lnTo>
                    <a:lnTo>
                      <a:pt x="978" y="965"/>
                    </a:lnTo>
                    <a:lnTo>
                      <a:pt x="975" y="965"/>
                    </a:lnTo>
                    <a:lnTo>
                      <a:pt x="975" y="968"/>
                    </a:lnTo>
                    <a:lnTo>
                      <a:pt x="975" y="965"/>
                    </a:lnTo>
                    <a:lnTo>
                      <a:pt x="975" y="968"/>
                    </a:lnTo>
                    <a:lnTo>
                      <a:pt x="973" y="968"/>
                    </a:lnTo>
                    <a:lnTo>
                      <a:pt x="975" y="965"/>
                    </a:lnTo>
                    <a:lnTo>
                      <a:pt x="975" y="963"/>
                    </a:lnTo>
                    <a:lnTo>
                      <a:pt x="978" y="963"/>
                    </a:lnTo>
                    <a:lnTo>
                      <a:pt x="975" y="963"/>
                    </a:lnTo>
                    <a:lnTo>
                      <a:pt x="973" y="963"/>
                    </a:lnTo>
                    <a:lnTo>
                      <a:pt x="973" y="961"/>
                    </a:lnTo>
                    <a:lnTo>
                      <a:pt x="973" y="963"/>
                    </a:lnTo>
                    <a:lnTo>
                      <a:pt x="975" y="963"/>
                    </a:lnTo>
                    <a:lnTo>
                      <a:pt x="973" y="963"/>
                    </a:lnTo>
                    <a:lnTo>
                      <a:pt x="973" y="961"/>
                    </a:lnTo>
                    <a:lnTo>
                      <a:pt x="973" y="963"/>
                    </a:lnTo>
                    <a:lnTo>
                      <a:pt x="971" y="963"/>
                    </a:lnTo>
                    <a:lnTo>
                      <a:pt x="971" y="961"/>
                    </a:lnTo>
                    <a:lnTo>
                      <a:pt x="968" y="961"/>
                    </a:lnTo>
                    <a:lnTo>
                      <a:pt x="971" y="961"/>
                    </a:lnTo>
                    <a:lnTo>
                      <a:pt x="973" y="961"/>
                    </a:lnTo>
                    <a:lnTo>
                      <a:pt x="975" y="961"/>
                    </a:lnTo>
                    <a:close/>
                    <a:moveTo>
                      <a:pt x="963" y="961"/>
                    </a:moveTo>
                    <a:lnTo>
                      <a:pt x="963" y="963"/>
                    </a:lnTo>
                    <a:lnTo>
                      <a:pt x="961" y="963"/>
                    </a:lnTo>
                    <a:lnTo>
                      <a:pt x="958" y="963"/>
                    </a:lnTo>
                    <a:lnTo>
                      <a:pt x="958" y="961"/>
                    </a:lnTo>
                    <a:lnTo>
                      <a:pt x="961" y="961"/>
                    </a:lnTo>
                    <a:lnTo>
                      <a:pt x="963" y="961"/>
                    </a:lnTo>
                    <a:lnTo>
                      <a:pt x="966" y="961"/>
                    </a:lnTo>
                    <a:lnTo>
                      <a:pt x="963" y="961"/>
                    </a:lnTo>
                    <a:close/>
                    <a:moveTo>
                      <a:pt x="973" y="961"/>
                    </a:moveTo>
                    <a:lnTo>
                      <a:pt x="975" y="961"/>
                    </a:lnTo>
                    <a:lnTo>
                      <a:pt x="975" y="958"/>
                    </a:lnTo>
                    <a:lnTo>
                      <a:pt x="975" y="961"/>
                    </a:lnTo>
                    <a:lnTo>
                      <a:pt x="978" y="961"/>
                    </a:lnTo>
                    <a:lnTo>
                      <a:pt x="975" y="961"/>
                    </a:lnTo>
                    <a:lnTo>
                      <a:pt x="973" y="961"/>
                    </a:lnTo>
                    <a:lnTo>
                      <a:pt x="973" y="958"/>
                    </a:lnTo>
                    <a:lnTo>
                      <a:pt x="975" y="958"/>
                    </a:lnTo>
                    <a:lnTo>
                      <a:pt x="975" y="961"/>
                    </a:lnTo>
                    <a:lnTo>
                      <a:pt x="973" y="961"/>
                    </a:lnTo>
                    <a:close/>
                    <a:moveTo>
                      <a:pt x="978" y="958"/>
                    </a:moveTo>
                    <a:lnTo>
                      <a:pt x="980" y="958"/>
                    </a:lnTo>
                    <a:lnTo>
                      <a:pt x="980" y="961"/>
                    </a:lnTo>
                    <a:lnTo>
                      <a:pt x="983" y="961"/>
                    </a:lnTo>
                    <a:lnTo>
                      <a:pt x="980" y="961"/>
                    </a:lnTo>
                    <a:lnTo>
                      <a:pt x="978" y="958"/>
                    </a:lnTo>
                    <a:close/>
                    <a:moveTo>
                      <a:pt x="971" y="961"/>
                    </a:moveTo>
                    <a:lnTo>
                      <a:pt x="971" y="958"/>
                    </a:lnTo>
                    <a:lnTo>
                      <a:pt x="971" y="961"/>
                    </a:lnTo>
                    <a:close/>
                    <a:moveTo>
                      <a:pt x="971" y="958"/>
                    </a:moveTo>
                    <a:lnTo>
                      <a:pt x="973" y="958"/>
                    </a:lnTo>
                    <a:lnTo>
                      <a:pt x="971" y="958"/>
                    </a:lnTo>
                    <a:close/>
                    <a:moveTo>
                      <a:pt x="968" y="958"/>
                    </a:moveTo>
                    <a:lnTo>
                      <a:pt x="966" y="958"/>
                    </a:lnTo>
                    <a:lnTo>
                      <a:pt x="966" y="961"/>
                    </a:lnTo>
                    <a:lnTo>
                      <a:pt x="966" y="958"/>
                    </a:lnTo>
                    <a:lnTo>
                      <a:pt x="968" y="958"/>
                    </a:lnTo>
                    <a:close/>
                    <a:moveTo>
                      <a:pt x="971" y="958"/>
                    </a:moveTo>
                    <a:lnTo>
                      <a:pt x="968" y="958"/>
                    </a:lnTo>
                    <a:lnTo>
                      <a:pt x="971" y="958"/>
                    </a:lnTo>
                    <a:close/>
                    <a:moveTo>
                      <a:pt x="973" y="958"/>
                    </a:moveTo>
                    <a:lnTo>
                      <a:pt x="971" y="958"/>
                    </a:lnTo>
                    <a:lnTo>
                      <a:pt x="973" y="958"/>
                    </a:lnTo>
                    <a:lnTo>
                      <a:pt x="973" y="956"/>
                    </a:lnTo>
                    <a:lnTo>
                      <a:pt x="973" y="958"/>
                    </a:lnTo>
                    <a:close/>
                    <a:moveTo>
                      <a:pt x="971" y="958"/>
                    </a:moveTo>
                    <a:lnTo>
                      <a:pt x="971" y="956"/>
                    </a:lnTo>
                    <a:lnTo>
                      <a:pt x="971" y="958"/>
                    </a:lnTo>
                    <a:close/>
                    <a:moveTo>
                      <a:pt x="990" y="956"/>
                    </a:moveTo>
                    <a:lnTo>
                      <a:pt x="988" y="956"/>
                    </a:lnTo>
                    <a:lnTo>
                      <a:pt x="990" y="956"/>
                    </a:lnTo>
                    <a:close/>
                    <a:moveTo>
                      <a:pt x="971" y="958"/>
                    </a:moveTo>
                    <a:lnTo>
                      <a:pt x="971" y="956"/>
                    </a:lnTo>
                    <a:lnTo>
                      <a:pt x="971" y="958"/>
                    </a:lnTo>
                    <a:close/>
                    <a:moveTo>
                      <a:pt x="961" y="956"/>
                    </a:moveTo>
                    <a:lnTo>
                      <a:pt x="963" y="956"/>
                    </a:lnTo>
                    <a:lnTo>
                      <a:pt x="961" y="956"/>
                    </a:lnTo>
                    <a:close/>
                    <a:moveTo>
                      <a:pt x="973" y="956"/>
                    </a:moveTo>
                    <a:lnTo>
                      <a:pt x="971" y="956"/>
                    </a:lnTo>
                    <a:lnTo>
                      <a:pt x="973" y="956"/>
                    </a:lnTo>
                    <a:close/>
                    <a:moveTo>
                      <a:pt x="966" y="956"/>
                    </a:moveTo>
                    <a:lnTo>
                      <a:pt x="968" y="956"/>
                    </a:lnTo>
                    <a:lnTo>
                      <a:pt x="966" y="956"/>
                    </a:lnTo>
                    <a:lnTo>
                      <a:pt x="968" y="956"/>
                    </a:lnTo>
                    <a:lnTo>
                      <a:pt x="968" y="958"/>
                    </a:lnTo>
                    <a:lnTo>
                      <a:pt x="966" y="958"/>
                    </a:lnTo>
                    <a:lnTo>
                      <a:pt x="963" y="958"/>
                    </a:lnTo>
                    <a:lnTo>
                      <a:pt x="963" y="961"/>
                    </a:lnTo>
                    <a:lnTo>
                      <a:pt x="961" y="961"/>
                    </a:lnTo>
                    <a:lnTo>
                      <a:pt x="961" y="958"/>
                    </a:lnTo>
                    <a:lnTo>
                      <a:pt x="963" y="958"/>
                    </a:lnTo>
                    <a:lnTo>
                      <a:pt x="963" y="956"/>
                    </a:lnTo>
                    <a:lnTo>
                      <a:pt x="963" y="958"/>
                    </a:lnTo>
                    <a:lnTo>
                      <a:pt x="963" y="956"/>
                    </a:lnTo>
                    <a:lnTo>
                      <a:pt x="966" y="956"/>
                    </a:lnTo>
                    <a:close/>
                    <a:moveTo>
                      <a:pt x="978" y="956"/>
                    </a:moveTo>
                    <a:lnTo>
                      <a:pt x="978" y="953"/>
                    </a:lnTo>
                    <a:lnTo>
                      <a:pt x="978" y="956"/>
                    </a:lnTo>
                    <a:lnTo>
                      <a:pt x="978" y="953"/>
                    </a:lnTo>
                    <a:lnTo>
                      <a:pt x="978" y="956"/>
                    </a:lnTo>
                    <a:lnTo>
                      <a:pt x="980" y="956"/>
                    </a:lnTo>
                    <a:lnTo>
                      <a:pt x="983" y="956"/>
                    </a:lnTo>
                    <a:lnTo>
                      <a:pt x="983" y="958"/>
                    </a:lnTo>
                    <a:lnTo>
                      <a:pt x="985" y="958"/>
                    </a:lnTo>
                    <a:lnTo>
                      <a:pt x="988" y="958"/>
                    </a:lnTo>
                    <a:lnTo>
                      <a:pt x="988" y="961"/>
                    </a:lnTo>
                    <a:lnTo>
                      <a:pt x="988" y="963"/>
                    </a:lnTo>
                    <a:lnTo>
                      <a:pt x="990" y="963"/>
                    </a:lnTo>
                    <a:lnTo>
                      <a:pt x="988" y="963"/>
                    </a:lnTo>
                    <a:lnTo>
                      <a:pt x="990" y="963"/>
                    </a:lnTo>
                    <a:lnTo>
                      <a:pt x="988" y="963"/>
                    </a:lnTo>
                    <a:lnTo>
                      <a:pt x="990" y="963"/>
                    </a:lnTo>
                    <a:lnTo>
                      <a:pt x="988" y="963"/>
                    </a:lnTo>
                    <a:lnTo>
                      <a:pt x="988" y="961"/>
                    </a:lnTo>
                    <a:lnTo>
                      <a:pt x="985" y="961"/>
                    </a:lnTo>
                    <a:lnTo>
                      <a:pt x="983" y="961"/>
                    </a:lnTo>
                    <a:lnTo>
                      <a:pt x="983" y="958"/>
                    </a:lnTo>
                    <a:lnTo>
                      <a:pt x="980" y="958"/>
                    </a:lnTo>
                    <a:lnTo>
                      <a:pt x="978" y="958"/>
                    </a:lnTo>
                    <a:lnTo>
                      <a:pt x="980" y="958"/>
                    </a:lnTo>
                    <a:lnTo>
                      <a:pt x="978" y="958"/>
                    </a:lnTo>
                    <a:lnTo>
                      <a:pt x="978" y="956"/>
                    </a:lnTo>
                    <a:close/>
                    <a:moveTo>
                      <a:pt x="988" y="958"/>
                    </a:moveTo>
                    <a:lnTo>
                      <a:pt x="985" y="958"/>
                    </a:lnTo>
                    <a:lnTo>
                      <a:pt x="985" y="956"/>
                    </a:lnTo>
                    <a:lnTo>
                      <a:pt x="983" y="956"/>
                    </a:lnTo>
                    <a:lnTo>
                      <a:pt x="985" y="956"/>
                    </a:lnTo>
                    <a:lnTo>
                      <a:pt x="985" y="953"/>
                    </a:lnTo>
                    <a:lnTo>
                      <a:pt x="988" y="956"/>
                    </a:lnTo>
                    <a:lnTo>
                      <a:pt x="988" y="958"/>
                    </a:lnTo>
                    <a:close/>
                    <a:moveTo>
                      <a:pt x="1017" y="953"/>
                    </a:moveTo>
                    <a:lnTo>
                      <a:pt x="1015" y="953"/>
                    </a:lnTo>
                    <a:lnTo>
                      <a:pt x="1017" y="953"/>
                    </a:lnTo>
                    <a:lnTo>
                      <a:pt x="1015" y="953"/>
                    </a:lnTo>
                    <a:lnTo>
                      <a:pt x="1017" y="953"/>
                    </a:lnTo>
                    <a:close/>
                    <a:moveTo>
                      <a:pt x="1010" y="953"/>
                    </a:moveTo>
                    <a:lnTo>
                      <a:pt x="1010" y="956"/>
                    </a:lnTo>
                    <a:lnTo>
                      <a:pt x="1007" y="956"/>
                    </a:lnTo>
                    <a:lnTo>
                      <a:pt x="1007" y="958"/>
                    </a:lnTo>
                    <a:lnTo>
                      <a:pt x="1005" y="958"/>
                    </a:lnTo>
                    <a:lnTo>
                      <a:pt x="1005" y="956"/>
                    </a:lnTo>
                    <a:lnTo>
                      <a:pt x="1007" y="956"/>
                    </a:lnTo>
                    <a:lnTo>
                      <a:pt x="1007" y="953"/>
                    </a:lnTo>
                    <a:lnTo>
                      <a:pt x="1010" y="953"/>
                    </a:lnTo>
                    <a:close/>
                    <a:moveTo>
                      <a:pt x="966" y="953"/>
                    </a:moveTo>
                    <a:lnTo>
                      <a:pt x="963" y="953"/>
                    </a:lnTo>
                    <a:lnTo>
                      <a:pt x="963" y="956"/>
                    </a:lnTo>
                    <a:lnTo>
                      <a:pt x="963" y="953"/>
                    </a:lnTo>
                    <a:lnTo>
                      <a:pt x="966" y="953"/>
                    </a:lnTo>
                    <a:lnTo>
                      <a:pt x="966" y="956"/>
                    </a:lnTo>
                    <a:lnTo>
                      <a:pt x="963" y="956"/>
                    </a:lnTo>
                    <a:lnTo>
                      <a:pt x="963" y="953"/>
                    </a:lnTo>
                    <a:lnTo>
                      <a:pt x="966" y="953"/>
                    </a:lnTo>
                    <a:close/>
                    <a:moveTo>
                      <a:pt x="961" y="953"/>
                    </a:moveTo>
                    <a:lnTo>
                      <a:pt x="963" y="953"/>
                    </a:lnTo>
                    <a:lnTo>
                      <a:pt x="963" y="956"/>
                    </a:lnTo>
                    <a:lnTo>
                      <a:pt x="961" y="956"/>
                    </a:lnTo>
                    <a:lnTo>
                      <a:pt x="961" y="958"/>
                    </a:lnTo>
                    <a:lnTo>
                      <a:pt x="961" y="956"/>
                    </a:lnTo>
                    <a:lnTo>
                      <a:pt x="963" y="956"/>
                    </a:lnTo>
                    <a:lnTo>
                      <a:pt x="963" y="958"/>
                    </a:lnTo>
                    <a:lnTo>
                      <a:pt x="961" y="958"/>
                    </a:lnTo>
                    <a:lnTo>
                      <a:pt x="961" y="961"/>
                    </a:lnTo>
                    <a:lnTo>
                      <a:pt x="958" y="961"/>
                    </a:lnTo>
                    <a:lnTo>
                      <a:pt x="956" y="961"/>
                    </a:lnTo>
                    <a:lnTo>
                      <a:pt x="956" y="958"/>
                    </a:lnTo>
                    <a:lnTo>
                      <a:pt x="958" y="958"/>
                    </a:lnTo>
                    <a:lnTo>
                      <a:pt x="956" y="958"/>
                    </a:lnTo>
                    <a:lnTo>
                      <a:pt x="958" y="958"/>
                    </a:lnTo>
                    <a:lnTo>
                      <a:pt x="958" y="956"/>
                    </a:lnTo>
                    <a:lnTo>
                      <a:pt x="958" y="953"/>
                    </a:lnTo>
                    <a:lnTo>
                      <a:pt x="961" y="953"/>
                    </a:lnTo>
                    <a:close/>
                    <a:moveTo>
                      <a:pt x="988" y="956"/>
                    </a:moveTo>
                    <a:lnTo>
                      <a:pt x="988" y="953"/>
                    </a:lnTo>
                    <a:lnTo>
                      <a:pt x="985" y="953"/>
                    </a:lnTo>
                    <a:lnTo>
                      <a:pt x="985" y="951"/>
                    </a:lnTo>
                    <a:lnTo>
                      <a:pt x="988" y="951"/>
                    </a:lnTo>
                    <a:lnTo>
                      <a:pt x="988" y="953"/>
                    </a:lnTo>
                    <a:lnTo>
                      <a:pt x="988" y="956"/>
                    </a:lnTo>
                    <a:close/>
                    <a:moveTo>
                      <a:pt x="985" y="951"/>
                    </a:moveTo>
                    <a:lnTo>
                      <a:pt x="985" y="953"/>
                    </a:lnTo>
                    <a:lnTo>
                      <a:pt x="983" y="953"/>
                    </a:lnTo>
                    <a:lnTo>
                      <a:pt x="985" y="953"/>
                    </a:lnTo>
                    <a:lnTo>
                      <a:pt x="983" y="953"/>
                    </a:lnTo>
                    <a:lnTo>
                      <a:pt x="980" y="953"/>
                    </a:lnTo>
                    <a:lnTo>
                      <a:pt x="983" y="953"/>
                    </a:lnTo>
                    <a:lnTo>
                      <a:pt x="980" y="953"/>
                    </a:lnTo>
                    <a:lnTo>
                      <a:pt x="980" y="951"/>
                    </a:lnTo>
                    <a:lnTo>
                      <a:pt x="983" y="951"/>
                    </a:lnTo>
                    <a:lnTo>
                      <a:pt x="985" y="951"/>
                    </a:lnTo>
                    <a:close/>
                    <a:moveTo>
                      <a:pt x="961" y="951"/>
                    </a:moveTo>
                    <a:lnTo>
                      <a:pt x="963" y="951"/>
                    </a:lnTo>
                    <a:lnTo>
                      <a:pt x="963" y="953"/>
                    </a:lnTo>
                    <a:lnTo>
                      <a:pt x="961" y="953"/>
                    </a:lnTo>
                    <a:lnTo>
                      <a:pt x="961" y="951"/>
                    </a:lnTo>
                    <a:lnTo>
                      <a:pt x="958" y="951"/>
                    </a:lnTo>
                    <a:lnTo>
                      <a:pt x="961" y="951"/>
                    </a:lnTo>
                    <a:close/>
                    <a:moveTo>
                      <a:pt x="978" y="951"/>
                    </a:moveTo>
                    <a:lnTo>
                      <a:pt x="978" y="953"/>
                    </a:lnTo>
                    <a:lnTo>
                      <a:pt x="978" y="951"/>
                    </a:lnTo>
                    <a:lnTo>
                      <a:pt x="975" y="951"/>
                    </a:lnTo>
                    <a:lnTo>
                      <a:pt x="978" y="951"/>
                    </a:lnTo>
                    <a:lnTo>
                      <a:pt x="980" y="951"/>
                    </a:lnTo>
                    <a:lnTo>
                      <a:pt x="978" y="951"/>
                    </a:lnTo>
                    <a:close/>
                    <a:moveTo>
                      <a:pt x="990" y="951"/>
                    </a:moveTo>
                    <a:lnTo>
                      <a:pt x="990" y="948"/>
                    </a:lnTo>
                    <a:lnTo>
                      <a:pt x="990" y="951"/>
                    </a:lnTo>
                    <a:close/>
                    <a:moveTo>
                      <a:pt x="953" y="948"/>
                    </a:moveTo>
                    <a:lnTo>
                      <a:pt x="953" y="951"/>
                    </a:lnTo>
                    <a:lnTo>
                      <a:pt x="953" y="953"/>
                    </a:lnTo>
                    <a:lnTo>
                      <a:pt x="951" y="953"/>
                    </a:lnTo>
                    <a:lnTo>
                      <a:pt x="951" y="956"/>
                    </a:lnTo>
                    <a:lnTo>
                      <a:pt x="949" y="956"/>
                    </a:lnTo>
                    <a:lnTo>
                      <a:pt x="949" y="953"/>
                    </a:lnTo>
                    <a:lnTo>
                      <a:pt x="951" y="953"/>
                    </a:lnTo>
                    <a:lnTo>
                      <a:pt x="949" y="953"/>
                    </a:lnTo>
                    <a:lnTo>
                      <a:pt x="949" y="951"/>
                    </a:lnTo>
                    <a:lnTo>
                      <a:pt x="951" y="951"/>
                    </a:lnTo>
                    <a:lnTo>
                      <a:pt x="949" y="951"/>
                    </a:lnTo>
                    <a:lnTo>
                      <a:pt x="951" y="951"/>
                    </a:lnTo>
                    <a:lnTo>
                      <a:pt x="951" y="948"/>
                    </a:lnTo>
                    <a:lnTo>
                      <a:pt x="951" y="951"/>
                    </a:lnTo>
                    <a:lnTo>
                      <a:pt x="951" y="948"/>
                    </a:lnTo>
                    <a:lnTo>
                      <a:pt x="953" y="948"/>
                    </a:lnTo>
                    <a:close/>
                    <a:moveTo>
                      <a:pt x="963" y="948"/>
                    </a:moveTo>
                    <a:lnTo>
                      <a:pt x="963" y="951"/>
                    </a:lnTo>
                    <a:lnTo>
                      <a:pt x="963" y="948"/>
                    </a:lnTo>
                    <a:close/>
                    <a:moveTo>
                      <a:pt x="971" y="951"/>
                    </a:moveTo>
                    <a:lnTo>
                      <a:pt x="973" y="951"/>
                    </a:lnTo>
                    <a:lnTo>
                      <a:pt x="971" y="951"/>
                    </a:lnTo>
                    <a:lnTo>
                      <a:pt x="971" y="953"/>
                    </a:lnTo>
                    <a:lnTo>
                      <a:pt x="973" y="953"/>
                    </a:lnTo>
                    <a:lnTo>
                      <a:pt x="973" y="951"/>
                    </a:lnTo>
                    <a:lnTo>
                      <a:pt x="975" y="951"/>
                    </a:lnTo>
                    <a:lnTo>
                      <a:pt x="973" y="951"/>
                    </a:lnTo>
                    <a:lnTo>
                      <a:pt x="973" y="953"/>
                    </a:lnTo>
                    <a:lnTo>
                      <a:pt x="975" y="953"/>
                    </a:lnTo>
                    <a:lnTo>
                      <a:pt x="978" y="953"/>
                    </a:lnTo>
                    <a:lnTo>
                      <a:pt x="978" y="956"/>
                    </a:lnTo>
                    <a:lnTo>
                      <a:pt x="975" y="956"/>
                    </a:lnTo>
                    <a:lnTo>
                      <a:pt x="973" y="956"/>
                    </a:lnTo>
                    <a:lnTo>
                      <a:pt x="973" y="953"/>
                    </a:lnTo>
                    <a:lnTo>
                      <a:pt x="971" y="953"/>
                    </a:lnTo>
                    <a:lnTo>
                      <a:pt x="968" y="953"/>
                    </a:lnTo>
                    <a:lnTo>
                      <a:pt x="971" y="953"/>
                    </a:lnTo>
                    <a:lnTo>
                      <a:pt x="968" y="953"/>
                    </a:lnTo>
                    <a:lnTo>
                      <a:pt x="968" y="951"/>
                    </a:lnTo>
                    <a:lnTo>
                      <a:pt x="971" y="951"/>
                    </a:lnTo>
                    <a:lnTo>
                      <a:pt x="968" y="951"/>
                    </a:lnTo>
                    <a:lnTo>
                      <a:pt x="966" y="951"/>
                    </a:lnTo>
                    <a:lnTo>
                      <a:pt x="966" y="948"/>
                    </a:lnTo>
                    <a:lnTo>
                      <a:pt x="968" y="948"/>
                    </a:lnTo>
                    <a:lnTo>
                      <a:pt x="971" y="948"/>
                    </a:lnTo>
                    <a:lnTo>
                      <a:pt x="971" y="951"/>
                    </a:lnTo>
                    <a:close/>
                    <a:moveTo>
                      <a:pt x="961" y="951"/>
                    </a:moveTo>
                    <a:lnTo>
                      <a:pt x="958" y="951"/>
                    </a:lnTo>
                    <a:lnTo>
                      <a:pt x="961" y="951"/>
                    </a:lnTo>
                    <a:lnTo>
                      <a:pt x="961" y="948"/>
                    </a:lnTo>
                    <a:lnTo>
                      <a:pt x="958" y="948"/>
                    </a:lnTo>
                    <a:lnTo>
                      <a:pt x="961" y="948"/>
                    </a:lnTo>
                    <a:lnTo>
                      <a:pt x="961" y="951"/>
                    </a:lnTo>
                    <a:close/>
                    <a:moveTo>
                      <a:pt x="966" y="948"/>
                    </a:moveTo>
                    <a:lnTo>
                      <a:pt x="968" y="948"/>
                    </a:lnTo>
                    <a:lnTo>
                      <a:pt x="966" y="948"/>
                    </a:lnTo>
                    <a:close/>
                    <a:moveTo>
                      <a:pt x="966" y="948"/>
                    </a:moveTo>
                    <a:lnTo>
                      <a:pt x="966" y="946"/>
                    </a:lnTo>
                    <a:lnTo>
                      <a:pt x="966" y="948"/>
                    </a:lnTo>
                    <a:close/>
                    <a:moveTo>
                      <a:pt x="983" y="946"/>
                    </a:moveTo>
                    <a:lnTo>
                      <a:pt x="983" y="948"/>
                    </a:lnTo>
                    <a:lnTo>
                      <a:pt x="985" y="948"/>
                    </a:lnTo>
                    <a:lnTo>
                      <a:pt x="983" y="948"/>
                    </a:lnTo>
                    <a:lnTo>
                      <a:pt x="985" y="948"/>
                    </a:lnTo>
                    <a:lnTo>
                      <a:pt x="983" y="948"/>
                    </a:lnTo>
                    <a:lnTo>
                      <a:pt x="983" y="951"/>
                    </a:lnTo>
                    <a:lnTo>
                      <a:pt x="985" y="951"/>
                    </a:lnTo>
                    <a:lnTo>
                      <a:pt x="985" y="948"/>
                    </a:lnTo>
                    <a:lnTo>
                      <a:pt x="988" y="948"/>
                    </a:lnTo>
                    <a:lnTo>
                      <a:pt x="988" y="951"/>
                    </a:lnTo>
                    <a:lnTo>
                      <a:pt x="985" y="951"/>
                    </a:lnTo>
                    <a:lnTo>
                      <a:pt x="983" y="951"/>
                    </a:lnTo>
                    <a:lnTo>
                      <a:pt x="983" y="948"/>
                    </a:lnTo>
                    <a:lnTo>
                      <a:pt x="980" y="946"/>
                    </a:lnTo>
                    <a:lnTo>
                      <a:pt x="983" y="946"/>
                    </a:lnTo>
                    <a:close/>
                    <a:moveTo>
                      <a:pt x="956" y="946"/>
                    </a:moveTo>
                    <a:lnTo>
                      <a:pt x="956" y="948"/>
                    </a:lnTo>
                    <a:lnTo>
                      <a:pt x="956" y="946"/>
                    </a:lnTo>
                    <a:lnTo>
                      <a:pt x="958" y="946"/>
                    </a:lnTo>
                    <a:lnTo>
                      <a:pt x="958" y="948"/>
                    </a:lnTo>
                    <a:lnTo>
                      <a:pt x="958" y="951"/>
                    </a:lnTo>
                    <a:lnTo>
                      <a:pt x="958" y="953"/>
                    </a:lnTo>
                    <a:lnTo>
                      <a:pt x="958" y="956"/>
                    </a:lnTo>
                    <a:lnTo>
                      <a:pt x="956" y="956"/>
                    </a:lnTo>
                    <a:lnTo>
                      <a:pt x="958" y="956"/>
                    </a:lnTo>
                    <a:lnTo>
                      <a:pt x="956" y="956"/>
                    </a:lnTo>
                    <a:lnTo>
                      <a:pt x="958" y="956"/>
                    </a:lnTo>
                    <a:lnTo>
                      <a:pt x="956" y="956"/>
                    </a:lnTo>
                    <a:lnTo>
                      <a:pt x="958" y="956"/>
                    </a:lnTo>
                    <a:lnTo>
                      <a:pt x="956" y="956"/>
                    </a:lnTo>
                    <a:lnTo>
                      <a:pt x="956" y="958"/>
                    </a:lnTo>
                    <a:lnTo>
                      <a:pt x="956" y="956"/>
                    </a:lnTo>
                    <a:lnTo>
                      <a:pt x="956" y="958"/>
                    </a:lnTo>
                    <a:lnTo>
                      <a:pt x="956" y="961"/>
                    </a:lnTo>
                    <a:lnTo>
                      <a:pt x="953" y="961"/>
                    </a:lnTo>
                    <a:lnTo>
                      <a:pt x="956" y="961"/>
                    </a:lnTo>
                    <a:lnTo>
                      <a:pt x="956" y="958"/>
                    </a:lnTo>
                    <a:lnTo>
                      <a:pt x="953" y="958"/>
                    </a:lnTo>
                    <a:lnTo>
                      <a:pt x="953" y="961"/>
                    </a:lnTo>
                    <a:lnTo>
                      <a:pt x="953" y="958"/>
                    </a:lnTo>
                    <a:lnTo>
                      <a:pt x="953" y="961"/>
                    </a:lnTo>
                    <a:lnTo>
                      <a:pt x="953" y="958"/>
                    </a:lnTo>
                    <a:lnTo>
                      <a:pt x="951" y="958"/>
                    </a:lnTo>
                    <a:lnTo>
                      <a:pt x="951" y="956"/>
                    </a:lnTo>
                    <a:lnTo>
                      <a:pt x="953" y="956"/>
                    </a:lnTo>
                    <a:lnTo>
                      <a:pt x="951" y="956"/>
                    </a:lnTo>
                    <a:lnTo>
                      <a:pt x="953" y="956"/>
                    </a:lnTo>
                    <a:lnTo>
                      <a:pt x="953" y="953"/>
                    </a:lnTo>
                    <a:lnTo>
                      <a:pt x="953" y="951"/>
                    </a:lnTo>
                    <a:lnTo>
                      <a:pt x="953" y="953"/>
                    </a:lnTo>
                    <a:lnTo>
                      <a:pt x="956" y="953"/>
                    </a:lnTo>
                    <a:lnTo>
                      <a:pt x="953" y="953"/>
                    </a:lnTo>
                    <a:lnTo>
                      <a:pt x="956" y="953"/>
                    </a:lnTo>
                    <a:lnTo>
                      <a:pt x="953" y="953"/>
                    </a:lnTo>
                    <a:lnTo>
                      <a:pt x="953" y="956"/>
                    </a:lnTo>
                    <a:lnTo>
                      <a:pt x="956" y="953"/>
                    </a:lnTo>
                    <a:lnTo>
                      <a:pt x="956" y="956"/>
                    </a:lnTo>
                    <a:lnTo>
                      <a:pt x="956" y="953"/>
                    </a:lnTo>
                    <a:lnTo>
                      <a:pt x="956" y="956"/>
                    </a:lnTo>
                    <a:lnTo>
                      <a:pt x="956" y="953"/>
                    </a:lnTo>
                    <a:lnTo>
                      <a:pt x="958" y="953"/>
                    </a:lnTo>
                    <a:lnTo>
                      <a:pt x="956" y="953"/>
                    </a:lnTo>
                    <a:lnTo>
                      <a:pt x="956" y="951"/>
                    </a:lnTo>
                    <a:lnTo>
                      <a:pt x="958" y="951"/>
                    </a:lnTo>
                    <a:lnTo>
                      <a:pt x="956" y="951"/>
                    </a:lnTo>
                    <a:lnTo>
                      <a:pt x="956" y="948"/>
                    </a:lnTo>
                    <a:lnTo>
                      <a:pt x="953" y="948"/>
                    </a:lnTo>
                    <a:lnTo>
                      <a:pt x="953" y="946"/>
                    </a:lnTo>
                    <a:lnTo>
                      <a:pt x="956" y="946"/>
                    </a:lnTo>
                    <a:close/>
                    <a:moveTo>
                      <a:pt x="983" y="946"/>
                    </a:moveTo>
                    <a:lnTo>
                      <a:pt x="985" y="946"/>
                    </a:lnTo>
                    <a:lnTo>
                      <a:pt x="983" y="946"/>
                    </a:lnTo>
                    <a:close/>
                    <a:moveTo>
                      <a:pt x="966" y="946"/>
                    </a:moveTo>
                    <a:lnTo>
                      <a:pt x="963" y="946"/>
                    </a:lnTo>
                    <a:lnTo>
                      <a:pt x="966" y="946"/>
                    </a:lnTo>
                    <a:close/>
                    <a:moveTo>
                      <a:pt x="980" y="946"/>
                    </a:moveTo>
                    <a:lnTo>
                      <a:pt x="983" y="946"/>
                    </a:lnTo>
                    <a:lnTo>
                      <a:pt x="980" y="946"/>
                    </a:lnTo>
                    <a:close/>
                    <a:moveTo>
                      <a:pt x="971" y="946"/>
                    </a:moveTo>
                    <a:lnTo>
                      <a:pt x="971" y="943"/>
                    </a:lnTo>
                    <a:lnTo>
                      <a:pt x="971" y="946"/>
                    </a:lnTo>
                    <a:close/>
                    <a:moveTo>
                      <a:pt x="971" y="943"/>
                    </a:moveTo>
                    <a:lnTo>
                      <a:pt x="968" y="946"/>
                    </a:lnTo>
                    <a:lnTo>
                      <a:pt x="968" y="943"/>
                    </a:lnTo>
                    <a:lnTo>
                      <a:pt x="971" y="943"/>
                    </a:lnTo>
                    <a:close/>
                    <a:moveTo>
                      <a:pt x="961" y="943"/>
                    </a:moveTo>
                    <a:lnTo>
                      <a:pt x="958" y="943"/>
                    </a:lnTo>
                    <a:lnTo>
                      <a:pt x="961" y="943"/>
                    </a:lnTo>
                    <a:close/>
                    <a:moveTo>
                      <a:pt x="978" y="943"/>
                    </a:moveTo>
                    <a:lnTo>
                      <a:pt x="980" y="946"/>
                    </a:lnTo>
                    <a:lnTo>
                      <a:pt x="980" y="948"/>
                    </a:lnTo>
                    <a:lnTo>
                      <a:pt x="978" y="948"/>
                    </a:lnTo>
                    <a:lnTo>
                      <a:pt x="980" y="948"/>
                    </a:lnTo>
                    <a:lnTo>
                      <a:pt x="983" y="948"/>
                    </a:lnTo>
                    <a:lnTo>
                      <a:pt x="983" y="951"/>
                    </a:lnTo>
                    <a:lnTo>
                      <a:pt x="980" y="951"/>
                    </a:lnTo>
                    <a:lnTo>
                      <a:pt x="978" y="951"/>
                    </a:lnTo>
                    <a:lnTo>
                      <a:pt x="975" y="951"/>
                    </a:lnTo>
                    <a:lnTo>
                      <a:pt x="975" y="948"/>
                    </a:lnTo>
                    <a:lnTo>
                      <a:pt x="973" y="948"/>
                    </a:lnTo>
                    <a:lnTo>
                      <a:pt x="975" y="948"/>
                    </a:lnTo>
                    <a:lnTo>
                      <a:pt x="975" y="946"/>
                    </a:lnTo>
                    <a:lnTo>
                      <a:pt x="975" y="948"/>
                    </a:lnTo>
                    <a:lnTo>
                      <a:pt x="978" y="948"/>
                    </a:lnTo>
                    <a:lnTo>
                      <a:pt x="975" y="948"/>
                    </a:lnTo>
                    <a:lnTo>
                      <a:pt x="975" y="946"/>
                    </a:lnTo>
                    <a:lnTo>
                      <a:pt x="978" y="946"/>
                    </a:lnTo>
                    <a:lnTo>
                      <a:pt x="975" y="946"/>
                    </a:lnTo>
                    <a:lnTo>
                      <a:pt x="978" y="946"/>
                    </a:lnTo>
                    <a:lnTo>
                      <a:pt x="978" y="943"/>
                    </a:lnTo>
                    <a:close/>
                    <a:moveTo>
                      <a:pt x="956" y="943"/>
                    </a:moveTo>
                    <a:lnTo>
                      <a:pt x="953" y="943"/>
                    </a:lnTo>
                    <a:lnTo>
                      <a:pt x="956" y="943"/>
                    </a:lnTo>
                    <a:lnTo>
                      <a:pt x="956" y="941"/>
                    </a:lnTo>
                    <a:lnTo>
                      <a:pt x="956" y="943"/>
                    </a:lnTo>
                    <a:close/>
                    <a:moveTo>
                      <a:pt x="951" y="943"/>
                    </a:moveTo>
                    <a:lnTo>
                      <a:pt x="951" y="941"/>
                    </a:lnTo>
                    <a:lnTo>
                      <a:pt x="951" y="943"/>
                    </a:lnTo>
                    <a:close/>
                    <a:moveTo>
                      <a:pt x="983" y="943"/>
                    </a:moveTo>
                    <a:lnTo>
                      <a:pt x="980" y="943"/>
                    </a:lnTo>
                    <a:lnTo>
                      <a:pt x="980" y="941"/>
                    </a:lnTo>
                    <a:lnTo>
                      <a:pt x="983" y="941"/>
                    </a:lnTo>
                    <a:lnTo>
                      <a:pt x="983" y="943"/>
                    </a:lnTo>
                    <a:close/>
                    <a:moveTo>
                      <a:pt x="958" y="943"/>
                    </a:moveTo>
                    <a:lnTo>
                      <a:pt x="956" y="943"/>
                    </a:lnTo>
                    <a:lnTo>
                      <a:pt x="956" y="941"/>
                    </a:lnTo>
                    <a:lnTo>
                      <a:pt x="958" y="941"/>
                    </a:lnTo>
                    <a:lnTo>
                      <a:pt x="958" y="943"/>
                    </a:lnTo>
                    <a:close/>
                    <a:moveTo>
                      <a:pt x="958" y="941"/>
                    </a:moveTo>
                    <a:lnTo>
                      <a:pt x="961" y="941"/>
                    </a:lnTo>
                    <a:lnTo>
                      <a:pt x="958" y="941"/>
                    </a:lnTo>
                    <a:lnTo>
                      <a:pt x="958" y="943"/>
                    </a:lnTo>
                    <a:lnTo>
                      <a:pt x="958" y="941"/>
                    </a:lnTo>
                    <a:close/>
                    <a:moveTo>
                      <a:pt x="975" y="939"/>
                    </a:moveTo>
                    <a:lnTo>
                      <a:pt x="975" y="941"/>
                    </a:lnTo>
                    <a:lnTo>
                      <a:pt x="973" y="941"/>
                    </a:lnTo>
                    <a:lnTo>
                      <a:pt x="973" y="939"/>
                    </a:lnTo>
                    <a:lnTo>
                      <a:pt x="975" y="939"/>
                    </a:lnTo>
                    <a:close/>
                    <a:moveTo>
                      <a:pt x="973" y="939"/>
                    </a:moveTo>
                    <a:lnTo>
                      <a:pt x="971" y="939"/>
                    </a:lnTo>
                    <a:lnTo>
                      <a:pt x="971" y="941"/>
                    </a:lnTo>
                    <a:lnTo>
                      <a:pt x="971" y="939"/>
                    </a:lnTo>
                    <a:lnTo>
                      <a:pt x="973" y="939"/>
                    </a:lnTo>
                    <a:close/>
                    <a:moveTo>
                      <a:pt x="988" y="941"/>
                    </a:moveTo>
                    <a:lnTo>
                      <a:pt x="985" y="941"/>
                    </a:lnTo>
                    <a:lnTo>
                      <a:pt x="985" y="939"/>
                    </a:lnTo>
                    <a:lnTo>
                      <a:pt x="988" y="939"/>
                    </a:lnTo>
                    <a:lnTo>
                      <a:pt x="988" y="941"/>
                    </a:lnTo>
                    <a:close/>
                    <a:moveTo>
                      <a:pt x="983" y="939"/>
                    </a:moveTo>
                    <a:lnTo>
                      <a:pt x="980" y="939"/>
                    </a:lnTo>
                    <a:lnTo>
                      <a:pt x="983" y="939"/>
                    </a:lnTo>
                    <a:close/>
                    <a:moveTo>
                      <a:pt x="973" y="939"/>
                    </a:moveTo>
                    <a:lnTo>
                      <a:pt x="971" y="939"/>
                    </a:lnTo>
                    <a:lnTo>
                      <a:pt x="973" y="939"/>
                    </a:lnTo>
                    <a:close/>
                    <a:moveTo>
                      <a:pt x="968" y="939"/>
                    </a:moveTo>
                    <a:lnTo>
                      <a:pt x="966" y="939"/>
                    </a:lnTo>
                    <a:lnTo>
                      <a:pt x="968" y="939"/>
                    </a:lnTo>
                    <a:close/>
                    <a:moveTo>
                      <a:pt x="961" y="941"/>
                    </a:moveTo>
                    <a:lnTo>
                      <a:pt x="961" y="939"/>
                    </a:lnTo>
                    <a:lnTo>
                      <a:pt x="963" y="939"/>
                    </a:lnTo>
                    <a:lnTo>
                      <a:pt x="961" y="939"/>
                    </a:lnTo>
                    <a:lnTo>
                      <a:pt x="963" y="939"/>
                    </a:lnTo>
                    <a:lnTo>
                      <a:pt x="961" y="939"/>
                    </a:lnTo>
                    <a:lnTo>
                      <a:pt x="963" y="939"/>
                    </a:lnTo>
                    <a:lnTo>
                      <a:pt x="963" y="941"/>
                    </a:lnTo>
                    <a:lnTo>
                      <a:pt x="961" y="941"/>
                    </a:lnTo>
                    <a:close/>
                    <a:moveTo>
                      <a:pt x="971" y="939"/>
                    </a:moveTo>
                    <a:lnTo>
                      <a:pt x="973" y="939"/>
                    </a:lnTo>
                    <a:lnTo>
                      <a:pt x="971" y="939"/>
                    </a:lnTo>
                    <a:close/>
                    <a:moveTo>
                      <a:pt x="968" y="939"/>
                    </a:moveTo>
                    <a:lnTo>
                      <a:pt x="966" y="939"/>
                    </a:lnTo>
                    <a:lnTo>
                      <a:pt x="966" y="936"/>
                    </a:lnTo>
                    <a:lnTo>
                      <a:pt x="968" y="936"/>
                    </a:lnTo>
                    <a:lnTo>
                      <a:pt x="968" y="939"/>
                    </a:lnTo>
                    <a:close/>
                    <a:moveTo>
                      <a:pt x="983" y="939"/>
                    </a:moveTo>
                    <a:lnTo>
                      <a:pt x="983" y="936"/>
                    </a:lnTo>
                    <a:lnTo>
                      <a:pt x="983" y="939"/>
                    </a:lnTo>
                    <a:close/>
                    <a:moveTo>
                      <a:pt x="975" y="939"/>
                    </a:moveTo>
                    <a:lnTo>
                      <a:pt x="978" y="939"/>
                    </a:lnTo>
                    <a:lnTo>
                      <a:pt x="975" y="939"/>
                    </a:lnTo>
                    <a:lnTo>
                      <a:pt x="978" y="939"/>
                    </a:lnTo>
                    <a:lnTo>
                      <a:pt x="978" y="941"/>
                    </a:lnTo>
                    <a:lnTo>
                      <a:pt x="978" y="939"/>
                    </a:lnTo>
                    <a:lnTo>
                      <a:pt x="975" y="939"/>
                    </a:lnTo>
                    <a:lnTo>
                      <a:pt x="978" y="939"/>
                    </a:lnTo>
                    <a:lnTo>
                      <a:pt x="978" y="941"/>
                    </a:lnTo>
                    <a:lnTo>
                      <a:pt x="975" y="941"/>
                    </a:lnTo>
                    <a:lnTo>
                      <a:pt x="975" y="939"/>
                    </a:lnTo>
                    <a:lnTo>
                      <a:pt x="973" y="939"/>
                    </a:lnTo>
                    <a:lnTo>
                      <a:pt x="973" y="936"/>
                    </a:lnTo>
                    <a:lnTo>
                      <a:pt x="975" y="936"/>
                    </a:lnTo>
                    <a:lnTo>
                      <a:pt x="975" y="939"/>
                    </a:lnTo>
                    <a:close/>
                    <a:moveTo>
                      <a:pt x="968" y="936"/>
                    </a:moveTo>
                    <a:lnTo>
                      <a:pt x="966" y="936"/>
                    </a:lnTo>
                    <a:lnTo>
                      <a:pt x="968" y="936"/>
                    </a:lnTo>
                    <a:close/>
                    <a:moveTo>
                      <a:pt x="951" y="939"/>
                    </a:moveTo>
                    <a:lnTo>
                      <a:pt x="949" y="939"/>
                    </a:lnTo>
                    <a:lnTo>
                      <a:pt x="951" y="939"/>
                    </a:lnTo>
                    <a:lnTo>
                      <a:pt x="951" y="936"/>
                    </a:lnTo>
                    <a:lnTo>
                      <a:pt x="951" y="939"/>
                    </a:lnTo>
                    <a:lnTo>
                      <a:pt x="953" y="939"/>
                    </a:lnTo>
                    <a:lnTo>
                      <a:pt x="953" y="941"/>
                    </a:lnTo>
                    <a:lnTo>
                      <a:pt x="953" y="939"/>
                    </a:lnTo>
                    <a:lnTo>
                      <a:pt x="951" y="939"/>
                    </a:lnTo>
                    <a:lnTo>
                      <a:pt x="951" y="941"/>
                    </a:lnTo>
                    <a:lnTo>
                      <a:pt x="953" y="941"/>
                    </a:lnTo>
                    <a:lnTo>
                      <a:pt x="951" y="941"/>
                    </a:lnTo>
                    <a:lnTo>
                      <a:pt x="949" y="941"/>
                    </a:lnTo>
                    <a:lnTo>
                      <a:pt x="951" y="941"/>
                    </a:lnTo>
                    <a:lnTo>
                      <a:pt x="951" y="943"/>
                    </a:lnTo>
                    <a:lnTo>
                      <a:pt x="951" y="946"/>
                    </a:lnTo>
                    <a:lnTo>
                      <a:pt x="949" y="946"/>
                    </a:lnTo>
                    <a:lnTo>
                      <a:pt x="949" y="943"/>
                    </a:lnTo>
                    <a:lnTo>
                      <a:pt x="949" y="946"/>
                    </a:lnTo>
                    <a:lnTo>
                      <a:pt x="946" y="946"/>
                    </a:lnTo>
                    <a:lnTo>
                      <a:pt x="944" y="946"/>
                    </a:lnTo>
                    <a:lnTo>
                      <a:pt x="946" y="946"/>
                    </a:lnTo>
                    <a:lnTo>
                      <a:pt x="944" y="946"/>
                    </a:lnTo>
                    <a:lnTo>
                      <a:pt x="946" y="943"/>
                    </a:lnTo>
                    <a:lnTo>
                      <a:pt x="949" y="943"/>
                    </a:lnTo>
                    <a:lnTo>
                      <a:pt x="949" y="941"/>
                    </a:lnTo>
                    <a:lnTo>
                      <a:pt x="946" y="941"/>
                    </a:lnTo>
                    <a:lnTo>
                      <a:pt x="949" y="941"/>
                    </a:lnTo>
                    <a:lnTo>
                      <a:pt x="949" y="939"/>
                    </a:lnTo>
                    <a:lnTo>
                      <a:pt x="949" y="941"/>
                    </a:lnTo>
                    <a:lnTo>
                      <a:pt x="949" y="939"/>
                    </a:lnTo>
                    <a:lnTo>
                      <a:pt x="949" y="936"/>
                    </a:lnTo>
                    <a:lnTo>
                      <a:pt x="949" y="939"/>
                    </a:lnTo>
                    <a:lnTo>
                      <a:pt x="949" y="936"/>
                    </a:lnTo>
                    <a:lnTo>
                      <a:pt x="951" y="936"/>
                    </a:lnTo>
                    <a:lnTo>
                      <a:pt x="951" y="939"/>
                    </a:lnTo>
                    <a:close/>
                    <a:moveTo>
                      <a:pt x="985" y="936"/>
                    </a:moveTo>
                    <a:lnTo>
                      <a:pt x="988" y="936"/>
                    </a:lnTo>
                    <a:lnTo>
                      <a:pt x="988" y="939"/>
                    </a:lnTo>
                    <a:lnTo>
                      <a:pt x="985" y="939"/>
                    </a:lnTo>
                    <a:lnTo>
                      <a:pt x="983" y="939"/>
                    </a:lnTo>
                    <a:lnTo>
                      <a:pt x="985" y="939"/>
                    </a:lnTo>
                    <a:lnTo>
                      <a:pt x="985" y="936"/>
                    </a:lnTo>
                    <a:lnTo>
                      <a:pt x="985" y="939"/>
                    </a:lnTo>
                    <a:lnTo>
                      <a:pt x="983" y="939"/>
                    </a:lnTo>
                    <a:lnTo>
                      <a:pt x="983" y="936"/>
                    </a:lnTo>
                    <a:lnTo>
                      <a:pt x="985" y="936"/>
                    </a:lnTo>
                    <a:close/>
                    <a:moveTo>
                      <a:pt x="966" y="936"/>
                    </a:moveTo>
                    <a:lnTo>
                      <a:pt x="968" y="936"/>
                    </a:lnTo>
                    <a:lnTo>
                      <a:pt x="966" y="936"/>
                    </a:lnTo>
                    <a:close/>
                    <a:moveTo>
                      <a:pt x="956" y="936"/>
                    </a:moveTo>
                    <a:lnTo>
                      <a:pt x="953" y="936"/>
                    </a:lnTo>
                    <a:lnTo>
                      <a:pt x="953" y="939"/>
                    </a:lnTo>
                    <a:lnTo>
                      <a:pt x="951" y="939"/>
                    </a:lnTo>
                    <a:lnTo>
                      <a:pt x="951" y="936"/>
                    </a:lnTo>
                    <a:lnTo>
                      <a:pt x="953" y="936"/>
                    </a:lnTo>
                    <a:lnTo>
                      <a:pt x="956" y="936"/>
                    </a:lnTo>
                    <a:lnTo>
                      <a:pt x="953" y="936"/>
                    </a:lnTo>
                    <a:lnTo>
                      <a:pt x="956" y="936"/>
                    </a:lnTo>
                    <a:close/>
                    <a:moveTo>
                      <a:pt x="978" y="934"/>
                    </a:moveTo>
                    <a:lnTo>
                      <a:pt x="980" y="936"/>
                    </a:lnTo>
                    <a:lnTo>
                      <a:pt x="980" y="934"/>
                    </a:lnTo>
                    <a:lnTo>
                      <a:pt x="980" y="936"/>
                    </a:lnTo>
                    <a:lnTo>
                      <a:pt x="983" y="936"/>
                    </a:lnTo>
                    <a:lnTo>
                      <a:pt x="983" y="939"/>
                    </a:lnTo>
                    <a:lnTo>
                      <a:pt x="980" y="939"/>
                    </a:lnTo>
                    <a:lnTo>
                      <a:pt x="980" y="936"/>
                    </a:lnTo>
                    <a:lnTo>
                      <a:pt x="980" y="939"/>
                    </a:lnTo>
                    <a:lnTo>
                      <a:pt x="978" y="939"/>
                    </a:lnTo>
                    <a:lnTo>
                      <a:pt x="978" y="936"/>
                    </a:lnTo>
                    <a:lnTo>
                      <a:pt x="978" y="939"/>
                    </a:lnTo>
                    <a:lnTo>
                      <a:pt x="978" y="936"/>
                    </a:lnTo>
                    <a:lnTo>
                      <a:pt x="978" y="934"/>
                    </a:lnTo>
                    <a:lnTo>
                      <a:pt x="978" y="936"/>
                    </a:lnTo>
                    <a:lnTo>
                      <a:pt x="978" y="934"/>
                    </a:lnTo>
                    <a:close/>
                    <a:moveTo>
                      <a:pt x="968" y="934"/>
                    </a:moveTo>
                    <a:lnTo>
                      <a:pt x="968" y="936"/>
                    </a:lnTo>
                    <a:lnTo>
                      <a:pt x="971" y="936"/>
                    </a:lnTo>
                    <a:lnTo>
                      <a:pt x="968" y="936"/>
                    </a:lnTo>
                    <a:lnTo>
                      <a:pt x="968" y="934"/>
                    </a:lnTo>
                    <a:lnTo>
                      <a:pt x="968" y="936"/>
                    </a:lnTo>
                    <a:lnTo>
                      <a:pt x="966" y="934"/>
                    </a:lnTo>
                    <a:lnTo>
                      <a:pt x="966" y="936"/>
                    </a:lnTo>
                    <a:lnTo>
                      <a:pt x="966" y="934"/>
                    </a:lnTo>
                    <a:lnTo>
                      <a:pt x="968" y="934"/>
                    </a:lnTo>
                    <a:close/>
                    <a:moveTo>
                      <a:pt x="956" y="939"/>
                    </a:moveTo>
                    <a:lnTo>
                      <a:pt x="953" y="939"/>
                    </a:lnTo>
                    <a:lnTo>
                      <a:pt x="956" y="939"/>
                    </a:lnTo>
                    <a:lnTo>
                      <a:pt x="953" y="939"/>
                    </a:lnTo>
                    <a:lnTo>
                      <a:pt x="956" y="939"/>
                    </a:lnTo>
                    <a:lnTo>
                      <a:pt x="956" y="936"/>
                    </a:lnTo>
                    <a:lnTo>
                      <a:pt x="958" y="936"/>
                    </a:lnTo>
                    <a:lnTo>
                      <a:pt x="961" y="936"/>
                    </a:lnTo>
                    <a:lnTo>
                      <a:pt x="958" y="936"/>
                    </a:lnTo>
                    <a:lnTo>
                      <a:pt x="958" y="934"/>
                    </a:lnTo>
                    <a:lnTo>
                      <a:pt x="961" y="934"/>
                    </a:lnTo>
                    <a:lnTo>
                      <a:pt x="961" y="936"/>
                    </a:lnTo>
                    <a:lnTo>
                      <a:pt x="961" y="934"/>
                    </a:lnTo>
                    <a:lnTo>
                      <a:pt x="963" y="934"/>
                    </a:lnTo>
                    <a:lnTo>
                      <a:pt x="966" y="934"/>
                    </a:lnTo>
                    <a:lnTo>
                      <a:pt x="966" y="936"/>
                    </a:lnTo>
                    <a:lnTo>
                      <a:pt x="966" y="939"/>
                    </a:lnTo>
                    <a:lnTo>
                      <a:pt x="966" y="936"/>
                    </a:lnTo>
                    <a:lnTo>
                      <a:pt x="963" y="936"/>
                    </a:lnTo>
                    <a:lnTo>
                      <a:pt x="966" y="936"/>
                    </a:lnTo>
                    <a:lnTo>
                      <a:pt x="966" y="939"/>
                    </a:lnTo>
                    <a:lnTo>
                      <a:pt x="963" y="939"/>
                    </a:lnTo>
                    <a:lnTo>
                      <a:pt x="966" y="939"/>
                    </a:lnTo>
                    <a:lnTo>
                      <a:pt x="966" y="941"/>
                    </a:lnTo>
                    <a:lnTo>
                      <a:pt x="963" y="941"/>
                    </a:lnTo>
                    <a:lnTo>
                      <a:pt x="963" y="939"/>
                    </a:lnTo>
                    <a:lnTo>
                      <a:pt x="963" y="936"/>
                    </a:lnTo>
                    <a:lnTo>
                      <a:pt x="961" y="936"/>
                    </a:lnTo>
                    <a:lnTo>
                      <a:pt x="963" y="936"/>
                    </a:lnTo>
                    <a:lnTo>
                      <a:pt x="963" y="939"/>
                    </a:lnTo>
                    <a:lnTo>
                      <a:pt x="961" y="939"/>
                    </a:lnTo>
                    <a:lnTo>
                      <a:pt x="961" y="941"/>
                    </a:lnTo>
                    <a:lnTo>
                      <a:pt x="958" y="941"/>
                    </a:lnTo>
                    <a:lnTo>
                      <a:pt x="961" y="941"/>
                    </a:lnTo>
                    <a:lnTo>
                      <a:pt x="958" y="941"/>
                    </a:lnTo>
                    <a:lnTo>
                      <a:pt x="956" y="941"/>
                    </a:lnTo>
                    <a:lnTo>
                      <a:pt x="953" y="941"/>
                    </a:lnTo>
                    <a:lnTo>
                      <a:pt x="953" y="943"/>
                    </a:lnTo>
                    <a:lnTo>
                      <a:pt x="953" y="941"/>
                    </a:lnTo>
                    <a:lnTo>
                      <a:pt x="956" y="941"/>
                    </a:lnTo>
                    <a:lnTo>
                      <a:pt x="956" y="939"/>
                    </a:lnTo>
                    <a:lnTo>
                      <a:pt x="958" y="939"/>
                    </a:lnTo>
                    <a:lnTo>
                      <a:pt x="956" y="939"/>
                    </a:lnTo>
                    <a:lnTo>
                      <a:pt x="958" y="939"/>
                    </a:lnTo>
                    <a:lnTo>
                      <a:pt x="956" y="939"/>
                    </a:lnTo>
                    <a:lnTo>
                      <a:pt x="953" y="939"/>
                    </a:lnTo>
                    <a:lnTo>
                      <a:pt x="956" y="939"/>
                    </a:lnTo>
                    <a:close/>
                    <a:moveTo>
                      <a:pt x="961" y="934"/>
                    </a:moveTo>
                    <a:lnTo>
                      <a:pt x="958" y="934"/>
                    </a:lnTo>
                    <a:lnTo>
                      <a:pt x="961" y="934"/>
                    </a:lnTo>
                    <a:close/>
                    <a:moveTo>
                      <a:pt x="958" y="934"/>
                    </a:moveTo>
                    <a:lnTo>
                      <a:pt x="958" y="936"/>
                    </a:lnTo>
                    <a:lnTo>
                      <a:pt x="956" y="936"/>
                    </a:lnTo>
                    <a:lnTo>
                      <a:pt x="956" y="934"/>
                    </a:lnTo>
                    <a:lnTo>
                      <a:pt x="956" y="936"/>
                    </a:lnTo>
                    <a:lnTo>
                      <a:pt x="956" y="934"/>
                    </a:lnTo>
                    <a:lnTo>
                      <a:pt x="953" y="934"/>
                    </a:lnTo>
                    <a:lnTo>
                      <a:pt x="953" y="936"/>
                    </a:lnTo>
                    <a:lnTo>
                      <a:pt x="953" y="934"/>
                    </a:lnTo>
                    <a:lnTo>
                      <a:pt x="956" y="934"/>
                    </a:lnTo>
                    <a:lnTo>
                      <a:pt x="958" y="934"/>
                    </a:lnTo>
                    <a:close/>
                    <a:moveTo>
                      <a:pt x="958" y="934"/>
                    </a:moveTo>
                    <a:lnTo>
                      <a:pt x="958" y="931"/>
                    </a:lnTo>
                    <a:lnTo>
                      <a:pt x="958" y="934"/>
                    </a:lnTo>
                    <a:close/>
                    <a:moveTo>
                      <a:pt x="958" y="931"/>
                    </a:moveTo>
                    <a:lnTo>
                      <a:pt x="961" y="931"/>
                    </a:lnTo>
                    <a:lnTo>
                      <a:pt x="961" y="934"/>
                    </a:lnTo>
                    <a:lnTo>
                      <a:pt x="958" y="934"/>
                    </a:lnTo>
                    <a:lnTo>
                      <a:pt x="958" y="931"/>
                    </a:lnTo>
                    <a:close/>
                    <a:moveTo>
                      <a:pt x="961" y="931"/>
                    </a:moveTo>
                    <a:lnTo>
                      <a:pt x="958" y="931"/>
                    </a:lnTo>
                    <a:lnTo>
                      <a:pt x="961" y="931"/>
                    </a:lnTo>
                    <a:close/>
                    <a:moveTo>
                      <a:pt x="956" y="931"/>
                    </a:moveTo>
                    <a:lnTo>
                      <a:pt x="958" y="931"/>
                    </a:lnTo>
                    <a:lnTo>
                      <a:pt x="956" y="931"/>
                    </a:lnTo>
                    <a:lnTo>
                      <a:pt x="958" y="934"/>
                    </a:lnTo>
                    <a:lnTo>
                      <a:pt x="958" y="931"/>
                    </a:lnTo>
                    <a:lnTo>
                      <a:pt x="958" y="934"/>
                    </a:lnTo>
                    <a:lnTo>
                      <a:pt x="956" y="934"/>
                    </a:lnTo>
                    <a:lnTo>
                      <a:pt x="953" y="934"/>
                    </a:lnTo>
                    <a:lnTo>
                      <a:pt x="953" y="931"/>
                    </a:lnTo>
                    <a:lnTo>
                      <a:pt x="956" y="931"/>
                    </a:lnTo>
                    <a:close/>
                    <a:moveTo>
                      <a:pt x="975" y="934"/>
                    </a:moveTo>
                    <a:lnTo>
                      <a:pt x="975" y="931"/>
                    </a:lnTo>
                    <a:lnTo>
                      <a:pt x="975" y="934"/>
                    </a:lnTo>
                    <a:close/>
                    <a:moveTo>
                      <a:pt x="961" y="929"/>
                    </a:moveTo>
                    <a:lnTo>
                      <a:pt x="963" y="929"/>
                    </a:lnTo>
                    <a:lnTo>
                      <a:pt x="961" y="929"/>
                    </a:lnTo>
                    <a:close/>
                    <a:moveTo>
                      <a:pt x="968" y="929"/>
                    </a:moveTo>
                    <a:lnTo>
                      <a:pt x="968" y="931"/>
                    </a:lnTo>
                    <a:lnTo>
                      <a:pt x="968" y="929"/>
                    </a:lnTo>
                    <a:lnTo>
                      <a:pt x="966" y="929"/>
                    </a:lnTo>
                    <a:lnTo>
                      <a:pt x="966" y="931"/>
                    </a:lnTo>
                    <a:lnTo>
                      <a:pt x="968" y="931"/>
                    </a:lnTo>
                    <a:lnTo>
                      <a:pt x="966" y="931"/>
                    </a:lnTo>
                    <a:lnTo>
                      <a:pt x="968" y="931"/>
                    </a:lnTo>
                    <a:lnTo>
                      <a:pt x="971" y="931"/>
                    </a:lnTo>
                    <a:lnTo>
                      <a:pt x="971" y="934"/>
                    </a:lnTo>
                    <a:lnTo>
                      <a:pt x="968" y="934"/>
                    </a:lnTo>
                    <a:lnTo>
                      <a:pt x="971" y="934"/>
                    </a:lnTo>
                    <a:lnTo>
                      <a:pt x="968" y="934"/>
                    </a:lnTo>
                    <a:lnTo>
                      <a:pt x="966" y="934"/>
                    </a:lnTo>
                    <a:lnTo>
                      <a:pt x="966" y="931"/>
                    </a:lnTo>
                    <a:lnTo>
                      <a:pt x="963" y="931"/>
                    </a:lnTo>
                    <a:lnTo>
                      <a:pt x="966" y="931"/>
                    </a:lnTo>
                    <a:lnTo>
                      <a:pt x="966" y="934"/>
                    </a:lnTo>
                    <a:lnTo>
                      <a:pt x="963" y="934"/>
                    </a:lnTo>
                    <a:lnTo>
                      <a:pt x="961" y="934"/>
                    </a:lnTo>
                    <a:lnTo>
                      <a:pt x="963" y="934"/>
                    </a:lnTo>
                    <a:lnTo>
                      <a:pt x="961" y="931"/>
                    </a:lnTo>
                    <a:lnTo>
                      <a:pt x="963" y="931"/>
                    </a:lnTo>
                    <a:lnTo>
                      <a:pt x="966" y="931"/>
                    </a:lnTo>
                    <a:lnTo>
                      <a:pt x="963" y="931"/>
                    </a:lnTo>
                    <a:lnTo>
                      <a:pt x="966" y="931"/>
                    </a:lnTo>
                    <a:lnTo>
                      <a:pt x="966" y="929"/>
                    </a:lnTo>
                    <a:lnTo>
                      <a:pt x="968" y="929"/>
                    </a:lnTo>
                    <a:close/>
                    <a:moveTo>
                      <a:pt x="956" y="929"/>
                    </a:moveTo>
                    <a:lnTo>
                      <a:pt x="958" y="929"/>
                    </a:lnTo>
                    <a:lnTo>
                      <a:pt x="956" y="929"/>
                    </a:lnTo>
                    <a:lnTo>
                      <a:pt x="956" y="931"/>
                    </a:lnTo>
                    <a:lnTo>
                      <a:pt x="953" y="931"/>
                    </a:lnTo>
                    <a:lnTo>
                      <a:pt x="953" y="929"/>
                    </a:lnTo>
                    <a:lnTo>
                      <a:pt x="956" y="929"/>
                    </a:lnTo>
                    <a:close/>
                    <a:moveTo>
                      <a:pt x="953" y="929"/>
                    </a:moveTo>
                    <a:lnTo>
                      <a:pt x="951" y="929"/>
                    </a:lnTo>
                    <a:lnTo>
                      <a:pt x="953" y="929"/>
                    </a:lnTo>
                    <a:close/>
                    <a:moveTo>
                      <a:pt x="953" y="929"/>
                    </a:moveTo>
                    <a:lnTo>
                      <a:pt x="953" y="926"/>
                    </a:lnTo>
                    <a:lnTo>
                      <a:pt x="953" y="929"/>
                    </a:lnTo>
                    <a:close/>
                    <a:moveTo>
                      <a:pt x="973" y="926"/>
                    </a:moveTo>
                    <a:lnTo>
                      <a:pt x="973" y="929"/>
                    </a:lnTo>
                    <a:lnTo>
                      <a:pt x="973" y="931"/>
                    </a:lnTo>
                    <a:lnTo>
                      <a:pt x="975" y="931"/>
                    </a:lnTo>
                    <a:lnTo>
                      <a:pt x="975" y="934"/>
                    </a:lnTo>
                    <a:lnTo>
                      <a:pt x="975" y="936"/>
                    </a:lnTo>
                    <a:lnTo>
                      <a:pt x="973" y="936"/>
                    </a:lnTo>
                    <a:lnTo>
                      <a:pt x="973" y="934"/>
                    </a:lnTo>
                    <a:lnTo>
                      <a:pt x="973" y="931"/>
                    </a:lnTo>
                    <a:lnTo>
                      <a:pt x="971" y="931"/>
                    </a:lnTo>
                    <a:lnTo>
                      <a:pt x="973" y="931"/>
                    </a:lnTo>
                    <a:lnTo>
                      <a:pt x="971" y="931"/>
                    </a:lnTo>
                    <a:lnTo>
                      <a:pt x="971" y="929"/>
                    </a:lnTo>
                    <a:lnTo>
                      <a:pt x="973" y="929"/>
                    </a:lnTo>
                    <a:lnTo>
                      <a:pt x="973" y="926"/>
                    </a:lnTo>
                    <a:lnTo>
                      <a:pt x="971" y="926"/>
                    </a:lnTo>
                    <a:lnTo>
                      <a:pt x="973" y="926"/>
                    </a:lnTo>
                    <a:close/>
                    <a:moveTo>
                      <a:pt x="971" y="926"/>
                    </a:moveTo>
                    <a:lnTo>
                      <a:pt x="971" y="924"/>
                    </a:lnTo>
                    <a:lnTo>
                      <a:pt x="971" y="926"/>
                    </a:lnTo>
                    <a:close/>
                    <a:moveTo>
                      <a:pt x="973" y="926"/>
                    </a:moveTo>
                    <a:lnTo>
                      <a:pt x="973" y="924"/>
                    </a:lnTo>
                    <a:lnTo>
                      <a:pt x="971" y="924"/>
                    </a:lnTo>
                    <a:lnTo>
                      <a:pt x="973" y="924"/>
                    </a:lnTo>
                    <a:lnTo>
                      <a:pt x="973" y="926"/>
                    </a:lnTo>
                    <a:close/>
                    <a:moveTo>
                      <a:pt x="956" y="924"/>
                    </a:moveTo>
                    <a:lnTo>
                      <a:pt x="953" y="924"/>
                    </a:lnTo>
                    <a:lnTo>
                      <a:pt x="956" y="924"/>
                    </a:lnTo>
                    <a:close/>
                    <a:moveTo>
                      <a:pt x="973" y="924"/>
                    </a:moveTo>
                    <a:lnTo>
                      <a:pt x="973" y="921"/>
                    </a:lnTo>
                    <a:lnTo>
                      <a:pt x="973" y="924"/>
                    </a:lnTo>
                    <a:close/>
                    <a:moveTo>
                      <a:pt x="978" y="924"/>
                    </a:moveTo>
                    <a:lnTo>
                      <a:pt x="975" y="924"/>
                    </a:lnTo>
                    <a:lnTo>
                      <a:pt x="975" y="921"/>
                    </a:lnTo>
                    <a:lnTo>
                      <a:pt x="978" y="921"/>
                    </a:lnTo>
                    <a:lnTo>
                      <a:pt x="978" y="924"/>
                    </a:lnTo>
                    <a:close/>
                    <a:moveTo>
                      <a:pt x="963" y="929"/>
                    </a:moveTo>
                    <a:lnTo>
                      <a:pt x="963" y="931"/>
                    </a:lnTo>
                    <a:lnTo>
                      <a:pt x="961" y="931"/>
                    </a:lnTo>
                    <a:lnTo>
                      <a:pt x="958" y="931"/>
                    </a:lnTo>
                    <a:lnTo>
                      <a:pt x="961" y="931"/>
                    </a:lnTo>
                    <a:lnTo>
                      <a:pt x="961" y="929"/>
                    </a:lnTo>
                    <a:lnTo>
                      <a:pt x="963" y="929"/>
                    </a:lnTo>
                    <a:lnTo>
                      <a:pt x="961" y="929"/>
                    </a:lnTo>
                    <a:lnTo>
                      <a:pt x="958" y="929"/>
                    </a:lnTo>
                    <a:lnTo>
                      <a:pt x="961" y="929"/>
                    </a:lnTo>
                    <a:lnTo>
                      <a:pt x="958" y="929"/>
                    </a:lnTo>
                    <a:lnTo>
                      <a:pt x="958" y="931"/>
                    </a:lnTo>
                    <a:lnTo>
                      <a:pt x="956" y="931"/>
                    </a:lnTo>
                    <a:lnTo>
                      <a:pt x="956" y="929"/>
                    </a:lnTo>
                    <a:lnTo>
                      <a:pt x="958" y="929"/>
                    </a:lnTo>
                    <a:lnTo>
                      <a:pt x="956" y="929"/>
                    </a:lnTo>
                    <a:lnTo>
                      <a:pt x="958" y="929"/>
                    </a:lnTo>
                    <a:lnTo>
                      <a:pt x="958" y="926"/>
                    </a:lnTo>
                    <a:lnTo>
                      <a:pt x="956" y="926"/>
                    </a:lnTo>
                    <a:lnTo>
                      <a:pt x="956" y="929"/>
                    </a:lnTo>
                    <a:lnTo>
                      <a:pt x="956" y="926"/>
                    </a:lnTo>
                    <a:lnTo>
                      <a:pt x="956" y="929"/>
                    </a:lnTo>
                    <a:lnTo>
                      <a:pt x="953" y="929"/>
                    </a:lnTo>
                    <a:lnTo>
                      <a:pt x="953" y="926"/>
                    </a:lnTo>
                    <a:lnTo>
                      <a:pt x="956" y="926"/>
                    </a:lnTo>
                    <a:lnTo>
                      <a:pt x="958" y="926"/>
                    </a:lnTo>
                    <a:lnTo>
                      <a:pt x="956" y="926"/>
                    </a:lnTo>
                    <a:lnTo>
                      <a:pt x="958" y="926"/>
                    </a:lnTo>
                    <a:lnTo>
                      <a:pt x="961" y="926"/>
                    </a:lnTo>
                    <a:lnTo>
                      <a:pt x="963" y="926"/>
                    </a:lnTo>
                    <a:lnTo>
                      <a:pt x="961" y="926"/>
                    </a:lnTo>
                    <a:lnTo>
                      <a:pt x="963" y="926"/>
                    </a:lnTo>
                    <a:lnTo>
                      <a:pt x="966" y="926"/>
                    </a:lnTo>
                    <a:lnTo>
                      <a:pt x="963" y="926"/>
                    </a:lnTo>
                    <a:lnTo>
                      <a:pt x="963" y="924"/>
                    </a:lnTo>
                    <a:lnTo>
                      <a:pt x="966" y="924"/>
                    </a:lnTo>
                    <a:lnTo>
                      <a:pt x="963" y="924"/>
                    </a:lnTo>
                    <a:lnTo>
                      <a:pt x="966" y="924"/>
                    </a:lnTo>
                    <a:lnTo>
                      <a:pt x="963" y="924"/>
                    </a:lnTo>
                    <a:lnTo>
                      <a:pt x="963" y="921"/>
                    </a:lnTo>
                    <a:lnTo>
                      <a:pt x="961" y="921"/>
                    </a:lnTo>
                    <a:lnTo>
                      <a:pt x="963" y="921"/>
                    </a:lnTo>
                    <a:lnTo>
                      <a:pt x="966" y="921"/>
                    </a:lnTo>
                    <a:lnTo>
                      <a:pt x="966" y="924"/>
                    </a:lnTo>
                    <a:lnTo>
                      <a:pt x="966" y="921"/>
                    </a:lnTo>
                    <a:lnTo>
                      <a:pt x="968" y="921"/>
                    </a:lnTo>
                    <a:lnTo>
                      <a:pt x="968" y="924"/>
                    </a:lnTo>
                    <a:lnTo>
                      <a:pt x="971" y="924"/>
                    </a:lnTo>
                    <a:lnTo>
                      <a:pt x="971" y="926"/>
                    </a:lnTo>
                    <a:lnTo>
                      <a:pt x="968" y="926"/>
                    </a:lnTo>
                    <a:lnTo>
                      <a:pt x="971" y="926"/>
                    </a:lnTo>
                    <a:lnTo>
                      <a:pt x="968" y="926"/>
                    </a:lnTo>
                    <a:lnTo>
                      <a:pt x="971" y="926"/>
                    </a:lnTo>
                    <a:lnTo>
                      <a:pt x="971" y="929"/>
                    </a:lnTo>
                    <a:lnTo>
                      <a:pt x="968" y="929"/>
                    </a:lnTo>
                    <a:lnTo>
                      <a:pt x="971" y="929"/>
                    </a:lnTo>
                    <a:lnTo>
                      <a:pt x="971" y="931"/>
                    </a:lnTo>
                    <a:lnTo>
                      <a:pt x="971" y="929"/>
                    </a:lnTo>
                    <a:lnTo>
                      <a:pt x="971" y="931"/>
                    </a:lnTo>
                    <a:lnTo>
                      <a:pt x="968" y="931"/>
                    </a:lnTo>
                    <a:lnTo>
                      <a:pt x="968" y="929"/>
                    </a:lnTo>
                    <a:lnTo>
                      <a:pt x="966" y="929"/>
                    </a:lnTo>
                    <a:lnTo>
                      <a:pt x="966" y="931"/>
                    </a:lnTo>
                    <a:lnTo>
                      <a:pt x="963" y="931"/>
                    </a:lnTo>
                    <a:lnTo>
                      <a:pt x="963" y="929"/>
                    </a:lnTo>
                    <a:close/>
                    <a:moveTo>
                      <a:pt x="963" y="921"/>
                    </a:moveTo>
                    <a:lnTo>
                      <a:pt x="961" y="921"/>
                    </a:lnTo>
                    <a:lnTo>
                      <a:pt x="961" y="919"/>
                    </a:lnTo>
                    <a:lnTo>
                      <a:pt x="963" y="919"/>
                    </a:lnTo>
                    <a:lnTo>
                      <a:pt x="963" y="921"/>
                    </a:lnTo>
                    <a:close/>
                    <a:moveTo>
                      <a:pt x="958" y="919"/>
                    </a:moveTo>
                    <a:lnTo>
                      <a:pt x="961" y="919"/>
                    </a:lnTo>
                    <a:lnTo>
                      <a:pt x="961" y="921"/>
                    </a:lnTo>
                    <a:lnTo>
                      <a:pt x="958" y="921"/>
                    </a:lnTo>
                    <a:lnTo>
                      <a:pt x="961" y="921"/>
                    </a:lnTo>
                    <a:lnTo>
                      <a:pt x="958" y="921"/>
                    </a:lnTo>
                    <a:lnTo>
                      <a:pt x="961" y="921"/>
                    </a:lnTo>
                    <a:lnTo>
                      <a:pt x="961" y="924"/>
                    </a:lnTo>
                    <a:lnTo>
                      <a:pt x="958" y="924"/>
                    </a:lnTo>
                    <a:lnTo>
                      <a:pt x="961" y="924"/>
                    </a:lnTo>
                    <a:lnTo>
                      <a:pt x="961" y="926"/>
                    </a:lnTo>
                    <a:lnTo>
                      <a:pt x="961" y="924"/>
                    </a:lnTo>
                    <a:lnTo>
                      <a:pt x="963" y="924"/>
                    </a:lnTo>
                    <a:lnTo>
                      <a:pt x="963" y="926"/>
                    </a:lnTo>
                    <a:lnTo>
                      <a:pt x="961" y="926"/>
                    </a:lnTo>
                    <a:lnTo>
                      <a:pt x="963" y="926"/>
                    </a:lnTo>
                    <a:lnTo>
                      <a:pt x="961" y="926"/>
                    </a:lnTo>
                    <a:lnTo>
                      <a:pt x="958" y="926"/>
                    </a:lnTo>
                    <a:lnTo>
                      <a:pt x="956" y="926"/>
                    </a:lnTo>
                    <a:lnTo>
                      <a:pt x="956" y="924"/>
                    </a:lnTo>
                    <a:lnTo>
                      <a:pt x="956" y="926"/>
                    </a:lnTo>
                    <a:lnTo>
                      <a:pt x="956" y="924"/>
                    </a:lnTo>
                    <a:lnTo>
                      <a:pt x="958" y="924"/>
                    </a:lnTo>
                    <a:lnTo>
                      <a:pt x="956" y="924"/>
                    </a:lnTo>
                    <a:lnTo>
                      <a:pt x="953" y="924"/>
                    </a:lnTo>
                    <a:lnTo>
                      <a:pt x="953" y="921"/>
                    </a:lnTo>
                    <a:lnTo>
                      <a:pt x="956" y="921"/>
                    </a:lnTo>
                    <a:lnTo>
                      <a:pt x="953" y="921"/>
                    </a:lnTo>
                    <a:lnTo>
                      <a:pt x="956" y="921"/>
                    </a:lnTo>
                    <a:lnTo>
                      <a:pt x="953" y="921"/>
                    </a:lnTo>
                    <a:lnTo>
                      <a:pt x="956" y="921"/>
                    </a:lnTo>
                    <a:lnTo>
                      <a:pt x="958" y="921"/>
                    </a:lnTo>
                    <a:lnTo>
                      <a:pt x="956" y="921"/>
                    </a:lnTo>
                    <a:lnTo>
                      <a:pt x="958" y="921"/>
                    </a:lnTo>
                    <a:lnTo>
                      <a:pt x="956" y="921"/>
                    </a:lnTo>
                    <a:lnTo>
                      <a:pt x="956" y="919"/>
                    </a:lnTo>
                    <a:lnTo>
                      <a:pt x="958" y="919"/>
                    </a:lnTo>
                    <a:lnTo>
                      <a:pt x="958" y="921"/>
                    </a:lnTo>
                    <a:lnTo>
                      <a:pt x="958" y="919"/>
                    </a:lnTo>
                    <a:close/>
                    <a:moveTo>
                      <a:pt x="953" y="919"/>
                    </a:moveTo>
                    <a:lnTo>
                      <a:pt x="953" y="921"/>
                    </a:lnTo>
                    <a:lnTo>
                      <a:pt x="953" y="924"/>
                    </a:lnTo>
                    <a:lnTo>
                      <a:pt x="951" y="924"/>
                    </a:lnTo>
                    <a:lnTo>
                      <a:pt x="951" y="921"/>
                    </a:lnTo>
                    <a:lnTo>
                      <a:pt x="953" y="921"/>
                    </a:lnTo>
                    <a:lnTo>
                      <a:pt x="951" y="921"/>
                    </a:lnTo>
                    <a:lnTo>
                      <a:pt x="951" y="919"/>
                    </a:lnTo>
                    <a:lnTo>
                      <a:pt x="951" y="921"/>
                    </a:lnTo>
                    <a:lnTo>
                      <a:pt x="951" y="919"/>
                    </a:lnTo>
                    <a:lnTo>
                      <a:pt x="953" y="919"/>
                    </a:lnTo>
                    <a:close/>
                    <a:moveTo>
                      <a:pt x="958" y="919"/>
                    </a:moveTo>
                    <a:lnTo>
                      <a:pt x="961" y="919"/>
                    </a:lnTo>
                    <a:lnTo>
                      <a:pt x="958" y="919"/>
                    </a:lnTo>
                    <a:close/>
                    <a:moveTo>
                      <a:pt x="958" y="917"/>
                    </a:moveTo>
                    <a:lnTo>
                      <a:pt x="956" y="917"/>
                    </a:lnTo>
                    <a:lnTo>
                      <a:pt x="958" y="917"/>
                    </a:lnTo>
                    <a:close/>
                    <a:moveTo>
                      <a:pt x="968" y="917"/>
                    </a:moveTo>
                    <a:lnTo>
                      <a:pt x="966" y="917"/>
                    </a:lnTo>
                    <a:lnTo>
                      <a:pt x="968" y="917"/>
                    </a:lnTo>
                    <a:close/>
                    <a:moveTo>
                      <a:pt x="963" y="914"/>
                    </a:moveTo>
                    <a:lnTo>
                      <a:pt x="963" y="917"/>
                    </a:lnTo>
                    <a:lnTo>
                      <a:pt x="966" y="917"/>
                    </a:lnTo>
                    <a:lnTo>
                      <a:pt x="963" y="917"/>
                    </a:lnTo>
                    <a:lnTo>
                      <a:pt x="961" y="917"/>
                    </a:lnTo>
                    <a:lnTo>
                      <a:pt x="963" y="917"/>
                    </a:lnTo>
                    <a:lnTo>
                      <a:pt x="961" y="917"/>
                    </a:lnTo>
                    <a:lnTo>
                      <a:pt x="963" y="917"/>
                    </a:lnTo>
                    <a:lnTo>
                      <a:pt x="961" y="917"/>
                    </a:lnTo>
                    <a:lnTo>
                      <a:pt x="961" y="914"/>
                    </a:lnTo>
                    <a:lnTo>
                      <a:pt x="963" y="914"/>
                    </a:lnTo>
                    <a:close/>
                    <a:moveTo>
                      <a:pt x="961" y="914"/>
                    </a:moveTo>
                    <a:lnTo>
                      <a:pt x="961" y="917"/>
                    </a:lnTo>
                    <a:lnTo>
                      <a:pt x="961" y="914"/>
                    </a:lnTo>
                    <a:close/>
                    <a:moveTo>
                      <a:pt x="946" y="921"/>
                    </a:moveTo>
                    <a:lnTo>
                      <a:pt x="944" y="921"/>
                    </a:lnTo>
                    <a:lnTo>
                      <a:pt x="946" y="921"/>
                    </a:lnTo>
                    <a:lnTo>
                      <a:pt x="946" y="924"/>
                    </a:lnTo>
                    <a:lnTo>
                      <a:pt x="944" y="924"/>
                    </a:lnTo>
                    <a:lnTo>
                      <a:pt x="944" y="921"/>
                    </a:lnTo>
                    <a:lnTo>
                      <a:pt x="944" y="924"/>
                    </a:lnTo>
                    <a:lnTo>
                      <a:pt x="941" y="924"/>
                    </a:lnTo>
                    <a:lnTo>
                      <a:pt x="941" y="921"/>
                    </a:lnTo>
                    <a:lnTo>
                      <a:pt x="944" y="921"/>
                    </a:lnTo>
                    <a:lnTo>
                      <a:pt x="941" y="921"/>
                    </a:lnTo>
                    <a:lnTo>
                      <a:pt x="944" y="919"/>
                    </a:lnTo>
                    <a:lnTo>
                      <a:pt x="941" y="919"/>
                    </a:lnTo>
                    <a:lnTo>
                      <a:pt x="939" y="919"/>
                    </a:lnTo>
                    <a:lnTo>
                      <a:pt x="941" y="919"/>
                    </a:lnTo>
                    <a:lnTo>
                      <a:pt x="944" y="919"/>
                    </a:lnTo>
                    <a:lnTo>
                      <a:pt x="941" y="919"/>
                    </a:lnTo>
                    <a:lnTo>
                      <a:pt x="944" y="919"/>
                    </a:lnTo>
                    <a:lnTo>
                      <a:pt x="944" y="917"/>
                    </a:lnTo>
                    <a:lnTo>
                      <a:pt x="944" y="919"/>
                    </a:lnTo>
                    <a:lnTo>
                      <a:pt x="944" y="917"/>
                    </a:lnTo>
                    <a:lnTo>
                      <a:pt x="941" y="917"/>
                    </a:lnTo>
                    <a:lnTo>
                      <a:pt x="941" y="914"/>
                    </a:lnTo>
                    <a:lnTo>
                      <a:pt x="944" y="914"/>
                    </a:lnTo>
                    <a:lnTo>
                      <a:pt x="944" y="917"/>
                    </a:lnTo>
                    <a:lnTo>
                      <a:pt x="944" y="914"/>
                    </a:lnTo>
                    <a:lnTo>
                      <a:pt x="946" y="914"/>
                    </a:lnTo>
                    <a:lnTo>
                      <a:pt x="946" y="917"/>
                    </a:lnTo>
                    <a:lnTo>
                      <a:pt x="944" y="917"/>
                    </a:lnTo>
                    <a:lnTo>
                      <a:pt x="946" y="917"/>
                    </a:lnTo>
                    <a:lnTo>
                      <a:pt x="946" y="914"/>
                    </a:lnTo>
                    <a:lnTo>
                      <a:pt x="949" y="914"/>
                    </a:lnTo>
                    <a:lnTo>
                      <a:pt x="951" y="914"/>
                    </a:lnTo>
                    <a:lnTo>
                      <a:pt x="951" y="917"/>
                    </a:lnTo>
                    <a:lnTo>
                      <a:pt x="949" y="917"/>
                    </a:lnTo>
                    <a:lnTo>
                      <a:pt x="946" y="917"/>
                    </a:lnTo>
                    <a:lnTo>
                      <a:pt x="949" y="917"/>
                    </a:lnTo>
                    <a:lnTo>
                      <a:pt x="949" y="919"/>
                    </a:lnTo>
                    <a:lnTo>
                      <a:pt x="949" y="917"/>
                    </a:lnTo>
                    <a:lnTo>
                      <a:pt x="949" y="919"/>
                    </a:lnTo>
                    <a:lnTo>
                      <a:pt x="946" y="919"/>
                    </a:lnTo>
                    <a:lnTo>
                      <a:pt x="946" y="917"/>
                    </a:lnTo>
                    <a:lnTo>
                      <a:pt x="944" y="917"/>
                    </a:lnTo>
                    <a:lnTo>
                      <a:pt x="946" y="917"/>
                    </a:lnTo>
                    <a:lnTo>
                      <a:pt x="946" y="919"/>
                    </a:lnTo>
                    <a:lnTo>
                      <a:pt x="944" y="919"/>
                    </a:lnTo>
                    <a:lnTo>
                      <a:pt x="946" y="919"/>
                    </a:lnTo>
                    <a:lnTo>
                      <a:pt x="946" y="921"/>
                    </a:lnTo>
                    <a:close/>
                    <a:moveTo>
                      <a:pt x="944" y="914"/>
                    </a:moveTo>
                    <a:lnTo>
                      <a:pt x="941" y="914"/>
                    </a:lnTo>
                    <a:lnTo>
                      <a:pt x="941" y="912"/>
                    </a:lnTo>
                    <a:lnTo>
                      <a:pt x="944" y="912"/>
                    </a:lnTo>
                    <a:lnTo>
                      <a:pt x="944" y="914"/>
                    </a:lnTo>
                    <a:close/>
                    <a:moveTo>
                      <a:pt x="951" y="912"/>
                    </a:moveTo>
                    <a:lnTo>
                      <a:pt x="953" y="912"/>
                    </a:lnTo>
                    <a:lnTo>
                      <a:pt x="953" y="914"/>
                    </a:lnTo>
                    <a:lnTo>
                      <a:pt x="951" y="914"/>
                    </a:lnTo>
                    <a:lnTo>
                      <a:pt x="951" y="912"/>
                    </a:lnTo>
                    <a:close/>
                    <a:moveTo>
                      <a:pt x="953" y="912"/>
                    </a:moveTo>
                    <a:lnTo>
                      <a:pt x="953" y="914"/>
                    </a:lnTo>
                    <a:lnTo>
                      <a:pt x="953" y="912"/>
                    </a:lnTo>
                    <a:close/>
                    <a:moveTo>
                      <a:pt x="966" y="921"/>
                    </a:moveTo>
                    <a:lnTo>
                      <a:pt x="968" y="921"/>
                    </a:lnTo>
                    <a:lnTo>
                      <a:pt x="966" y="921"/>
                    </a:lnTo>
                    <a:lnTo>
                      <a:pt x="966" y="919"/>
                    </a:lnTo>
                    <a:lnTo>
                      <a:pt x="968" y="919"/>
                    </a:lnTo>
                    <a:lnTo>
                      <a:pt x="966" y="919"/>
                    </a:lnTo>
                    <a:lnTo>
                      <a:pt x="966" y="921"/>
                    </a:lnTo>
                    <a:lnTo>
                      <a:pt x="966" y="919"/>
                    </a:lnTo>
                    <a:lnTo>
                      <a:pt x="963" y="919"/>
                    </a:lnTo>
                    <a:lnTo>
                      <a:pt x="966" y="919"/>
                    </a:lnTo>
                    <a:lnTo>
                      <a:pt x="966" y="917"/>
                    </a:lnTo>
                    <a:lnTo>
                      <a:pt x="968" y="917"/>
                    </a:lnTo>
                    <a:lnTo>
                      <a:pt x="971" y="917"/>
                    </a:lnTo>
                    <a:lnTo>
                      <a:pt x="971" y="914"/>
                    </a:lnTo>
                    <a:lnTo>
                      <a:pt x="971" y="917"/>
                    </a:lnTo>
                    <a:lnTo>
                      <a:pt x="968" y="917"/>
                    </a:lnTo>
                    <a:lnTo>
                      <a:pt x="968" y="914"/>
                    </a:lnTo>
                    <a:lnTo>
                      <a:pt x="966" y="914"/>
                    </a:lnTo>
                    <a:lnTo>
                      <a:pt x="963" y="914"/>
                    </a:lnTo>
                    <a:lnTo>
                      <a:pt x="961" y="914"/>
                    </a:lnTo>
                    <a:lnTo>
                      <a:pt x="963" y="914"/>
                    </a:lnTo>
                    <a:lnTo>
                      <a:pt x="963" y="912"/>
                    </a:lnTo>
                    <a:lnTo>
                      <a:pt x="966" y="912"/>
                    </a:lnTo>
                    <a:lnTo>
                      <a:pt x="966" y="914"/>
                    </a:lnTo>
                    <a:lnTo>
                      <a:pt x="968" y="914"/>
                    </a:lnTo>
                    <a:lnTo>
                      <a:pt x="971" y="914"/>
                    </a:lnTo>
                    <a:lnTo>
                      <a:pt x="971" y="917"/>
                    </a:lnTo>
                    <a:lnTo>
                      <a:pt x="973" y="917"/>
                    </a:lnTo>
                    <a:lnTo>
                      <a:pt x="973" y="919"/>
                    </a:lnTo>
                    <a:lnTo>
                      <a:pt x="975" y="919"/>
                    </a:lnTo>
                    <a:lnTo>
                      <a:pt x="973" y="919"/>
                    </a:lnTo>
                    <a:lnTo>
                      <a:pt x="971" y="919"/>
                    </a:lnTo>
                    <a:lnTo>
                      <a:pt x="968" y="919"/>
                    </a:lnTo>
                    <a:lnTo>
                      <a:pt x="971" y="919"/>
                    </a:lnTo>
                    <a:lnTo>
                      <a:pt x="973" y="919"/>
                    </a:lnTo>
                    <a:lnTo>
                      <a:pt x="973" y="921"/>
                    </a:lnTo>
                    <a:lnTo>
                      <a:pt x="975" y="921"/>
                    </a:lnTo>
                    <a:lnTo>
                      <a:pt x="975" y="924"/>
                    </a:lnTo>
                    <a:lnTo>
                      <a:pt x="973" y="924"/>
                    </a:lnTo>
                    <a:lnTo>
                      <a:pt x="975" y="924"/>
                    </a:lnTo>
                    <a:lnTo>
                      <a:pt x="973" y="924"/>
                    </a:lnTo>
                    <a:lnTo>
                      <a:pt x="973" y="921"/>
                    </a:lnTo>
                    <a:lnTo>
                      <a:pt x="973" y="924"/>
                    </a:lnTo>
                    <a:lnTo>
                      <a:pt x="973" y="921"/>
                    </a:lnTo>
                    <a:lnTo>
                      <a:pt x="971" y="921"/>
                    </a:lnTo>
                    <a:lnTo>
                      <a:pt x="971" y="924"/>
                    </a:lnTo>
                    <a:lnTo>
                      <a:pt x="973" y="924"/>
                    </a:lnTo>
                    <a:lnTo>
                      <a:pt x="971" y="924"/>
                    </a:lnTo>
                    <a:lnTo>
                      <a:pt x="971" y="921"/>
                    </a:lnTo>
                    <a:lnTo>
                      <a:pt x="968" y="921"/>
                    </a:lnTo>
                    <a:lnTo>
                      <a:pt x="971" y="921"/>
                    </a:lnTo>
                    <a:lnTo>
                      <a:pt x="968" y="921"/>
                    </a:lnTo>
                    <a:lnTo>
                      <a:pt x="966" y="921"/>
                    </a:lnTo>
                    <a:close/>
                    <a:moveTo>
                      <a:pt x="949" y="912"/>
                    </a:moveTo>
                    <a:lnTo>
                      <a:pt x="951" y="912"/>
                    </a:lnTo>
                    <a:lnTo>
                      <a:pt x="951" y="914"/>
                    </a:lnTo>
                    <a:lnTo>
                      <a:pt x="949" y="914"/>
                    </a:lnTo>
                    <a:lnTo>
                      <a:pt x="949" y="912"/>
                    </a:lnTo>
                    <a:close/>
                    <a:moveTo>
                      <a:pt x="941" y="912"/>
                    </a:moveTo>
                    <a:lnTo>
                      <a:pt x="941" y="914"/>
                    </a:lnTo>
                    <a:lnTo>
                      <a:pt x="941" y="912"/>
                    </a:lnTo>
                    <a:lnTo>
                      <a:pt x="939" y="914"/>
                    </a:lnTo>
                    <a:lnTo>
                      <a:pt x="939" y="912"/>
                    </a:lnTo>
                    <a:lnTo>
                      <a:pt x="941" y="912"/>
                    </a:lnTo>
                    <a:lnTo>
                      <a:pt x="944" y="912"/>
                    </a:lnTo>
                    <a:lnTo>
                      <a:pt x="941" y="912"/>
                    </a:lnTo>
                    <a:close/>
                    <a:moveTo>
                      <a:pt x="963" y="912"/>
                    </a:moveTo>
                    <a:lnTo>
                      <a:pt x="966" y="912"/>
                    </a:lnTo>
                    <a:lnTo>
                      <a:pt x="963" y="912"/>
                    </a:lnTo>
                    <a:lnTo>
                      <a:pt x="963" y="914"/>
                    </a:lnTo>
                    <a:lnTo>
                      <a:pt x="961" y="914"/>
                    </a:lnTo>
                    <a:lnTo>
                      <a:pt x="958" y="914"/>
                    </a:lnTo>
                    <a:lnTo>
                      <a:pt x="961" y="914"/>
                    </a:lnTo>
                    <a:lnTo>
                      <a:pt x="961" y="912"/>
                    </a:lnTo>
                    <a:lnTo>
                      <a:pt x="958" y="912"/>
                    </a:lnTo>
                    <a:lnTo>
                      <a:pt x="958" y="914"/>
                    </a:lnTo>
                    <a:lnTo>
                      <a:pt x="958" y="912"/>
                    </a:lnTo>
                    <a:lnTo>
                      <a:pt x="961" y="912"/>
                    </a:lnTo>
                    <a:lnTo>
                      <a:pt x="963" y="912"/>
                    </a:lnTo>
                    <a:close/>
                    <a:moveTo>
                      <a:pt x="963" y="909"/>
                    </a:moveTo>
                    <a:lnTo>
                      <a:pt x="966" y="909"/>
                    </a:lnTo>
                    <a:lnTo>
                      <a:pt x="963" y="909"/>
                    </a:lnTo>
                    <a:lnTo>
                      <a:pt x="961" y="909"/>
                    </a:lnTo>
                    <a:lnTo>
                      <a:pt x="963" y="909"/>
                    </a:lnTo>
                    <a:close/>
                    <a:moveTo>
                      <a:pt x="956" y="909"/>
                    </a:moveTo>
                    <a:lnTo>
                      <a:pt x="956" y="912"/>
                    </a:lnTo>
                    <a:lnTo>
                      <a:pt x="953" y="912"/>
                    </a:lnTo>
                    <a:lnTo>
                      <a:pt x="953" y="909"/>
                    </a:lnTo>
                    <a:lnTo>
                      <a:pt x="953" y="912"/>
                    </a:lnTo>
                    <a:lnTo>
                      <a:pt x="953" y="909"/>
                    </a:lnTo>
                    <a:lnTo>
                      <a:pt x="953" y="912"/>
                    </a:lnTo>
                    <a:lnTo>
                      <a:pt x="951" y="912"/>
                    </a:lnTo>
                    <a:lnTo>
                      <a:pt x="953" y="912"/>
                    </a:lnTo>
                    <a:lnTo>
                      <a:pt x="951" y="912"/>
                    </a:lnTo>
                    <a:lnTo>
                      <a:pt x="953" y="912"/>
                    </a:lnTo>
                    <a:lnTo>
                      <a:pt x="956" y="912"/>
                    </a:lnTo>
                    <a:lnTo>
                      <a:pt x="953" y="912"/>
                    </a:lnTo>
                    <a:lnTo>
                      <a:pt x="951" y="912"/>
                    </a:lnTo>
                    <a:lnTo>
                      <a:pt x="949" y="912"/>
                    </a:lnTo>
                    <a:lnTo>
                      <a:pt x="951" y="912"/>
                    </a:lnTo>
                    <a:lnTo>
                      <a:pt x="951" y="909"/>
                    </a:lnTo>
                    <a:lnTo>
                      <a:pt x="953" y="909"/>
                    </a:lnTo>
                    <a:lnTo>
                      <a:pt x="956" y="909"/>
                    </a:lnTo>
                    <a:close/>
                    <a:moveTo>
                      <a:pt x="966" y="909"/>
                    </a:moveTo>
                    <a:lnTo>
                      <a:pt x="963" y="909"/>
                    </a:lnTo>
                    <a:lnTo>
                      <a:pt x="963" y="907"/>
                    </a:lnTo>
                    <a:lnTo>
                      <a:pt x="966" y="909"/>
                    </a:lnTo>
                    <a:close/>
                    <a:moveTo>
                      <a:pt x="956" y="907"/>
                    </a:moveTo>
                    <a:lnTo>
                      <a:pt x="958" y="907"/>
                    </a:lnTo>
                    <a:lnTo>
                      <a:pt x="958" y="909"/>
                    </a:lnTo>
                    <a:lnTo>
                      <a:pt x="956" y="909"/>
                    </a:lnTo>
                    <a:lnTo>
                      <a:pt x="956" y="907"/>
                    </a:lnTo>
                    <a:close/>
                    <a:moveTo>
                      <a:pt x="961" y="907"/>
                    </a:moveTo>
                    <a:lnTo>
                      <a:pt x="963" y="907"/>
                    </a:lnTo>
                    <a:lnTo>
                      <a:pt x="961" y="909"/>
                    </a:lnTo>
                    <a:lnTo>
                      <a:pt x="961" y="907"/>
                    </a:lnTo>
                    <a:close/>
                    <a:moveTo>
                      <a:pt x="949" y="907"/>
                    </a:moveTo>
                    <a:lnTo>
                      <a:pt x="946" y="907"/>
                    </a:lnTo>
                    <a:lnTo>
                      <a:pt x="949" y="907"/>
                    </a:lnTo>
                    <a:close/>
                    <a:moveTo>
                      <a:pt x="956" y="904"/>
                    </a:moveTo>
                    <a:lnTo>
                      <a:pt x="953" y="904"/>
                    </a:lnTo>
                    <a:lnTo>
                      <a:pt x="956" y="904"/>
                    </a:lnTo>
                    <a:close/>
                    <a:moveTo>
                      <a:pt x="953" y="904"/>
                    </a:moveTo>
                    <a:lnTo>
                      <a:pt x="951" y="904"/>
                    </a:lnTo>
                    <a:lnTo>
                      <a:pt x="953" y="904"/>
                    </a:lnTo>
                    <a:close/>
                    <a:moveTo>
                      <a:pt x="953" y="904"/>
                    </a:moveTo>
                    <a:lnTo>
                      <a:pt x="953" y="902"/>
                    </a:lnTo>
                    <a:lnTo>
                      <a:pt x="953" y="904"/>
                    </a:lnTo>
                    <a:close/>
                    <a:moveTo>
                      <a:pt x="961" y="902"/>
                    </a:moveTo>
                    <a:lnTo>
                      <a:pt x="963" y="902"/>
                    </a:lnTo>
                    <a:lnTo>
                      <a:pt x="963" y="904"/>
                    </a:lnTo>
                    <a:lnTo>
                      <a:pt x="961" y="904"/>
                    </a:lnTo>
                    <a:lnTo>
                      <a:pt x="961" y="902"/>
                    </a:lnTo>
                    <a:close/>
                    <a:moveTo>
                      <a:pt x="961" y="902"/>
                    </a:moveTo>
                    <a:lnTo>
                      <a:pt x="958" y="902"/>
                    </a:lnTo>
                    <a:lnTo>
                      <a:pt x="961" y="902"/>
                    </a:lnTo>
                    <a:close/>
                    <a:moveTo>
                      <a:pt x="951" y="902"/>
                    </a:moveTo>
                    <a:lnTo>
                      <a:pt x="953" y="902"/>
                    </a:lnTo>
                    <a:lnTo>
                      <a:pt x="951" y="902"/>
                    </a:lnTo>
                    <a:lnTo>
                      <a:pt x="951" y="904"/>
                    </a:lnTo>
                    <a:lnTo>
                      <a:pt x="951" y="902"/>
                    </a:lnTo>
                    <a:close/>
                    <a:moveTo>
                      <a:pt x="944" y="902"/>
                    </a:moveTo>
                    <a:lnTo>
                      <a:pt x="946" y="902"/>
                    </a:lnTo>
                    <a:lnTo>
                      <a:pt x="949" y="902"/>
                    </a:lnTo>
                    <a:lnTo>
                      <a:pt x="951" y="902"/>
                    </a:lnTo>
                    <a:lnTo>
                      <a:pt x="951" y="904"/>
                    </a:lnTo>
                    <a:lnTo>
                      <a:pt x="949" y="904"/>
                    </a:lnTo>
                    <a:lnTo>
                      <a:pt x="951" y="904"/>
                    </a:lnTo>
                    <a:lnTo>
                      <a:pt x="949" y="904"/>
                    </a:lnTo>
                    <a:lnTo>
                      <a:pt x="951" y="904"/>
                    </a:lnTo>
                    <a:lnTo>
                      <a:pt x="953" y="904"/>
                    </a:lnTo>
                    <a:lnTo>
                      <a:pt x="951" y="904"/>
                    </a:lnTo>
                    <a:lnTo>
                      <a:pt x="953" y="904"/>
                    </a:lnTo>
                    <a:lnTo>
                      <a:pt x="953" y="902"/>
                    </a:lnTo>
                    <a:lnTo>
                      <a:pt x="953" y="904"/>
                    </a:lnTo>
                    <a:lnTo>
                      <a:pt x="956" y="904"/>
                    </a:lnTo>
                    <a:lnTo>
                      <a:pt x="953" y="904"/>
                    </a:lnTo>
                    <a:lnTo>
                      <a:pt x="953" y="907"/>
                    </a:lnTo>
                    <a:lnTo>
                      <a:pt x="951" y="907"/>
                    </a:lnTo>
                    <a:lnTo>
                      <a:pt x="953" y="907"/>
                    </a:lnTo>
                    <a:lnTo>
                      <a:pt x="953" y="904"/>
                    </a:lnTo>
                    <a:lnTo>
                      <a:pt x="953" y="907"/>
                    </a:lnTo>
                    <a:lnTo>
                      <a:pt x="953" y="904"/>
                    </a:lnTo>
                    <a:lnTo>
                      <a:pt x="953" y="907"/>
                    </a:lnTo>
                    <a:lnTo>
                      <a:pt x="956" y="907"/>
                    </a:lnTo>
                    <a:lnTo>
                      <a:pt x="956" y="904"/>
                    </a:lnTo>
                    <a:lnTo>
                      <a:pt x="956" y="907"/>
                    </a:lnTo>
                    <a:lnTo>
                      <a:pt x="956" y="904"/>
                    </a:lnTo>
                    <a:lnTo>
                      <a:pt x="956" y="907"/>
                    </a:lnTo>
                    <a:lnTo>
                      <a:pt x="958" y="907"/>
                    </a:lnTo>
                    <a:lnTo>
                      <a:pt x="956" y="904"/>
                    </a:lnTo>
                    <a:lnTo>
                      <a:pt x="958" y="904"/>
                    </a:lnTo>
                    <a:lnTo>
                      <a:pt x="956" y="904"/>
                    </a:lnTo>
                    <a:lnTo>
                      <a:pt x="958" y="904"/>
                    </a:lnTo>
                    <a:lnTo>
                      <a:pt x="958" y="907"/>
                    </a:lnTo>
                    <a:lnTo>
                      <a:pt x="956" y="907"/>
                    </a:lnTo>
                    <a:lnTo>
                      <a:pt x="958" y="907"/>
                    </a:lnTo>
                    <a:lnTo>
                      <a:pt x="956" y="907"/>
                    </a:lnTo>
                    <a:lnTo>
                      <a:pt x="953" y="907"/>
                    </a:lnTo>
                    <a:lnTo>
                      <a:pt x="956" y="907"/>
                    </a:lnTo>
                    <a:lnTo>
                      <a:pt x="953" y="907"/>
                    </a:lnTo>
                    <a:lnTo>
                      <a:pt x="956" y="907"/>
                    </a:lnTo>
                    <a:lnTo>
                      <a:pt x="956" y="909"/>
                    </a:lnTo>
                    <a:lnTo>
                      <a:pt x="953" y="909"/>
                    </a:lnTo>
                    <a:lnTo>
                      <a:pt x="951" y="909"/>
                    </a:lnTo>
                    <a:lnTo>
                      <a:pt x="951" y="912"/>
                    </a:lnTo>
                    <a:lnTo>
                      <a:pt x="949" y="912"/>
                    </a:lnTo>
                    <a:lnTo>
                      <a:pt x="949" y="914"/>
                    </a:lnTo>
                    <a:lnTo>
                      <a:pt x="946" y="914"/>
                    </a:lnTo>
                    <a:lnTo>
                      <a:pt x="944" y="914"/>
                    </a:lnTo>
                    <a:lnTo>
                      <a:pt x="944" y="912"/>
                    </a:lnTo>
                    <a:lnTo>
                      <a:pt x="946" y="912"/>
                    </a:lnTo>
                    <a:lnTo>
                      <a:pt x="949" y="912"/>
                    </a:lnTo>
                    <a:lnTo>
                      <a:pt x="949" y="909"/>
                    </a:lnTo>
                    <a:lnTo>
                      <a:pt x="946" y="909"/>
                    </a:lnTo>
                    <a:lnTo>
                      <a:pt x="949" y="909"/>
                    </a:lnTo>
                    <a:lnTo>
                      <a:pt x="946" y="909"/>
                    </a:lnTo>
                    <a:lnTo>
                      <a:pt x="946" y="912"/>
                    </a:lnTo>
                    <a:lnTo>
                      <a:pt x="944" y="912"/>
                    </a:lnTo>
                    <a:lnTo>
                      <a:pt x="944" y="909"/>
                    </a:lnTo>
                    <a:lnTo>
                      <a:pt x="946" y="909"/>
                    </a:lnTo>
                    <a:lnTo>
                      <a:pt x="944" y="909"/>
                    </a:lnTo>
                    <a:lnTo>
                      <a:pt x="944" y="912"/>
                    </a:lnTo>
                    <a:lnTo>
                      <a:pt x="944" y="909"/>
                    </a:lnTo>
                    <a:lnTo>
                      <a:pt x="944" y="912"/>
                    </a:lnTo>
                    <a:lnTo>
                      <a:pt x="941" y="912"/>
                    </a:lnTo>
                    <a:lnTo>
                      <a:pt x="941" y="909"/>
                    </a:lnTo>
                    <a:lnTo>
                      <a:pt x="944" y="909"/>
                    </a:lnTo>
                    <a:lnTo>
                      <a:pt x="941" y="909"/>
                    </a:lnTo>
                    <a:lnTo>
                      <a:pt x="941" y="907"/>
                    </a:lnTo>
                    <a:lnTo>
                      <a:pt x="941" y="909"/>
                    </a:lnTo>
                    <a:lnTo>
                      <a:pt x="941" y="907"/>
                    </a:lnTo>
                    <a:lnTo>
                      <a:pt x="944" y="907"/>
                    </a:lnTo>
                    <a:lnTo>
                      <a:pt x="944" y="904"/>
                    </a:lnTo>
                    <a:lnTo>
                      <a:pt x="944" y="907"/>
                    </a:lnTo>
                    <a:lnTo>
                      <a:pt x="946" y="907"/>
                    </a:lnTo>
                    <a:lnTo>
                      <a:pt x="944" y="907"/>
                    </a:lnTo>
                    <a:lnTo>
                      <a:pt x="946" y="907"/>
                    </a:lnTo>
                    <a:lnTo>
                      <a:pt x="946" y="909"/>
                    </a:lnTo>
                    <a:lnTo>
                      <a:pt x="946" y="907"/>
                    </a:lnTo>
                    <a:lnTo>
                      <a:pt x="946" y="909"/>
                    </a:lnTo>
                    <a:lnTo>
                      <a:pt x="949" y="909"/>
                    </a:lnTo>
                    <a:lnTo>
                      <a:pt x="949" y="907"/>
                    </a:lnTo>
                    <a:lnTo>
                      <a:pt x="951" y="907"/>
                    </a:lnTo>
                    <a:lnTo>
                      <a:pt x="951" y="904"/>
                    </a:lnTo>
                    <a:lnTo>
                      <a:pt x="949" y="904"/>
                    </a:lnTo>
                    <a:lnTo>
                      <a:pt x="949" y="907"/>
                    </a:lnTo>
                    <a:lnTo>
                      <a:pt x="949" y="904"/>
                    </a:lnTo>
                    <a:lnTo>
                      <a:pt x="949" y="907"/>
                    </a:lnTo>
                    <a:lnTo>
                      <a:pt x="946" y="904"/>
                    </a:lnTo>
                    <a:lnTo>
                      <a:pt x="946" y="907"/>
                    </a:lnTo>
                    <a:lnTo>
                      <a:pt x="946" y="904"/>
                    </a:lnTo>
                    <a:lnTo>
                      <a:pt x="944" y="904"/>
                    </a:lnTo>
                    <a:lnTo>
                      <a:pt x="941" y="904"/>
                    </a:lnTo>
                    <a:lnTo>
                      <a:pt x="944" y="902"/>
                    </a:lnTo>
                    <a:lnTo>
                      <a:pt x="941" y="902"/>
                    </a:lnTo>
                    <a:lnTo>
                      <a:pt x="944" y="902"/>
                    </a:lnTo>
                    <a:lnTo>
                      <a:pt x="946" y="902"/>
                    </a:lnTo>
                    <a:lnTo>
                      <a:pt x="944" y="902"/>
                    </a:lnTo>
                    <a:close/>
                    <a:moveTo>
                      <a:pt x="953" y="899"/>
                    </a:moveTo>
                    <a:lnTo>
                      <a:pt x="951" y="899"/>
                    </a:lnTo>
                    <a:lnTo>
                      <a:pt x="953" y="899"/>
                    </a:lnTo>
                    <a:close/>
                    <a:moveTo>
                      <a:pt x="951" y="899"/>
                    </a:moveTo>
                    <a:lnTo>
                      <a:pt x="951" y="897"/>
                    </a:lnTo>
                    <a:lnTo>
                      <a:pt x="951" y="899"/>
                    </a:lnTo>
                    <a:close/>
                    <a:moveTo>
                      <a:pt x="956" y="895"/>
                    </a:moveTo>
                    <a:lnTo>
                      <a:pt x="956" y="897"/>
                    </a:lnTo>
                    <a:lnTo>
                      <a:pt x="956" y="895"/>
                    </a:lnTo>
                    <a:close/>
                    <a:moveTo>
                      <a:pt x="941" y="897"/>
                    </a:moveTo>
                    <a:lnTo>
                      <a:pt x="941" y="895"/>
                    </a:lnTo>
                    <a:lnTo>
                      <a:pt x="944" y="895"/>
                    </a:lnTo>
                    <a:lnTo>
                      <a:pt x="941" y="895"/>
                    </a:lnTo>
                    <a:lnTo>
                      <a:pt x="941" y="897"/>
                    </a:lnTo>
                    <a:close/>
                    <a:moveTo>
                      <a:pt x="941" y="890"/>
                    </a:moveTo>
                    <a:lnTo>
                      <a:pt x="941" y="892"/>
                    </a:lnTo>
                    <a:lnTo>
                      <a:pt x="944" y="892"/>
                    </a:lnTo>
                    <a:lnTo>
                      <a:pt x="944" y="890"/>
                    </a:lnTo>
                    <a:lnTo>
                      <a:pt x="941" y="890"/>
                    </a:lnTo>
                    <a:lnTo>
                      <a:pt x="944" y="890"/>
                    </a:lnTo>
                    <a:lnTo>
                      <a:pt x="944" y="892"/>
                    </a:lnTo>
                    <a:lnTo>
                      <a:pt x="946" y="892"/>
                    </a:lnTo>
                    <a:lnTo>
                      <a:pt x="944" y="892"/>
                    </a:lnTo>
                    <a:lnTo>
                      <a:pt x="946" y="892"/>
                    </a:lnTo>
                    <a:lnTo>
                      <a:pt x="946" y="895"/>
                    </a:lnTo>
                    <a:lnTo>
                      <a:pt x="949" y="895"/>
                    </a:lnTo>
                    <a:lnTo>
                      <a:pt x="949" y="897"/>
                    </a:lnTo>
                    <a:lnTo>
                      <a:pt x="949" y="899"/>
                    </a:lnTo>
                    <a:lnTo>
                      <a:pt x="949" y="897"/>
                    </a:lnTo>
                    <a:lnTo>
                      <a:pt x="946" y="897"/>
                    </a:lnTo>
                    <a:lnTo>
                      <a:pt x="944" y="897"/>
                    </a:lnTo>
                    <a:lnTo>
                      <a:pt x="944" y="895"/>
                    </a:lnTo>
                    <a:lnTo>
                      <a:pt x="941" y="895"/>
                    </a:lnTo>
                    <a:lnTo>
                      <a:pt x="939" y="895"/>
                    </a:lnTo>
                    <a:lnTo>
                      <a:pt x="939" y="897"/>
                    </a:lnTo>
                    <a:lnTo>
                      <a:pt x="936" y="897"/>
                    </a:lnTo>
                    <a:lnTo>
                      <a:pt x="936" y="895"/>
                    </a:lnTo>
                    <a:lnTo>
                      <a:pt x="939" y="895"/>
                    </a:lnTo>
                    <a:lnTo>
                      <a:pt x="939" y="892"/>
                    </a:lnTo>
                    <a:lnTo>
                      <a:pt x="936" y="892"/>
                    </a:lnTo>
                    <a:lnTo>
                      <a:pt x="936" y="890"/>
                    </a:lnTo>
                    <a:lnTo>
                      <a:pt x="939" y="890"/>
                    </a:lnTo>
                    <a:lnTo>
                      <a:pt x="939" y="892"/>
                    </a:lnTo>
                    <a:lnTo>
                      <a:pt x="939" y="890"/>
                    </a:lnTo>
                    <a:lnTo>
                      <a:pt x="941" y="890"/>
                    </a:lnTo>
                    <a:lnTo>
                      <a:pt x="939" y="890"/>
                    </a:lnTo>
                    <a:lnTo>
                      <a:pt x="941" y="890"/>
                    </a:lnTo>
                    <a:close/>
                    <a:moveTo>
                      <a:pt x="956" y="890"/>
                    </a:moveTo>
                    <a:lnTo>
                      <a:pt x="953" y="890"/>
                    </a:lnTo>
                    <a:lnTo>
                      <a:pt x="956" y="890"/>
                    </a:lnTo>
                    <a:close/>
                    <a:moveTo>
                      <a:pt x="944" y="890"/>
                    </a:moveTo>
                    <a:lnTo>
                      <a:pt x="946" y="890"/>
                    </a:lnTo>
                    <a:lnTo>
                      <a:pt x="944" y="890"/>
                    </a:lnTo>
                    <a:close/>
                    <a:moveTo>
                      <a:pt x="944" y="887"/>
                    </a:moveTo>
                    <a:lnTo>
                      <a:pt x="941" y="887"/>
                    </a:lnTo>
                    <a:lnTo>
                      <a:pt x="944" y="887"/>
                    </a:lnTo>
                    <a:close/>
                    <a:moveTo>
                      <a:pt x="968" y="890"/>
                    </a:moveTo>
                    <a:lnTo>
                      <a:pt x="968" y="887"/>
                    </a:lnTo>
                    <a:lnTo>
                      <a:pt x="968" y="890"/>
                    </a:lnTo>
                    <a:close/>
                    <a:moveTo>
                      <a:pt x="939" y="887"/>
                    </a:moveTo>
                    <a:lnTo>
                      <a:pt x="941" y="887"/>
                    </a:lnTo>
                    <a:lnTo>
                      <a:pt x="939" y="887"/>
                    </a:lnTo>
                    <a:lnTo>
                      <a:pt x="941" y="887"/>
                    </a:lnTo>
                    <a:lnTo>
                      <a:pt x="939" y="887"/>
                    </a:lnTo>
                    <a:lnTo>
                      <a:pt x="936" y="887"/>
                    </a:lnTo>
                    <a:lnTo>
                      <a:pt x="939" y="887"/>
                    </a:lnTo>
                    <a:close/>
                    <a:moveTo>
                      <a:pt x="939" y="885"/>
                    </a:moveTo>
                    <a:lnTo>
                      <a:pt x="936" y="885"/>
                    </a:lnTo>
                    <a:lnTo>
                      <a:pt x="939" y="885"/>
                    </a:lnTo>
                    <a:close/>
                    <a:moveTo>
                      <a:pt x="973" y="890"/>
                    </a:moveTo>
                    <a:lnTo>
                      <a:pt x="971" y="890"/>
                    </a:lnTo>
                    <a:lnTo>
                      <a:pt x="968" y="890"/>
                    </a:lnTo>
                    <a:lnTo>
                      <a:pt x="968" y="887"/>
                    </a:lnTo>
                    <a:lnTo>
                      <a:pt x="968" y="885"/>
                    </a:lnTo>
                    <a:lnTo>
                      <a:pt x="971" y="885"/>
                    </a:lnTo>
                    <a:lnTo>
                      <a:pt x="973" y="885"/>
                    </a:lnTo>
                    <a:lnTo>
                      <a:pt x="973" y="887"/>
                    </a:lnTo>
                    <a:lnTo>
                      <a:pt x="973" y="890"/>
                    </a:lnTo>
                    <a:close/>
                    <a:moveTo>
                      <a:pt x="5" y="266"/>
                    </a:moveTo>
                    <a:lnTo>
                      <a:pt x="7" y="266"/>
                    </a:lnTo>
                    <a:lnTo>
                      <a:pt x="7" y="269"/>
                    </a:lnTo>
                    <a:lnTo>
                      <a:pt x="5" y="269"/>
                    </a:lnTo>
                    <a:lnTo>
                      <a:pt x="2" y="269"/>
                    </a:lnTo>
                    <a:lnTo>
                      <a:pt x="0" y="269"/>
                    </a:lnTo>
                    <a:lnTo>
                      <a:pt x="0" y="266"/>
                    </a:lnTo>
                    <a:lnTo>
                      <a:pt x="2" y="266"/>
                    </a:lnTo>
                    <a:lnTo>
                      <a:pt x="5" y="266"/>
                    </a:lnTo>
                    <a:close/>
                    <a:moveTo>
                      <a:pt x="941" y="880"/>
                    </a:moveTo>
                    <a:lnTo>
                      <a:pt x="939" y="880"/>
                    </a:lnTo>
                    <a:lnTo>
                      <a:pt x="941" y="880"/>
                    </a:lnTo>
                    <a:close/>
                    <a:moveTo>
                      <a:pt x="941" y="880"/>
                    </a:moveTo>
                    <a:lnTo>
                      <a:pt x="941" y="877"/>
                    </a:lnTo>
                    <a:lnTo>
                      <a:pt x="941" y="880"/>
                    </a:lnTo>
                    <a:close/>
                    <a:moveTo>
                      <a:pt x="951" y="880"/>
                    </a:moveTo>
                    <a:lnTo>
                      <a:pt x="949" y="880"/>
                    </a:lnTo>
                    <a:lnTo>
                      <a:pt x="949" y="877"/>
                    </a:lnTo>
                    <a:lnTo>
                      <a:pt x="949" y="880"/>
                    </a:lnTo>
                    <a:lnTo>
                      <a:pt x="951" y="880"/>
                    </a:lnTo>
                    <a:close/>
                    <a:moveTo>
                      <a:pt x="934" y="880"/>
                    </a:moveTo>
                    <a:lnTo>
                      <a:pt x="934" y="877"/>
                    </a:lnTo>
                    <a:lnTo>
                      <a:pt x="934" y="880"/>
                    </a:lnTo>
                    <a:close/>
                    <a:moveTo>
                      <a:pt x="949" y="880"/>
                    </a:moveTo>
                    <a:lnTo>
                      <a:pt x="951" y="880"/>
                    </a:lnTo>
                    <a:lnTo>
                      <a:pt x="949" y="880"/>
                    </a:lnTo>
                    <a:lnTo>
                      <a:pt x="946" y="880"/>
                    </a:lnTo>
                    <a:lnTo>
                      <a:pt x="946" y="877"/>
                    </a:lnTo>
                    <a:lnTo>
                      <a:pt x="949" y="877"/>
                    </a:lnTo>
                    <a:lnTo>
                      <a:pt x="949" y="880"/>
                    </a:lnTo>
                    <a:close/>
                    <a:moveTo>
                      <a:pt x="946" y="877"/>
                    </a:moveTo>
                    <a:lnTo>
                      <a:pt x="946" y="875"/>
                    </a:lnTo>
                    <a:lnTo>
                      <a:pt x="946" y="877"/>
                    </a:lnTo>
                    <a:close/>
                    <a:moveTo>
                      <a:pt x="936" y="875"/>
                    </a:moveTo>
                    <a:lnTo>
                      <a:pt x="939" y="875"/>
                    </a:lnTo>
                    <a:lnTo>
                      <a:pt x="936" y="875"/>
                    </a:lnTo>
                    <a:lnTo>
                      <a:pt x="934" y="875"/>
                    </a:lnTo>
                    <a:lnTo>
                      <a:pt x="931" y="875"/>
                    </a:lnTo>
                    <a:lnTo>
                      <a:pt x="934" y="875"/>
                    </a:lnTo>
                    <a:lnTo>
                      <a:pt x="934" y="873"/>
                    </a:lnTo>
                    <a:lnTo>
                      <a:pt x="936" y="873"/>
                    </a:lnTo>
                    <a:lnTo>
                      <a:pt x="936" y="875"/>
                    </a:lnTo>
                    <a:close/>
                    <a:moveTo>
                      <a:pt x="951" y="875"/>
                    </a:moveTo>
                    <a:lnTo>
                      <a:pt x="953" y="875"/>
                    </a:lnTo>
                    <a:lnTo>
                      <a:pt x="953" y="873"/>
                    </a:lnTo>
                    <a:lnTo>
                      <a:pt x="956" y="873"/>
                    </a:lnTo>
                    <a:lnTo>
                      <a:pt x="956" y="875"/>
                    </a:lnTo>
                    <a:lnTo>
                      <a:pt x="956" y="877"/>
                    </a:lnTo>
                    <a:lnTo>
                      <a:pt x="956" y="880"/>
                    </a:lnTo>
                    <a:lnTo>
                      <a:pt x="956" y="882"/>
                    </a:lnTo>
                    <a:lnTo>
                      <a:pt x="956" y="880"/>
                    </a:lnTo>
                    <a:lnTo>
                      <a:pt x="953" y="880"/>
                    </a:lnTo>
                    <a:lnTo>
                      <a:pt x="951" y="880"/>
                    </a:lnTo>
                    <a:lnTo>
                      <a:pt x="951" y="877"/>
                    </a:lnTo>
                    <a:lnTo>
                      <a:pt x="949" y="877"/>
                    </a:lnTo>
                    <a:lnTo>
                      <a:pt x="946" y="877"/>
                    </a:lnTo>
                    <a:lnTo>
                      <a:pt x="949" y="877"/>
                    </a:lnTo>
                    <a:lnTo>
                      <a:pt x="949" y="875"/>
                    </a:lnTo>
                    <a:lnTo>
                      <a:pt x="949" y="877"/>
                    </a:lnTo>
                    <a:lnTo>
                      <a:pt x="946" y="877"/>
                    </a:lnTo>
                    <a:lnTo>
                      <a:pt x="946" y="875"/>
                    </a:lnTo>
                    <a:lnTo>
                      <a:pt x="949" y="875"/>
                    </a:lnTo>
                    <a:lnTo>
                      <a:pt x="949" y="873"/>
                    </a:lnTo>
                    <a:lnTo>
                      <a:pt x="949" y="875"/>
                    </a:lnTo>
                    <a:lnTo>
                      <a:pt x="951" y="875"/>
                    </a:lnTo>
                    <a:lnTo>
                      <a:pt x="951" y="873"/>
                    </a:lnTo>
                    <a:lnTo>
                      <a:pt x="949" y="873"/>
                    </a:lnTo>
                    <a:lnTo>
                      <a:pt x="951" y="873"/>
                    </a:lnTo>
                    <a:lnTo>
                      <a:pt x="951" y="875"/>
                    </a:lnTo>
                    <a:close/>
                    <a:moveTo>
                      <a:pt x="951" y="873"/>
                    </a:moveTo>
                    <a:lnTo>
                      <a:pt x="953" y="873"/>
                    </a:lnTo>
                    <a:lnTo>
                      <a:pt x="951" y="873"/>
                    </a:lnTo>
                    <a:lnTo>
                      <a:pt x="953" y="873"/>
                    </a:lnTo>
                    <a:lnTo>
                      <a:pt x="953" y="875"/>
                    </a:lnTo>
                    <a:lnTo>
                      <a:pt x="951" y="875"/>
                    </a:lnTo>
                    <a:lnTo>
                      <a:pt x="951" y="873"/>
                    </a:lnTo>
                    <a:lnTo>
                      <a:pt x="949" y="873"/>
                    </a:lnTo>
                    <a:lnTo>
                      <a:pt x="951" y="873"/>
                    </a:lnTo>
                    <a:close/>
                    <a:moveTo>
                      <a:pt x="941" y="875"/>
                    </a:moveTo>
                    <a:lnTo>
                      <a:pt x="944" y="875"/>
                    </a:lnTo>
                    <a:lnTo>
                      <a:pt x="944" y="877"/>
                    </a:lnTo>
                    <a:lnTo>
                      <a:pt x="941" y="877"/>
                    </a:lnTo>
                    <a:lnTo>
                      <a:pt x="941" y="880"/>
                    </a:lnTo>
                    <a:lnTo>
                      <a:pt x="941" y="877"/>
                    </a:lnTo>
                    <a:lnTo>
                      <a:pt x="939" y="877"/>
                    </a:lnTo>
                    <a:lnTo>
                      <a:pt x="941" y="877"/>
                    </a:lnTo>
                    <a:lnTo>
                      <a:pt x="941" y="880"/>
                    </a:lnTo>
                    <a:lnTo>
                      <a:pt x="939" y="880"/>
                    </a:lnTo>
                    <a:lnTo>
                      <a:pt x="936" y="880"/>
                    </a:lnTo>
                    <a:lnTo>
                      <a:pt x="934" y="880"/>
                    </a:lnTo>
                    <a:lnTo>
                      <a:pt x="934" y="877"/>
                    </a:lnTo>
                    <a:lnTo>
                      <a:pt x="934" y="880"/>
                    </a:lnTo>
                    <a:lnTo>
                      <a:pt x="936" y="880"/>
                    </a:lnTo>
                    <a:lnTo>
                      <a:pt x="936" y="877"/>
                    </a:lnTo>
                    <a:lnTo>
                      <a:pt x="939" y="875"/>
                    </a:lnTo>
                    <a:lnTo>
                      <a:pt x="939" y="877"/>
                    </a:lnTo>
                    <a:lnTo>
                      <a:pt x="936" y="877"/>
                    </a:lnTo>
                    <a:lnTo>
                      <a:pt x="939" y="877"/>
                    </a:lnTo>
                    <a:lnTo>
                      <a:pt x="939" y="875"/>
                    </a:lnTo>
                    <a:lnTo>
                      <a:pt x="941" y="875"/>
                    </a:lnTo>
                    <a:lnTo>
                      <a:pt x="939" y="875"/>
                    </a:lnTo>
                    <a:lnTo>
                      <a:pt x="941" y="875"/>
                    </a:lnTo>
                    <a:lnTo>
                      <a:pt x="939" y="875"/>
                    </a:lnTo>
                    <a:lnTo>
                      <a:pt x="941" y="875"/>
                    </a:lnTo>
                    <a:lnTo>
                      <a:pt x="941" y="873"/>
                    </a:lnTo>
                    <a:lnTo>
                      <a:pt x="944" y="873"/>
                    </a:lnTo>
                    <a:lnTo>
                      <a:pt x="944" y="875"/>
                    </a:lnTo>
                    <a:lnTo>
                      <a:pt x="941" y="875"/>
                    </a:lnTo>
                    <a:close/>
                    <a:moveTo>
                      <a:pt x="939" y="868"/>
                    </a:moveTo>
                    <a:lnTo>
                      <a:pt x="939" y="870"/>
                    </a:lnTo>
                    <a:lnTo>
                      <a:pt x="936" y="870"/>
                    </a:lnTo>
                    <a:lnTo>
                      <a:pt x="939" y="870"/>
                    </a:lnTo>
                    <a:lnTo>
                      <a:pt x="939" y="868"/>
                    </a:lnTo>
                    <a:lnTo>
                      <a:pt x="939" y="870"/>
                    </a:lnTo>
                    <a:lnTo>
                      <a:pt x="939" y="868"/>
                    </a:lnTo>
                    <a:lnTo>
                      <a:pt x="941" y="868"/>
                    </a:lnTo>
                    <a:lnTo>
                      <a:pt x="941" y="870"/>
                    </a:lnTo>
                    <a:lnTo>
                      <a:pt x="941" y="868"/>
                    </a:lnTo>
                    <a:lnTo>
                      <a:pt x="941" y="870"/>
                    </a:lnTo>
                    <a:lnTo>
                      <a:pt x="944" y="870"/>
                    </a:lnTo>
                    <a:lnTo>
                      <a:pt x="941" y="870"/>
                    </a:lnTo>
                    <a:lnTo>
                      <a:pt x="941" y="868"/>
                    </a:lnTo>
                    <a:lnTo>
                      <a:pt x="944" y="868"/>
                    </a:lnTo>
                    <a:lnTo>
                      <a:pt x="944" y="870"/>
                    </a:lnTo>
                    <a:lnTo>
                      <a:pt x="946" y="870"/>
                    </a:lnTo>
                    <a:lnTo>
                      <a:pt x="946" y="873"/>
                    </a:lnTo>
                    <a:lnTo>
                      <a:pt x="946" y="875"/>
                    </a:lnTo>
                    <a:lnTo>
                      <a:pt x="944" y="875"/>
                    </a:lnTo>
                    <a:lnTo>
                      <a:pt x="944" y="873"/>
                    </a:lnTo>
                    <a:lnTo>
                      <a:pt x="944" y="870"/>
                    </a:lnTo>
                    <a:lnTo>
                      <a:pt x="944" y="873"/>
                    </a:lnTo>
                    <a:lnTo>
                      <a:pt x="941" y="873"/>
                    </a:lnTo>
                    <a:lnTo>
                      <a:pt x="941" y="870"/>
                    </a:lnTo>
                    <a:lnTo>
                      <a:pt x="941" y="873"/>
                    </a:lnTo>
                    <a:lnTo>
                      <a:pt x="939" y="875"/>
                    </a:lnTo>
                    <a:lnTo>
                      <a:pt x="936" y="875"/>
                    </a:lnTo>
                    <a:lnTo>
                      <a:pt x="936" y="873"/>
                    </a:lnTo>
                    <a:lnTo>
                      <a:pt x="936" y="875"/>
                    </a:lnTo>
                    <a:lnTo>
                      <a:pt x="936" y="873"/>
                    </a:lnTo>
                    <a:lnTo>
                      <a:pt x="939" y="873"/>
                    </a:lnTo>
                    <a:lnTo>
                      <a:pt x="936" y="873"/>
                    </a:lnTo>
                    <a:lnTo>
                      <a:pt x="939" y="873"/>
                    </a:lnTo>
                    <a:lnTo>
                      <a:pt x="939" y="870"/>
                    </a:lnTo>
                    <a:lnTo>
                      <a:pt x="939" y="873"/>
                    </a:lnTo>
                    <a:lnTo>
                      <a:pt x="936" y="873"/>
                    </a:lnTo>
                    <a:lnTo>
                      <a:pt x="934" y="873"/>
                    </a:lnTo>
                    <a:lnTo>
                      <a:pt x="934" y="870"/>
                    </a:lnTo>
                    <a:lnTo>
                      <a:pt x="934" y="868"/>
                    </a:lnTo>
                    <a:lnTo>
                      <a:pt x="936" y="868"/>
                    </a:lnTo>
                    <a:lnTo>
                      <a:pt x="936" y="870"/>
                    </a:lnTo>
                    <a:lnTo>
                      <a:pt x="936" y="868"/>
                    </a:lnTo>
                    <a:lnTo>
                      <a:pt x="939" y="868"/>
                    </a:lnTo>
                    <a:close/>
                    <a:moveTo>
                      <a:pt x="946" y="868"/>
                    </a:moveTo>
                    <a:lnTo>
                      <a:pt x="949" y="868"/>
                    </a:lnTo>
                    <a:lnTo>
                      <a:pt x="951" y="868"/>
                    </a:lnTo>
                    <a:lnTo>
                      <a:pt x="951" y="870"/>
                    </a:lnTo>
                    <a:lnTo>
                      <a:pt x="949" y="870"/>
                    </a:lnTo>
                    <a:lnTo>
                      <a:pt x="946" y="870"/>
                    </a:lnTo>
                    <a:lnTo>
                      <a:pt x="949" y="870"/>
                    </a:lnTo>
                    <a:lnTo>
                      <a:pt x="951" y="870"/>
                    </a:lnTo>
                    <a:lnTo>
                      <a:pt x="951" y="873"/>
                    </a:lnTo>
                    <a:lnTo>
                      <a:pt x="949" y="873"/>
                    </a:lnTo>
                    <a:lnTo>
                      <a:pt x="946" y="873"/>
                    </a:lnTo>
                    <a:lnTo>
                      <a:pt x="946" y="870"/>
                    </a:lnTo>
                    <a:lnTo>
                      <a:pt x="946" y="868"/>
                    </a:lnTo>
                    <a:lnTo>
                      <a:pt x="944" y="868"/>
                    </a:lnTo>
                    <a:lnTo>
                      <a:pt x="946" y="868"/>
                    </a:lnTo>
                    <a:close/>
                    <a:moveTo>
                      <a:pt x="944" y="868"/>
                    </a:moveTo>
                    <a:lnTo>
                      <a:pt x="941" y="868"/>
                    </a:lnTo>
                    <a:lnTo>
                      <a:pt x="944" y="868"/>
                    </a:lnTo>
                    <a:close/>
                    <a:moveTo>
                      <a:pt x="941" y="865"/>
                    </a:moveTo>
                    <a:lnTo>
                      <a:pt x="941" y="868"/>
                    </a:lnTo>
                    <a:lnTo>
                      <a:pt x="939" y="868"/>
                    </a:lnTo>
                    <a:lnTo>
                      <a:pt x="941" y="865"/>
                    </a:lnTo>
                    <a:close/>
                    <a:moveTo>
                      <a:pt x="939" y="865"/>
                    </a:moveTo>
                    <a:lnTo>
                      <a:pt x="941" y="865"/>
                    </a:lnTo>
                    <a:lnTo>
                      <a:pt x="939" y="865"/>
                    </a:lnTo>
                    <a:close/>
                    <a:moveTo>
                      <a:pt x="961" y="863"/>
                    </a:moveTo>
                    <a:lnTo>
                      <a:pt x="961" y="865"/>
                    </a:lnTo>
                    <a:lnTo>
                      <a:pt x="963" y="865"/>
                    </a:lnTo>
                    <a:lnTo>
                      <a:pt x="963" y="868"/>
                    </a:lnTo>
                    <a:lnTo>
                      <a:pt x="961" y="868"/>
                    </a:lnTo>
                    <a:lnTo>
                      <a:pt x="961" y="870"/>
                    </a:lnTo>
                    <a:lnTo>
                      <a:pt x="963" y="868"/>
                    </a:lnTo>
                    <a:lnTo>
                      <a:pt x="963" y="865"/>
                    </a:lnTo>
                    <a:lnTo>
                      <a:pt x="966" y="865"/>
                    </a:lnTo>
                    <a:lnTo>
                      <a:pt x="966" y="868"/>
                    </a:lnTo>
                    <a:lnTo>
                      <a:pt x="966" y="870"/>
                    </a:lnTo>
                    <a:lnTo>
                      <a:pt x="963" y="870"/>
                    </a:lnTo>
                    <a:lnTo>
                      <a:pt x="963" y="873"/>
                    </a:lnTo>
                    <a:lnTo>
                      <a:pt x="963" y="870"/>
                    </a:lnTo>
                    <a:lnTo>
                      <a:pt x="966" y="870"/>
                    </a:lnTo>
                    <a:lnTo>
                      <a:pt x="968" y="870"/>
                    </a:lnTo>
                    <a:lnTo>
                      <a:pt x="968" y="873"/>
                    </a:lnTo>
                    <a:lnTo>
                      <a:pt x="966" y="873"/>
                    </a:lnTo>
                    <a:lnTo>
                      <a:pt x="968" y="873"/>
                    </a:lnTo>
                    <a:lnTo>
                      <a:pt x="968" y="875"/>
                    </a:lnTo>
                    <a:lnTo>
                      <a:pt x="968" y="877"/>
                    </a:lnTo>
                    <a:lnTo>
                      <a:pt x="968" y="875"/>
                    </a:lnTo>
                    <a:lnTo>
                      <a:pt x="968" y="877"/>
                    </a:lnTo>
                    <a:lnTo>
                      <a:pt x="968" y="880"/>
                    </a:lnTo>
                    <a:lnTo>
                      <a:pt x="968" y="882"/>
                    </a:lnTo>
                    <a:lnTo>
                      <a:pt x="968" y="885"/>
                    </a:lnTo>
                    <a:lnTo>
                      <a:pt x="968" y="887"/>
                    </a:lnTo>
                    <a:lnTo>
                      <a:pt x="966" y="887"/>
                    </a:lnTo>
                    <a:lnTo>
                      <a:pt x="968" y="887"/>
                    </a:lnTo>
                    <a:lnTo>
                      <a:pt x="968" y="890"/>
                    </a:lnTo>
                    <a:lnTo>
                      <a:pt x="966" y="890"/>
                    </a:lnTo>
                    <a:lnTo>
                      <a:pt x="966" y="892"/>
                    </a:lnTo>
                    <a:lnTo>
                      <a:pt x="966" y="890"/>
                    </a:lnTo>
                    <a:lnTo>
                      <a:pt x="968" y="890"/>
                    </a:lnTo>
                    <a:lnTo>
                      <a:pt x="968" y="892"/>
                    </a:lnTo>
                    <a:lnTo>
                      <a:pt x="971" y="892"/>
                    </a:lnTo>
                    <a:lnTo>
                      <a:pt x="971" y="895"/>
                    </a:lnTo>
                    <a:lnTo>
                      <a:pt x="968" y="895"/>
                    </a:lnTo>
                    <a:lnTo>
                      <a:pt x="968" y="892"/>
                    </a:lnTo>
                    <a:lnTo>
                      <a:pt x="966" y="892"/>
                    </a:lnTo>
                    <a:lnTo>
                      <a:pt x="966" y="895"/>
                    </a:lnTo>
                    <a:lnTo>
                      <a:pt x="966" y="892"/>
                    </a:lnTo>
                    <a:lnTo>
                      <a:pt x="966" y="895"/>
                    </a:lnTo>
                    <a:lnTo>
                      <a:pt x="968" y="895"/>
                    </a:lnTo>
                    <a:lnTo>
                      <a:pt x="971" y="895"/>
                    </a:lnTo>
                    <a:lnTo>
                      <a:pt x="968" y="895"/>
                    </a:lnTo>
                    <a:lnTo>
                      <a:pt x="971" y="895"/>
                    </a:lnTo>
                    <a:lnTo>
                      <a:pt x="968" y="895"/>
                    </a:lnTo>
                    <a:lnTo>
                      <a:pt x="968" y="897"/>
                    </a:lnTo>
                    <a:lnTo>
                      <a:pt x="971" y="897"/>
                    </a:lnTo>
                    <a:lnTo>
                      <a:pt x="968" y="897"/>
                    </a:lnTo>
                    <a:lnTo>
                      <a:pt x="971" y="897"/>
                    </a:lnTo>
                    <a:lnTo>
                      <a:pt x="968" y="897"/>
                    </a:lnTo>
                    <a:lnTo>
                      <a:pt x="971" y="897"/>
                    </a:lnTo>
                    <a:lnTo>
                      <a:pt x="968" y="897"/>
                    </a:lnTo>
                    <a:lnTo>
                      <a:pt x="968" y="899"/>
                    </a:lnTo>
                    <a:lnTo>
                      <a:pt x="966" y="899"/>
                    </a:lnTo>
                    <a:lnTo>
                      <a:pt x="963" y="899"/>
                    </a:lnTo>
                    <a:lnTo>
                      <a:pt x="963" y="897"/>
                    </a:lnTo>
                    <a:lnTo>
                      <a:pt x="963" y="899"/>
                    </a:lnTo>
                    <a:lnTo>
                      <a:pt x="966" y="899"/>
                    </a:lnTo>
                    <a:lnTo>
                      <a:pt x="966" y="902"/>
                    </a:lnTo>
                    <a:lnTo>
                      <a:pt x="963" y="902"/>
                    </a:lnTo>
                    <a:lnTo>
                      <a:pt x="961" y="902"/>
                    </a:lnTo>
                    <a:lnTo>
                      <a:pt x="963" y="902"/>
                    </a:lnTo>
                    <a:lnTo>
                      <a:pt x="963" y="899"/>
                    </a:lnTo>
                    <a:lnTo>
                      <a:pt x="963" y="902"/>
                    </a:lnTo>
                    <a:lnTo>
                      <a:pt x="961" y="902"/>
                    </a:lnTo>
                    <a:lnTo>
                      <a:pt x="958" y="902"/>
                    </a:lnTo>
                    <a:lnTo>
                      <a:pt x="956" y="902"/>
                    </a:lnTo>
                    <a:lnTo>
                      <a:pt x="956" y="899"/>
                    </a:lnTo>
                    <a:lnTo>
                      <a:pt x="958" y="899"/>
                    </a:lnTo>
                    <a:lnTo>
                      <a:pt x="961" y="899"/>
                    </a:lnTo>
                    <a:lnTo>
                      <a:pt x="963" y="899"/>
                    </a:lnTo>
                    <a:lnTo>
                      <a:pt x="961" y="899"/>
                    </a:lnTo>
                    <a:lnTo>
                      <a:pt x="961" y="897"/>
                    </a:lnTo>
                    <a:lnTo>
                      <a:pt x="961" y="899"/>
                    </a:lnTo>
                    <a:lnTo>
                      <a:pt x="958" y="899"/>
                    </a:lnTo>
                    <a:lnTo>
                      <a:pt x="956" y="899"/>
                    </a:lnTo>
                    <a:lnTo>
                      <a:pt x="956" y="897"/>
                    </a:lnTo>
                    <a:lnTo>
                      <a:pt x="958" y="897"/>
                    </a:lnTo>
                    <a:lnTo>
                      <a:pt x="961" y="897"/>
                    </a:lnTo>
                    <a:lnTo>
                      <a:pt x="963" y="897"/>
                    </a:lnTo>
                    <a:lnTo>
                      <a:pt x="963" y="895"/>
                    </a:lnTo>
                    <a:lnTo>
                      <a:pt x="963" y="897"/>
                    </a:lnTo>
                    <a:lnTo>
                      <a:pt x="961" y="897"/>
                    </a:lnTo>
                    <a:lnTo>
                      <a:pt x="958" y="897"/>
                    </a:lnTo>
                    <a:lnTo>
                      <a:pt x="958" y="895"/>
                    </a:lnTo>
                    <a:lnTo>
                      <a:pt x="961" y="895"/>
                    </a:lnTo>
                    <a:lnTo>
                      <a:pt x="961" y="892"/>
                    </a:lnTo>
                    <a:lnTo>
                      <a:pt x="961" y="895"/>
                    </a:lnTo>
                    <a:lnTo>
                      <a:pt x="958" y="895"/>
                    </a:lnTo>
                    <a:lnTo>
                      <a:pt x="958" y="892"/>
                    </a:lnTo>
                    <a:lnTo>
                      <a:pt x="961" y="892"/>
                    </a:lnTo>
                    <a:lnTo>
                      <a:pt x="958" y="892"/>
                    </a:lnTo>
                    <a:lnTo>
                      <a:pt x="958" y="895"/>
                    </a:lnTo>
                    <a:lnTo>
                      <a:pt x="956" y="895"/>
                    </a:lnTo>
                    <a:lnTo>
                      <a:pt x="958" y="892"/>
                    </a:lnTo>
                    <a:lnTo>
                      <a:pt x="956" y="892"/>
                    </a:lnTo>
                    <a:lnTo>
                      <a:pt x="958" y="892"/>
                    </a:lnTo>
                    <a:lnTo>
                      <a:pt x="956" y="892"/>
                    </a:lnTo>
                    <a:lnTo>
                      <a:pt x="956" y="890"/>
                    </a:lnTo>
                    <a:lnTo>
                      <a:pt x="958" y="890"/>
                    </a:lnTo>
                    <a:lnTo>
                      <a:pt x="961" y="890"/>
                    </a:lnTo>
                    <a:lnTo>
                      <a:pt x="958" y="890"/>
                    </a:lnTo>
                    <a:lnTo>
                      <a:pt x="961" y="890"/>
                    </a:lnTo>
                    <a:lnTo>
                      <a:pt x="958" y="890"/>
                    </a:lnTo>
                    <a:lnTo>
                      <a:pt x="956" y="890"/>
                    </a:lnTo>
                    <a:lnTo>
                      <a:pt x="956" y="887"/>
                    </a:lnTo>
                    <a:lnTo>
                      <a:pt x="958" y="887"/>
                    </a:lnTo>
                    <a:lnTo>
                      <a:pt x="961" y="887"/>
                    </a:lnTo>
                    <a:lnTo>
                      <a:pt x="958" y="885"/>
                    </a:lnTo>
                    <a:lnTo>
                      <a:pt x="961" y="885"/>
                    </a:lnTo>
                    <a:lnTo>
                      <a:pt x="963" y="885"/>
                    </a:lnTo>
                    <a:lnTo>
                      <a:pt x="961" y="885"/>
                    </a:lnTo>
                    <a:lnTo>
                      <a:pt x="961" y="882"/>
                    </a:lnTo>
                    <a:lnTo>
                      <a:pt x="963" y="882"/>
                    </a:lnTo>
                    <a:lnTo>
                      <a:pt x="961" y="882"/>
                    </a:lnTo>
                    <a:lnTo>
                      <a:pt x="961" y="885"/>
                    </a:lnTo>
                    <a:lnTo>
                      <a:pt x="958" y="885"/>
                    </a:lnTo>
                    <a:lnTo>
                      <a:pt x="958" y="882"/>
                    </a:lnTo>
                    <a:lnTo>
                      <a:pt x="958" y="885"/>
                    </a:lnTo>
                    <a:lnTo>
                      <a:pt x="961" y="885"/>
                    </a:lnTo>
                    <a:lnTo>
                      <a:pt x="958" y="885"/>
                    </a:lnTo>
                    <a:lnTo>
                      <a:pt x="958" y="887"/>
                    </a:lnTo>
                    <a:lnTo>
                      <a:pt x="958" y="885"/>
                    </a:lnTo>
                    <a:lnTo>
                      <a:pt x="958" y="887"/>
                    </a:lnTo>
                    <a:lnTo>
                      <a:pt x="956" y="887"/>
                    </a:lnTo>
                    <a:lnTo>
                      <a:pt x="956" y="885"/>
                    </a:lnTo>
                    <a:lnTo>
                      <a:pt x="956" y="887"/>
                    </a:lnTo>
                    <a:lnTo>
                      <a:pt x="953" y="887"/>
                    </a:lnTo>
                    <a:lnTo>
                      <a:pt x="953" y="885"/>
                    </a:lnTo>
                    <a:lnTo>
                      <a:pt x="956" y="885"/>
                    </a:lnTo>
                    <a:lnTo>
                      <a:pt x="953" y="885"/>
                    </a:lnTo>
                    <a:lnTo>
                      <a:pt x="953" y="887"/>
                    </a:lnTo>
                    <a:lnTo>
                      <a:pt x="951" y="887"/>
                    </a:lnTo>
                    <a:lnTo>
                      <a:pt x="953" y="887"/>
                    </a:lnTo>
                    <a:lnTo>
                      <a:pt x="953" y="890"/>
                    </a:lnTo>
                    <a:lnTo>
                      <a:pt x="951" y="890"/>
                    </a:lnTo>
                    <a:lnTo>
                      <a:pt x="951" y="887"/>
                    </a:lnTo>
                    <a:lnTo>
                      <a:pt x="949" y="887"/>
                    </a:lnTo>
                    <a:lnTo>
                      <a:pt x="951" y="887"/>
                    </a:lnTo>
                    <a:lnTo>
                      <a:pt x="951" y="890"/>
                    </a:lnTo>
                    <a:lnTo>
                      <a:pt x="953" y="890"/>
                    </a:lnTo>
                    <a:lnTo>
                      <a:pt x="953" y="892"/>
                    </a:lnTo>
                    <a:lnTo>
                      <a:pt x="951" y="892"/>
                    </a:lnTo>
                    <a:lnTo>
                      <a:pt x="953" y="892"/>
                    </a:lnTo>
                    <a:lnTo>
                      <a:pt x="953" y="890"/>
                    </a:lnTo>
                    <a:lnTo>
                      <a:pt x="953" y="892"/>
                    </a:lnTo>
                    <a:lnTo>
                      <a:pt x="951" y="892"/>
                    </a:lnTo>
                    <a:lnTo>
                      <a:pt x="953" y="895"/>
                    </a:lnTo>
                    <a:lnTo>
                      <a:pt x="953" y="892"/>
                    </a:lnTo>
                    <a:lnTo>
                      <a:pt x="953" y="895"/>
                    </a:lnTo>
                    <a:lnTo>
                      <a:pt x="956" y="895"/>
                    </a:lnTo>
                    <a:lnTo>
                      <a:pt x="953" y="895"/>
                    </a:lnTo>
                    <a:lnTo>
                      <a:pt x="953" y="897"/>
                    </a:lnTo>
                    <a:lnTo>
                      <a:pt x="953" y="899"/>
                    </a:lnTo>
                    <a:lnTo>
                      <a:pt x="951" y="899"/>
                    </a:lnTo>
                    <a:lnTo>
                      <a:pt x="951" y="897"/>
                    </a:lnTo>
                    <a:lnTo>
                      <a:pt x="949" y="897"/>
                    </a:lnTo>
                    <a:lnTo>
                      <a:pt x="949" y="895"/>
                    </a:lnTo>
                    <a:lnTo>
                      <a:pt x="946" y="895"/>
                    </a:lnTo>
                    <a:lnTo>
                      <a:pt x="949" y="895"/>
                    </a:lnTo>
                    <a:lnTo>
                      <a:pt x="949" y="892"/>
                    </a:lnTo>
                    <a:lnTo>
                      <a:pt x="946" y="895"/>
                    </a:lnTo>
                    <a:lnTo>
                      <a:pt x="946" y="892"/>
                    </a:lnTo>
                    <a:lnTo>
                      <a:pt x="949" y="892"/>
                    </a:lnTo>
                    <a:lnTo>
                      <a:pt x="946" y="892"/>
                    </a:lnTo>
                    <a:lnTo>
                      <a:pt x="949" y="892"/>
                    </a:lnTo>
                    <a:lnTo>
                      <a:pt x="946" y="892"/>
                    </a:lnTo>
                    <a:lnTo>
                      <a:pt x="946" y="890"/>
                    </a:lnTo>
                    <a:lnTo>
                      <a:pt x="949" y="890"/>
                    </a:lnTo>
                    <a:lnTo>
                      <a:pt x="946" y="890"/>
                    </a:lnTo>
                    <a:lnTo>
                      <a:pt x="946" y="892"/>
                    </a:lnTo>
                    <a:lnTo>
                      <a:pt x="946" y="890"/>
                    </a:lnTo>
                    <a:lnTo>
                      <a:pt x="946" y="892"/>
                    </a:lnTo>
                    <a:lnTo>
                      <a:pt x="944" y="892"/>
                    </a:lnTo>
                    <a:lnTo>
                      <a:pt x="944" y="890"/>
                    </a:lnTo>
                    <a:lnTo>
                      <a:pt x="946" y="890"/>
                    </a:lnTo>
                    <a:lnTo>
                      <a:pt x="949" y="890"/>
                    </a:lnTo>
                    <a:lnTo>
                      <a:pt x="946" y="890"/>
                    </a:lnTo>
                    <a:lnTo>
                      <a:pt x="949" y="887"/>
                    </a:lnTo>
                    <a:lnTo>
                      <a:pt x="946" y="887"/>
                    </a:lnTo>
                    <a:lnTo>
                      <a:pt x="946" y="890"/>
                    </a:lnTo>
                    <a:lnTo>
                      <a:pt x="944" y="890"/>
                    </a:lnTo>
                    <a:lnTo>
                      <a:pt x="944" y="887"/>
                    </a:lnTo>
                    <a:lnTo>
                      <a:pt x="946" y="887"/>
                    </a:lnTo>
                    <a:lnTo>
                      <a:pt x="946" y="885"/>
                    </a:lnTo>
                    <a:lnTo>
                      <a:pt x="946" y="887"/>
                    </a:lnTo>
                    <a:lnTo>
                      <a:pt x="944" y="887"/>
                    </a:lnTo>
                    <a:lnTo>
                      <a:pt x="944" y="885"/>
                    </a:lnTo>
                    <a:lnTo>
                      <a:pt x="941" y="887"/>
                    </a:lnTo>
                    <a:lnTo>
                      <a:pt x="944" y="887"/>
                    </a:lnTo>
                    <a:lnTo>
                      <a:pt x="941" y="887"/>
                    </a:lnTo>
                    <a:lnTo>
                      <a:pt x="941" y="885"/>
                    </a:lnTo>
                    <a:lnTo>
                      <a:pt x="944" y="885"/>
                    </a:lnTo>
                    <a:lnTo>
                      <a:pt x="941" y="885"/>
                    </a:lnTo>
                    <a:lnTo>
                      <a:pt x="941" y="887"/>
                    </a:lnTo>
                    <a:lnTo>
                      <a:pt x="941" y="885"/>
                    </a:lnTo>
                    <a:lnTo>
                      <a:pt x="939" y="885"/>
                    </a:lnTo>
                    <a:lnTo>
                      <a:pt x="941" y="885"/>
                    </a:lnTo>
                    <a:lnTo>
                      <a:pt x="941" y="882"/>
                    </a:lnTo>
                    <a:lnTo>
                      <a:pt x="939" y="882"/>
                    </a:lnTo>
                    <a:lnTo>
                      <a:pt x="939" y="885"/>
                    </a:lnTo>
                    <a:lnTo>
                      <a:pt x="939" y="882"/>
                    </a:lnTo>
                    <a:lnTo>
                      <a:pt x="941" y="882"/>
                    </a:lnTo>
                    <a:lnTo>
                      <a:pt x="941" y="880"/>
                    </a:lnTo>
                    <a:lnTo>
                      <a:pt x="944" y="880"/>
                    </a:lnTo>
                    <a:lnTo>
                      <a:pt x="944" y="882"/>
                    </a:lnTo>
                    <a:lnTo>
                      <a:pt x="941" y="882"/>
                    </a:lnTo>
                    <a:lnTo>
                      <a:pt x="944" y="882"/>
                    </a:lnTo>
                    <a:lnTo>
                      <a:pt x="944" y="885"/>
                    </a:lnTo>
                    <a:lnTo>
                      <a:pt x="946" y="885"/>
                    </a:lnTo>
                    <a:lnTo>
                      <a:pt x="944" y="885"/>
                    </a:lnTo>
                    <a:lnTo>
                      <a:pt x="946" y="885"/>
                    </a:lnTo>
                    <a:lnTo>
                      <a:pt x="946" y="887"/>
                    </a:lnTo>
                    <a:lnTo>
                      <a:pt x="949" y="887"/>
                    </a:lnTo>
                    <a:lnTo>
                      <a:pt x="949" y="885"/>
                    </a:lnTo>
                    <a:lnTo>
                      <a:pt x="946" y="885"/>
                    </a:lnTo>
                    <a:lnTo>
                      <a:pt x="949" y="885"/>
                    </a:lnTo>
                    <a:lnTo>
                      <a:pt x="951" y="885"/>
                    </a:lnTo>
                    <a:lnTo>
                      <a:pt x="953" y="885"/>
                    </a:lnTo>
                    <a:lnTo>
                      <a:pt x="951" y="885"/>
                    </a:lnTo>
                    <a:lnTo>
                      <a:pt x="949" y="885"/>
                    </a:lnTo>
                    <a:lnTo>
                      <a:pt x="946" y="885"/>
                    </a:lnTo>
                    <a:lnTo>
                      <a:pt x="949" y="885"/>
                    </a:lnTo>
                    <a:lnTo>
                      <a:pt x="946" y="885"/>
                    </a:lnTo>
                    <a:lnTo>
                      <a:pt x="944" y="882"/>
                    </a:lnTo>
                    <a:lnTo>
                      <a:pt x="946" y="882"/>
                    </a:lnTo>
                    <a:lnTo>
                      <a:pt x="944" y="882"/>
                    </a:lnTo>
                    <a:lnTo>
                      <a:pt x="944" y="880"/>
                    </a:lnTo>
                    <a:lnTo>
                      <a:pt x="944" y="882"/>
                    </a:lnTo>
                    <a:lnTo>
                      <a:pt x="946" y="882"/>
                    </a:lnTo>
                    <a:lnTo>
                      <a:pt x="946" y="880"/>
                    </a:lnTo>
                    <a:lnTo>
                      <a:pt x="944" y="880"/>
                    </a:lnTo>
                    <a:lnTo>
                      <a:pt x="946" y="880"/>
                    </a:lnTo>
                    <a:lnTo>
                      <a:pt x="946" y="882"/>
                    </a:lnTo>
                    <a:lnTo>
                      <a:pt x="949" y="882"/>
                    </a:lnTo>
                    <a:lnTo>
                      <a:pt x="946" y="882"/>
                    </a:lnTo>
                    <a:lnTo>
                      <a:pt x="949" y="882"/>
                    </a:lnTo>
                    <a:lnTo>
                      <a:pt x="951" y="882"/>
                    </a:lnTo>
                    <a:lnTo>
                      <a:pt x="949" y="882"/>
                    </a:lnTo>
                    <a:lnTo>
                      <a:pt x="949" y="880"/>
                    </a:lnTo>
                    <a:lnTo>
                      <a:pt x="946" y="880"/>
                    </a:lnTo>
                    <a:lnTo>
                      <a:pt x="949" y="880"/>
                    </a:lnTo>
                    <a:lnTo>
                      <a:pt x="951" y="880"/>
                    </a:lnTo>
                    <a:lnTo>
                      <a:pt x="951" y="882"/>
                    </a:lnTo>
                    <a:lnTo>
                      <a:pt x="953" y="882"/>
                    </a:lnTo>
                    <a:lnTo>
                      <a:pt x="953" y="880"/>
                    </a:lnTo>
                    <a:lnTo>
                      <a:pt x="951" y="880"/>
                    </a:lnTo>
                    <a:lnTo>
                      <a:pt x="953" y="880"/>
                    </a:lnTo>
                    <a:lnTo>
                      <a:pt x="951" y="880"/>
                    </a:lnTo>
                    <a:lnTo>
                      <a:pt x="951" y="877"/>
                    </a:lnTo>
                    <a:lnTo>
                      <a:pt x="949" y="877"/>
                    </a:lnTo>
                    <a:lnTo>
                      <a:pt x="951" y="877"/>
                    </a:lnTo>
                    <a:lnTo>
                      <a:pt x="951" y="880"/>
                    </a:lnTo>
                    <a:lnTo>
                      <a:pt x="953" y="880"/>
                    </a:lnTo>
                    <a:lnTo>
                      <a:pt x="953" y="882"/>
                    </a:lnTo>
                    <a:lnTo>
                      <a:pt x="956" y="882"/>
                    </a:lnTo>
                    <a:lnTo>
                      <a:pt x="956" y="880"/>
                    </a:lnTo>
                    <a:lnTo>
                      <a:pt x="958" y="880"/>
                    </a:lnTo>
                    <a:lnTo>
                      <a:pt x="956" y="880"/>
                    </a:lnTo>
                    <a:lnTo>
                      <a:pt x="956" y="877"/>
                    </a:lnTo>
                    <a:lnTo>
                      <a:pt x="958" y="877"/>
                    </a:lnTo>
                    <a:lnTo>
                      <a:pt x="956" y="877"/>
                    </a:lnTo>
                    <a:lnTo>
                      <a:pt x="958" y="877"/>
                    </a:lnTo>
                    <a:lnTo>
                      <a:pt x="956" y="877"/>
                    </a:lnTo>
                    <a:lnTo>
                      <a:pt x="956" y="875"/>
                    </a:lnTo>
                    <a:lnTo>
                      <a:pt x="958" y="875"/>
                    </a:lnTo>
                    <a:lnTo>
                      <a:pt x="956" y="875"/>
                    </a:lnTo>
                    <a:lnTo>
                      <a:pt x="956" y="873"/>
                    </a:lnTo>
                    <a:lnTo>
                      <a:pt x="953" y="873"/>
                    </a:lnTo>
                    <a:lnTo>
                      <a:pt x="956" y="873"/>
                    </a:lnTo>
                    <a:lnTo>
                      <a:pt x="958" y="873"/>
                    </a:lnTo>
                    <a:lnTo>
                      <a:pt x="958" y="870"/>
                    </a:lnTo>
                    <a:lnTo>
                      <a:pt x="956" y="870"/>
                    </a:lnTo>
                    <a:lnTo>
                      <a:pt x="956" y="873"/>
                    </a:lnTo>
                    <a:lnTo>
                      <a:pt x="953" y="873"/>
                    </a:lnTo>
                    <a:lnTo>
                      <a:pt x="953" y="870"/>
                    </a:lnTo>
                    <a:lnTo>
                      <a:pt x="956" y="870"/>
                    </a:lnTo>
                    <a:lnTo>
                      <a:pt x="953" y="870"/>
                    </a:lnTo>
                    <a:lnTo>
                      <a:pt x="951" y="870"/>
                    </a:lnTo>
                    <a:lnTo>
                      <a:pt x="953" y="870"/>
                    </a:lnTo>
                    <a:lnTo>
                      <a:pt x="953" y="868"/>
                    </a:lnTo>
                    <a:lnTo>
                      <a:pt x="956" y="868"/>
                    </a:lnTo>
                    <a:lnTo>
                      <a:pt x="953" y="868"/>
                    </a:lnTo>
                    <a:lnTo>
                      <a:pt x="953" y="870"/>
                    </a:lnTo>
                    <a:lnTo>
                      <a:pt x="951" y="870"/>
                    </a:lnTo>
                    <a:lnTo>
                      <a:pt x="951" y="868"/>
                    </a:lnTo>
                    <a:lnTo>
                      <a:pt x="953" y="868"/>
                    </a:lnTo>
                    <a:lnTo>
                      <a:pt x="956" y="868"/>
                    </a:lnTo>
                    <a:lnTo>
                      <a:pt x="953" y="868"/>
                    </a:lnTo>
                    <a:lnTo>
                      <a:pt x="953" y="865"/>
                    </a:lnTo>
                    <a:lnTo>
                      <a:pt x="953" y="868"/>
                    </a:lnTo>
                    <a:lnTo>
                      <a:pt x="951" y="868"/>
                    </a:lnTo>
                    <a:lnTo>
                      <a:pt x="951" y="865"/>
                    </a:lnTo>
                    <a:lnTo>
                      <a:pt x="953" y="865"/>
                    </a:lnTo>
                    <a:lnTo>
                      <a:pt x="956" y="865"/>
                    </a:lnTo>
                    <a:lnTo>
                      <a:pt x="958" y="865"/>
                    </a:lnTo>
                    <a:lnTo>
                      <a:pt x="956" y="865"/>
                    </a:lnTo>
                    <a:lnTo>
                      <a:pt x="956" y="863"/>
                    </a:lnTo>
                    <a:lnTo>
                      <a:pt x="958" y="863"/>
                    </a:lnTo>
                    <a:lnTo>
                      <a:pt x="958" y="865"/>
                    </a:lnTo>
                    <a:lnTo>
                      <a:pt x="956" y="865"/>
                    </a:lnTo>
                    <a:lnTo>
                      <a:pt x="958" y="865"/>
                    </a:lnTo>
                    <a:lnTo>
                      <a:pt x="958" y="868"/>
                    </a:lnTo>
                    <a:lnTo>
                      <a:pt x="958" y="865"/>
                    </a:lnTo>
                    <a:lnTo>
                      <a:pt x="958" y="863"/>
                    </a:lnTo>
                    <a:lnTo>
                      <a:pt x="961" y="863"/>
                    </a:lnTo>
                    <a:close/>
                    <a:moveTo>
                      <a:pt x="946" y="865"/>
                    </a:moveTo>
                    <a:lnTo>
                      <a:pt x="944" y="865"/>
                    </a:lnTo>
                    <a:lnTo>
                      <a:pt x="941" y="865"/>
                    </a:lnTo>
                    <a:lnTo>
                      <a:pt x="944" y="865"/>
                    </a:lnTo>
                    <a:lnTo>
                      <a:pt x="944" y="863"/>
                    </a:lnTo>
                    <a:lnTo>
                      <a:pt x="946" y="863"/>
                    </a:lnTo>
                    <a:lnTo>
                      <a:pt x="946" y="865"/>
                    </a:lnTo>
                    <a:close/>
                    <a:moveTo>
                      <a:pt x="951" y="865"/>
                    </a:moveTo>
                    <a:lnTo>
                      <a:pt x="951" y="868"/>
                    </a:lnTo>
                    <a:lnTo>
                      <a:pt x="949" y="868"/>
                    </a:lnTo>
                    <a:lnTo>
                      <a:pt x="946" y="868"/>
                    </a:lnTo>
                    <a:lnTo>
                      <a:pt x="944" y="868"/>
                    </a:lnTo>
                    <a:lnTo>
                      <a:pt x="944" y="865"/>
                    </a:lnTo>
                    <a:lnTo>
                      <a:pt x="946" y="868"/>
                    </a:lnTo>
                    <a:lnTo>
                      <a:pt x="946" y="865"/>
                    </a:lnTo>
                    <a:lnTo>
                      <a:pt x="949" y="865"/>
                    </a:lnTo>
                    <a:lnTo>
                      <a:pt x="946" y="865"/>
                    </a:lnTo>
                    <a:lnTo>
                      <a:pt x="949" y="865"/>
                    </a:lnTo>
                    <a:lnTo>
                      <a:pt x="949" y="863"/>
                    </a:lnTo>
                    <a:lnTo>
                      <a:pt x="951" y="863"/>
                    </a:lnTo>
                    <a:lnTo>
                      <a:pt x="951" y="865"/>
                    </a:lnTo>
                    <a:close/>
                    <a:moveTo>
                      <a:pt x="953" y="863"/>
                    </a:moveTo>
                    <a:lnTo>
                      <a:pt x="956" y="863"/>
                    </a:lnTo>
                    <a:lnTo>
                      <a:pt x="958" y="863"/>
                    </a:lnTo>
                    <a:lnTo>
                      <a:pt x="956" y="863"/>
                    </a:lnTo>
                    <a:lnTo>
                      <a:pt x="956" y="865"/>
                    </a:lnTo>
                    <a:lnTo>
                      <a:pt x="953" y="865"/>
                    </a:lnTo>
                    <a:lnTo>
                      <a:pt x="951" y="865"/>
                    </a:lnTo>
                    <a:lnTo>
                      <a:pt x="951" y="863"/>
                    </a:lnTo>
                    <a:lnTo>
                      <a:pt x="953" y="863"/>
                    </a:lnTo>
                    <a:lnTo>
                      <a:pt x="953" y="865"/>
                    </a:lnTo>
                    <a:lnTo>
                      <a:pt x="956" y="865"/>
                    </a:lnTo>
                    <a:lnTo>
                      <a:pt x="953" y="865"/>
                    </a:lnTo>
                    <a:lnTo>
                      <a:pt x="953" y="863"/>
                    </a:lnTo>
                    <a:lnTo>
                      <a:pt x="951" y="863"/>
                    </a:lnTo>
                    <a:lnTo>
                      <a:pt x="953" y="863"/>
                    </a:lnTo>
                    <a:close/>
                    <a:moveTo>
                      <a:pt x="956" y="855"/>
                    </a:moveTo>
                    <a:lnTo>
                      <a:pt x="958" y="855"/>
                    </a:lnTo>
                    <a:lnTo>
                      <a:pt x="958" y="858"/>
                    </a:lnTo>
                    <a:lnTo>
                      <a:pt x="958" y="860"/>
                    </a:lnTo>
                    <a:lnTo>
                      <a:pt x="961" y="860"/>
                    </a:lnTo>
                    <a:lnTo>
                      <a:pt x="961" y="858"/>
                    </a:lnTo>
                    <a:lnTo>
                      <a:pt x="961" y="855"/>
                    </a:lnTo>
                    <a:lnTo>
                      <a:pt x="961" y="858"/>
                    </a:lnTo>
                    <a:lnTo>
                      <a:pt x="958" y="858"/>
                    </a:lnTo>
                    <a:lnTo>
                      <a:pt x="958" y="855"/>
                    </a:lnTo>
                    <a:lnTo>
                      <a:pt x="961" y="855"/>
                    </a:lnTo>
                    <a:lnTo>
                      <a:pt x="958" y="855"/>
                    </a:lnTo>
                    <a:lnTo>
                      <a:pt x="958" y="853"/>
                    </a:lnTo>
                    <a:lnTo>
                      <a:pt x="958" y="851"/>
                    </a:lnTo>
                    <a:lnTo>
                      <a:pt x="961" y="851"/>
                    </a:lnTo>
                    <a:lnTo>
                      <a:pt x="958" y="851"/>
                    </a:lnTo>
                    <a:lnTo>
                      <a:pt x="958" y="848"/>
                    </a:lnTo>
                    <a:lnTo>
                      <a:pt x="961" y="848"/>
                    </a:lnTo>
                    <a:lnTo>
                      <a:pt x="961" y="851"/>
                    </a:lnTo>
                    <a:lnTo>
                      <a:pt x="963" y="851"/>
                    </a:lnTo>
                    <a:lnTo>
                      <a:pt x="963" y="853"/>
                    </a:lnTo>
                    <a:lnTo>
                      <a:pt x="961" y="853"/>
                    </a:lnTo>
                    <a:lnTo>
                      <a:pt x="963" y="853"/>
                    </a:lnTo>
                    <a:lnTo>
                      <a:pt x="963" y="855"/>
                    </a:lnTo>
                    <a:lnTo>
                      <a:pt x="961" y="855"/>
                    </a:lnTo>
                    <a:lnTo>
                      <a:pt x="961" y="858"/>
                    </a:lnTo>
                    <a:lnTo>
                      <a:pt x="963" y="858"/>
                    </a:lnTo>
                    <a:lnTo>
                      <a:pt x="963" y="860"/>
                    </a:lnTo>
                    <a:lnTo>
                      <a:pt x="966" y="860"/>
                    </a:lnTo>
                    <a:lnTo>
                      <a:pt x="966" y="863"/>
                    </a:lnTo>
                    <a:lnTo>
                      <a:pt x="966" y="860"/>
                    </a:lnTo>
                    <a:lnTo>
                      <a:pt x="968" y="860"/>
                    </a:lnTo>
                    <a:lnTo>
                      <a:pt x="968" y="863"/>
                    </a:lnTo>
                    <a:lnTo>
                      <a:pt x="966" y="863"/>
                    </a:lnTo>
                    <a:lnTo>
                      <a:pt x="966" y="865"/>
                    </a:lnTo>
                    <a:lnTo>
                      <a:pt x="963" y="865"/>
                    </a:lnTo>
                    <a:lnTo>
                      <a:pt x="963" y="863"/>
                    </a:lnTo>
                    <a:lnTo>
                      <a:pt x="961" y="863"/>
                    </a:lnTo>
                    <a:lnTo>
                      <a:pt x="958" y="863"/>
                    </a:lnTo>
                    <a:lnTo>
                      <a:pt x="956" y="863"/>
                    </a:lnTo>
                    <a:lnTo>
                      <a:pt x="953" y="863"/>
                    </a:lnTo>
                    <a:lnTo>
                      <a:pt x="953" y="860"/>
                    </a:lnTo>
                    <a:lnTo>
                      <a:pt x="953" y="858"/>
                    </a:lnTo>
                    <a:lnTo>
                      <a:pt x="956" y="855"/>
                    </a:lnTo>
                    <a:close/>
                    <a:moveTo>
                      <a:pt x="944" y="846"/>
                    </a:moveTo>
                    <a:lnTo>
                      <a:pt x="944" y="848"/>
                    </a:lnTo>
                    <a:lnTo>
                      <a:pt x="946" y="848"/>
                    </a:lnTo>
                    <a:lnTo>
                      <a:pt x="944" y="848"/>
                    </a:lnTo>
                    <a:lnTo>
                      <a:pt x="946" y="848"/>
                    </a:lnTo>
                    <a:lnTo>
                      <a:pt x="946" y="851"/>
                    </a:lnTo>
                    <a:lnTo>
                      <a:pt x="946" y="853"/>
                    </a:lnTo>
                    <a:lnTo>
                      <a:pt x="949" y="853"/>
                    </a:lnTo>
                    <a:lnTo>
                      <a:pt x="949" y="855"/>
                    </a:lnTo>
                    <a:lnTo>
                      <a:pt x="951" y="855"/>
                    </a:lnTo>
                    <a:lnTo>
                      <a:pt x="951" y="858"/>
                    </a:lnTo>
                    <a:lnTo>
                      <a:pt x="949" y="858"/>
                    </a:lnTo>
                    <a:lnTo>
                      <a:pt x="951" y="858"/>
                    </a:lnTo>
                    <a:lnTo>
                      <a:pt x="951" y="860"/>
                    </a:lnTo>
                    <a:lnTo>
                      <a:pt x="951" y="863"/>
                    </a:lnTo>
                    <a:lnTo>
                      <a:pt x="949" y="863"/>
                    </a:lnTo>
                    <a:lnTo>
                      <a:pt x="946" y="863"/>
                    </a:lnTo>
                    <a:lnTo>
                      <a:pt x="946" y="865"/>
                    </a:lnTo>
                    <a:lnTo>
                      <a:pt x="946" y="863"/>
                    </a:lnTo>
                    <a:lnTo>
                      <a:pt x="946" y="860"/>
                    </a:lnTo>
                    <a:lnTo>
                      <a:pt x="944" y="860"/>
                    </a:lnTo>
                    <a:lnTo>
                      <a:pt x="944" y="863"/>
                    </a:lnTo>
                    <a:lnTo>
                      <a:pt x="941" y="863"/>
                    </a:lnTo>
                    <a:lnTo>
                      <a:pt x="941" y="865"/>
                    </a:lnTo>
                    <a:lnTo>
                      <a:pt x="939" y="865"/>
                    </a:lnTo>
                    <a:lnTo>
                      <a:pt x="939" y="868"/>
                    </a:lnTo>
                    <a:lnTo>
                      <a:pt x="936" y="865"/>
                    </a:lnTo>
                    <a:lnTo>
                      <a:pt x="936" y="868"/>
                    </a:lnTo>
                    <a:lnTo>
                      <a:pt x="936" y="865"/>
                    </a:lnTo>
                    <a:lnTo>
                      <a:pt x="934" y="865"/>
                    </a:lnTo>
                    <a:lnTo>
                      <a:pt x="936" y="865"/>
                    </a:lnTo>
                    <a:lnTo>
                      <a:pt x="936" y="863"/>
                    </a:lnTo>
                    <a:lnTo>
                      <a:pt x="934" y="863"/>
                    </a:lnTo>
                    <a:lnTo>
                      <a:pt x="936" y="863"/>
                    </a:lnTo>
                    <a:lnTo>
                      <a:pt x="934" y="863"/>
                    </a:lnTo>
                    <a:lnTo>
                      <a:pt x="936" y="863"/>
                    </a:lnTo>
                    <a:lnTo>
                      <a:pt x="939" y="865"/>
                    </a:lnTo>
                    <a:lnTo>
                      <a:pt x="939" y="863"/>
                    </a:lnTo>
                    <a:lnTo>
                      <a:pt x="941" y="863"/>
                    </a:lnTo>
                    <a:lnTo>
                      <a:pt x="939" y="863"/>
                    </a:lnTo>
                    <a:lnTo>
                      <a:pt x="939" y="865"/>
                    </a:lnTo>
                    <a:lnTo>
                      <a:pt x="939" y="863"/>
                    </a:lnTo>
                    <a:lnTo>
                      <a:pt x="936" y="863"/>
                    </a:lnTo>
                    <a:lnTo>
                      <a:pt x="939" y="863"/>
                    </a:lnTo>
                    <a:lnTo>
                      <a:pt x="941" y="863"/>
                    </a:lnTo>
                    <a:lnTo>
                      <a:pt x="939" y="863"/>
                    </a:lnTo>
                    <a:lnTo>
                      <a:pt x="941" y="863"/>
                    </a:lnTo>
                    <a:lnTo>
                      <a:pt x="941" y="860"/>
                    </a:lnTo>
                    <a:lnTo>
                      <a:pt x="941" y="863"/>
                    </a:lnTo>
                    <a:lnTo>
                      <a:pt x="939" y="863"/>
                    </a:lnTo>
                    <a:lnTo>
                      <a:pt x="939" y="860"/>
                    </a:lnTo>
                    <a:lnTo>
                      <a:pt x="939" y="863"/>
                    </a:lnTo>
                    <a:lnTo>
                      <a:pt x="936" y="863"/>
                    </a:lnTo>
                    <a:lnTo>
                      <a:pt x="936" y="860"/>
                    </a:lnTo>
                    <a:lnTo>
                      <a:pt x="934" y="860"/>
                    </a:lnTo>
                    <a:lnTo>
                      <a:pt x="936" y="860"/>
                    </a:lnTo>
                    <a:lnTo>
                      <a:pt x="934" y="860"/>
                    </a:lnTo>
                    <a:lnTo>
                      <a:pt x="936" y="860"/>
                    </a:lnTo>
                    <a:lnTo>
                      <a:pt x="936" y="858"/>
                    </a:lnTo>
                    <a:lnTo>
                      <a:pt x="934" y="858"/>
                    </a:lnTo>
                    <a:lnTo>
                      <a:pt x="936" y="858"/>
                    </a:lnTo>
                    <a:lnTo>
                      <a:pt x="939" y="858"/>
                    </a:lnTo>
                    <a:lnTo>
                      <a:pt x="941" y="858"/>
                    </a:lnTo>
                    <a:lnTo>
                      <a:pt x="941" y="855"/>
                    </a:lnTo>
                    <a:lnTo>
                      <a:pt x="941" y="858"/>
                    </a:lnTo>
                    <a:lnTo>
                      <a:pt x="944" y="855"/>
                    </a:lnTo>
                    <a:lnTo>
                      <a:pt x="944" y="858"/>
                    </a:lnTo>
                    <a:lnTo>
                      <a:pt x="944" y="860"/>
                    </a:lnTo>
                    <a:lnTo>
                      <a:pt x="944" y="858"/>
                    </a:lnTo>
                    <a:lnTo>
                      <a:pt x="944" y="860"/>
                    </a:lnTo>
                    <a:lnTo>
                      <a:pt x="946" y="860"/>
                    </a:lnTo>
                    <a:lnTo>
                      <a:pt x="944" y="858"/>
                    </a:lnTo>
                    <a:lnTo>
                      <a:pt x="946" y="858"/>
                    </a:lnTo>
                    <a:lnTo>
                      <a:pt x="946" y="855"/>
                    </a:lnTo>
                    <a:lnTo>
                      <a:pt x="944" y="855"/>
                    </a:lnTo>
                    <a:lnTo>
                      <a:pt x="941" y="855"/>
                    </a:lnTo>
                    <a:lnTo>
                      <a:pt x="939" y="858"/>
                    </a:lnTo>
                    <a:lnTo>
                      <a:pt x="939" y="855"/>
                    </a:lnTo>
                    <a:lnTo>
                      <a:pt x="939" y="858"/>
                    </a:lnTo>
                    <a:lnTo>
                      <a:pt x="939" y="855"/>
                    </a:lnTo>
                    <a:lnTo>
                      <a:pt x="941" y="855"/>
                    </a:lnTo>
                    <a:lnTo>
                      <a:pt x="944" y="855"/>
                    </a:lnTo>
                    <a:lnTo>
                      <a:pt x="944" y="853"/>
                    </a:lnTo>
                    <a:lnTo>
                      <a:pt x="941" y="855"/>
                    </a:lnTo>
                    <a:lnTo>
                      <a:pt x="941" y="853"/>
                    </a:lnTo>
                    <a:lnTo>
                      <a:pt x="941" y="855"/>
                    </a:lnTo>
                    <a:lnTo>
                      <a:pt x="939" y="855"/>
                    </a:lnTo>
                    <a:lnTo>
                      <a:pt x="939" y="853"/>
                    </a:lnTo>
                    <a:lnTo>
                      <a:pt x="939" y="855"/>
                    </a:lnTo>
                    <a:lnTo>
                      <a:pt x="939" y="853"/>
                    </a:lnTo>
                    <a:lnTo>
                      <a:pt x="941" y="851"/>
                    </a:lnTo>
                    <a:lnTo>
                      <a:pt x="941" y="853"/>
                    </a:lnTo>
                    <a:lnTo>
                      <a:pt x="941" y="851"/>
                    </a:lnTo>
                    <a:lnTo>
                      <a:pt x="939" y="851"/>
                    </a:lnTo>
                    <a:lnTo>
                      <a:pt x="939" y="853"/>
                    </a:lnTo>
                    <a:lnTo>
                      <a:pt x="939" y="851"/>
                    </a:lnTo>
                    <a:lnTo>
                      <a:pt x="936" y="851"/>
                    </a:lnTo>
                    <a:lnTo>
                      <a:pt x="939" y="851"/>
                    </a:lnTo>
                    <a:lnTo>
                      <a:pt x="939" y="848"/>
                    </a:lnTo>
                    <a:lnTo>
                      <a:pt x="936" y="848"/>
                    </a:lnTo>
                    <a:lnTo>
                      <a:pt x="939" y="848"/>
                    </a:lnTo>
                    <a:lnTo>
                      <a:pt x="936" y="848"/>
                    </a:lnTo>
                    <a:lnTo>
                      <a:pt x="939" y="848"/>
                    </a:lnTo>
                    <a:lnTo>
                      <a:pt x="939" y="846"/>
                    </a:lnTo>
                    <a:lnTo>
                      <a:pt x="939" y="848"/>
                    </a:lnTo>
                    <a:lnTo>
                      <a:pt x="939" y="846"/>
                    </a:lnTo>
                    <a:lnTo>
                      <a:pt x="939" y="848"/>
                    </a:lnTo>
                    <a:lnTo>
                      <a:pt x="939" y="846"/>
                    </a:lnTo>
                    <a:lnTo>
                      <a:pt x="941" y="846"/>
                    </a:lnTo>
                    <a:lnTo>
                      <a:pt x="941" y="848"/>
                    </a:lnTo>
                    <a:lnTo>
                      <a:pt x="941" y="846"/>
                    </a:lnTo>
                    <a:lnTo>
                      <a:pt x="944" y="846"/>
                    </a:lnTo>
                    <a:close/>
                    <a:moveTo>
                      <a:pt x="1049" y="325"/>
                    </a:moveTo>
                    <a:lnTo>
                      <a:pt x="1049" y="327"/>
                    </a:lnTo>
                    <a:lnTo>
                      <a:pt x="1049" y="325"/>
                    </a:lnTo>
                    <a:close/>
                    <a:moveTo>
                      <a:pt x="1046" y="327"/>
                    </a:moveTo>
                    <a:lnTo>
                      <a:pt x="1046" y="325"/>
                    </a:lnTo>
                    <a:lnTo>
                      <a:pt x="1049" y="325"/>
                    </a:lnTo>
                    <a:lnTo>
                      <a:pt x="1046" y="325"/>
                    </a:lnTo>
                    <a:lnTo>
                      <a:pt x="1046" y="327"/>
                    </a:lnTo>
                    <a:close/>
                    <a:moveTo>
                      <a:pt x="1073" y="166"/>
                    </a:moveTo>
                    <a:lnTo>
                      <a:pt x="1073" y="163"/>
                    </a:lnTo>
                    <a:lnTo>
                      <a:pt x="1073" y="166"/>
                    </a:lnTo>
                    <a:close/>
                    <a:moveTo>
                      <a:pt x="1078" y="1034"/>
                    </a:moveTo>
                    <a:lnTo>
                      <a:pt x="1076" y="1034"/>
                    </a:lnTo>
                    <a:lnTo>
                      <a:pt x="1073" y="1034"/>
                    </a:lnTo>
                    <a:lnTo>
                      <a:pt x="1076" y="1034"/>
                    </a:lnTo>
                    <a:lnTo>
                      <a:pt x="1073" y="1034"/>
                    </a:lnTo>
                    <a:lnTo>
                      <a:pt x="1071" y="1034"/>
                    </a:lnTo>
                    <a:lnTo>
                      <a:pt x="1068" y="1034"/>
                    </a:lnTo>
                    <a:lnTo>
                      <a:pt x="1071" y="1034"/>
                    </a:lnTo>
                    <a:lnTo>
                      <a:pt x="1068" y="1034"/>
                    </a:lnTo>
                    <a:lnTo>
                      <a:pt x="1068" y="1036"/>
                    </a:lnTo>
                    <a:lnTo>
                      <a:pt x="1068" y="1034"/>
                    </a:lnTo>
                    <a:lnTo>
                      <a:pt x="1066" y="1034"/>
                    </a:lnTo>
                    <a:lnTo>
                      <a:pt x="1068" y="1034"/>
                    </a:lnTo>
                    <a:lnTo>
                      <a:pt x="1071" y="1034"/>
                    </a:lnTo>
                    <a:lnTo>
                      <a:pt x="1071" y="1031"/>
                    </a:lnTo>
                    <a:lnTo>
                      <a:pt x="1073" y="1031"/>
                    </a:lnTo>
                    <a:lnTo>
                      <a:pt x="1076" y="1031"/>
                    </a:lnTo>
                    <a:lnTo>
                      <a:pt x="1076" y="1029"/>
                    </a:lnTo>
                    <a:lnTo>
                      <a:pt x="1078" y="1029"/>
                    </a:lnTo>
                    <a:lnTo>
                      <a:pt x="1076" y="1029"/>
                    </a:lnTo>
                    <a:lnTo>
                      <a:pt x="1073" y="1029"/>
                    </a:lnTo>
                    <a:lnTo>
                      <a:pt x="1071" y="1029"/>
                    </a:lnTo>
                    <a:lnTo>
                      <a:pt x="1071" y="1031"/>
                    </a:lnTo>
                    <a:lnTo>
                      <a:pt x="1073" y="1031"/>
                    </a:lnTo>
                    <a:lnTo>
                      <a:pt x="1071" y="1031"/>
                    </a:lnTo>
                    <a:lnTo>
                      <a:pt x="1068" y="1031"/>
                    </a:lnTo>
                    <a:lnTo>
                      <a:pt x="1066" y="1031"/>
                    </a:lnTo>
                    <a:lnTo>
                      <a:pt x="1066" y="1034"/>
                    </a:lnTo>
                    <a:lnTo>
                      <a:pt x="1066" y="1031"/>
                    </a:lnTo>
                    <a:lnTo>
                      <a:pt x="1063" y="1031"/>
                    </a:lnTo>
                    <a:lnTo>
                      <a:pt x="1066" y="1031"/>
                    </a:lnTo>
                    <a:lnTo>
                      <a:pt x="1068" y="1031"/>
                    </a:lnTo>
                    <a:lnTo>
                      <a:pt x="1066" y="1031"/>
                    </a:lnTo>
                    <a:lnTo>
                      <a:pt x="1063" y="1031"/>
                    </a:lnTo>
                    <a:lnTo>
                      <a:pt x="1063" y="1029"/>
                    </a:lnTo>
                    <a:lnTo>
                      <a:pt x="1063" y="1031"/>
                    </a:lnTo>
                    <a:lnTo>
                      <a:pt x="1061" y="1034"/>
                    </a:lnTo>
                    <a:lnTo>
                      <a:pt x="1061" y="1031"/>
                    </a:lnTo>
                    <a:lnTo>
                      <a:pt x="1063" y="1031"/>
                    </a:lnTo>
                    <a:lnTo>
                      <a:pt x="1061" y="1031"/>
                    </a:lnTo>
                    <a:lnTo>
                      <a:pt x="1063" y="1031"/>
                    </a:lnTo>
                    <a:lnTo>
                      <a:pt x="1061" y="1031"/>
                    </a:lnTo>
                    <a:lnTo>
                      <a:pt x="1061" y="1029"/>
                    </a:lnTo>
                    <a:lnTo>
                      <a:pt x="1063" y="1029"/>
                    </a:lnTo>
                    <a:lnTo>
                      <a:pt x="1061" y="1029"/>
                    </a:lnTo>
                    <a:lnTo>
                      <a:pt x="1059" y="1029"/>
                    </a:lnTo>
                    <a:lnTo>
                      <a:pt x="1059" y="1031"/>
                    </a:lnTo>
                    <a:lnTo>
                      <a:pt x="1056" y="1031"/>
                    </a:lnTo>
                    <a:lnTo>
                      <a:pt x="1059" y="1031"/>
                    </a:lnTo>
                    <a:lnTo>
                      <a:pt x="1056" y="1031"/>
                    </a:lnTo>
                    <a:lnTo>
                      <a:pt x="1054" y="1031"/>
                    </a:lnTo>
                    <a:lnTo>
                      <a:pt x="1054" y="1029"/>
                    </a:lnTo>
                    <a:lnTo>
                      <a:pt x="1056" y="1029"/>
                    </a:lnTo>
                    <a:lnTo>
                      <a:pt x="1059" y="1029"/>
                    </a:lnTo>
                    <a:lnTo>
                      <a:pt x="1056" y="1029"/>
                    </a:lnTo>
                    <a:lnTo>
                      <a:pt x="1054" y="1029"/>
                    </a:lnTo>
                    <a:lnTo>
                      <a:pt x="1056" y="1029"/>
                    </a:lnTo>
                    <a:lnTo>
                      <a:pt x="1056" y="1027"/>
                    </a:lnTo>
                    <a:lnTo>
                      <a:pt x="1054" y="1029"/>
                    </a:lnTo>
                    <a:lnTo>
                      <a:pt x="1054" y="1027"/>
                    </a:lnTo>
                    <a:lnTo>
                      <a:pt x="1056" y="1027"/>
                    </a:lnTo>
                    <a:lnTo>
                      <a:pt x="1054" y="1027"/>
                    </a:lnTo>
                    <a:lnTo>
                      <a:pt x="1051" y="1027"/>
                    </a:lnTo>
                    <a:lnTo>
                      <a:pt x="1054" y="1027"/>
                    </a:lnTo>
                    <a:lnTo>
                      <a:pt x="1051" y="1027"/>
                    </a:lnTo>
                    <a:lnTo>
                      <a:pt x="1049" y="1027"/>
                    </a:lnTo>
                    <a:lnTo>
                      <a:pt x="1051" y="1027"/>
                    </a:lnTo>
                    <a:lnTo>
                      <a:pt x="1051" y="1029"/>
                    </a:lnTo>
                    <a:lnTo>
                      <a:pt x="1054" y="1029"/>
                    </a:lnTo>
                    <a:lnTo>
                      <a:pt x="1051" y="1029"/>
                    </a:lnTo>
                    <a:lnTo>
                      <a:pt x="1049" y="1029"/>
                    </a:lnTo>
                    <a:lnTo>
                      <a:pt x="1049" y="1031"/>
                    </a:lnTo>
                    <a:lnTo>
                      <a:pt x="1046" y="1031"/>
                    </a:lnTo>
                    <a:lnTo>
                      <a:pt x="1046" y="1029"/>
                    </a:lnTo>
                    <a:lnTo>
                      <a:pt x="1049" y="1029"/>
                    </a:lnTo>
                    <a:lnTo>
                      <a:pt x="1046" y="1029"/>
                    </a:lnTo>
                    <a:lnTo>
                      <a:pt x="1044" y="1029"/>
                    </a:lnTo>
                    <a:lnTo>
                      <a:pt x="1046" y="1029"/>
                    </a:lnTo>
                    <a:lnTo>
                      <a:pt x="1044" y="1029"/>
                    </a:lnTo>
                    <a:lnTo>
                      <a:pt x="1044" y="1031"/>
                    </a:lnTo>
                    <a:lnTo>
                      <a:pt x="1044" y="1029"/>
                    </a:lnTo>
                    <a:lnTo>
                      <a:pt x="1041" y="1029"/>
                    </a:lnTo>
                    <a:lnTo>
                      <a:pt x="1044" y="1029"/>
                    </a:lnTo>
                    <a:lnTo>
                      <a:pt x="1041" y="1029"/>
                    </a:lnTo>
                    <a:lnTo>
                      <a:pt x="1039" y="1029"/>
                    </a:lnTo>
                    <a:lnTo>
                      <a:pt x="1041" y="1029"/>
                    </a:lnTo>
                    <a:lnTo>
                      <a:pt x="1039" y="1029"/>
                    </a:lnTo>
                    <a:lnTo>
                      <a:pt x="1037" y="1029"/>
                    </a:lnTo>
                    <a:lnTo>
                      <a:pt x="1034" y="1029"/>
                    </a:lnTo>
                    <a:lnTo>
                      <a:pt x="1037" y="1029"/>
                    </a:lnTo>
                    <a:lnTo>
                      <a:pt x="1034" y="1029"/>
                    </a:lnTo>
                    <a:lnTo>
                      <a:pt x="1034" y="1027"/>
                    </a:lnTo>
                    <a:lnTo>
                      <a:pt x="1037" y="1027"/>
                    </a:lnTo>
                    <a:lnTo>
                      <a:pt x="1034" y="1027"/>
                    </a:lnTo>
                    <a:lnTo>
                      <a:pt x="1032" y="1027"/>
                    </a:lnTo>
                    <a:lnTo>
                      <a:pt x="1034" y="1027"/>
                    </a:lnTo>
                    <a:lnTo>
                      <a:pt x="1037" y="1027"/>
                    </a:lnTo>
                    <a:lnTo>
                      <a:pt x="1034" y="1027"/>
                    </a:lnTo>
                    <a:lnTo>
                      <a:pt x="1034" y="1024"/>
                    </a:lnTo>
                    <a:lnTo>
                      <a:pt x="1037" y="1024"/>
                    </a:lnTo>
                    <a:lnTo>
                      <a:pt x="1037" y="1027"/>
                    </a:lnTo>
                    <a:lnTo>
                      <a:pt x="1037" y="1024"/>
                    </a:lnTo>
                    <a:lnTo>
                      <a:pt x="1039" y="1027"/>
                    </a:lnTo>
                    <a:lnTo>
                      <a:pt x="1041" y="1027"/>
                    </a:lnTo>
                    <a:lnTo>
                      <a:pt x="1044" y="1029"/>
                    </a:lnTo>
                    <a:lnTo>
                      <a:pt x="1044" y="1027"/>
                    </a:lnTo>
                    <a:lnTo>
                      <a:pt x="1041" y="1027"/>
                    </a:lnTo>
                    <a:lnTo>
                      <a:pt x="1044" y="1027"/>
                    </a:lnTo>
                    <a:lnTo>
                      <a:pt x="1041" y="1027"/>
                    </a:lnTo>
                    <a:lnTo>
                      <a:pt x="1041" y="1024"/>
                    </a:lnTo>
                    <a:lnTo>
                      <a:pt x="1044" y="1024"/>
                    </a:lnTo>
                    <a:lnTo>
                      <a:pt x="1041" y="1024"/>
                    </a:lnTo>
                    <a:lnTo>
                      <a:pt x="1039" y="1024"/>
                    </a:lnTo>
                    <a:lnTo>
                      <a:pt x="1037" y="1024"/>
                    </a:lnTo>
                    <a:lnTo>
                      <a:pt x="1039" y="1024"/>
                    </a:lnTo>
                    <a:lnTo>
                      <a:pt x="1041" y="1024"/>
                    </a:lnTo>
                    <a:lnTo>
                      <a:pt x="1044" y="1024"/>
                    </a:lnTo>
                    <a:lnTo>
                      <a:pt x="1044" y="1027"/>
                    </a:lnTo>
                    <a:lnTo>
                      <a:pt x="1044" y="1024"/>
                    </a:lnTo>
                    <a:lnTo>
                      <a:pt x="1046" y="1024"/>
                    </a:lnTo>
                    <a:lnTo>
                      <a:pt x="1046" y="1027"/>
                    </a:lnTo>
                    <a:lnTo>
                      <a:pt x="1046" y="1024"/>
                    </a:lnTo>
                    <a:lnTo>
                      <a:pt x="1049" y="1024"/>
                    </a:lnTo>
                    <a:lnTo>
                      <a:pt x="1049" y="1027"/>
                    </a:lnTo>
                    <a:lnTo>
                      <a:pt x="1049" y="1024"/>
                    </a:lnTo>
                    <a:lnTo>
                      <a:pt x="1046" y="1024"/>
                    </a:lnTo>
                    <a:lnTo>
                      <a:pt x="1044" y="1024"/>
                    </a:lnTo>
                    <a:lnTo>
                      <a:pt x="1046" y="1024"/>
                    </a:lnTo>
                    <a:lnTo>
                      <a:pt x="1044" y="1024"/>
                    </a:lnTo>
                    <a:lnTo>
                      <a:pt x="1046" y="1024"/>
                    </a:lnTo>
                    <a:lnTo>
                      <a:pt x="1049" y="1024"/>
                    </a:lnTo>
                    <a:lnTo>
                      <a:pt x="1051" y="1024"/>
                    </a:lnTo>
                    <a:lnTo>
                      <a:pt x="1054" y="1024"/>
                    </a:lnTo>
                    <a:lnTo>
                      <a:pt x="1051" y="1024"/>
                    </a:lnTo>
                    <a:lnTo>
                      <a:pt x="1049" y="1022"/>
                    </a:lnTo>
                    <a:lnTo>
                      <a:pt x="1051" y="1022"/>
                    </a:lnTo>
                    <a:lnTo>
                      <a:pt x="1054" y="1022"/>
                    </a:lnTo>
                    <a:lnTo>
                      <a:pt x="1054" y="1024"/>
                    </a:lnTo>
                    <a:lnTo>
                      <a:pt x="1056" y="1024"/>
                    </a:lnTo>
                    <a:lnTo>
                      <a:pt x="1059" y="1024"/>
                    </a:lnTo>
                    <a:lnTo>
                      <a:pt x="1056" y="1024"/>
                    </a:lnTo>
                    <a:lnTo>
                      <a:pt x="1059" y="1024"/>
                    </a:lnTo>
                    <a:lnTo>
                      <a:pt x="1059" y="1027"/>
                    </a:lnTo>
                    <a:lnTo>
                      <a:pt x="1061" y="1027"/>
                    </a:lnTo>
                    <a:lnTo>
                      <a:pt x="1059" y="1027"/>
                    </a:lnTo>
                    <a:lnTo>
                      <a:pt x="1059" y="1024"/>
                    </a:lnTo>
                    <a:lnTo>
                      <a:pt x="1061" y="1024"/>
                    </a:lnTo>
                    <a:lnTo>
                      <a:pt x="1061" y="1022"/>
                    </a:lnTo>
                    <a:lnTo>
                      <a:pt x="1063" y="1022"/>
                    </a:lnTo>
                    <a:lnTo>
                      <a:pt x="1063" y="1019"/>
                    </a:lnTo>
                    <a:lnTo>
                      <a:pt x="1066" y="1019"/>
                    </a:lnTo>
                    <a:lnTo>
                      <a:pt x="1063" y="1017"/>
                    </a:lnTo>
                    <a:lnTo>
                      <a:pt x="1063" y="1014"/>
                    </a:lnTo>
                    <a:lnTo>
                      <a:pt x="1066" y="1014"/>
                    </a:lnTo>
                    <a:lnTo>
                      <a:pt x="1068" y="1017"/>
                    </a:lnTo>
                    <a:lnTo>
                      <a:pt x="1071" y="1017"/>
                    </a:lnTo>
                    <a:lnTo>
                      <a:pt x="1073" y="1017"/>
                    </a:lnTo>
                    <a:lnTo>
                      <a:pt x="1076" y="1019"/>
                    </a:lnTo>
                    <a:lnTo>
                      <a:pt x="1078" y="1019"/>
                    </a:lnTo>
                    <a:lnTo>
                      <a:pt x="1081" y="1019"/>
                    </a:lnTo>
                    <a:lnTo>
                      <a:pt x="1083" y="1019"/>
                    </a:lnTo>
                    <a:lnTo>
                      <a:pt x="1085" y="1019"/>
                    </a:lnTo>
                    <a:lnTo>
                      <a:pt x="1088" y="1017"/>
                    </a:lnTo>
                    <a:lnTo>
                      <a:pt x="1085" y="1017"/>
                    </a:lnTo>
                    <a:lnTo>
                      <a:pt x="1085" y="1014"/>
                    </a:lnTo>
                    <a:lnTo>
                      <a:pt x="1083" y="1012"/>
                    </a:lnTo>
                    <a:lnTo>
                      <a:pt x="1083" y="1009"/>
                    </a:lnTo>
                    <a:lnTo>
                      <a:pt x="1083" y="1007"/>
                    </a:lnTo>
                    <a:lnTo>
                      <a:pt x="1081" y="1005"/>
                    </a:lnTo>
                    <a:lnTo>
                      <a:pt x="1081" y="1002"/>
                    </a:lnTo>
                    <a:lnTo>
                      <a:pt x="1081" y="1000"/>
                    </a:lnTo>
                    <a:lnTo>
                      <a:pt x="1081" y="997"/>
                    </a:lnTo>
                    <a:lnTo>
                      <a:pt x="1078" y="997"/>
                    </a:lnTo>
                    <a:lnTo>
                      <a:pt x="1076" y="997"/>
                    </a:lnTo>
                    <a:lnTo>
                      <a:pt x="1073" y="997"/>
                    </a:lnTo>
                    <a:lnTo>
                      <a:pt x="1073" y="995"/>
                    </a:lnTo>
                    <a:lnTo>
                      <a:pt x="1071" y="995"/>
                    </a:lnTo>
                    <a:lnTo>
                      <a:pt x="1071" y="992"/>
                    </a:lnTo>
                    <a:lnTo>
                      <a:pt x="1073" y="985"/>
                    </a:lnTo>
                    <a:lnTo>
                      <a:pt x="1076" y="983"/>
                    </a:lnTo>
                    <a:lnTo>
                      <a:pt x="1076" y="980"/>
                    </a:lnTo>
                    <a:lnTo>
                      <a:pt x="1076" y="978"/>
                    </a:lnTo>
                    <a:lnTo>
                      <a:pt x="1073" y="978"/>
                    </a:lnTo>
                    <a:lnTo>
                      <a:pt x="1071" y="978"/>
                    </a:lnTo>
                    <a:lnTo>
                      <a:pt x="1068" y="978"/>
                    </a:lnTo>
                    <a:lnTo>
                      <a:pt x="1071" y="978"/>
                    </a:lnTo>
                    <a:lnTo>
                      <a:pt x="1068" y="978"/>
                    </a:lnTo>
                    <a:lnTo>
                      <a:pt x="1068" y="980"/>
                    </a:lnTo>
                    <a:lnTo>
                      <a:pt x="1066" y="980"/>
                    </a:lnTo>
                    <a:lnTo>
                      <a:pt x="1066" y="983"/>
                    </a:lnTo>
                    <a:lnTo>
                      <a:pt x="1068" y="983"/>
                    </a:lnTo>
                    <a:lnTo>
                      <a:pt x="1068" y="985"/>
                    </a:lnTo>
                    <a:lnTo>
                      <a:pt x="1066" y="985"/>
                    </a:lnTo>
                    <a:lnTo>
                      <a:pt x="1066" y="987"/>
                    </a:lnTo>
                    <a:lnTo>
                      <a:pt x="1066" y="990"/>
                    </a:lnTo>
                    <a:lnTo>
                      <a:pt x="1063" y="990"/>
                    </a:lnTo>
                    <a:lnTo>
                      <a:pt x="1066" y="992"/>
                    </a:lnTo>
                    <a:lnTo>
                      <a:pt x="1063" y="992"/>
                    </a:lnTo>
                    <a:lnTo>
                      <a:pt x="1063" y="995"/>
                    </a:lnTo>
                    <a:lnTo>
                      <a:pt x="1063" y="997"/>
                    </a:lnTo>
                    <a:lnTo>
                      <a:pt x="1063" y="1000"/>
                    </a:lnTo>
                    <a:lnTo>
                      <a:pt x="1066" y="1000"/>
                    </a:lnTo>
                    <a:lnTo>
                      <a:pt x="1066" y="1002"/>
                    </a:lnTo>
                    <a:lnTo>
                      <a:pt x="1063" y="1000"/>
                    </a:lnTo>
                    <a:lnTo>
                      <a:pt x="1063" y="1002"/>
                    </a:lnTo>
                    <a:lnTo>
                      <a:pt x="1063" y="1005"/>
                    </a:lnTo>
                    <a:lnTo>
                      <a:pt x="1063" y="1007"/>
                    </a:lnTo>
                    <a:lnTo>
                      <a:pt x="1061" y="1007"/>
                    </a:lnTo>
                    <a:lnTo>
                      <a:pt x="1059" y="1007"/>
                    </a:lnTo>
                    <a:lnTo>
                      <a:pt x="1056" y="1007"/>
                    </a:lnTo>
                    <a:lnTo>
                      <a:pt x="1056" y="1009"/>
                    </a:lnTo>
                    <a:lnTo>
                      <a:pt x="1054" y="1009"/>
                    </a:lnTo>
                    <a:lnTo>
                      <a:pt x="1054" y="1007"/>
                    </a:lnTo>
                    <a:lnTo>
                      <a:pt x="1051" y="1007"/>
                    </a:lnTo>
                    <a:lnTo>
                      <a:pt x="1049" y="1007"/>
                    </a:lnTo>
                    <a:lnTo>
                      <a:pt x="1046" y="1007"/>
                    </a:lnTo>
                    <a:lnTo>
                      <a:pt x="1044" y="1005"/>
                    </a:lnTo>
                    <a:lnTo>
                      <a:pt x="1041" y="1005"/>
                    </a:lnTo>
                    <a:lnTo>
                      <a:pt x="1039" y="1005"/>
                    </a:lnTo>
                    <a:lnTo>
                      <a:pt x="1039" y="1002"/>
                    </a:lnTo>
                    <a:lnTo>
                      <a:pt x="1039" y="1005"/>
                    </a:lnTo>
                    <a:lnTo>
                      <a:pt x="1037" y="1005"/>
                    </a:lnTo>
                    <a:lnTo>
                      <a:pt x="1037" y="1002"/>
                    </a:lnTo>
                    <a:lnTo>
                      <a:pt x="1034" y="1002"/>
                    </a:lnTo>
                    <a:lnTo>
                      <a:pt x="1032" y="1002"/>
                    </a:lnTo>
                    <a:lnTo>
                      <a:pt x="1032" y="1000"/>
                    </a:lnTo>
                    <a:lnTo>
                      <a:pt x="1029" y="1000"/>
                    </a:lnTo>
                    <a:lnTo>
                      <a:pt x="1027" y="1000"/>
                    </a:lnTo>
                    <a:lnTo>
                      <a:pt x="1027" y="997"/>
                    </a:lnTo>
                    <a:lnTo>
                      <a:pt x="1024" y="997"/>
                    </a:lnTo>
                    <a:lnTo>
                      <a:pt x="1027" y="997"/>
                    </a:lnTo>
                    <a:lnTo>
                      <a:pt x="1024" y="1000"/>
                    </a:lnTo>
                    <a:lnTo>
                      <a:pt x="1022" y="1000"/>
                    </a:lnTo>
                    <a:lnTo>
                      <a:pt x="1019" y="1000"/>
                    </a:lnTo>
                    <a:lnTo>
                      <a:pt x="1019" y="997"/>
                    </a:lnTo>
                    <a:lnTo>
                      <a:pt x="1017" y="997"/>
                    </a:lnTo>
                    <a:lnTo>
                      <a:pt x="1015" y="997"/>
                    </a:lnTo>
                    <a:lnTo>
                      <a:pt x="1012" y="995"/>
                    </a:lnTo>
                    <a:lnTo>
                      <a:pt x="1010" y="995"/>
                    </a:lnTo>
                    <a:lnTo>
                      <a:pt x="1007" y="995"/>
                    </a:lnTo>
                    <a:lnTo>
                      <a:pt x="1007" y="992"/>
                    </a:lnTo>
                    <a:lnTo>
                      <a:pt x="1005" y="992"/>
                    </a:lnTo>
                    <a:lnTo>
                      <a:pt x="1002" y="992"/>
                    </a:lnTo>
                    <a:lnTo>
                      <a:pt x="1000" y="990"/>
                    </a:lnTo>
                    <a:lnTo>
                      <a:pt x="997" y="990"/>
                    </a:lnTo>
                    <a:lnTo>
                      <a:pt x="997" y="987"/>
                    </a:lnTo>
                    <a:lnTo>
                      <a:pt x="995" y="987"/>
                    </a:lnTo>
                    <a:lnTo>
                      <a:pt x="995" y="985"/>
                    </a:lnTo>
                    <a:lnTo>
                      <a:pt x="993" y="985"/>
                    </a:lnTo>
                    <a:lnTo>
                      <a:pt x="990" y="985"/>
                    </a:lnTo>
                    <a:lnTo>
                      <a:pt x="988" y="985"/>
                    </a:lnTo>
                    <a:lnTo>
                      <a:pt x="985" y="985"/>
                    </a:lnTo>
                    <a:lnTo>
                      <a:pt x="985" y="983"/>
                    </a:lnTo>
                    <a:lnTo>
                      <a:pt x="983" y="983"/>
                    </a:lnTo>
                    <a:lnTo>
                      <a:pt x="980" y="983"/>
                    </a:lnTo>
                    <a:lnTo>
                      <a:pt x="980" y="980"/>
                    </a:lnTo>
                    <a:lnTo>
                      <a:pt x="978" y="980"/>
                    </a:lnTo>
                    <a:lnTo>
                      <a:pt x="975" y="980"/>
                    </a:lnTo>
                    <a:lnTo>
                      <a:pt x="975" y="978"/>
                    </a:lnTo>
                    <a:lnTo>
                      <a:pt x="973" y="978"/>
                    </a:lnTo>
                    <a:lnTo>
                      <a:pt x="975" y="978"/>
                    </a:lnTo>
                    <a:lnTo>
                      <a:pt x="978" y="978"/>
                    </a:lnTo>
                    <a:lnTo>
                      <a:pt x="978" y="980"/>
                    </a:lnTo>
                    <a:lnTo>
                      <a:pt x="980" y="980"/>
                    </a:lnTo>
                    <a:lnTo>
                      <a:pt x="983" y="980"/>
                    </a:lnTo>
                    <a:lnTo>
                      <a:pt x="985" y="980"/>
                    </a:lnTo>
                    <a:lnTo>
                      <a:pt x="988" y="980"/>
                    </a:lnTo>
                    <a:lnTo>
                      <a:pt x="990" y="980"/>
                    </a:lnTo>
                    <a:lnTo>
                      <a:pt x="990" y="978"/>
                    </a:lnTo>
                    <a:lnTo>
                      <a:pt x="993" y="978"/>
                    </a:lnTo>
                    <a:lnTo>
                      <a:pt x="995" y="978"/>
                    </a:lnTo>
                    <a:lnTo>
                      <a:pt x="997" y="978"/>
                    </a:lnTo>
                    <a:lnTo>
                      <a:pt x="1000" y="978"/>
                    </a:lnTo>
                    <a:lnTo>
                      <a:pt x="1000" y="975"/>
                    </a:lnTo>
                    <a:lnTo>
                      <a:pt x="1002" y="975"/>
                    </a:lnTo>
                    <a:lnTo>
                      <a:pt x="1002" y="973"/>
                    </a:lnTo>
                    <a:lnTo>
                      <a:pt x="1005" y="973"/>
                    </a:lnTo>
                    <a:lnTo>
                      <a:pt x="1005" y="970"/>
                    </a:lnTo>
                    <a:lnTo>
                      <a:pt x="1002" y="970"/>
                    </a:lnTo>
                    <a:lnTo>
                      <a:pt x="1002" y="968"/>
                    </a:lnTo>
                    <a:lnTo>
                      <a:pt x="1002" y="970"/>
                    </a:lnTo>
                    <a:lnTo>
                      <a:pt x="1000" y="970"/>
                    </a:lnTo>
                    <a:lnTo>
                      <a:pt x="1002" y="970"/>
                    </a:lnTo>
                    <a:lnTo>
                      <a:pt x="1002" y="973"/>
                    </a:lnTo>
                    <a:lnTo>
                      <a:pt x="1005" y="973"/>
                    </a:lnTo>
                    <a:lnTo>
                      <a:pt x="1002" y="973"/>
                    </a:lnTo>
                    <a:lnTo>
                      <a:pt x="1002" y="975"/>
                    </a:lnTo>
                    <a:lnTo>
                      <a:pt x="1000" y="975"/>
                    </a:lnTo>
                    <a:lnTo>
                      <a:pt x="1000" y="973"/>
                    </a:lnTo>
                    <a:lnTo>
                      <a:pt x="997" y="973"/>
                    </a:lnTo>
                    <a:lnTo>
                      <a:pt x="997" y="975"/>
                    </a:lnTo>
                    <a:lnTo>
                      <a:pt x="995" y="975"/>
                    </a:lnTo>
                    <a:lnTo>
                      <a:pt x="997" y="975"/>
                    </a:lnTo>
                    <a:lnTo>
                      <a:pt x="995" y="975"/>
                    </a:lnTo>
                    <a:lnTo>
                      <a:pt x="993" y="975"/>
                    </a:lnTo>
                    <a:lnTo>
                      <a:pt x="993" y="978"/>
                    </a:lnTo>
                    <a:lnTo>
                      <a:pt x="990" y="978"/>
                    </a:lnTo>
                    <a:lnTo>
                      <a:pt x="993" y="978"/>
                    </a:lnTo>
                    <a:lnTo>
                      <a:pt x="990" y="978"/>
                    </a:lnTo>
                    <a:lnTo>
                      <a:pt x="988" y="978"/>
                    </a:lnTo>
                    <a:lnTo>
                      <a:pt x="990" y="978"/>
                    </a:lnTo>
                    <a:lnTo>
                      <a:pt x="988" y="978"/>
                    </a:lnTo>
                    <a:lnTo>
                      <a:pt x="990" y="978"/>
                    </a:lnTo>
                    <a:lnTo>
                      <a:pt x="988" y="978"/>
                    </a:lnTo>
                    <a:lnTo>
                      <a:pt x="990" y="978"/>
                    </a:lnTo>
                    <a:lnTo>
                      <a:pt x="988" y="978"/>
                    </a:lnTo>
                    <a:lnTo>
                      <a:pt x="990" y="975"/>
                    </a:lnTo>
                    <a:lnTo>
                      <a:pt x="993" y="975"/>
                    </a:lnTo>
                    <a:lnTo>
                      <a:pt x="990" y="975"/>
                    </a:lnTo>
                    <a:lnTo>
                      <a:pt x="990" y="973"/>
                    </a:lnTo>
                    <a:lnTo>
                      <a:pt x="993" y="973"/>
                    </a:lnTo>
                    <a:lnTo>
                      <a:pt x="990" y="973"/>
                    </a:lnTo>
                    <a:lnTo>
                      <a:pt x="993" y="973"/>
                    </a:lnTo>
                    <a:lnTo>
                      <a:pt x="993" y="970"/>
                    </a:lnTo>
                    <a:lnTo>
                      <a:pt x="995" y="970"/>
                    </a:lnTo>
                    <a:lnTo>
                      <a:pt x="993" y="970"/>
                    </a:lnTo>
                    <a:lnTo>
                      <a:pt x="993" y="968"/>
                    </a:lnTo>
                    <a:lnTo>
                      <a:pt x="995" y="968"/>
                    </a:lnTo>
                    <a:lnTo>
                      <a:pt x="993" y="968"/>
                    </a:lnTo>
                    <a:lnTo>
                      <a:pt x="993" y="970"/>
                    </a:lnTo>
                    <a:lnTo>
                      <a:pt x="990" y="970"/>
                    </a:lnTo>
                    <a:lnTo>
                      <a:pt x="993" y="970"/>
                    </a:lnTo>
                    <a:lnTo>
                      <a:pt x="993" y="968"/>
                    </a:lnTo>
                    <a:lnTo>
                      <a:pt x="990" y="968"/>
                    </a:lnTo>
                    <a:lnTo>
                      <a:pt x="990" y="970"/>
                    </a:lnTo>
                    <a:lnTo>
                      <a:pt x="990" y="968"/>
                    </a:lnTo>
                    <a:lnTo>
                      <a:pt x="993" y="968"/>
                    </a:lnTo>
                    <a:lnTo>
                      <a:pt x="993" y="965"/>
                    </a:lnTo>
                    <a:lnTo>
                      <a:pt x="990" y="965"/>
                    </a:lnTo>
                    <a:lnTo>
                      <a:pt x="990" y="963"/>
                    </a:lnTo>
                    <a:lnTo>
                      <a:pt x="993" y="963"/>
                    </a:lnTo>
                    <a:lnTo>
                      <a:pt x="990" y="963"/>
                    </a:lnTo>
                    <a:lnTo>
                      <a:pt x="990" y="961"/>
                    </a:lnTo>
                    <a:lnTo>
                      <a:pt x="988" y="961"/>
                    </a:lnTo>
                    <a:lnTo>
                      <a:pt x="988" y="958"/>
                    </a:lnTo>
                    <a:lnTo>
                      <a:pt x="990" y="958"/>
                    </a:lnTo>
                    <a:lnTo>
                      <a:pt x="988" y="958"/>
                    </a:lnTo>
                    <a:lnTo>
                      <a:pt x="990" y="958"/>
                    </a:lnTo>
                    <a:lnTo>
                      <a:pt x="990" y="961"/>
                    </a:lnTo>
                    <a:lnTo>
                      <a:pt x="993" y="961"/>
                    </a:lnTo>
                    <a:lnTo>
                      <a:pt x="993" y="963"/>
                    </a:lnTo>
                    <a:lnTo>
                      <a:pt x="993" y="961"/>
                    </a:lnTo>
                    <a:lnTo>
                      <a:pt x="993" y="963"/>
                    </a:lnTo>
                    <a:lnTo>
                      <a:pt x="995" y="963"/>
                    </a:lnTo>
                    <a:lnTo>
                      <a:pt x="995" y="961"/>
                    </a:lnTo>
                    <a:lnTo>
                      <a:pt x="993" y="961"/>
                    </a:lnTo>
                    <a:lnTo>
                      <a:pt x="995" y="961"/>
                    </a:lnTo>
                    <a:lnTo>
                      <a:pt x="997" y="961"/>
                    </a:lnTo>
                    <a:lnTo>
                      <a:pt x="997" y="963"/>
                    </a:lnTo>
                    <a:lnTo>
                      <a:pt x="1000" y="963"/>
                    </a:lnTo>
                    <a:lnTo>
                      <a:pt x="1002" y="963"/>
                    </a:lnTo>
                    <a:lnTo>
                      <a:pt x="1002" y="961"/>
                    </a:lnTo>
                    <a:lnTo>
                      <a:pt x="1005" y="961"/>
                    </a:lnTo>
                    <a:lnTo>
                      <a:pt x="1005" y="958"/>
                    </a:lnTo>
                    <a:lnTo>
                      <a:pt x="1007" y="958"/>
                    </a:lnTo>
                    <a:lnTo>
                      <a:pt x="1007" y="961"/>
                    </a:lnTo>
                    <a:lnTo>
                      <a:pt x="1005" y="961"/>
                    </a:lnTo>
                    <a:lnTo>
                      <a:pt x="1007" y="961"/>
                    </a:lnTo>
                    <a:lnTo>
                      <a:pt x="1005" y="963"/>
                    </a:lnTo>
                    <a:lnTo>
                      <a:pt x="1007" y="963"/>
                    </a:lnTo>
                    <a:lnTo>
                      <a:pt x="1010" y="963"/>
                    </a:lnTo>
                    <a:lnTo>
                      <a:pt x="1012" y="963"/>
                    </a:lnTo>
                    <a:lnTo>
                      <a:pt x="1012" y="961"/>
                    </a:lnTo>
                    <a:lnTo>
                      <a:pt x="1015" y="961"/>
                    </a:lnTo>
                    <a:lnTo>
                      <a:pt x="1015" y="958"/>
                    </a:lnTo>
                    <a:lnTo>
                      <a:pt x="1012" y="958"/>
                    </a:lnTo>
                    <a:lnTo>
                      <a:pt x="1015" y="958"/>
                    </a:lnTo>
                    <a:lnTo>
                      <a:pt x="1012" y="958"/>
                    </a:lnTo>
                    <a:lnTo>
                      <a:pt x="1015" y="958"/>
                    </a:lnTo>
                    <a:lnTo>
                      <a:pt x="1012" y="958"/>
                    </a:lnTo>
                    <a:lnTo>
                      <a:pt x="1012" y="961"/>
                    </a:lnTo>
                    <a:lnTo>
                      <a:pt x="1012" y="963"/>
                    </a:lnTo>
                    <a:lnTo>
                      <a:pt x="1010" y="963"/>
                    </a:lnTo>
                    <a:lnTo>
                      <a:pt x="1010" y="961"/>
                    </a:lnTo>
                    <a:lnTo>
                      <a:pt x="1010" y="958"/>
                    </a:lnTo>
                    <a:lnTo>
                      <a:pt x="1010" y="956"/>
                    </a:lnTo>
                    <a:lnTo>
                      <a:pt x="1012" y="956"/>
                    </a:lnTo>
                    <a:lnTo>
                      <a:pt x="1015" y="956"/>
                    </a:lnTo>
                    <a:lnTo>
                      <a:pt x="1015" y="958"/>
                    </a:lnTo>
                    <a:lnTo>
                      <a:pt x="1017" y="958"/>
                    </a:lnTo>
                    <a:lnTo>
                      <a:pt x="1017" y="961"/>
                    </a:lnTo>
                    <a:lnTo>
                      <a:pt x="1017" y="958"/>
                    </a:lnTo>
                    <a:lnTo>
                      <a:pt x="1019" y="958"/>
                    </a:lnTo>
                    <a:lnTo>
                      <a:pt x="1019" y="961"/>
                    </a:lnTo>
                    <a:lnTo>
                      <a:pt x="1022" y="963"/>
                    </a:lnTo>
                    <a:lnTo>
                      <a:pt x="1019" y="963"/>
                    </a:lnTo>
                    <a:lnTo>
                      <a:pt x="1019" y="965"/>
                    </a:lnTo>
                    <a:lnTo>
                      <a:pt x="1017" y="965"/>
                    </a:lnTo>
                    <a:lnTo>
                      <a:pt x="1015" y="965"/>
                    </a:lnTo>
                    <a:lnTo>
                      <a:pt x="1015" y="968"/>
                    </a:lnTo>
                    <a:lnTo>
                      <a:pt x="1015" y="965"/>
                    </a:lnTo>
                    <a:lnTo>
                      <a:pt x="1015" y="968"/>
                    </a:lnTo>
                    <a:lnTo>
                      <a:pt x="1012" y="968"/>
                    </a:lnTo>
                    <a:lnTo>
                      <a:pt x="1010" y="968"/>
                    </a:lnTo>
                    <a:lnTo>
                      <a:pt x="1015" y="968"/>
                    </a:lnTo>
                    <a:lnTo>
                      <a:pt x="1019" y="965"/>
                    </a:lnTo>
                    <a:lnTo>
                      <a:pt x="1022" y="965"/>
                    </a:lnTo>
                    <a:lnTo>
                      <a:pt x="1022" y="963"/>
                    </a:lnTo>
                    <a:lnTo>
                      <a:pt x="1022" y="961"/>
                    </a:lnTo>
                    <a:lnTo>
                      <a:pt x="1019" y="961"/>
                    </a:lnTo>
                    <a:lnTo>
                      <a:pt x="1019" y="958"/>
                    </a:lnTo>
                    <a:lnTo>
                      <a:pt x="1017" y="958"/>
                    </a:lnTo>
                    <a:lnTo>
                      <a:pt x="1017" y="956"/>
                    </a:lnTo>
                    <a:lnTo>
                      <a:pt x="1017" y="953"/>
                    </a:lnTo>
                    <a:lnTo>
                      <a:pt x="1019" y="953"/>
                    </a:lnTo>
                    <a:lnTo>
                      <a:pt x="1019" y="956"/>
                    </a:lnTo>
                    <a:lnTo>
                      <a:pt x="1019" y="953"/>
                    </a:lnTo>
                    <a:lnTo>
                      <a:pt x="1019" y="956"/>
                    </a:lnTo>
                    <a:lnTo>
                      <a:pt x="1022" y="956"/>
                    </a:lnTo>
                    <a:lnTo>
                      <a:pt x="1022" y="953"/>
                    </a:lnTo>
                    <a:lnTo>
                      <a:pt x="1022" y="951"/>
                    </a:lnTo>
                    <a:lnTo>
                      <a:pt x="1022" y="948"/>
                    </a:lnTo>
                    <a:lnTo>
                      <a:pt x="1019" y="948"/>
                    </a:lnTo>
                    <a:lnTo>
                      <a:pt x="1019" y="946"/>
                    </a:lnTo>
                    <a:lnTo>
                      <a:pt x="1017" y="948"/>
                    </a:lnTo>
                    <a:lnTo>
                      <a:pt x="1017" y="946"/>
                    </a:lnTo>
                    <a:lnTo>
                      <a:pt x="1015" y="946"/>
                    </a:lnTo>
                    <a:lnTo>
                      <a:pt x="1015" y="943"/>
                    </a:lnTo>
                    <a:lnTo>
                      <a:pt x="1012" y="943"/>
                    </a:lnTo>
                    <a:lnTo>
                      <a:pt x="1015" y="943"/>
                    </a:lnTo>
                    <a:lnTo>
                      <a:pt x="1012" y="943"/>
                    </a:lnTo>
                    <a:lnTo>
                      <a:pt x="1010" y="943"/>
                    </a:lnTo>
                    <a:lnTo>
                      <a:pt x="1007" y="943"/>
                    </a:lnTo>
                    <a:lnTo>
                      <a:pt x="1007" y="941"/>
                    </a:lnTo>
                    <a:lnTo>
                      <a:pt x="1007" y="943"/>
                    </a:lnTo>
                    <a:lnTo>
                      <a:pt x="1005" y="943"/>
                    </a:lnTo>
                    <a:lnTo>
                      <a:pt x="1005" y="941"/>
                    </a:lnTo>
                    <a:lnTo>
                      <a:pt x="1005" y="939"/>
                    </a:lnTo>
                    <a:lnTo>
                      <a:pt x="1005" y="936"/>
                    </a:lnTo>
                    <a:lnTo>
                      <a:pt x="1002" y="936"/>
                    </a:lnTo>
                    <a:lnTo>
                      <a:pt x="1005" y="936"/>
                    </a:lnTo>
                    <a:lnTo>
                      <a:pt x="1002" y="936"/>
                    </a:lnTo>
                    <a:lnTo>
                      <a:pt x="1002" y="939"/>
                    </a:lnTo>
                    <a:lnTo>
                      <a:pt x="1005" y="939"/>
                    </a:lnTo>
                    <a:lnTo>
                      <a:pt x="1005" y="941"/>
                    </a:lnTo>
                    <a:lnTo>
                      <a:pt x="1002" y="941"/>
                    </a:lnTo>
                    <a:lnTo>
                      <a:pt x="1000" y="941"/>
                    </a:lnTo>
                    <a:lnTo>
                      <a:pt x="997" y="941"/>
                    </a:lnTo>
                    <a:lnTo>
                      <a:pt x="1000" y="941"/>
                    </a:lnTo>
                    <a:lnTo>
                      <a:pt x="1000" y="943"/>
                    </a:lnTo>
                    <a:lnTo>
                      <a:pt x="997" y="943"/>
                    </a:lnTo>
                    <a:lnTo>
                      <a:pt x="1000" y="943"/>
                    </a:lnTo>
                    <a:lnTo>
                      <a:pt x="1000" y="941"/>
                    </a:lnTo>
                    <a:lnTo>
                      <a:pt x="1000" y="943"/>
                    </a:lnTo>
                    <a:lnTo>
                      <a:pt x="1002" y="943"/>
                    </a:lnTo>
                    <a:lnTo>
                      <a:pt x="1002" y="941"/>
                    </a:lnTo>
                    <a:lnTo>
                      <a:pt x="1002" y="943"/>
                    </a:lnTo>
                    <a:lnTo>
                      <a:pt x="1005" y="943"/>
                    </a:lnTo>
                    <a:lnTo>
                      <a:pt x="1005" y="946"/>
                    </a:lnTo>
                    <a:lnTo>
                      <a:pt x="1002" y="946"/>
                    </a:lnTo>
                    <a:lnTo>
                      <a:pt x="1005" y="946"/>
                    </a:lnTo>
                    <a:lnTo>
                      <a:pt x="1005" y="943"/>
                    </a:lnTo>
                    <a:lnTo>
                      <a:pt x="1007" y="943"/>
                    </a:lnTo>
                    <a:lnTo>
                      <a:pt x="1010" y="943"/>
                    </a:lnTo>
                    <a:lnTo>
                      <a:pt x="1010" y="946"/>
                    </a:lnTo>
                    <a:lnTo>
                      <a:pt x="1012" y="946"/>
                    </a:lnTo>
                    <a:lnTo>
                      <a:pt x="1012" y="943"/>
                    </a:lnTo>
                    <a:lnTo>
                      <a:pt x="1012" y="946"/>
                    </a:lnTo>
                    <a:lnTo>
                      <a:pt x="1015" y="946"/>
                    </a:lnTo>
                    <a:lnTo>
                      <a:pt x="1015" y="948"/>
                    </a:lnTo>
                    <a:lnTo>
                      <a:pt x="1017" y="948"/>
                    </a:lnTo>
                    <a:lnTo>
                      <a:pt x="1019" y="948"/>
                    </a:lnTo>
                    <a:lnTo>
                      <a:pt x="1022" y="948"/>
                    </a:lnTo>
                    <a:lnTo>
                      <a:pt x="1019" y="948"/>
                    </a:lnTo>
                    <a:lnTo>
                      <a:pt x="1019" y="951"/>
                    </a:lnTo>
                    <a:lnTo>
                      <a:pt x="1017" y="951"/>
                    </a:lnTo>
                    <a:lnTo>
                      <a:pt x="1015" y="951"/>
                    </a:lnTo>
                    <a:lnTo>
                      <a:pt x="1012" y="951"/>
                    </a:lnTo>
                    <a:lnTo>
                      <a:pt x="1012" y="948"/>
                    </a:lnTo>
                    <a:lnTo>
                      <a:pt x="1010" y="948"/>
                    </a:lnTo>
                    <a:lnTo>
                      <a:pt x="1007" y="948"/>
                    </a:lnTo>
                    <a:lnTo>
                      <a:pt x="1005" y="948"/>
                    </a:lnTo>
                    <a:lnTo>
                      <a:pt x="1002" y="948"/>
                    </a:lnTo>
                    <a:lnTo>
                      <a:pt x="1005" y="948"/>
                    </a:lnTo>
                    <a:lnTo>
                      <a:pt x="1002" y="946"/>
                    </a:lnTo>
                    <a:lnTo>
                      <a:pt x="1000" y="946"/>
                    </a:lnTo>
                    <a:lnTo>
                      <a:pt x="1000" y="943"/>
                    </a:lnTo>
                    <a:lnTo>
                      <a:pt x="1000" y="946"/>
                    </a:lnTo>
                    <a:lnTo>
                      <a:pt x="1002" y="946"/>
                    </a:lnTo>
                    <a:lnTo>
                      <a:pt x="1000" y="946"/>
                    </a:lnTo>
                    <a:lnTo>
                      <a:pt x="1000" y="948"/>
                    </a:lnTo>
                    <a:lnTo>
                      <a:pt x="1002" y="948"/>
                    </a:lnTo>
                    <a:lnTo>
                      <a:pt x="1005" y="948"/>
                    </a:lnTo>
                    <a:lnTo>
                      <a:pt x="1007" y="948"/>
                    </a:lnTo>
                    <a:lnTo>
                      <a:pt x="1007" y="951"/>
                    </a:lnTo>
                    <a:lnTo>
                      <a:pt x="1007" y="948"/>
                    </a:lnTo>
                    <a:lnTo>
                      <a:pt x="1005" y="948"/>
                    </a:lnTo>
                    <a:lnTo>
                      <a:pt x="1005" y="951"/>
                    </a:lnTo>
                    <a:lnTo>
                      <a:pt x="1002" y="951"/>
                    </a:lnTo>
                    <a:lnTo>
                      <a:pt x="1005" y="951"/>
                    </a:lnTo>
                    <a:lnTo>
                      <a:pt x="1005" y="948"/>
                    </a:lnTo>
                    <a:lnTo>
                      <a:pt x="1005" y="951"/>
                    </a:lnTo>
                    <a:lnTo>
                      <a:pt x="1007" y="951"/>
                    </a:lnTo>
                    <a:lnTo>
                      <a:pt x="1005" y="951"/>
                    </a:lnTo>
                    <a:lnTo>
                      <a:pt x="1005" y="953"/>
                    </a:lnTo>
                    <a:lnTo>
                      <a:pt x="1005" y="951"/>
                    </a:lnTo>
                    <a:lnTo>
                      <a:pt x="1005" y="953"/>
                    </a:lnTo>
                    <a:lnTo>
                      <a:pt x="1002" y="953"/>
                    </a:lnTo>
                    <a:lnTo>
                      <a:pt x="1005" y="953"/>
                    </a:lnTo>
                    <a:lnTo>
                      <a:pt x="1007" y="951"/>
                    </a:lnTo>
                    <a:lnTo>
                      <a:pt x="1010" y="951"/>
                    </a:lnTo>
                    <a:lnTo>
                      <a:pt x="1010" y="953"/>
                    </a:lnTo>
                    <a:lnTo>
                      <a:pt x="1007" y="953"/>
                    </a:lnTo>
                    <a:lnTo>
                      <a:pt x="1005" y="953"/>
                    </a:lnTo>
                    <a:lnTo>
                      <a:pt x="1005" y="956"/>
                    </a:lnTo>
                    <a:lnTo>
                      <a:pt x="1002" y="956"/>
                    </a:lnTo>
                    <a:lnTo>
                      <a:pt x="1005" y="956"/>
                    </a:lnTo>
                    <a:lnTo>
                      <a:pt x="1002" y="956"/>
                    </a:lnTo>
                    <a:lnTo>
                      <a:pt x="1002" y="958"/>
                    </a:lnTo>
                    <a:lnTo>
                      <a:pt x="1005" y="958"/>
                    </a:lnTo>
                    <a:lnTo>
                      <a:pt x="1002" y="961"/>
                    </a:lnTo>
                    <a:lnTo>
                      <a:pt x="1000" y="961"/>
                    </a:lnTo>
                    <a:lnTo>
                      <a:pt x="1002" y="958"/>
                    </a:lnTo>
                    <a:lnTo>
                      <a:pt x="1000" y="958"/>
                    </a:lnTo>
                    <a:lnTo>
                      <a:pt x="1000" y="956"/>
                    </a:lnTo>
                    <a:lnTo>
                      <a:pt x="1000" y="953"/>
                    </a:lnTo>
                    <a:lnTo>
                      <a:pt x="1000" y="951"/>
                    </a:lnTo>
                    <a:lnTo>
                      <a:pt x="997" y="948"/>
                    </a:lnTo>
                    <a:lnTo>
                      <a:pt x="997" y="946"/>
                    </a:lnTo>
                    <a:lnTo>
                      <a:pt x="997" y="948"/>
                    </a:lnTo>
                    <a:lnTo>
                      <a:pt x="997" y="951"/>
                    </a:lnTo>
                    <a:lnTo>
                      <a:pt x="1000" y="951"/>
                    </a:lnTo>
                    <a:lnTo>
                      <a:pt x="997" y="951"/>
                    </a:lnTo>
                    <a:lnTo>
                      <a:pt x="997" y="953"/>
                    </a:lnTo>
                    <a:lnTo>
                      <a:pt x="1000" y="953"/>
                    </a:lnTo>
                    <a:lnTo>
                      <a:pt x="997" y="953"/>
                    </a:lnTo>
                    <a:lnTo>
                      <a:pt x="1000" y="953"/>
                    </a:lnTo>
                    <a:lnTo>
                      <a:pt x="1000" y="956"/>
                    </a:lnTo>
                    <a:lnTo>
                      <a:pt x="1000" y="958"/>
                    </a:lnTo>
                    <a:lnTo>
                      <a:pt x="1000" y="961"/>
                    </a:lnTo>
                    <a:lnTo>
                      <a:pt x="997" y="961"/>
                    </a:lnTo>
                    <a:lnTo>
                      <a:pt x="995" y="961"/>
                    </a:lnTo>
                    <a:lnTo>
                      <a:pt x="995" y="958"/>
                    </a:lnTo>
                    <a:lnTo>
                      <a:pt x="993" y="958"/>
                    </a:lnTo>
                    <a:lnTo>
                      <a:pt x="993" y="956"/>
                    </a:lnTo>
                    <a:lnTo>
                      <a:pt x="990" y="956"/>
                    </a:lnTo>
                    <a:lnTo>
                      <a:pt x="993" y="956"/>
                    </a:lnTo>
                    <a:lnTo>
                      <a:pt x="990" y="956"/>
                    </a:lnTo>
                    <a:lnTo>
                      <a:pt x="993" y="956"/>
                    </a:lnTo>
                    <a:lnTo>
                      <a:pt x="990" y="953"/>
                    </a:lnTo>
                    <a:lnTo>
                      <a:pt x="990" y="951"/>
                    </a:lnTo>
                    <a:lnTo>
                      <a:pt x="993" y="951"/>
                    </a:lnTo>
                    <a:lnTo>
                      <a:pt x="993" y="953"/>
                    </a:lnTo>
                    <a:lnTo>
                      <a:pt x="993" y="956"/>
                    </a:lnTo>
                    <a:lnTo>
                      <a:pt x="995" y="956"/>
                    </a:lnTo>
                    <a:lnTo>
                      <a:pt x="995" y="958"/>
                    </a:lnTo>
                    <a:lnTo>
                      <a:pt x="997" y="958"/>
                    </a:lnTo>
                    <a:lnTo>
                      <a:pt x="997" y="956"/>
                    </a:lnTo>
                    <a:lnTo>
                      <a:pt x="995" y="956"/>
                    </a:lnTo>
                    <a:lnTo>
                      <a:pt x="995" y="953"/>
                    </a:lnTo>
                    <a:lnTo>
                      <a:pt x="993" y="953"/>
                    </a:lnTo>
                    <a:lnTo>
                      <a:pt x="995" y="953"/>
                    </a:lnTo>
                    <a:lnTo>
                      <a:pt x="993" y="953"/>
                    </a:lnTo>
                    <a:lnTo>
                      <a:pt x="993" y="951"/>
                    </a:lnTo>
                    <a:lnTo>
                      <a:pt x="990" y="951"/>
                    </a:lnTo>
                    <a:lnTo>
                      <a:pt x="990" y="948"/>
                    </a:lnTo>
                    <a:lnTo>
                      <a:pt x="993" y="948"/>
                    </a:lnTo>
                    <a:lnTo>
                      <a:pt x="995" y="948"/>
                    </a:lnTo>
                    <a:lnTo>
                      <a:pt x="995" y="946"/>
                    </a:lnTo>
                    <a:lnTo>
                      <a:pt x="995" y="948"/>
                    </a:lnTo>
                    <a:lnTo>
                      <a:pt x="993" y="948"/>
                    </a:lnTo>
                    <a:lnTo>
                      <a:pt x="990" y="948"/>
                    </a:lnTo>
                    <a:lnTo>
                      <a:pt x="990" y="946"/>
                    </a:lnTo>
                    <a:lnTo>
                      <a:pt x="990" y="948"/>
                    </a:lnTo>
                    <a:lnTo>
                      <a:pt x="988" y="948"/>
                    </a:lnTo>
                    <a:lnTo>
                      <a:pt x="988" y="951"/>
                    </a:lnTo>
                    <a:lnTo>
                      <a:pt x="988" y="948"/>
                    </a:lnTo>
                    <a:lnTo>
                      <a:pt x="985" y="948"/>
                    </a:lnTo>
                    <a:lnTo>
                      <a:pt x="985" y="946"/>
                    </a:lnTo>
                    <a:lnTo>
                      <a:pt x="988" y="946"/>
                    </a:lnTo>
                    <a:lnTo>
                      <a:pt x="985" y="946"/>
                    </a:lnTo>
                    <a:lnTo>
                      <a:pt x="983" y="946"/>
                    </a:lnTo>
                    <a:lnTo>
                      <a:pt x="983" y="943"/>
                    </a:lnTo>
                    <a:lnTo>
                      <a:pt x="983" y="946"/>
                    </a:lnTo>
                    <a:lnTo>
                      <a:pt x="983" y="943"/>
                    </a:lnTo>
                    <a:lnTo>
                      <a:pt x="985" y="943"/>
                    </a:lnTo>
                    <a:lnTo>
                      <a:pt x="983" y="943"/>
                    </a:lnTo>
                    <a:lnTo>
                      <a:pt x="983" y="941"/>
                    </a:lnTo>
                    <a:lnTo>
                      <a:pt x="980" y="941"/>
                    </a:lnTo>
                    <a:lnTo>
                      <a:pt x="983" y="941"/>
                    </a:lnTo>
                    <a:lnTo>
                      <a:pt x="983" y="939"/>
                    </a:lnTo>
                    <a:lnTo>
                      <a:pt x="983" y="941"/>
                    </a:lnTo>
                    <a:lnTo>
                      <a:pt x="985" y="939"/>
                    </a:lnTo>
                    <a:lnTo>
                      <a:pt x="985" y="941"/>
                    </a:lnTo>
                    <a:lnTo>
                      <a:pt x="988" y="941"/>
                    </a:lnTo>
                    <a:lnTo>
                      <a:pt x="985" y="941"/>
                    </a:lnTo>
                    <a:lnTo>
                      <a:pt x="988" y="941"/>
                    </a:lnTo>
                    <a:lnTo>
                      <a:pt x="988" y="943"/>
                    </a:lnTo>
                    <a:lnTo>
                      <a:pt x="990" y="943"/>
                    </a:lnTo>
                    <a:lnTo>
                      <a:pt x="988" y="943"/>
                    </a:lnTo>
                    <a:lnTo>
                      <a:pt x="990" y="943"/>
                    </a:lnTo>
                    <a:lnTo>
                      <a:pt x="990" y="946"/>
                    </a:lnTo>
                    <a:lnTo>
                      <a:pt x="988" y="946"/>
                    </a:lnTo>
                    <a:lnTo>
                      <a:pt x="990" y="946"/>
                    </a:lnTo>
                    <a:lnTo>
                      <a:pt x="990" y="943"/>
                    </a:lnTo>
                    <a:lnTo>
                      <a:pt x="988" y="943"/>
                    </a:lnTo>
                    <a:lnTo>
                      <a:pt x="988" y="941"/>
                    </a:lnTo>
                    <a:lnTo>
                      <a:pt x="988" y="943"/>
                    </a:lnTo>
                    <a:lnTo>
                      <a:pt x="990" y="943"/>
                    </a:lnTo>
                    <a:lnTo>
                      <a:pt x="990" y="941"/>
                    </a:lnTo>
                    <a:lnTo>
                      <a:pt x="993" y="941"/>
                    </a:lnTo>
                    <a:lnTo>
                      <a:pt x="990" y="941"/>
                    </a:lnTo>
                    <a:lnTo>
                      <a:pt x="988" y="941"/>
                    </a:lnTo>
                    <a:lnTo>
                      <a:pt x="988" y="939"/>
                    </a:lnTo>
                    <a:lnTo>
                      <a:pt x="988" y="936"/>
                    </a:lnTo>
                    <a:lnTo>
                      <a:pt x="988" y="934"/>
                    </a:lnTo>
                    <a:lnTo>
                      <a:pt x="988" y="936"/>
                    </a:lnTo>
                    <a:lnTo>
                      <a:pt x="988" y="934"/>
                    </a:lnTo>
                    <a:lnTo>
                      <a:pt x="990" y="934"/>
                    </a:lnTo>
                    <a:lnTo>
                      <a:pt x="988" y="934"/>
                    </a:lnTo>
                    <a:lnTo>
                      <a:pt x="988" y="931"/>
                    </a:lnTo>
                    <a:lnTo>
                      <a:pt x="988" y="934"/>
                    </a:lnTo>
                    <a:lnTo>
                      <a:pt x="988" y="931"/>
                    </a:lnTo>
                    <a:lnTo>
                      <a:pt x="988" y="934"/>
                    </a:lnTo>
                    <a:lnTo>
                      <a:pt x="988" y="931"/>
                    </a:lnTo>
                    <a:lnTo>
                      <a:pt x="985" y="931"/>
                    </a:lnTo>
                    <a:lnTo>
                      <a:pt x="988" y="931"/>
                    </a:lnTo>
                    <a:lnTo>
                      <a:pt x="988" y="934"/>
                    </a:lnTo>
                    <a:lnTo>
                      <a:pt x="985" y="934"/>
                    </a:lnTo>
                    <a:lnTo>
                      <a:pt x="985" y="936"/>
                    </a:lnTo>
                    <a:lnTo>
                      <a:pt x="983" y="936"/>
                    </a:lnTo>
                    <a:lnTo>
                      <a:pt x="983" y="934"/>
                    </a:lnTo>
                    <a:lnTo>
                      <a:pt x="980" y="934"/>
                    </a:lnTo>
                    <a:lnTo>
                      <a:pt x="980" y="931"/>
                    </a:lnTo>
                    <a:lnTo>
                      <a:pt x="980" y="934"/>
                    </a:lnTo>
                    <a:lnTo>
                      <a:pt x="978" y="934"/>
                    </a:lnTo>
                    <a:lnTo>
                      <a:pt x="975" y="934"/>
                    </a:lnTo>
                    <a:lnTo>
                      <a:pt x="978" y="934"/>
                    </a:lnTo>
                    <a:lnTo>
                      <a:pt x="978" y="931"/>
                    </a:lnTo>
                    <a:lnTo>
                      <a:pt x="975" y="931"/>
                    </a:lnTo>
                    <a:lnTo>
                      <a:pt x="978" y="931"/>
                    </a:lnTo>
                    <a:lnTo>
                      <a:pt x="975" y="931"/>
                    </a:lnTo>
                    <a:lnTo>
                      <a:pt x="978" y="931"/>
                    </a:lnTo>
                    <a:lnTo>
                      <a:pt x="975" y="929"/>
                    </a:lnTo>
                    <a:lnTo>
                      <a:pt x="978" y="929"/>
                    </a:lnTo>
                    <a:lnTo>
                      <a:pt x="978" y="926"/>
                    </a:lnTo>
                    <a:lnTo>
                      <a:pt x="978" y="929"/>
                    </a:lnTo>
                    <a:lnTo>
                      <a:pt x="975" y="929"/>
                    </a:lnTo>
                    <a:lnTo>
                      <a:pt x="975" y="931"/>
                    </a:lnTo>
                    <a:lnTo>
                      <a:pt x="975" y="929"/>
                    </a:lnTo>
                    <a:lnTo>
                      <a:pt x="973" y="929"/>
                    </a:lnTo>
                    <a:lnTo>
                      <a:pt x="975" y="929"/>
                    </a:lnTo>
                    <a:lnTo>
                      <a:pt x="973" y="929"/>
                    </a:lnTo>
                    <a:lnTo>
                      <a:pt x="975" y="929"/>
                    </a:lnTo>
                    <a:lnTo>
                      <a:pt x="975" y="926"/>
                    </a:lnTo>
                    <a:lnTo>
                      <a:pt x="973" y="926"/>
                    </a:lnTo>
                    <a:lnTo>
                      <a:pt x="973" y="929"/>
                    </a:lnTo>
                    <a:lnTo>
                      <a:pt x="973" y="926"/>
                    </a:lnTo>
                    <a:lnTo>
                      <a:pt x="975" y="926"/>
                    </a:lnTo>
                    <a:lnTo>
                      <a:pt x="975" y="924"/>
                    </a:lnTo>
                    <a:lnTo>
                      <a:pt x="975" y="926"/>
                    </a:lnTo>
                    <a:lnTo>
                      <a:pt x="978" y="924"/>
                    </a:lnTo>
                    <a:lnTo>
                      <a:pt x="978" y="926"/>
                    </a:lnTo>
                    <a:lnTo>
                      <a:pt x="980" y="926"/>
                    </a:lnTo>
                    <a:lnTo>
                      <a:pt x="983" y="926"/>
                    </a:lnTo>
                    <a:lnTo>
                      <a:pt x="983" y="924"/>
                    </a:lnTo>
                    <a:lnTo>
                      <a:pt x="985" y="924"/>
                    </a:lnTo>
                    <a:lnTo>
                      <a:pt x="985" y="926"/>
                    </a:lnTo>
                    <a:lnTo>
                      <a:pt x="988" y="926"/>
                    </a:lnTo>
                    <a:lnTo>
                      <a:pt x="985" y="926"/>
                    </a:lnTo>
                    <a:lnTo>
                      <a:pt x="985" y="924"/>
                    </a:lnTo>
                    <a:lnTo>
                      <a:pt x="983" y="924"/>
                    </a:lnTo>
                    <a:lnTo>
                      <a:pt x="985" y="924"/>
                    </a:lnTo>
                    <a:lnTo>
                      <a:pt x="988" y="924"/>
                    </a:lnTo>
                    <a:lnTo>
                      <a:pt x="985" y="924"/>
                    </a:lnTo>
                    <a:lnTo>
                      <a:pt x="988" y="921"/>
                    </a:lnTo>
                    <a:lnTo>
                      <a:pt x="985" y="921"/>
                    </a:lnTo>
                    <a:lnTo>
                      <a:pt x="985" y="919"/>
                    </a:lnTo>
                    <a:lnTo>
                      <a:pt x="988" y="919"/>
                    </a:lnTo>
                    <a:lnTo>
                      <a:pt x="990" y="919"/>
                    </a:lnTo>
                    <a:lnTo>
                      <a:pt x="993" y="919"/>
                    </a:lnTo>
                    <a:lnTo>
                      <a:pt x="993" y="921"/>
                    </a:lnTo>
                    <a:lnTo>
                      <a:pt x="993" y="919"/>
                    </a:lnTo>
                    <a:lnTo>
                      <a:pt x="995" y="919"/>
                    </a:lnTo>
                    <a:lnTo>
                      <a:pt x="997" y="919"/>
                    </a:lnTo>
                    <a:lnTo>
                      <a:pt x="995" y="919"/>
                    </a:lnTo>
                    <a:lnTo>
                      <a:pt x="993" y="919"/>
                    </a:lnTo>
                    <a:lnTo>
                      <a:pt x="993" y="917"/>
                    </a:lnTo>
                    <a:lnTo>
                      <a:pt x="993" y="919"/>
                    </a:lnTo>
                    <a:lnTo>
                      <a:pt x="990" y="919"/>
                    </a:lnTo>
                    <a:lnTo>
                      <a:pt x="990" y="917"/>
                    </a:lnTo>
                    <a:lnTo>
                      <a:pt x="988" y="917"/>
                    </a:lnTo>
                    <a:lnTo>
                      <a:pt x="988" y="914"/>
                    </a:lnTo>
                    <a:lnTo>
                      <a:pt x="990" y="914"/>
                    </a:lnTo>
                    <a:lnTo>
                      <a:pt x="993" y="914"/>
                    </a:lnTo>
                    <a:lnTo>
                      <a:pt x="993" y="912"/>
                    </a:lnTo>
                    <a:lnTo>
                      <a:pt x="990" y="912"/>
                    </a:lnTo>
                    <a:lnTo>
                      <a:pt x="990" y="914"/>
                    </a:lnTo>
                    <a:lnTo>
                      <a:pt x="988" y="914"/>
                    </a:lnTo>
                    <a:lnTo>
                      <a:pt x="988" y="917"/>
                    </a:lnTo>
                    <a:lnTo>
                      <a:pt x="985" y="917"/>
                    </a:lnTo>
                    <a:lnTo>
                      <a:pt x="985" y="919"/>
                    </a:lnTo>
                    <a:lnTo>
                      <a:pt x="985" y="921"/>
                    </a:lnTo>
                    <a:lnTo>
                      <a:pt x="985" y="924"/>
                    </a:lnTo>
                    <a:lnTo>
                      <a:pt x="983" y="924"/>
                    </a:lnTo>
                    <a:lnTo>
                      <a:pt x="983" y="921"/>
                    </a:lnTo>
                    <a:lnTo>
                      <a:pt x="983" y="924"/>
                    </a:lnTo>
                    <a:lnTo>
                      <a:pt x="980" y="924"/>
                    </a:lnTo>
                    <a:lnTo>
                      <a:pt x="978" y="924"/>
                    </a:lnTo>
                    <a:lnTo>
                      <a:pt x="978" y="921"/>
                    </a:lnTo>
                    <a:lnTo>
                      <a:pt x="980" y="921"/>
                    </a:lnTo>
                    <a:lnTo>
                      <a:pt x="978" y="921"/>
                    </a:lnTo>
                    <a:lnTo>
                      <a:pt x="980" y="921"/>
                    </a:lnTo>
                    <a:lnTo>
                      <a:pt x="978" y="921"/>
                    </a:lnTo>
                    <a:lnTo>
                      <a:pt x="978" y="919"/>
                    </a:lnTo>
                    <a:lnTo>
                      <a:pt x="980" y="919"/>
                    </a:lnTo>
                    <a:lnTo>
                      <a:pt x="978" y="919"/>
                    </a:lnTo>
                    <a:lnTo>
                      <a:pt x="978" y="921"/>
                    </a:lnTo>
                    <a:lnTo>
                      <a:pt x="975" y="921"/>
                    </a:lnTo>
                    <a:lnTo>
                      <a:pt x="975" y="919"/>
                    </a:lnTo>
                    <a:lnTo>
                      <a:pt x="975" y="917"/>
                    </a:lnTo>
                    <a:lnTo>
                      <a:pt x="978" y="917"/>
                    </a:lnTo>
                    <a:lnTo>
                      <a:pt x="975" y="917"/>
                    </a:lnTo>
                    <a:lnTo>
                      <a:pt x="973" y="917"/>
                    </a:lnTo>
                    <a:lnTo>
                      <a:pt x="973" y="914"/>
                    </a:lnTo>
                    <a:lnTo>
                      <a:pt x="975" y="914"/>
                    </a:lnTo>
                    <a:lnTo>
                      <a:pt x="975" y="917"/>
                    </a:lnTo>
                    <a:lnTo>
                      <a:pt x="978" y="917"/>
                    </a:lnTo>
                    <a:lnTo>
                      <a:pt x="978" y="914"/>
                    </a:lnTo>
                    <a:lnTo>
                      <a:pt x="975" y="914"/>
                    </a:lnTo>
                    <a:lnTo>
                      <a:pt x="978" y="914"/>
                    </a:lnTo>
                    <a:lnTo>
                      <a:pt x="980" y="914"/>
                    </a:lnTo>
                    <a:lnTo>
                      <a:pt x="980" y="917"/>
                    </a:lnTo>
                    <a:lnTo>
                      <a:pt x="983" y="917"/>
                    </a:lnTo>
                    <a:lnTo>
                      <a:pt x="985" y="917"/>
                    </a:lnTo>
                    <a:lnTo>
                      <a:pt x="983" y="917"/>
                    </a:lnTo>
                    <a:lnTo>
                      <a:pt x="980" y="917"/>
                    </a:lnTo>
                    <a:lnTo>
                      <a:pt x="980" y="914"/>
                    </a:lnTo>
                    <a:lnTo>
                      <a:pt x="978" y="914"/>
                    </a:lnTo>
                    <a:lnTo>
                      <a:pt x="975" y="914"/>
                    </a:lnTo>
                    <a:lnTo>
                      <a:pt x="975" y="912"/>
                    </a:lnTo>
                    <a:lnTo>
                      <a:pt x="978" y="912"/>
                    </a:lnTo>
                    <a:lnTo>
                      <a:pt x="980" y="912"/>
                    </a:lnTo>
                    <a:lnTo>
                      <a:pt x="983" y="912"/>
                    </a:lnTo>
                    <a:lnTo>
                      <a:pt x="980" y="912"/>
                    </a:lnTo>
                    <a:lnTo>
                      <a:pt x="978" y="912"/>
                    </a:lnTo>
                    <a:lnTo>
                      <a:pt x="975" y="912"/>
                    </a:lnTo>
                    <a:lnTo>
                      <a:pt x="973" y="912"/>
                    </a:lnTo>
                    <a:lnTo>
                      <a:pt x="973" y="914"/>
                    </a:lnTo>
                    <a:lnTo>
                      <a:pt x="975" y="914"/>
                    </a:lnTo>
                    <a:lnTo>
                      <a:pt x="975" y="912"/>
                    </a:lnTo>
                    <a:lnTo>
                      <a:pt x="975" y="914"/>
                    </a:lnTo>
                    <a:lnTo>
                      <a:pt x="973" y="914"/>
                    </a:lnTo>
                    <a:lnTo>
                      <a:pt x="973" y="912"/>
                    </a:lnTo>
                    <a:lnTo>
                      <a:pt x="971" y="912"/>
                    </a:lnTo>
                    <a:lnTo>
                      <a:pt x="973" y="912"/>
                    </a:lnTo>
                    <a:lnTo>
                      <a:pt x="973" y="909"/>
                    </a:lnTo>
                    <a:lnTo>
                      <a:pt x="975" y="909"/>
                    </a:lnTo>
                    <a:lnTo>
                      <a:pt x="973" y="909"/>
                    </a:lnTo>
                    <a:lnTo>
                      <a:pt x="973" y="907"/>
                    </a:lnTo>
                    <a:lnTo>
                      <a:pt x="973" y="909"/>
                    </a:lnTo>
                    <a:lnTo>
                      <a:pt x="971" y="909"/>
                    </a:lnTo>
                    <a:lnTo>
                      <a:pt x="971" y="912"/>
                    </a:lnTo>
                    <a:lnTo>
                      <a:pt x="968" y="912"/>
                    </a:lnTo>
                    <a:lnTo>
                      <a:pt x="968" y="909"/>
                    </a:lnTo>
                    <a:lnTo>
                      <a:pt x="966" y="909"/>
                    </a:lnTo>
                    <a:lnTo>
                      <a:pt x="968" y="909"/>
                    </a:lnTo>
                    <a:lnTo>
                      <a:pt x="966" y="909"/>
                    </a:lnTo>
                    <a:lnTo>
                      <a:pt x="966" y="907"/>
                    </a:lnTo>
                    <a:lnTo>
                      <a:pt x="963" y="907"/>
                    </a:lnTo>
                    <a:lnTo>
                      <a:pt x="966" y="907"/>
                    </a:lnTo>
                    <a:lnTo>
                      <a:pt x="963" y="907"/>
                    </a:lnTo>
                    <a:lnTo>
                      <a:pt x="961" y="907"/>
                    </a:lnTo>
                    <a:lnTo>
                      <a:pt x="961" y="904"/>
                    </a:lnTo>
                    <a:lnTo>
                      <a:pt x="963" y="904"/>
                    </a:lnTo>
                    <a:lnTo>
                      <a:pt x="966" y="904"/>
                    </a:lnTo>
                    <a:lnTo>
                      <a:pt x="968" y="904"/>
                    </a:lnTo>
                    <a:lnTo>
                      <a:pt x="966" y="904"/>
                    </a:lnTo>
                    <a:lnTo>
                      <a:pt x="966" y="902"/>
                    </a:lnTo>
                    <a:lnTo>
                      <a:pt x="968" y="902"/>
                    </a:lnTo>
                    <a:lnTo>
                      <a:pt x="968" y="904"/>
                    </a:lnTo>
                    <a:lnTo>
                      <a:pt x="971" y="904"/>
                    </a:lnTo>
                    <a:lnTo>
                      <a:pt x="971" y="902"/>
                    </a:lnTo>
                    <a:lnTo>
                      <a:pt x="968" y="902"/>
                    </a:lnTo>
                    <a:lnTo>
                      <a:pt x="968" y="904"/>
                    </a:lnTo>
                    <a:lnTo>
                      <a:pt x="968" y="902"/>
                    </a:lnTo>
                    <a:lnTo>
                      <a:pt x="966" y="902"/>
                    </a:lnTo>
                    <a:lnTo>
                      <a:pt x="966" y="904"/>
                    </a:lnTo>
                    <a:lnTo>
                      <a:pt x="963" y="904"/>
                    </a:lnTo>
                    <a:lnTo>
                      <a:pt x="963" y="902"/>
                    </a:lnTo>
                    <a:lnTo>
                      <a:pt x="966" y="902"/>
                    </a:lnTo>
                    <a:lnTo>
                      <a:pt x="968" y="902"/>
                    </a:lnTo>
                    <a:lnTo>
                      <a:pt x="971" y="902"/>
                    </a:lnTo>
                    <a:lnTo>
                      <a:pt x="971" y="904"/>
                    </a:lnTo>
                    <a:lnTo>
                      <a:pt x="971" y="902"/>
                    </a:lnTo>
                    <a:lnTo>
                      <a:pt x="971" y="904"/>
                    </a:lnTo>
                    <a:lnTo>
                      <a:pt x="973" y="904"/>
                    </a:lnTo>
                    <a:lnTo>
                      <a:pt x="973" y="907"/>
                    </a:lnTo>
                    <a:lnTo>
                      <a:pt x="971" y="907"/>
                    </a:lnTo>
                    <a:lnTo>
                      <a:pt x="973" y="907"/>
                    </a:lnTo>
                    <a:lnTo>
                      <a:pt x="973" y="904"/>
                    </a:lnTo>
                    <a:lnTo>
                      <a:pt x="973" y="907"/>
                    </a:lnTo>
                    <a:lnTo>
                      <a:pt x="975" y="907"/>
                    </a:lnTo>
                    <a:lnTo>
                      <a:pt x="975" y="909"/>
                    </a:lnTo>
                    <a:lnTo>
                      <a:pt x="975" y="907"/>
                    </a:lnTo>
                    <a:lnTo>
                      <a:pt x="978" y="907"/>
                    </a:lnTo>
                    <a:lnTo>
                      <a:pt x="980" y="907"/>
                    </a:lnTo>
                    <a:lnTo>
                      <a:pt x="978" y="907"/>
                    </a:lnTo>
                    <a:lnTo>
                      <a:pt x="980" y="907"/>
                    </a:lnTo>
                    <a:lnTo>
                      <a:pt x="980" y="909"/>
                    </a:lnTo>
                    <a:lnTo>
                      <a:pt x="983" y="909"/>
                    </a:lnTo>
                    <a:lnTo>
                      <a:pt x="985" y="909"/>
                    </a:lnTo>
                    <a:lnTo>
                      <a:pt x="983" y="909"/>
                    </a:lnTo>
                    <a:lnTo>
                      <a:pt x="980" y="909"/>
                    </a:lnTo>
                    <a:lnTo>
                      <a:pt x="980" y="907"/>
                    </a:lnTo>
                    <a:lnTo>
                      <a:pt x="983" y="907"/>
                    </a:lnTo>
                    <a:lnTo>
                      <a:pt x="980" y="907"/>
                    </a:lnTo>
                    <a:lnTo>
                      <a:pt x="978" y="907"/>
                    </a:lnTo>
                    <a:lnTo>
                      <a:pt x="975" y="907"/>
                    </a:lnTo>
                    <a:lnTo>
                      <a:pt x="975" y="904"/>
                    </a:lnTo>
                    <a:lnTo>
                      <a:pt x="978" y="904"/>
                    </a:lnTo>
                    <a:lnTo>
                      <a:pt x="975" y="904"/>
                    </a:lnTo>
                    <a:lnTo>
                      <a:pt x="973" y="904"/>
                    </a:lnTo>
                    <a:lnTo>
                      <a:pt x="973" y="902"/>
                    </a:lnTo>
                    <a:lnTo>
                      <a:pt x="975" y="902"/>
                    </a:lnTo>
                    <a:lnTo>
                      <a:pt x="973" y="902"/>
                    </a:lnTo>
                    <a:lnTo>
                      <a:pt x="971" y="902"/>
                    </a:lnTo>
                    <a:lnTo>
                      <a:pt x="971" y="899"/>
                    </a:lnTo>
                    <a:lnTo>
                      <a:pt x="973" y="899"/>
                    </a:lnTo>
                    <a:lnTo>
                      <a:pt x="975" y="899"/>
                    </a:lnTo>
                    <a:lnTo>
                      <a:pt x="978" y="899"/>
                    </a:lnTo>
                    <a:lnTo>
                      <a:pt x="978" y="902"/>
                    </a:lnTo>
                    <a:lnTo>
                      <a:pt x="978" y="899"/>
                    </a:lnTo>
                    <a:lnTo>
                      <a:pt x="978" y="902"/>
                    </a:lnTo>
                    <a:lnTo>
                      <a:pt x="980" y="902"/>
                    </a:lnTo>
                    <a:lnTo>
                      <a:pt x="983" y="902"/>
                    </a:lnTo>
                    <a:lnTo>
                      <a:pt x="985" y="902"/>
                    </a:lnTo>
                    <a:lnTo>
                      <a:pt x="983" y="902"/>
                    </a:lnTo>
                    <a:lnTo>
                      <a:pt x="980" y="902"/>
                    </a:lnTo>
                    <a:lnTo>
                      <a:pt x="980" y="899"/>
                    </a:lnTo>
                    <a:lnTo>
                      <a:pt x="980" y="902"/>
                    </a:lnTo>
                    <a:lnTo>
                      <a:pt x="980" y="899"/>
                    </a:lnTo>
                    <a:lnTo>
                      <a:pt x="983" y="899"/>
                    </a:lnTo>
                    <a:lnTo>
                      <a:pt x="985" y="899"/>
                    </a:lnTo>
                    <a:lnTo>
                      <a:pt x="985" y="897"/>
                    </a:lnTo>
                    <a:lnTo>
                      <a:pt x="985" y="899"/>
                    </a:lnTo>
                    <a:lnTo>
                      <a:pt x="983" y="899"/>
                    </a:lnTo>
                    <a:lnTo>
                      <a:pt x="983" y="897"/>
                    </a:lnTo>
                    <a:lnTo>
                      <a:pt x="985" y="897"/>
                    </a:lnTo>
                    <a:lnTo>
                      <a:pt x="985" y="895"/>
                    </a:lnTo>
                    <a:lnTo>
                      <a:pt x="985" y="897"/>
                    </a:lnTo>
                    <a:lnTo>
                      <a:pt x="983" y="897"/>
                    </a:lnTo>
                    <a:lnTo>
                      <a:pt x="983" y="899"/>
                    </a:lnTo>
                    <a:lnTo>
                      <a:pt x="983" y="897"/>
                    </a:lnTo>
                    <a:lnTo>
                      <a:pt x="983" y="899"/>
                    </a:lnTo>
                    <a:lnTo>
                      <a:pt x="983" y="897"/>
                    </a:lnTo>
                    <a:lnTo>
                      <a:pt x="983" y="899"/>
                    </a:lnTo>
                    <a:lnTo>
                      <a:pt x="980" y="899"/>
                    </a:lnTo>
                    <a:lnTo>
                      <a:pt x="978" y="899"/>
                    </a:lnTo>
                    <a:lnTo>
                      <a:pt x="978" y="897"/>
                    </a:lnTo>
                    <a:lnTo>
                      <a:pt x="975" y="897"/>
                    </a:lnTo>
                    <a:lnTo>
                      <a:pt x="975" y="899"/>
                    </a:lnTo>
                    <a:lnTo>
                      <a:pt x="975" y="897"/>
                    </a:lnTo>
                    <a:lnTo>
                      <a:pt x="973" y="897"/>
                    </a:lnTo>
                    <a:lnTo>
                      <a:pt x="975" y="897"/>
                    </a:lnTo>
                    <a:lnTo>
                      <a:pt x="973" y="897"/>
                    </a:lnTo>
                    <a:lnTo>
                      <a:pt x="973" y="895"/>
                    </a:lnTo>
                    <a:lnTo>
                      <a:pt x="971" y="895"/>
                    </a:lnTo>
                    <a:lnTo>
                      <a:pt x="973" y="895"/>
                    </a:lnTo>
                    <a:lnTo>
                      <a:pt x="975" y="895"/>
                    </a:lnTo>
                    <a:lnTo>
                      <a:pt x="978" y="895"/>
                    </a:lnTo>
                    <a:lnTo>
                      <a:pt x="978" y="892"/>
                    </a:lnTo>
                    <a:lnTo>
                      <a:pt x="978" y="895"/>
                    </a:lnTo>
                    <a:lnTo>
                      <a:pt x="980" y="895"/>
                    </a:lnTo>
                    <a:lnTo>
                      <a:pt x="980" y="892"/>
                    </a:lnTo>
                    <a:lnTo>
                      <a:pt x="980" y="895"/>
                    </a:lnTo>
                    <a:lnTo>
                      <a:pt x="980" y="892"/>
                    </a:lnTo>
                    <a:lnTo>
                      <a:pt x="978" y="892"/>
                    </a:lnTo>
                    <a:lnTo>
                      <a:pt x="975" y="892"/>
                    </a:lnTo>
                    <a:lnTo>
                      <a:pt x="973" y="892"/>
                    </a:lnTo>
                    <a:lnTo>
                      <a:pt x="973" y="895"/>
                    </a:lnTo>
                    <a:lnTo>
                      <a:pt x="973" y="892"/>
                    </a:lnTo>
                    <a:lnTo>
                      <a:pt x="973" y="890"/>
                    </a:lnTo>
                    <a:lnTo>
                      <a:pt x="975" y="890"/>
                    </a:lnTo>
                    <a:lnTo>
                      <a:pt x="975" y="887"/>
                    </a:lnTo>
                    <a:lnTo>
                      <a:pt x="975" y="890"/>
                    </a:lnTo>
                    <a:lnTo>
                      <a:pt x="978" y="890"/>
                    </a:lnTo>
                    <a:lnTo>
                      <a:pt x="978" y="887"/>
                    </a:lnTo>
                    <a:lnTo>
                      <a:pt x="980" y="887"/>
                    </a:lnTo>
                    <a:lnTo>
                      <a:pt x="980" y="890"/>
                    </a:lnTo>
                    <a:lnTo>
                      <a:pt x="980" y="887"/>
                    </a:lnTo>
                    <a:lnTo>
                      <a:pt x="983" y="887"/>
                    </a:lnTo>
                    <a:lnTo>
                      <a:pt x="983" y="890"/>
                    </a:lnTo>
                    <a:lnTo>
                      <a:pt x="985" y="890"/>
                    </a:lnTo>
                    <a:lnTo>
                      <a:pt x="985" y="892"/>
                    </a:lnTo>
                    <a:lnTo>
                      <a:pt x="988" y="892"/>
                    </a:lnTo>
                    <a:lnTo>
                      <a:pt x="985" y="892"/>
                    </a:lnTo>
                    <a:lnTo>
                      <a:pt x="988" y="892"/>
                    </a:lnTo>
                    <a:lnTo>
                      <a:pt x="988" y="890"/>
                    </a:lnTo>
                    <a:lnTo>
                      <a:pt x="985" y="890"/>
                    </a:lnTo>
                    <a:lnTo>
                      <a:pt x="985" y="887"/>
                    </a:lnTo>
                    <a:lnTo>
                      <a:pt x="983" y="887"/>
                    </a:lnTo>
                    <a:lnTo>
                      <a:pt x="980" y="887"/>
                    </a:lnTo>
                    <a:lnTo>
                      <a:pt x="978" y="887"/>
                    </a:lnTo>
                    <a:lnTo>
                      <a:pt x="978" y="885"/>
                    </a:lnTo>
                    <a:lnTo>
                      <a:pt x="978" y="882"/>
                    </a:lnTo>
                    <a:lnTo>
                      <a:pt x="978" y="880"/>
                    </a:lnTo>
                    <a:lnTo>
                      <a:pt x="980" y="880"/>
                    </a:lnTo>
                    <a:lnTo>
                      <a:pt x="983" y="880"/>
                    </a:lnTo>
                    <a:lnTo>
                      <a:pt x="983" y="882"/>
                    </a:lnTo>
                    <a:lnTo>
                      <a:pt x="985" y="882"/>
                    </a:lnTo>
                    <a:lnTo>
                      <a:pt x="983" y="882"/>
                    </a:lnTo>
                    <a:lnTo>
                      <a:pt x="983" y="880"/>
                    </a:lnTo>
                    <a:lnTo>
                      <a:pt x="983" y="882"/>
                    </a:lnTo>
                    <a:lnTo>
                      <a:pt x="983" y="880"/>
                    </a:lnTo>
                    <a:lnTo>
                      <a:pt x="980" y="880"/>
                    </a:lnTo>
                    <a:lnTo>
                      <a:pt x="980" y="877"/>
                    </a:lnTo>
                    <a:lnTo>
                      <a:pt x="983" y="877"/>
                    </a:lnTo>
                    <a:lnTo>
                      <a:pt x="980" y="877"/>
                    </a:lnTo>
                    <a:lnTo>
                      <a:pt x="978" y="877"/>
                    </a:lnTo>
                    <a:lnTo>
                      <a:pt x="978" y="880"/>
                    </a:lnTo>
                    <a:lnTo>
                      <a:pt x="978" y="877"/>
                    </a:lnTo>
                    <a:lnTo>
                      <a:pt x="975" y="877"/>
                    </a:lnTo>
                    <a:lnTo>
                      <a:pt x="975" y="880"/>
                    </a:lnTo>
                    <a:lnTo>
                      <a:pt x="978" y="880"/>
                    </a:lnTo>
                    <a:lnTo>
                      <a:pt x="975" y="880"/>
                    </a:lnTo>
                    <a:lnTo>
                      <a:pt x="978" y="880"/>
                    </a:lnTo>
                    <a:lnTo>
                      <a:pt x="978" y="882"/>
                    </a:lnTo>
                    <a:lnTo>
                      <a:pt x="975" y="882"/>
                    </a:lnTo>
                    <a:lnTo>
                      <a:pt x="975" y="885"/>
                    </a:lnTo>
                    <a:lnTo>
                      <a:pt x="975" y="887"/>
                    </a:lnTo>
                    <a:lnTo>
                      <a:pt x="973" y="887"/>
                    </a:lnTo>
                    <a:lnTo>
                      <a:pt x="973" y="885"/>
                    </a:lnTo>
                    <a:lnTo>
                      <a:pt x="971" y="885"/>
                    </a:lnTo>
                    <a:lnTo>
                      <a:pt x="973" y="885"/>
                    </a:lnTo>
                    <a:lnTo>
                      <a:pt x="971" y="885"/>
                    </a:lnTo>
                    <a:lnTo>
                      <a:pt x="971" y="882"/>
                    </a:lnTo>
                    <a:lnTo>
                      <a:pt x="971" y="880"/>
                    </a:lnTo>
                    <a:lnTo>
                      <a:pt x="971" y="877"/>
                    </a:lnTo>
                    <a:lnTo>
                      <a:pt x="971" y="875"/>
                    </a:lnTo>
                    <a:lnTo>
                      <a:pt x="968" y="875"/>
                    </a:lnTo>
                    <a:lnTo>
                      <a:pt x="968" y="873"/>
                    </a:lnTo>
                    <a:lnTo>
                      <a:pt x="971" y="873"/>
                    </a:lnTo>
                    <a:lnTo>
                      <a:pt x="968" y="873"/>
                    </a:lnTo>
                    <a:lnTo>
                      <a:pt x="968" y="870"/>
                    </a:lnTo>
                    <a:lnTo>
                      <a:pt x="971" y="870"/>
                    </a:lnTo>
                    <a:lnTo>
                      <a:pt x="968" y="870"/>
                    </a:lnTo>
                    <a:lnTo>
                      <a:pt x="968" y="868"/>
                    </a:lnTo>
                    <a:lnTo>
                      <a:pt x="968" y="870"/>
                    </a:lnTo>
                    <a:lnTo>
                      <a:pt x="968" y="868"/>
                    </a:lnTo>
                    <a:lnTo>
                      <a:pt x="968" y="870"/>
                    </a:lnTo>
                    <a:lnTo>
                      <a:pt x="971" y="870"/>
                    </a:lnTo>
                    <a:lnTo>
                      <a:pt x="971" y="868"/>
                    </a:lnTo>
                    <a:lnTo>
                      <a:pt x="968" y="868"/>
                    </a:lnTo>
                    <a:lnTo>
                      <a:pt x="968" y="865"/>
                    </a:lnTo>
                    <a:lnTo>
                      <a:pt x="971" y="865"/>
                    </a:lnTo>
                    <a:lnTo>
                      <a:pt x="973" y="865"/>
                    </a:lnTo>
                    <a:lnTo>
                      <a:pt x="971" y="865"/>
                    </a:lnTo>
                    <a:lnTo>
                      <a:pt x="973" y="865"/>
                    </a:lnTo>
                    <a:lnTo>
                      <a:pt x="973" y="863"/>
                    </a:lnTo>
                    <a:lnTo>
                      <a:pt x="973" y="865"/>
                    </a:lnTo>
                    <a:lnTo>
                      <a:pt x="973" y="863"/>
                    </a:lnTo>
                    <a:lnTo>
                      <a:pt x="975" y="863"/>
                    </a:lnTo>
                    <a:lnTo>
                      <a:pt x="973" y="863"/>
                    </a:lnTo>
                    <a:lnTo>
                      <a:pt x="971" y="863"/>
                    </a:lnTo>
                    <a:lnTo>
                      <a:pt x="968" y="863"/>
                    </a:lnTo>
                    <a:lnTo>
                      <a:pt x="968" y="860"/>
                    </a:lnTo>
                    <a:lnTo>
                      <a:pt x="971" y="860"/>
                    </a:lnTo>
                    <a:lnTo>
                      <a:pt x="973" y="860"/>
                    </a:lnTo>
                    <a:lnTo>
                      <a:pt x="973" y="858"/>
                    </a:lnTo>
                    <a:lnTo>
                      <a:pt x="975" y="858"/>
                    </a:lnTo>
                    <a:lnTo>
                      <a:pt x="978" y="858"/>
                    </a:lnTo>
                    <a:lnTo>
                      <a:pt x="978" y="860"/>
                    </a:lnTo>
                    <a:lnTo>
                      <a:pt x="980" y="860"/>
                    </a:lnTo>
                    <a:lnTo>
                      <a:pt x="983" y="860"/>
                    </a:lnTo>
                    <a:lnTo>
                      <a:pt x="980" y="860"/>
                    </a:lnTo>
                    <a:lnTo>
                      <a:pt x="980" y="858"/>
                    </a:lnTo>
                    <a:lnTo>
                      <a:pt x="983" y="858"/>
                    </a:lnTo>
                    <a:lnTo>
                      <a:pt x="983" y="855"/>
                    </a:lnTo>
                    <a:lnTo>
                      <a:pt x="980" y="855"/>
                    </a:lnTo>
                    <a:lnTo>
                      <a:pt x="978" y="855"/>
                    </a:lnTo>
                    <a:lnTo>
                      <a:pt x="975" y="855"/>
                    </a:lnTo>
                    <a:lnTo>
                      <a:pt x="978" y="855"/>
                    </a:lnTo>
                    <a:lnTo>
                      <a:pt x="975" y="855"/>
                    </a:lnTo>
                    <a:lnTo>
                      <a:pt x="973" y="855"/>
                    </a:lnTo>
                    <a:lnTo>
                      <a:pt x="975" y="855"/>
                    </a:lnTo>
                    <a:lnTo>
                      <a:pt x="975" y="853"/>
                    </a:lnTo>
                    <a:lnTo>
                      <a:pt x="978" y="853"/>
                    </a:lnTo>
                    <a:lnTo>
                      <a:pt x="980" y="853"/>
                    </a:lnTo>
                    <a:lnTo>
                      <a:pt x="978" y="853"/>
                    </a:lnTo>
                    <a:lnTo>
                      <a:pt x="975" y="853"/>
                    </a:lnTo>
                    <a:lnTo>
                      <a:pt x="973" y="853"/>
                    </a:lnTo>
                    <a:lnTo>
                      <a:pt x="973" y="855"/>
                    </a:lnTo>
                    <a:lnTo>
                      <a:pt x="973" y="853"/>
                    </a:lnTo>
                    <a:lnTo>
                      <a:pt x="973" y="851"/>
                    </a:lnTo>
                    <a:lnTo>
                      <a:pt x="971" y="851"/>
                    </a:lnTo>
                    <a:lnTo>
                      <a:pt x="968" y="851"/>
                    </a:lnTo>
                    <a:lnTo>
                      <a:pt x="968" y="848"/>
                    </a:lnTo>
                    <a:lnTo>
                      <a:pt x="966" y="848"/>
                    </a:lnTo>
                    <a:lnTo>
                      <a:pt x="968" y="848"/>
                    </a:lnTo>
                    <a:lnTo>
                      <a:pt x="968" y="846"/>
                    </a:lnTo>
                    <a:lnTo>
                      <a:pt x="968" y="848"/>
                    </a:lnTo>
                    <a:lnTo>
                      <a:pt x="966" y="848"/>
                    </a:lnTo>
                    <a:lnTo>
                      <a:pt x="966" y="846"/>
                    </a:lnTo>
                    <a:lnTo>
                      <a:pt x="968" y="846"/>
                    </a:lnTo>
                    <a:lnTo>
                      <a:pt x="966" y="846"/>
                    </a:lnTo>
                    <a:lnTo>
                      <a:pt x="966" y="848"/>
                    </a:lnTo>
                    <a:lnTo>
                      <a:pt x="963" y="848"/>
                    </a:lnTo>
                    <a:lnTo>
                      <a:pt x="963" y="846"/>
                    </a:lnTo>
                    <a:lnTo>
                      <a:pt x="963" y="843"/>
                    </a:lnTo>
                    <a:lnTo>
                      <a:pt x="966" y="843"/>
                    </a:lnTo>
                    <a:lnTo>
                      <a:pt x="968" y="843"/>
                    </a:lnTo>
                    <a:lnTo>
                      <a:pt x="971" y="843"/>
                    </a:lnTo>
                    <a:lnTo>
                      <a:pt x="971" y="846"/>
                    </a:lnTo>
                    <a:lnTo>
                      <a:pt x="973" y="846"/>
                    </a:lnTo>
                    <a:lnTo>
                      <a:pt x="973" y="848"/>
                    </a:lnTo>
                    <a:lnTo>
                      <a:pt x="973" y="851"/>
                    </a:lnTo>
                    <a:lnTo>
                      <a:pt x="973" y="853"/>
                    </a:lnTo>
                    <a:lnTo>
                      <a:pt x="973" y="851"/>
                    </a:lnTo>
                    <a:lnTo>
                      <a:pt x="975" y="851"/>
                    </a:lnTo>
                    <a:lnTo>
                      <a:pt x="978" y="851"/>
                    </a:lnTo>
                    <a:lnTo>
                      <a:pt x="975" y="851"/>
                    </a:lnTo>
                    <a:lnTo>
                      <a:pt x="973" y="851"/>
                    </a:lnTo>
                    <a:lnTo>
                      <a:pt x="973" y="848"/>
                    </a:lnTo>
                    <a:lnTo>
                      <a:pt x="973" y="846"/>
                    </a:lnTo>
                    <a:lnTo>
                      <a:pt x="975" y="846"/>
                    </a:lnTo>
                    <a:lnTo>
                      <a:pt x="978" y="846"/>
                    </a:lnTo>
                    <a:lnTo>
                      <a:pt x="978" y="843"/>
                    </a:lnTo>
                    <a:lnTo>
                      <a:pt x="978" y="846"/>
                    </a:lnTo>
                    <a:lnTo>
                      <a:pt x="978" y="843"/>
                    </a:lnTo>
                    <a:lnTo>
                      <a:pt x="980" y="843"/>
                    </a:lnTo>
                    <a:lnTo>
                      <a:pt x="980" y="846"/>
                    </a:lnTo>
                    <a:lnTo>
                      <a:pt x="983" y="846"/>
                    </a:lnTo>
                    <a:lnTo>
                      <a:pt x="985" y="846"/>
                    </a:lnTo>
                    <a:lnTo>
                      <a:pt x="983" y="846"/>
                    </a:lnTo>
                    <a:lnTo>
                      <a:pt x="985" y="846"/>
                    </a:lnTo>
                    <a:lnTo>
                      <a:pt x="985" y="848"/>
                    </a:lnTo>
                    <a:lnTo>
                      <a:pt x="983" y="848"/>
                    </a:lnTo>
                    <a:lnTo>
                      <a:pt x="985" y="848"/>
                    </a:lnTo>
                    <a:lnTo>
                      <a:pt x="985" y="846"/>
                    </a:lnTo>
                    <a:lnTo>
                      <a:pt x="988" y="846"/>
                    </a:lnTo>
                    <a:lnTo>
                      <a:pt x="988" y="848"/>
                    </a:lnTo>
                    <a:lnTo>
                      <a:pt x="985" y="848"/>
                    </a:lnTo>
                    <a:lnTo>
                      <a:pt x="988" y="848"/>
                    </a:lnTo>
                    <a:lnTo>
                      <a:pt x="990" y="848"/>
                    </a:lnTo>
                    <a:lnTo>
                      <a:pt x="993" y="848"/>
                    </a:lnTo>
                    <a:lnTo>
                      <a:pt x="993" y="851"/>
                    </a:lnTo>
                    <a:lnTo>
                      <a:pt x="993" y="853"/>
                    </a:lnTo>
                    <a:lnTo>
                      <a:pt x="995" y="853"/>
                    </a:lnTo>
                    <a:lnTo>
                      <a:pt x="995" y="851"/>
                    </a:lnTo>
                    <a:lnTo>
                      <a:pt x="993" y="851"/>
                    </a:lnTo>
                    <a:lnTo>
                      <a:pt x="995" y="851"/>
                    </a:lnTo>
                    <a:lnTo>
                      <a:pt x="997" y="851"/>
                    </a:lnTo>
                    <a:lnTo>
                      <a:pt x="1000" y="851"/>
                    </a:lnTo>
                    <a:lnTo>
                      <a:pt x="1000" y="848"/>
                    </a:lnTo>
                    <a:lnTo>
                      <a:pt x="1000" y="846"/>
                    </a:lnTo>
                    <a:lnTo>
                      <a:pt x="1000" y="848"/>
                    </a:lnTo>
                    <a:lnTo>
                      <a:pt x="1000" y="851"/>
                    </a:lnTo>
                    <a:lnTo>
                      <a:pt x="997" y="851"/>
                    </a:lnTo>
                    <a:lnTo>
                      <a:pt x="997" y="848"/>
                    </a:lnTo>
                    <a:lnTo>
                      <a:pt x="995" y="848"/>
                    </a:lnTo>
                    <a:lnTo>
                      <a:pt x="993" y="848"/>
                    </a:lnTo>
                    <a:lnTo>
                      <a:pt x="993" y="846"/>
                    </a:lnTo>
                    <a:lnTo>
                      <a:pt x="990" y="846"/>
                    </a:lnTo>
                    <a:lnTo>
                      <a:pt x="990" y="843"/>
                    </a:lnTo>
                    <a:lnTo>
                      <a:pt x="990" y="841"/>
                    </a:lnTo>
                    <a:lnTo>
                      <a:pt x="990" y="843"/>
                    </a:lnTo>
                    <a:lnTo>
                      <a:pt x="990" y="841"/>
                    </a:lnTo>
                    <a:lnTo>
                      <a:pt x="993" y="841"/>
                    </a:lnTo>
                    <a:lnTo>
                      <a:pt x="993" y="843"/>
                    </a:lnTo>
                    <a:lnTo>
                      <a:pt x="995" y="843"/>
                    </a:lnTo>
                    <a:lnTo>
                      <a:pt x="997" y="843"/>
                    </a:lnTo>
                    <a:lnTo>
                      <a:pt x="1000" y="843"/>
                    </a:lnTo>
                    <a:lnTo>
                      <a:pt x="1002" y="843"/>
                    </a:lnTo>
                    <a:lnTo>
                      <a:pt x="1000" y="843"/>
                    </a:lnTo>
                    <a:lnTo>
                      <a:pt x="997" y="843"/>
                    </a:lnTo>
                    <a:lnTo>
                      <a:pt x="995" y="843"/>
                    </a:lnTo>
                    <a:lnTo>
                      <a:pt x="993" y="843"/>
                    </a:lnTo>
                    <a:lnTo>
                      <a:pt x="995" y="843"/>
                    </a:lnTo>
                    <a:lnTo>
                      <a:pt x="995" y="841"/>
                    </a:lnTo>
                    <a:lnTo>
                      <a:pt x="993" y="841"/>
                    </a:lnTo>
                    <a:lnTo>
                      <a:pt x="993" y="838"/>
                    </a:lnTo>
                    <a:lnTo>
                      <a:pt x="990" y="838"/>
                    </a:lnTo>
                    <a:lnTo>
                      <a:pt x="988" y="838"/>
                    </a:lnTo>
                    <a:lnTo>
                      <a:pt x="988" y="836"/>
                    </a:lnTo>
                    <a:lnTo>
                      <a:pt x="990" y="836"/>
                    </a:lnTo>
                    <a:lnTo>
                      <a:pt x="990" y="833"/>
                    </a:lnTo>
                    <a:lnTo>
                      <a:pt x="990" y="836"/>
                    </a:lnTo>
                    <a:lnTo>
                      <a:pt x="988" y="836"/>
                    </a:lnTo>
                    <a:lnTo>
                      <a:pt x="988" y="838"/>
                    </a:lnTo>
                    <a:lnTo>
                      <a:pt x="985" y="838"/>
                    </a:lnTo>
                    <a:lnTo>
                      <a:pt x="985" y="841"/>
                    </a:lnTo>
                    <a:lnTo>
                      <a:pt x="983" y="841"/>
                    </a:lnTo>
                    <a:lnTo>
                      <a:pt x="980" y="841"/>
                    </a:lnTo>
                    <a:lnTo>
                      <a:pt x="980" y="838"/>
                    </a:lnTo>
                    <a:lnTo>
                      <a:pt x="978" y="838"/>
                    </a:lnTo>
                    <a:lnTo>
                      <a:pt x="975" y="838"/>
                    </a:lnTo>
                    <a:lnTo>
                      <a:pt x="973" y="838"/>
                    </a:lnTo>
                    <a:lnTo>
                      <a:pt x="971" y="838"/>
                    </a:lnTo>
                    <a:lnTo>
                      <a:pt x="968" y="838"/>
                    </a:lnTo>
                    <a:lnTo>
                      <a:pt x="971" y="838"/>
                    </a:lnTo>
                    <a:lnTo>
                      <a:pt x="968" y="838"/>
                    </a:lnTo>
                    <a:lnTo>
                      <a:pt x="966" y="838"/>
                    </a:lnTo>
                    <a:lnTo>
                      <a:pt x="963" y="838"/>
                    </a:lnTo>
                    <a:lnTo>
                      <a:pt x="961" y="838"/>
                    </a:lnTo>
                    <a:lnTo>
                      <a:pt x="963" y="838"/>
                    </a:lnTo>
                    <a:lnTo>
                      <a:pt x="961" y="838"/>
                    </a:lnTo>
                    <a:lnTo>
                      <a:pt x="961" y="836"/>
                    </a:lnTo>
                    <a:lnTo>
                      <a:pt x="963" y="833"/>
                    </a:lnTo>
                    <a:lnTo>
                      <a:pt x="963" y="836"/>
                    </a:lnTo>
                    <a:lnTo>
                      <a:pt x="963" y="833"/>
                    </a:lnTo>
                    <a:lnTo>
                      <a:pt x="963" y="836"/>
                    </a:lnTo>
                    <a:lnTo>
                      <a:pt x="963" y="833"/>
                    </a:lnTo>
                    <a:lnTo>
                      <a:pt x="966" y="833"/>
                    </a:lnTo>
                    <a:lnTo>
                      <a:pt x="963" y="833"/>
                    </a:lnTo>
                    <a:lnTo>
                      <a:pt x="966" y="831"/>
                    </a:lnTo>
                    <a:lnTo>
                      <a:pt x="966" y="833"/>
                    </a:lnTo>
                    <a:lnTo>
                      <a:pt x="966" y="831"/>
                    </a:lnTo>
                    <a:lnTo>
                      <a:pt x="968" y="831"/>
                    </a:lnTo>
                    <a:lnTo>
                      <a:pt x="968" y="833"/>
                    </a:lnTo>
                    <a:lnTo>
                      <a:pt x="968" y="836"/>
                    </a:lnTo>
                    <a:lnTo>
                      <a:pt x="966" y="836"/>
                    </a:lnTo>
                    <a:lnTo>
                      <a:pt x="968" y="836"/>
                    </a:lnTo>
                    <a:lnTo>
                      <a:pt x="971" y="836"/>
                    </a:lnTo>
                    <a:lnTo>
                      <a:pt x="973" y="836"/>
                    </a:lnTo>
                    <a:lnTo>
                      <a:pt x="973" y="838"/>
                    </a:lnTo>
                    <a:lnTo>
                      <a:pt x="975" y="838"/>
                    </a:lnTo>
                    <a:lnTo>
                      <a:pt x="973" y="838"/>
                    </a:lnTo>
                    <a:lnTo>
                      <a:pt x="973" y="836"/>
                    </a:lnTo>
                    <a:lnTo>
                      <a:pt x="975" y="836"/>
                    </a:lnTo>
                    <a:lnTo>
                      <a:pt x="978" y="836"/>
                    </a:lnTo>
                    <a:lnTo>
                      <a:pt x="975" y="836"/>
                    </a:lnTo>
                    <a:lnTo>
                      <a:pt x="973" y="836"/>
                    </a:lnTo>
                    <a:lnTo>
                      <a:pt x="973" y="833"/>
                    </a:lnTo>
                    <a:lnTo>
                      <a:pt x="975" y="833"/>
                    </a:lnTo>
                    <a:lnTo>
                      <a:pt x="978" y="833"/>
                    </a:lnTo>
                    <a:lnTo>
                      <a:pt x="980" y="833"/>
                    </a:lnTo>
                    <a:lnTo>
                      <a:pt x="978" y="833"/>
                    </a:lnTo>
                    <a:lnTo>
                      <a:pt x="975" y="833"/>
                    </a:lnTo>
                    <a:lnTo>
                      <a:pt x="978" y="833"/>
                    </a:lnTo>
                    <a:lnTo>
                      <a:pt x="978" y="831"/>
                    </a:lnTo>
                    <a:lnTo>
                      <a:pt x="980" y="831"/>
                    </a:lnTo>
                    <a:lnTo>
                      <a:pt x="983" y="831"/>
                    </a:lnTo>
                    <a:lnTo>
                      <a:pt x="980" y="831"/>
                    </a:lnTo>
                    <a:lnTo>
                      <a:pt x="978" y="831"/>
                    </a:lnTo>
                    <a:lnTo>
                      <a:pt x="978" y="833"/>
                    </a:lnTo>
                    <a:lnTo>
                      <a:pt x="975" y="833"/>
                    </a:lnTo>
                    <a:lnTo>
                      <a:pt x="973" y="833"/>
                    </a:lnTo>
                    <a:lnTo>
                      <a:pt x="971" y="833"/>
                    </a:lnTo>
                    <a:lnTo>
                      <a:pt x="971" y="831"/>
                    </a:lnTo>
                    <a:lnTo>
                      <a:pt x="973" y="831"/>
                    </a:lnTo>
                    <a:lnTo>
                      <a:pt x="975" y="831"/>
                    </a:lnTo>
                    <a:lnTo>
                      <a:pt x="978" y="831"/>
                    </a:lnTo>
                    <a:lnTo>
                      <a:pt x="975" y="831"/>
                    </a:lnTo>
                    <a:lnTo>
                      <a:pt x="973" y="831"/>
                    </a:lnTo>
                    <a:lnTo>
                      <a:pt x="971" y="831"/>
                    </a:lnTo>
                    <a:lnTo>
                      <a:pt x="968" y="831"/>
                    </a:lnTo>
                    <a:lnTo>
                      <a:pt x="968" y="829"/>
                    </a:lnTo>
                    <a:lnTo>
                      <a:pt x="968" y="831"/>
                    </a:lnTo>
                    <a:lnTo>
                      <a:pt x="968" y="829"/>
                    </a:lnTo>
                    <a:lnTo>
                      <a:pt x="968" y="831"/>
                    </a:lnTo>
                    <a:lnTo>
                      <a:pt x="971" y="831"/>
                    </a:lnTo>
                    <a:lnTo>
                      <a:pt x="971" y="829"/>
                    </a:lnTo>
                    <a:lnTo>
                      <a:pt x="973" y="829"/>
                    </a:lnTo>
                    <a:lnTo>
                      <a:pt x="971" y="829"/>
                    </a:lnTo>
                    <a:lnTo>
                      <a:pt x="971" y="831"/>
                    </a:lnTo>
                    <a:lnTo>
                      <a:pt x="971" y="829"/>
                    </a:lnTo>
                    <a:lnTo>
                      <a:pt x="968" y="829"/>
                    </a:lnTo>
                    <a:lnTo>
                      <a:pt x="966" y="829"/>
                    </a:lnTo>
                    <a:lnTo>
                      <a:pt x="968" y="829"/>
                    </a:lnTo>
                    <a:lnTo>
                      <a:pt x="968" y="831"/>
                    </a:lnTo>
                    <a:lnTo>
                      <a:pt x="966" y="831"/>
                    </a:lnTo>
                    <a:lnTo>
                      <a:pt x="966" y="829"/>
                    </a:lnTo>
                    <a:lnTo>
                      <a:pt x="968" y="829"/>
                    </a:lnTo>
                    <a:lnTo>
                      <a:pt x="966" y="829"/>
                    </a:lnTo>
                    <a:lnTo>
                      <a:pt x="968" y="826"/>
                    </a:lnTo>
                    <a:lnTo>
                      <a:pt x="971" y="826"/>
                    </a:lnTo>
                    <a:lnTo>
                      <a:pt x="971" y="824"/>
                    </a:lnTo>
                    <a:lnTo>
                      <a:pt x="973" y="824"/>
                    </a:lnTo>
                    <a:lnTo>
                      <a:pt x="975" y="824"/>
                    </a:lnTo>
                    <a:lnTo>
                      <a:pt x="973" y="824"/>
                    </a:lnTo>
                    <a:lnTo>
                      <a:pt x="973" y="826"/>
                    </a:lnTo>
                    <a:lnTo>
                      <a:pt x="975" y="826"/>
                    </a:lnTo>
                    <a:lnTo>
                      <a:pt x="975" y="829"/>
                    </a:lnTo>
                    <a:lnTo>
                      <a:pt x="975" y="826"/>
                    </a:lnTo>
                    <a:lnTo>
                      <a:pt x="973" y="826"/>
                    </a:lnTo>
                    <a:lnTo>
                      <a:pt x="975" y="826"/>
                    </a:lnTo>
                    <a:lnTo>
                      <a:pt x="975" y="824"/>
                    </a:lnTo>
                    <a:lnTo>
                      <a:pt x="973" y="824"/>
                    </a:lnTo>
                    <a:lnTo>
                      <a:pt x="975" y="824"/>
                    </a:lnTo>
                    <a:lnTo>
                      <a:pt x="973" y="824"/>
                    </a:lnTo>
                    <a:lnTo>
                      <a:pt x="975" y="824"/>
                    </a:lnTo>
                    <a:lnTo>
                      <a:pt x="978" y="824"/>
                    </a:lnTo>
                    <a:lnTo>
                      <a:pt x="975" y="824"/>
                    </a:lnTo>
                    <a:lnTo>
                      <a:pt x="975" y="826"/>
                    </a:lnTo>
                    <a:lnTo>
                      <a:pt x="978" y="826"/>
                    </a:lnTo>
                    <a:lnTo>
                      <a:pt x="978" y="824"/>
                    </a:lnTo>
                    <a:lnTo>
                      <a:pt x="975" y="824"/>
                    </a:lnTo>
                    <a:lnTo>
                      <a:pt x="978" y="824"/>
                    </a:lnTo>
                    <a:lnTo>
                      <a:pt x="975" y="824"/>
                    </a:lnTo>
                    <a:lnTo>
                      <a:pt x="978" y="824"/>
                    </a:lnTo>
                    <a:lnTo>
                      <a:pt x="975" y="824"/>
                    </a:lnTo>
                    <a:lnTo>
                      <a:pt x="978" y="824"/>
                    </a:lnTo>
                    <a:lnTo>
                      <a:pt x="978" y="821"/>
                    </a:lnTo>
                    <a:lnTo>
                      <a:pt x="980" y="821"/>
                    </a:lnTo>
                    <a:lnTo>
                      <a:pt x="978" y="821"/>
                    </a:lnTo>
                    <a:lnTo>
                      <a:pt x="980" y="821"/>
                    </a:lnTo>
                    <a:lnTo>
                      <a:pt x="980" y="819"/>
                    </a:lnTo>
                    <a:lnTo>
                      <a:pt x="980" y="821"/>
                    </a:lnTo>
                    <a:lnTo>
                      <a:pt x="978" y="821"/>
                    </a:lnTo>
                    <a:lnTo>
                      <a:pt x="980" y="821"/>
                    </a:lnTo>
                    <a:lnTo>
                      <a:pt x="978" y="821"/>
                    </a:lnTo>
                    <a:lnTo>
                      <a:pt x="980" y="821"/>
                    </a:lnTo>
                    <a:lnTo>
                      <a:pt x="978" y="821"/>
                    </a:lnTo>
                    <a:lnTo>
                      <a:pt x="975" y="821"/>
                    </a:lnTo>
                    <a:lnTo>
                      <a:pt x="973" y="821"/>
                    </a:lnTo>
                    <a:lnTo>
                      <a:pt x="973" y="819"/>
                    </a:lnTo>
                    <a:lnTo>
                      <a:pt x="975" y="819"/>
                    </a:lnTo>
                    <a:lnTo>
                      <a:pt x="975" y="816"/>
                    </a:lnTo>
                    <a:lnTo>
                      <a:pt x="975" y="819"/>
                    </a:lnTo>
                    <a:lnTo>
                      <a:pt x="978" y="819"/>
                    </a:lnTo>
                    <a:lnTo>
                      <a:pt x="978" y="816"/>
                    </a:lnTo>
                    <a:lnTo>
                      <a:pt x="978" y="819"/>
                    </a:lnTo>
                    <a:lnTo>
                      <a:pt x="978" y="816"/>
                    </a:lnTo>
                    <a:lnTo>
                      <a:pt x="980" y="816"/>
                    </a:lnTo>
                    <a:lnTo>
                      <a:pt x="978" y="816"/>
                    </a:lnTo>
                    <a:lnTo>
                      <a:pt x="975" y="816"/>
                    </a:lnTo>
                    <a:lnTo>
                      <a:pt x="975" y="814"/>
                    </a:lnTo>
                    <a:lnTo>
                      <a:pt x="973" y="814"/>
                    </a:lnTo>
                    <a:lnTo>
                      <a:pt x="973" y="811"/>
                    </a:lnTo>
                    <a:lnTo>
                      <a:pt x="971" y="811"/>
                    </a:lnTo>
                    <a:lnTo>
                      <a:pt x="973" y="811"/>
                    </a:lnTo>
                    <a:lnTo>
                      <a:pt x="971" y="811"/>
                    </a:lnTo>
                    <a:lnTo>
                      <a:pt x="968" y="811"/>
                    </a:lnTo>
                    <a:lnTo>
                      <a:pt x="966" y="811"/>
                    </a:lnTo>
                    <a:lnTo>
                      <a:pt x="966" y="809"/>
                    </a:lnTo>
                    <a:lnTo>
                      <a:pt x="963" y="809"/>
                    </a:lnTo>
                    <a:lnTo>
                      <a:pt x="966" y="809"/>
                    </a:lnTo>
                    <a:lnTo>
                      <a:pt x="966" y="811"/>
                    </a:lnTo>
                    <a:lnTo>
                      <a:pt x="968" y="811"/>
                    </a:lnTo>
                    <a:lnTo>
                      <a:pt x="966" y="811"/>
                    </a:lnTo>
                    <a:lnTo>
                      <a:pt x="963" y="811"/>
                    </a:lnTo>
                    <a:lnTo>
                      <a:pt x="963" y="814"/>
                    </a:lnTo>
                    <a:lnTo>
                      <a:pt x="966" y="811"/>
                    </a:lnTo>
                    <a:lnTo>
                      <a:pt x="966" y="814"/>
                    </a:lnTo>
                    <a:lnTo>
                      <a:pt x="968" y="814"/>
                    </a:lnTo>
                    <a:lnTo>
                      <a:pt x="966" y="814"/>
                    </a:lnTo>
                    <a:lnTo>
                      <a:pt x="963" y="814"/>
                    </a:lnTo>
                    <a:lnTo>
                      <a:pt x="961" y="814"/>
                    </a:lnTo>
                    <a:lnTo>
                      <a:pt x="961" y="811"/>
                    </a:lnTo>
                    <a:lnTo>
                      <a:pt x="958" y="811"/>
                    </a:lnTo>
                    <a:lnTo>
                      <a:pt x="956" y="811"/>
                    </a:lnTo>
                    <a:lnTo>
                      <a:pt x="953" y="811"/>
                    </a:lnTo>
                    <a:lnTo>
                      <a:pt x="953" y="809"/>
                    </a:lnTo>
                    <a:lnTo>
                      <a:pt x="951" y="809"/>
                    </a:lnTo>
                    <a:lnTo>
                      <a:pt x="951" y="807"/>
                    </a:lnTo>
                    <a:lnTo>
                      <a:pt x="951" y="804"/>
                    </a:lnTo>
                    <a:lnTo>
                      <a:pt x="953" y="804"/>
                    </a:lnTo>
                    <a:lnTo>
                      <a:pt x="953" y="802"/>
                    </a:lnTo>
                    <a:lnTo>
                      <a:pt x="953" y="804"/>
                    </a:lnTo>
                    <a:lnTo>
                      <a:pt x="951" y="804"/>
                    </a:lnTo>
                    <a:lnTo>
                      <a:pt x="951" y="807"/>
                    </a:lnTo>
                    <a:lnTo>
                      <a:pt x="949" y="807"/>
                    </a:lnTo>
                    <a:lnTo>
                      <a:pt x="946" y="807"/>
                    </a:lnTo>
                    <a:lnTo>
                      <a:pt x="944" y="807"/>
                    </a:lnTo>
                    <a:lnTo>
                      <a:pt x="944" y="809"/>
                    </a:lnTo>
                    <a:lnTo>
                      <a:pt x="941" y="809"/>
                    </a:lnTo>
                    <a:lnTo>
                      <a:pt x="941" y="807"/>
                    </a:lnTo>
                    <a:lnTo>
                      <a:pt x="941" y="809"/>
                    </a:lnTo>
                    <a:lnTo>
                      <a:pt x="939" y="809"/>
                    </a:lnTo>
                    <a:lnTo>
                      <a:pt x="936" y="809"/>
                    </a:lnTo>
                    <a:lnTo>
                      <a:pt x="936" y="811"/>
                    </a:lnTo>
                    <a:lnTo>
                      <a:pt x="939" y="811"/>
                    </a:lnTo>
                    <a:lnTo>
                      <a:pt x="939" y="809"/>
                    </a:lnTo>
                    <a:lnTo>
                      <a:pt x="941" y="809"/>
                    </a:lnTo>
                    <a:lnTo>
                      <a:pt x="941" y="811"/>
                    </a:lnTo>
                    <a:lnTo>
                      <a:pt x="944" y="811"/>
                    </a:lnTo>
                    <a:lnTo>
                      <a:pt x="941" y="811"/>
                    </a:lnTo>
                    <a:lnTo>
                      <a:pt x="941" y="809"/>
                    </a:lnTo>
                    <a:lnTo>
                      <a:pt x="941" y="811"/>
                    </a:lnTo>
                    <a:lnTo>
                      <a:pt x="944" y="811"/>
                    </a:lnTo>
                    <a:lnTo>
                      <a:pt x="944" y="814"/>
                    </a:lnTo>
                    <a:lnTo>
                      <a:pt x="941" y="814"/>
                    </a:lnTo>
                    <a:lnTo>
                      <a:pt x="944" y="814"/>
                    </a:lnTo>
                    <a:lnTo>
                      <a:pt x="944" y="811"/>
                    </a:lnTo>
                    <a:lnTo>
                      <a:pt x="944" y="814"/>
                    </a:lnTo>
                    <a:lnTo>
                      <a:pt x="944" y="816"/>
                    </a:lnTo>
                    <a:lnTo>
                      <a:pt x="941" y="816"/>
                    </a:lnTo>
                    <a:lnTo>
                      <a:pt x="939" y="816"/>
                    </a:lnTo>
                    <a:lnTo>
                      <a:pt x="939" y="814"/>
                    </a:lnTo>
                    <a:lnTo>
                      <a:pt x="936" y="814"/>
                    </a:lnTo>
                    <a:lnTo>
                      <a:pt x="936" y="811"/>
                    </a:lnTo>
                    <a:lnTo>
                      <a:pt x="934" y="811"/>
                    </a:lnTo>
                    <a:lnTo>
                      <a:pt x="934" y="809"/>
                    </a:lnTo>
                    <a:lnTo>
                      <a:pt x="934" y="807"/>
                    </a:lnTo>
                    <a:lnTo>
                      <a:pt x="936" y="807"/>
                    </a:lnTo>
                    <a:lnTo>
                      <a:pt x="934" y="807"/>
                    </a:lnTo>
                    <a:lnTo>
                      <a:pt x="936" y="807"/>
                    </a:lnTo>
                    <a:lnTo>
                      <a:pt x="934" y="807"/>
                    </a:lnTo>
                    <a:lnTo>
                      <a:pt x="936" y="807"/>
                    </a:lnTo>
                    <a:lnTo>
                      <a:pt x="939" y="807"/>
                    </a:lnTo>
                    <a:lnTo>
                      <a:pt x="939" y="804"/>
                    </a:lnTo>
                    <a:lnTo>
                      <a:pt x="941" y="804"/>
                    </a:lnTo>
                    <a:lnTo>
                      <a:pt x="944" y="804"/>
                    </a:lnTo>
                    <a:lnTo>
                      <a:pt x="941" y="804"/>
                    </a:lnTo>
                    <a:lnTo>
                      <a:pt x="941" y="802"/>
                    </a:lnTo>
                    <a:lnTo>
                      <a:pt x="944" y="802"/>
                    </a:lnTo>
                    <a:lnTo>
                      <a:pt x="941" y="802"/>
                    </a:lnTo>
                    <a:lnTo>
                      <a:pt x="944" y="802"/>
                    </a:lnTo>
                    <a:lnTo>
                      <a:pt x="946" y="802"/>
                    </a:lnTo>
                    <a:lnTo>
                      <a:pt x="946" y="799"/>
                    </a:lnTo>
                    <a:lnTo>
                      <a:pt x="949" y="799"/>
                    </a:lnTo>
                    <a:lnTo>
                      <a:pt x="946" y="799"/>
                    </a:lnTo>
                    <a:lnTo>
                      <a:pt x="949" y="799"/>
                    </a:lnTo>
                    <a:lnTo>
                      <a:pt x="951" y="799"/>
                    </a:lnTo>
                    <a:lnTo>
                      <a:pt x="953" y="799"/>
                    </a:lnTo>
                    <a:lnTo>
                      <a:pt x="956" y="799"/>
                    </a:lnTo>
                    <a:lnTo>
                      <a:pt x="953" y="799"/>
                    </a:lnTo>
                    <a:lnTo>
                      <a:pt x="951" y="799"/>
                    </a:lnTo>
                    <a:lnTo>
                      <a:pt x="949" y="799"/>
                    </a:lnTo>
                    <a:lnTo>
                      <a:pt x="949" y="797"/>
                    </a:lnTo>
                    <a:lnTo>
                      <a:pt x="951" y="797"/>
                    </a:lnTo>
                    <a:lnTo>
                      <a:pt x="949" y="797"/>
                    </a:lnTo>
                    <a:lnTo>
                      <a:pt x="951" y="797"/>
                    </a:lnTo>
                    <a:lnTo>
                      <a:pt x="953" y="797"/>
                    </a:lnTo>
                    <a:lnTo>
                      <a:pt x="956" y="797"/>
                    </a:lnTo>
                    <a:lnTo>
                      <a:pt x="956" y="799"/>
                    </a:lnTo>
                    <a:lnTo>
                      <a:pt x="956" y="797"/>
                    </a:lnTo>
                    <a:lnTo>
                      <a:pt x="953" y="797"/>
                    </a:lnTo>
                    <a:lnTo>
                      <a:pt x="953" y="794"/>
                    </a:lnTo>
                    <a:lnTo>
                      <a:pt x="956" y="794"/>
                    </a:lnTo>
                    <a:lnTo>
                      <a:pt x="953" y="794"/>
                    </a:lnTo>
                    <a:lnTo>
                      <a:pt x="956" y="794"/>
                    </a:lnTo>
                    <a:lnTo>
                      <a:pt x="958" y="794"/>
                    </a:lnTo>
                    <a:lnTo>
                      <a:pt x="958" y="797"/>
                    </a:lnTo>
                    <a:lnTo>
                      <a:pt x="958" y="794"/>
                    </a:lnTo>
                    <a:lnTo>
                      <a:pt x="961" y="794"/>
                    </a:lnTo>
                    <a:lnTo>
                      <a:pt x="958" y="794"/>
                    </a:lnTo>
                    <a:lnTo>
                      <a:pt x="958" y="792"/>
                    </a:lnTo>
                    <a:lnTo>
                      <a:pt x="961" y="792"/>
                    </a:lnTo>
                    <a:lnTo>
                      <a:pt x="961" y="789"/>
                    </a:lnTo>
                    <a:lnTo>
                      <a:pt x="961" y="787"/>
                    </a:lnTo>
                    <a:lnTo>
                      <a:pt x="961" y="789"/>
                    </a:lnTo>
                    <a:lnTo>
                      <a:pt x="958" y="789"/>
                    </a:lnTo>
                    <a:lnTo>
                      <a:pt x="961" y="789"/>
                    </a:lnTo>
                    <a:lnTo>
                      <a:pt x="958" y="789"/>
                    </a:lnTo>
                    <a:lnTo>
                      <a:pt x="958" y="792"/>
                    </a:lnTo>
                    <a:lnTo>
                      <a:pt x="956" y="792"/>
                    </a:lnTo>
                    <a:lnTo>
                      <a:pt x="953" y="792"/>
                    </a:lnTo>
                    <a:lnTo>
                      <a:pt x="951" y="792"/>
                    </a:lnTo>
                    <a:lnTo>
                      <a:pt x="951" y="789"/>
                    </a:lnTo>
                    <a:lnTo>
                      <a:pt x="953" y="792"/>
                    </a:lnTo>
                    <a:lnTo>
                      <a:pt x="953" y="789"/>
                    </a:lnTo>
                    <a:lnTo>
                      <a:pt x="956" y="789"/>
                    </a:lnTo>
                    <a:lnTo>
                      <a:pt x="953" y="789"/>
                    </a:lnTo>
                    <a:lnTo>
                      <a:pt x="951" y="789"/>
                    </a:lnTo>
                    <a:lnTo>
                      <a:pt x="953" y="789"/>
                    </a:lnTo>
                    <a:lnTo>
                      <a:pt x="951" y="789"/>
                    </a:lnTo>
                    <a:lnTo>
                      <a:pt x="951" y="787"/>
                    </a:lnTo>
                    <a:lnTo>
                      <a:pt x="949" y="787"/>
                    </a:lnTo>
                    <a:lnTo>
                      <a:pt x="951" y="787"/>
                    </a:lnTo>
                    <a:lnTo>
                      <a:pt x="953" y="787"/>
                    </a:lnTo>
                    <a:lnTo>
                      <a:pt x="956" y="787"/>
                    </a:lnTo>
                    <a:lnTo>
                      <a:pt x="956" y="789"/>
                    </a:lnTo>
                    <a:lnTo>
                      <a:pt x="956" y="787"/>
                    </a:lnTo>
                    <a:lnTo>
                      <a:pt x="953" y="787"/>
                    </a:lnTo>
                    <a:lnTo>
                      <a:pt x="956" y="787"/>
                    </a:lnTo>
                    <a:lnTo>
                      <a:pt x="958" y="787"/>
                    </a:lnTo>
                    <a:lnTo>
                      <a:pt x="958" y="785"/>
                    </a:lnTo>
                    <a:lnTo>
                      <a:pt x="956" y="785"/>
                    </a:lnTo>
                    <a:lnTo>
                      <a:pt x="958" y="785"/>
                    </a:lnTo>
                    <a:lnTo>
                      <a:pt x="961" y="785"/>
                    </a:lnTo>
                    <a:lnTo>
                      <a:pt x="961" y="787"/>
                    </a:lnTo>
                    <a:lnTo>
                      <a:pt x="961" y="785"/>
                    </a:lnTo>
                    <a:lnTo>
                      <a:pt x="963" y="785"/>
                    </a:lnTo>
                    <a:lnTo>
                      <a:pt x="963" y="787"/>
                    </a:lnTo>
                    <a:lnTo>
                      <a:pt x="963" y="785"/>
                    </a:lnTo>
                    <a:lnTo>
                      <a:pt x="966" y="785"/>
                    </a:lnTo>
                    <a:lnTo>
                      <a:pt x="966" y="787"/>
                    </a:lnTo>
                    <a:lnTo>
                      <a:pt x="966" y="789"/>
                    </a:lnTo>
                    <a:lnTo>
                      <a:pt x="966" y="787"/>
                    </a:lnTo>
                    <a:lnTo>
                      <a:pt x="968" y="787"/>
                    </a:lnTo>
                    <a:lnTo>
                      <a:pt x="968" y="789"/>
                    </a:lnTo>
                    <a:lnTo>
                      <a:pt x="966" y="789"/>
                    </a:lnTo>
                    <a:lnTo>
                      <a:pt x="968" y="789"/>
                    </a:lnTo>
                    <a:lnTo>
                      <a:pt x="968" y="792"/>
                    </a:lnTo>
                    <a:lnTo>
                      <a:pt x="968" y="789"/>
                    </a:lnTo>
                    <a:lnTo>
                      <a:pt x="971" y="789"/>
                    </a:lnTo>
                    <a:lnTo>
                      <a:pt x="968" y="789"/>
                    </a:lnTo>
                    <a:lnTo>
                      <a:pt x="968" y="787"/>
                    </a:lnTo>
                    <a:lnTo>
                      <a:pt x="966" y="787"/>
                    </a:lnTo>
                    <a:lnTo>
                      <a:pt x="966" y="785"/>
                    </a:lnTo>
                    <a:lnTo>
                      <a:pt x="968" y="785"/>
                    </a:lnTo>
                    <a:lnTo>
                      <a:pt x="971" y="785"/>
                    </a:lnTo>
                    <a:lnTo>
                      <a:pt x="971" y="787"/>
                    </a:lnTo>
                    <a:lnTo>
                      <a:pt x="971" y="785"/>
                    </a:lnTo>
                    <a:lnTo>
                      <a:pt x="973" y="785"/>
                    </a:lnTo>
                    <a:lnTo>
                      <a:pt x="975" y="785"/>
                    </a:lnTo>
                    <a:lnTo>
                      <a:pt x="978" y="785"/>
                    </a:lnTo>
                    <a:lnTo>
                      <a:pt x="978" y="787"/>
                    </a:lnTo>
                    <a:lnTo>
                      <a:pt x="975" y="787"/>
                    </a:lnTo>
                    <a:lnTo>
                      <a:pt x="973" y="787"/>
                    </a:lnTo>
                    <a:lnTo>
                      <a:pt x="975" y="787"/>
                    </a:lnTo>
                    <a:lnTo>
                      <a:pt x="978" y="787"/>
                    </a:lnTo>
                    <a:lnTo>
                      <a:pt x="980" y="787"/>
                    </a:lnTo>
                    <a:lnTo>
                      <a:pt x="978" y="787"/>
                    </a:lnTo>
                    <a:lnTo>
                      <a:pt x="978" y="789"/>
                    </a:lnTo>
                    <a:lnTo>
                      <a:pt x="980" y="789"/>
                    </a:lnTo>
                    <a:lnTo>
                      <a:pt x="978" y="789"/>
                    </a:lnTo>
                    <a:lnTo>
                      <a:pt x="975" y="789"/>
                    </a:lnTo>
                    <a:lnTo>
                      <a:pt x="973" y="789"/>
                    </a:lnTo>
                    <a:lnTo>
                      <a:pt x="973" y="792"/>
                    </a:lnTo>
                    <a:lnTo>
                      <a:pt x="973" y="789"/>
                    </a:lnTo>
                    <a:lnTo>
                      <a:pt x="973" y="792"/>
                    </a:lnTo>
                    <a:lnTo>
                      <a:pt x="975" y="792"/>
                    </a:lnTo>
                    <a:lnTo>
                      <a:pt x="975" y="789"/>
                    </a:lnTo>
                    <a:lnTo>
                      <a:pt x="978" y="789"/>
                    </a:lnTo>
                    <a:lnTo>
                      <a:pt x="978" y="792"/>
                    </a:lnTo>
                    <a:lnTo>
                      <a:pt x="978" y="794"/>
                    </a:lnTo>
                    <a:lnTo>
                      <a:pt x="975" y="794"/>
                    </a:lnTo>
                    <a:lnTo>
                      <a:pt x="973" y="794"/>
                    </a:lnTo>
                    <a:lnTo>
                      <a:pt x="971" y="794"/>
                    </a:lnTo>
                    <a:lnTo>
                      <a:pt x="973" y="794"/>
                    </a:lnTo>
                    <a:lnTo>
                      <a:pt x="975" y="794"/>
                    </a:lnTo>
                    <a:lnTo>
                      <a:pt x="978" y="794"/>
                    </a:lnTo>
                    <a:lnTo>
                      <a:pt x="978" y="792"/>
                    </a:lnTo>
                    <a:lnTo>
                      <a:pt x="978" y="794"/>
                    </a:lnTo>
                    <a:lnTo>
                      <a:pt x="978" y="792"/>
                    </a:lnTo>
                    <a:lnTo>
                      <a:pt x="978" y="789"/>
                    </a:lnTo>
                    <a:lnTo>
                      <a:pt x="980" y="789"/>
                    </a:lnTo>
                    <a:lnTo>
                      <a:pt x="980" y="792"/>
                    </a:lnTo>
                    <a:lnTo>
                      <a:pt x="980" y="794"/>
                    </a:lnTo>
                    <a:lnTo>
                      <a:pt x="978" y="794"/>
                    </a:lnTo>
                    <a:lnTo>
                      <a:pt x="975" y="794"/>
                    </a:lnTo>
                    <a:lnTo>
                      <a:pt x="975" y="797"/>
                    </a:lnTo>
                    <a:lnTo>
                      <a:pt x="973" y="797"/>
                    </a:lnTo>
                    <a:lnTo>
                      <a:pt x="971" y="797"/>
                    </a:lnTo>
                    <a:lnTo>
                      <a:pt x="968" y="797"/>
                    </a:lnTo>
                    <a:lnTo>
                      <a:pt x="968" y="794"/>
                    </a:lnTo>
                    <a:lnTo>
                      <a:pt x="968" y="797"/>
                    </a:lnTo>
                    <a:lnTo>
                      <a:pt x="971" y="797"/>
                    </a:lnTo>
                    <a:lnTo>
                      <a:pt x="973" y="797"/>
                    </a:lnTo>
                    <a:lnTo>
                      <a:pt x="975" y="797"/>
                    </a:lnTo>
                    <a:lnTo>
                      <a:pt x="978" y="797"/>
                    </a:lnTo>
                    <a:lnTo>
                      <a:pt x="978" y="794"/>
                    </a:lnTo>
                    <a:lnTo>
                      <a:pt x="980" y="794"/>
                    </a:lnTo>
                    <a:lnTo>
                      <a:pt x="980" y="797"/>
                    </a:lnTo>
                    <a:lnTo>
                      <a:pt x="978" y="797"/>
                    </a:lnTo>
                    <a:lnTo>
                      <a:pt x="980" y="797"/>
                    </a:lnTo>
                    <a:lnTo>
                      <a:pt x="980" y="794"/>
                    </a:lnTo>
                    <a:lnTo>
                      <a:pt x="983" y="794"/>
                    </a:lnTo>
                    <a:lnTo>
                      <a:pt x="985" y="794"/>
                    </a:lnTo>
                    <a:lnTo>
                      <a:pt x="985" y="797"/>
                    </a:lnTo>
                    <a:lnTo>
                      <a:pt x="988" y="797"/>
                    </a:lnTo>
                    <a:lnTo>
                      <a:pt x="988" y="799"/>
                    </a:lnTo>
                    <a:lnTo>
                      <a:pt x="985" y="799"/>
                    </a:lnTo>
                    <a:lnTo>
                      <a:pt x="985" y="802"/>
                    </a:lnTo>
                    <a:lnTo>
                      <a:pt x="983" y="802"/>
                    </a:lnTo>
                    <a:lnTo>
                      <a:pt x="983" y="804"/>
                    </a:lnTo>
                    <a:lnTo>
                      <a:pt x="983" y="807"/>
                    </a:lnTo>
                    <a:lnTo>
                      <a:pt x="985" y="807"/>
                    </a:lnTo>
                    <a:lnTo>
                      <a:pt x="985" y="804"/>
                    </a:lnTo>
                    <a:lnTo>
                      <a:pt x="988" y="804"/>
                    </a:lnTo>
                    <a:lnTo>
                      <a:pt x="985" y="802"/>
                    </a:lnTo>
                    <a:lnTo>
                      <a:pt x="988" y="802"/>
                    </a:lnTo>
                    <a:lnTo>
                      <a:pt x="988" y="799"/>
                    </a:lnTo>
                    <a:lnTo>
                      <a:pt x="990" y="799"/>
                    </a:lnTo>
                    <a:lnTo>
                      <a:pt x="993" y="799"/>
                    </a:lnTo>
                    <a:lnTo>
                      <a:pt x="993" y="797"/>
                    </a:lnTo>
                    <a:lnTo>
                      <a:pt x="995" y="797"/>
                    </a:lnTo>
                    <a:lnTo>
                      <a:pt x="993" y="797"/>
                    </a:lnTo>
                    <a:lnTo>
                      <a:pt x="993" y="794"/>
                    </a:lnTo>
                    <a:lnTo>
                      <a:pt x="995" y="794"/>
                    </a:lnTo>
                    <a:lnTo>
                      <a:pt x="995" y="792"/>
                    </a:lnTo>
                    <a:lnTo>
                      <a:pt x="997" y="792"/>
                    </a:lnTo>
                    <a:lnTo>
                      <a:pt x="997" y="789"/>
                    </a:lnTo>
                    <a:lnTo>
                      <a:pt x="995" y="789"/>
                    </a:lnTo>
                    <a:lnTo>
                      <a:pt x="995" y="792"/>
                    </a:lnTo>
                    <a:lnTo>
                      <a:pt x="993" y="792"/>
                    </a:lnTo>
                    <a:lnTo>
                      <a:pt x="993" y="794"/>
                    </a:lnTo>
                    <a:lnTo>
                      <a:pt x="990" y="794"/>
                    </a:lnTo>
                    <a:lnTo>
                      <a:pt x="990" y="797"/>
                    </a:lnTo>
                    <a:lnTo>
                      <a:pt x="990" y="799"/>
                    </a:lnTo>
                    <a:lnTo>
                      <a:pt x="988" y="799"/>
                    </a:lnTo>
                    <a:lnTo>
                      <a:pt x="988" y="797"/>
                    </a:lnTo>
                    <a:lnTo>
                      <a:pt x="990" y="797"/>
                    </a:lnTo>
                    <a:lnTo>
                      <a:pt x="990" y="794"/>
                    </a:lnTo>
                    <a:lnTo>
                      <a:pt x="990" y="792"/>
                    </a:lnTo>
                    <a:lnTo>
                      <a:pt x="990" y="789"/>
                    </a:lnTo>
                    <a:lnTo>
                      <a:pt x="993" y="787"/>
                    </a:lnTo>
                    <a:lnTo>
                      <a:pt x="990" y="787"/>
                    </a:lnTo>
                    <a:lnTo>
                      <a:pt x="993" y="787"/>
                    </a:lnTo>
                    <a:lnTo>
                      <a:pt x="993" y="785"/>
                    </a:lnTo>
                    <a:lnTo>
                      <a:pt x="995" y="785"/>
                    </a:lnTo>
                    <a:lnTo>
                      <a:pt x="995" y="782"/>
                    </a:lnTo>
                    <a:lnTo>
                      <a:pt x="997" y="782"/>
                    </a:lnTo>
                    <a:lnTo>
                      <a:pt x="1000" y="782"/>
                    </a:lnTo>
                    <a:lnTo>
                      <a:pt x="1000" y="780"/>
                    </a:lnTo>
                    <a:lnTo>
                      <a:pt x="1000" y="782"/>
                    </a:lnTo>
                    <a:lnTo>
                      <a:pt x="1000" y="780"/>
                    </a:lnTo>
                    <a:lnTo>
                      <a:pt x="1002" y="780"/>
                    </a:lnTo>
                    <a:lnTo>
                      <a:pt x="1000" y="782"/>
                    </a:lnTo>
                    <a:lnTo>
                      <a:pt x="1002" y="782"/>
                    </a:lnTo>
                    <a:lnTo>
                      <a:pt x="1002" y="780"/>
                    </a:lnTo>
                    <a:lnTo>
                      <a:pt x="1000" y="780"/>
                    </a:lnTo>
                    <a:lnTo>
                      <a:pt x="1000" y="777"/>
                    </a:lnTo>
                    <a:lnTo>
                      <a:pt x="1000" y="780"/>
                    </a:lnTo>
                    <a:lnTo>
                      <a:pt x="1000" y="777"/>
                    </a:lnTo>
                    <a:lnTo>
                      <a:pt x="1000" y="780"/>
                    </a:lnTo>
                    <a:lnTo>
                      <a:pt x="997" y="780"/>
                    </a:lnTo>
                    <a:lnTo>
                      <a:pt x="995" y="780"/>
                    </a:lnTo>
                    <a:lnTo>
                      <a:pt x="995" y="782"/>
                    </a:lnTo>
                    <a:lnTo>
                      <a:pt x="993" y="782"/>
                    </a:lnTo>
                    <a:lnTo>
                      <a:pt x="993" y="785"/>
                    </a:lnTo>
                    <a:lnTo>
                      <a:pt x="990" y="785"/>
                    </a:lnTo>
                    <a:lnTo>
                      <a:pt x="993" y="785"/>
                    </a:lnTo>
                    <a:lnTo>
                      <a:pt x="993" y="782"/>
                    </a:lnTo>
                    <a:lnTo>
                      <a:pt x="993" y="780"/>
                    </a:lnTo>
                    <a:lnTo>
                      <a:pt x="993" y="777"/>
                    </a:lnTo>
                    <a:lnTo>
                      <a:pt x="993" y="775"/>
                    </a:lnTo>
                    <a:lnTo>
                      <a:pt x="995" y="775"/>
                    </a:lnTo>
                    <a:lnTo>
                      <a:pt x="995" y="772"/>
                    </a:lnTo>
                    <a:lnTo>
                      <a:pt x="995" y="775"/>
                    </a:lnTo>
                    <a:lnTo>
                      <a:pt x="997" y="775"/>
                    </a:lnTo>
                    <a:lnTo>
                      <a:pt x="997" y="772"/>
                    </a:lnTo>
                    <a:lnTo>
                      <a:pt x="1000" y="772"/>
                    </a:lnTo>
                    <a:lnTo>
                      <a:pt x="1000" y="770"/>
                    </a:lnTo>
                    <a:lnTo>
                      <a:pt x="1002" y="770"/>
                    </a:lnTo>
                    <a:lnTo>
                      <a:pt x="1002" y="772"/>
                    </a:lnTo>
                    <a:lnTo>
                      <a:pt x="1005" y="772"/>
                    </a:lnTo>
                    <a:lnTo>
                      <a:pt x="1005" y="775"/>
                    </a:lnTo>
                    <a:lnTo>
                      <a:pt x="1007" y="775"/>
                    </a:lnTo>
                    <a:lnTo>
                      <a:pt x="1010" y="775"/>
                    </a:lnTo>
                    <a:lnTo>
                      <a:pt x="1012" y="775"/>
                    </a:lnTo>
                    <a:lnTo>
                      <a:pt x="1012" y="772"/>
                    </a:lnTo>
                    <a:lnTo>
                      <a:pt x="1010" y="772"/>
                    </a:lnTo>
                    <a:lnTo>
                      <a:pt x="1010" y="775"/>
                    </a:lnTo>
                    <a:lnTo>
                      <a:pt x="1010" y="772"/>
                    </a:lnTo>
                    <a:lnTo>
                      <a:pt x="1007" y="772"/>
                    </a:lnTo>
                    <a:lnTo>
                      <a:pt x="1005" y="772"/>
                    </a:lnTo>
                    <a:lnTo>
                      <a:pt x="1005" y="770"/>
                    </a:lnTo>
                    <a:lnTo>
                      <a:pt x="1002" y="770"/>
                    </a:lnTo>
                    <a:lnTo>
                      <a:pt x="1000" y="770"/>
                    </a:lnTo>
                    <a:lnTo>
                      <a:pt x="997" y="770"/>
                    </a:lnTo>
                    <a:lnTo>
                      <a:pt x="995" y="770"/>
                    </a:lnTo>
                    <a:lnTo>
                      <a:pt x="995" y="767"/>
                    </a:lnTo>
                    <a:lnTo>
                      <a:pt x="997" y="767"/>
                    </a:lnTo>
                    <a:lnTo>
                      <a:pt x="1000" y="767"/>
                    </a:lnTo>
                    <a:lnTo>
                      <a:pt x="997" y="767"/>
                    </a:lnTo>
                    <a:lnTo>
                      <a:pt x="1000" y="767"/>
                    </a:lnTo>
                    <a:lnTo>
                      <a:pt x="1000" y="765"/>
                    </a:lnTo>
                    <a:lnTo>
                      <a:pt x="997" y="765"/>
                    </a:lnTo>
                    <a:lnTo>
                      <a:pt x="1000" y="765"/>
                    </a:lnTo>
                    <a:lnTo>
                      <a:pt x="997" y="765"/>
                    </a:lnTo>
                    <a:lnTo>
                      <a:pt x="997" y="763"/>
                    </a:lnTo>
                    <a:lnTo>
                      <a:pt x="997" y="760"/>
                    </a:lnTo>
                    <a:lnTo>
                      <a:pt x="1000" y="760"/>
                    </a:lnTo>
                    <a:lnTo>
                      <a:pt x="1002" y="760"/>
                    </a:lnTo>
                    <a:lnTo>
                      <a:pt x="1005" y="760"/>
                    </a:lnTo>
                    <a:lnTo>
                      <a:pt x="1007" y="760"/>
                    </a:lnTo>
                    <a:lnTo>
                      <a:pt x="1007" y="758"/>
                    </a:lnTo>
                    <a:lnTo>
                      <a:pt x="1010" y="758"/>
                    </a:lnTo>
                    <a:lnTo>
                      <a:pt x="1012" y="758"/>
                    </a:lnTo>
                    <a:lnTo>
                      <a:pt x="1012" y="755"/>
                    </a:lnTo>
                    <a:lnTo>
                      <a:pt x="1015" y="755"/>
                    </a:lnTo>
                    <a:lnTo>
                      <a:pt x="1015" y="753"/>
                    </a:lnTo>
                    <a:lnTo>
                      <a:pt x="1017" y="753"/>
                    </a:lnTo>
                    <a:lnTo>
                      <a:pt x="1017" y="750"/>
                    </a:lnTo>
                    <a:lnTo>
                      <a:pt x="1017" y="748"/>
                    </a:lnTo>
                    <a:lnTo>
                      <a:pt x="1017" y="750"/>
                    </a:lnTo>
                    <a:lnTo>
                      <a:pt x="1017" y="748"/>
                    </a:lnTo>
                    <a:lnTo>
                      <a:pt x="1019" y="748"/>
                    </a:lnTo>
                    <a:lnTo>
                      <a:pt x="1017" y="748"/>
                    </a:lnTo>
                    <a:lnTo>
                      <a:pt x="1017" y="745"/>
                    </a:lnTo>
                    <a:lnTo>
                      <a:pt x="1019" y="745"/>
                    </a:lnTo>
                    <a:lnTo>
                      <a:pt x="1017" y="745"/>
                    </a:lnTo>
                    <a:lnTo>
                      <a:pt x="1017" y="748"/>
                    </a:lnTo>
                    <a:lnTo>
                      <a:pt x="1015" y="748"/>
                    </a:lnTo>
                    <a:lnTo>
                      <a:pt x="1015" y="745"/>
                    </a:lnTo>
                    <a:lnTo>
                      <a:pt x="1012" y="745"/>
                    </a:lnTo>
                    <a:lnTo>
                      <a:pt x="1010" y="745"/>
                    </a:lnTo>
                    <a:lnTo>
                      <a:pt x="1010" y="743"/>
                    </a:lnTo>
                    <a:lnTo>
                      <a:pt x="1012" y="743"/>
                    </a:lnTo>
                    <a:lnTo>
                      <a:pt x="1010" y="743"/>
                    </a:lnTo>
                    <a:lnTo>
                      <a:pt x="1007" y="743"/>
                    </a:lnTo>
                    <a:lnTo>
                      <a:pt x="1005" y="743"/>
                    </a:lnTo>
                    <a:lnTo>
                      <a:pt x="1005" y="741"/>
                    </a:lnTo>
                    <a:lnTo>
                      <a:pt x="1005" y="743"/>
                    </a:lnTo>
                    <a:lnTo>
                      <a:pt x="1005" y="741"/>
                    </a:lnTo>
                    <a:lnTo>
                      <a:pt x="1002" y="741"/>
                    </a:lnTo>
                    <a:lnTo>
                      <a:pt x="1005" y="741"/>
                    </a:lnTo>
                    <a:lnTo>
                      <a:pt x="1005" y="738"/>
                    </a:lnTo>
                    <a:lnTo>
                      <a:pt x="1005" y="741"/>
                    </a:lnTo>
                    <a:lnTo>
                      <a:pt x="1005" y="738"/>
                    </a:lnTo>
                    <a:lnTo>
                      <a:pt x="1002" y="738"/>
                    </a:lnTo>
                    <a:lnTo>
                      <a:pt x="1002" y="741"/>
                    </a:lnTo>
                    <a:lnTo>
                      <a:pt x="1000" y="741"/>
                    </a:lnTo>
                    <a:lnTo>
                      <a:pt x="1000" y="738"/>
                    </a:lnTo>
                    <a:lnTo>
                      <a:pt x="1002" y="738"/>
                    </a:lnTo>
                    <a:lnTo>
                      <a:pt x="1000" y="738"/>
                    </a:lnTo>
                    <a:lnTo>
                      <a:pt x="1002" y="738"/>
                    </a:lnTo>
                    <a:lnTo>
                      <a:pt x="1000" y="738"/>
                    </a:lnTo>
                    <a:lnTo>
                      <a:pt x="1000" y="736"/>
                    </a:lnTo>
                    <a:lnTo>
                      <a:pt x="1002" y="736"/>
                    </a:lnTo>
                    <a:lnTo>
                      <a:pt x="1002" y="738"/>
                    </a:lnTo>
                    <a:lnTo>
                      <a:pt x="1005" y="738"/>
                    </a:lnTo>
                    <a:lnTo>
                      <a:pt x="1005" y="736"/>
                    </a:lnTo>
                    <a:lnTo>
                      <a:pt x="1002" y="736"/>
                    </a:lnTo>
                    <a:lnTo>
                      <a:pt x="1005" y="736"/>
                    </a:lnTo>
                    <a:lnTo>
                      <a:pt x="1005" y="733"/>
                    </a:lnTo>
                    <a:lnTo>
                      <a:pt x="1002" y="733"/>
                    </a:lnTo>
                    <a:lnTo>
                      <a:pt x="1005" y="733"/>
                    </a:lnTo>
                    <a:lnTo>
                      <a:pt x="1007" y="733"/>
                    </a:lnTo>
                    <a:lnTo>
                      <a:pt x="1007" y="731"/>
                    </a:lnTo>
                    <a:lnTo>
                      <a:pt x="1005" y="731"/>
                    </a:lnTo>
                    <a:lnTo>
                      <a:pt x="1007" y="731"/>
                    </a:lnTo>
                    <a:lnTo>
                      <a:pt x="1005" y="731"/>
                    </a:lnTo>
                    <a:lnTo>
                      <a:pt x="1007" y="731"/>
                    </a:lnTo>
                    <a:lnTo>
                      <a:pt x="1007" y="728"/>
                    </a:lnTo>
                    <a:lnTo>
                      <a:pt x="1010" y="728"/>
                    </a:lnTo>
                    <a:lnTo>
                      <a:pt x="1012" y="728"/>
                    </a:lnTo>
                    <a:lnTo>
                      <a:pt x="1012" y="726"/>
                    </a:lnTo>
                    <a:lnTo>
                      <a:pt x="1012" y="728"/>
                    </a:lnTo>
                    <a:lnTo>
                      <a:pt x="1010" y="728"/>
                    </a:lnTo>
                    <a:lnTo>
                      <a:pt x="1007" y="728"/>
                    </a:lnTo>
                    <a:lnTo>
                      <a:pt x="1005" y="728"/>
                    </a:lnTo>
                    <a:lnTo>
                      <a:pt x="1005" y="726"/>
                    </a:lnTo>
                    <a:lnTo>
                      <a:pt x="1005" y="728"/>
                    </a:lnTo>
                    <a:lnTo>
                      <a:pt x="1002" y="728"/>
                    </a:lnTo>
                    <a:lnTo>
                      <a:pt x="1002" y="726"/>
                    </a:lnTo>
                    <a:lnTo>
                      <a:pt x="1000" y="726"/>
                    </a:lnTo>
                    <a:lnTo>
                      <a:pt x="997" y="726"/>
                    </a:lnTo>
                    <a:lnTo>
                      <a:pt x="995" y="726"/>
                    </a:lnTo>
                    <a:lnTo>
                      <a:pt x="995" y="723"/>
                    </a:lnTo>
                    <a:lnTo>
                      <a:pt x="995" y="721"/>
                    </a:lnTo>
                    <a:lnTo>
                      <a:pt x="997" y="721"/>
                    </a:lnTo>
                    <a:lnTo>
                      <a:pt x="997" y="719"/>
                    </a:lnTo>
                    <a:lnTo>
                      <a:pt x="1000" y="719"/>
                    </a:lnTo>
                    <a:lnTo>
                      <a:pt x="1000" y="716"/>
                    </a:lnTo>
                    <a:lnTo>
                      <a:pt x="1000" y="714"/>
                    </a:lnTo>
                    <a:lnTo>
                      <a:pt x="1002" y="714"/>
                    </a:lnTo>
                    <a:lnTo>
                      <a:pt x="1002" y="711"/>
                    </a:lnTo>
                    <a:lnTo>
                      <a:pt x="1002" y="709"/>
                    </a:lnTo>
                    <a:lnTo>
                      <a:pt x="1000" y="709"/>
                    </a:lnTo>
                    <a:lnTo>
                      <a:pt x="997" y="709"/>
                    </a:lnTo>
                    <a:lnTo>
                      <a:pt x="993" y="706"/>
                    </a:lnTo>
                    <a:lnTo>
                      <a:pt x="990" y="706"/>
                    </a:lnTo>
                    <a:lnTo>
                      <a:pt x="990" y="704"/>
                    </a:lnTo>
                    <a:lnTo>
                      <a:pt x="988" y="704"/>
                    </a:lnTo>
                    <a:lnTo>
                      <a:pt x="990" y="704"/>
                    </a:lnTo>
                    <a:lnTo>
                      <a:pt x="990" y="706"/>
                    </a:lnTo>
                    <a:lnTo>
                      <a:pt x="993" y="706"/>
                    </a:lnTo>
                    <a:lnTo>
                      <a:pt x="993" y="709"/>
                    </a:lnTo>
                    <a:lnTo>
                      <a:pt x="990" y="709"/>
                    </a:lnTo>
                    <a:lnTo>
                      <a:pt x="993" y="709"/>
                    </a:lnTo>
                    <a:lnTo>
                      <a:pt x="995" y="709"/>
                    </a:lnTo>
                    <a:lnTo>
                      <a:pt x="995" y="711"/>
                    </a:lnTo>
                    <a:lnTo>
                      <a:pt x="993" y="711"/>
                    </a:lnTo>
                    <a:lnTo>
                      <a:pt x="995" y="711"/>
                    </a:lnTo>
                    <a:lnTo>
                      <a:pt x="993" y="711"/>
                    </a:lnTo>
                    <a:lnTo>
                      <a:pt x="993" y="709"/>
                    </a:lnTo>
                    <a:lnTo>
                      <a:pt x="993" y="711"/>
                    </a:lnTo>
                    <a:lnTo>
                      <a:pt x="993" y="709"/>
                    </a:lnTo>
                    <a:lnTo>
                      <a:pt x="990" y="709"/>
                    </a:lnTo>
                    <a:lnTo>
                      <a:pt x="990" y="711"/>
                    </a:lnTo>
                    <a:lnTo>
                      <a:pt x="990" y="709"/>
                    </a:lnTo>
                    <a:lnTo>
                      <a:pt x="990" y="711"/>
                    </a:lnTo>
                    <a:lnTo>
                      <a:pt x="988" y="711"/>
                    </a:lnTo>
                    <a:lnTo>
                      <a:pt x="988" y="709"/>
                    </a:lnTo>
                    <a:lnTo>
                      <a:pt x="988" y="711"/>
                    </a:lnTo>
                    <a:lnTo>
                      <a:pt x="985" y="711"/>
                    </a:lnTo>
                    <a:lnTo>
                      <a:pt x="988" y="711"/>
                    </a:lnTo>
                    <a:lnTo>
                      <a:pt x="985" y="711"/>
                    </a:lnTo>
                    <a:lnTo>
                      <a:pt x="985" y="714"/>
                    </a:lnTo>
                    <a:lnTo>
                      <a:pt x="988" y="714"/>
                    </a:lnTo>
                    <a:lnTo>
                      <a:pt x="985" y="714"/>
                    </a:lnTo>
                    <a:lnTo>
                      <a:pt x="988" y="714"/>
                    </a:lnTo>
                    <a:lnTo>
                      <a:pt x="988" y="716"/>
                    </a:lnTo>
                    <a:lnTo>
                      <a:pt x="985" y="716"/>
                    </a:lnTo>
                    <a:lnTo>
                      <a:pt x="985" y="714"/>
                    </a:lnTo>
                    <a:lnTo>
                      <a:pt x="983" y="714"/>
                    </a:lnTo>
                    <a:lnTo>
                      <a:pt x="983" y="716"/>
                    </a:lnTo>
                    <a:lnTo>
                      <a:pt x="985" y="716"/>
                    </a:lnTo>
                    <a:lnTo>
                      <a:pt x="985" y="719"/>
                    </a:lnTo>
                    <a:lnTo>
                      <a:pt x="983" y="719"/>
                    </a:lnTo>
                    <a:lnTo>
                      <a:pt x="983" y="716"/>
                    </a:lnTo>
                    <a:lnTo>
                      <a:pt x="980" y="716"/>
                    </a:lnTo>
                    <a:lnTo>
                      <a:pt x="980" y="719"/>
                    </a:lnTo>
                    <a:lnTo>
                      <a:pt x="978" y="719"/>
                    </a:lnTo>
                    <a:lnTo>
                      <a:pt x="978" y="716"/>
                    </a:lnTo>
                    <a:lnTo>
                      <a:pt x="978" y="719"/>
                    </a:lnTo>
                    <a:lnTo>
                      <a:pt x="975" y="719"/>
                    </a:lnTo>
                    <a:lnTo>
                      <a:pt x="975" y="716"/>
                    </a:lnTo>
                    <a:lnTo>
                      <a:pt x="973" y="716"/>
                    </a:lnTo>
                    <a:lnTo>
                      <a:pt x="971" y="716"/>
                    </a:lnTo>
                    <a:lnTo>
                      <a:pt x="971" y="714"/>
                    </a:lnTo>
                    <a:lnTo>
                      <a:pt x="968" y="714"/>
                    </a:lnTo>
                    <a:lnTo>
                      <a:pt x="968" y="711"/>
                    </a:lnTo>
                    <a:lnTo>
                      <a:pt x="971" y="711"/>
                    </a:lnTo>
                    <a:lnTo>
                      <a:pt x="971" y="709"/>
                    </a:lnTo>
                    <a:lnTo>
                      <a:pt x="973" y="709"/>
                    </a:lnTo>
                    <a:lnTo>
                      <a:pt x="973" y="706"/>
                    </a:lnTo>
                    <a:lnTo>
                      <a:pt x="973" y="704"/>
                    </a:lnTo>
                    <a:lnTo>
                      <a:pt x="975" y="704"/>
                    </a:lnTo>
                    <a:lnTo>
                      <a:pt x="975" y="701"/>
                    </a:lnTo>
                    <a:lnTo>
                      <a:pt x="975" y="699"/>
                    </a:lnTo>
                    <a:lnTo>
                      <a:pt x="975" y="701"/>
                    </a:lnTo>
                    <a:lnTo>
                      <a:pt x="975" y="699"/>
                    </a:lnTo>
                    <a:lnTo>
                      <a:pt x="975" y="697"/>
                    </a:lnTo>
                    <a:lnTo>
                      <a:pt x="975" y="694"/>
                    </a:lnTo>
                    <a:lnTo>
                      <a:pt x="973" y="694"/>
                    </a:lnTo>
                    <a:lnTo>
                      <a:pt x="973" y="692"/>
                    </a:lnTo>
                    <a:lnTo>
                      <a:pt x="975" y="692"/>
                    </a:lnTo>
                    <a:lnTo>
                      <a:pt x="973" y="692"/>
                    </a:lnTo>
                    <a:lnTo>
                      <a:pt x="975" y="692"/>
                    </a:lnTo>
                    <a:lnTo>
                      <a:pt x="973" y="692"/>
                    </a:lnTo>
                    <a:lnTo>
                      <a:pt x="975" y="689"/>
                    </a:lnTo>
                    <a:lnTo>
                      <a:pt x="975" y="687"/>
                    </a:lnTo>
                    <a:lnTo>
                      <a:pt x="975" y="684"/>
                    </a:lnTo>
                    <a:lnTo>
                      <a:pt x="978" y="684"/>
                    </a:lnTo>
                    <a:lnTo>
                      <a:pt x="978" y="682"/>
                    </a:lnTo>
                    <a:lnTo>
                      <a:pt x="978" y="679"/>
                    </a:lnTo>
                    <a:lnTo>
                      <a:pt x="978" y="677"/>
                    </a:lnTo>
                    <a:lnTo>
                      <a:pt x="980" y="677"/>
                    </a:lnTo>
                    <a:lnTo>
                      <a:pt x="980" y="675"/>
                    </a:lnTo>
                    <a:lnTo>
                      <a:pt x="978" y="675"/>
                    </a:lnTo>
                    <a:lnTo>
                      <a:pt x="978" y="672"/>
                    </a:lnTo>
                    <a:lnTo>
                      <a:pt x="980" y="672"/>
                    </a:lnTo>
                    <a:lnTo>
                      <a:pt x="983" y="672"/>
                    </a:lnTo>
                    <a:lnTo>
                      <a:pt x="983" y="675"/>
                    </a:lnTo>
                    <a:lnTo>
                      <a:pt x="980" y="675"/>
                    </a:lnTo>
                    <a:lnTo>
                      <a:pt x="983" y="675"/>
                    </a:lnTo>
                    <a:lnTo>
                      <a:pt x="980" y="675"/>
                    </a:lnTo>
                    <a:lnTo>
                      <a:pt x="983" y="675"/>
                    </a:lnTo>
                    <a:lnTo>
                      <a:pt x="985" y="675"/>
                    </a:lnTo>
                    <a:lnTo>
                      <a:pt x="988" y="675"/>
                    </a:lnTo>
                    <a:lnTo>
                      <a:pt x="988" y="672"/>
                    </a:lnTo>
                    <a:lnTo>
                      <a:pt x="988" y="675"/>
                    </a:lnTo>
                    <a:lnTo>
                      <a:pt x="990" y="675"/>
                    </a:lnTo>
                    <a:lnTo>
                      <a:pt x="990" y="672"/>
                    </a:lnTo>
                    <a:lnTo>
                      <a:pt x="990" y="675"/>
                    </a:lnTo>
                    <a:lnTo>
                      <a:pt x="993" y="675"/>
                    </a:lnTo>
                    <a:lnTo>
                      <a:pt x="993" y="672"/>
                    </a:lnTo>
                    <a:lnTo>
                      <a:pt x="993" y="675"/>
                    </a:lnTo>
                    <a:lnTo>
                      <a:pt x="995" y="675"/>
                    </a:lnTo>
                    <a:lnTo>
                      <a:pt x="993" y="675"/>
                    </a:lnTo>
                    <a:lnTo>
                      <a:pt x="993" y="677"/>
                    </a:lnTo>
                    <a:lnTo>
                      <a:pt x="995" y="677"/>
                    </a:lnTo>
                    <a:lnTo>
                      <a:pt x="993" y="677"/>
                    </a:lnTo>
                    <a:lnTo>
                      <a:pt x="995" y="677"/>
                    </a:lnTo>
                    <a:lnTo>
                      <a:pt x="997" y="675"/>
                    </a:lnTo>
                    <a:lnTo>
                      <a:pt x="995" y="675"/>
                    </a:lnTo>
                    <a:lnTo>
                      <a:pt x="993" y="675"/>
                    </a:lnTo>
                    <a:lnTo>
                      <a:pt x="993" y="672"/>
                    </a:lnTo>
                    <a:lnTo>
                      <a:pt x="990" y="672"/>
                    </a:lnTo>
                    <a:lnTo>
                      <a:pt x="993" y="672"/>
                    </a:lnTo>
                    <a:lnTo>
                      <a:pt x="990" y="672"/>
                    </a:lnTo>
                    <a:lnTo>
                      <a:pt x="988" y="672"/>
                    </a:lnTo>
                    <a:lnTo>
                      <a:pt x="985" y="672"/>
                    </a:lnTo>
                    <a:lnTo>
                      <a:pt x="988" y="672"/>
                    </a:lnTo>
                    <a:lnTo>
                      <a:pt x="988" y="670"/>
                    </a:lnTo>
                    <a:lnTo>
                      <a:pt x="988" y="667"/>
                    </a:lnTo>
                    <a:lnTo>
                      <a:pt x="990" y="667"/>
                    </a:lnTo>
                    <a:lnTo>
                      <a:pt x="990" y="670"/>
                    </a:lnTo>
                    <a:lnTo>
                      <a:pt x="990" y="667"/>
                    </a:lnTo>
                    <a:lnTo>
                      <a:pt x="993" y="667"/>
                    </a:lnTo>
                    <a:lnTo>
                      <a:pt x="993" y="665"/>
                    </a:lnTo>
                    <a:lnTo>
                      <a:pt x="995" y="665"/>
                    </a:lnTo>
                    <a:lnTo>
                      <a:pt x="997" y="665"/>
                    </a:lnTo>
                    <a:lnTo>
                      <a:pt x="995" y="665"/>
                    </a:lnTo>
                    <a:lnTo>
                      <a:pt x="993" y="665"/>
                    </a:lnTo>
                    <a:lnTo>
                      <a:pt x="993" y="667"/>
                    </a:lnTo>
                    <a:lnTo>
                      <a:pt x="990" y="667"/>
                    </a:lnTo>
                    <a:lnTo>
                      <a:pt x="988" y="667"/>
                    </a:lnTo>
                    <a:lnTo>
                      <a:pt x="990" y="667"/>
                    </a:lnTo>
                    <a:lnTo>
                      <a:pt x="988" y="667"/>
                    </a:lnTo>
                    <a:lnTo>
                      <a:pt x="985" y="667"/>
                    </a:lnTo>
                    <a:lnTo>
                      <a:pt x="985" y="665"/>
                    </a:lnTo>
                    <a:lnTo>
                      <a:pt x="983" y="665"/>
                    </a:lnTo>
                    <a:lnTo>
                      <a:pt x="983" y="662"/>
                    </a:lnTo>
                    <a:lnTo>
                      <a:pt x="983" y="660"/>
                    </a:lnTo>
                    <a:lnTo>
                      <a:pt x="983" y="657"/>
                    </a:lnTo>
                    <a:lnTo>
                      <a:pt x="983" y="655"/>
                    </a:lnTo>
                    <a:lnTo>
                      <a:pt x="980" y="655"/>
                    </a:lnTo>
                    <a:lnTo>
                      <a:pt x="983" y="655"/>
                    </a:lnTo>
                    <a:lnTo>
                      <a:pt x="980" y="655"/>
                    </a:lnTo>
                    <a:lnTo>
                      <a:pt x="980" y="653"/>
                    </a:lnTo>
                    <a:lnTo>
                      <a:pt x="980" y="650"/>
                    </a:lnTo>
                    <a:lnTo>
                      <a:pt x="983" y="650"/>
                    </a:lnTo>
                    <a:lnTo>
                      <a:pt x="983" y="648"/>
                    </a:lnTo>
                    <a:lnTo>
                      <a:pt x="983" y="645"/>
                    </a:lnTo>
                    <a:lnTo>
                      <a:pt x="983" y="643"/>
                    </a:lnTo>
                    <a:lnTo>
                      <a:pt x="985" y="643"/>
                    </a:lnTo>
                    <a:lnTo>
                      <a:pt x="983" y="643"/>
                    </a:lnTo>
                    <a:lnTo>
                      <a:pt x="985" y="643"/>
                    </a:lnTo>
                    <a:lnTo>
                      <a:pt x="985" y="640"/>
                    </a:lnTo>
                    <a:lnTo>
                      <a:pt x="988" y="640"/>
                    </a:lnTo>
                    <a:lnTo>
                      <a:pt x="985" y="640"/>
                    </a:lnTo>
                    <a:lnTo>
                      <a:pt x="988" y="640"/>
                    </a:lnTo>
                    <a:lnTo>
                      <a:pt x="988" y="638"/>
                    </a:lnTo>
                    <a:lnTo>
                      <a:pt x="985" y="638"/>
                    </a:lnTo>
                    <a:lnTo>
                      <a:pt x="985" y="635"/>
                    </a:lnTo>
                    <a:lnTo>
                      <a:pt x="985" y="633"/>
                    </a:lnTo>
                    <a:lnTo>
                      <a:pt x="985" y="631"/>
                    </a:lnTo>
                    <a:lnTo>
                      <a:pt x="988" y="631"/>
                    </a:lnTo>
                    <a:lnTo>
                      <a:pt x="988" y="628"/>
                    </a:lnTo>
                    <a:lnTo>
                      <a:pt x="988" y="626"/>
                    </a:lnTo>
                    <a:lnTo>
                      <a:pt x="988" y="623"/>
                    </a:lnTo>
                    <a:lnTo>
                      <a:pt x="990" y="623"/>
                    </a:lnTo>
                    <a:lnTo>
                      <a:pt x="990" y="621"/>
                    </a:lnTo>
                    <a:lnTo>
                      <a:pt x="993" y="621"/>
                    </a:lnTo>
                    <a:lnTo>
                      <a:pt x="995" y="621"/>
                    </a:lnTo>
                    <a:lnTo>
                      <a:pt x="995" y="618"/>
                    </a:lnTo>
                    <a:lnTo>
                      <a:pt x="995" y="621"/>
                    </a:lnTo>
                    <a:lnTo>
                      <a:pt x="997" y="621"/>
                    </a:lnTo>
                    <a:lnTo>
                      <a:pt x="995" y="621"/>
                    </a:lnTo>
                    <a:lnTo>
                      <a:pt x="995" y="618"/>
                    </a:lnTo>
                    <a:lnTo>
                      <a:pt x="995" y="616"/>
                    </a:lnTo>
                    <a:lnTo>
                      <a:pt x="997" y="616"/>
                    </a:lnTo>
                    <a:lnTo>
                      <a:pt x="997" y="613"/>
                    </a:lnTo>
                    <a:lnTo>
                      <a:pt x="1000" y="613"/>
                    </a:lnTo>
                    <a:lnTo>
                      <a:pt x="1000" y="611"/>
                    </a:lnTo>
                    <a:lnTo>
                      <a:pt x="1000" y="608"/>
                    </a:lnTo>
                    <a:lnTo>
                      <a:pt x="1000" y="606"/>
                    </a:lnTo>
                    <a:lnTo>
                      <a:pt x="1002" y="606"/>
                    </a:lnTo>
                    <a:lnTo>
                      <a:pt x="1000" y="606"/>
                    </a:lnTo>
                    <a:lnTo>
                      <a:pt x="1000" y="604"/>
                    </a:lnTo>
                    <a:lnTo>
                      <a:pt x="1000" y="601"/>
                    </a:lnTo>
                    <a:lnTo>
                      <a:pt x="1000" y="599"/>
                    </a:lnTo>
                    <a:lnTo>
                      <a:pt x="1000" y="596"/>
                    </a:lnTo>
                    <a:lnTo>
                      <a:pt x="997" y="596"/>
                    </a:lnTo>
                    <a:lnTo>
                      <a:pt x="997" y="594"/>
                    </a:lnTo>
                    <a:lnTo>
                      <a:pt x="997" y="591"/>
                    </a:lnTo>
                    <a:lnTo>
                      <a:pt x="995" y="591"/>
                    </a:lnTo>
                    <a:lnTo>
                      <a:pt x="995" y="589"/>
                    </a:lnTo>
                    <a:lnTo>
                      <a:pt x="995" y="586"/>
                    </a:lnTo>
                    <a:lnTo>
                      <a:pt x="993" y="586"/>
                    </a:lnTo>
                    <a:lnTo>
                      <a:pt x="993" y="584"/>
                    </a:lnTo>
                    <a:lnTo>
                      <a:pt x="993" y="582"/>
                    </a:lnTo>
                    <a:lnTo>
                      <a:pt x="993" y="579"/>
                    </a:lnTo>
                    <a:lnTo>
                      <a:pt x="993" y="577"/>
                    </a:lnTo>
                    <a:lnTo>
                      <a:pt x="993" y="574"/>
                    </a:lnTo>
                    <a:lnTo>
                      <a:pt x="995" y="574"/>
                    </a:lnTo>
                    <a:lnTo>
                      <a:pt x="995" y="572"/>
                    </a:lnTo>
                    <a:lnTo>
                      <a:pt x="995" y="569"/>
                    </a:lnTo>
                    <a:lnTo>
                      <a:pt x="993" y="569"/>
                    </a:lnTo>
                    <a:lnTo>
                      <a:pt x="993" y="567"/>
                    </a:lnTo>
                    <a:lnTo>
                      <a:pt x="993" y="564"/>
                    </a:lnTo>
                    <a:lnTo>
                      <a:pt x="990" y="564"/>
                    </a:lnTo>
                    <a:lnTo>
                      <a:pt x="990" y="562"/>
                    </a:lnTo>
                    <a:lnTo>
                      <a:pt x="990" y="560"/>
                    </a:lnTo>
                    <a:lnTo>
                      <a:pt x="988" y="560"/>
                    </a:lnTo>
                    <a:lnTo>
                      <a:pt x="990" y="560"/>
                    </a:lnTo>
                    <a:lnTo>
                      <a:pt x="988" y="560"/>
                    </a:lnTo>
                    <a:lnTo>
                      <a:pt x="990" y="560"/>
                    </a:lnTo>
                    <a:lnTo>
                      <a:pt x="988" y="560"/>
                    </a:lnTo>
                    <a:lnTo>
                      <a:pt x="988" y="557"/>
                    </a:lnTo>
                    <a:lnTo>
                      <a:pt x="990" y="557"/>
                    </a:lnTo>
                    <a:lnTo>
                      <a:pt x="990" y="555"/>
                    </a:lnTo>
                    <a:lnTo>
                      <a:pt x="990" y="552"/>
                    </a:lnTo>
                    <a:lnTo>
                      <a:pt x="990" y="550"/>
                    </a:lnTo>
                    <a:lnTo>
                      <a:pt x="988" y="550"/>
                    </a:lnTo>
                    <a:lnTo>
                      <a:pt x="988" y="547"/>
                    </a:lnTo>
                    <a:lnTo>
                      <a:pt x="990" y="547"/>
                    </a:lnTo>
                    <a:lnTo>
                      <a:pt x="990" y="545"/>
                    </a:lnTo>
                    <a:lnTo>
                      <a:pt x="993" y="545"/>
                    </a:lnTo>
                    <a:lnTo>
                      <a:pt x="990" y="545"/>
                    </a:lnTo>
                    <a:lnTo>
                      <a:pt x="993" y="545"/>
                    </a:lnTo>
                    <a:lnTo>
                      <a:pt x="993" y="547"/>
                    </a:lnTo>
                    <a:lnTo>
                      <a:pt x="993" y="545"/>
                    </a:lnTo>
                    <a:lnTo>
                      <a:pt x="995" y="545"/>
                    </a:lnTo>
                    <a:lnTo>
                      <a:pt x="995" y="547"/>
                    </a:lnTo>
                    <a:lnTo>
                      <a:pt x="997" y="547"/>
                    </a:lnTo>
                    <a:lnTo>
                      <a:pt x="1000" y="547"/>
                    </a:lnTo>
                    <a:lnTo>
                      <a:pt x="1000" y="545"/>
                    </a:lnTo>
                    <a:lnTo>
                      <a:pt x="1002" y="545"/>
                    </a:lnTo>
                    <a:lnTo>
                      <a:pt x="1002" y="542"/>
                    </a:lnTo>
                    <a:lnTo>
                      <a:pt x="1002" y="540"/>
                    </a:lnTo>
                    <a:lnTo>
                      <a:pt x="1002" y="538"/>
                    </a:lnTo>
                    <a:lnTo>
                      <a:pt x="1002" y="535"/>
                    </a:lnTo>
                    <a:lnTo>
                      <a:pt x="1000" y="535"/>
                    </a:lnTo>
                    <a:lnTo>
                      <a:pt x="1002" y="535"/>
                    </a:lnTo>
                    <a:lnTo>
                      <a:pt x="1002" y="533"/>
                    </a:lnTo>
                    <a:lnTo>
                      <a:pt x="1002" y="530"/>
                    </a:lnTo>
                    <a:lnTo>
                      <a:pt x="1005" y="530"/>
                    </a:lnTo>
                    <a:lnTo>
                      <a:pt x="1005" y="533"/>
                    </a:lnTo>
                    <a:lnTo>
                      <a:pt x="1007" y="533"/>
                    </a:lnTo>
                    <a:lnTo>
                      <a:pt x="1007" y="530"/>
                    </a:lnTo>
                    <a:lnTo>
                      <a:pt x="1007" y="528"/>
                    </a:lnTo>
                    <a:lnTo>
                      <a:pt x="1010" y="528"/>
                    </a:lnTo>
                    <a:lnTo>
                      <a:pt x="1010" y="525"/>
                    </a:lnTo>
                    <a:lnTo>
                      <a:pt x="1010" y="523"/>
                    </a:lnTo>
                    <a:lnTo>
                      <a:pt x="1012" y="523"/>
                    </a:lnTo>
                    <a:lnTo>
                      <a:pt x="1012" y="520"/>
                    </a:lnTo>
                    <a:lnTo>
                      <a:pt x="1012" y="518"/>
                    </a:lnTo>
                    <a:lnTo>
                      <a:pt x="1012" y="516"/>
                    </a:lnTo>
                    <a:lnTo>
                      <a:pt x="1012" y="513"/>
                    </a:lnTo>
                    <a:lnTo>
                      <a:pt x="1012" y="511"/>
                    </a:lnTo>
                    <a:lnTo>
                      <a:pt x="1015" y="511"/>
                    </a:lnTo>
                    <a:lnTo>
                      <a:pt x="1017" y="508"/>
                    </a:lnTo>
                    <a:lnTo>
                      <a:pt x="1019" y="508"/>
                    </a:lnTo>
                    <a:lnTo>
                      <a:pt x="1019" y="506"/>
                    </a:lnTo>
                    <a:lnTo>
                      <a:pt x="1019" y="503"/>
                    </a:lnTo>
                    <a:lnTo>
                      <a:pt x="1017" y="503"/>
                    </a:lnTo>
                    <a:lnTo>
                      <a:pt x="1017" y="501"/>
                    </a:lnTo>
                    <a:lnTo>
                      <a:pt x="1019" y="501"/>
                    </a:lnTo>
                    <a:lnTo>
                      <a:pt x="1019" y="498"/>
                    </a:lnTo>
                    <a:lnTo>
                      <a:pt x="1022" y="498"/>
                    </a:lnTo>
                    <a:lnTo>
                      <a:pt x="1022" y="496"/>
                    </a:lnTo>
                    <a:lnTo>
                      <a:pt x="1022" y="494"/>
                    </a:lnTo>
                    <a:lnTo>
                      <a:pt x="1024" y="494"/>
                    </a:lnTo>
                    <a:lnTo>
                      <a:pt x="1024" y="491"/>
                    </a:lnTo>
                    <a:lnTo>
                      <a:pt x="1027" y="491"/>
                    </a:lnTo>
                    <a:lnTo>
                      <a:pt x="1027" y="489"/>
                    </a:lnTo>
                    <a:lnTo>
                      <a:pt x="1029" y="489"/>
                    </a:lnTo>
                    <a:lnTo>
                      <a:pt x="1029" y="486"/>
                    </a:lnTo>
                    <a:lnTo>
                      <a:pt x="1029" y="484"/>
                    </a:lnTo>
                    <a:lnTo>
                      <a:pt x="1029" y="481"/>
                    </a:lnTo>
                    <a:lnTo>
                      <a:pt x="1032" y="481"/>
                    </a:lnTo>
                    <a:lnTo>
                      <a:pt x="1032" y="479"/>
                    </a:lnTo>
                    <a:lnTo>
                      <a:pt x="1032" y="476"/>
                    </a:lnTo>
                    <a:lnTo>
                      <a:pt x="1034" y="476"/>
                    </a:lnTo>
                    <a:lnTo>
                      <a:pt x="1034" y="474"/>
                    </a:lnTo>
                    <a:lnTo>
                      <a:pt x="1034" y="472"/>
                    </a:lnTo>
                    <a:lnTo>
                      <a:pt x="1034" y="469"/>
                    </a:lnTo>
                    <a:lnTo>
                      <a:pt x="1034" y="467"/>
                    </a:lnTo>
                    <a:lnTo>
                      <a:pt x="1037" y="467"/>
                    </a:lnTo>
                    <a:lnTo>
                      <a:pt x="1037" y="464"/>
                    </a:lnTo>
                    <a:lnTo>
                      <a:pt x="1034" y="464"/>
                    </a:lnTo>
                    <a:lnTo>
                      <a:pt x="1034" y="462"/>
                    </a:lnTo>
                    <a:lnTo>
                      <a:pt x="1034" y="459"/>
                    </a:lnTo>
                    <a:lnTo>
                      <a:pt x="1037" y="459"/>
                    </a:lnTo>
                    <a:lnTo>
                      <a:pt x="1037" y="457"/>
                    </a:lnTo>
                    <a:lnTo>
                      <a:pt x="1039" y="457"/>
                    </a:lnTo>
                    <a:lnTo>
                      <a:pt x="1039" y="454"/>
                    </a:lnTo>
                    <a:lnTo>
                      <a:pt x="1039" y="452"/>
                    </a:lnTo>
                    <a:lnTo>
                      <a:pt x="1041" y="452"/>
                    </a:lnTo>
                    <a:lnTo>
                      <a:pt x="1041" y="450"/>
                    </a:lnTo>
                    <a:lnTo>
                      <a:pt x="1044" y="450"/>
                    </a:lnTo>
                    <a:lnTo>
                      <a:pt x="1044" y="447"/>
                    </a:lnTo>
                    <a:lnTo>
                      <a:pt x="1046" y="447"/>
                    </a:lnTo>
                    <a:lnTo>
                      <a:pt x="1046" y="445"/>
                    </a:lnTo>
                    <a:lnTo>
                      <a:pt x="1044" y="445"/>
                    </a:lnTo>
                    <a:lnTo>
                      <a:pt x="1046" y="445"/>
                    </a:lnTo>
                    <a:lnTo>
                      <a:pt x="1044" y="445"/>
                    </a:lnTo>
                    <a:lnTo>
                      <a:pt x="1046" y="445"/>
                    </a:lnTo>
                    <a:lnTo>
                      <a:pt x="1044" y="445"/>
                    </a:lnTo>
                    <a:lnTo>
                      <a:pt x="1044" y="442"/>
                    </a:lnTo>
                    <a:lnTo>
                      <a:pt x="1044" y="440"/>
                    </a:lnTo>
                    <a:lnTo>
                      <a:pt x="1044" y="437"/>
                    </a:lnTo>
                    <a:lnTo>
                      <a:pt x="1044" y="435"/>
                    </a:lnTo>
                    <a:lnTo>
                      <a:pt x="1044" y="432"/>
                    </a:lnTo>
                    <a:lnTo>
                      <a:pt x="1041" y="432"/>
                    </a:lnTo>
                    <a:lnTo>
                      <a:pt x="1044" y="432"/>
                    </a:lnTo>
                    <a:lnTo>
                      <a:pt x="1041" y="432"/>
                    </a:lnTo>
                    <a:lnTo>
                      <a:pt x="1044" y="432"/>
                    </a:lnTo>
                    <a:lnTo>
                      <a:pt x="1044" y="430"/>
                    </a:lnTo>
                    <a:lnTo>
                      <a:pt x="1046" y="430"/>
                    </a:lnTo>
                    <a:lnTo>
                      <a:pt x="1046" y="428"/>
                    </a:lnTo>
                    <a:lnTo>
                      <a:pt x="1049" y="428"/>
                    </a:lnTo>
                    <a:lnTo>
                      <a:pt x="1049" y="425"/>
                    </a:lnTo>
                    <a:lnTo>
                      <a:pt x="1046" y="425"/>
                    </a:lnTo>
                    <a:lnTo>
                      <a:pt x="1046" y="423"/>
                    </a:lnTo>
                    <a:lnTo>
                      <a:pt x="1049" y="423"/>
                    </a:lnTo>
                    <a:lnTo>
                      <a:pt x="1049" y="420"/>
                    </a:lnTo>
                    <a:lnTo>
                      <a:pt x="1049" y="423"/>
                    </a:lnTo>
                    <a:lnTo>
                      <a:pt x="1049" y="420"/>
                    </a:lnTo>
                    <a:lnTo>
                      <a:pt x="1051" y="420"/>
                    </a:lnTo>
                    <a:lnTo>
                      <a:pt x="1051" y="418"/>
                    </a:lnTo>
                    <a:lnTo>
                      <a:pt x="1049" y="418"/>
                    </a:lnTo>
                    <a:lnTo>
                      <a:pt x="1049" y="415"/>
                    </a:lnTo>
                    <a:lnTo>
                      <a:pt x="1051" y="415"/>
                    </a:lnTo>
                    <a:lnTo>
                      <a:pt x="1051" y="413"/>
                    </a:lnTo>
                    <a:lnTo>
                      <a:pt x="1051" y="410"/>
                    </a:lnTo>
                    <a:lnTo>
                      <a:pt x="1049" y="410"/>
                    </a:lnTo>
                    <a:lnTo>
                      <a:pt x="1049" y="408"/>
                    </a:lnTo>
                    <a:lnTo>
                      <a:pt x="1046" y="408"/>
                    </a:lnTo>
                    <a:lnTo>
                      <a:pt x="1046" y="406"/>
                    </a:lnTo>
                    <a:lnTo>
                      <a:pt x="1049" y="406"/>
                    </a:lnTo>
                    <a:lnTo>
                      <a:pt x="1046" y="406"/>
                    </a:lnTo>
                    <a:lnTo>
                      <a:pt x="1049" y="406"/>
                    </a:lnTo>
                    <a:lnTo>
                      <a:pt x="1046" y="406"/>
                    </a:lnTo>
                    <a:lnTo>
                      <a:pt x="1049" y="406"/>
                    </a:lnTo>
                    <a:lnTo>
                      <a:pt x="1049" y="403"/>
                    </a:lnTo>
                    <a:lnTo>
                      <a:pt x="1049" y="401"/>
                    </a:lnTo>
                    <a:lnTo>
                      <a:pt x="1049" y="398"/>
                    </a:lnTo>
                    <a:lnTo>
                      <a:pt x="1046" y="398"/>
                    </a:lnTo>
                    <a:lnTo>
                      <a:pt x="1049" y="398"/>
                    </a:lnTo>
                    <a:lnTo>
                      <a:pt x="1049" y="396"/>
                    </a:lnTo>
                    <a:lnTo>
                      <a:pt x="1046" y="396"/>
                    </a:lnTo>
                    <a:lnTo>
                      <a:pt x="1046" y="393"/>
                    </a:lnTo>
                    <a:lnTo>
                      <a:pt x="1046" y="391"/>
                    </a:lnTo>
                    <a:lnTo>
                      <a:pt x="1046" y="388"/>
                    </a:lnTo>
                    <a:lnTo>
                      <a:pt x="1046" y="386"/>
                    </a:lnTo>
                    <a:lnTo>
                      <a:pt x="1046" y="384"/>
                    </a:lnTo>
                    <a:lnTo>
                      <a:pt x="1044" y="384"/>
                    </a:lnTo>
                    <a:lnTo>
                      <a:pt x="1044" y="381"/>
                    </a:lnTo>
                    <a:lnTo>
                      <a:pt x="1044" y="379"/>
                    </a:lnTo>
                    <a:lnTo>
                      <a:pt x="1044" y="376"/>
                    </a:lnTo>
                    <a:lnTo>
                      <a:pt x="1044" y="374"/>
                    </a:lnTo>
                    <a:lnTo>
                      <a:pt x="1044" y="371"/>
                    </a:lnTo>
                    <a:lnTo>
                      <a:pt x="1044" y="369"/>
                    </a:lnTo>
                    <a:lnTo>
                      <a:pt x="1044" y="366"/>
                    </a:lnTo>
                    <a:lnTo>
                      <a:pt x="1041" y="366"/>
                    </a:lnTo>
                    <a:lnTo>
                      <a:pt x="1044" y="366"/>
                    </a:lnTo>
                    <a:lnTo>
                      <a:pt x="1044" y="364"/>
                    </a:lnTo>
                    <a:lnTo>
                      <a:pt x="1041" y="364"/>
                    </a:lnTo>
                    <a:lnTo>
                      <a:pt x="1044" y="364"/>
                    </a:lnTo>
                    <a:lnTo>
                      <a:pt x="1041" y="364"/>
                    </a:lnTo>
                    <a:lnTo>
                      <a:pt x="1041" y="362"/>
                    </a:lnTo>
                    <a:lnTo>
                      <a:pt x="1044" y="362"/>
                    </a:lnTo>
                    <a:lnTo>
                      <a:pt x="1044" y="359"/>
                    </a:lnTo>
                    <a:lnTo>
                      <a:pt x="1044" y="357"/>
                    </a:lnTo>
                    <a:lnTo>
                      <a:pt x="1044" y="354"/>
                    </a:lnTo>
                    <a:lnTo>
                      <a:pt x="1046" y="354"/>
                    </a:lnTo>
                    <a:lnTo>
                      <a:pt x="1049" y="354"/>
                    </a:lnTo>
                    <a:lnTo>
                      <a:pt x="1049" y="352"/>
                    </a:lnTo>
                    <a:lnTo>
                      <a:pt x="1051" y="352"/>
                    </a:lnTo>
                    <a:lnTo>
                      <a:pt x="1051" y="349"/>
                    </a:lnTo>
                    <a:lnTo>
                      <a:pt x="1051" y="347"/>
                    </a:lnTo>
                    <a:lnTo>
                      <a:pt x="1051" y="344"/>
                    </a:lnTo>
                    <a:lnTo>
                      <a:pt x="1051" y="347"/>
                    </a:lnTo>
                    <a:lnTo>
                      <a:pt x="1054" y="347"/>
                    </a:lnTo>
                    <a:lnTo>
                      <a:pt x="1054" y="344"/>
                    </a:lnTo>
                    <a:lnTo>
                      <a:pt x="1051" y="344"/>
                    </a:lnTo>
                    <a:lnTo>
                      <a:pt x="1054" y="344"/>
                    </a:lnTo>
                    <a:lnTo>
                      <a:pt x="1054" y="342"/>
                    </a:lnTo>
                    <a:lnTo>
                      <a:pt x="1054" y="340"/>
                    </a:lnTo>
                    <a:lnTo>
                      <a:pt x="1054" y="337"/>
                    </a:lnTo>
                    <a:lnTo>
                      <a:pt x="1054" y="335"/>
                    </a:lnTo>
                    <a:lnTo>
                      <a:pt x="1054" y="332"/>
                    </a:lnTo>
                    <a:lnTo>
                      <a:pt x="1054" y="330"/>
                    </a:lnTo>
                    <a:lnTo>
                      <a:pt x="1054" y="327"/>
                    </a:lnTo>
                    <a:lnTo>
                      <a:pt x="1051" y="327"/>
                    </a:lnTo>
                    <a:lnTo>
                      <a:pt x="1051" y="325"/>
                    </a:lnTo>
                    <a:lnTo>
                      <a:pt x="1049" y="325"/>
                    </a:lnTo>
                    <a:lnTo>
                      <a:pt x="1049" y="322"/>
                    </a:lnTo>
                    <a:lnTo>
                      <a:pt x="1049" y="320"/>
                    </a:lnTo>
                    <a:lnTo>
                      <a:pt x="1049" y="318"/>
                    </a:lnTo>
                    <a:lnTo>
                      <a:pt x="1049" y="315"/>
                    </a:lnTo>
                    <a:lnTo>
                      <a:pt x="1051" y="315"/>
                    </a:lnTo>
                    <a:lnTo>
                      <a:pt x="1051" y="313"/>
                    </a:lnTo>
                    <a:lnTo>
                      <a:pt x="1054" y="313"/>
                    </a:lnTo>
                    <a:lnTo>
                      <a:pt x="1054" y="310"/>
                    </a:lnTo>
                    <a:lnTo>
                      <a:pt x="1054" y="308"/>
                    </a:lnTo>
                    <a:lnTo>
                      <a:pt x="1054" y="305"/>
                    </a:lnTo>
                    <a:lnTo>
                      <a:pt x="1056" y="305"/>
                    </a:lnTo>
                    <a:lnTo>
                      <a:pt x="1054" y="305"/>
                    </a:lnTo>
                    <a:lnTo>
                      <a:pt x="1056" y="305"/>
                    </a:lnTo>
                    <a:lnTo>
                      <a:pt x="1056" y="303"/>
                    </a:lnTo>
                    <a:lnTo>
                      <a:pt x="1056" y="300"/>
                    </a:lnTo>
                    <a:lnTo>
                      <a:pt x="1059" y="300"/>
                    </a:lnTo>
                    <a:lnTo>
                      <a:pt x="1056" y="300"/>
                    </a:lnTo>
                    <a:lnTo>
                      <a:pt x="1059" y="300"/>
                    </a:lnTo>
                    <a:lnTo>
                      <a:pt x="1059" y="298"/>
                    </a:lnTo>
                    <a:lnTo>
                      <a:pt x="1059" y="296"/>
                    </a:lnTo>
                    <a:lnTo>
                      <a:pt x="1056" y="296"/>
                    </a:lnTo>
                    <a:lnTo>
                      <a:pt x="1056" y="293"/>
                    </a:lnTo>
                    <a:lnTo>
                      <a:pt x="1059" y="293"/>
                    </a:lnTo>
                    <a:lnTo>
                      <a:pt x="1059" y="291"/>
                    </a:lnTo>
                    <a:lnTo>
                      <a:pt x="1059" y="288"/>
                    </a:lnTo>
                    <a:lnTo>
                      <a:pt x="1059" y="286"/>
                    </a:lnTo>
                    <a:lnTo>
                      <a:pt x="1061" y="286"/>
                    </a:lnTo>
                    <a:lnTo>
                      <a:pt x="1061" y="283"/>
                    </a:lnTo>
                    <a:lnTo>
                      <a:pt x="1061" y="281"/>
                    </a:lnTo>
                    <a:lnTo>
                      <a:pt x="1061" y="283"/>
                    </a:lnTo>
                    <a:lnTo>
                      <a:pt x="1063" y="283"/>
                    </a:lnTo>
                    <a:lnTo>
                      <a:pt x="1063" y="281"/>
                    </a:lnTo>
                    <a:lnTo>
                      <a:pt x="1066" y="281"/>
                    </a:lnTo>
                    <a:lnTo>
                      <a:pt x="1066" y="278"/>
                    </a:lnTo>
                    <a:lnTo>
                      <a:pt x="1066" y="276"/>
                    </a:lnTo>
                    <a:lnTo>
                      <a:pt x="1063" y="276"/>
                    </a:lnTo>
                    <a:lnTo>
                      <a:pt x="1063" y="274"/>
                    </a:lnTo>
                    <a:lnTo>
                      <a:pt x="1063" y="271"/>
                    </a:lnTo>
                    <a:lnTo>
                      <a:pt x="1063" y="269"/>
                    </a:lnTo>
                    <a:lnTo>
                      <a:pt x="1063" y="266"/>
                    </a:lnTo>
                    <a:lnTo>
                      <a:pt x="1066" y="266"/>
                    </a:lnTo>
                    <a:lnTo>
                      <a:pt x="1066" y="264"/>
                    </a:lnTo>
                    <a:lnTo>
                      <a:pt x="1066" y="266"/>
                    </a:lnTo>
                    <a:lnTo>
                      <a:pt x="1068" y="266"/>
                    </a:lnTo>
                    <a:lnTo>
                      <a:pt x="1068" y="264"/>
                    </a:lnTo>
                    <a:lnTo>
                      <a:pt x="1068" y="261"/>
                    </a:lnTo>
                    <a:lnTo>
                      <a:pt x="1066" y="261"/>
                    </a:lnTo>
                    <a:lnTo>
                      <a:pt x="1066" y="259"/>
                    </a:lnTo>
                    <a:lnTo>
                      <a:pt x="1068" y="259"/>
                    </a:lnTo>
                    <a:lnTo>
                      <a:pt x="1068" y="256"/>
                    </a:lnTo>
                    <a:lnTo>
                      <a:pt x="1071" y="256"/>
                    </a:lnTo>
                    <a:lnTo>
                      <a:pt x="1068" y="256"/>
                    </a:lnTo>
                    <a:lnTo>
                      <a:pt x="1068" y="254"/>
                    </a:lnTo>
                    <a:lnTo>
                      <a:pt x="1071" y="254"/>
                    </a:lnTo>
                    <a:lnTo>
                      <a:pt x="1071" y="252"/>
                    </a:lnTo>
                    <a:lnTo>
                      <a:pt x="1071" y="249"/>
                    </a:lnTo>
                    <a:lnTo>
                      <a:pt x="1071" y="247"/>
                    </a:lnTo>
                    <a:lnTo>
                      <a:pt x="1073" y="247"/>
                    </a:lnTo>
                    <a:lnTo>
                      <a:pt x="1073" y="244"/>
                    </a:lnTo>
                    <a:lnTo>
                      <a:pt x="1071" y="244"/>
                    </a:lnTo>
                    <a:lnTo>
                      <a:pt x="1073" y="242"/>
                    </a:lnTo>
                    <a:lnTo>
                      <a:pt x="1071" y="242"/>
                    </a:lnTo>
                    <a:lnTo>
                      <a:pt x="1071" y="239"/>
                    </a:lnTo>
                    <a:lnTo>
                      <a:pt x="1073" y="239"/>
                    </a:lnTo>
                    <a:lnTo>
                      <a:pt x="1071" y="239"/>
                    </a:lnTo>
                    <a:lnTo>
                      <a:pt x="1071" y="237"/>
                    </a:lnTo>
                    <a:lnTo>
                      <a:pt x="1073" y="237"/>
                    </a:lnTo>
                    <a:lnTo>
                      <a:pt x="1073" y="234"/>
                    </a:lnTo>
                    <a:lnTo>
                      <a:pt x="1071" y="234"/>
                    </a:lnTo>
                    <a:lnTo>
                      <a:pt x="1071" y="232"/>
                    </a:lnTo>
                    <a:lnTo>
                      <a:pt x="1071" y="230"/>
                    </a:lnTo>
                    <a:lnTo>
                      <a:pt x="1071" y="227"/>
                    </a:lnTo>
                    <a:lnTo>
                      <a:pt x="1071" y="225"/>
                    </a:lnTo>
                    <a:lnTo>
                      <a:pt x="1073" y="227"/>
                    </a:lnTo>
                    <a:lnTo>
                      <a:pt x="1073" y="225"/>
                    </a:lnTo>
                    <a:lnTo>
                      <a:pt x="1073" y="222"/>
                    </a:lnTo>
                    <a:lnTo>
                      <a:pt x="1076" y="222"/>
                    </a:lnTo>
                    <a:lnTo>
                      <a:pt x="1076" y="220"/>
                    </a:lnTo>
                    <a:lnTo>
                      <a:pt x="1078" y="220"/>
                    </a:lnTo>
                    <a:lnTo>
                      <a:pt x="1078" y="217"/>
                    </a:lnTo>
                    <a:lnTo>
                      <a:pt x="1078" y="215"/>
                    </a:lnTo>
                    <a:lnTo>
                      <a:pt x="1078" y="212"/>
                    </a:lnTo>
                    <a:lnTo>
                      <a:pt x="1076" y="212"/>
                    </a:lnTo>
                    <a:lnTo>
                      <a:pt x="1076" y="210"/>
                    </a:lnTo>
                    <a:lnTo>
                      <a:pt x="1078" y="208"/>
                    </a:lnTo>
                    <a:lnTo>
                      <a:pt x="1076" y="208"/>
                    </a:lnTo>
                    <a:lnTo>
                      <a:pt x="1076" y="205"/>
                    </a:lnTo>
                    <a:lnTo>
                      <a:pt x="1076" y="203"/>
                    </a:lnTo>
                    <a:lnTo>
                      <a:pt x="1076" y="200"/>
                    </a:lnTo>
                    <a:lnTo>
                      <a:pt x="1073" y="200"/>
                    </a:lnTo>
                    <a:lnTo>
                      <a:pt x="1073" y="198"/>
                    </a:lnTo>
                    <a:lnTo>
                      <a:pt x="1076" y="198"/>
                    </a:lnTo>
                    <a:lnTo>
                      <a:pt x="1076" y="195"/>
                    </a:lnTo>
                    <a:lnTo>
                      <a:pt x="1073" y="195"/>
                    </a:lnTo>
                    <a:lnTo>
                      <a:pt x="1076" y="195"/>
                    </a:lnTo>
                    <a:lnTo>
                      <a:pt x="1076" y="193"/>
                    </a:lnTo>
                    <a:lnTo>
                      <a:pt x="1073" y="193"/>
                    </a:lnTo>
                    <a:lnTo>
                      <a:pt x="1076" y="193"/>
                    </a:lnTo>
                    <a:lnTo>
                      <a:pt x="1076" y="190"/>
                    </a:lnTo>
                    <a:lnTo>
                      <a:pt x="1076" y="188"/>
                    </a:lnTo>
                    <a:lnTo>
                      <a:pt x="1076" y="186"/>
                    </a:lnTo>
                    <a:lnTo>
                      <a:pt x="1076" y="183"/>
                    </a:lnTo>
                    <a:lnTo>
                      <a:pt x="1076" y="181"/>
                    </a:lnTo>
                    <a:lnTo>
                      <a:pt x="1076" y="178"/>
                    </a:lnTo>
                    <a:lnTo>
                      <a:pt x="1076" y="176"/>
                    </a:lnTo>
                    <a:lnTo>
                      <a:pt x="1076" y="173"/>
                    </a:lnTo>
                    <a:lnTo>
                      <a:pt x="1078" y="173"/>
                    </a:lnTo>
                    <a:lnTo>
                      <a:pt x="1076" y="173"/>
                    </a:lnTo>
                    <a:lnTo>
                      <a:pt x="1078" y="173"/>
                    </a:lnTo>
                    <a:lnTo>
                      <a:pt x="1078" y="171"/>
                    </a:lnTo>
                    <a:lnTo>
                      <a:pt x="1078" y="168"/>
                    </a:lnTo>
                    <a:lnTo>
                      <a:pt x="1078" y="166"/>
                    </a:lnTo>
                    <a:lnTo>
                      <a:pt x="1076" y="166"/>
                    </a:lnTo>
                    <a:lnTo>
                      <a:pt x="1076" y="168"/>
                    </a:lnTo>
                    <a:lnTo>
                      <a:pt x="1073" y="166"/>
                    </a:lnTo>
                    <a:lnTo>
                      <a:pt x="1073" y="163"/>
                    </a:lnTo>
                    <a:lnTo>
                      <a:pt x="1073" y="161"/>
                    </a:lnTo>
                    <a:lnTo>
                      <a:pt x="1073" y="159"/>
                    </a:lnTo>
                    <a:lnTo>
                      <a:pt x="1076" y="159"/>
                    </a:lnTo>
                    <a:lnTo>
                      <a:pt x="1076" y="156"/>
                    </a:lnTo>
                    <a:lnTo>
                      <a:pt x="1073" y="156"/>
                    </a:lnTo>
                    <a:lnTo>
                      <a:pt x="1076" y="156"/>
                    </a:lnTo>
                    <a:lnTo>
                      <a:pt x="1073" y="156"/>
                    </a:lnTo>
                    <a:lnTo>
                      <a:pt x="1073" y="154"/>
                    </a:lnTo>
                    <a:lnTo>
                      <a:pt x="1076" y="154"/>
                    </a:lnTo>
                    <a:lnTo>
                      <a:pt x="1076" y="156"/>
                    </a:lnTo>
                    <a:lnTo>
                      <a:pt x="1078" y="156"/>
                    </a:lnTo>
                    <a:lnTo>
                      <a:pt x="1078" y="154"/>
                    </a:lnTo>
                    <a:lnTo>
                      <a:pt x="1081" y="154"/>
                    </a:lnTo>
                    <a:lnTo>
                      <a:pt x="1081" y="151"/>
                    </a:lnTo>
                    <a:lnTo>
                      <a:pt x="1083" y="151"/>
                    </a:lnTo>
                    <a:lnTo>
                      <a:pt x="1083" y="149"/>
                    </a:lnTo>
                    <a:lnTo>
                      <a:pt x="1081" y="149"/>
                    </a:lnTo>
                    <a:lnTo>
                      <a:pt x="1081" y="146"/>
                    </a:lnTo>
                    <a:lnTo>
                      <a:pt x="1083" y="146"/>
                    </a:lnTo>
                    <a:lnTo>
                      <a:pt x="1083" y="144"/>
                    </a:lnTo>
                    <a:lnTo>
                      <a:pt x="1083" y="141"/>
                    </a:lnTo>
                    <a:lnTo>
                      <a:pt x="1083" y="139"/>
                    </a:lnTo>
                    <a:lnTo>
                      <a:pt x="1083" y="137"/>
                    </a:lnTo>
                    <a:lnTo>
                      <a:pt x="1083" y="134"/>
                    </a:lnTo>
                    <a:lnTo>
                      <a:pt x="1083" y="132"/>
                    </a:lnTo>
                    <a:lnTo>
                      <a:pt x="1083" y="129"/>
                    </a:lnTo>
                    <a:lnTo>
                      <a:pt x="1083" y="127"/>
                    </a:lnTo>
                    <a:lnTo>
                      <a:pt x="1085" y="127"/>
                    </a:lnTo>
                    <a:lnTo>
                      <a:pt x="1085" y="124"/>
                    </a:lnTo>
                    <a:lnTo>
                      <a:pt x="1085" y="122"/>
                    </a:lnTo>
                    <a:lnTo>
                      <a:pt x="1085" y="119"/>
                    </a:lnTo>
                    <a:lnTo>
                      <a:pt x="1085" y="117"/>
                    </a:lnTo>
                    <a:lnTo>
                      <a:pt x="1085" y="115"/>
                    </a:lnTo>
                    <a:lnTo>
                      <a:pt x="1088" y="115"/>
                    </a:lnTo>
                    <a:lnTo>
                      <a:pt x="1088" y="112"/>
                    </a:lnTo>
                    <a:lnTo>
                      <a:pt x="1088" y="110"/>
                    </a:lnTo>
                    <a:lnTo>
                      <a:pt x="1088" y="107"/>
                    </a:lnTo>
                    <a:lnTo>
                      <a:pt x="1088" y="105"/>
                    </a:lnTo>
                    <a:lnTo>
                      <a:pt x="1088" y="102"/>
                    </a:lnTo>
                    <a:lnTo>
                      <a:pt x="1088" y="100"/>
                    </a:lnTo>
                    <a:lnTo>
                      <a:pt x="1085" y="100"/>
                    </a:lnTo>
                    <a:lnTo>
                      <a:pt x="1088" y="100"/>
                    </a:lnTo>
                    <a:lnTo>
                      <a:pt x="1085" y="100"/>
                    </a:lnTo>
                    <a:lnTo>
                      <a:pt x="1085" y="97"/>
                    </a:lnTo>
                    <a:lnTo>
                      <a:pt x="1085" y="95"/>
                    </a:lnTo>
                    <a:lnTo>
                      <a:pt x="1085" y="93"/>
                    </a:lnTo>
                    <a:lnTo>
                      <a:pt x="1085" y="90"/>
                    </a:lnTo>
                    <a:lnTo>
                      <a:pt x="1085" y="88"/>
                    </a:lnTo>
                    <a:lnTo>
                      <a:pt x="1085" y="85"/>
                    </a:lnTo>
                    <a:lnTo>
                      <a:pt x="1085" y="83"/>
                    </a:lnTo>
                    <a:lnTo>
                      <a:pt x="1085" y="80"/>
                    </a:lnTo>
                    <a:lnTo>
                      <a:pt x="1085" y="78"/>
                    </a:lnTo>
                    <a:lnTo>
                      <a:pt x="1085" y="75"/>
                    </a:lnTo>
                    <a:lnTo>
                      <a:pt x="1085" y="73"/>
                    </a:lnTo>
                    <a:lnTo>
                      <a:pt x="1085" y="71"/>
                    </a:lnTo>
                    <a:lnTo>
                      <a:pt x="1085" y="68"/>
                    </a:lnTo>
                    <a:lnTo>
                      <a:pt x="1085" y="66"/>
                    </a:lnTo>
                    <a:lnTo>
                      <a:pt x="1085" y="63"/>
                    </a:lnTo>
                    <a:lnTo>
                      <a:pt x="1085" y="61"/>
                    </a:lnTo>
                    <a:lnTo>
                      <a:pt x="1085" y="58"/>
                    </a:lnTo>
                    <a:lnTo>
                      <a:pt x="1083" y="58"/>
                    </a:lnTo>
                    <a:lnTo>
                      <a:pt x="1085" y="58"/>
                    </a:lnTo>
                    <a:lnTo>
                      <a:pt x="1083" y="58"/>
                    </a:lnTo>
                    <a:lnTo>
                      <a:pt x="1085" y="56"/>
                    </a:lnTo>
                    <a:lnTo>
                      <a:pt x="1083" y="56"/>
                    </a:lnTo>
                    <a:lnTo>
                      <a:pt x="1085" y="56"/>
                    </a:lnTo>
                    <a:lnTo>
                      <a:pt x="1083" y="56"/>
                    </a:lnTo>
                    <a:lnTo>
                      <a:pt x="1083" y="53"/>
                    </a:lnTo>
                    <a:lnTo>
                      <a:pt x="1083" y="51"/>
                    </a:lnTo>
                    <a:lnTo>
                      <a:pt x="1083" y="49"/>
                    </a:lnTo>
                    <a:lnTo>
                      <a:pt x="1083" y="46"/>
                    </a:lnTo>
                    <a:lnTo>
                      <a:pt x="1083" y="44"/>
                    </a:lnTo>
                    <a:lnTo>
                      <a:pt x="1081" y="44"/>
                    </a:lnTo>
                    <a:lnTo>
                      <a:pt x="1081" y="41"/>
                    </a:lnTo>
                    <a:lnTo>
                      <a:pt x="1081" y="39"/>
                    </a:lnTo>
                    <a:lnTo>
                      <a:pt x="1081" y="36"/>
                    </a:lnTo>
                    <a:lnTo>
                      <a:pt x="1081" y="34"/>
                    </a:lnTo>
                    <a:lnTo>
                      <a:pt x="1081" y="31"/>
                    </a:lnTo>
                    <a:lnTo>
                      <a:pt x="1081" y="29"/>
                    </a:lnTo>
                    <a:lnTo>
                      <a:pt x="1081" y="27"/>
                    </a:lnTo>
                    <a:lnTo>
                      <a:pt x="1081" y="24"/>
                    </a:lnTo>
                    <a:lnTo>
                      <a:pt x="1081" y="22"/>
                    </a:lnTo>
                    <a:lnTo>
                      <a:pt x="1083" y="22"/>
                    </a:lnTo>
                    <a:lnTo>
                      <a:pt x="1085" y="22"/>
                    </a:lnTo>
                    <a:lnTo>
                      <a:pt x="1088" y="22"/>
                    </a:lnTo>
                    <a:lnTo>
                      <a:pt x="1090" y="22"/>
                    </a:lnTo>
                    <a:lnTo>
                      <a:pt x="1093" y="19"/>
                    </a:lnTo>
                    <a:lnTo>
                      <a:pt x="1095" y="19"/>
                    </a:lnTo>
                    <a:lnTo>
                      <a:pt x="1095" y="17"/>
                    </a:lnTo>
                    <a:lnTo>
                      <a:pt x="1095" y="14"/>
                    </a:lnTo>
                    <a:lnTo>
                      <a:pt x="1098" y="14"/>
                    </a:lnTo>
                    <a:lnTo>
                      <a:pt x="1098" y="12"/>
                    </a:lnTo>
                    <a:lnTo>
                      <a:pt x="1095" y="12"/>
                    </a:lnTo>
                    <a:lnTo>
                      <a:pt x="1095" y="9"/>
                    </a:lnTo>
                    <a:lnTo>
                      <a:pt x="1095" y="7"/>
                    </a:lnTo>
                    <a:lnTo>
                      <a:pt x="1095" y="5"/>
                    </a:lnTo>
                    <a:lnTo>
                      <a:pt x="1098" y="5"/>
                    </a:lnTo>
                    <a:lnTo>
                      <a:pt x="1100" y="5"/>
                    </a:lnTo>
                    <a:lnTo>
                      <a:pt x="1100" y="2"/>
                    </a:lnTo>
                    <a:lnTo>
                      <a:pt x="1103" y="2"/>
                    </a:lnTo>
                    <a:lnTo>
                      <a:pt x="1105" y="0"/>
                    </a:lnTo>
                    <a:lnTo>
                      <a:pt x="1105" y="2"/>
                    </a:lnTo>
                    <a:lnTo>
                      <a:pt x="1105" y="5"/>
                    </a:lnTo>
                    <a:lnTo>
                      <a:pt x="1107" y="7"/>
                    </a:lnTo>
                    <a:lnTo>
                      <a:pt x="1110" y="7"/>
                    </a:lnTo>
                    <a:lnTo>
                      <a:pt x="1110" y="9"/>
                    </a:lnTo>
                    <a:lnTo>
                      <a:pt x="1110" y="12"/>
                    </a:lnTo>
                    <a:lnTo>
                      <a:pt x="1110" y="14"/>
                    </a:lnTo>
                    <a:lnTo>
                      <a:pt x="1112" y="14"/>
                    </a:lnTo>
                    <a:lnTo>
                      <a:pt x="1115" y="14"/>
                    </a:lnTo>
                    <a:lnTo>
                      <a:pt x="1117" y="14"/>
                    </a:lnTo>
                    <a:lnTo>
                      <a:pt x="1117" y="17"/>
                    </a:lnTo>
                    <a:lnTo>
                      <a:pt x="1115" y="17"/>
                    </a:lnTo>
                    <a:lnTo>
                      <a:pt x="1115" y="19"/>
                    </a:lnTo>
                    <a:lnTo>
                      <a:pt x="1117" y="19"/>
                    </a:lnTo>
                    <a:lnTo>
                      <a:pt x="1117" y="22"/>
                    </a:lnTo>
                    <a:lnTo>
                      <a:pt x="1115" y="22"/>
                    </a:lnTo>
                    <a:lnTo>
                      <a:pt x="1117" y="22"/>
                    </a:lnTo>
                    <a:lnTo>
                      <a:pt x="1117" y="24"/>
                    </a:lnTo>
                    <a:lnTo>
                      <a:pt x="1117" y="27"/>
                    </a:lnTo>
                    <a:lnTo>
                      <a:pt x="1117" y="29"/>
                    </a:lnTo>
                    <a:lnTo>
                      <a:pt x="1117" y="31"/>
                    </a:lnTo>
                    <a:lnTo>
                      <a:pt x="1117" y="34"/>
                    </a:lnTo>
                    <a:lnTo>
                      <a:pt x="1120" y="34"/>
                    </a:lnTo>
                    <a:lnTo>
                      <a:pt x="1120" y="36"/>
                    </a:lnTo>
                    <a:lnTo>
                      <a:pt x="1120" y="39"/>
                    </a:lnTo>
                    <a:lnTo>
                      <a:pt x="1120" y="41"/>
                    </a:lnTo>
                    <a:lnTo>
                      <a:pt x="1120" y="44"/>
                    </a:lnTo>
                    <a:lnTo>
                      <a:pt x="1122" y="44"/>
                    </a:lnTo>
                    <a:lnTo>
                      <a:pt x="1125" y="46"/>
                    </a:lnTo>
                    <a:lnTo>
                      <a:pt x="1127" y="46"/>
                    </a:lnTo>
                    <a:lnTo>
                      <a:pt x="1127" y="49"/>
                    </a:lnTo>
                    <a:lnTo>
                      <a:pt x="1129" y="49"/>
                    </a:lnTo>
                    <a:lnTo>
                      <a:pt x="1129" y="51"/>
                    </a:lnTo>
                    <a:lnTo>
                      <a:pt x="1132" y="51"/>
                    </a:lnTo>
                    <a:lnTo>
                      <a:pt x="1134" y="53"/>
                    </a:lnTo>
                    <a:lnTo>
                      <a:pt x="1132" y="56"/>
                    </a:lnTo>
                    <a:lnTo>
                      <a:pt x="1129" y="58"/>
                    </a:lnTo>
                    <a:lnTo>
                      <a:pt x="1129" y="61"/>
                    </a:lnTo>
                    <a:lnTo>
                      <a:pt x="1127" y="61"/>
                    </a:lnTo>
                    <a:lnTo>
                      <a:pt x="1129" y="61"/>
                    </a:lnTo>
                    <a:lnTo>
                      <a:pt x="1127" y="61"/>
                    </a:lnTo>
                    <a:lnTo>
                      <a:pt x="1127" y="63"/>
                    </a:lnTo>
                    <a:lnTo>
                      <a:pt x="1129" y="63"/>
                    </a:lnTo>
                    <a:lnTo>
                      <a:pt x="1129" y="66"/>
                    </a:lnTo>
                    <a:lnTo>
                      <a:pt x="1132" y="66"/>
                    </a:lnTo>
                    <a:lnTo>
                      <a:pt x="1129" y="66"/>
                    </a:lnTo>
                    <a:lnTo>
                      <a:pt x="1132" y="66"/>
                    </a:lnTo>
                    <a:lnTo>
                      <a:pt x="1132" y="68"/>
                    </a:lnTo>
                    <a:lnTo>
                      <a:pt x="1129" y="71"/>
                    </a:lnTo>
                    <a:lnTo>
                      <a:pt x="1127" y="71"/>
                    </a:lnTo>
                    <a:lnTo>
                      <a:pt x="1125" y="71"/>
                    </a:lnTo>
                    <a:lnTo>
                      <a:pt x="1125" y="73"/>
                    </a:lnTo>
                    <a:lnTo>
                      <a:pt x="1127" y="73"/>
                    </a:lnTo>
                    <a:lnTo>
                      <a:pt x="1127" y="75"/>
                    </a:lnTo>
                    <a:lnTo>
                      <a:pt x="1127" y="73"/>
                    </a:lnTo>
                    <a:lnTo>
                      <a:pt x="1127" y="75"/>
                    </a:lnTo>
                    <a:lnTo>
                      <a:pt x="1125" y="75"/>
                    </a:lnTo>
                    <a:lnTo>
                      <a:pt x="1127" y="75"/>
                    </a:lnTo>
                    <a:lnTo>
                      <a:pt x="1125" y="75"/>
                    </a:lnTo>
                    <a:lnTo>
                      <a:pt x="1127" y="75"/>
                    </a:lnTo>
                    <a:lnTo>
                      <a:pt x="1127" y="78"/>
                    </a:lnTo>
                    <a:lnTo>
                      <a:pt x="1127" y="80"/>
                    </a:lnTo>
                    <a:lnTo>
                      <a:pt x="1125" y="80"/>
                    </a:lnTo>
                    <a:lnTo>
                      <a:pt x="1125" y="83"/>
                    </a:lnTo>
                    <a:lnTo>
                      <a:pt x="1127" y="83"/>
                    </a:lnTo>
                    <a:lnTo>
                      <a:pt x="1129" y="85"/>
                    </a:lnTo>
                    <a:lnTo>
                      <a:pt x="1132" y="85"/>
                    </a:lnTo>
                    <a:lnTo>
                      <a:pt x="1132" y="88"/>
                    </a:lnTo>
                    <a:lnTo>
                      <a:pt x="1134" y="88"/>
                    </a:lnTo>
                    <a:lnTo>
                      <a:pt x="1132" y="88"/>
                    </a:lnTo>
                    <a:lnTo>
                      <a:pt x="1132" y="90"/>
                    </a:lnTo>
                    <a:lnTo>
                      <a:pt x="1129" y="90"/>
                    </a:lnTo>
                    <a:lnTo>
                      <a:pt x="1129" y="93"/>
                    </a:lnTo>
                    <a:lnTo>
                      <a:pt x="1129" y="95"/>
                    </a:lnTo>
                    <a:lnTo>
                      <a:pt x="1132" y="95"/>
                    </a:lnTo>
                    <a:lnTo>
                      <a:pt x="1134" y="95"/>
                    </a:lnTo>
                    <a:lnTo>
                      <a:pt x="1134" y="97"/>
                    </a:lnTo>
                    <a:lnTo>
                      <a:pt x="1137" y="100"/>
                    </a:lnTo>
                    <a:lnTo>
                      <a:pt x="1142" y="105"/>
                    </a:lnTo>
                    <a:lnTo>
                      <a:pt x="1142" y="115"/>
                    </a:lnTo>
                    <a:lnTo>
                      <a:pt x="1142" y="117"/>
                    </a:lnTo>
                    <a:lnTo>
                      <a:pt x="1144" y="117"/>
                    </a:lnTo>
                    <a:lnTo>
                      <a:pt x="1144" y="119"/>
                    </a:lnTo>
                    <a:lnTo>
                      <a:pt x="1144" y="124"/>
                    </a:lnTo>
                    <a:lnTo>
                      <a:pt x="1144" y="127"/>
                    </a:lnTo>
                    <a:lnTo>
                      <a:pt x="1147" y="127"/>
                    </a:lnTo>
                    <a:lnTo>
                      <a:pt x="1147" y="129"/>
                    </a:lnTo>
                    <a:lnTo>
                      <a:pt x="1147" y="132"/>
                    </a:lnTo>
                    <a:lnTo>
                      <a:pt x="1147" y="134"/>
                    </a:lnTo>
                    <a:lnTo>
                      <a:pt x="1147" y="137"/>
                    </a:lnTo>
                    <a:lnTo>
                      <a:pt x="1149" y="137"/>
                    </a:lnTo>
                    <a:lnTo>
                      <a:pt x="1149" y="139"/>
                    </a:lnTo>
                    <a:lnTo>
                      <a:pt x="1149" y="141"/>
                    </a:lnTo>
                    <a:lnTo>
                      <a:pt x="1149" y="144"/>
                    </a:lnTo>
                    <a:lnTo>
                      <a:pt x="1149" y="146"/>
                    </a:lnTo>
                    <a:lnTo>
                      <a:pt x="1149" y="149"/>
                    </a:lnTo>
                    <a:lnTo>
                      <a:pt x="1151" y="149"/>
                    </a:lnTo>
                    <a:lnTo>
                      <a:pt x="1154" y="149"/>
                    </a:lnTo>
                    <a:lnTo>
                      <a:pt x="1156" y="149"/>
                    </a:lnTo>
                    <a:lnTo>
                      <a:pt x="1169" y="146"/>
                    </a:lnTo>
                    <a:lnTo>
                      <a:pt x="1173" y="151"/>
                    </a:lnTo>
                    <a:lnTo>
                      <a:pt x="1164" y="181"/>
                    </a:lnTo>
                    <a:lnTo>
                      <a:pt x="1142" y="190"/>
                    </a:lnTo>
                    <a:lnTo>
                      <a:pt x="1139" y="190"/>
                    </a:lnTo>
                    <a:lnTo>
                      <a:pt x="1139" y="193"/>
                    </a:lnTo>
                    <a:lnTo>
                      <a:pt x="1137" y="193"/>
                    </a:lnTo>
                    <a:lnTo>
                      <a:pt x="1134" y="193"/>
                    </a:lnTo>
                    <a:lnTo>
                      <a:pt x="1134" y="195"/>
                    </a:lnTo>
                    <a:lnTo>
                      <a:pt x="1134" y="198"/>
                    </a:lnTo>
                    <a:lnTo>
                      <a:pt x="1132" y="198"/>
                    </a:lnTo>
                    <a:lnTo>
                      <a:pt x="1132" y="200"/>
                    </a:lnTo>
                    <a:lnTo>
                      <a:pt x="1129" y="200"/>
                    </a:lnTo>
                    <a:lnTo>
                      <a:pt x="1129" y="203"/>
                    </a:lnTo>
                    <a:lnTo>
                      <a:pt x="1132" y="203"/>
                    </a:lnTo>
                    <a:lnTo>
                      <a:pt x="1132" y="205"/>
                    </a:lnTo>
                    <a:lnTo>
                      <a:pt x="1134" y="205"/>
                    </a:lnTo>
                    <a:lnTo>
                      <a:pt x="1134" y="208"/>
                    </a:lnTo>
                    <a:lnTo>
                      <a:pt x="1134" y="210"/>
                    </a:lnTo>
                    <a:lnTo>
                      <a:pt x="1137" y="210"/>
                    </a:lnTo>
                    <a:lnTo>
                      <a:pt x="1134" y="210"/>
                    </a:lnTo>
                    <a:lnTo>
                      <a:pt x="1134" y="212"/>
                    </a:lnTo>
                    <a:lnTo>
                      <a:pt x="1132" y="212"/>
                    </a:lnTo>
                    <a:lnTo>
                      <a:pt x="1132" y="215"/>
                    </a:lnTo>
                    <a:lnTo>
                      <a:pt x="1129" y="215"/>
                    </a:lnTo>
                    <a:lnTo>
                      <a:pt x="1132" y="215"/>
                    </a:lnTo>
                    <a:lnTo>
                      <a:pt x="1129" y="215"/>
                    </a:lnTo>
                    <a:lnTo>
                      <a:pt x="1129" y="217"/>
                    </a:lnTo>
                    <a:lnTo>
                      <a:pt x="1132" y="217"/>
                    </a:lnTo>
                    <a:lnTo>
                      <a:pt x="1129" y="217"/>
                    </a:lnTo>
                    <a:lnTo>
                      <a:pt x="1129" y="220"/>
                    </a:lnTo>
                    <a:lnTo>
                      <a:pt x="1129" y="222"/>
                    </a:lnTo>
                    <a:lnTo>
                      <a:pt x="1132" y="222"/>
                    </a:lnTo>
                    <a:lnTo>
                      <a:pt x="1132" y="225"/>
                    </a:lnTo>
                    <a:lnTo>
                      <a:pt x="1129" y="225"/>
                    </a:lnTo>
                    <a:lnTo>
                      <a:pt x="1132" y="225"/>
                    </a:lnTo>
                    <a:lnTo>
                      <a:pt x="1132" y="227"/>
                    </a:lnTo>
                    <a:lnTo>
                      <a:pt x="1132" y="230"/>
                    </a:lnTo>
                    <a:lnTo>
                      <a:pt x="1132" y="232"/>
                    </a:lnTo>
                    <a:lnTo>
                      <a:pt x="1134" y="232"/>
                    </a:lnTo>
                    <a:lnTo>
                      <a:pt x="1134" y="234"/>
                    </a:lnTo>
                    <a:lnTo>
                      <a:pt x="1134" y="237"/>
                    </a:lnTo>
                    <a:lnTo>
                      <a:pt x="1134" y="239"/>
                    </a:lnTo>
                    <a:lnTo>
                      <a:pt x="1134" y="242"/>
                    </a:lnTo>
                    <a:lnTo>
                      <a:pt x="1132" y="242"/>
                    </a:lnTo>
                    <a:lnTo>
                      <a:pt x="1129" y="244"/>
                    </a:lnTo>
                    <a:lnTo>
                      <a:pt x="1129" y="249"/>
                    </a:lnTo>
                    <a:lnTo>
                      <a:pt x="1132" y="254"/>
                    </a:lnTo>
                    <a:lnTo>
                      <a:pt x="1134" y="254"/>
                    </a:lnTo>
                    <a:lnTo>
                      <a:pt x="1134" y="259"/>
                    </a:lnTo>
                    <a:lnTo>
                      <a:pt x="1137" y="259"/>
                    </a:lnTo>
                    <a:lnTo>
                      <a:pt x="1137" y="261"/>
                    </a:lnTo>
                    <a:lnTo>
                      <a:pt x="1139" y="261"/>
                    </a:lnTo>
                    <a:lnTo>
                      <a:pt x="1137" y="261"/>
                    </a:lnTo>
                    <a:lnTo>
                      <a:pt x="1137" y="264"/>
                    </a:lnTo>
                    <a:lnTo>
                      <a:pt x="1134" y="264"/>
                    </a:lnTo>
                    <a:lnTo>
                      <a:pt x="1134" y="266"/>
                    </a:lnTo>
                    <a:lnTo>
                      <a:pt x="1132" y="266"/>
                    </a:lnTo>
                    <a:lnTo>
                      <a:pt x="1129" y="266"/>
                    </a:lnTo>
                    <a:lnTo>
                      <a:pt x="1129" y="269"/>
                    </a:lnTo>
                    <a:lnTo>
                      <a:pt x="1127" y="269"/>
                    </a:lnTo>
                    <a:lnTo>
                      <a:pt x="1127" y="266"/>
                    </a:lnTo>
                    <a:lnTo>
                      <a:pt x="1125" y="266"/>
                    </a:lnTo>
                    <a:lnTo>
                      <a:pt x="1122" y="266"/>
                    </a:lnTo>
                    <a:lnTo>
                      <a:pt x="1122" y="269"/>
                    </a:lnTo>
                    <a:lnTo>
                      <a:pt x="1122" y="266"/>
                    </a:lnTo>
                    <a:lnTo>
                      <a:pt x="1122" y="269"/>
                    </a:lnTo>
                    <a:lnTo>
                      <a:pt x="1122" y="271"/>
                    </a:lnTo>
                    <a:lnTo>
                      <a:pt x="1122" y="274"/>
                    </a:lnTo>
                    <a:lnTo>
                      <a:pt x="1120" y="274"/>
                    </a:lnTo>
                    <a:lnTo>
                      <a:pt x="1120" y="276"/>
                    </a:lnTo>
                    <a:lnTo>
                      <a:pt x="1117" y="276"/>
                    </a:lnTo>
                    <a:lnTo>
                      <a:pt x="1120" y="276"/>
                    </a:lnTo>
                    <a:lnTo>
                      <a:pt x="1120" y="278"/>
                    </a:lnTo>
                    <a:lnTo>
                      <a:pt x="1117" y="278"/>
                    </a:lnTo>
                    <a:lnTo>
                      <a:pt x="1120" y="278"/>
                    </a:lnTo>
                    <a:lnTo>
                      <a:pt x="1117" y="278"/>
                    </a:lnTo>
                    <a:lnTo>
                      <a:pt x="1117" y="281"/>
                    </a:lnTo>
                    <a:lnTo>
                      <a:pt x="1117" y="283"/>
                    </a:lnTo>
                    <a:lnTo>
                      <a:pt x="1115" y="283"/>
                    </a:lnTo>
                    <a:lnTo>
                      <a:pt x="1115" y="286"/>
                    </a:lnTo>
                    <a:lnTo>
                      <a:pt x="1115" y="288"/>
                    </a:lnTo>
                    <a:lnTo>
                      <a:pt x="1112" y="288"/>
                    </a:lnTo>
                    <a:lnTo>
                      <a:pt x="1112" y="291"/>
                    </a:lnTo>
                    <a:lnTo>
                      <a:pt x="1110" y="291"/>
                    </a:lnTo>
                    <a:lnTo>
                      <a:pt x="1110" y="293"/>
                    </a:lnTo>
                    <a:lnTo>
                      <a:pt x="1110" y="296"/>
                    </a:lnTo>
                    <a:lnTo>
                      <a:pt x="1107" y="296"/>
                    </a:lnTo>
                    <a:lnTo>
                      <a:pt x="1107" y="298"/>
                    </a:lnTo>
                    <a:lnTo>
                      <a:pt x="1105" y="296"/>
                    </a:lnTo>
                    <a:lnTo>
                      <a:pt x="1105" y="298"/>
                    </a:lnTo>
                    <a:lnTo>
                      <a:pt x="1103" y="298"/>
                    </a:lnTo>
                    <a:lnTo>
                      <a:pt x="1103" y="300"/>
                    </a:lnTo>
                    <a:lnTo>
                      <a:pt x="1100" y="303"/>
                    </a:lnTo>
                    <a:lnTo>
                      <a:pt x="1100" y="300"/>
                    </a:lnTo>
                    <a:lnTo>
                      <a:pt x="1100" y="303"/>
                    </a:lnTo>
                    <a:lnTo>
                      <a:pt x="1100" y="305"/>
                    </a:lnTo>
                    <a:lnTo>
                      <a:pt x="1100" y="308"/>
                    </a:lnTo>
                    <a:lnTo>
                      <a:pt x="1098" y="308"/>
                    </a:lnTo>
                    <a:lnTo>
                      <a:pt x="1098" y="310"/>
                    </a:lnTo>
                    <a:lnTo>
                      <a:pt x="1098" y="313"/>
                    </a:lnTo>
                    <a:lnTo>
                      <a:pt x="1098" y="315"/>
                    </a:lnTo>
                    <a:lnTo>
                      <a:pt x="1098" y="318"/>
                    </a:lnTo>
                    <a:lnTo>
                      <a:pt x="1095" y="318"/>
                    </a:lnTo>
                    <a:lnTo>
                      <a:pt x="1095" y="320"/>
                    </a:lnTo>
                    <a:lnTo>
                      <a:pt x="1095" y="322"/>
                    </a:lnTo>
                    <a:lnTo>
                      <a:pt x="1093" y="322"/>
                    </a:lnTo>
                    <a:lnTo>
                      <a:pt x="1093" y="325"/>
                    </a:lnTo>
                    <a:lnTo>
                      <a:pt x="1090" y="325"/>
                    </a:lnTo>
                    <a:lnTo>
                      <a:pt x="1093" y="325"/>
                    </a:lnTo>
                    <a:lnTo>
                      <a:pt x="1090" y="325"/>
                    </a:lnTo>
                    <a:lnTo>
                      <a:pt x="1090" y="327"/>
                    </a:lnTo>
                    <a:lnTo>
                      <a:pt x="1090" y="330"/>
                    </a:lnTo>
                    <a:lnTo>
                      <a:pt x="1090" y="332"/>
                    </a:lnTo>
                    <a:lnTo>
                      <a:pt x="1090" y="335"/>
                    </a:lnTo>
                    <a:lnTo>
                      <a:pt x="1093" y="335"/>
                    </a:lnTo>
                    <a:lnTo>
                      <a:pt x="1093" y="337"/>
                    </a:lnTo>
                    <a:lnTo>
                      <a:pt x="1093" y="340"/>
                    </a:lnTo>
                    <a:lnTo>
                      <a:pt x="1093" y="342"/>
                    </a:lnTo>
                    <a:lnTo>
                      <a:pt x="1093" y="344"/>
                    </a:lnTo>
                    <a:lnTo>
                      <a:pt x="1093" y="347"/>
                    </a:lnTo>
                    <a:lnTo>
                      <a:pt x="1090" y="349"/>
                    </a:lnTo>
                    <a:lnTo>
                      <a:pt x="1093" y="349"/>
                    </a:lnTo>
                    <a:lnTo>
                      <a:pt x="1095" y="349"/>
                    </a:lnTo>
                    <a:lnTo>
                      <a:pt x="1095" y="352"/>
                    </a:lnTo>
                    <a:lnTo>
                      <a:pt x="1093" y="352"/>
                    </a:lnTo>
                    <a:lnTo>
                      <a:pt x="1093" y="354"/>
                    </a:lnTo>
                    <a:lnTo>
                      <a:pt x="1093" y="357"/>
                    </a:lnTo>
                    <a:lnTo>
                      <a:pt x="1090" y="357"/>
                    </a:lnTo>
                    <a:lnTo>
                      <a:pt x="1088" y="357"/>
                    </a:lnTo>
                    <a:lnTo>
                      <a:pt x="1085" y="357"/>
                    </a:lnTo>
                    <a:lnTo>
                      <a:pt x="1088" y="359"/>
                    </a:lnTo>
                    <a:lnTo>
                      <a:pt x="1085" y="359"/>
                    </a:lnTo>
                    <a:lnTo>
                      <a:pt x="1085" y="362"/>
                    </a:lnTo>
                    <a:lnTo>
                      <a:pt x="1083" y="362"/>
                    </a:lnTo>
                    <a:lnTo>
                      <a:pt x="1083" y="364"/>
                    </a:lnTo>
                    <a:lnTo>
                      <a:pt x="1083" y="366"/>
                    </a:lnTo>
                    <a:lnTo>
                      <a:pt x="1083" y="369"/>
                    </a:lnTo>
                    <a:lnTo>
                      <a:pt x="1081" y="371"/>
                    </a:lnTo>
                    <a:lnTo>
                      <a:pt x="1081" y="374"/>
                    </a:lnTo>
                    <a:lnTo>
                      <a:pt x="1083" y="374"/>
                    </a:lnTo>
                    <a:lnTo>
                      <a:pt x="1081" y="374"/>
                    </a:lnTo>
                    <a:lnTo>
                      <a:pt x="1083" y="374"/>
                    </a:lnTo>
                    <a:lnTo>
                      <a:pt x="1081" y="374"/>
                    </a:lnTo>
                    <a:lnTo>
                      <a:pt x="1083" y="374"/>
                    </a:lnTo>
                    <a:lnTo>
                      <a:pt x="1083" y="376"/>
                    </a:lnTo>
                    <a:lnTo>
                      <a:pt x="1081" y="376"/>
                    </a:lnTo>
                    <a:lnTo>
                      <a:pt x="1081" y="379"/>
                    </a:lnTo>
                    <a:lnTo>
                      <a:pt x="1078" y="379"/>
                    </a:lnTo>
                    <a:lnTo>
                      <a:pt x="1078" y="376"/>
                    </a:lnTo>
                    <a:lnTo>
                      <a:pt x="1076" y="376"/>
                    </a:lnTo>
                    <a:lnTo>
                      <a:pt x="1076" y="379"/>
                    </a:lnTo>
                    <a:lnTo>
                      <a:pt x="1076" y="381"/>
                    </a:lnTo>
                    <a:lnTo>
                      <a:pt x="1076" y="384"/>
                    </a:lnTo>
                    <a:lnTo>
                      <a:pt x="1076" y="386"/>
                    </a:lnTo>
                    <a:lnTo>
                      <a:pt x="1073" y="386"/>
                    </a:lnTo>
                    <a:lnTo>
                      <a:pt x="1076" y="388"/>
                    </a:lnTo>
                    <a:lnTo>
                      <a:pt x="1073" y="388"/>
                    </a:lnTo>
                    <a:lnTo>
                      <a:pt x="1076" y="388"/>
                    </a:lnTo>
                    <a:lnTo>
                      <a:pt x="1076" y="391"/>
                    </a:lnTo>
                    <a:lnTo>
                      <a:pt x="1073" y="391"/>
                    </a:lnTo>
                    <a:lnTo>
                      <a:pt x="1076" y="391"/>
                    </a:lnTo>
                    <a:lnTo>
                      <a:pt x="1076" y="393"/>
                    </a:lnTo>
                    <a:lnTo>
                      <a:pt x="1078" y="393"/>
                    </a:lnTo>
                    <a:lnTo>
                      <a:pt x="1078" y="396"/>
                    </a:lnTo>
                    <a:lnTo>
                      <a:pt x="1078" y="398"/>
                    </a:lnTo>
                    <a:lnTo>
                      <a:pt x="1081" y="398"/>
                    </a:lnTo>
                    <a:lnTo>
                      <a:pt x="1083" y="398"/>
                    </a:lnTo>
                    <a:lnTo>
                      <a:pt x="1083" y="401"/>
                    </a:lnTo>
                    <a:lnTo>
                      <a:pt x="1085" y="401"/>
                    </a:lnTo>
                    <a:lnTo>
                      <a:pt x="1083" y="401"/>
                    </a:lnTo>
                    <a:lnTo>
                      <a:pt x="1083" y="403"/>
                    </a:lnTo>
                    <a:lnTo>
                      <a:pt x="1081" y="403"/>
                    </a:lnTo>
                    <a:lnTo>
                      <a:pt x="1078" y="403"/>
                    </a:lnTo>
                    <a:lnTo>
                      <a:pt x="1081" y="403"/>
                    </a:lnTo>
                    <a:lnTo>
                      <a:pt x="1081" y="406"/>
                    </a:lnTo>
                    <a:lnTo>
                      <a:pt x="1081" y="408"/>
                    </a:lnTo>
                    <a:lnTo>
                      <a:pt x="1081" y="410"/>
                    </a:lnTo>
                    <a:lnTo>
                      <a:pt x="1083" y="410"/>
                    </a:lnTo>
                    <a:lnTo>
                      <a:pt x="1083" y="413"/>
                    </a:lnTo>
                    <a:lnTo>
                      <a:pt x="1085" y="413"/>
                    </a:lnTo>
                    <a:lnTo>
                      <a:pt x="1085" y="415"/>
                    </a:lnTo>
                    <a:lnTo>
                      <a:pt x="1085" y="418"/>
                    </a:lnTo>
                    <a:lnTo>
                      <a:pt x="1088" y="418"/>
                    </a:lnTo>
                    <a:lnTo>
                      <a:pt x="1085" y="418"/>
                    </a:lnTo>
                    <a:lnTo>
                      <a:pt x="1085" y="420"/>
                    </a:lnTo>
                    <a:lnTo>
                      <a:pt x="1085" y="423"/>
                    </a:lnTo>
                    <a:lnTo>
                      <a:pt x="1088" y="423"/>
                    </a:lnTo>
                    <a:lnTo>
                      <a:pt x="1088" y="425"/>
                    </a:lnTo>
                    <a:lnTo>
                      <a:pt x="1090" y="425"/>
                    </a:lnTo>
                    <a:lnTo>
                      <a:pt x="1090" y="428"/>
                    </a:lnTo>
                    <a:lnTo>
                      <a:pt x="1090" y="430"/>
                    </a:lnTo>
                    <a:lnTo>
                      <a:pt x="1088" y="430"/>
                    </a:lnTo>
                    <a:lnTo>
                      <a:pt x="1088" y="432"/>
                    </a:lnTo>
                    <a:lnTo>
                      <a:pt x="1088" y="435"/>
                    </a:lnTo>
                    <a:lnTo>
                      <a:pt x="1090" y="435"/>
                    </a:lnTo>
                    <a:lnTo>
                      <a:pt x="1090" y="437"/>
                    </a:lnTo>
                    <a:lnTo>
                      <a:pt x="1088" y="437"/>
                    </a:lnTo>
                    <a:lnTo>
                      <a:pt x="1090" y="437"/>
                    </a:lnTo>
                    <a:lnTo>
                      <a:pt x="1093" y="437"/>
                    </a:lnTo>
                    <a:lnTo>
                      <a:pt x="1095" y="437"/>
                    </a:lnTo>
                    <a:lnTo>
                      <a:pt x="1095" y="440"/>
                    </a:lnTo>
                    <a:lnTo>
                      <a:pt x="1098" y="440"/>
                    </a:lnTo>
                    <a:lnTo>
                      <a:pt x="1095" y="440"/>
                    </a:lnTo>
                    <a:lnTo>
                      <a:pt x="1095" y="442"/>
                    </a:lnTo>
                    <a:lnTo>
                      <a:pt x="1095" y="445"/>
                    </a:lnTo>
                    <a:lnTo>
                      <a:pt x="1093" y="445"/>
                    </a:lnTo>
                    <a:lnTo>
                      <a:pt x="1093" y="447"/>
                    </a:lnTo>
                    <a:lnTo>
                      <a:pt x="1093" y="450"/>
                    </a:lnTo>
                    <a:lnTo>
                      <a:pt x="1093" y="452"/>
                    </a:lnTo>
                    <a:lnTo>
                      <a:pt x="1093" y="454"/>
                    </a:lnTo>
                    <a:lnTo>
                      <a:pt x="1095" y="454"/>
                    </a:lnTo>
                    <a:lnTo>
                      <a:pt x="1093" y="454"/>
                    </a:lnTo>
                    <a:lnTo>
                      <a:pt x="1093" y="457"/>
                    </a:lnTo>
                    <a:lnTo>
                      <a:pt x="1095" y="457"/>
                    </a:lnTo>
                    <a:lnTo>
                      <a:pt x="1095" y="459"/>
                    </a:lnTo>
                    <a:lnTo>
                      <a:pt x="1093" y="462"/>
                    </a:lnTo>
                    <a:lnTo>
                      <a:pt x="1095" y="462"/>
                    </a:lnTo>
                    <a:lnTo>
                      <a:pt x="1095" y="464"/>
                    </a:lnTo>
                    <a:lnTo>
                      <a:pt x="1093" y="464"/>
                    </a:lnTo>
                    <a:lnTo>
                      <a:pt x="1090" y="464"/>
                    </a:lnTo>
                    <a:lnTo>
                      <a:pt x="1090" y="467"/>
                    </a:lnTo>
                    <a:lnTo>
                      <a:pt x="1090" y="469"/>
                    </a:lnTo>
                    <a:lnTo>
                      <a:pt x="1088" y="469"/>
                    </a:lnTo>
                    <a:lnTo>
                      <a:pt x="1088" y="472"/>
                    </a:lnTo>
                    <a:lnTo>
                      <a:pt x="1085" y="472"/>
                    </a:lnTo>
                    <a:lnTo>
                      <a:pt x="1085" y="474"/>
                    </a:lnTo>
                    <a:lnTo>
                      <a:pt x="1083" y="474"/>
                    </a:lnTo>
                    <a:lnTo>
                      <a:pt x="1083" y="476"/>
                    </a:lnTo>
                    <a:lnTo>
                      <a:pt x="1083" y="479"/>
                    </a:lnTo>
                    <a:lnTo>
                      <a:pt x="1081" y="479"/>
                    </a:lnTo>
                    <a:lnTo>
                      <a:pt x="1083" y="479"/>
                    </a:lnTo>
                    <a:lnTo>
                      <a:pt x="1083" y="481"/>
                    </a:lnTo>
                    <a:lnTo>
                      <a:pt x="1081" y="481"/>
                    </a:lnTo>
                    <a:lnTo>
                      <a:pt x="1081" y="484"/>
                    </a:lnTo>
                    <a:lnTo>
                      <a:pt x="1081" y="486"/>
                    </a:lnTo>
                    <a:lnTo>
                      <a:pt x="1081" y="489"/>
                    </a:lnTo>
                    <a:lnTo>
                      <a:pt x="1078" y="489"/>
                    </a:lnTo>
                    <a:lnTo>
                      <a:pt x="1078" y="491"/>
                    </a:lnTo>
                    <a:lnTo>
                      <a:pt x="1076" y="491"/>
                    </a:lnTo>
                    <a:lnTo>
                      <a:pt x="1073" y="491"/>
                    </a:lnTo>
                    <a:lnTo>
                      <a:pt x="1073" y="494"/>
                    </a:lnTo>
                    <a:lnTo>
                      <a:pt x="1076" y="494"/>
                    </a:lnTo>
                    <a:lnTo>
                      <a:pt x="1078" y="494"/>
                    </a:lnTo>
                    <a:lnTo>
                      <a:pt x="1078" y="496"/>
                    </a:lnTo>
                    <a:lnTo>
                      <a:pt x="1078" y="498"/>
                    </a:lnTo>
                    <a:lnTo>
                      <a:pt x="1081" y="498"/>
                    </a:lnTo>
                    <a:lnTo>
                      <a:pt x="1078" y="498"/>
                    </a:lnTo>
                    <a:lnTo>
                      <a:pt x="1078" y="501"/>
                    </a:lnTo>
                    <a:lnTo>
                      <a:pt x="1078" y="503"/>
                    </a:lnTo>
                    <a:lnTo>
                      <a:pt x="1081" y="503"/>
                    </a:lnTo>
                    <a:lnTo>
                      <a:pt x="1081" y="506"/>
                    </a:lnTo>
                    <a:lnTo>
                      <a:pt x="1081" y="508"/>
                    </a:lnTo>
                    <a:lnTo>
                      <a:pt x="1078" y="508"/>
                    </a:lnTo>
                    <a:lnTo>
                      <a:pt x="1078" y="511"/>
                    </a:lnTo>
                    <a:lnTo>
                      <a:pt x="1081" y="511"/>
                    </a:lnTo>
                    <a:lnTo>
                      <a:pt x="1078" y="511"/>
                    </a:lnTo>
                    <a:lnTo>
                      <a:pt x="1078" y="513"/>
                    </a:lnTo>
                    <a:lnTo>
                      <a:pt x="1081" y="513"/>
                    </a:lnTo>
                    <a:lnTo>
                      <a:pt x="1078" y="513"/>
                    </a:lnTo>
                    <a:lnTo>
                      <a:pt x="1078" y="516"/>
                    </a:lnTo>
                    <a:lnTo>
                      <a:pt x="1078" y="518"/>
                    </a:lnTo>
                    <a:lnTo>
                      <a:pt x="1076" y="518"/>
                    </a:lnTo>
                    <a:lnTo>
                      <a:pt x="1076" y="516"/>
                    </a:lnTo>
                    <a:lnTo>
                      <a:pt x="1073" y="516"/>
                    </a:lnTo>
                    <a:lnTo>
                      <a:pt x="1073" y="518"/>
                    </a:lnTo>
                    <a:lnTo>
                      <a:pt x="1073" y="520"/>
                    </a:lnTo>
                    <a:lnTo>
                      <a:pt x="1071" y="520"/>
                    </a:lnTo>
                    <a:lnTo>
                      <a:pt x="1071" y="523"/>
                    </a:lnTo>
                    <a:lnTo>
                      <a:pt x="1071" y="525"/>
                    </a:lnTo>
                    <a:lnTo>
                      <a:pt x="1071" y="523"/>
                    </a:lnTo>
                    <a:lnTo>
                      <a:pt x="1068" y="523"/>
                    </a:lnTo>
                    <a:lnTo>
                      <a:pt x="1068" y="525"/>
                    </a:lnTo>
                    <a:lnTo>
                      <a:pt x="1068" y="523"/>
                    </a:lnTo>
                    <a:lnTo>
                      <a:pt x="1066" y="523"/>
                    </a:lnTo>
                    <a:lnTo>
                      <a:pt x="1066" y="525"/>
                    </a:lnTo>
                    <a:lnTo>
                      <a:pt x="1066" y="523"/>
                    </a:lnTo>
                    <a:lnTo>
                      <a:pt x="1066" y="525"/>
                    </a:lnTo>
                    <a:lnTo>
                      <a:pt x="1063" y="525"/>
                    </a:lnTo>
                    <a:lnTo>
                      <a:pt x="1063" y="528"/>
                    </a:lnTo>
                    <a:lnTo>
                      <a:pt x="1063" y="525"/>
                    </a:lnTo>
                    <a:lnTo>
                      <a:pt x="1061" y="525"/>
                    </a:lnTo>
                    <a:lnTo>
                      <a:pt x="1061" y="528"/>
                    </a:lnTo>
                    <a:lnTo>
                      <a:pt x="1061" y="530"/>
                    </a:lnTo>
                    <a:lnTo>
                      <a:pt x="1061" y="533"/>
                    </a:lnTo>
                    <a:lnTo>
                      <a:pt x="1059" y="533"/>
                    </a:lnTo>
                    <a:lnTo>
                      <a:pt x="1059" y="535"/>
                    </a:lnTo>
                    <a:lnTo>
                      <a:pt x="1059" y="538"/>
                    </a:lnTo>
                    <a:lnTo>
                      <a:pt x="1059" y="535"/>
                    </a:lnTo>
                    <a:lnTo>
                      <a:pt x="1059" y="538"/>
                    </a:lnTo>
                    <a:lnTo>
                      <a:pt x="1061" y="538"/>
                    </a:lnTo>
                    <a:lnTo>
                      <a:pt x="1061" y="540"/>
                    </a:lnTo>
                    <a:lnTo>
                      <a:pt x="1059" y="540"/>
                    </a:lnTo>
                    <a:lnTo>
                      <a:pt x="1056" y="540"/>
                    </a:lnTo>
                    <a:lnTo>
                      <a:pt x="1059" y="540"/>
                    </a:lnTo>
                    <a:lnTo>
                      <a:pt x="1059" y="542"/>
                    </a:lnTo>
                    <a:lnTo>
                      <a:pt x="1061" y="542"/>
                    </a:lnTo>
                    <a:lnTo>
                      <a:pt x="1059" y="545"/>
                    </a:lnTo>
                    <a:lnTo>
                      <a:pt x="1059" y="547"/>
                    </a:lnTo>
                    <a:lnTo>
                      <a:pt x="1056" y="547"/>
                    </a:lnTo>
                    <a:lnTo>
                      <a:pt x="1056" y="550"/>
                    </a:lnTo>
                    <a:lnTo>
                      <a:pt x="1056" y="552"/>
                    </a:lnTo>
                    <a:lnTo>
                      <a:pt x="1059" y="552"/>
                    </a:lnTo>
                    <a:lnTo>
                      <a:pt x="1059" y="555"/>
                    </a:lnTo>
                    <a:lnTo>
                      <a:pt x="1059" y="557"/>
                    </a:lnTo>
                    <a:lnTo>
                      <a:pt x="1056" y="557"/>
                    </a:lnTo>
                    <a:lnTo>
                      <a:pt x="1056" y="560"/>
                    </a:lnTo>
                    <a:lnTo>
                      <a:pt x="1059" y="562"/>
                    </a:lnTo>
                    <a:lnTo>
                      <a:pt x="1059" y="564"/>
                    </a:lnTo>
                    <a:lnTo>
                      <a:pt x="1059" y="567"/>
                    </a:lnTo>
                    <a:lnTo>
                      <a:pt x="1061" y="567"/>
                    </a:lnTo>
                    <a:lnTo>
                      <a:pt x="1061" y="569"/>
                    </a:lnTo>
                    <a:lnTo>
                      <a:pt x="1063" y="569"/>
                    </a:lnTo>
                    <a:lnTo>
                      <a:pt x="1063" y="572"/>
                    </a:lnTo>
                    <a:lnTo>
                      <a:pt x="1061" y="572"/>
                    </a:lnTo>
                    <a:lnTo>
                      <a:pt x="1063" y="572"/>
                    </a:lnTo>
                    <a:lnTo>
                      <a:pt x="1063" y="574"/>
                    </a:lnTo>
                    <a:lnTo>
                      <a:pt x="1061" y="574"/>
                    </a:lnTo>
                    <a:lnTo>
                      <a:pt x="1061" y="577"/>
                    </a:lnTo>
                    <a:lnTo>
                      <a:pt x="1063" y="577"/>
                    </a:lnTo>
                    <a:lnTo>
                      <a:pt x="1063" y="579"/>
                    </a:lnTo>
                    <a:lnTo>
                      <a:pt x="1063" y="582"/>
                    </a:lnTo>
                    <a:lnTo>
                      <a:pt x="1066" y="582"/>
                    </a:lnTo>
                    <a:lnTo>
                      <a:pt x="1066" y="584"/>
                    </a:lnTo>
                    <a:lnTo>
                      <a:pt x="1068" y="584"/>
                    </a:lnTo>
                    <a:lnTo>
                      <a:pt x="1066" y="584"/>
                    </a:lnTo>
                    <a:lnTo>
                      <a:pt x="1066" y="586"/>
                    </a:lnTo>
                    <a:lnTo>
                      <a:pt x="1066" y="589"/>
                    </a:lnTo>
                    <a:lnTo>
                      <a:pt x="1063" y="589"/>
                    </a:lnTo>
                    <a:lnTo>
                      <a:pt x="1061" y="589"/>
                    </a:lnTo>
                    <a:lnTo>
                      <a:pt x="1059" y="589"/>
                    </a:lnTo>
                    <a:lnTo>
                      <a:pt x="1059" y="591"/>
                    </a:lnTo>
                    <a:lnTo>
                      <a:pt x="1056" y="591"/>
                    </a:lnTo>
                    <a:lnTo>
                      <a:pt x="1054" y="591"/>
                    </a:lnTo>
                    <a:lnTo>
                      <a:pt x="1056" y="591"/>
                    </a:lnTo>
                    <a:lnTo>
                      <a:pt x="1054" y="591"/>
                    </a:lnTo>
                    <a:lnTo>
                      <a:pt x="1054" y="594"/>
                    </a:lnTo>
                    <a:lnTo>
                      <a:pt x="1051" y="594"/>
                    </a:lnTo>
                    <a:lnTo>
                      <a:pt x="1051" y="596"/>
                    </a:lnTo>
                    <a:lnTo>
                      <a:pt x="1051" y="599"/>
                    </a:lnTo>
                    <a:lnTo>
                      <a:pt x="1051" y="601"/>
                    </a:lnTo>
                    <a:lnTo>
                      <a:pt x="1051" y="604"/>
                    </a:lnTo>
                    <a:lnTo>
                      <a:pt x="1051" y="606"/>
                    </a:lnTo>
                    <a:lnTo>
                      <a:pt x="1049" y="606"/>
                    </a:lnTo>
                    <a:lnTo>
                      <a:pt x="1051" y="606"/>
                    </a:lnTo>
                    <a:lnTo>
                      <a:pt x="1049" y="606"/>
                    </a:lnTo>
                    <a:lnTo>
                      <a:pt x="1049" y="608"/>
                    </a:lnTo>
                    <a:lnTo>
                      <a:pt x="1051" y="608"/>
                    </a:lnTo>
                    <a:lnTo>
                      <a:pt x="1049" y="608"/>
                    </a:lnTo>
                    <a:lnTo>
                      <a:pt x="1049" y="611"/>
                    </a:lnTo>
                    <a:lnTo>
                      <a:pt x="1049" y="613"/>
                    </a:lnTo>
                    <a:lnTo>
                      <a:pt x="1046" y="613"/>
                    </a:lnTo>
                    <a:lnTo>
                      <a:pt x="1044" y="613"/>
                    </a:lnTo>
                    <a:lnTo>
                      <a:pt x="1044" y="611"/>
                    </a:lnTo>
                    <a:lnTo>
                      <a:pt x="1044" y="613"/>
                    </a:lnTo>
                    <a:lnTo>
                      <a:pt x="1041" y="613"/>
                    </a:lnTo>
                    <a:lnTo>
                      <a:pt x="1044" y="613"/>
                    </a:lnTo>
                    <a:lnTo>
                      <a:pt x="1044" y="616"/>
                    </a:lnTo>
                    <a:lnTo>
                      <a:pt x="1044" y="618"/>
                    </a:lnTo>
                    <a:lnTo>
                      <a:pt x="1044" y="621"/>
                    </a:lnTo>
                    <a:lnTo>
                      <a:pt x="1044" y="618"/>
                    </a:lnTo>
                    <a:lnTo>
                      <a:pt x="1044" y="621"/>
                    </a:lnTo>
                    <a:lnTo>
                      <a:pt x="1046" y="621"/>
                    </a:lnTo>
                    <a:lnTo>
                      <a:pt x="1044" y="623"/>
                    </a:lnTo>
                    <a:lnTo>
                      <a:pt x="1046" y="623"/>
                    </a:lnTo>
                    <a:lnTo>
                      <a:pt x="1044" y="623"/>
                    </a:lnTo>
                    <a:lnTo>
                      <a:pt x="1044" y="626"/>
                    </a:lnTo>
                    <a:lnTo>
                      <a:pt x="1041" y="626"/>
                    </a:lnTo>
                    <a:lnTo>
                      <a:pt x="1039" y="626"/>
                    </a:lnTo>
                    <a:lnTo>
                      <a:pt x="1039" y="628"/>
                    </a:lnTo>
                    <a:lnTo>
                      <a:pt x="1041" y="628"/>
                    </a:lnTo>
                    <a:lnTo>
                      <a:pt x="1039" y="628"/>
                    </a:lnTo>
                    <a:lnTo>
                      <a:pt x="1039" y="631"/>
                    </a:lnTo>
                    <a:lnTo>
                      <a:pt x="1041" y="631"/>
                    </a:lnTo>
                    <a:lnTo>
                      <a:pt x="1041" y="633"/>
                    </a:lnTo>
                    <a:lnTo>
                      <a:pt x="1041" y="631"/>
                    </a:lnTo>
                    <a:lnTo>
                      <a:pt x="1044" y="631"/>
                    </a:lnTo>
                    <a:lnTo>
                      <a:pt x="1044" y="633"/>
                    </a:lnTo>
                    <a:lnTo>
                      <a:pt x="1044" y="635"/>
                    </a:lnTo>
                    <a:lnTo>
                      <a:pt x="1041" y="635"/>
                    </a:lnTo>
                    <a:lnTo>
                      <a:pt x="1039" y="635"/>
                    </a:lnTo>
                    <a:lnTo>
                      <a:pt x="1039" y="638"/>
                    </a:lnTo>
                    <a:lnTo>
                      <a:pt x="1039" y="640"/>
                    </a:lnTo>
                    <a:lnTo>
                      <a:pt x="1039" y="643"/>
                    </a:lnTo>
                    <a:lnTo>
                      <a:pt x="1037" y="643"/>
                    </a:lnTo>
                    <a:lnTo>
                      <a:pt x="1037" y="645"/>
                    </a:lnTo>
                    <a:lnTo>
                      <a:pt x="1037" y="648"/>
                    </a:lnTo>
                    <a:lnTo>
                      <a:pt x="1039" y="648"/>
                    </a:lnTo>
                    <a:lnTo>
                      <a:pt x="1039" y="650"/>
                    </a:lnTo>
                    <a:lnTo>
                      <a:pt x="1037" y="650"/>
                    </a:lnTo>
                    <a:lnTo>
                      <a:pt x="1039" y="650"/>
                    </a:lnTo>
                    <a:lnTo>
                      <a:pt x="1039" y="653"/>
                    </a:lnTo>
                    <a:lnTo>
                      <a:pt x="1039" y="655"/>
                    </a:lnTo>
                    <a:lnTo>
                      <a:pt x="1037" y="655"/>
                    </a:lnTo>
                    <a:lnTo>
                      <a:pt x="1039" y="655"/>
                    </a:lnTo>
                    <a:lnTo>
                      <a:pt x="1039" y="657"/>
                    </a:lnTo>
                    <a:lnTo>
                      <a:pt x="1037" y="657"/>
                    </a:lnTo>
                    <a:lnTo>
                      <a:pt x="1037" y="660"/>
                    </a:lnTo>
                    <a:lnTo>
                      <a:pt x="1039" y="660"/>
                    </a:lnTo>
                    <a:lnTo>
                      <a:pt x="1037" y="660"/>
                    </a:lnTo>
                    <a:lnTo>
                      <a:pt x="1037" y="662"/>
                    </a:lnTo>
                    <a:lnTo>
                      <a:pt x="1039" y="662"/>
                    </a:lnTo>
                    <a:lnTo>
                      <a:pt x="1039" y="665"/>
                    </a:lnTo>
                    <a:lnTo>
                      <a:pt x="1039" y="667"/>
                    </a:lnTo>
                    <a:lnTo>
                      <a:pt x="1039" y="670"/>
                    </a:lnTo>
                    <a:lnTo>
                      <a:pt x="1041" y="670"/>
                    </a:lnTo>
                    <a:lnTo>
                      <a:pt x="1039" y="672"/>
                    </a:lnTo>
                    <a:lnTo>
                      <a:pt x="1041" y="672"/>
                    </a:lnTo>
                    <a:lnTo>
                      <a:pt x="1041" y="675"/>
                    </a:lnTo>
                    <a:lnTo>
                      <a:pt x="1041" y="677"/>
                    </a:lnTo>
                    <a:lnTo>
                      <a:pt x="1041" y="679"/>
                    </a:lnTo>
                    <a:lnTo>
                      <a:pt x="1041" y="682"/>
                    </a:lnTo>
                    <a:lnTo>
                      <a:pt x="1039" y="682"/>
                    </a:lnTo>
                    <a:lnTo>
                      <a:pt x="1039" y="684"/>
                    </a:lnTo>
                    <a:lnTo>
                      <a:pt x="1037" y="684"/>
                    </a:lnTo>
                    <a:lnTo>
                      <a:pt x="1037" y="682"/>
                    </a:lnTo>
                    <a:lnTo>
                      <a:pt x="1034" y="682"/>
                    </a:lnTo>
                    <a:lnTo>
                      <a:pt x="1032" y="682"/>
                    </a:lnTo>
                    <a:lnTo>
                      <a:pt x="1032" y="684"/>
                    </a:lnTo>
                    <a:lnTo>
                      <a:pt x="1032" y="682"/>
                    </a:lnTo>
                    <a:lnTo>
                      <a:pt x="1032" y="684"/>
                    </a:lnTo>
                    <a:lnTo>
                      <a:pt x="1032" y="682"/>
                    </a:lnTo>
                    <a:lnTo>
                      <a:pt x="1029" y="682"/>
                    </a:lnTo>
                    <a:lnTo>
                      <a:pt x="1029" y="684"/>
                    </a:lnTo>
                    <a:lnTo>
                      <a:pt x="1032" y="687"/>
                    </a:lnTo>
                    <a:lnTo>
                      <a:pt x="1029" y="687"/>
                    </a:lnTo>
                    <a:lnTo>
                      <a:pt x="1032" y="687"/>
                    </a:lnTo>
                    <a:lnTo>
                      <a:pt x="1032" y="689"/>
                    </a:lnTo>
                    <a:lnTo>
                      <a:pt x="1034" y="689"/>
                    </a:lnTo>
                    <a:lnTo>
                      <a:pt x="1034" y="692"/>
                    </a:lnTo>
                    <a:lnTo>
                      <a:pt x="1034" y="694"/>
                    </a:lnTo>
                    <a:lnTo>
                      <a:pt x="1032" y="694"/>
                    </a:lnTo>
                    <a:lnTo>
                      <a:pt x="1032" y="697"/>
                    </a:lnTo>
                    <a:lnTo>
                      <a:pt x="1032" y="699"/>
                    </a:lnTo>
                    <a:lnTo>
                      <a:pt x="1029" y="699"/>
                    </a:lnTo>
                    <a:lnTo>
                      <a:pt x="1029" y="697"/>
                    </a:lnTo>
                    <a:lnTo>
                      <a:pt x="1029" y="699"/>
                    </a:lnTo>
                    <a:lnTo>
                      <a:pt x="1032" y="699"/>
                    </a:lnTo>
                    <a:lnTo>
                      <a:pt x="1032" y="701"/>
                    </a:lnTo>
                    <a:lnTo>
                      <a:pt x="1029" y="701"/>
                    </a:lnTo>
                    <a:lnTo>
                      <a:pt x="1032" y="701"/>
                    </a:lnTo>
                    <a:lnTo>
                      <a:pt x="1032" y="704"/>
                    </a:lnTo>
                    <a:lnTo>
                      <a:pt x="1032" y="706"/>
                    </a:lnTo>
                    <a:lnTo>
                      <a:pt x="1034" y="706"/>
                    </a:lnTo>
                    <a:lnTo>
                      <a:pt x="1034" y="709"/>
                    </a:lnTo>
                    <a:lnTo>
                      <a:pt x="1037" y="709"/>
                    </a:lnTo>
                    <a:lnTo>
                      <a:pt x="1037" y="711"/>
                    </a:lnTo>
                    <a:lnTo>
                      <a:pt x="1039" y="711"/>
                    </a:lnTo>
                    <a:lnTo>
                      <a:pt x="1041" y="711"/>
                    </a:lnTo>
                    <a:lnTo>
                      <a:pt x="1041" y="714"/>
                    </a:lnTo>
                    <a:lnTo>
                      <a:pt x="1041" y="716"/>
                    </a:lnTo>
                    <a:lnTo>
                      <a:pt x="1039" y="716"/>
                    </a:lnTo>
                    <a:lnTo>
                      <a:pt x="1037" y="716"/>
                    </a:lnTo>
                    <a:lnTo>
                      <a:pt x="1037" y="719"/>
                    </a:lnTo>
                    <a:lnTo>
                      <a:pt x="1039" y="719"/>
                    </a:lnTo>
                    <a:lnTo>
                      <a:pt x="1039" y="721"/>
                    </a:lnTo>
                    <a:lnTo>
                      <a:pt x="1041" y="721"/>
                    </a:lnTo>
                    <a:lnTo>
                      <a:pt x="1041" y="723"/>
                    </a:lnTo>
                    <a:lnTo>
                      <a:pt x="1044" y="723"/>
                    </a:lnTo>
                    <a:lnTo>
                      <a:pt x="1046" y="723"/>
                    </a:lnTo>
                    <a:lnTo>
                      <a:pt x="1046" y="726"/>
                    </a:lnTo>
                    <a:lnTo>
                      <a:pt x="1044" y="726"/>
                    </a:lnTo>
                    <a:lnTo>
                      <a:pt x="1044" y="728"/>
                    </a:lnTo>
                    <a:lnTo>
                      <a:pt x="1041" y="728"/>
                    </a:lnTo>
                    <a:lnTo>
                      <a:pt x="1041" y="731"/>
                    </a:lnTo>
                    <a:lnTo>
                      <a:pt x="1044" y="731"/>
                    </a:lnTo>
                    <a:lnTo>
                      <a:pt x="1044" y="733"/>
                    </a:lnTo>
                    <a:lnTo>
                      <a:pt x="1041" y="736"/>
                    </a:lnTo>
                    <a:lnTo>
                      <a:pt x="1041" y="738"/>
                    </a:lnTo>
                    <a:lnTo>
                      <a:pt x="1039" y="738"/>
                    </a:lnTo>
                    <a:lnTo>
                      <a:pt x="1039" y="741"/>
                    </a:lnTo>
                    <a:lnTo>
                      <a:pt x="1041" y="741"/>
                    </a:lnTo>
                    <a:lnTo>
                      <a:pt x="1039" y="741"/>
                    </a:lnTo>
                    <a:lnTo>
                      <a:pt x="1041" y="741"/>
                    </a:lnTo>
                    <a:lnTo>
                      <a:pt x="1039" y="741"/>
                    </a:lnTo>
                    <a:lnTo>
                      <a:pt x="1039" y="743"/>
                    </a:lnTo>
                    <a:lnTo>
                      <a:pt x="1041" y="743"/>
                    </a:lnTo>
                    <a:lnTo>
                      <a:pt x="1039" y="743"/>
                    </a:lnTo>
                    <a:lnTo>
                      <a:pt x="1039" y="745"/>
                    </a:lnTo>
                    <a:lnTo>
                      <a:pt x="1041" y="745"/>
                    </a:lnTo>
                    <a:lnTo>
                      <a:pt x="1044" y="745"/>
                    </a:lnTo>
                    <a:lnTo>
                      <a:pt x="1046" y="745"/>
                    </a:lnTo>
                    <a:lnTo>
                      <a:pt x="1049" y="745"/>
                    </a:lnTo>
                    <a:lnTo>
                      <a:pt x="1051" y="745"/>
                    </a:lnTo>
                    <a:lnTo>
                      <a:pt x="1054" y="745"/>
                    </a:lnTo>
                    <a:lnTo>
                      <a:pt x="1056" y="745"/>
                    </a:lnTo>
                    <a:lnTo>
                      <a:pt x="1059" y="745"/>
                    </a:lnTo>
                    <a:lnTo>
                      <a:pt x="1059" y="748"/>
                    </a:lnTo>
                    <a:lnTo>
                      <a:pt x="1061" y="748"/>
                    </a:lnTo>
                    <a:lnTo>
                      <a:pt x="1061" y="750"/>
                    </a:lnTo>
                    <a:lnTo>
                      <a:pt x="1059" y="750"/>
                    </a:lnTo>
                    <a:lnTo>
                      <a:pt x="1056" y="750"/>
                    </a:lnTo>
                    <a:lnTo>
                      <a:pt x="1056" y="753"/>
                    </a:lnTo>
                    <a:lnTo>
                      <a:pt x="1056" y="755"/>
                    </a:lnTo>
                    <a:lnTo>
                      <a:pt x="1056" y="758"/>
                    </a:lnTo>
                    <a:lnTo>
                      <a:pt x="1054" y="758"/>
                    </a:lnTo>
                    <a:lnTo>
                      <a:pt x="1054" y="755"/>
                    </a:lnTo>
                    <a:lnTo>
                      <a:pt x="1051" y="755"/>
                    </a:lnTo>
                    <a:lnTo>
                      <a:pt x="1049" y="755"/>
                    </a:lnTo>
                    <a:lnTo>
                      <a:pt x="1046" y="755"/>
                    </a:lnTo>
                    <a:lnTo>
                      <a:pt x="1044" y="755"/>
                    </a:lnTo>
                    <a:lnTo>
                      <a:pt x="1041" y="755"/>
                    </a:lnTo>
                    <a:lnTo>
                      <a:pt x="1039" y="755"/>
                    </a:lnTo>
                    <a:lnTo>
                      <a:pt x="1039" y="758"/>
                    </a:lnTo>
                    <a:lnTo>
                      <a:pt x="1039" y="755"/>
                    </a:lnTo>
                    <a:lnTo>
                      <a:pt x="1037" y="755"/>
                    </a:lnTo>
                    <a:lnTo>
                      <a:pt x="1037" y="758"/>
                    </a:lnTo>
                    <a:lnTo>
                      <a:pt x="1037" y="755"/>
                    </a:lnTo>
                    <a:lnTo>
                      <a:pt x="1034" y="755"/>
                    </a:lnTo>
                    <a:lnTo>
                      <a:pt x="1032" y="755"/>
                    </a:lnTo>
                    <a:lnTo>
                      <a:pt x="1034" y="755"/>
                    </a:lnTo>
                    <a:lnTo>
                      <a:pt x="1032" y="755"/>
                    </a:lnTo>
                    <a:lnTo>
                      <a:pt x="1034" y="755"/>
                    </a:lnTo>
                    <a:lnTo>
                      <a:pt x="1034" y="758"/>
                    </a:lnTo>
                    <a:lnTo>
                      <a:pt x="1032" y="758"/>
                    </a:lnTo>
                    <a:lnTo>
                      <a:pt x="1034" y="758"/>
                    </a:lnTo>
                    <a:lnTo>
                      <a:pt x="1032" y="758"/>
                    </a:lnTo>
                    <a:lnTo>
                      <a:pt x="1034" y="758"/>
                    </a:lnTo>
                    <a:lnTo>
                      <a:pt x="1034" y="760"/>
                    </a:lnTo>
                    <a:lnTo>
                      <a:pt x="1037" y="760"/>
                    </a:lnTo>
                    <a:lnTo>
                      <a:pt x="1039" y="760"/>
                    </a:lnTo>
                    <a:lnTo>
                      <a:pt x="1041" y="760"/>
                    </a:lnTo>
                    <a:lnTo>
                      <a:pt x="1044" y="760"/>
                    </a:lnTo>
                    <a:lnTo>
                      <a:pt x="1044" y="763"/>
                    </a:lnTo>
                    <a:lnTo>
                      <a:pt x="1044" y="760"/>
                    </a:lnTo>
                    <a:lnTo>
                      <a:pt x="1046" y="763"/>
                    </a:lnTo>
                    <a:lnTo>
                      <a:pt x="1046" y="760"/>
                    </a:lnTo>
                    <a:lnTo>
                      <a:pt x="1046" y="763"/>
                    </a:lnTo>
                    <a:lnTo>
                      <a:pt x="1049" y="763"/>
                    </a:lnTo>
                    <a:lnTo>
                      <a:pt x="1049" y="765"/>
                    </a:lnTo>
                    <a:lnTo>
                      <a:pt x="1049" y="767"/>
                    </a:lnTo>
                    <a:lnTo>
                      <a:pt x="1051" y="767"/>
                    </a:lnTo>
                    <a:lnTo>
                      <a:pt x="1054" y="767"/>
                    </a:lnTo>
                    <a:lnTo>
                      <a:pt x="1054" y="770"/>
                    </a:lnTo>
                    <a:lnTo>
                      <a:pt x="1054" y="772"/>
                    </a:lnTo>
                    <a:lnTo>
                      <a:pt x="1051" y="772"/>
                    </a:lnTo>
                    <a:lnTo>
                      <a:pt x="1049" y="772"/>
                    </a:lnTo>
                    <a:lnTo>
                      <a:pt x="1046" y="772"/>
                    </a:lnTo>
                    <a:lnTo>
                      <a:pt x="1049" y="772"/>
                    </a:lnTo>
                    <a:lnTo>
                      <a:pt x="1049" y="775"/>
                    </a:lnTo>
                    <a:lnTo>
                      <a:pt x="1049" y="777"/>
                    </a:lnTo>
                    <a:lnTo>
                      <a:pt x="1046" y="777"/>
                    </a:lnTo>
                    <a:lnTo>
                      <a:pt x="1044" y="777"/>
                    </a:lnTo>
                    <a:lnTo>
                      <a:pt x="1041" y="777"/>
                    </a:lnTo>
                    <a:lnTo>
                      <a:pt x="1041" y="780"/>
                    </a:lnTo>
                    <a:lnTo>
                      <a:pt x="1041" y="782"/>
                    </a:lnTo>
                    <a:lnTo>
                      <a:pt x="1039" y="782"/>
                    </a:lnTo>
                    <a:lnTo>
                      <a:pt x="1041" y="782"/>
                    </a:lnTo>
                    <a:lnTo>
                      <a:pt x="1041" y="785"/>
                    </a:lnTo>
                    <a:lnTo>
                      <a:pt x="1041" y="787"/>
                    </a:lnTo>
                    <a:lnTo>
                      <a:pt x="1044" y="787"/>
                    </a:lnTo>
                    <a:lnTo>
                      <a:pt x="1046" y="787"/>
                    </a:lnTo>
                    <a:lnTo>
                      <a:pt x="1046" y="789"/>
                    </a:lnTo>
                    <a:lnTo>
                      <a:pt x="1044" y="789"/>
                    </a:lnTo>
                    <a:lnTo>
                      <a:pt x="1044" y="792"/>
                    </a:lnTo>
                    <a:lnTo>
                      <a:pt x="1044" y="794"/>
                    </a:lnTo>
                    <a:lnTo>
                      <a:pt x="1044" y="797"/>
                    </a:lnTo>
                    <a:lnTo>
                      <a:pt x="1041" y="797"/>
                    </a:lnTo>
                    <a:lnTo>
                      <a:pt x="1039" y="797"/>
                    </a:lnTo>
                    <a:lnTo>
                      <a:pt x="1037" y="797"/>
                    </a:lnTo>
                    <a:lnTo>
                      <a:pt x="1037" y="799"/>
                    </a:lnTo>
                    <a:lnTo>
                      <a:pt x="1039" y="799"/>
                    </a:lnTo>
                    <a:lnTo>
                      <a:pt x="1039" y="802"/>
                    </a:lnTo>
                    <a:lnTo>
                      <a:pt x="1041" y="802"/>
                    </a:lnTo>
                    <a:lnTo>
                      <a:pt x="1041" y="804"/>
                    </a:lnTo>
                    <a:lnTo>
                      <a:pt x="1039" y="804"/>
                    </a:lnTo>
                    <a:lnTo>
                      <a:pt x="1041" y="807"/>
                    </a:lnTo>
                    <a:lnTo>
                      <a:pt x="1041" y="809"/>
                    </a:lnTo>
                    <a:lnTo>
                      <a:pt x="1041" y="811"/>
                    </a:lnTo>
                    <a:lnTo>
                      <a:pt x="1041" y="814"/>
                    </a:lnTo>
                    <a:lnTo>
                      <a:pt x="1039" y="814"/>
                    </a:lnTo>
                    <a:lnTo>
                      <a:pt x="1039" y="816"/>
                    </a:lnTo>
                    <a:lnTo>
                      <a:pt x="1037" y="816"/>
                    </a:lnTo>
                    <a:lnTo>
                      <a:pt x="1037" y="819"/>
                    </a:lnTo>
                    <a:lnTo>
                      <a:pt x="1039" y="819"/>
                    </a:lnTo>
                    <a:lnTo>
                      <a:pt x="1037" y="819"/>
                    </a:lnTo>
                    <a:lnTo>
                      <a:pt x="1037" y="821"/>
                    </a:lnTo>
                    <a:lnTo>
                      <a:pt x="1039" y="821"/>
                    </a:lnTo>
                    <a:lnTo>
                      <a:pt x="1039" y="824"/>
                    </a:lnTo>
                    <a:lnTo>
                      <a:pt x="1037" y="824"/>
                    </a:lnTo>
                    <a:lnTo>
                      <a:pt x="1039" y="824"/>
                    </a:lnTo>
                    <a:lnTo>
                      <a:pt x="1037" y="824"/>
                    </a:lnTo>
                    <a:lnTo>
                      <a:pt x="1039" y="824"/>
                    </a:lnTo>
                    <a:lnTo>
                      <a:pt x="1037" y="824"/>
                    </a:lnTo>
                    <a:lnTo>
                      <a:pt x="1034" y="824"/>
                    </a:lnTo>
                    <a:lnTo>
                      <a:pt x="1034" y="826"/>
                    </a:lnTo>
                    <a:lnTo>
                      <a:pt x="1032" y="826"/>
                    </a:lnTo>
                    <a:lnTo>
                      <a:pt x="1032" y="829"/>
                    </a:lnTo>
                    <a:lnTo>
                      <a:pt x="1029" y="829"/>
                    </a:lnTo>
                    <a:lnTo>
                      <a:pt x="1027" y="829"/>
                    </a:lnTo>
                    <a:lnTo>
                      <a:pt x="1027" y="831"/>
                    </a:lnTo>
                    <a:lnTo>
                      <a:pt x="1024" y="831"/>
                    </a:lnTo>
                    <a:lnTo>
                      <a:pt x="1027" y="831"/>
                    </a:lnTo>
                    <a:lnTo>
                      <a:pt x="1027" y="833"/>
                    </a:lnTo>
                    <a:lnTo>
                      <a:pt x="1024" y="833"/>
                    </a:lnTo>
                    <a:lnTo>
                      <a:pt x="1024" y="836"/>
                    </a:lnTo>
                    <a:lnTo>
                      <a:pt x="1022" y="836"/>
                    </a:lnTo>
                    <a:lnTo>
                      <a:pt x="1024" y="836"/>
                    </a:lnTo>
                    <a:lnTo>
                      <a:pt x="1022" y="836"/>
                    </a:lnTo>
                    <a:lnTo>
                      <a:pt x="1022" y="838"/>
                    </a:lnTo>
                    <a:lnTo>
                      <a:pt x="1024" y="838"/>
                    </a:lnTo>
                    <a:lnTo>
                      <a:pt x="1022" y="838"/>
                    </a:lnTo>
                    <a:lnTo>
                      <a:pt x="1019" y="838"/>
                    </a:lnTo>
                    <a:lnTo>
                      <a:pt x="1022" y="838"/>
                    </a:lnTo>
                    <a:lnTo>
                      <a:pt x="1022" y="841"/>
                    </a:lnTo>
                    <a:lnTo>
                      <a:pt x="1022" y="843"/>
                    </a:lnTo>
                    <a:lnTo>
                      <a:pt x="1019" y="843"/>
                    </a:lnTo>
                    <a:lnTo>
                      <a:pt x="1022" y="843"/>
                    </a:lnTo>
                    <a:lnTo>
                      <a:pt x="1022" y="846"/>
                    </a:lnTo>
                    <a:lnTo>
                      <a:pt x="1022" y="848"/>
                    </a:lnTo>
                    <a:lnTo>
                      <a:pt x="1024" y="848"/>
                    </a:lnTo>
                    <a:lnTo>
                      <a:pt x="1027" y="848"/>
                    </a:lnTo>
                    <a:lnTo>
                      <a:pt x="1027" y="851"/>
                    </a:lnTo>
                    <a:lnTo>
                      <a:pt x="1027" y="853"/>
                    </a:lnTo>
                    <a:lnTo>
                      <a:pt x="1029" y="853"/>
                    </a:lnTo>
                    <a:lnTo>
                      <a:pt x="1029" y="855"/>
                    </a:lnTo>
                    <a:lnTo>
                      <a:pt x="1027" y="855"/>
                    </a:lnTo>
                    <a:lnTo>
                      <a:pt x="1024" y="855"/>
                    </a:lnTo>
                    <a:lnTo>
                      <a:pt x="1024" y="858"/>
                    </a:lnTo>
                    <a:lnTo>
                      <a:pt x="1022" y="858"/>
                    </a:lnTo>
                    <a:lnTo>
                      <a:pt x="1022" y="860"/>
                    </a:lnTo>
                    <a:lnTo>
                      <a:pt x="1019" y="860"/>
                    </a:lnTo>
                    <a:lnTo>
                      <a:pt x="1019" y="858"/>
                    </a:lnTo>
                    <a:lnTo>
                      <a:pt x="1019" y="860"/>
                    </a:lnTo>
                    <a:lnTo>
                      <a:pt x="1019" y="863"/>
                    </a:lnTo>
                    <a:lnTo>
                      <a:pt x="1019" y="865"/>
                    </a:lnTo>
                    <a:lnTo>
                      <a:pt x="1019" y="868"/>
                    </a:lnTo>
                    <a:lnTo>
                      <a:pt x="1017" y="868"/>
                    </a:lnTo>
                    <a:lnTo>
                      <a:pt x="1017" y="870"/>
                    </a:lnTo>
                    <a:lnTo>
                      <a:pt x="1015" y="870"/>
                    </a:lnTo>
                    <a:lnTo>
                      <a:pt x="1015" y="873"/>
                    </a:lnTo>
                    <a:lnTo>
                      <a:pt x="1012" y="873"/>
                    </a:lnTo>
                    <a:lnTo>
                      <a:pt x="1012" y="875"/>
                    </a:lnTo>
                    <a:lnTo>
                      <a:pt x="1010" y="875"/>
                    </a:lnTo>
                    <a:lnTo>
                      <a:pt x="1010" y="877"/>
                    </a:lnTo>
                    <a:lnTo>
                      <a:pt x="1010" y="880"/>
                    </a:lnTo>
                    <a:lnTo>
                      <a:pt x="1007" y="880"/>
                    </a:lnTo>
                    <a:lnTo>
                      <a:pt x="1005" y="880"/>
                    </a:lnTo>
                    <a:lnTo>
                      <a:pt x="1005" y="882"/>
                    </a:lnTo>
                    <a:lnTo>
                      <a:pt x="1002" y="882"/>
                    </a:lnTo>
                    <a:lnTo>
                      <a:pt x="1002" y="885"/>
                    </a:lnTo>
                    <a:lnTo>
                      <a:pt x="1005" y="885"/>
                    </a:lnTo>
                    <a:lnTo>
                      <a:pt x="1005" y="887"/>
                    </a:lnTo>
                    <a:lnTo>
                      <a:pt x="1002" y="887"/>
                    </a:lnTo>
                    <a:lnTo>
                      <a:pt x="1002" y="890"/>
                    </a:lnTo>
                    <a:lnTo>
                      <a:pt x="1000" y="892"/>
                    </a:lnTo>
                    <a:lnTo>
                      <a:pt x="997" y="892"/>
                    </a:lnTo>
                    <a:lnTo>
                      <a:pt x="997" y="895"/>
                    </a:lnTo>
                    <a:lnTo>
                      <a:pt x="995" y="895"/>
                    </a:lnTo>
                    <a:lnTo>
                      <a:pt x="993" y="895"/>
                    </a:lnTo>
                    <a:lnTo>
                      <a:pt x="993" y="897"/>
                    </a:lnTo>
                    <a:lnTo>
                      <a:pt x="993" y="899"/>
                    </a:lnTo>
                    <a:lnTo>
                      <a:pt x="995" y="899"/>
                    </a:lnTo>
                    <a:lnTo>
                      <a:pt x="995" y="902"/>
                    </a:lnTo>
                    <a:lnTo>
                      <a:pt x="995" y="904"/>
                    </a:lnTo>
                    <a:lnTo>
                      <a:pt x="995" y="907"/>
                    </a:lnTo>
                    <a:lnTo>
                      <a:pt x="997" y="907"/>
                    </a:lnTo>
                    <a:lnTo>
                      <a:pt x="997" y="909"/>
                    </a:lnTo>
                    <a:lnTo>
                      <a:pt x="997" y="912"/>
                    </a:lnTo>
                    <a:lnTo>
                      <a:pt x="1000" y="912"/>
                    </a:lnTo>
                    <a:lnTo>
                      <a:pt x="1000" y="914"/>
                    </a:lnTo>
                    <a:lnTo>
                      <a:pt x="1002" y="914"/>
                    </a:lnTo>
                    <a:lnTo>
                      <a:pt x="1002" y="917"/>
                    </a:lnTo>
                    <a:lnTo>
                      <a:pt x="1002" y="919"/>
                    </a:lnTo>
                    <a:lnTo>
                      <a:pt x="1002" y="921"/>
                    </a:lnTo>
                    <a:lnTo>
                      <a:pt x="1005" y="921"/>
                    </a:lnTo>
                    <a:lnTo>
                      <a:pt x="1007" y="921"/>
                    </a:lnTo>
                    <a:lnTo>
                      <a:pt x="1007" y="919"/>
                    </a:lnTo>
                    <a:lnTo>
                      <a:pt x="1010" y="919"/>
                    </a:lnTo>
                    <a:lnTo>
                      <a:pt x="1012" y="919"/>
                    </a:lnTo>
                    <a:lnTo>
                      <a:pt x="1012" y="917"/>
                    </a:lnTo>
                    <a:lnTo>
                      <a:pt x="1015" y="917"/>
                    </a:lnTo>
                    <a:lnTo>
                      <a:pt x="1015" y="919"/>
                    </a:lnTo>
                    <a:lnTo>
                      <a:pt x="1017" y="919"/>
                    </a:lnTo>
                    <a:lnTo>
                      <a:pt x="1019" y="919"/>
                    </a:lnTo>
                    <a:lnTo>
                      <a:pt x="1019" y="917"/>
                    </a:lnTo>
                    <a:lnTo>
                      <a:pt x="1022" y="917"/>
                    </a:lnTo>
                    <a:lnTo>
                      <a:pt x="1022" y="919"/>
                    </a:lnTo>
                    <a:lnTo>
                      <a:pt x="1024" y="919"/>
                    </a:lnTo>
                    <a:lnTo>
                      <a:pt x="1024" y="917"/>
                    </a:lnTo>
                    <a:lnTo>
                      <a:pt x="1024" y="919"/>
                    </a:lnTo>
                    <a:lnTo>
                      <a:pt x="1027" y="919"/>
                    </a:lnTo>
                    <a:lnTo>
                      <a:pt x="1027" y="921"/>
                    </a:lnTo>
                    <a:lnTo>
                      <a:pt x="1024" y="921"/>
                    </a:lnTo>
                    <a:lnTo>
                      <a:pt x="1027" y="921"/>
                    </a:lnTo>
                    <a:lnTo>
                      <a:pt x="1027" y="924"/>
                    </a:lnTo>
                    <a:lnTo>
                      <a:pt x="1027" y="926"/>
                    </a:lnTo>
                    <a:lnTo>
                      <a:pt x="1027" y="929"/>
                    </a:lnTo>
                    <a:lnTo>
                      <a:pt x="1024" y="929"/>
                    </a:lnTo>
                    <a:lnTo>
                      <a:pt x="1024" y="931"/>
                    </a:lnTo>
                    <a:lnTo>
                      <a:pt x="1022" y="931"/>
                    </a:lnTo>
                    <a:lnTo>
                      <a:pt x="1024" y="934"/>
                    </a:lnTo>
                    <a:lnTo>
                      <a:pt x="1024" y="936"/>
                    </a:lnTo>
                    <a:lnTo>
                      <a:pt x="1027" y="936"/>
                    </a:lnTo>
                    <a:lnTo>
                      <a:pt x="1024" y="936"/>
                    </a:lnTo>
                    <a:lnTo>
                      <a:pt x="1024" y="939"/>
                    </a:lnTo>
                    <a:lnTo>
                      <a:pt x="1024" y="941"/>
                    </a:lnTo>
                    <a:lnTo>
                      <a:pt x="1022" y="943"/>
                    </a:lnTo>
                    <a:lnTo>
                      <a:pt x="1024" y="943"/>
                    </a:lnTo>
                    <a:lnTo>
                      <a:pt x="1024" y="946"/>
                    </a:lnTo>
                    <a:lnTo>
                      <a:pt x="1024" y="948"/>
                    </a:lnTo>
                    <a:lnTo>
                      <a:pt x="1027" y="946"/>
                    </a:lnTo>
                    <a:lnTo>
                      <a:pt x="1029" y="948"/>
                    </a:lnTo>
                    <a:lnTo>
                      <a:pt x="1032" y="948"/>
                    </a:lnTo>
                    <a:lnTo>
                      <a:pt x="1034" y="951"/>
                    </a:lnTo>
                    <a:lnTo>
                      <a:pt x="1037" y="951"/>
                    </a:lnTo>
                    <a:lnTo>
                      <a:pt x="1037" y="953"/>
                    </a:lnTo>
                    <a:lnTo>
                      <a:pt x="1034" y="953"/>
                    </a:lnTo>
                    <a:lnTo>
                      <a:pt x="1034" y="956"/>
                    </a:lnTo>
                    <a:lnTo>
                      <a:pt x="1037" y="956"/>
                    </a:lnTo>
                    <a:lnTo>
                      <a:pt x="1044" y="956"/>
                    </a:lnTo>
                    <a:lnTo>
                      <a:pt x="1046" y="956"/>
                    </a:lnTo>
                    <a:lnTo>
                      <a:pt x="1066" y="956"/>
                    </a:lnTo>
                    <a:lnTo>
                      <a:pt x="1090" y="956"/>
                    </a:lnTo>
                    <a:lnTo>
                      <a:pt x="1093" y="956"/>
                    </a:lnTo>
                    <a:lnTo>
                      <a:pt x="1095" y="958"/>
                    </a:lnTo>
                    <a:lnTo>
                      <a:pt x="1098" y="958"/>
                    </a:lnTo>
                    <a:lnTo>
                      <a:pt x="1100" y="958"/>
                    </a:lnTo>
                    <a:lnTo>
                      <a:pt x="1103" y="961"/>
                    </a:lnTo>
                    <a:lnTo>
                      <a:pt x="1105" y="961"/>
                    </a:lnTo>
                    <a:lnTo>
                      <a:pt x="1110" y="961"/>
                    </a:lnTo>
                    <a:lnTo>
                      <a:pt x="1112" y="961"/>
                    </a:lnTo>
                    <a:lnTo>
                      <a:pt x="1115" y="961"/>
                    </a:lnTo>
                    <a:lnTo>
                      <a:pt x="1117" y="961"/>
                    </a:lnTo>
                    <a:lnTo>
                      <a:pt x="1120" y="961"/>
                    </a:lnTo>
                    <a:lnTo>
                      <a:pt x="1120" y="963"/>
                    </a:lnTo>
                    <a:lnTo>
                      <a:pt x="1122" y="963"/>
                    </a:lnTo>
                    <a:lnTo>
                      <a:pt x="1125" y="963"/>
                    </a:lnTo>
                    <a:lnTo>
                      <a:pt x="1127" y="963"/>
                    </a:lnTo>
                    <a:lnTo>
                      <a:pt x="1129" y="963"/>
                    </a:lnTo>
                    <a:lnTo>
                      <a:pt x="1129" y="965"/>
                    </a:lnTo>
                    <a:lnTo>
                      <a:pt x="1132" y="965"/>
                    </a:lnTo>
                    <a:lnTo>
                      <a:pt x="1134" y="965"/>
                    </a:lnTo>
                    <a:lnTo>
                      <a:pt x="1127" y="965"/>
                    </a:lnTo>
                    <a:lnTo>
                      <a:pt x="1127" y="970"/>
                    </a:lnTo>
                    <a:lnTo>
                      <a:pt x="1127" y="975"/>
                    </a:lnTo>
                    <a:lnTo>
                      <a:pt x="1127" y="980"/>
                    </a:lnTo>
                    <a:lnTo>
                      <a:pt x="1127" y="1007"/>
                    </a:lnTo>
                    <a:lnTo>
                      <a:pt x="1129" y="1029"/>
                    </a:lnTo>
                    <a:lnTo>
                      <a:pt x="1129" y="1036"/>
                    </a:lnTo>
                    <a:lnTo>
                      <a:pt x="1127" y="1036"/>
                    </a:lnTo>
                    <a:lnTo>
                      <a:pt x="1125" y="1036"/>
                    </a:lnTo>
                    <a:lnTo>
                      <a:pt x="1122" y="1036"/>
                    </a:lnTo>
                    <a:lnTo>
                      <a:pt x="1122" y="1034"/>
                    </a:lnTo>
                    <a:lnTo>
                      <a:pt x="1120" y="1034"/>
                    </a:lnTo>
                    <a:lnTo>
                      <a:pt x="1117" y="1034"/>
                    </a:lnTo>
                    <a:lnTo>
                      <a:pt x="1120" y="1034"/>
                    </a:lnTo>
                    <a:lnTo>
                      <a:pt x="1122" y="1034"/>
                    </a:lnTo>
                    <a:lnTo>
                      <a:pt x="1122" y="1036"/>
                    </a:lnTo>
                    <a:lnTo>
                      <a:pt x="1125" y="1036"/>
                    </a:lnTo>
                    <a:lnTo>
                      <a:pt x="1122" y="1036"/>
                    </a:lnTo>
                    <a:lnTo>
                      <a:pt x="1122" y="1039"/>
                    </a:lnTo>
                    <a:lnTo>
                      <a:pt x="1120" y="1039"/>
                    </a:lnTo>
                    <a:lnTo>
                      <a:pt x="1117" y="1039"/>
                    </a:lnTo>
                    <a:lnTo>
                      <a:pt x="1115" y="1039"/>
                    </a:lnTo>
                    <a:lnTo>
                      <a:pt x="1112" y="1039"/>
                    </a:lnTo>
                    <a:lnTo>
                      <a:pt x="1112" y="1036"/>
                    </a:lnTo>
                    <a:lnTo>
                      <a:pt x="1110" y="1036"/>
                    </a:lnTo>
                    <a:lnTo>
                      <a:pt x="1107" y="1036"/>
                    </a:lnTo>
                    <a:lnTo>
                      <a:pt x="1105" y="1036"/>
                    </a:lnTo>
                    <a:lnTo>
                      <a:pt x="1103" y="1036"/>
                    </a:lnTo>
                    <a:lnTo>
                      <a:pt x="1100" y="1036"/>
                    </a:lnTo>
                    <a:lnTo>
                      <a:pt x="1100" y="1034"/>
                    </a:lnTo>
                    <a:lnTo>
                      <a:pt x="1100" y="1031"/>
                    </a:lnTo>
                    <a:lnTo>
                      <a:pt x="1100" y="1034"/>
                    </a:lnTo>
                    <a:lnTo>
                      <a:pt x="1098" y="1034"/>
                    </a:lnTo>
                    <a:lnTo>
                      <a:pt x="1098" y="1031"/>
                    </a:lnTo>
                    <a:lnTo>
                      <a:pt x="1098" y="1034"/>
                    </a:lnTo>
                    <a:lnTo>
                      <a:pt x="1095" y="1034"/>
                    </a:lnTo>
                    <a:lnTo>
                      <a:pt x="1098" y="1034"/>
                    </a:lnTo>
                    <a:lnTo>
                      <a:pt x="1098" y="1031"/>
                    </a:lnTo>
                    <a:lnTo>
                      <a:pt x="1095" y="1031"/>
                    </a:lnTo>
                    <a:lnTo>
                      <a:pt x="1095" y="1034"/>
                    </a:lnTo>
                    <a:lnTo>
                      <a:pt x="1093" y="1034"/>
                    </a:lnTo>
                    <a:lnTo>
                      <a:pt x="1090" y="1034"/>
                    </a:lnTo>
                    <a:lnTo>
                      <a:pt x="1090" y="1031"/>
                    </a:lnTo>
                    <a:lnTo>
                      <a:pt x="1090" y="1034"/>
                    </a:lnTo>
                    <a:lnTo>
                      <a:pt x="1088" y="1034"/>
                    </a:lnTo>
                    <a:lnTo>
                      <a:pt x="1088" y="1036"/>
                    </a:lnTo>
                    <a:lnTo>
                      <a:pt x="1088" y="1034"/>
                    </a:lnTo>
                    <a:lnTo>
                      <a:pt x="1085" y="1034"/>
                    </a:lnTo>
                    <a:lnTo>
                      <a:pt x="1088" y="1034"/>
                    </a:lnTo>
                    <a:lnTo>
                      <a:pt x="1085" y="1034"/>
                    </a:lnTo>
                    <a:lnTo>
                      <a:pt x="1083" y="1034"/>
                    </a:lnTo>
                    <a:lnTo>
                      <a:pt x="1083" y="1036"/>
                    </a:lnTo>
                    <a:lnTo>
                      <a:pt x="1085" y="1036"/>
                    </a:lnTo>
                    <a:lnTo>
                      <a:pt x="1083" y="1036"/>
                    </a:lnTo>
                    <a:lnTo>
                      <a:pt x="1081" y="1036"/>
                    </a:lnTo>
                    <a:lnTo>
                      <a:pt x="1081" y="1034"/>
                    </a:lnTo>
                    <a:lnTo>
                      <a:pt x="1081" y="1031"/>
                    </a:lnTo>
                    <a:lnTo>
                      <a:pt x="1083" y="1031"/>
                    </a:lnTo>
                    <a:lnTo>
                      <a:pt x="1081" y="1031"/>
                    </a:lnTo>
                    <a:lnTo>
                      <a:pt x="1081" y="1034"/>
                    </a:lnTo>
                    <a:lnTo>
                      <a:pt x="1078" y="1034"/>
                    </a:lnTo>
                    <a:close/>
                    <a:moveTo>
                      <a:pt x="1081" y="992"/>
                    </a:moveTo>
                    <a:lnTo>
                      <a:pt x="1078" y="992"/>
                    </a:lnTo>
                    <a:lnTo>
                      <a:pt x="1081" y="992"/>
                    </a:lnTo>
                    <a:close/>
                    <a:moveTo>
                      <a:pt x="1010" y="970"/>
                    </a:moveTo>
                    <a:lnTo>
                      <a:pt x="1007" y="970"/>
                    </a:lnTo>
                    <a:lnTo>
                      <a:pt x="1010" y="970"/>
                    </a:lnTo>
                    <a:close/>
                    <a:moveTo>
                      <a:pt x="978" y="865"/>
                    </a:moveTo>
                    <a:lnTo>
                      <a:pt x="975" y="865"/>
                    </a:lnTo>
                    <a:lnTo>
                      <a:pt x="978" y="865"/>
                    </a:lnTo>
                    <a:close/>
                    <a:moveTo>
                      <a:pt x="983" y="860"/>
                    </a:moveTo>
                    <a:lnTo>
                      <a:pt x="983" y="863"/>
                    </a:lnTo>
                    <a:lnTo>
                      <a:pt x="983" y="860"/>
                    </a:lnTo>
                    <a:close/>
                    <a:moveTo>
                      <a:pt x="1024" y="662"/>
                    </a:moveTo>
                    <a:lnTo>
                      <a:pt x="1024" y="660"/>
                    </a:lnTo>
                    <a:lnTo>
                      <a:pt x="1024" y="662"/>
                    </a:lnTo>
                    <a:close/>
                    <a:moveTo>
                      <a:pt x="1027" y="608"/>
                    </a:moveTo>
                    <a:lnTo>
                      <a:pt x="1027" y="611"/>
                    </a:lnTo>
                    <a:lnTo>
                      <a:pt x="1027" y="608"/>
                    </a:lnTo>
                    <a:close/>
                    <a:moveTo>
                      <a:pt x="1012" y="606"/>
                    </a:moveTo>
                    <a:lnTo>
                      <a:pt x="1010" y="606"/>
                    </a:lnTo>
                    <a:lnTo>
                      <a:pt x="1012" y="606"/>
                    </a:lnTo>
                    <a:close/>
                    <a:moveTo>
                      <a:pt x="990" y="978"/>
                    </a:moveTo>
                    <a:lnTo>
                      <a:pt x="990" y="975"/>
                    </a:lnTo>
                    <a:lnTo>
                      <a:pt x="990" y="978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8" name="Freeform 1621"/>
              <p:cNvSpPr>
                <a:spLocks/>
              </p:cNvSpPr>
              <p:nvPr/>
            </p:nvSpPr>
            <p:spPr bwMode="auto">
              <a:xfrm>
                <a:off x="2688" y="312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9" name="Freeform 1622"/>
              <p:cNvSpPr>
                <a:spLocks/>
              </p:cNvSpPr>
              <p:nvPr/>
            </p:nvSpPr>
            <p:spPr bwMode="auto">
              <a:xfrm>
                <a:off x="2688" y="312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0" name="Freeform 1623"/>
              <p:cNvSpPr>
                <a:spLocks/>
              </p:cNvSpPr>
              <p:nvPr/>
            </p:nvSpPr>
            <p:spPr bwMode="auto">
              <a:xfrm>
                <a:off x="2693" y="312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1" name="Freeform 1624"/>
              <p:cNvSpPr>
                <a:spLocks/>
              </p:cNvSpPr>
              <p:nvPr/>
            </p:nvSpPr>
            <p:spPr bwMode="auto">
              <a:xfrm>
                <a:off x="2698" y="3124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2" name="Freeform 1625"/>
              <p:cNvSpPr>
                <a:spLocks/>
              </p:cNvSpPr>
              <p:nvPr/>
            </p:nvSpPr>
            <p:spPr bwMode="auto">
              <a:xfrm>
                <a:off x="2691" y="312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3" name="Freeform 1626"/>
              <p:cNvSpPr>
                <a:spLocks/>
              </p:cNvSpPr>
              <p:nvPr/>
            </p:nvSpPr>
            <p:spPr bwMode="auto">
              <a:xfrm>
                <a:off x="2691" y="3121"/>
                <a:ext cx="7" cy="5"/>
              </a:xfrm>
              <a:custGeom>
                <a:avLst/>
                <a:gdLst>
                  <a:gd name="T0" fmla="*/ 2 w 7"/>
                  <a:gd name="T1" fmla="*/ 0 h 5"/>
                  <a:gd name="T2" fmla="*/ 2 w 7"/>
                  <a:gd name="T3" fmla="*/ 3 h 5"/>
                  <a:gd name="T4" fmla="*/ 5 w 7"/>
                  <a:gd name="T5" fmla="*/ 3 h 5"/>
                  <a:gd name="T6" fmla="*/ 7 w 7"/>
                  <a:gd name="T7" fmla="*/ 3 h 5"/>
                  <a:gd name="T8" fmla="*/ 5 w 7"/>
                  <a:gd name="T9" fmla="*/ 3 h 5"/>
                  <a:gd name="T10" fmla="*/ 5 w 7"/>
                  <a:gd name="T11" fmla="*/ 5 h 5"/>
                  <a:gd name="T12" fmla="*/ 2 w 7"/>
                  <a:gd name="T13" fmla="*/ 5 h 5"/>
                  <a:gd name="T14" fmla="*/ 2 w 7"/>
                  <a:gd name="T15" fmla="*/ 3 h 5"/>
                  <a:gd name="T16" fmla="*/ 0 w 7"/>
                  <a:gd name="T17" fmla="*/ 3 h 5"/>
                  <a:gd name="T18" fmla="*/ 0 w 7"/>
                  <a:gd name="T19" fmla="*/ 0 h 5"/>
                  <a:gd name="T20" fmla="*/ 2 w 7"/>
                  <a:gd name="T21" fmla="*/ 0 h 5"/>
                  <a:gd name="T22" fmla="*/ 0 w 7"/>
                  <a:gd name="T23" fmla="*/ 0 h 5"/>
                  <a:gd name="T24" fmla="*/ 2 w 7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2" y="0"/>
                    </a:moveTo>
                    <a:lnTo>
                      <a:pt x="2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4" name="Freeform 1627"/>
              <p:cNvSpPr>
                <a:spLocks/>
              </p:cNvSpPr>
              <p:nvPr/>
            </p:nvSpPr>
            <p:spPr bwMode="auto">
              <a:xfrm>
                <a:off x="2666" y="311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5" name="Freeform 1628"/>
              <p:cNvSpPr>
                <a:spLocks/>
              </p:cNvSpPr>
              <p:nvPr/>
            </p:nvSpPr>
            <p:spPr bwMode="auto">
              <a:xfrm>
                <a:off x="2691" y="3119"/>
                <a:ext cx="14" cy="5"/>
              </a:xfrm>
              <a:custGeom>
                <a:avLst/>
                <a:gdLst>
                  <a:gd name="T0" fmla="*/ 5 w 14"/>
                  <a:gd name="T1" fmla="*/ 0 h 5"/>
                  <a:gd name="T2" fmla="*/ 7 w 14"/>
                  <a:gd name="T3" fmla="*/ 0 h 5"/>
                  <a:gd name="T4" fmla="*/ 7 w 14"/>
                  <a:gd name="T5" fmla="*/ 2 h 5"/>
                  <a:gd name="T6" fmla="*/ 9 w 14"/>
                  <a:gd name="T7" fmla="*/ 2 h 5"/>
                  <a:gd name="T8" fmla="*/ 7 w 14"/>
                  <a:gd name="T9" fmla="*/ 2 h 5"/>
                  <a:gd name="T10" fmla="*/ 9 w 14"/>
                  <a:gd name="T11" fmla="*/ 2 h 5"/>
                  <a:gd name="T12" fmla="*/ 12 w 14"/>
                  <a:gd name="T13" fmla="*/ 2 h 5"/>
                  <a:gd name="T14" fmla="*/ 14 w 14"/>
                  <a:gd name="T15" fmla="*/ 2 h 5"/>
                  <a:gd name="T16" fmla="*/ 14 w 14"/>
                  <a:gd name="T17" fmla="*/ 5 h 5"/>
                  <a:gd name="T18" fmla="*/ 12 w 14"/>
                  <a:gd name="T19" fmla="*/ 5 h 5"/>
                  <a:gd name="T20" fmla="*/ 9 w 14"/>
                  <a:gd name="T21" fmla="*/ 5 h 5"/>
                  <a:gd name="T22" fmla="*/ 7 w 14"/>
                  <a:gd name="T23" fmla="*/ 5 h 5"/>
                  <a:gd name="T24" fmla="*/ 5 w 14"/>
                  <a:gd name="T25" fmla="*/ 5 h 5"/>
                  <a:gd name="T26" fmla="*/ 7 w 14"/>
                  <a:gd name="T27" fmla="*/ 5 h 5"/>
                  <a:gd name="T28" fmla="*/ 5 w 14"/>
                  <a:gd name="T29" fmla="*/ 5 h 5"/>
                  <a:gd name="T30" fmla="*/ 5 w 14"/>
                  <a:gd name="T31" fmla="*/ 2 h 5"/>
                  <a:gd name="T32" fmla="*/ 2 w 14"/>
                  <a:gd name="T33" fmla="*/ 2 h 5"/>
                  <a:gd name="T34" fmla="*/ 0 w 14"/>
                  <a:gd name="T35" fmla="*/ 2 h 5"/>
                  <a:gd name="T36" fmla="*/ 2 w 14"/>
                  <a:gd name="T37" fmla="*/ 2 h 5"/>
                  <a:gd name="T38" fmla="*/ 2 w 14"/>
                  <a:gd name="T39" fmla="*/ 0 h 5"/>
                  <a:gd name="T40" fmla="*/ 5 w 14"/>
                  <a:gd name="T4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" h="5">
                    <a:moveTo>
                      <a:pt x="5" y="0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6" name="Freeform 1629"/>
              <p:cNvSpPr>
                <a:spLocks/>
              </p:cNvSpPr>
              <p:nvPr/>
            </p:nvSpPr>
            <p:spPr bwMode="auto">
              <a:xfrm>
                <a:off x="2696" y="311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7" name="Freeform 1630"/>
              <p:cNvSpPr>
                <a:spLocks/>
              </p:cNvSpPr>
              <p:nvPr/>
            </p:nvSpPr>
            <p:spPr bwMode="auto">
              <a:xfrm>
                <a:off x="2688" y="3114"/>
                <a:ext cx="8" cy="7"/>
              </a:xfrm>
              <a:custGeom>
                <a:avLst/>
                <a:gdLst>
                  <a:gd name="T0" fmla="*/ 3 w 8"/>
                  <a:gd name="T1" fmla="*/ 0 h 7"/>
                  <a:gd name="T2" fmla="*/ 5 w 8"/>
                  <a:gd name="T3" fmla="*/ 0 h 7"/>
                  <a:gd name="T4" fmla="*/ 5 w 8"/>
                  <a:gd name="T5" fmla="*/ 3 h 7"/>
                  <a:gd name="T6" fmla="*/ 8 w 8"/>
                  <a:gd name="T7" fmla="*/ 3 h 7"/>
                  <a:gd name="T8" fmla="*/ 8 w 8"/>
                  <a:gd name="T9" fmla="*/ 5 h 7"/>
                  <a:gd name="T10" fmla="*/ 5 w 8"/>
                  <a:gd name="T11" fmla="*/ 5 h 7"/>
                  <a:gd name="T12" fmla="*/ 5 w 8"/>
                  <a:gd name="T13" fmla="*/ 7 h 7"/>
                  <a:gd name="T14" fmla="*/ 3 w 8"/>
                  <a:gd name="T15" fmla="*/ 7 h 7"/>
                  <a:gd name="T16" fmla="*/ 3 w 8"/>
                  <a:gd name="T17" fmla="*/ 5 h 7"/>
                  <a:gd name="T18" fmla="*/ 3 w 8"/>
                  <a:gd name="T19" fmla="*/ 3 h 7"/>
                  <a:gd name="T20" fmla="*/ 3 w 8"/>
                  <a:gd name="T21" fmla="*/ 5 h 7"/>
                  <a:gd name="T22" fmla="*/ 0 w 8"/>
                  <a:gd name="T23" fmla="*/ 5 h 7"/>
                  <a:gd name="T24" fmla="*/ 0 w 8"/>
                  <a:gd name="T25" fmla="*/ 3 h 7"/>
                  <a:gd name="T26" fmla="*/ 3 w 8"/>
                  <a:gd name="T27" fmla="*/ 3 h 7"/>
                  <a:gd name="T28" fmla="*/ 0 w 8"/>
                  <a:gd name="T29" fmla="*/ 3 h 7"/>
                  <a:gd name="T30" fmla="*/ 0 w 8"/>
                  <a:gd name="T31" fmla="*/ 0 h 7"/>
                  <a:gd name="T32" fmla="*/ 3 w 8"/>
                  <a:gd name="T3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" h="7">
                    <a:moveTo>
                      <a:pt x="3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8" name="Freeform 1631"/>
              <p:cNvSpPr>
                <a:spLocks/>
              </p:cNvSpPr>
              <p:nvPr/>
            </p:nvSpPr>
            <p:spPr bwMode="auto">
              <a:xfrm>
                <a:off x="2688" y="311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9" name="Freeform 1632"/>
              <p:cNvSpPr>
                <a:spLocks/>
              </p:cNvSpPr>
              <p:nvPr/>
            </p:nvSpPr>
            <p:spPr bwMode="auto">
              <a:xfrm>
                <a:off x="2715" y="311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0 w 3"/>
                  <a:gd name="T7" fmla="*/ 2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0" name="Freeform 1633"/>
              <p:cNvSpPr>
                <a:spLocks/>
              </p:cNvSpPr>
              <p:nvPr/>
            </p:nvSpPr>
            <p:spPr bwMode="auto">
              <a:xfrm>
                <a:off x="2683" y="311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3 w 3"/>
                  <a:gd name="T5" fmla="*/ 0 h 2"/>
                  <a:gd name="T6" fmla="*/ 3 w 3"/>
                  <a:gd name="T7" fmla="*/ 2 h 2"/>
                  <a:gd name="T8" fmla="*/ 0 w 3"/>
                  <a:gd name="T9" fmla="*/ 2 h 2"/>
                  <a:gd name="T10" fmla="*/ 0 w 3"/>
                  <a:gd name="T11" fmla="*/ 0 h 2"/>
                  <a:gd name="T12" fmla="*/ 3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1" name="Freeform 1634"/>
              <p:cNvSpPr>
                <a:spLocks/>
              </p:cNvSpPr>
              <p:nvPr/>
            </p:nvSpPr>
            <p:spPr bwMode="auto">
              <a:xfrm>
                <a:off x="2671" y="311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0 w 3"/>
                  <a:gd name="T4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2" name="Freeform 1635"/>
              <p:cNvSpPr>
                <a:spLocks/>
              </p:cNvSpPr>
              <p:nvPr/>
            </p:nvSpPr>
            <p:spPr bwMode="auto">
              <a:xfrm>
                <a:off x="2683" y="311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3" name="Freeform 1636"/>
              <p:cNvSpPr>
                <a:spLocks/>
              </p:cNvSpPr>
              <p:nvPr/>
            </p:nvSpPr>
            <p:spPr bwMode="auto">
              <a:xfrm>
                <a:off x="2708" y="3109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4" name="Freeform 1637"/>
              <p:cNvSpPr>
                <a:spLocks/>
              </p:cNvSpPr>
              <p:nvPr/>
            </p:nvSpPr>
            <p:spPr bwMode="auto">
              <a:xfrm>
                <a:off x="2669" y="310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5" name="Rectangle 1638"/>
              <p:cNvSpPr>
                <a:spLocks noChangeArrowheads="1"/>
              </p:cNvSpPr>
              <p:nvPr/>
            </p:nvSpPr>
            <p:spPr bwMode="auto">
              <a:xfrm>
                <a:off x="2713" y="3109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6" name="Freeform 1639"/>
              <p:cNvSpPr>
                <a:spLocks/>
              </p:cNvSpPr>
              <p:nvPr/>
            </p:nvSpPr>
            <p:spPr bwMode="auto">
              <a:xfrm>
                <a:off x="2674" y="3109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7" name="Rectangle 1640"/>
              <p:cNvSpPr>
                <a:spLocks noChangeArrowheads="1"/>
              </p:cNvSpPr>
              <p:nvPr/>
            </p:nvSpPr>
            <p:spPr bwMode="auto">
              <a:xfrm>
                <a:off x="2683" y="3109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8" name="Freeform 1641"/>
              <p:cNvSpPr>
                <a:spLocks/>
              </p:cNvSpPr>
              <p:nvPr/>
            </p:nvSpPr>
            <p:spPr bwMode="auto">
              <a:xfrm>
                <a:off x="2688" y="3109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9" name="Freeform 1642"/>
              <p:cNvSpPr>
                <a:spLocks/>
              </p:cNvSpPr>
              <p:nvPr/>
            </p:nvSpPr>
            <p:spPr bwMode="auto">
              <a:xfrm>
                <a:off x="2688" y="310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0" name="Freeform 1643"/>
              <p:cNvSpPr>
                <a:spLocks/>
              </p:cNvSpPr>
              <p:nvPr/>
            </p:nvSpPr>
            <p:spPr bwMode="auto">
              <a:xfrm>
                <a:off x="2671" y="310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1" name="Freeform 1644"/>
              <p:cNvSpPr>
                <a:spLocks/>
              </p:cNvSpPr>
              <p:nvPr/>
            </p:nvSpPr>
            <p:spPr bwMode="auto">
              <a:xfrm>
                <a:off x="2710" y="3107"/>
                <a:ext cx="5" cy="2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3 w 5"/>
                  <a:gd name="T7" fmla="*/ 2 h 2"/>
                  <a:gd name="T8" fmla="*/ 0 w 5"/>
                  <a:gd name="T9" fmla="*/ 2 h 2"/>
                  <a:gd name="T10" fmla="*/ 3 w 5"/>
                  <a:gd name="T11" fmla="*/ 2 h 2"/>
                  <a:gd name="T12" fmla="*/ 0 w 5"/>
                  <a:gd name="T13" fmla="*/ 2 h 2"/>
                  <a:gd name="T14" fmla="*/ 3 w 5"/>
                  <a:gd name="T15" fmla="*/ 2 h 2"/>
                  <a:gd name="T16" fmla="*/ 3 w 5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2" name="Freeform 1645"/>
              <p:cNvSpPr>
                <a:spLocks/>
              </p:cNvSpPr>
              <p:nvPr/>
            </p:nvSpPr>
            <p:spPr bwMode="auto">
              <a:xfrm>
                <a:off x="2676" y="310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3" name="Freeform 1646"/>
              <p:cNvSpPr>
                <a:spLocks/>
              </p:cNvSpPr>
              <p:nvPr/>
            </p:nvSpPr>
            <p:spPr bwMode="auto">
              <a:xfrm>
                <a:off x="2676" y="310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4" name="Freeform 1647"/>
              <p:cNvSpPr>
                <a:spLocks/>
              </p:cNvSpPr>
              <p:nvPr/>
            </p:nvSpPr>
            <p:spPr bwMode="auto">
              <a:xfrm>
                <a:off x="2708" y="310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5" name="Freeform 1648"/>
              <p:cNvSpPr>
                <a:spLocks/>
              </p:cNvSpPr>
              <p:nvPr/>
            </p:nvSpPr>
            <p:spPr bwMode="auto">
              <a:xfrm>
                <a:off x="2715" y="310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6" name="Freeform 1649"/>
              <p:cNvSpPr>
                <a:spLocks/>
              </p:cNvSpPr>
              <p:nvPr/>
            </p:nvSpPr>
            <p:spPr bwMode="auto">
              <a:xfrm>
                <a:off x="2703" y="310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7" name="Freeform 1650"/>
              <p:cNvSpPr>
                <a:spLocks/>
              </p:cNvSpPr>
              <p:nvPr/>
            </p:nvSpPr>
            <p:spPr bwMode="auto">
              <a:xfrm>
                <a:off x="2688" y="310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8" name="Freeform 1651"/>
              <p:cNvSpPr>
                <a:spLocks/>
              </p:cNvSpPr>
              <p:nvPr/>
            </p:nvSpPr>
            <p:spPr bwMode="auto">
              <a:xfrm>
                <a:off x="2713" y="310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9" name="Freeform 1652"/>
              <p:cNvSpPr>
                <a:spLocks/>
              </p:cNvSpPr>
              <p:nvPr/>
            </p:nvSpPr>
            <p:spPr bwMode="auto">
              <a:xfrm>
                <a:off x="2686" y="3104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3 h 3"/>
                  <a:gd name="T4" fmla="*/ 0 w 2"/>
                  <a:gd name="T5" fmla="*/ 3 h 3"/>
                  <a:gd name="T6" fmla="*/ 0 w 2"/>
                  <a:gd name="T7" fmla="*/ 0 h 3"/>
                  <a:gd name="T8" fmla="*/ 0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0" name="Freeform 1653"/>
              <p:cNvSpPr>
                <a:spLocks/>
              </p:cNvSpPr>
              <p:nvPr/>
            </p:nvSpPr>
            <p:spPr bwMode="auto">
              <a:xfrm>
                <a:off x="2671" y="3104"/>
                <a:ext cx="12" cy="20"/>
              </a:xfrm>
              <a:custGeom>
                <a:avLst/>
                <a:gdLst>
                  <a:gd name="T0" fmla="*/ 10 w 12"/>
                  <a:gd name="T1" fmla="*/ 0 h 20"/>
                  <a:gd name="T2" fmla="*/ 12 w 12"/>
                  <a:gd name="T3" fmla="*/ 3 h 20"/>
                  <a:gd name="T4" fmla="*/ 10 w 12"/>
                  <a:gd name="T5" fmla="*/ 5 h 20"/>
                  <a:gd name="T6" fmla="*/ 12 w 12"/>
                  <a:gd name="T7" fmla="*/ 8 h 20"/>
                  <a:gd name="T8" fmla="*/ 7 w 12"/>
                  <a:gd name="T9" fmla="*/ 5 h 20"/>
                  <a:gd name="T10" fmla="*/ 10 w 12"/>
                  <a:gd name="T11" fmla="*/ 8 h 20"/>
                  <a:gd name="T12" fmla="*/ 12 w 12"/>
                  <a:gd name="T13" fmla="*/ 10 h 20"/>
                  <a:gd name="T14" fmla="*/ 7 w 12"/>
                  <a:gd name="T15" fmla="*/ 10 h 20"/>
                  <a:gd name="T16" fmla="*/ 5 w 12"/>
                  <a:gd name="T17" fmla="*/ 8 h 20"/>
                  <a:gd name="T18" fmla="*/ 7 w 12"/>
                  <a:gd name="T19" fmla="*/ 10 h 20"/>
                  <a:gd name="T20" fmla="*/ 12 w 12"/>
                  <a:gd name="T21" fmla="*/ 10 h 20"/>
                  <a:gd name="T22" fmla="*/ 10 w 12"/>
                  <a:gd name="T23" fmla="*/ 13 h 20"/>
                  <a:gd name="T24" fmla="*/ 12 w 12"/>
                  <a:gd name="T25" fmla="*/ 15 h 20"/>
                  <a:gd name="T26" fmla="*/ 12 w 12"/>
                  <a:gd name="T27" fmla="*/ 15 h 20"/>
                  <a:gd name="T28" fmla="*/ 10 w 12"/>
                  <a:gd name="T29" fmla="*/ 17 h 20"/>
                  <a:gd name="T30" fmla="*/ 7 w 12"/>
                  <a:gd name="T31" fmla="*/ 20 h 20"/>
                  <a:gd name="T32" fmla="*/ 5 w 12"/>
                  <a:gd name="T33" fmla="*/ 17 h 20"/>
                  <a:gd name="T34" fmla="*/ 5 w 12"/>
                  <a:gd name="T35" fmla="*/ 17 h 20"/>
                  <a:gd name="T36" fmla="*/ 3 w 12"/>
                  <a:gd name="T37" fmla="*/ 15 h 20"/>
                  <a:gd name="T38" fmla="*/ 5 w 12"/>
                  <a:gd name="T39" fmla="*/ 13 h 20"/>
                  <a:gd name="T40" fmla="*/ 5 w 12"/>
                  <a:gd name="T41" fmla="*/ 13 h 20"/>
                  <a:gd name="T42" fmla="*/ 3 w 12"/>
                  <a:gd name="T43" fmla="*/ 15 h 20"/>
                  <a:gd name="T44" fmla="*/ 0 w 12"/>
                  <a:gd name="T45" fmla="*/ 13 h 20"/>
                  <a:gd name="T46" fmla="*/ 0 w 12"/>
                  <a:gd name="T47" fmla="*/ 13 h 20"/>
                  <a:gd name="T48" fmla="*/ 3 w 12"/>
                  <a:gd name="T49" fmla="*/ 10 h 20"/>
                  <a:gd name="T50" fmla="*/ 7 w 12"/>
                  <a:gd name="T51" fmla="*/ 10 h 20"/>
                  <a:gd name="T52" fmla="*/ 10 w 12"/>
                  <a:gd name="T53" fmla="*/ 13 h 20"/>
                  <a:gd name="T54" fmla="*/ 10 w 12"/>
                  <a:gd name="T55" fmla="*/ 13 h 20"/>
                  <a:gd name="T56" fmla="*/ 7 w 12"/>
                  <a:gd name="T57" fmla="*/ 10 h 20"/>
                  <a:gd name="T58" fmla="*/ 3 w 12"/>
                  <a:gd name="T59" fmla="*/ 10 h 20"/>
                  <a:gd name="T60" fmla="*/ 5 w 12"/>
                  <a:gd name="T61" fmla="*/ 8 h 20"/>
                  <a:gd name="T62" fmla="*/ 5 w 12"/>
                  <a:gd name="T63" fmla="*/ 8 h 20"/>
                  <a:gd name="T64" fmla="*/ 0 w 12"/>
                  <a:gd name="T65" fmla="*/ 8 h 20"/>
                  <a:gd name="T66" fmla="*/ 3 w 12"/>
                  <a:gd name="T67" fmla="*/ 5 h 20"/>
                  <a:gd name="T68" fmla="*/ 0 w 12"/>
                  <a:gd name="T69" fmla="*/ 8 h 20"/>
                  <a:gd name="T70" fmla="*/ 3 w 12"/>
                  <a:gd name="T71" fmla="*/ 5 h 20"/>
                  <a:gd name="T72" fmla="*/ 3 w 12"/>
                  <a:gd name="T73" fmla="*/ 5 h 20"/>
                  <a:gd name="T74" fmla="*/ 3 w 12"/>
                  <a:gd name="T75" fmla="*/ 5 h 20"/>
                  <a:gd name="T76" fmla="*/ 3 w 12"/>
                  <a:gd name="T77" fmla="*/ 3 h 20"/>
                  <a:gd name="T78" fmla="*/ 3 w 12"/>
                  <a:gd name="T79" fmla="*/ 3 h 20"/>
                  <a:gd name="T80" fmla="*/ 3 w 12"/>
                  <a:gd name="T81" fmla="*/ 3 h 20"/>
                  <a:gd name="T82" fmla="*/ 5 w 12"/>
                  <a:gd name="T83" fmla="*/ 5 h 20"/>
                  <a:gd name="T84" fmla="*/ 5 w 12"/>
                  <a:gd name="T85" fmla="*/ 5 h 20"/>
                  <a:gd name="T86" fmla="*/ 7 w 12"/>
                  <a:gd name="T87" fmla="*/ 3 h 20"/>
                  <a:gd name="T88" fmla="*/ 7 w 12"/>
                  <a:gd name="T89" fmla="*/ 3 h 20"/>
                  <a:gd name="T90" fmla="*/ 10 w 12"/>
                  <a:gd name="T9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" h="20">
                    <a:moveTo>
                      <a:pt x="10" y="3"/>
                    </a:moveTo>
                    <a:lnTo>
                      <a:pt x="10" y="0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7" y="5"/>
                    </a:lnTo>
                    <a:lnTo>
                      <a:pt x="7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7" y="20"/>
                    </a:lnTo>
                    <a:lnTo>
                      <a:pt x="5" y="20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10" y="10"/>
                    </a:lnTo>
                    <a:lnTo>
                      <a:pt x="10" y="13"/>
                    </a:lnTo>
                    <a:lnTo>
                      <a:pt x="7" y="13"/>
                    </a:lnTo>
                    <a:lnTo>
                      <a:pt x="10" y="13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1" name="Freeform 1654"/>
              <p:cNvSpPr>
                <a:spLocks/>
              </p:cNvSpPr>
              <p:nvPr/>
            </p:nvSpPr>
            <p:spPr bwMode="auto">
              <a:xfrm>
                <a:off x="2683" y="3104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2" name="Rectangle 1655"/>
              <p:cNvSpPr>
                <a:spLocks noChangeArrowheads="1"/>
              </p:cNvSpPr>
              <p:nvPr/>
            </p:nvSpPr>
            <p:spPr bwMode="auto">
              <a:xfrm>
                <a:off x="2676" y="3104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3" name="Freeform 1656"/>
              <p:cNvSpPr>
                <a:spLocks/>
              </p:cNvSpPr>
              <p:nvPr/>
            </p:nvSpPr>
            <p:spPr bwMode="auto">
              <a:xfrm>
                <a:off x="2691" y="3104"/>
                <a:ext cx="19" cy="5"/>
              </a:xfrm>
              <a:custGeom>
                <a:avLst/>
                <a:gdLst>
                  <a:gd name="T0" fmla="*/ 9 w 19"/>
                  <a:gd name="T1" fmla="*/ 0 h 5"/>
                  <a:gd name="T2" fmla="*/ 9 w 19"/>
                  <a:gd name="T3" fmla="*/ 3 h 5"/>
                  <a:gd name="T4" fmla="*/ 12 w 19"/>
                  <a:gd name="T5" fmla="*/ 3 h 5"/>
                  <a:gd name="T6" fmla="*/ 14 w 19"/>
                  <a:gd name="T7" fmla="*/ 3 h 5"/>
                  <a:gd name="T8" fmla="*/ 17 w 19"/>
                  <a:gd name="T9" fmla="*/ 3 h 5"/>
                  <a:gd name="T10" fmla="*/ 19 w 19"/>
                  <a:gd name="T11" fmla="*/ 3 h 5"/>
                  <a:gd name="T12" fmla="*/ 19 w 19"/>
                  <a:gd name="T13" fmla="*/ 5 h 5"/>
                  <a:gd name="T14" fmla="*/ 17 w 19"/>
                  <a:gd name="T15" fmla="*/ 5 h 5"/>
                  <a:gd name="T16" fmla="*/ 14 w 19"/>
                  <a:gd name="T17" fmla="*/ 5 h 5"/>
                  <a:gd name="T18" fmla="*/ 12 w 19"/>
                  <a:gd name="T19" fmla="*/ 5 h 5"/>
                  <a:gd name="T20" fmla="*/ 9 w 19"/>
                  <a:gd name="T21" fmla="*/ 5 h 5"/>
                  <a:gd name="T22" fmla="*/ 7 w 19"/>
                  <a:gd name="T23" fmla="*/ 5 h 5"/>
                  <a:gd name="T24" fmla="*/ 5 w 19"/>
                  <a:gd name="T25" fmla="*/ 5 h 5"/>
                  <a:gd name="T26" fmla="*/ 2 w 19"/>
                  <a:gd name="T27" fmla="*/ 5 h 5"/>
                  <a:gd name="T28" fmla="*/ 0 w 19"/>
                  <a:gd name="T29" fmla="*/ 5 h 5"/>
                  <a:gd name="T30" fmla="*/ 0 w 19"/>
                  <a:gd name="T31" fmla="*/ 3 h 5"/>
                  <a:gd name="T32" fmla="*/ 2 w 19"/>
                  <a:gd name="T33" fmla="*/ 3 h 5"/>
                  <a:gd name="T34" fmla="*/ 5 w 19"/>
                  <a:gd name="T35" fmla="*/ 3 h 5"/>
                  <a:gd name="T36" fmla="*/ 7 w 19"/>
                  <a:gd name="T37" fmla="*/ 3 h 5"/>
                  <a:gd name="T38" fmla="*/ 5 w 19"/>
                  <a:gd name="T39" fmla="*/ 3 h 5"/>
                  <a:gd name="T40" fmla="*/ 5 w 19"/>
                  <a:gd name="T41" fmla="*/ 0 h 5"/>
                  <a:gd name="T42" fmla="*/ 5 w 19"/>
                  <a:gd name="T43" fmla="*/ 3 h 5"/>
                  <a:gd name="T44" fmla="*/ 5 w 19"/>
                  <a:gd name="T45" fmla="*/ 0 h 5"/>
                  <a:gd name="T46" fmla="*/ 7 w 19"/>
                  <a:gd name="T47" fmla="*/ 0 h 5"/>
                  <a:gd name="T48" fmla="*/ 9 w 19"/>
                  <a:gd name="T4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5">
                    <a:moveTo>
                      <a:pt x="9" y="0"/>
                    </a:moveTo>
                    <a:lnTo>
                      <a:pt x="9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4" name="Freeform 1657"/>
              <p:cNvSpPr>
                <a:spLocks/>
              </p:cNvSpPr>
              <p:nvPr/>
            </p:nvSpPr>
            <p:spPr bwMode="auto">
              <a:xfrm>
                <a:off x="2700" y="3104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5" name="Freeform 1658"/>
              <p:cNvSpPr>
                <a:spLocks/>
              </p:cNvSpPr>
              <p:nvPr/>
            </p:nvSpPr>
            <p:spPr bwMode="auto">
              <a:xfrm>
                <a:off x="2691" y="3104"/>
                <a:ext cx="5" cy="3"/>
              </a:xfrm>
              <a:custGeom>
                <a:avLst/>
                <a:gdLst>
                  <a:gd name="T0" fmla="*/ 2 w 5"/>
                  <a:gd name="T1" fmla="*/ 0 h 3"/>
                  <a:gd name="T2" fmla="*/ 5 w 5"/>
                  <a:gd name="T3" fmla="*/ 0 h 3"/>
                  <a:gd name="T4" fmla="*/ 2 w 5"/>
                  <a:gd name="T5" fmla="*/ 3 h 3"/>
                  <a:gd name="T6" fmla="*/ 0 w 5"/>
                  <a:gd name="T7" fmla="*/ 3 h 3"/>
                  <a:gd name="T8" fmla="*/ 0 w 5"/>
                  <a:gd name="T9" fmla="*/ 0 h 3"/>
                  <a:gd name="T10" fmla="*/ 2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5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6" name="Freeform 1659"/>
              <p:cNvSpPr>
                <a:spLocks/>
              </p:cNvSpPr>
              <p:nvPr/>
            </p:nvSpPr>
            <p:spPr bwMode="auto">
              <a:xfrm>
                <a:off x="2671" y="3102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3 w 3"/>
                  <a:gd name="T5" fmla="*/ 2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7" name="Freeform 1660"/>
              <p:cNvSpPr>
                <a:spLocks/>
              </p:cNvSpPr>
              <p:nvPr/>
            </p:nvSpPr>
            <p:spPr bwMode="auto">
              <a:xfrm>
                <a:off x="2678" y="310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8" name="Freeform 1661"/>
              <p:cNvSpPr>
                <a:spLocks/>
              </p:cNvSpPr>
              <p:nvPr/>
            </p:nvSpPr>
            <p:spPr bwMode="auto">
              <a:xfrm>
                <a:off x="2666" y="3102"/>
                <a:ext cx="10" cy="5"/>
              </a:xfrm>
              <a:custGeom>
                <a:avLst/>
                <a:gdLst>
                  <a:gd name="T0" fmla="*/ 5 w 10"/>
                  <a:gd name="T1" fmla="*/ 2 h 5"/>
                  <a:gd name="T2" fmla="*/ 8 w 10"/>
                  <a:gd name="T3" fmla="*/ 2 h 5"/>
                  <a:gd name="T4" fmla="*/ 8 w 10"/>
                  <a:gd name="T5" fmla="*/ 0 h 5"/>
                  <a:gd name="T6" fmla="*/ 8 w 10"/>
                  <a:gd name="T7" fmla="*/ 2 h 5"/>
                  <a:gd name="T8" fmla="*/ 8 w 10"/>
                  <a:gd name="T9" fmla="*/ 0 h 5"/>
                  <a:gd name="T10" fmla="*/ 10 w 10"/>
                  <a:gd name="T11" fmla="*/ 0 h 5"/>
                  <a:gd name="T12" fmla="*/ 10 w 10"/>
                  <a:gd name="T13" fmla="*/ 2 h 5"/>
                  <a:gd name="T14" fmla="*/ 8 w 10"/>
                  <a:gd name="T15" fmla="*/ 2 h 5"/>
                  <a:gd name="T16" fmla="*/ 10 w 10"/>
                  <a:gd name="T17" fmla="*/ 2 h 5"/>
                  <a:gd name="T18" fmla="*/ 10 w 10"/>
                  <a:gd name="T19" fmla="*/ 5 h 5"/>
                  <a:gd name="T20" fmla="*/ 8 w 10"/>
                  <a:gd name="T21" fmla="*/ 5 h 5"/>
                  <a:gd name="T22" fmla="*/ 5 w 10"/>
                  <a:gd name="T23" fmla="*/ 5 h 5"/>
                  <a:gd name="T24" fmla="*/ 8 w 10"/>
                  <a:gd name="T25" fmla="*/ 5 h 5"/>
                  <a:gd name="T26" fmla="*/ 8 w 10"/>
                  <a:gd name="T27" fmla="*/ 2 h 5"/>
                  <a:gd name="T28" fmla="*/ 5 w 10"/>
                  <a:gd name="T29" fmla="*/ 2 h 5"/>
                  <a:gd name="T30" fmla="*/ 5 w 10"/>
                  <a:gd name="T31" fmla="*/ 5 h 5"/>
                  <a:gd name="T32" fmla="*/ 5 w 10"/>
                  <a:gd name="T33" fmla="*/ 2 h 5"/>
                  <a:gd name="T34" fmla="*/ 3 w 10"/>
                  <a:gd name="T35" fmla="*/ 2 h 5"/>
                  <a:gd name="T36" fmla="*/ 0 w 10"/>
                  <a:gd name="T37" fmla="*/ 2 h 5"/>
                  <a:gd name="T38" fmla="*/ 3 w 10"/>
                  <a:gd name="T39" fmla="*/ 2 h 5"/>
                  <a:gd name="T40" fmla="*/ 5 w 10"/>
                  <a:gd name="T41" fmla="*/ 2 h 5"/>
                  <a:gd name="T42" fmla="*/ 3 w 10"/>
                  <a:gd name="T43" fmla="*/ 2 h 5"/>
                  <a:gd name="T44" fmla="*/ 5 w 10"/>
                  <a:gd name="T4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" h="5">
                    <a:moveTo>
                      <a:pt x="5" y="2"/>
                    </a:moveTo>
                    <a:lnTo>
                      <a:pt x="8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9" name="Freeform 1662"/>
              <p:cNvSpPr>
                <a:spLocks/>
              </p:cNvSpPr>
              <p:nvPr/>
            </p:nvSpPr>
            <p:spPr bwMode="auto">
              <a:xfrm>
                <a:off x="2676" y="3102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2 w 5"/>
                  <a:gd name="T3" fmla="*/ 0 h 2"/>
                  <a:gd name="T4" fmla="*/ 0 w 5"/>
                  <a:gd name="T5" fmla="*/ 0 h 2"/>
                  <a:gd name="T6" fmla="*/ 2 w 5"/>
                  <a:gd name="T7" fmla="*/ 0 h 2"/>
                  <a:gd name="T8" fmla="*/ 2 w 5"/>
                  <a:gd name="T9" fmla="*/ 2 h 2"/>
                  <a:gd name="T10" fmla="*/ 5 w 5"/>
                  <a:gd name="T11" fmla="*/ 2 h 2"/>
                  <a:gd name="T12" fmla="*/ 2 w 5"/>
                  <a:gd name="T13" fmla="*/ 2 h 2"/>
                  <a:gd name="T14" fmla="*/ 0 w 5"/>
                  <a:gd name="T15" fmla="*/ 2 h 2"/>
                  <a:gd name="T16" fmla="*/ 0 w 5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0" name="Freeform 1663"/>
              <p:cNvSpPr>
                <a:spLocks/>
              </p:cNvSpPr>
              <p:nvPr/>
            </p:nvSpPr>
            <p:spPr bwMode="auto">
              <a:xfrm>
                <a:off x="2698" y="309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1" name="Freeform 1664"/>
              <p:cNvSpPr>
                <a:spLocks/>
              </p:cNvSpPr>
              <p:nvPr/>
            </p:nvSpPr>
            <p:spPr bwMode="auto">
              <a:xfrm>
                <a:off x="2693" y="309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0 w 3"/>
                  <a:gd name="T5" fmla="*/ 3 h 3"/>
                  <a:gd name="T6" fmla="*/ 3 w 3"/>
                  <a:gd name="T7" fmla="*/ 3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2" name="Freeform 1665"/>
              <p:cNvSpPr>
                <a:spLocks/>
              </p:cNvSpPr>
              <p:nvPr/>
            </p:nvSpPr>
            <p:spPr bwMode="auto">
              <a:xfrm>
                <a:off x="2693" y="308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3" name="Freeform 1666"/>
              <p:cNvSpPr>
                <a:spLocks/>
              </p:cNvSpPr>
              <p:nvPr/>
            </p:nvSpPr>
            <p:spPr bwMode="auto">
              <a:xfrm>
                <a:off x="2698" y="3087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2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4" name="Freeform 1667"/>
              <p:cNvSpPr>
                <a:spLocks/>
              </p:cNvSpPr>
              <p:nvPr/>
            </p:nvSpPr>
            <p:spPr bwMode="auto">
              <a:xfrm>
                <a:off x="2691" y="3085"/>
                <a:ext cx="7" cy="2"/>
              </a:xfrm>
              <a:custGeom>
                <a:avLst/>
                <a:gdLst>
                  <a:gd name="T0" fmla="*/ 5 w 7"/>
                  <a:gd name="T1" fmla="*/ 0 h 2"/>
                  <a:gd name="T2" fmla="*/ 7 w 7"/>
                  <a:gd name="T3" fmla="*/ 0 h 2"/>
                  <a:gd name="T4" fmla="*/ 5 w 7"/>
                  <a:gd name="T5" fmla="*/ 0 h 2"/>
                  <a:gd name="T6" fmla="*/ 5 w 7"/>
                  <a:gd name="T7" fmla="*/ 2 h 2"/>
                  <a:gd name="T8" fmla="*/ 2 w 7"/>
                  <a:gd name="T9" fmla="*/ 2 h 2"/>
                  <a:gd name="T10" fmla="*/ 0 w 7"/>
                  <a:gd name="T11" fmla="*/ 2 h 2"/>
                  <a:gd name="T12" fmla="*/ 0 w 7"/>
                  <a:gd name="T13" fmla="*/ 0 h 2"/>
                  <a:gd name="T14" fmla="*/ 2 w 7"/>
                  <a:gd name="T15" fmla="*/ 0 h 2"/>
                  <a:gd name="T16" fmla="*/ 5 w 7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">
                    <a:moveTo>
                      <a:pt x="5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5" name="Freeform 1668"/>
              <p:cNvSpPr>
                <a:spLocks/>
              </p:cNvSpPr>
              <p:nvPr/>
            </p:nvSpPr>
            <p:spPr bwMode="auto">
              <a:xfrm>
                <a:off x="2688" y="308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6" name="Freeform 1669"/>
              <p:cNvSpPr>
                <a:spLocks/>
              </p:cNvSpPr>
              <p:nvPr/>
            </p:nvSpPr>
            <p:spPr bwMode="auto">
              <a:xfrm>
                <a:off x="2693" y="308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7" name="Freeform 1670"/>
              <p:cNvSpPr>
                <a:spLocks/>
              </p:cNvSpPr>
              <p:nvPr/>
            </p:nvSpPr>
            <p:spPr bwMode="auto">
              <a:xfrm>
                <a:off x="2696" y="307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" name="Freeform 1671"/>
              <p:cNvSpPr>
                <a:spLocks/>
              </p:cNvSpPr>
              <p:nvPr/>
            </p:nvSpPr>
            <p:spPr bwMode="auto">
              <a:xfrm>
                <a:off x="2666" y="307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" name="Rectangle 1672"/>
              <p:cNvSpPr>
                <a:spLocks noChangeArrowheads="1"/>
              </p:cNvSpPr>
              <p:nvPr/>
            </p:nvSpPr>
            <p:spPr bwMode="auto">
              <a:xfrm>
                <a:off x="2671" y="3075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" name="Freeform 1673"/>
              <p:cNvSpPr>
                <a:spLocks/>
              </p:cNvSpPr>
              <p:nvPr/>
            </p:nvSpPr>
            <p:spPr bwMode="auto">
              <a:xfrm>
                <a:off x="2669" y="307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" name="Freeform 1674"/>
              <p:cNvSpPr>
                <a:spLocks/>
              </p:cNvSpPr>
              <p:nvPr/>
            </p:nvSpPr>
            <p:spPr bwMode="auto">
              <a:xfrm>
                <a:off x="2671" y="307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" name="Freeform 1675"/>
              <p:cNvSpPr>
                <a:spLocks/>
              </p:cNvSpPr>
              <p:nvPr/>
            </p:nvSpPr>
            <p:spPr bwMode="auto">
              <a:xfrm>
                <a:off x="2666" y="307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" name="Rectangle 1676"/>
              <p:cNvSpPr>
                <a:spLocks noChangeArrowheads="1"/>
              </p:cNvSpPr>
              <p:nvPr/>
            </p:nvSpPr>
            <p:spPr bwMode="auto">
              <a:xfrm>
                <a:off x="2705" y="3058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" name="Freeform 1677"/>
              <p:cNvSpPr>
                <a:spLocks/>
              </p:cNvSpPr>
              <p:nvPr/>
            </p:nvSpPr>
            <p:spPr bwMode="auto">
              <a:xfrm>
                <a:off x="2713" y="305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" name="Freeform 1678"/>
              <p:cNvSpPr>
                <a:spLocks/>
              </p:cNvSpPr>
              <p:nvPr/>
            </p:nvSpPr>
            <p:spPr bwMode="auto">
              <a:xfrm>
                <a:off x="2705" y="3055"/>
                <a:ext cx="10" cy="8"/>
              </a:xfrm>
              <a:custGeom>
                <a:avLst/>
                <a:gdLst>
                  <a:gd name="T0" fmla="*/ 3 w 10"/>
                  <a:gd name="T1" fmla="*/ 0 h 8"/>
                  <a:gd name="T2" fmla="*/ 5 w 10"/>
                  <a:gd name="T3" fmla="*/ 0 h 8"/>
                  <a:gd name="T4" fmla="*/ 5 w 10"/>
                  <a:gd name="T5" fmla="*/ 3 h 8"/>
                  <a:gd name="T6" fmla="*/ 8 w 10"/>
                  <a:gd name="T7" fmla="*/ 3 h 8"/>
                  <a:gd name="T8" fmla="*/ 10 w 10"/>
                  <a:gd name="T9" fmla="*/ 3 h 8"/>
                  <a:gd name="T10" fmla="*/ 8 w 10"/>
                  <a:gd name="T11" fmla="*/ 3 h 8"/>
                  <a:gd name="T12" fmla="*/ 8 w 10"/>
                  <a:gd name="T13" fmla="*/ 5 h 8"/>
                  <a:gd name="T14" fmla="*/ 8 w 10"/>
                  <a:gd name="T15" fmla="*/ 8 h 8"/>
                  <a:gd name="T16" fmla="*/ 8 w 10"/>
                  <a:gd name="T17" fmla="*/ 5 h 8"/>
                  <a:gd name="T18" fmla="*/ 5 w 10"/>
                  <a:gd name="T19" fmla="*/ 5 h 8"/>
                  <a:gd name="T20" fmla="*/ 3 w 10"/>
                  <a:gd name="T21" fmla="*/ 5 h 8"/>
                  <a:gd name="T22" fmla="*/ 3 w 10"/>
                  <a:gd name="T23" fmla="*/ 3 h 8"/>
                  <a:gd name="T24" fmla="*/ 0 w 10"/>
                  <a:gd name="T25" fmla="*/ 3 h 8"/>
                  <a:gd name="T26" fmla="*/ 3 w 10"/>
                  <a:gd name="T27" fmla="*/ 3 h 8"/>
                  <a:gd name="T28" fmla="*/ 3 w 10"/>
                  <a:gd name="T2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8">
                    <a:moveTo>
                      <a:pt x="3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6" name="Freeform 1679"/>
              <p:cNvSpPr>
                <a:spLocks/>
              </p:cNvSpPr>
              <p:nvPr/>
            </p:nvSpPr>
            <p:spPr bwMode="auto">
              <a:xfrm>
                <a:off x="2705" y="30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7" name="Freeform 1680"/>
              <p:cNvSpPr>
                <a:spLocks/>
              </p:cNvSpPr>
              <p:nvPr/>
            </p:nvSpPr>
            <p:spPr bwMode="auto">
              <a:xfrm>
                <a:off x="2705" y="30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8" name="Freeform 1681"/>
              <p:cNvSpPr>
                <a:spLocks/>
              </p:cNvSpPr>
              <p:nvPr/>
            </p:nvSpPr>
            <p:spPr bwMode="auto">
              <a:xfrm>
                <a:off x="2700" y="3053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9" name="Freeform 1682"/>
              <p:cNvSpPr>
                <a:spLocks/>
              </p:cNvSpPr>
              <p:nvPr/>
            </p:nvSpPr>
            <p:spPr bwMode="auto">
              <a:xfrm>
                <a:off x="2703" y="305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0" name="Freeform 1683"/>
              <p:cNvSpPr>
                <a:spLocks/>
              </p:cNvSpPr>
              <p:nvPr/>
            </p:nvSpPr>
            <p:spPr bwMode="auto">
              <a:xfrm>
                <a:off x="2705" y="3051"/>
                <a:ext cx="10" cy="7"/>
              </a:xfrm>
              <a:custGeom>
                <a:avLst/>
                <a:gdLst>
                  <a:gd name="T0" fmla="*/ 8 w 10"/>
                  <a:gd name="T1" fmla="*/ 0 h 7"/>
                  <a:gd name="T2" fmla="*/ 8 w 10"/>
                  <a:gd name="T3" fmla="*/ 2 h 7"/>
                  <a:gd name="T4" fmla="*/ 10 w 10"/>
                  <a:gd name="T5" fmla="*/ 2 h 7"/>
                  <a:gd name="T6" fmla="*/ 8 w 10"/>
                  <a:gd name="T7" fmla="*/ 2 h 7"/>
                  <a:gd name="T8" fmla="*/ 8 w 10"/>
                  <a:gd name="T9" fmla="*/ 4 h 7"/>
                  <a:gd name="T10" fmla="*/ 8 w 10"/>
                  <a:gd name="T11" fmla="*/ 7 h 7"/>
                  <a:gd name="T12" fmla="*/ 8 w 10"/>
                  <a:gd name="T13" fmla="*/ 4 h 7"/>
                  <a:gd name="T14" fmla="*/ 5 w 10"/>
                  <a:gd name="T15" fmla="*/ 4 h 7"/>
                  <a:gd name="T16" fmla="*/ 5 w 10"/>
                  <a:gd name="T17" fmla="*/ 2 h 7"/>
                  <a:gd name="T18" fmla="*/ 8 w 10"/>
                  <a:gd name="T19" fmla="*/ 2 h 7"/>
                  <a:gd name="T20" fmla="*/ 5 w 10"/>
                  <a:gd name="T21" fmla="*/ 2 h 7"/>
                  <a:gd name="T22" fmla="*/ 3 w 10"/>
                  <a:gd name="T23" fmla="*/ 2 h 7"/>
                  <a:gd name="T24" fmla="*/ 5 w 10"/>
                  <a:gd name="T25" fmla="*/ 2 h 7"/>
                  <a:gd name="T26" fmla="*/ 5 w 10"/>
                  <a:gd name="T27" fmla="*/ 4 h 7"/>
                  <a:gd name="T28" fmla="*/ 3 w 10"/>
                  <a:gd name="T29" fmla="*/ 4 h 7"/>
                  <a:gd name="T30" fmla="*/ 0 w 10"/>
                  <a:gd name="T31" fmla="*/ 4 h 7"/>
                  <a:gd name="T32" fmla="*/ 0 w 10"/>
                  <a:gd name="T33" fmla="*/ 2 h 7"/>
                  <a:gd name="T34" fmla="*/ 3 w 10"/>
                  <a:gd name="T35" fmla="*/ 2 h 7"/>
                  <a:gd name="T36" fmla="*/ 5 w 10"/>
                  <a:gd name="T37" fmla="*/ 2 h 7"/>
                  <a:gd name="T38" fmla="*/ 5 w 10"/>
                  <a:gd name="T39" fmla="*/ 0 h 7"/>
                  <a:gd name="T40" fmla="*/ 8 w 10"/>
                  <a:gd name="T4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7">
                    <a:moveTo>
                      <a:pt x="8" y="0"/>
                    </a:moveTo>
                    <a:lnTo>
                      <a:pt x="8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7"/>
                    </a:lnTo>
                    <a:lnTo>
                      <a:pt x="8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1" name="Freeform 1684"/>
              <p:cNvSpPr>
                <a:spLocks/>
              </p:cNvSpPr>
              <p:nvPr/>
            </p:nvSpPr>
            <p:spPr bwMode="auto">
              <a:xfrm>
                <a:off x="2676" y="305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2" name="Freeform 1685"/>
              <p:cNvSpPr>
                <a:spLocks/>
              </p:cNvSpPr>
              <p:nvPr/>
            </p:nvSpPr>
            <p:spPr bwMode="auto">
              <a:xfrm>
                <a:off x="2693" y="305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3" name="Freeform 1686"/>
              <p:cNvSpPr>
                <a:spLocks/>
              </p:cNvSpPr>
              <p:nvPr/>
            </p:nvSpPr>
            <p:spPr bwMode="auto">
              <a:xfrm>
                <a:off x="2708" y="305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4" name="Rectangle 1687"/>
              <p:cNvSpPr>
                <a:spLocks noChangeArrowheads="1"/>
              </p:cNvSpPr>
              <p:nvPr/>
            </p:nvSpPr>
            <p:spPr bwMode="auto">
              <a:xfrm>
                <a:off x="2700" y="3048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5" name="Freeform 1688"/>
              <p:cNvSpPr>
                <a:spLocks/>
              </p:cNvSpPr>
              <p:nvPr/>
            </p:nvSpPr>
            <p:spPr bwMode="auto">
              <a:xfrm>
                <a:off x="2708" y="304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6" name="Freeform 1689"/>
              <p:cNvSpPr>
                <a:spLocks/>
              </p:cNvSpPr>
              <p:nvPr/>
            </p:nvSpPr>
            <p:spPr bwMode="auto">
              <a:xfrm>
                <a:off x="2700" y="3048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7" name="Rectangle 1690"/>
              <p:cNvSpPr>
                <a:spLocks noChangeArrowheads="1"/>
              </p:cNvSpPr>
              <p:nvPr/>
            </p:nvSpPr>
            <p:spPr bwMode="auto">
              <a:xfrm>
                <a:off x="2688" y="3048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8" name="Freeform 1691"/>
              <p:cNvSpPr>
                <a:spLocks/>
              </p:cNvSpPr>
              <p:nvPr/>
            </p:nvSpPr>
            <p:spPr bwMode="auto">
              <a:xfrm>
                <a:off x="2703" y="3048"/>
                <a:ext cx="5" cy="5"/>
              </a:xfrm>
              <a:custGeom>
                <a:avLst/>
                <a:gdLst>
                  <a:gd name="T0" fmla="*/ 2 w 5"/>
                  <a:gd name="T1" fmla="*/ 3 h 5"/>
                  <a:gd name="T2" fmla="*/ 0 w 5"/>
                  <a:gd name="T3" fmla="*/ 3 h 5"/>
                  <a:gd name="T4" fmla="*/ 0 w 5"/>
                  <a:gd name="T5" fmla="*/ 0 h 5"/>
                  <a:gd name="T6" fmla="*/ 2 w 5"/>
                  <a:gd name="T7" fmla="*/ 0 h 5"/>
                  <a:gd name="T8" fmla="*/ 5 w 5"/>
                  <a:gd name="T9" fmla="*/ 0 h 5"/>
                  <a:gd name="T10" fmla="*/ 2 w 5"/>
                  <a:gd name="T11" fmla="*/ 3 h 5"/>
                  <a:gd name="T12" fmla="*/ 2 w 5"/>
                  <a:gd name="T13" fmla="*/ 5 h 5"/>
                  <a:gd name="T14" fmla="*/ 0 w 5"/>
                  <a:gd name="T15" fmla="*/ 5 h 5"/>
                  <a:gd name="T16" fmla="*/ 0 w 5"/>
                  <a:gd name="T17" fmla="*/ 3 h 5"/>
                  <a:gd name="T18" fmla="*/ 2 w 5"/>
                  <a:gd name="T1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9" name="Freeform 1692"/>
              <p:cNvSpPr>
                <a:spLocks/>
              </p:cNvSpPr>
              <p:nvPr/>
            </p:nvSpPr>
            <p:spPr bwMode="auto">
              <a:xfrm>
                <a:off x="2700" y="3048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0" name="Freeform 1693"/>
              <p:cNvSpPr>
                <a:spLocks/>
              </p:cNvSpPr>
              <p:nvPr/>
            </p:nvSpPr>
            <p:spPr bwMode="auto">
              <a:xfrm>
                <a:off x="2696" y="3048"/>
                <a:ext cx="4" cy="3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4 w 4"/>
                  <a:gd name="T5" fmla="*/ 3 h 3"/>
                  <a:gd name="T6" fmla="*/ 2 w 4"/>
                  <a:gd name="T7" fmla="*/ 3 h 3"/>
                  <a:gd name="T8" fmla="*/ 0 w 4"/>
                  <a:gd name="T9" fmla="*/ 3 h 3"/>
                  <a:gd name="T10" fmla="*/ 0 w 4"/>
                  <a:gd name="T11" fmla="*/ 0 h 3"/>
                  <a:gd name="T12" fmla="*/ 2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1" name="Freeform 1694"/>
              <p:cNvSpPr>
                <a:spLocks/>
              </p:cNvSpPr>
              <p:nvPr/>
            </p:nvSpPr>
            <p:spPr bwMode="auto">
              <a:xfrm>
                <a:off x="2688" y="304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2" name="Freeform 1695"/>
              <p:cNvSpPr>
                <a:spLocks/>
              </p:cNvSpPr>
              <p:nvPr/>
            </p:nvSpPr>
            <p:spPr bwMode="auto">
              <a:xfrm>
                <a:off x="2681" y="304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3" name="Rectangle 1696"/>
              <p:cNvSpPr>
                <a:spLocks noChangeArrowheads="1"/>
              </p:cNvSpPr>
              <p:nvPr/>
            </p:nvSpPr>
            <p:spPr bwMode="auto">
              <a:xfrm>
                <a:off x="2710" y="3048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4" name="Freeform 1697"/>
              <p:cNvSpPr>
                <a:spLocks/>
              </p:cNvSpPr>
              <p:nvPr/>
            </p:nvSpPr>
            <p:spPr bwMode="auto">
              <a:xfrm>
                <a:off x="2681" y="304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5" name="Freeform 1698"/>
              <p:cNvSpPr>
                <a:spLocks/>
              </p:cNvSpPr>
              <p:nvPr/>
            </p:nvSpPr>
            <p:spPr bwMode="auto">
              <a:xfrm>
                <a:off x="2681" y="304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6" name="Freeform 1699"/>
              <p:cNvSpPr>
                <a:spLocks/>
              </p:cNvSpPr>
              <p:nvPr/>
            </p:nvSpPr>
            <p:spPr bwMode="auto">
              <a:xfrm>
                <a:off x="2691" y="3046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7" name="Freeform 1700"/>
              <p:cNvSpPr>
                <a:spLocks/>
              </p:cNvSpPr>
              <p:nvPr/>
            </p:nvSpPr>
            <p:spPr bwMode="auto">
              <a:xfrm>
                <a:off x="2722" y="304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8" name="Freeform 1701"/>
              <p:cNvSpPr>
                <a:spLocks/>
              </p:cNvSpPr>
              <p:nvPr/>
            </p:nvSpPr>
            <p:spPr bwMode="auto">
              <a:xfrm>
                <a:off x="2691" y="304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9" name="Freeform 1702"/>
              <p:cNvSpPr>
                <a:spLocks/>
              </p:cNvSpPr>
              <p:nvPr/>
            </p:nvSpPr>
            <p:spPr bwMode="auto">
              <a:xfrm>
                <a:off x="2681" y="304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0" name="Freeform 1703"/>
              <p:cNvSpPr>
                <a:spLocks/>
              </p:cNvSpPr>
              <p:nvPr/>
            </p:nvSpPr>
            <p:spPr bwMode="auto">
              <a:xfrm>
                <a:off x="2681" y="304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1" name="Freeform 1704"/>
              <p:cNvSpPr>
                <a:spLocks/>
              </p:cNvSpPr>
              <p:nvPr/>
            </p:nvSpPr>
            <p:spPr bwMode="auto">
              <a:xfrm>
                <a:off x="2686" y="3043"/>
                <a:ext cx="5" cy="5"/>
              </a:xfrm>
              <a:custGeom>
                <a:avLst/>
                <a:gdLst>
                  <a:gd name="T0" fmla="*/ 5 w 5"/>
                  <a:gd name="T1" fmla="*/ 3 h 5"/>
                  <a:gd name="T2" fmla="*/ 2 w 5"/>
                  <a:gd name="T3" fmla="*/ 3 h 5"/>
                  <a:gd name="T4" fmla="*/ 5 w 5"/>
                  <a:gd name="T5" fmla="*/ 3 h 5"/>
                  <a:gd name="T6" fmla="*/ 5 w 5"/>
                  <a:gd name="T7" fmla="*/ 5 h 5"/>
                  <a:gd name="T8" fmla="*/ 2 w 5"/>
                  <a:gd name="T9" fmla="*/ 5 h 5"/>
                  <a:gd name="T10" fmla="*/ 0 w 5"/>
                  <a:gd name="T11" fmla="*/ 5 h 5"/>
                  <a:gd name="T12" fmla="*/ 0 w 5"/>
                  <a:gd name="T13" fmla="*/ 3 h 5"/>
                  <a:gd name="T14" fmla="*/ 2 w 5"/>
                  <a:gd name="T15" fmla="*/ 3 h 5"/>
                  <a:gd name="T16" fmla="*/ 2 w 5"/>
                  <a:gd name="T17" fmla="*/ 0 h 5"/>
                  <a:gd name="T18" fmla="*/ 5 w 5"/>
                  <a:gd name="T19" fmla="*/ 0 h 5"/>
                  <a:gd name="T20" fmla="*/ 5 w 5"/>
                  <a:gd name="T2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lnTo>
                      <a:pt x="2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2" name="Freeform 1705"/>
              <p:cNvSpPr>
                <a:spLocks/>
              </p:cNvSpPr>
              <p:nvPr/>
            </p:nvSpPr>
            <p:spPr bwMode="auto">
              <a:xfrm>
                <a:off x="2698" y="304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3" name="Freeform 1706"/>
              <p:cNvSpPr>
                <a:spLocks/>
              </p:cNvSpPr>
              <p:nvPr/>
            </p:nvSpPr>
            <p:spPr bwMode="auto">
              <a:xfrm>
                <a:off x="2700" y="3043"/>
                <a:ext cx="8" cy="5"/>
              </a:xfrm>
              <a:custGeom>
                <a:avLst/>
                <a:gdLst>
                  <a:gd name="T0" fmla="*/ 5 w 8"/>
                  <a:gd name="T1" fmla="*/ 0 h 5"/>
                  <a:gd name="T2" fmla="*/ 8 w 8"/>
                  <a:gd name="T3" fmla="*/ 0 h 5"/>
                  <a:gd name="T4" fmla="*/ 8 w 8"/>
                  <a:gd name="T5" fmla="*/ 3 h 5"/>
                  <a:gd name="T6" fmla="*/ 8 w 8"/>
                  <a:gd name="T7" fmla="*/ 5 h 5"/>
                  <a:gd name="T8" fmla="*/ 5 w 8"/>
                  <a:gd name="T9" fmla="*/ 5 h 5"/>
                  <a:gd name="T10" fmla="*/ 3 w 8"/>
                  <a:gd name="T11" fmla="*/ 5 h 5"/>
                  <a:gd name="T12" fmla="*/ 3 w 8"/>
                  <a:gd name="T13" fmla="*/ 3 h 5"/>
                  <a:gd name="T14" fmla="*/ 0 w 8"/>
                  <a:gd name="T15" fmla="*/ 3 h 5"/>
                  <a:gd name="T16" fmla="*/ 3 w 8"/>
                  <a:gd name="T17" fmla="*/ 3 h 5"/>
                  <a:gd name="T18" fmla="*/ 3 w 8"/>
                  <a:gd name="T19" fmla="*/ 0 h 5"/>
                  <a:gd name="T20" fmla="*/ 5 w 8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lnTo>
                      <a:pt x="8" y="0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4" name="Freeform 1707"/>
              <p:cNvSpPr>
                <a:spLocks/>
              </p:cNvSpPr>
              <p:nvPr/>
            </p:nvSpPr>
            <p:spPr bwMode="auto">
              <a:xfrm>
                <a:off x="2703" y="304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5" name="Freeform 1708"/>
              <p:cNvSpPr>
                <a:spLocks/>
              </p:cNvSpPr>
              <p:nvPr/>
            </p:nvSpPr>
            <p:spPr bwMode="auto">
              <a:xfrm>
                <a:off x="2698" y="304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6" name="Freeform 1709"/>
              <p:cNvSpPr>
                <a:spLocks/>
              </p:cNvSpPr>
              <p:nvPr/>
            </p:nvSpPr>
            <p:spPr bwMode="auto">
              <a:xfrm>
                <a:off x="2700" y="3041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7" name="Freeform 1710"/>
              <p:cNvSpPr>
                <a:spLocks/>
              </p:cNvSpPr>
              <p:nvPr/>
            </p:nvSpPr>
            <p:spPr bwMode="auto">
              <a:xfrm>
                <a:off x="2691" y="3041"/>
                <a:ext cx="9" cy="10"/>
              </a:xfrm>
              <a:custGeom>
                <a:avLst/>
                <a:gdLst>
                  <a:gd name="T0" fmla="*/ 2 w 9"/>
                  <a:gd name="T1" fmla="*/ 0 h 10"/>
                  <a:gd name="T2" fmla="*/ 5 w 9"/>
                  <a:gd name="T3" fmla="*/ 0 h 10"/>
                  <a:gd name="T4" fmla="*/ 7 w 9"/>
                  <a:gd name="T5" fmla="*/ 0 h 10"/>
                  <a:gd name="T6" fmla="*/ 7 w 9"/>
                  <a:gd name="T7" fmla="*/ 2 h 10"/>
                  <a:gd name="T8" fmla="*/ 7 w 9"/>
                  <a:gd name="T9" fmla="*/ 5 h 10"/>
                  <a:gd name="T10" fmla="*/ 9 w 9"/>
                  <a:gd name="T11" fmla="*/ 5 h 10"/>
                  <a:gd name="T12" fmla="*/ 7 w 9"/>
                  <a:gd name="T13" fmla="*/ 5 h 10"/>
                  <a:gd name="T14" fmla="*/ 7 w 9"/>
                  <a:gd name="T15" fmla="*/ 7 h 10"/>
                  <a:gd name="T16" fmla="*/ 5 w 9"/>
                  <a:gd name="T17" fmla="*/ 7 h 10"/>
                  <a:gd name="T18" fmla="*/ 2 w 9"/>
                  <a:gd name="T19" fmla="*/ 7 h 10"/>
                  <a:gd name="T20" fmla="*/ 5 w 9"/>
                  <a:gd name="T21" fmla="*/ 7 h 10"/>
                  <a:gd name="T22" fmla="*/ 2 w 9"/>
                  <a:gd name="T23" fmla="*/ 7 h 10"/>
                  <a:gd name="T24" fmla="*/ 5 w 9"/>
                  <a:gd name="T25" fmla="*/ 7 h 10"/>
                  <a:gd name="T26" fmla="*/ 5 w 9"/>
                  <a:gd name="T27" fmla="*/ 10 h 10"/>
                  <a:gd name="T28" fmla="*/ 2 w 9"/>
                  <a:gd name="T29" fmla="*/ 10 h 10"/>
                  <a:gd name="T30" fmla="*/ 0 w 9"/>
                  <a:gd name="T31" fmla="*/ 10 h 10"/>
                  <a:gd name="T32" fmla="*/ 0 w 9"/>
                  <a:gd name="T33" fmla="*/ 7 h 10"/>
                  <a:gd name="T34" fmla="*/ 2 w 9"/>
                  <a:gd name="T35" fmla="*/ 7 h 10"/>
                  <a:gd name="T36" fmla="*/ 2 w 9"/>
                  <a:gd name="T37" fmla="*/ 5 h 10"/>
                  <a:gd name="T38" fmla="*/ 0 w 9"/>
                  <a:gd name="T39" fmla="*/ 5 h 10"/>
                  <a:gd name="T40" fmla="*/ 2 w 9"/>
                  <a:gd name="T41" fmla="*/ 5 h 10"/>
                  <a:gd name="T42" fmla="*/ 0 w 9"/>
                  <a:gd name="T43" fmla="*/ 5 h 10"/>
                  <a:gd name="T44" fmla="*/ 0 w 9"/>
                  <a:gd name="T45" fmla="*/ 2 h 10"/>
                  <a:gd name="T46" fmla="*/ 2 w 9"/>
                  <a:gd name="T47" fmla="*/ 2 h 10"/>
                  <a:gd name="T48" fmla="*/ 2 w 9"/>
                  <a:gd name="T4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" h="10">
                    <a:moveTo>
                      <a:pt x="2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8" name="Freeform 1711"/>
              <p:cNvSpPr>
                <a:spLocks/>
              </p:cNvSpPr>
              <p:nvPr/>
            </p:nvSpPr>
            <p:spPr bwMode="auto">
              <a:xfrm>
                <a:off x="2688" y="3041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3 w 5"/>
                  <a:gd name="T3" fmla="*/ 0 h 5"/>
                  <a:gd name="T4" fmla="*/ 3 w 5"/>
                  <a:gd name="T5" fmla="*/ 2 h 5"/>
                  <a:gd name="T6" fmla="*/ 3 w 5"/>
                  <a:gd name="T7" fmla="*/ 5 h 5"/>
                  <a:gd name="T8" fmla="*/ 3 w 5"/>
                  <a:gd name="T9" fmla="*/ 2 h 5"/>
                  <a:gd name="T10" fmla="*/ 0 w 5"/>
                  <a:gd name="T11" fmla="*/ 2 h 5"/>
                  <a:gd name="T12" fmla="*/ 3 w 5"/>
                  <a:gd name="T13" fmla="*/ 2 h 5"/>
                  <a:gd name="T14" fmla="*/ 0 w 5"/>
                  <a:gd name="T15" fmla="*/ 2 h 5"/>
                  <a:gd name="T16" fmla="*/ 3 w 5"/>
                  <a:gd name="T17" fmla="*/ 2 h 5"/>
                  <a:gd name="T18" fmla="*/ 3 w 5"/>
                  <a:gd name="T19" fmla="*/ 0 h 5"/>
                  <a:gd name="T20" fmla="*/ 5 w 5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9" name="Freeform 1712"/>
              <p:cNvSpPr>
                <a:spLocks/>
              </p:cNvSpPr>
              <p:nvPr/>
            </p:nvSpPr>
            <p:spPr bwMode="auto">
              <a:xfrm>
                <a:off x="2710" y="3041"/>
                <a:ext cx="8" cy="10"/>
              </a:xfrm>
              <a:custGeom>
                <a:avLst/>
                <a:gdLst>
                  <a:gd name="T0" fmla="*/ 3 w 8"/>
                  <a:gd name="T1" fmla="*/ 0 h 10"/>
                  <a:gd name="T2" fmla="*/ 5 w 8"/>
                  <a:gd name="T3" fmla="*/ 0 h 10"/>
                  <a:gd name="T4" fmla="*/ 8 w 8"/>
                  <a:gd name="T5" fmla="*/ 0 h 10"/>
                  <a:gd name="T6" fmla="*/ 8 w 8"/>
                  <a:gd name="T7" fmla="*/ 2 h 10"/>
                  <a:gd name="T8" fmla="*/ 5 w 8"/>
                  <a:gd name="T9" fmla="*/ 2 h 10"/>
                  <a:gd name="T10" fmla="*/ 5 w 8"/>
                  <a:gd name="T11" fmla="*/ 5 h 10"/>
                  <a:gd name="T12" fmla="*/ 8 w 8"/>
                  <a:gd name="T13" fmla="*/ 5 h 10"/>
                  <a:gd name="T14" fmla="*/ 5 w 8"/>
                  <a:gd name="T15" fmla="*/ 5 h 10"/>
                  <a:gd name="T16" fmla="*/ 3 w 8"/>
                  <a:gd name="T17" fmla="*/ 5 h 10"/>
                  <a:gd name="T18" fmla="*/ 5 w 8"/>
                  <a:gd name="T19" fmla="*/ 5 h 10"/>
                  <a:gd name="T20" fmla="*/ 5 w 8"/>
                  <a:gd name="T21" fmla="*/ 7 h 10"/>
                  <a:gd name="T22" fmla="*/ 5 w 8"/>
                  <a:gd name="T23" fmla="*/ 10 h 10"/>
                  <a:gd name="T24" fmla="*/ 5 w 8"/>
                  <a:gd name="T25" fmla="*/ 7 h 10"/>
                  <a:gd name="T26" fmla="*/ 3 w 8"/>
                  <a:gd name="T27" fmla="*/ 7 h 10"/>
                  <a:gd name="T28" fmla="*/ 0 w 8"/>
                  <a:gd name="T29" fmla="*/ 7 h 10"/>
                  <a:gd name="T30" fmla="*/ 0 w 8"/>
                  <a:gd name="T31" fmla="*/ 5 h 10"/>
                  <a:gd name="T32" fmla="*/ 0 w 8"/>
                  <a:gd name="T33" fmla="*/ 2 h 10"/>
                  <a:gd name="T34" fmla="*/ 3 w 8"/>
                  <a:gd name="T35" fmla="*/ 2 h 10"/>
                  <a:gd name="T36" fmla="*/ 3 w 8"/>
                  <a:gd name="T3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10">
                    <a:moveTo>
                      <a:pt x="3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0" name="Freeform 1713"/>
              <p:cNvSpPr>
                <a:spLocks/>
              </p:cNvSpPr>
              <p:nvPr/>
            </p:nvSpPr>
            <p:spPr bwMode="auto">
              <a:xfrm>
                <a:off x="2735" y="3041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1" name="Freeform 1714"/>
              <p:cNvSpPr>
                <a:spLocks/>
              </p:cNvSpPr>
              <p:nvPr/>
            </p:nvSpPr>
            <p:spPr bwMode="auto">
              <a:xfrm>
                <a:off x="2700" y="3041"/>
                <a:ext cx="10" cy="5"/>
              </a:xfrm>
              <a:custGeom>
                <a:avLst/>
                <a:gdLst>
                  <a:gd name="T0" fmla="*/ 3 w 10"/>
                  <a:gd name="T1" fmla="*/ 0 h 5"/>
                  <a:gd name="T2" fmla="*/ 5 w 10"/>
                  <a:gd name="T3" fmla="*/ 0 h 5"/>
                  <a:gd name="T4" fmla="*/ 8 w 10"/>
                  <a:gd name="T5" fmla="*/ 0 h 5"/>
                  <a:gd name="T6" fmla="*/ 10 w 10"/>
                  <a:gd name="T7" fmla="*/ 0 h 5"/>
                  <a:gd name="T8" fmla="*/ 10 w 10"/>
                  <a:gd name="T9" fmla="*/ 2 h 5"/>
                  <a:gd name="T10" fmla="*/ 8 w 10"/>
                  <a:gd name="T11" fmla="*/ 2 h 5"/>
                  <a:gd name="T12" fmla="*/ 5 w 10"/>
                  <a:gd name="T13" fmla="*/ 2 h 5"/>
                  <a:gd name="T14" fmla="*/ 3 w 10"/>
                  <a:gd name="T15" fmla="*/ 2 h 5"/>
                  <a:gd name="T16" fmla="*/ 0 w 10"/>
                  <a:gd name="T17" fmla="*/ 2 h 5"/>
                  <a:gd name="T18" fmla="*/ 0 w 10"/>
                  <a:gd name="T19" fmla="*/ 5 h 5"/>
                  <a:gd name="T20" fmla="*/ 0 w 10"/>
                  <a:gd name="T21" fmla="*/ 2 h 5"/>
                  <a:gd name="T22" fmla="*/ 3 w 10"/>
                  <a:gd name="T23" fmla="*/ 2 h 5"/>
                  <a:gd name="T24" fmla="*/ 0 w 10"/>
                  <a:gd name="T25" fmla="*/ 2 h 5"/>
                  <a:gd name="T26" fmla="*/ 0 w 10"/>
                  <a:gd name="T27" fmla="*/ 0 h 5"/>
                  <a:gd name="T28" fmla="*/ 3 w 10"/>
                  <a:gd name="T2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5">
                    <a:moveTo>
                      <a:pt x="3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2" name="Freeform 1715"/>
              <p:cNvSpPr>
                <a:spLocks/>
              </p:cNvSpPr>
              <p:nvPr/>
            </p:nvSpPr>
            <p:spPr bwMode="auto">
              <a:xfrm>
                <a:off x="2713" y="304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3" name="Freeform 1716"/>
              <p:cNvSpPr>
                <a:spLocks/>
              </p:cNvSpPr>
              <p:nvPr/>
            </p:nvSpPr>
            <p:spPr bwMode="auto">
              <a:xfrm>
                <a:off x="2732" y="303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4" name="Freeform 1717"/>
              <p:cNvSpPr>
                <a:spLocks/>
              </p:cNvSpPr>
              <p:nvPr/>
            </p:nvSpPr>
            <p:spPr bwMode="auto">
              <a:xfrm>
                <a:off x="2700" y="3038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  <a:gd name="T8" fmla="*/ 0 w 3"/>
                  <a:gd name="T9" fmla="*/ 3 h 3"/>
                  <a:gd name="T10" fmla="*/ 0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5" name="Freeform 1718"/>
              <p:cNvSpPr>
                <a:spLocks/>
              </p:cNvSpPr>
              <p:nvPr/>
            </p:nvSpPr>
            <p:spPr bwMode="auto">
              <a:xfrm>
                <a:off x="2715" y="303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6" name="Freeform 1719"/>
              <p:cNvSpPr>
                <a:spLocks/>
              </p:cNvSpPr>
              <p:nvPr/>
            </p:nvSpPr>
            <p:spPr bwMode="auto">
              <a:xfrm>
                <a:off x="2700" y="303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7" name="Freeform 1720"/>
              <p:cNvSpPr>
                <a:spLocks/>
              </p:cNvSpPr>
              <p:nvPr/>
            </p:nvSpPr>
            <p:spPr bwMode="auto">
              <a:xfrm>
                <a:off x="2710" y="3038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0 w 3"/>
                  <a:gd name="T5" fmla="*/ 0 h 3"/>
                  <a:gd name="T6" fmla="*/ 3 w 3"/>
                  <a:gd name="T7" fmla="*/ 0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8" name="Freeform 1721"/>
              <p:cNvSpPr>
                <a:spLocks/>
              </p:cNvSpPr>
              <p:nvPr/>
            </p:nvSpPr>
            <p:spPr bwMode="auto">
              <a:xfrm>
                <a:off x="2703" y="3038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2 w 7"/>
                  <a:gd name="T3" fmla="*/ 0 h 3"/>
                  <a:gd name="T4" fmla="*/ 0 w 7"/>
                  <a:gd name="T5" fmla="*/ 0 h 3"/>
                  <a:gd name="T6" fmla="*/ 2 w 7"/>
                  <a:gd name="T7" fmla="*/ 0 h 3"/>
                  <a:gd name="T8" fmla="*/ 5 w 7"/>
                  <a:gd name="T9" fmla="*/ 0 h 3"/>
                  <a:gd name="T10" fmla="*/ 7 w 7"/>
                  <a:gd name="T11" fmla="*/ 0 h 3"/>
                  <a:gd name="T12" fmla="*/ 7 w 7"/>
                  <a:gd name="T13" fmla="*/ 3 h 3"/>
                  <a:gd name="T14" fmla="*/ 5 w 7"/>
                  <a:gd name="T15" fmla="*/ 3 h 3"/>
                  <a:gd name="T16" fmla="*/ 2 w 7"/>
                  <a:gd name="T17" fmla="*/ 3 h 3"/>
                  <a:gd name="T18" fmla="*/ 0 w 7"/>
                  <a:gd name="T19" fmla="*/ 3 h 3"/>
                  <a:gd name="T20" fmla="*/ 0 w 7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9" name="Freeform 1722"/>
              <p:cNvSpPr>
                <a:spLocks/>
              </p:cNvSpPr>
              <p:nvPr/>
            </p:nvSpPr>
            <p:spPr bwMode="auto">
              <a:xfrm>
                <a:off x="2710" y="303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0" name="Freeform 1723"/>
              <p:cNvSpPr>
                <a:spLocks/>
              </p:cNvSpPr>
              <p:nvPr/>
            </p:nvSpPr>
            <p:spPr bwMode="auto">
              <a:xfrm>
                <a:off x="2696" y="303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1" name="Freeform 1724"/>
              <p:cNvSpPr>
                <a:spLocks/>
              </p:cNvSpPr>
              <p:nvPr/>
            </p:nvSpPr>
            <p:spPr bwMode="auto">
              <a:xfrm>
                <a:off x="2698" y="303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2" name="Rectangle 1725"/>
              <p:cNvSpPr>
                <a:spLocks noChangeArrowheads="1"/>
              </p:cNvSpPr>
              <p:nvPr/>
            </p:nvSpPr>
            <p:spPr bwMode="auto">
              <a:xfrm>
                <a:off x="2686" y="3036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3" name="Freeform 1726"/>
              <p:cNvSpPr>
                <a:spLocks/>
              </p:cNvSpPr>
              <p:nvPr/>
            </p:nvSpPr>
            <p:spPr bwMode="auto">
              <a:xfrm>
                <a:off x="2715" y="3036"/>
                <a:ext cx="5" cy="2"/>
              </a:xfrm>
              <a:custGeom>
                <a:avLst/>
                <a:gdLst>
                  <a:gd name="T0" fmla="*/ 3 w 5"/>
                  <a:gd name="T1" fmla="*/ 0 h 2"/>
                  <a:gd name="T2" fmla="*/ 3 w 5"/>
                  <a:gd name="T3" fmla="*/ 2 h 2"/>
                  <a:gd name="T4" fmla="*/ 5 w 5"/>
                  <a:gd name="T5" fmla="*/ 2 h 2"/>
                  <a:gd name="T6" fmla="*/ 3 w 5"/>
                  <a:gd name="T7" fmla="*/ 2 h 2"/>
                  <a:gd name="T8" fmla="*/ 0 w 5"/>
                  <a:gd name="T9" fmla="*/ 2 h 2"/>
                  <a:gd name="T10" fmla="*/ 0 w 5"/>
                  <a:gd name="T11" fmla="*/ 0 h 2"/>
                  <a:gd name="T12" fmla="*/ 3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4" name="Freeform 1727"/>
              <p:cNvSpPr>
                <a:spLocks/>
              </p:cNvSpPr>
              <p:nvPr/>
            </p:nvSpPr>
            <p:spPr bwMode="auto">
              <a:xfrm>
                <a:off x="2700" y="303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5" name="Freeform 1728"/>
              <p:cNvSpPr>
                <a:spLocks/>
              </p:cNvSpPr>
              <p:nvPr/>
            </p:nvSpPr>
            <p:spPr bwMode="auto">
              <a:xfrm>
                <a:off x="2718" y="303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6" name="Rectangle 1729"/>
              <p:cNvSpPr>
                <a:spLocks noChangeArrowheads="1"/>
              </p:cNvSpPr>
              <p:nvPr/>
            </p:nvSpPr>
            <p:spPr bwMode="auto">
              <a:xfrm>
                <a:off x="2720" y="3036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7" name="Freeform 1730"/>
              <p:cNvSpPr>
                <a:spLocks/>
              </p:cNvSpPr>
              <p:nvPr/>
            </p:nvSpPr>
            <p:spPr bwMode="auto">
              <a:xfrm>
                <a:off x="2691" y="3036"/>
                <a:ext cx="7" cy="5"/>
              </a:xfrm>
              <a:custGeom>
                <a:avLst/>
                <a:gdLst>
                  <a:gd name="T0" fmla="*/ 2 w 7"/>
                  <a:gd name="T1" fmla="*/ 0 h 5"/>
                  <a:gd name="T2" fmla="*/ 5 w 7"/>
                  <a:gd name="T3" fmla="*/ 0 h 5"/>
                  <a:gd name="T4" fmla="*/ 5 w 7"/>
                  <a:gd name="T5" fmla="*/ 2 h 5"/>
                  <a:gd name="T6" fmla="*/ 7 w 7"/>
                  <a:gd name="T7" fmla="*/ 2 h 5"/>
                  <a:gd name="T8" fmla="*/ 7 w 7"/>
                  <a:gd name="T9" fmla="*/ 5 h 5"/>
                  <a:gd name="T10" fmla="*/ 5 w 7"/>
                  <a:gd name="T11" fmla="*/ 5 h 5"/>
                  <a:gd name="T12" fmla="*/ 2 w 7"/>
                  <a:gd name="T13" fmla="*/ 5 h 5"/>
                  <a:gd name="T14" fmla="*/ 2 w 7"/>
                  <a:gd name="T15" fmla="*/ 2 h 5"/>
                  <a:gd name="T16" fmla="*/ 0 w 7"/>
                  <a:gd name="T17" fmla="*/ 2 h 5"/>
                  <a:gd name="T18" fmla="*/ 0 w 7"/>
                  <a:gd name="T19" fmla="*/ 0 h 5"/>
                  <a:gd name="T20" fmla="*/ 2 w 7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2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8" name="Freeform 1731"/>
              <p:cNvSpPr>
                <a:spLocks/>
              </p:cNvSpPr>
              <p:nvPr/>
            </p:nvSpPr>
            <p:spPr bwMode="auto">
              <a:xfrm>
                <a:off x="2686" y="303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9" name="Freeform 1732"/>
              <p:cNvSpPr>
                <a:spLocks/>
              </p:cNvSpPr>
              <p:nvPr/>
            </p:nvSpPr>
            <p:spPr bwMode="auto">
              <a:xfrm>
                <a:off x="2691" y="303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0" name="Freeform 1733"/>
              <p:cNvSpPr>
                <a:spLocks/>
              </p:cNvSpPr>
              <p:nvPr/>
            </p:nvSpPr>
            <p:spPr bwMode="auto">
              <a:xfrm>
                <a:off x="2715" y="303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1" name="Freeform 1734"/>
              <p:cNvSpPr>
                <a:spLocks/>
              </p:cNvSpPr>
              <p:nvPr/>
            </p:nvSpPr>
            <p:spPr bwMode="auto">
              <a:xfrm>
                <a:off x="2715" y="3033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3 h 3"/>
                  <a:gd name="T4" fmla="*/ 3 w 3"/>
                  <a:gd name="T5" fmla="*/ 3 h 3"/>
                  <a:gd name="T6" fmla="*/ 3 w 3"/>
                  <a:gd name="T7" fmla="*/ 0 h 3"/>
                  <a:gd name="T8" fmla="*/ 3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2" name="Freeform 1735"/>
              <p:cNvSpPr>
                <a:spLocks/>
              </p:cNvSpPr>
              <p:nvPr/>
            </p:nvSpPr>
            <p:spPr bwMode="auto">
              <a:xfrm>
                <a:off x="2693" y="303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3" name="Freeform 1736"/>
              <p:cNvSpPr>
                <a:spLocks/>
              </p:cNvSpPr>
              <p:nvPr/>
            </p:nvSpPr>
            <p:spPr bwMode="auto">
              <a:xfrm>
                <a:off x="2700" y="3033"/>
                <a:ext cx="10" cy="5"/>
              </a:xfrm>
              <a:custGeom>
                <a:avLst/>
                <a:gdLst>
                  <a:gd name="T0" fmla="*/ 3 w 10"/>
                  <a:gd name="T1" fmla="*/ 0 h 5"/>
                  <a:gd name="T2" fmla="*/ 3 w 10"/>
                  <a:gd name="T3" fmla="*/ 3 h 5"/>
                  <a:gd name="T4" fmla="*/ 5 w 10"/>
                  <a:gd name="T5" fmla="*/ 3 h 5"/>
                  <a:gd name="T6" fmla="*/ 8 w 10"/>
                  <a:gd name="T7" fmla="*/ 3 h 5"/>
                  <a:gd name="T8" fmla="*/ 10 w 10"/>
                  <a:gd name="T9" fmla="*/ 3 h 5"/>
                  <a:gd name="T10" fmla="*/ 10 w 10"/>
                  <a:gd name="T11" fmla="*/ 5 h 5"/>
                  <a:gd name="T12" fmla="*/ 8 w 10"/>
                  <a:gd name="T13" fmla="*/ 5 h 5"/>
                  <a:gd name="T14" fmla="*/ 5 w 10"/>
                  <a:gd name="T15" fmla="*/ 5 h 5"/>
                  <a:gd name="T16" fmla="*/ 3 w 10"/>
                  <a:gd name="T17" fmla="*/ 5 h 5"/>
                  <a:gd name="T18" fmla="*/ 0 w 10"/>
                  <a:gd name="T19" fmla="*/ 5 h 5"/>
                  <a:gd name="T20" fmla="*/ 3 w 10"/>
                  <a:gd name="T21" fmla="*/ 5 h 5"/>
                  <a:gd name="T22" fmla="*/ 0 w 10"/>
                  <a:gd name="T23" fmla="*/ 5 h 5"/>
                  <a:gd name="T24" fmla="*/ 0 w 10"/>
                  <a:gd name="T25" fmla="*/ 3 h 5"/>
                  <a:gd name="T26" fmla="*/ 0 w 10"/>
                  <a:gd name="T27" fmla="*/ 0 h 5"/>
                  <a:gd name="T28" fmla="*/ 3 w 10"/>
                  <a:gd name="T2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5">
                    <a:moveTo>
                      <a:pt x="3" y="0"/>
                    </a:moveTo>
                    <a:lnTo>
                      <a:pt x="3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4" name="Rectangle 1737"/>
              <p:cNvSpPr>
                <a:spLocks noChangeArrowheads="1"/>
              </p:cNvSpPr>
              <p:nvPr/>
            </p:nvSpPr>
            <p:spPr bwMode="auto">
              <a:xfrm>
                <a:off x="2718" y="3033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5" name="Freeform 1738"/>
              <p:cNvSpPr>
                <a:spLocks/>
              </p:cNvSpPr>
              <p:nvPr/>
            </p:nvSpPr>
            <p:spPr bwMode="auto">
              <a:xfrm>
                <a:off x="2698" y="303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6" name="Freeform 1739"/>
              <p:cNvSpPr>
                <a:spLocks/>
              </p:cNvSpPr>
              <p:nvPr/>
            </p:nvSpPr>
            <p:spPr bwMode="auto">
              <a:xfrm>
                <a:off x="2693" y="3033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3 w 7"/>
                  <a:gd name="T3" fmla="*/ 0 h 5"/>
                  <a:gd name="T4" fmla="*/ 5 w 7"/>
                  <a:gd name="T5" fmla="*/ 0 h 5"/>
                  <a:gd name="T6" fmla="*/ 5 w 7"/>
                  <a:gd name="T7" fmla="*/ 3 h 5"/>
                  <a:gd name="T8" fmla="*/ 7 w 7"/>
                  <a:gd name="T9" fmla="*/ 3 h 5"/>
                  <a:gd name="T10" fmla="*/ 5 w 7"/>
                  <a:gd name="T11" fmla="*/ 3 h 5"/>
                  <a:gd name="T12" fmla="*/ 5 w 7"/>
                  <a:gd name="T13" fmla="*/ 5 h 5"/>
                  <a:gd name="T14" fmla="*/ 5 w 7"/>
                  <a:gd name="T15" fmla="*/ 3 h 5"/>
                  <a:gd name="T16" fmla="*/ 5 w 7"/>
                  <a:gd name="T17" fmla="*/ 0 h 5"/>
                  <a:gd name="T18" fmla="*/ 3 w 7"/>
                  <a:gd name="T19" fmla="*/ 3 h 5"/>
                  <a:gd name="T20" fmla="*/ 5 w 7"/>
                  <a:gd name="T21" fmla="*/ 3 h 5"/>
                  <a:gd name="T22" fmla="*/ 3 w 7"/>
                  <a:gd name="T23" fmla="*/ 3 h 5"/>
                  <a:gd name="T24" fmla="*/ 0 w 7"/>
                  <a:gd name="T25" fmla="*/ 3 h 5"/>
                  <a:gd name="T26" fmla="*/ 0 w 7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7" name="Freeform 1740"/>
              <p:cNvSpPr>
                <a:spLocks/>
              </p:cNvSpPr>
              <p:nvPr/>
            </p:nvSpPr>
            <p:spPr bwMode="auto">
              <a:xfrm>
                <a:off x="2688" y="3033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8" name="Freeform 1741"/>
              <p:cNvSpPr>
                <a:spLocks/>
              </p:cNvSpPr>
              <p:nvPr/>
            </p:nvSpPr>
            <p:spPr bwMode="auto">
              <a:xfrm>
                <a:off x="2718" y="303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9" name="Freeform 1742"/>
              <p:cNvSpPr>
                <a:spLocks/>
              </p:cNvSpPr>
              <p:nvPr/>
            </p:nvSpPr>
            <p:spPr bwMode="auto">
              <a:xfrm>
                <a:off x="2696" y="303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0" name="Freeform 1743"/>
              <p:cNvSpPr>
                <a:spLocks/>
              </p:cNvSpPr>
              <p:nvPr/>
            </p:nvSpPr>
            <p:spPr bwMode="auto">
              <a:xfrm>
                <a:off x="2720" y="303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1" name="Freeform 1744"/>
              <p:cNvSpPr>
                <a:spLocks/>
              </p:cNvSpPr>
              <p:nvPr/>
            </p:nvSpPr>
            <p:spPr bwMode="auto">
              <a:xfrm>
                <a:off x="2718" y="3029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2" name="Freeform 1745"/>
              <p:cNvSpPr>
                <a:spLocks/>
              </p:cNvSpPr>
              <p:nvPr/>
            </p:nvSpPr>
            <p:spPr bwMode="auto">
              <a:xfrm>
                <a:off x="2693" y="3029"/>
                <a:ext cx="5" cy="4"/>
              </a:xfrm>
              <a:custGeom>
                <a:avLst/>
                <a:gdLst>
                  <a:gd name="T0" fmla="*/ 3 w 5"/>
                  <a:gd name="T1" fmla="*/ 0 h 4"/>
                  <a:gd name="T2" fmla="*/ 3 w 5"/>
                  <a:gd name="T3" fmla="*/ 2 h 4"/>
                  <a:gd name="T4" fmla="*/ 0 w 5"/>
                  <a:gd name="T5" fmla="*/ 2 h 4"/>
                  <a:gd name="T6" fmla="*/ 3 w 5"/>
                  <a:gd name="T7" fmla="*/ 2 h 4"/>
                  <a:gd name="T8" fmla="*/ 5 w 5"/>
                  <a:gd name="T9" fmla="*/ 2 h 4"/>
                  <a:gd name="T10" fmla="*/ 5 w 5"/>
                  <a:gd name="T11" fmla="*/ 4 h 4"/>
                  <a:gd name="T12" fmla="*/ 3 w 5"/>
                  <a:gd name="T13" fmla="*/ 4 h 4"/>
                  <a:gd name="T14" fmla="*/ 3 w 5"/>
                  <a:gd name="T15" fmla="*/ 2 h 4"/>
                  <a:gd name="T16" fmla="*/ 0 w 5"/>
                  <a:gd name="T17" fmla="*/ 2 h 4"/>
                  <a:gd name="T18" fmla="*/ 0 w 5"/>
                  <a:gd name="T19" fmla="*/ 0 h 4"/>
                  <a:gd name="T20" fmla="*/ 0 w 5"/>
                  <a:gd name="T21" fmla="*/ 2 h 4"/>
                  <a:gd name="T22" fmla="*/ 0 w 5"/>
                  <a:gd name="T23" fmla="*/ 0 h 4"/>
                  <a:gd name="T24" fmla="*/ 3 w 5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3" name="Freeform 1746"/>
              <p:cNvSpPr>
                <a:spLocks/>
              </p:cNvSpPr>
              <p:nvPr/>
            </p:nvSpPr>
            <p:spPr bwMode="auto">
              <a:xfrm>
                <a:off x="2720" y="302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4" name="Freeform 1747"/>
              <p:cNvSpPr>
                <a:spLocks/>
              </p:cNvSpPr>
              <p:nvPr/>
            </p:nvSpPr>
            <p:spPr bwMode="auto">
              <a:xfrm>
                <a:off x="2720" y="302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5" name="Freeform 1748"/>
              <p:cNvSpPr>
                <a:spLocks/>
              </p:cNvSpPr>
              <p:nvPr/>
            </p:nvSpPr>
            <p:spPr bwMode="auto">
              <a:xfrm>
                <a:off x="2698" y="3029"/>
                <a:ext cx="15" cy="7"/>
              </a:xfrm>
              <a:custGeom>
                <a:avLst/>
                <a:gdLst>
                  <a:gd name="T0" fmla="*/ 12 w 15"/>
                  <a:gd name="T1" fmla="*/ 0 h 7"/>
                  <a:gd name="T2" fmla="*/ 15 w 15"/>
                  <a:gd name="T3" fmla="*/ 0 h 7"/>
                  <a:gd name="T4" fmla="*/ 15 w 15"/>
                  <a:gd name="T5" fmla="*/ 2 h 7"/>
                  <a:gd name="T6" fmla="*/ 15 w 15"/>
                  <a:gd name="T7" fmla="*/ 4 h 7"/>
                  <a:gd name="T8" fmla="*/ 15 w 15"/>
                  <a:gd name="T9" fmla="*/ 7 h 7"/>
                  <a:gd name="T10" fmla="*/ 12 w 15"/>
                  <a:gd name="T11" fmla="*/ 7 h 7"/>
                  <a:gd name="T12" fmla="*/ 10 w 15"/>
                  <a:gd name="T13" fmla="*/ 7 h 7"/>
                  <a:gd name="T14" fmla="*/ 7 w 15"/>
                  <a:gd name="T15" fmla="*/ 7 h 7"/>
                  <a:gd name="T16" fmla="*/ 7 w 15"/>
                  <a:gd name="T17" fmla="*/ 4 h 7"/>
                  <a:gd name="T18" fmla="*/ 5 w 15"/>
                  <a:gd name="T19" fmla="*/ 4 h 7"/>
                  <a:gd name="T20" fmla="*/ 7 w 15"/>
                  <a:gd name="T21" fmla="*/ 4 h 7"/>
                  <a:gd name="T22" fmla="*/ 5 w 15"/>
                  <a:gd name="T23" fmla="*/ 4 h 7"/>
                  <a:gd name="T24" fmla="*/ 5 w 15"/>
                  <a:gd name="T25" fmla="*/ 2 h 7"/>
                  <a:gd name="T26" fmla="*/ 5 w 15"/>
                  <a:gd name="T27" fmla="*/ 4 h 7"/>
                  <a:gd name="T28" fmla="*/ 2 w 15"/>
                  <a:gd name="T29" fmla="*/ 4 h 7"/>
                  <a:gd name="T30" fmla="*/ 2 w 15"/>
                  <a:gd name="T31" fmla="*/ 2 h 7"/>
                  <a:gd name="T32" fmla="*/ 2 w 15"/>
                  <a:gd name="T33" fmla="*/ 0 h 7"/>
                  <a:gd name="T34" fmla="*/ 2 w 15"/>
                  <a:gd name="T35" fmla="*/ 2 h 7"/>
                  <a:gd name="T36" fmla="*/ 2 w 15"/>
                  <a:gd name="T37" fmla="*/ 4 h 7"/>
                  <a:gd name="T38" fmla="*/ 0 w 15"/>
                  <a:gd name="T39" fmla="*/ 4 h 7"/>
                  <a:gd name="T40" fmla="*/ 0 w 15"/>
                  <a:gd name="T41" fmla="*/ 2 h 7"/>
                  <a:gd name="T42" fmla="*/ 0 w 15"/>
                  <a:gd name="T43" fmla="*/ 0 h 7"/>
                  <a:gd name="T44" fmla="*/ 2 w 15"/>
                  <a:gd name="T45" fmla="*/ 0 h 7"/>
                  <a:gd name="T46" fmla="*/ 5 w 15"/>
                  <a:gd name="T47" fmla="*/ 0 h 7"/>
                  <a:gd name="T48" fmla="*/ 7 w 15"/>
                  <a:gd name="T49" fmla="*/ 0 h 7"/>
                  <a:gd name="T50" fmla="*/ 10 w 15"/>
                  <a:gd name="T51" fmla="*/ 0 h 7"/>
                  <a:gd name="T52" fmla="*/ 12 w 15"/>
                  <a:gd name="T5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" h="7">
                    <a:moveTo>
                      <a:pt x="12" y="0"/>
                    </a:moveTo>
                    <a:lnTo>
                      <a:pt x="15" y="0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6" name="Freeform 1749"/>
              <p:cNvSpPr>
                <a:spLocks/>
              </p:cNvSpPr>
              <p:nvPr/>
            </p:nvSpPr>
            <p:spPr bwMode="auto">
              <a:xfrm>
                <a:off x="2686" y="3026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7" name="Freeform 1750"/>
              <p:cNvSpPr>
                <a:spLocks/>
              </p:cNvSpPr>
              <p:nvPr/>
            </p:nvSpPr>
            <p:spPr bwMode="auto">
              <a:xfrm>
                <a:off x="2718" y="3026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8" name="Freeform 1751"/>
              <p:cNvSpPr>
                <a:spLocks/>
              </p:cNvSpPr>
              <p:nvPr/>
            </p:nvSpPr>
            <p:spPr bwMode="auto">
              <a:xfrm>
                <a:off x="2713" y="3026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9" name="Freeform 1752"/>
              <p:cNvSpPr>
                <a:spLocks/>
              </p:cNvSpPr>
              <p:nvPr/>
            </p:nvSpPr>
            <p:spPr bwMode="auto">
              <a:xfrm>
                <a:off x="2686" y="302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0" name="Freeform 1753"/>
              <p:cNvSpPr>
                <a:spLocks/>
              </p:cNvSpPr>
              <p:nvPr/>
            </p:nvSpPr>
            <p:spPr bwMode="auto">
              <a:xfrm>
                <a:off x="2691" y="3026"/>
                <a:ext cx="5" cy="0"/>
              </a:xfrm>
              <a:custGeom>
                <a:avLst/>
                <a:gdLst>
                  <a:gd name="T0" fmla="*/ 2 w 5"/>
                  <a:gd name="T1" fmla="*/ 5 w 5"/>
                  <a:gd name="T2" fmla="*/ 2 w 5"/>
                  <a:gd name="T3" fmla="*/ 0 w 5"/>
                  <a:gd name="T4" fmla="*/ 2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5">
                    <a:moveTo>
                      <a:pt x="2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1" name="Freeform 1754"/>
              <p:cNvSpPr>
                <a:spLocks/>
              </p:cNvSpPr>
              <p:nvPr/>
            </p:nvSpPr>
            <p:spPr bwMode="auto">
              <a:xfrm>
                <a:off x="2713" y="302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2" name="Freeform 1755"/>
              <p:cNvSpPr>
                <a:spLocks/>
              </p:cNvSpPr>
              <p:nvPr/>
            </p:nvSpPr>
            <p:spPr bwMode="auto">
              <a:xfrm>
                <a:off x="2693" y="3024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3" name="Freeform 1756"/>
              <p:cNvSpPr>
                <a:spLocks/>
              </p:cNvSpPr>
              <p:nvPr/>
            </p:nvSpPr>
            <p:spPr bwMode="auto">
              <a:xfrm>
                <a:off x="2693" y="3024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3 w 3"/>
                  <a:gd name="T7" fmla="*/ 2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4" name="Rectangle 1757"/>
              <p:cNvSpPr>
                <a:spLocks noChangeArrowheads="1"/>
              </p:cNvSpPr>
              <p:nvPr/>
            </p:nvSpPr>
            <p:spPr bwMode="auto">
              <a:xfrm>
                <a:off x="2696" y="3024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5" name="Freeform 1758"/>
              <p:cNvSpPr>
                <a:spLocks/>
              </p:cNvSpPr>
              <p:nvPr/>
            </p:nvSpPr>
            <p:spPr bwMode="auto">
              <a:xfrm>
                <a:off x="2693" y="3024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  <a:gd name="T8" fmla="*/ 0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6" name="Freeform 1759"/>
              <p:cNvSpPr>
                <a:spLocks/>
              </p:cNvSpPr>
              <p:nvPr/>
            </p:nvSpPr>
            <p:spPr bwMode="auto">
              <a:xfrm>
                <a:off x="2713" y="302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7" name="Freeform 1760"/>
              <p:cNvSpPr>
                <a:spLocks/>
              </p:cNvSpPr>
              <p:nvPr/>
            </p:nvSpPr>
            <p:spPr bwMode="auto">
              <a:xfrm>
                <a:off x="2693" y="3024"/>
                <a:ext cx="15" cy="5"/>
              </a:xfrm>
              <a:custGeom>
                <a:avLst/>
                <a:gdLst>
                  <a:gd name="T0" fmla="*/ 7 w 15"/>
                  <a:gd name="T1" fmla="*/ 0 h 5"/>
                  <a:gd name="T2" fmla="*/ 10 w 15"/>
                  <a:gd name="T3" fmla="*/ 0 h 5"/>
                  <a:gd name="T4" fmla="*/ 10 w 15"/>
                  <a:gd name="T5" fmla="*/ 2 h 5"/>
                  <a:gd name="T6" fmla="*/ 12 w 15"/>
                  <a:gd name="T7" fmla="*/ 2 h 5"/>
                  <a:gd name="T8" fmla="*/ 15 w 15"/>
                  <a:gd name="T9" fmla="*/ 2 h 5"/>
                  <a:gd name="T10" fmla="*/ 15 w 15"/>
                  <a:gd name="T11" fmla="*/ 5 h 5"/>
                  <a:gd name="T12" fmla="*/ 12 w 15"/>
                  <a:gd name="T13" fmla="*/ 5 h 5"/>
                  <a:gd name="T14" fmla="*/ 12 w 15"/>
                  <a:gd name="T15" fmla="*/ 2 h 5"/>
                  <a:gd name="T16" fmla="*/ 12 w 15"/>
                  <a:gd name="T17" fmla="*/ 5 h 5"/>
                  <a:gd name="T18" fmla="*/ 10 w 15"/>
                  <a:gd name="T19" fmla="*/ 5 h 5"/>
                  <a:gd name="T20" fmla="*/ 10 w 15"/>
                  <a:gd name="T21" fmla="*/ 2 h 5"/>
                  <a:gd name="T22" fmla="*/ 10 w 15"/>
                  <a:gd name="T23" fmla="*/ 5 h 5"/>
                  <a:gd name="T24" fmla="*/ 7 w 15"/>
                  <a:gd name="T25" fmla="*/ 5 h 5"/>
                  <a:gd name="T26" fmla="*/ 5 w 15"/>
                  <a:gd name="T27" fmla="*/ 5 h 5"/>
                  <a:gd name="T28" fmla="*/ 3 w 15"/>
                  <a:gd name="T29" fmla="*/ 5 h 5"/>
                  <a:gd name="T30" fmla="*/ 0 w 15"/>
                  <a:gd name="T31" fmla="*/ 5 h 5"/>
                  <a:gd name="T32" fmla="*/ 3 w 15"/>
                  <a:gd name="T33" fmla="*/ 5 h 5"/>
                  <a:gd name="T34" fmla="*/ 3 w 15"/>
                  <a:gd name="T35" fmla="*/ 2 h 5"/>
                  <a:gd name="T36" fmla="*/ 5 w 15"/>
                  <a:gd name="T37" fmla="*/ 2 h 5"/>
                  <a:gd name="T38" fmla="*/ 5 w 15"/>
                  <a:gd name="T39" fmla="*/ 0 h 5"/>
                  <a:gd name="T40" fmla="*/ 7 w 15"/>
                  <a:gd name="T4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" h="5">
                    <a:moveTo>
                      <a:pt x="7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8" name="Freeform 1761"/>
              <p:cNvSpPr>
                <a:spLocks/>
              </p:cNvSpPr>
              <p:nvPr/>
            </p:nvSpPr>
            <p:spPr bwMode="auto">
              <a:xfrm>
                <a:off x="2710" y="3021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9" name="Freeform 1762"/>
              <p:cNvSpPr>
                <a:spLocks/>
              </p:cNvSpPr>
              <p:nvPr/>
            </p:nvSpPr>
            <p:spPr bwMode="auto">
              <a:xfrm>
                <a:off x="2708" y="3021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0 h 5"/>
                  <a:gd name="T4" fmla="*/ 2 w 5"/>
                  <a:gd name="T5" fmla="*/ 3 h 5"/>
                  <a:gd name="T6" fmla="*/ 2 w 5"/>
                  <a:gd name="T7" fmla="*/ 5 h 5"/>
                  <a:gd name="T8" fmla="*/ 5 w 5"/>
                  <a:gd name="T9" fmla="*/ 5 h 5"/>
                  <a:gd name="T10" fmla="*/ 2 w 5"/>
                  <a:gd name="T11" fmla="*/ 5 h 5"/>
                  <a:gd name="T12" fmla="*/ 0 w 5"/>
                  <a:gd name="T13" fmla="*/ 5 h 5"/>
                  <a:gd name="T14" fmla="*/ 0 w 5"/>
                  <a:gd name="T15" fmla="*/ 3 h 5"/>
                  <a:gd name="T16" fmla="*/ 0 w 5"/>
                  <a:gd name="T17" fmla="*/ 5 h 5"/>
                  <a:gd name="T18" fmla="*/ 2 w 5"/>
                  <a:gd name="T19" fmla="*/ 5 h 5"/>
                  <a:gd name="T20" fmla="*/ 0 w 5"/>
                  <a:gd name="T21" fmla="*/ 5 h 5"/>
                  <a:gd name="T22" fmla="*/ 0 w 5"/>
                  <a:gd name="T23" fmla="*/ 3 h 5"/>
                  <a:gd name="T24" fmla="*/ 0 w 5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0" name="Freeform 1763"/>
              <p:cNvSpPr>
                <a:spLocks/>
              </p:cNvSpPr>
              <p:nvPr/>
            </p:nvSpPr>
            <p:spPr bwMode="auto">
              <a:xfrm>
                <a:off x="2698" y="3021"/>
                <a:ext cx="7" cy="3"/>
              </a:xfrm>
              <a:custGeom>
                <a:avLst/>
                <a:gdLst>
                  <a:gd name="T0" fmla="*/ 7 w 7"/>
                  <a:gd name="T1" fmla="*/ 0 h 3"/>
                  <a:gd name="T2" fmla="*/ 7 w 7"/>
                  <a:gd name="T3" fmla="*/ 3 h 3"/>
                  <a:gd name="T4" fmla="*/ 5 w 7"/>
                  <a:gd name="T5" fmla="*/ 3 h 3"/>
                  <a:gd name="T6" fmla="*/ 2 w 7"/>
                  <a:gd name="T7" fmla="*/ 3 h 3"/>
                  <a:gd name="T8" fmla="*/ 0 w 7"/>
                  <a:gd name="T9" fmla="*/ 3 h 3"/>
                  <a:gd name="T10" fmla="*/ 2 w 7"/>
                  <a:gd name="T11" fmla="*/ 3 h 3"/>
                  <a:gd name="T12" fmla="*/ 5 w 7"/>
                  <a:gd name="T13" fmla="*/ 3 h 3"/>
                  <a:gd name="T14" fmla="*/ 5 w 7"/>
                  <a:gd name="T15" fmla="*/ 0 h 3"/>
                  <a:gd name="T16" fmla="*/ 7 w 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7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1" name="Freeform 1764"/>
              <p:cNvSpPr>
                <a:spLocks/>
              </p:cNvSpPr>
              <p:nvPr/>
            </p:nvSpPr>
            <p:spPr bwMode="auto">
              <a:xfrm>
                <a:off x="2671" y="3021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3 w 5"/>
                  <a:gd name="T3" fmla="*/ 3 h 5"/>
                  <a:gd name="T4" fmla="*/ 5 w 5"/>
                  <a:gd name="T5" fmla="*/ 3 h 5"/>
                  <a:gd name="T6" fmla="*/ 5 w 5"/>
                  <a:gd name="T7" fmla="*/ 5 h 5"/>
                  <a:gd name="T8" fmla="*/ 3 w 5"/>
                  <a:gd name="T9" fmla="*/ 5 h 5"/>
                  <a:gd name="T10" fmla="*/ 0 w 5"/>
                  <a:gd name="T11" fmla="*/ 5 h 5"/>
                  <a:gd name="T12" fmla="*/ 3 w 5"/>
                  <a:gd name="T13" fmla="*/ 5 h 5"/>
                  <a:gd name="T14" fmla="*/ 3 w 5"/>
                  <a:gd name="T15" fmla="*/ 3 h 5"/>
                  <a:gd name="T16" fmla="*/ 0 w 5"/>
                  <a:gd name="T17" fmla="*/ 3 h 5"/>
                  <a:gd name="T18" fmla="*/ 0 w 5"/>
                  <a:gd name="T19" fmla="*/ 0 h 5"/>
                  <a:gd name="T20" fmla="*/ 3 w 5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2" name="Freeform 1765"/>
              <p:cNvSpPr>
                <a:spLocks/>
              </p:cNvSpPr>
              <p:nvPr/>
            </p:nvSpPr>
            <p:spPr bwMode="auto">
              <a:xfrm>
                <a:off x="2705" y="302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3" name="Rectangle 1766"/>
              <p:cNvSpPr>
                <a:spLocks noChangeArrowheads="1"/>
              </p:cNvSpPr>
              <p:nvPr/>
            </p:nvSpPr>
            <p:spPr bwMode="auto">
              <a:xfrm>
                <a:off x="2713" y="3021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4" name="Freeform 1767"/>
              <p:cNvSpPr>
                <a:spLocks/>
              </p:cNvSpPr>
              <p:nvPr/>
            </p:nvSpPr>
            <p:spPr bwMode="auto">
              <a:xfrm>
                <a:off x="2705" y="3021"/>
                <a:ext cx="5" cy="0"/>
              </a:xfrm>
              <a:custGeom>
                <a:avLst/>
                <a:gdLst>
                  <a:gd name="T0" fmla="*/ 3 w 5"/>
                  <a:gd name="T1" fmla="*/ 5 w 5"/>
                  <a:gd name="T2" fmla="*/ 3 w 5"/>
                  <a:gd name="T3" fmla="*/ 0 w 5"/>
                  <a:gd name="T4" fmla="*/ 3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5">
                    <a:moveTo>
                      <a:pt x="3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5" name="Freeform 1768"/>
              <p:cNvSpPr>
                <a:spLocks/>
              </p:cNvSpPr>
              <p:nvPr/>
            </p:nvSpPr>
            <p:spPr bwMode="auto">
              <a:xfrm>
                <a:off x="2691" y="3021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2 w 5"/>
                  <a:gd name="T3" fmla="*/ 0 h 3"/>
                  <a:gd name="T4" fmla="*/ 5 w 5"/>
                  <a:gd name="T5" fmla="*/ 3 h 3"/>
                  <a:gd name="T6" fmla="*/ 5 w 5"/>
                  <a:gd name="T7" fmla="*/ 0 h 3"/>
                  <a:gd name="T8" fmla="*/ 5 w 5"/>
                  <a:gd name="T9" fmla="*/ 3 h 3"/>
                  <a:gd name="T10" fmla="*/ 2 w 5"/>
                  <a:gd name="T11" fmla="*/ 3 h 3"/>
                  <a:gd name="T12" fmla="*/ 0 w 5"/>
                  <a:gd name="T13" fmla="*/ 3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2" y="0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6" name="Freeform 1769"/>
              <p:cNvSpPr>
                <a:spLocks/>
              </p:cNvSpPr>
              <p:nvPr/>
            </p:nvSpPr>
            <p:spPr bwMode="auto">
              <a:xfrm>
                <a:off x="2686" y="3016"/>
                <a:ext cx="7" cy="3"/>
              </a:xfrm>
              <a:custGeom>
                <a:avLst/>
                <a:gdLst>
                  <a:gd name="T0" fmla="*/ 2 w 7"/>
                  <a:gd name="T1" fmla="*/ 0 h 3"/>
                  <a:gd name="T2" fmla="*/ 5 w 7"/>
                  <a:gd name="T3" fmla="*/ 3 h 3"/>
                  <a:gd name="T4" fmla="*/ 7 w 7"/>
                  <a:gd name="T5" fmla="*/ 3 h 3"/>
                  <a:gd name="T6" fmla="*/ 5 w 7"/>
                  <a:gd name="T7" fmla="*/ 3 h 3"/>
                  <a:gd name="T8" fmla="*/ 7 w 7"/>
                  <a:gd name="T9" fmla="*/ 3 h 3"/>
                  <a:gd name="T10" fmla="*/ 5 w 7"/>
                  <a:gd name="T11" fmla="*/ 3 h 3"/>
                  <a:gd name="T12" fmla="*/ 2 w 7"/>
                  <a:gd name="T13" fmla="*/ 3 h 3"/>
                  <a:gd name="T14" fmla="*/ 0 w 7"/>
                  <a:gd name="T15" fmla="*/ 3 h 3"/>
                  <a:gd name="T16" fmla="*/ 2 w 7"/>
                  <a:gd name="T17" fmla="*/ 3 h 3"/>
                  <a:gd name="T18" fmla="*/ 2 w 7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2" y="0"/>
                    </a:moveTo>
                    <a:lnTo>
                      <a:pt x="5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7" name="Freeform 1770"/>
              <p:cNvSpPr>
                <a:spLocks/>
              </p:cNvSpPr>
              <p:nvPr/>
            </p:nvSpPr>
            <p:spPr bwMode="auto">
              <a:xfrm>
                <a:off x="2693" y="301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8" name="Freeform 1771"/>
              <p:cNvSpPr>
                <a:spLocks/>
              </p:cNvSpPr>
              <p:nvPr/>
            </p:nvSpPr>
            <p:spPr bwMode="auto">
              <a:xfrm>
                <a:off x="2693" y="3016"/>
                <a:ext cx="15" cy="8"/>
              </a:xfrm>
              <a:custGeom>
                <a:avLst/>
                <a:gdLst>
                  <a:gd name="T0" fmla="*/ 7 w 15"/>
                  <a:gd name="T1" fmla="*/ 0 h 8"/>
                  <a:gd name="T2" fmla="*/ 10 w 15"/>
                  <a:gd name="T3" fmla="*/ 0 h 8"/>
                  <a:gd name="T4" fmla="*/ 12 w 15"/>
                  <a:gd name="T5" fmla="*/ 0 h 8"/>
                  <a:gd name="T6" fmla="*/ 15 w 15"/>
                  <a:gd name="T7" fmla="*/ 3 h 8"/>
                  <a:gd name="T8" fmla="*/ 12 w 15"/>
                  <a:gd name="T9" fmla="*/ 3 h 8"/>
                  <a:gd name="T10" fmla="*/ 12 w 15"/>
                  <a:gd name="T11" fmla="*/ 5 h 8"/>
                  <a:gd name="T12" fmla="*/ 12 w 15"/>
                  <a:gd name="T13" fmla="*/ 3 h 8"/>
                  <a:gd name="T14" fmla="*/ 12 w 15"/>
                  <a:gd name="T15" fmla="*/ 5 h 8"/>
                  <a:gd name="T16" fmla="*/ 10 w 15"/>
                  <a:gd name="T17" fmla="*/ 5 h 8"/>
                  <a:gd name="T18" fmla="*/ 7 w 15"/>
                  <a:gd name="T19" fmla="*/ 5 h 8"/>
                  <a:gd name="T20" fmla="*/ 5 w 15"/>
                  <a:gd name="T21" fmla="*/ 5 h 8"/>
                  <a:gd name="T22" fmla="*/ 5 w 15"/>
                  <a:gd name="T23" fmla="*/ 8 h 8"/>
                  <a:gd name="T24" fmla="*/ 3 w 15"/>
                  <a:gd name="T25" fmla="*/ 8 h 8"/>
                  <a:gd name="T26" fmla="*/ 3 w 15"/>
                  <a:gd name="T27" fmla="*/ 5 h 8"/>
                  <a:gd name="T28" fmla="*/ 0 w 15"/>
                  <a:gd name="T29" fmla="*/ 5 h 8"/>
                  <a:gd name="T30" fmla="*/ 3 w 15"/>
                  <a:gd name="T31" fmla="*/ 5 h 8"/>
                  <a:gd name="T32" fmla="*/ 5 w 15"/>
                  <a:gd name="T33" fmla="*/ 5 h 8"/>
                  <a:gd name="T34" fmla="*/ 5 w 15"/>
                  <a:gd name="T35" fmla="*/ 3 h 8"/>
                  <a:gd name="T36" fmla="*/ 5 w 15"/>
                  <a:gd name="T37" fmla="*/ 5 h 8"/>
                  <a:gd name="T38" fmla="*/ 5 w 15"/>
                  <a:gd name="T39" fmla="*/ 3 h 8"/>
                  <a:gd name="T40" fmla="*/ 3 w 15"/>
                  <a:gd name="T41" fmla="*/ 3 h 8"/>
                  <a:gd name="T42" fmla="*/ 0 w 15"/>
                  <a:gd name="T43" fmla="*/ 3 h 8"/>
                  <a:gd name="T44" fmla="*/ 0 w 15"/>
                  <a:gd name="T45" fmla="*/ 0 h 8"/>
                  <a:gd name="T46" fmla="*/ 0 w 15"/>
                  <a:gd name="T47" fmla="*/ 3 h 8"/>
                  <a:gd name="T48" fmla="*/ 0 w 15"/>
                  <a:gd name="T49" fmla="*/ 0 h 8"/>
                  <a:gd name="T50" fmla="*/ 3 w 15"/>
                  <a:gd name="T51" fmla="*/ 0 h 8"/>
                  <a:gd name="T52" fmla="*/ 3 w 15"/>
                  <a:gd name="T53" fmla="*/ 3 h 8"/>
                  <a:gd name="T54" fmla="*/ 3 w 15"/>
                  <a:gd name="T55" fmla="*/ 0 h 8"/>
                  <a:gd name="T56" fmla="*/ 3 w 15"/>
                  <a:gd name="T57" fmla="*/ 3 h 8"/>
                  <a:gd name="T58" fmla="*/ 3 w 15"/>
                  <a:gd name="T59" fmla="*/ 0 h 8"/>
                  <a:gd name="T60" fmla="*/ 5 w 15"/>
                  <a:gd name="T61" fmla="*/ 0 h 8"/>
                  <a:gd name="T62" fmla="*/ 7 w 15"/>
                  <a:gd name="T6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" h="8">
                    <a:moveTo>
                      <a:pt x="7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9" name="Freeform 1772"/>
              <p:cNvSpPr>
                <a:spLocks/>
              </p:cNvSpPr>
              <p:nvPr/>
            </p:nvSpPr>
            <p:spPr bwMode="auto">
              <a:xfrm>
                <a:off x="2722" y="301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0" name="Freeform 1773"/>
              <p:cNvSpPr>
                <a:spLocks/>
              </p:cNvSpPr>
              <p:nvPr/>
            </p:nvSpPr>
            <p:spPr bwMode="auto">
              <a:xfrm>
                <a:off x="2705" y="3016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" name="Freeform 1774"/>
              <p:cNvSpPr>
                <a:spLocks/>
              </p:cNvSpPr>
              <p:nvPr/>
            </p:nvSpPr>
            <p:spPr bwMode="auto">
              <a:xfrm>
                <a:off x="2681" y="3016"/>
                <a:ext cx="5" cy="3"/>
              </a:xfrm>
              <a:custGeom>
                <a:avLst/>
                <a:gdLst>
                  <a:gd name="T0" fmla="*/ 2 w 5"/>
                  <a:gd name="T1" fmla="*/ 0 h 3"/>
                  <a:gd name="T2" fmla="*/ 2 w 5"/>
                  <a:gd name="T3" fmla="*/ 3 h 3"/>
                  <a:gd name="T4" fmla="*/ 5 w 5"/>
                  <a:gd name="T5" fmla="*/ 3 h 3"/>
                  <a:gd name="T6" fmla="*/ 2 w 5"/>
                  <a:gd name="T7" fmla="*/ 3 h 3"/>
                  <a:gd name="T8" fmla="*/ 0 w 5"/>
                  <a:gd name="T9" fmla="*/ 3 h 3"/>
                  <a:gd name="T10" fmla="*/ 0 w 5"/>
                  <a:gd name="T11" fmla="*/ 0 h 3"/>
                  <a:gd name="T12" fmla="*/ 2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2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" name="Freeform 1775"/>
              <p:cNvSpPr>
                <a:spLocks/>
              </p:cNvSpPr>
              <p:nvPr/>
            </p:nvSpPr>
            <p:spPr bwMode="auto">
              <a:xfrm>
                <a:off x="2708" y="3014"/>
                <a:ext cx="7" cy="7"/>
              </a:xfrm>
              <a:custGeom>
                <a:avLst/>
                <a:gdLst>
                  <a:gd name="T0" fmla="*/ 7 w 7"/>
                  <a:gd name="T1" fmla="*/ 2 h 7"/>
                  <a:gd name="T2" fmla="*/ 5 w 7"/>
                  <a:gd name="T3" fmla="*/ 2 h 7"/>
                  <a:gd name="T4" fmla="*/ 7 w 7"/>
                  <a:gd name="T5" fmla="*/ 2 h 7"/>
                  <a:gd name="T6" fmla="*/ 7 w 7"/>
                  <a:gd name="T7" fmla="*/ 5 h 7"/>
                  <a:gd name="T8" fmla="*/ 5 w 7"/>
                  <a:gd name="T9" fmla="*/ 5 h 7"/>
                  <a:gd name="T10" fmla="*/ 5 w 7"/>
                  <a:gd name="T11" fmla="*/ 7 h 7"/>
                  <a:gd name="T12" fmla="*/ 5 w 7"/>
                  <a:gd name="T13" fmla="*/ 5 h 7"/>
                  <a:gd name="T14" fmla="*/ 7 w 7"/>
                  <a:gd name="T15" fmla="*/ 5 h 7"/>
                  <a:gd name="T16" fmla="*/ 7 w 7"/>
                  <a:gd name="T17" fmla="*/ 7 h 7"/>
                  <a:gd name="T18" fmla="*/ 5 w 7"/>
                  <a:gd name="T19" fmla="*/ 7 h 7"/>
                  <a:gd name="T20" fmla="*/ 2 w 7"/>
                  <a:gd name="T21" fmla="*/ 7 h 7"/>
                  <a:gd name="T22" fmla="*/ 2 w 7"/>
                  <a:gd name="T23" fmla="*/ 5 h 7"/>
                  <a:gd name="T24" fmla="*/ 0 w 7"/>
                  <a:gd name="T25" fmla="*/ 5 h 7"/>
                  <a:gd name="T26" fmla="*/ 2 w 7"/>
                  <a:gd name="T27" fmla="*/ 5 h 7"/>
                  <a:gd name="T28" fmla="*/ 0 w 7"/>
                  <a:gd name="T29" fmla="*/ 5 h 7"/>
                  <a:gd name="T30" fmla="*/ 0 w 7"/>
                  <a:gd name="T31" fmla="*/ 2 h 7"/>
                  <a:gd name="T32" fmla="*/ 2 w 7"/>
                  <a:gd name="T33" fmla="*/ 2 h 7"/>
                  <a:gd name="T34" fmla="*/ 2 w 7"/>
                  <a:gd name="T35" fmla="*/ 5 h 7"/>
                  <a:gd name="T36" fmla="*/ 2 w 7"/>
                  <a:gd name="T37" fmla="*/ 2 h 7"/>
                  <a:gd name="T38" fmla="*/ 5 w 7"/>
                  <a:gd name="T39" fmla="*/ 2 h 7"/>
                  <a:gd name="T40" fmla="*/ 5 w 7"/>
                  <a:gd name="T41" fmla="*/ 0 h 7"/>
                  <a:gd name="T42" fmla="*/ 5 w 7"/>
                  <a:gd name="T43" fmla="*/ 2 h 7"/>
                  <a:gd name="T44" fmla="*/ 7 w 7"/>
                  <a:gd name="T4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" h="7">
                    <a:moveTo>
                      <a:pt x="7" y="2"/>
                    </a:moveTo>
                    <a:lnTo>
                      <a:pt x="5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" name="Freeform 1776"/>
              <p:cNvSpPr>
                <a:spLocks/>
              </p:cNvSpPr>
              <p:nvPr/>
            </p:nvSpPr>
            <p:spPr bwMode="auto">
              <a:xfrm>
                <a:off x="2722" y="3014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4" name="Freeform 1777"/>
              <p:cNvSpPr>
                <a:spLocks/>
              </p:cNvSpPr>
              <p:nvPr/>
            </p:nvSpPr>
            <p:spPr bwMode="auto">
              <a:xfrm>
                <a:off x="2710" y="3014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5" name="Freeform 1778"/>
              <p:cNvSpPr>
                <a:spLocks/>
              </p:cNvSpPr>
              <p:nvPr/>
            </p:nvSpPr>
            <p:spPr bwMode="auto">
              <a:xfrm>
                <a:off x="2713" y="301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0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6" name="Freeform 1779"/>
              <p:cNvSpPr>
                <a:spLocks/>
              </p:cNvSpPr>
              <p:nvPr/>
            </p:nvSpPr>
            <p:spPr bwMode="auto">
              <a:xfrm>
                <a:off x="2693" y="3014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7 w 7"/>
                  <a:gd name="T3" fmla="*/ 2 h 2"/>
                  <a:gd name="T4" fmla="*/ 5 w 7"/>
                  <a:gd name="T5" fmla="*/ 2 h 2"/>
                  <a:gd name="T6" fmla="*/ 3 w 7"/>
                  <a:gd name="T7" fmla="*/ 2 h 2"/>
                  <a:gd name="T8" fmla="*/ 0 w 7"/>
                  <a:gd name="T9" fmla="*/ 2 h 2"/>
                  <a:gd name="T10" fmla="*/ 0 w 7"/>
                  <a:gd name="T11" fmla="*/ 0 h 2"/>
                  <a:gd name="T12" fmla="*/ 3 w 7"/>
                  <a:gd name="T13" fmla="*/ 0 h 2"/>
                  <a:gd name="T14" fmla="*/ 5 w 7"/>
                  <a:gd name="T15" fmla="*/ 0 h 2"/>
                  <a:gd name="T16" fmla="*/ 7 w 7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7" name="Freeform 1780"/>
              <p:cNvSpPr>
                <a:spLocks/>
              </p:cNvSpPr>
              <p:nvPr/>
            </p:nvSpPr>
            <p:spPr bwMode="auto">
              <a:xfrm>
                <a:off x="2715" y="3011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3 h 3"/>
                  <a:gd name="T12" fmla="*/ 0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" name="Freeform 1781"/>
              <p:cNvSpPr>
                <a:spLocks/>
              </p:cNvSpPr>
              <p:nvPr/>
            </p:nvSpPr>
            <p:spPr bwMode="auto">
              <a:xfrm>
                <a:off x="2698" y="3011"/>
                <a:ext cx="10" cy="5"/>
              </a:xfrm>
              <a:custGeom>
                <a:avLst/>
                <a:gdLst>
                  <a:gd name="T0" fmla="*/ 5 w 10"/>
                  <a:gd name="T1" fmla="*/ 3 h 5"/>
                  <a:gd name="T2" fmla="*/ 7 w 10"/>
                  <a:gd name="T3" fmla="*/ 3 h 5"/>
                  <a:gd name="T4" fmla="*/ 10 w 10"/>
                  <a:gd name="T5" fmla="*/ 3 h 5"/>
                  <a:gd name="T6" fmla="*/ 7 w 10"/>
                  <a:gd name="T7" fmla="*/ 3 h 5"/>
                  <a:gd name="T8" fmla="*/ 10 w 10"/>
                  <a:gd name="T9" fmla="*/ 5 h 5"/>
                  <a:gd name="T10" fmla="*/ 7 w 10"/>
                  <a:gd name="T11" fmla="*/ 5 h 5"/>
                  <a:gd name="T12" fmla="*/ 5 w 10"/>
                  <a:gd name="T13" fmla="*/ 5 h 5"/>
                  <a:gd name="T14" fmla="*/ 2 w 10"/>
                  <a:gd name="T15" fmla="*/ 5 h 5"/>
                  <a:gd name="T16" fmla="*/ 2 w 10"/>
                  <a:gd name="T17" fmla="*/ 3 h 5"/>
                  <a:gd name="T18" fmla="*/ 5 w 10"/>
                  <a:gd name="T19" fmla="*/ 3 h 5"/>
                  <a:gd name="T20" fmla="*/ 7 w 10"/>
                  <a:gd name="T21" fmla="*/ 3 h 5"/>
                  <a:gd name="T22" fmla="*/ 5 w 10"/>
                  <a:gd name="T23" fmla="*/ 3 h 5"/>
                  <a:gd name="T24" fmla="*/ 2 w 10"/>
                  <a:gd name="T25" fmla="*/ 3 h 5"/>
                  <a:gd name="T26" fmla="*/ 5 w 10"/>
                  <a:gd name="T27" fmla="*/ 3 h 5"/>
                  <a:gd name="T28" fmla="*/ 2 w 10"/>
                  <a:gd name="T29" fmla="*/ 3 h 5"/>
                  <a:gd name="T30" fmla="*/ 2 w 10"/>
                  <a:gd name="T31" fmla="*/ 0 h 5"/>
                  <a:gd name="T32" fmla="*/ 0 w 10"/>
                  <a:gd name="T33" fmla="*/ 0 h 5"/>
                  <a:gd name="T34" fmla="*/ 2 w 10"/>
                  <a:gd name="T35" fmla="*/ 0 h 5"/>
                  <a:gd name="T36" fmla="*/ 5 w 10"/>
                  <a:gd name="T3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5">
                    <a:moveTo>
                      <a:pt x="5" y="3"/>
                    </a:moveTo>
                    <a:lnTo>
                      <a:pt x="7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" name="Freeform 1782"/>
              <p:cNvSpPr>
                <a:spLocks/>
              </p:cNvSpPr>
              <p:nvPr/>
            </p:nvSpPr>
            <p:spPr bwMode="auto">
              <a:xfrm>
                <a:off x="2727" y="301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" name="Freeform 1783"/>
              <p:cNvSpPr>
                <a:spLocks/>
              </p:cNvSpPr>
              <p:nvPr/>
            </p:nvSpPr>
            <p:spPr bwMode="auto">
              <a:xfrm>
                <a:off x="2691" y="301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1" name="Freeform 1784"/>
              <p:cNvSpPr>
                <a:spLocks/>
              </p:cNvSpPr>
              <p:nvPr/>
            </p:nvSpPr>
            <p:spPr bwMode="auto">
              <a:xfrm>
                <a:off x="2688" y="3011"/>
                <a:ext cx="10" cy="5"/>
              </a:xfrm>
              <a:custGeom>
                <a:avLst/>
                <a:gdLst>
                  <a:gd name="T0" fmla="*/ 8 w 10"/>
                  <a:gd name="T1" fmla="*/ 0 h 5"/>
                  <a:gd name="T2" fmla="*/ 10 w 10"/>
                  <a:gd name="T3" fmla="*/ 0 h 5"/>
                  <a:gd name="T4" fmla="*/ 10 w 10"/>
                  <a:gd name="T5" fmla="*/ 3 h 5"/>
                  <a:gd name="T6" fmla="*/ 8 w 10"/>
                  <a:gd name="T7" fmla="*/ 3 h 5"/>
                  <a:gd name="T8" fmla="*/ 5 w 10"/>
                  <a:gd name="T9" fmla="*/ 3 h 5"/>
                  <a:gd name="T10" fmla="*/ 5 w 10"/>
                  <a:gd name="T11" fmla="*/ 5 h 5"/>
                  <a:gd name="T12" fmla="*/ 3 w 10"/>
                  <a:gd name="T13" fmla="*/ 5 h 5"/>
                  <a:gd name="T14" fmla="*/ 3 w 10"/>
                  <a:gd name="T15" fmla="*/ 3 h 5"/>
                  <a:gd name="T16" fmla="*/ 0 w 10"/>
                  <a:gd name="T17" fmla="*/ 3 h 5"/>
                  <a:gd name="T18" fmla="*/ 0 w 10"/>
                  <a:gd name="T19" fmla="*/ 0 h 5"/>
                  <a:gd name="T20" fmla="*/ 3 w 10"/>
                  <a:gd name="T21" fmla="*/ 0 h 5"/>
                  <a:gd name="T22" fmla="*/ 5 w 10"/>
                  <a:gd name="T23" fmla="*/ 0 h 5"/>
                  <a:gd name="T24" fmla="*/ 5 w 10"/>
                  <a:gd name="T25" fmla="*/ 3 h 5"/>
                  <a:gd name="T26" fmla="*/ 5 w 10"/>
                  <a:gd name="T27" fmla="*/ 0 h 5"/>
                  <a:gd name="T28" fmla="*/ 8 w 10"/>
                  <a:gd name="T29" fmla="*/ 0 h 5"/>
                  <a:gd name="T30" fmla="*/ 5 w 10"/>
                  <a:gd name="T31" fmla="*/ 0 h 5"/>
                  <a:gd name="T32" fmla="*/ 8 w 10"/>
                  <a:gd name="T3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5">
                    <a:moveTo>
                      <a:pt x="8" y="0"/>
                    </a:moveTo>
                    <a:lnTo>
                      <a:pt x="10" y="0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2" name="Freeform 1785"/>
              <p:cNvSpPr>
                <a:spLocks/>
              </p:cNvSpPr>
              <p:nvPr/>
            </p:nvSpPr>
            <p:spPr bwMode="auto">
              <a:xfrm>
                <a:off x="2722" y="301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3" name="Freeform 1786"/>
              <p:cNvSpPr>
                <a:spLocks/>
              </p:cNvSpPr>
              <p:nvPr/>
            </p:nvSpPr>
            <p:spPr bwMode="auto">
              <a:xfrm>
                <a:off x="2708" y="3011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2 w 2"/>
                  <a:gd name="T5" fmla="*/ 0 h 3"/>
                  <a:gd name="T6" fmla="*/ 2 w 2"/>
                  <a:gd name="T7" fmla="*/ 3 h 3"/>
                  <a:gd name="T8" fmla="*/ 0 w 2"/>
                  <a:gd name="T9" fmla="*/ 3 h 3"/>
                  <a:gd name="T10" fmla="*/ 0 w 2"/>
                  <a:gd name="T11" fmla="*/ 0 h 3"/>
                  <a:gd name="T12" fmla="*/ 2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4" name="Freeform 1787"/>
              <p:cNvSpPr>
                <a:spLocks/>
              </p:cNvSpPr>
              <p:nvPr/>
            </p:nvSpPr>
            <p:spPr bwMode="auto">
              <a:xfrm>
                <a:off x="2720" y="3011"/>
                <a:ext cx="20" cy="15"/>
              </a:xfrm>
              <a:custGeom>
                <a:avLst/>
                <a:gdLst>
                  <a:gd name="T0" fmla="*/ 15 w 20"/>
                  <a:gd name="T1" fmla="*/ 0 h 15"/>
                  <a:gd name="T2" fmla="*/ 12 w 20"/>
                  <a:gd name="T3" fmla="*/ 3 h 15"/>
                  <a:gd name="T4" fmla="*/ 12 w 20"/>
                  <a:gd name="T5" fmla="*/ 3 h 15"/>
                  <a:gd name="T6" fmla="*/ 15 w 20"/>
                  <a:gd name="T7" fmla="*/ 0 h 15"/>
                  <a:gd name="T8" fmla="*/ 17 w 20"/>
                  <a:gd name="T9" fmla="*/ 3 h 15"/>
                  <a:gd name="T10" fmla="*/ 20 w 20"/>
                  <a:gd name="T11" fmla="*/ 5 h 15"/>
                  <a:gd name="T12" fmla="*/ 17 w 20"/>
                  <a:gd name="T13" fmla="*/ 8 h 15"/>
                  <a:gd name="T14" fmla="*/ 15 w 20"/>
                  <a:gd name="T15" fmla="*/ 5 h 15"/>
                  <a:gd name="T16" fmla="*/ 12 w 20"/>
                  <a:gd name="T17" fmla="*/ 8 h 15"/>
                  <a:gd name="T18" fmla="*/ 17 w 20"/>
                  <a:gd name="T19" fmla="*/ 8 h 15"/>
                  <a:gd name="T20" fmla="*/ 15 w 20"/>
                  <a:gd name="T21" fmla="*/ 10 h 15"/>
                  <a:gd name="T22" fmla="*/ 12 w 20"/>
                  <a:gd name="T23" fmla="*/ 13 h 15"/>
                  <a:gd name="T24" fmla="*/ 10 w 20"/>
                  <a:gd name="T25" fmla="*/ 15 h 15"/>
                  <a:gd name="T26" fmla="*/ 5 w 20"/>
                  <a:gd name="T27" fmla="*/ 15 h 15"/>
                  <a:gd name="T28" fmla="*/ 2 w 20"/>
                  <a:gd name="T29" fmla="*/ 13 h 15"/>
                  <a:gd name="T30" fmla="*/ 2 w 20"/>
                  <a:gd name="T31" fmla="*/ 13 h 15"/>
                  <a:gd name="T32" fmla="*/ 5 w 20"/>
                  <a:gd name="T33" fmla="*/ 10 h 15"/>
                  <a:gd name="T34" fmla="*/ 7 w 20"/>
                  <a:gd name="T35" fmla="*/ 13 h 15"/>
                  <a:gd name="T36" fmla="*/ 5 w 20"/>
                  <a:gd name="T37" fmla="*/ 10 h 15"/>
                  <a:gd name="T38" fmla="*/ 2 w 20"/>
                  <a:gd name="T39" fmla="*/ 13 h 15"/>
                  <a:gd name="T40" fmla="*/ 2 w 20"/>
                  <a:gd name="T41" fmla="*/ 13 h 15"/>
                  <a:gd name="T42" fmla="*/ 0 w 20"/>
                  <a:gd name="T43" fmla="*/ 10 h 15"/>
                  <a:gd name="T44" fmla="*/ 0 w 20"/>
                  <a:gd name="T45" fmla="*/ 10 h 15"/>
                  <a:gd name="T46" fmla="*/ 0 w 20"/>
                  <a:gd name="T47" fmla="*/ 5 h 15"/>
                  <a:gd name="T48" fmla="*/ 2 w 20"/>
                  <a:gd name="T49" fmla="*/ 8 h 15"/>
                  <a:gd name="T50" fmla="*/ 5 w 20"/>
                  <a:gd name="T51" fmla="*/ 5 h 15"/>
                  <a:gd name="T52" fmla="*/ 7 w 20"/>
                  <a:gd name="T53" fmla="*/ 8 h 15"/>
                  <a:gd name="T54" fmla="*/ 5 w 20"/>
                  <a:gd name="T55" fmla="*/ 5 h 15"/>
                  <a:gd name="T56" fmla="*/ 10 w 20"/>
                  <a:gd name="T57" fmla="*/ 5 h 15"/>
                  <a:gd name="T58" fmla="*/ 10 w 20"/>
                  <a:gd name="T59" fmla="*/ 5 h 15"/>
                  <a:gd name="T60" fmla="*/ 7 w 20"/>
                  <a:gd name="T61" fmla="*/ 3 h 15"/>
                  <a:gd name="T62" fmla="*/ 7 w 20"/>
                  <a:gd name="T63" fmla="*/ 3 h 15"/>
                  <a:gd name="T64" fmla="*/ 5 w 20"/>
                  <a:gd name="T65" fmla="*/ 0 h 15"/>
                  <a:gd name="T66" fmla="*/ 10 w 20"/>
                  <a:gd name="T67" fmla="*/ 0 h 15"/>
                  <a:gd name="T68" fmla="*/ 10 w 20"/>
                  <a:gd name="T69" fmla="*/ 0 h 15"/>
                  <a:gd name="T70" fmla="*/ 12 w 20"/>
                  <a:gd name="T71" fmla="*/ 3 h 15"/>
                  <a:gd name="T72" fmla="*/ 10 w 20"/>
                  <a:gd name="T7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5">
                    <a:moveTo>
                      <a:pt x="12" y="0"/>
                    </a:moveTo>
                    <a:lnTo>
                      <a:pt x="15" y="0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8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2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2" y="10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10" y="15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2" y="13"/>
                    </a:lnTo>
                    <a:lnTo>
                      <a:pt x="2" y="10"/>
                    </a:lnTo>
                    <a:lnTo>
                      <a:pt x="2" y="13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5" name="Freeform 1788"/>
              <p:cNvSpPr>
                <a:spLocks/>
              </p:cNvSpPr>
              <p:nvPr/>
            </p:nvSpPr>
            <p:spPr bwMode="auto">
              <a:xfrm>
                <a:off x="2710" y="3009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2 h 2"/>
                  <a:gd name="T4" fmla="*/ 3 w 5"/>
                  <a:gd name="T5" fmla="*/ 2 h 2"/>
                  <a:gd name="T6" fmla="*/ 5 w 5"/>
                  <a:gd name="T7" fmla="*/ 2 h 2"/>
                  <a:gd name="T8" fmla="*/ 3 w 5"/>
                  <a:gd name="T9" fmla="*/ 2 h 2"/>
                  <a:gd name="T10" fmla="*/ 0 w 5"/>
                  <a:gd name="T11" fmla="*/ 2 h 2"/>
                  <a:gd name="T12" fmla="*/ 3 w 5"/>
                  <a:gd name="T13" fmla="*/ 2 h 2"/>
                  <a:gd name="T14" fmla="*/ 5 w 5"/>
                  <a:gd name="T15" fmla="*/ 2 h 2"/>
                  <a:gd name="T16" fmla="*/ 3 w 5"/>
                  <a:gd name="T17" fmla="*/ 2 h 2"/>
                  <a:gd name="T18" fmla="*/ 3 w 5"/>
                  <a:gd name="T19" fmla="*/ 0 h 2"/>
                  <a:gd name="T20" fmla="*/ 5 w 5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6" name="Freeform 1789"/>
              <p:cNvSpPr>
                <a:spLocks/>
              </p:cNvSpPr>
              <p:nvPr/>
            </p:nvSpPr>
            <p:spPr bwMode="auto">
              <a:xfrm>
                <a:off x="2698" y="300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7" name="Freeform 1790"/>
              <p:cNvSpPr>
                <a:spLocks/>
              </p:cNvSpPr>
              <p:nvPr/>
            </p:nvSpPr>
            <p:spPr bwMode="auto">
              <a:xfrm>
                <a:off x="2693" y="3009"/>
                <a:ext cx="5" cy="2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3 w 5"/>
                  <a:gd name="T7" fmla="*/ 2 h 2"/>
                  <a:gd name="T8" fmla="*/ 0 w 5"/>
                  <a:gd name="T9" fmla="*/ 2 h 2"/>
                  <a:gd name="T10" fmla="*/ 3 w 5"/>
                  <a:gd name="T11" fmla="*/ 2 h 2"/>
                  <a:gd name="T12" fmla="*/ 0 w 5"/>
                  <a:gd name="T13" fmla="*/ 2 h 2"/>
                  <a:gd name="T14" fmla="*/ 3 w 5"/>
                  <a:gd name="T15" fmla="*/ 2 h 2"/>
                  <a:gd name="T16" fmla="*/ 0 w 5"/>
                  <a:gd name="T17" fmla="*/ 2 h 2"/>
                  <a:gd name="T18" fmla="*/ 0 w 5"/>
                  <a:gd name="T19" fmla="*/ 0 h 2"/>
                  <a:gd name="T20" fmla="*/ 3 w 5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8" name="Freeform 1791"/>
              <p:cNvSpPr>
                <a:spLocks/>
              </p:cNvSpPr>
              <p:nvPr/>
            </p:nvSpPr>
            <p:spPr bwMode="auto">
              <a:xfrm>
                <a:off x="2696" y="300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9" name="Freeform 1792"/>
              <p:cNvSpPr>
                <a:spLocks/>
              </p:cNvSpPr>
              <p:nvPr/>
            </p:nvSpPr>
            <p:spPr bwMode="auto">
              <a:xfrm>
                <a:off x="2713" y="300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0" name="Freeform 1793"/>
              <p:cNvSpPr>
                <a:spLocks/>
              </p:cNvSpPr>
              <p:nvPr/>
            </p:nvSpPr>
            <p:spPr bwMode="auto">
              <a:xfrm>
                <a:off x="2698" y="3009"/>
                <a:ext cx="5" cy="2"/>
              </a:xfrm>
              <a:custGeom>
                <a:avLst/>
                <a:gdLst>
                  <a:gd name="T0" fmla="*/ 2 w 5"/>
                  <a:gd name="T1" fmla="*/ 0 h 2"/>
                  <a:gd name="T2" fmla="*/ 2 w 5"/>
                  <a:gd name="T3" fmla="*/ 2 h 2"/>
                  <a:gd name="T4" fmla="*/ 5 w 5"/>
                  <a:gd name="T5" fmla="*/ 2 h 2"/>
                  <a:gd name="T6" fmla="*/ 2 w 5"/>
                  <a:gd name="T7" fmla="*/ 2 h 2"/>
                  <a:gd name="T8" fmla="*/ 0 w 5"/>
                  <a:gd name="T9" fmla="*/ 2 h 2"/>
                  <a:gd name="T10" fmla="*/ 2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1" name="Freeform 1794"/>
              <p:cNvSpPr>
                <a:spLocks/>
              </p:cNvSpPr>
              <p:nvPr/>
            </p:nvSpPr>
            <p:spPr bwMode="auto">
              <a:xfrm>
                <a:off x="2727" y="3009"/>
                <a:ext cx="5" cy="2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5 w 5"/>
                  <a:gd name="T7" fmla="*/ 0 h 2"/>
                  <a:gd name="T8" fmla="*/ 5 w 5"/>
                  <a:gd name="T9" fmla="*/ 2 h 2"/>
                  <a:gd name="T10" fmla="*/ 5 w 5"/>
                  <a:gd name="T11" fmla="*/ 0 h 2"/>
                  <a:gd name="T12" fmla="*/ 5 w 5"/>
                  <a:gd name="T13" fmla="*/ 2 h 2"/>
                  <a:gd name="T14" fmla="*/ 3 w 5"/>
                  <a:gd name="T15" fmla="*/ 2 h 2"/>
                  <a:gd name="T16" fmla="*/ 3 w 5"/>
                  <a:gd name="T17" fmla="*/ 0 h 2"/>
                  <a:gd name="T18" fmla="*/ 3 w 5"/>
                  <a:gd name="T19" fmla="*/ 2 h 2"/>
                  <a:gd name="T20" fmla="*/ 0 w 5"/>
                  <a:gd name="T21" fmla="*/ 2 h 2"/>
                  <a:gd name="T22" fmla="*/ 0 w 5"/>
                  <a:gd name="T23" fmla="*/ 0 h 2"/>
                  <a:gd name="T24" fmla="*/ 3 w 5"/>
                  <a:gd name="T2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2" name="Freeform 1795"/>
              <p:cNvSpPr>
                <a:spLocks/>
              </p:cNvSpPr>
              <p:nvPr/>
            </p:nvSpPr>
            <p:spPr bwMode="auto">
              <a:xfrm>
                <a:off x="2725" y="300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0 w 2"/>
                  <a:gd name="T11" fmla="*/ 2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3" name="Freeform 1796"/>
              <p:cNvSpPr>
                <a:spLocks/>
              </p:cNvSpPr>
              <p:nvPr/>
            </p:nvSpPr>
            <p:spPr bwMode="auto">
              <a:xfrm>
                <a:off x="2710" y="3009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4" name="Freeform 1797"/>
              <p:cNvSpPr>
                <a:spLocks/>
              </p:cNvSpPr>
              <p:nvPr/>
            </p:nvSpPr>
            <p:spPr bwMode="auto">
              <a:xfrm>
                <a:off x="2703" y="3009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0 h 5"/>
                  <a:gd name="T4" fmla="*/ 5 w 5"/>
                  <a:gd name="T5" fmla="*/ 0 h 5"/>
                  <a:gd name="T6" fmla="*/ 5 w 5"/>
                  <a:gd name="T7" fmla="*/ 2 h 5"/>
                  <a:gd name="T8" fmla="*/ 5 w 5"/>
                  <a:gd name="T9" fmla="*/ 5 h 5"/>
                  <a:gd name="T10" fmla="*/ 2 w 5"/>
                  <a:gd name="T11" fmla="*/ 5 h 5"/>
                  <a:gd name="T12" fmla="*/ 2 w 5"/>
                  <a:gd name="T13" fmla="*/ 2 h 5"/>
                  <a:gd name="T14" fmla="*/ 0 w 5"/>
                  <a:gd name="T15" fmla="*/ 2 h 5"/>
                  <a:gd name="T16" fmla="*/ 0 w 5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5" name="Freeform 1798"/>
              <p:cNvSpPr>
                <a:spLocks/>
              </p:cNvSpPr>
              <p:nvPr/>
            </p:nvSpPr>
            <p:spPr bwMode="auto">
              <a:xfrm>
                <a:off x="2727" y="300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6" name="Freeform 1799"/>
              <p:cNvSpPr>
                <a:spLocks/>
              </p:cNvSpPr>
              <p:nvPr/>
            </p:nvSpPr>
            <p:spPr bwMode="auto">
              <a:xfrm>
                <a:off x="2718" y="3009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7" name="Freeform 1800"/>
              <p:cNvSpPr>
                <a:spLocks/>
              </p:cNvSpPr>
              <p:nvPr/>
            </p:nvSpPr>
            <p:spPr bwMode="auto">
              <a:xfrm>
                <a:off x="2725" y="3007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8" name="Freeform 1801"/>
              <p:cNvSpPr>
                <a:spLocks/>
              </p:cNvSpPr>
              <p:nvPr/>
            </p:nvSpPr>
            <p:spPr bwMode="auto">
              <a:xfrm>
                <a:off x="2708" y="3007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2 h 4"/>
                  <a:gd name="T4" fmla="*/ 2 w 2"/>
                  <a:gd name="T5" fmla="*/ 4 h 4"/>
                  <a:gd name="T6" fmla="*/ 2 w 2"/>
                  <a:gd name="T7" fmla="*/ 2 h 4"/>
                  <a:gd name="T8" fmla="*/ 0 w 2"/>
                  <a:gd name="T9" fmla="*/ 2 h 4"/>
                  <a:gd name="T10" fmla="*/ 2 w 2"/>
                  <a:gd name="T11" fmla="*/ 2 h 4"/>
                  <a:gd name="T12" fmla="*/ 2 w 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9" name="Freeform 1802"/>
              <p:cNvSpPr>
                <a:spLocks/>
              </p:cNvSpPr>
              <p:nvPr/>
            </p:nvSpPr>
            <p:spPr bwMode="auto">
              <a:xfrm>
                <a:off x="2705" y="300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0 w 3"/>
                  <a:gd name="T7" fmla="*/ 2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0" name="Freeform 1803"/>
              <p:cNvSpPr>
                <a:spLocks/>
              </p:cNvSpPr>
              <p:nvPr/>
            </p:nvSpPr>
            <p:spPr bwMode="auto">
              <a:xfrm>
                <a:off x="2715" y="300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1" name="Rectangle 1804"/>
              <p:cNvSpPr>
                <a:spLocks noChangeArrowheads="1"/>
              </p:cNvSpPr>
              <p:nvPr/>
            </p:nvSpPr>
            <p:spPr bwMode="auto">
              <a:xfrm>
                <a:off x="2705" y="3007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2" name="Freeform 1805"/>
              <p:cNvSpPr>
                <a:spLocks/>
              </p:cNvSpPr>
              <p:nvPr/>
            </p:nvSpPr>
            <p:spPr bwMode="auto">
              <a:xfrm>
                <a:off x="2725" y="300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3" name="Freeform 1806"/>
              <p:cNvSpPr>
                <a:spLocks/>
              </p:cNvSpPr>
              <p:nvPr/>
            </p:nvSpPr>
            <p:spPr bwMode="auto">
              <a:xfrm>
                <a:off x="2710" y="3007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2 h 2"/>
                  <a:gd name="T4" fmla="*/ 3 w 5"/>
                  <a:gd name="T5" fmla="*/ 2 h 2"/>
                  <a:gd name="T6" fmla="*/ 0 w 5"/>
                  <a:gd name="T7" fmla="*/ 2 h 2"/>
                  <a:gd name="T8" fmla="*/ 0 w 5"/>
                  <a:gd name="T9" fmla="*/ 0 h 2"/>
                  <a:gd name="T10" fmla="*/ 3 w 5"/>
                  <a:gd name="T11" fmla="*/ 0 h 2"/>
                  <a:gd name="T12" fmla="*/ 5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4" name="Freeform 1807"/>
              <p:cNvSpPr>
                <a:spLocks/>
              </p:cNvSpPr>
              <p:nvPr/>
            </p:nvSpPr>
            <p:spPr bwMode="auto">
              <a:xfrm>
                <a:off x="2698" y="300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5" name="Rectangle 1808"/>
              <p:cNvSpPr>
                <a:spLocks noChangeArrowheads="1"/>
              </p:cNvSpPr>
              <p:nvPr/>
            </p:nvSpPr>
            <p:spPr bwMode="auto">
              <a:xfrm>
                <a:off x="2698" y="3007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6" name="Freeform 1809"/>
              <p:cNvSpPr>
                <a:spLocks/>
              </p:cNvSpPr>
              <p:nvPr/>
            </p:nvSpPr>
            <p:spPr bwMode="auto">
              <a:xfrm>
                <a:off x="2693" y="3007"/>
                <a:ext cx="5" cy="2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3 w 5"/>
                  <a:gd name="T7" fmla="*/ 2 h 2"/>
                  <a:gd name="T8" fmla="*/ 0 w 5"/>
                  <a:gd name="T9" fmla="*/ 2 h 2"/>
                  <a:gd name="T10" fmla="*/ 0 w 5"/>
                  <a:gd name="T11" fmla="*/ 0 h 2"/>
                  <a:gd name="T12" fmla="*/ 3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7" name="Freeform 1810"/>
              <p:cNvSpPr>
                <a:spLocks/>
              </p:cNvSpPr>
              <p:nvPr/>
            </p:nvSpPr>
            <p:spPr bwMode="auto">
              <a:xfrm>
                <a:off x="2710" y="300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8" name="Freeform 1811"/>
              <p:cNvSpPr>
                <a:spLocks/>
              </p:cNvSpPr>
              <p:nvPr/>
            </p:nvSpPr>
            <p:spPr bwMode="auto">
              <a:xfrm>
                <a:off x="2725" y="3007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9" name="Freeform 1812"/>
              <p:cNvSpPr>
                <a:spLocks/>
              </p:cNvSpPr>
              <p:nvPr/>
            </p:nvSpPr>
            <p:spPr bwMode="auto">
              <a:xfrm>
                <a:off x="2708" y="3007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685" name="Group 2014"/>
            <p:cNvGrpSpPr>
              <a:grpSpLocks/>
            </p:cNvGrpSpPr>
            <p:nvPr/>
          </p:nvGrpSpPr>
          <p:grpSpPr bwMode="auto">
            <a:xfrm>
              <a:off x="2681" y="2806"/>
              <a:ext cx="230" cy="528"/>
              <a:chOff x="2681" y="2806"/>
              <a:chExt cx="230" cy="528"/>
            </a:xfrm>
          </p:grpSpPr>
          <p:sp>
            <p:nvSpPr>
              <p:cNvPr id="6300" name="Freeform 1814"/>
              <p:cNvSpPr>
                <a:spLocks/>
              </p:cNvSpPr>
              <p:nvPr/>
            </p:nvSpPr>
            <p:spPr bwMode="auto">
              <a:xfrm>
                <a:off x="2696" y="3007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1" name="Freeform 1815"/>
              <p:cNvSpPr>
                <a:spLocks/>
              </p:cNvSpPr>
              <p:nvPr/>
            </p:nvSpPr>
            <p:spPr bwMode="auto">
              <a:xfrm>
                <a:off x="2698" y="300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2" name="Rectangle 1816"/>
              <p:cNvSpPr>
                <a:spLocks noChangeArrowheads="1"/>
              </p:cNvSpPr>
              <p:nvPr/>
            </p:nvSpPr>
            <p:spPr bwMode="auto">
              <a:xfrm>
                <a:off x="2693" y="3004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3" name="Freeform 1817"/>
              <p:cNvSpPr>
                <a:spLocks/>
              </p:cNvSpPr>
              <p:nvPr/>
            </p:nvSpPr>
            <p:spPr bwMode="auto">
              <a:xfrm>
                <a:off x="2696" y="300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4" name="Freeform 1818"/>
              <p:cNvSpPr>
                <a:spLocks/>
              </p:cNvSpPr>
              <p:nvPr/>
            </p:nvSpPr>
            <p:spPr bwMode="auto">
              <a:xfrm>
                <a:off x="2713" y="3004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2 w 2"/>
                  <a:gd name="T5" fmla="*/ 3 h 3"/>
                  <a:gd name="T6" fmla="*/ 0 w 2"/>
                  <a:gd name="T7" fmla="*/ 3 h 3"/>
                  <a:gd name="T8" fmla="*/ 0 w 2"/>
                  <a:gd name="T9" fmla="*/ 0 h 3"/>
                  <a:gd name="T10" fmla="*/ 0 w 2"/>
                  <a:gd name="T11" fmla="*/ 3 h 3"/>
                  <a:gd name="T12" fmla="*/ 0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5" name="Freeform 1819"/>
              <p:cNvSpPr>
                <a:spLocks/>
              </p:cNvSpPr>
              <p:nvPr/>
            </p:nvSpPr>
            <p:spPr bwMode="auto">
              <a:xfrm>
                <a:off x="2693" y="300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6" name="Freeform 1820"/>
              <p:cNvSpPr>
                <a:spLocks/>
              </p:cNvSpPr>
              <p:nvPr/>
            </p:nvSpPr>
            <p:spPr bwMode="auto">
              <a:xfrm>
                <a:off x="2700" y="3004"/>
                <a:ext cx="8" cy="5"/>
              </a:xfrm>
              <a:custGeom>
                <a:avLst/>
                <a:gdLst>
                  <a:gd name="T0" fmla="*/ 3 w 8"/>
                  <a:gd name="T1" fmla="*/ 0 h 5"/>
                  <a:gd name="T2" fmla="*/ 5 w 8"/>
                  <a:gd name="T3" fmla="*/ 0 h 5"/>
                  <a:gd name="T4" fmla="*/ 5 w 8"/>
                  <a:gd name="T5" fmla="*/ 3 h 5"/>
                  <a:gd name="T6" fmla="*/ 8 w 8"/>
                  <a:gd name="T7" fmla="*/ 3 h 5"/>
                  <a:gd name="T8" fmla="*/ 5 w 8"/>
                  <a:gd name="T9" fmla="*/ 3 h 5"/>
                  <a:gd name="T10" fmla="*/ 3 w 8"/>
                  <a:gd name="T11" fmla="*/ 3 h 5"/>
                  <a:gd name="T12" fmla="*/ 5 w 8"/>
                  <a:gd name="T13" fmla="*/ 3 h 5"/>
                  <a:gd name="T14" fmla="*/ 5 w 8"/>
                  <a:gd name="T15" fmla="*/ 5 h 5"/>
                  <a:gd name="T16" fmla="*/ 3 w 8"/>
                  <a:gd name="T17" fmla="*/ 5 h 5"/>
                  <a:gd name="T18" fmla="*/ 3 w 8"/>
                  <a:gd name="T19" fmla="*/ 3 h 5"/>
                  <a:gd name="T20" fmla="*/ 0 w 8"/>
                  <a:gd name="T21" fmla="*/ 3 h 5"/>
                  <a:gd name="T22" fmla="*/ 3 w 8"/>
                  <a:gd name="T23" fmla="*/ 3 h 5"/>
                  <a:gd name="T24" fmla="*/ 3 w 8"/>
                  <a:gd name="T25" fmla="*/ 0 h 5"/>
                  <a:gd name="T26" fmla="*/ 3 w 8"/>
                  <a:gd name="T27" fmla="*/ 3 h 5"/>
                  <a:gd name="T28" fmla="*/ 5 w 8"/>
                  <a:gd name="T29" fmla="*/ 3 h 5"/>
                  <a:gd name="T30" fmla="*/ 3 w 8"/>
                  <a:gd name="T31" fmla="*/ 3 h 5"/>
                  <a:gd name="T32" fmla="*/ 3 w 8"/>
                  <a:gd name="T3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7" name="Freeform 1821"/>
              <p:cNvSpPr>
                <a:spLocks/>
              </p:cNvSpPr>
              <p:nvPr/>
            </p:nvSpPr>
            <p:spPr bwMode="auto">
              <a:xfrm>
                <a:off x="2708" y="300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8" name="Freeform 1822"/>
              <p:cNvSpPr>
                <a:spLocks/>
              </p:cNvSpPr>
              <p:nvPr/>
            </p:nvSpPr>
            <p:spPr bwMode="auto">
              <a:xfrm>
                <a:off x="2696" y="300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9" name="Freeform 1823"/>
              <p:cNvSpPr>
                <a:spLocks/>
              </p:cNvSpPr>
              <p:nvPr/>
            </p:nvSpPr>
            <p:spPr bwMode="auto">
              <a:xfrm>
                <a:off x="2715" y="300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0" name="Freeform 1824"/>
              <p:cNvSpPr>
                <a:spLocks/>
              </p:cNvSpPr>
              <p:nvPr/>
            </p:nvSpPr>
            <p:spPr bwMode="auto">
              <a:xfrm>
                <a:off x="2710" y="300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1" name="Freeform 1825"/>
              <p:cNvSpPr>
                <a:spLocks/>
              </p:cNvSpPr>
              <p:nvPr/>
            </p:nvSpPr>
            <p:spPr bwMode="auto">
              <a:xfrm>
                <a:off x="2700" y="300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2" name="Freeform 1826"/>
              <p:cNvSpPr>
                <a:spLocks/>
              </p:cNvSpPr>
              <p:nvPr/>
            </p:nvSpPr>
            <p:spPr bwMode="auto">
              <a:xfrm>
                <a:off x="2718" y="3004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0 w 2"/>
                  <a:gd name="T5" fmla="*/ 0 h 3"/>
                  <a:gd name="T6" fmla="*/ 0 w 2"/>
                  <a:gd name="T7" fmla="*/ 3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3" name="Freeform 1827"/>
              <p:cNvSpPr>
                <a:spLocks/>
              </p:cNvSpPr>
              <p:nvPr/>
            </p:nvSpPr>
            <p:spPr bwMode="auto">
              <a:xfrm>
                <a:off x="2705" y="3004"/>
                <a:ext cx="5" cy="3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0 h 3"/>
                  <a:gd name="T4" fmla="*/ 5 w 5"/>
                  <a:gd name="T5" fmla="*/ 3 h 3"/>
                  <a:gd name="T6" fmla="*/ 3 w 5"/>
                  <a:gd name="T7" fmla="*/ 3 h 3"/>
                  <a:gd name="T8" fmla="*/ 0 w 5"/>
                  <a:gd name="T9" fmla="*/ 3 h 3"/>
                  <a:gd name="T10" fmla="*/ 0 w 5"/>
                  <a:gd name="T11" fmla="*/ 0 h 3"/>
                  <a:gd name="T12" fmla="*/ 3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4" name="Freeform 1828"/>
              <p:cNvSpPr>
                <a:spLocks/>
              </p:cNvSpPr>
              <p:nvPr/>
            </p:nvSpPr>
            <p:spPr bwMode="auto">
              <a:xfrm>
                <a:off x="2696" y="3004"/>
                <a:ext cx="4" cy="0"/>
              </a:xfrm>
              <a:custGeom>
                <a:avLst/>
                <a:gdLst>
                  <a:gd name="T0" fmla="*/ 0 w 4"/>
                  <a:gd name="T1" fmla="*/ 2 w 4"/>
                  <a:gd name="T2" fmla="*/ 4 w 4"/>
                  <a:gd name="T3" fmla="*/ 2 w 4"/>
                  <a:gd name="T4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5" name="Freeform 1829"/>
              <p:cNvSpPr>
                <a:spLocks/>
              </p:cNvSpPr>
              <p:nvPr/>
            </p:nvSpPr>
            <p:spPr bwMode="auto">
              <a:xfrm>
                <a:off x="2710" y="300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6" name="Freeform 1830"/>
              <p:cNvSpPr>
                <a:spLocks/>
              </p:cNvSpPr>
              <p:nvPr/>
            </p:nvSpPr>
            <p:spPr bwMode="auto">
              <a:xfrm>
                <a:off x="2696" y="3002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2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  <a:gd name="T8" fmla="*/ 2 w 4"/>
                  <a:gd name="T9" fmla="*/ 2 h 2"/>
                  <a:gd name="T10" fmla="*/ 2 w 4"/>
                  <a:gd name="T11" fmla="*/ 0 h 2"/>
                  <a:gd name="T12" fmla="*/ 0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7" name="Freeform 1831"/>
              <p:cNvSpPr>
                <a:spLocks/>
              </p:cNvSpPr>
              <p:nvPr/>
            </p:nvSpPr>
            <p:spPr bwMode="auto">
              <a:xfrm>
                <a:off x="2708" y="3002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8" name="Freeform 1832"/>
              <p:cNvSpPr>
                <a:spLocks/>
              </p:cNvSpPr>
              <p:nvPr/>
            </p:nvSpPr>
            <p:spPr bwMode="auto">
              <a:xfrm>
                <a:off x="2700" y="300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  <a:gd name="T10" fmla="*/ 0 w 3"/>
                  <a:gd name="T11" fmla="*/ 0 h 2"/>
                  <a:gd name="T12" fmla="*/ 3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9" name="Freeform 1833"/>
              <p:cNvSpPr>
                <a:spLocks/>
              </p:cNvSpPr>
              <p:nvPr/>
            </p:nvSpPr>
            <p:spPr bwMode="auto">
              <a:xfrm>
                <a:off x="2698" y="300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0" name="Freeform 1834"/>
              <p:cNvSpPr>
                <a:spLocks/>
              </p:cNvSpPr>
              <p:nvPr/>
            </p:nvSpPr>
            <p:spPr bwMode="auto">
              <a:xfrm>
                <a:off x="2708" y="300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1" name="Freeform 1835"/>
              <p:cNvSpPr>
                <a:spLocks/>
              </p:cNvSpPr>
              <p:nvPr/>
            </p:nvSpPr>
            <p:spPr bwMode="auto">
              <a:xfrm>
                <a:off x="2710" y="300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2" name="Freeform 1836"/>
              <p:cNvSpPr>
                <a:spLocks/>
              </p:cNvSpPr>
              <p:nvPr/>
            </p:nvSpPr>
            <p:spPr bwMode="auto">
              <a:xfrm>
                <a:off x="2715" y="3002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3" name="Freeform 1837"/>
              <p:cNvSpPr>
                <a:spLocks/>
              </p:cNvSpPr>
              <p:nvPr/>
            </p:nvSpPr>
            <p:spPr bwMode="auto">
              <a:xfrm>
                <a:off x="2696" y="3002"/>
                <a:ext cx="4" cy="0"/>
              </a:xfrm>
              <a:custGeom>
                <a:avLst/>
                <a:gdLst>
                  <a:gd name="T0" fmla="*/ 2 w 4"/>
                  <a:gd name="T1" fmla="*/ 4 w 4"/>
                  <a:gd name="T2" fmla="*/ 2 w 4"/>
                  <a:gd name="T3" fmla="*/ 0 w 4"/>
                  <a:gd name="T4" fmla="*/ 2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4">
                    <a:moveTo>
                      <a:pt x="2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4" name="Rectangle 1838"/>
              <p:cNvSpPr>
                <a:spLocks noChangeArrowheads="1"/>
              </p:cNvSpPr>
              <p:nvPr/>
            </p:nvSpPr>
            <p:spPr bwMode="auto">
              <a:xfrm>
                <a:off x="2698" y="2999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5" name="Freeform 1839"/>
              <p:cNvSpPr>
                <a:spLocks/>
              </p:cNvSpPr>
              <p:nvPr/>
            </p:nvSpPr>
            <p:spPr bwMode="auto">
              <a:xfrm>
                <a:off x="2713" y="2999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0 h 5"/>
                  <a:gd name="T4" fmla="*/ 2 w 2"/>
                  <a:gd name="T5" fmla="*/ 3 h 5"/>
                  <a:gd name="T6" fmla="*/ 2 w 2"/>
                  <a:gd name="T7" fmla="*/ 5 h 5"/>
                  <a:gd name="T8" fmla="*/ 0 w 2"/>
                  <a:gd name="T9" fmla="*/ 5 h 5"/>
                  <a:gd name="T10" fmla="*/ 2 w 2"/>
                  <a:gd name="T11" fmla="*/ 5 h 5"/>
                  <a:gd name="T12" fmla="*/ 0 w 2"/>
                  <a:gd name="T13" fmla="*/ 5 h 5"/>
                  <a:gd name="T14" fmla="*/ 2 w 2"/>
                  <a:gd name="T15" fmla="*/ 5 h 5"/>
                  <a:gd name="T16" fmla="*/ 2 w 2"/>
                  <a:gd name="T17" fmla="*/ 3 h 5"/>
                  <a:gd name="T18" fmla="*/ 0 w 2"/>
                  <a:gd name="T19" fmla="*/ 3 h 5"/>
                  <a:gd name="T20" fmla="*/ 0 w 2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6" name="Freeform 1840"/>
              <p:cNvSpPr>
                <a:spLocks/>
              </p:cNvSpPr>
              <p:nvPr/>
            </p:nvSpPr>
            <p:spPr bwMode="auto">
              <a:xfrm>
                <a:off x="2705" y="2999"/>
                <a:ext cx="5" cy="0"/>
              </a:xfrm>
              <a:custGeom>
                <a:avLst/>
                <a:gdLst>
                  <a:gd name="T0" fmla="*/ 3 w 5"/>
                  <a:gd name="T1" fmla="*/ 5 w 5"/>
                  <a:gd name="T2" fmla="*/ 3 w 5"/>
                  <a:gd name="T3" fmla="*/ 0 w 5"/>
                  <a:gd name="T4" fmla="*/ 3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5">
                    <a:moveTo>
                      <a:pt x="3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7" name="Freeform 1841"/>
              <p:cNvSpPr>
                <a:spLocks/>
              </p:cNvSpPr>
              <p:nvPr/>
            </p:nvSpPr>
            <p:spPr bwMode="auto">
              <a:xfrm>
                <a:off x="2713" y="299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8" name="Freeform 1842"/>
              <p:cNvSpPr>
                <a:spLocks/>
              </p:cNvSpPr>
              <p:nvPr/>
            </p:nvSpPr>
            <p:spPr bwMode="auto">
              <a:xfrm>
                <a:off x="2710" y="2999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9" name="Freeform 1843"/>
              <p:cNvSpPr>
                <a:spLocks/>
              </p:cNvSpPr>
              <p:nvPr/>
            </p:nvSpPr>
            <p:spPr bwMode="auto">
              <a:xfrm>
                <a:off x="2713" y="2999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0" name="Rectangle 1844"/>
              <p:cNvSpPr>
                <a:spLocks noChangeArrowheads="1"/>
              </p:cNvSpPr>
              <p:nvPr/>
            </p:nvSpPr>
            <p:spPr bwMode="auto">
              <a:xfrm>
                <a:off x="2708" y="2997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1" name="Freeform 1845"/>
              <p:cNvSpPr>
                <a:spLocks/>
              </p:cNvSpPr>
              <p:nvPr/>
            </p:nvSpPr>
            <p:spPr bwMode="auto">
              <a:xfrm>
                <a:off x="2713" y="299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2" name="Freeform 1846"/>
              <p:cNvSpPr>
                <a:spLocks/>
              </p:cNvSpPr>
              <p:nvPr/>
            </p:nvSpPr>
            <p:spPr bwMode="auto">
              <a:xfrm>
                <a:off x="2710" y="299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3" name="Freeform 1847"/>
              <p:cNvSpPr>
                <a:spLocks/>
              </p:cNvSpPr>
              <p:nvPr/>
            </p:nvSpPr>
            <p:spPr bwMode="auto">
              <a:xfrm>
                <a:off x="2725" y="2997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5 w 5"/>
                  <a:gd name="T3" fmla="*/ 0 h 5"/>
                  <a:gd name="T4" fmla="*/ 5 w 5"/>
                  <a:gd name="T5" fmla="*/ 2 h 5"/>
                  <a:gd name="T6" fmla="*/ 2 w 5"/>
                  <a:gd name="T7" fmla="*/ 2 h 5"/>
                  <a:gd name="T8" fmla="*/ 2 w 5"/>
                  <a:gd name="T9" fmla="*/ 5 h 5"/>
                  <a:gd name="T10" fmla="*/ 0 w 5"/>
                  <a:gd name="T11" fmla="*/ 5 h 5"/>
                  <a:gd name="T12" fmla="*/ 0 w 5"/>
                  <a:gd name="T13" fmla="*/ 2 h 5"/>
                  <a:gd name="T14" fmla="*/ 0 w 5"/>
                  <a:gd name="T15" fmla="*/ 0 h 5"/>
                  <a:gd name="T16" fmla="*/ 2 w 5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4" name="Freeform 1848"/>
              <p:cNvSpPr>
                <a:spLocks/>
              </p:cNvSpPr>
              <p:nvPr/>
            </p:nvSpPr>
            <p:spPr bwMode="auto">
              <a:xfrm>
                <a:off x="2708" y="2994"/>
                <a:ext cx="5" cy="3"/>
              </a:xfrm>
              <a:custGeom>
                <a:avLst/>
                <a:gdLst>
                  <a:gd name="T0" fmla="*/ 2 w 5"/>
                  <a:gd name="T1" fmla="*/ 3 h 3"/>
                  <a:gd name="T2" fmla="*/ 5 w 5"/>
                  <a:gd name="T3" fmla="*/ 3 h 3"/>
                  <a:gd name="T4" fmla="*/ 2 w 5"/>
                  <a:gd name="T5" fmla="*/ 3 h 3"/>
                  <a:gd name="T6" fmla="*/ 0 w 5"/>
                  <a:gd name="T7" fmla="*/ 3 h 3"/>
                  <a:gd name="T8" fmla="*/ 2 w 5"/>
                  <a:gd name="T9" fmla="*/ 3 h 3"/>
                  <a:gd name="T10" fmla="*/ 2 w 5"/>
                  <a:gd name="T11" fmla="*/ 0 h 3"/>
                  <a:gd name="T12" fmla="*/ 2 w 5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5" name="Freeform 1849"/>
              <p:cNvSpPr>
                <a:spLocks/>
              </p:cNvSpPr>
              <p:nvPr/>
            </p:nvSpPr>
            <p:spPr bwMode="auto">
              <a:xfrm>
                <a:off x="2703" y="299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6" name="Freeform 1850"/>
              <p:cNvSpPr>
                <a:spLocks/>
              </p:cNvSpPr>
              <p:nvPr/>
            </p:nvSpPr>
            <p:spPr bwMode="auto">
              <a:xfrm>
                <a:off x="2700" y="2994"/>
                <a:ext cx="10" cy="5"/>
              </a:xfrm>
              <a:custGeom>
                <a:avLst/>
                <a:gdLst>
                  <a:gd name="T0" fmla="*/ 10 w 10"/>
                  <a:gd name="T1" fmla="*/ 0 h 5"/>
                  <a:gd name="T2" fmla="*/ 10 w 10"/>
                  <a:gd name="T3" fmla="*/ 3 h 5"/>
                  <a:gd name="T4" fmla="*/ 8 w 10"/>
                  <a:gd name="T5" fmla="*/ 3 h 5"/>
                  <a:gd name="T6" fmla="*/ 5 w 10"/>
                  <a:gd name="T7" fmla="*/ 3 h 5"/>
                  <a:gd name="T8" fmla="*/ 8 w 10"/>
                  <a:gd name="T9" fmla="*/ 3 h 5"/>
                  <a:gd name="T10" fmla="*/ 8 w 10"/>
                  <a:gd name="T11" fmla="*/ 5 h 5"/>
                  <a:gd name="T12" fmla="*/ 8 w 10"/>
                  <a:gd name="T13" fmla="*/ 3 h 5"/>
                  <a:gd name="T14" fmla="*/ 8 w 10"/>
                  <a:gd name="T15" fmla="*/ 5 h 5"/>
                  <a:gd name="T16" fmla="*/ 5 w 10"/>
                  <a:gd name="T17" fmla="*/ 5 h 5"/>
                  <a:gd name="T18" fmla="*/ 5 w 10"/>
                  <a:gd name="T19" fmla="*/ 3 h 5"/>
                  <a:gd name="T20" fmla="*/ 3 w 10"/>
                  <a:gd name="T21" fmla="*/ 3 h 5"/>
                  <a:gd name="T22" fmla="*/ 0 w 10"/>
                  <a:gd name="T23" fmla="*/ 3 h 5"/>
                  <a:gd name="T24" fmla="*/ 0 w 10"/>
                  <a:gd name="T25" fmla="*/ 0 h 5"/>
                  <a:gd name="T26" fmla="*/ 3 w 10"/>
                  <a:gd name="T27" fmla="*/ 0 h 5"/>
                  <a:gd name="T28" fmla="*/ 5 w 10"/>
                  <a:gd name="T29" fmla="*/ 3 h 5"/>
                  <a:gd name="T30" fmla="*/ 8 w 10"/>
                  <a:gd name="T31" fmla="*/ 3 h 5"/>
                  <a:gd name="T32" fmla="*/ 8 w 10"/>
                  <a:gd name="T33" fmla="*/ 0 h 5"/>
                  <a:gd name="T34" fmla="*/ 10 w 10"/>
                  <a:gd name="T3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5">
                    <a:moveTo>
                      <a:pt x="10" y="0"/>
                    </a:move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7" name="Freeform 1851"/>
              <p:cNvSpPr>
                <a:spLocks/>
              </p:cNvSpPr>
              <p:nvPr/>
            </p:nvSpPr>
            <p:spPr bwMode="auto">
              <a:xfrm>
                <a:off x="2681" y="2987"/>
                <a:ext cx="7" cy="5"/>
              </a:xfrm>
              <a:custGeom>
                <a:avLst/>
                <a:gdLst>
                  <a:gd name="T0" fmla="*/ 2 w 7"/>
                  <a:gd name="T1" fmla="*/ 0 h 5"/>
                  <a:gd name="T2" fmla="*/ 5 w 7"/>
                  <a:gd name="T3" fmla="*/ 0 h 5"/>
                  <a:gd name="T4" fmla="*/ 5 w 7"/>
                  <a:gd name="T5" fmla="*/ 2 h 5"/>
                  <a:gd name="T6" fmla="*/ 7 w 7"/>
                  <a:gd name="T7" fmla="*/ 2 h 5"/>
                  <a:gd name="T8" fmla="*/ 5 w 7"/>
                  <a:gd name="T9" fmla="*/ 2 h 5"/>
                  <a:gd name="T10" fmla="*/ 5 w 7"/>
                  <a:gd name="T11" fmla="*/ 5 h 5"/>
                  <a:gd name="T12" fmla="*/ 2 w 7"/>
                  <a:gd name="T13" fmla="*/ 5 h 5"/>
                  <a:gd name="T14" fmla="*/ 2 w 7"/>
                  <a:gd name="T15" fmla="*/ 2 h 5"/>
                  <a:gd name="T16" fmla="*/ 0 w 7"/>
                  <a:gd name="T17" fmla="*/ 2 h 5"/>
                  <a:gd name="T18" fmla="*/ 2 w 7"/>
                  <a:gd name="T19" fmla="*/ 2 h 5"/>
                  <a:gd name="T20" fmla="*/ 2 w 7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2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8" name="Freeform 1852"/>
              <p:cNvSpPr>
                <a:spLocks/>
              </p:cNvSpPr>
              <p:nvPr/>
            </p:nvSpPr>
            <p:spPr bwMode="auto">
              <a:xfrm>
                <a:off x="2700" y="298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9" name="Rectangle 1853"/>
              <p:cNvSpPr>
                <a:spLocks noChangeArrowheads="1"/>
              </p:cNvSpPr>
              <p:nvPr/>
            </p:nvSpPr>
            <p:spPr bwMode="auto">
              <a:xfrm>
                <a:off x="2696" y="2982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0" name="Rectangle 1854"/>
              <p:cNvSpPr>
                <a:spLocks noChangeArrowheads="1"/>
              </p:cNvSpPr>
              <p:nvPr/>
            </p:nvSpPr>
            <p:spPr bwMode="auto">
              <a:xfrm>
                <a:off x="2710" y="2982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1" name="Freeform 1855"/>
              <p:cNvSpPr>
                <a:spLocks/>
              </p:cNvSpPr>
              <p:nvPr/>
            </p:nvSpPr>
            <p:spPr bwMode="auto">
              <a:xfrm>
                <a:off x="2710" y="297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0 h 3"/>
                  <a:gd name="T6" fmla="*/ 3 w 3"/>
                  <a:gd name="T7" fmla="*/ 0 h 3"/>
                  <a:gd name="T8" fmla="*/ 3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2" name="Freeform 1856"/>
              <p:cNvSpPr>
                <a:spLocks/>
              </p:cNvSpPr>
              <p:nvPr/>
            </p:nvSpPr>
            <p:spPr bwMode="auto">
              <a:xfrm>
                <a:off x="2715" y="297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3" name="Freeform 1857"/>
              <p:cNvSpPr>
                <a:spLocks/>
              </p:cNvSpPr>
              <p:nvPr/>
            </p:nvSpPr>
            <p:spPr bwMode="auto">
              <a:xfrm>
                <a:off x="2715" y="297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0 w 3"/>
                  <a:gd name="T4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4" name="Rectangle 1858"/>
              <p:cNvSpPr>
                <a:spLocks noChangeArrowheads="1"/>
              </p:cNvSpPr>
              <p:nvPr/>
            </p:nvSpPr>
            <p:spPr bwMode="auto">
              <a:xfrm>
                <a:off x="2705" y="2843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5" name="Rectangle 1859"/>
              <p:cNvSpPr>
                <a:spLocks noChangeArrowheads="1"/>
              </p:cNvSpPr>
              <p:nvPr/>
            </p:nvSpPr>
            <p:spPr bwMode="auto">
              <a:xfrm>
                <a:off x="2718" y="2806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6" name="Freeform 1860"/>
              <p:cNvSpPr>
                <a:spLocks/>
              </p:cNvSpPr>
              <p:nvPr/>
            </p:nvSpPr>
            <p:spPr bwMode="auto">
              <a:xfrm>
                <a:off x="2884" y="333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0 h 2"/>
                  <a:gd name="T10" fmla="*/ 2 w 2"/>
                  <a:gd name="T11" fmla="*/ 0 h 2"/>
                  <a:gd name="T12" fmla="*/ 2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7" name="Freeform 1861"/>
              <p:cNvSpPr>
                <a:spLocks/>
              </p:cNvSpPr>
              <p:nvPr/>
            </p:nvSpPr>
            <p:spPr bwMode="auto">
              <a:xfrm>
                <a:off x="2881" y="333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8" name="Freeform 1862"/>
              <p:cNvSpPr>
                <a:spLocks/>
              </p:cNvSpPr>
              <p:nvPr/>
            </p:nvSpPr>
            <p:spPr bwMode="auto">
              <a:xfrm>
                <a:off x="2884" y="332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9" name="Rectangle 1863"/>
              <p:cNvSpPr>
                <a:spLocks noChangeArrowheads="1"/>
              </p:cNvSpPr>
              <p:nvPr/>
            </p:nvSpPr>
            <p:spPr bwMode="auto">
              <a:xfrm>
                <a:off x="2889" y="3329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0" name="Freeform 1864"/>
              <p:cNvSpPr>
                <a:spLocks/>
              </p:cNvSpPr>
              <p:nvPr/>
            </p:nvSpPr>
            <p:spPr bwMode="auto">
              <a:xfrm>
                <a:off x="2884" y="3329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2 w 5"/>
                  <a:gd name="T3" fmla="*/ 0 h 3"/>
                  <a:gd name="T4" fmla="*/ 5 w 5"/>
                  <a:gd name="T5" fmla="*/ 0 h 3"/>
                  <a:gd name="T6" fmla="*/ 5 w 5"/>
                  <a:gd name="T7" fmla="*/ 3 h 3"/>
                  <a:gd name="T8" fmla="*/ 2 w 5"/>
                  <a:gd name="T9" fmla="*/ 3 h 3"/>
                  <a:gd name="T10" fmla="*/ 0 w 5"/>
                  <a:gd name="T11" fmla="*/ 3 h 3"/>
                  <a:gd name="T12" fmla="*/ 0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1" name="Freeform 1865"/>
              <p:cNvSpPr>
                <a:spLocks/>
              </p:cNvSpPr>
              <p:nvPr/>
            </p:nvSpPr>
            <p:spPr bwMode="auto">
              <a:xfrm>
                <a:off x="2872" y="3329"/>
                <a:ext cx="9" cy="3"/>
              </a:xfrm>
              <a:custGeom>
                <a:avLst/>
                <a:gdLst>
                  <a:gd name="T0" fmla="*/ 7 w 9"/>
                  <a:gd name="T1" fmla="*/ 0 h 3"/>
                  <a:gd name="T2" fmla="*/ 9 w 9"/>
                  <a:gd name="T3" fmla="*/ 0 h 3"/>
                  <a:gd name="T4" fmla="*/ 7 w 9"/>
                  <a:gd name="T5" fmla="*/ 0 h 3"/>
                  <a:gd name="T6" fmla="*/ 7 w 9"/>
                  <a:gd name="T7" fmla="*/ 3 h 3"/>
                  <a:gd name="T8" fmla="*/ 4 w 9"/>
                  <a:gd name="T9" fmla="*/ 3 h 3"/>
                  <a:gd name="T10" fmla="*/ 4 w 9"/>
                  <a:gd name="T11" fmla="*/ 0 h 3"/>
                  <a:gd name="T12" fmla="*/ 7 w 9"/>
                  <a:gd name="T13" fmla="*/ 0 h 3"/>
                  <a:gd name="T14" fmla="*/ 4 w 9"/>
                  <a:gd name="T15" fmla="*/ 0 h 3"/>
                  <a:gd name="T16" fmla="*/ 4 w 9"/>
                  <a:gd name="T17" fmla="*/ 3 h 3"/>
                  <a:gd name="T18" fmla="*/ 2 w 9"/>
                  <a:gd name="T19" fmla="*/ 3 h 3"/>
                  <a:gd name="T20" fmla="*/ 2 w 9"/>
                  <a:gd name="T21" fmla="*/ 0 h 3"/>
                  <a:gd name="T22" fmla="*/ 2 w 9"/>
                  <a:gd name="T23" fmla="*/ 3 h 3"/>
                  <a:gd name="T24" fmla="*/ 0 w 9"/>
                  <a:gd name="T25" fmla="*/ 0 h 3"/>
                  <a:gd name="T26" fmla="*/ 2 w 9"/>
                  <a:gd name="T27" fmla="*/ 0 h 3"/>
                  <a:gd name="T28" fmla="*/ 4 w 9"/>
                  <a:gd name="T29" fmla="*/ 0 h 3"/>
                  <a:gd name="T30" fmla="*/ 7 w 9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3">
                    <a:moveTo>
                      <a:pt x="7" y="0"/>
                    </a:moveTo>
                    <a:lnTo>
                      <a:pt x="9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2" name="Freeform 1866"/>
              <p:cNvSpPr>
                <a:spLocks/>
              </p:cNvSpPr>
              <p:nvPr/>
            </p:nvSpPr>
            <p:spPr bwMode="auto">
              <a:xfrm>
                <a:off x="2879" y="332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3" name="Freeform 1867"/>
              <p:cNvSpPr>
                <a:spLocks/>
              </p:cNvSpPr>
              <p:nvPr/>
            </p:nvSpPr>
            <p:spPr bwMode="auto">
              <a:xfrm>
                <a:off x="2886" y="3327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3 w 5"/>
                  <a:gd name="T3" fmla="*/ 2 h 2"/>
                  <a:gd name="T4" fmla="*/ 0 w 5"/>
                  <a:gd name="T5" fmla="*/ 2 h 2"/>
                  <a:gd name="T6" fmla="*/ 3 w 5"/>
                  <a:gd name="T7" fmla="*/ 2 h 2"/>
                  <a:gd name="T8" fmla="*/ 3 w 5"/>
                  <a:gd name="T9" fmla="*/ 0 h 2"/>
                  <a:gd name="T10" fmla="*/ 3 w 5"/>
                  <a:gd name="T11" fmla="*/ 2 h 2"/>
                  <a:gd name="T12" fmla="*/ 5 w 5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4" name="Rectangle 1868"/>
              <p:cNvSpPr>
                <a:spLocks noChangeArrowheads="1"/>
              </p:cNvSpPr>
              <p:nvPr/>
            </p:nvSpPr>
            <p:spPr bwMode="auto">
              <a:xfrm>
                <a:off x="2876" y="3324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5" name="Freeform 1869"/>
              <p:cNvSpPr>
                <a:spLocks/>
              </p:cNvSpPr>
              <p:nvPr/>
            </p:nvSpPr>
            <p:spPr bwMode="auto">
              <a:xfrm>
                <a:off x="2879" y="3322"/>
                <a:ext cx="10" cy="7"/>
              </a:xfrm>
              <a:custGeom>
                <a:avLst/>
                <a:gdLst>
                  <a:gd name="T0" fmla="*/ 7 w 10"/>
                  <a:gd name="T1" fmla="*/ 2 h 7"/>
                  <a:gd name="T2" fmla="*/ 5 w 10"/>
                  <a:gd name="T3" fmla="*/ 2 h 7"/>
                  <a:gd name="T4" fmla="*/ 7 w 10"/>
                  <a:gd name="T5" fmla="*/ 2 h 7"/>
                  <a:gd name="T6" fmla="*/ 5 w 10"/>
                  <a:gd name="T7" fmla="*/ 2 h 7"/>
                  <a:gd name="T8" fmla="*/ 5 w 10"/>
                  <a:gd name="T9" fmla="*/ 5 h 7"/>
                  <a:gd name="T10" fmla="*/ 7 w 10"/>
                  <a:gd name="T11" fmla="*/ 5 h 7"/>
                  <a:gd name="T12" fmla="*/ 10 w 10"/>
                  <a:gd name="T13" fmla="*/ 5 h 7"/>
                  <a:gd name="T14" fmla="*/ 7 w 10"/>
                  <a:gd name="T15" fmla="*/ 7 h 7"/>
                  <a:gd name="T16" fmla="*/ 5 w 10"/>
                  <a:gd name="T17" fmla="*/ 7 h 7"/>
                  <a:gd name="T18" fmla="*/ 7 w 10"/>
                  <a:gd name="T19" fmla="*/ 7 h 7"/>
                  <a:gd name="T20" fmla="*/ 5 w 10"/>
                  <a:gd name="T21" fmla="*/ 7 h 7"/>
                  <a:gd name="T22" fmla="*/ 5 w 10"/>
                  <a:gd name="T23" fmla="*/ 5 h 7"/>
                  <a:gd name="T24" fmla="*/ 5 w 10"/>
                  <a:gd name="T25" fmla="*/ 7 h 7"/>
                  <a:gd name="T26" fmla="*/ 5 w 10"/>
                  <a:gd name="T27" fmla="*/ 5 h 7"/>
                  <a:gd name="T28" fmla="*/ 5 w 10"/>
                  <a:gd name="T29" fmla="*/ 7 h 7"/>
                  <a:gd name="T30" fmla="*/ 2 w 10"/>
                  <a:gd name="T31" fmla="*/ 7 h 7"/>
                  <a:gd name="T32" fmla="*/ 2 w 10"/>
                  <a:gd name="T33" fmla="*/ 5 h 7"/>
                  <a:gd name="T34" fmla="*/ 0 w 10"/>
                  <a:gd name="T35" fmla="*/ 5 h 7"/>
                  <a:gd name="T36" fmla="*/ 2 w 10"/>
                  <a:gd name="T37" fmla="*/ 5 h 7"/>
                  <a:gd name="T38" fmla="*/ 0 w 10"/>
                  <a:gd name="T39" fmla="*/ 5 h 7"/>
                  <a:gd name="T40" fmla="*/ 0 w 10"/>
                  <a:gd name="T41" fmla="*/ 2 h 7"/>
                  <a:gd name="T42" fmla="*/ 2 w 10"/>
                  <a:gd name="T43" fmla="*/ 2 h 7"/>
                  <a:gd name="T44" fmla="*/ 5 w 10"/>
                  <a:gd name="T45" fmla="*/ 5 h 7"/>
                  <a:gd name="T46" fmla="*/ 5 w 10"/>
                  <a:gd name="T47" fmla="*/ 2 h 7"/>
                  <a:gd name="T48" fmla="*/ 2 w 10"/>
                  <a:gd name="T49" fmla="*/ 2 h 7"/>
                  <a:gd name="T50" fmla="*/ 5 w 10"/>
                  <a:gd name="T51" fmla="*/ 0 h 7"/>
                  <a:gd name="T52" fmla="*/ 7 w 10"/>
                  <a:gd name="T53" fmla="*/ 0 h 7"/>
                  <a:gd name="T54" fmla="*/ 7 w 10"/>
                  <a:gd name="T55" fmla="*/ 2 h 7"/>
                  <a:gd name="T56" fmla="*/ 5 w 10"/>
                  <a:gd name="T57" fmla="*/ 2 h 7"/>
                  <a:gd name="T58" fmla="*/ 7 w 10"/>
                  <a:gd name="T5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" h="7">
                    <a:moveTo>
                      <a:pt x="7" y="2"/>
                    </a:move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6" name="Freeform 1870"/>
              <p:cNvSpPr>
                <a:spLocks/>
              </p:cNvSpPr>
              <p:nvPr/>
            </p:nvSpPr>
            <p:spPr bwMode="auto">
              <a:xfrm>
                <a:off x="2840" y="33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7" name="Freeform 1871"/>
              <p:cNvSpPr>
                <a:spLocks/>
              </p:cNvSpPr>
              <p:nvPr/>
            </p:nvSpPr>
            <p:spPr bwMode="auto">
              <a:xfrm>
                <a:off x="2850" y="33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8" name="Freeform 1872"/>
              <p:cNvSpPr>
                <a:spLocks/>
              </p:cNvSpPr>
              <p:nvPr/>
            </p:nvSpPr>
            <p:spPr bwMode="auto">
              <a:xfrm>
                <a:off x="2850" y="33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9" name="Freeform 1873"/>
              <p:cNvSpPr>
                <a:spLocks/>
              </p:cNvSpPr>
              <p:nvPr/>
            </p:nvSpPr>
            <p:spPr bwMode="auto">
              <a:xfrm>
                <a:off x="2850" y="33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0" name="Freeform 1874"/>
              <p:cNvSpPr>
                <a:spLocks/>
              </p:cNvSpPr>
              <p:nvPr/>
            </p:nvSpPr>
            <p:spPr bwMode="auto">
              <a:xfrm>
                <a:off x="2867" y="332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1" name="Freeform 1875"/>
              <p:cNvSpPr>
                <a:spLocks/>
              </p:cNvSpPr>
              <p:nvPr/>
            </p:nvSpPr>
            <p:spPr bwMode="auto">
              <a:xfrm>
                <a:off x="2837" y="3319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3 h 3"/>
                  <a:gd name="T4" fmla="*/ 0 w 3"/>
                  <a:gd name="T5" fmla="*/ 0 h 3"/>
                  <a:gd name="T6" fmla="*/ 0 w 3"/>
                  <a:gd name="T7" fmla="*/ 3 h 3"/>
                  <a:gd name="T8" fmla="*/ 3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2" name="Freeform 1876"/>
              <p:cNvSpPr>
                <a:spLocks/>
              </p:cNvSpPr>
              <p:nvPr/>
            </p:nvSpPr>
            <p:spPr bwMode="auto">
              <a:xfrm>
                <a:off x="2835" y="3319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3" name="Freeform 1877"/>
              <p:cNvSpPr>
                <a:spLocks/>
              </p:cNvSpPr>
              <p:nvPr/>
            </p:nvSpPr>
            <p:spPr bwMode="auto">
              <a:xfrm>
                <a:off x="2852" y="331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4" name="Rectangle 1878"/>
              <p:cNvSpPr>
                <a:spLocks noChangeArrowheads="1"/>
              </p:cNvSpPr>
              <p:nvPr/>
            </p:nvSpPr>
            <p:spPr bwMode="auto">
              <a:xfrm>
                <a:off x="2854" y="3319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5" name="Rectangle 1879"/>
              <p:cNvSpPr>
                <a:spLocks noChangeArrowheads="1"/>
              </p:cNvSpPr>
              <p:nvPr/>
            </p:nvSpPr>
            <p:spPr bwMode="auto">
              <a:xfrm>
                <a:off x="2842" y="3319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6" name="Freeform 1880"/>
              <p:cNvSpPr>
                <a:spLocks/>
              </p:cNvSpPr>
              <p:nvPr/>
            </p:nvSpPr>
            <p:spPr bwMode="auto">
              <a:xfrm>
                <a:off x="2847" y="3319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0 h 3"/>
                  <a:gd name="T6" fmla="*/ 3 w 3"/>
                  <a:gd name="T7" fmla="*/ 0 h 3"/>
                  <a:gd name="T8" fmla="*/ 3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7" name="Freeform 1881"/>
              <p:cNvSpPr>
                <a:spLocks/>
              </p:cNvSpPr>
              <p:nvPr/>
            </p:nvSpPr>
            <p:spPr bwMode="auto">
              <a:xfrm>
                <a:off x="2847" y="3319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3 h 3"/>
                  <a:gd name="T12" fmla="*/ 0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8" name="Freeform 1882"/>
              <p:cNvSpPr>
                <a:spLocks/>
              </p:cNvSpPr>
              <p:nvPr/>
            </p:nvSpPr>
            <p:spPr bwMode="auto">
              <a:xfrm>
                <a:off x="2857" y="331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9" name="Freeform 1883"/>
              <p:cNvSpPr>
                <a:spLocks/>
              </p:cNvSpPr>
              <p:nvPr/>
            </p:nvSpPr>
            <p:spPr bwMode="auto">
              <a:xfrm>
                <a:off x="2874" y="3319"/>
                <a:ext cx="5" cy="5"/>
              </a:xfrm>
              <a:custGeom>
                <a:avLst/>
                <a:gdLst>
                  <a:gd name="T0" fmla="*/ 5 w 5"/>
                  <a:gd name="T1" fmla="*/ 3 h 5"/>
                  <a:gd name="T2" fmla="*/ 5 w 5"/>
                  <a:gd name="T3" fmla="*/ 5 h 5"/>
                  <a:gd name="T4" fmla="*/ 5 w 5"/>
                  <a:gd name="T5" fmla="*/ 3 h 5"/>
                  <a:gd name="T6" fmla="*/ 5 w 5"/>
                  <a:gd name="T7" fmla="*/ 5 h 5"/>
                  <a:gd name="T8" fmla="*/ 2 w 5"/>
                  <a:gd name="T9" fmla="*/ 5 h 5"/>
                  <a:gd name="T10" fmla="*/ 0 w 5"/>
                  <a:gd name="T11" fmla="*/ 5 h 5"/>
                  <a:gd name="T12" fmla="*/ 0 w 5"/>
                  <a:gd name="T13" fmla="*/ 3 h 5"/>
                  <a:gd name="T14" fmla="*/ 2 w 5"/>
                  <a:gd name="T15" fmla="*/ 3 h 5"/>
                  <a:gd name="T16" fmla="*/ 2 w 5"/>
                  <a:gd name="T17" fmla="*/ 0 h 5"/>
                  <a:gd name="T18" fmla="*/ 5 w 5"/>
                  <a:gd name="T19" fmla="*/ 0 h 5"/>
                  <a:gd name="T20" fmla="*/ 5 w 5"/>
                  <a:gd name="T2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lnTo>
                      <a:pt x="5" y="5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0" name="Freeform 1884"/>
              <p:cNvSpPr>
                <a:spLocks/>
              </p:cNvSpPr>
              <p:nvPr/>
            </p:nvSpPr>
            <p:spPr bwMode="auto">
              <a:xfrm>
                <a:off x="2852" y="331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1" name="Freeform 1885"/>
              <p:cNvSpPr>
                <a:spLocks/>
              </p:cNvSpPr>
              <p:nvPr/>
            </p:nvSpPr>
            <p:spPr bwMode="auto">
              <a:xfrm>
                <a:off x="2830" y="331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2" name="Freeform 1886"/>
              <p:cNvSpPr>
                <a:spLocks/>
              </p:cNvSpPr>
              <p:nvPr/>
            </p:nvSpPr>
            <p:spPr bwMode="auto">
              <a:xfrm>
                <a:off x="2847" y="3319"/>
                <a:ext cx="5" cy="0"/>
              </a:xfrm>
              <a:custGeom>
                <a:avLst/>
                <a:gdLst>
                  <a:gd name="T0" fmla="*/ 3 w 5"/>
                  <a:gd name="T1" fmla="*/ 5 w 5"/>
                  <a:gd name="T2" fmla="*/ 3 w 5"/>
                  <a:gd name="T3" fmla="*/ 0 w 5"/>
                  <a:gd name="T4" fmla="*/ 3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5">
                    <a:moveTo>
                      <a:pt x="3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3" name="Freeform 1887"/>
              <p:cNvSpPr>
                <a:spLocks/>
              </p:cNvSpPr>
              <p:nvPr/>
            </p:nvSpPr>
            <p:spPr bwMode="auto">
              <a:xfrm>
                <a:off x="2840" y="331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4" name="Freeform 1888"/>
              <p:cNvSpPr>
                <a:spLocks/>
              </p:cNvSpPr>
              <p:nvPr/>
            </p:nvSpPr>
            <p:spPr bwMode="auto">
              <a:xfrm>
                <a:off x="2825" y="331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5" name="Freeform 1889"/>
              <p:cNvSpPr>
                <a:spLocks/>
              </p:cNvSpPr>
              <p:nvPr/>
            </p:nvSpPr>
            <p:spPr bwMode="auto">
              <a:xfrm>
                <a:off x="2837" y="331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6" name="Freeform 1890"/>
              <p:cNvSpPr>
                <a:spLocks/>
              </p:cNvSpPr>
              <p:nvPr/>
            </p:nvSpPr>
            <p:spPr bwMode="auto">
              <a:xfrm>
                <a:off x="2864" y="3317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7" name="Freeform 1891"/>
              <p:cNvSpPr>
                <a:spLocks/>
              </p:cNvSpPr>
              <p:nvPr/>
            </p:nvSpPr>
            <p:spPr bwMode="auto">
              <a:xfrm>
                <a:off x="2823" y="3317"/>
                <a:ext cx="5" cy="2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2 w 5"/>
                  <a:gd name="T7" fmla="*/ 2 h 2"/>
                  <a:gd name="T8" fmla="*/ 2 w 5"/>
                  <a:gd name="T9" fmla="*/ 0 h 2"/>
                  <a:gd name="T10" fmla="*/ 0 w 5"/>
                  <a:gd name="T11" fmla="*/ 0 h 2"/>
                  <a:gd name="T12" fmla="*/ 2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8" name="Freeform 1892"/>
              <p:cNvSpPr>
                <a:spLocks/>
              </p:cNvSpPr>
              <p:nvPr/>
            </p:nvSpPr>
            <p:spPr bwMode="auto">
              <a:xfrm>
                <a:off x="2818" y="3315"/>
                <a:ext cx="5" cy="2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2 w 5"/>
                  <a:gd name="T7" fmla="*/ 2 h 2"/>
                  <a:gd name="T8" fmla="*/ 5 w 5"/>
                  <a:gd name="T9" fmla="*/ 2 h 2"/>
                  <a:gd name="T10" fmla="*/ 2 w 5"/>
                  <a:gd name="T11" fmla="*/ 2 h 2"/>
                  <a:gd name="T12" fmla="*/ 0 w 5"/>
                  <a:gd name="T13" fmla="*/ 2 h 2"/>
                  <a:gd name="T14" fmla="*/ 2 w 5"/>
                  <a:gd name="T15" fmla="*/ 2 h 2"/>
                  <a:gd name="T16" fmla="*/ 2 w 5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9" name="Freeform 1893"/>
              <p:cNvSpPr>
                <a:spLocks/>
              </p:cNvSpPr>
              <p:nvPr/>
            </p:nvSpPr>
            <p:spPr bwMode="auto">
              <a:xfrm>
                <a:off x="2818" y="331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0" name="Freeform 1894"/>
              <p:cNvSpPr>
                <a:spLocks/>
              </p:cNvSpPr>
              <p:nvPr/>
            </p:nvSpPr>
            <p:spPr bwMode="auto">
              <a:xfrm>
                <a:off x="2835" y="3315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2 w 5"/>
                  <a:gd name="T3" fmla="*/ 0 h 2"/>
                  <a:gd name="T4" fmla="*/ 2 w 5"/>
                  <a:gd name="T5" fmla="*/ 2 h 2"/>
                  <a:gd name="T6" fmla="*/ 5 w 5"/>
                  <a:gd name="T7" fmla="*/ 2 h 2"/>
                  <a:gd name="T8" fmla="*/ 2 w 5"/>
                  <a:gd name="T9" fmla="*/ 2 h 2"/>
                  <a:gd name="T10" fmla="*/ 2 w 5"/>
                  <a:gd name="T11" fmla="*/ 0 h 2"/>
                  <a:gd name="T12" fmla="*/ 0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1" name="Freeform 1895"/>
              <p:cNvSpPr>
                <a:spLocks/>
              </p:cNvSpPr>
              <p:nvPr/>
            </p:nvSpPr>
            <p:spPr bwMode="auto">
              <a:xfrm>
                <a:off x="2840" y="331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2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2" name="Freeform 1896"/>
              <p:cNvSpPr>
                <a:spLocks/>
              </p:cNvSpPr>
              <p:nvPr/>
            </p:nvSpPr>
            <p:spPr bwMode="auto">
              <a:xfrm>
                <a:off x="2810" y="3315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3 w 5"/>
                  <a:gd name="T3" fmla="*/ 0 h 2"/>
                  <a:gd name="T4" fmla="*/ 3 w 5"/>
                  <a:gd name="T5" fmla="*/ 2 h 2"/>
                  <a:gd name="T6" fmla="*/ 3 w 5"/>
                  <a:gd name="T7" fmla="*/ 0 h 2"/>
                  <a:gd name="T8" fmla="*/ 0 w 5"/>
                  <a:gd name="T9" fmla="*/ 0 h 2"/>
                  <a:gd name="T10" fmla="*/ 3 w 5"/>
                  <a:gd name="T11" fmla="*/ 0 h 2"/>
                  <a:gd name="T12" fmla="*/ 5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3" name="Freeform 1897"/>
              <p:cNvSpPr>
                <a:spLocks/>
              </p:cNvSpPr>
              <p:nvPr/>
            </p:nvSpPr>
            <p:spPr bwMode="auto">
              <a:xfrm>
                <a:off x="2835" y="3312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4" name="Freeform 1898"/>
              <p:cNvSpPr>
                <a:spLocks/>
              </p:cNvSpPr>
              <p:nvPr/>
            </p:nvSpPr>
            <p:spPr bwMode="auto">
              <a:xfrm>
                <a:off x="2835" y="331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5" name="Freeform 1899"/>
              <p:cNvSpPr>
                <a:spLocks/>
              </p:cNvSpPr>
              <p:nvPr/>
            </p:nvSpPr>
            <p:spPr bwMode="auto">
              <a:xfrm>
                <a:off x="2894" y="3312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4 w 4"/>
                  <a:gd name="T3" fmla="*/ 3 h 5"/>
                  <a:gd name="T4" fmla="*/ 4 w 4"/>
                  <a:gd name="T5" fmla="*/ 5 h 5"/>
                  <a:gd name="T6" fmla="*/ 2 w 4"/>
                  <a:gd name="T7" fmla="*/ 5 h 5"/>
                  <a:gd name="T8" fmla="*/ 0 w 4"/>
                  <a:gd name="T9" fmla="*/ 5 h 5"/>
                  <a:gd name="T10" fmla="*/ 0 w 4"/>
                  <a:gd name="T11" fmla="*/ 3 h 5"/>
                  <a:gd name="T12" fmla="*/ 2 w 4"/>
                  <a:gd name="T13" fmla="*/ 3 h 5"/>
                  <a:gd name="T14" fmla="*/ 2 w 4"/>
                  <a:gd name="T15" fmla="*/ 0 h 5"/>
                  <a:gd name="T16" fmla="*/ 4 w 4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6" name="Freeform 1900"/>
              <p:cNvSpPr>
                <a:spLocks/>
              </p:cNvSpPr>
              <p:nvPr/>
            </p:nvSpPr>
            <p:spPr bwMode="auto">
              <a:xfrm>
                <a:off x="2808" y="3312"/>
                <a:ext cx="5" cy="0"/>
              </a:xfrm>
              <a:custGeom>
                <a:avLst/>
                <a:gdLst>
                  <a:gd name="T0" fmla="*/ 2 w 5"/>
                  <a:gd name="T1" fmla="*/ 5 w 5"/>
                  <a:gd name="T2" fmla="*/ 2 w 5"/>
                  <a:gd name="T3" fmla="*/ 0 w 5"/>
                  <a:gd name="T4" fmla="*/ 2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5">
                    <a:moveTo>
                      <a:pt x="2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7" name="Freeform 1901"/>
              <p:cNvSpPr>
                <a:spLocks/>
              </p:cNvSpPr>
              <p:nvPr/>
            </p:nvSpPr>
            <p:spPr bwMode="auto">
              <a:xfrm>
                <a:off x="2820" y="331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8" name="Freeform 1902"/>
              <p:cNvSpPr>
                <a:spLocks/>
              </p:cNvSpPr>
              <p:nvPr/>
            </p:nvSpPr>
            <p:spPr bwMode="auto">
              <a:xfrm>
                <a:off x="2830" y="3312"/>
                <a:ext cx="5" cy="3"/>
              </a:xfrm>
              <a:custGeom>
                <a:avLst/>
                <a:gdLst>
                  <a:gd name="T0" fmla="*/ 2 w 5"/>
                  <a:gd name="T1" fmla="*/ 0 h 3"/>
                  <a:gd name="T2" fmla="*/ 5 w 5"/>
                  <a:gd name="T3" fmla="*/ 0 h 3"/>
                  <a:gd name="T4" fmla="*/ 2 w 5"/>
                  <a:gd name="T5" fmla="*/ 0 h 3"/>
                  <a:gd name="T6" fmla="*/ 2 w 5"/>
                  <a:gd name="T7" fmla="*/ 3 h 3"/>
                  <a:gd name="T8" fmla="*/ 2 w 5"/>
                  <a:gd name="T9" fmla="*/ 0 h 3"/>
                  <a:gd name="T10" fmla="*/ 2 w 5"/>
                  <a:gd name="T11" fmla="*/ 3 h 3"/>
                  <a:gd name="T12" fmla="*/ 2 w 5"/>
                  <a:gd name="T13" fmla="*/ 0 h 3"/>
                  <a:gd name="T14" fmla="*/ 0 w 5"/>
                  <a:gd name="T15" fmla="*/ 0 h 3"/>
                  <a:gd name="T16" fmla="*/ 2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9" name="Freeform 1903"/>
              <p:cNvSpPr>
                <a:spLocks/>
              </p:cNvSpPr>
              <p:nvPr/>
            </p:nvSpPr>
            <p:spPr bwMode="auto">
              <a:xfrm>
                <a:off x="2842" y="331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3 w 3"/>
                  <a:gd name="T5" fmla="*/ 0 h 3"/>
                  <a:gd name="T6" fmla="*/ 0 w 3"/>
                  <a:gd name="T7" fmla="*/ 0 h 3"/>
                  <a:gd name="T8" fmla="*/ 3 w 3"/>
                  <a:gd name="T9" fmla="*/ 3 h 3"/>
                  <a:gd name="T10" fmla="*/ 0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0" name="Freeform 1904"/>
              <p:cNvSpPr>
                <a:spLocks/>
              </p:cNvSpPr>
              <p:nvPr/>
            </p:nvSpPr>
            <p:spPr bwMode="auto">
              <a:xfrm>
                <a:off x="2906" y="3312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3 h 3"/>
                  <a:gd name="T4" fmla="*/ 0 w 5"/>
                  <a:gd name="T5" fmla="*/ 3 h 3"/>
                  <a:gd name="T6" fmla="*/ 0 w 5"/>
                  <a:gd name="T7" fmla="*/ 0 h 3"/>
                  <a:gd name="T8" fmla="*/ 2 w 5"/>
                  <a:gd name="T9" fmla="*/ 0 h 3"/>
                  <a:gd name="T10" fmla="*/ 5 w 5"/>
                  <a:gd name="T11" fmla="*/ 0 h 3"/>
                  <a:gd name="T12" fmla="*/ 5 w 5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1" name="Freeform 1905"/>
              <p:cNvSpPr>
                <a:spLocks/>
              </p:cNvSpPr>
              <p:nvPr/>
            </p:nvSpPr>
            <p:spPr bwMode="auto">
              <a:xfrm>
                <a:off x="2869" y="3312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2" name="Freeform 1906"/>
              <p:cNvSpPr>
                <a:spLocks/>
              </p:cNvSpPr>
              <p:nvPr/>
            </p:nvSpPr>
            <p:spPr bwMode="auto">
              <a:xfrm>
                <a:off x="2813" y="331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3" name="Freeform 1907"/>
              <p:cNvSpPr>
                <a:spLocks/>
              </p:cNvSpPr>
              <p:nvPr/>
            </p:nvSpPr>
            <p:spPr bwMode="auto">
              <a:xfrm>
                <a:off x="2815" y="331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4" name="Freeform 1908"/>
              <p:cNvSpPr>
                <a:spLocks/>
              </p:cNvSpPr>
              <p:nvPr/>
            </p:nvSpPr>
            <p:spPr bwMode="auto">
              <a:xfrm>
                <a:off x="2810" y="331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2 h 2"/>
                  <a:gd name="T4" fmla="*/ 3 w 3"/>
                  <a:gd name="T5" fmla="*/ 2 h 2"/>
                  <a:gd name="T6" fmla="*/ 0 w 3"/>
                  <a:gd name="T7" fmla="*/ 2 h 2"/>
                  <a:gd name="T8" fmla="*/ 0 w 3"/>
                  <a:gd name="T9" fmla="*/ 0 h 2"/>
                  <a:gd name="T10" fmla="*/ 3 w 3"/>
                  <a:gd name="T11" fmla="*/ 0 h 2"/>
                  <a:gd name="T12" fmla="*/ 3 w 3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5" name="Rectangle 1909"/>
              <p:cNvSpPr>
                <a:spLocks noChangeArrowheads="1"/>
              </p:cNvSpPr>
              <p:nvPr/>
            </p:nvSpPr>
            <p:spPr bwMode="auto">
              <a:xfrm>
                <a:off x="2859" y="3310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6" name="Freeform 1910"/>
              <p:cNvSpPr>
                <a:spLocks/>
              </p:cNvSpPr>
              <p:nvPr/>
            </p:nvSpPr>
            <p:spPr bwMode="auto">
              <a:xfrm>
                <a:off x="2847" y="3310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7" name="Freeform 1911"/>
              <p:cNvSpPr>
                <a:spLocks/>
              </p:cNvSpPr>
              <p:nvPr/>
            </p:nvSpPr>
            <p:spPr bwMode="auto">
              <a:xfrm>
                <a:off x="2854" y="331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8" name="Freeform 1912"/>
              <p:cNvSpPr>
                <a:spLocks/>
              </p:cNvSpPr>
              <p:nvPr/>
            </p:nvSpPr>
            <p:spPr bwMode="auto">
              <a:xfrm>
                <a:off x="2796" y="331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9" name="Rectangle 1913"/>
              <p:cNvSpPr>
                <a:spLocks noChangeArrowheads="1"/>
              </p:cNvSpPr>
              <p:nvPr/>
            </p:nvSpPr>
            <p:spPr bwMode="auto">
              <a:xfrm>
                <a:off x="2791" y="3307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0" name="Rectangle 1914"/>
              <p:cNvSpPr>
                <a:spLocks noChangeArrowheads="1"/>
              </p:cNvSpPr>
              <p:nvPr/>
            </p:nvSpPr>
            <p:spPr bwMode="auto">
              <a:xfrm>
                <a:off x="2788" y="3307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1" name="Freeform 1915"/>
              <p:cNvSpPr>
                <a:spLocks/>
              </p:cNvSpPr>
              <p:nvPr/>
            </p:nvSpPr>
            <p:spPr bwMode="auto">
              <a:xfrm>
                <a:off x="2894" y="3307"/>
                <a:ext cx="7" cy="3"/>
              </a:xfrm>
              <a:custGeom>
                <a:avLst/>
                <a:gdLst>
                  <a:gd name="T0" fmla="*/ 4 w 7"/>
                  <a:gd name="T1" fmla="*/ 0 h 3"/>
                  <a:gd name="T2" fmla="*/ 7 w 7"/>
                  <a:gd name="T3" fmla="*/ 0 h 3"/>
                  <a:gd name="T4" fmla="*/ 7 w 7"/>
                  <a:gd name="T5" fmla="*/ 3 h 3"/>
                  <a:gd name="T6" fmla="*/ 4 w 7"/>
                  <a:gd name="T7" fmla="*/ 3 h 3"/>
                  <a:gd name="T8" fmla="*/ 2 w 7"/>
                  <a:gd name="T9" fmla="*/ 3 h 3"/>
                  <a:gd name="T10" fmla="*/ 2 w 7"/>
                  <a:gd name="T11" fmla="*/ 0 h 3"/>
                  <a:gd name="T12" fmla="*/ 0 w 7"/>
                  <a:gd name="T13" fmla="*/ 0 h 3"/>
                  <a:gd name="T14" fmla="*/ 2 w 7"/>
                  <a:gd name="T15" fmla="*/ 0 h 3"/>
                  <a:gd name="T16" fmla="*/ 4 w 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lnTo>
                      <a:pt x="7" y="0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2" name="Freeform 1916"/>
              <p:cNvSpPr>
                <a:spLocks/>
              </p:cNvSpPr>
              <p:nvPr/>
            </p:nvSpPr>
            <p:spPr bwMode="auto">
              <a:xfrm>
                <a:off x="2808" y="330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3" name="Freeform 1917"/>
              <p:cNvSpPr>
                <a:spLocks/>
              </p:cNvSpPr>
              <p:nvPr/>
            </p:nvSpPr>
            <p:spPr bwMode="auto">
              <a:xfrm>
                <a:off x="2810" y="330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4" name="Freeform 1918"/>
              <p:cNvSpPr>
                <a:spLocks/>
              </p:cNvSpPr>
              <p:nvPr/>
            </p:nvSpPr>
            <p:spPr bwMode="auto">
              <a:xfrm>
                <a:off x="2813" y="330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5" name="Freeform 1919"/>
              <p:cNvSpPr>
                <a:spLocks/>
              </p:cNvSpPr>
              <p:nvPr/>
            </p:nvSpPr>
            <p:spPr bwMode="auto">
              <a:xfrm>
                <a:off x="2801" y="330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6" name="Freeform 1920"/>
              <p:cNvSpPr>
                <a:spLocks/>
              </p:cNvSpPr>
              <p:nvPr/>
            </p:nvSpPr>
            <p:spPr bwMode="auto">
              <a:xfrm>
                <a:off x="2815" y="330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7" name="Freeform 1921"/>
              <p:cNvSpPr>
                <a:spLocks/>
              </p:cNvSpPr>
              <p:nvPr/>
            </p:nvSpPr>
            <p:spPr bwMode="auto">
              <a:xfrm>
                <a:off x="2806" y="330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8" name="Freeform 1922"/>
              <p:cNvSpPr>
                <a:spLocks/>
              </p:cNvSpPr>
              <p:nvPr/>
            </p:nvSpPr>
            <p:spPr bwMode="auto">
              <a:xfrm>
                <a:off x="2781" y="330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9" name="Freeform 1923"/>
              <p:cNvSpPr>
                <a:spLocks/>
              </p:cNvSpPr>
              <p:nvPr/>
            </p:nvSpPr>
            <p:spPr bwMode="auto">
              <a:xfrm>
                <a:off x="2779" y="330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0" name="Freeform 1924"/>
              <p:cNvSpPr>
                <a:spLocks/>
              </p:cNvSpPr>
              <p:nvPr/>
            </p:nvSpPr>
            <p:spPr bwMode="auto">
              <a:xfrm>
                <a:off x="2813" y="3302"/>
                <a:ext cx="56" cy="25"/>
              </a:xfrm>
              <a:custGeom>
                <a:avLst/>
                <a:gdLst>
                  <a:gd name="T0" fmla="*/ 46 w 56"/>
                  <a:gd name="T1" fmla="*/ 5 h 25"/>
                  <a:gd name="T2" fmla="*/ 41 w 56"/>
                  <a:gd name="T3" fmla="*/ 5 h 25"/>
                  <a:gd name="T4" fmla="*/ 39 w 56"/>
                  <a:gd name="T5" fmla="*/ 8 h 25"/>
                  <a:gd name="T6" fmla="*/ 32 w 56"/>
                  <a:gd name="T7" fmla="*/ 5 h 25"/>
                  <a:gd name="T8" fmla="*/ 29 w 56"/>
                  <a:gd name="T9" fmla="*/ 8 h 25"/>
                  <a:gd name="T10" fmla="*/ 34 w 56"/>
                  <a:gd name="T11" fmla="*/ 8 h 25"/>
                  <a:gd name="T12" fmla="*/ 41 w 56"/>
                  <a:gd name="T13" fmla="*/ 10 h 25"/>
                  <a:gd name="T14" fmla="*/ 46 w 56"/>
                  <a:gd name="T15" fmla="*/ 8 h 25"/>
                  <a:gd name="T16" fmla="*/ 49 w 56"/>
                  <a:gd name="T17" fmla="*/ 10 h 25"/>
                  <a:gd name="T18" fmla="*/ 46 w 56"/>
                  <a:gd name="T19" fmla="*/ 13 h 25"/>
                  <a:gd name="T20" fmla="*/ 39 w 56"/>
                  <a:gd name="T21" fmla="*/ 10 h 25"/>
                  <a:gd name="T22" fmla="*/ 37 w 56"/>
                  <a:gd name="T23" fmla="*/ 10 h 25"/>
                  <a:gd name="T24" fmla="*/ 39 w 56"/>
                  <a:gd name="T25" fmla="*/ 13 h 25"/>
                  <a:gd name="T26" fmla="*/ 44 w 56"/>
                  <a:gd name="T27" fmla="*/ 13 h 25"/>
                  <a:gd name="T28" fmla="*/ 51 w 56"/>
                  <a:gd name="T29" fmla="*/ 15 h 25"/>
                  <a:gd name="T30" fmla="*/ 54 w 56"/>
                  <a:gd name="T31" fmla="*/ 17 h 25"/>
                  <a:gd name="T32" fmla="*/ 56 w 56"/>
                  <a:gd name="T33" fmla="*/ 22 h 25"/>
                  <a:gd name="T34" fmla="*/ 51 w 56"/>
                  <a:gd name="T35" fmla="*/ 22 h 25"/>
                  <a:gd name="T36" fmla="*/ 46 w 56"/>
                  <a:gd name="T37" fmla="*/ 22 h 25"/>
                  <a:gd name="T38" fmla="*/ 44 w 56"/>
                  <a:gd name="T39" fmla="*/ 17 h 25"/>
                  <a:gd name="T40" fmla="*/ 37 w 56"/>
                  <a:gd name="T41" fmla="*/ 15 h 25"/>
                  <a:gd name="T42" fmla="*/ 34 w 56"/>
                  <a:gd name="T43" fmla="*/ 17 h 25"/>
                  <a:gd name="T44" fmla="*/ 34 w 56"/>
                  <a:gd name="T45" fmla="*/ 17 h 25"/>
                  <a:gd name="T46" fmla="*/ 32 w 56"/>
                  <a:gd name="T47" fmla="*/ 15 h 25"/>
                  <a:gd name="T48" fmla="*/ 34 w 56"/>
                  <a:gd name="T49" fmla="*/ 15 h 25"/>
                  <a:gd name="T50" fmla="*/ 32 w 56"/>
                  <a:gd name="T51" fmla="*/ 13 h 25"/>
                  <a:gd name="T52" fmla="*/ 32 w 56"/>
                  <a:gd name="T53" fmla="*/ 10 h 25"/>
                  <a:gd name="T54" fmla="*/ 29 w 56"/>
                  <a:gd name="T55" fmla="*/ 10 h 25"/>
                  <a:gd name="T56" fmla="*/ 24 w 56"/>
                  <a:gd name="T57" fmla="*/ 10 h 25"/>
                  <a:gd name="T58" fmla="*/ 22 w 56"/>
                  <a:gd name="T59" fmla="*/ 8 h 25"/>
                  <a:gd name="T60" fmla="*/ 22 w 56"/>
                  <a:gd name="T61" fmla="*/ 8 h 25"/>
                  <a:gd name="T62" fmla="*/ 19 w 56"/>
                  <a:gd name="T63" fmla="*/ 10 h 25"/>
                  <a:gd name="T64" fmla="*/ 15 w 56"/>
                  <a:gd name="T65" fmla="*/ 10 h 25"/>
                  <a:gd name="T66" fmla="*/ 17 w 56"/>
                  <a:gd name="T67" fmla="*/ 13 h 25"/>
                  <a:gd name="T68" fmla="*/ 17 w 56"/>
                  <a:gd name="T69" fmla="*/ 13 h 25"/>
                  <a:gd name="T70" fmla="*/ 19 w 56"/>
                  <a:gd name="T71" fmla="*/ 15 h 25"/>
                  <a:gd name="T72" fmla="*/ 19 w 56"/>
                  <a:gd name="T73" fmla="*/ 15 h 25"/>
                  <a:gd name="T74" fmla="*/ 24 w 56"/>
                  <a:gd name="T75" fmla="*/ 15 h 25"/>
                  <a:gd name="T76" fmla="*/ 22 w 56"/>
                  <a:gd name="T77" fmla="*/ 17 h 25"/>
                  <a:gd name="T78" fmla="*/ 17 w 56"/>
                  <a:gd name="T79" fmla="*/ 17 h 25"/>
                  <a:gd name="T80" fmla="*/ 17 w 56"/>
                  <a:gd name="T81" fmla="*/ 15 h 25"/>
                  <a:gd name="T82" fmla="*/ 17 w 56"/>
                  <a:gd name="T83" fmla="*/ 15 h 25"/>
                  <a:gd name="T84" fmla="*/ 17 w 56"/>
                  <a:gd name="T85" fmla="*/ 15 h 25"/>
                  <a:gd name="T86" fmla="*/ 15 w 56"/>
                  <a:gd name="T87" fmla="*/ 13 h 25"/>
                  <a:gd name="T88" fmla="*/ 12 w 56"/>
                  <a:gd name="T89" fmla="*/ 13 h 25"/>
                  <a:gd name="T90" fmla="*/ 7 w 56"/>
                  <a:gd name="T91" fmla="*/ 13 h 25"/>
                  <a:gd name="T92" fmla="*/ 10 w 56"/>
                  <a:gd name="T93" fmla="*/ 10 h 25"/>
                  <a:gd name="T94" fmla="*/ 15 w 56"/>
                  <a:gd name="T95" fmla="*/ 8 h 25"/>
                  <a:gd name="T96" fmla="*/ 7 w 56"/>
                  <a:gd name="T97" fmla="*/ 10 h 25"/>
                  <a:gd name="T98" fmla="*/ 2 w 56"/>
                  <a:gd name="T99" fmla="*/ 10 h 25"/>
                  <a:gd name="T100" fmla="*/ 5 w 56"/>
                  <a:gd name="T101" fmla="*/ 8 h 25"/>
                  <a:gd name="T102" fmla="*/ 2 w 56"/>
                  <a:gd name="T103" fmla="*/ 5 h 25"/>
                  <a:gd name="T104" fmla="*/ 7 w 56"/>
                  <a:gd name="T105" fmla="*/ 5 h 25"/>
                  <a:gd name="T106" fmla="*/ 15 w 56"/>
                  <a:gd name="T107" fmla="*/ 8 h 25"/>
                  <a:gd name="T108" fmla="*/ 12 w 56"/>
                  <a:gd name="T109" fmla="*/ 5 h 25"/>
                  <a:gd name="T110" fmla="*/ 17 w 56"/>
                  <a:gd name="T111" fmla="*/ 5 h 25"/>
                  <a:gd name="T112" fmla="*/ 19 w 56"/>
                  <a:gd name="T113" fmla="*/ 3 h 25"/>
                  <a:gd name="T114" fmla="*/ 24 w 56"/>
                  <a:gd name="T115" fmla="*/ 3 h 25"/>
                  <a:gd name="T116" fmla="*/ 29 w 56"/>
                  <a:gd name="T117" fmla="*/ 3 h 25"/>
                  <a:gd name="T118" fmla="*/ 39 w 56"/>
                  <a:gd name="T11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6" h="25">
                    <a:moveTo>
                      <a:pt x="41" y="3"/>
                    </a:moveTo>
                    <a:lnTo>
                      <a:pt x="44" y="3"/>
                    </a:lnTo>
                    <a:lnTo>
                      <a:pt x="46" y="3"/>
                    </a:lnTo>
                    <a:lnTo>
                      <a:pt x="46" y="5"/>
                    </a:lnTo>
                    <a:lnTo>
                      <a:pt x="44" y="5"/>
                    </a:lnTo>
                    <a:lnTo>
                      <a:pt x="44" y="8"/>
                    </a:lnTo>
                    <a:lnTo>
                      <a:pt x="41" y="8"/>
                    </a:lnTo>
                    <a:lnTo>
                      <a:pt x="41" y="5"/>
                    </a:lnTo>
                    <a:lnTo>
                      <a:pt x="39" y="5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39" y="8"/>
                    </a:lnTo>
                    <a:lnTo>
                      <a:pt x="37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5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29" y="8"/>
                    </a:lnTo>
                    <a:lnTo>
                      <a:pt x="32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4" y="8"/>
                    </a:lnTo>
                    <a:lnTo>
                      <a:pt x="37" y="8"/>
                    </a:lnTo>
                    <a:lnTo>
                      <a:pt x="39" y="8"/>
                    </a:lnTo>
                    <a:lnTo>
                      <a:pt x="39" y="10"/>
                    </a:lnTo>
                    <a:lnTo>
                      <a:pt x="41" y="10"/>
                    </a:lnTo>
                    <a:lnTo>
                      <a:pt x="41" y="8"/>
                    </a:lnTo>
                    <a:lnTo>
                      <a:pt x="44" y="10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9" y="10"/>
                    </a:lnTo>
                    <a:lnTo>
                      <a:pt x="46" y="10"/>
                    </a:lnTo>
                    <a:lnTo>
                      <a:pt x="49" y="10"/>
                    </a:lnTo>
                    <a:lnTo>
                      <a:pt x="49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3"/>
                    </a:lnTo>
                    <a:lnTo>
                      <a:pt x="44" y="13"/>
                    </a:lnTo>
                    <a:lnTo>
                      <a:pt x="41" y="13"/>
                    </a:lnTo>
                    <a:lnTo>
                      <a:pt x="39" y="13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4" y="10"/>
                    </a:lnTo>
                    <a:lnTo>
                      <a:pt x="34" y="13"/>
                    </a:lnTo>
                    <a:lnTo>
                      <a:pt x="37" y="10"/>
                    </a:lnTo>
                    <a:lnTo>
                      <a:pt x="37" y="13"/>
                    </a:lnTo>
                    <a:lnTo>
                      <a:pt x="39" y="13"/>
                    </a:lnTo>
                    <a:lnTo>
                      <a:pt x="37" y="13"/>
                    </a:lnTo>
                    <a:lnTo>
                      <a:pt x="39" y="13"/>
                    </a:lnTo>
                    <a:lnTo>
                      <a:pt x="39" y="15"/>
                    </a:lnTo>
                    <a:lnTo>
                      <a:pt x="39" y="13"/>
                    </a:lnTo>
                    <a:lnTo>
                      <a:pt x="41" y="13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46" y="15"/>
                    </a:lnTo>
                    <a:lnTo>
                      <a:pt x="49" y="15"/>
                    </a:lnTo>
                    <a:lnTo>
                      <a:pt x="51" y="15"/>
                    </a:lnTo>
                    <a:lnTo>
                      <a:pt x="51" y="17"/>
                    </a:lnTo>
                    <a:lnTo>
                      <a:pt x="49" y="17"/>
                    </a:lnTo>
                    <a:lnTo>
                      <a:pt x="51" y="17"/>
                    </a:lnTo>
                    <a:lnTo>
                      <a:pt x="54" y="17"/>
                    </a:lnTo>
                    <a:lnTo>
                      <a:pt x="51" y="17"/>
                    </a:lnTo>
                    <a:lnTo>
                      <a:pt x="51" y="20"/>
                    </a:lnTo>
                    <a:lnTo>
                      <a:pt x="54" y="20"/>
                    </a:lnTo>
                    <a:lnTo>
                      <a:pt x="56" y="22"/>
                    </a:lnTo>
                    <a:lnTo>
                      <a:pt x="54" y="22"/>
                    </a:lnTo>
                    <a:lnTo>
                      <a:pt x="54" y="25"/>
                    </a:lnTo>
                    <a:lnTo>
                      <a:pt x="51" y="25"/>
                    </a:lnTo>
                    <a:lnTo>
                      <a:pt x="51" y="22"/>
                    </a:lnTo>
                    <a:lnTo>
                      <a:pt x="51" y="20"/>
                    </a:lnTo>
                    <a:lnTo>
                      <a:pt x="49" y="20"/>
                    </a:lnTo>
                    <a:lnTo>
                      <a:pt x="49" y="22"/>
                    </a:lnTo>
                    <a:lnTo>
                      <a:pt x="46" y="22"/>
                    </a:lnTo>
                    <a:lnTo>
                      <a:pt x="46" y="20"/>
                    </a:lnTo>
                    <a:lnTo>
                      <a:pt x="49" y="20"/>
                    </a:lnTo>
                    <a:lnTo>
                      <a:pt x="46" y="17"/>
                    </a:lnTo>
                    <a:lnTo>
                      <a:pt x="44" y="17"/>
                    </a:lnTo>
                    <a:lnTo>
                      <a:pt x="41" y="17"/>
                    </a:lnTo>
                    <a:lnTo>
                      <a:pt x="39" y="17"/>
                    </a:lnTo>
                    <a:lnTo>
                      <a:pt x="39" y="15"/>
                    </a:lnTo>
                    <a:lnTo>
                      <a:pt x="37" y="15"/>
                    </a:lnTo>
                    <a:lnTo>
                      <a:pt x="39" y="15"/>
                    </a:lnTo>
                    <a:lnTo>
                      <a:pt x="39" y="17"/>
                    </a:lnTo>
                    <a:lnTo>
                      <a:pt x="37" y="17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4" y="17"/>
                    </a:lnTo>
                    <a:lnTo>
                      <a:pt x="32" y="17"/>
                    </a:lnTo>
                    <a:lnTo>
                      <a:pt x="34" y="17"/>
                    </a:lnTo>
                    <a:lnTo>
                      <a:pt x="32" y="17"/>
                    </a:lnTo>
                    <a:lnTo>
                      <a:pt x="29" y="17"/>
                    </a:lnTo>
                    <a:lnTo>
                      <a:pt x="32" y="17"/>
                    </a:lnTo>
                    <a:lnTo>
                      <a:pt x="32" y="15"/>
                    </a:lnTo>
                    <a:lnTo>
                      <a:pt x="29" y="17"/>
                    </a:lnTo>
                    <a:lnTo>
                      <a:pt x="29" y="15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7" y="15"/>
                    </a:lnTo>
                    <a:lnTo>
                      <a:pt x="34" y="15"/>
                    </a:lnTo>
                    <a:lnTo>
                      <a:pt x="34" y="13"/>
                    </a:lnTo>
                    <a:lnTo>
                      <a:pt x="32" y="13"/>
                    </a:lnTo>
                    <a:lnTo>
                      <a:pt x="29" y="15"/>
                    </a:lnTo>
                    <a:lnTo>
                      <a:pt x="29" y="13"/>
                    </a:lnTo>
                    <a:lnTo>
                      <a:pt x="32" y="13"/>
                    </a:lnTo>
                    <a:lnTo>
                      <a:pt x="32" y="10"/>
                    </a:lnTo>
                    <a:lnTo>
                      <a:pt x="34" y="10"/>
                    </a:lnTo>
                    <a:lnTo>
                      <a:pt x="34" y="8"/>
                    </a:lnTo>
                    <a:lnTo>
                      <a:pt x="32" y="10"/>
                    </a:lnTo>
                    <a:lnTo>
                      <a:pt x="29" y="10"/>
                    </a:lnTo>
                    <a:lnTo>
                      <a:pt x="27" y="10"/>
                    </a:lnTo>
                    <a:lnTo>
                      <a:pt x="29" y="10"/>
                    </a:lnTo>
                    <a:lnTo>
                      <a:pt x="27" y="10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2" y="8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22" y="10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7" y="13"/>
                    </a:lnTo>
                    <a:lnTo>
                      <a:pt x="17" y="10"/>
                    </a:lnTo>
                    <a:lnTo>
                      <a:pt x="17" y="13"/>
                    </a:lnTo>
                    <a:lnTo>
                      <a:pt x="19" y="13"/>
                    </a:lnTo>
                    <a:lnTo>
                      <a:pt x="17" y="13"/>
                    </a:lnTo>
                    <a:lnTo>
                      <a:pt x="19" y="13"/>
                    </a:lnTo>
                    <a:lnTo>
                      <a:pt x="19" y="15"/>
                    </a:lnTo>
                    <a:lnTo>
                      <a:pt x="19" y="13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4" y="15"/>
                    </a:lnTo>
                    <a:lnTo>
                      <a:pt x="22" y="15"/>
                    </a:lnTo>
                    <a:lnTo>
                      <a:pt x="22" y="17"/>
                    </a:lnTo>
                    <a:lnTo>
                      <a:pt x="24" y="17"/>
                    </a:lnTo>
                    <a:lnTo>
                      <a:pt x="22" y="17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17" y="15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7" y="15"/>
                    </a:lnTo>
                    <a:lnTo>
                      <a:pt x="17" y="13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5" y="13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7" y="13"/>
                    </a:lnTo>
                    <a:lnTo>
                      <a:pt x="10" y="13"/>
                    </a:lnTo>
                    <a:lnTo>
                      <a:pt x="7" y="13"/>
                    </a:lnTo>
                    <a:lnTo>
                      <a:pt x="7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5" y="8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8"/>
                    </a:lnTo>
                    <a:lnTo>
                      <a:pt x="15" y="8"/>
                    </a:lnTo>
                    <a:lnTo>
                      <a:pt x="12" y="8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1" y="0"/>
                    </a:lnTo>
                    <a:lnTo>
                      <a:pt x="41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1" name="Freeform 1925"/>
              <p:cNvSpPr>
                <a:spLocks/>
              </p:cNvSpPr>
              <p:nvPr/>
            </p:nvSpPr>
            <p:spPr bwMode="auto">
              <a:xfrm>
                <a:off x="2808" y="3302"/>
                <a:ext cx="7" cy="3"/>
              </a:xfrm>
              <a:custGeom>
                <a:avLst/>
                <a:gdLst>
                  <a:gd name="T0" fmla="*/ 7 w 7"/>
                  <a:gd name="T1" fmla="*/ 0 h 3"/>
                  <a:gd name="T2" fmla="*/ 7 w 7"/>
                  <a:gd name="T3" fmla="*/ 3 h 3"/>
                  <a:gd name="T4" fmla="*/ 5 w 7"/>
                  <a:gd name="T5" fmla="*/ 3 h 3"/>
                  <a:gd name="T6" fmla="*/ 2 w 7"/>
                  <a:gd name="T7" fmla="*/ 3 h 3"/>
                  <a:gd name="T8" fmla="*/ 0 w 7"/>
                  <a:gd name="T9" fmla="*/ 3 h 3"/>
                  <a:gd name="T10" fmla="*/ 2 w 7"/>
                  <a:gd name="T11" fmla="*/ 3 h 3"/>
                  <a:gd name="T12" fmla="*/ 2 w 7"/>
                  <a:gd name="T13" fmla="*/ 0 h 3"/>
                  <a:gd name="T14" fmla="*/ 5 w 7"/>
                  <a:gd name="T15" fmla="*/ 0 h 3"/>
                  <a:gd name="T16" fmla="*/ 7 w 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7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2" name="Freeform 1926"/>
              <p:cNvSpPr>
                <a:spLocks/>
              </p:cNvSpPr>
              <p:nvPr/>
            </p:nvSpPr>
            <p:spPr bwMode="auto">
              <a:xfrm>
                <a:off x="2801" y="3302"/>
                <a:ext cx="7" cy="3"/>
              </a:xfrm>
              <a:custGeom>
                <a:avLst/>
                <a:gdLst>
                  <a:gd name="T0" fmla="*/ 5 w 7"/>
                  <a:gd name="T1" fmla="*/ 3 h 3"/>
                  <a:gd name="T2" fmla="*/ 7 w 7"/>
                  <a:gd name="T3" fmla="*/ 3 h 3"/>
                  <a:gd name="T4" fmla="*/ 7 w 7"/>
                  <a:gd name="T5" fmla="*/ 0 h 3"/>
                  <a:gd name="T6" fmla="*/ 7 w 7"/>
                  <a:gd name="T7" fmla="*/ 3 h 3"/>
                  <a:gd name="T8" fmla="*/ 5 w 7"/>
                  <a:gd name="T9" fmla="*/ 3 h 3"/>
                  <a:gd name="T10" fmla="*/ 2 w 7"/>
                  <a:gd name="T11" fmla="*/ 3 h 3"/>
                  <a:gd name="T12" fmla="*/ 0 w 7"/>
                  <a:gd name="T13" fmla="*/ 3 h 3"/>
                  <a:gd name="T14" fmla="*/ 2 w 7"/>
                  <a:gd name="T15" fmla="*/ 3 h 3"/>
                  <a:gd name="T16" fmla="*/ 2 w 7"/>
                  <a:gd name="T17" fmla="*/ 0 h 3"/>
                  <a:gd name="T18" fmla="*/ 5 w 7"/>
                  <a:gd name="T19" fmla="*/ 0 h 3"/>
                  <a:gd name="T20" fmla="*/ 5 w 7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3">
                    <a:moveTo>
                      <a:pt x="5" y="3"/>
                    </a:moveTo>
                    <a:lnTo>
                      <a:pt x="7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3" name="Freeform 1927"/>
              <p:cNvSpPr>
                <a:spLocks/>
              </p:cNvSpPr>
              <p:nvPr/>
            </p:nvSpPr>
            <p:spPr bwMode="auto">
              <a:xfrm>
                <a:off x="2859" y="3302"/>
                <a:ext cx="35" cy="13"/>
              </a:xfrm>
              <a:custGeom>
                <a:avLst/>
                <a:gdLst>
                  <a:gd name="T0" fmla="*/ 5 w 35"/>
                  <a:gd name="T1" fmla="*/ 0 h 13"/>
                  <a:gd name="T2" fmla="*/ 8 w 35"/>
                  <a:gd name="T3" fmla="*/ 0 h 13"/>
                  <a:gd name="T4" fmla="*/ 10 w 35"/>
                  <a:gd name="T5" fmla="*/ 0 h 13"/>
                  <a:gd name="T6" fmla="*/ 13 w 35"/>
                  <a:gd name="T7" fmla="*/ 0 h 13"/>
                  <a:gd name="T8" fmla="*/ 15 w 35"/>
                  <a:gd name="T9" fmla="*/ 0 h 13"/>
                  <a:gd name="T10" fmla="*/ 15 w 35"/>
                  <a:gd name="T11" fmla="*/ 3 h 13"/>
                  <a:gd name="T12" fmla="*/ 17 w 35"/>
                  <a:gd name="T13" fmla="*/ 3 h 13"/>
                  <a:gd name="T14" fmla="*/ 20 w 35"/>
                  <a:gd name="T15" fmla="*/ 3 h 13"/>
                  <a:gd name="T16" fmla="*/ 22 w 35"/>
                  <a:gd name="T17" fmla="*/ 3 h 13"/>
                  <a:gd name="T18" fmla="*/ 25 w 35"/>
                  <a:gd name="T19" fmla="*/ 3 h 13"/>
                  <a:gd name="T20" fmla="*/ 27 w 35"/>
                  <a:gd name="T21" fmla="*/ 3 h 13"/>
                  <a:gd name="T22" fmla="*/ 30 w 35"/>
                  <a:gd name="T23" fmla="*/ 3 h 13"/>
                  <a:gd name="T24" fmla="*/ 32 w 35"/>
                  <a:gd name="T25" fmla="*/ 3 h 13"/>
                  <a:gd name="T26" fmla="*/ 32 w 35"/>
                  <a:gd name="T27" fmla="*/ 5 h 13"/>
                  <a:gd name="T28" fmla="*/ 35 w 35"/>
                  <a:gd name="T29" fmla="*/ 5 h 13"/>
                  <a:gd name="T30" fmla="*/ 35 w 35"/>
                  <a:gd name="T31" fmla="*/ 8 h 13"/>
                  <a:gd name="T32" fmla="*/ 35 w 35"/>
                  <a:gd name="T33" fmla="*/ 10 h 13"/>
                  <a:gd name="T34" fmla="*/ 32 w 35"/>
                  <a:gd name="T35" fmla="*/ 10 h 13"/>
                  <a:gd name="T36" fmla="*/ 32 w 35"/>
                  <a:gd name="T37" fmla="*/ 13 h 13"/>
                  <a:gd name="T38" fmla="*/ 30 w 35"/>
                  <a:gd name="T39" fmla="*/ 13 h 13"/>
                  <a:gd name="T40" fmla="*/ 27 w 35"/>
                  <a:gd name="T41" fmla="*/ 13 h 13"/>
                  <a:gd name="T42" fmla="*/ 25 w 35"/>
                  <a:gd name="T43" fmla="*/ 13 h 13"/>
                  <a:gd name="T44" fmla="*/ 25 w 35"/>
                  <a:gd name="T45" fmla="*/ 10 h 13"/>
                  <a:gd name="T46" fmla="*/ 22 w 35"/>
                  <a:gd name="T47" fmla="*/ 10 h 13"/>
                  <a:gd name="T48" fmla="*/ 20 w 35"/>
                  <a:gd name="T49" fmla="*/ 10 h 13"/>
                  <a:gd name="T50" fmla="*/ 20 w 35"/>
                  <a:gd name="T51" fmla="*/ 13 h 13"/>
                  <a:gd name="T52" fmla="*/ 17 w 35"/>
                  <a:gd name="T53" fmla="*/ 13 h 13"/>
                  <a:gd name="T54" fmla="*/ 17 w 35"/>
                  <a:gd name="T55" fmla="*/ 10 h 13"/>
                  <a:gd name="T56" fmla="*/ 15 w 35"/>
                  <a:gd name="T57" fmla="*/ 10 h 13"/>
                  <a:gd name="T58" fmla="*/ 15 w 35"/>
                  <a:gd name="T59" fmla="*/ 13 h 13"/>
                  <a:gd name="T60" fmla="*/ 13 w 35"/>
                  <a:gd name="T61" fmla="*/ 13 h 13"/>
                  <a:gd name="T62" fmla="*/ 15 w 35"/>
                  <a:gd name="T63" fmla="*/ 13 h 13"/>
                  <a:gd name="T64" fmla="*/ 13 w 35"/>
                  <a:gd name="T65" fmla="*/ 10 h 13"/>
                  <a:gd name="T66" fmla="*/ 15 w 35"/>
                  <a:gd name="T67" fmla="*/ 10 h 13"/>
                  <a:gd name="T68" fmla="*/ 17 w 35"/>
                  <a:gd name="T69" fmla="*/ 10 h 13"/>
                  <a:gd name="T70" fmla="*/ 15 w 35"/>
                  <a:gd name="T71" fmla="*/ 10 h 13"/>
                  <a:gd name="T72" fmla="*/ 13 w 35"/>
                  <a:gd name="T73" fmla="*/ 10 h 13"/>
                  <a:gd name="T74" fmla="*/ 10 w 35"/>
                  <a:gd name="T75" fmla="*/ 10 h 13"/>
                  <a:gd name="T76" fmla="*/ 8 w 35"/>
                  <a:gd name="T77" fmla="*/ 10 h 13"/>
                  <a:gd name="T78" fmla="*/ 5 w 35"/>
                  <a:gd name="T79" fmla="*/ 10 h 13"/>
                  <a:gd name="T80" fmla="*/ 5 w 35"/>
                  <a:gd name="T81" fmla="*/ 8 h 13"/>
                  <a:gd name="T82" fmla="*/ 5 w 35"/>
                  <a:gd name="T83" fmla="*/ 5 h 13"/>
                  <a:gd name="T84" fmla="*/ 5 w 35"/>
                  <a:gd name="T85" fmla="*/ 3 h 13"/>
                  <a:gd name="T86" fmla="*/ 3 w 35"/>
                  <a:gd name="T87" fmla="*/ 3 h 13"/>
                  <a:gd name="T88" fmla="*/ 0 w 35"/>
                  <a:gd name="T89" fmla="*/ 3 h 13"/>
                  <a:gd name="T90" fmla="*/ 0 w 35"/>
                  <a:gd name="T91" fmla="*/ 0 h 13"/>
                  <a:gd name="T92" fmla="*/ 0 w 35"/>
                  <a:gd name="T93" fmla="*/ 3 h 13"/>
                  <a:gd name="T94" fmla="*/ 3 w 35"/>
                  <a:gd name="T95" fmla="*/ 3 h 13"/>
                  <a:gd name="T96" fmla="*/ 3 w 35"/>
                  <a:gd name="T97" fmla="*/ 0 h 13"/>
                  <a:gd name="T98" fmla="*/ 5 w 35"/>
                  <a:gd name="T9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" h="13">
                    <a:moveTo>
                      <a:pt x="5" y="0"/>
                    </a:moveTo>
                    <a:lnTo>
                      <a:pt x="8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2" y="5"/>
                    </a:lnTo>
                    <a:lnTo>
                      <a:pt x="35" y="5"/>
                    </a:lnTo>
                    <a:lnTo>
                      <a:pt x="35" y="8"/>
                    </a:lnTo>
                    <a:lnTo>
                      <a:pt x="35" y="10"/>
                    </a:lnTo>
                    <a:lnTo>
                      <a:pt x="32" y="10"/>
                    </a:lnTo>
                    <a:lnTo>
                      <a:pt x="32" y="13"/>
                    </a:lnTo>
                    <a:lnTo>
                      <a:pt x="30" y="13"/>
                    </a:lnTo>
                    <a:lnTo>
                      <a:pt x="27" y="13"/>
                    </a:lnTo>
                    <a:lnTo>
                      <a:pt x="25" y="13"/>
                    </a:lnTo>
                    <a:lnTo>
                      <a:pt x="25" y="10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20" y="13"/>
                    </a:lnTo>
                    <a:lnTo>
                      <a:pt x="17" y="13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3" y="13"/>
                    </a:lnTo>
                    <a:lnTo>
                      <a:pt x="15" y="13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3" y="10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4" name="Freeform 1928"/>
              <p:cNvSpPr>
                <a:spLocks/>
              </p:cNvSpPr>
              <p:nvPr/>
            </p:nvSpPr>
            <p:spPr bwMode="auto">
              <a:xfrm>
                <a:off x="2808" y="3302"/>
                <a:ext cx="5" cy="3"/>
              </a:xfrm>
              <a:custGeom>
                <a:avLst/>
                <a:gdLst>
                  <a:gd name="T0" fmla="*/ 2 w 5"/>
                  <a:gd name="T1" fmla="*/ 0 h 3"/>
                  <a:gd name="T2" fmla="*/ 2 w 5"/>
                  <a:gd name="T3" fmla="*/ 3 h 3"/>
                  <a:gd name="T4" fmla="*/ 0 w 5"/>
                  <a:gd name="T5" fmla="*/ 3 h 3"/>
                  <a:gd name="T6" fmla="*/ 2 w 5"/>
                  <a:gd name="T7" fmla="*/ 0 h 3"/>
                  <a:gd name="T8" fmla="*/ 0 w 5"/>
                  <a:gd name="T9" fmla="*/ 0 h 3"/>
                  <a:gd name="T10" fmla="*/ 2 w 5"/>
                  <a:gd name="T11" fmla="*/ 0 h 3"/>
                  <a:gd name="T12" fmla="*/ 5 w 5"/>
                  <a:gd name="T13" fmla="*/ 0 h 3"/>
                  <a:gd name="T14" fmla="*/ 2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5" name="Freeform 1929"/>
              <p:cNvSpPr>
                <a:spLocks/>
              </p:cNvSpPr>
              <p:nvPr/>
            </p:nvSpPr>
            <p:spPr bwMode="auto">
              <a:xfrm>
                <a:off x="2786" y="3302"/>
                <a:ext cx="22" cy="10"/>
              </a:xfrm>
              <a:custGeom>
                <a:avLst/>
                <a:gdLst>
                  <a:gd name="T0" fmla="*/ 20 w 22"/>
                  <a:gd name="T1" fmla="*/ 0 h 10"/>
                  <a:gd name="T2" fmla="*/ 17 w 22"/>
                  <a:gd name="T3" fmla="*/ 3 h 10"/>
                  <a:gd name="T4" fmla="*/ 15 w 22"/>
                  <a:gd name="T5" fmla="*/ 0 h 10"/>
                  <a:gd name="T6" fmla="*/ 12 w 22"/>
                  <a:gd name="T7" fmla="*/ 3 h 10"/>
                  <a:gd name="T8" fmla="*/ 12 w 22"/>
                  <a:gd name="T9" fmla="*/ 3 h 10"/>
                  <a:gd name="T10" fmla="*/ 12 w 22"/>
                  <a:gd name="T11" fmla="*/ 3 h 10"/>
                  <a:gd name="T12" fmla="*/ 7 w 22"/>
                  <a:gd name="T13" fmla="*/ 3 h 10"/>
                  <a:gd name="T14" fmla="*/ 7 w 22"/>
                  <a:gd name="T15" fmla="*/ 3 h 10"/>
                  <a:gd name="T16" fmla="*/ 10 w 22"/>
                  <a:gd name="T17" fmla="*/ 5 h 10"/>
                  <a:gd name="T18" fmla="*/ 15 w 22"/>
                  <a:gd name="T19" fmla="*/ 5 h 10"/>
                  <a:gd name="T20" fmla="*/ 20 w 22"/>
                  <a:gd name="T21" fmla="*/ 5 h 10"/>
                  <a:gd name="T22" fmla="*/ 20 w 22"/>
                  <a:gd name="T23" fmla="*/ 5 h 10"/>
                  <a:gd name="T24" fmla="*/ 20 w 22"/>
                  <a:gd name="T25" fmla="*/ 5 h 10"/>
                  <a:gd name="T26" fmla="*/ 17 w 22"/>
                  <a:gd name="T27" fmla="*/ 8 h 10"/>
                  <a:gd name="T28" fmla="*/ 17 w 22"/>
                  <a:gd name="T29" fmla="*/ 8 h 10"/>
                  <a:gd name="T30" fmla="*/ 15 w 22"/>
                  <a:gd name="T31" fmla="*/ 5 h 10"/>
                  <a:gd name="T32" fmla="*/ 15 w 22"/>
                  <a:gd name="T33" fmla="*/ 8 h 10"/>
                  <a:gd name="T34" fmla="*/ 20 w 22"/>
                  <a:gd name="T35" fmla="*/ 8 h 10"/>
                  <a:gd name="T36" fmla="*/ 15 w 22"/>
                  <a:gd name="T37" fmla="*/ 8 h 10"/>
                  <a:gd name="T38" fmla="*/ 15 w 22"/>
                  <a:gd name="T39" fmla="*/ 8 h 10"/>
                  <a:gd name="T40" fmla="*/ 15 w 22"/>
                  <a:gd name="T41" fmla="*/ 8 h 10"/>
                  <a:gd name="T42" fmla="*/ 12 w 22"/>
                  <a:gd name="T43" fmla="*/ 8 h 10"/>
                  <a:gd name="T44" fmla="*/ 10 w 22"/>
                  <a:gd name="T45" fmla="*/ 5 h 10"/>
                  <a:gd name="T46" fmla="*/ 10 w 22"/>
                  <a:gd name="T47" fmla="*/ 5 h 10"/>
                  <a:gd name="T48" fmla="*/ 10 w 22"/>
                  <a:gd name="T49" fmla="*/ 5 h 10"/>
                  <a:gd name="T50" fmla="*/ 10 w 22"/>
                  <a:gd name="T51" fmla="*/ 8 h 10"/>
                  <a:gd name="T52" fmla="*/ 7 w 22"/>
                  <a:gd name="T53" fmla="*/ 5 h 10"/>
                  <a:gd name="T54" fmla="*/ 2 w 22"/>
                  <a:gd name="T55" fmla="*/ 5 h 10"/>
                  <a:gd name="T56" fmla="*/ 2 w 22"/>
                  <a:gd name="T57" fmla="*/ 5 h 10"/>
                  <a:gd name="T58" fmla="*/ 2 w 22"/>
                  <a:gd name="T59" fmla="*/ 3 h 10"/>
                  <a:gd name="T60" fmla="*/ 2 w 22"/>
                  <a:gd name="T61" fmla="*/ 3 h 10"/>
                  <a:gd name="T62" fmla="*/ 2 w 22"/>
                  <a:gd name="T63" fmla="*/ 0 h 10"/>
                  <a:gd name="T64" fmla="*/ 5 w 22"/>
                  <a:gd name="T65" fmla="*/ 3 h 10"/>
                  <a:gd name="T66" fmla="*/ 5 w 22"/>
                  <a:gd name="T67" fmla="*/ 3 h 10"/>
                  <a:gd name="T68" fmla="*/ 7 w 22"/>
                  <a:gd name="T69" fmla="*/ 3 h 10"/>
                  <a:gd name="T70" fmla="*/ 12 w 22"/>
                  <a:gd name="T71" fmla="*/ 3 h 10"/>
                  <a:gd name="T72" fmla="*/ 15 w 22"/>
                  <a:gd name="T7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10">
                    <a:moveTo>
                      <a:pt x="17" y="0"/>
                    </a:moveTo>
                    <a:lnTo>
                      <a:pt x="20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20" y="8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20" y="8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5" y="10"/>
                    </a:lnTo>
                    <a:lnTo>
                      <a:pt x="15" y="8"/>
                    </a:lnTo>
                    <a:lnTo>
                      <a:pt x="12" y="8"/>
                    </a:lnTo>
                    <a:lnTo>
                      <a:pt x="15" y="8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10" y="8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6" name="Freeform 1930"/>
              <p:cNvSpPr>
                <a:spLocks/>
              </p:cNvSpPr>
              <p:nvPr/>
            </p:nvSpPr>
            <p:spPr bwMode="auto">
              <a:xfrm>
                <a:off x="2806" y="330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7" name="Freeform 1931"/>
              <p:cNvSpPr>
                <a:spLocks/>
              </p:cNvSpPr>
              <p:nvPr/>
            </p:nvSpPr>
            <p:spPr bwMode="auto">
              <a:xfrm>
                <a:off x="2810" y="330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8" name="Freeform 1932"/>
              <p:cNvSpPr>
                <a:spLocks/>
              </p:cNvSpPr>
              <p:nvPr/>
            </p:nvSpPr>
            <p:spPr bwMode="auto">
              <a:xfrm>
                <a:off x="2815" y="3302"/>
                <a:ext cx="22" cy="5"/>
              </a:xfrm>
              <a:custGeom>
                <a:avLst/>
                <a:gdLst>
                  <a:gd name="T0" fmla="*/ 8 w 22"/>
                  <a:gd name="T1" fmla="*/ 0 h 5"/>
                  <a:gd name="T2" fmla="*/ 10 w 22"/>
                  <a:gd name="T3" fmla="*/ 0 h 5"/>
                  <a:gd name="T4" fmla="*/ 13 w 22"/>
                  <a:gd name="T5" fmla="*/ 0 h 5"/>
                  <a:gd name="T6" fmla="*/ 13 w 22"/>
                  <a:gd name="T7" fmla="*/ 3 h 5"/>
                  <a:gd name="T8" fmla="*/ 13 w 22"/>
                  <a:gd name="T9" fmla="*/ 0 h 5"/>
                  <a:gd name="T10" fmla="*/ 15 w 22"/>
                  <a:gd name="T11" fmla="*/ 0 h 5"/>
                  <a:gd name="T12" fmla="*/ 17 w 22"/>
                  <a:gd name="T13" fmla="*/ 0 h 5"/>
                  <a:gd name="T14" fmla="*/ 20 w 22"/>
                  <a:gd name="T15" fmla="*/ 0 h 5"/>
                  <a:gd name="T16" fmla="*/ 20 w 22"/>
                  <a:gd name="T17" fmla="*/ 3 h 5"/>
                  <a:gd name="T18" fmla="*/ 22 w 22"/>
                  <a:gd name="T19" fmla="*/ 3 h 5"/>
                  <a:gd name="T20" fmla="*/ 20 w 22"/>
                  <a:gd name="T21" fmla="*/ 3 h 5"/>
                  <a:gd name="T22" fmla="*/ 17 w 22"/>
                  <a:gd name="T23" fmla="*/ 3 h 5"/>
                  <a:gd name="T24" fmla="*/ 15 w 22"/>
                  <a:gd name="T25" fmla="*/ 3 h 5"/>
                  <a:gd name="T26" fmla="*/ 13 w 22"/>
                  <a:gd name="T27" fmla="*/ 3 h 5"/>
                  <a:gd name="T28" fmla="*/ 13 w 22"/>
                  <a:gd name="T29" fmla="*/ 5 h 5"/>
                  <a:gd name="T30" fmla="*/ 10 w 22"/>
                  <a:gd name="T31" fmla="*/ 5 h 5"/>
                  <a:gd name="T32" fmla="*/ 10 w 22"/>
                  <a:gd name="T33" fmla="*/ 3 h 5"/>
                  <a:gd name="T34" fmla="*/ 10 w 22"/>
                  <a:gd name="T35" fmla="*/ 5 h 5"/>
                  <a:gd name="T36" fmla="*/ 8 w 22"/>
                  <a:gd name="T37" fmla="*/ 5 h 5"/>
                  <a:gd name="T38" fmla="*/ 5 w 22"/>
                  <a:gd name="T39" fmla="*/ 5 h 5"/>
                  <a:gd name="T40" fmla="*/ 5 w 22"/>
                  <a:gd name="T41" fmla="*/ 3 h 5"/>
                  <a:gd name="T42" fmla="*/ 3 w 22"/>
                  <a:gd name="T43" fmla="*/ 3 h 5"/>
                  <a:gd name="T44" fmla="*/ 3 w 22"/>
                  <a:gd name="T45" fmla="*/ 5 h 5"/>
                  <a:gd name="T46" fmla="*/ 0 w 22"/>
                  <a:gd name="T47" fmla="*/ 5 h 5"/>
                  <a:gd name="T48" fmla="*/ 0 w 22"/>
                  <a:gd name="T49" fmla="*/ 3 h 5"/>
                  <a:gd name="T50" fmla="*/ 3 w 22"/>
                  <a:gd name="T51" fmla="*/ 3 h 5"/>
                  <a:gd name="T52" fmla="*/ 0 w 22"/>
                  <a:gd name="T53" fmla="*/ 3 h 5"/>
                  <a:gd name="T54" fmla="*/ 3 w 22"/>
                  <a:gd name="T55" fmla="*/ 3 h 5"/>
                  <a:gd name="T56" fmla="*/ 0 w 22"/>
                  <a:gd name="T57" fmla="*/ 3 h 5"/>
                  <a:gd name="T58" fmla="*/ 3 w 22"/>
                  <a:gd name="T59" fmla="*/ 3 h 5"/>
                  <a:gd name="T60" fmla="*/ 5 w 22"/>
                  <a:gd name="T61" fmla="*/ 3 h 5"/>
                  <a:gd name="T62" fmla="*/ 3 w 22"/>
                  <a:gd name="T63" fmla="*/ 3 h 5"/>
                  <a:gd name="T64" fmla="*/ 3 w 22"/>
                  <a:gd name="T65" fmla="*/ 0 h 5"/>
                  <a:gd name="T66" fmla="*/ 0 w 22"/>
                  <a:gd name="T67" fmla="*/ 0 h 5"/>
                  <a:gd name="T68" fmla="*/ 3 w 22"/>
                  <a:gd name="T69" fmla="*/ 0 h 5"/>
                  <a:gd name="T70" fmla="*/ 5 w 22"/>
                  <a:gd name="T71" fmla="*/ 0 h 5"/>
                  <a:gd name="T72" fmla="*/ 5 w 22"/>
                  <a:gd name="T73" fmla="*/ 3 h 5"/>
                  <a:gd name="T74" fmla="*/ 8 w 22"/>
                  <a:gd name="T75" fmla="*/ 3 h 5"/>
                  <a:gd name="T76" fmla="*/ 8 w 22"/>
                  <a:gd name="T77" fmla="*/ 0 h 5"/>
                  <a:gd name="T78" fmla="*/ 5 w 22"/>
                  <a:gd name="T79" fmla="*/ 0 h 5"/>
                  <a:gd name="T80" fmla="*/ 8 w 22"/>
                  <a:gd name="T8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" h="5">
                    <a:moveTo>
                      <a:pt x="8" y="0"/>
                    </a:moveTo>
                    <a:lnTo>
                      <a:pt x="10" y="0"/>
                    </a:lnTo>
                    <a:lnTo>
                      <a:pt x="13" y="0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9" name="Freeform 1933"/>
              <p:cNvSpPr>
                <a:spLocks/>
              </p:cNvSpPr>
              <p:nvPr/>
            </p:nvSpPr>
            <p:spPr bwMode="auto">
              <a:xfrm>
                <a:off x="2788" y="330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0" name="Freeform 1934"/>
              <p:cNvSpPr>
                <a:spLocks/>
              </p:cNvSpPr>
              <p:nvPr/>
            </p:nvSpPr>
            <p:spPr bwMode="auto">
              <a:xfrm>
                <a:off x="2774" y="3300"/>
                <a:ext cx="14" cy="5"/>
              </a:xfrm>
              <a:custGeom>
                <a:avLst/>
                <a:gdLst>
                  <a:gd name="T0" fmla="*/ 10 w 14"/>
                  <a:gd name="T1" fmla="*/ 2 h 5"/>
                  <a:gd name="T2" fmla="*/ 10 w 14"/>
                  <a:gd name="T3" fmla="*/ 0 h 5"/>
                  <a:gd name="T4" fmla="*/ 10 w 14"/>
                  <a:gd name="T5" fmla="*/ 2 h 5"/>
                  <a:gd name="T6" fmla="*/ 12 w 14"/>
                  <a:gd name="T7" fmla="*/ 2 h 5"/>
                  <a:gd name="T8" fmla="*/ 14 w 14"/>
                  <a:gd name="T9" fmla="*/ 2 h 5"/>
                  <a:gd name="T10" fmla="*/ 12 w 14"/>
                  <a:gd name="T11" fmla="*/ 2 h 5"/>
                  <a:gd name="T12" fmla="*/ 14 w 14"/>
                  <a:gd name="T13" fmla="*/ 2 h 5"/>
                  <a:gd name="T14" fmla="*/ 12 w 14"/>
                  <a:gd name="T15" fmla="*/ 2 h 5"/>
                  <a:gd name="T16" fmla="*/ 12 w 14"/>
                  <a:gd name="T17" fmla="*/ 5 h 5"/>
                  <a:gd name="T18" fmla="*/ 10 w 14"/>
                  <a:gd name="T19" fmla="*/ 5 h 5"/>
                  <a:gd name="T20" fmla="*/ 10 w 14"/>
                  <a:gd name="T21" fmla="*/ 2 h 5"/>
                  <a:gd name="T22" fmla="*/ 10 w 14"/>
                  <a:gd name="T23" fmla="*/ 5 h 5"/>
                  <a:gd name="T24" fmla="*/ 10 w 14"/>
                  <a:gd name="T25" fmla="*/ 2 h 5"/>
                  <a:gd name="T26" fmla="*/ 7 w 14"/>
                  <a:gd name="T27" fmla="*/ 2 h 5"/>
                  <a:gd name="T28" fmla="*/ 10 w 14"/>
                  <a:gd name="T29" fmla="*/ 2 h 5"/>
                  <a:gd name="T30" fmla="*/ 7 w 14"/>
                  <a:gd name="T31" fmla="*/ 2 h 5"/>
                  <a:gd name="T32" fmla="*/ 5 w 14"/>
                  <a:gd name="T33" fmla="*/ 2 h 5"/>
                  <a:gd name="T34" fmla="*/ 2 w 14"/>
                  <a:gd name="T35" fmla="*/ 2 h 5"/>
                  <a:gd name="T36" fmla="*/ 5 w 14"/>
                  <a:gd name="T37" fmla="*/ 5 h 5"/>
                  <a:gd name="T38" fmla="*/ 2 w 14"/>
                  <a:gd name="T39" fmla="*/ 5 h 5"/>
                  <a:gd name="T40" fmla="*/ 2 w 14"/>
                  <a:gd name="T41" fmla="*/ 2 h 5"/>
                  <a:gd name="T42" fmla="*/ 5 w 14"/>
                  <a:gd name="T43" fmla="*/ 2 h 5"/>
                  <a:gd name="T44" fmla="*/ 2 w 14"/>
                  <a:gd name="T45" fmla="*/ 2 h 5"/>
                  <a:gd name="T46" fmla="*/ 2 w 14"/>
                  <a:gd name="T47" fmla="*/ 5 h 5"/>
                  <a:gd name="T48" fmla="*/ 0 w 14"/>
                  <a:gd name="T49" fmla="*/ 5 h 5"/>
                  <a:gd name="T50" fmla="*/ 0 w 14"/>
                  <a:gd name="T51" fmla="*/ 2 h 5"/>
                  <a:gd name="T52" fmla="*/ 2 w 14"/>
                  <a:gd name="T53" fmla="*/ 2 h 5"/>
                  <a:gd name="T54" fmla="*/ 0 w 14"/>
                  <a:gd name="T55" fmla="*/ 2 h 5"/>
                  <a:gd name="T56" fmla="*/ 2 w 14"/>
                  <a:gd name="T57" fmla="*/ 2 h 5"/>
                  <a:gd name="T58" fmla="*/ 0 w 14"/>
                  <a:gd name="T59" fmla="*/ 2 h 5"/>
                  <a:gd name="T60" fmla="*/ 2 w 14"/>
                  <a:gd name="T61" fmla="*/ 2 h 5"/>
                  <a:gd name="T62" fmla="*/ 2 w 14"/>
                  <a:gd name="T63" fmla="*/ 0 h 5"/>
                  <a:gd name="T64" fmla="*/ 0 w 14"/>
                  <a:gd name="T65" fmla="*/ 0 h 5"/>
                  <a:gd name="T66" fmla="*/ 2 w 14"/>
                  <a:gd name="T67" fmla="*/ 0 h 5"/>
                  <a:gd name="T68" fmla="*/ 5 w 14"/>
                  <a:gd name="T69" fmla="*/ 0 h 5"/>
                  <a:gd name="T70" fmla="*/ 7 w 14"/>
                  <a:gd name="T71" fmla="*/ 0 h 5"/>
                  <a:gd name="T72" fmla="*/ 10 w 14"/>
                  <a:gd name="T73" fmla="*/ 0 h 5"/>
                  <a:gd name="T74" fmla="*/ 10 w 14"/>
                  <a:gd name="T7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" h="5">
                    <a:moveTo>
                      <a:pt x="10" y="2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1" name="Freeform 1935"/>
              <p:cNvSpPr>
                <a:spLocks/>
              </p:cNvSpPr>
              <p:nvPr/>
            </p:nvSpPr>
            <p:spPr bwMode="auto">
              <a:xfrm>
                <a:off x="2793" y="3300"/>
                <a:ext cx="10" cy="2"/>
              </a:xfrm>
              <a:custGeom>
                <a:avLst/>
                <a:gdLst>
                  <a:gd name="T0" fmla="*/ 5 w 10"/>
                  <a:gd name="T1" fmla="*/ 0 h 2"/>
                  <a:gd name="T2" fmla="*/ 8 w 10"/>
                  <a:gd name="T3" fmla="*/ 0 h 2"/>
                  <a:gd name="T4" fmla="*/ 10 w 10"/>
                  <a:gd name="T5" fmla="*/ 0 h 2"/>
                  <a:gd name="T6" fmla="*/ 10 w 10"/>
                  <a:gd name="T7" fmla="*/ 2 h 2"/>
                  <a:gd name="T8" fmla="*/ 8 w 10"/>
                  <a:gd name="T9" fmla="*/ 2 h 2"/>
                  <a:gd name="T10" fmla="*/ 5 w 10"/>
                  <a:gd name="T11" fmla="*/ 2 h 2"/>
                  <a:gd name="T12" fmla="*/ 3 w 10"/>
                  <a:gd name="T13" fmla="*/ 2 h 2"/>
                  <a:gd name="T14" fmla="*/ 0 w 10"/>
                  <a:gd name="T15" fmla="*/ 2 h 2"/>
                  <a:gd name="T16" fmla="*/ 3 w 10"/>
                  <a:gd name="T17" fmla="*/ 0 h 2"/>
                  <a:gd name="T18" fmla="*/ 5 w 10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2">
                    <a:moveTo>
                      <a:pt x="5" y="0"/>
                    </a:moveTo>
                    <a:lnTo>
                      <a:pt x="8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2" name="Freeform 1936"/>
              <p:cNvSpPr>
                <a:spLocks/>
              </p:cNvSpPr>
              <p:nvPr/>
            </p:nvSpPr>
            <p:spPr bwMode="auto">
              <a:xfrm>
                <a:off x="2779" y="330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3" name="Freeform 1937"/>
              <p:cNvSpPr>
                <a:spLocks/>
              </p:cNvSpPr>
              <p:nvPr/>
            </p:nvSpPr>
            <p:spPr bwMode="auto">
              <a:xfrm>
                <a:off x="2779" y="329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4" name="Rectangle 1938"/>
              <p:cNvSpPr>
                <a:spLocks noChangeArrowheads="1"/>
              </p:cNvSpPr>
              <p:nvPr/>
            </p:nvSpPr>
            <p:spPr bwMode="auto">
              <a:xfrm>
                <a:off x="2762" y="3297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5" name="Freeform 1939"/>
              <p:cNvSpPr>
                <a:spLocks/>
              </p:cNvSpPr>
              <p:nvPr/>
            </p:nvSpPr>
            <p:spPr bwMode="auto">
              <a:xfrm>
                <a:off x="2781" y="329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6" name="Freeform 1940"/>
              <p:cNvSpPr>
                <a:spLocks/>
              </p:cNvSpPr>
              <p:nvPr/>
            </p:nvSpPr>
            <p:spPr bwMode="auto">
              <a:xfrm>
                <a:off x="2779" y="329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7" name="Freeform 1941"/>
              <p:cNvSpPr>
                <a:spLocks/>
              </p:cNvSpPr>
              <p:nvPr/>
            </p:nvSpPr>
            <p:spPr bwMode="auto">
              <a:xfrm>
                <a:off x="2771" y="329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8" name="Rectangle 1942"/>
              <p:cNvSpPr>
                <a:spLocks noChangeArrowheads="1"/>
              </p:cNvSpPr>
              <p:nvPr/>
            </p:nvSpPr>
            <p:spPr bwMode="auto">
              <a:xfrm>
                <a:off x="2769" y="3297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9" name="Freeform 1943"/>
              <p:cNvSpPr>
                <a:spLocks/>
              </p:cNvSpPr>
              <p:nvPr/>
            </p:nvSpPr>
            <p:spPr bwMode="auto">
              <a:xfrm>
                <a:off x="2764" y="329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0" name="Freeform 1944"/>
              <p:cNvSpPr>
                <a:spLocks/>
              </p:cNvSpPr>
              <p:nvPr/>
            </p:nvSpPr>
            <p:spPr bwMode="auto">
              <a:xfrm>
                <a:off x="2774" y="3297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1" name="Freeform 1945"/>
              <p:cNvSpPr>
                <a:spLocks/>
              </p:cNvSpPr>
              <p:nvPr/>
            </p:nvSpPr>
            <p:spPr bwMode="auto">
              <a:xfrm>
                <a:off x="2769" y="329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2" name="Freeform 1946"/>
              <p:cNvSpPr>
                <a:spLocks/>
              </p:cNvSpPr>
              <p:nvPr/>
            </p:nvSpPr>
            <p:spPr bwMode="auto">
              <a:xfrm>
                <a:off x="2776" y="329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3" name="Rectangle 1947"/>
              <p:cNvSpPr>
                <a:spLocks noChangeArrowheads="1"/>
              </p:cNvSpPr>
              <p:nvPr/>
            </p:nvSpPr>
            <p:spPr bwMode="auto">
              <a:xfrm>
                <a:off x="2784" y="3295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4" name="Rectangle 1948"/>
              <p:cNvSpPr>
                <a:spLocks noChangeArrowheads="1"/>
              </p:cNvSpPr>
              <p:nvPr/>
            </p:nvSpPr>
            <p:spPr bwMode="auto">
              <a:xfrm>
                <a:off x="2764" y="3295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5" name="Freeform 1949"/>
              <p:cNvSpPr>
                <a:spLocks/>
              </p:cNvSpPr>
              <p:nvPr/>
            </p:nvSpPr>
            <p:spPr bwMode="auto">
              <a:xfrm>
                <a:off x="2754" y="3295"/>
                <a:ext cx="8" cy="5"/>
              </a:xfrm>
              <a:custGeom>
                <a:avLst/>
                <a:gdLst>
                  <a:gd name="T0" fmla="*/ 3 w 8"/>
                  <a:gd name="T1" fmla="*/ 0 h 5"/>
                  <a:gd name="T2" fmla="*/ 5 w 8"/>
                  <a:gd name="T3" fmla="*/ 0 h 5"/>
                  <a:gd name="T4" fmla="*/ 5 w 8"/>
                  <a:gd name="T5" fmla="*/ 2 h 5"/>
                  <a:gd name="T6" fmla="*/ 8 w 8"/>
                  <a:gd name="T7" fmla="*/ 2 h 5"/>
                  <a:gd name="T8" fmla="*/ 5 w 8"/>
                  <a:gd name="T9" fmla="*/ 2 h 5"/>
                  <a:gd name="T10" fmla="*/ 8 w 8"/>
                  <a:gd name="T11" fmla="*/ 2 h 5"/>
                  <a:gd name="T12" fmla="*/ 5 w 8"/>
                  <a:gd name="T13" fmla="*/ 5 h 5"/>
                  <a:gd name="T14" fmla="*/ 5 w 8"/>
                  <a:gd name="T15" fmla="*/ 2 h 5"/>
                  <a:gd name="T16" fmla="*/ 3 w 8"/>
                  <a:gd name="T17" fmla="*/ 2 h 5"/>
                  <a:gd name="T18" fmla="*/ 3 w 8"/>
                  <a:gd name="T19" fmla="*/ 0 h 5"/>
                  <a:gd name="T20" fmla="*/ 3 w 8"/>
                  <a:gd name="T21" fmla="*/ 2 h 5"/>
                  <a:gd name="T22" fmla="*/ 0 w 8"/>
                  <a:gd name="T23" fmla="*/ 2 h 5"/>
                  <a:gd name="T24" fmla="*/ 3 w 8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6" name="Freeform 1950"/>
              <p:cNvSpPr>
                <a:spLocks/>
              </p:cNvSpPr>
              <p:nvPr/>
            </p:nvSpPr>
            <p:spPr bwMode="auto">
              <a:xfrm>
                <a:off x="2754" y="329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7" name="Rectangle 1951"/>
              <p:cNvSpPr>
                <a:spLocks noChangeArrowheads="1"/>
              </p:cNvSpPr>
              <p:nvPr/>
            </p:nvSpPr>
            <p:spPr bwMode="auto">
              <a:xfrm>
                <a:off x="2757" y="3293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8" name="Freeform 1952"/>
              <p:cNvSpPr>
                <a:spLocks/>
              </p:cNvSpPr>
              <p:nvPr/>
            </p:nvSpPr>
            <p:spPr bwMode="auto">
              <a:xfrm>
                <a:off x="2764" y="329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9" name="Freeform 1953"/>
              <p:cNvSpPr>
                <a:spLocks/>
              </p:cNvSpPr>
              <p:nvPr/>
            </p:nvSpPr>
            <p:spPr bwMode="auto">
              <a:xfrm>
                <a:off x="2757" y="329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0" name="Freeform 1954"/>
              <p:cNvSpPr>
                <a:spLocks/>
              </p:cNvSpPr>
              <p:nvPr/>
            </p:nvSpPr>
            <p:spPr bwMode="auto">
              <a:xfrm>
                <a:off x="2732" y="3290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0 w 3"/>
                  <a:gd name="T7" fmla="*/ 0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1" name="Freeform 1955"/>
              <p:cNvSpPr>
                <a:spLocks/>
              </p:cNvSpPr>
              <p:nvPr/>
            </p:nvSpPr>
            <p:spPr bwMode="auto">
              <a:xfrm>
                <a:off x="2762" y="3290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2" name="Freeform 1956"/>
              <p:cNvSpPr>
                <a:spLocks/>
              </p:cNvSpPr>
              <p:nvPr/>
            </p:nvSpPr>
            <p:spPr bwMode="auto">
              <a:xfrm>
                <a:off x="2749" y="3288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0 w 3"/>
                  <a:gd name="T7" fmla="*/ 2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3" name="Freeform 1957"/>
              <p:cNvSpPr>
                <a:spLocks/>
              </p:cNvSpPr>
              <p:nvPr/>
            </p:nvSpPr>
            <p:spPr bwMode="auto">
              <a:xfrm>
                <a:off x="2774" y="328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4" name="Freeform 1958"/>
              <p:cNvSpPr>
                <a:spLocks/>
              </p:cNvSpPr>
              <p:nvPr/>
            </p:nvSpPr>
            <p:spPr bwMode="auto">
              <a:xfrm>
                <a:off x="2769" y="328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5" name="Freeform 1959"/>
              <p:cNvSpPr>
                <a:spLocks/>
              </p:cNvSpPr>
              <p:nvPr/>
            </p:nvSpPr>
            <p:spPr bwMode="auto">
              <a:xfrm>
                <a:off x="2771" y="328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6" name="Freeform 1960"/>
              <p:cNvSpPr>
                <a:spLocks/>
              </p:cNvSpPr>
              <p:nvPr/>
            </p:nvSpPr>
            <p:spPr bwMode="auto">
              <a:xfrm>
                <a:off x="2749" y="328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7" name="Rectangle 1961"/>
              <p:cNvSpPr>
                <a:spLocks noChangeArrowheads="1"/>
              </p:cNvSpPr>
              <p:nvPr/>
            </p:nvSpPr>
            <p:spPr bwMode="auto">
              <a:xfrm>
                <a:off x="2757" y="3288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8" name="Rectangle 1962"/>
              <p:cNvSpPr>
                <a:spLocks noChangeArrowheads="1"/>
              </p:cNvSpPr>
              <p:nvPr/>
            </p:nvSpPr>
            <p:spPr bwMode="auto">
              <a:xfrm>
                <a:off x="2759" y="3288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9" name="Freeform 1963"/>
              <p:cNvSpPr>
                <a:spLocks/>
              </p:cNvSpPr>
              <p:nvPr/>
            </p:nvSpPr>
            <p:spPr bwMode="auto">
              <a:xfrm>
                <a:off x="2771" y="328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0" name="Freeform 1964"/>
              <p:cNvSpPr>
                <a:spLocks/>
              </p:cNvSpPr>
              <p:nvPr/>
            </p:nvSpPr>
            <p:spPr bwMode="auto">
              <a:xfrm>
                <a:off x="2769" y="328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1" name="Freeform 1965"/>
              <p:cNvSpPr>
                <a:spLocks/>
              </p:cNvSpPr>
              <p:nvPr/>
            </p:nvSpPr>
            <p:spPr bwMode="auto">
              <a:xfrm>
                <a:off x="2752" y="328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2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2" name="Freeform 1966"/>
              <p:cNvSpPr>
                <a:spLocks/>
              </p:cNvSpPr>
              <p:nvPr/>
            </p:nvSpPr>
            <p:spPr bwMode="auto">
              <a:xfrm>
                <a:off x="2762" y="328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3" name="Freeform 1967"/>
              <p:cNvSpPr>
                <a:spLocks/>
              </p:cNvSpPr>
              <p:nvPr/>
            </p:nvSpPr>
            <p:spPr bwMode="auto">
              <a:xfrm>
                <a:off x="2754" y="3288"/>
                <a:ext cx="5" cy="2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0 h 2"/>
                  <a:gd name="T4" fmla="*/ 3 w 5"/>
                  <a:gd name="T5" fmla="*/ 0 h 2"/>
                  <a:gd name="T6" fmla="*/ 3 w 5"/>
                  <a:gd name="T7" fmla="*/ 2 h 2"/>
                  <a:gd name="T8" fmla="*/ 3 w 5"/>
                  <a:gd name="T9" fmla="*/ 0 h 2"/>
                  <a:gd name="T10" fmla="*/ 0 w 5"/>
                  <a:gd name="T11" fmla="*/ 0 h 2"/>
                  <a:gd name="T12" fmla="*/ 3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4" name="Freeform 1968"/>
              <p:cNvSpPr>
                <a:spLocks/>
              </p:cNvSpPr>
              <p:nvPr/>
            </p:nvSpPr>
            <p:spPr bwMode="auto">
              <a:xfrm>
                <a:off x="2757" y="328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5" name="Freeform 1969"/>
              <p:cNvSpPr>
                <a:spLocks/>
              </p:cNvSpPr>
              <p:nvPr/>
            </p:nvSpPr>
            <p:spPr bwMode="auto">
              <a:xfrm>
                <a:off x="2744" y="3285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6" name="Freeform 1970"/>
              <p:cNvSpPr>
                <a:spLocks/>
              </p:cNvSpPr>
              <p:nvPr/>
            </p:nvSpPr>
            <p:spPr bwMode="auto">
              <a:xfrm>
                <a:off x="2747" y="3285"/>
                <a:ext cx="7" cy="5"/>
              </a:xfrm>
              <a:custGeom>
                <a:avLst/>
                <a:gdLst>
                  <a:gd name="T0" fmla="*/ 2 w 7"/>
                  <a:gd name="T1" fmla="*/ 0 h 5"/>
                  <a:gd name="T2" fmla="*/ 5 w 7"/>
                  <a:gd name="T3" fmla="*/ 0 h 5"/>
                  <a:gd name="T4" fmla="*/ 7 w 7"/>
                  <a:gd name="T5" fmla="*/ 3 h 5"/>
                  <a:gd name="T6" fmla="*/ 5 w 7"/>
                  <a:gd name="T7" fmla="*/ 3 h 5"/>
                  <a:gd name="T8" fmla="*/ 2 w 7"/>
                  <a:gd name="T9" fmla="*/ 3 h 5"/>
                  <a:gd name="T10" fmla="*/ 2 w 7"/>
                  <a:gd name="T11" fmla="*/ 5 h 5"/>
                  <a:gd name="T12" fmla="*/ 0 w 7"/>
                  <a:gd name="T13" fmla="*/ 3 h 5"/>
                  <a:gd name="T14" fmla="*/ 2 w 7"/>
                  <a:gd name="T15" fmla="*/ 3 h 5"/>
                  <a:gd name="T16" fmla="*/ 2 w 7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2" y="0"/>
                    </a:moveTo>
                    <a:lnTo>
                      <a:pt x="5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7" name="Freeform 1971"/>
              <p:cNvSpPr>
                <a:spLocks/>
              </p:cNvSpPr>
              <p:nvPr/>
            </p:nvSpPr>
            <p:spPr bwMode="auto">
              <a:xfrm>
                <a:off x="2771" y="3285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8" name="Freeform 1972"/>
              <p:cNvSpPr>
                <a:spLocks/>
              </p:cNvSpPr>
              <p:nvPr/>
            </p:nvSpPr>
            <p:spPr bwMode="auto">
              <a:xfrm>
                <a:off x="2742" y="328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9" name="Freeform 1973"/>
              <p:cNvSpPr>
                <a:spLocks/>
              </p:cNvSpPr>
              <p:nvPr/>
            </p:nvSpPr>
            <p:spPr bwMode="auto">
              <a:xfrm>
                <a:off x="2771" y="328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0" name="Freeform 1974"/>
              <p:cNvSpPr>
                <a:spLocks/>
              </p:cNvSpPr>
              <p:nvPr/>
            </p:nvSpPr>
            <p:spPr bwMode="auto">
              <a:xfrm>
                <a:off x="2752" y="328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1" name="Freeform 1975"/>
              <p:cNvSpPr>
                <a:spLocks/>
              </p:cNvSpPr>
              <p:nvPr/>
            </p:nvSpPr>
            <p:spPr bwMode="auto">
              <a:xfrm>
                <a:off x="2766" y="3285"/>
                <a:ext cx="5" cy="3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0 h 3"/>
                  <a:gd name="T4" fmla="*/ 3 w 5"/>
                  <a:gd name="T5" fmla="*/ 0 h 3"/>
                  <a:gd name="T6" fmla="*/ 5 w 5"/>
                  <a:gd name="T7" fmla="*/ 0 h 3"/>
                  <a:gd name="T8" fmla="*/ 5 w 5"/>
                  <a:gd name="T9" fmla="*/ 3 h 3"/>
                  <a:gd name="T10" fmla="*/ 3 w 5"/>
                  <a:gd name="T11" fmla="*/ 3 h 3"/>
                  <a:gd name="T12" fmla="*/ 3 w 5"/>
                  <a:gd name="T13" fmla="*/ 0 h 3"/>
                  <a:gd name="T14" fmla="*/ 0 w 5"/>
                  <a:gd name="T15" fmla="*/ 0 h 3"/>
                  <a:gd name="T16" fmla="*/ 3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2" name="Freeform 1976"/>
              <p:cNvSpPr>
                <a:spLocks/>
              </p:cNvSpPr>
              <p:nvPr/>
            </p:nvSpPr>
            <p:spPr bwMode="auto">
              <a:xfrm>
                <a:off x="2747" y="328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3" name="Freeform 1977"/>
              <p:cNvSpPr>
                <a:spLocks/>
              </p:cNvSpPr>
              <p:nvPr/>
            </p:nvSpPr>
            <p:spPr bwMode="auto">
              <a:xfrm>
                <a:off x="2749" y="328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0 w 3"/>
                  <a:gd name="T4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4" name="Freeform 1978"/>
              <p:cNvSpPr>
                <a:spLocks/>
              </p:cNvSpPr>
              <p:nvPr/>
            </p:nvSpPr>
            <p:spPr bwMode="auto">
              <a:xfrm>
                <a:off x="2769" y="328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5" name="Freeform 1979"/>
              <p:cNvSpPr>
                <a:spLocks/>
              </p:cNvSpPr>
              <p:nvPr/>
            </p:nvSpPr>
            <p:spPr bwMode="auto">
              <a:xfrm>
                <a:off x="2754" y="328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6" name="Freeform 1980"/>
              <p:cNvSpPr>
                <a:spLocks/>
              </p:cNvSpPr>
              <p:nvPr/>
            </p:nvSpPr>
            <p:spPr bwMode="auto">
              <a:xfrm>
                <a:off x="2759" y="3283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0 w 3"/>
                  <a:gd name="T9" fmla="*/ 2 h 2"/>
                  <a:gd name="T10" fmla="*/ 0 w 3"/>
                  <a:gd name="T11" fmla="*/ 0 h 2"/>
                  <a:gd name="T12" fmla="*/ 3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7" name="Freeform 1981"/>
              <p:cNvSpPr>
                <a:spLocks/>
              </p:cNvSpPr>
              <p:nvPr/>
            </p:nvSpPr>
            <p:spPr bwMode="auto">
              <a:xfrm>
                <a:off x="2774" y="3283"/>
                <a:ext cx="5" cy="5"/>
              </a:xfrm>
              <a:custGeom>
                <a:avLst/>
                <a:gdLst>
                  <a:gd name="T0" fmla="*/ 0 w 5"/>
                  <a:gd name="T1" fmla="*/ 2 h 5"/>
                  <a:gd name="T2" fmla="*/ 2 w 5"/>
                  <a:gd name="T3" fmla="*/ 2 h 5"/>
                  <a:gd name="T4" fmla="*/ 2 w 5"/>
                  <a:gd name="T5" fmla="*/ 0 h 5"/>
                  <a:gd name="T6" fmla="*/ 2 w 5"/>
                  <a:gd name="T7" fmla="*/ 2 h 5"/>
                  <a:gd name="T8" fmla="*/ 5 w 5"/>
                  <a:gd name="T9" fmla="*/ 2 h 5"/>
                  <a:gd name="T10" fmla="*/ 2 w 5"/>
                  <a:gd name="T11" fmla="*/ 5 h 5"/>
                  <a:gd name="T12" fmla="*/ 0 w 5"/>
                  <a:gd name="T13" fmla="*/ 2 h 5"/>
                  <a:gd name="T14" fmla="*/ 0 w 5"/>
                  <a:gd name="T15" fmla="*/ 0 h 5"/>
                  <a:gd name="T16" fmla="*/ 0 w 5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8" name="Rectangle 1982"/>
              <p:cNvSpPr>
                <a:spLocks noChangeArrowheads="1"/>
              </p:cNvSpPr>
              <p:nvPr/>
            </p:nvSpPr>
            <p:spPr bwMode="auto">
              <a:xfrm>
                <a:off x="2742" y="3283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9" name="Freeform 1983"/>
              <p:cNvSpPr>
                <a:spLocks/>
              </p:cNvSpPr>
              <p:nvPr/>
            </p:nvSpPr>
            <p:spPr bwMode="auto">
              <a:xfrm>
                <a:off x="2762" y="3283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0" name="Freeform 1984"/>
              <p:cNvSpPr>
                <a:spLocks/>
              </p:cNvSpPr>
              <p:nvPr/>
            </p:nvSpPr>
            <p:spPr bwMode="auto">
              <a:xfrm>
                <a:off x="2754" y="3283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3 w 3"/>
                  <a:gd name="T7" fmla="*/ 2 h 2"/>
                  <a:gd name="T8" fmla="*/ 3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w 3"/>
                  <a:gd name="T15" fmla="*/ 0 h 2"/>
                  <a:gd name="T16" fmla="*/ 3 w 3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1" name="Freeform 1985"/>
              <p:cNvSpPr>
                <a:spLocks/>
              </p:cNvSpPr>
              <p:nvPr/>
            </p:nvSpPr>
            <p:spPr bwMode="auto">
              <a:xfrm>
                <a:off x="2735" y="328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2" name="Freeform 1986"/>
              <p:cNvSpPr>
                <a:spLocks/>
              </p:cNvSpPr>
              <p:nvPr/>
            </p:nvSpPr>
            <p:spPr bwMode="auto">
              <a:xfrm>
                <a:off x="2806" y="328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3" name="Freeform 1987"/>
              <p:cNvSpPr>
                <a:spLocks/>
              </p:cNvSpPr>
              <p:nvPr/>
            </p:nvSpPr>
            <p:spPr bwMode="auto">
              <a:xfrm>
                <a:off x="2732" y="3283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4" name="Freeform 1988"/>
              <p:cNvSpPr>
                <a:spLocks/>
              </p:cNvSpPr>
              <p:nvPr/>
            </p:nvSpPr>
            <p:spPr bwMode="auto">
              <a:xfrm>
                <a:off x="2732" y="328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3 w 3"/>
                  <a:gd name="T5" fmla="*/ 0 h 3"/>
                  <a:gd name="T6" fmla="*/ 0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5" name="Freeform 1989"/>
              <p:cNvSpPr>
                <a:spLocks/>
              </p:cNvSpPr>
              <p:nvPr/>
            </p:nvSpPr>
            <p:spPr bwMode="auto">
              <a:xfrm>
                <a:off x="2732" y="328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6" name="Freeform 1990"/>
              <p:cNvSpPr>
                <a:spLocks/>
              </p:cNvSpPr>
              <p:nvPr/>
            </p:nvSpPr>
            <p:spPr bwMode="auto">
              <a:xfrm>
                <a:off x="2740" y="328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7" name="Freeform 1991"/>
              <p:cNvSpPr>
                <a:spLocks/>
              </p:cNvSpPr>
              <p:nvPr/>
            </p:nvSpPr>
            <p:spPr bwMode="auto">
              <a:xfrm>
                <a:off x="2747" y="328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8" name="Freeform 1992"/>
              <p:cNvSpPr>
                <a:spLocks/>
              </p:cNvSpPr>
              <p:nvPr/>
            </p:nvSpPr>
            <p:spPr bwMode="auto">
              <a:xfrm>
                <a:off x="2742" y="3280"/>
                <a:ext cx="5" cy="0"/>
              </a:xfrm>
              <a:custGeom>
                <a:avLst/>
                <a:gdLst>
                  <a:gd name="T0" fmla="*/ 2 w 5"/>
                  <a:gd name="T1" fmla="*/ 5 w 5"/>
                  <a:gd name="T2" fmla="*/ 2 w 5"/>
                  <a:gd name="T3" fmla="*/ 0 w 5"/>
                  <a:gd name="T4" fmla="*/ 2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5">
                    <a:moveTo>
                      <a:pt x="2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9" name="Rectangle 1993"/>
              <p:cNvSpPr>
                <a:spLocks noChangeArrowheads="1"/>
              </p:cNvSpPr>
              <p:nvPr/>
            </p:nvSpPr>
            <p:spPr bwMode="auto">
              <a:xfrm>
                <a:off x="2730" y="3280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0" name="Freeform 1994"/>
              <p:cNvSpPr>
                <a:spLocks/>
              </p:cNvSpPr>
              <p:nvPr/>
            </p:nvSpPr>
            <p:spPr bwMode="auto">
              <a:xfrm>
                <a:off x="2801" y="3278"/>
                <a:ext cx="5" cy="5"/>
              </a:xfrm>
              <a:custGeom>
                <a:avLst/>
                <a:gdLst>
                  <a:gd name="T0" fmla="*/ 5 w 5"/>
                  <a:gd name="T1" fmla="*/ 2 h 5"/>
                  <a:gd name="T2" fmla="*/ 5 w 5"/>
                  <a:gd name="T3" fmla="*/ 5 h 5"/>
                  <a:gd name="T4" fmla="*/ 2 w 5"/>
                  <a:gd name="T5" fmla="*/ 5 h 5"/>
                  <a:gd name="T6" fmla="*/ 2 w 5"/>
                  <a:gd name="T7" fmla="*/ 2 h 5"/>
                  <a:gd name="T8" fmla="*/ 0 w 5"/>
                  <a:gd name="T9" fmla="*/ 2 h 5"/>
                  <a:gd name="T10" fmla="*/ 0 w 5"/>
                  <a:gd name="T11" fmla="*/ 0 h 5"/>
                  <a:gd name="T12" fmla="*/ 0 w 5"/>
                  <a:gd name="T13" fmla="*/ 2 h 5"/>
                  <a:gd name="T14" fmla="*/ 0 w 5"/>
                  <a:gd name="T15" fmla="*/ 0 h 5"/>
                  <a:gd name="T16" fmla="*/ 0 w 5"/>
                  <a:gd name="T17" fmla="*/ 2 h 5"/>
                  <a:gd name="T18" fmla="*/ 2 w 5"/>
                  <a:gd name="T19" fmla="*/ 2 h 5"/>
                  <a:gd name="T20" fmla="*/ 5 w 5"/>
                  <a:gd name="T21" fmla="*/ 2 h 5"/>
                  <a:gd name="T22" fmla="*/ 5 w 5"/>
                  <a:gd name="T23" fmla="*/ 0 h 5"/>
                  <a:gd name="T24" fmla="*/ 5 w 5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5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1" name="Freeform 1995"/>
              <p:cNvSpPr>
                <a:spLocks/>
              </p:cNvSpPr>
              <p:nvPr/>
            </p:nvSpPr>
            <p:spPr bwMode="auto">
              <a:xfrm>
                <a:off x="2747" y="3278"/>
                <a:ext cx="10" cy="7"/>
              </a:xfrm>
              <a:custGeom>
                <a:avLst/>
                <a:gdLst>
                  <a:gd name="T0" fmla="*/ 7 w 10"/>
                  <a:gd name="T1" fmla="*/ 2 h 7"/>
                  <a:gd name="T2" fmla="*/ 10 w 10"/>
                  <a:gd name="T3" fmla="*/ 2 h 7"/>
                  <a:gd name="T4" fmla="*/ 7 w 10"/>
                  <a:gd name="T5" fmla="*/ 2 h 7"/>
                  <a:gd name="T6" fmla="*/ 7 w 10"/>
                  <a:gd name="T7" fmla="*/ 5 h 7"/>
                  <a:gd name="T8" fmla="*/ 5 w 10"/>
                  <a:gd name="T9" fmla="*/ 5 h 7"/>
                  <a:gd name="T10" fmla="*/ 5 w 10"/>
                  <a:gd name="T11" fmla="*/ 7 h 7"/>
                  <a:gd name="T12" fmla="*/ 5 w 10"/>
                  <a:gd name="T13" fmla="*/ 5 h 7"/>
                  <a:gd name="T14" fmla="*/ 2 w 10"/>
                  <a:gd name="T15" fmla="*/ 5 h 7"/>
                  <a:gd name="T16" fmla="*/ 5 w 10"/>
                  <a:gd name="T17" fmla="*/ 5 h 7"/>
                  <a:gd name="T18" fmla="*/ 2 w 10"/>
                  <a:gd name="T19" fmla="*/ 5 h 7"/>
                  <a:gd name="T20" fmla="*/ 2 w 10"/>
                  <a:gd name="T21" fmla="*/ 7 h 7"/>
                  <a:gd name="T22" fmla="*/ 0 w 10"/>
                  <a:gd name="T23" fmla="*/ 7 h 7"/>
                  <a:gd name="T24" fmla="*/ 0 w 10"/>
                  <a:gd name="T25" fmla="*/ 5 h 7"/>
                  <a:gd name="T26" fmla="*/ 2 w 10"/>
                  <a:gd name="T27" fmla="*/ 5 h 7"/>
                  <a:gd name="T28" fmla="*/ 0 w 10"/>
                  <a:gd name="T29" fmla="*/ 5 h 7"/>
                  <a:gd name="T30" fmla="*/ 2 w 10"/>
                  <a:gd name="T31" fmla="*/ 5 h 7"/>
                  <a:gd name="T32" fmla="*/ 5 w 10"/>
                  <a:gd name="T33" fmla="*/ 5 h 7"/>
                  <a:gd name="T34" fmla="*/ 5 w 10"/>
                  <a:gd name="T35" fmla="*/ 2 h 7"/>
                  <a:gd name="T36" fmla="*/ 2 w 10"/>
                  <a:gd name="T37" fmla="*/ 2 h 7"/>
                  <a:gd name="T38" fmla="*/ 5 w 10"/>
                  <a:gd name="T39" fmla="*/ 2 h 7"/>
                  <a:gd name="T40" fmla="*/ 7 w 10"/>
                  <a:gd name="T41" fmla="*/ 2 h 7"/>
                  <a:gd name="T42" fmla="*/ 5 w 10"/>
                  <a:gd name="T43" fmla="*/ 2 h 7"/>
                  <a:gd name="T44" fmla="*/ 2 w 10"/>
                  <a:gd name="T45" fmla="*/ 2 h 7"/>
                  <a:gd name="T46" fmla="*/ 5 w 10"/>
                  <a:gd name="T47" fmla="*/ 2 h 7"/>
                  <a:gd name="T48" fmla="*/ 5 w 10"/>
                  <a:gd name="T49" fmla="*/ 0 h 7"/>
                  <a:gd name="T50" fmla="*/ 7 w 10"/>
                  <a:gd name="T51" fmla="*/ 0 h 7"/>
                  <a:gd name="T52" fmla="*/ 7 w 10"/>
                  <a:gd name="T5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" h="7">
                    <a:moveTo>
                      <a:pt x="7" y="2"/>
                    </a:moveTo>
                    <a:lnTo>
                      <a:pt x="10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2" name="Rectangle 1996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3" name="Freeform 1997"/>
              <p:cNvSpPr>
                <a:spLocks/>
              </p:cNvSpPr>
              <p:nvPr/>
            </p:nvSpPr>
            <p:spPr bwMode="auto">
              <a:xfrm>
                <a:off x="2722" y="3278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3 w 8"/>
                  <a:gd name="T3" fmla="*/ 0 h 2"/>
                  <a:gd name="T4" fmla="*/ 5 w 8"/>
                  <a:gd name="T5" fmla="*/ 0 h 2"/>
                  <a:gd name="T6" fmla="*/ 5 w 8"/>
                  <a:gd name="T7" fmla="*/ 2 h 2"/>
                  <a:gd name="T8" fmla="*/ 8 w 8"/>
                  <a:gd name="T9" fmla="*/ 2 h 2"/>
                  <a:gd name="T10" fmla="*/ 8 w 8"/>
                  <a:gd name="T11" fmla="*/ 0 h 2"/>
                  <a:gd name="T12" fmla="*/ 8 w 8"/>
                  <a:gd name="T13" fmla="*/ 2 h 2"/>
                  <a:gd name="T14" fmla="*/ 5 w 8"/>
                  <a:gd name="T15" fmla="*/ 2 h 2"/>
                  <a:gd name="T16" fmla="*/ 8 w 8"/>
                  <a:gd name="T17" fmla="*/ 2 h 2"/>
                  <a:gd name="T18" fmla="*/ 5 w 8"/>
                  <a:gd name="T19" fmla="*/ 2 h 2"/>
                  <a:gd name="T20" fmla="*/ 3 w 8"/>
                  <a:gd name="T21" fmla="*/ 2 h 2"/>
                  <a:gd name="T22" fmla="*/ 5 w 8"/>
                  <a:gd name="T23" fmla="*/ 2 h 2"/>
                  <a:gd name="T24" fmla="*/ 3 w 8"/>
                  <a:gd name="T25" fmla="*/ 2 h 2"/>
                  <a:gd name="T26" fmla="*/ 3 w 8"/>
                  <a:gd name="T27" fmla="*/ 0 h 2"/>
                  <a:gd name="T28" fmla="*/ 3 w 8"/>
                  <a:gd name="T29" fmla="*/ 2 h 2"/>
                  <a:gd name="T30" fmla="*/ 3 w 8"/>
                  <a:gd name="T31" fmla="*/ 0 h 2"/>
                  <a:gd name="T32" fmla="*/ 3 w 8"/>
                  <a:gd name="T33" fmla="*/ 2 h 2"/>
                  <a:gd name="T34" fmla="*/ 0 w 8"/>
                  <a:gd name="T35" fmla="*/ 2 h 2"/>
                  <a:gd name="T36" fmla="*/ 0 w 8"/>
                  <a:gd name="T3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4" name="Freeform 1998"/>
              <p:cNvSpPr>
                <a:spLocks/>
              </p:cNvSpPr>
              <p:nvPr/>
            </p:nvSpPr>
            <p:spPr bwMode="auto">
              <a:xfrm>
                <a:off x="2722" y="327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5" name="Freeform 1999"/>
              <p:cNvSpPr>
                <a:spLocks/>
              </p:cNvSpPr>
              <p:nvPr/>
            </p:nvSpPr>
            <p:spPr bwMode="auto">
              <a:xfrm>
                <a:off x="2735" y="327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6" name="Freeform 2000"/>
              <p:cNvSpPr>
                <a:spLocks/>
              </p:cNvSpPr>
              <p:nvPr/>
            </p:nvSpPr>
            <p:spPr bwMode="auto">
              <a:xfrm>
                <a:off x="2769" y="3275"/>
                <a:ext cx="19" cy="13"/>
              </a:xfrm>
              <a:custGeom>
                <a:avLst/>
                <a:gdLst>
                  <a:gd name="T0" fmla="*/ 5 w 19"/>
                  <a:gd name="T1" fmla="*/ 0 h 13"/>
                  <a:gd name="T2" fmla="*/ 7 w 19"/>
                  <a:gd name="T3" fmla="*/ 3 h 13"/>
                  <a:gd name="T4" fmla="*/ 10 w 19"/>
                  <a:gd name="T5" fmla="*/ 5 h 13"/>
                  <a:gd name="T6" fmla="*/ 7 w 19"/>
                  <a:gd name="T7" fmla="*/ 3 h 13"/>
                  <a:gd name="T8" fmla="*/ 10 w 19"/>
                  <a:gd name="T9" fmla="*/ 0 h 13"/>
                  <a:gd name="T10" fmla="*/ 12 w 19"/>
                  <a:gd name="T11" fmla="*/ 3 h 13"/>
                  <a:gd name="T12" fmla="*/ 12 w 19"/>
                  <a:gd name="T13" fmla="*/ 8 h 13"/>
                  <a:gd name="T14" fmla="*/ 15 w 19"/>
                  <a:gd name="T15" fmla="*/ 5 h 13"/>
                  <a:gd name="T16" fmla="*/ 12 w 19"/>
                  <a:gd name="T17" fmla="*/ 8 h 13"/>
                  <a:gd name="T18" fmla="*/ 15 w 19"/>
                  <a:gd name="T19" fmla="*/ 5 h 13"/>
                  <a:gd name="T20" fmla="*/ 15 w 19"/>
                  <a:gd name="T21" fmla="*/ 5 h 13"/>
                  <a:gd name="T22" fmla="*/ 17 w 19"/>
                  <a:gd name="T23" fmla="*/ 3 h 13"/>
                  <a:gd name="T24" fmla="*/ 19 w 19"/>
                  <a:gd name="T25" fmla="*/ 5 h 13"/>
                  <a:gd name="T26" fmla="*/ 19 w 19"/>
                  <a:gd name="T27" fmla="*/ 5 h 13"/>
                  <a:gd name="T28" fmla="*/ 19 w 19"/>
                  <a:gd name="T29" fmla="*/ 8 h 13"/>
                  <a:gd name="T30" fmla="*/ 17 w 19"/>
                  <a:gd name="T31" fmla="*/ 10 h 13"/>
                  <a:gd name="T32" fmla="*/ 17 w 19"/>
                  <a:gd name="T33" fmla="*/ 10 h 13"/>
                  <a:gd name="T34" fmla="*/ 17 w 19"/>
                  <a:gd name="T35" fmla="*/ 10 h 13"/>
                  <a:gd name="T36" fmla="*/ 15 w 19"/>
                  <a:gd name="T37" fmla="*/ 13 h 13"/>
                  <a:gd name="T38" fmla="*/ 15 w 19"/>
                  <a:gd name="T39" fmla="*/ 13 h 13"/>
                  <a:gd name="T40" fmla="*/ 10 w 19"/>
                  <a:gd name="T41" fmla="*/ 13 h 13"/>
                  <a:gd name="T42" fmla="*/ 12 w 19"/>
                  <a:gd name="T43" fmla="*/ 10 h 13"/>
                  <a:gd name="T44" fmla="*/ 12 w 19"/>
                  <a:gd name="T45" fmla="*/ 10 h 13"/>
                  <a:gd name="T46" fmla="*/ 12 w 19"/>
                  <a:gd name="T47" fmla="*/ 10 h 13"/>
                  <a:gd name="T48" fmla="*/ 10 w 19"/>
                  <a:gd name="T49" fmla="*/ 8 h 13"/>
                  <a:gd name="T50" fmla="*/ 7 w 19"/>
                  <a:gd name="T51" fmla="*/ 10 h 13"/>
                  <a:gd name="T52" fmla="*/ 10 w 19"/>
                  <a:gd name="T53" fmla="*/ 8 h 13"/>
                  <a:gd name="T54" fmla="*/ 7 w 19"/>
                  <a:gd name="T55" fmla="*/ 5 h 13"/>
                  <a:gd name="T56" fmla="*/ 7 w 19"/>
                  <a:gd name="T57" fmla="*/ 5 h 13"/>
                  <a:gd name="T58" fmla="*/ 7 w 19"/>
                  <a:gd name="T59" fmla="*/ 5 h 13"/>
                  <a:gd name="T60" fmla="*/ 7 w 19"/>
                  <a:gd name="T61" fmla="*/ 8 h 13"/>
                  <a:gd name="T62" fmla="*/ 5 w 19"/>
                  <a:gd name="T63" fmla="*/ 10 h 13"/>
                  <a:gd name="T64" fmla="*/ 2 w 19"/>
                  <a:gd name="T65" fmla="*/ 8 h 13"/>
                  <a:gd name="T66" fmla="*/ 2 w 19"/>
                  <a:gd name="T67" fmla="*/ 8 h 13"/>
                  <a:gd name="T68" fmla="*/ 0 w 19"/>
                  <a:gd name="T69" fmla="*/ 5 h 13"/>
                  <a:gd name="T70" fmla="*/ 2 w 19"/>
                  <a:gd name="T71" fmla="*/ 3 h 13"/>
                  <a:gd name="T72" fmla="*/ 5 w 19"/>
                  <a:gd name="T7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13">
                    <a:moveTo>
                      <a:pt x="2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8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2" y="8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7" y="13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5" y="10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7" name="Freeform 2001"/>
              <p:cNvSpPr>
                <a:spLocks/>
              </p:cNvSpPr>
              <p:nvPr/>
            </p:nvSpPr>
            <p:spPr bwMode="auto">
              <a:xfrm>
                <a:off x="2735" y="327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2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8" name="Rectangle 2002"/>
              <p:cNvSpPr>
                <a:spLocks noChangeArrowheads="1"/>
              </p:cNvSpPr>
              <p:nvPr/>
            </p:nvSpPr>
            <p:spPr bwMode="auto">
              <a:xfrm>
                <a:off x="2737" y="3273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9" name="Freeform 2003"/>
              <p:cNvSpPr>
                <a:spLocks/>
              </p:cNvSpPr>
              <p:nvPr/>
            </p:nvSpPr>
            <p:spPr bwMode="auto">
              <a:xfrm>
                <a:off x="2754" y="3273"/>
                <a:ext cx="17" cy="15"/>
              </a:xfrm>
              <a:custGeom>
                <a:avLst/>
                <a:gdLst>
                  <a:gd name="T0" fmla="*/ 5 w 17"/>
                  <a:gd name="T1" fmla="*/ 5 h 15"/>
                  <a:gd name="T2" fmla="*/ 3 w 17"/>
                  <a:gd name="T3" fmla="*/ 7 h 15"/>
                  <a:gd name="T4" fmla="*/ 0 w 17"/>
                  <a:gd name="T5" fmla="*/ 5 h 15"/>
                  <a:gd name="T6" fmla="*/ 0 w 17"/>
                  <a:gd name="T7" fmla="*/ 5 h 15"/>
                  <a:gd name="T8" fmla="*/ 3 w 17"/>
                  <a:gd name="T9" fmla="*/ 2 h 15"/>
                  <a:gd name="T10" fmla="*/ 5 w 17"/>
                  <a:gd name="T11" fmla="*/ 5 h 15"/>
                  <a:gd name="T12" fmla="*/ 8 w 17"/>
                  <a:gd name="T13" fmla="*/ 2 h 15"/>
                  <a:gd name="T14" fmla="*/ 8 w 17"/>
                  <a:gd name="T15" fmla="*/ 2 h 15"/>
                  <a:gd name="T16" fmla="*/ 8 w 17"/>
                  <a:gd name="T17" fmla="*/ 2 h 15"/>
                  <a:gd name="T18" fmla="*/ 8 w 17"/>
                  <a:gd name="T19" fmla="*/ 2 h 15"/>
                  <a:gd name="T20" fmla="*/ 10 w 17"/>
                  <a:gd name="T21" fmla="*/ 0 h 15"/>
                  <a:gd name="T22" fmla="*/ 10 w 17"/>
                  <a:gd name="T23" fmla="*/ 0 h 15"/>
                  <a:gd name="T24" fmla="*/ 10 w 17"/>
                  <a:gd name="T25" fmla="*/ 0 h 15"/>
                  <a:gd name="T26" fmla="*/ 12 w 17"/>
                  <a:gd name="T27" fmla="*/ 2 h 15"/>
                  <a:gd name="T28" fmla="*/ 12 w 17"/>
                  <a:gd name="T29" fmla="*/ 2 h 15"/>
                  <a:gd name="T30" fmla="*/ 15 w 17"/>
                  <a:gd name="T31" fmla="*/ 0 h 15"/>
                  <a:gd name="T32" fmla="*/ 17 w 17"/>
                  <a:gd name="T33" fmla="*/ 2 h 15"/>
                  <a:gd name="T34" fmla="*/ 17 w 17"/>
                  <a:gd name="T35" fmla="*/ 2 h 15"/>
                  <a:gd name="T36" fmla="*/ 15 w 17"/>
                  <a:gd name="T37" fmla="*/ 5 h 15"/>
                  <a:gd name="T38" fmla="*/ 15 w 17"/>
                  <a:gd name="T39" fmla="*/ 5 h 15"/>
                  <a:gd name="T40" fmla="*/ 15 w 17"/>
                  <a:gd name="T41" fmla="*/ 5 h 15"/>
                  <a:gd name="T42" fmla="*/ 17 w 17"/>
                  <a:gd name="T43" fmla="*/ 7 h 15"/>
                  <a:gd name="T44" fmla="*/ 15 w 17"/>
                  <a:gd name="T45" fmla="*/ 10 h 15"/>
                  <a:gd name="T46" fmla="*/ 12 w 17"/>
                  <a:gd name="T47" fmla="*/ 7 h 15"/>
                  <a:gd name="T48" fmla="*/ 12 w 17"/>
                  <a:gd name="T49" fmla="*/ 7 h 15"/>
                  <a:gd name="T50" fmla="*/ 10 w 17"/>
                  <a:gd name="T51" fmla="*/ 5 h 15"/>
                  <a:gd name="T52" fmla="*/ 10 w 17"/>
                  <a:gd name="T53" fmla="*/ 5 h 15"/>
                  <a:gd name="T54" fmla="*/ 12 w 17"/>
                  <a:gd name="T55" fmla="*/ 7 h 15"/>
                  <a:gd name="T56" fmla="*/ 15 w 17"/>
                  <a:gd name="T57" fmla="*/ 10 h 15"/>
                  <a:gd name="T58" fmla="*/ 12 w 17"/>
                  <a:gd name="T59" fmla="*/ 12 h 15"/>
                  <a:gd name="T60" fmla="*/ 12 w 17"/>
                  <a:gd name="T61" fmla="*/ 12 h 15"/>
                  <a:gd name="T62" fmla="*/ 12 w 17"/>
                  <a:gd name="T63" fmla="*/ 12 h 15"/>
                  <a:gd name="T64" fmla="*/ 10 w 17"/>
                  <a:gd name="T65" fmla="*/ 15 h 15"/>
                  <a:gd name="T66" fmla="*/ 10 w 17"/>
                  <a:gd name="T67" fmla="*/ 15 h 15"/>
                  <a:gd name="T68" fmla="*/ 8 w 17"/>
                  <a:gd name="T69" fmla="*/ 12 h 15"/>
                  <a:gd name="T70" fmla="*/ 8 w 17"/>
                  <a:gd name="T71" fmla="*/ 12 h 15"/>
                  <a:gd name="T72" fmla="*/ 10 w 17"/>
                  <a:gd name="T73" fmla="*/ 10 h 15"/>
                  <a:gd name="T74" fmla="*/ 5 w 17"/>
                  <a:gd name="T75" fmla="*/ 10 h 15"/>
                  <a:gd name="T76" fmla="*/ 5 w 17"/>
                  <a:gd name="T77" fmla="*/ 7 h 15"/>
                  <a:gd name="T78" fmla="*/ 5 w 17"/>
                  <a:gd name="T79" fmla="*/ 7 h 15"/>
                  <a:gd name="T80" fmla="*/ 5 w 17"/>
                  <a:gd name="T81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" h="15">
                    <a:moveTo>
                      <a:pt x="5" y="7"/>
                    </a:moveTo>
                    <a:lnTo>
                      <a:pt x="5" y="5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5" y="10"/>
                    </a:lnTo>
                    <a:lnTo>
                      <a:pt x="12" y="10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10" y="12"/>
                    </a:lnTo>
                    <a:lnTo>
                      <a:pt x="10" y="15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5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0" name="Rectangle 2004"/>
              <p:cNvSpPr>
                <a:spLocks noChangeArrowheads="1"/>
              </p:cNvSpPr>
              <p:nvPr/>
            </p:nvSpPr>
            <p:spPr bwMode="auto">
              <a:xfrm>
                <a:off x="2757" y="3273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1" name="Freeform 2005"/>
              <p:cNvSpPr>
                <a:spLocks/>
              </p:cNvSpPr>
              <p:nvPr/>
            </p:nvSpPr>
            <p:spPr bwMode="auto">
              <a:xfrm>
                <a:off x="2725" y="327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2" name="Freeform 2006"/>
              <p:cNvSpPr>
                <a:spLocks/>
              </p:cNvSpPr>
              <p:nvPr/>
            </p:nvSpPr>
            <p:spPr bwMode="auto">
              <a:xfrm>
                <a:off x="2757" y="327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3" name="Freeform 2007"/>
              <p:cNvSpPr>
                <a:spLocks/>
              </p:cNvSpPr>
              <p:nvPr/>
            </p:nvSpPr>
            <p:spPr bwMode="auto">
              <a:xfrm>
                <a:off x="2715" y="326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4" name="Freeform 2008"/>
              <p:cNvSpPr>
                <a:spLocks/>
              </p:cNvSpPr>
              <p:nvPr/>
            </p:nvSpPr>
            <p:spPr bwMode="auto">
              <a:xfrm>
                <a:off x="2715" y="326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5" name="Freeform 2009"/>
              <p:cNvSpPr>
                <a:spLocks/>
              </p:cNvSpPr>
              <p:nvPr/>
            </p:nvSpPr>
            <p:spPr bwMode="auto">
              <a:xfrm>
                <a:off x="2715" y="3266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2 h 2"/>
                  <a:gd name="T4" fmla="*/ 3 w 3"/>
                  <a:gd name="T5" fmla="*/ 0 h 2"/>
                  <a:gd name="T6" fmla="*/ 3 w 3"/>
                  <a:gd name="T7" fmla="*/ 2 h 2"/>
                  <a:gd name="T8" fmla="*/ 0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6" name="Freeform 2010"/>
              <p:cNvSpPr>
                <a:spLocks/>
              </p:cNvSpPr>
              <p:nvPr/>
            </p:nvSpPr>
            <p:spPr bwMode="auto">
              <a:xfrm>
                <a:off x="2791" y="3266"/>
                <a:ext cx="17" cy="19"/>
              </a:xfrm>
              <a:custGeom>
                <a:avLst/>
                <a:gdLst>
                  <a:gd name="T0" fmla="*/ 10 w 17"/>
                  <a:gd name="T1" fmla="*/ 19 h 19"/>
                  <a:gd name="T2" fmla="*/ 7 w 17"/>
                  <a:gd name="T3" fmla="*/ 19 h 19"/>
                  <a:gd name="T4" fmla="*/ 7 w 17"/>
                  <a:gd name="T5" fmla="*/ 17 h 19"/>
                  <a:gd name="T6" fmla="*/ 5 w 17"/>
                  <a:gd name="T7" fmla="*/ 17 h 19"/>
                  <a:gd name="T8" fmla="*/ 2 w 17"/>
                  <a:gd name="T9" fmla="*/ 17 h 19"/>
                  <a:gd name="T10" fmla="*/ 2 w 17"/>
                  <a:gd name="T11" fmla="*/ 14 h 19"/>
                  <a:gd name="T12" fmla="*/ 0 w 17"/>
                  <a:gd name="T13" fmla="*/ 14 h 19"/>
                  <a:gd name="T14" fmla="*/ 2 w 17"/>
                  <a:gd name="T15" fmla="*/ 14 h 19"/>
                  <a:gd name="T16" fmla="*/ 0 w 17"/>
                  <a:gd name="T17" fmla="*/ 14 h 19"/>
                  <a:gd name="T18" fmla="*/ 0 w 17"/>
                  <a:gd name="T19" fmla="*/ 12 h 19"/>
                  <a:gd name="T20" fmla="*/ 0 w 17"/>
                  <a:gd name="T21" fmla="*/ 9 h 19"/>
                  <a:gd name="T22" fmla="*/ 0 w 17"/>
                  <a:gd name="T23" fmla="*/ 7 h 19"/>
                  <a:gd name="T24" fmla="*/ 2 w 17"/>
                  <a:gd name="T25" fmla="*/ 7 h 19"/>
                  <a:gd name="T26" fmla="*/ 5 w 17"/>
                  <a:gd name="T27" fmla="*/ 7 h 19"/>
                  <a:gd name="T28" fmla="*/ 7 w 17"/>
                  <a:gd name="T29" fmla="*/ 7 h 19"/>
                  <a:gd name="T30" fmla="*/ 5 w 17"/>
                  <a:gd name="T31" fmla="*/ 7 h 19"/>
                  <a:gd name="T32" fmla="*/ 5 w 17"/>
                  <a:gd name="T33" fmla="*/ 5 h 19"/>
                  <a:gd name="T34" fmla="*/ 5 w 17"/>
                  <a:gd name="T35" fmla="*/ 2 h 19"/>
                  <a:gd name="T36" fmla="*/ 7 w 17"/>
                  <a:gd name="T37" fmla="*/ 2 h 19"/>
                  <a:gd name="T38" fmla="*/ 10 w 17"/>
                  <a:gd name="T39" fmla="*/ 2 h 19"/>
                  <a:gd name="T40" fmla="*/ 10 w 17"/>
                  <a:gd name="T41" fmla="*/ 0 h 19"/>
                  <a:gd name="T42" fmla="*/ 12 w 17"/>
                  <a:gd name="T43" fmla="*/ 0 h 19"/>
                  <a:gd name="T44" fmla="*/ 12 w 17"/>
                  <a:gd name="T45" fmla="*/ 2 h 19"/>
                  <a:gd name="T46" fmla="*/ 10 w 17"/>
                  <a:gd name="T47" fmla="*/ 2 h 19"/>
                  <a:gd name="T48" fmla="*/ 12 w 17"/>
                  <a:gd name="T49" fmla="*/ 2 h 19"/>
                  <a:gd name="T50" fmla="*/ 12 w 17"/>
                  <a:gd name="T51" fmla="*/ 5 h 19"/>
                  <a:gd name="T52" fmla="*/ 12 w 17"/>
                  <a:gd name="T53" fmla="*/ 7 h 19"/>
                  <a:gd name="T54" fmla="*/ 12 w 17"/>
                  <a:gd name="T55" fmla="*/ 9 h 19"/>
                  <a:gd name="T56" fmla="*/ 15 w 17"/>
                  <a:gd name="T57" fmla="*/ 9 h 19"/>
                  <a:gd name="T58" fmla="*/ 15 w 17"/>
                  <a:gd name="T59" fmla="*/ 12 h 19"/>
                  <a:gd name="T60" fmla="*/ 12 w 17"/>
                  <a:gd name="T61" fmla="*/ 12 h 19"/>
                  <a:gd name="T62" fmla="*/ 10 w 17"/>
                  <a:gd name="T63" fmla="*/ 12 h 19"/>
                  <a:gd name="T64" fmla="*/ 7 w 17"/>
                  <a:gd name="T65" fmla="*/ 12 h 19"/>
                  <a:gd name="T66" fmla="*/ 7 w 17"/>
                  <a:gd name="T67" fmla="*/ 9 h 19"/>
                  <a:gd name="T68" fmla="*/ 5 w 17"/>
                  <a:gd name="T69" fmla="*/ 9 h 19"/>
                  <a:gd name="T70" fmla="*/ 5 w 17"/>
                  <a:gd name="T71" fmla="*/ 12 h 19"/>
                  <a:gd name="T72" fmla="*/ 7 w 17"/>
                  <a:gd name="T73" fmla="*/ 12 h 19"/>
                  <a:gd name="T74" fmla="*/ 10 w 17"/>
                  <a:gd name="T75" fmla="*/ 14 h 19"/>
                  <a:gd name="T76" fmla="*/ 7 w 17"/>
                  <a:gd name="T77" fmla="*/ 14 h 19"/>
                  <a:gd name="T78" fmla="*/ 10 w 17"/>
                  <a:gd name="T79" fmla="*/ 14 h 19"/>
                  <a:gd name="T80" fmla="*/ 10 w 17"/>
                  <a:gd name="T81" fmla="*/ 17 h 19"/>
                  <a:gd name="T82" fmla="*/ 10 w 17"/>
                  <a:gd name="T83" fmla="*/ 14 h 19"/>
                  <a:gd name="T84" fmla="*/ 10 w 17"/>
                  <a:gd name="T85" fmla="*/ 17 h 19"/>
                  <a:gd name="T86" fmla="*/ 12 w 17"/>
                  <a:gd name="T87" fmla="*/ 17 h 19"/>
                  <a:gd name="T88" fmla="*/ 15 w 17"/>
                  <a:gd name="T89" fmla="*/ 17 h 19"/>
                  <a:gd name="T90" fmla="*/ 15 w 17"/>
                  <a:gd name="T91" fmla="*/ 19 h 19"/>
                  <a:gd name="T92" fmla="*/ 15 w 17"/>
                  <a:gd name="T93" fmla="*/ 17 h 19"/>
                  <a:gd name="T94" fmla="*/ 17 w 17"/>
                  <a:gd name="T95" fmla="*/ 17 h 19"/>
                  <a:gd name="T96" fmla="*/ 17 w 17"/>
                  <a:gd name="T97" fmla="*/ 19 h 19"/>
                  <a:gd name="T98" fmla="*/ 15 w 17"/>
                  <a:gd name="T99" fmla="*/ 19 h 19"/>
                  <a:gd name="T100" fmla="*/ 12 w 17"/>
                  <a:gd name="T101" fmla="*/ 19 h 19"/>
                  <a:gd name="T102" fmla="*/ 10 w 17"/>
                  <a:gd name="T103" fmla="*/ 19 h 19"/>
                  <a:gd name="T104" fmla="*/ 10 w 17"/>
                  <a:gd name="T105" fmla="*/ 17 h 19"/>
                  <a:gd name="T106" fmla="*/ 10 w 17"/>
                  <a:gd name="T10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" h="19">
                    <a:moveTo>
                      <a:pt x="10" y="19"/>
                    </a:moveTo>
                    <a:lnTo>
                      <a:pt x="7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5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7" y="12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0" y="17"/>
                    </a:lnTo>
                    <a:lnTo>
                      <a:pt x="10" y="14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17" y="19"/>
                    </a:lnTo>
                    <a:lnTo>
                      <a:pt x="15" y="19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10" y="17"/>
                    </a:lnTo>
                    <a:lnTo>
                      <a:pt x="10" y="1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7" name="Freeform 2011"/>
              <p:cNvSpPr>
                <a:spLocks/>
              </p:cNvSpPr>
              <p:nvPr/>
            </p:nvSpPr>
            <p:spPr bwMode="auto">
              <a:xfrm>
                <a:off x="2713" y="326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8" name="Freeform 2012"/>
              <p:cNvSpPr>
                <a:spLocks/>
              </p:cNvSpPr>
              <p:nvPr/>
            </p:nvSpPr>
            <p:spPr bwMode="auto">
              <a:xfrm>
                <a:off x="2749" y="3266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3 w 5"/>
                  <a:gd name="T3" fmla="*/ 2 h 2"/>
                  <a:gd name="T4" fmla="*/ 0 w 5"/>
                  <a:gd name="T5" fmla="*/ 2 h 2"/>
                  <a:gd name="T6" fmla="*/ 0 w 5"/>
                  <a:gd name="T7" fmla="*/ 0 h 2"/>
                  <a:gd name="T8" fmla="*/ 3 w 5"/>
                  <a:gd name="T9" fmla="*/ 0 h 2"/>
                  <a:gd name="T10" fmla="*/ 5 w 5"/>
                  <a:gd name="T11" fmla="*/ 0 h 2"/>
                  <a:gd name="T12" fmla="*/ 5 w 5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9" name="Freeform 2013"/>
              <p:cNvSpPr>
                <a:spLocks/>
              </p:cNvSpPr>
              <p:nvPr/>
            </p:nvSpPr>
            <p:spPr bwMode="auto">
              <a:xfrm>
                <a:off x="2710" y="3263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3 w 5"/>
                  <a:gd name="T3" fmla="*/ 0 h 3"/>
                  <a:gd name="T4" fmla="*/ 5 w 5"/>
                  <a:gd name="T5" fmla="*/ 0 h 3"/>
                  <a:gd name="T6" fmla="*/ 5 w 5"/>
                  <a:gd name="T7" fmla="*/ 3 h 3"/>
                  <a:gd name="T8" fmla="*/ 3 w 5"/>
                  <a:gd name="T9" fmla="*/ 3 h 3"/>
                  <a:gd name="T10" fmla="*/ 0 w 5"/>
                  <a:gd name="T11" fmla="*/ 3 h 3"/>
                  <a:gd name="T12" fmla="*/ 3 w 5"/>
                  <a:gd name="T13" fmla="*/ 3 h 3"/>
                  <a:gd name="T14" fmla="*/ 0 w 5"/>
                  <a:gd name="T15" fmla="*/ 3 h 3"/>
                  <a:gd name="T16" fmla="*/ 0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686" name="Group 2215"/>
            <p:cNvGrpSpPr>
              <a:grpSpLocks/>
            </p:cNvGrpSpPr>
            <p:nvPr/>
          </p:nvGrpSpPr>
          <p:grpSpPr bwMode="auto">
            <a:xfrm>
              <a:off x="1725" y="2532"/>
              <a:ext cx="1073" cy="748"/>
              <a:chOff x="1725" y="2532"/>
              <a:chExt cx="1073" cy="748"/>
            </a:xfrm>
          </p:grpSpPr>
          <p:sp>
            <p:nvSpPr>
              <p:cNvPr id="6100" name="Freeform 2015"/>
              <p:cNvSpPr>
                <a:spLocks/>
              </p:cNvSpPr>
              <p:nvPr/>
            </p:nvSpPr>
            <p:spPr bwMode="auto">
              <a:xfrm>
                <a:off x="2725" y="3261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1" name="Freeform 2016"/>
              <p:cNvSpPr>
                <a:spLocks/>
              </p:cNvSpPr>
              <p:nvPr/>
            </p:nvSpPr>
            <p:spPr bwMode="auto">
              <a:xfrm>
                <a:off x="2725" y="326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2" name="Rectangle 2017"/>
              <p:cNvSpPr>
                <a:spLocks noChangeArrowheads="1"/>
              </p:cNvSpPr>
              <p:nvPr/>
            </p:nvSpPr>
            <p:spPr bwMode="auto">
              <a:xfrm>
                <a:off x="2722" y="3261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3" name="Freeform 2018"/>
              <p:cNvSpPr>
                <a:spLocks/>
              </p:cNvSpPr>
              <p:nvPr/>
            </p:nvSpPr>
            <p:spPr bwMode="auto">
              <a:xfrm>
                <a:off x="2713" y="3261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4" name="Freeform 2019"/>
              <p:cNvSpPr>
                <a:spLocks/>
              </p:cNvSpPr>
              <p:nvPr/>
            </p:nvSpPr>
            <p:spPr bwMode="auto">
              <a:xfrm>
                <a:off x="2710" y="3261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  <a:gd name="T6" fmla="*/ 0 w 3"/>
                  <a:gd name="T7" fmla="*/ 2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5" name="Freeform 2020"/>
              <p:cNvSpPr>
                <a:spLocks/>
              </p:cNvSpPr>
              <p:nvPr/>
            </p:nvSpPr>
            <p:spPr bwMode="auto">
              <a:xfrm>
                <a:off x="2727" y="3261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6" name="Freeform 2021"/>
              <p:cNvSpPr>
                <a:spLocks/>
              </p:cNvSpPr>
              <p:nvPr/>
            </p:nvSpPr>
            <p:spPr bwMode="auto">
              <a:xfrm>
                <a:off x="2715" y="3261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7" name="Freeform 2022"/>
              <p:cNvSpPr>
                <a:spLocks/>
              </p:cNvSpPr>
              <p:nvPr/>
            </p:nvSpPr>
            <p:spPr bwMode="auto">
              <a:xfrm>
                <a:off x="2710" y="3261"/>
                <a:ext cx="15" cy="5"/>
              </a:xfrm>
              <a:custGeom>
                <a:avLst/>
                <a:gdLst>
                  <a:gd name="T0" fmla="*/ 8 w 15"/>
                  <a:gd name="T1" fmla="*/ 0 h 5"/>
                  <a:gd name="T2" fmla="*/ 10 w 15"/>
                  <a:gd name="T3" fmla="*/ 0 h 5"/>
                  <a:gd name="T4" fmla="*/ 12 w 15"/>
                  <a:gd name="T5" fmla="*/ 0 h 5"/>
                  <a:gd name="T6" fmla="*/ 12 w 15"/>
                  <a:gd name="T7" fmla="*/ 2 h 5"/>
                  <a:gd name="T8" fmla="*/ 10 w 15"/>
                  <a:gd name="T9" fmla="*/ 2 h 5"/>
                  <a:gd name="T10" fmla="*/ 12 w 15"/>
                  <a:gd name="T11" fmla="*/ 2 h 5"/>
                  <a:gd name="T12" fmla="*/ 12 w 15"/>
                  <a:gd name="T13" fmla="*/ 5 h 5"/>
                  <a:gd name="T14" fmla="*/ 15 w 15"/>
                  <a:gd name="T15" fmla="*/ 5 h 5"/>
                  <a:gd name="T16" fmla="*/ 12 w 15"/>
                  <a:gd name="T17" fmla="*/ 5 h 5"/>
                  <a:gd name="T18" fmla="*/ 10 w 15"/>
                  <a:gd name="T19" fmla="*/ 5 h 5"/>
                  <a:gd name="T20" fmla="*/ 8 w 15"/>
                  <a:gd name="T21" fmla="*/ 5 h 5"/>
                  <a:gd name="T22" fmla="*/ 5 w 15"/>
                  <a:gd name="T23" fmla="*/ 5 h 5"/>
                  <a:gd name="T24" fmla="*/ 5 w 15"/>
                  <a:gd name="T25" fmla="*/ 2 h 5"/>
                  <a:gd name="T26" fmla="*/ 3 w 15"/>
                  <a:gd name="T27" fmla="*/ 2 h 5"/>
                  <a:gd name="T28" fmla="*/ 3 w 15"/>
                  <a:gd name="T29" fmla="*/ 0 h 5"/>
                  <a:gd name="T30" fmla="*/ 0 w 15"/>
                  <a:gd name="T31" fmla="*/ 0 h 5"/>
                  <a:gd name="T32" fmla="*/ 3 w 15"/>
                  <a:gd name="T33" fmla="*/ 0 h 5"/>
                  <a:gd name="T34" fmla="*/ 3 w 15"/>
                  <a:gd name="T35" fmla="*/ 2 h 5"/>
                  <a:gd name="T36" fmla="*/ 5 w 15"/>
                  <a:gd name="T37" fmla="*/ 2 h 5"/>
                  <a:gd name="T38" fmla="*/ 8 w 15"/>
                  <a:gd name="T39" fmla="*/ 2 h 5"/>
                  <a:gd name="T40" fmla="*/ 10 w 15"/>
                  <a:gd name="T41" fmla="*/ 2 h 5"/>
                  <a:gd name="T42" fmla="*/ 8 w 15"/>
                  <a:gd name="T43" fmla="*/ 2 h 5"/>
                  <a:gd name="T44" fmla="*/ 5 w 15"/>
                  <a:gd name="T45" fmla="*/ 2 h 5"/>
                  <a:gd name="T46" fmla="*/ 5 w 15"/>
                  <a:gd name="T47" fmla="*/ 0 h 5"/>
                  <a:gd name="T48" fmla="*/ 8 w 15"/>
                  <a:gd name="T49" fmla="*/ 0 h 5"/>
                  <a:gd name="T50" fmla="*/ 8 w 15"/>
                  <a:gd name="T51" fmla="*/ 2 h 5"/>
                  <a:gd name="T52" fmla="*/ 10 w 15"/>
                  <a:gd name="T53" fmla="*/ 2 h 5"/>
                  <a:gd name="T54" fmla="*/ 10 w 15"/>
                  <a:gd name="T55" fmla="*/ 0 h 5"/>
                  <a:gd name="T56" fmla="*/ 8 w 15"/>
                  <a:gd name="T57" fmla="*/ 2 h 5"/>
                  <a:gd name="T58" fmla="*/ 8 w 15"/>
                  <a:gd name="T5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" h="5">
                    <a:moveTo>
                      <a:pt x="8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8" name="Freeform 2023"/>
              <p:cNvSpPr>
                <a:spLocks/>
              </p:cNvSpPr>
              <p:nvPr/>
            </p:nvSpPr>
            <p:spPr bwMode="auto">
              <a:xfrm>
                <a:off x="2718" y="3261"/>
                <a:ext cx="39" cy="19"/>
              </a:xfrm>
              <a:custGeom>
                <a:avLst/>
                <a:gdLst>
                  <a:gd name="T0" fmla="*/ 14 w 39"/>
                  <a:gd name="T1" fmla="*/ 0 h 19"/>
                  <a:gd name="T2" fmla="*/ 17 w 39"/>
                  <a:gd name="T3" fmla="*/ 0 h 19"/>
                  <a:gd name="T4" fmla="*/ 17 w 39"/>
                  <a:gd name="T5" fmla="*/ 2 h 19"/>
                  <a:gd name="T6" fmla="*/ 19 w 39"/>
                  <a:gd name="T7" fmla="*/ 2 h 19"/>
                  <a:gd name="T8" fmla="*/ 19 w 39"/>
                  <a:gd name="T9" fmla="*/ 5 h 19"/>
                  <a:gd name="T10" fmla="*/ 19 w 39"/>
                  <a:gd name="T11" fmla="*/ 7 h 19"/>
                  <a:gd name="T12" fmla="*/ 22 w 39"/>
                  <a:gd name="T13" fmla="*/ 2 h 19"/>
                  <a:gd name="T14" fmla="*/ 24 w 39"/>
                  <a:gd name="T15" fmla="*/ 2 h 19"/>
                  <a:gd name="T16" fmla="*/ 26 w 39"/>
                  <a:gd name="T17" fmla="*/ 7 h 19"/>
                  <a:gd name="T18" fmla="*/ 24 w 39"/>
                  <a:gd name="T19" fmla="*/ 2 h 19"/>
                  <a:gd name="T20" fmla="*/ 31 w 39"/>
                  <a:gd name="T21" fmla="*/ 5 h 19"/>
                  <a:gd name="T22" fmla="*/ 31 w 39"/>
                  <a:gd name="T23" fmla="*/ 7 h 19"/>
                  <a:gd name="T24" fmla="*/ 31 w 39"/>
                  <a:gd name="T25" fmla="*/ 10 h 19"/>
                  <a:gd name="T26" fmla="*/ 34 w 39"/>
                  <a:gd name="T27" fmla="*/ 10 h 19"/>
                  <a:gd name="T28" fmla="*/ 36 w 39"/>
                  <a:gd name="T29" fmla="*/ 10 h 19"/>
                  <a:gd name="T30" fmla="*/ 39 w 39"/>
                  <a:gd name="T31" fmla="*/ 10 h 19"/>
                  <a:gd name="T32" fmla="*/ 39 w 39"/>
                  <a:gd name="T33" fmla="*/ 12 h 19"/>
                  <a:gd name="T34" fmla="*/ 31 w 39"/>
                  <a:gd name="T35" fmla="*/ 12 h 19"/>
                  <a:gd name="T36" fmla="*/ 31 w 39"/>
                  <a:gd name="T37" fmla="*/ 14 h 19"/>
                  <a:gd name="T38" fmla="*/ 34 w 39"/>
                  <a:gd name="T39" fmla="*/ 14 h 19"/>
                  <a:gd name="T40" fmla="*/ 34 w 39"/>
                  <a:gd name="T41" fmla="*/ 17 h 19"/>
                  <a:gd name="T42" fmla="*/ 31 w 39"/>
                  <a:gd name="T43" fmla="*/ 17 h 19"/>
                  <a:gd name="T44" fmla="*/ 29 w 39"/>
                  <a:gd name="T45" fmla="*/ 17 h 19"/>
                  <a:gd name="T46" fmla="*/ 29 w 39"/>
                  <a:gd name="T47" fmla="*/ 19 h 19"/>
                  <a:gd name="T48" fmla="*/ 26 w 39"/>
                  <a:gd name="T49" fmla="*/ 19 h 19"/>
                  <a:gd name="T50" fmla="*/ 26 w 39"/>
                  <a:gd name="T51" fmla="*/ 17 h 19"/>
                  <a:gd name="T52" fmla="*/ 24 w 39"/>
                  <a:gd name="T53" fmla="*/ 17 h 19"/>
                  <a:gd name="T54" fmla="*/ 24 w 39"/>
                  <a:gd name="T55" fmla="*/ 19 h 19"/>
                  <a:gd name="T56" fmla="*/ 17 w 39"/>
                  <a:gd name="T57" fmla="*/ 19 h 19"/>
                  <a:gd name="T58" fmla="*/ 14 w 39"/>
                  <a:gd name="T59" fmla="*/ 19 h 19"/>
                  <a:gd name="T60" fmla="*/ 19 w 39"/>
                  <a:gd name="T61" fmla="*/ 17 h 19"/>
                  <a:gd name="T62" fmla="*/ 22 w 39"/>
                  <a:gd name="T63" fmla="*/ 17 h 19"/>
                  <a:gd name="T64" fmla="*/ 19 w 39"/>
                  <a:gd name="T65" fmla="*/ 17 h 19"/>
                  <a:gd name="T66" fmla="*/ 22 w 39"/>
                  <a:gd name="T67" fmla="*/ 17 h 19"/>
                  <a:gd name="T68" fmla="*/ 22 w 39"/>
                  <a:gd name="T69" fmla="*/ 14 h 19"/>
                  <a:gd name="T70" fmla="*/ 26 w 39"/>
                  <a:gd name="T71" fmla="*/ 12 h 19"/>
                  <a:gd name="T72" fmla="*/ 24 w 39"/>
                  <a:gd name="T73" fmla="*/ 12 h 19"/>
                  <a:gd name="T74" fmla="*/ 17 w 39"/>
                  <a:gd name="T75" fmla="*/ 12 h 19"/>
                  <a:gd name="T76" fmla="*/ 14 w 39"/>
                  <a:gd name="T77" fmla="*/ 12 h 19"/>
                  <a:gd name="T78" fmla="*/ 17 w 39"/>
                  <a:gd name="T79" fmla="*/ 17 h 19"/>
                  <a:gd name="T80" fmla="*/ 9 w 39"/>
                  <a:gd name="T81" fmla="*/ 17 h 19"/>
                  <a:gd name="T82" fmla="*/ 9 w 39"/>
                  <a:gd name="T83" fmla="*/ 14 h 19"/>
                  <a:gd name="T84" fmla="*/ 9 w 39"/>
                  <a:gd name="T85" fmla="*/ 12 h 19"/>
                  <a:gd name="T86" fmla="*/ 9 w 39"/>
                  <a:gd name="T87" fmla="*/ 10 h 19"/>
                  <a:gd name="T88" fmla="*/ 7 w 39"/>
                  <a:gd name="T89" fmla="*/ 10 h 19"/>
                  <a:gd name="T90" fmla="*/ 0 w 39"/>
                  <a:gd name="T91" fmla="*/ 10 h 19"/>
                  <a:gd name="T92" fmla="*/ 4 w 39"/>
                  <a:gd name="T93" fmla="*/ 7 h 19"/>
                  <a:gd name="T94" fmla="*/ 0 w 39"/>
                  <a:gd name="T95" fmla="*/ 5 h 19"/>
                  <a:gd name="T96" fmla="*/ 7 w 39"/>
                  <a:gd name="T97" fmla="*/ 5 h 19"/>
                  <a:gd name="T98" fmla="*/ 7 w 39"/>
                  <a:gd name="T99" fmla="*/ 7 h 19"/>
                  <a:gd name="T100" fmla="*/ 7 w 39"/>
                  <a:gd name="T101" fmla="*/ 5 h 19"/>
                  <a:gd name="T102" fmla="*/ 9 w 39"/>
                  <a:gd name="T103" fmla="*/ 2 h 19"/>
                  <a:gd name="T104" fmla="*/ 12 w 39"/>
                  <a:gd name="T105" fmla="*/ 2 h 19"/>
                  <a:gd name="T106" fmla="*/ 14 w 39"/>
                  <a:gd name="T107" fmla="*/ 2 h 19"/>
                  <a:gd name="T108" fmla="*/ 14 w 39"/>
                  <a:gd name="T10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" h="19">
                    <a:moveTo>
                      <a:pt x="14" y="0"/>
                    </a:moveTo>
                    <a:lnTo>
                      <a:pt x="14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2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22" y="5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5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4" y="2"/>
                    </a:lnTo>
                    <a:lnTo>
                      <a:pt x="26" y="5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1" y="10"/>
                    </a:lnTo>
                    <a:lnTo>
                      <a:pt x="29" y="10"/>
                    </a:lnTo>
                    <a:lnTo>
                      <a:pt x="31" y="10"/>
                    </a:lnTo>
                    <a:lnTo>
                      <a:pt x="31" y="7"/>
                    </a:lnTo>
                    <a:lnTo>
                      <a:pt x="34" y="7"/>
                    </a:lnTo>
                    <a:lnTo>
                      <a:pt x="34" y="10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6" y="10"/>
                    </a:lnTo>
                    <a:lnTo>
                      <a:pt x="34" y="10"/>
                    </a:lnTo>
                    <a:lnTo>
                      <a:pt x="36" y="10"/>
                    </a:lnTo>
                    <a:lnTo>
                      <a:pt x="39" y="10"/>
                    </a:lnTo>
                    <a:lnTo>
                      <a:pt x="39" y="12"/>
                    </a:lnTo>
                    <a:lnTo>
                      <a:pt x="36" y="12"/>
                    </a:lnTo>
                    <a:lnTo>
                      <a:pt x="39" y="12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1" y="12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1" y="14"/>
                    </a:lnTo>
                    <a:lnTo>
                      <a:pt x="31" y="12"/>
                    </a:lnTo>
                    <a:lnTo>
                      <a:pt x="31" y="14"/>
                    </a:lnTo>
                    <a:lnTo>
                      <a:pt x="34" y="14"/>
                    </a:lnTo>
                    <a:lnTo>
                      <a:pt x="31" y="14"/>
                    </a:lnTo>
                    <a:lnTo>
                      <a:pt x="34" y="14"/>
                    </a:lnTo>
                    <a:lnTo>
                      <a:pt x="34" y="17"/>
                    </a:lnTo>
                    <a:lnTo>
                      <a:pt x="31" y="17"/>
                    </a:lnTo>
                    <a:lnTo>
                      <a:pt x="34" y="17"/>
                    </a:lnTo>
                    <a:lnTo>
                      <a:pt x="31" y="17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29" y="17"/>
                    </a:lnTo>
                    <a:lnTo>
                      <a:pt x="29" y="14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26" y="19"/>
                    </a:lnTo>
                    <a:lnTo>
                      <a:pt x="26" y="17"/>
                    </a:lnTo>
                    <a:lnTo>
                      <a:pt x="26" y="19"/>
                    </a:lnTo>
                    <a:lnTo>
                      <a:pt x="26" y="17"/>
                    </a:lnTo>
                    <a:lnTo>
                      <a:pt x="26" y="19"/>
                    </a:lnTo>
                    <a:lnTo>
                      <a:pt x="26" y="17"/>
                    </a:lnTo>
                    <a:lnTo>
                      <a:pt x="24" y="17"/>
                    </a:lnTo>
                    <a:lnTo>
                      <a:pt x="24" y="19"/>
                    </a:lnTo>
                    <a:lnTo>
                      <a:pt x="24" y="17"/>
                    </a:lnTo>
                    <a:lnTo>
                      <a:pt x="24" y="19"/>
                    </a:lnTo>
                    <a:lnTo>
                      <a:pt x="22" y="19"/>
                    </a:lnTo>
                    <a:lnTo>
                      <a:pt x="19" y="19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7" y="19"/>
                    </a:lnTo>
                    <a:lnTo>
                      <a:pt x="14" y="19"/>
                    </a:lnTo>
                    <a:lnTo>
                      <a:pt x="14" y="17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22" y="17"/>
                    </a:lnTo>
                    <a:lnTo>
                      <a:pt x="22" y="19"/>
                    </a:lnTo>
                    <a:lnTo>
                      <a:pt x="22" y="17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22" y="17"/>
                    </a:lnTo>
                    <a:lnTo>
                      <a:pt x="19" y="17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19" y="14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7"/>
                    </a:lnTo>
                    <a:lnTo>
                      <a:pt x="17" y="17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9" name="Freeform 2024"/>
              <p:cNvSpPr>
                <a:spLocks/>
              </p:cNvSpPr>
              <p:nvPr/>
            </p:nvSpPr>
            <p:spPr bwMode="auto">
              <a:xfrm>
                <a:off x="2718" y="326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0" name="Freeform 2025"/>
              <p:cNvSpPr>
                <a:spLocks/>
              </p:cNvSpPr>
              <p:nvPr/>
            </p:nvSpPr>
            <p:spPr bwMode="auto">
              <a:xfrm>
                <a:off x="2725" y="326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1" name="Freeform 2026"/>
              <p:cNvSpPr>
                <a:spLocks/>
              </p:cNvSpPr>
              <p:nvPr/>
            </p:nvSpPr>
            <p:spPr bwMode="auto">
              <a:xfrm>
                <a:off x="2715" y="326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2" name="Freeform 2027"/>
              <p:cNvSpPr>
                <a:spLocks/>
              </p:cNvSpPr>
              <p:nvPr/>
            </p:nvSpPr>
            <p:spPr bwMode="auto">
              <a:xfrm>
                <a:off x="2722" y="326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3" name="Freeform 2028"/>
              <p:cNvSpPr>
                <a:spLocks/>
              </p:cNvSpPr>
              <p:nvPr/>
            </p:nvSpPr>
            <p:spPr bwMode="auto">
              <a:xfrm>
                <a:off x="2722" y="325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4" name="Rectangle 2029"/>
              <p:cNvSpPr>
                <a:spLocks noChangeArrowheads="1"/>
              </p:cNvSpPr>
              <p:nvPr/>
            </p:nvSpPr>
            <p:spPr bwMode="auto">
              <a:xfrm>
                <a:off x="2710" y="3258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5" name="Freeform 2030"/>
              <p:cNvSpPr>
                <a:spLocks/>
              </p:cNvSpPr>
              <p:nvPr/>
            </p:nvSpPr>
            <p:spPr bwMode="auto">
              <a:xfrm>
                <a:off x="2698" y="325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6" name="Freeform 2031"/>
              <p:cNvSpPr>
                <a:spLocks/>
              </p:cNvSpPr>
              <p:nvPr/>
            </p:nvSpPr>
            <p:spPr bwMode="auto">
              <a:xfrm>
                <a:off x="2713" y="3258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7" name="Freeform 2032"/>
              <p:cNvSpPr>
                <a:spLocks/>
              </p:cNvSpPr>
              <p:nvPr/>
            </p:nvSpPr>
            <p:spPr bwMode="auto">
              <a:xfrm>
                <a:off x="2700" y="3258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3 w 5"/>
                  <a:gd name="T3" fmla="*/ 0 h 3"/>
                  <a:gd name="T4" fmla="*/ 3 w 5"/>
                  <a:gd name="T5" fmla="*/ 3 h 3"/>
                  <a:gd name="T6" fmla="*/ 3 w 5"/>
                  <a:gd name="T7" fmla="*/ 0 h 3"/>
                  <a:gd name="T8" fmla="*/ 3 w 5"/>
                  <a:gd name="T9" fmla="*/ 3 h 3"/>
                  <a:gd name="T10" fmla="*/ 0 w 5"/>
                  <a:gd name="T11" fmla="*/ 3 h 3"/>
                  <a:gd name="T12" fmla="*/ 0 w 5"/>
                  <a:gd name="T13" fmla="*/ 0 h 3"/>
                  <a:gd name="T14" fmla="*/ 3 w 5"/>
                  <a:gd name="T15" fmla="*/ 0 h 3"/>
                  <a:gd name="T16" fmla="*/ 5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8" name="Freeform 2033"/>
              <p:cNvSpPr>
                <a:spLocks/>
              </p:cNvSpPr>
              <p:nvPr/>
            </p:nvSpPr>
            <p:spPr bwMode="auto">
              <a:xfrm>
                <a:off x="2708" y="325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9" name="Freeform 2034"/>
              <p:cNvSpPr>
                <a:spLocks/>
              </p:cNvSpPr>
              <p:nvPr/>
            </p:nvSpPr>
            <p:spPr bwMode="auto">
              <a:xfrm>
                <a:off x="2698" y="3253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3 h 3"/>
                  <a:gd name="T4" fmla="*/ 2 w 2"/>
                  <a:gd name="T5" fmla="*/ 3 h 3"/>
                  <a:gd name="T6" fmla="*/ 2 w 2"/>
                  <a:gd name="T7" fmla="*/ 0 h 3"/>
                  <a:gd name="T8" fmla="*/ 2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0" name="Freeform 2035"/>
              <p:cNvSpPr>
                <a:spLocks/>
              </p:cNvSpPr>
              <p:nvPr/>
            </p:nvSpPr>
            <p:spPr bwMode="auto">
              <a:xfrm>
                <a:off x="2696" y="325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2 w 2"/>
                  <a:gd name="T5" fmla="*/ 0 h 3"/>
                  <a:gd name="T6" fmla="*/ 0 w 2"/>
                  <a:gd name="T7" fmla="*/ 0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1" name="Rectangle 2036"/>
              <p:cNvSpPr>
                <a:spLocks noChangeArrowheads="1"/>
              </p:cNvSpPr>
              <p:nvPr/>
            </p:nvSpPr>
            <p:spPr bwMode="auto">
              <a:xfrm>
                <a:off x="2705" y="3253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2" name="Freeform 2037"/>
              <p:cNvSpPr>
                <a:spLocks/>
              </p:cNvSpPr>
              <p:nvPr/>
            </p:nvSpPr>
            <p:spPr bwMode="auto">
              <a:xfrm>
                <a:off x="2708" y="3253"/>
                <a:ext cx="5" cy="3"/>
              </a:xfrm>
              <a:custGeom>
                <a:avLst/>
                <a:gdLst>
                  <a:gd name="T0" fmla="*/ 2 w 5"/>
                  <a:gd name="T1" fmla="*/ 0 h 3"/>
                  <a:gd name="T2" fmla="*/ 2 w 5"/>
                  <a:gd name="T3" fmla="*/ 3 h 3"/>
                  <a:gd name="T4" fmla="*/ 5 w 5"/>
                  <a:gd name="T5" fmla="*/ 3 h 3"/>
                  <a:gd name="T6" fmla="*/ 2 w 5"/>
                  <a:gd name="T7" fmla="*/ 3 h 3"/>
                  <a:gd name="T8" fmla="*/ 0 w 5"/>
                  <a:gd name="T9" fmla="*/ 3 h 3"/>
                  <a:gd name="T10" fmla="*/ 0 w 5"/>
                  <a:gd name="T11" fmla="*/ 0 h 3"/>
                  <a:gd name="T12" fmla="*/ 2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2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3" name="Freeform 2038"/>
              <p:cNvSpPr>
                <a:spLocks/>
              </p:cNvSpPr>
              <p:nvPr/>
            </p:nvSpPr>
            <p:spPr bwMode="auto">
              <a:xfrm>
                <a:off x="2710" y="3251"/>
                <a:ext cx="20" cy="10"/>
              </a:xfrm>
              <a:custGeom>
                <a:avLst/>
                <a:gdLst>
                  <a:gd name="T0" fmla="*/ 3 w 20"/>
                  <a:gd name="T1" fmla="*/ 0 h 10"/>
                  <a:gd name="T2" fmla="*/ 3 w 20"/>
                  <a:gd name="T3" fmla="*/ 2 h 10"/>
                  <a:gd name="T4" fmla="*/ 5 w 20"/>
                  <a:gd name="T5" fmla="*/ 2 h 10"/>
                  <a:gd name="T6" fmla="*/ 3 w 20"/>
                  <a:gd name="T7" fmla="*/ 2 h 10"/>
                  <a:gd name="T8" fmla="*/ 5 w 20"/>
                  <a:gd name="T9" fmla="*/ 2 h 10"/>
                  <a:gd name="T10" fmla="*/ 8 w 20"/>
                  <a:gd name="T11" fmla="*/ 2 h 10"/>
                  <a:gd name="T12" fmla="*/ 5 w 20"/>
                  <a:gd name="T13" fmla="*/ 2 h 10"/>
                  <a:gd name="T14" fmla="*/ 5 w 20"/>
                  <a:gd name="T15" fmla="*/ 0 h 10"/>
                  <a:gd name="T16" fmla="*/ 8 w 20"/>
                  <a:gd name="T17" fmla="*/ 0 h 10"/>
                  <a:gd name="T18" fmla="*/ 8 w 20"/>
                  <a:gd name="T19" fmla="*/ 2 h 10"/>
                  <a:gd name="T20" fmla="*/ 10 w 20"/>
                  <a:gd name="T21" fmla="*/ 2 h 10"/>
                  <a:gd name="T22" fmla="*/ 10 w 20"/>
                  <a:gd name="T23" fmla="*/ 5 h 10"/>
                  <a:gd name="T24" fmla="*/ 8 w 20"/>
                  <a:gd name="T25" fmla="*/ 5 h 10"/>
                  <a:gd name="T26" fmla="*/ 10 w 20"/>
                  <a:gd name="T27" fmla="*/ 5 h 10"/>
                  <a:gd name="T28" fmla="*/ 10 w 20"/>
                  <a:gd name="T29" fmla="*/ 7 h 10"/>
                  <a:gd name="T30" fmla="*/ 10 w 20"/>
                  <a:gd name="T31" fmla="*/ 5 h 10"/>
                  <a:gd name="T32" fmla="*/ 12 w 20"/>
                  <a:gd name="T33" fmla="*/ 5 h 10"/>
                  <a:gd name="T34" fmla="*/ 10 w 20"/>
                  <a:gd name="T35" fmla="*/ 5 h 10"/>
                  <a:gd name="T36" fmla="*/ 10 w 20"/>
                  <a:gd name="T37" fmla="*/ 2 h 10"/>
                  <a:gd name="T38" fmla="*/ 12 w 20"/>
                  <a:gd name="T39" fmla="*/ 2 h 10"/>
                  <a:gd name="T40" fmla="*/ 12 w 20"/>
                  <a:gd name="T41" fmla="*/ 5 h 10"/>
                  <a:gd name="T42" fmla="*/ 15 w 20"/>
                  <a:gd name="T43" fmla="*/ 5 h 10"/>
                  <a:gd name="T44" fmla="*/ 15 w 20"/>
                  <a:gd name="T45" fmla="*/ 7 h 10"/>
                  <a:gd name="T46" fmla="*/ 12 w 20"/>
                  <a:gd name="T47" fmla="*/ 7 h 10"/>
                  <a:gd name="T48" fmla="*/ 12 w 20"/>
                  <a:gd name="T49" fmla="*/ 5 h 10"/>
                  <a:gd name="T50" fmla="*/ 12 w 20"/>
                  <a:gd name="T51" fmla="*/ 7 h 10"/>
                  <a:gd name="T52" fmla="*/ 15 w 20"/>
                  <a:gd name="T53" fmla="*/ 7 h 10"/>
                  <a:gd name="T54" fmla="*/ 17 w 20"/>
                  <a:gd name="T55" fmla="*/ 7 h 10"/>
                  <a:gd name="T56" fmla="*/ 20 w 20"/>
                  <a:gd name="T57" fmla="*/ 7 h 10"/>
                  <a:gd name="T58" fmla="*/ 20 w 20"/>
                  <a:gd name="T59" fmla="*/ 10 h 10"/>
                  <a:gd name="T60" fmla="*/ 17 w 20"/>
                  <a:gd name="T61" fmla="*/ 10 h 10"/>
                  <a:gd name="T62" fmla="*/ 15 w 20"/>
                  <a:gd name="T63" fmla="*/ 10 h 10"/>
                  <a:gd name="T64" fmla="*/ 15 w 20"/>
                  <a:gd name="T65" fmla="*/ 7 h 10"/>
                  <a:gd name="T66" fmla="*/ 15 w 20"/>
                  <a:gd name="T67" fmla="*/ 10 h 10"/>
                  <a:gd name="T68" fmla="*/ 15 w 20"/>
                  <a:gd name="T69" fmla="*/ 7 h 10"/>
                  <a:gd name="T70" fmla="*/ 12 w 20"/>
                  <a:gd name="T71" fmla="*/ 7 h 10"/>
                  <a:gd name="T72" fmla="*/ 10 w 20"/>
                  <a:gd name="T73" fmla="*/ 7 h 10"/>
                  <a:gd name="T74" fmla="*/ 8 w 20"/>
                  <a:gd name="T75" fmla="*/ 7 h 10"/>
                  <a:gd name="T76" fmla="*/ 10 w 20"/>
                  <a:gd name="T77" fmla="*/ 7 h 10"/>
                  <a:gd name="T78" fmla="*/ 8 w 20"/>
                  <a:gd name="T79" fmla="*/ 7 h 10"/>
                  <a:gd name="T80" fmla="*/ 8 w 20"/>
                  <a:gd name="T81" fmla="*/ 5 h 10"/>
                  <a:gd name="T82" fmla="*/ 5 w 20"/>
                  <a:gd name="T83" fmla="*/ 5 h 10"/>
                  <a:gd name="T84" fmla="*/ 8 w 20"/>
                  <a:gd name="T85" fmla="*/ 5 h 10"/>
                  <a:gd name="T86" fmla="*/ 5 w 20"/>
                  <a:gd name="T87" fmla="*/ 5 h 10"/>
                  <a:gd name="T88" fmla="*/ 8 w 20"/>
                  <a:gd name="T89" fmla="*/ 5 h 10"/>
                  <a:gd name="T90" fmla="*/ 5 w 20"/>
                  <a:gd name="T91" fmla="*/ 5 h 10"/>
                  <a:gd name="T92" fmla="*/ 5 w 20"/>
                  <a:gd name="T93" fmla="*/ 2 h 10"/>
                  <a:gd name="T94" fmla="*/ 3 w 20"/>
                  <a:gd name="T95" fmla="*/ 2 h 10"/>
                  <a:gd name="T96" fmla="*/ 5 w 20"/>
                  <a:gd name="T97" fmla="*/ 2 h 10"/>
                  <a:gd name="T98" fmla="*/ 5 w 20"/>
                  <a:gd name="T99" fmla="*/ 5 h 10"/>
                  <a:gd name="T100" fmla="*/ 3 w 20"/>
                  <a:gd name="T101" fmla="*/ 5 h 10"/>
                  <a:gd name="T102" fmla="*/ 3 w 20"/>
                  <a:gd name="T103" fmla="*/ 2 h 10"/>
                  <a:gd name="T104" fmla="*/ 0 w 20"/>
                  <a:gd name="T105" fmla="*/ 2 h 10"/>
                  <a:gd name="T106" fmla="*/ 0 w 20"/>
                  <a:gd name="T107" fmla="*/ 0 h 10"/>
                  <a:gd name="T108" fmla="*/ 3 w 20"/>
                  <a:gd name="T10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" h="10">
                    <a:moveTo>
                      <a:pt x="3" y="0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20" y="7"/>
                    </a:lnTo>
                    <a:lnTo>
                      <a:pt x="20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5" y="7"/>
                    </a:lnTo>
                    <a:lnTo>
                      <a:pt x="15" y="10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4" name="Freeform 2039"/>
              <p:cNvSpPr>
                <a:spLocks/>
              </p:cNvSpPr>
              <p:nvPr/>
            </p:nvSpPr>
            <p:spPr bwMode="auto">
              <a:xfrm>
                <a:off x="2793" y="3246"/>
                <a:ext cx="5" cy="0"/>
              </a:xfrm>
              <a:custGeom>
                <a:avLst/>
                <a:gdLst>
                  <a:gd name="T0" fmla="*/ 3 w 5"/>
                  <a:gd name="T1" fmla="*/ 0 w 5"/>
                  <a:gd name="T2" fmla="*/ 3 w 5"/>
                  <a:gd name="T3" fmla="*/ 5 w 5"/>
                  <a:gd name="T4" fmla="*/ 3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5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5" name="Freeform 2040"/>
              <p:cNvSpPr>
                <a:spLocks/>
              </p:cNvSpPr>
              <p:nvPr/>
            </p:nvSpPr>
            <p:spPr bwMode="auto">
              <a:xfrm>
                <a:off x="2686" y="3244"/>
                <a:ext cx="27" cy="12"/>
              </a:xfrm>
              <a:custGeom>
                <a:avLst/>
                <a:gdLst>
                  <a:gd name="T0" fmla="*/ 2 w 27"/>
                  <a:gd name="T1" fmla="*/ 2 h 12"/>
                  <a:gd name="T2" fmla="*/ 5 w 27"/>
                  <a:gd name="T3" fmla="*/ 0 h 12"/>
                  <a:gd name="T4" fmla="*/ 7 w 27"/>
                  <a:gd name="T5" fmla="*/ 2 h 12"/>
                  <a:gd name="T6" fmla="*/ 7 w 27"/>
                  <a:gd name="T7" fmla="*/ 2 h 12"/>
                  <a:gd name="T8" fmla="*/ 7 w 27"/>
                  <a:gd name="T9" fmla="*/ 2 h 12"/>
                  <a:gd name="T10" fmla="*/ 10 w 27"/>
                  <a:gd name="T11" fmla="*/ 5 h 12"/>
                  <a:gd name="T12" fmla="*/ 10 w 27"/>
                  <a:gd name="T13" fmla="*/ 5 h 12"/>
                  <a:gd name="T14" fmla="*/ 12 w 27"/>
                  <a:gd name="T15" fmla="*/ 7 h 12"/>
                  <a:gd name="T16" fmla="*/ 12 w 27"/>
                  <a:gd name="T17" fmla="*/ 7 h 12"/>
                  <a:gd name="T18" fmla="*/ 14 w 27"/>
                  <a:gd name="T19" fmla="*/ 5 h 12"/>
                  <a:gd name="T20" fmla="*/ 14 w 27"/>
                  <a:gd name="T21" fmla="*/ 5 h 12"/>
                  <a:gd name="T22" fmla="*/ 17 w 27"/>
                  <a:gd name="T23" fmla="*/ 5 h 12"/>
                  <a:gd name="T24" fmla="*/ 19 w 27"/>
                  <a:gd name="T25" fmla="*/ 7 h 12"/>
                  <a:gd name="T26" fmla="*/ 24 w 27"/>
                  <a:gd name="T27" fmla="*/ 7 h 12"/>
                  <a:gd name="T28" fmla="*/ 27 w 27"/>
                  <a:gd name="T29" fmla="*/ 9 h 12"/>
                  <a:gd name="T30" fmla="*/ 27 w 27"/>
                  <a:gd name="T31" fmla="*/ 9 h 12"/>
                  <a:gd name="T32" fmla="*/ 24 w 27"/>
                  <a:gd name="T33" fmla="*/ 12 h 12"/>
                  <a:gd name="T34" fmla="*/ 24 w 27"/>
                  <a:gd name="T35" fmla="*/ 7 h 12"/>
                  <a:gd name="T36" fmla="*/ 22 w 27"/>
                  <a:gd name="T37" fmla="*/ 9 h 12"/>
                  <a:gd name="T38" fmla="*/ 22 w 27"/>
                  <a:gd name="T39" fmla="*/ 9 h 12"/>
                  <a:gd name="T40" fmla="*/ 19 w 27"/>
                  <a:gd name="T41" fmla="*/ 7 h 12"/>
                  <a:gd name="T42" fmla="*/ 19 w 27"/>
                  <a:gd name="T43" fmla="*/ 9 h 12"/>
                  <a:gd name="T44" fmla="*/ 14 w 27"/>
                  <a:gd name="T45" fmla="*/ 9 h 12"/>
                  <a:gd name="T46" fmla="*/ 14 w 27"/>
                  <a:gd name="T47" fmla="*/ 9 h 12"/>
                  <a:gd name="T48" fmla="*/ 12 w 27"/>
                  <a:gd name="T49" fmla="*/ 7 h 12"/>
                  <a:gd name="T50" fmla="*/ 10 w 27"/>
                  <a:gd name="T51" fmla="*/ 9 h 12"/>
                  <a:gd name="T52" fmla="*/ 10 w 27"/>
                  <a:gd name="T53" fmla="*/ 9 h 12"/>
                  <a:gd name="T54" fmla="*/ 7 w 27"/>
                  <a:gd name="T55" fmla="*/ 7 h 12"/>
                  <a:gd name="T56" fmla="*/ 5 w 27"/>
                  <a:gd name="T57" fmla="*/ 5 h 12"/>
                  <a:gd name="T58" fmla="*/ 2 w 27"/>
                  <a:gd name="T59" fmla="*/ 2 h 12"/>
                  <a:gd name="T60" fmla="*/ 5 w 27"/>
                  <a:gd name="T61" fmla="*/ 5 h 12"/>
                  <a:gd name="T62" fmla="*/ 2 w 27"/>
                  <a:gd name="T63" fmla="*/ 2 h 12"/>
                  <a:gd name="T64" fmla="*/ 2 w 27"/>
                  <a:gd name="T65" fmla="*/ 2 h 12"/>
                  <a:gd name="T66" fmla="*/ 2 w 27"/>
                  <a:gd name="T67" fmla="*/ 2 h 12"/>
                  <a:gd name="T68" fmla="*/ 0 w 27"/>
                  <a:gd name="T6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12">
                    <a:moveTo>
                      <a:pt x="2" y="0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4" y="9"/>
                    </a:lnTo>
                    <a:lnTo>
                      <a:pt x="27" y="9"/>
                    </a:lnTo>
                    <a:lnTo>
                      <a:pt x="24" y="9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4" y="12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6" name="Freeform 2041"/>
              <p:cNvSpPr>
                <a:spLocks/>
              </p:cNvSpPr>
              <p:nvPr/>
            </p:nvSpPr>
            <p:spPr bwMode="auto">
              <a:xfrm>
                <a:off x="2713" y="3241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7" name="Rectangle 2042"/>
              <p:cNvSpPr>
                <a:spLocks noChangeArrowheads="1"/>
              </p:cNvSpPr>
              <p:nvPr/>
            </p:nvSpPr>
            <p:spPr bwMode="auto">
              <a:xfrm>
                <a:off x="2722" y="3241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8" name="Freeform 2043"/>
              <p:cNvSpPr>
                <a:spLocks/>
              </p:cNvSpPr>
              <p:nvPr/>
            </p:nvSpPr>
            <p:spPr bwMode="auto">
              <a:xfrm>
                <a:off x="2700" y="3241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  <a:gd name="T6" fmla="*/ 3 w 3"/>
                  <a:gd name="T7" fmla="*/ 0 h 3"/>
                  <a:gd name="T8" fmla="*/ 0 w 3"/>
                  <a:gd name="T9" fmla="*/ 0 h 3"/>
                  <a:gd name="T10" fmla="*/ 3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9" name="Freeform 2044"/>
              <p:cNvSpPr>
                <a:spLocks/>
              </p:cNvSpPr>
              <p:nvPr/>
            </p:nvSpPr>
            <p:spPr bwMode="auto">
              <a:xfrm>
                <a:off x="2720" y="3241"/>
                <a:ext cx="5" cy="3"/>
              </a:xfrm>
              <a:custGeom>
                <a:avLst/>
                <a:gdLst>
                  <a:gd name="T0" fmla="*/ 2 w 5"/>
                  <a:gd name="T1" fmla="*/ 0 h 3"/>
                  <a:gd name="T2" fmla="*/ 5 w 5"/>
                  <a:gd name="T3" fmla="*/ 0 h 3"/>
                  <a:gd name="T4" fmla="*/ 2 w 5"/>
                  <a:gd name="T5" fmla="*/ 0 h 3"/>
                  <a:gd name="T6" fmla="*/ 2 w 5"/>
                  <a:gd name="T7" fmla="*/ 3 h 3"/>
                  <a:gd name="T8" fmla="*/ 2 w 5"/>
                  <a:gd name="T9" fmla="*/ 0 h 3"/>
                  <a:gd name="T10" fmla="*/ 0 w 5"/>
                  <a:gd name="T11" fmla="*/ 0 h 3"/>
                  <a:gd name="T12" fmla="*/ 0 w 5"/>
                  <a:gd name="T13" fmla="*/ 3 h 3"/>
                  <a:gd name="T14" fmla="*/ 0 w 5"/>
                  <a:gd name="T15" fmla="*/ 0 h 3"/>
                  <a:gd name="T16" fmla="*/ 2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0" name="Freeform 2045"/>
              <p:cNvSpPr>
                <a:spLocks/>
              </p:cNvSpPr>
              <p:nvPr/>
            </p:nvSpPr>
            <p:spPr bwMode="auto">
              <a:xfrm>
                <a:off x="2700" y="3239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3 w 5"/>
                  <a:gd name="T3" fmla="*/ 0 h 2"/>
                  <a:gd name="T4" fmla="*/ 0 w 5"/>
                  <a:gd name="T5" fmla="*/ 2 h 2"/>
                  <a:gd name="T6" fmla="*/ 0 w 5"/>
                  <a:gd name="T7" fmla="*/ 0 h 2"/>
                  <a:gd name="T8" fmla="*/ 3 w 5"/>
                  <a:gd name="T9" fmla="*/ 0 h 2"/>
                  <a:gd name="T10" fmla="*/ 5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1" name="Freeform 2046"/>
              <p:cNvSpPr>
                <a:spLocks/>
              </p:cNvSpPr>
              <p:nvPr/>
            </p:nvSpPr>
            <p:spPr bwMode="auto">
              <a:xfrm>
                <a:off x="2693" y="3239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2" name="Freeform 2047"/>
              <p:cNvSpPr>
                <a:spLocks/>
              </p:cNvSpPr>
              <p:nvPr/>
            </p:nvSpPr>
            <p:spPr bwMode="auto">
              <a:xfrm>
                <a:off x="2693" y="323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3" name="Freeform 2048"/>
              <p:cNvSpPr>
                <a:spLocks/>
              </p:cNvSpPr>
              <p:nvPr/>
            </p:nvSpPr>
            <p:spPr bwMode="auto">
              <a:xfrm>
                <a:off x="2715" y="3236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4" name="Freeform 2049"/>
              <p:cNvSpPr>
                <a:spLocks/>
              </p:cNvSpPr>
              <p:nvPr/>
            </p:nvSpPr>
            <p:spPr bwMode="auto">
              <a:xfrm>
                <a:off x="2691" y="323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5" name="Rectangle 2050"/>
              <p:cNvSpPr>
                <a:spLocks noChangeArrowheads="1"/>
              </p:cNvSpPr>
              <p:nvPr/>
            </p:nvSpPr>
            <p:spPr bwMode="auto">
              <a:xfrm>
                <a:off x="2705" y="3236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6" name="Freeform 2051"/>
              <p:cNvSpPr>
                <a:spLocks/>
              </p:cNvSpPr>
              <p:nvPr/>
            </p:nvSpPr>
            <p:spPr bwMode="auto">
              <a:xfrm>
                <a:off x="2688" y="323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7" name="Freeform 2052"/>
              <p:cNvSpPr>
                <a:spLocks/>
              </p:cNvSpPr>
              <p:nvPr/>
            </p:nvSpPr>
            <p:spPr bwMode="auto">
              <a:xfrm>
                <a:off x="2715" y="323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8" name="Rectangle 2053"/>
              <p:cNvSpPr>
                <a:spLocks noChangeArrowheads="1"/>
              </p:cNvSpPr>
              <p:nvPr/>
            </p:nvSpPr>
            <p:spPr bwMode="auto">
              <a:xfrm>
                <a:off x="2696" y="3234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9" name="Freeform 2054"/>
              <p:cNvSpPr>
                <a:spLocks/>
              </p:cNvSpPr>
              <p:nvPr/>
            </p:nvSpPr>
            <p:spPr bwMode="auto">
              <a:xfrm>
                <a:off x="2705" y="3234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0" name="Rectangle 2055"/>
              <p:cNvSpPr>
                <a:spLocks noChangeArrowheads="1"/>
              </p:cNvSpPr>
              <p:nvPr/>
            </p:nvSpPr>
            <p:spPr bwMode="auto">
              <a:xfrm>
                <a:off x="2703" y="3234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1" name="Freeform 2056"/>
              <p:cNvSpPr>
                <a:spLocks/>
              </p:cNvSpPr>
              <p:nvPr/>
            </p:nvSpPr>
            <p:spPr bwMode="auto">
              <a:xfrm>
                <a:off x="2703" y="3234"/>
                <a:ext cx="12" cy="10"/>
              </a:xfrm>
              <a:custGeom>
                <a:avLst/>
                <a:gdLst>
                  <a:gd name="T0" fmla="*/ 10 w 12"/>
                  <a:gd name="T1" fmla="*/ 0 h 10"/>
                  <a:gd name="T2" fmla="*/ 12 w 12"/>
                  <a:gd name="T3" fmla="*/ 0 h 10"/>
                  <a:gd name="T4" fmla="*/ 12 w 12"/>
                  <a:gd name="T5" fmla="*/ 2 h 10"/>
                  <a:gd name="T6" fmla="*/ 10 w 12"/>
                  <a:gd name="T7" fmla="*/ 2 h 10"/>
                  <a:gd name="T8" fmla="*/ 10 w 12"/>
                  <a:gd name="T9" fmla="*/ 5 h 10"/>
                  <a:gd name="T10" fmla="*/ 7 w 12"/>
                  <a:gd name="T11" fmla="*/ 5 h 10"/>
                  <a:gd name="T12" fmla="*/ 10 w 12"/>
                  <a:gd name="T13" fmla="*/ 5 h 10"/>
                  <a:gd name="T14" fmla="*/ 10 w 12"/>
                  <a:gd name="T15" fmla="*/ 7 h 10"/>
                  <a:gd name="T16" fmla="*/ 7 w 12"/>
                  <a:gd name="T17" fmla="*/ 7 h 10"/>
                  <a:gd name="T18" fmla="*/ 10 w 12"/>
                  <a:gd name="T19" fmla="*/ 7 h 10"/>
                  <a:gd name="T20" fmla="*/ 10 w 12"/>
                  <a:gd name="T21" fmla="*/ 10 h 10"/>
                  <a:gd name="T22" fmla="*/ 7 w 12"/>
                  <a:gd name="T23" fmla="*/ 10 h 10"/>
                  <a:gd name="T24" fmla="*/ 7 w 12"/>
                  <a:gd name="T25" fmla="*/ 7 h 10"/>
                  <a:gd name="T26" fmla="*/ 7 w 12"/>
                  <a:gd name="T27" fmla="*/ 10 h 10"/>
                  <a:gd name="T28" fmla="*/ 5 w 12"/>
                  <a:gd name="T29" fmla="*/ 10 h 10"/>
                  <a:gd name="T30" fmla="*/ 5 w 12"/>
                  <a:gd name="T31" fmla="*/ 7 h 10"/>
                  <a:gd name="T32" fmla="*/ 5 w 12"/>
                  <a:gd name="T33" fmla="*/ 5 h 10"/>
                  <a:gd name="T34" fmla="*/ 7 w 12"/>
                  <a:gd name="T35" fmla="*/ 5 h 10"/>
                  <a:gd name="T36" fmla="*/ 5 w 12"/>
                  <a:gd name="T37" fmla="*/ 5 h 10"/>
                  <a:gd name="T38" fmla="*/ 2 w 12"/>
                  <a:gd name="T39" fmla="*/ 5 h 10"/>
                  <a:gd name="T40" fmla="*/ 2 w 12"/>
                  <a:gd name="T41" fmla="*/ 7 h 10"/>
                  <a:gd name="T42" fmla="*/ 0 w 12"/>
                  <a:gd name="T43" fmla="*/ 7 h 10"/>
                  <a:gd name="T44" fmla="*/ 2 w 12"/>
                  <a:gd name="T45" fmla="*/ 7 h 10"/>
                  <a:gd name="T46" fmla="*/ 2 w 12"/>
                  <a:gd name="T47" fmla="*/ 5 h 10"/>
                  <a:gd name="T48" fmla="*/ 5 w 12"/>
                  <a:gd name="T49" fmla="*/ 5 h 10"/>
                  <a:gd name="T50" fmla="*/ 5 w 12"/>
                  <a:gd name="T51" fmla="*/ 2 h 10"/>
                  <a:gd name="T52" fmla="*/ 7 w 12"/>
                  <a:gd name="T53" fmla="*/ 2 h 10"/>
                  <a:gd name="T54" fmla="*/ 7 w 12"/>
                  <a:gd name="T55" fmla="*/ 0 h 10"/>
                  <a:gd name="T56" fmla="*/ 10 w 12"/>
                  <a:gd name="T57" fmla="*/ 2 h 10"/>
                  <a:gd name="T58" fmla="*/ 10 w 12"/>
                  <a:gd name="T59" fmla="*/ 0 h 10"/>
                  <a:gd name="T60" fmla="*/ 7 w 12"/>
                  <a:gd name="T61" fmla="*/ 0 h 10"/>
                  <a:gd name="T62" fmla="*/ 10 w 12"/>
                  <a:gd name="T6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" h="10">
                    <a:moveTo>
                      <a:pt x="10" y="0"/>
                    </a:moveTo>
                    <a:lnTo>
                      <a:pt x="12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2" name="Rectangle 2057"/>
              <p:cNvSpPr>
                <a:spLocks noChangeArrowheads="1"/>
              </p:cNvSpPr>
              <p:nvPr/>
            </p:nvSpPr>
            <p:spPr bwMode="auto">
              <a:xfrm>
                <a:off x="2691" y="3234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3" name="Freeform 2058"/>
              <p:cNvSpPr>
                <a:spLocks/>
              </p:cNvSpPr>
              <p:nvPr/>
            </p:nvSpPr>
            <p:spPr bwMode="auto">
              <a:xfrm>
                <a:off x="2705" y="3234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2 h 2"/>
                  <a:gd name="T4" fmla="*/ 3 w 5"/>
                  <a:gd name="T5" fmla="*/ 2 h 2"/>
                  <a:gd name="T6" fmla="*/ 0 w 5"/>
                  <a:gd name="T7" fmla="*/ 2 h 2"/>
                  <a:gd name="T8" fmla="*/ 3 w 5"/>
                  <a:gd name="T9" fmla="*/ 2 h 2"/>
                  <a:gd name="T10" fmla="*/ 3 w 5"/>
                  <a:gd name="T11" fmla="*/ 0 h 2"/>
                  <a:gd name="T12" fmla="*/ 5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4" name="Freeform 2059"/>
              <p:cNvSpPr>
                <a:spLocks/>
              </p:cNvSpPr>
              <p:nvPr/>
            </p:nvSpPr>
            <p:spPr bwMode="auto">
              <a:xfrm>
                <a:off x="2693" y="323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5" name="Freeform 2060"/>
              <p:cNvSpPr>
                <a:spLocks/>
              </p:cNvSpPr>
              <p:nvPr/>
            </p:nvSpPr>
            <p:spPr bwMode="auto">
              <a:xfrm>
                <a:off x="2686" y="323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6" name="Freeform 2061"/>
              <p:cNvSpPr>
                <a:spLocks/>
              </p:cNvSpPr>
              <p:nvPr/>
            </p:nvSpPr>
            <p:spPr bwMode="auto">
              <a:xfrm>
                <a:off x="2693" y="3231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7" name="Freeform 2062"/>
              <p:cNvSpPr>
                <a:spLocks/>
              </p:cNvSpPr>
              <p:nvPr/>
            </p:nvSpPr>
            <p:spPr bwMode="auto">
              <a:xfrm>
                <a:off x="2691" y="3231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8" name="Freeform 2063"/>
              <p:cNvSpPr>
                <a:spLocks/>
              </p:cNvSpPr>
              <p:nvPr/>
            </p:nvSpPr>
            <p:spPr bwMode="auto">
              <a:xfrm>
                <a:off x="2681" y="3231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9" name="Freeform 2064"/>
              <p:cNvSpPr>
                <a:spLocks/>
              </p:cNvSpPr>
              <p:nvPr/>
            </p:nvSpPr>
            <p:spPr bwMode="auto">
              <a:xfrm>
                <a:off x="2696" y="3231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0" name="Freeform 2065"/>
              <p:cNvSpPr>
                <a:spLocks/>
              </p:cNvSpPr>
              <p:nvPr/>
            </p:nvSpPr>
            <p:spPr bwMode="auto">
              <a:xfrm>
                <a:off x="2693" y="3229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1" name="Rectangle 2066"/>
              <p:cNvSpPr>
                <a:spLocks noChangeArrowheads="1"/>
              </p:cNvSpPr>
              <p:nvPr/>
            </p:nvSpPr>
            <p:spPr bwMode="auto">
              <a:xfrm>
                <a:off x="2688" y="3229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2" name="Freeform 2067"/>
              <p:cNvSpPr>
                <a:spLocks/>
              </p:cNvSpPr>
              <p:nvPr/>
            </p:nvSpPr>
            <p:spPr bwMode="auto">
              <a:xfrm>
                <a:off x="2681" y="3229"/>
                <a:ext cx="7" cy="5"/>
              </a:xfrm>
              <a:custGeom>
                <a:avLst/>
                <a:gdLst>
                  <a:gd name="T0" fmla="*/ 7 w 7"/>
                  <a:gd name="T1" fmla="*/ 2 h 5"/>
                  <a:gd name="T2" fmla="*/ 5 w 7"/>
                  <a:gd name="T3" fmla="*/ 2 h 5"/>
                  <a:gd name="T4" fmla="*/ 7 w 7"/>
                  <a:gd name="T5" fmla="*/ 2 h 5"/>
                  <a:gd name="T6" fmla="*/ 5 w 7"/>
                  <a:gd name="T7" fmla="*/ 2 h 5"/>
                  <a:gd name="T8" fmla="*/ 5 w 7"/>
                  <a:gd name="T9" fmla="*/ 5 h 5"/>
                  <a:gd name="T10" fmla="*/ 5 w 7"/>
                  <a:gd name="T11" fmla="*/ 2 h 5"/>
                  <a:gd name="T12" fmla="*/ 2 w 7"/>
                  <a:gd name="T13" fmla="*/ 2 h 5"/>
                  <a:gd name="T14" fmla="*/ 0 w 7"/>
                  <a:gd name="T15" fmla="*/ 2 h 5"/>
                  <a:gd name="T16" fmla="*/ 0 w 7"/>
                  <a:gd name="T17" fmla="*/ 0 h 5"/>
                  <a:gd name="T18" fmla="*/ 2 w 7"/>
                  <a:gd name="T19" fmla="*/ 0 h 5"/>
                  <a:gd name="T20" fmla="*/ 2 w 7"/>
                  <a:gd name="T21" fmla="*/ 2 h 5"/>
                  <a:gd name="T22" fmla="*/ 2 w 7"/>
                  <a:gd name="T23" fmla="*/ 0 h 5"/>
                  <a:gd name="T24" fmla="*/ 5 w 7"/>
                  <a:gd name="T25" fmla="*/ 0 h 5"/>
                  <a:gd name="T26" fmla="*/ 2 w 7"/>
                  <a:gd name="T27" fmla="*/ 0 h 5"/>
                  <a:gd name="T28" fmla="*/ 2 w 7"/>
                  <a:gd name="T29" fmla="*/ 2 h 5"/>
                  <a:gd name="T30" fmla="*/ 2 w 7"/>
                  <a:gd name="T31" fmla="*/ 0 h 5"/>
                  <a:gd name="T32" fmla="*/ 5 w 7"/>
                  <a:gd name="T33" fmla="*/ 0 h 5"/>
                  <a:gd name="T34" fmla="*/ 7 w 7"/>
                  <a:gd name="T35" fmla="*/ 0 h 5"/>
                  <a:gd name="T36" fmla="*/ 7 w 7"/>
                  <a:gd name="T3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3" name="Freeform 2068"/>
              <p:cNvSpPr>
                <a:spLocks/>
              </p:cNvSpPr>
              <p:nvPr/>
            </p:nvSpPr>
            <p:spPr bwMode="auto">
              <a:xfrm>
                <a:off x="2696" y="322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4" name="Freeform 2069"/>
              <p:cNvSpPr>
                <a:spLocks/>
              </p:cNvSpPr>
              <p:nvPr/>
            </p:nvSpPr>
            <p:spPr bwMode="auto">
              <a:xfrm>
                <a:off x="2710" y="3229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3 w 3"/>
                  <a:gd name="T5" fmla="*/ 0 h 2"/>
                  <a:gd name="T6" fmla="*/ 0 w 3"/>
                  <a:gd name="T7" fmla="*/ 0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5" name="Freeform 2070"/>
              <p:cNvSpPr>
                <a:spLocks/>
              </p:cNvSpPr>
              <p:nvPr/>
            </p:nvSpPr>
            <p:spPr bwMode="auto">
              <a:xfrm>
                <a:off x="2735" y="322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6" name="Freeform 2071"/>
              <p:cNvSpPr>
                <a:spLocks/>
              </p:cNvSpPr>
              <p:nvPr/>
            </p:nvSpPr>
            <p:spPr bwMode="auto">
              <a:xfrm>
                <a:off x="2696" y="322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7" name="Freeform 2072"/>
              <p:cNvSpPr>
                <a:spLocks/>
              </p:cNvSpPr>
              <p:nvPr/>
            </p:nvSpPr>
            <p:spPr bwMode="auto">
              <a:xfrm>
                <a:off x="2725" y="322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8" name="Rectangle 2073"/>
              <p:cNvSpPr>
                <a:spLocks noChangeArrowheads="1"/>
              </p:cNvSpPr>
              <p:nvPr/>
            </p:nvSpPr>
            <p:spPr bwMode="auto">
              <a:xfrm>
                <a:off x="2693" y="3227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9" name="Freeform 2074"/>
              <p:cNvSpPr>
                <a:spLocks/>
              </p:cNvSpPr>
              <p:nvPr/>
            </p:nvSpPr>
            <p:spPr bwMode="auto">
              <a:xfrm>
                <a:off x="2688" y="322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0" name="Rectangle 2075"/>
              <p:cNvSpPr>
                <a:spLocks noChangeArrowheads="1"/>
              </p:cNvSpPr>
              <p:nvPr/>
            </p:nvSpPr>
            <p:spPr bwMode="auto">
              <a:xfrm>
                <a:off x="2708" y="3227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1" name="Freeform 2076"/>
              <p:cNvSpPr>
                <a:spLocks/>
              </p:cNvSpPr>
              <p:nvPr/>
            </p:nvSpPr>
            <p:spPr bwMode="auto">
              <a:xfrm>
                <a:off x="2703" y="3227"/>
                <a:ext cx="10" cy="7"/>
              </a:xfrm>
              <a:custGeom>
                <a:avLst/>
                <a:gdLst>
                  <a:gd name="T0" fmla="*/ 5 w 10"/>
                  <a:gd name="T1" fmla="*/ 2 h 7"/>
                  <a:gd name="T2" fmla="*/ 7 w 10"/>
                  <a:gd name="T3" fmla="*/ 2 h 7"/>
                  <a:gd name="T4" fmla="*/ 10 w 10"/>
                  <a:gd name="T5" fmla="*/ 4 h 7"/>
                  <a:gd name="T6" fmla="*/ 7 w 10"/>
                  <a:gd name="T7" fmla="*/ 4 h 7"/>
                  <a:gd name="T8" fmla="*/ 10 w 10"/>
                  <a:gd name="T9" fmla="*/ 4 h 7"/>
                  <a:gd name="T10" fmla="*/ 10 w 10"/>
                  <a:gd name="T11" fmla="*/ 7 h 7"/>
                  <a:gd name="T12" fmla="*/ 7 w 10"/>
                  <a:gd name="T13" fmla="*/ 7 h 7"/>
                  <a:gd name="T14" fmla="*/ 7 w 10"/>
                  <a:gd name="T15" fmla="*/ 4 h 7"/>
                  <a:gd name="T16" fmla="*/ 7 w 10"/>
                  <a:gd name="T17" fmla="*/ 7 h 7"/>
                  <a:gd name="T18" fmla="*/ 10 w 10"/>
                  <a:gd name="T19" fmla="*/ 7 h 7"/>
                  <a:gd name="T20" fmla="*/ 10 w 10"/>
                  <a:gd name="T21" fmla="*/ 4 h 7"/>
                  <a:gd name="T22" fmla="*/ 7 w 10"/>
                  <a:gd name="T23" fmla="*/ 4 h 7"/>
                  <a:gd name="T24" fmla="*/ 5 w 10"/>
                  <a:gd name="T25" fmla="*/ 4 h 7"/>
                  <a:gd name="T26" fmla="*/ 2 w 10"/>
                  <a:gd name="T27" fmla="*/ 4 h 7"/>
                  <a:gd name="T28" fmla="*/ 2 w 10"/>
                  <a:gd name="T29" fmla="*/ 2 h 7"/>
                  <a:gd name="T30" fmla="*/ 0 w 10"/>
                  <a:gd name="T31" fmla="*/ 2 h 7"/>
                  <a:gd name="T32" fmla="*/ 0 w 10"/>
                  <a:gd name="T33" fmla="*/ 0 h 7"/>
                  <a:gd name="T34" fmla="*/ 2 w 10"/>
                  <a:gd name="T35" fmla="*/ 0 h 7"/>
                  <a:gd name="T36" fmla="*/ 2 w 10"/>
                  <a:gd name="T37" fmla="*/ 2 h 7"/>
                  <a:gd name="T38" fmla="*/ 5 w 10"/>
                  <a:gd name="T3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7">
                    <a:moveTo>
                      <a:pt x="5" y="2"/>
                    </a:moveTo>
                    <a:lnTo>
                      <a:pt x="7" y="2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5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2" name="Freeform 2077"/>
              <p:cNvSpPr>
                <a:spLocks/>
              </p:cNvSpPr>
              <p:nvPr/>
            </p:nvSpPr>
            <p:spPr bwMode="auto">
              <a:xfrm>
                <a:off x="2678" y="322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3" name="Freeform 2078"/>
              <p:cNvSpPr>
                <a:spLocks/>
              </p:cNvSpPr>
              <p:nvPr/>
            </p:nvSpPr>
            <p:spPr bwMode="auto">
              <a:xfrm>
                <a:off x="2688" y="3227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4" name="Freeform 2079"/>
              <p:cNvSpPr>
                <a:spLocks/>
              </p:cNvSpPr>
              <p:nvPr/>
            </p:nvSpPr>
            <p:spPr bwMode="auto">
              <a:xfrm>
                <a:off x="2693" y="3227"/>
                <a:ext cx="15" cy="7"/>
              </a:xfrm>
              <a:custGeom>
                <a:avLst/>
                <a:gdLst>
                  <a:gd name="T0" fmla="*/ 7 w 15"/>
                  <a:gd name="T1" fmla="*/ 0 h 7"/>
                  <a:gd name="T2" fmla="*/ 10 w 15"/>
                  <a:gd name="T3" fmla="*/ 0 h 7"/>
                  <a:gd name="T4" fmla="*/ 10 w 15"/>
                  <a:gd name="T5" fmla="*/ 2 h 7"/>
                  <a:gd name="T6" fmla="*/ 12 w 15"/>
                  <a:gd name="T7" fmla="*/ 2 h 7"/>
                  <a:gd name="T8" fmla="*/ 12 w 15"/>
                  <a:gd name="T9" fmla="*/ 4 h 7"/>
                  <a:gd name="T10" fmla="*/ 15 w 15"/>
                  <a:gd name="T11" fmla="*/ 4 h 7"/>
                  <a:gd name="T12" fmla="*/ 12 w 15"/>
                  <a:gd name="T13" fmla="*/ 4 h 7"/>
                  <a:gd name="T14" fmla="*/ 15 w 15"/>
                  <a:gd name="T15" fmla="*/ 4 h 7"/>
                  <a:gd name="T16" fmla="*/ 15 w 15"/>
                  <a:gd name="T17" fmla="*/ 7 h 7"/>
                  <a:gd name="T18" fmla="*/ 15 w 15"/>
                  <a:gd name="T19" fmla="*/ 4 h 7"/>
                  <a:gd name="T20" fmla="*/ 12 w 15"/>
                  <a:gd name="T21" fmla="*/ 4 h 7"/>
                  <a:gd name="T22" fmla="*/ 12 w 15"/>
                  <a:gd name="T23" fmla="*/ 7 h 7"/>
                  <a:gd name="T24" fmla="*/ 15 w 15"/>
                  <a:gd name="T25" fmla="*/ 7 h 7"/>
                  <a:gd name="T26" fmla="*/ 12 w 15"/>
                  <a:gd name="T27" fmla="*/ 7 h 7"/>
                  <a:gd name="T28" fmla="*/ 12 w 15"/>
                  <a:gd name="T29" fmla="*/ 4 h 7"/>
                  <a:gd name="T30" fmla="*/ 12 w 15"/>
                  <a:gd name="T31" fmla="*/ 7 h 7"/>
                  <a:gd name="T32" fmla="*/ 10 w 15"/>
                  <a:gd name="T33" fmla="*/ 7 h 7"/>
                  <a:gd name="T34" fmla="*/ 7 w 15"/>
                  <a:gd name="T35" fmla="*/ 7 h 7"/>
                  <a:gd name="T36" fmla="*/ 7 w 15"/>
                  <a:gd name="T37" fmla="*/ 4 h 7"/>
                  <a:gd name="T38" fmla="*/ 10 w 15"/>
                  <a:gd name="T39" fmla="*/ 4 h 7"/>
                  <a:gd name="T40" fmla="*/ 7 w 15"/>
                  <a:gd name="T41" fmla="*/ 4 h 7"/>
                  <a:gd name="T42" fmla="*/ 7 w 15"/>
                  <a:gd name="T43" fmla="*/ 7 h 7"/>
                  <a:gd name="T44" fmla="*/ 7 w 15"/>
                  <a:gd name="T45" fmla="*/ 4 h 7"/>
                  <a:gd name="T46" fmla="*/ 7 w 15"/>
                  <a:gd name="T47" fmla="*/ 7 h 7"/>
                  <a:gd name="T48" fmla="*/ 5 w 15"/>
                  <a:gd name="T49" fmla="*/ 7 h 7"/>
                  <a:gd name="T50" fmla="*/ 7 w 15"/>
                  <a:gd name="T51" fmla="*/ 4 h 7"/>
                  <a:gd name="T52" fmla="*/ 7 w 15"/>
                  <a:gd name="T53" fmla="*/ 2 h 7"/>
                  <a:gd name="T54" fmla="*/ 10 w 15"/>
                  <a:gd name="T55" fmla="*/ 2 h 7"/>
                  <a:gd name="T56" fmla="*/ 7 w 15"/>
                  <a:gd name="T57" fmla="*/ 2 h 7"/>
                  <a:gd name="T58" fmla="*/ 5 w 15"/>
                  <a:gd name="T59" fmla="*/ 2 h 7"/>
                  <a:gd name="T60" fmla="*/ 5 w 15"/>
                  <a:gd name="T61" fmla="*/ 0 h 7"/>
                  <a:gd name="T62" fmla="*/ 5 w 15"/>
                  <a:gd name="T63" fmla="*/ 2 h 7"/>
                  <a:gd name="T64" fmla="*/ 7 w 15"/>
                  <a:gd name="T65" fmla="*/ 2 h 7"/>
                  <a:gd name="T66" fmla="*/ 5 w 15"/>
                  <a:gd name="T67" fmla="*/ 2 h 7"/>
                  <a:gd name="T68" fmla="*/ 5 w 15"/>
                  <a:gd name="T69" fmla="*/ 0 h 7"/>
                  <a:gd name="T70" fmla="*/ 5 w 15"/>
                  <a:gd name="T71" fmla="*/ 2 h 7"/>
                  <a:gd name="T72" fmla="*/ 3 w 15"/>
                  <a:gd name="T73" fmla="*/ 2 h 7"/>
                  <a:gd name="T74" fmla="*/ 3 w 15"/>
                  <a:gd name="T75" fmla="*/ 0 h 7"/>
                  <a:gd name="T76" fmla="*/ 0 w 15"/>
                  <a:gd name="T77" fmla="*/ 0 h 7"/>
                  <a:gd name="T78" fmla="*/ 3 w 15"/>
                  <a:gd name="T79" fmla="*/ 0 h 7"/>
                  <a:gd name="T80" fmla="*/ 5 w 15"/>
                  <a:gd name="T81" fmla="*/ 0 h 7"/>
                  <a:gd name="T82" fmla="*/ 7 w 15"/>
                  <a:gd name="T8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" h="7">
                    <a:moveTo>
                      <a:pt x="7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5" y="4"/>
                    </a:lnTo>
                    <a:lnTo>
                      <a:pt x="15" y="7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5" name="Freeform 2080"/>
              <p:cNvSpPr>
                <a:spLocks/>
              </p:cNvSpPr>
              <p:nvPr/>
            </p:nvSpPr>
            <p:spPr bwMode="auto">
              <a:xfrm>
                <a:off x="2683" y="3227"/>
                <a:ext cx="8" cy="2"/>
              </a:xfrm>
              <a:custGeom>
                <a:avLst/>
                <a:gdLst>
                  <a:gd name="T0" fmla="*/ 5 w 8"/>
                  <a:gd name="T1" fmla="*/ 0 h 2"/>
                  <a:gd name="T2" fmla="*/ 5 w 8"/>
                  <a:gd name="T3" fmla="*/ 2 h 2"/>
                  <a:gd name="T4" fmla="*/ 3 w 8"/>
                  <a:gd name="T5" fmla="*/ 2 h 2"/>
                  <a:gd name="T6" fmla="*/ 0 w 8"/>
                  <a:gd name="T7" fmla="*/ 2 h 2"/>
                  <a:gd name="T8" fmla="*/ 0 w 8"/>
                  <a:gd name="T9" fmla="*/ 0 h 2"/>
                  <a:gd name="T10" fmla="*/ 3 w 8"/>
                  <a:gd name="T11" fmla="*/ 0 h 2"/>
                  <a:gd name="T12" fmla="*/ 5 w 8"/>
                  <a:gd name="T13" fmla="*/ 0 h 2"/>
                  <a:gd name="T14" fmla="*/ 8 w 8"/>
                  <a:gd name="T15" fmla="*/ 0 h 2"/>
                  <a:gd name="T16" fmla="*/ 5 w 8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">
                    <a:moveTo>
                      <a:pt x="5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6" name="Freeform 2081"/>
              <p:cNvSpPr>
                <a:spLocks/>
              </p:cNvSpPr>
              <p:nvPr/>
            </p:nvSpPr>
            <p:spPr bwMode="auto">
              <a:xfrm>
                <a:off x="2698" y="3224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2 w 5"/>
                  <a:gd name="T3" fmla="*/ 3 h 3"/>
                  <a:gd name="T4" fmla="*/ 2 w 5"/>
                  <a:gd name="T5" fmla="*/ 0 h 3"/>
                  <a:gd name="T6" fmla="*/ 2 w 5"/>
                  <a:gd name="T7" fmla="*/ 3 h 3"/>
                  <a:gd name="T8" fmla="*/ 5 w 5"/>
                  <a:gd name="T9" fmla="*/ 3 h 3"/>
                  <a:gd name="T10" fmla="*/ 2 w 5"/>
                  <a:gd name="T11" fmla="*/ 3 h 3"/>
                  <a:gd name="T12" fmla="*/ 0 w 5"/>
                  <a:gd name="T13" fmla="*/ 3 h 3"/>
                  <a:gd name="T14" fmla="*/ 0 w 5"/>
                  <a:gd name="T15" fmla="*/ 0 h 3"/>
                  <a:gd name="T16" fmla="*/ 2 w 5"/>
                  <a:gd name="T17" fmla="*/ 0 h 3"/>
                  <a:gd name="T18" fmla="*/ 2 w 5"/>
                  <a:gd name="T19" fmla="*/ 3 h 3"/>
                  <a:gd name="T20" fmla="*/ 0 w 5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7" name="Freeform 2082"/>
              <p:cNvSpPr>
                <a:spLocks/>
              </p:cNvSpPr>
              <p:nvPr/>
            </p:nvSpPr>
            <p:spPr bwMode="auto">
              <a:xfrm>
                <a:off x="2703" y="3224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2 w 5"/>
                  <a:gd name="T3" fmla="*/ 0 h 3"/>
                  <a:gd name="T4" fmla="*/ 2 w 5"/>
                  <a:gd name="T5" fmla="*/ 3 h 3"/>
                  <a:gd name="T6" fmla="*/ 5 w 5"/>
                  <a:gd name="T7" fmla="*/ 3 h 3"/>
                  <a:gd name="T8" fmla="*/ 2 w 5"/>
                  <a:gd name="T9" fmla="*/ 3 h 3"/>
                  <a:gd name="T10" fmla="*/ 0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8" name="Freeform 2083"/>
              <p:cNvSpPr>
                <a:spLocks/>
              </p:cNvSpPr>
              <p:nvPr/>
            </p:nvSpPr>
            <p:spPr bwMode="auto">
              <a:xfrm>
                <a:off x="2696" y="3224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9" name="Freeform 2084"/>
              <p:cNvSpPr>
                <a:spLocks/>
              </p:cNvSpPr>
              <p:nvPr/>
            </p:nvSpPr>
            <p:spPr bwMode="auto">
              <a:xfrm>
                <a:off x="2696" y="322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0" name="Freeform 2085"/>
              <p:cNvSpPr>
                <a:spLocks/>
              </p:cNvSpPr>
              <p:nvPr/>
            </p:nvSpPr>
            <p:spPr bwMode="auto">
              <a:xfrm>
                <a:off x="2691" y="3224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0 w 2"/>
                  <a:gd name="T5" fmla="*/ 3 h 3"/>
                  <a:gd name="T6" fmla="*/ 0 w 2"/>
                  <a:gd name="T7" fmla="*/ 0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1" name="Freeform 2086"/>
              <p:cNvSpPr>
                <a:spLocks/>
              </p:cNvSpPr>
              <p:nvPr/>
            </p:nvSpPr>
            <p:spPr bwMode="auto">
              <a:xfrm>
                <a:off x="2693" y="322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2" name="Freeform 2087"/>
              <p:cNvSpPr>
                <a:spLocks/>
              </p:cNvSpPr>
              <p:nvPr/>
            </p:nvSpPr>
            <p:spPr bwMode="auto">
              <a:xfrm>
                <a:off x="2696" y="322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3" name="Freeform 2088"/>
              <p:cNvSpPr>
                <a:spLocks/>
              </p:cNvSpPr>
              <p:nvPr/>
            </p:nvSpPr>
            <p:spPr bwMode="auto">
              <a:xfrm>
                <a:off x="2696" y="322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4" name="Freeform 2089"/>
              <p:cNvSpPr>
                <a:spLocks/>
              </p:cNvSpPr>
              <p:nvPr/>
            </p:nvSpPr>
            <p:spPr bwMode="auto">
              <a:xfrm>
                <a:off x="2713" y="32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5" name="Freeform 2090"/>
              <p:cNvSpPr>
                <a:spLocks/>
              </p:cNvSpPr>
              <p:nvPr/>
            </p:nvSpPr>
            <p:spPr bwMode="auto">
              <a:xfrm>
                <a:off x="2696" y="322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6" name="Freeform 2091"/>
              <p:cNvSpPr>
                <a:spLocks/>
              </p:cNvSpPr>
              <p:nvPr/>
            </p:nvSpPr>
            <p:spPr bwMode="auto">
              <a:xfrm>
                <a:off x="2686" y="322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7" name="Freeform 2092"/>
              <p:cNvSpPr>
                <a:spLocks/>
              </p:cNvSpPr>
              <p:nvPr/>
            </p:nvSpPr>
            <p:spPr bwMode="auto">
              <a:xfrm>
                <a:off x="2696" y="32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8" name="Freeform 2093"/>
              <p:cNvSpPr>
                <a:spLocks/>
              </p:cNvSpPr>
              <p:nvPr/>
            </p:nvSpPr>
            <p:spPr bwMode="auto">
              <a:xfrm>
                <a:off x="2686" y="3222"/>
                <a:ext cx="7" cy="5"/>
              </a:xfrm>
              <a:custGeom>
                <a:avLst/>
                <a:gdLst>
                  <a:gd name="T0" fmla="*/ 5 w 7"/>
                  <a:gd name="T1" fmla="*/ 0 h 5"/>
                  <a:gd name="T2" fmla="*/ 7 w 7"/>
                  <a:gd name="T3" fmla="*/ 0 h 5"/>
                  <a:gd name="T4" fmla="*/ 5 w 7"/>
                  <a:gd name="T5" fmla="*/ 0 h 5"/>
                  <a:gd name="T6" fmla="*/ 7 w 7"/>
                  <a:gd name="T7" fmla="*/ 0 h 5"/>
                  <a:gd name="T8" fmla="*/ 7 w 7"/>
                  <a:gd name="T9" fmla="*/ 2 h 5"/>
                  <a:gd name="T10" fmla="*/ 5 w 7"/>
                  <a:gd name="T11" fmla="*/ 2 h 5"/>
                  <a:gd name="T12" fmla="*/ 2 w 7"/>
                  <a:gd name="T13" fmla="*/ 2 h 5"/>
                  <a:gd name="T14" fmla="*/ 2 w 7"/>
                  <a:gd name="T15" fmla="*/ 5 h 5"/>
                  <a:gd name="T16" fmla="*/ 0 w 7"/>
                  <a:gd name="T17" fmla="*/ 5 h 5"/>
                  <a:gd name="T18" fmla="*/ 0 w 7"/>
                  <a:gd name="T19" fmla="*/ 2 h 5"/>
                  <a:gd name="T20" fmla="*/ 2 w 7"/>
                  <a:gd name="T21" fmla="*/ 2 h 5"/>
                  <a:gd name="T22" fmla="*/ 2 w 7"/>
                  <a:gd name="T23" fmla="*/ 0 h 5"/>
                  <a:gd name="T24" fmla="*/ 2 w 7"/>
                  <a:gd name="T25" fmla="*/ 2 h 5"/>
                  <a:gd name="T26" fmla="*/ 2 w 7"/>
                  <a:gd name="T27" fmla="*/ 0 h 5"/>
                  <a:gd name="T28" fmla="*/ 5 w 7"/>
                  <a:gd name="T2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9" name="Freeform 2094"/>
              <p:cNvSpPr>
                <a:spLocks/>
              </p:cNvSpPr>
              <p:nvPr/>
            </p:nvSpPr>
            <p:spPr bwMode="auto">
              <a:xfrm>
                <a:off x="2703" y="3219"/>
                <a:ext cx="12" cy="10"/>
              </a:xfrm>
              <a:custGeom>
                <a:avLst/>
                <a:gdLst>
                  <a:gd name="T0" fmla="*/ 0 w 12"/>
                  <a:gd name="T1" fmla="*/ 3 h 10"/>
                  <a:gd name="T2" fmla="*/ 0 w 12"/>
                  <a:gd name="T3" fmla="*/ 0 h 10"/>
                  <a:gd name="T4" fmla="*/ 0 w 12"/>
                  <a:gd name="T5" fmla="*/ 3 h 10"/>
                  <a:gd name="T6" fmla="*/ 0 w 12"/>
                  <a:gd name="T7" fmla="*/ 0 h 10"/>
                  <a:gd name="T8" fmla="*/ 0 w 12"/>
                  <a:gd name="T9" fmla="*/ 3 h 10"/>
                  <a:gd name="T10" fmla="*/ 2 w 12"/>
                  <a:gd name="T11" fmla="*/ 3 h 10"/>
                  <a:gd name="T12" fmla="*/ 5 w 12"/>
                  <a:gd name="T13" fmla="*/ 3 h 10"/>
                  <a:gd name="T14" fmla="*/ 5 w 12"/>
                  <a:gd name="T15" fmla="*/ 5 h 10"/>
                  <a:gd name="T16" fmla="*/ 7 w 12"/>
                  <a:gd name="T17" fmla="*/ 5 h 10"/>
                  <a:gd name="T18" fmla="*/ 10 w 12"/>
                  <a:gd name="T19" fmla="*/ 5 h 10"/>
                  <a:gd name="T20" fmla="*/ 10 w 12"/>
                  <a:gd name="T21" fmla="*/ 8 h 10"/>
                  <a:gd name="T22" fmla="*/ 10 w 12"/>
                  <a:gd name="T23" fmla="*/ 10 h 10"/>
                  <a:gd name="T24" fmla="*/ 12 w 12"/>
                  <a:gd name="T25" fmla="*/ 10 h 10"/>
                  <a:gd name="T26" fmla="*/ 10 w 12"/>
                  <a:gd name="T27" fmla="*/ 10 h 10"/>
                  <a:gd name="T28" fmla="*/ 12 w 12"/>
                  <a:gd name="T29" fmla="*/ 10 h 10"/>
                  <a:gd name="T30" fmla="*/ 10 w 12"/>
                  <a:gd name="T31" fmla="*/ 10 h 10"/>
                  <a:gd name="T32" fmla="*/ 12 w 12"/>
                  <a:gd name="T33" fmla="*/ 10 h 10"/>
                  <a:gd name="T34" fmla="*/ 10 w 12"/>
                  <a:gd name="T35" fmla="*/ 10 h 10"/>
                  <a:gd name="T36" fmla="*/ 10 w 12"/>
                  <a:gd name="T37" fmla="*/ 8 h 10"/>
                  <a:gd name="T38" fmla="*/ 7 w 12"/>
                  <a:gd name="T39" fmla="*/ 8 h 10"/>
                  <a:gd name="T40" fmla="*/ 5 w 12"/>
                  <a:gd name="T41" fmla="*/ 8 h 10"/>
                  <a:gd name="T42" fmla="*/ 5 w 12"/>
                  <a:gd name="T43" fmla="*/ 5 h 10"/>
                  <a:gd name="T44" fmla="*/ 2 w 12"/>
                  <a:gd name="T45" fmla="*/ 5 h 10"/>
                  <a:gd name="T46" fmla="*/ 0 w 12"/>
                  <a:gd name="T47" fmla="*/ 5 h 10"/>
                  <a:gd name="T48" fmla="*/ 2 w 12"/>
                  <a:gd name="T49" fmla="*/ 5 h 10"/>
                  <a:gd name="T50" fmla="*/ 0 w 12"/>
                  <a:gd name="T51" fmla="*/ 5 h 10"/>
                  <a:gd name="T52" fmla="*/ 0 w 12"/>
                  <a:gd name="T5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10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0" name="Freeform 2095"/>
              <p:cNvSpPr>
                <a:spLocks/>
              </p:cNvSpPr>
              <p:nvPr/>
            </p:nvSpPr>
            <p:spPr bwMode="auto">
              <a:xfrm>
                <a:off x="2708" y="321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2 w 5"/>
                  <a:gd name="T3" fmla="*/ 5 h 5"/>
                  <a:gd name="T4" fmla="*/ 2 w 5"/>
                  <a:gd name="T5" fmla="*/ 3 h 5"/>
                  <a:gd name="T6" fmla="*/ 0 w 5"/>
                  <a:gd name="T7" fmla="*/ 3 h 5"/>
                  <a:gd name="T8" fmla="*/ 2 w 5"/>
                  <a:gd name="T9" fmla="*/ 3 h 5"/>
                  <a:gd name="T10" fmla="*/ 2 w 5"/>
                  <a:gd name="T11" fmla="*/ 0 h 5"/>
                  <a:gd name="T12" fmla="*/ 5 w 5"/>
                  <a:gd name="T13" fmla="*/ 3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3"/>
                    </a:lnTo>
                    <a:lnTo>
                      <a:pt x="5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1" name="Freeform 2096"/>
              <p:cNvSpPr>
                <a:spLocks/>
              </p:cNvSpPr>
              <p:nvPr/>
            </p:nvSpPr>
            <p:spPr bwMode="auto">
              <a:xfrm>
                <a:off x="2740" y="321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2" name="Freeform 2097"/>
              <p:cNvSpPr>
                <a:spLocks/>
              </p:cNvSpPr>
              <p:nvPr/>
            </p:nvSpPr>
            <p:spPr bwMode="auto">
              <a:xfrm>
                <a:off x="2730" y="3219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5 w 5"/>
                  <a:gd name="T3" fmla="*/ 3 h 5"/>
                  <a:gd name="T4" fmla="*/ 2 w 5"/>
                  <a:gd name="T5" fmla="*/ 3 h 5"/>
                  <a:gd name="T6" fmla="*/ 2 w 5"/>
                  <a:gd name="T7" fmla="*/ 5 h 5"/>
                  <a:gd name="T8" fmla="*/ 0 w 5"/>
                  <a:gd name="T9" fmla="*/ 5 h 5"/>
                  <a:gd name="T10" fmla="*/ 0 w 5"/>
                  <a:gd name="T11" fmla="*/ 3 h 5"/>
                  <a:gd name="T12" fmla="*/ 2 w 5"/>
                  <a:gd name="T13" fmla="*/ 3 h 5"/>
                  <a:gd name="T14" fmla="*/ 2 w 5"/>
                  <a:gd name="T15" fmla="*/ 0 h 5"/>
                  <a:gd name="T16" fmla="*/ 5 w 5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5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3" name="Freeform 2098"/>
              <p:cNvSpPr>
                <a:spLocks/>
              </p:cNvSpPr>
              <p:nvPr/>
            </p:nvSpPr>
            <p:spPr bwMode="auto">
              <a:xfrm>
                <a:off x="2688" y="321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0 w 3"/>
                  <a:gd name="T7" fmla="*/ 0 h 3"/>
                  <a:gd name="T8" fmla="*/ 3 w 3"/>
                  <a:gd name="T9" fmla="*/ 0 h 3"/>
                  <a:gd name="T10" fmla="*/ 3 w 3"/>
                  <a:gd name="T11" fmla="*/ 3 h 3"/>
                  <a:gd name="T12" fmla="*/ 0 w 3"/>
                  <a:gd name="T13" fmla="*/ 3 h 3"/>
                  <a:gd name="T14" fmla="*/ 0 w 3"/>
                  <a:gd name="T15" fmla="*/ 0 h 3"/>
                  <a:gd name="T16" fmla="*/ 3 w 3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4" name="Freeform 2099"/>
              <p:cNvSpPr>
                <a:spLocks/>
              </p:cNvSpPr>
              <p:nvPr/>
            </p:nvSpPr>
            <p:spPr bwMode="auto">
              <a:xfrm>
                <a:off x="2681" y="3219"/>
                <a:ext cx="7" cy="8"/>
              </a:xfrm>
              <a:custGeom>
                <a:avLst/>
                <a:gdLst>
                  <a:gd name="T0" fmla="*/ 5 w 7"/>
                  <a:gd name="T1" fmla="*/ 0 h 8"/>
                  <a:gd name="T2" fmla="*/ 7 w 7"/>
                  <a:gd name="T3" fmla="*/ 0 h 8"/>
                  <a:gd name="T4" fmla="*/ 7 w 7"/>
                  <a:gd name="T5" fmla="*/ 3 h 8"/>
                  <a:gd name="T6" fmla="*/ 5 w 7"/>
                  <a:gd name="T7" fmla="*/ 3 h 8"/>
                  <a:gd name="T8" fmla="*/ 5 w 7"/>
                  <a:gd name="T9" fmla="*/ 5 h 8"/>
                  <a:gd name="T10" fmla="*/ 5 w 7"/>
                  <a:gd name="T11" fmla="*/ 3 h 8"/>
                  <a:gd name="T12" fmla="*/ 7 w 7"/>
                  <a:gd name="T13" fmla="*/ 3 h 8"/>
                  <a:gd name="T14" fmla="*/ 7 w 7"/>
                  <a:gd name="T15" fmla="*/ 5 h 8"/>
                  <a:gd name="T16" fmla="*/ 5 w 7"/>
                  <a:gd name="T17" fmla="*/ 5 h 8"/>
                  <a:gd name="T18" fmla="*/ 5 w 7"/>
                  <a:gd name="T19" fmla="*/ 8 h 8"/>
                  <a:gd name="T20" fmla="*/ 2 w 7"/>
                  <a:gd name="T21" fmla="*/ 8 h 8"/>
                  <a:gd name="T22" fmla="*/ 0 w 7"/>
                  <a:gd name="T23" fmla="*/ 8 h 8"/>
                  <a:gd name="T24" fmla="*/ 0 w 7"/>
                  <a:gd name="T25" fmla="*/ 5 h 8"/>
                  <a:gd name="T26" fmla="*/ 2 w 7"/>
                  <a:gd name="T27" fmla="*/ 5 h 8"/>
                  <a:gd name="T28" fmla="*/ 0 w 7"/>
                  <a:gd name="T29" fmla="*/ 5 h 8"/>
                  <a:gd name="T30" fmla="*/ 2 w 7"/>
                  <a:gd name="T31" fmla="*/ 5 h 8"/>
                  <a:gd name="T32" fmla="*/ 2 w 7"/>
                  <a:gd name="T33" fmla="*/ 3 h 8"/>
                  <a:gd name="T34" fmla="*/ 2 w 7"/>
                  <a:gd name="T35" fmla="*/ 0 h 8"/>
                  <a:gd name="T36" fmla="*/ 5 w 7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8">
                    <a:moveTo>
                      <a:pt x="5" y="0"/>
                    </a:moveTo>
                    <a:lnTo>
                      <a:pt x="7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" name="Freeform 2100"/>
              <p:cNvSpPr>
                <a:spLocks/>
              </p:cNvSpPr>
              <p:nvPr/>
            </p:nvSpPr>
            <p:spPr bwMode="auto">
              <a:xfrm>
                <a:off x="2710" y="3217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2 h 5"/>
                  <a:gd name="T4" fmla="*/ 0 w 3"/>
                  <a:gd name="T5" fmla="*/ 2 h 5"/>
                  <a:gd name="T6" fmla="*/ 0 w 3"/>
                  <a:gd name="T7" fmla="*/ 0 h 5"/>
                  <a:gd name="T8" fmla="*/ 3 w 3"/>
                  <a:gd name="T9" fmla="*/ 0 h 5"/>
                  <a:gd name="T10" fmla="*/ 3 w 3"/>
                  <a:gd name="T11" fmla="*/ 2 h 5"/>
                  <a:gd name="T12" fmla="*/ 3 w 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6" name="Freeform 2101"/>
              <p:cNvSpPr>
                <a:spLocks/>
              </p:cNvSpPr>
              <p:nvPr/>
            </p:nvSpPr>
            <p:spPr bwMode="auto">
              <a:xfrm>
                <a:off x="2705" y="3217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2 h 2"/>
                  <a:gd name="T4" fmla="*/ 3 w 5"/>
                  <a:gd name="T5" fmla="*/ 2 h 2"/>
                  <a:gd name="T6" fmla="*/ 5 w 5"/>
                  <a:gd name="T7" fmla="*/ 2 h 2"/>
                  <a:gd name="T8" fmla="*/ 3 w 5"/>
                  <a:gd name="T9" fmla="*/ 2 h 2"/>
                  <a:gd name="T10" fmla="*/ 0 w 5"/>
                  <a:gd name="T11" fmla="*/ 2 h 2"/>
                  <a:gd name="T12" fmla="*/ 3 w 5"/>
                  <a:gd name="T13" fmla="*/ 2 h 2"/>
                  <a:gd name="T14" fmla="*/ 0 w 5"/>
                  <a:gd name="T15" fmla="*/ 2 h 2"/>
                  <a:gd name="T16" fmla="*/ 0 w 5"/>
                  <a:gd name="T17" fmla="*/ 0 h 2"/>
                  <a:gd name="T18" fmla="*/ 3 w 5"/>
                  <a:gd name="T19" fmla="*/ 0 h 2"/>
                  <a:gd name="T20" fmla="*/ 5 w 5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7" name="Freeform 2102"/>
              <p:cNvSpPr>
                <a:spLocks/>
              </p:cNvSpPr>
              <p:nvPr/>
            </p:nvSpPr>
            <p:spPr bwMode="auto">
              <a:xfrm>
                <a:off x="2683" y="3217"/>
                <a:ext cx="5" cy="2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3 w 5"/>
                  <a:gd name="T7" fmla="*/ 2 h 2"/>
                  <a:gd name="T8" fmla="*/ 3 w 5"/>
                  <a:gd name="T9" fmla="*/ 0 h 2"/>
                  <a:gd name="T10" fmla="*/ 0 w 5"/>
                  <a:gd name="T11" fmla="*/ 0 h 2"/>
                  <a:gd name="T12" fmla="*/ 3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8" name="Freeform 2103"/>
              <p:cNvSpPr>
                <a:spLocks/>
              </p:cNvSpPr>
              <p:nvPr/>
            </p:nvSpPr>
            <p:spPr bwMode="auto">
              <a:xfrm>
                <a:off x="2700" y="3217"/>
                <a:ext cx="5" cy="2"/>
              </a:xfrm>
              <a:custGeom>
                <a:avLst/>
                <a:gdLst>
                  <a:gd name="T0" fmla="*/ 3 w 5"/>
                  <a:gd name="T1" fmla="*/ 0 h 2"/>
                  <a:gd name="T2" fmla="*/ 3 w 5"/>
                  <a:gd name="T3" fmla="*/ 2 h 2"/>
                  <a:gd name="T4" fmla="*/ 3 w 5"/>
                  <a:gd name="T5" fmla="*/ 0 h 2"/>
                  <a:gd name="T6" fmla="*/ 0 w 5"/>
                  <a:gd name="T7" fmla="*/ 0 h 2"/>
                  <a:gd name="T8" fmla="*/ 3 w 5"/>
                  <a:gd name="T9" fmla="*/ 0 h 2"/>
                  <a:gd name="T10" fmla="*/ 5 w 5"/>
                  <a:gd name="T11" fmla="*/ 0 h 2"/>
                  <a:gd name="T12" fmla="*/ 3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9" name="Freeform 2104"/>
              <p:cNvSpPr>
                <a:spLocks/>
              </p:cNvSpPr>
              <p:nvPr/>
            </p:nvSpPr>
            <p:spPr bwMode="auto">
              <a:xfrm>
                <a:off x="2715" y="3214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0" name="Freeform 2105"/>
              <p:cNvSpPr>
                <a:spLocks/>
              </p:cNvSpPr>
              <p:nvPr/>
            </p:nvSpPr>
            <p:spPr bwMode="auto">
              <a:xfrm>
                <a:off x="2674" y="3214"/>
                <a:ext cx="4" cy="8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3 h 8"/>
                  <a:gd name="T4" fmla="*/ 4 w 4"/>
                  <a:gd name="T5" fmla="*/ 5 h 8"/>
                  <a:gd name="T6" fmla="*/ 2 w 4"/>
                  <a:gd name="T7" fmla="*/ 5 h 8"/>
                  <a:gd name="T8" fmla="*/ 2 w 4"/>
                  <a:gd name="T9" fmla="*/ 8 h 8"/>
                  <a:gd name="T10" fmla="*/ 0 w 4"/>
                  <a:gd name="T11" fmla="*/ 8 h 8"/>
                  <a:gd name="T12" fmla="*/ 0 w 4"/>
                  <a:gd name="T13" fmla="*/ 5 h 8"/>
                  <a:gd name="T14" fmla="*/ 2 w 4"/>
                  <a:gd name="T15" fmla="*/ 5 h 8"/>
                  <a:gd name="T16" fmla="*/ 0 w 4"/>
                  <a:gd name="T17" fmla="*/ 5 h 8"/>
                  <a:gd name="T18" fmla="*/ 0 w 4"/>
                  <a:gd name="T19" fmla="*/ 3 h 8"/>
                  <a:gd name="T20" fmla="*/ 2 w 4"/>
                  <a:gd name="T21" fmla="*/ 3 h 8"/>
                  <a:gd name="T22" fmla="*/ 0 w 4"/>
                  <a:gd name="T23" fmla="*/ 3 h 8"/>
                  <a:gd name="T24" fmla="*/ 2 w 4"/>
                  <a:gd name="T25" fmla="*/ 3 h 8"/>
                  <a:gd name="T26" fmla="*/ 2 w 4"/>
                  <a:gd name="T27" fmla="*/ 0 h 8"/>
                  <a:gd name="T28" fmla="*/ 2 w 4"/>
                  <a:gd name="T29" fmla="*/ 3 h 8"/>
                  <a:gd name="T30" fmla="*/ 2 w 4"/>
                  <a:gd name="T31" fmla="*/ 0 h 8"/>
                  <a:gd name="T32" fmla="*/ 4 w 4"/>
                  <a:gd name="T3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1" name="Freeform 2106"/>
              <p:cNvSpPr>
                <a:spLocks/>
              </p:cNvSpPr>
              <p:nvPr/>
            </p:nvSpPr>
            <p:spPr bwMode="auto">
              <a:xfrm>
                <a:off x="2688" y="321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2" name="Freeform 2107"/>
              <p:cNvSpPr>
                <a:spLocks/>
              </p:cNvSpPr>
              <p:nvPr/>
            </p:nvSpPr>
            <p:spPr bwMode="auto">
              <a:xfrm>
                <a:off x="2691" y="3214"/>
                <a:ext cx="12" cy="8"/>
              </a:xfrm>
              <a:custGeom>
                <a:avLst/>
                <a:gdLst>
                  <a:gd name="T0" fmla="*/ 5 w 12"/>
                  <a:gd name="T1" fmla="*/ 3 h 8"/>
                  <a:gd name="T2" fmla="*/ 7 w 12"/>
                  <a:gd name="T3" fmla="*/ 3 h 8"/>
                  <a:gd name="T4" fmla="*/ 5 w 12"/>
                  <a:gd name="T5" fmla="*/ 3 h 8"/>
                  <a:gd name="T6" fmla="*/ 5 w 12"/>
                  <a:gd name="T7" fmla="*/ 5 h 8"/>
                  <a:gd name="T8" fmla="*/ 7 w 12"/>
                  <a:gd name="T9" fmla="*/ 5 h 8"/>
                  <a:gd name="T10" fmla="*/ 7 w 12"/>
                  <a:gd name="T11" fmla="*/ 3 h 8"/>
                  <a:gd name="T12" fmla="*/ 9 w 12"/>
                  <a:gd name="T13" fmla="*/ 3 h 8"/>
                  <a:gd name="T14" fmla="*/ 7 w 12"/>
                  <a:gd name="T15" fmla="*/ 3 h 8"/>
                  <a:gd name="T16" fmla="*/ 7 w 12"/>
                  <a:gd name="T17" fmla="*/ 5 h 8"/>
                  <a:gd name="T18" fmla="*/ 9 w 12"/>
                  <a:gd name="T19" fmla="*/ 5 h 8"/>
                  <a:gd name="T20" fmla="*/ 12 w 12"/>
                  <a:gd name="T21" fmla="*/ 5 h 8"/>
                  <a:gd name="T22" fmla="*/ 12 w 12"/>
                  <a:gd name="T23" fmla="*/ 8 h 8"/>
                  <a:gd name="T24" fmla="*/ 9 w 12"/>
                  <a:gd name="T25" fmla="*/ 8 h 8"/>
                  <a:gd name="T26" fmla="*/ 7 w 12"/>
                  <a:gd name="T27" fmla="*/ 8 h 8"/>
                  <a:gd name="T28" fmla="*/ 7 w 12"/>
                  <a:gd name="T29" fmla="*/ 5 h 8"/>
                  <a:gd name="T30" fmla="*/ 5 w 12"/>
                  <a:gd name="T31" fmla="*/ 5 h 8"/>
                  <a:gd name="T32" fmla="*/ 2 w 12"/>
                  <a:gd name="T33" fmla="*/ 5 h 8"/>
                  <a:gd name="T34" fmla="*/ 5 w 12"/>
                  <a:gd name="T35" fmla="*/ 5 h 8"/>
                  <a:gd name="T36" fmla="*/ 2 w 12"/>
                  <a:gd name="T37" fmla="*/ 5 h 8"/>
                  <a:gd name="T38" fmla="*/ 2 w 12"/>
                  <a:gd name="T39" fmla="*/ 3 h 8"/>
                  <a:gd name="T40" fmla="*/ 5 w 12"/>
                  <a:gd name="T41" fmla="*/ 3 h 8"/>
                  <a:gd name="T42" fmla="*/ 2 w 12"/>
                  <a:gd name="T43" fmla="*/ 3 h 8"/>
                  <a:gd name="T44" fmla="*/ 0 w 12"/>
                  <a:gd name="T45" fmla="*/ 3 h 8"/>
                  <a:gd name="T46" fmla="*/ 0 w 12"/>
                  <a:gd name="T47" fmla="*/ 0 h 8"/>
                  <a:gd name="T48" fmla="*/ 2 w 12"/>
                  <a:gd name="T49" fmla="*/ 0 h 8"/>
                  <a:gd name="T50" fmla="*/ 5 w 12"/>
                  <a:gd name="T51" fmla="*/ 0 h 8"/>
                  <a:gd name="T52" fmla="*/ 5 w 12"/>
                  <a:gd name="T5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8">
                    <a:moveTo>
                      <a:pt x="5" y="3"/>
                    </a:move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2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3" name="Freeform 2108"/>
              <p:cNvSpPr>
                <a:spLocks/>
              </p:cNvSpPr>
              <p:nvPr/>
            </p:nvSpPr>
            <p:spPr bwMode="auto">
              <a:xfrm>
                <a:off x="2683" y="3214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3 h 3"/>
                  <a:gd name="T4" fmla="*/ 3 w 3"/>
                  <a:gd name="T5" fmla="*/ 3 h 3"/>
                  <a:gd name="T6" fmla="*/ 3 w 3"/>
                  <a:gd name="T7" fmla="*/ 0 h 3"/>
                  <a:gd name="T8" fmla="*/ 0 w 3"/>
                  <a:gd name="T9" fmla="*/ 0 h 3"/>
                  <a:gd name="T10" fmla="*/ 3 w 3"/>
                  <a:gd name="T11" fmla="*/ 0 h 3"/>
                  <a:gd name="T12" fmla="*/ 3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4" name="Freeform 2109"/>
              <p:cNvSpPr>
                <a:spLocks/>
              </p:cNvSpPr>
              <p:nvPr/>
            </p:nvSpPr>
            <p:spPr bwMode="auto">
              <a:xfrm>
                <a:off x="2691" y="321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5" name="Freeform 2110"/>
              <p:cNvSpPr>
                <a:spLocks/>
              </p:cNvSpPr>
              <p:nvPr/>
            </p:nvSpPr>
            <p:spPr bwMode="auto">
              <a:xfrm>
                <a:off x="2691" y="321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6" name="Freeform 2111"/>
              <p:cNvSpPr>
                <a:spLocks/>
              </p:cNvSpPr>
              <p:nvPr/>
            </p:nvSpPr>
            <p:spPr bwMode="auto">
              <a:xfrm>
                <a:off x="2705" y="3212"/>
                <a:ext cx="8" cy="5"/>
              </a:xfrm>
              <a:custGeom>
                <a:avLst/>
                <a:gdLst>
                  <a:gd name="T0" fmla="*/ 3 w 8"/>
                  <a:gd name="T1" fmla="*/ 0 h 5"/>
                  <a:gd name="T2" fmla="*/ 3 w 8"/>
                  <a:gd name="T3" fmla="*/ 2 h 5"/>
                  <a:gd name="T4" fmla="*/ 5 w 8"/>
                  <a:gd name="T5" fmla="*/ 2 h 5"/>
                  <a:gd name="T6" fmla="*/ 3 w 8"/>
                  <a:gd name="T7" fmla="*/ 2 h 5"/>
                  <a:gd name="T8" fmla="*/ 5 w 8"/>
                  <a:gd name="T9" fmla="*/ 2 h 5"/>
                  <a:gd name="T10" fmla="*/ 3 w 8"/>
                  <a:gd name="T11" fmla="*/ 2 h 5"/>
                  <a:gd name="T12" fmla="*/ 3 w 8"/>
                  <a:gd name="T13" fmla="*/ 5 h 5"/>
                  <a:gd name="T14" fmla="*/ 5 w 8"/>
                  <a:gd name="T15" fmla="*/ 5 h 5"/>
                  <a:gd name="T16" fmla="*/ 5 w 8"/>
                  <a:gd name="T17" fmla="*/ 2 h 5"/>
                  <a:gd name="T18" fmla="*/ 8 w 8"/>
                  <a:gd name="T19" fmla="*/ 2 h 5"/>
                  <a:gd name="T20" fmla="*/ 8 w 8"/>
                  <a:gd name="T21" fmla="*/ 5 h 5"/>
                  <a:gd name="T22" fmla="*/ 5 w 8"/>
                  <a:gd name="T23" fmla="*/ 5 h 5"/>
                  <a:gd name="T24" fmla="*/ 3 w 8"/>
                  <a:gd name="T25" fmla="*/ 5 h 5"/>
                  <a:gd name="T26" fmla="*/ 3 w 8"/>
                  <a:gd name="T27" fmla="*/ 2 h 5"/>
                  <a:gd name="T28" fmla="*/ 0 w 8"/>
                  <a:gd name="T29" fmla="*/ 0 h 5"/>
                  <a:gd name="T30" fmla="*/ 3 w 8"/>
                  <a:gd name="T3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7" name="Freeform 2112"/>
              <p:cNvSpPr>
                <a:spLocks/>
              </p:cNvSpPr>
              <p:nvPr/>
            </p:nvSpPr>
            <p:spPr bwMode="auto">
              <a:xfrm>
                <a:off x="2676" y="3212"/>
                <a:ext cx="7" cy="15"/>
              </a:xfrm>
              <a:custGeom>
                <a:avLst/>
                <a:gdLst>
                  <a:gd name="T0" fmla="*/ 5 w 7"/>
                  <a:gd name="T1" fmla="*/ 0 h 15"/>
                  <a:gd name="T2" fmla="*/ 5 w 7"/>
                  <a:gd name="T3" fmla="*/ 2 h 15"/>
                  <a:gd name="T4" fmla="*/ 5 w 7"/>
                  <a:gd name="T5" fmla="*/ 0 h 15"/>
                  <a:gd name="T6" fmla="*/ 7 w 7"/>
                  <a:gd name="T7" fmla="*/ 0 h 15"/>
                  <a:gd name="T8" fmla="*/ 7 w 7"/>
                  <a:gd name="T9" fmla="*/ 2 h 15"/>
                  <a:gd name="T10" fmla="*/ 7 w 7"/>
                  <a:gd name="T11" fmla="*/ 5 h 15"/>
                  <a:gd name="T12" fmla="*/ 7 w 7"/>
                  <a:gd name="T13" fmla="*/ 7 h 15"/>
                  <a:gd name="T14" fmla="*/ 7 w 7"/>
                  <a:gd name="T15" fmla="*/ 10 h 15"/>
                  <a:gd name="T16" fmla="*/ 5 w 7"/>
                  <a:gd name="T17" fmla="*/ 10 h 15"/>
                  <a:gd name="T18" fmla="*/ 7 w 7"/>
                  <a:gd name="T19" fmla="*/ 10 h 15"/>
                  <a:gd name="T20" fmla="*/ 5 w 7"/>
                  <a:gd name="T21" fmla="*/ 10 h 15"/>
                  <a:gd name="T22" fmla="*/ 7 w 7"/>
                  <a:gd name="T23" fmla="*/ 10 h 15"/>
                  <a:gd name="T24" fmla="*/ 5 w 7"/>
                  <a:gd name="T25" fmla="*/ 10 h 15"/>
                  <a:gd name="T26" fmla="*/ 7 w 7"/>
                  <a:gd name="T27" fmla="*/ 10 h 15"/>
                  <a:gd name="T28" fmla="*/ 5 w 7"/>
                  <a:gd name="T29" fmla="*/ 10 h 15"/>
                  <a:gd name="T30" fmla="*/ 5 w 7"/>
                  <a:gd name="T31" fmla="*/ 12 h 15"/>
                  <a:gd name="T32" fmla="*/ 5 w 7"/>
                  <a:gd name="T33" fmla="*/ 10 h 15"/>
                  <a:gd name="T34" fmla="*/ 5 w 7"/>
                  <a:gd name="T35" fmla="*/ 12 h 15"/>
                  <a:gd name="T36" fmla="*/ 5 w 7"/>
                  <a:gd name="T37" fmla="*/ 15 h 15"/>
                  <a:gd name="T38" fmla="*/ 2 w 7"/>
                  <a:gd name="T39" fmla="*/ 15 h 15"/>
                  <a:gd name="T40" fmla="*/ 5 w 7"/>
                  <a:gd name="T41" fmla="*/ 15 h 15"/>
                  <a:gd name="T42" fmla="*/ 5 w 7"/>
                  <a:gd name="T43" fmla="*/ 12 h 15"/>
                  <a:gd name="T44" fmla="*/ 2 w 7"/>
                  <a:gd name="T45" fmla="*/ 12 h 15"/>
                  <a:gd name="T46" fmla="*/ 2 w 7"/>
                  <a:gd name="T47" fmla="*/ 15 h 15"/>
                  <a:gd name="T48" fmla="*/ 2 w 7"/>
                  <a:gd name="T49" fmla="*/ 12 h 15"/>
                  <a:gd name="T50" fmla="*/ 2 w 7"/>
                  <a:gd name="T51" fmla="*/ 15 h 15"/>
                  <a:gd name="T52" fmla="*/ 2 w 7"/>
                  <a:gd name="T53" fmla="*/ 12 h 15"/>
                  <a:gd name="T54" fmla="*/ 0 w 7"/>
                  <a:gd name="T55" fmla="*/ 12 h 15"/>
                  <a:gd name="T56" fmla="*/ 0 w 7"/>
                  <a:gd name="T57" fmla="*/ 10 h 15"/>
                  <a:gd name="T58" fmla="*/ 2 w 7"/>
                  <a:gd name="T59" fmla="*/ 10 h 15"/>
                  <a:gd name="T60" fmla="*/ 0 w 7"/>
                  <a:gd name="T61" fmla="*/ 10 h 15"/>
                  <a:gd name="T62" fmla="*/ 2 w 7"/>
                  <a:gd name="T63" fmla="*/ 10 h 15"/>
                  <a:gd name="T64" fmla="*/ 2 w 7"/>
                  <a:gd name="T65" fmla="*/ 7 h 15"/>
                  <a:gd name="T66" fmla="*/ 2 w 7"/>
                  <a:gd name="T67" fmla="*/ 5 h 15"/>
                  <a:gd name="T68" fmla="*/ 2 w 7"/>
                  <a:gd name="T69" fmla="*/ 7 h 15"/>
                  <a:gd name="T70" fmla="*/ 5 w 7"/>
                  <a:gd name="T71" fmla="*/ 7 h 15"/>
                  <a:gd name="T72" fmla="*/ 2 w 7"/>
                  <a:gd name="T73" fmla="*/ 7 h 15"/>
                  <a:gd name="T74" fmla="*/ 5 w 7"/>
                  <a:gd name="T75" fmla="*/ 7 h 15"/>
                  <a:gd name="T76" fmla="*/ 2 w 7"/>
                  <a:gd name="T77" fmla="*/ 7 h 15"/>
                  <a:gd name="T78" fmla="*/ 2 w 7"/>
                  <a:gd name="T79" fmla="*/ 10 h 15"/>
                  <a:gd name="T80" fmla="*/ 5 w 7"/>
                  <a:gd name="T81" fmla="*/ 7 h 15"/>
                  <a:gd name="T82" fmla="*/ 5 w 7"/>
                  <a:gd name="T83" fmla="*/ 10 h 15"/>
                  <a:gd name="T84" fmla="*/ 5 w 7"/>
                  <a:gd name="T85" fmla="*/ 7 h 15"/>
                  <a:gd name="T86" fmla="*/ 5 w 7"/>
                  <a:gd name="T87" fmla="*/ 10 h 15"/>
                  <a:gd name="T88" fmla="*/ 5 w 7"/>
                  <a:gd name="T89" fmla="*/ 7 h 15"/>
                  <a:gd name="T90" fmla="*/ 7 w 7"/>
                  <a:gd name="T91" fmla="*/ 7 h 15"/>
                  <a:gd name="T92" fmla="*/ 5 w 7"/>
                  <a:gd name="T93" fmla="*/ 7 h 15"/>
                  <a:gd name="T94" fmla="*/ 5 w 7"/>
                  <a:gd name="T95" fmla="*/ 5 h 15"/>
                  <a:gd name="T96" fmla="*/ 7 w 7"/>
                  <a:gd name="T97" fmla="*/ 5 h 15"/>
                  <a:gd name="T98" fmla="*/ 5 w 7"/>
                  <a:gd name="T99" fmla="*/ 5 h 15"/>
                  <a:gd name="T100" fmla="*/ 5 w 7"/>
                  <a:gd name="T101" fmla="*/ 2 h 15"/>
                  <a:gd name="T102" fmla="*/ 2 w 7"/>
                  <a:gd name="T103" fmla="*/ 2 h 15"/>
                  <a:gd name="T104" fmla="*/ 2 w 7"/>
                  <a:gd name="T105" fmla="*/ 0 h 15"/>
                  <a:gd name="T106" fmla="*/ 5 w 7"/>
                  <a:gd name="T10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" h="15">
                    <a:moveTo>
                      <a:pt x="5" y="0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5" y="15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8" name="Freeform 2113"/>
              <p:cNvSpPr>
                <a:spLocks/>
              </p:cNvSpPr>
              <p:nvPr/>
            </p:nvSpPr>
            <p:spPr bwMode="auto">
              <a:xfrm>
                <a:off x="2708" y="321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9" name="Freeform 2114"/>
              <p:cNvSpPr>
                <a:spLocks/>
              </p:cNvSpPr>
              <p:nvPr/>
            </p:nvSpPr>
            <p:spPr bwMode="auto">
              <a:xfrm>
                <a:off x="2688" y="321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0" name="Freeform 2115"/>
              <p:cNvSpPr>
                <a:spLocks/>
              </p:cNvSpPr>
              <p:nvPr/>
            </p:nvSpPr>
            <p:spPr bwMode="auto">
              <a:xfrm>
                <a:off x="2705" y="3212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1" name="Freeform 2116"/>
              <p:cNvSpPr>
                <a:spLocks/>
              </p:cNvSpPr>
              <p:nvPr/>
            </p:nvSpPr>
            <p:spPr bwMode="auto">
              <a:xfrm>
                <a:off x="2696" y="3209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2" name="Freeform 2117"/>
              <p:cNvSpPr>
                <a:spLocks/>
              </p:cNvSpPr>
              <p:nvPr/>
            </p:nvSpPr>
            <p:spPr bwMode="auto">
              <a:xfrm>
                <a:off x="2693" y="320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0 w 3"/>
                  <a:gd name="T5" fmla="*/ 0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3" name="Freeform 2118"/>
              <p:cNvSpPr>
                <a:spLocks/>
              </p:cNvSpPr>
              <p:nvPr/>
            </p:nvSpPr>
            <p:spPr bwMode="auto">
              <a:xfrm>
                <a:off x="2683" y="3209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4" name="Freeform 2119"/>
              <p:cNvSpPr>
                <a:spLocks/>
              </p:cNvSpPr>
              <p:nvPr/>
            </p:nvSpPr>
            <p:spPr bwMode="auto">
              <a:xfrm>
                <a:off x="2698" y="3209"/>
                <a:ext cx="10" cy="8"/>
              </a:xfrm>
              <a:custGeom>
                <a:avLst/>
                <a:gdLst>
                  <a:gd name="T0" fmla="*/ 5 w 10"/>
                  <a:gd name="T1" fmla="*/ 0 h 8"/>
                  <a:gd name="T2" fmla="*/ 7 w 10"/>
                  <a:gd name="T3" fmla="*/ 3 h 8"/>
                  <a:gd name="T4" fmla="*/ 7 w 10"/>
                  <a:gd name="T5" fmla="*/ 5 h 8"/>
                  <a:gd name="T6" fmla="*/ 5 w 10"/>
                  <a:gd name="T7" fmla="*/ 5 h 8"/>
                  <a:gd name="T8" fmla="*/ 7 w 10"/>
                  <a:gd name="T9" fmla="*/ 5 h 8"/>
                  <a:gd name="T10" fmla="*/ 10 w 10"/>
                  <a:gd name="T11" fmla="*/ 5 h 8"/>
                  <a:gd name="T12" fmla="*/ 10 w 10"/>
                  <a:gd name="T13" fmla="*/ 8 h 8"/>
                  <a:gd name="T14" fmla="*/ 7 w 10"/>
                  <a:gd name="T15" fmla="*/ 8 h 8"/>
                  <a:gd name="T16" fmla="*/ 5 w 10"/>
                  <a:gd name="T17" fmla="*/ 8 h 8"/>
                  <a:gd name="T18" fmla="*/ 2 w 10"/>
                  <a:gd name="T19" fmla="*/ 8 h 8"/>
                  <a:gd name="T20" fmla="*/ 2 w 10"/>
                  <a:gd name="T21" fmla="*/ 5 h 8"/>
                  <a:gd name="T22" fmla="*/ 0 w 10"/>
                  <a:gd name="T23" fmla="*/ 5 h 8"/>
                  <a:gd name="T24" fmla="*/ 2 w 10"/>
                  <a:gd name="T25" fmla="*/ 5 h 8"/>
                  <a:gd name="T26" fmla="*/ 2 w 10"/>
                  <a:gd name="T27" fmla="*/ 3 h 8"/>
                  <a:gd name="T28" fmla="*/ 2 w 10"/>
                  <a:gd name="T29" fmla="*/ 5 h 8"/>
                  <a:gd name="T30" fmla="*/ 5 w 10"/>
                  <a:gd name="T31" fmla="*/ 5 h 8"/>
                  <a:gd name="T32" fmla="*/ 2 w 10"/>
                  <a:gd name="T33" fmla="*/ 5 h 8"/>
                  <a:gd name="T34" fmla="*/ 2 w 10"/>
                  <a:gd name="T35" fmla="*/ 3 h 8"/>
                  <a:gd name="T36" fmla="*/ 5 w 10"/>
                  <a:gd name="T37" fmla="*/ 3 h 8"/>
                  <a:gd name="T38" fmla="*/ 2 w 10"/>
                  <a:gd name="T39" fmla="*/ 3 h 8"/>
                  <a:gd name="T40" fmla="*/ 5 w 10"/>
                  <a:gd name="T41" fmla="*/ 3 h 8"/>
                  <a:gd name="T42" fmla="*/ 5 w 10"/>
                  <a:gd name="T4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lnTo>
                      <a:pt x="7" y="3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5" name="Freeform 2120"/>
              <p:cNvSpPr>
                <a:spLocks/>
              </p:cNvSpPr>
              <p:nvPr/>
            </p:nvSpPr>
            <p:spPr bwMode="auto">
              <a:xfrm>
                <a:off x="2678" y="320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6" name="Freeform 2121"/>
              <p:cNvSpPr>
                <a:spLocks/>
              </p:cNvSpPr>
              <p:nvPr/>
            </p:nvSpPr>
            <p:spPr bwMode="auto">
              <a:xfrm>
                <a:off x="2676" y="320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7" name="Rectangle 2122"/>
              <p:cNvSpPr>
                <a:spLocks noChangeArrowheads="1"/>
              </p:cNvSpPr>
              <p:nvPr/>
            </p:nvSpPr>
            <p:spPr bwMode="auto">
              <a:xfrm>
                <a:off x="2705" y="3207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8" name="Rectangle 2123"/>
              <p:cNvSpPr>
                <a:spLocks noChangeArrowheads="1"/>
              </p:cNvSpPr>
              <p:nvPr/>
            </p:nvSpPr>
            <p:spPr bwMode="auto">
              <a:xfrm>
                <a:off x="2681" y="3207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9" name="Freeform 2124"/>
              <p:cNvSpPr>
                <a:spLocks/>
              </p:cNvSpPr>
              <p:nvPr/>
            </p:nvSpPr>
            <p:spPr bwMode="auto">
              <a:xfrm>
                <a:off x="2683" y="320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  <a:gd name="T6" fmla="*/ 0 w 3"/>
                  <a:gd name="T7" fmla="*/ 2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0" name="Rectangle 2125"/>
              <p:cNvSpPr>
                <a:spLocks noChangeArrowheads="1"/>
              </p:cNvSpPr>
              <p:nvPr/>
            </p:nvSpPr>
            <p:spPr bwMode="auto">
              <a:xfrm>
                <a:off x="2698" y="3205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1" name="Freeform 2126"/>
              <p:cNvSpPr>
                <a:spLocks/>
              </p:cNvSpPr>
              <p:nvPr/>
            </p:nvSpPr>
            <p:spPr bwMode="auto">
              <a:xfrm>
                <a:off x="2696" y="320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2" name="Rectangle 2127"/>
              <p:cNvSpPr>
                <a:spLocks noChangeArrowheads="1"/>
              </p:cNvSpPr>
              <p:nvPr/>
            </p:nvSpPr>
            <p:spPr bwMode="auto">
              <a:xfrm>
                <a:off x="2710" y="3205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3" name="Freeform 2128"/>
              <p:cNvSpPr>
                <a:spLocks/>
              </p:cNvSpPr>
              <p:nvPr/>
            </p:nvSpPr>
            <p:spPr bwMode="auto">
              <a:xfrm>
                <a:off x="2705" y="320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4" name="Freeform 2129"/>
              <p:cNvSpPr>
                <a:spLocks/>
              </p:cNvSpPr>
              <p:nvPr/>
            </p:nvSpPr>
            <p:spPr bwMode="auto">
              <a:xfrm>
                <a:off x="2696" y="320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5" name="Freeform 2130"/>
              <p:cNvSpPr>
                <a:spLocks/>
              </p:cNvSpPr>
              <p:nvPr/>
            </p:nvSpPr>
            <p:spPr bwMode="auto">
              <a:xfrm>
                <a:off x="2691" y="320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6" name="Freeform 2131"/>
              <p:cNvSpPr>
                <a:spLocks/>
              </p:cNvSpPr>
              <p:nvPr/>
            </p:nvSpPr>
            <p:spPr bwMode="auto">
              <a:xfrm>
                <a:off x="2686" y="320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0 w 2"/>
                  <a:gd name="T7" fmla="*/ 0 h 2"/>
                  <a:gd name="T8" fmla="*/ 2 w 2"/>
                  <a:gd name="T9" fmla="*/ 0 h 2"/>
                  <a:gd name="T10" fmla="*/ 0 w 2"/>
                  <a:gd name="T11" fmla="*/ 0 h 2"/>
                  <a:gd name="T12" fmla="*/ 2 w 2"/>
                  <a:gd name="T13" fmla="*/ 0 h 2"/>
                  <a:gd name="T14" fmla="*/ 2 w 2"/>
                  <a:gd name="T15" fmla="*/ 2 h 2"/>
                  <a:gd name="T16" fmla="*/ 0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7" name="Freeform 2132"/>
              <p:cNvSpPr>
                <a:spLocks/>
              </p:cNvSpPr>
              <p:nvPr/>
            </p:nvSpPr>
            <p:spPr bwMode="auto">
              <a:xfrm>
                <a:off x="2696" y="320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8" name="Rectangle 2133"/>
              <p:cNvSpPr>
                <a:spLocks noChangeArrowheads="1"/>
              </p:cNvSpPr>
              <p:nvPr/>
            </p:nvSpPr>
            <p:spPr bwMode="auto">
              <a:xfrm>
                <a:off x="2691" y="3202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9" name="Freeform 2134"/>
              <p:cNvSpPr>
                <a:spLocks/>
              </p:cNvSpPr>
              <p:nvPr/>
            </p:nvSpPr>
            <p:spPr bwMode="auto">
              <a:xfrm>
                <a:off x="2708" y="3202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0" name="Freeform 2135"/>
              <p:cNvSpPr>
                <a:spLocks/>
              </p:cNvSpPr>
              <p:nvPr/>
            </p:nvSpPr>
            <p:spPr bwMode="auto">
              <a:xfrm>
                <a:off x="2698" y="3202"/>
                <a:ext cx="5" cy="5"/>
              </a:xfrm>
              <a:custGeom>
                <a:avLst/>
                <a:gdLst>
                  <a:gd name="T0" fmla="*/ 2 w 5"/>
                  <a:gd name="T1" fmla="*/ 3 h 5"/>
                  <a:gd name="T2" fmla="*/ 5 w 5"/>
                  <a:gd name="T3" fmla="*/ 3 h 5"/>
                  <a:gd name="T4" fmla="*/ 2 w 5"/>
                  <a:gd name="T5" fmla="*/ 3 h 5"/>
                  <a:gd name="T6" fmla="*/ 5 w 5"/>
                  <a:gd name="T7" fmla="*/ 3 h 5"/>
                  <a:gd name="T8" fmla="*/ 5 w 5"/>
                  <a:gd name="T9" fmla="*/ 5 h 5"/>
                  <a:gd name="T10" fmla="*/ 5 w 5"/>
                  <a:gd name="T11" fmla="*/ 3 h 5"/>
                  <a:gd name="T12" fmla="*/ 2 w 5"/>
                  <a:gd name="T13" fmla="*/ 3 h 5"/>
                  <a:gd name="T14" fmla="*/ 5 w 5"/>
                  <a:gd name="T15" fmla="*/ 3 h 5"/>
                  <a:gd name="T16" fmla="*/ 5 w 5"/>
                  <a:gd name="T17" fmla="*/ 5 h 5"/>
                  <a:gd name="T18" fmla="*/ 2 w 5"/>
                  <a:gd name="T19" fmla="*/ 5 h 5"/>
                  <a:gd name="T20" fmla="*/ 2 w 5"/>
                  <a:gd name="T21" fmla="*/ 3 h 5"/>
                  <a:gd name="T22" fmla="*/ 0 w 5"/>
                  <a:gd name="T23" fmla="*/ 3 h 5"/>
                  <a:gd name="T24" fmla="*/ 0 w 5"/>
                  <a:gd name="T25" fmla="*/ 0 h 5"/>
                  <a:gd name="T26" fmla="*/ 2 w 5"/>
                  <a:gd name="T27" fmla="*/ 0 h 5"/>
                  <a:gd name="T28" fmla="*/ 2 w 5"/>
                  <a:gd name="T2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5">
                    <a:moveTo>
                      <a:pt x="2" y="3"/>
                    </a:moveTo>
                    <a:lnTo>
                      <a:pt x="5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1" name="Freeform 2136"/>
              <p:cNvSpPr>
                <a:spLocks/>
              </p:cNvSpPr>
              <p:nvPr/>
            </p:nvSpPr>
            <p:spPr bwMode="auto">
              <a:xfrm>
                <a:off x="2691" y="320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2" name="Freeform 2137"/>
              <p:cNvSpPr>
                <a:spLocks/>
              </p:cNvSpPr>
              <p:nvPr/>
            </p:nvSpPr>
            <p:spPr bwMode="auto">
              <a:xfrm>
                <a:off x="2669" y="3202"/>
                <a:ext cx="9" cy="10"/>
              </a:xfrm>
              <a:custGeom>
                <a:avLst/>
                <a:gdLst>
                  <a:gd name="T0" fmla="*/ 7 w 9"/>
                  <a:gd name="T1" fmla="*/ 3 h 10"/>
                  <a:gd name="T2" fmla="*/ 5 w 9"/>
                  <a:gd name="T3" fmla="*/ 3 h 10"/>
                  <a:gd name="T4" fmla="*/ 7 w 9"/>
                  <a:gd name="T5" fmla="*/ 3 h 10"/>
                  <a:gd name="T6" fmla="*/ 7 w 9"/>
                  <a:gd name="T7" fmla="*/ 0 h 10"/>
                  <a:gd name="T8" fmla="*/ 7 w 9"/>
                  <a:gd name="T9" fmla="*/ 3 h 10"/>
                  <a:gd name="T10" fmla="*/ 9 w 9"/>
                  <a:gd name="T11" fmla="*/ 3 h 10"/>
                  <a:gd name="T12" fmla="*/ 9 w 9"/>
                  <a:gd name="T13" fmla="*/ 5 h 10"/>
                  <a:gd name="T14" fmla="*/ 9 w 9"/>
                  <a:gd name="T15" fmla="*/ 3 h 10"/>
                  <a:gd name="T16" fmla="*/ 7 w 9"/>
                  <a:gd name="T17" fmla="*/ 3 h 10"/>
                  <a:gd name="T18" fmla="*/ 7 w 9"/>
                  <a:gd name="T19" fmla="*/ 5 h 10"/>
                  <a:gd name="T20" fmla="*/ 9 w 9"/>
                  <a:gd name="T21" fmla="*/ 5 h 10"/>
                  <a:gd name="T22" fmla="*/ 7 w 9"/>
                  <a:gd name="T23" fmla="*/ 5 h 10"/>
                  <a:gd name="T24" fmla="*/ 5 w 9"/>
                  <a:gd name="T25" fmla="*/ 5 h 10"/>
                  <a:gd name="T26" fmla="*/ 7 w 9"/>
                  <a:gd name="T27" fmla="*/ 5 h 10"/>
                  <a:gd name="T28" fmla="*/ 7 w 9"/>
                  <a:gd name="T29" fmla="*/ 7 h 10"/>
                  <a:gd name="T30" fmla="*/ 7 w 9"/>
                  <a:gd name="T31" fmla="*/ 10 h 10"/>
                  <a:gd name="T32" fmla="*/ 5 w 9"/>
                  <a:gd name="T33" fmla="*/ 10 h 10"/>
                  <a:gd name="T34" fmla="*/ 5 w 9"/>
                  <a:gd name="T35" fmla="*/ 7 h 10"/>
                  <a:gd name="T36" fmla="*/ 5 w 9"/>
                  <a:gd name="T37" fmla="*/ 10 h 10"/>
                  <a:gd name="T38" fmla="*/ 2 w 9"/>
                  <a:gd name="T39" fmla="*/ 10 h 10"/>
                  <a:gd name="T40" fmla="*/ 0 w 9"/>
                  <a:gd name="T41" fmla="*/ 10 h 10"/>
                  <a:gd name="T42" fmla="*/ 2 w 9"/>
                  <a:gd name="T43" fmla="*/ 10 h 10"/>
                  <a:gd name="T44" fmla="*/ 0 w 9"/>
                  <a:gd name="T45" fmla="*/ 10 h 10"/>
                  <a:gd name="T46" fmla="*/ 2 w 9"/>
                  <a:gd name="T47" fmla="*/ 7 h 10"/>
                  <a:gd name="T48" fmla="*/ 5 w 9"/>
                  <a:gd name="T49" fmla="*/ 7 h 10"/>
                  <a:gd name="T50" fmla="*/ 5 w 9"/>
                  <a:gd name="T51" fmla="*/ 5 h 10"/>
                  <a:gd name="T52" fmla="*/ 2 w 9"/>
                  <a:gd name="T53" fmla="*/ 5 h 10"/>
                  <a:gd name="T54" fmla="*/ 5 w 9"/>
                  <a:gd name="T55" fmla="*/ 5 h 10"/>
                  <a:gd name="T56" fmla="*/ 5 w 9"/>
                  <a:gd name="T57" fmla="*/ 3 h 10"/>
                  <a:gd name="T58" fmla="*/ 5 w 9"/>
                  <a:gd name="T59" fmla="*/ 5 h 10"/>
                  <a:gd name="T60" fmla="*/ 5 w 9"/>
                  <a:gd name="T61" fmla="*/ 3 h 10"/>
                  <a:gd name="T62" fmla="*/ 5 w 9"/>
                  <a:gd name="T63" fmla="*/ 0 h 10"/>
                  <a:gd name="T64" fmla="*/ 5 w 9"/>
                  <a:gd name="T65" fmla="*/ 3 h 10"/>
                  <a:gd name="T66" fmla="*/ 5 w 9"/>
                  <a:gd name="T67" fmla="*/ 0 h 10"/>
                  <a:gd name="T68" fmla="*/ 7 w 9"/>
                  <a:gd name="T69" fmla="*/ 0 h 10"/>
                  <a:gd name="T70" fmla="*/ 7 w 9"/>
                  <a:gd name="T7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" h="10">
                    <a:moveTo>
                      <a:pt x="7" y="3"/>
                    </a:moveTo>
                    <a:lnTo>
                      <a:pt x="5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3" name="Freeform 2138"/>
              <p:cNvSpPr>
                <a:spLocks/>
              </p:cNvSpPr>
              <p:nvPr/>
            </p:nvSpPr>
            <p:spPr bwMode="auto">
              <a:xfrm>
                <a:off x="2708" y="3202"/>
                <a:ext cx="5" cy="3"/>
              </a:xfrm>
              <a:custGeom>
                <a:avLst/>
                <a:gdLst>
                  <a:gd name="T0" fmla="*/ 2 w 5"/>
                  <a:gd name="T1" fmla="*/ 0 h 3"/>
                  <a:gd name="T2" fmla="*/ 5 w 5"/>
                  <a:gd name="T3" fmla="*/ 0 h 3"/>
                  <a:gd name="T4" fmla="*/ 5 w 5"/>
                  <a:gd name="T5" fmla="*/ 3 h 3"/>
                  <a:gd name="T6" fmla="*/ 2 w 5"/>
                  <a:gd name="T7" fmla="*/ 3 h 3"/>
                  <a:gd name="T8" fmla="*/ 0 w 5"/>
                  <a:gd name="T9" fmla="*/ 3 h 3"/>
                  <a:gd name="T10" fmla="*/ 2 w 5"/>
                  <a:gd name="T11" fmla="*/ 3 h 3"/>
                  <a:gd name="T12" fmla="*/ 2 w 5"/>
                  <a:gd name="T13" fmla="*/ 0 h 3"/>
                  <a:gd name="T14" fmla="*/ 2 w 5"/>
                  <a:gd name="T15" fmla="*/ 3 h 3"/>
                  <a:gd name="T16" fmla="*/ 0 w 5"/>
                  <a:gd name="T17" fmla="*/ 3 h 3"/>
                  <a:gd name="T18" fmla="*/ 0 w 5"/>
                  <a:gd name="T19" fmla="*/ 0 h 3"/>
                  <a:gd name="T20" fmla="*/ 2 w 5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4" name="Freeform 2139"/>
              <p:cNvSpPr>
                <a:spLocks/>
              </p:cNvSpPr>
              <p:nvPr/>
            </p:nvSpPr>
            <p:spPr bwMode="auto">
              <a:xfrm>
                <a:off x="2691" y="320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5" name="Freeform 2140"/>
              <p:cNvSpPr>
                <a:spLocks/>
              </p:cNvSpPr>
              <p:nvPr/>
            </p:nvSpPr>
            <p:spPr bwMode="auto">
              <a:xfrm>
                <a:off x="2676" y="3202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2 w 5"/>
                  <a:gd name="T3" fmla="*/ 0 h 3"/>
                  <a:gd name="T4" fmla="*/ 2 w 5"/>
                  <a:gd name="T5" fmla="*/ 3 h 3"/>
                  <a:gd name="T6" fmla="*/ 0 w 5"/>
                  <a:gd name="T7" fmla="*/ 3 h 3"/>
                  <a:gd name="T8" fmla="*/ 0 w 5"/>
                  <a:gd name="T9" fmla="*/ 0 h 3"/>
                  <a:gd name="T10" fmla="*/ 2 w 5"/>
                  <a:gd name="T11" fmla="*/ 0 h 3"/>
                  <a:gd name="T12" fmla="*/ 5 w 5"/>
                  <a:gd name="T13" fmla="*/ 0 h 3"/>
                  <a:gd name="T14" fmla="*/ 2 w 5"/>
                  <a:gd name="T15" fmla="*/ 0 h 3"/>
                  <a:gd name="T16" fmla="*/ 5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6" name="Freeform 2141"/>
              <p:cNvSpPr>
                <a:spLocks/>
              </p:cNvSpPr>
              <p:nvPr/>
            </p:nvSpPr>
            <p:spPr bwMode="auto">
              <a:xfrm>
                <a:off x="2703" y="3200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2 h 5"/>
                  <a:gd name="T4" fmla="*/ 2 w 5"/>
                  <a:gd name="T5" fmla="*/ 0 h 5"/>
                  <a:gd name="T6" fmla="*/ 2 w 5"/>
                  <a:gd name="T7" fmla="*/ 2 h 5"/>
                  <a:gd name="T8" fmla="*/ 5 w 5"/>
                  <a:gd name="T9" fmla="*/ 2 h 5"/>
                  <a:gd name="T10" fmla="*/ 5 w 5"/>
                  <a:gd name="T11" fmla="*/ 5 h 5"/>
                  <a:gd name="T12" fmla="*/ 2 w 5"/>
                  <a:gd name="T13" fmla="*/ 5 h 5"/>
                  <a:gd name="T14" fmla="*/ 2 w 5"/>
                  <a:gd name="T15" fmla="*/ 2 h 5"/>
                  <a:gd name="T16" fmla="*/ 2 w 5"/>
                  <a:gd name="T17" fmla="*/ 5 h 5"/>
                  <a:gd name="T18" fmla="*/ 0 w 5"/>
                  <a:gd name="T19" fmla="*/ 5 h 5"/>
                  <a:gd name="T20" fmla="*/ 0 w 5"/>
                  <a:gd name="T21" fmla="*/ 2 h 5"/>
                  <a:gd name="T22" fmla="*/ 0 w 5"/>
                  <a:gd name="T23" fmla="*/ 5 h 5"/>
                  <a:gd name="T24" fmla="*/ 0 w 5"/>
                  <a:gd name="T25" fmla="*/ 2 h 5"/>
                  <a:gd name="T26" fmla="*/ 0 w 5"/>
                  <a:gd name="T27" fmla="*/ 0 h 5"/>
                  <a:gd name="T28" fmla="*/ 0 w 5"/>
                  <a:gd name="T29" fmla="*/ 2 h 5"/>
                  <a:gd name="T30" fmla="*/ 0 w 5"/>
                  <a:gd name="T3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7" name="Freeform 2142"/>
              <p:cNvSpPr>
                <a:spLocks/>
              </p:cNvSpPr>
              <p:nvPr/>
            </p:nvSpPr>
            <p:spPr bwMode="auto">
              <a:xfrm>
                <a:off x="2691" y="3200"/>
                <a:ext cx="5" cy="2"/>
              </a:xfrm>
              <a:custGeom>
                <a:avLst/>
                <a:gdLst>
                  <a:gd name="T0" fmla="*/ 2 w 5"/>
                  <a:gd name="T1" fmla="*/ 0 h 2"/>
                  <a:gd name="T2" fmla="*/ 2 w 5"/>
                  <a:gd name="T3" fmla="*/ 2 h 2"/>
                  <a:gd name="T4" fmla="*/ 5 w 5"/>
                  <a:gd name="T5" fmla="*/ 2 h 2"/>
                  <a:gd name="T6" fmla="*/ 2 w 5"/>
                  <a:gd name="T7" fmla="*/ 2 h 2"/>
                  <a:gd name="T8" fmla="*/ 2 w 5"/>
                  <a:gd name="T9" fmla="*/ 0 h 2"/>
                  <a:gd name="T10" fmla="*/ 2 w 5"/>
                  <a:gd name="T11" fmla="*/ 2 h 2"/>
                  <a:gd name="T12" fmla="*/ 0 w 5"/>
                  <a:gd name="T13" fmla="*/ 0 h 2"/>
                  <a:gd name="T14" fmla="*/ 0 w 5"/>
                  <a:gd name="T15" fmla="*/ 2 h 2"/>
                  <a:gd name="T16" fmla="*/ 0 w 5"/>
                  <a:gd name="T17" fmla="*/ 0 h 2"/>
                  <a:gd name="T18" fmla="*/ 2 w 5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8" name="Freeform 2143"/>
              <p:cNvSpPr>
                <a:spLocks/>
              </p:cNvSpPr>
              <p:nvPr/>
            </p:nvSpPr>
            <p:spPr bwMode="auto">
              <a:xfrm>
                <a:off x="2678" y="3200"/>
                <a:ext cx="13" cy="9"/>
              </a:xfrm>
              <a:custGeom>
                <a:avLst/>
                <a:gdLst>
                  <a:gd name="T0" fmla="*/ 3 w 13"/>
                  <a:gd name="T1" fmla="*/ 5 h 9"/>
                  <a:gd name="T2" fmla="*/ 0 w 13"/>
                  <a:gd name="T3" fmla="*/ 5 h 9"/>
                  <a:gd name="T4" fmla="*/ 3 w 13"/>
                  <a:gd name="T5" fmla="*/ 5 h 9"/>
                  <a:gd name="T6" fmla="*/ 0 w 13"/>
                  <a:gd name="T7" fmla="*/ 5 h 9"/>
                  <a:gd name="T8" fmla="*/ 3 w 13"/>
                  <a:gd name="T9" fmla="*/ 5 h 9"/>
                  <a:gd name="T10" fmla="*/ 3 w 13"/>
                  <a:gd name="T11" fmla="*/ 2 h 9"/>
                  <a:gd name="T12" fmla="*/ 5 w 13"/>
                  <a:gd name="T13" fmla="*/ 2 h 9"/>
                  <a:gd name="T14" fmla="*/ 8 w 13"/>
                  <a:gd name="T15" fmla="*/ 2 h 9"/>
                  <a:gd name="T16" fmla="*/ 5 w 13"/>
                  <a:gd name="T17" fmla="*/ 2 h 9"/>
                  <a:gd name="T18" fmla="*/ 5 w 13"/>
                  <a:gd name="T19" fmla="*/ 0 h 9"/>
                  <a:gd name="T20" fmla="*/ 8 w 13"/>
                  <a:gd name="T21" fmla="*/ 0 h 9"/>
                  <a:gd name="T22" fmla="*/ 8 w 13"/>
                  <a:gd name="T23" fmla="*/ 2 h 9"/>
                  <a:gd name="T24" fmla="*/ 8 w 13"/>
                  <a:gd name="T25" fmla="*/ 0 h 9"/>
                  <a:gd name="T26" fmla="*/ 10 w 13"/>
                  <a:gd name="T27" fmla="*/ 0 h 9"/>
                  <a:gd name="T28" fmla="*/ 13 w 13"/>
                  <a:gd name="T29" fmla="*/ 0 h 9"/>
                  <a:gd name="T30" fmla="*/ 13 w 13"/>
                  <a:gd name="T31" fmla="*/ 2 h 9"/>
                  <a:gd name="T32" fmla="*/ 13 w 13"/>
                  <a:gd name="T33" fmla="*/ 5 h 9"/>
                  <a:gd name="T34" fmla="*/ 13 w 13"/>
                  <a:gd name="T35" fmla="*/ 2 h 9"/>
                  <a:gd name="T36" fmla="*/ 10 w 13"/>
                  <a:gd name="T37" fmla="*/ 2 h 9"/>
                  <a:gd name="T38" fmla="*/ 13 w 13"/>
                  <a:gd name="T39" fmla="*/ 2 h 9"/>
                  <a:gd name="T40" fmla="*/ 13 w 13"/>
                  <a:gd name="T41" fmla="*/ 5 h 9"/>
                  <a:gd name="T42" fmla="*/ 10 w 13"/>
                  <a:gd name="T43" fmla="*/ 5 h 9"/>
                  <a:gd name="T44" fmla="*/ 13 w 13"/>
                  <a:gd name="T45" fmla="*/ 5 h 9"/>
                  <a:gd name="T46" fmla="*/ 13 w 13"/>
                  <a:gd name="T47" fmla="*/ 7 h 9"/>
                  <a:gd name="T48" fmla="*/ 10 w 13"/>
                  <a:gd name="T49" fmla="*/ 7 h 9"/>
                  <a:gd name="T50" fmla="*/ 10 w 13"/>
                  <a:gd name="T51" fmla="*/ 5 h 9"/>
                  <a:gd name="T52" fmla="*/ 10 w 13"/>
                  <a:gd name="T53" fmla="*/ 2 h 9"/>
                  <a:gd name="T54" fmla="*/ 8 w 13"/>
                  <a:gd name="T55" fmla="*/ 2 h 9"/>
                  <a:gd name="T56" fmla="*/ 10 w 13"/>
                  <a:gd name="T57" fmla="*/ 2 h 9"/>
                  <a:gd name="T58" fmla="*/ 10 w 13"/>
                  <a:gd name="T59" fmla="*/ 5 h 9"/>
                  <a:gd name="T60" fmla="*/ 8 w 13"/>
                  <a:gd name="T61" fmla="*/ 5 h 9"/>
                  <a:gd name="T62" fmla="*/ 8 w 13"/>
                  <a:gd name="T63" fmla="*/ 7 h 9"/>
                  <a:gd name="T64" fmla="*/ 5 w 13"/>
                  <a:gd name="T65" fmla="*/ 7 h 9"/>
                  <a:gd name="T66" fmla="*/ 8 w 13"/>
                  <a:gd name="T67" fmla="*/ 7 h 9"/>
                  <a:gd name="T68" fmla="*/ 5 w 13"/>
                  <a:gd name="T69" fmla="*/ 7 h 9"/>
                  <a:gd name="T70" fmla="*/ 3 w 13"/>
                  <a:gd name="T71" fmla="*/ 7 h 9"/>
                  <a:gd name="T72" fmla="*/ 0 w 13"/>
                  <a:gd name="T73" fmla="*/ 7 h 9"/>
                  <a:gd name="T74" fmla="*/ 0 w 13"/>
                  <a:gd name="T75" fmla="*/ 9 h 9"/>
                  <a:gd name="T76" fmla="*/ 0 w 13"/>
                  <a:gd name="T77" fmla="*/ 7 h 9"/>
                  <a:gd name="T78" fmla="*/ 3 w 13"/>
                  <a:gd name="T79" fmla="*/ 7 h 9"/>
                  <a:gd name="T80" fmla="*/ 3 w 13"/>
                  <a:gd name="T81" fmla="*/ 5 h 9"/>
                  <a:gd name="T82" fmla="*/ 5 w 13"/>
                  <a:gd name="T83" fmla="*/ 5 h 9"/>
                  <a:gd name="T84" fmla="*/ 3 w 13"/>
                  <a:gd name="T85" fmla="*/ 5 h 9"/>
                  <a:gd name="T86" fmla="*/ 5 w 13"/>
                  <a:gd name="T87" fmla="*/ 5 h 9"/>
                  <a:gd name="T88" fmla="*/ 3 w 13"/>
                  <a:gd name="T89" fmla="*/ 5 h 9"/>
                  <a:gd name="T90" fmla="*/ 0 w 13"/>
                  <a:gd name="T91" fmla="*/ 5 h 9"/>
                  <a:gd name="T92" fmla="*/ 3 w 13"/>
                  <a:gd name="T9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" h="9">
                    <a:moveTo>
                      <a:pt x="3" y="5"/>
                    </a:moveTo>
                    <a:lnTo>
                      <a:pt x="0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3" y="5"/>
                    </a:lnTo>
                    <a:lnTo>
                      <a:pt x="13" y="2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9" name="Freeform 2144"/>
              <p:cNvSpPr>
                <a:spLocks/>
              </p:cNvSpPr>
              <p:nvPr/>
            </p:nvSpPr>
            <p:spPr bwMode="auto">
              <a:xfrm>
                <a:off x="2683" y="320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0" name="Freeform 2145"/>
              <p:cNvSpPr>
                <a:spLocks/>
              </p:cNvSpPr>
              <p:nvPr/>
            </p:nvSpPr>
            <p:spPr bwMode="auto">
              <a:xfrm>
                <a:off x="2678" y="3200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2 h 2"/>
                  <a:gd name="T4" fmla="*/ 3 w 5"/>
                  <a:gd name="T5" fmla="*/ 2 h 2"/>
                  <a:gd name="T6" fmla="*/ 3 w 5"/>
                  <a:gd name="T7" fmla="*/ 0 h 2"/>
                  <a:gd name="T8" fmla="*/ 3 w 5"/>
                  <a:gd name="T9" fmla="*/ 2 h 2"/>
                  <a:gd name="T10" fmla="*/ 3 w 5"/>
                  <a:gd name="T11" fmla="*/ 0 h 2"/>
                  <a:gd name="T12" fmla="*/ 0 w 5"/>
                  <a:gd name="T13" fmla="*/ 0 h 2"/>
                  <a:gd name="T14" fmla="*/ 0 w 5"/>
                  <a:gd name="T15" fmla="*/ 2 h 2"/>
                  <a:gd name="T16" fmla="*/ 0 w 5"/>
                  <a:gd name="T17" fmla="*/ 0 h 2"/>
                  <a:gd name="T18" fmla="*/ 3 w 5"/>
                  <a:gd name="T19" fmla="*/ 0 h 2"/>
                  <a:gd name="T20" fmla="*/ 5 w 5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1" name="Freeform 2146"/>
              <p:cNvSpPr>
                <a:spLocks/>
              </p:cNvSpPr>
              <p:nvPr/>
            </p:nvSpPr>
            <p:spPr bwMode="auto">
              <a:xfrm>
                <a:off x="2683" y="319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2" name="Rectangle 2147"/>
              <p:cNvSpPr>
                <a:spLocks noChangeArrowheads="1"/>
              </p:cNvSpPr>
              <p:nvPr/>
            </p:nvSpPr>
            <p:spPr bwMode="auto">
              <a:xfrm>
                <a:off x="2683" y="3197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3" name="Freeform 2148"/>
              <p:cNvSpPr>
                <a:spLocks/>
              </p:cNvSpPr>
              <p:nvPr/>
            </p:nvSpPr>
            <p:spPr bwMode="auto">
              <a:xfrm>
                <a:off x="2683" y="319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4" name="Freeform 2149"/>
              <p:cNvSpPr>
                <a:spLocks/>
              </p:cNvSpPr>
              <p:nvPr/>
            </p:nvSpPr>
            <p:spPr bwMode="auto">
              <a:xfrm>
                <a:off x="2678" y="3197"/>
                <a:ext cx="5" cy="3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0 h 3"/>
                  <a:gd name="T4" fmla="*/ 3 w 5"/>
                  <a:gd name="T5" fmla="*/ 0 h 3"/>
                  <a:gd name="T6" fmla="*/ 5 w 5"/>
                  <a:gd name="T7" fmla="*/ 3 h 3"/>
                  <a:gd name="T8" fmla="*/ 5 w 5"/>
                  <a:gd name="T9" fmla="*/ 0 h 3"/>
                  <a:gd name="T10" fmla="*/ 5 w 5"/>
                  <a:gd name="T11" fmla="*/ 3 h 3"/>
                  <a:gd name="T12" fmla="*/ 3 w 5"/>
                  <a:gd name="T13" fmla="*/ 3 h 3"/>
                  <a:gd name="T14" fmla="*/ 0 w 5"/>
                  <a:gd name="T15" fmla="*/ 3 h 3"/>
                  <a:gd name="T16" fmla="*/ 0 w 5"/>
                  <a:gd name="T17" fmla="*/ 0 h 3"/>
                  <a:gd name="T18" fmla="*/ 3 w 5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5" name="Freeform 2150"/>
              <p:cNvSpPr>
                <a:spLocks/>
              </p:cNvSpPr>
              <p:nvPr/>
            </p:nvSpPr>
            <p:spPr bwMode="auto">
              <a:xfrm>
                <a:off x="2700" y="319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6" name="Freeform 2151"/>
              <p:cNvSpPr>
                <a:spLocks/>
              </p:cNvSpPr>
              <p:nvPr/>
            </p:nvSpPr>
            <p:spPr bwMode="auto">
              <a:xfrm>
                <a:off x="2686" y="319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7" name="Freeform 2152"/>
              <p:cNvSpPr>
                <a:spLocks/>
              </p:cNvSpPr>
              <p:nvPr/>
            </p:nvSpPr>
            <p:spPr bwMode="auto">
              <a:xfrm>
                <a:off x="2686" y="3195"/>
                <a:ext cx="10" cy="5"/>
              </a:xfrm>
              <a:custGeom>
                <a:avLst/>
                <a:gdLst>
                  <a:gd name="T0" fmla="*/ 7 w 10"/>
                  <a:gd name="T1" fmla="*/ 0 h 5"/>
                  <a:gd name="T2" fmla="*/ 7 w 10"/>
                  <a:gd name="T3" fmla="*/ 2 h 5"/>
                  <a:gd name="T4" fmla="*/ 7 w 10"/>
                  <a:gd name="T5" fmla="*/ 0 h 5"/>
                  <a:gd name="T6" fmla="*/ 5 w 10"/>
                  <a:gd name="T7" fmla="*/ 0 h 5"/>
                  <a:gd name="T8" fmla="*/ 5 w 10"/>
                  <a:gd name="T9" fmla="*/ 2 h 5"/>
                  <a:gd name="T10" fmla="*/ 7 w 10"/>
                  <a:gd name="T11" fmla="*/ 2 h 5"/>
                  <a:gd name="T12" fmla="*/ 5 w 10"/>
                  <a:gd name="T13" fmla="*/ 2 h 5"/>
                  <a:gd name="T14" fmla="*/ 7 w 10"/>
                  <a:gd name="T15" fmla="*/ 2 h 5"/>
                  <a:gd name="T16" fmla="*/ 10 w 10"/>
                  <a:gd name="T17" fmla="*/ 2 h 5"/>
                  <a:gd name="T18" fmla="*/ 10 w 10"/>
                  <a:gd name="T19" fmla="*/ 5 h 5"/>
                  <a:gd name="T20" fmla="*/ 7 w 10"/>
                  <a:gd name="T21" fmla="*/ 5 h 5"/>
                  <a:gd name="T22" fmla="*/ 10 w 10"/>
                  <a:gd name="T23" fmla="*/ 5 h 5"/>
                  <a:gd name="T24" fmla="*/ 7 w 10"/>
                  <a:gd name="T25" fmla="*/ 5 h 5"/>
                  <a:gd name="T26" fmla="*/ 5 w 10"/>
                  <a:gd name="T27" fmla="*/ 5 h 5"/>
                  <a:gd name="T28" fmla="*/ 5 w 10"/>
                  <a:gd name="T29" fmla="*/ 2 h 5"/>
                  <a:gd name="T30" fmla="*/ 2 w 10"/>
                  <a:gd name="T31" fmla="*/ 2 h 5"/>
                  <a:gd name="T32" fmla="*/ 5 w 10"/>
                  <a:gd name="T33" fmla="*/ 2 h 5"/>
                  <a:gd name="T34" fmla="*/ 5 w 10"/>
                  <a:gd name="T35" fmla="*/ 5 h 5"/>
                  <a:gd name="T36" fmla="*/ 2 w 10"/>
                  <a:gd name="T37" fmla="*/ 5 h 5"/>
                  <a:gd name="T38" fmla="*/ 0 w 10"/>
                  <a:gd name="T39" fmla="*/ 5 h 5"/>
                  <a:gd name="T40" fmla="*/ 2 w 10"/>
                  <a:gd name="T41" fmla="*/ 5 h 5"/>
                  <a:gd name="T42" fmla="*/ 0 w 10"/>
                  <a:gd name="T43" fmla="*/ 2 h 5"/>
                  <a:gd name="T44" fmla="*/ 2 w 10"/>
                  <a:gd name="T45" fmla="*/ 2 h 5"/>
                  <a:gd name="T46" fmla="*/ 5 w 10"/>
                  <a:gd name="T47" fmla="*/ 2 h 5"/>
                  <a:gd name="T48" fmla="*/ 2 w 10"/>
                  <a:gd name="T49" fmla="*/ 2 h 5"/>
                  <a:gd name="T50" fmla="*/ 5 w 10"/>
                  <a:gd name="T51" fmla="*/ 2 h 5"/>
                  <a:gd name="T52" fmla="*/ 5 w 10"/>
                  <a:gd name="T53" fmla="*/ 0 h 5"/>
                  <a:gd name="T54" fmla="*/ 7 w 10"/>
                  <a:gd name="T5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" h="5">
                    <a:moveTo>
                      <a:pt x="7" y="0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8" name="Freeform 2153"/>
              <p:cNvSpPr>
                <a:spLocks/>
              </p:cNvSpPr>
              <p:nvPr/>
            </p:nvSpPr>
            <p:spPr bwMode="auto">
              <a:xfrm>
                <a:off x="2678" y="3195"/>
                <a:ext cx="5" cy="2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0 h 2"/>
                  <a:gd name="T4" fmla="*/ 3 w 5"/>
                  <a:gd name="T5" fmla="*/ 0 h 2"/>
                  <a:gd name="T6" fmla="*/ 3 w 5"/>
                  <a:gd name="T7" fmla="*/ 2 h 2"/>
                  <a:gd name="T8" fmla="*/ 0 w 5"/>
                  <a:gd name="T9" fmla="*/ 2 h 2"/>
                  <a:gd name="T10" fmla="*/ 0 w 5"/>
                  <a:gd name="T11" fmla="*/ 0 h 2"/>
                  <a:gd name="T12" fmla="*/ 3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9" name="Freeform 2154"/>
              <p:cNvSpPr>
                <a:spLocks/>
              </p:cNvSpPr>
              <p:nvPr/>
            </p:nvSpPr>
            <p:spPr bwMode="auto">
              <a:xfrm>
                <a:off x="2676" y="319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0" name="Freeform 2155"/>
              <p:cNvSpPr>
                <a:spLocks/>
              </p:cNvSpPr>
              <p:nvPr/>
            </p:nvSpPr>
            <p:spPr bwMode="auto">
              <a:xfrm>
                <a:off x="2678" y="3192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1" name="Freeform 2156"/>
              <p:cNvSpPr>
                <a:spLocks/>
              </p:cNvSpPr>
              <p:nvPr/>
            </p:nvSpPr>
            <p:spPr bwMode="auto">
              <a:xfrm>
                <a:off x="2696" y="3192"/>
                <a:ext cx="4" cy="10"/>
              </a:xfrm>
              <a:custGeom>
                <a:avLst/>
                <a:gdLst>
                  <a:gd name="T0" fmla="*/ 2 w 4"/>
                  <a:gd name="T1" fmla="*/ 0 h 10"/>
                  <a:gd name="T2" fmla="*/ 2 w 4"/>
                  <a:gd name="T3" fmla="*/ 3 h 10"/>
                  <a:gd name="T4" fmla="*/ 2 w 4"/>
                  <a:gd name="T5" fmla="*/ 5 h 10"/>
                  <a:gd name="T6" fmla="*/ 4 w 4"/>
                  <a:gd name="T7" fmla="*/ 5 h 10"/>
                  <a:gd name="T8" fmla="*/ 4 w 4"/>
                  <a:gd name="T9" fmla="*/ 8 h 10"/>
                  <a:gd name="T10" fmla="*/ 4 w 4"/>
                  <a:gd name="T11" fmla="*/ 10 h 10"/>
                  <a:gd name="T12" fmla="*/ 2 w 4"/>
                  <a:gd name="T13" fmla="*/ 10 h 10"/>
                  <a:gd name="T14" fmla="*/ 2 w 4"/>
                  <a:gd name="T15" fmla="*/ 8 h 10"/>
                  <a:gd name="T16" fmla="*/ 2 w 4"/>
                  <a:gd name="T17" fmla="*/ 5 h 10"/>
                  <a:gd name="T18" fmla="*/ 0 w 4"/>
                  <a:gd name="T19" fmla="*/ 5 h 10"/>
                  <a:gd name="T20" fmla="*/ 2 w 4"/>
                  <a:gd name="T21" fmla="*/ 5 h 10"/>
                  <a:gd name="T22" fmla="*/ 0 w 4"/>
                  <a:gd name="T23" fmla="*/ 5 h 10"/>
                  <a:gd name="T24" fmla="*/ 0 w 4"/>
                  <a:gd name="T25" fmla="*/ 3 h 10"/>
                  <a:gd name="T26" fmla="*/ 2 w 4"/>
                  <a:gd name="T27" fmla="*/ 3 h 10"/>
                  <a:gd name="T28" fmla="*/ 2 w 4"/>
                  <a:gd name="T29" fmla="*/ 0 h 10"/>
                  <a:gd name="T30" fmla="*/ 0 w 4"/>
                  <a:gd name="T31" fmla="*/ 0 h 10"/>
                  <a:gd name="T32" fmla="*/ 2 w 4"/>
                  <a:gd name="T3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lnTo>
                      <a:pt x="2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2" name="Freeform 2157"/>
              <p:cNvSpPr>
                <a:spLocks/>
              </p:cNvSpPr>
              <p:nvPr/>
            </p:nvSpPr>
            <p:spPr bwMode="auto">
              <a:xfrm>
                <a:off x="2696" y="319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3" name="Freeform 2158"/>
              <p:cNvSpPr>
                <a:spLocks/>
              </p:cNvSpPr>
              <p:nvPr/>
            </p:nvSpPr>
            <p:spPr bwMode="auto">
              <a:xfrm>
                <a:off x="2696" y="319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4" name="Freeform 2159"/>
              <p:cNvSpPr>
                <a:spLocks/>
              </p:cNvSpPr>
              <p:nvPr/>
            </p:nvSpPr>
            <p:spPr bwMode="auto">
              <a:xfrm>
                <a:off x="2678" y="319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5" name="Freeform 2160"/>
              <p:cNvSpPr>
                <a:spLocks/>
              </p:cNvSpPr>
              <p:nvPr/>
            </p:nvSpPr>
            <p:spPr bwMode="auto">
              <a:xfrm>
                <a:off x="2698" y="318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6" name="Rectangle 2161"/>
              <p:cNvSpPr>
                <a:spLocks noChangeArrowheads="1"/>
              </p:cNvSpPr>
              <p:nvPr/>
            </p:nvSpPr>
            <p:spPr bwMode="auto">
              <a:xfrm>
                <a:off x="2700" y="3187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7" name="Freeform 2162"/>
              <p:cNvSpPr>
                <a:spLocks/>
              </p:cNvSpPr>
              <p:nvPr/>
            </p:nvSpPr>
            <p:spPr bwMode="auto">
              <a:xfrm>
                <a:off x="2678" y="3187"/>
                <a:ext cx="18" cy="10"/>
              </a:xfrm>
              <a:custGeom>
                <a:avLst/>
                <a:gdLst>
                  <a:gd name="T0" fmla="*/ 10 w 18"/>
                  <a:gd name="T1" fmla="*/ 10 h 10"/>
                  <a:gd name="T2" fmla="*/ 5 w 18"/>
                  <a:gd name="T3" fmla="*/ 10 h 10"/>
                  <a:gd name="T4" fmla="*/ 8 w 18"/>
                  <a:gd name="T5" fmla="*/ 8 h 10"/>
                  <a:gd name="T6" fmla="*/ 8 w 18"/>
                  <a:gd name="T7" fmla="*/ 8 h 10"/>
                  <a:gd name="T8" fmla="*/ 8 w 18"/>
                  <a:gd name="T9" fmla="*/ 8 h 10"/>
                  <a:gd name="T10" fmla="*/ 5 w 18"/>
                  <a:gd name="T11" fmla="*/ 10 h 10"/>
                  <a:gd name="T12" fmla="*/ 3 w 18"/>
                  <a:gd name="T13" fmla="*/ 8 h 10"/>
                  <a:gd name="T14" fmla="*/ 3 w 18"/>
                  <a:gd name="T15" fmla="*/ 8 h 10"/>
                  <a:gd name="T16" fmla="*/ 5 w 18"/>
                  <a:gd name="T17" fmla="*/ 5 h 10"/>
                  <a:gd name="T18" fmla="*/ 3 w 18"/>
                  <a:gd name="T19" fmla="*/ 8 h 10"/>
                  <a:gd name="T20" fmla="*/ 3 w 18"/>
                  <a:gd name="T21" fmla="*/ 8 h 10"/>
                  <a:gd name="T22" fmla="*/ 0 w 18"/>
                  <a:gd name="T23" fmla="*/ 5 h 10"/>
                  <a:gd name="T24" fmla="*/ 5 w 18"/>
                  <a:gd name="T25" fmla="*/ 5 h 10"/>
                  <a:gd name="T26" fmla="*/ 5 w 18"/>
                  <a:gd name="T27" fmla="*/ 5 h 10"/>
                  <a:gd name="T28" fmla="*/ 10 w 18"/>
                  <a:gd name="T29" fmla="*/ 5 h 10"/>
                  <a:gd name="T30" fmla="*/ 10 w 18"/>
                  <a:gd name="T31" fmla="*/ 5 h 10"/>
                  <a:gd name="T32" fmla="*/ 10 w 18"/>
                  <a:gd name="T33" fmla="*/ 5 h 10"/>
                  <a:gd name="T34" fmla="*/ 13 w 18"/>
                  <a:gd name="T35" fmla="*/ 3 h 10"/>
                  <a:gd name="T36" fmla="*/ 13 w 18"/>
                  <a:gd name="T37" fmla="*/ 3 h 10"/>
                  <a:gd name="T38" fmla="*/ 10 w 18"/>
                  <a:gd name="T39" fmla="*/ 0 h 10"/>
                  <a:gd name="T40" fmla="*/ 10 w 18"/>
                  <a:gd name="T41" fmla="*/ 0 h 10"/>
                  <a:gd name="T42" fmla="*/ 13 w 18"/>
                  <a:gd name="T43" fmla="*/ 3 h 10"/>
                  <a:gd name="T44" fmla="*/ 15 w 18"/>
                  <a:gd name="T45" fmla="*/ 0 h 10"/>
                  <a:gd name="T46" fmla="*/ 18 w 18"/>
                  <a:gd name="T47" fmla="*/ 3 h 10"/>
                  <a:gd name="T48" fmla="*/ 15 w 18"/>
                  <a:gd name="T49" fmla="*/ 5 h 10"/>
                  <a:gd name="T50" fmla="*/ 15 w 18"/>
                  <a:gd name="T51" fmla="*/ 5 h 10"/>
                  <a:gd name="T52" fmla="*/ 18 w 18"/>
                  <a:gd name="T53" fmla="*/ 8 h 10"/>
                  <a:gd name="T54" fmla="*/ 18 w 18"/>
                  <a:gd name="T55" fmla="*/ 8 h 10"/>
                  <a:gd name="T56" fmla="*/ 18 w 18"/>
                  <a:gd name="T57" fmla="*/ 8 h 10"/>
                  <a:gd name="T58" fmla="*/ 15 w 18"/>
                  <a:gd name="T59" fmla="*/ 10 h 10"/>
                  <a:gd name="T60" fmla="*/ 13 w 18"/>
                  <a:gd name="T61" fmla="*/ 8 h 10"/>
                  <a:gd name="T62" fmla="*/ 10 w 18"/>
                  <a:gd name="T6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" h="10">
                    <a:moveTo>
                      <a:pt x="10" y="8"/>
                    </a:moveTo>
                    <a:lnTo>
                      <a:pt x="10" y="10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3" y="3"/>
                    </a:lnTo>
                    <a:lnTo>
                      <a:pt x="10" y="3"/>
                    </a:lnTo>
                    <a:lnTo>
                      <a:pt x="13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3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5" y="8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5" y="1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3" y="10"/>
                    </a:lnTo>
                    <a:lnTo>
                      <a:pt x="10" y="10"/>
                    </a:lnTo>
                    <a:lnTo>
                      <a:pt x="10" y="8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" name="Rectangle 2163"/>
              <p:cNvSpPr>
                <a:spLocks noChangeArrowheads="1"/>
              </p:cNvSpPr>
              <p:nvPr/>
            </p:nvSpPr>
            <p:spPr bwMode="auto">
              <a:xfrm>
                <a:off x="2686" y="3185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" name="Freeform 2164"/>
              <p:cNvSpPr>
                <a:spLocks/>
              </p:cNvSpPr>
              <p:nvPr/>
            </p:nvSpPr>
            <p:spPr bwMode="auto">
              <a:xfrm>
                <a:off x="2678" y="3185"/>
                <a:ext cx="10" cy="7"/>
              </a:xfrm>
              <a:custGeom>
                <a:avLst/>
                <a:gdLst>
                  <a:gd name="T0" fmla="*/ 5 w 10"/>
                  <a:gd name="T1" fmla="*/ 0 h 7"/>
                  <a:gd name="T2" fmla="*/ 8 w 10"/>
                  <a:gd name="T3" fmla="*/ 0 h 7"/>
                  <a:gd name="T4" fmla="*/ 8 w 10"/>
                  <a:gd name="T5" fmla="*/ 2 h 7"/>
                  <a:gd name="T6" fmla="*/ 5 w 10"/>
                  <a:gd name="T7" fmla="*/ 2 h 7"/>
                  <a:gd name="T8" fmla="*/ 8 w 10"/>
                  <a:gd name="T9" fmla="*/ 2 h 7"/>
                  <a:gd name="T10" fmla="*/ 5 w 10"/>
                  <a:gd name="T11" fmla="*/ 2 h 7"/>
                  <a:gd name="T12" fmla="*/ 8 w 10"/>
                  <a:gd name="T13" fmla="*/ 2 h 7"/>
                  <a:gd name="T14" fmla="*/ 8 w 10"/>
                  <a:gd name="T15" fmla="*/ 5 h 7"/>
                  <a:gd name="T16" fmla="*/ 5 w 10"/>
                  <a:gd name="T17" fmla="*/ 5 h 7"/>
                  <a:gd name="T18" fmla="*/ 8 w 10"/>
                  <a:gd name="T19" fmla="*/ 5 h 7"/>
                  <a:gd name="T20" fmla="*/ 8 w 10"/>
                  <a:gd name="T21" fmla="*/ 7 h 7"/>
                  <a:gd name="T22" fmla="*/ 8 w 10"/>
                  <a:gd name="T23" fmla="*/ 5 h 7"/>
                  <a:gd name="T24" fmla="*/ 10 w 10"/>
                  <a:gd name="T25" fmla="*/ 5 h 7"/>
                  <a:gd name="T26" fmla="*/ 10 w 10"/>
                  <a:gd name="T27" fmla="*/ 7 h 7"/>
                  <a:gd name="T28" fmla="*/ 8 w 10"/>
                  <a:gd name="T29" fmla="*/ 7 h 7"/>
                  <a:gd name="T30" fmla="*/ 10 w 10"/>
                  <a:gd name="T31" fmla="*/ 7 h 7"/>
                  <a:gd name="T32" fmla="*/ 8 w 10"/>
                  <a:gd name="T33" fmla="*/ 7 h 7"/>
                  <a:gd name="T34" fmla="*/ 5 w 10"/>
                  <a:gd name="T35" fmla="*/ 7 h 7"/>
                  <a:gd name="T36" fmla="*/ 3 w 10"/>
                  <a:gd name="T37" fmla="*/ 7 h 7"/>
                  <a:gd name="T38" fmla="*/ 3 w 10"/>
                  <a:gd name="T39" fmla="*/ 5 h 7"/>
                  <a:gd name="T40" fmla="*/ 3 w 10"/>
                  <a:gd name="T41" fmla="*/ 7 h 7"/>
                  <a:gd name="T42" fmla="*/ 3 w 10"/>
                  <a:gd name="T43" fmla="*/ 5 h 7"/>
                  <a:gd name="T44" fmla="*/ 5 w 10"/>
                  <a:gd name="T45" fmla="*/ 5 h 7"/>
                  <a:gd name="T46" fmla="*/ 3 w 10"/>
                  <a:gd name="T47" fmla="*/ 5 h 7"/>
                  <a:gd name="T48" fmla="*/ 0 w 10"/>
                  <a:gd name="T49" fmla="*/ 5 h 7"/>
                  <a:gd name="T50" fmla="*/ 0 w 10"/>
                  <a:gd name="T51" fmla="*/ 2 h 7"/>
                  <a:gd name="T52" fmla="*/ 3 w 10"/>
                  <a:gd name="T53" fmla="*/ 2 h 7"/>
                  <a:gd name="T54" fmla="*/ 0 w 10"/>
                  <a:gd name="T55" fmla="*/ 2 h 7"/>
                  <a:gd name="T56" fmla="*/ 3 w 10"/>
                  <a:gd name="T57" fmla="*/ 2 h 7"/>
                  <a:gd name="T58" fmla="*/ 0 w 10"/>
                  <a:gd name="T59" fmla="*/ 2 h 7"/>
                  <a:gd name="T60" fmla="*/ 3 w 10"/>
                  <a:gd name="T61" fmla="*/ 2 h 7"/>
                  <a:gd name="T62" fmla="*/ 5 w 10"/>
                  <a:gd name="T63" fmla="*/ 2 h 7"/>
                  <a:gd name="T64" fmla="*/ 3 w 10"/>
                  <a:gd name="T65" fmla="*/ 2 h 7"/>
                  <a:gd name="T66" fmla="*/ 5 w 10"/>
                  <a:gd name="T67" fmla="*/ 2 h 7"/>
                  <a:gd name="T68" fmla="*/ 3 w 10"/>
                  <a:gd name="T69" fmla="*/ 2 h 7"/>
                  <a:gd name="T70" fmla="*/ 3 w 10"/>
                  <a:gd name="T71" fmla="*/ 0 h 7"/>
                  <a:gd name="T72" fmla="*/ 5 w 10"/>
                  <a:gd name="T73" fmla="*/ 0 h 7"/>
                  <a:gd name="T74" fmla="*/ 5 w 10"/>
                  <a:gd name="T75" fmla="*/ 2 h 7"/>
                  <a:gd name="T76" fmla="*/ 5 w 10"/>
                  <a:gd name="T7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" h="7">
                    <a:moveTo>
                      <a:pt x="5" y="0"/>
                    </a:moveTo>
                    <a:lnTo>
                      <a:pt x="8" y="0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0" name="Freeform 2165"/>
              <p:cNvSpPr>
                <a:spLocks/>
              </p:cNvSpPr>
              <p:nvPr/>
            </p:nvSpPr>
            <p:spPr bwMode="auto">
              <a:xfrm>
                <a:off x="2676" y="3185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2 h 5"/>
                  <a:gd name="T4" fmla="*/ 2 w 2"/>
                  <a:gd name="T5" fmla="*/ 5 h 5"/>
                  <a:gd name="T6" fmla="*/ 0 w 2"/>
                  <a:gd name="T7" fmla="*/ 5 h 5"/>
                  <a:gd name="T8" fmla="*/ 0 w 2"/>
                  <a:gd name="T9" fmla="*/ 2 h 5"/>
                  <a:gd name="T10" fmla="*/ 2 w 2"/>
                  <a:gd name="T11" fmla="*/ 2 h 5"/>
                  <a:gd name="T12" fmla="*/ 0 w 2"/>
                  <a:gd name="T13" fmla="*/ 2 h 5"/>
                  <a:gd name="T14" fmla="*/ 0 w 2"/>
                  <a:gd name="T15" fmla="*/ 0 h 5"/>
                  <a:gd name="T16" fmla="*/ 0 w 2"/>
                  <a:gd name="T17" fmla="*/ 2 h 5"/>
                  <a:gd name="T18" fmla="*/ 0 w 2"/>
                  <a:gd name="T19" fmla="*/ 0 h 5"/>
                  <a:gd name="T20" fmla="*/ 2 w 2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1" name="Freeform 2166"/>
              <p:cNvSpPr>
                <a:spLocks/>
              </p:cNvSpPr>
              <p:nvPr/>
            </p:nvSpPr>
            <p:spPr bwMode="auto">
              <a:xfrm>
                <a:off x="2683" y="318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2" name="Freeform 2167"/>
              <p:cNvSpPr>
                <a:spLocks/>
              </p:cNvSpPr>
              <p:nvPr/>
            </p:nvSpPr>
            <p:spPr bwMode="auto">
              <a:xfrm>
                <a:off x="2681" y="318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3" name="Freeform 2168"/>
              <p:cNvSpPr>
                <a:spLocks/>
              </p:cNvSpPr>
              <p:nvPr/>
            </p:nvSpPr>
            <p:spPr bwMode="auto">
              <a:xfrm>
                <a:off x="2691" y="318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4" name="Freeform 2169"/>
              <p:cNvSpPr>
                <a:spLocks/>
              </p:cNvSpPr>
              <p:nvPr/>
            </p:nvSpPr>
            <p:spPr bwMode="auto">
              <a:xfrm>
                <a:off x="2686" y="3180"/>
                <a:ext cx="5" cy="3"/>
              </a:xfrm>
              <a:custGeom>
                <a:avLst/>
                <a:gdLst>
                  <a:gd name="T0" fmla="*/ 2 w 5"/>
                  <a:gd name="T1" fmla="*/ 0 h 3"/>
                  <a:gd name="T2" fmla="*/ 2 w 5"/>
                  <a:gd name="T3" fmla="*/ 3 h 3"/>
                  <a:gd name="T4" fmla="*/ 5 w 5"/>
                  <a:gd name="T5" fmla="*/ 3 h 3"/>
                  <a:gd name="T6" fmla="*/ 2 w 5"/>
                  <a:gd name="T7" fmla="*/ 3 h 3"/>
                  <a:gd name="T8" fmla="*/ 0 w 5"/>
                  <a:gd name="T9" fmla="*/ 3 h 3"/>
                  <a:gd name="T10" fmla="*/ 2 w 5"/>
                  <a:gd name="T11" fmla="*/ 3 h 3"/>
                  <a:gd name="T12" fmla="*/ 0 w 5"/>
                  <a:gd name="T13" fmla="*/ 3 h 3"/>
                  <a:gd name="T14" fmla="*/ 2 w 5"/>
                  <a:gd name="T15" fmla="*/ 3 h 3"/>
                  <a:gd name="T16" fmla="*/ 0 w 5"/>
                  <a:gd name="T17" fmla="*/ 3 h 3"/>
                  <a:gd name="T18" fmla="*/ 0 w 5"/>
                  <a:gd name="T19" fmla="*/ 0 h 3"/>
                  <a:gd name="T20" fmla="*/ 2 w 5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2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5" name="Freeform 2170"/>
              <p:cNvSpPr>
                <a:spLocks/>
              </p:cNvSpPr>
              <p:nvPr/>
            </p:nvSpPr>
            <p:spPr bwMode="auto">
              <a:xfrm>
                <a:off x="2686" y="318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6" name="Freeform 2171"/>
              <p:cNvSpPr>
                <a:spLocks/>
              </p:cNvSpPr>
              <p:nvPr/>
            </p:nvSpPr>
            <p:spPr bwMode="auto">
              <a:xfrm>
                <a:off x="2664" y="3180"/>
                <a:ext cx="12" cy="10"/>
              </a:xfrm>
              <a:custGeom>
                <a:avLst/>
                <a:gdLst>
                  <a:gd name="T0" fmla="*/ 7 w 12"/>
                  <a:gd name="T1" fmla="*/ 7 h 10"/>
                  <a:gd name="T2" fmla="*/ 5 w 12"/>
                  <a:gd name="T3" fmla="*/ 7 h 10"/>
                  <a:gd name="T4" fmla="*/ 7 w 12"/>
                  <a:gd name="T5" fmla="*/ 7 h 10"/>
                  <a:gd name="T6" fmla="*/ 7 w 12"/>
                  <a:gd name="T7" fmla="*/ 10 h 10"/>
                  <a:gd name="T8" fmla="*/ 5 w 12"/>
                  <a:gd name="T9" fmla="*/ 10 h 10"/>
                  <a:gd name="T10" fmla="*/ 5 w 12"/>
                  <a:gd name="T11" fmla="*/ 7 h 10"/>
                  <a:gd name="T12" fmla="*/ 5 w 12"/>
                  <a:gd name="T13" fmla="*/ 10 h 10"/>
                  <a:gd name="T14" fmla="*/ 2 w 12"/>
                  <a:gd name="T15" fmla="*/ 10 h 10"/>
                  <a:gd name="T16" fmla="*/ 2 w 12"/>
                  <a:gd name="T17" fmla="*/ 7 h 10"/>
                  <a:gd name="T18" fmla="*/ 5 w 12"/>
                  <a:gd name="T19" fmla="*/ 7 h 10"/>
                  <a:gd name="T20" fmla="*/ 2 w 12"/>
                  <a:gd name="T21" fmla="*/ 7 h 10"/>
                  <a:gd name="T22" fmla="*/ 5 w 12"/>
                  <a:gd name="T23" fmla="*/ 5 h 10"/>
                  <a:gd name="T24" fmla="*/ 2 w 12"/>
                  <a:gd name="T25" fmla="*/ 5 h 10"/>
                  <a:gd name="T26" fmla="*/ 0 w 12"/>
                  <a:gd name="T27" fmla="*/ 5 h 10"/>
                  <a:gd name="T28" fmla="*/ 2 w 12"/>
                  <a:gd name="T29" fmla="*/ 5 h 10"/>
                  <a:gd name="T30" fmla="*/ 5 w 12"/>
                  <a:gd name="T31" fmla="*/ 5 h 10"/>
                  <a:gd name="T32" fmla="*/ 2 w 12"/>
                  <a:gd name="T33" fmla="*/ 5 h 10"/>
                  <a:gd name="T34" fmla="*/ 5 w 12"/>
                  <a:gd name="T35" fmla="*/ 5 h 10"/>
                  <a:gd name="T36" fmla="*/ 5 w 12"/>
                  <a:gd name="T37" fmla="*/ 3 h 10"/>
                  <a:gd name="T38" fmla="*/ 5 w 12"/>
                  <a:gd name="T39" fmla="*/ 5 h 10"/>
                  <a:gd name="T40" fmla="*/ 5 w 12"/>
                  <a:gd name="T41" fmla="*/ 3 h 10"/>
                  <a:gd name="T42" fmla="*/ 2 w 12"/>
                  <a:gd name="T43" fmla="*/ 3 h 10"/>
                  <a:gd name="T44" fmla="*/ 2 w 12"/>
                  <a:gd name="T45" fmla="*/ 0 h 10"/>
                  <a:gd name="T46" fmla="*/ 5 w 12"/>
                  <a:gd name="T47" fmla="*/ 0 h 10"/>
                  <a:gd name="T48" fmla="*/ 5 w 12"/>
                  <a:gd name="T49" fmla="*/ 3 h 10"/>
                  <a:gd name="T50" fmla="*/ 5 w 12"/>
                  <a:gd name="T51" fmla="*/ 0 h 10"/>
                  <a:gd name="T52" fmla="*/ 7 w 12"/>
                  <a:gd name="T53" fmla="*/ 0 h 10"/>
                  <a:gd name="T54" fmla="*/ 7 w 12"/>
                  <a:gd name="T55" fmla="*/ 3 h 10"/>
                  <a:gd name="T56" fmla="*/ 5 w 12"/>
                  <a:gd name="T57" fmla="*/ 3 h 10"/>
                  <a:gd name="T58" fmla="*/ 7 w 12"/>
                  <a:gd name="T59" fmla="*/ 3 h 10"/>
                  <a:gd name="T60" fmla="*/ 7 w 12"/>
                  <a:gd name="T61" fmla="*/ 0 h 10"/>
                  <a:gd name="T62" fmla="*/ 10 w 12"/>
                  <a:gd name="T63" fmla="*/ 0 h 10"/>
                  <a:gd name="T64" fmla="*/ 12 w 12"/>
                  <a:gd name="T65" fmla="*/ 0 h 10"/>
                  <a:gd name="T66" fmla="*/ 12 w 12"/>
                  <a:gd name="T67" fmla="*/ 3 h 10"/>
                  <a:gd name="T68" fmla="*/ 10 w 12"/>
                  <a:gd name="T69" fmla="*/ 3 h 10"/>
                  <a:gd name="T70" fmla="*/ 7 w 12"/>
                  <a:gd name="T71" fmla="*/ 3 h 10"/>
                  <a:gd name="T72" fmla="*/ 10 w 12"/>
                  <a:gd name="T73" fmla="*/ 3 h 10"/>
                  <a:gd name="T74" fmla="*/ 10 w 12"/>
                  <a:gd name="T75" fmla="*/ 5 h 10"/>
                  <a:gd name="T76" fmla="*/ 10 w 12"/>
                  <a:gd name="T77" fmla="*/ 3 h 10"/>
                  <a:gd name="T78" fmla="*/ 10 w 12"/>
                  <a:gd name="T79" fmla="*/ 5 h 10"/>
                  <a:gd name="T80" fmla="*/ 7 w 12"/>
                  <a:gd name="T81" fmla="*/ 5 h 10"/>
                  <a:gd name="T82" fmla="*/ 7 w 12"/>
                  <a:gd name="T83" fmla="*/ 3 h 10"/>
                  <a:gd name="T84" fmla="*/ 5 w 12"/>
                  <a:gd name="T85" fmla="*/ 3 h 10"/>
                  <a:gd name="T86" fmla="*/ 7 w 12"/>
                  <a:gd name="T87" fmla="*/ 3 h 10"/>
                  <a:gd name="T88" fmla="*/ 7 w 12"/>
                  <a:gd name="T89" fmla="*/ 5 h 10"/>
                  <a:gd name="T90" fmla="*/ 5 w 12"/>
                  <a:gd name="T91" fmla="*/ 5 h 10"/>
                  <a:gd name="T92" fmla="*/ 7 w 12"/>
                  <a:gd name="T93" fmla="*/ 5 h 10"/>
                  <a:gd name="T94" fmla="*/ 7 w 12"/>
                  <a:gd name="T9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" h="10">
                    <a:moveTo>
                      <a:pt x="7" y="7"/>
                    </a:moveTo>
                    <a:lnTo>
                      <a:pt x="5" y="7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7" name="Rectangle 2172"/>
              <p:cNvSpPr>
                <a:spLocks noChangeArrowheads="1"/>
              </p:cNvSpPr>
              <p:nvPr/>
            </p:nvSpPr>
            <p:spPr bwMode="auto">
              <a:xfrm>
                <a:off x="2666" y="3178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8" name="Rectangle 2173"/>
              <p:cNvSpPr>
                <a:spLocks noChangeArrowheads="1"/>
              </p:cNvSpPr>
              <p:nvPr/>
            </p:nvSpPr>
            <p:spPr bwMode="auto">
              <a:xfrm>
                <a:off x="2676" y="3178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9" name="Freeform 2174"/>
              <p:cNvSpPr>
                <a:spLocks/>
              </p:cNvSpPr>
              <p:nvPr/>
            </p:nvSpPr>
            <p:spPr bwMode="auto">
              <a:xfrm>
                <a:off x="2678" y="317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0" name="Freeform 2175"/>
              <p:cNvSpPr>
                <a:spLocks/>
              </p:cNvSpPr>
              <p:nvPr/>
            </p:nvSpPr>
            <p:spPr bwMode="auto">
              <a:xfrm>
                <a:off x="2686" y="3178"/>
                <a:ext cx="14" cy="12"/>
              </a:xfrm>
              <a:custGeom>
                <a:avLst/>
                <a:gdLst>
                  <a:gd name="T0" fmla="*/ 5 w 14"/>
                  <a:gd name="T1" fmla="*/ 9 h 12"/>
                  <a:gd name="T2" fmla="*/ 7 w 14"/>
                  <a:gd name="T3" fmla="*/ 9 h 12"/>
                  <a:gd name="T4" fmla="*/ 5 w 14"/>
                  <a:gd name="T5" fmla="*/ 9 h 12"/>
                  <a:gd name="T6" fmla="*/ 5 w 14"/>
                  <a:gd name="T7" fmla="*/ 7 h 12"/>
                  <a:gd name="T8" fmla="*/ 7 w 14"/>
                  <a:gd name="T9" fmla="*/ 7 h 12"/>
                  <a:gd name="T10" fmla="*/ 5 w 14"/>
                  <a:gd name="T11" fmla="*/ 7 h 12"/>
                  <a:gd name="T12" fmla="*/ 5 w 14"/>
                  <a:gd name="T13" fmla="*/ 9 h 12"/>
                  <a:gd name="T14" fmla="*/ 5 w 14"/>
                  <a:gd name="T15" fmla="*/ 7 h 12"/>
                  <a:gd name="T16" fmla="*/ 2 w 14"/>
                  <a:gd name="T17" fmla="*/ 7 h 12"/>
                  <a:gd name="T18" fmla="*/ 5 w 14"/>
                  <a:gd name="T19" fmla="*/ 7 h 12"/>
                  <a:gd name="T20" fmla="*/ 5 w 14"/>
                  <a:gd name="T21" fmla="*/ 5 h 12"/>
                  <a:gd name="T22" fmla="*/ 7 w 14"/>
                  <a:gd name="T23" fmla="*/ 5 h 12"/>
                  <a:gd name="T24" fmla="*/ 10 w 14"/>
                  <a:gd name="T25" fmla="*/ 5 h 12"/>
                  <a:gd name="T26" fmla="*/ 10 w 14"/>
                  <a:gd name="T27" fmla="*/ 2 h 12"/>
                  <a:gd name="T28" fmla="*/ 10 w 14"/>
                  <a:gd name="T29" fmla="*/ 5 h 12"/>
                  <a:gd name="T30" fmla="*/ 7 w 14"/>
                  <a:gd name="T31" fmla="*/ 5 h 12"/>
                  <a:gd name="T32" fmla="*/ 7 w 14"/>
                  <a:gd name="T33" fmla="*/ 2 h 12"/>
                  <a:gd name="T34" fmla="*/ 5 w 14"/>
                  <a:gd name="T35" fmla="*/ 2 h 12"/>
                  <a:gd name="T36" fmla="*/ 2 w 14"/>
                  <a:gd name="T37" fmla="*/ 2 h 12"/>
                  <a:gd name="T38" fmla="*/ 0 w 14"/>
                  <a:gd name="T39" fmla="*/ 2 h 12"/>
                  <a:gd name="T40" fmla="*/ 2 w 14"/>
                  <a:gd name="T41" fmla="*/ 2 h 12"/>
                  <a:gd name="T42" fmla="*/ 2 w 14"/>
                  <a:gd name="T43" fmla="*/ 0 h 12"/>
                  <a:gd name="T44" fmla="*/ 5 w 14"/>
                  <a:gd name="T45" fmla="*/ 0 h 12"/>
                  <a:gd name="T46" fmla="*/ 5 w 14"/>
                  <a:gd name="T47" fmla="*/ 2 h 12"/>
                  <a:gd name="T48" fmla="*/ 7 w 14"/>
                  <a:gd name="T49" fmla="*/ 2 h 12"/>
                  <a:gd name="T50" fmla="*/ 10 w 14"/>
                  <a:gd name="T51" fmla="*/ 2 h 12"/>
                  <a:gd name="T52" fmla="*/ 10 w 14"/>
                  <a:gd name="T53" fmla="*/ 5 h 12"/>
                  <a:gd name="T54" fmla="*/ 12 w 14"/>
                  <a:gd name="T55" fmla="*/ 5 h 12"/>
                  <a:gd name="T56" fmla="*/ 12 w 14"/>
                  <a:gd name="T57" fmla="*/ 7 h 12"/>
                  <a:gd name="T58" fmla="*/ 14 w 14"/>
                  <a:gd name="T59" fmla="*/ 7 h 12"/>
                  <a:gd name="T60" fmla="*/ 12 w 14"/>
                  <a:gd name="T61" fmla="*/ 7 h 12"/>
                  <a:gd name="T62" fmla="*/ 10 w 14"/>
                  <a:gd name="T63" fmla="*/ 7 h 12"/>
                  <a:gd name="T64" fmla="*/ 7 w 14"/>
                  <a:gd name="T65" fmla="*/ 7 h 12"/>
                  <a:gd name="T66" fmla="*/ 10 w 14"/>
                  <a:gd name="T67" fmla="*/ 7 h 12"/>
                  <a:gd name="T68" fmla="*/ 12 w 14"/>
                  <a:gd name="T69" fmla="*/ 7 h 12"/>
                  <a:gd name="T70" fmla="*/ 12 w 14"/>
                  <a:gd name="T71" fmla="*/ 9 h 12"/>
                  <a:gd name="T72" fmla="*/ 14 w 14"/>
                  <a:gd name="T73" fmla="*/ 9 h 12"/>
                  <a:gd name="T74" fmla="*/ 14 w 14"/>
                  <a:gd name="T75" fmla="*/ 12 h 12"/>
                  <a:gd name="T76" fmla="*/ 12 w 14"/>
                  <a:gd name="T77" fmla="*/ 12 h 12"/>
                  <a:gd name="T78" fmla="*/ 14 w 14"/>
                  <a:gd name="T79" fmla="*/ 12 h 12"/>
                  <a:gd name="T80" fmla="*/ 12 w 14"/>
                  <a:gd name="T81" fmla="*/ 12 h 12"/>
                  <a:gd name="T82" fmla="*/ 12 w 14"/>
                  <a:gd name="T83" fmla="*/ 9 h 12"/>
                  <a:gd name="T84" fmla="*/ 12 w 14"/>
                  <a:gd name="T85" fmla="*/ 12 h 12"/>
                  <a:gd name="T86" fmla="*/ 12 w 14"/>
                  <a:gd name="T87" fmla="*/ 9 h 12"/>
                  <a:gd name="T88" fmla="*/ 10 w 14"/>
                  <a:gd name="T89" fmla="*/ 9 h 12"/>
                  <a:gd name="T90" fmla="*/ 10 w 14"/>
                  <a:gd name="T91" fmla="*/ 12 h 12"/>
                  <a:gd name="T92" fmla="*/ 12 w 14"/>
                  <a:gd name="T93" fmla="*/ 12 h 12"/>
                  <a:gd name="T94" fmla="*/ 10 w 14"/>
                  <a:gd name="T95" fmla="*/ 12 h 12"/>
                  <a:gd name="T96" fmla="*/ 10 w 14"/>
                  <a:gd name="T97" fmla="*/ 9 h 12"/>
                  <a:gd name="T98" fmla="*/ 7 w 14"/>
                  <a:gd name="T99" fmla="*/ 9 h 12"/>
                  <a:gd name="T100" fmla="*/ 10 w 14"/>
                  <a:gd name="T101" fmla="*/ 9 h 12"/>
                  <a:gd name="T102" fmla="*/ 7 w 14"/>
                  <a:gd name="T103" fmla="*/ 9 h 12"/>
                  <a:gd name="T104" fmla="*/ 5 w 14"/>
                  <a:gd name="T10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" h="12">
                    <a:moveTo>
                      <a:pt x="5" y="9"/>
                    </a:moveTo>
                    <a:lnTo>
                      <a:pt x="7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5" y="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1" name="Rectangle 2176"/>
              <p:cNvSpPr>
                <a:spLocks noChangeArrowheads="1"/>
              </p:cNvSpPr>
              <p:nvPr/>
            </p:nvSpPr>
            <p:spPr bwMode="auto">
              <a:xfrm>
                <a:off x="2674" y="3178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2" name="Freeform 2177"/>
              <p:cNvSpPr>
                <a:spLocks/>
              </p:cNvSpPr>
              <p:nvPr/>
            </p:nvSpPr>
            <p:spPr bwMode="auto">
              <a:xfrm>
                <a:off x="2664" y="3178"/>
                <a:ext cx="5" cy="2"/>
              </a:xfrm>
              <a:custGeom>
                <a:avLst/>
                <a:gdLst>
                  <a:gd name="T0" fmla="*/ 2 w 5"/>
                  <a:gd name="T1" fmla="*/ 0 h 2"/>
                  <a:gd name="T2" fmla="*/ 2 w 5"/>
                  <a:gd name="T3" fmla="*/ 2 h 2"/>
                  <a:gd name="T4" fmla="*/ 2 w 5"/>
                  <a:gd name="T5" fmla="*/ 0 h 2"/>
                  <a:gd name="T6" fmla="*/ 0 w 5"/>
                  <a:gd name="T7" fmla="*/ 2 h 2"/>
                  <a:gd name="T8" fmla="*/ 0 w 5"/>
                  <a:gd name="T9" fmla="*/ 0 h 2"/>
                  <a:gd name="T10" fmla="*/ 2 w 5"/>
                  <a:gd name="T11" fmla="*/ 0 h 2"/>
                  <a:gd name="T12" fmla="*/ 5 w 5"/>
                  <a:gd name="T13" fmla="*/ 0 h 2"/>
                  <a:gd name="T14" fmla="*/ 2 w 5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3" name="Freeform 2178"/>
              <p:cNvSpPr>
                <a:spLocks/>
              </p:cNvSpPr>
              <p:nvPr/>
            </p:nvSpPr>
            <p:spPr bwMode="auto">
              <a:xfrm>
                <a:off x="2683" y="3178"/>
                <a:ext cx="8" cy="2"/>
              </a:xfrm>
              <a:custGeom>
                <a:avLst/>
                <a:gdLst>
                  <a:gd name="T0" fmla="*/ 5 w 8"/>
                  <a:gd name="T1" fmla="*/ 0 h 2"/>
                  <a:gd name="T2" fmla="*/ 8 w 8"/>
                  <a:gd name="T3" fmla="*/ 0 h 2"/>
                  <a:gd name="T4" fmla="*/ 5 w 8"/>
                  <a:gd name="T5" fmla="*/ 0 h 2"/>
                  <a:gd name="T6" fmla="*/ 5 w 8"/>
                  <a:gd name="T7" fmla="*/ 2 h 2"/>
                  <a:gd name="T8" fmla="*/ 3 w 8"/>
                  <a:gd name="T9" fmla="*/ 2 h 2"/>
                  <a:gd name="T10" fmla="*/ 0 w 8"/>
                  <a:gd name="T11" fmla="*/ 2 h 2"/>
                  <a:gd name="T12" fmla="*/ 3 w 8"/>
                  <a:gd name="T13" fmla="*/ 2 h 2"/>
                  <a:gd name="T14" fmla="*/ 3 w 8"/>
                  <a:gd name="T15" fmla="*/ 0 h 2"/>
                  <a:gd name="T16" fmla="*/ 0 w 8"/>
                  <a:gd name="T17" fmla="*/ 0 h 2"/>
                  <a:gd name="T18" fmla="*/ 0 w 8"/>
                  <a:gd name="T19" fmla="*/ 2 h 2"/>
                  <a:gd name="T20" fmla="*/ 0 w 8"/>
                  <a:gd name="T21" fmla="*/ 0 h 2"/>
                  <a:gd name="T22" fmla="*/ 3 w 8"/>
                  <a:gd name="T23" fmla="*/ 0 h 2"/>
                  <a:gd name="T24" fmla="*/ 5 w 8"/>
                  <a:gd name="T2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2">
                    <a:moveTo>
                      <a:pt x="5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4" name="Freeform 2179"/>
              <p:cNvSpPr>
                <a:spLocks/>
              </p:cNvSpPr>
              <p:nvPr/>
            </p:nvSpPr>
            <p:spPr bwMode="auto">
              <a:xfrm>
                <a:off x="2686" y="3175"/>
                <a:ext cx="5" cy="0"/>
              </a:xfrm>
              <a:custGeom>
                <a:avLst/>
                <a:gdLst>
                  <a:gd name="T0" fmla="*/ 2 w 5"/>
                  <a:gd name="T1" fmla="*/ 5 w 5"/>
                  <a:gd name="T2" fmla="*/ 2 w 5"/>
                  <a:gd name="T3" fmla="*/ 0 w 5"/>
                  <a:gd name="T4" fmla="*/ 2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5">
                    <a:moveTo>
                      <a:pt x="2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5" name="Freeform 2180"/>
              <p:cNvSpPr>
                <a:spLocks/>
              </p:cNvSpPr>
              <p:nvPr/>
            </p:nvSpPr>
            <p:spPr bwMode="auto">
              <a:xfrm>
                <a:off x="2674" y="3175"/>
                <a:ext cx="7" cy="3"/>
              </a:xfrm>
              <a:custGeom>
                <a:avLst/>
                <a:gdLst>
                  <a:gd name="T0" fmla="*/ 7 w 7"/>
                  <a:gd name="T1" fmla="*/ 0 h 3"/>
                  <a:gd name="T2" fmla="*/ 7 w 7"/>
                  <a:gd name="T3" fmla="*/ 3 h 3"/>
                  <a:gd name="T4" fmla="*/ 4 w 7"/>
                  <a:gd name="T5" fmla="*/ 3 h 3"/>
                  <a:gd name="T6" fmla="*/ 4 w 7"/>
                  <a:gd name="T7" fmla="*/ 0 h 3"/>
                  <a:gd name="T8" fmla="*/ 4 w 7"/>
                  <a:gd name="T9" fmla="*/ 3 h 3"/>
                  <a:gd name="T10" fmla="*/ 4 w 7"/>
                  <a:gd name="T11" fmla="*/ 0 h 3"/>
                  <a:gd name="T12" fmla="*/ 4 w 7"/>
                  <a:gd name="T13" fmla="*/ 3 h 3"/>
                  <a:gd name="T14" fmla="*/ 2 w 7"/>
                  <a:gd name="T15" fmla="*/ 3 h 3"/>
                  <a:gd name="T16" fmla="*/ 4 w 7"/>
                  <a:gd name="T17" fmla="*/ 3 h 3"/>
                  <a:gd name="T18" fmla="*/ 2 w 7"/>
                  <a:gd name="T19" fmla="*/ 3 h 3"/>
                  <a:gd name="T20" fmla="*/ 4 w 7"/>
                  <a:gd name="T21" fmla="*/ 3 h 3"/>
                  <a:gd name="T22" fmla="*/ 7 w 7"/>
                  <a:gd name="T23" fmla="*/ 3 h 3"/>
                  <a:gd name="T24" fmla="*/ 4 w 7"/>
                  <a:gd name="T25" fmla="*/ 3 h 3"/>
                  <a:gd name="T26" fmla="*/ 2 w 7"/>
                  <a:gd name="T27" fmla="*/ 3 h 3"/>
                  <a:gd name="T28" fmla="*/ 0 w 7"/>
                  <a:gd name="T29" fmla="*/ 3 h 3"/>
                  <a:gd name="T30" fmla="*/ 2 w 7"/>
                  <a:gd name="T31" fmla="*/ 3 h 3"/>
                  <a:gd name="T32" fmla="*/ 2 w 7"/>
                  <a:gd name="T33" fmla="*/ 0 h 3"/>
                  <a:gd name="T34" fmla="*/ 4 w 7"/>
                  <a:gd name="T35" fmla="*/ 0 h 3"/>
                  <a:gd name="T36" fmla="*/ 7 w 7"/>
                  <a:gd name="T3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7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6" name="Freeform 2181"/>
              <p:cNvSpPr>
                <a:spLocks/>
              </p:cNvSpPr>
              <p:nvPr/>
            </p:nvSpPr>
            <p:spPr bwMode="auto">
              <a:xfrm>
                <a:off x="2688" y="3173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7" name="Rectangle 2182"/>
              <p:cNvSpPr>
                <a:spLocks noChangeArrowheads="1"/>
              </p:cNvSpPr>
              <p:nvPr/>
            </p:nvSpPr>
            <p:spPr bwMode="auto">
              <a:xfrm>
                <a:off x="2681" y="3173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8" name="Freeform 2183"/>
              <p:cNvSpPr>
                <a:spLocks/>
              </p:cNvSpPr>
              <p:nvPr/>
            </p:nvSpPr>
            <p:spPr bwMode="auto">
              <a:xfrm>
                <a:off x="2686" y="317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9" name="Freeform 2184"/>
              <p:cNvSpPr>
                <a:spLocks/>
              </p:cNvSpPr>
              <p:nvPr/>
            </p:nvSpPr>
            <p:spPr bwMode="auto">
              <a:xfrm>
                <a:off x="2671" y="3173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0" name="Freeform 2185"/>
              <p:cNvSpPr>
                <a:spLocks/>
              </p:cNvSpPr>
              <p:nvPr/>
            </p:nvSpPr>
            <p:spPr bwMode="auto">
              <a:xfrm>
                <a:off x="2678" y="317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1" name="Freeform 2186"/>
              <p:cNvSpPr>
                <a:spLocks/>
              </p:cNvSpPr>
              <p:nvPr/>
            </p:nvSpPr>
            <p:spPr bwMode="auto">
              <a:xfrm>
                <a:off x="2676" y="317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2" name="Freeform 2187"/>
              <p:cNvSpPr>
                <a:spLocks/>
              </p:cNvSpPr>
              <p:nvPr/>
            </p:nvSpPr>
            <p:spPr bwMode="auto">
              <a:xfrm>
                <a:off x="2678" y="316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3" name="Rectangle 2188"/>
              <p:cNvSpPr>
                <a:spLocks noChangeArrowheads="1"/>
              </p:cNvSpPr>
              <p:nvPr/>
            </p:nvSpPr>
            <p:spPr bwMode="auto">
              <a:xfrm>
                <a:off x="2686" y="3168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4" name="Freeform 2189"/>
              <p:cNvSpPr>
                <a:spLocks/>
              </p:cNvSpPr>
              <p:nvPr/>
            </p:nvSpPr>
            <p:spPr bwMode="auto">
              <a:xfrm>
                <a:off x="2683" y="316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5" name="Freeform 2190"/>
              <p:cNvSpPr>
                <a:spLocks/>
              </p:cNvSpPr>
              <p:nvPr/>
            </p:nvSpPr>
            <p:spPr bwMode="auto">
              <a:xfrm>
                <a:off x="2676" y="316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6" name="Freeform 2191"/>
              <p:cNvSpPr>
                <a:spLocks/>
              </p:cNvSpPr>
              <p:nvPr/>
            </p:nvSpPr>
            <p:spPr bwMode="auto">
              <a:xfrm>
                <a:off x="2666" y="3168"/>
                <a:ext cx="17" cy="12"/>
              </a:xfrm>
              <a:custGeom>
                <a:avLst/>
                <a:gdLst>
                  <a:gd name="T0" fmla="*/ 5 w 17"/>
                  <a:gd name="T1" fmla="*/ 0 h 12"/>
                  <a:gd name="T2" fmla="*/ 10 w 17"/>
                  <a:gd name="T3" fmla="*/ 0 h 12"/>
                  <a:gd name="T4" fmla="*/ 8 w 17"/>
                  <a:gd name="T5" fmla="*/ 2 h 12"/>
                  <a:gd name="T6" fmla="*/ 8 w 17"/>
                  <a:gd name="T7" fmla="*/ 2 h 12"/>
                  <a:gd name="T8" fmla="*/ 12 w 17"/>
                  <a:gd name="T9" fmla="*/ 2 h 12"/>
                  <a:gd name="T10" fmla="*/ 12 w 17"/>
                  <a:gd name="T11" fmla="*/ 2 h 12"/>
                  <a:gd name="T12" fmla="*/ 12 w 17"/>
                  <a:gd name="T13" fmla="*/ 2 h 12"/>
                  <a:gd name="T14" fmla="*/ 12 w 17"/>
                  <a:gd name="T15" fmla="*/ 2 h 12"/>
                  <a:gd name="T16" fmla="*/ 10 w 17"/>
                  <a:gd name="T17" fmla="*/ 5 h 12"/>
                  <a:gd name="T18" fmla="*/ 12 w 17"/>
                  <a:gd name="T19" fmla="*/ 2 h 12"/>
                  <a:gd name="T20" fmla="*/ 12 w 17"/>
                  <a:gd name="T21" fmla="*/ 2 h 12"/>
                  <a:gd name="T22" fmla="*/ 15 w 17"/>
                  <a:gd name="T23" fmla="*/ 5 h 12"/>
                  <a:gd name="T24" fmla="*/ 15 w 17"/>
                  <a:gd name="T25" fmla="*/ 5 h 12"/>
                  <a:gd name="T26" fmla="*/ 15 w 17"/>
                  <a:gd name="T27" fmla="*/ 5 h 12"/>
                  <a:gd name="T28" fmla="*/ 15 w 17"/>
                  <a:gd name="T29" fmla="*/ 2 h 12"/>
                  <a:gd name="T30" fmla="*/ 15 w 17"/>
                  <a:gd name="T31" fmla="*/ 2 h 12"/>
                  <a:gd name="T32" fmla="*/ 17 w 17"/>
                  <a:gd name="T33" fmla="*/ 5 h 12"/>
                  <a:gd name="T34" fmla="*/ 17 w 17"/>
                  <a:gd name="T35" fmla="*/ 5 h 12"/>
                  <a:gd name="T36" fmla="*/ 12 w 17"/>
                  <a:gd name="T37" fmla="*/ 5 h 12"/>
                  <a:gd name="T38" fmla="*/ 12 w 17"/>
                  <a:gd name="T39" fmla="*/ 5 h 12"/>
                  <a:gd name="T40" fmla="*/ 15 w 17"/>
                  <a:gd name="T41" fmla="*/ 7 h 12"/>
                  <a:gd name="T42" fmla="*/ 10 w 17"/>
                  <a:gd name="T43" fmla="*/ 7 h 12"/>
                  <a:gd name="T44" fmla="*/ 8 w 17"/>
                  <a:gd name="T45" fmla="*/ 10 h 12"/>
                  <a:gd name="T46" fmla="*/ 5 w 17"/>
                  <a:gd name="T47" fmla="*/ 12 h 12"/>
                  <a:gd name="T48" fmla="*/ 3 w 17"/>
                  <a:gd name="T49" fmla="*/ 10 h 12"/>
                  <a:gd name="T50" fmla="*/ 8 w 17"/>
                  <a:gd name="T51" fmla="*/ 10 h 12"/>
                  <a:gd name="T52" fmla="*/ 5 w 17"/>
                  <a:gd name="T53" fmla="*/ 7 h 12"/>
                  <a:gd name="T54" fmla="*/ 5 w 17"/>
                  <a:gd name="T55" fmla="*/ 7 h 12"/>
                  <a:gd name="T56" fmla="*/ 3 w 17"/>
                  <a:gd name="T57" fmla="*/ 10 h 12"/>
                  <a:gd name="T58" fmla="*/ 5 w 17"/>
                  <a:gd name="T59" fmla="*/ 7 h 12"/>
                  <a:gd name="T60" fmla="*/ 3 w 17"/>
                  <a:gd name="T61" fmla="*/ 10 h 12"/>
                  <a:gd name="T62" fmla="*/ 3 w 17"/>
                  <a:gd name="T63" fmla="*/ 10 h 12"/>
                  <a:gd name="T64" fmla="*/ 0 w 17"/>
                  <a:gd name="T65" fmla="*/ 7 h 12"/>
                  <a:gd name="T66" fmla="*/ 0 w 17"/>
                  <a:gd name="T67" fmla="*/ 7 h 12"/>
                  <a:gd name="T68" fmla="*/ 0 w 17"/>
                  <a:gd name="T69" fmla="*/ 7 h 12"/>
                  <a:gd name="T70" fmla="*/ 3 w 17"/>
                  <a:gd name="T71" fmla="*/ 5 h 12"/>
                  <a:gd name="T72" fmla="*/ 3 w 17"/>
                  <a:gd name="T73" fmla="*/ 5 h 12"/>
                  <a:gd name="T74" fmla="*/ 3 w 17"/>
                  <a:gd name="T75" fmla="*/ 5 h 12"/>
                  <a:gd name="T76" fmla="*/ 5 w 17"/>
                  <a:gd name="T77" fmla="*/ 7 h 12"/>
                  <a:gd name="T78" fmla="*/ 5 w 17"/>
                  <a:gd name="T79" fmla="*/ 7 h 12"/>
                  <a:gd name="T80" fmla="*/ 8 w 17"/>
                  <a:gd name="T81" fmla="*/ 5 h 12"/>
                  <a:gd name="T82" fmla="*/ 10 w 17"/>
                  <a:gd name="T83" fmla="*/ 2 h 12"/>
                  <a:gd name="T84" fmla="*/ 8 w 17"/>
                  <a:gd name="T85" fmla="*/ 5 h 12"/>
                  <a:gd name="T86" fmla="*/ 8 w 17"/>
                  <a:gd name="T87" fmla="*/ 5 h 12"/>
                  <a:gd name="T88" fmla="*/ 5 w 17"/>
                  <a:gd name="T89" fmla="*/ 5 h 12"/>
                  <a:gd name="T90" fmla="*/ 3 w 17"/>
                  <a:gd name="T91" fmla="*/ 2 h 12"/>
                  <a:gd name="T92" fmla="*/ 3 w 17"/>
                  <a:gd name="T93" fmla="*/ 0 h 12"/>
                  <a:gd name="T94" fmla="*/ 3 w 17"/>
                  <a:gd name="T95" fmla="*/ 0 h 12"/>
                  <a:gd name="T96" fmla="*/ 3 w 17"/>
                  <a:gd name="T9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" h="12">
                    <a:moveTo>
                      <a:pt x="3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7" name="Freeform 2192"/>
              <p:cNvSpPr>
                <a:spLocks/>
              </p:cNvSpPr>
              <p:nvPr/>
            </p:nvSpPr>
            <p:spPr bwMode="auto">
              <a:xfrm>
                <a:off x="2676" y="316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8" name="Freeform 2193"/>
              <p:cNvSpPr>
                <a:spLocks/>
              </p:cNvSpPr>
              <p:nvPr/>
            </p:nvSpPr>
            <p:spPr bwMode="auto">
              <a:xfrm>
                <a:off x="2676" y="316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9" name="Freeform 2194"/>
              <p:cNvSpPr>
                <a:spLocks/>
              </p:cNvSpPr>
              <p:nvPr/>
            </p:nvSpPr>
            <p:spPr bwMode="auto">
              <a:xfrm>
                <a:off x="2681" y="316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0" name="Freeform 2195"/>
              <p:cNvSpPr>
                <a:spLocks/>
              </p:cNvSpPr>
              <p:nvPr/>
            </p:nvSpPr>
            <p:spPr bwMode="auto">
              <a:xfrm>
                <a:off x="2666" y="3161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  <a:gd name="T8" fmla="*/ 0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1" name="Freeform 2196"/>
              <p:cNvSpPr>
                <a:spLocks/>
              </p:cNvSpPr>
              <p:nvPr/>
            </p:nvSpPr>
            <p:spPr bwMode="auto">
              <a:xfrm>
                <a:off x="2661" y="3156"/>
                <a:ext cx="13" cy="9"/>
              </a:xfrm>
              <a:custGeom>
                <a:avLst/>
                <a:gdLst>
                  <a:gd name="T0" fmla="*/ 5 w 13"/>
                  <a:gd name="T1" fmla="*/ 0 h 9"/>
                  <a:gd name="T2" fmla="*/ 5 w 13"/>
                  <a:gd name="T3" fmla="*/ 2 h 9"/>
                  <a:gd name="T4" fmla="*/ 8 w 13"/>
                  <a:gd name="T5" fmla="*/ 2 h 9"/>
                  <a:gd name="T6" fmla="*/ 8 w 13"/>
                  <a:gd name="T7" fmla="*/ 0 h 9"/>
                  <a:gd name="T8" fmla="*/ 5 w 13"/>
                  <a:gd name="T9" fmla="*/ 0 h 9"/>
                  <a:gd name="T10" fmla="*/ 8 w 13"/>
                  <a:gd name="T11" fmla="*/ 0 h 9"/>
                  <a:gd name="T12" fmla="*/ 8 w 13"/>
                  <a:gd name="T13" fmla="*/ 2 h 9"/>
                  <a:gd name="T14" fmla="*/ 10 w 13"/>
                  <a:gd name="T15" fmla="*/ 2 h 9"/>
                  <a:gd name="T16" fmla="*/ 8 w 13"/>
                  <a:gd name="T17" fmla="*/ 2 h 9"/>
                  <a:gd name="T18" fmla="*/ 10 w 13"/>
                  <a:gd name="T19" fmla="*/ 2 h 9"/>
                  <a:gd name="T20" fmla="*/ 10 w 13"/>
                  <a:gd name="T21" fmla="*/ 5 h 9"/>
                  <a:gd name="T22" fmla="*/ 13 w 13"/>
                  <a:gd name="T23" fmla="*/ 5 h 9"/>
                  <a:gd name="T24" fmla="*/ 13 w 13"/>
                  <a:gd name="T25" fmla="*/ 7 h 9"/>
                  <a:gd name="T26" fmla="*/ 13 w 13"/>
                  <a:gd name="T27" fmla="*/ 9 h 9"/>
                  <a:gd name="T28" fmla="*/ 13 w 13"/>
                  <a:gd name="T29" fmla="*/ 7 h 9"/>
                  <a:gd name="T30" fmla="*/ 10 w 13"/>
                  <a:gd name="T31" fmla="*/ 7 h 9"/>
                  <a:gd name="T32" fmla="*/ 8 w 13"/>
                  <a:gd name="T33" fmla="*/ 7 h 9"/>
                  <a:gd name="T34" fmla="*/ 8 w 13"/>
                  <a:gd name="T35" fmla="*/ 5 h 9"/>
                  <a:gd name="T36" fmla="*/ 5 w 13"/>
                  <a:gd name="T37" fmla="*/ 5 h 9"/>
                  <a:gd name="T38" fmla="*/ 3 w 13"/>
                  <a:gd name="T39" fmla="*/ 5 h 9"/>
                  <a:gd name="T40" fmla="*/ 3 w 13"/>
                  <a:gd name="T41" fmla="*/ 7 h 9"/>
                  <a:gd name="T42" fmla="*/ 0 w 13"/>
                  <a:gd name="T43" fmla="*/ 7 h 9"/>
                  <a:gd name="T44" fmla="*/ 0 w 13"/>
                  <a:gd name="T45" fmla="*/ 5 h 9"/>
                  <a:gd name="T46" fmla="*/ 3 w 13"/>
                  <a:gd name="T47" fmla="*/ 5 h 9"/>
                  <a:gd name="T48" fmla="*/ 3 w 13"/>
                  <a:gd name="T49" fmla="*/ 2 h 9"/>
                  <a:gd name="T50" fmla="*/ 0 w 13"/>
                  <a:gd name="T51" fmla="*/ 2 h 9"/>
                  <a:gd name="T52" fmla="*/ 0 w 13"/>
                  <a:gd name="T53" fmla="*/ 0 h 9"/>
                  <a:gd name="T54" fmla="*/ 3 w 13"/>
                  <a:gd name="T55" fmla="*/ 0 h 9"/>
                  <a:gd name="T56" fmla="*/ 3 w 13"/>
                  <a:gd name="T57" fmla="*/ 2 h 9"/>
                  <a:gd name="T58" fmla="*/ 3 w 13"/>
                  <a:gd name="T59" fmla="*/ 0 h 9"/>
                  <a:gd name="T60" fmla="*/ 5 w 13"/>
                  <a:gd name="T61" fmla="*/ 0 h 9"/>
                  <a:gd name="T62" fmla="*/ 3 w 13"/>
                  <a:gd name="T63" fmla="*/ 0 h 9"/>
                  <a:gd name="T64" fmla="*/ 5 w 13"/>
                  <a:gd name="T6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" h="9">
                    <a:moveTo>
                      <a:pt x="5" y="0"/>
                    </a:moveTo>
                    <a:lnTo>
                      <a:pt x="5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2" name="Freeform 2197"/>
              <p:cNvSpPr>
                <a:spLocks/>
              </p:cNvSpPr>
              <p:nvPr/>
            </p:nvSpPr>
            <p:spPr bwMode="auto">
              <a:xfrm>
                <a:off x="2678" y="315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3" name="Freeform 2198"/>
              <p:cNvSpPr>
                <a:spLocks/>
              </p:cNvSpPr>
              <p:nvPr/>
            </p:nvSpPr>
            <p:spPr bwMode="auto">
              <a:xfrm>
                <a:off x="2669" y="3156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4" name="Freeform 2199"/>
              <p:cNvSpPr>
                <a:spLocks/>
              </p:cNvSpPr>
              <p:nvPr/>
            </p:nvSpPr>
            <p:spPr bwMode="auto">
              <a:xfrm>
                <a:off x="2666" y="3153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5" name="Freeform 2200"/>
              <p:cNvSpPr>
                <a:spLocks/>
              </p:cNvSpPr>
              <p:nvPr/>
            </p:nvSpPr>
            <p:spPr bwMode="auto">
              <a:xfrm>
                <a:off x="2693" y="315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6" name="Freeform 2201"/>
              <p:cNvSpPr>
                <a:spLocks/>
              </p:cNvSpPr>
              <p:nvPr/>
            </p:nvSpPr>
            <p:spPr bwMode="auto">
              <a:xfrm>
                <a:off x="2661" y="3153"/>
                <a:ext cx="5" cy="0"/>
              </a:xfrm>
              <a:custGeom>
                <a:avLst/>
                <a:gdLst>
                  <a:gd name="T0" fmla="*/ 3 w 5"/>
                  <a:gd name="T1" fmla="*/ 5 w 5"/>
                  <a:gd name="T2" fmla="*/ 3 w 5"/>
                  <a:gd name="T3" fmla="*/ 5 w 5"/>
                  <a:gd name="T4" fmla="*/ 3 w 5"/>
                  <a:gd name="T5" fmla="*/ 0 w 5"/>
                  <a:gd name="T6" fmla="*/ 3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5">
                    <a:moveTo>
                      <a:pt x="3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7" name="Freeform 2202"/>
              <p:cNvSpPr>
                <a:spLocks/>
              </p:cNvSpPr>
              <p:nvPr/>
            </p:nvSpPr>
            <p:spPr bwMode="auto">
              <a:xfrm>
                <a:off x="2661" y="315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8" name="Freeform 2203"/>
              <p:cNvSpPr>
                <a:spLocks/>
              </p:cNvSpPr>
              <p:nvPr/>
            </p:nvSpPr>
            <p:spPr bwMode="auto">
              <a:xfrm>
                <a:off x="2693" y="3151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5 h 5"/>
                  <a:gd name="T4" fmla="*/ 0 w 5"/>
                  <a:gd name="T5" fmla="*/ 5 h 5"/>
                  <a:gd name="T6" fmla="*/ 0 w 5"/>
                  <a:gd name="T7" fmla="*/ 2 h 5"/>
                  <a:gd name="T8" fmla="*/ 0 w 5"/>
                  <a:gd name="T9" fmla="*/ 0 h 5"/>
                  <a:gd name="T10" fmla="*/ 3 w 5"/>
                  <a:gd name="T11" fmla="*/ 0 h 5"/>
                  <a:gd name="T12" fmla="*/ 5 w 5"/>
                  <a:gd name="T13" fmla="*/ 0 h 5"/>
                  <a:gd name="T14" fmla="*/ 5 w 5"/>
                  <a:gd name="T15" fmla="*/ 2 h 5"/>
                  <a:gd name="T16" fmla="*/ 5 w 5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9" name="Freeform 2204"/>
              <p:cNvSpPr>
                <a:spLocks/>
              </p:cNvSpPr>
              <p:nvPr/>
            </p:nvSpPr>
            <p:spPr bwMode="auto">
              <a:xfrm>
                <a:off x="1725" y="2532"/>
                <a:ext cx="7" cy="3"/>
              </a:xfrm>
              <a:custGeom>
                <a:avLst/>
                <a:gdLst>
                  <a:gd name="T0" fmla="*/ 5 w 7"/>
                  <a:gd name="T1" fmla="*/ 0 h 3"/>
                  <a:gd name="T2" fmla="*/ 7 w 7"/>
                  <a:gd name="T3" fmla="*/ 0 h 3"/>
                  <a:gd name="T4" fmla="*/ 7 w 7"/>
                  <a:gd name="T5" fmla="*/ 3 h 3"/>
                  <a:gd name="T6" fmla="*/ 5 w 7"/>
                  <a:gd name="T7" fmla="*/ 3 h 3"/>
                  <a:gd name="T8" fmla="*/ 2 w 7"/>
                  <a:gd name="T9" fmla="*/ 3 h 3"/>
                  <a:gd name="T10" fmla="*/ 0 w 7"/>
                  <a:gd name="T11" fmla="*/ 3 h 3"/>
                  <a:gd name="T12" fmla="*/ 0 w 7"/>
                  <a:gd name="T13" fmla="*/ 0 h 3"/>
                  <a:gd name="T14" fmla="*/ 2 w 7"/>
                  <a:gd name="T15" fmla="*/ 0 h 3"/>
                  <a:gd name="T16" fmla="*/ 5 w 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">
                    <a:moveTo>
                      <a:pt x="5" y="0"/>
                    </a:moveTo>
                    <a:lnTo>
                      <a:pt x="7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0" name="Freeform 2205"/>
              <p:cNvSpPr>
                <a:spLocks/>
              </p:cNvSpPr>
              <p:nvPr/>
            </p:nvSpPr>
            <p:spPr bwMode="auto">
              <a:xfrm>
                <a:off x="2664" y="314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1" name="Freeform 2206"/>
              <p:cNvSpPr>
                <a:spLocks/>
              </p:cNvSpPr>
              <p:nvPr/>
            </p:nvSpPr>
            <p:spPr bwMode="auto">
              <a:xfrm>
                <a:off x="2666" y="314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2" name="Freeform 2207"/>
              <p:cNvSpPr>
                <a:spLocks/>
              </p:cNvSpPr>
              <p:nvPr/>
            </p:nvSpPr>
            <p:spPr bwMode="auto">
              <a:xfrm>
                <a:off x="2674" y="3143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3 h 3"/>
                  <a:gd name="T4" fmla="*/ 0 w 2"/>
                  <a:gd name="T5" fmla="*/ 0 h 3"/>
                  <a:gd name="T6" fmla="*/ 0 w 2"/>
                  <a:gd name="T7" fmla="*/ 3 h 3"/>
                  <a:gd name="T8" fmla="*/ 2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3" name="Freeform 2208"/>
              <p:cNvSpPr>
                <a:spLocks/>
              </p:cNvSpPr>
              <p:nvPr/>
            </p:nvSpPr>
            <p:spPr bwMode="auto">
              <a:xfrm>
                <a:off x="2659" y="314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4" name="Freeform 2209"/>
              <p:cNvSpPr>
                <a:spLocks/>
              </p:cNvSpPr>
              <p:nvPr/>
            </p:nvSpPr>
            <p:spPr bwMode="auto">
              <a:xfrm>
                <a:off x="2671" y="3143"/>
                <a:ext cx="5" cy="3"/>
              </a:xfrm>
              <a:custGeom>
                <a:avLst/>
                <a:gdLst>
                  <a:gd name="T0" fmla="*/ 3 w 5"/>
                  <a:gd name="T1" fmla="*/ 3 h 3"/>
                  <a:gd name="T2" fmla="*/ 5 w 5"/>
                  <a:gd name="T3" fmla="*/ 3 h 3"/>
                  <a:gd name="T4" fmla="*/ 3 w 5"/>
                  <a:gd name="T5" fmla="*/ 3 h 3"/>
                  <a:gd name="T6" fmla="*/ 0 w 5"/>
                  <a:gd name="T7" fmla="*/ 3 h 3"/>
                  <a:gd name="T8" fmla="*/ 0 w 5"/>
                  <a:gd name="T9" fmla="*/ 0 h 3"/>
                  <a:gd name="T10" fmla="*/ 3 w 5"/>
                  <a:gd name="T11" fmla="*/ 0 h 3"/>
                  <a:gd name="T12" fmla="*/ 3 w 5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3" y="3"/>
                    </a:move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5" name="Freeform 2210"/>
              <p:cNvSpPr>
                <a:spLocks/>
              </p:cNvSpPr>
              <p:nvPr/>
            </p:nvSpPr>
            <p:spPr bwMode="auto">
              <a:xfrm>
                <a:off x="2671" y="314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6" name="Freeform 2211"/>
              <p:cNvSpPr>
                <a:spLocks/>
              </p:cNvSpPr>
              <p:nvPr/>
            </p:nvSpPr>
            <p:spPr bwMode="auto">
              <a:xfrm>
                <a:off x="2656" y="3139"/>
                <a:ext cx="8" cy="2"/>
              </a:xfrm>
              <a:custGeom>
                <a:avLst/>
                <a:gdLst>
                  <a:gd name="T0" fmla="*/ 5 w 8"/>
                  <a:gd name="T1" fmla="*/ 2 h 2"/>
                  <a:gd name="T2" fmla="*/ 8 w 8"/>
                  <a:gd name="T3" fmla="*/ 2 h 2"/>
                  <a:gd name="T4" fmla="*/ 5 w 8"/>
                  <a:gd name="T5" fmla="*/ 2 h 2"/>
                  <a:gd name="T6" fmla="*/ 3 w 8"/>
                  <a:gd name="T7" fmla="*/ 2 h 2"/>
                  <a:gd name="T8" fmla="*/ 0 w 8"/>
                  <a:gd name="T9" fmla="*/ 2 h 2"/>
                  <a:gd name="T10" fmla="*/ 3 w 8"/>
                  <a:gd name="T11" fmla="*/ 2 h 2"/>
                  <a:gd name="T12" fmla="*/ 3 w 8"/>
                  <a:gd name="T13" fmla="*/ 0 h 2"/>
                  <a:gd name="T14" fmla="*/ 5 w 8"/>
                  <a:gd name="T15" fmla="*/ 0 h 2"/>
                  <a:gd name="T16" fmla="*/ 5 w 8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">
                    <a:moveTo>
                      <a:pt x="5" y="2"/>
                    </a:moveTo>
                    <a:lnTo>
                      <a:pt x="8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7" name="Freeform 2212"/>
              <p:cNvSpPr>
                <a:spLocks/>
              </p:cNvSpPr>
              <p:nvPr/>
            </p:nvSpPr>
            <p:spPr bwMode="auto">
              <a:xfrm>
                <a:off x="2671" y="3139"/>
                <a:ext cx="10" cy="9"/>
              </a:xfrm>
              <a:custGeom>
                <a:avLst/>
                <a:gdLst>
                  <a:gd name="T0" fmla="*/ 5 w 10"/>
                  <a:gd name="T1" fmla="*/ 2 h 9"/>
                  <a:gd name="T2" fmla="*/ 7 w 10"/>
                  <a:gd name="T3" fmla="*/ 2 h 9"/>
                  <a:gd name="T4" fmla="*/ 7 w 10"/>
                  <a:gd name="T5" fmla="*/ 0 h 9"/>
                  <a:gd name="T6" fmla="*/ 10 w 10"/>
                  <a:gd name="T7" fmla="*/ 0 h 9"/>
                  <a:gd name="T8" fmla="*/ 10 w 10"/>
                  <a:gd name="T9" fmla="*/ 2 h 9"/>
                  <a:gd name="T10" fmla="*/ 10 w 10"/>
                  <a:gd name="T11" fmla="*/ 4 h 9"/>
                  <a:gd name="T12" fmla="*/ 10 w 10"/>
                  <a:gd name="T13" fmla="*/ 7 h 9"/>
                  <a:gd name="T14" fmla="*/ 10 w 10"/>
                  <a:gd name="T15" fmla="*/ 9 h 9"/>
                  <a:gd name="T16" fmla="*/ 10 w 10"/>
                  <a:gd name="T17" fmla="*/ 7 h 9"/>
                  <a:gd name="T18" fmla="*/ 7 w 10"/>
                  <a:gd name="T19" fmla="*/ 7 h 9"/>
                  <a:gd name="T20" fmla="*/ 5 w 10"/>
                  <a:gd name="T21" fmla="*/ 7 h 9"/>
                  <a:gd name="T22" fmla="*/ 5 w 10"/>
                  <a:gd name="T23" fmla="*/ 4 h 9"/>
                  <a:gd name="T24" fmla="*/ 3 w 10"/>
                  <a:gd name="T25" fmla="*/ 4 h 9"/>
                  <a:gd name="T26" fmla="*/ 0 w 10"/>
                  <a:gd name="T27" fmla="*/ 4 h 9"/>
                  <a:gd name="T28" fmla="*/ 3 w 10"/>
                  <a:gd name="T29" fmla="*/ 4 h 9"/>
                  <a:gd name="T30" fmla="*/ 3 w 10"/>
                  <a:gd name="T31" fmla="*/ 2 h 9"/>
                  <a:gd name="T32" fmla="*/ 3 w 10"/>
                  <a:gd name="T33" fmla="*/ 4 h 9"/>
                  <a:gd name="T34" fmla="*/ 0 w 10"/>
                  <a:gd name="T35" fmla="*/ 4 h 9"/>
                  <a:gd name="T36" fmla="*/ 0 w 10"/>
                  <a:gd name="T37" fmla="*/ 2 h 9"/>
                  <a:gd name="T38" fmla="*/ 3 w 10"/>
                  <a:gd name="T39" fmla="*/ 2 h 9"/>
                  <a:gd name="T40" fmla="*/ 3 w 10"/>
                  <a:gd name="T41" fmla="*/ 0 h 9"/>
                  <a:gd name="T42" fmla="*/ 3 w 10"/>
                  <a:gd name="T43" fmla="*/ 2 h 9"/>
                  <a:gd name="T44" fmla="*/ 5 w 10"/>
                  <a:gd name="T45" fmla="*/ 2 h 9"/>
                  <a:gd name="T46" fmla="*/ 5 w 10"/>
                  <a:gd name="T47" fmla="*/ 0 h 9"/>
                  <a:gd name="T48" fmla="*/ 3 w 10"/>
                  <a:gd name="T49" fmla="*/ 0 h 9"/>
                  <a:gd name="T50" fmla="*/ 5 w 10"/>
                  <a:gd name="T51" fmla="*/ 0 h 9"/>
                  <a:gd name="T52" fmla="*/ 5 w 10"/>
                  <a:gd name="T5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" h="9">
                    <a:moveTo>
                      <a:pt x="5" y="2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8" name="Freeform 2213"/>
              <p:cNvSpPr>
                <a:spLocks/>
              </p:cNvSpPr>
              <p:nvPr/>
            </p:nvSpPr>
            <p:spPr bwMode="auto">
              <a:xfrm>
                <a:off x="2674" y="3139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4 w 4"/>
                  <a:gd name="T3" fmla="*/ 0 h 2"/>
                  <a:gd name="T4" fmla="*/ 2 w 4"/>
                  <a:gd name="T5" fmla="*/ 0 h 2"/>
                  <a:gd name="T6" fmla="*/ 4 w 4"/>
                  <a:gd name="T7" fmla="*/ 0 h 2"/>
                  <a:gd name="T8" fmla="*/ 4 w 4"/>
                  <a:gd name="T9" fmla="*/ 2 h 2"/>
                  <a:gd name="T10" fmla="*/ 2 w 4"/>
                  <a:gd name="T11" fmla="*/ 2 h 2"/>
                  <a:gd name="T12" fmla="*/ 2 w 4"/>
                  <a:gd name="T13" fmla="*/ 0 h 2"/>
                  <a:gd name="T14" fmla="*/ 0 w 4"/>
                  <a:gd name="T15" fmla="*/ 0 h 2"/>
                  <a:gd name="T16" fmla="*/ 2 w 4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9" name="Freeform 2214"/>
              <p:cNvSpPr>
                <a:spLocks/>
              </p:cNvSpPr>
              <p:nvPr/>
            </p:nvSpPr>
            <p:spPr bwMode="auto">
              <a:xfrm>
                <a:off x="2659" y="3139"/>
                <a:ext cx="10" cy="7"/>
              </a:xfrm>
              <a:custGeom>
                <a:avLst/>
                <a:gdLst>
                  <a:gd name="T0" fmla="*/ 7 w 10"/>
                  <a:gd name="T1" fmla="*/ 2 h 7"/>
                  <a:gd name="T2" fmla="*/ 10 w 10"/>
                  <a:gd name="T3" fmla="*/ 2 h 7"/>
                  <a:gd name="T4" fmla="*/ 10 w 10"/>
                  <a:gd name="T5" fmla="*/ 4 h 7"/>
                  <a:gd name="T6" fmla="*/ 7 w 10"/>
                  <a:gd name="T7" fmla="*/ 4 h 7"/>
                  <a:gd name="T8" fmla="*/ 7 w 10"/>
                  <a:gd name="T9" fmla="*/ 7 h 7"/>
                  <a:gd name="T10" fmla="*/ 7 w 10"/>
                  <a:gd name="T11" fmla="*/ 4 h 7"/>
                  <a:gd name="T12" fmla="*/ 5 w 10"/>
                  <a:gd name="T13" fmla="*/ 4 h 7"/>
                  <a:gd name="T14" fmla="*/ 7 w 10"/>
                  <a:gd name="T15" fmla="*/ 4 h 7"/>
                  <a:gd name="T16" fmla="*/ 7 w 10"/>
                  <a:gd name="T17" fmla="*/ 7 h 7"/>
                  <a:gd name="T18" fmla="*/ 5 w 10"/>
                  <a:gd name="T19" fmla="*/ 7 h 7"/>
                  <a:gd name="T20" fmla="*/ 2 w 10"/>
                  <a:gd name="T21" fmla="*/ 7 h 7"/>
                  <a:gd name="T22" fmla="*/ 0 w 10"/>
                  <a:gd name="T23" fmla="*/ 7 h 7"/>
                  <a:gd name="T24" fmla="*/ 0 w 10"/>
                  <a:gd name="T25" fmla="*/ 4 h 7"/>
                  <a:gd name="T26" fmla="*/ 0 w 10"/>
                  <a:gd name="T27" fmla="*/ 7 h 7"/>
                  <a:gd name="T28" fmla="*/ 2 w 10"/>
                  <a:gd name="T29" fmla="*/ 7 h 7"/>
                  <a:gd name="T30" fmla="*/ 2 w 10"/>
                  <a:gd name="T31" fmla="*/ 4 h 7"/>
                  <a:gd name="T32" fmla="*/ 5 w 10"/>
                  <a:gd name="T33" fmla="*/ 2 h 7"/>
                  <a:gd name="T34" fmla="*/ 5 w 10"/>
                  <a:gd name="T35" fmla="*/ 4 h 7"/>
                  <a:gd name="T36" fmla="*/ 2 w 10"/>
                  <a:gd name="T37" fmla="*/ 4 h 7"/>
                  <a:gd name="T38" fmla="*/ 5 w 10"/>
                  <a:gd name="T39" fmla="*/ 4 h 7"/>
                  <a:gd name="T40" fmla="*/ 5 w 10"/>
                  <a:gd name="T41" fmla="*/ 2 h 7"/>
                  <a:gd name="T42" fmla="*/ 7 w 10"/>
                  <a:gd name="T43" fmla="*/ 2 h 7"/>
                  <a:gd name="T44" fmla="*/ 5 w 10"/>
                  <a:gd name="T45" fmla="*/ 2 h 7"/>
                  <a:gd name="T46" fmla="*/ 7 w 10"/>
                  <a:gd name="T47" fmla="*/ 2 h 7"/>
                  <a:gd name="T48" fmla="*/ 5 w 10"/>
                  <a:gd name="T49" fmla="*/ 2 h 7"/>
                  <a:gd name="T50" fmla="*/ 7 w 10"/>
                  <a:gd name="T51" fmla="*/ 2 h 7"/>
                  <a:gd name="T52" fmla="*/ 7 w 10"/>
                  <a:gd name="T53" fmla="*/ 0 h 7"/>
                  <a:gd name="T54" fmla="*/ 10 w 10"/>
                  <a:gd name="T55" fmla="*/ 0 h 7"/>
                  <a:gd name="T56" fmla="*/ 10 w 10"/>
                  <a:gd name="T57" fmla="*/ 2 h 7"/>
                  <a:gd name="T58" fmla="*/ 7 w 10"/>
                  <a:gd name="T5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" h="7">
                    <a:moveTo>
                      <a:pt x="7" y="2"/>
                    </a:moveTo>
                    <a:lnTo>
                      <a:pt x="10" y="2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7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687" name="Group 2416"/>
            <p:cNvGrpSpPr>
              <a:grpSpLocks/>
            </p:cNvGrpSpPr>
            <p:nvPr/>
          </p:nvGrpSpPr>
          <p:grpSpPr bwMode="auto">
            <a:xfrm>
              <a:off x="1473" y="874"/>
              <a:ext cx="1851" cy="2431"/>
              <a:chOff x="1473" y="874"/>
              <a:chExt cx="1851" cy="2431"/>
            </a:xfrm>
          </p:grpSpPr>
          <p:sp>
            <p:nvSpPr>
              <p:cNvPr id="5900" name="Freeform 2216"/>
              <p:cNvSpPr>
                <a:spLocks/>
              </p:cNvSpPr>
              <p:nvPr/>
            </p:nvSpPr>
            <p:spPr bwMode="auto">
              <a:xfrm>
                <a:off x="2659" y="3134"/>
                <a:ext cx="12" cy="7"/>
              </a:xfrm>
              <a:custGeom>
                <a:avLst/>
                <a:gdLst>
                  <a:gd name="T0" fmla="*/ 5 w 12"/>
                  <a:gd name="T1" fmla="*/ 0 h 7"/>
                  <a:gd name="T2" fmla="*/ 5 w 12"/>
                  <a:gd name="T3" fmla="*/ 2 h 7"/>
                  <a:gd name="T4" fmla="*/ 2 w 12"/>
                  <a:gd name="T5" fmla="*/ 2 h 7"/>
                  <a:gd name="T6" fmla="*/ 5 w 12"/>
                  <a:gd name="T7" fmla="*/ 2 h 7"/>
                  <a:gd name="T8" fmla="*/ 5 w 12"/>
                  <a:gd name="T9" fmla="*/ 0 h 7"/>
                  <a:gd name="T10" fmla="*/ 5 w 12"/>
                  <a:gd name="T11" fmla="*/ 2 h 7"/>
                  <a:gd name="T12" fmla="*/ 5 w 12"/>
                  <a:gd name="T13" fmla="*/ 0 h 7"/>
                  <a:gd name="T14" fmla="*/ 7 w 12"/>
                  <a:gd name="T15" fmla="*/ 0 h 7"/>
                  <a:gd name="T16" fmla="*/ 7 w 12"/>
                  <a:gd name="T17" fmla="*/ 2 h 7"/>
                  <a:gd name="T18" fmla="*/ 7 w 12"/>
                  <a:gd name="T19" fmla="*/ 0 h 7"/>
                  <a:gd name="T20" fmla="*/ 7 w 12"/>
                  <a:gd name="T21" fmla="*/ 2 h 7"/>
                  <a:gd name="T22" fmla="*/ 10 w 12"/>
                  <a:gd name="T23" fmla="*/ 2 h 7"/>
                  <a:gd name="T24" fmla="*/ 7 w 12"/>
                  <a:gd name="T25" fmla="*/ 2 h 7"/>
                  <a:gd name="T26" fmla="*/ 7 w 12"/>
                  <a:gd name="T27" fmla="*/ 0 h 7"/>
                  <a:gd name="T28" fmla="*/ 10 w 12"/>
                  <a:gd name="T29" fmla="*/ 0 h 7"/>
                  <a:gd name="T30" fmla="*/ 10 w 12"/>
                  <a:gd name="T31" fmla="*/ 2 h 7"/>
                  <a:gd name="T32" fmla="*/ 12 w 12"/>
                  <a:gd name="T33" fmla="*/ 2 h 7"/>
                  <a:gd name="T34" fmla="*/ 12 w 12"/>
                  <a:gd name="T35" fmla="*/ 5 h 7"/>
                  <a:gd name="T36" fmla="*/ 12 w 12"/>
                  <a:gd name="T37" fmla="*/ 7 h 7"/>
                  <a:gd name="T38" fmla="*/ 10 w 12"/>
                  <a:gd name="T39" fmla="*/ 7 h 7"/>
                  <a:gd name="T40" fmla="*/ 10 w 12"/>
                  <a:gd name="T41" fmla="*/ 5 h 7"/>
                  <a:gd name="T42" fmla="*/ 10 w 12"/>
                  <a:gd name="T43" fmla="*/ 2 h 7"/>
                  <a:gd name="T44" fmla="*/ 10 w 12"/>
                  <a:gd name="T45" fmla="*/ 5 h 7"/>
                  <a:gd name="T46" fmla="*/ 7 w 12"/>
                  <a:gd name="T47" fmla="*/ 5 h 7"/>
                  <a:gd name="T48" fmla="*/ 7 w 12"/>
                  <a:gd name="T49" fmla="*/ 2 h 7"/>
                  <a:gd name="T50" fmla="*/ 7 w 12"/>
                  <a:gd name="T51" fmla="*/ 5 h 7"/>
                  <a:gd name="T52" fmla="*/ 5 w 12"/>
                  <a:gd name="T53" fmla="*/ 7 h 7"/>
                  <a:gd name="T54" fmla="*/ 2 w 12"/>
                  <a:gd name="T55" fmla="*/ 7 h 7"/>
                  <a:gd name="T56" fmla="*/ 2 w 12"/>
                  <a:gd name="T57" fmla="*/ 5 h 7"/>
                  <a:gd name="T58" fmla="*/ 2 w 12"/>
                  <a:gd name="T59" fmla="*/ 7 h 7"/>
                  <a:gd name="T60" fmla="*/ 2 w 12"/>
                  <a:gd name="T61" fmla="*/ 5 h 7"/>
                  <a:gd name="T62" fmla="*/ 5 w 12"/>
                  <a:gd name="T63" fmla="*/ 5 h 7"/>
                  <a:gd name="T64" fmla="*/ 2 w 12"/>
                  <a:gd name="T65" fmla="*/ 5 h 7"/>
                  <a:gd name="T66" fmla="*/ 5 w 12"/>
                  <a:gd name="T67" fmla="*/ 5 h 7"/>
                  <a:gd name="T68" fmla="*/ 5 w 12"/>
                  <a:gd name="T69" fmla="*/ 2 h 7"/>
                  <a:gd name="T70" fmla="*/ 5 w 12"/>
                  <a:gd name="T71" fmla="*/ 5 h 7"/>
                  <a:gd name="T72" fmla="*/ 2 w 12"/>
                  <a:gd name="T73" fmla="*/ 5 h 7"/>
                  <a:gd name="T74" fmla="*/ 0 w 12"/>
                  <a:gd name="T75" fmla="*/ 5 h 7"/>
                  <a:gd name="T76" fmla="*/ 0 w 12"/>
                  <a:gd name="T77" fmla="*/ 2 h 7"/>
                  <a:gd name="T78" fmla="*/ 0 w 12"/>
                  <a:gd name="T79" fmla="*/ 0 h 7"/>
                  <a:gd name="T80" fmla="*/ 2 w 12"/>
                  <a:gd name="T81" fmla="*/ 0 h 7"/>
                  <a:gd name="T82" fmla="*/ 2 w 12"/>
                  <a:gd name="T83" fmla="*/ 2 h 7"/>
                  <a:gd name="T84" fmla="*/ 2 w 12"/>
                  <a:gd name="T85" fmla="*/ 0 h 7"/>
                  <a:gd name="T86" fmla="*/ 5 w 12"/>
                  <a:gd name="T8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7">
                    <a:moveTo>
                      <a:pt x="5" y="0"/>
                    </a:moveTo>
                    <a:lnTo>
                      <a:pt x="5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1" name="Freeform 2217"/>
              <p:cNvSpPr>
                <a:spLocks/>
              </p:cNvSpPr>
              <p:nvPr/>
            </p:nvSpPr>
            <p:spPr bwMode="auto">
              <a:xfrm>
                <a:off x="2669" y="3134"/>
                <a:ext cx="7" cy="5"/>
              </a:xfrm>
              <a:custGeom>
                <a:avLst/>
                <a:gdLst>
                  <a:gd name="T0" fmla="*/ 2 w 7"/>
                  <a:gd name="T1" fmla="*/ 0 h 5"/>
                  <a:gd name="T2" fmla="*/ 5 w 7"/>
                  <a:gd name="T3" fmla="*/ 0 h 5"/>
                  <a:gd name="T4" fmla="*/ 7 w 7"/>
                  <a:gd name="T5" fmla="*/ 0 h 5"/>
                  <a:gd name="T6" fmla="*/ 7 w 7"/>
                  <a:gd name="T7" fmla="*/ 2 h 5"/>
                  <a:gd name="T8" fmla="*/ 5 w 7"/>
                  <a:gd name="T9" fmla="*/ 2 h 5"/>
                  <a:gd name="T10" fmla="*/ 2 w 7"/>
                  <a:gd name="T11" fmla="*/ 2 h 5"/>
                  <a:gd name="T12" fmla="*/ 5 w 7"/>
                  <a:gd name="T13" fmla="*/ 2 h 5"/>
                  <a:gd name="T14" fmla="*/ 7 w 7"/>
                  <a:gd name="T15" fmla="*/ 2 h 5"/>
                  <a:gd name="T16" fmla="*/ 7 w 7"/>
                  <a:gd name="T17" fmla="*/ 5 h 5"/>
                  <a:gd name="T18" fmla="*/ 5 w 7"/>
                  <a:gd name="T19" fmla="*/ 5 h 5"/>
                  <a:gd name="T20" fmla="*/ 2 w 7"/>
                  <a:gd name="T21" fmla="*/ 5 h 5"/>
                  <a:gd name="T22" fmla="*/ 2 w 7"/>
                  <a:gd name="T23" fmla="*/ 2 h 5"/>
                  <a:gd name="T24" fmla="*/ 2 w 7"/>
                  <a:gd name="T25" fmla="*/ 0 h 5"/>
                  <a:gd name="T26" fmla="*/ 0 w 7"/>
                  <a:gd name="T27" fmla="*/ 0 h 5"/>
                  <a:gd name="T28" fmla="*/ 2 w 7"/>
                  <a:gd name="T2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5">
                    <a:moveTo>
                      <a:pt x="2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2" name="Freeform 2218"/>
              <p:cNvSpPr>
                <a:spLocks/>
              </p:cNvSpPr>
              <p:nvPr/>
            </p:nvSpPr>
            <p:spPr bwMode="auto">
              <a:xfrm>
                <a:off x="2666" y="313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3" name="Freeform 2219"/>
              <p:cNvSpPr>
                <a:spLocks/>
              </p:cNvSpPr>
              <p:nvPr/>
            </p:nvSpPr>
            <p:spPr bwMode="auto">
              <a:xfrm>
                <a:off x="2664" y="3131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0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4" name="Freeform 2220"/>
              <p:cNvSpPr>
                <a:spLocks/>
              </p:cNvSpPr>
              <p:nvPr/>
            </p:nvSpPr>
            <p:spPr bwMode="auto">
              <a:xfrm>
                <a:off x="2664" y="3131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5" name="Freeform 2221"/>
              <p:cNvSpPr>
                <a:spLocks/>
              </p:cNvSpPr>
              <p:nvPr/>
            </p:nvSpPr>
            <p:spPr bwMode="auto">
              <a:xfrm>
                <a:off x="2664" y="3129"/>
                <a:ext cx="32" cy="39"/>
              </a:xfrm>
              <a:custGeom>
                <a:avLst/>
                <a:gdLst>
                  <a:gd name="T0" fmla="*/ 22 w 32"/>
                  <a:gd name="T1" fmla="*/ 5 h 39"/>
                  <a:gd name="T2" fmla="*/ 27 w 32"/>
                  <a:gd name="T3" fmla="*/ 5 h 39"/>
                  <a:gd name="T4" fmla="*/ 27 w 32"/>
                  <a:gd name="T5" fmla="*/ 7 h 39"/>
                  <a:gd name="T6" fmla="*/ 29 w 32"/>
                  <a:gd name="T7" fmla="*/ 12 h 39"/>
                  <a:gd name="T8" fmla="*/ 29 w 32"/>
                  <a:gd name="T9" fmla="*/ 19 h 39"/>
                  <a:gd name="T10" fmla="*/ 29 w 32"/>
                  <a:gd name="T11" fmla="*/ 27 h 39"/>
                  <a:gd name="T12" fmla="*/ 29 w 32"/>
                  <a:gd name="T13" fmla="*/ 29 h 39"/>
                  <a:gd name="T14" fmla="*/ 27 w 32"/>
                  <a:gd name="T15" fmla="*/ 29 h 39"/>
                  <a:gd name="T16" fmla="*/ 32 w 32"/>
                  <a:gd name="T17" fmla="*/ 32 h 39"/>
                  <a:gd name="T18" fmla="*/ 32 w 32"/>
                  <a:gd name="T19" fmla="*/ 34 h 39"/>
                  <a:gd name="T20" fmla="*/ 29 w 32"/>
                  <a:gd name="T21" fmla="*/ 34 h 39"/>
                  <a:gd name="T22" fmla="*/ 24 w 32"/>
                  <a:gd name="T23" fmla="*/ 36 h 39"/>
                  <a:gd name="T24" fmla="*/ 24 w 32"/>
                  <a:gd name="T25" fmla="*/ 39 h 39"/>
                  <a:gd name="T26" fmla="*/ 17 w 32"/>
                  <a:gd name="T27" fmla="*/ 39 h 39"/>
                  <a:gd name="T28" fmla="*/ 22 w 32"/>
                  <a:gd name="T29" fmla="*/ 36 h 39"/>
                  <a:gd name="T30" fmla="*/ 17 w 32"/>
                  <a:gd name="T31" fmla="*/ 34 h 39"/>
                  <a:gd name="T32" fmla="*/ 24 w 32"/>
                  <a:gd name="T33" fmla="*/ 34 h 39"/>
                  <a:gd name="T34" fmla="*/ 22 w 32"/>
                  <a:gd name="T35" fmla="*/ 29 h 39"/>
                  <a:gd name="T36" fmla="*/ 19 w 32"/>
                  <a:gd name="T37" fmla="*/ 29 h 39"/>
                  <a:gd name="T38" fmla="*/ 19 w 32"/>
                  <a:gd name="T39" fmla="*/ 29 h 39"/>
                  <a:gd name="T40" fmla="*/ 19 w 32"/>
                  <a:gd name="T41" fmla="*/ 27 h 39"/>
                  <a:gd name="T42" fmla="*/ 19 w 32"/>
                  <a:gd name="T43" fmla="*/ 24 h 39"/>
                  <a:gd name="T44" fmla="*/ 22 w 32"/>
                  <a:gd name="T45" fmla="*/ 22 h 39"/>
                  <a:gd name="T46" fmla="*/ 19 w 32"/>
                  <a:gd name="T47" fmla="*/ 22 h 39"/>
                  <a:gd name="T48" fmla="*/ 19 w 32"/>
                  <a:gd name="T49" fmla="*/ 24 h 39"/>
                  <a:gd name="T50" fmla="*/ 17 w 32"/>
                  <a:gd name="T51" fmla="*/ 24 h 39"/>
                  <a:gd name="T52" fmla="*/ 14 w 32"/>
                  <a:gd name="T53" fmla="*/ 24 h 39"/>
                  <a:gd name="T54" fmla="*/ 12 w 32"/>
                  <a:gd name="T55" fmla="*/ 24 h 39"/>
                  <a:gd name="T56" fmla="*/ 14 w 32"/>
                  <a:gd name="T57" fmla="*/ 29 h 39"/>
                  <a:gd name="T58" fmla="*/ 12 w 32"/>
                  <a:gd name="T59" fmla="*/ 29 h 39"/>
                  <a:gd name="T60" fmla="*/ 14 w 32"/>
                  <a:gd name="T61" fmla="*/ 32 h 39"/>
                  <a:gd name="T62" fmla="*/ 10 w 32"/>
                  <a:gd name="T63" fmla="*/ 34 h 39"/>
                  <a:gd name="T64" fmla="*/ 7 w 32"/>
                  <a:gd name="T65" fmla="*/ 32 h 39"/>
                  <a:gd name="T66" fmla="*/ 7 w 32"/>
                  <a:gd name="T67" fmla="*/ 29 h 39"/>
                  <a:gd name="T68" fmla="*/ 7 w 32"/>
                  <a:gd name="T69" fmla="*/ 27 h 39"/>
                  <a:gd name="T70" fmla="*/ 10 w 32"/>
                  <a:gd name="T71" fmla="*/ 27 h 39"/>
                  <a:gd name="T72" fmla="*/ 5 w 32"/>
                  <a:gd name="T73" fmla="*/ 27 h 39"/>
                  <a:gd name="T74" fmla="*/ 5 w 32"/>
                  <a:gd name="T75" fmla="*/ 24 h 39"/>
                  <a:gd name="T76" fmla="*/ 2 w 32"/>
                  <a:gd name="T77" fmla="*/ 22 h 39"/>
                  <a:gd name="T78" fmla="*/ 0 w 32"/>
                  <a:gd name="T79" fmla="*/ 22 h 39"/>
                  <a:gd name="T80" fmla="*/ 0 w 32"/>
                  <a:gd name="T81" fmla="*/ 19 h 39"/>
                  <a:gd name="T82" fmla="*/ 2 w 32"/>
                  <a:gd name="T83" fmla="*/ 19 h 39"/>
                  <a:gd name="T84" fmla="*/ 7 w 32"/>
                  <a:gd name="T85" fmla="*/ 22 h 39"/>
                  <a:gd name="T86" fmla="*/ 10 w 32"/>
                  <a:gd name="T87" fmla="*/ 22 h 39"/>
                  <a:gd name="T88" fmla="*/ 7 w 32"/>
                  <a:gd name="T89" fmla="*/ 22 h 39"/>
                  <a:gd name="T90" fmla="*/ 5 w 32"/>
                  <a:gd name="T91" fmla="*/ 19 h 39"/>
                  <a:gd name="T92" fmla="*/ 5 w 32"/>
                  <a:gd name="T93" fmla="*/ 17 h 39"/>
                  <a:gd name="T94" fmla="*/ 10 w 32"/>
                  <a:gd name="T95" fmla="*/ 19 h 39"/>
                  <a:gd name="T96" fmla="*/ 10 w 32"/>
                  <a:gd name="T97" fmla="*/ 17 h 39"/>
                  <a:gd name="T98" fmla="*/ 12 w 32"/>
                  <a:gd name="T99" fmla="*/ 17 h 39"/>
                  <a:gd name="T100" fmla="*/ 12 w 32"/>
                  <a:gd name="T101" fmla="*/ 14 h 39"/>
                  <a:gd name="T102" fmla="*/ 17 w 32"/>
                  <a:gd name="T103" fmla="*/ 17 h 39"/>
                  <a:gd name="T104" fmla="*/ 17 w 32"/>
                  <a:gd name="T105" fmla="*/ 14 h 39"/>
                  <a:gd name="T106" fmla="*/ 17 w 32"/>
                  <a:gd name="T107" fmla="*/ 12 h 39"/>
                  <a:gd name="T108" fmla="*/ 19 w 32"/>
                  <a:gd name="T109" fmla="*/ 7 h 39"/>
                  <a:gd name="T110" fmla="*/ 17 w 32"/>
                  <a:gd name="T111" fmla="*/ 7 h 39"/>
                  <a:gd name="T112" fmla="*/ 17 w 32"/>
                  <a:gd name="T113" fmla="*/ 5 h 39"/>
                  <a:gd name="T114" fmla="*/ 14 w 32"/>
                  <a:gd name="T115" fmla="*/ 5 h 39"/>
                  <a:gd name="T116" fmla="*/ 12 w 32"/>
                  <a:gd name="T117" fmla="*/ 5 h 39"/>
                  <a:gd name="T118" fmla="*/ 17 w 32"/>
                  <a:gd name="T119" fmla="*/ 2 h 39"/>
                  <a:gd name="T120" fmla="*/ 19 w 32"/>
                  <a:gd name="T121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" h="39">
                    <a:moveTo>
                      <a:pt x="22" y="0"/>
                    </a:moveTo>
                    <a:lnTo>
                      <a:pt x="22" y="2"/>
                    </a:lnTo>
                    <a:lnTo>
                      <a:pt x="24" y="2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22" y="7"/>
                    </a:lnTo>
                    <a:lnTo>
                      <a:pt x="24" y="5"/>
                    </a:lnTo>
                    <a:lnTo>
                      <a:pt x="24" y="2"/>
                    </a:lnTo>
                    <a:lnTo>
                      <a:pt x="27" y="2"/>
                    </a:lnTo>
                    <a:lnTo>
                      <a:pt x="27" y="5"/>
                    </a:lnTo>
                    <a:lnTo>
                      <a:pt x="27" y="7"/>
                    </a:lnTo>
                    <a:lnTo>
                      <a:pt x="24" y="7"/>
                    </a:lnTo>
                    <a:lnTo>
                      <a:pt x="24" y="10"/>
                    </a:lnTo>
                    <a:lnTo>
                      <a:pt x="24" y="7"/>
                    </a:lnTo>
                    <a:lnTo>
                      <a:pt x="27" y="7"/>
                    </a:lnTo>
                    <a:lnTo>
                      <a:pt x="29" y="7"/>
                    </a:lnTo>
                    <a:lnTo>
                      <a:pt x="29" y="10"/>
                    </a:lnTo>
                    <a:lnTo>
                      <a:pt x="27" y="10"/>
                    </a:lnTo>
                    <a:lnTo>
                      <a:pt x="29" y="10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29" y="22"/>
                    </a:lnTo>
                    <a:lnTo>
                      <a:pt x="29" y="24"/>
                    </a:lnTo>
                    <a:lnTo>
                      <a:pt x="27" y="24"/>
                    </a:lnTo>
                    <a:lnTo>
                      <a:pt x="29" y="24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9" y="27"/>
                    </a:lnTo>
                    <a:lnTo>
                      <a:pt x="29" y="29"/>
                    </a:lnTo>
                    <a:lnTo>
                      <a:pt x="32" y="29"/>
                    </a:lnTo>
                    <a:lnTo>
                      <a:pt x="32" y="32"/>
                    </a:lnTo>
                    <a:lnTo>
                      <a:pt x="29" y="32"/>
                    </a:lnTo>
                    <a:lnTo>
                      <a:pt x="29" y="29"/>
                    </a:lnTo>
                    <a:lnTo>
                      <a:pt x="27" y="29"/>
                    </a:lnTo>
                    <a:lnTo>
                      <a:pt x="27" y="32"/>
                    </a:lnTo>
                    <a:lnTo>
                      <a:pt x="27" y="29"/>
                    </a:lnTo>
                    <a:lnTo>
                      <a:pt x="27" y="32"/>
                    </a:lnTo>
                    <a:lnTo>
                      <a:pt x="29" y="32"/>
                    </a:lnTo>
                    <a:lnTo>
                      <a:pt x="32" y="32"/>
                    </a:lnTo>
                    <a:lnTo>
                      <a:pt x="29" y="32"/>
                    </a:lnTo>
                    <a:lnTo>
                      <a:pt x="32" y="32"/>
                    </a:lnTo>
                    <a:lnTo>
                      <a:pt x="29" y="32"/>
                    </a:lnTo>
                    <a:lnTo>
                      <a:pt x="29" y="34"/>
                    </a:lnTo>
                    <a:lnTo>
                      <a:pt x="32" y="34"/>
                    </a:lnTo>
                    <a:lnTo>
                      <a:pt x="29" y="34"/>
                    </a:lnTo>
                    <a:lnTo>
                      <a:pt x="32" y="34"/>
                    </a:lnTo>
                    <a:lnTo>
                      <a:pt x="29" y="34"/>
                    </a:lnTo>
                    <a:lnTo>
                      <a:pt x="32" y="34"/>
                    </a:lnTo>
                    <a:lnTo>
                      <a:pt x="29" y="34"/>
                    </a:lnTo>
                    <a:lnTo>
                      <a:pt x="29" y="36"/>
                    </a:lnTo>
                    <a:lnTo>
                      <a:pt x="27" y="36"/>
                    </a:lnTo>
                    <a:lnTo>
                      <a:pt x="24" y="36"/>
                    </a:lnTo>
                    <a:lnTo>
                      <a:pt x="24" y="34"/>
                    </a:lnTo>
                    <a:lnTo>
                      <a:pt x="24" y="36"/>
                    </a:lnTo>
                    <a:lnTo>
                      <a:pt x="27" y="36"/>
                    </a:lnTo>
                    <a:lnTo>
                      <a:pt x="27" y="39"/>
                    </a:lnTo>
                    <a:lnTo>
                      <a:pt x="24" y="39"/>
                    </a:lnTo>
                    <a:lnTo>
                      <a:pt x="22" y="39"/>
                    </a:lnTo>
                    <a:lnTo>
                      <a:pt x="24" y="39"/>
                    </a:lnTo>
                    <a:lnTo>
                      <a:pt x="24" y="36"/>
                    </a:lnTo>
                    <a:lnTo>
                      <a:pt x="24" y="39"/>
                    </a:lnTo>
                    <a:lnTo>
                      <a:pt x="22" y="39"/>
                    </a:lnTo>
                    <a:lnTo>
                      <a:pt x="19" y="39"/>
                    </a:lnTo>
                    <a:lnTo>
                      <a:pt x="17" y="39"/>
                    </a:lnTo>
                    <a:lnTo>
                      <a:pt x="17" y="36"/>
                    </a:lnTo>
                    <a:lnTo>
                      <a:pt x="19" y="36"/>
                    </a:lnTo>
                    <a:lnTo>
                      <a:pt x="22" y="36"/>
                    </a:lnTo>
                    <a:lnTo>
                      <a:pt x="24" y="36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2" y="36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4" y="32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22" y="32"/>
                    </a:lnTo>
                    <a:lnTo>
                      <a:pt x="22" y="29"/>
                    </a:lnTo>
                    <a:lnTo>
                      <a:pt x="22" y="32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22" y="29"/>
                    </a:lnTo>
                    <a:lnTo>
                      <a:pt x="19" y="29"/>
                    </a:lnTo>
                    <a:lnTo>
                      <a:pt x="19" y="32"/>
                    </a:lnTo>
                    <a:lnTo>
                      <a:pt x="17" y="32"/>
                    </a:lnTo>
                    <a:lnTo>
                      <a:pt x="19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7" y="29"/>
                    </a:lnTo>
                    <a:lnTo>
                      <a:pt x="17" y="27"/>
                    </a:lnTo>
                    <a:lnTo>
                      <a:pt x="19" y="27"/>
                    </a:lnTo>
                    <a:lnTo>
                      <a:pt x="22" y="27"/>
                    </a:lnTo>
                    <a:lnTo>
                      <a:pt x="19" y="27"/>
                    </a:lnTo>
                    <a:lnTo>
                      <a:pt x="22" y="27"/>
                    </a:lnTo>
                    <a:lnTo>
                      <a:pt x="19" y="27"/>
                    </a:lnTo>
                    <a:lnTo>
                      <a:pt x="17" y="27"/>
                    </a:lnTo>
                    <a:lnTo>
                      <a:pt x="17" y="24"/>
                    </a:lnTo>
                    <a:lnTo>
                      <a:pt x="19" y="24"/>
                    </a:lnTo>
                    <a:lnTo>
                      <a:pt x="22" y="24"/>
                    </a:lnTo>
                    <a:lnTo>
                      <a:pt x="19" y="22"/>
                    </a:lnTo>
                    <a:lnTo>
                      <a:pt x="22" y="22"/>
                    </a:lnTo>
                    <a:lnTo>
                      <a:pt x="24" y="22"/>
                    </a:lnTo>
                    <a:lnTo>
                      <a:pt x="22" y="22"/>
                    </a:lnTo>
                    <a:lnTo>
                      <a:pt x="22" y="19"/>
                    </a:lnTo>
                    <a:lnTo>
                      <a:pt x="24" y="19"/>
                    </a:lnTo>
                    <a:lnTo>
                      <a:pt x="22" y="19"/>
                    </a:lnTo>
                    <a:lnTo>
                      <a:pt x="22" y="22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19" y="22"/>
                    </a:lnTo>
                    <a:lnTo>
                      <a:pt x="22" y="22"/>
                    </a:lnTo>
                    <a:lnTo>
                      <a:pt x="19" y="22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7" y="22"/>
                    </a:lnTo>
                    <a:lnTo>
                      <a:pt x="17" y="24"/>
                    </a:lnTo>
                    <a:lnTo>
                      <a:pt x="14" y="24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4" y="22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4" y="27"/>
                    </a:lnTo>
                    <a:lnTo>
                      <a:pt x="12" y="27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2" y="27"/>
                    </a:lnTo>
                    <a:lnTo>
                      <a:pt x="14" y="27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4" y="32"/>
                    </a:lnTo>
                    <a:lnTo>
                      <a:pt x="14" y="29"/>
                    </a:lnTo>
                    <a:lnTo>
                      <a:pt x="14" y="32"/>
                    </a:lnTo>
                    <a:lnTo>
                      <a:pt x="17" y="32"/>
                    </a:lnTo>
                    <a:lnTo>
                      <a:pt x="14" y="32"/>
                    </a:lnTo>
                    <a:lnTo>
                      <a:pt x="14" y="34"/>
                    </a:lnTo>
                    <a:lnTo>
                      <a:pt x="14" y="36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0" y="34"/>
                    </a:lnTo>
                    <a:lnTo>
                      <a:pt x="10" y="32"/>
                    </a:lnTo>
                    <a:lnTo>
                      <a:pt x="7" y="32"/>
                    </a:lnTo>
                    <a:lnTo>
                      <a:pt x="10" y="32"/>
                    </a:lnTo>
                    <a:lnTo>
                      <a:pt x="10" y="29"/>
                    </a:lnTo>
                    <a:lnTo>
                      <a:pt x="7" y="32"/>
                    </a:lnTo>
                    <a:lnTo>
                      <a:pt x="7" y="29"/>
                    </a:lnTo>
                    <a:lnTo>
                      <a:pt x="10" y="29"/>
                    </a:lnTo>
                    <a:lnTo>
                      <a:pt x="7" y="29"/>
                    </a:lnTo>
                    <a:lnTo>
                      <a:pt x="10" y="29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10" y="27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5" y="29"/>
                    </a:lnTo>
                    <a:lnTo>
                      <a:pt x="5" y="27"/>
                    </a:lnTo>
                    <a:lnTo>
                      <a:pt x="7" y="27"/>
                    </a:lnTo>
                    <a:lnTo>
                      <a:pt x="10" y="27"/>
                    </a:lnTo>
                    <a:lnTo>
                      <a:pt x="7" y="27"/>
                    </a:lnTo>
                    <a:lnTo>
                      <a:pt x="10" y="24"/>
                    </a:lnTo>
                    <a:lnTo>
                      <a:pt x="7" y="24"/>
                    </a:lnTo>
                    <a:lnTo>
                      <a:pt x="7" y="27"/>
                    </a:lnTo>
                    <a:lnTo>
                      <a:pt x="5" y="27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7" y="22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2" y="24"/>
                    </a:lnTo>
                    <a:lnTo>
                      <a:pt x="5" y="24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5" y="22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2" y="19"/>
                    </a:lnTo>
                    <a:lnTo>
                      <a:pt x="5" y="19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7" y="24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10" y="19"/>
                    </a:lnTo>
                    <a:lnTo>
                      <a:pt x="7" y="19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4" y="10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4" y="10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19" y="5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6" name="Freeform 2222"/>
              <p:cNvSpPr>
                <a:spLocks/>
              </p:cNvSpPr>
              <p:nvPr/>
            </p:nvSpPr>
            <p:spPr bwMode="auto">
              <a:xfrm>
                <a:off x="2666" y="3129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3 w 5"/>
                  <a:gd name="T3" fmla="*/ 2 h 2"/>
                  <a:gd name="T4" fmla="*/ 0 w 5"/>
                  <a:gd name="T5" fmla="*/ 2 h 2"/>
                  <a:gd name="T6" fmla="*/ 3 w 5"/>
                  <a:gd name="T7" fmla="*/ 2 h 2"/>
                  <a:gd name="T8" fmla="*/ 3 w 5"/>
                  <a:gd name="T9" fmla="*/ 0 h 2"/>
                  <a:gd name="T10" fmla="*/ 5 w 5"/>
                  <a:gd name="T11" fmla="*/ 0 h 2"/>
                  <a:gd name="T12" fmla="*/ 5 w 5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7" name="Freeform 2223"/>
              <p:cNvSpPr>
                <a:spLocks/>
              </p:cNvSpPr>
              <p:nvPr/>
            </p:nvSpPr>
            <p:spPr bwMode="auto">
              <a:xfrm>
                <a:off x="2669" y="3129"/>
                <a:ext cx="7" cy="5"/>
              </a:xfrm>
              <a:custGeom>
                <a:avLst/>
                <a:gdLst>
                  <a:gd name="T0" fmla="*/ 7 w 7"/>
                  <a:gd name="T1" fmla="*/ 2 h 5"/>
                  <a:gd name="T2" fmla="*/ 7 w 7"/>
                  <a:gd name="T3" fmla="*/ 5 h 5"/>
                  <a:gd name="T4" fmla="*/ 5 w 7"/>
                  <a:gd name="T5" fmla="*/ 5 h 5"/>
                  <a:gd name="T6" fmla="*/ 2 w 7"/>
                  <a:gd name="T7" fmla="*/ 5 h 5"/>
                  <a:gd name="T8" fmla="*/ 0 w 7"/>
                  <a:gd name="T9" fmla="*/ 5 h 5"/>
                  <a:gd name="T10" fmla="*/ 0 w 7"/>
                  <a:gd name="T11" fmla="*/ 2 h 5"/>
                  <a:gd name="T12" fmla="*/ 2 w 7"/>
                  <a:gd name="T13" fmla="*/ 5 h 5"/>
                  <a:gd name="T14" fmla="*/ 2 w 7"/>
                  <a:gd name="T15" fmla="*/ 2 h 5"/>
                  <a:gd name="T16" fmla="*/ 5 w 7"/>
                  <a:gd name="T17" fmla="*/ 2 h 5"/>
                  <a:gd name="T18" fmla="*/ 2 w 7"/>
                  <a:gd name="T19" fmla="*/ 2 h 5"/>
                  <a:gd name="T20" fmla="*/ 5 w 7"/>
                  <a:gd name="T21" fmla="*/ 2 h 5"/>
                  <a:gd name="T22" fmla="*/ 5 w 7"/>
                  <a:gd name="T23" fmla="*/ 0 h 5"/>
                  <a:gd name="T24" fmla="*/ 7 w 7"/>
                  <a:gd name="T25" fmla="*/ 0 h 5"/>
                  <a:gd name="T26" fmla="*/ 7 w 7"/>
                  <a:gd name="T2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lnTo>
                      <a:pt x="7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8" name="Freeform 2224"/>
              <p:cNvSpPr>
                <a:spLocks/>
              </p:cNvSpPr>
              <p:nvPr/>
            </p:nvSpPr>
            <p:spPr bwMode="auto">
              <a:xfrm>
                <a:off x="2676" y="3129"/>
                <a:ext cx="7" cy="2"/>
              </a:xfrm>
              <a:custGeom>
                <a:avLst/>
                <a:gdLst>
                  <a:gd name="T0" fmla="*/ 2 w 7"/>
                  <a:gd name="T1" fmla="*/ 0 h 2"/>
                  <a:gd name="T2" fmla="*/ 5 w 7"/>
                  <a:gd name="T3" fmla="*/ 0 h 2"/>
                  <a:gd name="T4" fmla="*/ 7 w 7"/>
                  <a:gd name="T5" fmla="*/ 0 h 2"/>
                  <a:gd name="T6" fmla="*/ 5 w 7"/>
                  <a:gd name="T7" fmla="*/ 0 h 2"/>
                  <a:gd name="T8" fmla="*/ 5 w 7"/>
                  <a:gd name="T9" fmla="*/ 2 h 2"/>
                  <a:gd name="T10" fmla="*/ 2 w 7"/>
                  <a:gd name="T11" fmla="*/ 2 h 2"/>
                  <a:gd name="T12" fmla="*/ 0 w 7"/>
                  <a:gd name="T13" fmla="*/ 2 h 2"/>
                  <a:gd name="T14" fmla="*/ 0 w 7"/>
                  <a:gd name="T15" fmla="*/ 0 h 2"/>
                  <a:gd name="T16" fmla="*/ 2 w 7"/>
                  <a:gd name="T17" fmla="*/ 0 h 2"/>
                  <a:gd name="T18" fmla="*/ 2 w 7"/>
                  <a:gd name="T19" fmla="*/ 2 h 2"/>
                  <a:gd name="T20" fmla="*/ 5 w 7"/>
                  <a:gd name="T21" fmla="*/ 2 h 2"/>
                  <a:gd name="T22" fmla="*/ 2 w 7"/>
                  <a:gd name="T23" fmla="*/ 2 h 2"/>
                  <a:gd name="T24" fmla="*/ 2 w 7"/>
                  <a:gd name="T25" fmla="*/ 0 h 2"/>
                  <a:gd name="T26" fmla="*/ 0 w 7"/>
                  <a:gd name="T27" fmla="*/ 0 h 2"/>
                  <a:gd name="T28" fmla="*/ 2 w 7"/>
                  <a:gd name="T2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2">
                    <a:moveTo>
                      <a:pt x="2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9" name="Freeform 2225"/>
              <p:cNvSpPr>
                <a:spLocks/>
              </p:cNvSpPr>
              <p:nvPr/>
            </p:nvSpPr>
            <p:spPr bwMode="auto">
              <a:xfrm>
                <a:off x="2678" y="3114"/>
                <a:ext cx="15" cy="17"/>
              </a:xfrm>
              <a:custGeom>
                <a:avLst/>
                <a:gdLst>
                  <a:gd name="T0" fmla="*/ 3 w 15"/>
                  <a:gd name="T1" fmla="*/ 7 h 17"/>
                  <a:gd name="T2" fmla="*/ 5 w 15"/>
                  <a:gd name="T3" fmla="*/ 7 h 17"/>
                  <a:gd name="T4" fmla="*/ 5 w 15"/>
                  <a:gd name="T5" fmla="*/ 10 h 17"/>
                  <a:gd name="T6" fmla="*/ 5 w 15"/>
                  <a:gd name="T7" fmla="*/ 12 h 17"/>
                  <a:gd name="T8" fmla="*/ 8 w 15"/>
                  <a:gd name="T9" fmla="*/ 12 h 17"/>
                  <a:gd name="T10" fmla="*/ 8 w 15"/>
                  <a:gd name="T11" fmla="*/ 10 h 17"/>
                  <a:gd name="T12" fmla="*/ 8 w 15"/>
                  <a:gd name="T13" fmla="*/ 7 h 17"/>
                  <a:gd name="T14" fmla="*/ 8 w 15"/>
                  <a:gd name="T15" fmla="*/ 10 h 17"/>
                  <a:gd name="T16" fmla="*/ 5 w 15"/>
                  <a:gd name="T17" fmla="*/ 10 h 17"/>
                  <a:gd name="T18" fmla="*/ 5 w 15"/>
                  <a:gd name="T19" fmla="*/ 7 h 17"/>
                  <a:gd name="T20" fmla="*/ 8 w 15"/>
                  <a:gd name="T21" fmla="*/ 7 h 17"/>
                  <a:gd name="T22" fmla="*/ 5 w 15"/>
                  <a:gd name="T23" fmla="*/ 7 h 17"/>
                  <a:gd name="T24" fmla="*/ 5 w 15"/>
                  <a:gd name="T25" fmla="*/ 5 h 17"/>
                  <a:gd name="T26" fmla="*/ 5 w 15"/>
                  <a:gd name="T27" fmla="*/ 3 h 17"/>
                  <a:gd name="T28" fmla="*/ 8 w 15"/>
                  <a:gd name="T29" fmla="*/ 3 h 17"/>
                  <a:gd name="T30" fmla="*/ 5 w 15"/>
                  <a:gd name="T31" fmla="*/ 3 h 17"/>
                  <a:gd name="T32" fmla="*/ 5 w 15"/>
                  <a:gd name="T33" fmla="*/ 0 h 17"/>
                  <a:gd name="T34" fmla="*/ 8 w 15"/>
                  <a:gd name="T35" fmla="*/ 0 h 17"/>
                  <a:gd name="T36" fmla="*/ 8 w 15"/>
                  <a:gd name="T37" fmla="*/ 3 h 17"/>
                  <a:gd name="T38" fmla="*/ 10 w 15"/>
                  <a:gd name="T39" fmla="*/ 3 h 17"/>
                  <a:gd name="T40" fmla="*/ 10 w 15"/>
                  <a:gd name="T41" fmla="*/ 5 h 17"/>
                  <a:gd name="T42" fmla="*/ 8 w 15"/>
                  <a:gd name="T43" fmla="*/ 5 h 17"/>
                  <a:gd name="T44" fmla="*/ 10 w 15"/>
                  <a:gd name="T45" fmla="*/ 5 h 17"/>
                  <a:gd name="T46" fmla="*/ 10 w 15"/>
                  <a:gd name="T47" fmla="*/ 7 h 17"/>
                  <a:gd name="T48" fmla="*/ 8 w 15"/>
                  <a:gd name="T49" fmla="*/ 7 h 17"/>
                  <a:gd name="T50" fmla="*/ 8 w 15"/>
                  <a:gd name="T51" fmla="*/ 10 h 17"/>
                  <a:gd name="T52" fmla="*/ 10 w 15"/>
                  <a:gd name="T53" fmla="*/ 10 h 17"/>
                  <a:gd name="T54" fmla="*/ 10 w 15"/>
                  <a:gd name="T55" fmla="*/ 12 h 17"/>
                  <a:gd name="T56" fmla="*/ 13 w 15"/>
                  <a:gd name="T57" fmla="*/ 12 h 17"/>
                  <a:gd name="T58" fmla="*/ 13 w 15"/>
                  <a:gd name="T59" fmla="*/ 15 h 17"/>
                  <a:gd name="T60" fmla="*/ 13 w 15"/>
                  <a:gd name="T61" fmla="*/ 12 h 17"/>
                  <a:gd name="T62" fmla="*/ 15 w 15"/>
                  <a:gd name="T63" fmla="*/ 12 h 17"/>
                  <a:gd name="T64" fmla="*/ 15 w 15"/>
                  <a:gd name="T65" fmla="*/ 15 h 17"/>
                  <a:gd name="T66" fmla="*/ 13 w 15"/>
                  <a:gd name="T67" fmla="*/ 15 h 17"/>
                  <a:gd name="T68" fmla="*/ 13 w 15"/>
                  <a:gd name="T69" fmla="*/ 17 h 17"/>
                  <a:gd name="T70" fmla="*/ 10 w 15"/>
                  <a:gd name="T71" fmla="*/ 17 h 17"/>
                  <a:gd name="T72" fmla="*/ 10 w 15"/>
                  <a:gd name="T73" fmla="*/ 15 h 17"/>
                  <a:gd name="T74" fmla="*/ 8 w 15"/>
                  <a:gd name="T75" fmla="*/ 15 h 17"/>
                  <a:gd name="T76" fmla="*/ 5 w 15"/>
                  <a:gd name="T77" fmla="*/ 15 h 17"/>
                  <a:gd name="T78" fmla="*/ 3 w 15"/>
                  <a:gd name="T79" fmla="*/ 15 h 17"/>
                  <a:gd name="T80" fmla="*/ 0 w 15"/>
                  <a:gd name="T81" fmla="*/ 15 h 17"/>
                  <a:gd name="T82" fmla="*/ 0 w 15"/>
                  <a:gd name="T83" fmla="*/ 12 h 17"/>
                  <a:gd name="T84" fmla="*/ 0 w 15"/>
                  <a:gd name="T85" fmla="*/ 10 h 17"/>
                  <a:gd name="T86" fmla="*/ 3 w 15"/>
                  <a:gd name="T87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" h="17">
                    <a:moveTo>
                      <a:pt x="3" y="7"/>
                    </a:moveTo>
                    <a:lnTo>
                      <a:pt x="5" y="7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7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3" y="12"/>
                    </a:lnTo>
                    <a:lnTo>
                      <a:pt x="13" y="15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0" y="17"/>
                    </a:lnTo>
                    <a:lnTo>
                      <a:pt x="10" y="15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3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0" name="Freeform 2226"/>
              <p:cNvSpPr>
                <a:spLocks/>
              </p:cNvSpPr>
              <p:nvPr/>
            </p:nvSpPr>
            <p:spPr bwMode="auto">
              <a:xfrm>
                <a:off x="2659" y="3112"/>
                <a:ext cx="17" cy="22"/>
              </a:xfrm>
              <a:custGeom>
                <a:avLst/>
                <a:gdLst>
                  <a:gd name="T0" fmla="*/ 10 w 17"/>
                  <a:gd name="T1" fmla="*/ 2 h 22"/>
                  <a:gd name="T2" fmla="*/ 10 w 17"/>
                  <a:gd name="T3" fmla="*/ 2 h 22"/>
                  <a:gd name="T4" fmla="*/ 12 w 17"/>
                  <a:gd name="T5" fmla="*/ 5 h 22"/>
                  <a:gd name="T6" fmla="*/ 15 w 17"/>
                  <a:gd name="T7" fmla="*/ 7 h 22"/>
                  <a:gd name="T8" fmla="*/ 17 w 17"/>
                  <a:gd name="T9" fmla="*/ 9 h 22"/>
                  <a:gd name="T10" fmla="*/ 15 w 17"/>
                  <a:gd name="T11" fmla="*/ 12 h 22"/>
                  <a:gd name="T12" fmla="*/ 17 w 17"/>
                  <a:gd name="T13" fmla="*/ 14 h 22"/>
                  <a:gd name="T14" fmla="*/ 15 w 17"/>
                  <a:gd name="T15" fmla="*/ 17 h 22"/>
                  <a:gd name="T16" fmla="*/ 12 w 17"/>
                  <a:gd name="T17" fmla="*/ 19 h 22"/>
                  <a:gd name="T18" fmla="*/ 12 w 17"/>
                  <a:gd name="T19" fmla="*/ 14 h 22"/>
                  <a:gd name="T20" fmla="*/ 10 w 17"/>
                  <a:gd name="T21" fmla="*/ 17 h 22"/>
                  <a:gd name="T22" fmla="*/ 7 w 17"/>
                  <a:gd name="T23" fmla="*/ 19 h 22"/>
                  <a:gd name="T24" fmla="*/ 5 w 17"/>
                  <a:gd name="T25" fmla="*/ 22 h 22"/>
                  <a:gd name="T26" fmla="*/ 2 w 17"/>
                  <a:gd name="T27" fmla="*/ 22 h 22"/>
                  <a:gd name="T28" fmla="*/ 0 w 17"/>
                  <a:gd name="T29" fmla="*/ 19 h 22"/>
                  <a:gd name="T30" fmla="*/ 2 w 17"/>
                  <a:gd name="T31" fmla="*/ 17 h 22"/>
                  <a:gd name="T32" fmla="*/ 2 w 17"/>
                  <a:gd name="T33" fmla="*/ 17 h 22"/>
                  <a:gd name="T34" fmla="*/ 2 w 17"/>
                  <a:gd name="T35" fmla="*/ 17 h 22"/>
                  <a:gd name="T36" fmla="*/ 5 w 17"/>
                  <a:gd name="T37" fmla="*/ 17 h 22"/>
                  <a:gd name="T38" fmla="*/ 5 w 17"/>
                  <a:gd name="T39" fmla="*/ 17 h 22"/>
                  <a:gd name="T40" fmla="*/ 5 w 17"/>
                  <a:gd name="T41" fmla="*/ 17 h 22"/>
                  <a:gd name="T42" fmla="*/ 5 w 17"/>
                  <a:gd name="T43" fmla="*/ 17 h 22"/>
                  <a:gd name="T44" fmla="*/ 5 w 17"/>
                  <a:gd name="T45" fmla="*/ 17 h 22"/>
                  <a:gd name="T46" fmla="*/ 7 w 17"/>
                  <a:gd name="T47" fmla="*/ 14 h 22"/>
                  <a:gd name="T48" fmla="*/ 5 w 17"/>
                  <a:gd name="T49" fmla="*/ 17 h 22"/>
                  <a:gd name="T50" fmla="*/ 5 w 17"/>
                  <a:gd name="T51" fmla="*/ 17 h 22"/>
                  <a:gd name="T52" fmla="*/ 2 w 17"/>
                  <a:gd name="T53" fmla="*/ 14 h 22"/>
                  <a:gd name="T54" fmla="*/ 2 w 17"/>
                  <a:gd name="T55" fmla="*/ 14 h 22"/>
                  <a:gd name="T56" fmla="*/ 2 w 17"/>
                  <a:gd name="T57" fmla="*/ 14 h 22"/>
                  <a:gd name="T58" fmla="*/ 0 w 17"/>
                  <a:gd name="T59" fmla="*/ 12 h 22"/>
                  <a:gd name="T60" fmla="*/ 5 w 17"/>
                  <a:gd name="T61" fmla="*/ 12 h 22"/>
                  <a:gd name="T62" fmla="*/ 7 w 17"/>
                  <a:gd name="T63" fmla="*/ 9 h 22"/>
                  <a:gd name="T64" fmla="*/ 10 w 17"/>
                  <a:gd name="T65" fmla="*/ 9 h 22"/>
                  <a:gd name="T66" fmla="*/ 10 w 17"/>
                  <a:gd name="T67" fmla="*/ 14 h 22"/>
                  <a:gd name="T68" fmla="*/ 10 w 17"/>
                  <a:gd name="T69" fmla="*/ 14 h 22"/>
                  <a:gd name="T70" fmla="*/ 10 w 17"/>
                  <a:gd name="T71" fmla="*/ 12 h 22"/>
                  <a:gd name="T72" fmla="*/ 12 w 17"/>
                  <a:gd name="T73" fmla="*/ 9 h 22"/>
                  <a:gd name="T74" fmla="*/ 7 w 17"/>
                  <a:gd name="T75" fmla="*/ 9 h 22"/>
                  <a:gd name="T76" fmla="*/ 5 w 17"/>
                  <a:gd name="T77" fmla="*/ 9 h 22"/>
                  <a:gd name="T78" fmla="*/ 5 w 17"/>
                  <a:gd name="T79" fmla="*/ 9 h 22"/>
                  <a:gd name="T80" fmla="*/ 10 w 17"/>
                  <a:gd name="T81" fmla="*/ 9 h 22"/>
                  <a:gd name="T82" fmla="*/ 7 w 17"/>
                  <a:gd name="T83" fmla="*/ 9 h 22"/>
                  <a:gd name="T84" fmla="*/ 7 w 17"/>
                  <a:gd name="T85" fmla="*/ 9 h 22"/>
                  <a:gd name="T86" fmla="*/ 5 w 17"/>
                  <a:gd name="T87" fmla="*/ 7 h 22"/>
                  <a:gd name="T88" fmla="*/ 5 w 17"/>
                  <a:gd name="T89" fmla="*/ 7 h 22"/>
                  <a:gd name="T90" fmla="*/ 7 w 17"/>
                  <a:gd name="T91" fmla="*/ 7 h 22"/>
                  <a:gd name="T92" fmla="*/ 5 w 17"/>
                  <a:gd name="T93" fmla="*/ 5 h 22"/>
                  <a:gd name="T94" fmla="*/ 5 w 17"/>
                  <a:gd name="T95" fmla="*/ 5 h 22"/>
                  <a:gd name="T96" fmla="*/ 5 w 17"/>
                  <a:gd name="T97" fmla="*/ 5 h 22"/>
                  <a:gd name="T98" fmla="*/ 2 w 17"/>
                  <a:gd name="T99" fmla="*/ 2 h 22"/>
                  <a:gd name="T100" fmla="*/ 2 w 17"/>
                  <a:gd name="T101" fmla="*/ 2 h 22"/>
                  <a:gd name="T102" fmla="*/ 5 w 17"/>
                  <a:gd name="T103" fmla="*/ 0 h 22"/>
                  <a:gd name="T104" fmla="*/ 5 w 17"/>
                  <a:gd name="T105" fmla="*/ 0 h 22"/>
                  <a:gd name="T106" fmla="*/ 5 w 17"/>
                  <a:gd name="T107" fmla="*/ 0 h 22"/>
                  <a:gd name="T108" fmla="*/ 7 w 17"/>
                  <a:gd name="T109" fmla="*/ 2 h 22"/>
                  <a:gd name="T110" fmla="*/ 10 w 17"/>
                  <a:gd name="T1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" h="22">
                    <a:moveTo>
                      <a:pt x="10" y="0"/>
                    </a:moveTo>
                    <a:lnTo>
                      <a:pt x="10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5" y="22"/>
                    </a:lnTo>
                    <a:lnTo>
                      <a:pt x="2" y="19"/>
                    </a:lnTo>
                    <a:lnTo>
                      <a:pt x="2" y="22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2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5" y="17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7" y="9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1" name="Freeform 2227"/>
              <p:cNvSpPr>
                <a:spLocks/>
              </p:cNvSpPr>
              <p:nvPr/>
            </p:nvSpPr>
            <p:spPr bwMode="auto">
              <a:xfrm>
                <a:off x="2774" y="259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2" name="Freeform 2228"/>
              <p:cNvSpPr>
                <a:spLocks/>
              </p:cNvSpPr>
              <p:nvPr/>
            </p:nvSpPr>
            <p:spPr bwMode="auto">
              <a:xfrm>
                <a:off x="2771" y="2591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  <a:gd name="T8" fmla="*/ 0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3" name="Freeform 2229"/>
              <p:cNvSpPr>
                <a:spLocks/>
              </p:cNvSpPr>
              <p:nvPr/>
            </p:nvSpPr>
            <p:spPr bwMode="auto">
              <a:xfrm>
                <a:off x="2798" y="2429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4" name="Freeform 2230"/>
              <p:cNvSpPr>
                <a:spLocks/>
              </p:cNvSpPr>
              <p:nvPr/>
            </p:nvSpPr>
            <p:spPr bwMode="auto">
              <a:xfrm>
                <a:off x="2686" y="3109"/>
                <a:ext cx="127" cy="193"/>
              </a:xfrm>
              <a:custGeom>
                <a:avLst/>
                <a:gdLst>
                  <a:gd name="T0" fmla="*/ 115 w 127"/>
                  <a:gd name="T1" fmla="*/ 188 h 193"/>
                  <a:gd name="T2" fmla="*/ 102 w 127"/>
                  <a:gd name="T3" fmla="*/ 188 h 193"/>
                  <a:gd name="T4" fmla="*/ 93 w 127"/>
                  <a:gd name="T5" fmla="*/ 188 h 193"/>
                  <a:gd name="T6" fmla="*/ 90 w 127"/>
                  <a:gd name="T7" fmla="*/ 186 h 193"/>
                  <a:gd name="T8" fmla="*/ 78 w 127"/>
                  <a:gd name="T9" fmla="*/ 186 h 193"/>
                  <a:gd name="T10" fmla="*/ 76 w 127"/>
                  <a:gd name="T11" fmla="*/ 181 h 193"/>
                  <a:gd name="T12" fmla="*/ 83 w 127"/>
                  <a:gd name="T13" fmla="*/ 181 h 193"/>
                  <a:gd name="T14" fmla="*/ 90 w 127"/>
                  <a:gd name="T15" fmla="*/ 179 h 193"/>
                  <a:gd name="T16" fmla="*/ 102 w 127"/>
                  <a:gd name="T17" fmla="*/ 171 h 193"/>
                  <a:gd name="T18" fmla="*/ 120 w 127"/>
                  <a:gd name="T19" fmla="*/ 159 h 193"/>
                  <a:gd name="T20" fmla="*/ 107 w 127"/>
                  <a:gd name="T21" fmla="*/ 135 h 193"/>
                  <a:gd name="T22" fmla="*/ 102 w 127"/>
                  <a:gd name="T23" fmla="*/ 157 h 193"/>
                  <a:gd name="T24" fmla="*/ 78 w 127"/>
                  <a:gd name="T25" fmla="*/ 162 h 193"/>
                  <a:gd name="T26" fmla="*/ 51 w 127"/>
                  <a:gd name="T27" fmla="*/ 152 h 193"/>
                  <a:gd name="T28" fmla="*/ 19 w 127"/>
                  <a:gd name="T29" fmla="*/ 140 h 193"/>
                  <a:gd name="T30" fmla="*/ 36 w 127"/>
                  <a:gd name="T31" fmla="*/ 135 h 193"/>
                  <a:gd name="T32" fmla="*/ 39 w 127"/>
                  <a:gd name="T33" fmla="*/ 130 h 193"/>
                  <a:gd name="T34" fmla="*/ 27 w 127"/>
                  <a:gd name="T35" fmla="*/ 135 h 193"/>
                  <a:gd name="T36" fmla="*/ 32 w 127"/>
                  <a:gd name="T37" fmla="*/ 125 h 193"/>
                  <a:gd name="T38" fmla="*/ 32 w 127"/>
                  <a:gd name="T39" fmla="*/ 118 h 193"/>
                  <a:gd name="T40" fmla="*/ 44 w 127"/>
                  <a:gd name="T41" fmla="*/ 118 h 193"/>
                  <a:gd name="T42" fmla="*/ 49 w 127"/>
                  <a:gd name="T43" fmla="*/ 118 h 193"/>
                  <a:gd name="T44" fmla="*/ 54 w 127"/>
                  <a:gd name="T45" fmla="*/ 122 h 193"/>
                  <a:gd name="T46" fmla="*/ 58 w 127"/>
                  <a:gd name="T47" fmla="*/ 113 h 193"/>
                  <a:gd name="T48" fmla="*/ 46 w 127"/>
                  <a:gd name="T49" fmla="*/ 100 h 193"/>
                  <a:gd name="T50" fmla="*/ 39 w 127"/>
                  <a:gd name="T51" fmla="*/ 100 h 193"/>
                  <a:gd name="T52" fmla="*/ 54 w 127"/>
                  <a:gd name="T53" fmla="*/ 103 h 193"/>
                  <a:gd name="T54" fmla="*/ 39 w 127"/>
                  <a:gd name="T55" fmla="*/ 103 h 193"/>
                  <a:gd name="T56" fmla="*/ 46 w 127"/>
                  <a:gd name="T57" fmla="*/ 108 h 193"/>
                  <a:gd name="T58" fmla="*/ 44 w 127"/>
                  <a:gd name="T59" fmla="*/ 115 h 193"/>
                  <a:gd name="T60" fmla="*/ 39 w 127"/>
                  <a:gd name="T61" fmla="*/ 110 h 193"/>
                  <a:gd name="T62" fmla="*/ 32 w 127"/>
                  <a:gd name="T63" fmla="*/ 113 h 193"/>
                  <a:gd name="T64" fmla="*/ 32 w 127"/>
                  <a:gd name="T65" fmla="*/ 105 h 193"/>
                  <a:gd name="T66" fmla="*/ 22 w 127"/>
                  <a:gd name="T67" fmla="*/ 98 h 193"/>
                  <a:gd name="T68" fmla="*/ 29 w 127"/>
                  <a:gd name="T69" fmla="*/ 100 h 193"/>
                  <a:gd name="T70" fmla="*/ 27 w 127"/>
                  <a:gd name="T71" fmla="*/ 91 h 193"/>
                  <a:gd name="T72" fmla="*/ 17 w 127"/>
                  <a:gd name="T73" fmla="*/ 88 h 193"/>
                  <a:gd name="T74" fmla="*/ 12 w 127"/>
                  <a:gd name="T75" fmla="*/ 83 h 193"/>
                  <a:gd name="T76" fmla="*/ 24 w 127"/>
                  <a:gd name="T77" fmla="*/ 81 h 193"/>
                  <a:gd name="T78" fmla="*/ 29 w 127"/>
                  <a:gd name="T79" fmla="*/ 76 h 193"/>
                  <a:gd name="T80" fmla="*/ 22 w 127"/>
                  <a:gd name="T81" fmla="*/ 81 h 193"/>
                  <a:gd name="T82" fmla="*/ 12 w 127"/>
                  <a:gd name="T83" fmla="*/ 74 h 193"/>
                  <a:gd name="T84" fmla="*/ 14 w 127"/>
                  <a:gd name="T85" fmla="*/ 69 h 193"/>
                  <a:gd name="T86" fmla="*/ 14 w 127"/>
                  <a:gd name="T87" fmla="*/ 66 h 193"/>
                  <a:gd name="T88" fmla="*/ 2 w 127"/>
                  <a:gd name="T89" fmla="*/ 61 h 193"/>
                  <a:gd name="T90" fmla="*/ 7 w 127"/>
                  <a:gd name="T91" fmla="*/ 59 h 193"/>
                  <a:gd name="T92" fmla="*/ 19 w 127"/>
                  <a:gd name="T93" fmla="*/ 64 h 193"/>
                  <a:gd name="T94" fmla="*/ 12 w 127"/>
                  <a:gd name="T95" fmla="*/ 59 h 193"/>
                  <a:gd name="T96" fmla="*/ 22 w 127"/>
                  <a:gd name="T97" fmla="*/ 56 h 193"/>
                  <a:gd name="T98" fmla="*/ 17 w 127"/>
                  <a:gd name="T99" fmla="*/ 54 h 193"/>
                  <a:gd name="T100" fmla="*/ 19 w 127"/>
                  <a:gd name="T101" fmla="*/ 49 h 193"/>
                  <a:gd name="T102" fmla="*/ 24 w 127"/>
                  <a:gd name="T103" fmla="*/ 47 h 193"/>
                  <a:gd name="T104" fmla="*/ 24 w 127"/>
                  <a:gd name="T105" fmla="*/ 39 h 193"/>
                  <a:gd name="T106" fmla="*/ 17 w 127"/>
                  <a:gd name="T107" fmla="*/ 39 h 193"/>
                  <a:gd name="T108" fmla="*/ 7 w 127"/>
                  <a:gd name="T109" fmla="*/ 27 h 193"/>
                  <a:gd name="T110" fmla="*/ 12 w 127"/>
                  <a:gd name="T111" fmla="*/ 20 h 193"/>
                  <a:gd name="T112" fmla="*/ 22 w 127"/>
                  <a:gd name="T113" fmla="*/ 12 h 193"/>
                  <a:gd name="T114" fmla="*/ 10 w 127"/>
                  <a:gd name="T115" fmla="*/ 8 h 193"/>
                  <a:gd name="T116" fmla="*/ 10 w 127"/>
                  <a:gd name="T117" fmla="*/ 0 h 193"/>
                  <a:gd name="T118" fmla="*/ 17 w 127"/>
                  <a:gd name="T11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" h="193">
                    <a:moveTo>
                      <a:pt x="117" y="191"/>
                    </a:moveTo>
                    <a:lnTo>
                      <a:pt x="115" y="191"/>
                    </a:lnTo>
                    <a:lnTo>
                      <a:pt x="112" y="191"/>
                    </a:lnTo>
                    <a:lnTo>
                      <a:pt x="115" y="191"/>
                    </a:lnTo>
                    <a:lnTo>
                      <a:pt x="112" y="191"/>
                    </a:lnTo>
                    <a:lnTo>
                      <a:pt x="110" y="191"/>
                    </a:lnTo>
                    <a:lnTo>
                      <a:pt x="107" y="191"/>
                    </a:lnTo>
                    <a:lnTo>
                      <a:pt x="110" y="191"/>
                    </a:lnTo>
                    <a:lnTo>
                      <a:pt x="107" y="191"/>
                    </a:lnTo>
                    <a:lnTo>
                      <a:pt x="107" y="193"/>
                    </a:lnTo>
                    <a:lnTo>
                      <a:pt x="107" y="191"/>
                    </a:lnTo>
                    <a:lnTo>
                      <a:pt x="105" y="191"/>
                    </a:lnTo>
                    <a:lnTo>
                      <a:pt x="107" y="191"/>
                    </a:lnTo>
                    <a:lnTo>
                      <a:pt x="110" y="191"/>
                    </a:lnTo>
                    <a:lnTo>
                      <a:pt x="110" y="188"/>
                    </a:lnTo>
                    <a:lnTo>
                      <a:pt x="112" y="188"/>
                    </a:lnTo>
                    <a:lnTo>
                      <a:pt x="115" y="188"/>
                    </a:lnTo>
                    <a:lnTo>
                      <a:pt x="115" y="186"/>
                    </a:lnTo>
                    <a:lnTo>
                      <a:pt x="117" y="186"/>
                    </a:lnTo>
                    <a:lnTo>
                      <a:pt x="115" y="186"/>
                    </a:lnTo>
                    <a:lnTo>
                      <a:pt x="112" y="186"/>
                    </a:lnTo>
                    <a:lnTo>
                      <a:pt x="110" y="186"/>
                    </a:lnTo>
                    <a:lnTo>
                      <a:pt x="110" y="188"/>
                    </a:lnTo>
                    <a:lnTo>
                      <a:pt x="112" y="188"/>
                    </a:lnTo>
                    <a:lnTo>
                      <a:pt x="110" y="188"/>
                    </a:lnTo>
                    <a:lnTo>
                      <a:pt x="107" y="188"/>
                    </a:lnTo>
                    <a:lnTo>
                      <a:pt x="105" y="188"/>
                    </a:lnTo>
                    <a:lnTo>
                      <a:pt x="105" y="191"/>
                    </a:lnTo>
                    <a:lnTo>
                      <a:pt x="105" y="188"/>
                    </a:lnTo>
                    <a:lnTo>
                      <a:pt x="102" y="188"/>
                    </a:lnTo>
                    <a:lnTo>
                      <a:pt x="105" y="188"/>
                    </a:lnTo>
                    <a:lnTo>
                      <a:pt x="107" y="188"/>
                    </a:lnTo>
                    <a:lnTo>
                      <a:pt x="105" y="188"/>
                    </a:lnTo>
                    <a:lnTo>
                      <a:pt x="102" y="188"/>
                    </a:lnTo>
                    <a:lnTo>
                      <a:pt x="102" y="186"/>
                    </a:lnTo>
                    <a:lnTo>
                      <a:pt x="102" y="188"/>
                    </a:lnTo>
                    <a:lnTo>
                      <a:pt x="100" y="191"/>
                    </a:lnTo>
                    <a:lnTo>
                      <a:pt x="100" y="188"/>
                    </a:lnTo>
                    <a:lnTo>
                      <a:pt x="102" y="188"/>
                    </a:lnTo>
                    <a:lnTo>
                      <a:pt x="100" y="188"/>
                    </a:lnTo>
                    <a:lnTo>
                      <a:pt x="102" y="188"/>
                    </a:lnTo>
                    <a:lnTo>
                      <a:pt x="100" y="188"/>
                    </a:lnTo>
                    <a:lnTo>
                      <a:pt x="100" y="186"/>
                    </a:lnTo>
                    <a:lnTo>
                      <a:pt x="102" y="186"/>
                    </a:lnTo>
                    <a:lnTo>
                      <a:pt x="100" y="186"/>
                    </a:lnTo>
                    <a:lnTo>
                      <a:pt x="98" y="186"/>
                    </a:lnTo>
                    <a:lnTo>
                      <a:pt x="98" y="188"/>
                    </a:lnTo>
                    <a:lnTo>
                      <a:pt x="95" y="188"/>
                    </a:lnTo>
                    <a:lnTo>
                      <a:pt x="98" y="188"/>
                    </a:lnTo>
                    <a:lnTo>
                      <a:pt x="95" y="188"/>
                    </a:lnTo>
                    <a:lnTo>
                      <a:pt x="93" y="188"/>
                    </a:lnTo>
                    <a:lnTo>
                      <a:pt x="93" y="186"/>
                    </a:lnTo>
                    <a:lnTo>
                      <a:pt x="95" y="186"/>
                    </a:lnTo>
                    <a:lnTo>
                      <a:pt x="98" y="186"/>
                    </a:lnTo>
                    <a:lnTo>
                      <a:pt x="95" y="186"/>
                    </a:lnTo>
                    <a:lnTo>
                      <a:pt x="93" y="186"/>
                    </a:lnTo>
                    <a:lnTo>
                      <a:pt x="95" y="186"/>
                    </a:lnTo>
                    <a:lnTo>
                      <a:pt x="95" y="184"/>
                    </a:lnTo>
                    <a:lnTo>
                      <a:pt x="93" y="186"/>
                    </a:lnTo>
                    <a:lnTo>
                      <a:pt x="93" y="184"/>
                    </a:lnTo>
                    <a:lnTo>
                      <a:pt x="95" y="184"/>
                    </a:lnTo>
                    <a:lnTo>
                      <a:pt x="93" y="184"/>
                    </a:lnTo>
                    <a:lnTo>
                      <a:pt x="90" y="184"/>
                    </a:lnTo>
                    <a:lnTo>
                      <a:pt x="93" y="184"/>
                    </a:lnTo>
                    <a:lnTo>
                      <a:pt x="90" y="184"/>
                    </a:lnTo>
                    <a:lnTo>
                      <a:pt x="88" y="184"/>
                    </a:lnTo>
                    <a:lnTo>
                      <a:pt x="90" y="184"/>
                    </a:lnTo>
                    <a:lnTo>
                      <a:pt x="90" y="186"/>
                    </a:lnTo>
                    <a:lnTo>
                      <a:pt x="93" y="186"/>
                    </a:lnTo>
                    <a:lnTo>
                      <a:pt x="90" y="186"/>
                    </a:lnTo>
                    <a:lnTo>
                      <a:pt x="88" y="186"/>
                    </a:lnTo>
                    <a:lnTo>
                      <a:pt x="88" y="188"/>
                    </a:lnTo>
                    <a:lnTo>
                      <a:pt x="85" y="188"/>
                    </a:lnTo>
                    <a:lnTo>
                      <a:pt x="85" y="186"/>
                    </a:lnTo>
                    <a:lnTo>
                      <a:pt x="88" y="186"/>
                    </a:lnTo>
                    <a:lnTo>
                      <a:pt x="85" y="186"/>
                    </a:lnTo>
                    <a:lnTo>
                      <a:pt x="83" y="186"/>
                    </a:lnTo>
                    <a:lnTo>
                      <a:pt x="85" y="186"/>
                    </a:lnTo>
                    <a:lnTo>
                      <a:pt x="83" y="186"/>
                    </a:lnTo>
                    <a:lnTo>
                      <a:pt x="83" y="188"/>
                    </a:lnTo>
                    <a:lnTo>
                      <a:pt x="83" y="186"/>
                    </a:lnTo>
                    <a:lnTo>
                      <a:pt x="80" y="186"/>
                    </a:lnTo>
                    <a:lnTo>
                      <a:pt x="83" y="186"/>
                    </a:lnTo>
                    <a:lnTo>
                      <a:pt x="80" y="186"/>
                    </a:lnTo>
                    <a:lnTo>
                      <a:pt x="78" y="186"/>
                    </a:lnTo>
                    <a:lnTo>
                      <a:pt x="80" y="186"/>
                    </a:lnTo>
                    <a:lnTo>
                      <a:pt x="78" y="186"/>
                    </a:lnTo>
                    <a:lnTo>
                      <a:pt x="76" y="186"/>
                    </a:lnTo>
                    <a:lnTo>
                      <a:pt x="73" y="186"/>
                    </a:lnTo>
                    <a:lnTo>
                      <a:pt x="76" y="186"/>
                    </a:lnTo>
                    <a:lnTo>
                      <a:pt x="73" y="186"/>
                    </a:lnTo>
                    <a:lnTo>
                      <a:pt x="73" y="184"/>
                    </a:lnTo>
                    <a:lnTo>
                      <a:pt x="76" y="184"/>
                    </a:lnTo>
                    <a:lnTo>
                      <a:pt x="73" y="184"/>
                    </a:lnTo>
                    <a:lnTo>
                      <a:pt x="71" y="184"/>
                    </a:lnTo>
                    <a:lnTo>
                      <a:pt x="73" y="184"/>
                    </a:lnTo>
                    <a:lnTo>
                      <a:pt x="76" y="184"/>
                    </a:lnTo>
                    <a:lnTo>
                      <a:pt x="73" y="184"/>
                    </a:lnTo>
                    <a:lnTo>
                      <a:pt x="73" y="181"/>
                    </a:lnTo>
                    <a:lnTo>
                      <a:pt x="76" y="181"/>
                    </a:lnTo>
                    <a:lnTo>
                      <a:pt x="76" y="184"/>
                    </a:lnTo>
                    <a:lnTo>
                      <a:pt x="76" y="181"/>
                    </a:lnTo>
                    <a:lnTo>
                      <a:pt x="78" y="184"/>
                    </a:lnTo>
                    <a:lnTo>
                      <a:pt x="80" y="184"/>
                    </a:lnTo>
                    <a:lnTo>
                      <a:pt x="83" y="186"/>
                    </a:lnTo>
                    <a:lnTo>
                      <a:pt x="83" y="184"/>
                    </a:lnTo>
                    <a:lnTo>
                      <a:pt x="80" y="184"/>
                    </a:lnTo>
                    <a:lnTo>
                      <a:pt x="83" y="184"/>
                    </a:lnTo>
                    <a:lnTo>
                      <a:pt x="80" y="184"/>
                    </a:lnTo>
                    <a:lnTo>
                      <a:pt x="80" y="181"/>
                    </a:lnTo>
                    <a:lnTo>
                      <a:pt x="83" y="181"/>
                    </a:lnTo>
                    <a:lnTo>
                      <a:pt x="80" y="181"/>
                    </a:lnTo>
                    <a:lnTo>
                      <a:pt x="78" y="181"/>
                    </a:lnTo>
                    <a:lnTo>
                      <a:pt x="76" y="181"/>
                    </a:lnTo>
                    <a:lnTo>
                      <a:pt x="78" y="181"/>
                    </a:lnTo>
                    <a:lnTo>
                      <a:pt x="80" y="181"/>
                    </a:lnTo>
                    <a:lnTo>
                      <a:pt x="83" y="181"/>
                    </a:lnTo>
                    <a:lnTo>
                      <a:pt x="83" y="184"/>
                    </a:lnTo>
                    <a:lnTo>
                      <a:pt x="83" y="181"/>
                    </a:lnTo>
                    <a:lnTo>
                      <a:pt x="85" y="181"/>
                    </a:lnTo>
                    <a:lnTo>
                      <a:pt x="85" y="184"/>
                    </a:lnTo>
                    <a:lnTo>
                      <a:pt x="85" y="181"/>
                    </a:lnTo>
                    <a:lnTo>
                      <a:pt x="88" y="181"/>
                    </a:lnTo>
                    <a:lnTo>
                      <a:pt x="88" y="184"/>
                    </a:lnTo>
                    <a:lnTo>
                      <a:pt x="88" y="181"/>
                    </a:lnTo>
                    <a:lnTo>
                      <a:pt x="85" y="181"/>
                    </a:lnTo>
                    <a:lnTo>
                      <a:pt x="83" y="181"/>
                    </a:lnTo>
                    <a:lnTo>
                      <a:pt x="85" y="181"/>
                    </a:lnTo>
                    <a:lnTo>
                      <a:pt x="83" y="181"/>
                    </a:lnTo>
                    <a:lnTo>
                      <a:pt x="85" y="181"/>
                    </a:lnTo>
                    <a:lnTo>
                      <a:pt x="88" y="181"/>
                    </a:lnTo>
                    <a:lnTo>
                      <a:pt x="90" y="181"/>
                    </a:lnTo>
                    <a:lnTo>
                      <a:pt x="93" y="181"/>
                    </a:lnTo>
                    <a:lnTo>
                      <a:pt x="90" y="181"/>
                    </a:lnTo>
                    <a:lnTo>
                      <a:pt x="88" y="179"/>
                    </a:lnTo>
                    <a:lnTo>
                      <a:pt x="90" y="179"/>
                    </a:lnTo>
                    <a:lnTo>
                      <a:pt x="93" y="179"/>
                    </a:lnTo>
                    <a:lnTo>
                      <a:pt x="93" y="181"/>
                    </a:lnTo>
                    <a:lnTo>
                      <a:pt x="95" y="181"/>
                    </a:lnTo>
                    <a:lnTo>
                      <a:pt x="98" y="181"/>
                    </a:lnTo>
                    <a:lnTo>
                      <a:pt x="95" y="181"/>
                    </a:lnTo>
                    <a:lnTo>
                      <a:pt x="98" y="181"/>
                    </a:lnTo>
                    <a:lnTo>
                      <a:pt x="98" y="184"/>
                    </a:lnTo>
                    <a:lnTo>
                      <a:pt x="100" y="184"/>
                    </a:lnTo>
                    <a:lnTo>
                      <a:pt x="98" y="184"/>
                    </a:lnTo>
                    <a:lnTo>
                      <a:pt x="98" y="181"/>
                    </a:lnTo>
                    <a:lnTo>
                      <a:pt x="100" y="181"/>
                    </a:lnTo>
                    <a:lnTo>
                      <a:pt x="100" y="179"/>
                    </a:lnTo>
                    <a:lnTo>
                      <a:pt x="102" y="179"/>
                    </a:lnTo>
                    <a:lnTo>
                      <a:pt x="102" y="176"/>
                    </a:lnTo>
                    <a:lnTo>
                      <a:pt x="105" y="176"/>
                    </a:lnTo>
                    <a:lnTo>
                      <a:pt x="102" y="174"/>
                    </a:lnTo>
                    <a:lnTo>
                      <a:pt x="102" y="171"/>
                    </a:lnTo>
                    <a:lnTo>
                      <a:pt x="105" y="171"/>
                    </a:lnTo>
                    <a:lnTo>
                      <a:pt x="107" y="174"/>
                    </a:lnTo>
                    <a:lnTo>
                      <a:pt x="110" y="174"/>
                    </a:lnTo>
                    <a:lnTo>
                      <a:pt x="112" y="174"/>
                    </a:lnTo>
                    <a:lnTo>
                      <a:pt x="115" y="176"/>
                    </a:lnTo>
                    <a:lnTo>
                      <a:pt x="117" y="176"/>
                    </a:lnTo>
                    <a:lnTo>
                      <a:pt x="120" y="176"/>
                    </a:lnTo>
                    <a:lnTo>
                      <a:pt x="122" y="176"/>
                    </a:lnTo>
                    <a:lnTo>
                      <a:pt x="124" y="176"/>
                    </a:lnTo>
                    <a:lnTo>
                      <a:pt x="127" y="174"/>
                    </a:lnTo>
                    <a:lnTo>
                      <a:pt x="124" y="174"/>
                    </a:lnTo>
                    <a:lnTo>
                      <a:pt x="124" y="171"/>
                    </a:lnTo>
                    <a:lnTo>
                      <a:pt x="122" y="169"/>
                    </a:lnTo>
                    <a:lnTo>
                      <a:pt x="122" y="166"/>
                    </a:lnTo>
                    <a:lnTo>
                      <a:pt x="122" y="164"/>
                    </a:lnTo>
                    <a:lnTo>
                      <a:pt x="120" y="162"/>
                    </a:lnTo>
                    <a:lnTo>
                      <a:pt x="120" y="159"/>
                    </a:lnTo>
                    <a:lnTo>
                      <a:pt x="120" y="157"/>
                    </a:lnTo>
                    <a:lnTo>
                      <a:pt x="120" y="154"/>
                    </a:lnTo>
                    <a:lnTo>
                      <a:pt x="117" y="154"/>
                    </a:lnTo>
                    <a:lnTo>
                      <a:pt x="115" y="154"/>
                    </a:lnTo>
                    <a:lnTo>
                      <a:pt x="112" y="154"/>
                    </a:lnTo>
                    <a:lnTo>
                      <a:pt x="112" y="152"/>
                    </a:lnTo>
                    <a:lnTo>
                      <a:pt x="110" y="152"/>
                    </a:lnTo>
                    <a:lnTo>
                      <a:pt x="110" y="149"/>
                    </a:lnTo>
                    <a:lnTo>
                      <a:pt x="112" y="142"/>
                    </a:lnTo>
                    <a:lnTo>
                      <a:pt x="115" y="140"/>
                    </a:lnTo>
                    <a:lnTo>
                      <a:pt x="115" y="137"/>
                    </a:lnTo>
                    <a:lnTo>
                      <a:pt x="115" y="135"/>
                    </a:lnTo>
                    <a:lnTo>
                      <a:pt x="112" y="135"/>
                    </a:lnTo>
                    <a:lnTo>
                      <a:pt x="110" y="135"/>
                    </a:lnTo>
                    <a:lnTo>
                      <a:pt x="107" y="135"/>
                    </a:lnTo>
                    <a:lnTo>
                      <a:pt x="110" y="135"/>
                    </a:lnTo>
                    <a:lnTo>
                      <a:pt x="107" y="135"/>
                    </a:lnTo>
                    <a:lnTo>
                      <a:pt x="107" y="137"/>
                    </a:lnTo>
                    <a:lnTo>
                      <a:pt x="105" y="137"/>
                    </a:lnTo>
                    <a:lnTo>
                      <a:pt x="105" y="140"/>
                    </a:lnTo>
                    <a:lnTo>
                      <a:pt x="107" y="140"/>
                    </a:lnTo>
                    <a:lnTo>
                      <a:pt x="107" y="142"/>
                    </a:lnTo>
                    <a:lnTo>
                      <a:pt x="105" y="142"/>
                    </a:lnTo>
                    <a:lnTo>
                      <a:pt x="105" y="144"/>
                    </a:lnTo>
                    <a:lnTo>
                      <a:pt x="105" y="147"/>
                    </a:lnTo>
                    <a:lnTo>
                      <a:pt x="102" y="147"/>
                    </a:lnTo>
                    <a:lnTo>
                      <a:pt x="105" y="149"/>
                    </a:lnTo>
                    <a:lnTo>
                      <a:pt x="102" y="149"/>
                    </a:lnTo>
                    <a:lnTo>
                      <a:pt x="102" y="152"/>
                    </a:lnTo>
                    <a:lnTo>
                      <a:pt x="102" y="154"/>
                    </a:lnTo>
                    <a:lnTo>
                      <a:pt x="102" y="157"/>
                    </a:lnTo>
                    <a:lnTo>
                      <a:pt x="105" y="157"/>
                    </a:lnTo>
                    <a:lnTo>
                      <a:pt x="105" y="159"/>
                    </a:lnTo>
                    <a:lnTo>
                      <a:pt x="102" y="157"/>
                    </a:lnTo>
                    <a:lnTo>
                      <a:pt x="102" y="159"/>
                    </a:lnTo>
                    <a:lnTo>
                      <a:pt x="102" y="162"/>
                    </a:lnTo>
                    <a:lnTo>
                      <a:pt x="102" y="164"/>
                    </a:lnTo>
                    <a:lnTo>
                      <a:pt x="100" y="164"/>
                    </a:lnTo>
                    <a:lnTo>
                      <a:pt x="98" y="164"/>
                    </a:lnTo>
                    <a:lnTo>
                      <a:pt x="95" y="164"/>
                    </a:lnTo>
                    <a:lnTo>
                      <a:pt x="95" y="166"/>
                    </a:lnTo>
                    <a:lnTo>
                      <a:pt x="93" y="166"/>
                    </a:lnTo>
                    <a:lnTo>
                      <a:pt x="93" y="164"/>
                    </a:lnTo>
                    <a:lnTo>
                      <a:pt x="90" y="164"/>
                    </a:lnTo>
                    <a:lnTo>
                      <a:pt x="88" y="164"/>
                    </a:lnTo>
                    <a:lnTo>
                      <a:pt x="85" y="164"/>
                    </a:lnTo>
                    <a:lnTo>
                      <a:pt x="83" y="162"/>
                    </a:lnTo>
                    <a:lnTo>
                      <a:pt x="80" y="162"/>
                    </a:lnTo>
                    <a:lnTo>
                      <a:pt x="78" y="162"/>
                    </a:lnTo>
                    <a:lnTo>
                      <a:pt x="78" y="159"/>
                    </a:lnTo>
                    <a:lnTo>
                      <a:pt x="78" y="162"/>
                    </a:lnTo>
                    <a:lnTo>
                      <a:pt x="76" y="162"/>
                    </a:lnTo>
                    <a:lnTo>
                      <a:pt x="76" y="159"/>
                    </a:lnTo>
                    <a:lnTo>
                      <a:pt x="73" y="159"/>
                    </a:lnTo>
                    <a:lnTo>
                      <a:pt x="71" y="159"/>
                    </a:lnTo>
                    <a:lnTo>
                      <a:pt x="71" y="157"/>
                    </a:lnTo>
                    <a:lnTo>
                      <a:pt x="68" y="157"/>
                    </a:lnTo>
                    <a:lnTo>
                      <a:pt x="66" y="157"/>
                    </a:lnTo>
                    <a:lnTo>
                      <a:pt x="66" y="154"/>
                    </a:lnTo>
                    <a:lnTo>
                      <a:pt x="63" y="154"/>
                    </a:lnTo>
                    <a:lnTo>
                      <a:pt x="66" y="154"/>
                    </a:lnTo>
                    <a:lnTo>
                      <a:pt x="63" y="157"/>
                    </a:lnTo>
                    <a:lnTo>
                      <a:pt x="61" y="157"/>
                    </a:lnTo>
                    <a:lnTo>
                      <a:pt x="58" y="157"/>
                    </a:lnTo>
                    <a:lnTo>
                      <a:pt x="58" y="154"/>
                    </a:lnTo>
                    <a:lnTo>
                      <a:pt x="56" y="154"/>
                    </a:lnTo>
                    <a:lnTo>
                      <a:pt x="54" y="154"/>
                    </a:lnTo>
                    <a:lnTo>
                      <a:pt x="51" y="152"/>
                    </a:lnTo>
                    <a:lnTo>
                      <a:pt x="49" y="152"/>
                    </a:lnTo>
                    <a:lnTo>
                      <a:pt x="46" y="152"/>
                    </a:lnTo>
                    <a:lnTo>
                      <a:pt x="46" y="149"/>
                    </a:lnTo>
                    <a:lnTo>
                      <a:pt x="44" y="149"/>
                    </a:lnTo>
                    <a:lnTo>
                      <a:pt x="41" y="149"/>
                    </a:lnTo>
                    <a:lnTo>
                      <a:pt x="39" y="147"/>
                    </a:lnTo>
                    <a:lnTo>
                      <a:pt x="36" y="147"/>
                    </a:lnTo>
                    <a:lnTo>
                      <a:pt x="36" y="144"/>
                    </a:lnTo>
                    <a:lnTo>
                      <a:pt x="34" y="144"/>
                    </a:lnTo>
                    <a:lnTo>
                      <a:pt x="34" y="142"/>
                    </a:lnTo>
                    <a:lnTo>
                      <a:pt x="32" y="142"/>
                    </a:lnTo>
                    <a:lnTo>
                      <a:pt x="29" y="142"/>
                    </a:lnTo>
                    <a:lnTo>
                      <a:pt x="27" y="142"/>
                    </a:lnTo>
                    <a:lnTo>
                      <a:pt x="24" y="142"/>
                    </a:lnTo>
                    <a:lnTo>
                      <a:pt x="24" y="140"/>
                    </a:lnTo>
                    <a:lnTo>
                      <a:pt x="22" y="140"/>
                    </a:lnTo>
                    <a:lnTo>
                      <a:pt x="19" y="140"/>
                    </a:lnTo>
                    <a:lnTo>
                      <a:pt x="19" y="137"/>
                    </a:lnTo>
                    <a:lnTo>
                      <a:pt x="17" y="137"/>
                    </a:lnTo>
                    <a:lnTo>
                      <a:pt x="14" y="137"/>
                    </a:lnTo>
                    <a:lnTo>
                      <a:pt x="14" y="135"/>
                    </a:lnTo>
                    <a:lnTo>
                      <a:pt x="12" y="135"/>
                    </a:lnTo>
                    <a:lnTo>
                      <a:pt x="14" y="135"/>
                    </a:lnTo>
                    <a:lnTo>
                      <a:pt x="17" y="135"/>
                    </a:lnTo>
                    <a:lnTo>
                      <a:pt x="17" y="137"/>
                    </a:lnTo>
                    <a:lnTo>
                      <a:pt x="19" y="137"/>
                    </a:lnTo>
                    <a:lnTo>
                      <a:pt x="22" y="137"/>
                    </a:lnTo>
                    <a:lnTo>
                      <a:pt x="24" y="137"/>
                    </a:lnTo>
                    <a:lnTo>
                      <a:pt x="27" y="137"/>
                    </a:lnTo>
                    <a:lnTo>
                      <a:pt x="29" y="137"/>
                    </a:lnTo>
                    <a:lnTo>
                      <a:pt x="29" y="135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6" y="135"/>
                    </a:lnTo>
                    <a:lnTo>
                      <a:pt x="39" y="135"/>
                    </a:lnTo>
                    <a:lnTo>
                      <a:pt x="39" y="132"/>
                    </a:lnTo>
                    <a:lnTo>
                      <a:pt x="41" y="132"/>
                    </a:lnTo>
                    <a:lnTo>
                      <a:pt x="41" y="130"/>
                    </a:lnTo>
                    <a:lnTo>
                      <a:pt x="44" y="130"/>
                    </a:lnTo>
                    <a:lnTo>
                      <a:pt x="44" y="127"/>
                    </a:lnTo>
                    <a:lnTo>
                      <a:pt x="41" y="127"/>
                    </a:lnTo>
                    <a:lnTo>
                      <a:pt x="41" y="125"/>
                    </a:lnTo>
                    <a:lnTo>
                      <a:pt x="41" y="127"/>
                    </a:lnTo>
                    <a:lnTo>
                      <a:pt x="39" y="127"/>
                    </a:lnTo>
                    <a:lnTo>
                      <a:pt x="41" y="127"/>
                    </a:lnTo>
                    <a:lnTo>
                      <a:pt x="41" y="130"/>
                    </a:lnTo>
                    <a:lnTo>
                      <a:pt x="44" y="130"/>
                    </a:lnTo>
                    <a:lnTo>
                      <a:pt x="41" y="130"/>
                    </a:lnTo>
                    <a:lnTo>
                      <a:pt x="41" y="132"/>
                    </a:lnTo>
                    <a:lnTo>
                      <a:pt x="39" y="132"/>
                    </a:lnTo>
                    <a:lnTo>
                      <a:pt x="39" y="130"/>
                    </a:lnTo>
                    <a:lnTo>
                      <a:pt x="36" y="130"/>
                    </a:lnTo>
                    <a:lnTo>
                      <a:pt x="36" y="132"/>
                    </a:lnTo>
                    <a:lnTo>
                      <a:pt x="34" y="132"/>
                    </a:lnTo>
                    <a:lnTo>
                      <a:pt x="36" y="132"/>
                    </a:lnTo>
                    <a:lnTo>
                      <a:pt x="34" y="132"/>
                    </a:lnTo>
                    <a:lnTo>
                      <a:pt x="32" y="132"/>
                    </a:lnTo>
                    <a:lnTo>
                      <a:pt x="32" y="135"/>
                    </a:lnTo>
                    <a:lnTo>
                      <a:pt x="29" y="135"/>
                    </a:lnTo>
                    <a:lnTo>
                      <a:pt x="32" y="135"/>
                    </a:lnTo>
                    <a:lnTo>
                      <a:pt x="29" y="135"/>
                    </a:lnTo>
                    <a:lnTo>
                      <a:pt x="27" y="135"/>
                    </a:lnTo>
                    <a:lnTo>
                      <a:pt x="29" y="135"/>
                    </a:lnTo>
                    <a:lnTo>
                      <a:pt x="27" y="135"/>
                    </a:lnTo>
                    <a:lnTo>
                      <a:pt x="29" y="135"/>
                    </a:lnTo>
                    <a:lnTo>
                      <a:pt x="27" y="135"/>
                    </a:lnTo>
                    <a:lnTo>
                      <a:pt x="29" y="135"/>
                    </a:lnTo>
                    <a:lnTo>
                      <a:pt x="27" y="135"/>
                    </a:lnTo>
                    <a:lnTo>
                      <a:pt x="29" y="132"/>
                    </a:lnTo>
                    <a:lnTo>
                      <a:pt x="32" y="132"/>
                    </a:lnTo>
                    <a:lnTo>
                      <a:pt x="29" y="132"/>
                    </a:lnTo>
                    <a:lnTo>
                      <a:pt x="29" y="130"/>
                    </a:lnTo>
                    <a:lnTo>
                      <a:pt x="32" y="130"/>
                    </a:lnTo>
                    <a:lnTo>
                      <a:pt x="29" y="130"/>
                    </a:lnTo>
                    <a:lnTo>
                      <a:pt x="32" y="130"/>
                    </a:lnTo>
                    <a:lnTo>
                      <a:pt x="32" y="127"/>
                    </a:lnTo>
                    <a:lnTo>
                      <a:pt x="34" y="127"/>
                    </a:lnTo>
                    <a:lnTo>
                      <a:pt x="32" y="127"/>
                    </a:lnTo>
                    <a:lnTo>
                      <a:pt x="32" y="125"/>
                    </a:lnTo>
                    <a:lnTo>
                      <a:pt x="34" y="125"/>
                    </a:lnTo>
                    <a:lnTo>
                      <a:pt x="32" y="125"/>
                    </a:lnTo>
                    <a:lnTo>
                      <a:pt x="32" y="127"/>
                    </a:lnTo>
                    <a:lnTo>
                      <a:pt x="29" y="127"/>
                    </a:lnTo>
                    <a:lnTo>
                      <a:pt x="32" y="127"/>
                    </a:lnTo>
                    <a:lnTo>
                      <a:pt x="32" y="125"/>
                    </a:lnTo>
                    <a:lnTo>
                      <a:pt x="29" y="125"/>
                    </a:lnTo>
                    <a:lnTo>
                      <a:pt x="29" y="127"/>
                    </a:lnTo>
                    <a:lnTo>
                      <a:pt x="29" y="125"/>
                    </a:lnTo>
                    <a:lnTo>
                      <a:pt x="32" y="125"/>
                    </a:lnTo>
                    <a:lnTo>
                      <a:pt x="32" y="122"/>
                    </a:lnTo>
                    <a:lnTo>
                      <a:pt x="29" y="122"/>
                    </a:lnTo>
                    <a:lnTo>
                      <a:pt x="29" y="120"/>
                    </a:lnTo>
                    <a:lnTo>
                      <a:pt x="32" y="120"/>
                    </a:lnTo>
                    <a:lnTo>
                      <a:pt x="29" y="120"/>
                    </a:lnTo>
                    <a:lnTo>
                      <a:pt x="29" y="118"/>
                    </a:lnTo>
                    <a:lnTo>
                      <a:pt x="27" y="118"/>
                    </a:lnTo>
                    <a:lnTo>
                      <a:pt x="27" y="115"/>
                    </a:lnTo>
                    <a:lnTo>
                      <a:pt x="29" y="115"/>
                    </a:lnTo>
                    <a:lnTo>
                      <a:pt x="27" y="115"/>
                    </a:lnTo>
                    <a:lnTo>
                      <a:pt x="29" y="115"/>
                    </a:lnTo>
                    <a:lnTo>
                      <a:pt x="29" y="118"/>
                    </a:lnTo>
                    <a:lnTo>
                      <a:pt x="32" y="118"/>
                    </a:lnTo>
                    <a:lnTo>
                      <a:pt x="32" y="120"/>
                    </a:lnTo>
                    <a:lnTo>
                      <a:pt x="32" y="118"/>
                    </a:lnTo>
                    <a:lnTo>
                      <a:pt x="32" y="120"/>
                    </a:lnTo>
                    <a:lnTo>
                      <a:pt x="34" y="120"/>
                    </a:lnTo>
                    <a:lnTo>
                      <a:pt x="34" y="118"/>
                    </a:lnTo>
                    <a:lnTo>
                      <a:pt x="32" y="118"/>
                    </a:lnTo>
                    <a:lnTo>
                      <a:pt x="34" y="118"/>
                    </a:lnTo>
                    <a:lnTo>
                      <a:pt x="36" y="118"/>
                    </a:lnTo>
                    <a:lnTo>
                      <a:pt x="36" y="120"/>
                    </a:lnTo>
                    <a:lnTo>
                      <a:pt x="39" y="120"/>
                    </a:lnTo>
                    <a:lnTo>
                      <a:pt x="41" y="120"/>
                    </a:lnTo>
                    <a:lnTo>
                      <a:pt x="41" y="118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6" y="115"/>
                    </a:lnTo>
                    <a:lnTo>
                      <a:pt x="46" y="118"/>
                    </a:lnTo>
                    <a:lnTo>
                      <a:pt x="44" y="118"/>
                    </a:lnTo>
                    <a:lnTo>
                      <a:pt x="46" y="118"/>
                    </a:lnTo>
                    <a:lnTo>
                      <a:pt x="44" y="120"/>
                    </a:lnTo>
                    <a:lnTo>
                      <a:pt x="46" y="120"/>
                    </a:lnTo>
                    <a:lnTo>
                      <a:pt x="49" y="120"/>
                    </a:lnTo>
                    <a:lnTo>
                      <a:pt x="51" y="120"/>
                    </a:lnTo>
                    <a:lnTo>
                      <a:pt x="51" y="118"/>
                    </a:lnTo>
                    <a:lnTo>
                      <a:pt x="54" y="118"/>
                    </a:lnTo>
                    <a:lnTo>
                      <a:pt x="54" y="115"/>
                    </a:lnTo>
                    <a:lnTo>
                      <a:pt x="51" y="115"/>
                    </a:lnTo>
                    <a:lnTo>
                      <a:pt x="54" y="115"/>
                    </a:lnTo>
                    <a:lnTo>
                      <a:pt x="51" y="115"/>
                    </a:lnTo>
                    <a:lnTo>
                      <a:pt x="54" y="115"/>
                    </a:lnTo>
                    <a:lnTo>
                      <a:pt x="51" y="115"/>
                    </a:lnTo>
                    <a:lnTo>
                      <a:pt x="51" y="118"/>
                    </a:lnTo>
                    <a:lnTo>
                      <a:pt x="51" y="120"/>
                    </a:lnTo>
                    <a:lnTo>
                      <a:pt x="49" y="120"/>
                    </a:lnTo>
                    <a:lnTo>
                      <a:pt x="49" y="118"/>
                    </a:lnTo>
                    <a:lnTo>
                      <a:pt x="49" y="115"/>
                    </a:lnTo>
                    <a:lnTo>
                      <a:pt x="49" y="113"/>
                    </a:lnTo>
                    <a:lnTo>
                      <a:pt x="51" y="113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6" y="115"/>
                    </a:lnTo>
                    <a:lnTo>
                      <a:pt x="56" y="118"/>
                    </a:lnTo>
                    <a:lnTo>
                      <a:pt x="56" y="115"/>
                    </a:lnTo>
                    <a:lnTo>
                      <a:pt x="58" y="115"/>
                    </a:lnTo>
                    <a:lnTo>
                      <a:pt x="58" y="118"/>
                    </a:lnTo>
                    <a:lnTo>
                      <a:pt x="61" y="120"/>
                    </a:lnTo>
                    <a:lnTo>
                      <a:pt x="58" y="120"/>
                    </a:lnTo>
                    <a:lnTo>
                      <a:pt x="58" y="122"/>
                    </a:lnTo>
                    <a:lnTo>
                      <a:pt x="56" y="122"/>
                    </a:lnTo>
                    <a:lnTo>
                      <a:pt x="54" y="122"/>
                    </a:lnTo>
                    <a:lnTo>
                      <a:pt x="54" y="125"/>
                    </a:lnTo>
                    <a:lnTo>
                      <a:pt x="54" y="122"/>
                    </a:lnTo>
                    <a:lnTo>
                      <a:pt x="54" y="125"/>
                    </a:lnTo>
                    <a:lnTo>
                      <a:pt x="51" y="125"/>
                    </a:lnTo>
                    <a:lnTo>
                      <a:pt x="49" y="125"/>
                    </a:lnTo>
                    <a:lnTo>
                      <a:pt x="54" y="125"/>
                    </a:lnTo>
                    <a:lnTo>
                      <a:pt x="58" y="122"/>
                    </a:lnTo>
                    <a:lnTo>
                      <a:pt x="61" y="122"/>
                    </a:lnTo>
                    <a:lnTo>
                      <a:pt x="61" y="120"/>
                    </a:lnTo>
                    <a:lnTo>
                      <a:pt x="61" y="118"/>
                    </a:lnTo>
                    <a:lnTo>
                      <a:pt x="58" y="118"/>
                    </a:lnTo>
                    <a:lnTo>
                      <a:pt x="58" y="115"/>
                    </a:lnTo>
                    <a:lnTo>
                      <a:pt x="56" y="115"/>
                    </a:lnTo>
                    <a:lnTo>
                      <a:pt x="56" y="113"/>
                    </a:lnTo>
                    <a:lnTo>
                      <a:pt x="56" y="110"/>
                    </a:lnTo>
                    <a:lnTo>
                      <a:pt x="58" y="110"/>
                    </a:lnTo>
                    <a:lnTo>
                      <a:pt x="58" y="113"/>
                    </a:lnTo>
                    <a:lnTo>
                      <a:pt x="58" y="110"/>
                    </a:lnTo>
                    <a:lnTo>
                      <a:pt x="58" y="113"/>
                    </a:lnTo>
                    <a:lnTo>
                      <a:pt x="61" y="113"/>
                    </a:lnTo>
                    <a:lnTo>
                      <a:pt x="61" y="110"/>
                    </a:lnTo>
                    <a:lnTo>
                      <a:pt x="61" y="108"/>
                    </a:lnTo>
                    <a:lnTo>
                      <a:pt x="61" y="105"/>
                    </a:lnTo>
                    <a:lnTo>
                      <a:pt x="58" y="105"/>
                    </a:lnTo>
                    <a:lnTo>
                      <a:pt x="58" y="103"/>
                    </a:lnTo>
                    <a:lnTo>
                      <a:pt x="56" y="105"/>
                    </a:lnTo>
                    <a:lnTo>
                      <a:pt x="56" y="103"/>
                    </a:lnTo>
                    <a:lnTo>
                      <a:pt x="54" y="103"/>
                    </a:lnTo>
                    <a:lnTo>
                      <a:pt x="54" y="100"/>
                    </a:lnTo>
                    <a:lnTo>
                      <a:pt x="51" y="100"/>
                    </a:lnTo>
                    <a:lnTo>
                      <a:pt x="54" y="100"/>
                    </a:lnTo>
                    <a:lnTo>
                      <a:pt x="51" y="100"/>
                    </a:lnTo>
                    <a:lnTo>
                      <a:pt x="49" y="100"/>
                    </a:lnTo>
                    <a:lnTo>
                      <a:pt x="46" y="100"/>
                    </a:lnTo>
                    <a:lnTo>
                      <a:pt x="46" y="98"/>
                    </a:lnTo>
                    <a:lnTo>
                      <a:pt x="46" y="100"/>
                    </a:lnTo>
                    <a:lnTo>
                      <a:pt x="44" y="100"/>
                    </a:lnTo>
                    <a:lnTo>
                      <a:pt x="44" y="98"/>
                    </a:lnTo>
                    <a:lnTo>
                      <a:pt x="44" y="96"/>
                    </a:lnTo>
                    <a:lnTo>
                      <a:pt x="44" y="93"/>
                    </a:lnTo>
                    <a:lnTo>
                      <a:pt x="41" y="93"/>
                    </a:lnTo>
                    <a:lnTo>
                      <a:pt x="44" y="93"/>
                    </a:lnTo>
                    <a:lnTo>
                      <a:pt x="41" y="93"/>
                    </a:lnTo>
                    <a:lnTo>
                      <a:pt x="41" y="96"/>
                    </a:lnTo>
                    <a:lnTo>
                      <a:pt x="44" y="96"/>
                    </a:lnTo>
                    <a:lnTo>
                      <a:pt x="44" y="98"/>
                    </a:lnTo>
                    <a:lnTo>
                      <a:pt x="41" y="98"/>
                    </a:lnTo>
                    <a:lnTo>
                      <a:pt x="39" y="98"/>
                    </a:lnTo>
                    <a:lnTo>
                      <a:pt x="36" y="98"/>
                    </a:lnTo>
                    <a:lnTo>
                      <a:pt x="39" y="98"/>
                    </a:lnTo>
                    <a:lnTo>
                      <a:pt x="39" y="100"/>
                    </a:lnTo>
                    <a:lnTo>
                      <a:pt x="36" y="100"/>
                    </a:lnTo>
                    <a:lnTo>
                      <a:pt x="39" y="100"/>
                    </a:lnTo>
                    <a:lnTo>
                      <a:pt x="39" y="98"/>
                    </a:lnTo>
                    <a:lnTo>
                      <a:pt x="39" y="100"/>
                    </a:lnTo>
                    <a:lnTo>
                      <a:pt x="41" y="100"/>
                    </a:lnTo>
                    <a:lnTo>
                      <a:pt x="41" y="98"/>
                    </a:lnTo>
                    <a:lnTo>
                      <a:pt x="41" y="100"/>
                    </a:lnTo>
                    <a:lnTo>
                      <a:pt x="44" y="100"/>
                    </a:lnTo>
                    <a:lnTo>
                      <a:pt x="44" y="103"/>
                    </a:lnTo>
                    <a:lnTo>
                      <a:pt x="41" y="103"/>
                    </a:lnTo>
                    <a:lnTo>
                      <a:pt x="44" y="103"/>
                    </a:lnTo>
                    <a:lnTo>
                      <a:pt x="44" y="100"/>
                    </a:lnTo>
                    <a:lnTo>
                      <a:pt x="46" y="100"/>
                    </a:lnTo>
                    <a:lnTo>
                      <a:pt x="49" y="100"/>
                    </a:lnTo>
                    <a:lnTo>
                      <a:pt x="49" y="103"/>
                    </a:lnTo>
                    <a:lnTo>
                      <a:pt x="51" y="103"/>
                    </a:lnTo>
                    <a:lnTo>
                      <a:pt x="51" y="100"/>
                    </a:lnTo>
                    <a:lnTo>
                      <a:pt x="51" y="103"/>
                    </a:lnTo>
                    <a:lnTo>
                      <a:pt x="54" y="103"/>
                    </a:lnTo>
                    <a:lnTo>
                      <a:pt x="54" y="105"/>
                    </a:lnTo>
                    <a:lnTo>
                      <a:pt x="56" y="105"/>
                    </a:lnTo>
                    <a:lnTo>
                      <a:pt x="58" y="105"/>
                    </a:lnTo>
                    <a:lnTo>
                      <a:pt x="61" y="105"/>
                    </a:lnTo>
                    <a:lnTo>
                      <a:pt x="58" y="105"/>
                    </a:lnTo>
                    <a:lnTo>
                      <a:pt x="58" y="108"/>
                    </a:lnTo>
                    <a:lnTo>
                      <a:pt x="56" y="108"/>
                    </a:lnTo>
                    <a:lnTo>
                      <a:pt x="54" y="108"/>
                    </a:lnTo>
                    <a:lnTo>
                      <a:pt x="51" y="108"/>
                    </a:lnTo>
                    <a:lnTo>
                      <a:pt x="51" y="105"/>
                    </a:lnTo>
                    <a:lnTo>
                      <a:pt x="49" y="105"/>
                    </a:lnTo>
                    <a:lnTo>
                      <a:pt x="46" y="105"/>
                    </a:lnTo>
                    <a:lnTo>
                      <a:pt x="44" y="105"/>
                    </a:lnTo>
                    <a:lnTo>
                      <a:pt x="41" y="105"/>
                    </a:lnTo>
                    <a:lnTo>
                      <a:pt x="44" y="105"/>
                    </a:lnTo>
                    <a:lnTo>
                      <a:pt x="41" y="103"/>
                    </a:lnTo>
                    <a:lnTo>
                      <a:pt x="39" y="103"/>
                    </a:lnTo>
                    <a:lnTo>
                      <a:pt x="39" y="100"/>
                    </a:lnTo>
                    <a:lnTo>
                      <a:pt x="39" y="103"/>
                    </a:lnTo>
                    <a:lnTo>
                      <a:pt x="41" y="103"/>
                    </a:lnTo>
                    <a:lnTo>
                      <a:pt x="39" y="103"/>
                    </a:lnTo>
                    <a:lnTo>
                      <a:pt x="39" y="105"/>
                    </a:lnTo>
                    <a:lnTo>
                      <a:pt x="41" y="105"/>
                    </a:lnTo>
                    <a:lnTo>
                      <a:pt x="44" y="105"/>
                    </a:lnTo>
                    <a:lnTo>
                      <a:pt x="46" y="105"/>
                    </a:lnTo>
                    <a:lnTo>
                      <a:pt x="46" y="108"/>
                    </a:lnTo>
                    <a:lnTo>
                      <a:pt x="46" y="105"/>
                    </a:lnTo>
                    <a:lnTo>
                      <a:pt x="44" y="105"/>
                    </a:lnTo>
                    <a:lnTo>
                      <a:pt x="44" y="108"/>
                    </a:lnTo>
                    <a:lnTo>
                      <a:pt x="41" y="108"/>
                    </a:lnTo>
                    <a:lnTo>
                      <a:pt x="44" y="108"/>
                    </a:lnTo>
                    <a:lnTo>
                      <a:pt x="44" y="105"/>
                    </a:lnTo>
                    <a:lnTo>
                      <a:pt x="44" y="108"/>
                    </a:lnTo>
                    <a:lnTo>
                      <a:pt x="46" y="108"/>
                    </a:lnTo>
                    <a:lnTo>
                      <a:pt x="44" y="108"/>
                    </a:lnTo>
                    <a:lnTo>
                      <a:pt x="44" y="110"/>
                    </a:lnTo>
                    <a:lnTo>
                      <a:pt x="44" y="108"/>
                    </a:lnTo>
                    <a:lnTo>
                      <a:pt x="44" y="110"/>
                    </a:lnTo>
                    <a:lnTo>
                      <a:pt x="41" y="110"/>
                    </a:lnTo>
                    <a:lnTo>
                      <a:pt x="44" y="110"/>
                    </a:lnTo>
                    <a:lnTo>
                      <a:pt x="46" y="108"/>
                    </a:lnTo>
                    <a:lnTo>
                      <a:pt x="49" y="108"/>
                    </a:lnTo>
                    <a:lnTo>
                      <a:pt x="49" y="110"/>
                    </a:lnTo>
                    <a:lnTo>
                      <a:pt x="46" y="110"/>
                    </a:lnTo>
                    <a:lnTo>
                      <a:pt x="44" y="110"/>
                    </a:lnTo>
                    <a:lnTo>
                      <a:pt x="44" y="113"/>
                    </a:lnTo>
                    <a:lnTo>
                      <a:pt x="41" y="113"/>
                    </a:lnTo>
                    <a:lnTo>
                      <a:pt x="44" y="113"/>
                    </a:lnTo>
                    <a:lnTo>
                      <a:pt x="41" y="113"/>
                    </a:lnTo>
                    <a:lnTo>
                      <a:pt x="41" y="115"/>
                    </a:lnTo>
                    <a:lnTo>
                      <a:pt x="44" y="115"/>
                    </a:lnTo>
                    <a:lnTo>
                      <a:pt x="41" y="118"/>
                    </a:lnTo>
                    <a:lnTo>
                      <a:pt x="39" y="118"/>
                    </a:lnTo>
                    <a:lnTo>
                      <a:pt x="41" y="115"/>
                    </a:lnTo>
                    <a:lnTo>
                      <a:pt x="39" y="115"/>
                    </a:lnTo>
                    <a:lnTo>
                      <a:pt x="39" y="113"/>
                    </a:lnTo>
                    <a:lnTo>
                      <a:pt x="39" y="110"/>
                    </a:lnTo>
                    <a:lnTo>
                      <a:pt x="39" y="108"/>
                    </a:lnTo>
                    <a:lnTo>
                      <a:pt x="36" y="105"/>
                    </a:lnTo>
                    <a:lnTo>
                      <a:pt x="36" y="103"/>
                    </a:lnTo>
                    <a:lnTo>
                      <a:pt x="36" y="105"/>
                    </a:lnTo>
                    <a:lnTo>
                      <a:pt x="36" y="108"/>
                    </a:lnTo>
                    <a:lnTo>
                      <a:pt x="39" y="108"/>
                    </a:lnTo>
                    <a:lnTo>
                      <a:pt x="36" y="108"/>
                    </a:lnTo>
                    <a:lnTo>
                      <a:pt x="36" y="110"/>
                    </a:lnTo>
                    <a:lnTo>
                      <a:pt x="39" y="110"/>
                    </a:lnTo>
                    <a:lnTo>
                      <a:pt x="36" y="110"/>
                    </a:lnTo>
                    <a:lnTo>
                      <a:pt x="39" y="110"/>
                    </a:lnTo>
                    <a:lnTo>
                      <a:pt x="39" y="113"/>
                    </a:lnTo>
                    <a:lnTo>
                      <a:pt x="39" y="115"/>
                    </a:lnTo>
                    <a:lnTo>
                      <a:pt x="39" y="118"/>
                    </a:lnTo>
                    <a:lnTo>
                      <a:pt x="36" y="118"/>
                    </a:lnTo>
                    <a:lnTo>
                      <a:pt x="34" y="118"/>
                    </a:lnTo>
                    <a:lnTo>
                      <a:pt x="34" y="115"/>
                    </a:lnTo>
                    <a:lnTo>
                      <a:pt x="32" y="115"/>
                    </a:lnTo>
                    <a:lnTo>
                      <a:pt x="32" y="113"/>
                    </a:lnTo>
                    <a:lnTo>
                      <a:pt x="29" y="113"/>
                    </a:lnTo>
                    <a:lnTo>
                      <a:pt x="32" y="113"/>
                    </a:lnTo>
                    <a:lnTo>
                      <a:pt x="29" y="113"/>
                    </a:lnTo>
                    <a:lnTo>
                      <a:pt x="32" y="113"/>
                    </a:lnTo>
                    <a:lnTo>
                      <a:pt x="29" y="110"/>
                    </a:lnTo>
                    <a:lnTo>
                      <a:pt x="29" y="108"/>
                    </a:lnTo>
                    <a:lnTo>
                      <a:pt x="32" y="108"/>
                    </a:lnTo>
                    <a:lnTo>
                      <a:pt x="32" y="110"/>
                    </a:lnTo>
                    <a:lnTo>
                      <a:pt x="32" y="113"/>
                    </a:lnTo>
                    <a:lnTo>
                      <a:pt x="34" y="113"/>
                    </a:lnTo>
                    <a:lnTo>
                      <a:pt x="34" y="115"/>
                    </a:lnTo>
                    <a:lnTo>
                      <a:pt x="36" y="115"/>
                    </a:lnTo>
                    <a:lnTo>
                      <a:pt x="36" y="113"/>
                    </a:lnTo>
                    <a:lnTo>
                      <a:pt x="34" y="113"/>
                    </a:lnTo>
                    <a:lnTo>
                      <a:pt x="34" y="110"/>
                    </a:lnTo>
                    <a:lnTo>
                      <a:pt x="32" y="110"/>
                    </a:lnTo>
                    <a:lnTo>
                      <a:pt x="34" y="110"/>
                    </a:lnTo>
                    <a:lnTo>
                      <a:pt x="32" y="110"/>
                    </a:lnTo>
                    <a:lnTo>
                      <a:pt x="32" y="108"/>
                    </a:lnTo>
                    <a:lnTo>
                      <a:pt x="29" y="108"/>
                    </a:lnTo>
                    <a:lnTo>
                      <a:pt x="29" y="105"/>
                    </a:lnTo>
                    <a:lnTo>
                      <a:pt x="32" y="105"/>
                    </a:lnTo>
                    <a:lnTo>
                      <a:pt x="34" y="105"/>
                    </a:lnTo>
                    <a:lnTo>
                      <a:pt x="34" y="103"/>
                    </a:lnTo>
                    <a:lnTo>
                      <a:pt x="34" y="105"/>
                    </a:lnTo>
                    <a:lnTo>
                      <a:pt x="32" y="105"/>
                    </a:lnTo>
                    <a:lnTo>
                      <a:pt x="29" y="105"/>
                    </a:lnTo>
                    <a:lnTo>
                      <a:pt x="29" y="103"/>
                    </a:lnTo>
                    <a:lnTo>
                      <a:pt x="29" y="105"/>
                    </a:lnTo>
                    <a:lnTo>
                      <a:pt x="27" y="105"/>
                    </a:lnTo>
                    <a:lnTo>
                      <a:pt x="27" y="108"/>
                    </a:lnTo>
                    <a:lnTo>
                      <a:pt x="27" y="105"/>
                    </a:lnTo>
                    <a:lnTo>
                      <a:pt x="24" y="105"/>
                    </a:lnTo>
                    <a:lnTo>
                      <a:pt x="24" y="103"/>
                    </a:lnTo>
                    <a:lnTo>
                      <a:pt x="27" y="103"/>
                    </a:lnTo>
                    <a:lnTo>
                      <a:pt x="24" y="103"/>
                    </a:lnTo>
                    <a:lnTo>
                      <a:pt x="22" y="103"/>
                    </a:lnTo>
                    <a:lnTo>
                      <a:pt x="22" y="100"/>
                    </a:lnTo>
                    <a:lnTo>
                      <a:pt x="22" y="103"/>
                    </a:lnTo>
                    <a:lnTo>
                      <a:pt x="22" y="100"/>
                    </a:lnTo>
                    <a:lnTo>
                      <a:pt x="24" y="100"/>
                    </a:lnTo>
                    <a:lnTo>
                      <a:pt x="22" y="100"/>
                    </a:lnTo>
                    <a:lnTo>
                      <a:pt x="22" y="98"/>
                    </a:lnTo>
                    <a:lnTo>
                      <a:pt x="19" y="98"/>
                    </a:lnTo>
                    <a:lnTo>
                      <a:pt x="22" y="98"/>
                    </a:lnTo>
                    <a:lnTo>
                      <a:pt x="22" y="96"/>
                    </a:lnTo>
                    <a:lnTo>
                      <a:pt x="22" y="98"/>
                    </a:lnTo>
                    <a:lnTo>
                      <a:pt x="24" y="96"/>
                    </a:lnTo>
                    <a:lnTo>
                      <a:pt x="24" y="98"/>
                    </a:lnTo>
                    <a:lnTo>
                      <a:pt x="27" y="98"/>
                    </a:lnTo>
                    <a:lnTo>
                      <a:pt x="24" y="98"/>
                    </a:lnTo>
                    <a:lnTo>
                      <a:pt x="27" y="98"/>
                    </a:lnTo>
                    <a:lnTo>
                      <a:pt x="27" y="100"/>
                    </a:lnTo>
                    <a:lnTo>
                      <a:pt x="29" y="100"/>
                    </a:lnTo>
                    <a:lnTo>
                      <a:pt x="27" y="100"/>
                    </a:lnTo>
                    <a:lnTo>
                      <a:pt x="29" y="100"/>
                    </a:lnTo>
                    <a:lnTo>
                      <a:pt x="29" y="103"/>
                    </a:lnTo>
                    <a:lnTo>
                      <a:pt x="27" y="103"/>
                    </a:lnTo>
                    <a:lnTo>
                      <a:pt x="29" y="103"/>
                    </a:lnTo>
                    <a:lnTo>
                      <a:pt x="29" y="100"/>
                    </a:lnTo>
                    <a:lnTo>
                      <a:pt x="27" y="100"/>
                    </a:lnTo>
                    <a:lnTo>
                      <a:pt x="27" y="98"/>
                    </a:lnTo>
                    <a:lnTo>
                      <a:pt x="27" y="100"/>
                    </a:lnTo>
                    <a:lnTo>
                      <a:pt x="29" y="100"/>
                    </a:lnTo>
                    <a:lnTo>
                      <a:pt x="29" y="98"/>
                    </a:lnTo>
                    <a:lnTo>
                      <a:pt x="32" y="98"/>
                    </a:lnTo>
                    <a:lnTo>
                      <a:pt x="29" y="98"/>
                    </a:lnTo>
                    <a:lnTo>
                      <a:pt x="27" y="98"/>
                    </a:lnTo>
                    <a:lnTo>
                      <a:pt x="27" y="96"/>
                    </a:lnTo>
                    <a:lnTo>
                      <a:pt x="27" y="93"/>
                    </a:lnTo>
                    <a:lnTo>
                      <a:pt x="27" y="91"/>
                    </a:lnTo>
                    <a:lnTo>
                      <a:pt x="27" y="93"/>
                    </a:lnTo>
                    <a:lnTo>
                      <a:pt x="27" y="91"/>
                    </a:lnTo>
                    <a:lnTo>
                      <a:pt x="29" y="91"/>
                    </a:lnTo>
                    <a:lnTo>
                      <a:pt x="27" y="91"/>
                    </a:lnTo>
                    <a:lnTo>
                      <a:pt x="27" y="88"/>
                    </a:lnTo>
                    <a:lnTo>
                      <a:pt x="27" y="91"/>
                    </a:lnTo>
                    <a:lnTo>
                      <a:pt x="27" y="88"/>
                    </a:lnTo>
                    <a:lnTo>
                      <a:pt x="27" y="91"/>
                    </a:lnTo>
                    <a:lnTo>
                      <a:pt x="27" y="88"/>
                    </a:lnTo>
                    <a:lnTo>
                      <a:pt x="24" y="88"/>
                    </a:lnTo>
                    <a:lnTo>
                      <a:pt x="27" y="88"/>
                    </a:lnTo>
                    <a:lnTo>
                      <a:pt x="27" y="91"/>
                    </a:lnTo>
                    <a:lnTo>
                      <a:pt x="24" y="91"/>
                    </a:lnTo>
                    <a:lnTo>
                      <a:pt x="24" y="93"/>
                    </a:lnTo>
                    <a:lnTo>
                      <a:pt x="22" y="93"/>
                    </a:lnTo>
                    <a:lnTo>
                      <a:pt x="22" y="91"/>
                    </a:lnTo>
                    <a:lnTo>
                      <a:pt x="19" y="91"/>
                    </a:lnTo>
                    <a:lnTo>
                      <a:pt x="19" y="88"/>
                    </a:lnTo>
                    <a:lnTo>
                      <a:pt x="19" y="91"/>
                    </a:lnTo>
                    <a:lnTo>
                      <a:pt x="17" y="91"/>
                    </a:lnTo>
                    <a:lnTo>
                      <a:pt x="14" y="91"/>
                    </a:lnTo>
                    <a:lnTo>
                      <a:pt x="17" y="91"/>
                    </a:lnTo>
                    <a:lnTo>
                      <a:pt x="17" y="88"/>
                    </a:lnTo>
                    <a:lnTo>
                      <a:pt x="14" y="88"/>
                    </a:lnTo>
                    <a:lnTo>
                      <a:pt x="17" y="88"/>
                    </a:lnTo>
                    <a:lnTo>
                      <a:pt x="14" y="88"/>
                    </a:lnTo>
                    <a:lnTo>
                      <a:pt x="17" y="88"/>
                    </a:lnTo>
                    <a:lnTo>
                      <a:pt x="14" y="86"/>
                    </a:lnTo>
                    <a:lnTo>
                      <a:pt x="17" y="86"/>
                    </a:lnTo>
                    <a:lnTo>
                      <a:pt x="17" y="83"/>
                    </a:lnTo>
                    <a:lnTo>
                      <a:pt x="17" y="86"/>
                    </a:lnTo>
                    <a:lnTo>
                      <a:pt x="14" y="86"/>
                    </a:lnTo>
                    <a:lnTo>
                      <a:pt x="14" y="88"/>
                    </a:lnTo>
                    <a:lnTo>
                      <a:pt x="14" y="86"/>
                    </a:lnTo>
                    <a:lnTo>
                      <a:pt x="12" y="86"/>
                    </a:lnTo>
                    <a:lnTo>
                      <a:pt x="14" y="86"/>
                    </a:lnTo>
                    <a:lnTo>
                      <a:pt x="12" y="86"/>
                    </a:lnTo>
                    <a:lnTo>
                      <a:pt x="14" y="86"/>
                    </a:lnTo>
                    <a:lnTo>
                      <a:pt x="14" y="83"/>
                    </a:lnTo>
                    <a:lnTo>
                      <a:pt x="12" y="83"/>
                    </a:lnTo>
                    <a:lnTo>
                      <a:pt x="12" y="86"/>
                    </a:lnTo>
                    <a:lnTo>
                      <a:pt x="12" y="83"/>
                    </a:lnTo>
                    <a:lnTo>
                      <a:pt x="14" y="83"/>
                    </a:lnTo>
                    <a:lnTo>
                      <a:pt x="14" y="81"/>
                    </a:lnTo>
                    <a:lnTo>
                      <a:pt x="14" y="83"/>
                    </a:lnTo>
                    <a:lnTo>
                      <a:pt x="17" y="81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22" y="83"/>
                    </a:lnTo>
                    <a:lnTo>
                      <a:pt x="22" y="81"/>
                    </a:lnTo>
                    <a:lnTo>
                      <a:pt x="24" y="81"/>
                    </a:lnTo>
                    <a:lnTo>
                      <a:pt x="24" y="83"/>
                    </a:lnTo>
                    <a:lnTo>
                      <a:pt x="27" y="83"/>
                    </a:lnTo>
                    <a:lnTo>
                      <a:pt x="24" y="83"/>
                    </a:lnTo>
                    <a:lnTo>
                      <a:pt x="24" y="81"/>
                    </a:lnTo>
                    <a:lnTo>
                      <a:pt x="22" y="81"/>
                    </a:lnTo>
                    <a:lnTo>
                      <a:pt x="24" y="81"/>
                    </a:lnTo>
                    <a:lnTo>
                      <a:pt x="27" y="81"/>
                    </a:lnTo>
                    <a:lnTo>
                      <a:pt x="24" y="81"/>
                    </a:lnTo>
                    <a:lnTo>
                      <a:pt x="27" y="78"/>
                    </a:lnTo>
                    <a:lnTo>
                      <a:pt x="24" y="78"/>
                    </a:lnTo>
                    <a:lnTo>
                      <a:pt x="24" y="76"/>
                    </a:lnTo>
                    <a:lnTo>
                      <a:pt x="27" y="76"/>
                    </a:lnTo>
                    <a:lnTo>
                      <a:pt x="29" y="76"/>
                    </a:lnTo>
                    <a:lnTo>
                      <a:pt x="32" y="76"/>
                    </a:lnTo>
                    <a:lnTo>
                      <a:pt x="32" y="78"/>
                    </a:lnTo>
                    <a:lnTo>
                      <a:pt x="32" y="76"/>
                    </a:lnTo>
                    <a:lnTo>
                      <a:pt x="34" y="76"/>
                    </a:lnTo>
                    <a:lnTo>
                      <a:pt x="36" y="76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2" y="74"/>
                    </a:lnTo>
                    <a:lnTo>
                      <a:pt x="32" y="76"/>
                    </a:lnTo>
                    <a:lnTo>
                      <a:pt x="29" y="76"/>
                    </a:lnTo>
                    <a:lnTo>
                      <a:pt x="29" y="74"/>
                    </a:lnTo>
                    <a:lnTo>
                      <a:pt x="27" y="74"/>
                    </a:lnTo>
                    <a:lnTo>
                      <a:pt x="27" y="71"/>
                    </a:lnTo>
                    <a:lnTo>
                      <a:pt x="29" y="71"/>
                    </a:lnTo>
                    <a:lnTo>
                      <a:pt x="32" y="71"/>
                    </a:lnTo>
                    <a:lnTo>
                      <a:pt x="32" y="69"/>
                    </a:lnTo>
                    <a:lnTo>
                      <a:pt x="29" y="69"/>
                    </a:lnTo>
                    <a:lnTo>
                      <a:pt x="29" y="71"/>
                    </a:lnTo>
                    <a:lnTo>
                      <a:pt x="27" y="71"/>
                    </a:lnTo>
                    <a:lnTo>
                      <a:pt x="27" y="74"/>
                    </a:lnTo>
                    <a:lnTo>
                      <a:pt x="24" y="74"/>
                    </a:lnTo>
                    <a:lnTo>
                      <a:pt x="24" y="76"/>
                    </a:lnTo>
                    <a:lnTo>
                      <a:pt x="24" y="78"/>
                    </a:lnTo>
                    <a:lnTo>
                      <a:pt x="24" y="81"/>
                    </a:lnTo>
                    <a:lnTo>
                      <a:pt x="22" y="81"/>
                    </a:lnTo>
                    <a:lnTo>
                      <a:pt x="22" y="78"/>
                    </a:lnTo>
                    <a:lnTo>
                      <a:pt x="22" y="81"/>
                    </a:lnTo>
                    <a:lnTo>
                      <a:pt x="19" y="81"/>
                    </a:lnTo>
                    <a:lnTo>
                      <a:pt x="17" y="81"/>
                    </a:lnTo>
                    <a:lnTo>
                      <a:pt x="17" y="78"/>
                    </a:lnTo>
                    <a:lnTo>
                      <a:pt x="19" y="78"/>
                    </a:lnTo>
                    <a:lnTo>
                      <a:pt x="17" y="78"/>
                    </a:lnTo>
                    <a:lnTo>
                      <a:pt x="19" y="78"/>
                    </a:lnTo>
                    <a:lnTo>
                      <a:pt x="17" y="78"/>
                    </a:lnTo>
                    <a:lnTo>
                      <a:pt x="17" y="76"/>
                    </a:lnTo>
                    <a:lnTo>
                      <a:pt x="19" y="76"/>
                    </a:lnTo>
                    <a:lnTo>
                      <a:pt x="17" y="76"/>
                    </a:lnTo>
                    <a:lnTo>
                      <a:pt x="17" y="78"/>
                    </a:lnTo>
                    <a:lnTo>
                      <a:pt x="14" y="78"/>
                    </a:lnTo>
                    <a:lnTo>
                      <a:pt x="14" y="76"/>
                    </a:lnTo>
                    <a:lnTo>
                      <a:pt x="14" y="74"/>
                    </a:lnTo>
                    <a:lnTo>
                      <a:pt x="17" y="74"/>
                    </a:lnTo>
                    <a:lnTo>
                      <a:pt x="14" y="74"/>
                    </a:lnTo>
                    <a:lnTo>
                      <a:pt x="12" y="74"/>
                    </a:lnTo>
                    <a:lnTo>
                      <a:pt x="12" y="71"/>
                    </a:lnTo>
                    <a:lnTo>
                      <a:pt x="14" y="71"/>
                    </a:lnTo>
                    <a:lnTo>
                      <a:pt x="14" y="74"/>
                    </a:lnTo>
                    <a:lnTo>
                      <a:pt x="17" y="74"/>
                    </a:lnTo>
                    <a:lnTo>
                      <a:pt x="17" y="71"/>
                    </a:lnTo>
                    <a:lnTo>
                      <a:pt x="14" y="71"/>
                    </a:lnTo>
                    <a:lnTo>
                      <a:pt x="17" y="71"/>
                    </a:lnTo>
                    <a:lnTo>
                      <a:pt x="19" y="71"/>
                    </a:lnTo>
                    <a:lnTo>
                      <a:pt x="19" y="74"/>
                    </a:lnTo>
                    <a:lnTo>
                      <a:pt x="22" y="74"/>
                    </a:lnTo>
                    <a:lnTo>
                      <a:pt x="24" y="74"/>
                    </a:lnTo>
                    <a:lnTo>
                      <a:pt x="22" y="74"/>
                    </a:lnTo>
                    <a:lnTo>
                      <a:pt x="19" y="74"/>
                    </a:lnTo>
                    <a:lnTo>
                      <a:pt x="19" y="71"/>
                    </a:lnTo>
                    <a:lnTo>
                      <a:pt x="17" y="71"/>
                    </a:lnTo>
                    <a:lnTo>
                      <a:pt x="14" y="71"/>
                    </a:lnTo>
                    <a:lnTo>
                      <a:pt x="14" y="69"/>
                    </a:lnTo>
                    <a:lnTo>
                      <a:pt x="17" y="69"/>
                    </a:lnTo>
                    <a:lnTo>
                      <a:pt x="19" y="69"/>
                    </a:lnTo>
                    <a:lnTo>
                      <a:pt x="22" y="69"/>
                    </a:lnTo>
                    <a:lnTo>
                      <a:pt x="19" y="69"/>
                    </a:lnTo>
                    <a:lnTo>
                      <a:pt x="17" y="69"/>
                    </a:lnTo>
                    <a:lnTo>
                      <a:pt x="14" y="69"/>
                    </a:lnTo>
                    <a:lnTo>
                      <a:pt x="12" y="69"/>
                    </a:lnTo>
                    <a:lnTo>
                      <a:pt x="12" y="71"/>
                    </a:lnTo>
                    <a:lnTo>
                      <a:pt x="14" y="71"/>
                    </a:lnTo>
                    <a:lnTo>
                      <a:pt x="14" y="69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12" y="69"/>
                    </a:lnTo>
                    <a:lnTo>
                      <a:pt x="10" y="69"/>
                    </a:lnTo>
                    <a:lnTo>
                      <a:pt x="12" y="69"/>
                    </a:lnTo>
                    <a:lnTo>
                      <a:pt x="12" y="66"/>
                    </a:lnTo>
                    <a:lnTo>
                      <a:pt x="14" y="66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0" y="66"/>
                    </a:lnTo>
                    <a:lnTo>
                      <a:pt x="10" y="69"/>
                    </a:lnTo>
                    <a:lnTo>
                      <a:pt x="7" y="69"/>
                    </a:lnTo>
                    <a:lnTo>
                      <a:pt x="7" y="66"/>
                    </a:lnTo>
                    <a:lnTo>
                      <a:pt x="5" y="66"/>
                    </a:lnTo>
                    <a:lnTo>
                      <a:pt x="7" y="66"/>
                    </a:lnTo>
                    <a:lnTo>
                      <a:pt x="5" y="66"/>
                    </a:lnTo>
                    <a:lnTo>
                      <a:pt x="5" y="64"/>
                    </a:lnTo>
                    <a:lnTo>
                      <a:pt x="2" y="64"/>
                    </a:lnTo>
                    <a:lnTo>
                      <a:pt x="5" y="64"/>
                    </a:lnTo>
                    <a:lnTo>
                      <a:pt x="2" y="64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2" y="61"/>
                    </a:lnTo>
                    <a:lnTo>
                      <a:pt x="5" y="61"/>
                    </a:lnTo>
                    <a:lnTo>
                      <a:pt x="7" y="61"/>
                    </a:lnTo>
                    <a:lnTo>
                      <a:pt x="5" y="61"/>
                    </a:lnTo>
                    <a:lnTo>
                      <a:pt x="5" y="59"/>
                    </a:lnTo>
                    <a:lnTo>
                      <a:pt x="7" y="59"/>
                    </a:lnTo>
                    <a:lnTo>
                      <a:pt x="7" y="61"/>
                    </a:lnTo>
                    <a:lnTo>
                      <a:pt x="10" y="61"/>
                    </a:lnTo>
                    <a:lnTo>
                      <a:pt x="10" y="59"/>
                    </a:lnTo>
                    <a:lnTo>
                      <a:pt x="7" y="59"/>
                    </a:lnTo>
                    <a:lnTo>
                      <a:pt x="7" y="61"/>
                    </a:lnTo>
                    <a:lnTo>
                      <a:pt x="7" y="59"/>
                    </a:lnTo>
                    <a:lnTo>
                      <a:pt x="5" y="59"/>
                    </a:lnTo>
                    <a:lnTo>
                      <a:pt x="5" y="61"/>
                    </a:lnTo>
                    <a:lnTo>
                      <a:pt x="2" y="61"/>
                    </a:lnTo>
                    <a:lnTo>
                      <a:pt x="2" y="59"/>
                    </a:lnTo>
                    <a:lnTo>
                      <a:pt x="5" y="59"/>
                    </a:lnTo>
                    <a:lnTo>
                      <a:pt x="7" y="59"/>
                    </a:lnTo>
                    <a:lnTo>
                      <a:pt x="10" y="59"/>
                    </a:lnTo>
                    <a:lnTo>
                      <a:pt x="10" y="61"/>
                    </a:lnTo>
                    <a:lnTo>
                      <a:pt x="10" y="59"/>
                    </a:lnTo>
                    <a:lnTo>
                      <a:pt x="10" y="61"/>
                    </a:lnTo>
                    <a:lnTo>
                      <a:pt x="12" y="61"/>
                    </a:lnTo>
                    <a:lnTo>
                      <a:pt x="12" y="64"/>
                    </a:lnTo>
                    <a:lnTo>
                      <a:pt x="10" y="64"/>
                    </a:lnTo>
                    <a:lnTo>
                      <a:pt x="12" y="64"/>
                    </a:lnTo>
                    <a:lnTo>
                      <a:pt x="12" y="61"/>
                    </a:lnTo>
                    <a:lnTo>
                      <a:pt x="12" y="64"/>
                    </a:lnTo>
                    <a:lnTo>
                      <a:pt x="14" y="64"/>
                    </a:lnTo>
                    <a:lnTo>
                      <a:pt x="14" y="66"/>
                    </a:lnTo>
                    <a:lnTo>
                      <a:pt x="14" y="64"/>
                    </a:lnTo>
                    <a:lnTo>
                      <a:pt x="17" y="64"/>
                    </a:lnTo>
                    <a:lnTo>
                      <a:pt x="19" y="64"/>
                    </a:lnTo>
                    <a:lnTo>
                      <a:pt x="17" y="64"/>
                    </a:lnTo>
                    <a:lnTo>
                      <a:pt x="19" y="64"/>
                    </a:lnTo>
                    <a:lnTo>
                      <a:pt x="19" y="66"/>
                    </a:lnTo>
                    <a:lnTo>
                      <a:pt x="22" y="66"/>
                    </a:lnTo>
                    <a:lnTo>
                      <a:pt x="24" y="66"/>
                    </a:lnTo>
                    <a:lnTo>
                      <a:pt x="22" y="66"/>
                    </a:lnTo>
                    <a:lnTo>
                      <a:pt x="19" y="66"/>
                    </a:lnTo>
                    <a:lnTo>
                      <a:pt x="19" y="64"/>
                    </a:lnTo>
                    <a:lnTo>
                      <a:pt x="22" y="64"/>
                    </a:lnTo>
                    <a:lnTo>
                      <a:pt x="19" y="64"/>
                    </a:lnTo>
                    <a:lnTo>
                      <a:pt x="17" y="64"/>
                    </a:lnTo>
                    <a:lnTo>
                      <a:pt x="14" y="64"/>
                    </a:lnTo>
                    <a:lnTo>
                      <a:pt x="14" y="61"/>
                    </a:lnTo>
                    <a:lnTo>
                      <a:pt x="17" y="61"/>
                    </a:lnTo>
                    <a:lnTo>
                      <a:pt x="14" y="61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4" y="59"/>
                    </a:lnTo>
                    <a:lnTo>
                      <a:pt x="12" y="59"/>
                    </a:lnTo>
                    <a:lnTo>
                      <a:pt x="10" y="59"/>
                    </a:lnTo>
                    <a:lnTo>
                      <a:pt x="10" y="56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17" y="56"/>
                    </a:lnTo>
                    <a:lnTo>
                      <a:pt x="17" y="59"/>
                    </a:lnTo>
                    <a:lnTo>
                      <a:pt x="17" y="56"/>
                    </a:lnTo>
                    <a:lnTo>
                      <a:pt x="17" y="59"/>
                    </a:lnTo>
                    <a:lnTo>
                      <a:pt x="19" y="59"/>
                    </a:lnTo>
                    <a:lnTo>
                      <a:pt x="22" y="59"/>
                    </a:lnTo>
                    <a:lnTo>
                      <a:pt x="24" y="59"/>
                    </a:lnTo>
                    <a:lnTo>
                      <a:pt x="22" y="59"/>
                    </a:lnTo>
                    <a:lnTo>
                      <a:pt x="19" y="59"/>
                    </a:lnTo>
                    <a:lnTo>
                      <a:pt x="19" y="56"/>
                    </a:lnTo>
                    <a:lnTo>
                      <a:pt x="19" y="59"/>
                    </a:lnTo>
                    <a:lnTo>
                      <a:pt x="19" y="56"/>
                    </a:lnTo>
                    <a:lnTo>
                      <a:pt x="22" y="56"/>
                    </a:lnTo>
                    <a:lnTo>
                      <a:pt x="24" y="56"/>
                    </a:lnTo>
                    <a:lnTo>
                      <a:pt x="24" y="54"/>
                    </a:lnTo>
                    <a:lnTo>
                      <a:pt x="24" y="56"/>
                    </a:lnTo>
                    <a:lnTo>
                      <a:pt x="22" y="56"/>
                    </a:lnTo>
                    <a:lnTo>
                      <a:pt x="22" y="54"/>
                    </a:lnTo>
                    <a:lnTo>
                      <a:pt x="24" y="54"/>
                    </a:lnTo>
                    <a:lnTo>
                      <a:pt x="24" y="52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22" y="56"/>
                    </a:lnTo>
                    <a:lnTo>
                      <a:pt x="22" y="54"/>
                    </a:lnTo>
                    <a:lnTo>
                      <a:pt x="22" y="56"/>
                    </a:lnTo>
                    <a:lnTo>
                      <a:pt x="22" y="54"/>
                    </a:lnTo>
                    <a:lnTo>
                      <a:pt x="22" y="56"/>
                    </a:lnTo>
                    <a:lnTo>
                      <a:pt x="19" y="56"/>
                    </a:lnTo>
                    <a:lnTo>
                      <a:pt x="17" y="56"/>
                    </a:lnTo>
                    <a:lnTo>
                      <a:pt x="17" y="54"/>
                    </a:lnTo>
                    <a:lnTo>
                      <a:pt x="14" y="54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0" y="52"/>
                    </a:lnTo>
                    <a:lnTo>
                      <a:pt x="12" y="52"/>
                    </a:lnTo>
                    <a:lnTo>
                      <a:pt x="14" y="52"/>
                    </a:lnTo>
                    <a:lnTo>
                      <a:pt x="17" y="52"/>
                    </a:lnTo>
                    <a:lnTo>
                      <a:pt x="17" y="49"/>
                    </a:lnTo>
                    <a:lnTo>
                      <a:pt x="17" y="52"/>
                    </a:lnTo>
                    <a:lnTo>
                      <a:pt x="19" y="52"/>
                    </a:lnTo>
                    <a:lnTo>
                      <a:pt x="19" y="49"/>
                    </a:lnTo>
                    <a:lnTo>
                      <a:pt x="19" y="52"/>
                    </a:lnTo>
                    <a:lnTo>
                      <a:pt x="19" y="49"/>
                    </a:lnTo>
                    <a:lnTo>
                      <a:pt x="17" y="49"/>
                    </a:lnTo>
                    <a:lnTo>
                      <a:pt x="14" y="49"/>
                    </a:lnTo>
                    <a:lnTo>
                      <a:pt x="12" y="49"/>
                    </a:lnTo>
                    <a:lnTo>
                      <a:pt x="12" y="52"/>
                    </a:lnTo>
                    <a:lnTo>
                      <a:pt x="12" y="49"/>
                    </a:lnTo>
                    <a:lnTo>
                      <a:pt x="12" y="47"/>
                    </a:lnTo>
                    <a:lnTo>
                      <a:pt x="14" y="47"/>
                    </a:lnTo>
                    <a:lnTo>
                      <a:pt x="14" y="44"/>
                    </a:lnTo>
                    <a:lnTo>
                      <a:pt x="14" y="47"/>
                    </a:lnTo>
                    <a:lnTo>
                      <a:pt x="17" y="47"/>
                    </a:lnTo>
                    <a:lnTo>
                      <a:pt x="17" y="44"/>
                    </a:lnTo>
                    <a:lnTo>
                      <a:pt x="19" y="44"/>
                    </a:lnTo>
                    <a:lnTo>
                      <a:pt x="19" y="47"/>
                    </a:lnTo>
                    <a:lnTo>
                      <a:pt x="19" y="44"/>
                    </a:lnTo>
                    <a:lnTo>
                      <a:pt x="22" y="44"/>
                    </a:lnTo>
                    <a:lnTo>
                      <a:pt x="22" y="47"/>
                    </a:lnTo>
                    <a:lnTo>
                      <a:pt x="24" y="47"/>
                    </a:lnTo>
                    <a:lnTo>
                      <a:pt x="24" y="49"/>
                    </a:lnTo>
                    <a:lnTo>
                      <a:pt x="27" y="49"/>
                    </a:lnTo>
                    <a:lnTo>
                      <a:pt x="24" y="49"/>
                    </a:lnTo>
                    <a:lnTo>
                      <a:pt x="27" y="49"/>
                    </a:lnTo>
                    <a:lnTo>
                      <a:pt x="27" y="47"/>
                    </a:lnTo>
                    <a:lnTo>
                      <a:pt x="24" y="47"/>
                    </a:lnTo>
                    <a:lnTo>
                      <a:pt x="24" y="44"/>
                    </a:lnTo>
                    <a:lnTo>
                      <a:pt x="22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7" y="39"/>
                    </a:lnTo>
                    <a:lnTo>
                      <a:pt x="17" y="37"/>
                    </a:lnTo>
                    <a:lnTo>
                      <a:pt x="19" y="37"/>
                    </a:lnTo>
                    <a:lnTo>
                      <a:pt x="22" y="37"/>
                    </a:lnTo>
                    <a:lnTo>
                      <a:pt x="22" y="39"/>
                    </a:lnTo>
                    <a:lnTo>
                      <a:pt x="24" y="39"/>
                    </a:lnTo>
                    <a:lnTo>
                      <a:pt x="22" y="39"/>
                    </a:lnTo>
                    <a:lnTo>
                      <a:pt x="22" y="37"/>
                    </a:lnTo>
                    <a:lnTo>
                      <a:pt x="22" y="39"/>
                    </a:lnTo>
                    <a:lnTo>
                      <a:pt x="22" y="37"/>
                    </a:lnTo>
                    <a:lnTo>
                      <a:pt x="19" y="37"/>
                    </a:lnTo>
                    <a:lnTo>
                      <a:pt x="19" y="34"/>
                    </a:lnTo>
                    <a:lnTo>
                      <a:pt x="22" y="34"/>
                    </a:lnTo>
                    <a:lnTo>
                      <a:pt x="19" y="34"/>
                    </a:lnTo>
                    <a:lnTo>
                      <a:pt x="17" y="34"/>
                    </a:lnTo>
                    <a:lnTo>
                      <a:pt x="17" y="37"/>
                    </a:lnTo>
                    <a:lnTo>
                      <a:pt x="17" y="34"/>
                    </a:lnTo>
                    <a:lnTo>
                      <a:pt x="14" y="34"/>
                    </a:lnTo>
                    <a:lnTo>
                      <a:pt x="14" y="37"/>
                    </a:lnTo>
                    <a:lnTo>
                      <a:pt x="17" y="37"/>
                    </a:lnTo>
                    <a:lnTo>
                      <a:pt x="14" y="37"/>
                    </a:lnTo>
                    <a:lnTo>
                      <a:pt x="17" y="37"/>
                    </a:lnTo>
                    <a:lnTo>
                      <a:pt x="17" y="39"/>
                    </a:lnTo>
                    <a:lnTo>
                      <a:pt x="14" y="39"/>
                    </a:lnTo>
                    <a:lnTo>
                      <a:pt x="14" y="42"/>
                    </a:lnTo>
                    <a:lnTo>
                      <a:pt x="14" y="44"/>
                    </a:lnTo>
                    <a:lnTo>
                      <a:pt x="12" y="44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10" y="39"/>
                    </a:lnTo>
                    <a:lnTo>
                      <a:pt x="10" y="37"/>
                    </a:lnTo>
                    <a:lnTo>
                      <a:pt x="10" y="34"/>
                    </a:lnTo>
                    <a:lnTo>
                      <a:pt x="10" y="32"/>
                    </a:lnTo>
                    <a:lnTo>
                      <a:pt x="7" y="32"/>
                    </a:lnTo>
                    <a:lnTo>
                      <a:pt x="7" y="30"/>
                    </a:lnTo>
                    <a:lnTo>
                      <a:pt x="10" y="30"/>
                    </a:lnTo>
                    <a:lnTo>
                      <a:pt x="7" y="30"/>
                    </a:lnTo>
                    <a:lnTo>
                      <a:pt x="7" y="27"/>
                    </a:lnTo>
                    <a:lnTo>
                      <a:pt x="10" y="27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7" y="27"/>
                    </a:lnTo>
                    <a:lnTo>
                      <a:pt x="10" y="27"/>
                    </a:lnTo>
                    <a:lnTo>
                      <a:pt x="10" y="25"/>
                    </a:lnTo>
                    <a:lnTo>
                      <a:pt x="7" y="25"/>
                    </a:lnTo>
                    <a:lnTo>
                      <a:pt x="7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2" y="20"/>
                    </a:lnTo>
                    <a:lnTo>
                      <a:pt x="14" y="20"/>
                    </a:lnTo>
                    <a:lnTo>
                      <a:pt x="12" y="20"/>
                    </a:lnTo>
                    <a:lnTo>
                      <a:pt x="10" y="20"/>
                    </a:lnTo>
                    <a:lnTo>
                      <a:pt x="7" y="20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7" y="15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22" y="17"/>
                    </a:lnTo>
                    <a:lnTo>
                      <a:pt x="19" y="17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22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7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4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5" name="Freeform 2231"/>
              <p:cNvSpPr>
                <a:spLocks/>
              </p:cNvSpPr>
              <p:nvPr/>
            </p:nvSpPr>
            <p:spPr bwMode="auto">
              <a:xfrm>
                <a:off x="2659" y="2562"/>
                <a:ext cx="125" cy="557"/>
              </a:xfrm>
              <a:custGeom>
                <a:avLst/>
                <a:gdLst>
                  <a:gd name="T0" fmla="*/ 61 w 125"/>
                  <a:gd name="T1" fmla="*/ 555 h 557"/>
                  <a:gd name="T2" fmla="*/ 56 w 125"/>
                  <a:gd name="T3" fmla="*/ 547 h 557"/>
                  <a:gd name="T4" fmla="*/ 54 w 125"/>
                  <a:gd name="T5" fmla="*/ 542 h 557"/>
                  <a:gd name="T6" fmla="*/ 37 w 125"/>
                  <a:gd name="T7" fmla="*/ 542 h 557"/>
                  <a:gd name="T8" fmla="*/ 32 w 125"/>
                  <a:gd name="T9" fmla="*/ 535 h 557"/>
                  <a:gd name="T10" fmla="*/ 41 w 125"/>
                  <a:gd name="T11" fmla="*/ 537 h 557"/>
                  <a:gd name="T12" fmla="*/ 41 w 125"/>
                  <a:gd name="T13" fmla="*/ 535 h 557"/>
                  <a:gd name="T14" fmla="*/ 32 w 125"/>
                  <a:gd name="T15" fmla="*/ 533 h 557"/>
                  <a:gd name="T16" fmla="*/ 39 w 125"/>
                  <a:gd name="T17" fmla="*/ 530 h 557"/>
                  <a:gd name="T18" fmla="*/ 44 w 125"/>
                  <a:gd name="T19" fmla="*/ 528 h 557"/>
                  <a:gd name="T20" fmla="*/ 41 w 125"/>
                  <a:gd name="T21" fmla="*/ 523 h 557"/>
                  <a:gd name="T22" fmla="*/ 29 w 125"/>
                  <a:gd name="T23" fmla="*/ 513 h 557"/>
                  <a:gd name="T24" fmla="*/ 19 w 125"/>
                  <a:gd name="T25" fmla="*/ 513 h 557"/>
                  <a:gd name="T26" fmla="*/ 2 w 125"/>
                  <a:gd name="T27" fmla="*/ 513 h 557"/>
                  <a:gd name="T28" fmla="*/ 7 w 125"/>
                  <a:gd name="T29" fmla="*/ 520 h 557"/>
                  <a:gd name="T30" fmla="*/ 7 w 125"/>
                  <a:gd name="T31" fmla="*/ 508 h 557"/>
                  <a:gd name="T32" fmla="*/ 17 w 125"/>
                  <a:gd name="T33" fmla="*/ 501 h 557"/>
                  <a:gd name="T34" fmla="*/ 24 w 125"/>
                  <a:gd name="T35" fmla="*/ 496 h 557"/>
                  <a:gd name="T36" fmla="*/ 17 w 125"/>
                  <a:gd name="T37" fmla="*/ 493 h 557"/>
                  <a:gd name="T38" fmla="*/ 27 w 125"/>
                  <a:gd name="T39" fmla="*/ 491 h 557"/>
                  <a:gd name="T40" fmla="*/ 34 w 125"/>
                  <a:gd name="T41" fmla="*/ 491 h 557"/>
                  <a:gd name="T42" fmla="*/ 44 w 125"/>
                  <a:gd name="T43" fmla="*/ 493 h 557"/>
                  <a:gd name="T44" fmla="*/ 41 w 125"/>
                  <a:gd name="T45" fmla="*/ 498 h 557"/>
                  <a:gd name="T46" fmla="*/ 37 w 125"/>
                  <a:gd name="T47" fmla="*/ 501 h 557"/>
                  <a:gd name="T48" fmla="*/ 49 w 125"/>
                  <a:gd name="T49" fmla="*/ 506 h 557"/>
                  <a:gd name="T50" fmla="*/ 63 w 125"/>
                  <a:gd name="T51" fmla="*/ 496 h 557"/>
                  <a:gd name="T52" fmla="*/ 59 w 125"/>
                  <a:gd name="T53" fmla="*/ 491 h 557"/>
                  <a:gd name="T54" fmla="*/ 66 w 125"/>
                  <a:gd name="T55" fmla="*/ 484 h 557"/>
                  <a:gd name="T56" fmla="*/ 66 w 125"/>
                  <a:gd name="T57" fmla="*/ 476 h 557"/>
                  <a:gd name="T58" fmla="*/ 66 w 125"/>
                  <a:gd name="T59" fmla="*/ 474 h 557"/>
                  <a:gd name="T60" fmla="*/ 73 w 125"/>
                  <a:gd name="T61" fmla="*/ 464 h 557"/>
                  <a:gd name="T62" fmla="*/ 83 w 125"/>
                  <a:gd name="T63" fmla="*/ 452 h 557"/>
                  <a:gd name="T64" fmla="*/ 71 w 125"/>
                  <a:gd name="T65" fmla="*/ 442 h 557"/>
                  <a:gd name="T66" fmla="*/ 68 w 125"/>
                  <a:gd name="T67" fmla="*/ 437 h 557"/>
                  <a:gd name="T68" fmla="*/ 71 w 125"/>
                  <a:gd name="T69" fmla="*/ 432 h 557"/>
                  <a:gd name="T70" fmla="*/ 63 w 125"/>
                  <a:gd name="T71" fmla="*/ 413 h 557"/>
                  <a:gd name="T72" fmla="*/ 59 w 125"/>
                  <a:gd name="T73" fmla="*/ 415 h 557"/>
                  <a:gd name="T74" fmla="*/ 51 w 125"/>
                  <a:gd name="T75" fmla="*/ 420 h 557"/>
                  <a:gd name="T76" fmla="*/ 37 w 125"/>
                  <a:gd name="T77" fmla="*/ 418 h 557"/>
                  <a:gd name="T78" fmla="*/ 41 w 125"/>
                  <a:gd name="T79" fmla="*/ 396 h 557"/>
                  <a:gd name="T80" fmla="*/ 49 w 125"/>
                  <a:gd name="T81" fmla="*/ 379 h 557"/>
                  <a:gd name="T82" fmla="*/ 59 w 125"/>
                  <a:gd name="T83" fmla="*/ 381 h 557"/>
                  <a:gd name="T84" fmla="*/ 56 w 125"/>
                  <a:gd name="T85" fmla="*/ 374 h 557"/>
                  <a:gd name="T86" fmla="*/ 49 w 125"/>
                  <a:gd name="T87" fmla="*/ 364 h 557"/>
                  <a:gd name="T88" fmla="*/ 51 w 125"/>
                  <a:gd name="T89" fmla="*/ 344 h 557"/>
                  <a:gd name="T90" fmla="*/ 63 w 125"/>
                  <a:gd name="T91" fmla="*/ 325 h 557"/>
                  <a:gd name="T92" fmla="*/ 63 w 125"/>
                  <a:gd name="T93" fmla="*/ 298 h 557"/>
                  <a:gd name="T94" fmla="*/ 56 w 125"/>
                  <a:gd name="T95" fmla="*/ 268 h 557"/>
                  <a:gd name="T96" fmla="*/ 59 w 125"/>
                  <a:gd name="T97" fmla="*/ 249 h 557"/>
                  <a:gd name="T98" fmla="*/ 68 w 125"/>
                  <a:gd name="T99" fmla="*/ 237 h 557"/>
                  <a:gd name="T100" fmla="*/ 83 w 125"/>
                  <a:gd name="T101" fmla="*/ 212 h 557"/>
                  <a:gd name="T102" fmla="*/ 95 w 125"/>
                  <a:gd name="T103" fmla="*/ 188 h 557"/>
                  <a:gd name="T104" fmla="*/ 105 w 125"/>
                  <a:gd name="T105" fmla="*/ 161 h 557"/>
                  <a:gd name="T106" fmla="*/ 110 w 125"/>
                  <a:gd name="T107" fmla="*/ 139 h 557"/>
                  <a:gd name="T108" fmla="*/ 117 w 125"/>
                  <a:gd name="T109" fmla="*/ 124 h 557"/>
                  <a:gd name="T110" fmla="*/ 115 w 125"/>
                  <a:gd name="T111" fmla="*/ 105 h 557"/>
                  <a:gd name="T112" fmla="*/ 110 w 125"/>
                  <a:gd name="T113" fmla="*/ 73 h 557"/>
                  <a:gd name="T114" fmla="*/ 117 w 125"/>
                  <a:gd name="T115" fmla="*/ 53 h 557"/>
                  <a:gd name="T116" fmla="*/ 115 w 125"/>
                  <a:gd name="T117" fmla="*/ 29 h 557"/>
                  <a:gd name="T118" fmla="*/ 122 w 125"/>
                  <a:gd name="T119" fmla="*/ 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5" h="557">
                    <a:moveTo>
                      <a:pt x="51" y="550"/>
                    </a:moveTo>
                    <a:lnTo>
                      <a:pt x="49" y="550"/>
                    </a:lnTo>
                    <a:lnTo>
                      <a:pt x="51" y="550"/>
                    </a:lnTo>
                    <a:lnTo>
                      <a:pt x="51" y="552"/>
                    </a:lnTo>
                    <a:lnTo>
                      <a:pt x="49" y="552"/>
                    </a:lnTo>
                    <a:lnTo>
                      <a:pt x="51" y="552"/>
                    </a:lnTo>
                    <a:lnTo>
                      <a:pt x="51" y="550"/>
                    </a:lnTo>
                    <a:lnTo>
                      <a:pt x="54" y="550"/>
                    </a:lnTo>
                    <a:lnTo>
                      <a:pt x="54" y="552"/>
                    </a:lnTo>
                    <a:lnTo>
                      <a:pt x="51" y="552"/>
                    </a:lnTo>
                    <a:lnTo>
                      <a:pt x="54" y="552"/>
                    </a:lnTo>
                    <a:lnTo>
                      <a:pt x="56" y="552"/>
                    </a:lnTo>
                    <a:lnTo>
                      <a:pt x="59" y="552"/>
                    </a:lnTo>
                    <a:lnTo>
                      <a:pt x="59" y="555"/>
                    </a:lnTo>
                    <a:lnTo>
                      <a:pt x="59" y="557"/>
                    </a:lnTo>
                    <a:lnTo>
                      <a:pt x="61" y="557"/>
                    </a:lnTo>
                    <a:lnTo>
                      <a:pt x="61" y="555"/>
                    </a:lnTo>
                    <a:lnTo>
                      <a:pt x="59" y="555"/>
                    </a:lnTo>
                    <a:lnTo>
                      <a:pt x="61" y="555"/>
                    </a:lnTo>
                    <a:lnTo>
                      <a:pt x="63" y="555"/>
                    </a:lnTo>
                    <a:lnTo>
                      <a:pt x="66" y="555"/>
                    </a:lnTo>
                    <a:lnTo>
                      <a:pt x="66" y="552"/>
                    </a:lnTo>
                    <a:lnTo>
                      <a:pt x="66" y="550"/>
                    </a:lnTo>
                    <a:lnTo>
                      <a:pt x="66" y="552"/>
                    </a:lnTo>
                    <a:lnTo>
                      <a:pt x="66" y="555"/>
                    </a:lnTo>
                    <a:lnTo>
                      <a:pt x="63" y="555"/>
                    </a:lnTo>
                    <a:lnTo>
                      <a:pt x="63" y="552"/>
                    </a:lnTo>
                    <a:lnTo>
                      <a:pt x="61" y="552"/>
                    </a:lnTo>
                    <a:lnTo>
                      <a:pt x="59" y="552"/>
                    </a:lnTo>
                    <a:lnTo>
                      <a:pt x="59" y="550"/>
                    </a:lnTo>
                    <a:lnTo>
                      <a:pt x="56" y="550"/>
                    </a:lnTo>
                    <a:lnTo>
                      <a:pt x="56" y="547"/>
                    </a:lnTo>
                    <a:lnTo>
                      <a:pt x="56" y="545"/>
                    </a:lnTo>
                    <a:lnTo>
                      <a:pt x="56" y="547"/>
                    </a:lnTo>
                    <a:lnTo>
                      <a:pt x="56" y="545"/>
                    </a:lnTo>
                    <a:lnTo>
                      <a:pt x="59" y="545"/>
                    </a:lnTo>
                    <a:lnTo>
                      <a:pt x="59" y="547"/>
                    </a:lnTo>
                    <a:lnTo>
                      <a:pt x="61" y="547"/>
                    </a:lnTo>
                    <a:lnTo>
                      <a:pt x="63" y="547"/>
                    </a:lnTo>
                    <a:lnTo>
                      <a:pt x="66" y="547"/>
                    </a:lnTo>
                    <a:lnTo>
                      <a:pt x="68" y="547"/>
                    </a:lnTo>
                    <a:lnTo>
                      <a:pt x="66" y="547"/>
                    </a:lnTo>
                    <a:lnTo>
                      <a:pt x="63" y="547"/>
                    </a:lnTo>
                    <a:lnTo>
                      <a:pt x="61" y="547"/>
                    </a:lnTo>
                    <a:lnTo>
                      <a:pt x="59" y="547"/>
                    </a:lnTo>
                    <a:lnTo>
                      <a:pt x="61" y="547"/>
                    </a:lnTo>
                    <a:lnTo>
                      <a:pt x="61" y="545"/>
                    </a:lnTo>
                    <a:lnTo>
                      <a:pt x="59" y="545"/>
                    </a:lnTo>
                    <a:lnTo>
                      <a:pt x="59" y="542"/>
                    </a:lnTo>
                    <a:lnTo>
                      <a:pt x="56" y="542"/>
                    </a:lnTo>
                    <a:lnTo>
                      <a:pt x="54" y="542"/>
                    </a:lnTo>
                    <a:lnTo>
                      <a:pt x="54" y="540"/>
                    </a:lnTo>
                    <a:lnTo>
                      <a:pt x="56" y="540"/>
                    </a:lnTo>
                    <a:lnTo>
                      <a:pt x="56" y="537"/>
                    </a:lnTo>
                    <a:lnTo>
                      <a:pt x="56" y="540"/>
                    </a:lnTo>
                    <a:lnTo>
                      <a:pt x="54" y="540"/>
                    </a:lnTo>
                    <a:lnTo>
                      <a:pt x="54" y="542"/>
                    </a:lnTo>
                    <a:lnTo>
                      <a:pt x="51" y="542"/>
                    </a:lnTo>
                    <a:lnTo>
                      <a:pt x="51" y="545"/>
                    </a:lnTo>
                    <a:lnTo>
                      <a:pt x="49" y="545"/>
                    </a:lnTo>
                    <a:lnTo>
                      <a:pt x="46" y="545"/>
                    </a:lnTo>
                    <a:lnTo>
                      <a:pt x="46" y="542"/>
                    </a:lnTo>
                    <a:lnTo>
                      <a:pt x="44" y="542"/>
                    </a:lnTo>
                    <a:lnTo>
                      <a:pt x="41" y="542"/>
                    </a:lnTo>
                    <a:lnTo>
                      <a:pt x="39" y="542"/>
                    </a:lnTo>
                    <a:lnTo>
                      <a:pt x="37" y="542"/>
                    </a:lnTo>
                    <a:lnTo>
                      <a:pt x="34" y="542"/>
                    </a:lnTo>
                    <a:lnTo>
                      <a:pt x="37" y="542"/>
                    </a:lnTo>
                    <a:lnTo>
                      <a:pt x="34" y="542"/>
                    </a:lnTo>
                    <a:lnTo>
                      <a:pt x="32" y="542"/>
                    </a:lnTo>
                    <a:lnTo>
                      <a:pt x="29" y="542"/>
                    </a:lnTo>
                    <a:lnTo>
                      <a:pt x="27" y="542"/>
                    </a:lnTo>
                    <a:lnTo>
                      <a:pt x="29" y="542"/>
                    </a:lnTo>
                    <a:lnTo>
                      <a:pt x="27" y="542"/>
                    </a:lnTo>
                    <a:lnTo>
                      <a:pt x="27" y="540"/>
                    </a:lnTo>
                    <a:lnTo>
                      <a:pt x="29" y="537"/>
                    </a:lnTo>
                    <a:lnTo>
                      <a:pt x="29" y="540"/>
                    </a:lnTo>
                    <a:lnTo>
                      <a:pt x="29" y="537"/>
                    </a:lnTo>
                    <a:lnTo>
                      <a:pt x="29" y="540"/>
                    </a:lnTo>
                    <a:lnTo>
                      <a:pt x="29" y="537"/>
                    </a:lnTo>
                    <a:lnTo>
                      <a:pt x="32" y="537"/>
                    </a:lnTo>
                    <a:lnTo>
                      <a:pt x="29" y="537"/>
                    </a:lnTo>
                    <a:lnTo>
                      <a:pt x="32" y="535"/>
                    </a:lnTo>
                    <a:lnTo>
                      <a:pt x="32" y="537"/>
                    </a:lnTo>
                    <a:lnTo>
                      <a:pt x="32" y="535"/>
                    </a:lnTo>
                    <a:lnTo>
                      <a:pt x="34" y="535"/>
                    </a:lnTo>
                    <a:lnTo>
                      <a:pt x="34" y="537"/>
                    </a:lnTo>
                    <a:lnTo>
                      <a:pt x="34" y="540"/>
                    </a:lnTo>
                    <a:lnTo>
                      <a:pt x="32" y="540"/>
                    </a:lnTo>
                    <a:lnTo>
                      <a:pt x="34" y="540"/>
                    </a:lnTo>
                    <a:lnTo>
                      <a:pt x="37" y="540"/>
                    </a:lnTo>
                    <a:lnTo>
                      <a:pt x="39" y="540"/>
                    </a:lnTo>
                    <a:lnTo>
                      <a:pt x="39" y="542"/>
                    </a:lnTo>
                    <a:lnTo>
                      <a:pt x="41" y="542"/>
                    </a:lnTo>
                    <a:lnTo>
                      <a:pt x="39" y="542"/>
                    </a:lnTo>
                    <a:lnTo>
                      <a:pt x="39" y="540"/>
                    </a:lnTo>
                    <a:lnTo>
                      <a:pt x="41" y="540"/>
                    </a:lnTo>
                    <a:lnTo>
                      <a:pt x="44" y="540"/>
                    </a:lnTo>
                    <a:lnTo>
                      <a:pt x="41" y="540"/>
                    </a:lnTo>
                    <a:lnTo>
                      <a:pt x="39" y="540"/>
                    </a:lnTo>
                    <a:lnTo>
                      <a:pt x="39" y="537"/>
                    </a:lnTo>
                    <a:lnTo>
                      <a:pt x="41" y="537"/>
                    </a:lnTo>
                    <a:lnTo>
                      <a:pt x="44" y="537"/>
                    </a:lnTo>
                    <a:lnTo>
                      <a:pt x="46" y="537"/>
                    </a:lnTo>
                    <a:lnTo>
                      <a:pt x="44" y="537"/>
                    </a:lnTo>
                    <a:lnTo>
                      <a:pt x="41" y="537"/>
                    </a:lnTo>
                    <a:lnTo>
                      <a:pt x="44" y="537"/>
                    </a:lnTo>
                    <a:lnTo>
                      <a:pt x="44" y="535"/>
                    </a:lnTo>
                    <a:lnTo>
                      <a:pt x="46" y="535"/>
                    </a:lnTo>
                    <a:lnTo>
                      <a:pt x="49" y="535"/>
                    </a:lnTo>
                    <a:lnTo>
                      <a:pt x="46" y="535"/>
                    </a:lnTo>
                    <a:lnTo>
                      <a:pt x="44" y="535"/>
                    </a:lnTo>
                    <a:lnTo>
                      <a:pt x="44" y="537"/>
                    </a:lnTo>
                    <a:lnTo>
                      <a:pt x="41" y="537"/>
                    </a:lnTo>
                    <a:lnTo>
                      <a:pt x="39" y="537"/>
                    </a:lnTo>
                    <a:lnTo>
                      <a:pt x="37" y="537"/>
                    </a:lnTo>
                    <a:lnTo>
                      <a:pt x="37" y="535"/>
                    </a:lnTo>
                    <a:lnTo>
                      <a:pt x="39" y="535"/>
                    </a:lnTo>
                    <a:lnTo>
                      <a:pt x="41" y="535"/>
                    </a:lnTo>
                    <a:lnTo>
                      <a:pt x="44" y="535"/>
                    </a:lnTo>
                    <a:lnTo>
                      <a:pt x="41" y="535"/>
                    </a:lnTo>
                    <a:lnTo>
                      <a:pt x="39" y="535"/>
                    </a:lnTo>
                    <a:lnTo>
                      <a:pt x="37" y="535"/>
                    </a:lnTo>
                    <a:lnTo>
                      <a:pt x="34" y="535"/>
                    </a:lnTo>
                    <a:lnTo>
                      <a:pt x="34" y="533"/>
                    </a:lnTo>
                    <a:lnTo>
                      <a:pt x="34" y="535"/>
                    </a:lnTo>
                    <a:lnTo>
                      <a:pt x="34" y="533"/>
                    </a:lnTo>
                    <a:lnTo>
                      <a:pt x="34" y="535"/>
                    </a:lnTo>
                    <a:lnTo>
                      <a:pt x="37" y="535"/>
                    </a:lnTo>
                    <a:lnTo>
                      <a:pt x="37" y="533"/>
                    </a:lnTo>
                    <a:lnTo>
                      <a:pt x="39" y="533"/>
                    </a:lnTo>
                    <a:lnTo>
                      <a:pt x="37" y="533"/>
                    </a:lnTo>
                    <a:lnTo>
                      <a:pt x="37" y="535"/>
                    </a:lnTo>
                    <a:lnTo>
                      <a:pt x="37" y="533"/>
                    </a:lnTo>
                    <a:lnTo>
                      <a:pt x="34" y="533"/>
                    </a:lnTo>
                    <a:lnTo>
                      <a:pt x="32" y="533"/>
                    </a:lnTo>
                    <a:lnTo>
                      <a:pt x="34" y="533"/>
                    </a:lnTo>
                    <a:lnTo>
                      <a:pt x="34" y="535"/>
                    </a:lnTo>
                    <a:lnTo>
                      <a:pt x="32" y="535"/>
                    </a:lnTo>
                    <a:lnTo>
                      <a:pt x="32" y="533"/>
                    </a:lnTo>
                    <a:lnTo>
                      <a:pt x="34" y="533"/>
                    </a:lnTo>
                    <a:lnTo>
                      <a:pt x="32" y="533"/>
                    </a:lnTo>
                    <a:lnTo>
                      <a:pt x="34" y="530"/>
                    </a:lnTo>
                    <a:lnTo>
                      <a:pt x="37" y="530"/>
                    </a:lnTo>
                    <a:lnTo>
                      <a:pt x="37" y="528"/>
                    </a:lnTo>
                    <a:lnTo>
                      <a:pt x="39" y="528"/>
                    </a:lnTo>
                    <a:lnTo>
                      <a:pt x="41" y="528"/>
                    </a:lnTo>
                    <a:lnTo>
                      <a:pt x="39" y="528"/>
                    </a:lnTo>
                    <a:lnTo>
                      <a:pt x="39" y="530"/>
                    </a:lnTo>
                    <a:lnTo>
                      <a:pt x="41" y="530"/>
                    </a:lnTo>
                    <a:lnTo>
                      <a:pt x="41" y="533"/>
                    </a:lnTo>
                    <a:lnTo>
                      <a:pt x="41" y="530"/>
                    </a:lnTo>
                    <a:lnTo>
                      <a:pt x="39" y="530"/>
                    </a:lnTo>
                    <a:lnTo>
                      <a:pt x="41" y="530"/>
                    </a:lnTo>
                    <a:lnTo>
                      <a:pt x="41" y="528"/>
                    </a:lnTo>
                    <a:lnTo>
                      <a:pt x="39" y="528"/>
                    </a:lnTo>
                    <a:lnTo>
                      <a:pt x="41" y="528"/>
                    </a:lnTo>
                    <a:lnTo>
                      <a:pt x="39" y="528"/>
                    </a:lnTo>
                    <a:lnTo>
                      <a:pt x="41" y="528"/>
                    </a:lnTo>
                    <a:lnTo>
                      <a:pt x="44" y="528"/>
                    </a:lnTo>
                    <a:lnTo>
                      <a:pt x="41" y="528"/>
                    </a:lnTo>
                    <a:lnTo>
                      <a:pt x="41" y="530"/>
                    </a:lnTo>
                    <a:lnTo>
                      <a:pt x="44" y="530"/>
                    </a:lnTo>
                    <a:lnTo>
                      <a:pt x="44" y="528"/>
                    </a:lnTo>
                    <a:lnTo>
                      <a:pt x="41" y="528"/>
                    </a:lnTo>
                    <a:lnTo>
                      <a:pt x="44" y="528"/>
                    </a:lnTo>
                    <a:lnTo>
                      <a:pt x="41" y="528"/>
                    </a:lnTo>
                    <a:lnTo>
                      <a:pt x="44" y="528"/>
                    </a:lnTo>
                    <a:lnTo>
                      <a:pt x="41" y="528"/>
                    </a:lnTo>
                    <a:lnTo>
                      <a:pt x="44" y="528"/>
                    </a:lnTo>
                    <a:lnTo>
                      <a:pt x="44" y="525"/>
                    </a:lnTo>
                    <a:lnTo>
                      <a:pt x="46" y="525"/>
                    </a:lnTo>
                    <a:lnTo>
                      <a:pt x="44" y="525"/>
                    </a:lnTo>
                    <a:lnTo>
                      <a:pt x="46" y="525"/>
                    </a:lnTo>
                    <a:lnTo>
                      <a:pt x="46" y="523"/>
                    </a:lnTo>
                    <a:lnTo>
                      <a:pt x="46" y="525"/>
                    </a:lnTo>
                    <a:lnTo>
                      <a:pt x="44" y="525"/>
                    </a:lnTo>
                    <a:lnTo>
                      <a:pt x="46" y="525"/>
                    </a:lnTo>
                    <a:lnTo>
                      <a:pt x="44" y="525"/>
                    </a:lnTo>
                    <a:lnTo>
                      <a:pt x="46" y="525"/>
                    </a:lnTo>
                    <a:lnTo>
                      <a:pt x="44" y="525"/>
                    </a:lnTo>
                    <a:lnTo>
                      <a:pt x="41" y="525"/>
                    </a:lnTo>
                    <a:lnTo>
                      <a:pt x="39" y="525"/>
                    </a:lnTo>
                    <a:lnTo>
                      <a:pt x="39" y="523"/>
                    </a:lnTo>
                    <a:lnTo>
                      <a:pt x="41" y="523"/>
                    </a:lnTo>
                    <a:lnTo>
                      <a:pt x="41" y="520"/>
                    </a:lnTo>
                    <a:lnTo>
                      <a:pt x="41" y="523"/>
                    </a:lnTo>
                    <a:lnTo>
                      <a:pt x="44" y="523"/>
                    </a:lnTo>
                    <a:lnTo>
                      <a:pt x="44" y="520"/>
                    </a:lnTo>
                    <a:lnTo>
                      <a:pt x="44" y="523"/>
                    </a:lnTo>
                    <a:lnTo>
                      <a:pt x="44" y="520"/>
                    </a:lnTo>
                    <a:lnTo>
                      <a:pt x="46" y="520"/>
                    </a:lnTo>
                    <a:lnTo>
                      <a:pt x="44" y="520"/>
                    </a:lnTo>
                    <a:lnTo>
                      <a:pt x="41" y="520"/>
                    </a:lnTo>
                    <a:lnTo>
                      <a:pt x="41" y="518"/>
                    </a:lnTo>
                    <a:lnTo>
                      <a:pt x="39" y="518"/>
                    </a:lnTo>
                    <a:lnTo>
                      <a:pt x="39" y="515"/>
                    </a:lnTo>
                    <a:lnTo>
                      <a:pt x="37" y="515"/>
                    </a:lnTo>
                    <a:lnTo>
                      <a:pt x="39" y="515"/>
                    </a:lnTo>
                    <a:lnTo>
                      <a:pt x="37" y="515"/>
                    </a:lnTo>
                    <a:lnTo>
                      <a:pt x="34" y="515"/>
                    </a:lnTo>
                    <a:lnTo>
                      <a:pt x="32" y="515"/>
                    </a:lnTo>
                    <a:lnTo>
                      <a:pt x="32" y="513"/>
                    </a:lnTo>
                    <a:lnTo>
                      <a:pt x="29" y="513"/>
                    </a:lnTo>
                    <a:lnTo>
                      <a:pt x="32" y="513"/>
                    </a:lnTo>
                    <a:lnTo>
                      <a:pt x="32" y="515"/>
                    </a:lnTo>
                    <a:lnTo>
                      <a:pt x="34" y="515"/>
                    </a:lnTo>
                    <a:lnTo>
                      <a:pt x="32" y="515"/>
                    </a:lnTo>
                    <a:lnTo>
                      <a:pt x="29" y="515"/>
                    </a:lnTo>
                    <a:lnTo>
                      <a:pt x="29" y="518"/>
                    </a:lnTo>
                    <a:lnTo>
                      <a:pt x="32" y="515"/>
                    </a:lnTo>
                    <a:lnTo>
                      <a:pt x="32" y="518"/>
                    </a:lnTo>
                    <a:lnTo>
                      <a:pt x="34" y="518"/>
                    </a:lnTo>
                    <a:lnTo>
                      <a:pt x="32" y="518"/>
                    </a:lnTo>
                    <a:lnTo>
                      <a:pt x="29" y="518"/>
                    </a:lnTo>
                    <a:lnTo>
                      <a:pt x="27" y="518"/>
                    </a:lnTo>
                    <a:lnTo>
                      <a:pt x="27" y="515"/>
                    </a:lnTo>
                    <a:lnTo>
                      <a:pt x="24" y="515"/>
                    </a:lnTo>
                    <a:lnTo>
                      <a:pt x="22" y="515"/>
                    </a:lnTo>
                    <a:lnTo>
                      <a:pt x="19" y="515"/>
                    </a:lnTo>
                    <a:lnTo>
                      <a:pt x="19" y="513"/>
                    </a:lnTo>
                    <a:lnTo>
                      <a:pt x="17" y="513"/>
                    </a:lnTo>
                    <a:lnTo>
                      <a:pt x="17" y="511"/>
                    </a:lnTo>
                    <a:lnTo>
                      <a:pt x="17" y="508"/>
                    </a:lnTo>
                    <a:lnTo>
                      <a:pt x="19" y="508"/>
                    </a:lnTo>
                    <a:lnTo>
                      <a:pt x="19" y="506"/>
                    </a:lnTo>
                    <a:lnTo>
                      <a:pt x="19" y="508"/>
                    </a:lnTo>
                    <a:lnTo>
                      <a:pt x="17" y="508"/>
                    </a:lnTo>
                    <a:lnTo>
                      <a:pt x="17" y="511"/>
                    </a:lnTo>
                    <a:lnTo>
                      <a:pt x="15" y="511"/>
                    </a:lnTo>
                    <a:lnTo>
                      <a:pt x="12" y="511"/>
                    </a:lnTo>
                    <a:lnTo>
                      <a:pt x="10" y="511"/>
                    </a:lnTo>
                    <a:lnTo>
                      <a:pt x="10" y="513"/>
                    </a:lnTo>
                    <a:lnTo>
                      <a:pt x="7" y="513"/>
                    </a:lnTo>
                    <a:lnTo>
                      <a:pt x="7" y="511"/>
                    </a:lnTo>
                    <a:lnTo>
                      <a:pt x="7" y="513"/>
                    </a:lnTo>
                    <a:lnTo>
                      <a:pt x="5" y="513"/>
                    </a:lnTo>
                    <a:lnTo>
                      <a:pt x="2" y="513"/>
                    </a:lnTo>
                    <a:lnTo>
                      <a:pt x="2" y="515"/>
                    </a:lnTo>
                    <a:lnTo>
                      <a:pt x="5" y="515"/>
                    </a:lnTo>
                    <a:lnTo>
                      <a:pt x="5" y="513"/>
                    </a:lnTo>
                    <a:lnTo>
                      <a:pt x="7" y="513"/>
                    </a:lnTo>
                    <a:lnTo>
                      <a:pt x="7" y="515"/>
                    </a:lnTo>
                    <a:lnTo>
                      <a:pt x="10" y="515"/>
                    </a:lnTo>
                    <a:lnTo>
                      <a:pt x="7" y="515"/>
                    </a:lnTo>
                    <a:lnTo>
                      <a:pt x="7" y="513"/>
                    </a:lnTo>
                    <a:lnTo>
                      <a:pt x="7" y="515"/>
                    </a:lnTo>
                    <a:lnTo>
                      <a:pt x="10" y="515"/>
                    </a:lnTo>
                    <a:lnTo>
                      <a:pt x="10" y="518"/>
                    </a:lnTo>
                    <a:lnTo>
                      <a:pt x="7" y="518"/>
                    </a:lnTo>
                    <a:lnTo>
                      <a:pt x="10" y="518"/>
                    </a:lnTo>
                    <a:lnTo>
                      <a:pt x="10" y="515"/>
                    </a:lnTo>
                    <a:lnTo>
                      <a:pt x="10" y="518"/>
                    </a:lnTo>
                    <a:lnTo>
                      <a:pt x="10" y="520"/>
                    </a:lnTo>
                    <a:lnTo>
                      <a:pt x="7" y="520"/>
                    </a:lnTo>
                    <a:lnTo>
                      <a:pt x="5" y="520"/>
                    </a:lnTo>
                    <a:lnTo>
                      <a:pt x="5" y="518"/>
                    </a:lnTo>
                    <a:lnTo>
                      <a:pt x="2" y="518"/>
                    </a:lnTo>
                    <a:lnTo>
                      <a:pt x="2" y="515"/>
                    </a:lnTo>
                    <a:lnTo>
                      <a:pt x="0" y="515"/>
                    </a:lnTo>
                    <a:lnTo>
                      <a:pt x="0" y="513"/>
                    </a:lnTo>
                    <a:lnTo>
                      <a:pt x="0" y="511"/>
                    </a:lnTo>
                    <a:lnTo>
                      <a:pt x="2" y="511"/>
                    </a:lnTo>
                    <a:lnTo>
                      <a:pt x="0" y="511"/>
                    </a:lnTo>
                    <a:lnTo>
                      <a:pt x="2" y="511"/>
                    </a:lnTo>
                    <a:lnTo>
                      <a:pt x="0" y="511"/>
                    </a:lnTo>
                    <a:lnTo>
                      <a:pt x="2" y="511"/>
                    </a:lnTo>
                    <a:lnTo>
                      <a:pt x="5" y="511"/>
                    </a:lnTo>
                    <a:lnTo>
                      <a:pt x="5" y="508"/>
                    </a:lnTo>
                    <a:lnTo>
                      <a:pt x="7" y="508"/>
                    </a:lnTo>
                    <a:lnTo>
                      <a:pt x="10" y="508"/>
                    </a:lnTo>
                    <a:lnTo>
                      <a:pt x="7" y="508"/>
                    </a:lnTo>
                    <a:lnTo>
                      <a:pt x="7" y="506"/>
                    </a:lnTo>
                    <a:lnTo>
                      <a:pt x="10" y="506"/>
                    </a:lnTo>
                    <a:lnTo>
                      <a:pt x="7" y="506"/>
                    </a:lnTo>
                    <a:lnTo>
                      <a:pt x="10" y="506"/>
                    </a:lnTo>
                    <a:lnTo>
                      <a:pt x="12" y="506"/>
                    </a:lnTo>
                    <a:lnTo>
                      <a:pt x="12" y="503"/>
                    </a:lnTo>
                    <a:lnTo>
                      <a:pt x="15" y="503"/>
                    </a:lnTo>
                    <a:lnTo>
                      <a:pt x="12" y="503"/>
                    </a:lnTo>
                    <a:lnTo>
                      <a:pt x="15" y="503"/>
                    </a:lnTo>
                    <a:lnTo>
                      <a:pt x="17" y="503"/>
                    </a:lnTo>
                    <a:lnTo>
                      <a:pt x="19" y="503"/>
                    </a:lnTo>
                    <a:lnTo>
                      <a:pt x="22" y="503"/>
                    </a:lnTo>
                    <a:lnTo>
                      <a:pt x="19" y="503"/>
                    </a:lnTo>
                    <a:lnTo>
                      <a:pt x="17" y="503"/>
                    </a:lnTo>
                    <a:lnTo>
                      <a:pt x="15" y="503"/>
                    </a:lnTo>
                    <a:lnTo>
                      <a:pt x="15" y="501"/>
                    </a:lnTo>
                    <a:lnTo>
                      <a:pt x="17" y="501"/>
                    </a:lnTo>
                    <a:lnTo>
                      <a:pt x="15" y="501"/>
                    </a:lnTo>
                    <a:lnTo>
                      <a:pt x="17" y="501"/>
                    </a:lnTo>
                    <a:lnTo>
                      <a:pt x="19" y="501"/>
                    </a:lnTo>
                    <a:lnTo>
                      <a:pt x="22" y="501"/>
                    </a:lnTo>
                    <a:lnTo>
                      <a:pt x="22" y="503"/>
                    </a:lnTo>
                    <a:lnTo>
                      <a:pt x="22" y="501"/>
                    </a:lnTo>
                    <a:lnTo>
                      <a:pt x="19" y="501"/>
                    </a:lnTo>
                    <a:lnTo>
                      <a:pt x="19" y="498"/>
                    </a:lnTo>
                    <a:lnTo>
                      <a:pt x="22" y="498"/>
                    </a:lnTo>
                    <a:lnTo>
                      <a:pt x="19" y="498"/>
                    </a:lnTo>
                    <a:lnTo>
                      <a:pt x="22" y="498"/>
                    </a:lnTo>
                    <a:lnTo>
                      <a:pt x="24" y="498"/>
                    </a:lnTo>
                    <a:lnTo>
                      <a:pt x="24" y="501"/>
                    </a:lnTo>
                    <a:lnTo>
                      <a:pt x="24" y="498"/>
                    </a:lnTo>
                    <a:lnTo>
                      <a:pt x="27" y="498"/>
                    </a:lnTo>
                    <a:lnTo>
                      <a:pt x="24" y="498"/>
                    </a:lnTo>
                    <a:lnTo>
                      <a:pt x="24" y="496"/>
                    </a:lnTo>
                    <a:lnTo>
                      <a:pt x="27" y="496"/>
                    </a:lnTo>
                    <a:lnTo>
                      <a:pt x="27" y="493"/>
                    </a:lnTo>
                    <a:lnTo>
                      <a:pt x="27" y="491"/>
                    </a:lnTo>
                    <a:lnTo>
                      <a:pt x="27" y="493"/>
                    </a:lnTo>
                    <a:lnTo>
                      <a:pt x="24" y="493"/>
                    </a:lnTo>
                    <a:lnTo>
                      <a:pt x="27" y="493"/>
                    </a:lnTo>
                    <a:lnTo>
                      <a:pt x="24" y="493"/>
                    </a:lnTo>
                    <a:lnTo>
                      <a:pt x="24" y="496"/>
                    </a:lnTo>
                    <a:lnTo>
                      <a:pt x="22" y="496"/>
                    </a:lnTo>
                    <a:lnTo>
                      <a:pt x="19" y="496"/>
                    </a:lnTo>
                    <a:lnTo>
                      <a:pt x="17" y="496"/>
                    </a:lnTo>
                    <a:lnTo>
                      <a:pt x="17" y="493"/>
                    </a:lnTo>
                    <a:lnTo>
                      <a:pt x="19" y="496"/>
                    </a:lnTo>
                    <a:lnTo>
                      <a:pt x="19" y="493"/>
                    </a:lnTo>
                    <a:lnTo>
                      <a:pt x="22" y="493"/>
                    </a:lnTo>
                    <a:lnTo>
                      <a:pt x="19" y="493"/>
                    </a:lnTo>
                    <a:lnTo>
                      <a:pt x="17" y="493"/>
                    </a:lnTo>
                    <a:lnTo>
                      <a:pt x="19" y="493"/>
                    </a:lnTo>
                    <a:lnTo>
                      <a:pt x="17" y="493"/>
                    </a:lnTo>
                    <a:lnTo>
                      <a:pt x="17" y="491"/>
                    </a:lnTo>
                    <a:lnTo>
                      <a:pt x="15" y="491"/>
                    </a:lnTo>
                    <a:lnTo>
                      <a:pt x="17" y="491"/>
                    </a:lnTo>
                    <a:lnTo>
                      <a:pt x="19" y="491"/>
                    </a:lnTo>
                    <a:lnTo>
                      <a:pt x="22" y="491"/>
                    </a:lnTo>
                    <a:lnTo>
                      <a:pt x="22" y="493"/>
                    </a:lnTo>
                    <a:lnTo>
                      <a:pt x="22" y="491"/>
                    </a:lnTo>
                    <a:lnTo>
                      <a:pt x="19" y="491"/>
                    </a:lnTo>
                    <a:lnTo>
                      <a:pt x="22" y="491"/>
                    </a:lnTo>
                    <a:lnTo>
                      <a:pt x="24" y="491"/>
                    </a:lnTo>
                    <a:lnTo>
                      <a:pt x="24" y="489"/>
                    </a:lnTo>
                    <a:lnTo>
                      <a:pt x="22" y="489"/>
                    </a:lnTo>
                    <a:lnTo>
                      <a:pt x="24" y="489"/>
                    </a:lnTo>
                    <a:lnTo>
                      <a:pt x="27" y="489"/>
                    </a:lnTo>
                    <a:lnTo>
                      <a:pt x="27" y="491"/>
                    </a:lnTo>
                    <a:lnTo>
                      <a:pt x="27" y="489"/>
                    </a:lnTo>
                    <a:lnTo>
                      <a:pt x="29" y="489"/>
                    </a:lnTo>
                    <a:lnTo>
                      <a:pt x="29" y="491"/>
                    </a:lnTo>
                    <a:lnTo>
                      <a:pt x="29" y="489"/>
                    </a:lnTo>
                    <a:lnTo>
                      <a:pt x="32" y="489"/>
                    </a:lnTo>
                    <a:lnTo>
                      <a:pt x="32" y="491"/>
                    </a:lnTo>
                    <a:lnTo>
                      <a:pt x="32" y="493"/>
                    </a:lnTo>
                    <a:lnTo>
                      <a:pt x="32" y="491"/>
                    </a:lnTo>
                    <a:lnTo>
                      <a:pt x="34" y="491"/>
                    </a:lnTo>
                    <a:lnTo>
                      <a:pt x="34" y="493"/>
                    </a:lnTo>
                    <a:lnTo>
                      <a:pt x="32" y="493"/>
                    </a:lnTo>
                    <a:lnTo>
                      <a:pt x="34" y="493"/>
                    </a:lnTo>
                    <a:lnTo>
                      <a:pt x="34" y="496"/>
                    </a:lnTo>
                    <a:lnTo>
                      <a:pt x="34" y="493"/>
                    </a:lnTo>
                    <a:lnTo>
                      <a:pt x="37" y="493"/>
                    </a:lnTo>
                    <a:lnTo>
                      <a:pt x="34" y="493"/>
                    </a:lnTo>
                    <a:lnTo>
                      <a:pt x="34" y="491"/>
                    </a:lnTo>
                    <a:lnTo>
                      <a:pt x="32" y="491"/>
                    </a:lnTo>
                    <a:lnTo>
                      <a:pt x="32" y="489"/>
                    </a:lnTo>
                    <a:lnTo>
                      <a:pt x="34" y="489"/>
                    </a:lnTo>
                    <a:lnTo>
                      <a:pt x="37" y="489"/>
                    </a:lnTo>
                    <a:lnTo>
                      <a:pt x="37" y="491"/>
                    </a:lnTo>
                    <a:lnTo>
                      <a:pt x="37" y="489"/>
                    </a:lnTo>
                    <a:lnTo>
                      <a:pt x="39" y="489"/>
                    </a:lnTo>
                    <a:lnTo>
                      <a:pt x="41" y="489"/>
                    </a:lnTo>
                    <a:lnTo>
                      <a:pt x="44" y="489"/>
                    </a:lnTo>
                    <a:lnTo>
                      <a:pt x="44" y="491"/>
                    </a:lnTo>
                    <a:lnTo>
                      <a:pt x="41" y="491"/>
                    </a:lnTo>
                    <a:lnTo>
                      <a:pt x="39" y="491"/>
                    </a:lnTo>
                    <a:lnTo>
                      <a:pt x="41" y="491"/>
                    </a:lnTo>
                    <a:lnTo>
                      <a:pt x="44" y="491"/>
                    </a:lnTo>
                    <a:lnTo>
                      <a:pt x="46" y="491"/>
                    </a:lnTo>
                    <a:lnTo>
                      <a:pt x="44" y="491"/>
                    </a:lnTo>
                    <a:lnTo>
                      <a:pt x="44" y="493"/>
                    </a:lnTo>
                    <a:lnTo>
                      <a:pt x="46" y="493"/>
                    </a:lnTo>
                    <a:lnTo>
                      <a:pt x="44" y="493"/>
                    </a:lnTo>
                    <a:lnTo>
                      <a:pt x="41" y="493"/>
                    </a:lnTo>
                    <a:lnTo>
                      <a:pt x="39" y="493"/>
                    </a:lnTo>
                    <a:lnTo>
                      <a:pt x="39" y="496"/>
                    </a:lnTo>
                    <a:lnTo>
                      <a:pt x="39" y="493"/>
                    </a:lnTo>
                    <a:lnTo>
                      <a:pt x="39" y="496"/>
                    </a:lnTo>
                    <a:lnTo>
                      <a:pt x="41" y="496"/>
                    </a:lnTo>
                    <a:lnTo>
                      <a:pt x="41" y="493"/>
                    </a:lnTo>
                    <a:lnTo>
                      <a:pt x="44" y="493"/>
                    </a:lnTo>
                    <a:lnTo>
                      <a:pt x="44" y="496"/>
                    </a:lnTo>
                    <a:lnTo>
                      <a:pt x="44" y="498"/>
                    </a:lnTo>
                    <a:lnTo>
                      <a:pt x="41" y="498"/>
                    </a:lnTo>
                    <a:lnTo>
                      <a:pt x="39" y="498"/>
                    </a:lnTo>
                    <a:lnTo>
                      <a:pt x="37" y="498"/>
                    </a:lnTo>
                    <a:lnTo>
                      <a:pt x="39" y="498"/>
                    </a:lnTo>
                    <a:lnTo>
                      <a:pt x="41" y="498"/>
                    </a:lnTo>
                    <a:lnTo>
                      <a:pt x="44" y="498"/>
                    </a:lnTo>
                    <a:lnTo>
                      <a:pt x="44" y="496"/>
                    </a:lnTo>
                    <a:lnTo>
                      <a:pt x="44" y="498"/>
                    </a:lnTo>
                    <a:lnTo>
                      <a:pt x="44" y="496"/>
                    </a:lnTo>
                    <a:lnTo>
                      <a:pt x="44" y="493"/>
                    </a:lnTo>
                    <a:lnTo>
                      <a:pt x="46" y="493"/>
                    </a:lnTo>
                    <a:lnTo>
                      <a:pt x="46" y="496"/>
                    </a:lnTo>
                    <a:lnTo>
                      <a:pt x="46" y="498"/>
                    </a:lnTo>
                    <a:lnTo>
                      <a:pt x="44" y="498"/>
                    </a:lnTo>
                    <a:lnTo>
                      <a:pt x="41" y="498"/>
                    </a:lnTo>
                    <a:lnTo>
                      <a:pt x="41" y="501"/>
                    </a:lnTo>
                    <a:lnTo>
                      <a:pt x="39" y="501"/>
                    </a:lnTo>
                    <a:lnTo>
                      <a:pt x="37" y="501"/>
                    </a:lnTo>
                    <a:lnTo>
                      <a:pt x="34" y="501"/>
                    </a:lnTo>
                    <a:lnTo>
                      <a:pt x="34" y="498"/>
                    </a:lnTo>
                    <a:lnTo>
                      <a:pt x="34" y="501"/>
                    </a:lnTo>
                    <a:lnTo>
                      <a:pt x="37" y="501"/>
                    </a:lnTo>
                    <a:lnTo>
                      <a:pt x="39" y="501"/>
                    </a:lnTo>
                    <a:lnTo>
                      <a:pt x="41" y="501"/>
                    </a:lnTo>
                    <a:lnTo>
                      <a:pt x="44" y="501"/>
                    </a:lnTo>
                    <a:lnTo>
                      <a:pt x="44" y="498"/>
                    </a:lnTo>
                    <a:lnTo>
                      <a:pt x="46" y="498"/>
                    </a:lnTo>
                    <a:lnTo>
                      <a:pt x="46" y="501"/>
                    </a:lnTo>
                    <a:lnTo>
                      <a:pt x="44" y="501"/>
                    </a:lnTo>
                    <a:lnTo>
                      <a:pt x="46" y="501"/>
                    </a:lnTo>
                    <a:lnTo>
                      <a:pt x="46" y="498"/>
                    </a:lnTo>
                    <a:lnTo>
                      <a:pt x="49" y="498"/>
                    </a:lnTo>
                    <a:lnTo>
                      <a:pt x="51" y="498"/>
                    </a:lnTo>
                    <a:lnTo>
                      <a:pt x="51" y="501"/>
                    </a:lnTo>
                    <a:lnTo>
                      <a:pt x="54" y="501"/>
                    </a:lnTo>
                    <a:lnTo>
                      <a:pt x="54" y="503"/>
                    </a:lnTo>
                    <a:lnTo>
                      <a:pt x="51" y="503"/>
                    </a:lnTo>
                    <a:lnTo>
                      <a:pt x="51" y="506"/>
                    </a:lnTo>
                    <a:lnTo>
                      <a:pt x="49" y="506"/>
                    </a:lnTo>
                    <a:lnTo>
                      <a:pt x="49" y="508"/>
                    </a:lnTo>
                    <a:lnTo>
                      <a:pt x="49" y="511"/>
                    </a:lnTo>
                    <a:lnTo>
                      <a:pt x="51" y="511"/>
                    </a:lnTo>
                    <a:lnTo>
                      <a:pt x="51" y="508"/>
                    </a:lnTo>
                    <a:lnTo>
                      <a:pt x="54" y="508"/>
                    </a:lnTo>
                    <a:lnTo>
                      <a:pt x="51" y="506"/>
                    </a:lnTo>
                    <a:lnTo>
                      <a:pt x="54" y="506"/>
                    </a:lnTo>
                    <a:lnTo>
                      <a:pt x="54" y="503"/>
                    </a:lnTo>
                    <a:lnTo>
                      <a:pt x="56" y="503"/>
                    </a:lnTo>
                    <a:lnTo>
                      <a:pt x="59" y="503"/>
                    </a:lnTo>
                    <a:lnTo>
                      <a:pt x="59" y="501"/>
                    </a:lnTo>
                    <a:lnTo>
                      <a:pt x="61" y="501"/>
                    </a:lnTo>
                    <a:lnTo>
                      <a:pt x="59" y="501"/>
                    </a:lnTo>
                    <a:lnTo>
                      <a:pt x="59" y="498"/>
                    </a:lnTo>
                    <a:lnTo>
                      <a:pt x="61" y="498"/>
                    </a:lnTo>
                    <a:lnTo>
                      <a:pt x="61" y="496"/>
                    </a:lnTo>
                    <a:lnTo>
                      <a:pt x="63" y="496"/>
                    </a:lnTo>
                    <a:lnTo>
                      <a:pt x="63" y="493"/>
                    </a:lnTo>
                    <a:lnTo>
                      <a:pt x="61" y="493"/>
                    </a:lnTo>
                    <a:lnTo>
                      <a:pt x="61" y="496"/>
                    </a:lnTo>
                    <a:lnTo>
                      <a:pt x="59" y="496"/>
                    </a:lnTo>
                    <a:lnTo>
                      <a:pt x="59" y="498"/>
                    </a:lnTo>
                    <a:lnTo>
                      <a:pt x="56" y="498"/>
                    </a:lnTo>
                    <a:lnTo>
                      <a:pt x="56" y="501"/>
                    </a:lnTo>
                    <a:lnTo>
                      <a:pt x="56" y="503"/>
                    </a:lnTo>
                    <a:lnTo>
                      <a:pt x="54" y="503"/>
                    </a:lnTo>
                    <a:lnTo>
                      <a:pt x="54" y="501"/>
                    </a:lnTo>
                    <a:lnTo>
                      <a:pt x="56" y="501"/>
                    </a:lnTo>
                    <a:lnTo>
                      <a:pt x="56" y="498"/>
                    </a:lnTo>
                    <a:lnTo>
                      <a:pt x="56" y="496"/>
                    </a:lnTo>
                    <a:lnTo>
                      <a:pt x="56" y="493"/>
                    </a:lnTo>
                    <a:lnTo>
                      <a:pt x="59" y="491"/>
                    </a:lnTo>
                    <a:lnTo>
                      <a:pt x="56" y="491"/>
                    </a:lnTo>
                    <a:lnTo>
                      <a:pt x="59" y="491"/>
                    </a:lnTo>
                    <a:lnTo>
                      <a:pt x="59" y="489"/>
                    </a:lnTo>
                    <a:lnTo>
                      <a:pt x="61" y="489"/>
                    </a:lnTo>
                    <a:lnTo>
                      <a:pt x="61" y="486"/>
                    </a:lnTo>
                    <a:lnTo>
                      <a:pt x="63" y="486"/>
                    </a:lnTo>
                    <a:lnTo>
                      <a:pt x="66" y="486"/>
                    </a:lnTo>
                    <a:lnTo>
                      <a:pt x="66" y="484"/>
                    </a:lnTo>
                    <a:lnTo>
                      <a:pt x="66" y="486"/>
                    </a:lnTo>
                    <a:lnTo>
                      <a:pt x="66" y="484"/>
                    </a:lnTo>
                    <a:lnTo>
                      <a:pt x="68" y="484"/>
                    </a:lnTo>
                    <a:lnTo>
                      <a:pt x="66" y="486"/>
                    </a:lnTo>
                    <a:lnTo>
                      <a:pt x="68" y="486"/>
                    </a:lnTo>
                    <a:lnTo>
                      <a:pt x="68" y="484"/>
                    </a:lnTo>
                    <a:lnTo>
                      <a:pt x="66" y="484"/>
                    </a:lnTo>
                    <a:lnTo>
                      <a:pt x="66" y="481"/>
                    </a:lnTo>
                    <a:lnTo>
                      <a:pt x="66" y="484"/>
                    </a:lnTo>
                    <a:lnTo>
                      <a:pt x="66" y="481"/>
                    </a:lnTo>
                    <a:lnTo>
                      <a:pt x="66" y="484"/>
                    </a:lnTo>
                    <a:lnTo>
                      <a:pt x="63" y="484"/>
                    </a:lnTo>
                    <a:lnTo>
                      <a:pt x="61" y="484"/>
                    </a:lnTo>
                    <a:lnTo>
                      <a:pt x="61" y="486"/>
                    </a:lnTo>
                    <a:lnTo>
                      <a:pt x="59" y="486"/>
                    </a:lnTo>
                    <a:lnTo>
                      <a:pt x="59" y="489"/>
                    </a:lnTo>
                    <a:lnTo>
                      <a:pt x="56" y="489"/>
                    </a:lnTo>
                    <a:lnTo>
                      <a:pt x="59" y="489"/>
                    </a:lnTo>
                    <a:lnTo>
                      <a:pt x="59" y="486"/>
                    </a:lnTo>
                    <a:lnTo>
                      <a:pt x="59" y="484"/>
                    </a:lnTo>
                    <a:lnTo>
                      <a:pt x="59" y="481"/>
                    </a:lnTo>
                    <a:lnTo>
                      <a:pt x="59" y="479"/>
                    </a:lnTo>
                    <a:lnTo>
                      <a:pt x="61" y="479"/>
                    </a:lnTo>
                    <a:lnTo>
                      <a:pt x="61" y="476"/>
                    </a:lnTo>
                    <a:lnTo>
                      <a:pt x="61" y="479"/>
                    </a:lnTo>
                    <a:lnTo>
                      <a:pt x="63" y="479"/>
                    </a:lnTo>
                    <a:lnTo>
                      <a:pt x="63" y="476"/>
                    </a:lnTo>
                    <a:lnTo>
                      <a:pt x="66" y="476"/>
                    </a:lnTo>
                    <a:lnTo>
                      <a:pt x="66" y="474"/>
                    </a:lnTo>
                    <a:lnTo>
                      <a:pt x="68" y="474"/>
                    </a:lnTo>
                    <a:lnTo>
                      <a:pt x="68" y="476"/>
                    </a:lnTo>
                    <a:lnTo>
                      <a:pt x="71" y="476"/>
                    </a:lnTo>
                    <a:lnTo>
                      <a:pt x="71" y="479"/>
                    </a:lnTo>
                    <a:lnTo>
                      <a:pt x="73" y="479"/>
                    </a:lnTo>
                    <a:lnTo>
                      <a:pt x="76" y="479"/>
                    </a:lnTo>
                    <a:lnTo>
                      <a:pt x="78" y="479"/>
                    </a:lnTo>
                    <a:lnTo>
                      <a:pt x="78" y="476"/>
                    </a:lnTo>
                    <a:lnTo>
                      <a:pt x="76" y="476"/>
                    </a:lnTo>
                    <a:lnTo>
                      <a:pt x="76" y="479"/>
                    </a:lnTo>
                    <a:lnTo>
                      <a:pt x="76" y="476"/>
                    </a:lnTo>
                    <a:lnTo>
                      <a:pt x="73" y="476"/>
                    </a:lnTo>
                    <a:lnTo>
                      <a:pt x="71" y="476"/>
                    </a:lnTo>
                    <a:lnTo>
                      <a:pt x="71" y="474"/>
                    </a:lnTo>
                    <a:lnTo>
                      <a:pt x="68" y="474"/>
                    </a:lnTo>
                    <a:lnTo>
                      <a:pt x="66" y="474"/>
                    </a:lnTo>
                    <a:lnTo>
                      <a:pt x="63" y="474"/>
                    </a:lnTo>
                    <a:lnTo>
                      <a:pt x="61" y="474"/>
                    </a:lnTo>
                    <a:lnTo>
                      <a:pt x="61" y="471"/>
                    </a:lnTo>
                    <a:lnTo>
                      <a:pt x="63" y="471"/>
                    </a:lnTo>
                    <a:lnTo>
                      <a:pt x="66" y="471"/>
                    </a:lnTo>
                    <a:lnTo>
                      <a:pt x="63" y="471"/>
                    </a:lnTo>
                    <a:lnTo>
                      <a:pt x="66" y="471"/>
                    </a:lnTo>
                    <a:lnTo>
                      <a:pt x="66" y="469"/>
                    </a:lnTo>
                    <a:lnTo>
                      <a:pt x="63" y="469"/>
                    </a:lnTo>
                    <a:lnTo>
                      <a:pt x="66" y="469"/>
                    </a:lnTo>
                    <a:lnTo>
                      <a:pt x="63" y="469"/>
                    </a:lnTo>
                    <a:lnTo>
                      <a:pt x="63" y="467"/>
                    </a:lnTo>
                    <a:lnTo>
                      <a:pt x="63" y="464"/>
                    </a:lnTo>
                    <a:lnTo>
                      <a:pt x="66" y="464"/>
                    </a:lnTo>
                    <a:lnTo>
                      <a:pt x="68" y="464"/>
                    </a:lnTo>
                    <a:lnTo>
                      <a:pt x="71" y="464"/>
                    </a:lnTo>
                    <a:lnTo>
                      <a:pt x="73" y="464"/>
                    </a:lnTo>
                    <a:lnTo>
                      <a:pt x="73" y="462"/>
                    </a:lnTo>
                    <a:lnTo>
                      <a:pt x="76" y="462"/>
                    </a:lnTo>
                    <a:lnTo>
                      <a:pt x="78" y="462"/>
                    </a:lnTo>
                    <a:lnTo>
                      <a:pt x="78" y="459"/>
                    </a:lnTo>
                    <a:lnTo>
                      <a:pt x="81" y="459"/>
                    </a:lnTo>
                    <a:lnTo>
                      <a:pt x="81" y="457"/>
                    </a:lnTo>
                    <a:lnTo>
                      <a:pt x="83" y="457"/>
                    </a:lnTo>
                    <a:lnTo>
                      <a:pt x="83" y="454"/>
                    </a:lnTo>
                    <a:lnTo>
                      <a:pt x="83" y="452"/>
                    </a:lnTo>
                    <a:lnTo>
                      <a:pt x="83" y="454"/>
                    </a:lnTo>
                    <a:lnTo>
                      <a:pt x="83" y="452"/>
                    </a:lnTo>
                    <a:lnTo>
                      <a:pt x="85" y="452"/>
                    </a:lnTo>
                    <a:lnTo>
                      <a:pt x="83" y="452"/>
                    </a:lnTo>
                    <a:lnTo>
                      <a:pt x="83" y="449"/>
                    </a:lnTo>
                    <a:lnTo>
                      <a:pt x="85" y="449"/>
                    </a:lnTo>
                    <a:lnTo>
                      <a:pt x="83" y="449"/>
                    </a:lnTo>
                    <a:lnTo>
                      <a:pt x="83" y="452"/>
                    </a:lnTo>
                    <a:lnTo>
                      <a:pt x="81" y="452"/>
                    </a:lnTo>
                    <a:lnTo>
                      <a:pt x="81" y="449"/>
                    </a:lnTo>
                    <a:lnTo>
                      <a:pt x="78" y="449"/>
                    </a:lnTo>
                    <a:lnTo>
                      <a:pt x="76" y="449"/>
                    </a:lnTo>
                    <a:lnTo>
                      <a:pt x="76" y="447"/>
                    </a:lnTo>
                    <a:lnTo>
                      <a:pt x="78" y="447"/>
                    </a:lnTo>
                    <a:lnTo>
                      <a:pt x="76" y="447"/>
                    </a:lnTo>
                    <a:lnTo>
                      <a:pt x="73" y="447"/>
                    </a:lnTo>
                    <a:lnTo>
                      <a:pt x="71" y="447"/>
                    </a:lnTo>
                    <a:lnTo>
                      <a:pt x="71" y="445"/>
                    </a:lnTo>
                    <a:lnTo>
                      <a:pt x="71" y="447"/>
                    </a:lnTo>
                    <a:lnTo>
                      <a:pt x="71" y="445"/>
                    </a:lnTo>
                    <a:lnTo>
                      <a:pt x="68" y="445"/>
                    </a:lnTo>
                    <a:lnTo>
                      <a:pt x="71" y="445"/>
                    </a:lnTo>
                    <a:lnTo>
                      <a:pt x="71" y="442"/>
                    </a:lnTo>
                    <a:lnTo>
                      <a:pt x="71" y="445"/>
                    </a:lnTo>
                    <a:lnTo>
                      <a:pt x="71" y="442"/>
                    </a:lnTo>
                    <a:lnTo>
                      <a:pt x="68" y="442"/>
                    </a:lnTo>
                    <a:lnTo>
                      <a:pt x="68" y="445"/>
                    </a:lnTo>
                    <a:lnTo>
                      <a:pt x="66" y="445"/>
                    </a:lnTo>
                    <a:lnTo>
                      <a:pt x="66" y="442"/>
                    </a:lnTo>
                    <a:lnTo>
                      <a:pt x="68" y="442"/>
                    </a:lnTo>
                    <a:lnTo>
                      <a:pt x="66" y="442"/>
                    </a:lnTo>
                    <a:lnTo>
                      <a:pt x="68" y="442"/>
                    </a:lnTo>
                    <a:lnTo>
                      <a:pt x="66" y="442"/>
                    </a:lnTo>
                    <a:lnTo>
                      <a:pt x="66" y="440"/>
                    </a:lnTo>
                    <a:lnTo>
                      <a:pt x="68" y="440"/>
                    </a:lnTo>
                    <a:lnTo>
                      <a:pt x="68" y="442"/>
                    </a:lnTo>
                    <a:lnTo>
                      <a:pt x="71" y="442"/>
                    </a:lnTo>
                    <a:lnTo>
                      <a:pt x="71" y="440"/>
                    </a:lnTo>
                    <a:lnTo>
                      <a:pt x="68" y="440"/>
                    </a:lnTo>
                    <a:lnTo>
                      <a:pt x="71" y="440"/>
                    </a:lnTo>
                    <a:lnTo>
                      <a:pt x="71" y="437"/>
                    </a:lnTo>
                    <a:lnTo>
                      <a:pt x="68" y="437"/>
                    </a:lnTo>
                    <a:lnTo>
                      <a:pt x="71" y="437"/>
                    </a:lnTo>
                    <a:lnTo>
                      <a:pt x="73" y="437"/>
                    </a:lnTo>
                    <a:lnTo>
                      <a:pt x="73" y="435"/>
                    </a:lnTo>
                    <a:lnTo>
                      <a:pt x="71" y="435"/>
                    </a:lnTo>
                    <a:lnTo>
                      <a:pt x="73" y="435"/>
                    </a:lnTo>
                    <a:lnTo>
                      <a:pt x="71" y="435"/>
                    </a:lnTo>
                    <a:lnTo>
                      <a:pt x="73" y="435"/>
                    </a:lnTo>
                    <a:lnTo>
                      <a:pt x="73" y="432"/>
                    </a:lnTo>
                    <a:lnTo>
                      <a:pt x="76" y="432"/>
                    </a:lnTo>
                    <a:lnTo>
                      <a:pt x="78" y="432"/>
                    </a:lnTo>
                    <a:lnTo>
                      <a:pt x="78" y="430"/>
                    </a:lnTo>
                    <a:lnTo>
                      <a:pt x="78" y="432"/>
                    </a:lnTo>
                    <a:lnTo>
                      <a:pt x="76" y="432"/>
                    </a:lnTo>
                    <a:lnTo>
                      <a:pt x="73" y="432"/>
                    </a:lnTo>
                    <a:lnTo>
                      <a:pt x="71" y="432"/>
                    </a:lnTo>
                    <a:lnTo>
                      <a:pt x="71" y="430"/>
                    </a:lnTo>
                    <a:lnTo>
                      <a:pt x="71" y="432"/>
                    </a:lnTo>
                    <a:lnTo>
                      <a:pt x="68" y="432"/>
                    </a:lnTo>
                    <a:lnTo>
                      <a:pt x="68" y="430"/>
                    </a:lnTo>
                    <a:lnTo>
                      <a:pt x="66" y="430"/>
                    </a:lnTo>
                    <a:lnTo>
                      <a:pt x="63" y="430"/>
                    </a:lnTo>
                    <a:lnTo>
                      <a:pt x="61" y="430"/>
                    </a:lnTo>
                    <a:lnTo>
                      <a:pt x="61" y="427"/>
                    </a:lnTo>
                    <a:lnTo>
                      <a:pt x="61" y="425"/>
                    </a:lnTo>
                    <a:lnTo>
                      <a:pt x="63" y="425"/>
                    </a:lnTo>
                    <a:lnTo>
                      <a:pt x="63" y="423"/>
                    </a:lnTo>
                    <a:lnTo>
                      <a:pt x="66" y="423"/>
                    </a:lnTo>
                    <a:lnTo>
                      <a:pt x="66" y="420"/>
                    </a:lnTo>
                    <a:lnTo>
                      <a:pt x="66" y="418"/>
                    </a:lnTo>
                    <a:lnTo>
                      <a:pt x="68" y="418"/>
                    </a:lnTo>
                    <a:lnTo>
                      <a:pt x="68" y="415"/>
                    </a:lnTo>
                    <a:lnTo>
                      <a:pt x="68" y="413"/>
                    </a:lnTo>
                    <a:lnTo>
                      <a:pt x="66" y="413"/>
                    </a:lnTo>
                    <a:lnTo>
                      <a:pt x="63" y="413"/>
                    </a:lnTo>
                    <a:lnTo>
                      <a:pt x="59" y="410"/>
                    </a:lnTo>
                    <a:lnTo>
                      <a:pt x="56" y="410"/>
                    </a:lnTo>
                    <a:lnTo>
                      <a:pt x="56" y="408"/>
                    </a:lnTo>
                    <a:lnTo>
                      <a:pt x="54" y="408"/>
                    </a:lnTo>
                    <a:lnTo>
                      <a:pt x="56" y="408"/>
                    </a:lnTo>
                    <a:lnTo>
                      <a:pt x="56" y="410"/>
                    </a:lnTo>
                    <a:lnTo>
                      <a:pt x="59" y="410"/>
                    </a:lnTo>
                    <a:lnTo>
                      <a:pt x="59" y="413"/>
                    </a:lnTo>
                    <a:lnTo>
                      <a:pt x="56" y="413"/>
                    </a:lnTo>
                    <a:lnTo>
                      <a:pt x="59" y="413"/>
                    </a:lnTo>
                    <a:lnTo>
                      <a:pt x="61" y="413"/>
                    </a:lnTo>
                    <a:lnTo>
                      <a:pt x="61" y="415"/>
                    </a:lnTo>
                    <a:lnTo>
                      <a:pt x="59" y="415"/>
                    </a:lnTo>
                    <a:lnTo>
                      <a:pt x="61" y="415"/>
                    </a:lnTo>
                    <a:lnTo>
                      <a:pt x="59" y="415"/>
                    </a:lnTo>
                    <a:lnTo>
                      <a:pt x="59" y="413"/>
                    </a:lnTo>
                    <a:lnTo>
                      <a:pt x="59" y="415"/>
                    </a:lnTo>
                    <a:lnTo>
                      <a:pt x="59" y="413"/>
                    </a:lnTo>
                    <a:lnTo>
                      <a:pt x="56" y="413"/>
                    </a:lnTo>
                    <a:lnTo>
                      <a:pt x="56" y="415"/>
                    </a:lnTo>
                    <a:lnTo>
                      <a:pt x="56" y="413"/>
                    </a:lnTo>
                    <a:lnTo>
                      <a:pt x="56" y="415"/>
                    </a:lnTo>
                    <a:lnTo>
                      <a:pt x="54" y="415"/>
                    </a:lnTo>
                    <a:lnTo>
                      <a:pt x="54" y="413"/>
                    </a:lnTo>
                    <a:lnTo>
                      <a:pt x="54" y="415"/>
                    </a:lnTo>
                    <a:lnTo>
                      <a:pt x="51" y="415"/>
                    </a:lnTo>
                    <a:lnTo>
                      <a:pt x="54" y="415"/>
                    </a:lnTo>
                    <a:lnTo>
                      <a:pt x="51" y="415"/>
                    </a:lnTo>
                    <a:lnTo>
                      <a:pt x="51" y="418"/>
                    </a:lnTo>
                    <a:lnTo>
                      <a:pt x="54" y="418"/>
                    </a:lnTo>
                    <a:lnTo>
                      <a:pt x="51" y="418"/>
                    </a:lnTo>
                    <a:lnTo>
                      <a:pt x="54" y="418"/>
                    </a:lnTo>
                    <a:lnTo>
                      <a:pt x="54" y="420"/>
                    </a:lnTo>
                    <a:lnTo>
                      <a:pt x="51" y="420"/>
                    </a:lnTo>
                    <a:lnTo>
                      <a:pt x="51" y="418"/>
                    </a:lnTo>
                    <a:lnTo>
                      <a:pt x="49" y="418"/>
                    </a:lnTo>
                    <a:lnTo>
                      <a:pt x="49" y="420"/>
                    </a:lnTo>
                    <a:lnTo>
                      <a:pt x="51" y="420"/>
                    </a:lnTo>
                    <a:lnTo>
                      <a:pt x="51" y="423"/>
                    </a:lnTo>
                    <a:lnTo>
                      <a:pt x="49" y="423"/>
                    </a:lnTo>
                    <a:lnTo>
                      <a:pt x="49" y="420"/>
                    </a:lnTo>
                    <a:lnTo>
                      <a:pt x="46" y="420"/>
                    </a:lnTo>
                    <a:lnTo>
                      <a:pt x="46" y="423"/>
                    </a:lnTo>
                    <a:lnTo>
                      <a:pt x="44" y="423"/>
                    </a:lnTo>
                    <a:lnTo>
                      <a:pt x="44" y="420"/>
                    </a:lnTo>
                    <a:lnTo>
                      <a:pt x="44" y="423"/>
                    </a:lnTo>
                    <a:lnTo>
                      <a:pt x="41" y="423"/>
                    </a:lnTo>
                    <a:lnTo>
                      <a:pt x="41" y="420"/>
                    </a:lnTo>
                    <a:lnTo>
                      <a:pt x="39" y="420"/>
                    </a:lnTo>
                    <a:lnTo>
                      <a:pt x="37" y="420"/>
                    </a:lnTo>
                    <a:lnTo>
                      <a:pt x="37" y="418"/>
                    </a:lnTo>
                    <a:lnTo>
                      <a:pt x="34" y="418"/>
                    </a:lnTo>
                    <a:lnTo>
                      <a:pt x="34" y="415"/>
                    </a:lnTo>
                    <a:lnTo>
                      <a:pt x="37" y="415"/>
                    </a:lnTo>
                    <a:lnTo>
                      <a:pt x="37" y="413"/>
                    </a:lnTo>
                    <a:lnTo>
                      <a:pt x="39" y="413"/>
                    </a:lnTo>
                    <a:lnTo>
                      <a:pt x="39" y="410"/>
                    </a:lnTo>
                    <a:lnTo>
                      <a:pt x="39" y="408"/>
                    </a:lnTo>
                    <a:lnTo>
                      <a:pt x="41" y="408"/>
                    </a:lnTo>
                    <a:lnTo>
                      <a:pt x="41" y="405"/>
                    </a:lnTo>
                    <a:lnTo>
                      <a:pt x="41" y="403"/>
                    </a:lnTo>
                    <a:lnTo>
                      <a:pt x="41" y="405"/>
                    </a:lnTo>
                    <a:lnTo>
                      <a:pt x="41" y="403"/>
                    </a:lnTo>
                    <a:lnTo>
                      <a:pt x="41" y="401"/>
                    </a:lnTo>
                    <a:lnTo>
                      <a:pt x="41" y="398"/>
                    </a:lnTo>
                    <a:lnTo>
                      <a:pt x="39" y="398"/>
                    </a:lnTo>
                    <a:lnTo>
                      <a:pt x="39" y="396"/>
                    </a:lnTo>
                    <a:lnTo>
                      <a:pt x="41" y="396"/>
                    </a:lnTo>
                    <a:lnTo>
                      <a:pt x="39" y="396"/>
                    </a:lnTo>
                    <a:lnTo>
                      <a:pt x="41" y="396"/>
                    </a:lnTo>
                    <a:lnTo>
                      <a:pt x="39" y="396"/>
                    </a:lnTo>
                    <a:lnTo>
                      <a:pt x="41" y="393"/>
                    </a:lnTo>
                    <a:lnTo>
                      <a:pt x="41" y="391"/>
                    </a:lnTo>
                    <a:lnTo>
                      <a:pt x="41" y="388"/>
                    </a:lnTo>
                    <a:lnTo>
                      <a:pt x="44" y="388"/>
                    </a:lnTo>
                    <a:lnTo>
                      <a:pt x="44" y="386"/>
                    </a:lnTo>
                    <a:lnTo>
                      <a:pt x="44" y="383"/>
                    </a:lnTo>
                    <a:lnTo>
                      <a:pt x="44" y="381"/>
                    </a:lnTo>
                    <a:lnTo>
                      <a:pt x="46" y="381"/>
                    </a:lnTo>
                    <a:lnTo>
                      <a:pt x="46" y="379"/>
                    </a:lnTo>
                    <a:lnTo>
                      <a:pt x="44" y="379"/>
                    </a:lnTo>
                    <a:lnTo>
                      <a:pt x="44" y="376"/>
                    </a:lnTo>
                    <a:lnTo>
                      <a:pt x="46" y="376"/>
                    </a:lnTo>
                    <a:lnTo>
                      <a:pt x="49" y="376"/>
                    </a:lnTo>
                    <a:lnTo>
                      <a:pt x="49" y="379"/>
                    </a:lnTo>
                    <a:lnTo>
                      <a:pt x="46" y="379"/>
                    </a:lnTo>
                    <a:lnTo>
                      <a:pt x="49" y="379"/>
                    </a:lnTo>
                    <a:lnTo>
                      <a:pt x="46" y="379"/>
                    </a:lnTo>
                    <a:lnTo>
                      <a:pt x="49" y="379"/>
                    </a:lnTo>
                    <a:lnTo>
                      <a:pt x="51" y="379"/>
                    </a:lnTo>
                    <a:lnTo>
                      <a:pt x="54" y="379"/>
                    </a:lnTo>
                    <a:lnTo>
                      <a:pt x="54" y="376"/>
                    </a:lnTo>
                    <a:lnTo>
                      <a:pt x="54" y="379"/>
                    </a:lnTo>
                    <a:lnTo>
                      <a:pt x="56" y="379"/>
                    </a:lnTo>
                    <a:lnTo>
                      <a:pt x="56" y="376"/>
                    </a:lnTo>
                    <a:lnTo>
                      <a:pt x="56" y="379"/>
                    </a:lnTo>
                    <a:lnTo>
                      <a:pt x="59" y="379"/>
                    </a:lnTo>
                    <a:lnTo>
                      <a:pt x="59" y="376"/>
                    </a:lnTo>
                    <a:lnTo>
                      <a:pt x="59" y="379"/>
                    </a:lnTo>
                    <a:lnTo>
                      <a:pt x="61" y="379"/>
                    </a:lnTo>
                    <a:lnTo>
                      <a:pt x="59" y="379"/>
                    </a:lnTo>
                    <a:lnTo>
                      <a:pt x="59" y="381"/>
                    </a:lnTo>
                    <a:lnTo>
                      <a:pt x="61" y="381"/>
                    </a:lnTo>
                    <a:lnTo>
                      <a:pt x="59" y="381"/>
                    </a:lnTo>
                    <a:lnTo>
                      <a:pt x="61" y="381"/>
                    </a:lnTo>
                    <a:lnTo>
                      <a:pt x="63" y="379"/>
                    </a:lnTo>
                    <a:lnTo>
                      <a:pt x="61" y="379"/>
                    </a:lnTo>
                    <a:lnTo>
                      <a:pt x="59" y="379"/>
                    </a:lnTo>
                    <a:lnTo>
                      <a:pt x="59" y="376"/>
                    </a:lnTo>
                    <a:lnTo>
                      <a:pt x="56" y="376"/>
                    </a:lnTo>
                    <a:lnTo>
                      <a:pt x="59" y="376"/>
                    </a:lnTo>
                    <a:lnTo>
                      <a:pt x="56" y="376"/>
                    </a:lnTo>
                    <a:lnTo>
                      <a:pt x="54" y="376"/>
                    </a:lnTo>
                    <a:lnTo>
                      <a:pt x="51" y="376"/>
                    </a:lnTo>
                    <a:lnTo>
                      <a:pt x="54" y="376"/>
                    </a:lnTo>
                    <a:lnTo>
                      <a:pt x="54" y="374"/>
                    </a:lnTo>
                    <a:lnTo>
                      <a:pt x="54" y="371"/>
                    </a:lnTo>
                    <a:lnTo>
                      <a:pt x="56" y="371"/>
                    </a:lnTo>
                    <a:lnTo>
                      <a:pt x="56" y="374"/>
                    </a:lnTo>
                    <a:lnTo>
                      <a:pt x="56" y="371"/>
                    </a:lnTo>
                    <a:lnTo>
                      <a:pt x="59" y="371"/>
                    </a:lnTo>
                    <a:lnTo>
                      <a:pt x="59" y="369"/>
                    </a:lnTo>
                    <a:lnTo>
                      <a:pt x="61" y="369"/>
                    </a:lnTo>
                    <a:lnTo>
                      <a:pt x="63" y="369"/>
                    </a:lnTo>
                    <a:lnTo>
                      <a:pt x="61" y="369"/>
                    </a:lnTo>
                    <a:lnTo>
                      <a:pt x="59" y="369"/>
                    </a:lnTo>
                    <a:lnTo>
                      <a:pt x="59" y="371"/>
                    </a:lnTo>
                    <a:lnTo>
                      <a:pt x="56" y="371"/>
                    </a:lnTo>
                    <a:lnTo>
                      <a:pt x="54" y="371"/>
                    </a:lnTo>
                    <a:lnTo>
                      <a:pt x="56" y="371"/>
                    </a:lnTo>
                    <a:lnTo>
                      <a:pt x="54" y="371"/>
                    </a:lnTo>
                    <a:lnTo>
                      <a:pt x="51" y="371"/>
                    </a:lnTo>
                    <a:lnTo>
                      <a:pt x="51" y="369"/>
                    </a:lnTo>
                    <a:lnTo>
                      <a:pt x="49" y="369"/>
                    </a:lnTo>
                    <a:lnTo>
                      <a:pt x="49" y="366"/>
                    </a:lnTo>
                    <a:lnTo>
                      <a:pt x="49" y="364"/>
                    </a:lnTo>
                    <a:lnTo>
                      <a:pt x="49" y="361"/>
                    </a:lnTo>
                    <a:lnTo>
                      <a:pt x="49" y="359"/>
                    </a:lnTo>
                    <a:lnTo>
                      <a:pt x="46" y="359"/>
                    </a:lnTo>
                    <a:lnTo>
                      <a:pt x="49" y="359"/>
                    </a:lnTo>
                    <a:lnTo>
                      <a:pt x="46" y="359"/>
                    </a:lnTo>
                    <a:lnTo>
                      <a:pt x="46" y="357"/>
                    </a:lnTo>
                    <a:lnTo>
                      <a:pt x="46" y="354"/>
                    </a:lnTo>
                    <a:lnTo>
                      <a:pt x="49" y="354"/>
                    </a:lnTo>
                    <a:lnTo>
                      <a:pt x="49" y="352"/>
                    </a:lnTo>
                    <a:lnTo>
                      <a:pt x="49" y="349"/>
                    </a:lnTo>
                    <a:lnTo>
                      <a:pt x="49" y="347"/>
                    </a:lnTo>
                    <a:lnTo>
                      <a:pt x="51" y="347"/>
                    </a:lnTo>
                    <a:lnTo>
                      <a:pt x="49" y="347"/>
                    </a:lnTo>
                    <a:lnTo>
                      <a:pt x="51" y="347"/>
                    </a:lnTo>
                    <a:lnTo>
                      <a:pt x="51" y="344"/>
                    </a:lnTo>
                    <a:lnTo>
                      <a:pt x="54" y="344"/>
                    </a:lnTo>
                    <a:lnTo>
                      <a:pt x="51" y="344"/>
                    </a:lnTo>
                    <a:lnTo>
                      <a:pt x="54" y="344"/>
                    </a:lnTo>
                    <a:lnTo>
                      <a:pt x="54" y="342"/>
                    </a:lnTo>
                    <a:lnTo>
                      <a:pt x="51" y="342"/>
                    </a:lnTo>
                    <a:lnTo>
                      <a:pt x="51" y="339"/>
                    </a:lnTo>
                    <a:lnTo>
                      <a:pt x="51" y="337"/>
                    </a:lnTo>
                    <a:lnTo>
                      <a:pt x="51" y="335"/>
                    </a:lnTo>
                    <a:lnTo>
                      <a:pt x="54" y="335"/>
                    </a:lnTo>
                    <a:lnTo>
                      <a:pt x="54" y="332"/>
                    </a:lnTo>
                    <a:lnTo>
                      <a:pt x="54" y="330"/>
                    </a:lnTo>
                    <a:lnTo>
                      <a:pt x="54" y="327"/>
                    </a:lnTo>
                    <a:lnTo>
                      <a:pt x="56" y="327"/>
                    </a:lnTo>
                    <a:lnTo>
                      <a:pt x="56" y="325"/>
                    </a:lnTo>
                    <a:lnTo>
                      <a:pt x="59" y="325"/>
                    </a:lnTo>
                    <a:lnTo>
                      <a:pt x="61" y="325"/>
                    </a:lnTo>
                    <a:lnTo>
                      <a:pt x="61" y="322"/>
                    </a:lnTo>
                    <a:lnTo>
                      <a:pt x="61" y="325"/>
                    </a:lnTo>
                    <a:lnTo>
                      <a:pt x="63" y="325"/>
                    </a:lnTo>
                    <a:lnTo>
                      <a:pt x="61" y="325"/>
                    </a:lnTo>
                    <a:lnTo>
                      <a:pt x="61" y="322"/>
                    </a:lnTo>
                    <a:lnTo>
                      <a:pt x="61" y="320"/>
                    </a:lnTo>
                    <a:lnTo>
                      <a:pt x="63" y="320"/>
                    </a:lnTo>
                    <a:lnTo>
                      <a:pt x="63" y="317"/>
                    </a:lnTo>
                    <a:lnTo>
                      <a:pt x="66" y="317"/>
                    </a:lnTo>
                    <a:lnTo>
                      <a:pt x="66" y="315"/>
                    </a:lnTo>
                    <a:lnTo>
                      <a:pt x="66" y="312"/>
                    </a:lnTo>
                    <a:lnTo>
                      <a:pt x="66" y="310"/>
                    </a:lnTo>
                    <a:lnTo>
                      <a:pt x="68" y="310"/>
                    </a:lnTo>
                    <a:lnTo>
                      <a:pt x="66" y="310"/>
                    </a:lnTo>
                    <a:lnTo>
                      <a:pt x="66" y="308"/>
                    </a:lnTo>
                    <a:lnTo>
                      <a:pt x="66" y="305"/>
                    </a:lnTo>
                    <a:lnTo>
                      <a:pt x="66" y="303"/>
                    </a:lnTo>
                    <a:lnTo>
                      <a:pt x="66" y="300"/>
                    </a:lnTo>
                    <a:lnTo>
                      <a:pt x="63" y="300"/>
                    </a:lnTo>
                    <a:lnTo>
                      <a:pt x="63" y="298"/>
                    </a:lnTo>
                    <a:lnTo>
                      <a:pt x="63" y="295"/>
                    </a:lnTo>
                    <a:lnTo>
                      <a:pt x="61" y="295"/>
                    </a:lnTo>
                    <a:lnTo>
                      <a:pt x="61" y="293"/>
                    </a:lnTo>
                    <a:lnTo>
                      <a:pt x="61" y="290"/>
                    </a:lnTo>
                    <a:lnTo>
                      <a:pt x="59" y="290"/>
                    </a:lnTo>
                    <a:lnTo>
                      <a:pt x="59" y="288"/>
                    </a:lnTo>
                    <a:lnTo>
                      <a:pt x="59" y="286"/>
                    </a:lnTo>
                    <a:lnTo>
                      <a:pt x="59" y="283"/>
                    </a:lnTo>
                    <a:lnTo>
                      <a:pt x="59" y="281"/>
                    </a:lnTo>
                    <a:lnTo>
                      <a:pt x="59" y="278"/>
                    </a:lnTo>
                    <a:lnTo>
                      <a:pt x="61" y="278"/>
                    </a:lnTo>
                    <a:lnTo>
                      <a:pt x="61" y="276"/>
                    </a:lnTo>
                    <a:lnTo>
                      <a:pt x="61" y="273"/>
                    </a:lnTo>
                    <a:lnTo>
                      <a:pt x="59" y="273"/>
                    </a:lnTo>
                    <a:lnTo>
                      <a:pt x="59" y="271"/>
                    </a:lnTo>
                    <a:lnTo>
                      <a:pt x="59" y="268"/>
                    </a:lnTo>
                    <a:lnTo>
                      <a:pt x="56" y="268"/>
                    </a:lnTo>
                    <a:lnTo>
                      <a:pt x="56" y="266"/>
                    </a:lnTo>
                    <a:lnTo>
                      <a:pt x="56" y="264"/>
                    </a:lnTo>
                    <a:lnTo>
                      <a:pt x="54" y="264"/>
                    </a:lnTo>
                    <a:lnTo>
                      <a:pt x="56" y="264"/>
                    </a:lnTo>
                    <a:lnTo>
                      <a:pt x="54" y="264"/>
                    </a:lnTo>
                    <a:lnTo>
                      <a:pt x="56" y="264"/>
                    </a:lnTo>
                    <a:lnTo>
                      <a:pt x="54" y="264"/>
                    </a:lnTo>
                    <a:lnTo>
                      <a:pt x="54" y="261"/>
                    </a:lnTo>
                    <a:lnTo>
                      <a:pt x="56" y="261"/>
                    </a:lnTo>
                    <a:lnTo>
                      <a:pt x="56" y="259"/>
                    </a:lnTo>
                    <a:lnTo>
                      <a:pt x="56" y="256"/>
                    </a:lnTo>
                    <a:lnTo>
                      <a:pt x="56" y="254"/>
                    </a:lnTo>
                    <a:lnTo>
                      <a:pt x="54" y="254"/>
                    </a:lnTo>
                    <a:lnTo>
                      <a:pt x="54" y="251"/>
                    </a:lnTo>
                    <a:lnTo>
                      <a:pt x="56" y="251"/>
                    </a:lnTo>
                    <a:lnTo>
                      <a:pt x="56" y="249"/>
                    </a:lnTo>
                    <a:lnTo>
                      <a:pt x="59" y="249"/>
                    </a:lnTo>
                    <a:lnTo>
                      <a:pt x="56" y="249"/>
                    </a:lnTo>
                    <a:lnTo>
                      <a:pt x="59" y="249"/>
                    </a:lnTo>
                    <a:lnTo>
                      <a:pt x="59" y="251"/>
                    </a:lnTo>
                    <a:lnTo>
                      <a:pt x="59" y="249"/>
                    </a:lnTo>
                    <a:lnTo>
                      <a:pt x="61" y="249"/>
                    </a:lnTo>
                    <a:lnTo>
                      <a:pt x="61" y="251"/>
                    </a:lnTo>
                    <a:lnTo>
                      <a:pt x="63" y="251"/>
                    </a:lnTo>
                    <a:lnTo>
                      <a:pt x="66" y="251"/>
                    </a:lnTo>
                    <a:lnTo>
                      <a:pt x="66" y="249"/>
                    </a:lnTo>
                    <a:lnTo>
                      <a:pt x="68" y="249"/>
                    </a:lnTo>
                    <a:lnTo>
                      <a:pt x="68" y="246"/>
                    </a:lnTo>
                    <a:lnTo>
                      <a:pt x="68" y="244"/>
                    </a:lnTo>
                    <a:lnTo>
                      <a:pt x="68" y="242"/>
                    </a:lnTo>
                    <a:lnTo>
                      <a:pt x="68" y="239"/>
                    </a:lnTo>
                    <a:lnTo>
                      <a:pt x="66" y="239"/>
                    </a:lnTo>
                    <a:lnTo>
                      <a:pt x="68" y="239"/>
                    </a:lnTo>
                    <a:lnTo>
                      <a:pt x="68" y="237"/>
                    </a:lnTo>
                    <a:lnTo>
                      <a:pt x="68" y="234"/>
                    </a:lnTo>
                    <a:lnTo>
                      <a:pt x="71" y="234"/>
                    </a:lnTo>
                    <a:lnTo>
                      <a:pt x="71" y="237"/>
                    </a:lnTo>
                    <a:lnTo>
                      <a:pt x="73" y="237"/>
                    </a:lnTo>
                    <a:lnTo>
                      <a:pt x="73" y="234"/>
                    </a:lnTo>
                    <a:lnTo>
                      <a:pt x="73" y="232"/>
                    </a:lnTo>
                    <a:lnTo>
                      <a:pt x="76" y="232"/>
                    </a:lnTo>
                    <a:lnTo>
                      <a:pt x="76" y="229"/>
                    </a:lnTo>
                    <a:lnTo>
                      <a:pt x="76" y="227"/>
                    </a:lnTo>
                    <a:lnTo>
                      <a:pt x="78" y="227"/>
                    </a:lnTo>
                    <a:lnTo>
                      <a:pt x="78" y="224"/>
                    </a:lnTo>
                    <a:lnTo>
                      <a:pt x="78" y="222"/>
                    </a:lnTo>
                    <a:lnTo>
                      <a:pt x="78" y="220"/>
                    </a:lnTo>
                    <a:lnTo>
                      <a:pt x="78" y="217"/>
                    </a:lnTo>
                    <a:lnTo>
                      <a:pt x="78" y="215"/>
                    </a:lnTo>
                    <a:lnTo>
                      <a:pt x="81" y="215"/>
                    </a:lnTo>
                    <a:lnTo>
                      <a:pt x="83" y="212"/>
                    </a:lnTo>
                    <a:lnTo>
                      <a:pt x="85" y="212"/>
                    </a:lnTo>
                    <a:lnTo>
                      <a:pt x="85" y="210"/>
                    </a:lnTo>
                    <a:lnTo>
                      <a:pt x="85" y="207"/>
                    </a:lnTo>
                    <a:lnTo>
                      <a:pt x="83" y="207"/>
                    </a:lnTo>
                    <a:lnTo>
                      <a:pt x="83" y="205"/>
                    </a:lnTo>
                    <a:lnTo>
                      <a:pt x="85" y="205"/>
                    </a:lnTo>
                    <a:lnTo>
                      <a:pt x="85" y="202"/>
                    </a:lnTo>
                    <a:lnTo>
                      <a:pt x="88" y="202"/>
                    </a:lnTo>
                    <a:lnTo>
                      <a:pt x="88" y="200"/>
                    </a:lnTo>
                    <a:lnTo>
                      <a:pt x="88" y="198"/>
                    </a:lnTo>
                    <a:lnTo>
                      <a:pt x="90" y="198"/>
                    </a:lnTo>
                    <a:lnTo>
                      <a:pt x="90" y="195"/>
                    </a:lnTo>
                    <a:lnTo>
                      <a:pt x="93" y="195"/>
                    </a:lnTo>
                    <a:lnTo>
                      <a:pt x="93" y="193"/>
                    </a:lnTo>
                    <a:lnTo>
                      <a:pt x="95" y="193"/>
                    </a:lnTo>
                    <a:lnTo>
                      <a:pt x="95" y="190"/>
                    </a:lnTo>
                    <a:lnTo>
                      <a:pt x="95" y="188"/>
                    </a:lnTo>
                    <a:lnTo>
                      <a:pt x="95" y="185"/>
                    </a:lnTo>
                    <a:lnTo>
                      <a:pt x="98" y="185"/>
                    </a:lnTo>
                    <a:lnTo>
                      <a:pt x="98" y="183"/>
                    </a:lnTo>
                    <a:lnTo>
                      <a:pt x="98" y="180"/>
                    </a:lnTo>
                    <a:lnTo>
                      <a:pt x="100" y="180"/>
                    </a:lnTo>
                    <a:lnTo>
                      <a:pt x="100" y="178"/>
                    </a:lnTo>
                    <a:lnTo>
                      <a:pt x="100" y="176"/>
                    </a:lnTo>
                    <a:lnTo>
                      <a:pt x="100" y="173"/>
                    </a:lnTo>
                    <a:lnTo>
                      <a:pt x="100" y="171"/>
                    </a:lnTo>
                    <a:lnTo>
                      <a:pt x="103" y="171"/>
                    </a:lnTo>
                    <a:lnTo>
                      <a:pt x="103" y="168"/>
                    </a:lnTo>
                    <a:lnTo>
                      <a:pt x="100" y="168"/>
                    </a:lnTo>
                    <a:lnTo>
                      <a:pt x="100" y="166"/>
                    </a:lnTo>
                    <a:lnTo>
                      <a:pt x="100" y="163"/>
                    </a:lnTo>
                    <a:lnTo>
                      <a:pt x="103" y="163"/>
                    </a:lnTo>
                    <a:lnTo>
                      <a:pt x="103" y="161"/>
                    </a:lnTo>
                    <a:lnTo>
                      <a:pt x="105" y="161"/>
                    </a:lnTo>
                    <a:lnTo>
                      <a:pt x="105" y="158"/>
                    </a:lnTo>
                    <a:lnTo>
                      <a:pt x="105" y="156"/>
                    </a:lnTo>
                    <a:lnTo>
                      <a:pt x="107" y="156"/>
                    </a:lnTo>
                    <a:lnTo>
                      <a:pt x="107" y="154"/>
                    </a:lnTo>
                    <a:lnTo>
                      <a:pt x="110" y="154"/>
                    </a:lnTo>
                    <a:lnTo>
                      <a:pt x="110" y="151"/>
                    </a:lnTo>
                    <a:lnTo>
                      <a:pt x="112" y="151"/>
                    </a:lnTo>
                    <a:lnTo>
                      <a:pt x="112" y="149"/>
                    </a:lnTo>
                    <a:lnTo>
                      <a:pt x="110" y="149"/>
                    </a:lnTo>
                    <a:lnTo>
                      <a:pt x="112" y="149"/>
                    </a:lnTo>
                    <a:lnTo>
                      <a:pt x="110" y="149"/>
                    </a:lnTo>
                    <a:lnTo>
                      <a:pt x="112" y="149"/>
                    </a:lnTo>
                    <a:lnTo>
                      <a:pt x="110" y="149"/>
                    </a:lnTo>
                    <a:lnTo>
                      <a:pt x="110" y="146"/>
                    </a:lnTo>
                    <a:lnTo>
                      <a:pt x="110" y="144"/>
                    </a:lnTo>
                    <a:lnTo>
                      <a:pt x="110" y="141"/>
                    </a:lnTo>
                    <a:lnTo>
                      <a:pt x="110" y="139"/>
                    </a:lnTo>
                    <a:lnTo>
                      <a:pt x="110" y="136"/>
                    </a:lnTo>
                    <a:lnTo>
                      <a:pt x="107" y="136"/>
                    </a:lnTo>
                    <a:lnTo>
                      <a:pt x="110" y="136"/>
                    </a:lnTo>
                    <a:lnTo>
                      <a:pt x="107" y="136"/>
                    </a:lnTo>
                    <a:lnTo>
                      <a:pt x="110" y="136"/>
                    </a:lnTo>
                    <a:lnTo>
                      <a:pt x="110" y="134"/>
                    </a:lnTo>
                    <a:lnTo>
                      <a:pt x="112" y="134"/>
                    </a:lnTo>
                    <a:lnTo>
                      <a:pt x="112" y="132"/>
                    </a:lnTo>
                    <a:lnTo>
                      <a:pt x="115" y="132"/>
                    </a:lnTo>
                    <a:lnTo>
                      <a:pt x="115" y="129"/>
                    </a:lnTo>
                    <a:lnTo>
                      <a:pt x="112" y="129"/>
                    </a:lnTo>
                    <a:lnTo>
                      <a:pt x="112" y="127"/>
                    </a:lnTo>
                    <a:lnTo>
                      <a:pt x="115" y="127"/>
                    </a:lnTo>
                    <a:lnTo>
                      <a:pt x="115" y="124"/>
                    </a:lnTo>
                    <a:lnTo>
                      <a:pt x="115" y="127"/>
                    </a:lnTo>
                    <a:lnTo>
                      <a:pt x="115" y="124"/>
                    </a:lnTo>
                    <a:lnTo>
                      <a:pt x="117" y="124"/>
                    </a:lnTo>
                    <a:lnTo>
                      <a:pt x="117" y="122"/>
                    </a:lnTo>
                    <a:lnTo>
                      <a:pt x="115" y="122"/>
                    </a:lnTo>
                    <a:lnTo>
                      <a:pt x="115" y="119"/>
                    </a:lnTo>
                    <a:lnTo>
                      <a:pt x="117" y="119"/>
                    </a:lnTo>
                    <a:lnTo>
                      <a:pt x="117" y="117"/>
                    </a:lnTo>
                    <a:lnTo>
                      <a:pt x="117" y="114"/>
                    </a:lnTo>
                    <a:lnTo>
                      <a:pt x="115" y="114"/>
                    </a:lnTo>
                    <a:lnTo>
                      <a:pt x="115" y="112"/>
                    </a:lnTo>
                    <a:lnTo>
                      <a:pt x="112" y="112"/>
                    </a:lnTo>
                    <a:lnTo>
                      <a:pt x="112" y="110"/>
                    </a:lnTo>
                    <a:lnTo>
                      <a:pt x="115" y="110"/>
                    </a:lnTo>
                    <a:lnTo>
                      <a:pt x="112" y="110"/>
                    </a:lnTo>
                    <a:lnTo>
                      <a:pt x="115" y="110"/>
                    </a:lnTo>
                    <a:lnTo>
                      <a:pt x="112" y="110"/>
                    </a:lnTo>
                    <a:lnTo>
                      <a:pt x="115" y="110"/>
                    </a:lnTo>
                    <a:lnTo>
                      <a:pt x="115" y="107"/>
                    </a:lnTo>
                    <a:lnTo>
                      <a:pt x="115" y="105"/>
                    </a:lnTo>
                    <a:lnTo>
                      <a:pt x="115" y="102"/>
                    </a:lnTo>
                    <a:lnTo>
                      <a:pt x="112" y="102"/>
                    </a:lnTo>
                    <a:lnTo>
                      <a:pt x="115" y="102"/>
                    </a:lnTo>
                    <a:lnTo>
                      <a:pt x="115" y="100"/>
                    </a:lnTo>
                    <a:lnTo>
                      <a:pt x="112" y="100"/>
                    </a:lnTo>
                    <a:lnTo>
                      <a:pt x="112" y="97"/>
                    </a:lnTo>
                    <a:lnTo>
                      <a:pt x="112" y="95"/>
                    </a:lnTo>
                    <a:lnTo>
                      <a:pt x="112" y="92"/>
                    </a:lnTo>
                    <a:lnTo>
                      <a:pt x="112" y="90"/>
                    </a:lnTo>
                    <a:lnTo>
                      <a:pt x="112" y="88"/>
                    </a:lnTo>
                    <a:lnTo>
                      <a:pt x="110" y="88"/>
                    </a:lnTo>
                    <a:lnTo>
                      <a:pt x="110" y="85"/>
                    </a:lnTo>
                    <a:lnTo>
                      <a:pt x="110" y="83"/>
                    </a:lnTo>
                    <a:lnTo>
                      <a:pt x="110" y="80"/>
                    </a:lnTo>
                    <a:lnTo>
                      <a:pt x="110" y="78"/>
                    </a:lnTo>
                    <a:lnTo>
                      <a:pt x="110" y="75"/>
                    </a:lnTo>
                    <a:lnTo>
                      <a:pt x="110" y="73"/>
                    </a:lnTo>
                    <a:lnTo>
                      <a:pt x="110" y="70"/>
                    </a:lnTo>
                    <a:lnTo>
                      <a:pt x="107" y="70"/>
                    </a:lnTo>
                    <a:lnTo>
                      <a:pt x="110" y="70"/>
                    </a:lnTo>
                    <a:lnTo>
                      <a:pt x="110" y="68"/>
                    </a:lnTo>
                    <a:lnTo>
                      <a:pt x="107" y="68"/>
                    </a:lnTo>
                    <a:lnTo>
                      <a:pt x="110" y="68"/>
                    </a:lnTo>
                    <a:lnTo>
                      <a:pt x="107" y="68"/>
                    </a:lnTo>
                    <a:lnTo>
                      <a:pt x="107" y="66"/>
                    </a:lnTo>
                    <a:lnTo>
                      <a:pt x="110" y="66"/>
                    </a:lnTo>
                    <a:lnTo>
                      <a:pt x="110" y="63"/>
                    </a:lnTo>
                    <a:lnTo>
                      <a:pt x="110" y="61"/>
                    </a:lnTo>
                    <a:lnTo>
                      <a:pt x="110" y="58"/>
                    </a:lnTo>
                    <a:lnTo>
                      <a:pt x="112" y="58"/>
                    </a:lnTo>
                    <a:lnTo>
                      <a:pt x="115" y="58"/>
                    </a:lnTo>
                    <a:lnTo>
                      <a:pt x="115" y="56"/>
                    </a:lnTo>
                    <a:lnTo>
                      <a:pt x="117" y="56"/>
                    </a:lnTo>
                    <a:lnTo>
                      <a:pt x="117" y="53"/>
                    </a:lnTo>
                    <a:lnTo>
                      <a:pt x="117" y="51"/>
                    </a:lnTo>
                    <a:lnTo>
                      <a:pt x="117" y="48"/>
                    </a:lnTo>
                    <a:lnTo>
                      <a:pt x="117" y="51"/>
                    </a:lnTo>
                    <a:lnTo>
                      <a:pt x="120" y="51"/>
                    </a:lnTo>
                    <a:lnTo>
                      <a:pt x="120" y="48"/>
                    </a:lnTo>
                    <a:lnTo>
                      <a:pt x="117" y="48"/>
                    </a:lnTo>
                    <a:lnTo>
                      <a:pt x="120" y="48"/>
                    </a:lnTo>
                    <a:lnTo>
                      <a:pt x="120" y="46"/>
                    </a:lnTo>
                    <a:lnTo>
                      <a:pt x="120" y="44"/>
                    </a:lnTo>
                    <a:lnTo>
                      <a:pt x="120" y="41"/>
                    </a:lnTo>
                    <a:lnTo>
                      <a:pt x="120" y="39"/>
                    </a:lnTo>
                    <a:lnTo>
                      <a:pt x="120" y="36"/>
                    </a:lnTo>
                    <a:lnTo>
                      <a:pt x="120" y="34"/>
                    </a:lnTo>
                    <a:lnTo>
                      <a:pt x="120" y="31"/>
                    </a:lnTo>
                    <a:lnTo>
                      <a:pt x="117" y="31"/>
                    </a:lnTo>
                    <a:lnTo>
                      <a:pt x="117" y="29"/>
                    </a:lnTo>
                    <a:lnTo>
                      <a:pt x="115" y="29"/>
                    </a:lnTo>
                    <a:lnTo>
                      <a:pt x="115" y="26"/>
                    </a:lnTo>
                    <a:lnTo>
                      <a:pt x="115" y="24"/>
                    </a:lnTo>
                    <a:lnTo>
                      <a:pt x="115" y="22"/>
                    </a:lnTo>
                    <a:lnTo>
                      <a:pt x="115" y="19"/>
                    </a:lnTo>
                    <a:lnTo>
                      <a:pt x="117" y="19"/>
                    </a:lnTo>
                    <a:lnTo>
                      <a:pt x="117" y="17"/>
                    </a:lnTo>
                    <a:lnTo>
                      <a:pt x="120" y="17"/>
                    </a:lnTo>
                    <a:lnTo>
                      <a:pt x="120" y="14"/>
                    </a:lnTo>
                    <a:lnTo>
                      <a:pt x="120" y="12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2" y="7"/>
                    </a:lnTo>
                    <a:lnTo>
                      <a:pt x="122" y="4"/>
                    </a:lnTo>
                    <a:lnTo>
                      <a:pt x="125" y="4"/>
                    </a:lnTo>
                    <a:lnTo>
                      <a:pt x="122" y="4"/>
                    </a:lnTo>
                    <a:lnTo>
                      <a:pt x="125" y="4"/>
                    </a:lnTo>
                    <a:lnTo>
                      <a:pt x="125" y="2"/>
                    </a:lnTo>
                    <a:lnTo>
                      <a:pt x="125" y="0"/>
                    </a:lnTo>
                    <a:lnTo>
                      <a:pt x="12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6" name="Freeform 2232"/>
              <p:cNvSpPr>
                <a:spLocks/>
              </p:cNvSpPr>
              <p:nvPr/>
            </p:nvSpPr>
            <p:spPr bwMode="auto">
              <a:xfrm>
                <a:off x="2718" y="2266"/>
                <a:ext cx="180" cy="963"/>
              </a:xfrm>
              <a:custGeom>
                <a:avLst/>
                <a:gdLst>
                  <a:gd name="T0" fmla="*/ 70 w 180"/>
                  <a:gd name="T1" fmla="*/ 274 h 963"/>
                  <a:gd name="T2" fmla="*/ 78 w 180"/>
                  <a:gd name="T3" fmla="*/ 254 h 963"/>
                  <a:gd name="T4" fmla="*/ 78 w 180"/>
                  <a:gd name="T5" fmla="*/ 230 h 963"/>
                  <a:gd name="T6" fmla="*/ 83 w 180"/>
                  <a:gd name="T7" fmla="*/ 203 h 963"/>
                  <a:gd name="T8" fmla="*/ 83 w 180"/>
                  <a:gd name="T9" fmla="*/ 176 h 963"/>
                  <a:gd name="T10" fmla="*/ 83 w 180"/>
                  <a:gd name="T11" fmla="*/ 156 h 963"/>
                  <a:gd name="T12" fmla="*/ 90 w 180"/>
                  <a:gd name="T13" fmla="*/ 137 h 963"/>
                  <a:gd name="T14" fmla="*/ 95 w 180"/>
                  <a:gd name="T15" fmla="*/ 100 h 963"/>
                  <a:gd name="T16" fmla="*/ 92 w 180"/>
                  <a:gd name="T17" fmla="*/ 66 h 963"/>
                  <a:gd name="T18" fmla="*/ 88 w 180"/>
                  <a:gd name="T19" fmla="*/ 41 h 963"/>
                  <a:gd name="T20" fmla="*/ 105 w 180"/>
                  <a:gd name="T21" fmla="*/ 14 h 963"/>
                  <a:gd name="T22" fmla="*/ 117 w 180"/>
                  <a:gd name="T23" fmla="*/ 14 h 963"/>
                  <a:gd name="T24" fmla="*/ 127 w 180"/>
                  <a:gd name="T25" fmla="*/ 36 h 963"/>
                  <a:gd name="T26" fmla="*/ 134 w 180"/>
                  <a:gd name="T27" fmla="*/ 61 h 963"/>
                  <a:gd name="T28" fmla="*/ 134 w 180"/>
                  <a:gd name="T29" fmla="*/ 75 h 963"/>
                  <a:gd name="T30" fmla="*/ 139 w 180"/>
                  <a:gd name="T31" fmla="*/ 95 h 963"/>
                  <a:gd name="T32" fmla="*/ 156 w 180"/>
                  <a:gd name="T33" fmla="*/ 139 h 963"/>
                  <a:gd name="T34" fmla="*/ 141 w 180"/>
                  <a:gd name="T35" fmla="*/ 198 h 963"/>
                  <a:gd name="T36" fmla="*/ 136 w 180"/>
                  <a:gd name="T37" fmla="*/ 215 h 963"/>
                  <a:gd name="T38" fmla="*/ 141 w 180"/>
                  <a:gd name="T39" fmla="*/ 242 h 963"/>
                  <a:gd name="T40" fmla="*/ 134 w 180"/>
                  <a:gd name="T41" fmla="*/ 269 h 963"/>
                  <a:gd name="T42" fmla="*/ 124 w 180"/>
                  <a:gd name="T43" fmla="*/ 281 h 963"/>
                  <a:gd name="T44" fmla="*/ 107 w 180"/>
                  <a:gd name="T45" fmla="*/ 300 h 963"/>
                  <a:gd name="T46" fmla="*/ 97 w 180"/>
                  <a:gd name="T47" fmla="*/ 327 h 963"/>
                  <a:gd name="T48" fmla="*/ 97 w 180"/>
                  <a:gd name="T49" fmla="*/ 357 h 963"/>
                  <a:gd name="T50" fmla="*/ 90 w 180"/>
                  <a:gd name="T51" fmla="*/ 376 h 963"/>
                  <a:gd name="T52" fmla="*/ 83 w 180"/>
                  <a:gd name="T53" fmla="*/ 393 h 963"/>
                  <a:gd name="T54" fmla="*/ 90 w 180"/>
                  <a:gd name="T55" fmla="*/ 413 h 963"/>
                  <a:gd name="T56" fmla="*/ 97 w 180"/>
                  <a:gd name="T57" fmla="*/ 437 h 963"/>
                  <a:gd name="T58" fmla="*/ 100 w 180"/>
                  <a:gd name="T59" fmla="*/ 457 h 963"/>
                  <a:gd name="T60" fmla="*/ 88 w 180"/>
                  <a:gd name="T61" fmla="*/ 479 h 963"/>
                  <a:gd name="T62" fmla="*/ 85 w 180"/>
                  <a:gd name="T63" fmla="*/ 498 h 963"/>
                  <a:gd name="T64" fmla="*/ 80 w 180"/>
                  <a:gd name="T65" fmla="*/ 516 h 963"/>
                  <a:gd name="T66" fmla="*/ 68 w 180"/>
                  <a:gd name="T67" fmla="*/ 525 h 963"/>
                  <a:gd name="T68" fmla="*/ 66 w 180"/>
                  <a:gd name="T69" fmla="*/ 547 h 963"/>
                  <a:gd name="T70" fmla="*/ 70 w 180"/>
                  <a:gd name="T71" fmla="*/ 572 h 963"/>
                  <a:gd name="T72" fmla="*/ 63 w 180"/>
                  <a:gd name="T73" fmla="*/ 591 h 963"/>
                  <a:gd name="T74" fmla="*/ 56 w 180"/>
                  <a:gd name="T75" fmla="*/ 611 h 963"/>
                  <a:gd name="T76" fmla="*/ 51 w 180"/>
                  <a:gd name="T77" fmla="*/ 626 h 963"/>
                  <a:gd name="T78" fmla="*/ 46 w 180"/>
                  <a:gd name="T79" fmla="*/ 643 h 963"/>
                  <a:gd name="T80" fmla="*/ 44 w 180"/>
                  <a:gd name="T81" fmla="*/ 662 h 963"/>
                  <a:gd name="T82" fmla="*/ 39 w 180"/>
                  <a:gd name="T83" fmla="*/ 682 h 963"/>
                  <a:gd name="T84" fmla="*/ 36 w 180"/>
                  <a:gd name="T85" fmla="*/ 699 h 963"/>
                  <a:gd name="T86" fmla="*/ 46 w 180"/>
                  <a:gd name="T87" fmla="*/ 716 h 963"/>
                  <a:gd name="T88" fmla="*/ 48 w 180"/>
                  <a:gd name="T89" fmla="*/ 738 h 963"/>
                  <a:gd name="T90" fmla="*/ 63 w 180"/>
                  <a:gd name="T91" fmla="*/ 745 h 963"/>
                  <a:gd name="T92" fmla="*/ 46 w 180"/>
                  <a:gd name="T93" fmla="*/ 755 h 963"/>
                  <a:gd name="T94" fmla="*/ 44 w 180"/>
                  <a:gd name="T95" fmla="*/ 760 h 963"/>
                  <a:gd name="T96" fmla="*/ 56 w 180"/>
                  <a:gd name="T97" fmla="*/ 772 h 963"/>
                  <a:gd name="T98" fmla="*/ 51 w 180"/>
                  <a:gd name="T99" fmla="*/ 789 h 963"/>
                  <a:gd name="T100" fmla="*/ 46 w 180"/>
                  <a:gd name="T101" fmla="*/ 814 h 963"/>
                  <a:gd name="T102" fmla="*/ 39 w 180"/>
                  <a:gd name="T103" fmla="*/ 829 h 963"/>
                  <a:gd name="T104" fmla="*/ 29 w 180"/>
                  <a:gd name="T105" fmla="*/ 841 h 963"/>
                  <a:gd name="T106" fmla="*/ 26 w 180"/>
                  <a:gd name="T107" fmla="*/ 860 h 963"/>
                  <a:gd name="T108" fmla="*/ 12 w 180"/>
                  <a:gd name="T109" fmla="*/ 882 h 963"/>
                  <a:gd name="T110" fmla="*/ 2 w 180"/>
                  <a:gd name="T111" fmla="*/ 907 h 963"/>
                  <a:gd name="T112" fmla="*/ 22 w 180"/>
                  <a:gd name="T113" fmla="*/ 919 h 963"/>
                  <a:gd name="T114" fmla="*/ 31 w 180"/>
                  <a:gd name="T115" fmla="*/ 931 h 963"/>
                  <a:gd name="T116" fmla="*/ 44 w 180"/>
                  <a:gd name="T117" fmla="*/ 953 h 963"/>
                  <a:gd name="T118" fmla="*/ 124 w 180"/>
                  <a:gd name="T119" fmla="*/ 961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0" h="963">
                    <a:moveTo>
                      <a:pt x="63" y="296"/>
                    </a:moveTo>
                    <a:lnTo>
                      <a:pt x="63" y="293"/>
                    </a:lnTo>
                    <a:lnTo>
                      <a:pt x="66" y="293"/>
                    </a:lnTo>
                    <a:lnTo>
                      <a:pt x="66" y="291"/>
                    </a:lnTo>
                    <a:lnTo>
                      <a:pt x="66" y="288"/>
                    </a:lnTo>
                    <a:lnTo>
                      <a:pt x="66" y="286"/>
                    </a:lnTo>
                    <a:lnTo>
                      <a:pt x="68" y="286"/>
                    </a:lnTo>
                    <a:lnTo>
                      <a:pt x="68" y="283"/>
                    </a:lnTo>
                    <a:lnTo>
                      <a:pt x="68" y="281"/>
                    </a:lnTo>
                    <a:lnTo>
                      <a:pt x="68" y="283"/>
                    </a:lnTo>
                    <a:lnTo>
                      <a:pt x="70" y="283"/>
                    </a:lnTo>
                    <a:lnTo>
                      <a:pt x="70" y="281"/>
                    </a:lnTo>
                    <a:lnTo>
                      <a:pt x="73" y="281"/>
                    </a:lnTo>
                    <a:lnTo>
                      <a:pt x="73" y="278"/>
                    </a:lnTo>
                    <a:lnTo>
                      <a:pt x="73" y="276"/>
                    </a:lnTo>
                    <a:lnTo>
                      <a:pt x="70" y="276"/>
                    </a:lnTo>
                    <a:lnTo>
                      <a:pt x="70" y="274"/>
                    </a:lnTo>
                    <a:lnTo>
                      <a:pt x="70" y="271"/>
                    </a:lnTo>
                    <a:lnTo>
                      <a:pt x="70" y="269"/>
                    </a:lnTo>
                    <a:lnTo>
                      <a:pt x="70" y="266"/>
                    </a:lnTo>
                    <a:lnTo>
                      <a:pt x="73" y="266"/>
                    </a:lnTo>
                    <a:lnTo>
                      <a:pt x="73" y="264"/>
                    </a:lnTo>
                    <a:lnTo>
                      <a:pt x="73" y="266"/>
                    </a:lnTo>
                    <a:lnTo>
                      <a:pt x="75" y="266"/>
                    </a:lnTo>
                    <a:lnTo>
                      <a:pt x="75" y="264"/>
                    </a:lnTo>
                    <a:lnTo>
                      <a:pt x="75" y="261"/>
                    </a:lnTo>
                    <a:lnTo>
                      <a:pt x="73" y="261"/>
                    </a:lnTo>
                    <a:lnTo>
                      <a:pt x="73" y="259"/>
                    </a:lnTo>
                    <a:lnTo>
                      <a:pt x="75" y="259"/>
                    </a:lnTo>
                    <a:lnTo>
                      <a:pt x="75" y="256"/>
                    </a:lnTo>
                    <a:lnTo>
                      <a:pt x="78" y="256"/>
                    </a:lnTo>
                    <a:lnTo>
                      <a:pt x="75" y="256"/>
                    </a:lnTo>
                    <a:lnTo>
                      <a:pt x="75" y="254"/>
                    </a:lnTo>
                    <a:lnTo>
                      <a:pt x="78" y="254"/>
                    </a:lnTo>
                    <a:lnTo>
                      <a:pt x="78" y="252"/>
                    </a:lnTo>
                    <a:lnTo>
                      <a:pt x="78" y="249"/>
                    </a:lnTo>
                    <a:lnTo>
                      <a:pt x="78" y="247"/>
                    </a:lnTo>
                    <a:lnTo>
                      <a:pt x="80" y="247"/>
                    </a:lnTo>
                    <a:lnTo>
                      <a:pt x="80" y="244"/>
                    </a:lnTo>
                    <a:lnTo>
                      <a:pt x="78" y="244"/>
                    </a:lnTo>
                    <a:lnTo>
                      <a:pt x="80" y="242"/>
                    </a:lnTo>
                    <a:lnTo>
                      <a:pt x="78" y="242"/>
                    </a:lnTo>
                    <a:lnTo>
                      <a:pt x="78" y="239"/>
                    </a:lnTo>
                    <a:lnTo>
                      <a:pt x="80" y="239"/>
                    </a:lnTo>
                    <a:lnTo>
                      <a:pt x="78" y="239"/>
                    </a:lnTo>
                    <a:lnTo>
                      <a:pt x="78" y="237"/>
                    </a:lnTo>
                    <a:lnTo>
                      <a:pt x="80" y="237"/>
                    </a:lnTo>
                    <a:lnTo>
                      <a:pt x="80" y="234"/>
                    </a:lnTo>
                    <a:lnTo>
                      <a:pt x="78" y="234"/>
                    </a:lnTo>
                    <a:lnTo>
                      <a:pt x="78" y="232"/>
                    </a:lnTo>
                    <a:lnTo>
                      <a:pt x="78" y="230"/>
                    </a:lnTo>
                    <a:lnTo>
                      <a:pt x="78" y="227"/>
                    </a:lnTo>
                    <a:lnTo>
                      <a:pt x="78" y="225"/>
                    </a:lnTo>
                    <a:lnTo>
                      <a:pt x="80" y="227"/>
                    </a:lnTo>
                    <a:lnTo>
                      <a:pt x="80" y="225"/>
                    </a:lnTo>
                    <a:lnTo>
                      <a:pt x="80" y="222"/>
                    </a:lnTo>
                    <a:lnTo>
                      <a:pt x="83" y="222"/>
                    </a:lnTo>
                    <a:lnTo>
                      <a:pt x="83" y="220"/>
                    </a:lnTo>
                    <a:lnTo>
                      <a:pt x="85" y="220"/>
                    </a:lnTo>
                    <a:lnTo>
                      <a:pt x="85" y="217"/>
                    </a:lnTo>
                    <a:lnTo>
                      <a:pt x="85" y="215"/>
                    </a:lnTo>
                    <a:lnTo>
                      <a:pt x="85" y="212"/>
                    </a:lnTo>
                    <a:lnTo>
                      <a:pt x="83" y="212"/>
                    </a:lnTo>
                    <a:lnTo>
                      <a:pt x="83" y="210"/>
                    </a:lnTo>
                    <a:lnTo>
                      <a:pt x="85" y="208"/>
                    </a:lnTo>
                    <a:lnTo>
                      <a:pt x="83" y="208"/>
                    </a:lnTo>
                    <a:lnTo>
                      <a:pt x="83" y="205"/>
                    </a:lnTo>
                    <a:lnTo>
                      <a:pt x="83" y="203"/>
                    </a:lnTo>
                    <a:lnTo>
                      <a:pt x="83" y="200"/>
                    </a:lnTo>
                    <a:lnTo>
                      <a:pt x="80" y="200"/>
                    </a:lnTo>
                    <a:lnTo>
                      <a:pt x="80" y="198"/>
                    </a:lnTo>
                    <a:lnTo>
                      <a:pt x="83" y="198"/>
                    </a:lnTo>
                    <a:lnTo>
                      <a:pt x="83" y="195"/>
                    </a:lnTo>
                    <a:lnTo>
                      <a:pt x="80" y="195"/>
                    </a:lnTo>
                    <a:lnTo>
                      <a:pt x="83" y="195"/>
                    </a:lnTo>
                    <a:lnTo>
                      <a:pt x="83" y="193"/>
                    </a:lnTo>
                    <a:lnTo>
                      <a:pt x="80" y="193"/>
                    </a:lnTo>
                    <a:lnTo>
                      <a:pt x="83" y="193"/>
                    </a:lnTo>
                    <a:lnTo>
                      <a:pt x="83" y="190"/>
                    </a:lnTo>
                    <a:lnTo>
                      <a:pt x="83" y="188"/>
                    </a:lnTo>
                    <a:lnTo>
                      <a:pt x="83" y="186"/>
                    </a:lnTo>
                    <a:lnTo>
                      <a:pt x="83" y="183"/>
                    </a:lnTo>
                    <a:lnTo>
                      <a:pt x="83" y="181"/>
                    </a:lnTo>
                    <a:lnTo>
                      <a:pt x="83" y="178"/>
                    </a:lnTo>
                    <a:lnTo>
                      <a:pt x="83" y="176"/>
                    </a:lnTo>
                    <a:lnTo>
                      <a:pt x="83" y="173"/>
                    </a:lnTo>
                    <a:lnTo>
                      <a:pt x="85" y="173"/>
                    </a:lnTo>
                    <a:lnTo>
                      <a:pt x="83" y="173"/>
                    </a:lnTo>
                    <a:lnTo>
                      <a:pt x="85" y="173"/>
                    </a:lnTo>
                    <a:lnTo>
                      <a:pt x="85" y="171"/>
                    </a:lnTo>
                    <a:lnTo>
                      <a:pt x="85" y="168"/>
                    </a:lnTo>
                    <a:lnTo>
                      <a:pt x="85" y="166"/>
                    </a:lnTo>
                    <a:lnTo>
                      <a:pt x="83" y="166"/>
                    </a:lnTo>
                    <a:lnTo>
                      <a:pt x="83" y="168"/>
                    </a:lnTo>
                    <a:lnTo>
                      <a:pt x="80" y="166"/>
                    </a:lnTo>
                    <a:lnTo>
                      <a:pt x="80" y="163"/>
                    </a:lnTo>
                    <a:lnTo>
                      <a:pt x="80" y="161"/>
                    </a:lnTo>
                    <a:lnTo>
                      <a:pt x="80" y="159"/>
                    </a:lnTo>
                    <a:lnTo>
                      <a:pt x="83" y="159"/>
                    </a:lnTo>
                    <a:lnTo>
                      <a:pt x="83" y="156"/>
                    </a:lnTo>
                    <a:lnTo>
                      <a:pt x="80" y="156"/>
                    </a:lnTo>
                    <a:lnTo>
                      <a:pt x="83" y="156"/>
                    </a:lnTo>
                    <a:lnTo>
                      <a:pt x="80" y="156"/>
                    </a:lnTo>
                    <a:lnTo>
                      <a:pt x="80" y="154"/>
                    </a:lnTo>
                    <a:lnTo>
                      <a:pt x="83" y="154"/>
                    </a:lnTo>
                    <a:lnTo>
                      <a:pt x="83" y="156"/>
                    </a:lnTo>
                    <a:lnTo>
                      <a:pt x="85" y="156"/>
                    </a:lnTo>
                    <a:lnTo>
                      <a:pt x="85" y="154"/>
                    </a:lnTo>
                    <a:lnTo>
                      <a:pt x="88" y="154"/>
                    </a:lnTo>
                    <a:lnTo>
                      <a:pt x="88" y="151"/>
                    </a:lnTo>
                    <a:lnTo>
                      <a:pt x="90" y="151"/>
                    </a:lnTo>
                    <a:lnTo>
                      <a:pt x="90" y="149"/>
                    </a:lnTo>
                    <a:lnTo>
                      <a:pt x="88" y="149"/>
                    </a:lnTo>
                    <a:lnTo>
                      <a:pt x="88" y="146"/>
                    </a:lnTo>
                    <a:lnTo>
                      <a:pt x="90" y="146"/>
                    </a:lnTo>
                    <a:lnTo>
                      <a:pt x="90" y="144"/>
                    </a:lnTo>
                    <a:lnTo>
                      <a:pt x="90" y="141"/>
                    </a:lnTo>
                    <a:lnTo>
                      <a:pt x="90" y="139"/>
                    </a:lnTo>
                    <a:lnTo>
                      <a:pt x="90" y="137"/>
                    </a:lnTo>
                    <a:lnTo>
                      <a:pt x="90" y="134"/>
                    </a:lnTo>
                    <a:lnTo>
                      <a:pt x="90" y="132"/>
                    </a:lnTo>
                    <a:lnTo>
                      <a:pt x="90" y="129"/>
                    </a:lnTo>
                    <a:lnTo>
                      <a:pt x="90" y="127"/>
                    </a:lnTo>
                    <a:lnTo>
                      <a:pt x="92" y="127"/>
                    </a:lnTo>
                    <a:lnTo>
                      <a:pt x="92" y="124"/>
                    </a:lnTo>
                    <a:lnTo>
                      <a:pt x="92" y="122"/>
                    </a:lnTo>
                    <a:lnTo>
                      <a:pt x="92" y="119"/>
                    </a:lnTo>
                    <a:lnTo>
                      <a:pt x="92" y="117"/>
                    </a:lnTo>
                    <a:lnTo>
                      <a:pt x="92" y="115"/>
                    </a:lnTo>
                    <a:lnTo>
                      <a:pt x="95" y="115"/>
                    </a:lnTo>
                    <a:lnTo>
                      <a:pt x="95" y="112"/>
                    </a:lnTo>
                    <a:lnTo>
                      <a:pt x="95" y="110"/>
                    </a:lnTo>
                    <a:lnTo>
                      <a:pt x="95" y="107"/>
                    </a:lnTo>
                    <a:lnTo>
                      <a:pt x="95" y="105"/>
                    </a:lnTo>
                    <a:lnTo>
                      <a:pt x="95" y="102"/>
                    </a:lnTo>
                    <a:lnTo>
                      <a:pt x="95" y="100"/>
                    </a:lnTo>
                    <a:lnTo>
                      <a:pt x="92" y="100"/>
                    </a:lnTo>
                    <a:lnTo>
                      <a:pt x="95" y="100"/>
                    </a:lnTo>
                    <a:lnTo>
                      <a:pt x="92" y="100"/>
                    </a:lnTo>
                    <a:lnTo>
                      <a:pt x="92" y="97"/>
                    </a:lnTo>
                    <a:lnTo>
                      <a:pt x="92" y="95"/>
                    </a:lnTo>
                    <a:lnTo>
                      <a:pt x="92" y="93"/>
                    </a:lnTo>
                    <a:lnTo>
                      <a:pt x="92" y="90"/>
                    </a:lnTo>
                    <a:lnTo>
                      <a:pt x="92" y="88"/>
                    </a:lnTo>
                    <a:lnTo>
                      <a:pt x="92" y="85"/>
                    </a:lnTo>
                    <a:lnTo>
                      <a:pt x="92" y="83"/>
                    </a:lnTo>
                    <a:lnTo>
                      <a:pt x="92" y="80"/>
                    </a:lnTo>
                    <a:lnTo>
                      <a:pt x="92" y="78"/>
                    </a:lnTo>
                    <a:lnTo>
                      <a:pt x="92" y="75"/>
                    </a:lnTo>
                    <a:lnTo>
                      <a:pt x="92" y="73"/>
                    </a:lnTo>
                    <a:lnTo>
                      <a:pt x="92" y="71"/>
                    </a:lnTo>
                    <a:lnTo>
                      <a:pt x="92" y="68"/>
                    </a:lnTo>
                    <a:lnTo>
                      <a:pt x="92" y="66"/>
                    </a:lnTo>
                    <a:lnTo>
                      <a:pt x="92" y="63"/>
                    </a:lnTo>
                    <a:lnTo>
                      <a:pt x="92" y="61"/>
                    </a:lnTo>
                    <a:lnTo>
                      <a:pt x="92" y="58"/>
                    </a:lnTo>
                    <a:lnTo>
                      <a:pt x="90" y="58"/>
                    </a:lnTo>
                    <a:lnTo>
                      <a:pt x="92" y="58"/>
                    </a:lnTo>
                    <a:lnTo>
                      <a:pt x="90" y="58"/>
                    </a:lnTo>
                    <a:lnTo>
                      <a:pt x="92" y="56"/>
                    </a:lnTo>
                    <a:lnTo>
                      <a:pt x="90" y="56"/>
                    </a:lnTo>
                    <a:lnTo>
                      <a:pt x="92" y="56"/>
                    </a:lnTo>
                    <a:lnTo>
                      <a:pt x="90" y="56"/>
                    </a:lnTo>
                    <a:lnTo>
                      <a:pt x="90" y="53"/>
                    </a:lnTo>
                    <a:lnTo>
                      <a:pt x="90" y="51"/>
                    </a:lnTo>
                    <a:lnTo>
                      <a:pt x="90" y="49"/>
                    </a:lnTo>
                    <a:lnTo>
                      <a:pt x="90" y="46"/>
                    </a:lnTo>
                    <a:lnTo>
                      <a:pt x="90" y="44"/>
                    </a:lnTo>
                    <a:lnTo>
                      <a:pt x="88" y="44"/>
                    </a:lnTo>
                    <a:lnTo>
                      <a:pt x="88" y="41"/>
                    </a:lnTo>
                    <a:lnTo>
                      <a:pt x="88" y="39"/>
                    </a:lnTo>
                    <a:lnTo>
                      <a:pt x="88" y="36"/>
                    </a:lnTo>
                    <a:lnTo>
                      <a:pt x="88" y="34"/>
                    </a:lnTo>
                    <a:lnTo>
                      <a:pt x="88" y="31"/>
                    </a:lnTo>
                    <a:lnTo>
                      <a:pt x="88" y="29"/>
                    </a:lnTo>
                    <a:lnTo>
                      <a:pt x="88" y="27"/>
                    </a:lnTo>
                    <a:lnTo>
                      <a:pt x="88" y="24"/>
                    </a:lnTo>
                    <a:lnTo>
                      <a:pt x="88" y="22"/>
                    </a:lnTo>
                    <a:lnTo>
                      <a:pt x="90" y="22"/>
                    </a:lnTo>
                    <a:lnTo>
                      <a:pt x="92" y="22"/>
                    </a:lnTo>
                    <a:lnTo>
                      <a:pt x="95" y="22"/>
                    </a:lnTo>
                    <a:lnTo>
                      <a:pt x="97" y="22"/>
                    </a:lnTo>
                    <a:lnTo>
                      <a:pt x="100" y="19"/>
                    </a:lnTo>
                    <a:lnTo>
                      <a:pt x="102" y="19"/>
                    </a:lnTo>
                    <a:lnTo>
                      <a:pt x="102" y="17"/>
                    </a:lnTo>
                    <a:lnTo>
                      <a:pt x="102" y="14"/>
                    </a:lnTo>
                    <a:lnTo>
                      <a:pt x="105" y="14"/>
                    </a:lnTo>
                    <a:lnTo>
                      <a:pt x="105" y="12"/>
                    </a:lnTo>
                    <a:lnTo>
                      <a:pt x="102" y="12"/>
                    </a:lnTo>
                    <a:lnTo>
                      <a:pt x="102" y="9"/>
                    </a:lnTo>
                    <a:lnTo>
                      <a:pt x="102" y="7"/>
                    </a:lnTo>
                    <a:lnTo>
                      <a:pt x="102" y="5"/>
                    </a:lnTo>
                    <a:lnTo>
                      <a:pt x="105" y="5"/>
                    </a:lnTo>
                    <a:lnTo>
                      <a:pt x="107" y="5"/>
                    </a:lnTo>
                    <a:lnTo>
                      <a:pt x="107" y="2"/>
                    </a:lnTo>
                    <a:lnTo>
                      <a:pt x="110" y="2"/>
                    </a:lnTo>
                    <a:lnTo>
                      <a:pt x="112" y="0"/>
                    </a:lnTo>
                    <a:lnTo>
                      <a:pt x="112" y="2"/>
                    </a:lnTo>
                    <a:lnTo>
                      <a:pt x="112" y="5"/>
                    </a:lnTo>
                    <a:lnTo>
                      <a:pt x="114" y="7"/>
                    </a:lnTo>
                    <a:lnTo>
                      <a:pt x="117" y="7"/>
                    </a:lnTo>
                    <a:lnTo>
                      <a:pt x="117" y="9"/>
                    </a:lnTo>
                    <a:lnTo>
                      <a:pt x="117" y="12"/>
                    </a:lnTo>
                    <a:lnTo>
                      <a:pt x="117" y="14"/>
                    </a:lnTo>
                    <a:lnTo>
                      <a:pt x="119" y="14"/>
                    </a:lnTo>
                    <a:lnTo>
                      <a:pt x="122" y="14"/>
                    </a:lnTo>
                    <a:lnTo>
                      <a:pt x="124" y="14"/>
                    </a:lnTo>
                    <a:lnTo>
                      <a:pt x="124" y="17"/>
                    </a:lnTo>
                    <a:lnTo>
                      <a:pt x="122" y="17"/>
                    </a:lnTo>
                    <a:lnTo>
                      <a:pt x="122" y="19"/>
                    </a:lnTo>
                    <a:lnTo>
                      <a:pt x="124" y="19"/>
                    </a:lnTo>
                    <a:lnTo>
                      <a:pt x="124" y="22"/>
                    </a:lnTo>
                    <a:lnTo>
                      <a:pt x="122" y="22"/>
                    </a:lnTo>
                    <a:lnTo>
                      <a:pt x="124" y="22"/>
                    </a:lnTo>
                    <a:lnTo>
                      <a:pt x="124" y="24"/>
                    </a:lnTo>
                    <a:lnTo>
                      <a:pt x="124" y="27"/>
                    </a:lnTo>
                    <a:lnTo>
                      <a:pt x="124" y="29"/>
                    </a:lnTo>
                    <a:lnTo>
                      <a:pt x="124" y="31"/>
                    </a:lnTo>
                    <a:lnTo>
                      <a:pt x="124" y="34"/>
                    </a:lnTo>
                    <a:lnTo>
                      <a:pt x="127" y="34"/>
                    </a:lnTo>
                    <a:lnTo>
                      <a:pt x="127" y="36"/>
                    </a:lnTo>
                    <a:lnTo>
                      <a:pt x="127" y="39"/>
                    </a:lnTo>
                    <a:lnTo>
                      <a:pt x="127" y="41"/>
                    </a:lnTo>
                    <a:lnTo>
                      <a:pt x="127" y="44"/>
                    </a:lnTo>
                    <a:lnTo>
                      <a:pt x="129" y="44"/>
                    </a:lnTo>
                    <a:lnTo>
                      <a:pt x="132" y="46"/>
                    </a:lnTo>
                    <a:lnTo>
                      <a:pt x="134" y="46"/>
                    </a:lnTo>
                    <a:lnTo>
                      <a:pt x="134" y="49"/>
                    </a:lnTo>
                    <a:lnTo>
                      <a:pt x="136" y="49"/>
                    </a:lnTo>
                    <a:lnTo>
                      <a:pt x="136" y="51"/>
                    </a:lnTo>
                    <a:lnTo>
                      <a:pt x="139" y="51"/>
                    </a:lnTo>
                    <a:lnTo>
                      <a:pt x="141" y="53"/>
                    </a:lnTo>
                    <a:lnTo>
                      <a:pt x="139" y="56"/>
                    </a:lnTo>
                    <a:lnTo>
                      <a:pt x="136" y="58"/>
                    </a:lnTo>
                    <a:lnTo>
                      <a:pt x="136" y="61"/>
                    </a:lnTo>
                    <a:lnTo>
                      <a:pt x="134" y="61"/>
                    </a:lnTo>
                    <a:lnTo>
                      <a:pt x="136" y="61"/>
                    </a:lnTo>
                    <a:lnTo>
                      <a:pt x="134" y="61"/>
                    </a:lnTo>
                    <a:lnTo>
                      <a:pt x="134" y="63"/>
                    </a:lnTo>
                    <a:lnTo>
                      <a:pt x="136" y="63"/>
                    </a:lnTo>
                    <a:lnTo>
                      <a:pt x="136" y="66"/>
                    </a:lnTo>
                    <a:lnTo>
                      <a:pt x="139" y="66"/>
                    </a:lnTo>
                    <a:lnTo>
                      <a:pt x="136" y="66"/>
                    </a:lnTo>
                    <a:lnTo>
                      <a:pt x="139" y="66"/>
                    </a:lnTo>
                    <a:lnTo>
                      <a:pt x="139" y="68"/>
                    </a:lnTo>
                    <a:lnTo>
                      <a:pt x="136" y="71"/>
                    </a:lnTo>
                    <a:lnTo>
                      <a:pt x="134" y="71"/>
                    </a:lnTo>
                    <a:lnTo>
                      <a:pt x="132" y="71"/>
                    </a:lnTo>
                    <a:lnTo>
                      <a:pt x="132" y="73"/>
                    </a:lnTo>
                    <a:lnTo>
                      <a:pt x="134" y="73"/>
                    </a:lnTo>
                    <a:lnTo>
                      <a:pt x="134" y="75"/>
                    </a:lnTo>
                    <a:lnTo>
                      <a:pt x="134" y="73"/>
                    </a:lnTo>
                    <a:lnTo>
                      <a:pt x="134" y="75"/>
                    </a:lnTo>
                    <a:lnTo>
                      <a:pt x="132" y="75"/>
                    </a:lnTo>
                    <a:lnTo>
                      <a:pt x="134" y="75"/>
                    </a:lnTo>
                    <a:lnTo>
                      <a:pt x="132" y="75"/>
                    </a:lnTo>
                    <a:lnTo>
                      <a:pt x="134" y="75"/>
                    </a:lnTo>
                    <a:lnTo>
                      <a:pt x="134" y="78"/>
                    </a:lnTo>
                    <a:lnTo>
                      <a:pt x="134" y="80"/>
                    </a:lnTo>
                    <a:lnTo>
                      <a:pt x="132" y="80"/>
                    </a:lnTo>
                    <a:lnTo>
                      <a:pt x="132" y="83"/>
                    </a:lnTo>
                    <a:lnTo>
                      <a:pt x="134" y="83"/>
                    </a:lnTo>
                    <a:lnTo>
                      <a:pt x="136" y="85"/>
                    </a:lnTo>
                    <a:lnTo>
                      <a:pt x="139" y="85"/>
                    </a:lnTo>
                    <a:lnTo>
                      <a:pt x="139" y="88"/>
                    </a:lnTo>
                    <a:lnTo>
                      <a:pt x="141" y="88"/>
                    </a:lnTo>
                    <a:lnTo>
                      <a:pt x="139" y="88"/>
                    </a:lnTo>
                    <a:lnTo>
                      <a:pt x="139" y="90"/>
                    </a:lnTo>
                    <a:lnTo>
                      <a:pt x="136" y="90"/>
                    </a:lnTo>
                    <a:lnTo>
                      <a:pt x="136" y="93"/>
                    </a:lnTo>
                    <a:lnTo>
                      <a:pt x="136" y="95"/>
                    </a:lnTo>
                    <a:lnTo>
                      <a:pt x="139" y="95"/>
                    </a:lnTo>
                    <a:lnTo>
                      <a:pt x="141" y="95"/>
                    </a:lnTo>
                    <a:lnTo>
                      <a:pt x="141" y="97"/>
                    </a:lnTo>
                    <a:lnTo>
                      <a:pt x="144" y="100"/>
                    </a:lnTo>
                    <a:lnTo>
                      <a:pt x="149" y="105"/>
                    </a:lnTo>
                    <a:lnTo>
                      <a:pt x="149" y="115"/>
                    </a:lnTo>
                    <a:lnTo>
                      <a:pt x="149" y="117"/>
                    </a:lnTo>
                    <a:lnTo>
                      <a:pt x="151" y="117"/>
                    </a:lnTo>
                    <a:lnTo>
                      <a:pt x="151" y="119"/>
                    </a:lnTo>
                    <a:lnTo>
                      <a:pt x="151" y="124"/>
                    </a:lnTo>
                    <a:lnTo>
                      <a:pt x="151" y="127"/>
                    </a:lnTo>
                    <a:lnTo>
                      <a:pt x="154" y="127"/>
                    </a:lnTo>
                    <a:lnTo>
                      <a:pt x="154" y="129"/>
                    </a:lnTo>
                    <a:lnTo>
                      <a:pt x="154" y="132"/>
                    </a:lnTo>
                    <a:lnTo>
                      <a:pt x="154" y="134"/>
                    </a:lnTo>
                    <a:lnTo>
                      <a:pt x="154" y="137"/>
                    </a:lnTo>
                    <a:lnTo>
                      <a:pt x="156" y="137"/>
                    </a:lnTo>
                    <a:lnTo>
                      <a:pt x="156" y="139"/>
                    </a:lnTo>
                    <a:lnTo>
                      <a:pt x="156" y="141"/>
                    </a:lnTo>
                    <a:lnTo>
                      <a:pt x="156" y="144"/>
                    </a:lnTo>
                    <a:lnTo>
                      <a:pt x="156" y="146"/>
                    </a:lnTo>
                    <a:lnTo>
                      <a:pt x="156" y="149"/>
                    </a:lnTo>
                    <a:lnTo>
                      <a:pt x="158" y="149"/>
                    </a:lnTo>
                    <a:lnTo>
                      <a:pt x="161" y="149"/>
                    </a:lnTo>
                    <a:lnTo>
                      <a:pt x="163" y="149"/>
                    </a:lnTo>
                    <a:lnTo>
                      <a:pt x="176" y="146"/>
                    </a:lnTo>
                    <a:lnTo>
                      <a:pt x="180" y="151"/>
                    </a:lnTo>
                    <a:lnTo>
                      <a:pt x="171" y="181"/>
                    </a:lnTo>
                    <a:lnTo>
                      <a:pt x="149" y="190"/>
                    </a:lnTo>
                    <a:lnTo>
                      <a:pt x="146" y="190"/>
                    </a:lnTo>
                    <a:lnTo>
                      <a:pt x="146" y="193"/>
                    </a:lnTo>
                    <a:lnTo>
                      <a:pt x="144" y="193"/>
                    </a:lnTo>
                    <a:lnTo>
                      <a:pt x="141" y="193"/>
                    </a:lnTo>
                    <a:lnTo>
                      <a:pt x="141" y="195"/>
                    </a:lnTo>
                    <a:lnTo>
                      <a:pt x="141" y="198"/>
                    </a:lnTo>
                    <a:lnTo>
                      <a:pt x="139" y="198"/>
                    </a:lnTo>
                    <a:lnTo>
                      <a:pt x="139" y="200"/>
                    </a:lnTo>
                    <a:lnTo>
                      <a:pt x="136" y="200"/>
                    </a:lnTo>
                    <a:lnTo>
                      <a:pt x="136" y="203"/>
                    </a:lnTo>
                    <a:lnTo>
                      <a:pt x="139" y="203"/>
                    </a:lnTo>
                    <a:lnTo>
                      <a:pt x="139" y="205"/>
                    </a:lnTo>
                    <a:lnTo>
                      <a:pt x="141" y="205"/>
                    </a:lnTo>
                    <a:lnTo>
                      <a:pt x="141" y="208"/>
                    </a:lnTo>
                    <a:lnTo>
                      <a:pt x="141" y="210"/>
                    </a:lnTo>
                    <a:lnTo>
                      <a:pt x="144" y="210"/>
                    </a:lnTo>
                    <a:lnTo>
                      <a:pt x="141" y="210"/>
                    </a:lnTo>
                    <a:lnTo>
                      <a:pt x="141" y="212"/>
                    </a:lnTo>
                    <a:lnTo>
                      <a:pt x="139" y="212"/>
                    </a:lnTo>
                    <a:lnTo>
                      <a:pt x="139" y="215"/>
                    </a:lnTo>
                    <a:lnTo>
                      <a:pt x="136" y="215"/>
                    </a:lnTo>
                    <a:lnTo>
                      <a:pt x="139" y="215"/>
                    </a:lnTo>
                    <a:lnTo>
                      <a:pt x="136" y="215"/>
                    </a:lnTo>
                    <a:lnTo>
                      <a:pt x="136" y="217"/>
                    </a:lnTo>
                    <a:lnTo>
                      <a:pt x="139" y="217"/>
                    </a:lnTo>
                    <a:lnTo>
                      <a:pt x="136" y="217"/>
                    </a:lnTo>
                    <a:lnTo>
                      <a:pt x="136" y="220"/>
                    </a:lnTo>
                    <a:lnTo>
                      <a:pt x="136" y="222"/>
                    </a:lnTo>
                    <a:lnTo>
                      <a:pt x="139" y="222"/>
                    </a:lnTo>
                    <a:lnTo>
                      <a:pt x="139" y="225"/>
                    </a:lnTo>
                    <a:lnTo>
                      <a:pt x="136" y="225"/>
                    </a:lnTo>
                    <a:lnTo>
                      <a:pt x="139" y="225"/>
                    </a:lnTo>
                    <a:lnTo>
                      <a:pt x="139" y="227"/>
                    </a:lnTo>
                    <a:lnTo>
                      <a:pt x="139" y="230"/>
                    </a:lnTo>
                    <a:lnTo>
                      <a:pt x="139" y="232"/>
                    </a:lnTo>
                    <a:lnTo>
                      <a:pt x="141" y="232"/>
                    </a:lnTo>
                    <a:lnTo>
                      <a:pt x="141" y="234"/>
                    </a:lnTo>
                    <a:lnTo>
                      <a:pt x="141" y="237"/>
                    </a:lnTo>
                    <a:lnTo>
                      <a:pt x="141" y="239"/>
                    </a:lnTo>
                    <a:lnTo>
                      <a:pt x="141" y="242"/>
                    </a:lnTo>
                    <a:lnTo>
                      <a:pt x="139" y="242"/>
                    </a:lnTo>
                    <a:lnTo>
                      <a:pt x="136" y="244"/>
                    </a:lnTo>
                    <a:lnTo>
                      <a:pt x="136" y="249"/>
                    </a:lnTo>
                    <a:lnTo>
                      <a:pt x="139" y="254"/>
                    </a:lnTo>
                    <a:lnTo>
                      <a:pt x="141" y="254"/>
                    </a:lnTo>
                    <a:lnTo>
                      <a:pt x="141" y="259"/>
                    </a:lnTo>
                    <a:lnTo>
                      <a:pt x="144" y="259"/>
                    </a:lnTo>
                    <a:lnTo>
                      <a:pt x="144" y="261"/>
                    </a:lnTo>
                    <a:lnTo>
                      <a:pt x="146" y="261"/>
                    </a:lnTo>
                    <a:lnTo>
                      <a:pt x="144" y="261"/>
                    </a:lnTo>
                    <a:lnTo>
                      <a:pt x="144" y="264"/>
                    </a:lnTo>
                    <a:lnTo>
                      <a:pt x="141" y="264"/>
                    </a:lnTo>
                    <a:lnTo>
                      <a:pt x="141" y="266"/>
                    </a:lnTo>
                    <a:lnTo>
                      <a:pt x="139" y="266"/>
                    </a:lnTo>
                    <a:lnTo>
                      <a:pt x="136" y="266"/>
                    </a:lnTo>
                    <a:lnTo>
                      <a:pt x="136" y="269"/>
                    </a:lnTo>
                    <a:lnTo>
                      <a:pt x="134" y="269"/>
                    </a:lnTo>
                    <a:lnTo>
                      <a:pt x="134" y="266"/>
                    </a:lnTo>
                    <a:lnTo>
                      <a:pt x="132" y="266"/>
                    </a:lnTo>
                    <a:lnTo>
                      <a:pt x="129" y="266"/>
                    </a:lnTo>
                    <a:lnTo>
                      <a:pt x="129" y="269"/>
                    </a:lnTo>
                    <a:lnTo>
                      <a:pt x="129" y="266"/>
                    </a:lnTo>
                    <a:lnTo>
                      <a:pt x="129" y="269"/>
                    </a:lnTo>
                    <a:lnTo>
                      <a:pt x="129" y="271"/>
                    </a:lnTo>
                    <a:lnTo>
                      <a:pt x="129" y="274"/>
                    </a:lnTo>
                    <a:lnTo>
                      <a:pt x="127" y="274"/>
                    </a:lnTo>
                    <a:lnTo>
                      <a:pt x="127" y="276"/>
                    </a:lnTo>
                    <a:lnTo>
                      <a:pt x="124" y="276"/>
                    </a:lnTo>
                    <a:lnTo>
                      <a:pt x="127" y="276"/>
                    </a:lnTo>
                    <a:lnTo>
                      <a:pt x="127" y="278"/>
                    </a:lnTo>
                    <a:lnTo>
                      <a:pt x="124" y="278"/>
                    </a:lnTo>
                    <a:lnTo>
                      <a:pt x="127" y="278"/>
                    </a:lnTo>
                    <a:lnTo>
                      <a:pt x="124" y="278"/>
                    </a:lnTo>
                    <a:lnTo>
                      <a:pt x="124" y="281"/>
                    </a:lnTo>
                    <a:lnTo>
                      <a:pt x="124" y="283"/>
                    </a:lnTo>
                    <a:lnTo>
                      <a:pt x="122" y="283"/>
                    </a:lnTo>
                    <a:lnTo>
                      <a:pt x="122" y="286"/>
                    </a:lnTo>
                    <a:lnTo>
                      <a:pt x="122" y="288"/>
                    </a:lnTo>
                    <a:lnTo>
                      <a:pt x="119" y="288"/>
                    </a:lnTo>
                    <a:lnTo>
                      <a:pt x="119" y="291"/>
                    </a:lnTo>
                    <a:lnTo>
                      <a:pt x="117" y="291"/>
                    </a:lnTo>
                    <a:lnTo>
                      <a:pt x="117" y="293"/>
                    </a:lnTo>
                    <a:lnTo>
                      <a:pt x="117" y="296"/>
                    </a:lnTo>
                    <a:lnTo>
                      <a:pt x="114" y="296"/>
                    </a:lnTo>
                    <a:lnTo>
                      <a:pt x="114" y="298"/>
                    </a:lnTo>
                    <a:lnTo>
                      <a:pt x="112" y="296"/>
                    </a:lnTo>
                    <a:lnTo>
                      <a:pt x="112" y="298"/>
                    </a:lnTo>
                    <a:lnTo>
                      <a:pt x="110" y="298"/>
                    </a:lnTo>
                    <a:lnTo>
                      <a:pt x="110" y="300"/>
                    </a:lnTo>
                    <a:lnTo>
                      <a:pt x="107" y="303"/>
                    </a:lnTo>
                    <a:lnTo>
                      <a:pt x="107" y="300"/>
                    </a:lnTo>
                    <a:lnTo>
                      <a:pt x="107" y="303"/>
                    </a:lnTo>
                    <a:lnTo>
                      <a:pt x="107" y="305"/>
                    </a:lnTo>
                    <a:lnTo>
                      <a:pt x="107" y="308"/>
                    </a:lnTo>
                    <a:lnTo>
                      <a:pt x="105" y="308"/>
                    </a:lnTo>
                    <a:lnTo>
                      <a:pt x="105" y="310"/>
                    </a:lnTo>
                    <a:lnTo>
                      <a:pt x="105" y="313"/>
                    </a:lnTo>
                    <a:lnTo>
                      <a:pt x="105" y="315"/>
                    </a:lnTo>
                    <a:lnTo>
                      <a:pt x="105" y="318"/>
                    </a:lnTo>
                    <a:lnTo>
                      <a:pt x="102" y="318"/>
                    </a:lnTo>
                    <a:lnTo>
                      <a:pt x="102" y="320"/>
                    </a:lnTo>
                    <a:lnTo>
                      <a:pt x="102" y="322"/>
                    </a:lnTo>
                    <a:lnTo>
                      <a:pt x="100" y="322"/>
                    </a:lnTo>
                    <a:lnTo>
                      <a:pt x="100" y="325"/>
                    </a:lnTo>
                    <a:lnTo>
                      <a:pt x="97" y="325"/>
                    </a:lnTo>
                    <a:lnTo>
                      <a:pt x="100" y="325"/>
                    </a:lnTo>
                    <a:lnTo>
                      <a:pt x="97" y="325"/>
                    </a:lnTo>
                    <a:lnTo>
                      <a:pt x="97" y="327"/>
                    </a:lnTo>
                    <a:lnTo>
                      <a:pt x="97" y="330"/>
                    </a:lnTo>
                    <a:lnTo>
                      <a:pt x="97" y="332"/>
                    </a:lnTo>
                    <a:lnTo>
                      <a:pt x="97" y="335"/>
                    </a:lnTo>
                    <a:lnTo>
                      <a:pt x="100" y="335"/>
                    </a:lnTo>
                    <a:lnTo>
                      <a:pt x="100" y="337"/>
                    </a:lnTo>
                    <a:lnTo>
                      <a:pt x="100" y="340"/>
                    </a:lnTo>
                    <a:lnTo>
                      <a:pt x="100" y="342"/>
                    </a:lnTo>
                    <a:lnTo>
                      <a:pt x="100" y="344"/>
                    </a:lnTo>
                    <a:lnTo>
                      <a:pt x="100" y="347"/>
                    </a:lnTo>
                    <a:lnTo>
                      <a:pt x="97" y="349"/>
                    </a:lnTo>
                    <a:lnTo>
                      <a:pt x="100" y="349"/>
                    </a:lnTo>
                    <a:lnTo>
                      <a:pt x="102" y="349"/>
                    </a:lnTo>
                    <a:lnTo>
                      <a:pt x="102" y="352"/>
                    </a:lnTo>
                    <a:lnTo>
                      <a:pt x="100" y="352"/>
                    </a:lnTo>
                    <a:lnTo>
                      <a:pt x="100" y="354"/>
                    </a:lnTo>
                    <a:lnTo>
                      <a:pt x="100" y="357"/>
                    </a:lnTo>
                    <a:lnTo>
                      <a:pt x="97" y="357"/>
                    </a:lnTo>
                    <a:lnTo>
                      <a:pt x="95" y="357"/>
                    </a:lnTo>
                    <a:lnTo>
                      <a:pt x="92" y="357"/>
                    </a:lnTo>
                    <a:lnTo>
                      <a:pt x="95" y="359"/>
                    </a:lnTo>
                    <a:lnTo>
                      <a:pt x="92" y="359"/>
                    </a:lnTo>
                    <a:lnTo>
                      <a:pt x="92" y="362"/>
                    </a:lnTo>
                    <a:lnTo>
                      <a:pt x="90" y="362"/>
                    </a:lnTo>
                    <a:lnTo>
                      <a:pt x="90" y="364"/>
                    </a:lnTo>
                    <a:lnTo>
                      <a:pt x="90" y="366"/>
                    </a:lnTo>
                    <a:lnTo>
                      <a:pt x="90" y="369"/>
                    </a:lnTo>
                    <a:lnTo>
                      <a:pt x="88" y="371"/>
                    </a:lnTo>
                    <a:lnTo>
                      <a:pt x="88" y="374"/>
                    </a:lnTo>
                    <a:lnTo>
                      <a:pt x="90" y="374"/>
                    </a:lnTo>
                    <a:lnTo>
                      <a:pt x="88" y="374"/>
                    </a:lnTo>
                    <a:lnTo>
                      <a:pt x="90" y="374"/>
                    </a:lnTo>
                    <a:lnTo>
                      <a:pt x="88" y="374"/>
                    </a:lnTo>
                    <a:lnTo>
                      <a:pt x="90" y="374"/>
                    </a:lnTo>
                    <a:lnTo>
                      <a:pt x="90" y="376"/>
                    </a:lnTo>
                    <a:lnTo>
                      <a:pt x="88" y="376"/>
                    </a:lnTo>
                    <a:lnTo>
                      <a:pt x="88" y="379"/>
                    </a:lnTo>
                    <a:lnTo>
                      <a:pt x="85" y="379"/>
                    </a:lnTo>
                    <a:lnTo>
                      <a:pt x="85" y="376"/>
                    </a:lnTo>
                    <a:lnTo>
                      <a:pt x="83" y="376"/>
                    </a:lnTo>
                    <a:lnTo>
                      <a:pt x="83" y="379"/>
                    </a:lnTo>
                    <a:lnTo>
                      <a:pt x="83" y="381"/>
                    </a:lnTo>
                    <a:lnTo>
                      <a:pt x="83" y="384"/>
                    </a:lnTo>
                    <a:lnTo>
                      <a:pt x="83" y="386"/>
                    </a:lnTo>
                    <a:lnTo>
                      <a:pt x="80" y="386"/>
                    </a:lnTo>
                    <a:lnTo>
                      <a:pt x="83" y="388"/>
                    </a:lnTo>
                    <a:lnTo>
                      <a:pt x="80" y="388"/>
                    </a:lnTo>
                    <a:lnTo>
                      <a:pt x="83" y="388"/>
                    </a:lnTo>
                    <a:lnTo>
                      <a:pt x="83" y="391"/>
                    </a:lnTo>
                    <a:lnTo>
                      <a:pt x="80" y="391"/>
                    </a:lnTo>
                    <a:lnTo>
                      <a:pt x="83" y="391"/>
                    </a:lnTo>
                    <a:lnTo>
                      <a:pt x="83" y="393"/>
                    </a:lnTo>
                    <a:lnTo>
                      <a:pt x="85" y="393"/>
                    </a:lnTo>
                    <a:lnTo>
                      <a:pt x="85" y="396"/>
                    </a:lnTo>
                    <a:lnTo>
                      <a:pt x="85" y="398"/>
                    </a:lnTo>
                    <a:lnTo>
                      <a:pt x="88" y="398"/>
                    </a:lnTo>
                    <a:lnTo>
                      <a:pt x="90" y="398"/>
                    </a:lnTo>
                    <a:lnTo>
                      <a:pt x="90" y="401"/>
                    </a:lnTo>
                    <a:lnTo>
                      <a:pt x="92" y="401"/>
                    </a:lnTo>
                    <a:lnTo>
                      <a:pt x="90" y="401"/>
                    </a:lnTo>
                    <a:lnTo>
                      <a:pt x="90" y="403"/>
                    </a:lnTo>
                    <a:lnTo>
                      <a:pt x="88" y="403"/>
                    </a:lnTo>
                    <a:lnTo>
                      <a:pt x="85" y="403"/>
                    </a:lnTo>
                    <a:lnTo>
                      <a:pt x="88" y="403"/>
                    </a:lnTo>
                    <a:lnTo>
                      <a:pt x="88" y="406"/>
                    </a:lnTo>
                    <a:lnTo>
                      <a:pt x="88" y="408"/>
                    </a:lnTo>
                    <a:lnTo>
                      <a:pt x="88" y="410"/>
                    </a:lnTo>
                    <a:lnTo>
                      <a:pt x="90" y="410"/>
                    </a:lnTo>
                    <a:lnTo>
                      <a:pt x="90" y="413"/>
                    </a:lnTo>
                    <a:lnTo>
                      <a:pt x="92" y="413"/>
                    </a:lnTo>
                    <a:lnTo>
                      <a:pt x="92" y="415"/>
                    </a:lnTo>
                    <a:lnTo>
                      <a:pt x="92" y="418"/>
                    </a:lnTo>
                    <a:lnTo>
                      <a:pt x="95" y="418"/>
                    </a:lnTo>
                    <a:lnTo>
                      <a:pt x="92" y="418"/>
                    </a:lnTo>
                    <a:lnTo>
                      <a:pt x="92" y="420"/>
                    </a:lnTo>
                    <a:lnTo>
                      <a:pt x="92" y="423"/>
                    </a:lnTo>
                    <a:lnTo>
                      <a:pt x="95" y="423"/>
                    </a:lnTo>
                    <a:lnTo>
                      <a:pt x="95" y="425"/>
                    </a:lnTo>
                    <a:lnTo>
                      <a:pt x="97" y="425"/>
                    </a:lnTo>
                    <a:lnTo>
                      <a:pt x="97" y="428"/>
                    </a:lnTo>
                    <a:lnTo>
                      <a:pt x="97" y="430"/>
                    </a:lnTo>
                    <a:lnTo>
                      <a:pt x="95" y="430"/>
                    </a:lnTo>
                    <a:lnTo>
                      <a:pt x="95" y="432"/>
                    </a:lnTo>
                    <a:lnTo>
                      <a:pt x="95" y="435"/>
                    </a:lnTo>
                    <a:lnTo>
                      <a:pt x="97" y="435"/>
                    </a:lnTo>
                    <a:lnTo>
                      <a:pt x="97" y="437"/>
                    </a:lnTo>
                    <a:lnTo>
                      <a:pt x="95" y="437"/>
                    </a:lnTo>
                    <a:lnTo>
                      <a:pt x="97" y="437"/>
                    </a:lnTo>
                    <a:lnTo>
                      <a:pt x="100" y="437"/>
                    </a:lnTo>
                    <a:lnTo>
                      <a:pt x="102" y="437"/>
                    </a:lnTo>
                    <a:lnTo>
                      <a:pt x="102" y="440"/>
                    </a:lnTo>
                    <a:lnTo>
                      <a:pt x="105" y="440"/>
                    </a:lnTo>
                    <a:lnTo>
                      <a:pt x="102" y="440"/>
                    </a:lnTo>
                    <a:lnTo>
                      <a:pt x="102" y="442"/>
                    </a:lnTo>
                    <a:lnTo>
                      <a:pt x="102" y="445"/>
                    </a:lnTo>
                    <a:lnTo>
                      <a:pt x="100" y="445"/>
                    </a:lnTo>
                    <a:lnTo>
                      <a:pt x="100" y="447"/>
                    </a:lnTo>
                    <a:lnTo>
                      <a:pt x="100" y="450"/>
                    </a:lnTo>
                    <a:lnTo>
                      <a:pt x="100" y="452"/>
                    </a:lnTo>
                    <a:lnTo>
                      <a:pt x="100" y="454"/>
                    </a:lnTo>
                    <a:lnTo>
                      <a:pt x="102" y="454"/>
                    </a:lnTo>
                    <a:lnTo>
                      <a:pt x="100" y="454"/>
                    </a:lnTo>
                    <a:lnTo>
                      <a:pt x="100" y="457"/>
                    </a:lnTo>
                    <a:lnTo>
                      <a:pt x="102" y="457"/>
                    </a:lnTo>
                    <a:lnTo>
                      <a:pt x="102" y="459"/>
                    </a:lnTo>
                    <a:lnTo>
                      <a:pt x="100" y="462"/>
                    </a:lnTo>
                    <a:lnTo>
                      <a:pt x="102" y="462"/>
                    </a:lnTo>
                    <a:lnTo>
                      <a:pt x="102" y="464"/>
                    </a:lnTo>
                    <a:lnTo>
                      <a:pt x="100" y="464"/>
                    </a:lnTo>
                    <a:lnTo>
                      <a:pt x="97" y="464"/>
                    </a:lnTo>
                    <a:lnTo>
                      <a:pt x="97" y="467"/>
                    </a:lnTo>
                    <a:lnTo>
                      <a:pt x="97" y="469"/>
                    </a:lnTo>
                    <a:lnTo>
                      <a:pt x="95" y="469"/>
                    </a:lnTo>
                    <a:lnTo>
                      <a:pt x="95" y="472"/>
                    </a:lnTo>
                    <a:lnTo>
                      <a:pt x="92" y="472"/>
                    </a:lnTo>
                    <a:lnTo>
                      <a:pt x="92" y="474"/>
                    </a:lnTo>
                    <a:lnTo>
                      <a:pt x="90" y="474"/>
                    </a:lnTo>
                    <a:lnTo>
                      <a:pt x="90" y="476"/>
                    </a:lnTo>
                    <a:lnTo>
                      <a:pt x="90" y="479"/>
                    </a:lnTo>
                    <a:lnTo>
                      <a:pt x="88" y="479"/>
                    </a:lnTo>
                    <a:lnTo>
                      <a:pt x="90" y="479"/>
                    </a:lnTo>
                    <a:lnTo>
                      <a:pt x="90" y="481"/>
                    </a:lnTo>
                    <a:lnTo>
                      <a:pt x="88" y="481"/>
                    </a:lnTo>
                    <a:lnTo>
                      <a:pt x="88" y="484"/>
                    </a:lnTo>
                    <a:lnTo>
                      <a:pt x="88" y="486"/>
                    </a:lnTo>
                    <a:lnTo>
                      <a:pt x="88" y="489"/>
                    </a:lnTo>
                    <a:lnTo>
                      <a:pt x="85" y="489"/>
                    </a:lnTo>
                    <a:lnTo>
                      <a:pt x="85" y="491"/>
                    </a:lnTo>
                    <a:lnTo>
                      <a:pt x="83" y="491"/>
                    </a:lnTo>
                    <a:lnTo>
                      <a:pt x="80" y="491"/>
                    </a:lnTo>
                    <a:lnTo>
                      <a:pt x="80" y="494"/>
                    </a:lnTo>
                    <a:lnTo>
                      <a:pt x="83" y="494"/>
                    </a:lnTo>
                    <a:lnTo>
                      <a:pt x="85" y="494"/>
                    </a:lnTo>
                    <a:lnTo>
                      <a:pt x="85" y="496"/>
                    </a:lnTo>
                    <a:lnTo>
                      <a:pt x="85" y="498"/>
                    </a:lnTo>
                    <a:lnTo>
                      <a:pt x="88" y="498"/>
                    </a:lnTo>
                    <a:lnTo>
                      <a:pt x="85" y="498"/>
                    </a:lnTo>
                    <a:lnTo>
                      <a:pt x="85" y="501"/>
                    </a:lnTo>
                    <a:lnTo>
                      <a:pt x="85" y="503"/>
                    </a:lnTo>
                    <a:lnTo>
                      <a:pt x="88" y="503"/>
                    </a:lnTo>
                    <a:lnTo>
                      <a:pt x="88" y="506"/>
                    </a:lnTo>
                    <a:lnTo>
                      <a:pt x="88" y="508"/>
                    </a:lnTo>
                    <a:lnTo>
                      <a:pt x="85" y="508"/>
                    </a:lnTo>
                    <a:lnTo>
                      <a:pt x="85" y="511"/>
                    </a:lnTo>
                    <a:lnTo>
                      <a:pt x="88" y="511"/>
                    </a:lnTo>
                    <a:lnTo>
                      <a:pt x="85" y="511"/>
                    </a:lnTo>
                    <a:lnTo>
                      <a:pt x="85" y="513"/>
                    </a:lnTo>
                    <a:lnTo>
                      <a:pt x="88" y="513"/>
                    </a:lnTo>
                    <a:lnTo>
                      <a:pt x="85" y="513"/>
                    </a:lnTo>
                    <a:lnTo>
                      <a:pt x="85" y="516"/>
                    </a:lnTo>
                    <a:lnTo>
                      <a:pt x="85" y="518"/>
                    </a:lnTo>
                    <a:lnTo>
                      <a:pt x="83" y="518"/>
                    </a:lnTo>
                    <a:lnTo>
                      <a:pt x="83" y="516"/>
                    </a:lnTo>
                    <a:lnTo>
                      <a:pt x="80" y="516"/>
                    </a:lnTo>
                    <a:lnTo>
                      <a:pt x="80" y="518"/>
                    </a:lnTo>
                    <a:lnTo>
                      <a:pt x="80" y="520"/>
                    </a:lnTo>
                    <a:lnTo>
                      <a:pt x="78" y="520"/>
                    </a:lnTo>
                    <a:lnTo>
                      <a:pt x="78" y="523"/>
                    </a:lnTo>
                    <a:lnTo>
                      <a:pt x="78" y="525"/>
                    </a:lnTo>
                    <a:lnTo>
                      <a:pt x="78" y="523"/>
                    </a:lnTo>
                    <a:lnTo>
                      <a:pt x="75" y="523"/>
                    </a:lnTo>
                    <a:lnTo>
                      <a:pt x="75" y="525"/>
                    </a:lnTo>
                    <a:lnTo>
                      <a:pt x="75" y="523"/>
                    </a:lnTo>
                    <a:lnTo>
                      <a:pt x="73" y="523"/>
                    </a:lnTo>
                    <a:lnTo>
                      <a:pt x="73" y="525"/>
                    </a:lnTo>
                    <a:lnTo>
                      <a:pt x="73" y="523"/>
                    </a:lnTo>
                    <a:lnTo>
                      <a:pt x="73" y="525"/>
                    </a:lnTo>
                    <a:lnTo>
                      <a:pt x="70" y="525"/>
                    </a:lnTo>
                    <a:lnTo>
                      <a:pt x="70" y="528"/>
                    </a:lnTo>
                    <a:lnTo>
                      <a:pt x="70" y="525"/>
                    </a:lnTo>
                    <a:lnTo>
                      <a:pt x="68" y="525"/>
                    </a:lnTo>
                    <a:lnTo>
                      <a:pt x="68" y="528"/>
                    </a:lnTo>
                    <a:lnTo>
                      <a:pt x="68" y="530"/>
                    </a:lnTo>
                    <a:lnTo>
                      <a:pt x="68" y="533"/>
                    </a:lnTo>
                    <a:lnTo>
                      <a:pt x="66" y="533"/>
                    </a:lnTo>
                    <a:lnTo>
                      <a:pt x="66" y="535"/>
                    </a:lnTo>
                    <a:lnTo>
                      <a:pt x="66" y="538"/>
                    </a:lnTo>
                    <a:lnTo>
                      <a:pt x="66" y="535"/>
                    </a:lnTo>
                    <a:lnTo>
                      <a:pt x="66" y="538"/>
                    </a:lnTo>
                    <a:lnTo>
                      <a:pt x="68" y="538"/>
                    </a:lnTo>
                    <a:lnTo>
                      <a:pt x="68" y="540"/>
                    </a:lnTo>
                    <a:lnTo>
                      <a:pt x="66" y="540"/>
                    </a:lnTo>
                    <a:lnTo>
                      <a:pt x="63" y="540"/>
                    </a:lnTo>
                    <a:lnTo>
                      <a:pt x="66" y="540"/>
                    </a:lnTo>
                    <a:lnTo>
                      <a:pt x="66" y="542"/>
                    </a:lnTo>
                    <a:lnTo>
                      <a:pt x="68" y="542"/>
                    </a:lnTo>
                    <a:lnTo>
                      <a:pt x="66" y="545"/>
                    </a:lnTo>
                    <a:lnTo>
                      <a:pt x="66" y="547"/>
                    </a:lnTo>
                    <a:lnTo>
                      <a:pt x="63" y="547"/>
                    </a:lnTo>
                    <a:lnTo>
                      <a:pt x="63" y="550"/>
                    </a:lnTo>
                    <a:lnTo>
                      <a:pt x="63" y="552"/>
                    </a:lnTo>
                    <a:lnTo>
                      <a:pt x="66" y="552"/>
                    </a:lnTo>
                    <a:lnTo>
                      <a:pt x="66" y="555"/>
                    </a:lnTo>
                    <a:lnTo>
                      <a:pt x="66" y="557"/>
                    </a:lnTo>
                    <a:lnTo>
                      <a:pt x="63" y="557"/>
                    </a:lnTo>
                    <a:lnTo>
                      <a:pt x="63" y="560"/>
                    </a:lnTo>
                    <a:lnTo>
                      <a:pt x="66" y="562"/>
                    </a:lnTo>
                    <a:lnTo>
                      <a:pt x="66" y="564"/>
                    </a:lnTo>
                    <a:lnTo>
                      <a:pt x="66" y="567"/>
                    </a:lnTo>
                    <a:lnTo>
                      <a:pt x="68" y="567"/>
                    </a:lnTo>
                    <a:lnTo>
                      <a:pt x="68" y="569"/>
                    </a:lnTo>
                    <a:lnTo>
                      <a:pt x="70" y="569"/>
                    </a:lnTo>
                    <a:lnTo>
                      <a:pt x="70" y="572"/>
                    </a:lnTo>
                    <a:lnTo>
                      <a:pt x="68" y="572"/>
                    </a:lnTo>
                    <a:lnTo>
                      <a:pt x="70" y="572"/>
                    </a:lnTo>
                    <a:lnTo>
                      <a:pt x="70" y="574"/>
                    </a:lnTo>
                    <a:lnTo>
                      <a:pt x="68" y="574"/>
                    </a:lnTo>
                    <a:lnTo>
                      <a:pt x="68" y="577"/>
                    </a:lnTo>
                    <a:lnTo>
                      <a:pt x="70" y="577"/>
                    </a:lnTo>
                    <a:lnTo>
                      <a:pt x="70" y="579"/>
                    </a:lnTo>
                    <a:lnTo>
                      <a:pt x="70" y="582"/>
                    </a:lnTo>
                    <a:lnTo>
                      <a:pt x="73" y="582"/>
                    </a:lnTo>
                    <a:lnTo>
                      <a:pt x="73" y="584"/>
                    </a:lnTo>
                    <a:lnTo>
                      <a:pt x="75" y="584"/>
                    </a:lnTo>
                    <a:lnTo>
                      <a:pt x="73" y="584"/>
                    </a:lnTo>
                    <a:lnTo>
                      <a:pt x="73" y="586"/>
                    </a:lnTo>
                    <a:lnTo>
                      <a:pt x="73" y="589"/>
                    </a:lnTo>
                    <a:lnTo>
                      <a:pt x="70" y="589"/>
                    </a:lnTo>
                    <a:lnTo>
                      <a:pt x="68" y="589"/>
                    </a:lnTo>
                    <a:lnTo>
                      <a:pt x="66" y="589"/>
                    </a:lnTo>
                    <a:lnTo>
                      <a:pt x="66" y="591"/>
                    </a:lnTo>
                    <a:lnTo>
                      <a:pt x="63" y="591"/>
                    </a:lnTo>
                    <a:lnTo>
                      <a:pt x="61" y="591"/>
                    </a:lnTo>
                    <a:lnTo>
                      <a:pt x="63" y="591"/>
                    </a:lnTo>
                    <a:lnTo>
                      <a:pt x="61" y="591"/>
                    </a:lnTo>
                    <a:lnTo>
                      <a:pt x="61" y="594"/>
                    </a:lnTo>
                    <a:lnTo>
                      <a:pt x="58" y="594"/>
                    </a:lnTo>
                    <a:lnTo>
                      <a:pt x="58" y="596"/>
                    </a:lnTo>
                    <a:lnTo>
                      <a:pt x="58" y="599"/>
                    </a:lnTo>
                    <a:lnTo>
                      <a:pt x="58" y="601"/>
                    </a:lnTo>
                    <a:lnTo>
                      <a:pt x="58" y="604"/>
                    </a:lnTo>
                    <a:lnTo>
                      <a:pt x="58" y="606"/>
                    </a:lnTo>
                    <a:lnTo>
                      <a:pt x="56" y="606"/>
                    </a:lnTo>
                    <a:lnTo>
                      <a:pt x="58" y="606"/>
                    </a:lnTo>
                    <a:lnTo>
                      <a:pt x="56" y="606"/>
                    </a:lnTo>
                    <a:lnTo>
                      <a:pt x="56" y="608"/>
                    </a:lnTo>
                    <a:lnTo>
                      <a:pt x="58" y="608"/>
                    </a:lnTo>
                    <a:lnTo>
                      <a:pt x="56" y="608"/>
                    </a:lnTo>
                    <a:lnTo>
                      <a:pt x="56" y="611"/>
                    </a:lnTo>
                    <a:lnTo>
                      <a:pt x="56" y="613"/>
                    </a:lnTo>
                    <a:lnTo>
                      <a:pt x="53" y="613"/>
                    </a:lnTo>
                    <a:lnTo>
                      <a:pt x="51" y="613"/>
                    </a:lnTo>
                    <a:lnTo>
                      <a:pt x="51" y="611"/>
                    </a:lnTo>
                    <a:lnTo>
                      <a:pt x="51" y="613"/>
                    </a:lnTo>
                    <a:lnTo>
                      <a:pt x="48" y="613"/>
                    </a:lnTo>
                    <a:lnTo>
                      <a:pt x="51" y="613"/>
                    </a:lnTo>
                    <a:lnTo>
                      <a:pt x="51" y="616"/>
                    </a:lnTo>
                    <a:lnTo>
                      <a:pt x="51" y="618"/>
                    </a:lnTo>
                    <a:lnTo>
                      <a:pt x="51" y="621"/>
                    </a:lnTo>
                    <a:lnTo>
                      <a:pt x="51" y="618"/>
                    </a:lnTo>
                    <a:lnTo>
                      <a:pt x="51" y="621"/>
                    </a:lnTo>
                    <a:lnTo>
                      <a:pt x="53" y="621"/>
                    </a:lnTo>
                    <a:lnTo>
                      <a:pt x="51" y="623"/>
                    </a:lnTo>
                    <a:lnTo>
                      <a:pt x="53" y="623"/>
                    </a:lnTo>
                    <a:lnTo>
                      <a:pt x="51" y="623"/>
                    </a:lnTo>
                    <a:lnTo>
                      <a:pt x="51" y="626"/>
                    </a:lnTo>
                    <a:lnTo>
                      <a:pt x="48" y="626"/>
                    </a:lnTo>
                    <a:lnTo>
                      <a:pt x="46" y="626"/>
                    </a:lnTo>
                    <a:lnTo>
                      <a:pt x="46" y="628"/>
                    </a:lnTo>
                    <a:lnTo>
                      <a:pt x="48" y="628"/>
                    </a:lnTo>
                    <a:lnTo>
                      <a:pt x="46" y="628"/>
                    </a:lnTo>
                    <a:lnTo>
                      <a:pt x="46" y="631"/>
                    </a:lnTo>
                    <a:lnTo>
                      <a:pt x="48" y="631"/>
                    </a:lnTo>
                    <a:lnTo>
                      <a:pt x="48" y="633"/>
                    </a:lnTo>
                    <a:lnTo>
                      <a:pt x="48" y="631"/>
                    </a:lnTo>
                    <a:lnTo>
                      <a:pt x="51" y="631"/>
                    </a:lnTo>
                    <a:lnTo>
                      <a:pt x="51" y="633"/>
                    </a:lnTo>
                    <a:lnTo>
                      <a:pt x="51" y="635"/>
                    </a:lnTo>
                    <a:lnTo>
                      <a:pt x="48" y="635"/>
                    </a:lnTo>
                    <a:lnTo>
                      <a:pt x="46" y="635"/>
                    </a:lnTo>
                    <a:lnTo>
                      <a:pt x="46" y="638"/>
                    </a:lnTo>
                    <a:lnTo>
                      <a:pt x="46" y="640"/>
                    </a:lnTo>
                    <a:lnTo>
                      <a:pt x="46" y="643"/>
                    </a:lnTo>
                    <a:lnTo>
                      <a:pt x="44" y="643"/>
                    </a:lnTo>
                    <a:lnTo>
                      <a:pt x="44" y="645"/>
                    </a:lnTo>
                    <a:lnTo>
                      <a:pt x="44" y="648"/>
                    </a:lnTo>
                    <a:lnTo>
                      <a:pt x="46" y="648"/>
                    </a:lnTo>
                    <a:lnTo>
                      <a:pt x="46" y="650"/>
                    </a:lnTo>
                    <a:lnTo>
                      <a:pt x="44" y="650"/>
                    </a:lnTo>
                    <a:lnTo>
                      <a:pt x="46" y="650"/>
                    </a:lnTo>
                    <a:lnTo>
                      <a:pt x="46" y="653"/>
                    </a:lnTo>
                    <a:lnTo>
                      <a:pt x="46" y="655"/>
                    </a:lnTo>
                    <a:lnTo>
                      <a:pt x="44" y="655"/>
                    </a:lnTo>
                    <a:lnTo>
                      <a:pt x="46" y="655"/>
                    </a:lnTo>
                    <a:lnTo>
                      <a:pt x="46" y="657"/>
                    </a:lnTo>
                    <a:lnTo>
                      <a:pt x="44" y="657"/>
                    </a:lnTo>
                    <a:lnTo>
                      <a:pt x="44" y="660"/>
                    </a:lnTo>
                    <a:lnTo>
                      <a:pt x="46" y="660"/>
                    </a:lnTo>
                    <a:lnTo>
                      <a:pt x="44" y="660"/>
                    </a:lnTo>
                    <a:lnTo>
                      <a:pt x="44" y="662"/>
                    </a:lnTo>
                    <a:lnTo>
                      <a:pt x="46" y="662"/>
                    </a:lnTo>
                    <a:lnTo>
                      <a:pt x="46" y="665"/>
                    </a:lnTo>
                    <a:lnTo>
                      <a:pt x="46" y="667"/>
                    </a:lnTo>
                    <a:lnTo>
                      <a:pt x="46" y="670"/>
                    </a:lnTo>
                    <a:lnTo>
                      <a:pt x="48" y="670"/>
                    </a:lnTo>
                    <a:lnTo>
                      <a:pt x="46" y="672"/>
                    </a:lnTo>
                    <a:lnTo>
                      <a:pt x="48" y="672"/>
                    </a:lnTo>
                    <a:lnTo>
                      <a:pt x="48" y="675"/>
                    </a:lnTo>
                    <a:lnTo>
                      <a:pt x="48" y="677"/>
                    </a:lnTo>
                    <a:lnTo>
                      <a:pt x="48" y="679"/>
                    </a:lnTo>
                    <a:lnTo>
                      <a:pt x="48" y="682"/>
                    </a:lnTo>
                    <a:lnTo>
                      <a:pt x="46" y="682"/>
                    </a:lnTo>
                    <a:lnTo>
                      <a:pt x="46" y="684"/>
                    </a:lnTo>
                    <a:lnTo>
                      <a:pt x="44" y="684"/>
                    </a:lnTo>
                    <a:lnTo>
                      <a:pt x="44" y="682"/>
                    </a:lnTo>
                    <a:lnTo>
                      <a:pt x="41" y="682"/>
                    </a:lnTo>
                    <a:lnTo>
                      <a:pt x="39" y="682"/>
                    </a:lnTo>
                    <a:lnTo>
                      <a:pt x="39" y="684"/>
                    </a:lnTo>
                    <a:lnTo>
                      <a:pt x="39" y="682"/>
                    </a:lnTo>
                    <a:lnTo>
                      <a:pt x="39" y="684"/>
                    </a:lnTo>
                    <a:lnTo>
                      <a:pt x="39" y="682"/>
                    </a:lnTo>
                    <a:lnTo>
                      <a:pt x="36" y="682"/>
                    </a:lnTo>
                    <a:lnTo>
                      <a:pt x="36" y="684"/>
                    </a:lnTo>
                    <a:lnTo>
                      <a:pt x="39" y="687"/>
                    </a:lnTo>
                    <a:lnTo>
                      <a:pt x="36" y="687"/>
                    </a:lnTo>
                    <a:lnTo>
                      <a:pt x="39" y="687"/>
                    </a:lnTo>
                    <a:lnTo>
                      <a:pt x="39" y="689"/>
                    </a:lnTo>
                    <a:lnTo>
                      <a:pt x="41" y="689"/>
                    </a:lnTo>
                    <a:lnTo>
                      <a:pt x="41" y="692"/>
                    </a:lnTo>
                    <a:lnTo>
                      <a:pt x="41" y="694"/>
                    </a:lnTo>
                    <a:lnTo>
                      <a:pt x="39" y="694"/>
                    </a:lnTo>
                    <a:lnTo>
                      <a:pt x="39" y="697"/>
                    </a:lnTo>
                    <a:lnTo>
                      <a:pt x="39" y="699"/>
                    </a:lnTo>
                    <a:lnTo>
                      <a:pt x="36" y="699"/>
                    </a:lnTo>
                    <a:lnTo>
                      <a:pt x="36" y="697"/>
                    </a:lnTo>
                    <a:lnTo>
                      <a:pt x="36" y="699"/>
                    </a:lnTo>
                    <a:lnTo>
                      <a:pt x="39" y="699"/>
                    </a:lnTo>
                    <a:lnTo>
                      <a:pt x="39" y="701"/>
                    </a:lnTo>
                    <a:lnTo>
                      <a:pt x="36" y="701"/>
                    </a:lnTo>
                    <a:lnTo>
                      <a:pt x="39" y="701"/>
                    </a:lnTo>
                    <a:lnTo>
                      <a:pt x="39" y="704"/>
                    </a:lnTo>
                    <a:lnTo>
                      <a:pt x="39" y="706"/>
                    </a:lnTo>
                    <a:lnTo>
                      <a:pt x="41" y="706"/>
                    </a:lnTo>
                    <a:lnTo>
                      <a:pt x="41" y="709"/>
                    </a:lnTo>
                    <a:lnTo>
                      <a:pt x="44" y="709"/>
                    </a:lnTo>
                    <a:lnTo>
                      <a:pt x="44" y="711"/>
                    </a:lnTo>
                    <a:lnTo>
                      <a:pt x="46" y="711"/>
                    </a:lnTo>
                    <a:lnTo>
                      <a:pt x="48" y="711"/>
                    </a:lnTo>
                    <a:lnTo>
                      <a:pt x="48" y="714"/>
                    </a:lnTo>
                    <a:lnTo>
                      <a:pt x="48" y="716"/>
                    </a:lnTo>
                    <a:lnTo>
                      <a:pt x="46" y="716"/>
                    </a:lnTo>
                    <a:lnTo>
                      <a:pt x="44" y="716"/>
                    </a:lnTo>
                    <a:lnTo>
                      <a:pt x="44" y="719"/>
                    </a:lnTo>
                    <a:lnTo>
                      <a:pt x="46" y="719"/>
                    </a:lnTo>
                    <a:lnTo>
                      <a:pt x="46" y="721"/>
                    </a:lnTo>
                    <a:lnTo>
                      <a:pt x="48" y="721"/>
                    </a:lnTo>
                    <a:lnTo>
                      <a:pt x="48" y="723"/>
                    </a:lnTo>
                    <a:lnTo>
                      <a:pt x="51" y="723"/>
                    </a:lnTo>
                    <a:lnTo>
                      <a:pt x="53" y="723"/>
                    </a:lnTo>
                    <a:lnTo>
                      <a:pt x="53" y="726"/>
                    </a:lnTo>
                    <a:lnTo>
                      <a:pt x="51" y="726"/>
                    </a:lnTo>
                    <a:lnTo>
                      <a:pt x="51" y="728"/>
                    </a:lnTo>
                    <a:lnTo>
                      <a:pt x="48" y="728"/>
                    </a:lnTo>
                    <a:lnTo>
                      <a:pt x="48" y="731"/>
                    </a:lnTo>
                    <a:lnTo>
                      <a:pt x="51" y="731"/>
                    </a:lnTo>
                    <a:lnTo>
                      <a:pt x="51" y="733"/>
                    </a:lnTo>
                    <a:lnTo>
                      <a:pt x="48" y="736"/>
                    </a:lnTo>
                    <a:lnTo>
                      <a:pt x="48" y="738"/>
                    </a:lnTo>
                    <a:lnTo>
                      <a:pt x="46" y="738"/>
                    </a:lnTo>
                    <a:lnTo>
                      <a:pt x="46" y="741"/>
                    </a:lnTo>
                    <a:lnTo>
                      <a:pt x="48" y="741"/>
                    </a:lnTo>
                    <a:lnTo>
                      <a:pt x="46" y="741"/>
                    </a:lnTo>
                    <a:lnTo>
                      <a:pt x="48" y="741"/>
                    </a:lnTo>
                    <a:lnTo>
                      <a:pt x="46" y="741"/>
                    </a:lnTo>
                    <a:lnTo>
                      <a:pt x="46" y="743"/>
                    </a:lnTo>
                    <a:lnTo>
                      <a:pt x="48" y="743"/>
                    </a:lnTo>
                    <a:lnTo>
                      <a:pt x="46" y="743"/>
                    </a:lnTo>
                    <a:lnTo>
                      <a:pt x="46" y="745"/>
                    </a:lnTo>
                    <a:lnTo>
                      <a:pt x="48" y="745"/>
                    </a:lnTo>
                    <a:lnTo>
                      <a:pt x="51" y="745"/>
                    </a:lnTo>
                    <a:lnTo>
                      <a:pt x="53" y="745"/>
                    </a:lnTo>
                    <a:lnTo>
                      <a:pt x="56" y="745"/>
                    </a:lnTo>
                    <a:lnTo>
                      <a:pt x="58" y="745"/>
                    </a:lnTo>
                    <a:lnTo>
                      <a:pt x="61" y="745"/>
                    </a:lnTo>
                    <a:lnTo>
                      <a:pt x="63" y="745"/>
                    </a:lnTo>
                    <a:lnTo>
                      <a:pt x="66" y="745"/>
                    </a:lnTo>
                    <a:lnTo>
                      <a:pt x="66" y="748"/>
                    </a:lnTo>
                    <a:lnTo>
                      <a:pt x="68" y="748"/>
                    </a:lnTo>
                    <a:lnTo>
                      <a:pt x="68" y="750"/>
                    </a:lnTo>
                    <a:lnTo>
                      <a:pt x="66" y="750"/>
                    </a:lnTo>
                    <a:lnTo>
                      <a:pt x="63" y="750"/>
                    </a:lnTo>
                    <a:lnTo>
                      <a:pt x="63" y="753"/>
                    </a:lnTo>
                    <a:lnTo>
                      <a:pt x="63" y="755"/>
                    </a:lnTo>
                    <a:lnTo>
                      <a:pt x="63" y="758"/>
                    </a:lnTo>
                    <a:lnTo>
                      <a:pt x="61" y="758"/>
                    </a:lnTo>
                    <a:lnTo>
                      <a:pt x="61" y="755"/>
                    </a:lnTo>
                    <a:lnTo>
                      <a:pt x="58" y="755"/>
                    </a:lnTo>
                    <a:lnTo>
                      <a:pt x="56" y="755"/>
                    </a:lnTo>
                    <a:lnTo>
                      <a:pt x="53" y="755"/>
                    </a:lnTo>
                    <a:lnTo>
                      <a:pt x="51" y="755"/>
                    </a:lnTo>
                    <a:lnTo>
                      <a:pt x="48" y="755"/>
                    </a:lnTo>
                    <a:lnTo>
                      <a:pt x="46" y="755"/>
                    </a:lnTo>
                    <a:lnTo>
                      <a:pt x="46" y="758"/>
                    </a:lnTo>
                    <a:lnTo>
                      <a:pt x="46" y="755"/>
                    </a:lnTo>
                    <a:lnTo>
                      <a:pt x="44" y="755"/>
                    </a:lnTo>
                    <a:lnTo>
                      <a:pt x="44" y="758"/>
                    </a:lnTo>
                    <a:lnTo>
                      <a:pt x="44" y="755"/>
                    </a:lnTo>
                    <a:lnTo>
                      <a:pt x="41" y="755"/>
                    </a:lnTo>
                    <a:lnTo>
                      <a:pt x="39" y="755"/>
                    </a:lnTo>
                    <a:lnTo>
                      <a:pt x="41" y="755"/>
                    </a:lnTo>
                    <a:lnTo>
                      <a:pt x="39" y="755"/>
                    </a:lnTo>
                    <a:lnTo>
                      <a:pt x="41" y="755"/>
                    </a:lnTo>
                    <a:lnTo>
                      <a:pt x="41" y="758"/>
                    </a:lnTo>
                    <a:lnTo>
                      <a:pt x="39" y="758"/>
                    </a:lnTo>
                    <a:lnTo>
                      <a:pt x="41" y="758"/>
                    </a:lnTo>
                    <a:lnTo>
                      <a:pt x="39" y="758"/>
                    </a:lnTo>
                    <a:lnTo>
                      <a:pt x="41" y="758"/>
                    </a:lnTo>
                    <a:lnTo>
                      <a:pt x="41" y="760"/>
                    </a:lnTo>
                    <a:lnTo>
                      <a:pt x="44" y="760"/>
                    </a:lnTo>
                    <a:lnTo>
                      <a:pt x="46" y="760"/>
                    </a:lnTo>
                    <a:lnTo>
                      <a:pt x="48" y="760"/>
                    </a:lnTo>
                    <a:lnTo>
                      <a:pt x="51" y="760"/>
                    </a:lnTo>
                    <a:lnTo>
                      <a:pt x="51" y="763"/>
                    </a:lnTo>
                    <a:lnTo>
                      <a:pt x="51" y="760"/>
                    </a:lnTo>
                    <a:lnTo>
                      <a:pt x="53" y="763"/>
                    </a:lnTo>
                    <a:lnTo>
                      <a:pt x="53" y="760"/>
                    </a:lnTo>
                    <a:lnTo>
                      <a:pt x="53" y="763"/>
                    </a:lnTo>
                    <a:lnTo>
                      <a:pt x="56" y="763"/>
                    </a:lnTo>
                    <a:lnTo>
                      <a:pt x="56" y="765"/>
                    </a:lnTo>
                    <a:lnTo>
                      <a:pt x="56" y="767"/>
                    </a:lnTo>
                    <a:lnTo>
                      <a:pt x="58" y="767"/>
                    </a:lnTo>
                    <a:lnTo>
                      <a:pt x="61" y="767"/>
                    </a:lnTo>
                    <a:lnTo>
                      <a:pt x="61" y="770"/>
                    </a:lnTo>
                    <a:lnTo>
                      <a:pt x="61" y="772"/>
                    </a:lnTo>
                    <a:lnTo>
                      <a:pt x="58" y="772"/>
                    </a:lnTo>
                    <a:lnTo>
                      <a:pt x="56" y="772"/>
                    </a:lnTo>
                    <a:lnTo>
                      <a:pt x="53" y="772"/>
                    </a:lnTo>
                    <a:lnTo>
                      <a:pt x="56" y="772"/>
                    </a:lnTo>
                    <a:lnTo>
                      <a:pt x="56" y="775"/>
                    </a:lnTo>
                    <a:lnTo>
                      <a:pt x="56" y="777"/>
                    </a:lnTo>
                    <a:lnTo>
                      <a:pt x="53" y="777"/>
                    </a:lnTo>
                    <a:lnTo>
                      <a:pt x="51" y="777"/>
                    </a:lnTo>
                    <a:lnTo>
                      <a:pt x="48" y="777"/>
                    </a:lnTo>
                    <a:lnTo>
                      <a:pt x="48" y="780"/>
                    </a:lnTo>
                    <a:lnTo>
                      <a:pt x="48" y="782"/>
                    </a:lnTo>
                    <a:lnTo>
                      <a:pt x="46" y="782"/>
                    </a:lnTo>
                    <a:lnTo>
                      <a:pt x="48" y="782"/>
                    </a:lnTo>
                    <a:lnTo>
                      <a:pt x="48" y="785"/>
                    </a:lnTo>
                    <a:lnTo>
                      <a:pt x="48" y="787"/>
                    </a:lnTo>
                    <a:lnTo>
                      <a:pt x="51" y="787"/>
                    </a:lnTo>
                    <a:lnTo>
                      <a:pt x="53" y="787"/>
                    </a:lnTo>
                    <a:lnTo>
                      <a:pt x="53" y="789"/>
                    </a:lnTo>
                    <a:lnTo>
                      <a:pt x="51" y="789"/>
                    </a:lnTo>
                    <a:lnTo>
                      <a:pt x="51" y="792"/>
                    </a:lnTo>
                    <a:lnTo>
                      <a:pt x="51" y="794"/>
                    </a:lnTo>
                    <a:lnTo>
                      <a:pt x="51" y="797"/>
                    </a:lnTo>
                    <a:lnTo>
                      <a:pt x="48" y="797"/>
                    </a:lnTo>
                    <a:lnTo>
                      <a:pt x="46" y="797"/>
                    </a:lnTo>
                    <a:lnTo>
                      <a:pt x="44" y="797"/>
                    </a:lnTo>
                    <a:lnTo>
                      <a:pt x="44" y="799"/>
                    </a:lnTo>
                    <a:lnTo>
                      <a:pt x="46" y="799"/>
                    </a:lnTo>
                    <a:lnTo>
                      <a:pt x="46" y="802"/>
                    </a:lnTo>
                    <a:lnTo>
                      <a:pt x="48" y="802"/>
                    </a:lnTo>
                    <a:lnTo>
                      <a:pt x="48" y="804"/>
                    </a:lnTo>
                    <a:lnTo>
                      <a:pt x="46" y="804"/>
                    </a:lnTo>
                    <a:lnTo>
                      <a:pt x="48" y="807"/>
                    </a:lnTo>
                    <a:lnTo>
                      <a:pt x="48" y="809"/>
                    </a:lnTo>
                    <a:lnTo>
                      <a:pt x="48" y="811"/>
                    </a:lnTo>
                    <a:lnTo>
                      <a:pt x="48" y="814"/>
                    </a:lnTo>
                    <a:lnTo>
                      <a:pt x="46" y="814"/>
                    </a:lnTo>
                    <a:lnTo>
                      <a:pt x="46" y="816"/>
                    </a:lnTo>
                    <a:lnTo>
                      <a:pt x="44" y="816"/>
                    </a:lnTo>
                    <a:lnTo>
                      <a:pt x="44" y="819"/>
                    </a:lnTo>
                    <a:lnTo>
                      <a:pt x="46" y="819"/>
                    </a:lnTo>
                    <a:lnTo>
                      <a:pt x="44" y="819"/>
                    </a:lnTo>
                    <a:lnTo>
                      <a:pt x="44" y="821"/>
                    </a:lnTo>
                    <a:lnTo>
                      <a:pt x="46" y="821"/>
                    </a:lnTo>
                    <a:lnTo>
                      <a:pt x="46" y="824"/>
                    </a:lnTo>
                    <a:lnTo>
                      <a:pt x="44" y="824"/>
                    </a:lnTo>
                    <a:lnTo>
                      <a:pt x="46" y="824"/>
                    </a:lnTo>
                    <a:lnTo>
                      <a:pt x="44" y="824"/>
                    </a:lnTo>
                    <a:lnTo>
                      <a:pt x="46" y="824"/>
                    </a:lnTo>
                    <a:lnTo>
                      <a:pt x="44" y="824"/>
                    </a:lnTo>
                    <a:lnTo>
                      <a:pt x="41" y="824"/>
                    </a:lnTo>
                    <a:lnTo>
                      <a:pt x="41" y="826"/>
                    </a:lnTo>
                    <a:lnTo>
                      <a:pt x="39" y="826"/>
                    </a:lnTo>
                    <a:lnTo>
                      <a:pt x="39" y="829"/>
                    </a:lnTo>
                    <a:lnTo>
                      <a:pt x="36" y="829"/>
                    </a:lnTo>
                    <a:lnTo>
                      <a:pt x="34" y="829"/>
                    </a:lnTo>
                    <a:lnTo>
                      <a:pt x="34" y="831"/>
                    </a:lnTo>
                    <a:lnTo>
                      <a:pt x="31" y="831"/>
                    </a:lnTo>
                    <a:lnTo>
                      <a:pt x="34" y="831"/>
                    </a:lnTo>
                    <a:lnTo>
                      <a:pt x="34" y="833"/>
                    </a:lnTo>
                    <a:lnTo>
                      <a:pt x="31" y="833"/>
                    </a:lnTo>
                    <a:lnTo>
                      <a:pt x="31" y="836"/>
                    </a:lnTo>
                    <a:lnTo>
                      <a:pt x="29" y="836"/>
                    </a:lnTo>
                    <a:lnTo>
                      <a:pt x="31" y="836"/>
                    </a:lnTo>
                    <a:lnTo>
                      <a:pt x="29" y="836"/>
                    </a:lnTo>
                    <a:lnTo>
                      <a:pt x="29" y="838"/>
                    </a:lnTo>
                    <a:lnTo>
                      <a:pt x="31" y="838"/>
                    </a:lnTo>
                    <a:lnTo>
                      <a:pt x="29" y="838"/>
                    </a:lnTo>
                    <a:lnTo>
                      <a:pt x="26" y="838"/>
                    </a:lnTo>
                    <a:lnTo>
                      <a:pt x="29" y="838"/>
                    </a:lnTo>
                    <a:lnTo>
                      <a:pt x="29" y="841"/>
                    </a:lnTo>
                    <a:lnTo>
                      <a:pt x="29" y="843"/>
                    </a:lnTo>
                    <a:lnTo>
                      <a:pt x="26" y="843"/>
                    </a:lnTo>
                    <a:lnTo>
                      <a:pt x="29" y="843"/>
                    </a:lnTo>
                    <a:lnTo>
                      <a:pt x="29" y="846"/>
                    </a:lnTo>
                    <a:lnTo>
                      <a:pt x="29" y="848"/>
                    </a:lnTo>
                    <a:lnTo>
                      <a:pt x="31" y="848"/>
                    </a:lnTo>
                    <a:lnTo>
                      <a:pt x="34" y="848"/>
                    </a:lnTo>
                    <a:lnTo>
                      <a:pt x="34" y="851"/>
                    </a:lnTo>
                    <a:lnTo>
                      <a:pt x="34" y="853"/>
                    </a:lnTo>
                    <a:lnTo>
                      <a:pt x="36" y="853"/>
                    </a:lnTo>
                    <a:lnTo>
                      <a:pt x="36" y="855"/>
                    </a:lnTo>
                    <a:lnTo>
                      <a:pt x="34" y="855"/>
                    </a:lnTo>
                    <a:lnTo>
                      <a:pt x="31" y="855"/>
                    </a:lnTo>
                    <a:lnTo>
                      <a:pt x="31" y="858"/>
                    </a:lnTo>
                    <a:lnTo>
                      <a:pt x="29" y="858"/>
                    </a:lnTo>
                    <a:lnTo>
                      <a:pt x="29" y="860"/>
                    </a:lnTo>
                    <a:lnTo>
                      <a:pt x="26" y="860"/>
                    </a:lnTo>
                    <a:lnTo>
                      <a:pt x="26" y="858"/>
                    </a:lnTo>
                    <a:lnTo>
                      <a:pt x="26" y="860"/>
                    </a:lnTo>
                    <a:lnTo>
                      <a:pt x="26" y="863"/>
                    </a:lnTo>
                    <a:lnTo>
                      <a:pt x="26" y="865"/>
                    </a:lnTo>
                    <a:lnTo>
                      <a:pt x="26" y="868"/>
                    </a:lnTo>
                    <a:lnTo>
                      <a:pt x="24" y="868"/>
                    </a:lnTo>
                    <a:lnTo>
                      <a:pt x="24" y="870"/>
                    </a:lnTo>
                    <a:lnTo>
                      <a:pt x="22" y="870"/>
                    </a:lnTo>
                    <a:lnTo>
                      <a:pt x="22" y="873"/>
                    </a:lnTo>
                    <a:lnTo>
                      <a:pt x="19" y="873"/>
                    </a:lnTo>
                    <a:lnTo>
                      <a:pt x="19" y="875"/>
                    </a:lnTo>
                    <a:lnTo>
                      <a:pt x="17" y="875"/>
                    </a:lnTo>
                    <a:lnTo>
                      <a:pt x="17" y="877"/>
                    </a:lnTo>
                    <a:lnTo>
                      <a:pt x="17" y="880"/>
                    </a:lnTo>
                    <a:lnTo>
                      <a:pt x="14" y="880"/>
                    </a:lnTo>
                    <a:lnTo>
                      <a:pt x="12" y="880"/>
                    </a:lnTo>
                    <a:lnTo>
                      <a:pt x="12" y="882"/>
                    </a:lnTo>
                    <a:lnTo>
                      <a:pt x="9" y="882"/>
                    </a:lnTo>
                    <a:lnTo>
                      <a:pt x="9" y="885"/>
                    </a:lnTo>
                    <a:lnTo>
                      <a:pt x="12" y="885"/>
                    </a:lnTo>
                    <a:lnTo>
                      <a:pt x="12" y="887"/>
                    </a:lnTo>
                    <a:lnTo>
                      <a:pt x="9" y="887"/>
                    </a:lnTo>
                    <a:lnTo>
                      <a:pt x="9" y="890"/>
                    </a:lnTo>
                    <a:lnTo>
                      <a:pt x="7" y="892"/>
                    </a:lnTo>
                    <a:lnTo>
                      <a:pt x="4" y="892"/>
                    </a:lnTo>
                    <a:lnTo>
                      <a:pt x="4" y="895"/>
                    </a:lnTo>
                    <a:lnTo>
                      <a:pt x="2" y="895"/>
                    </a:lnTo>
                    <a:lnTo>
                      <a:pt x="0" y="895"/>
                    </a:lnTo>
                    <a:lnTo>
                      <a:pt x="0" y="897"/>
                    </a:lnTo>
                    <a:lnTo>
                      <a:pt x="0" y="899"/>
                    </a:lnTo>
                    <a:lnTo>
                      <a:pt x="2" y="899"/>
                    </a:lnTo>
                    <a:lnTo>
                      <a:pt x="2" y="902"/>
                    </a:lnTo>
                    <a:lnTo>
                      <a:pt x="2" y="904"/>
                    </a:lnTo>
                    <a:lnTo>
                      <a:pt x="2" y="907"/>
                    </a:lnTo>
                    <a:lnTo>
                      <a:pt x="4" y="907"/>
                    </a:lnTo>
                    <a:lnTo>
                      <a:pt x="4" y="909"/>
                    </a:lnTo>
                    <a:lnTo>
                      <a:pt x="4" y="912"/>
                    </a:lnTo>
                    <a:lnTo>
                      <a:pt x="7" y="912"/>
                    </a:lnTo>
                    <a:lnTo>
                      <a:pt x="7" y="914"/>
                    </a:lnTo>
                    <a:lnTo>
                      <a:pt x="9" y="914"/>
                    </a:lnTo>
                    <a:lnTo>
                      <a:pt x="9" y="917"/>
                    </a:lnTo>
                    <a:lnTo>
                      <a:pt x="9" y="919"/>
                    </a:lnTo>
                    <a:lnTo>
                      <a:pt x="9" y="921"/>
                    </a:lnTo>
                    <a:lnTo>
                      <a:pt x="12" y="921"/>
                    </a:lnTo>
                    <a:lnTo>
                      <a:pt x="14" y="921"/>
                    </a:lnTo>
                    <a:lnTo>
                      <a:pt x="14" y="919"/>
                    </a:lnTo>
                    <a:lnTo>
                      <a:pt x="17" y="919"/>
                    </a:lnTo>
                    <a:lnTo>
                      <a:pt x="19" y="919"/>
                    </a:lnTo>
                    <a:lnTo>
                      <a:pt x="19" y="917"/>
                    </a:lnTo>
                    <a:lnTo>
                      <a:pt x="22" y="917"/>
                    </a:lnTo>
                    <a:lnTo>
                      <a:pt x="22" y="919"/>
                    </a:lnTo>
                    <a:lnTo>
                      <a:pt x="24" y="919"/>
                    </a:lnTo>
                    <a:lnTo>
                      <a:pt x="26" y="919"/>
                    </a:lnTo>
                    <a:lnTo>
                      <a:pt x="26" y="917"/>
                    </a:lnTo>
                    <a:lnTo>
                      <a:pt x="29" y="917"/>
                    </a:lnTo>
                    <a:lnTo>
                      <a:pt x="29" y="919"/>
                    </a:lnTo>
                    <a:lnTo>
                      <a:pt x="31" y="919"/>
                    </a:lnTo>
                    <a:lnTo>
                      <a:pt x="31" y="917"/>
                    </a:lnTo>
                    <a:lnTo>
                      <a:pt x="31" y="919"/>
                    </a:lnTo>
                    <a:lnTo>
                      <a:pt x="34" y="919"/>
                    </a:lnTo>
                    <a:lnTo>
                      <a:pt x="34" y="921"/>
                    </a:lnTo>
                    <a:lnTo>
                      <a:pt x="31" y="921"/>
                    </a:lnTo>
                    <a:lnTo>
                      <a:pt x="34" y="921"/>
                    </a:lnTo>
                    <a:lnTo>
                      <a:pt x="34" y="924"/>
                    </a:lnTo>
                    <a:lnTo>
                      <a:pt x="34" y="926"/>
                    </a:lnTo>
                    <a:lnTo>
                      <a:pt x="34" y="929"/>
                    </a:lnTo>
                    <a:lnTo>
                      <a:pt x="31" y="929"/>
                    </a:lnTo>
                    <a:lnTo>
                      <a:pt x="31" y="931"/>
                    </a:lnTo>
                    <a:lnTo>
                      <a:pt x="29" y="931"/>
                    </a:lnTo>
                    <a:lnTo>
                      <a:pt x="31" y="934"/>
                    </a:lnTo>
                    <a:lnTo>
                      <a:pt x="31" y="936"/>
                    </a:lnTo>
                    <a:lnTo>
                      <a:pt x="34" y="936"/>
                    </a:lnTo>
                    <a:lnTo>
                      <a:pt x="31" y="936"/>
                    </a:lnTo>
                    <a:lnTo>
                      <a:pt x="31" y="939"/>
                    </a:lnTo>
                    <a:lnTo>
                      <a:pt x="31" y="941"/>
                    </a:lnTo>
                    <a:lnTo>
                      <a:pt x="29" y="943"/>
                    </a:lnTo>
                    <a:lnTo>
                      <a:pt x="31" y="943"/>
                    </a:lnTo>
                    <a:lnTo>
                      <a:pt x="31" y="946"/>
                    </a:lnTo>
                    <a:lnTo>
                      <a:pt x="31" y="948"/>
                    </a:lnTo>
                    <a:lnTo>
                      <a:pt x="34" y="946"/>
                    </a:lnTo>
                    <a:lnTo>
                      <a:pt x="36" y="948"/>
                    </a:lnTo>
                    <a:lnTo>
                      <a:pt x="39" y="948"/>
                    </a:lnTo>
                    <a:lnTo>
                      <a:pt x="41" y="951"/>
                    </a:lnTo>
                    <a:lnTo>
                      <a:pt x="44" y="951"/>
                    </a:lnTo>
                    <a:lnTo>
                      <a:pt x="44" y="953"/>
                    </a:lnTo>
                    <a:lnTo>
                      <a:pt x="41" y="953"/>
                    </a:lnTo>
                    <a:lnTo>
                      <a:pt x="41" y="956"/>
                    </a:lnTo>
                    <a:lnTo>
                      <a:pt x="44" y="956"/>
                    </a:lnTo>
                    <a:lnTo>
                      <a:pt x="51" y="956"/>
                    </a:lnTo>
                    <a:lnTo>
                      <a:pt x="53" y="956"/>
                    </a:lnTo>
                    <a:lnTo>
                      <a:pt x="73" y="956"/>
                    </a:lnTo>
                    <a:lnTo>
                      <a:pt x="97" y="956"/>
                    </a:lnTo>
                    <a:lnTo>
                      <a:pt x="100" y="956"/>
                    </a:lnTo>
                    <a:lnTo>
                      <a:pt x="102" y="958"/>
                    </a:lnTo>
                    <a:lnTo>
                      <a:pt x="105" y="958"/>
                    </a:lnTo>
                    <a:lnTo>
                      <a:pt x="107" y="958"/>
                    </a:lnTo>
                    <a:lnTo>
                      <a:pt x="110" y="961"/>
                    </a:lnTo>
                    <a:lnTo>
                      <a:pt x="112" y="961"/>
                    </a:lnTo>
                    <a:lnTo>
                      <a:pt x="117" y="961"/>
                    </a:lnTo>
                    <a:lnTo>
                      <a:pt x="119" y="961"/>
                    </a:lnTo>
                    <a:lnTo>
                      <a:pt x="122" y="961"/>
                    </a:lnTo>
                    <a:lnTo>
                      <a:pt x="124" y="961"/>
                    </a:lnTo>
                    <a:lnTo>
                      <a:pt x="127" y="961"/>
                    </a:lnTo>
                    <a:lnTo>
                      <a:pt x="127" y="963"/>
                    </a:lnTo>
                    <a:lnTo>
                      <a:pt x="129" y="963"/>
                    </a:lnTo>
                    <a:lnTo>
                      <a:pt x="132" y="96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7" name="Freeform 2233"/>
              <p:cNvSpPr>
                <a:spLocks/>
              </p:cNvSpPr>
              <p:nvPr/>
            </p:nvSpPr>
            <p:spPr bwMode="auto">
              <a:xfrm>
                <a:off x="2803" y="3229"/>
                <a:ext cx="56" cy="76"/>
              </a:xfrm>
              <a:custGeom>
                <a:avLst/>
                <a:gdLst>
                  <a:gd name="T0" fmla="*/ 49 w 56"/>
                  <a:gd name="T1" fmla="*/ 0 h 76"/>
                  <a:gd name="T2" fmla="*/ 51 w 56"/>
                  <a:gd name="T3" fmla="*/ 2 h 76"/>
                  <a:gd name="T4" fmla="*/ 56 w 56"/>
                  <a:gd name="T5" fmla="*/ 2 h 76"/>
                  <a:gd name="T6" fmla="*/ 49 w 56"/>
                  <a:gd name="T7" fmla="*/ 7 h 76"/>
                  <a:gd name="T8" fmla="*/ 49 w 56"/>
                  <a:gd name="T9" fmla="*/ 17 h 76"/>
                  <a:gd name="T10" fmla="*/ 51 w 56"/>
                  <a:gd name="T11" fmla="*/ 66 h 76"/>
                  <a:gd name="T12" fmla="*/ 49 w 56"/>
                  <a:gd name="T13" fmla="*/ 73 h 76"/>
                  <a:gd name="T14" fmla="*/ 44 w 56"/>
                  <a:gd name="T15" fmla="*/ 73 h 76"/>
                  <a:gd name="T16" fmla="*/ 42 w 56"/>
                  <a:gd name="T17" fmla="*/ 71 h 76"/>
                  <a:gd name="T18" fmla="*/ 42 w 56"/>
                  <a:gd name="T19" fmla="*/ 71 h 76"/>
                  <a:gd name="T20" fmla="*/ 44 w 56"/>
                  <a:gd name="T21" fmla="*/ 73 h 76"/>
                  <a:gd name="T22" fmla="*/ 44 w 56"/>
                  <a:gd name="T23" fmla="*/ 73 h 76"/>
                  <a:gd name="T24" fmla="*/ 42 w 56"/>
                  <a:gd name="T25" fmla="*/ 76 h 76"/>
                  <a:gd name="T26" fmla="*/ 37 w 56"/>
                  <a:gd name="T27" fmla="*/ 76 h 76"/>
                  <a:gd name="T28" fmla="*/ 34 w 56"/>
                  <a:gd name="T29" fmla="*/ 73 h 76"/>
                  <a:gd name="T30" fmla="*/ 29 w 56"/>
                  <a:gd name="T31" fmla="*/ 73 h 76"/>
                  <a:gd name="T32" fmla="*/ 25 w 56"/>
                  <a:gd name="T33" fmla="*/ 73 h 76"/>
                  <a:gd name="T34" fmla="*/ 22 w 56"/>
                  <a:gd name="T35" fmla="*/ 71 h 76"/>
                  <a:gd name="T36" fmla="*/ 22 w 56"/>
                  <a:gd name="T37" fmla="*/ 71 h 76"/>
                  <a:gd name="T38" fmla="*/ 20 w 56"/>
                  <a:gd name="T39" fmla="*/ 68 h 76"/>
                  <a:gd name="T40" fmla="*/ 17 w 56"/>
                  <a:gd name="T41" fmla="*/ 71 h 76"/>
                  <a:gd name="T42" fmla="*/ 20 w 56"/>
                  <a:gd name="T43" fmla="*/ 68 h 76"/>
                  <a:gd name="T44" fmla="*/ 17 w 56"/>
                  <a:gd name="T45" fmla="*/ 71 h 76"/>
                  <a:gd name="T46" fmla="*/ 12 w 56"/>
                  <a:gd name="T47" fmla="*/ 71 h 76"/>
                  <a:gd name="T48" fmla="*/ 12 w 56"/>
                  <a:gd name="T49" fmla="*/ 71 h 76"/>
                  <a:gd name="T50" fmla="*/ 10 w 56"/>
                  <a:gd name="T51" fmla="*/ 73 h 76"/>
                  <a:gd name="T52" fmla="*/ 7 w 56"/>
                  <a:gd name="T53" fmla="*/ 71 h 76"/>
                  <a:gd name="T54" fmla="*/ 7 w 56"/>
                  <a:gd name="T55" fmla="*/ 71 h 76"/>
                  <a:gd name="T56" fmla="*/ 5 w 56"/>
                  <a:gd name="T57" fmla="*/ 73 h 76"/>
                  <a:gd name="T58" fmla="*/ 5 w 56"/>
                  <a:gd name="T59" fmla="*/ 73 h 76"/>
                  <a:gd name="T60" fmla="*/ 3 w 56"/>
                  <a:gd name="T61" fmla="*/ 71 h 76"/>
                  <a:gd name="T62" fmla="*/ 5 w 56"/>
                  <a:gd name="T63" fmla="*/ 68 h 76"/>
                  <a:gd name="T64" fmla="*/ 3 w 56"/>
                  <a:gd name="T65" fmla="*/ 7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6" h="76">
                    <a:moveTo>
                      <a:pt x="47" y="0"/>
                    </a:moveTo>
                    <a:lnTo>
                      <a:pt x="49" y="0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49" y="2"/>
                    </a:lnTo>
                    <a:lnTo>
                      <a:pt x="49" y="7"/>
                    </a:lnTo>
                    <a:lnTo>
                      <a:pt x="49" y="12"/>
                    </a:lnTo>
                    <a:lnTo>
                      <a:pt x="49" y="17"/>
                    </a:lnTo>
                    <a:lnTo>
                      <a:pt x="49" y="44"/>
                    </a:lnTo>
                    <a:lnTo>
                      <a:pt x="51" y="66"/>
                    </a:lnTo>
                    <a:lnTo>
                      <a:pt x="51" y="73"/>
                    </a:lnTo>
                    <a:lnTo>
                      <a:pt x="49" y="73"/>
                    </a:lnTo>
                    <a:lnTo>
                      <a:pt x="47" y="73"/>
                    </a:lnTo>
                    <a:lnTo>
                      <a:pt x="44" y="73"/>
                    </a:lnTo>
                    <a:lnTo>
                      <a:pt x="44" y="71"/>
                    </a:lnTo>
                    <a:lnTo>
                      <a:pt x="42" y="71"/>
                    </a:lnTo>
                    <a:lnTo>
                      <a:pt x="39" y="71"/>
                    </a:lnTo>
                    <a:lnTo>
                      <a:pt x="42" y="71"/>
                    </a:lnTo>
                    <a:lnTo>
                      <a:pt x="44" y="71"/>
                    </a:lnTo>
                    <a:lnTo>
                      <a:pt x="44" y="73"/>
                    </a:lnTo>
                    <a:lnTo>
                      <a:pt x="47" y="73"/>
                    </a:lnTo>
                    <a:lnTo>
                      <a:pt x="44" y="73"/>
                    </a:lnTo>
                    <a:lnTo>
                      <a:pt x="44" y="76"/>
                    </a:lnTo>
                    <a:lnTo>
                      <a:pt x="42" y="76"/>
                    </a:lnTo>
                    <a:lnTo>
                      <a:pt x="39" y="76"/>
                    </a:lnTo>
                    <a:lnTo>
                      <a:pt x="37" y="76"/>
                    </a:lnTo>
                    <a:lnTo>
                      <a:pt x="34" y="76"/>
                    </a:lnTo>
                    <a:lnTo>
                      <a:pt x="34" y="73"/>
                    </a:lnTo>
                    <a:lnTo>
                      <a:pt x="32" y="73"/>
                    </a:lnTo>
                    <a:lnTo>
                      <a:pt x="29" y="73"/>
                    </a:lnTo>
                    <a:lnTo>
                      <a:pt x="27" y="73"/>
                    </a:lnTo>
                    <a:lnTo>
                      <a:pt x="25" y="73"/>
                    </a:lnTo>
                    <a:lnTo>
                      <a:pt x="22" y="73"/>
                    </a:lnTo>
                    <a:lnTo>
                      <a:pt x="22" y="71"/>
                    </a:lnTo>
                    <a:lnTo>
                      <a:pt x="22" y="68"/>
                    </a:lnTo>
                    <a:lnTo>
                      <a:pt x="22" y="71"/>
                    </a:lnTo>
                    <a:lnTo>
                      <a:pt x="20" y="71"/>
                    </a:lnTo>
                    <a:lnTo>
                      <a:pt x="20" y="68"/>
                    </a:lnTo>
                    <a:lnTo>
                      <a:pt x="20" y="71"/>
                    </a:lnTo>
                    <a:lnTo>
                      <a:pt x="17" y="71"/>
                    </a:lnTo>
                    <a:lnTo>
                      <a:pt x="20" y="71"/>
                    </a:lnTo>
                    <a:lnTo>
                      <a:pt x="20" y="68"/>
                    </a:lnTo>
                    <a:lnTo>
                      <a:pt x="17" y="68"/>
                    </a:lnTo>
                    <a:lnTo>
                      <a:pt x="17" y="71"/>
                    </a:lnTo>
                    <a:lnTo>
                      <a:pt x="15" y="71"/>
                    </a:lnTo>
                    <a:lnTo>
                      <a:pt x="12" y="71"/>
                    </a:lnTo>
                    <a:lnTo>
                      <a:pt x="12" y="68"/>
                    </a:lnTo>
                    <a:lnTo>
                      <a:pt x="12" y="71"/>
                    </a:lnTo>
                    <a:lnTo>
                      <a:pt x="10" y="71"/>
                    </a:lnTo>
                    <a:lnTo>
                      <a:pt x="10" y="73"/>
                    </a:lnTo>
                    <a:lnTo>
                      <a:pt x="10" y="71"/>
                    </a:lnTo>
                    <a:lnTo>
                      <a:pt x="7" y="71"/>
                    </a:lnTo>
                    <a:lnTo>
                      <a:pt x="10" y="71"/>
                    </a:lnTo>
                    <a:lnTo>
                      <a:pt x="7" y="71"/>
                    </a:lnTo>
                    <a:lnTo>
                      <a:pt x="5" y="71"/>
                    </a:lnTo>
                    <a:lnTo>
                      <a:pt x="5" y="73"/>
                    </a:lnTo>
                    <a:lnTo>
                      <a:pt x="7" y="73"/>
                    </a:lnTo>
                    <a:lnTo>
                      <a:pt x="5" y="73"/>
                    </a:lnTo>
                    <a:lnTo>
                      <a:pt x="3" y="73"/>
                    </a:lnTo>
                    <a:lnTo>
                      <a:pt x="3" y="71"/>
                    </a:lnTo>
                    <a:lnTo>
                      <a:pt x="3" y="68"/>
                    </a:lnTo>
                    <a:lnTo>
                      <a:pt x="5" y="68"/>
                    </a:lnTo>
                    <a:lnTo>
                      <a:pt x="3" y="68"/>
                    </a:lnTo>
                    <a:lnTo>
                      <a:pt x="3" y="71"/>
                    </a:lnTo>
                    <a:lnTo>
                      <a:pt x="0" y="7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8" name="Freeform 2234"/>
              <p:cNvSpPr>
                <a:spLocks/>
              </p:cNvSpPr>
              <p:nvPr/>
            </p:nvSpPr>
            <p:spPr bwMode="auto">
              <a:xfrm>
                <a:off x="2803" y="325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" name="Freeform 2235"/>
              <p:cNvSpPr>
                <a:spLocks/>
              </p:cNvSpPr>
              <p:nvPr/>
            </p:nvSpPr>
            <p:spPr bwMode="auto">
              <a:xfrm>
                <a:off x="2732" y="323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0" name="Freeform 2236"/>
              <p:cNvSpPr>
                <a:spLocks/>
              </p:cNvSpPr>
              <p:nvPr/>
            </p:nvSpPr>
            <p:spPr bwMode="auto">
              <a:xfrm>
                <a:off x="2700" y="313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1" name="Freeform 2237"/>
              <p:cNvSpPr>
                <a:spLocks/>
              </p:cNvSpPr>
              <p:nvPr/>
            </p:nvSpPr>
            <p:spPr bwMode="auto">
              <a:xfrm>
                <a:off x="2708" y="3126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2" name="Freeform 2238"/>
              <p:cNvSpPr>
                <a:spLocks/>
              </p:cNvSpPr>
              <p:nvPr/>
            </p:nvSpPr>
            <p:spPr bwMode="auto">
              <a:xfrm>
                <a:off x="2749" y="292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3" name="Freeform 2239"/>
              <p:cNvSpPr>
                <a:spLocks/>
              </p:cNvSpPr>
              <p:nvPr/>
            </p:nvSpPr>
            <p:spPr bwMode="auto">
              <a:xfrm>
                <a:off x="2752" y="287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4" name="Freeform 2240"/>
              <p:cNvSpPr>
                <a:spLocks/>
              </p:cNvSpPr>
              <p:nvPr/>
            </p:nvSpPr>
            <p:spPr bwMode="auto">
              <a:xfrm>
                <a:off x="2735" y="287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5" name="Freeform 2241"/>
              <p:cNvSpPr>
                <a:spLocks/>
              </p:cNvSpPr>
              <p:nvPr/>
            </p:nvSpPr>
            <p:spPr bwMode="auto">
              <a:xfrm>
                <a:off x="2715" y="3241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6" name="Freeform 2242"/>
              <p:cNvSpPr>
                <a:spLocks noEditPoints="1"/>
              </p:cNvSpPr>
              <p:nvPr/>
            </p:nvSpPr>
            <p:spPr bwMode="auto">
              <a:xfrm>
                <a:off x="2490" y="1410"/>
                <a:ext cx="411" cy="489"/>
              </a:xfrm>
              <a:custGeom>
                <a:avLst/>
                <a:gdLst>
                  <a:gd name="T0" fmla="*/ 98 w 411"/>
                  <a:gd name="T1" fmla="*/ 288 h 489"/>
                  <a:gd name="T2" fmla="*/ 120 w 411"/>
                  <a:gd name="T3" fmla="*/ 257 h 489"/>
                  <a:gd name="T4" fmla="*/ 120 w 411"/>
                  <a:gd name="T5" fmla="*/ 222 h 489"/>
                  <a:gd name="T6" fmla="*/ 291 w 411"/>
                  <a:gd name="T7" fmla="*/ 29 h 489"/>
                  <a:gd name="T8" fmla="*/ 267 w 411"/>
                  <a:gd name="T9" fmla="*/ 54 h 489"/>
                  <a:gd name="T10" fmla="*/ 247 w 411"/>
                  <a:gd name="T11" fmla="*/ 78 h 489"/>
                  <a:gd name="T12" fmla="*/ 235 w 411"/>
                  <a:gd name="T13" fmla="*/ 110 h 489"/>
                  <a:gd name="T14" fmla="*/ 247 w 411"/>
                  <a:gd name="T15" fmla="*/ 120 h 489"/>
                  <a:gd name="T16" fmla="*/ 257 w 411"/>
                  <a:gd name="T17" fmla="*/ 156 h 489"/>
                  <a:gd name="T18" fmla="*/ 284 w 411"/>
                  <a:gd name="T19" fmla="*/ 176 h 489"/>
                  <a:gd name="T20" fmla="*/ 313 w 411"/>
                  <a:gd name="T21" fmla="*/ 178 h 489"/>
                  <a:gd name="T22" fmla="*/ 340 w 411"/>
                  <a:gd name="T23" fmla="*/ 200 h 489"/>
                  <a:gd name="T24" fmla="*/ 374 w 411"/>
                  <a:gd name="T25" fmla="*/ 198 h 489"/>
                  <a:gd name="T26" fmla="*/ 394 w 411"/>
                  <a:gd name="T27" fmla="*/ 208 h 489"/>
                  <a:gd name="T28" fmla="*/ 386 w 411"/>
                  <a:gd name="T29" fmla="*/ 240 h 489"/>
                  <a:gd name="T30" fmla="*/ 394 w 411"/>
                  <a:gd name="T31" fmla="*/ 269 h 489"/>
                  <a:gd name="T32" fmla="*/ 391 w 411"/>
                  <a:gd name="T33" fmla="*/ 293 h 489"/>
                  <a:gd name="T34" fmla="*/ 404 w 411"/>
                  <a:gd name="T35" fmla="*/ 315 h 489"/>
                  <a:gd name="T36" fmla="*/ 406 w 411"/>
                  <a:gd name="T37" fmla="*/ 328 h 489"/>
                  <a:gd name="T38" fmla="*/ 382 w 411"/>
                  <a:gd name="T39" fmla="*/ 323 h 489"/>
                  <a:gd name="T40" fmla="*/ 357 w 411"/>
                  <a:gd name="T41" fmla="*/ 323 h 489"/>
                  <a:gd name="T42" fmla="*/ 340 w 411"/>
                  <a:gd name="T43" fmla="*/ 342 h 489"/>
                  <a:gd name="T44" fmla="*/ 338 w 411"/>
                  <a:gd name="T45" fmla="*/ 352 h 489"/>
                  <a:gd name="T46" fmla="*/ 328 w 411"/>
                  <a:gd name="T47" fmla="*/ 381 h 489"/>
                  <a:gd name="T48" fmla="*/ 342 w 411"/>
                  <a:gd name="T49" fmla="*/ 408 h 489"/>
                  <a:gd name="T50" fmla="*/ 330 w 411"/>
                  <a:gd name="T51" fmla="*/ 467 h 489"/>
                  <a:gd name="T52" fmla="*/ 311 w 411"/>
                  <a:gd name="T53" fmla="*/ 479 h 489"/>
                  <a:gd name="T54" fmla="*/ 320 w 411"/>
                  <a:gd name="T55" fmla="*/ 447 h 489"/>
                  <a:gd name="T56" fmla="*/ 298 w 411"/>
                  <a:gd name="T57" fmla="*/ 433 h 489"/>
                  <a:gd name="T58" fmla="*/ 276 w 411"/>
                  <a:gd name="T59" fmla="*/ 433 h 489"/>
                  <a:gd name="T60" fmla="*/ 259 w 411"/>
                  <a:gd name="T61" fmla="*/ 440 h 489"/>
                  <a:gd name="T62" fmla="*/ 240 w 411"/>
                  <a:gd name="T63" fmla="*/ 438 h 489"/>
                  <a:gd name="T64" fmla="*/ 230 w 411"/>
                  <a:gd name="T65" fmla="*/ 420 h 489"/>
                  <a:gd name="T66" fmla="*/ 215 w 411"/>
                  <a:gd name="T67" fmla="*/ 403 h 489"/>
                  <a:gd name="T68" fmla="*/ 201 w 411"/>
                  <a:gd name="T69" fmla="*/ 384 h 489"/>
                  <a:gd name="T70" fmla="*/ 179 w 411"/>
                  <a:gd name="T71" fmla="*/ 374 h 489"/>
                  <a:gd name="T72" fmla="*/ 147 w 411"/>
                  <a:gd name="T73" fmla="*/ 362 h 489"/>
                  <a:gd name="T74" fmla="*/ 115 w 411"/>
                  <a:gd name="T75" fmla="*/ 352 h 489"/>
                  <a:gd name="T76" fmla="*/ 91 w 411"/>
                  <a:gd name="T77" fmla="*/ 337 h 489"/>
                  <a:gd name="T78" fmla="*/ 81 w 411"/>
                  <a:gd name="T79" fmla="*/ 320 h 489"/>
                  <a:gd name="T80" fmla="*/ 83 w 411"/>
                  <a:gd name="T81" fmla="*/ 310 h 489"/>
                  <a:gd name="T82" fmla="*/ 100 w 411"/>
                  <a:gd name="T83" fmla="*/ 298 h 489"/>
                  <a:gd name="T84" fmla="*/ 113 w 411"/>
                  <a:gd name="T85" fmla="*/ 293 h 489"/>
                  <a:gd name="T86" fmla="*/ 115 w 411"/>
                  <a:gd name="T87" fmla="*/ 281 h 489"/>
                  <a:gd name="T88" fmla="*/ 127 w 411"/>
                  <a:gd name="T89" fmla="*/ 271 h 489"/>
                  <a:gd name="T90" fmla="*/ 122 w 411"/>
                  <a:gd name="T91" fmla="*/ 264 h 489"/>
                  <a:gd name="T92" fmla="*/ 118 w 411"/>
                  <a:gd name="T93" fmla="*/ 257 h 489"/>
                  <a:gd name="T94" fmla="*/ 120 w 411"/>
                  <a:gd name="T95" fmla="*/ 230 h 489"/>
                  <a:gd name="T96" fmla="*/ 118 w 411"/>
                  <a:gd name="T97" fmla="*/ 220 h 489"/>
                  <a:gd name="T98" fmla="*/ 120 w 411"/>
                  <a:gd name="T99" fmla="*/ 198 h 489"/>
                  <a:gd name="T100" fmla="*/ 115 w 411"/>
                  <a:gd name="T101" fmla="*/ 181 h 489"/>
                  <a:gd name="T102" fmla="*/ 110 w 411"/>
                  <a:gd name="T103" fmla="*/ 159 h 489"/>
                  <a:gd name="T104" fmla="*/ 127 w 411"/>
                  <a:gd name="T105" fmla="*/ 149 h 489"/>
                  <a:gd name="T106" fmla="*/ 125 w 411"/>
                  <a:gd name="T107" fmla="*/ 134 h 489"/>
                  <a:gd name="T108" fmla="*/ 140 w 411"/>
                  <a:gd name="T109" fmla="*/ 149 h 489"/>
                  <a:gd name="T110" fmla="*/ 149 w 411"/>
                  <a:gd name="T111" fmla="*/ 122 h 489"/>
                  <a:gd name="T112" fmla="*/ 171 w 411"/>
                  <a:gd name="T113" fmla="*/ 107 h 489"/>
                  <a:gd name="T114" fmla="*/ 171 w 411"/>
                  <a:gd name="T115" fmla="*/ 85 h 489"/>
                  <a:gd name="T116" fmla="*/ 191 w 411"/>
                  <a:gd name="T117" fmla="*/ 63 h 489"/>
                  <a:gd name="T118" fmla="*/ 213 w 411"/>
                  <a:gd name="T119" fmla="*/ 59 h 489"/>
                  <a:gd name="T120" fmla="*/ 247 w 411"/>
                  <a:gd name="T121" fmla="*/ 49 h 489"/>
                  <a:gd name="T122" fmla="*/ 269 w 411"/>
                  <a:gd name="T123" fmla="*/ 32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11" h="489">
                    <a:moveTo>
                      <a:pt x="93" y="301"/>
                    </a:moveTo>
                    <a:lnTo>
                      <a:pt x="91" y="301"/>
                    </a:lnTo>
                    <a:lnTo>
                      <a:pt x="93" y="301"/>
                    </a:lnTo>
                    <a:close/>
                    <a:moveTo>
                      <a:pt x="91" y="298"/>
                    </a:moveTo>
                    <a:lnTo>
                      <a:pt x="91" y="301"/>
                    </a:lnTo>
                    <a:lnTo>
                      <a:pt x="93" y="301"/>
                    </a:lnTo>
                    <a:lnTo>
                      <a:pt x="91" y="301"/>
                    </a:lnTo>
                    <a:lnTo>
                      <a:pt x="91" y="298"/>
                    </a:lnTo>
                    <a:close/>
                    <a:moveTo>
                      <a:pt x="93" y="298"/>
                    </a:moveTo>
                    <a:lnTo>
                      <a:pt x="93" y="301"/>
                    </a:lnTo>
                    <a:lnTo>
                      <a:pt x="93" y="298"/>
                    </a:lnTo>
                    <a:lnTo>
                      <a:pt x="91" y="301"/>
                    </a:lnTo>
                    <a:lnTo>
                      <a:pt x="91" y="298"/>
                    </a:lnTo>
                    <a:lnTo>
                      <a:pt x="93" y="298"/>
                    </a:lnTo>
                    <a:close/>
                    <a:moveTo>
                      <a:pt x="105" y="298"/>
                    </a:moveTo>
                    <a:lnTo>
                      <a:pt x="103" y="298"/>
                    </a:lnTo>
                    <a:lnTo>
                      <a:pt x="105" y="298"/>
                    </a:lnTo>
                    <a:close/>
                    <a:moveTo>
                      <a:pt x="98" y="291"/>
                    </a:moveTo>
                    <a:lnTo>
                      <a:pt x="98" y="288"/>
                    </a:lnTo>
                    <a:lnTo>
                      <a:pt x="98" y="291"/>
                    </a:lnTo>
                    <a:close/>
                    <a:moveTo>
                      <a:pt x="120" y="276"/>
                    </a:moveTo>
                    <a:lnTo>
                      <a:pt x="120" y="279"/>
                    </a:lnTo>
                    <a:lnTo>
                      <a:pt x="120" y="276"/>
                    </a:lnTo>
                    <a:close/>
                    <a:moveTo>
                      <a:pt x="127" y="269"/>
                    </a:moveTo>
                    <a:lnTo>
                      <a:pt x="125" y="269"/>
                    </a:lnTo>
                    <a:lnTo>
                      <a:pt x="125" y="266"/>
                    </a:lnTo>
                    <a:lnTo>
                      <a:pt x="127" y="269"/>
                    </a:lnTo>
                    <a:close/>
                    <a:moveTo>
                      <a:pt x="127" y="266"/>
                    </a:moveTo>
                    <a:lnTo>
                      <a:pt x="125" y="266"/>
                    </a:lnTo>
                    <a:lnTo>
                      <a:pt x="127" y="266"/>
                    </a:lnTo>
                    <a:close/>
                    <a:moveTo>
                      <a:pt x="122" y="264"/>
                    </a:moveTo>
                    <a:lnTo>
                      <a:pt x="120" y="264"/>
                    </a:lnTo>
                    <a:lnTo>
                      <a:pt x="122" y="262"/>
                    </a:lnTo>
                    <a:lnTo>
                      <a:pt x="122" y="264"/>
                    </a:lnTo>
                    <a:close/>
                    <a:moveTo>
                      <a:pt x="5" y="262"/>
                    </a:moveTo>
                    <a:lnTo>
                      <a:pt x="3" y="262"/>
                    </a:lnTo>
                    <a:lnTo>
                      <a:pt x="5" y="262"/>
                    </a:lnTo>
                    <a:close/>
                    <a:moveTo>
                      <a:pt x="120" y="257"/>
                    </a:moveTo>
                    <a:lnTo>
                      <a:pt x="118" y="259"/>
                    </a:lnTo>
                    <a:lnTo>
                      <a:pt x="118" y="257"/>
                    </a:lnTo>
                    <a:lnTo>
                      <a:pt x="120" y="257"/>
                    </a:lnTo>
                    <a:close/>
                    <a:moveTo>
                      <a:pt x="120" y="257"/>
                    </a:moveTo>
                    <a:lnTo>
                      <a:pt x="118" y="257"/>
                    </a:lnTo>
                    <a:lnTo>
                      <a:pt x="118" y="259"/>
                    </a:lnTo>
                    <a:lnTo>
                      <a:pt x="118" y="257"/>
                    </a:lnTo>
                    <a:lnTo>
                      <a:pt x="120" y="257"/>
                    </a:lnTo>
                    <a:lnTo>
                      <a:pt x="118" y="257"/>
                    </a:lnTo>
                    <a:lnTo>
                      <a:pt x="120" y="257"/>
                    </a:lnTo>
                    <a:close/>
                    <a:moveTo>
                      <a:pt x="120" y="252"/>
                    </a:moveTo>
                    <a:lnTo>
                      <a:pt x="118" y="252"/>
                    </a:lnTo>
                    <a:lnTo>
                      <a:pt x="120" y="252"/>
                    </a:lnTo>
                    <a:close/>
                    <a:moveTo>
                      <a:pt x="120" y="230"/>
                    </a:moveTo>
                    <a:lnTo>
                      <a:pt x="120" y="227"/>
                    </a:lnTo>
                    <a:lnTo>
                      <a:pt x="120" y="230"/>
                    </a:lnTo>
                    <a:close/>
                    <a:moveTo>
                      <a:pt x="120" y="222"/>
                    </a:moveTo>
                    <a:lnTo>
                      <a:pt x="120" y="220"/>
                    </a:lnTo>
                    <a:lnTo>
                      <a:pt x="120" y="222"/>
                    </a:lnTo>
                    <a:close/>
                    <a:moveTo>
                      <a:pt x="154" y="110"/>
                    </a:moveTo>
                    <a:lnTo>
                      <a:pt x="154" y="112"/>
                    </a:lnTo>
                    <a:lnTo>
                      <a:pt x="154" y="110"/>
                    </a:lnTo>
                    <a:close/>
                    <a:moveTo>
                      <a:pt x="166" y="88"/>
                    </a:moveTo>
                    <a:lnTo>
                      <a:pt x="166" y="90"/>
                    </a:lnTo>
                    <a:lnTo>
                      <a:pt x="166" y="88"/>
                    </a:lnTo>
                    <a:close/>
                    <a:moveTo>
                      <a:pt x="171" y="83"/>
                    </a:moveTo>
                    <a:lnTo>
                      <a:pt x="171" y="85"/>
                    </a:lnTo>
                    <a:lnTo>
                      <a:pt x="169" y="85"/>
                    </a:lnTo>
                    <a:lnTo>
                      <a:pt x="171" y="85"/>
                    </a:lnTo>
                    <a:lnTo>
                      <a:pt x="171" y="83"/>
                    </a:lnTo>
                    <a:close/>
                    <a:moveTo>
                      <a:pt x="281" y="27"/>
                    </a:moveTo>
                    <a:lnTo>
                      <a:pt x="284" y="27"/>
                    </a:lnTo>
                    <a:lnTo>
                      <a:pt x="286" y="27"/>
                    </a:lnTo>
                    <a:lnTo>
                      <a:pt x="286" y="29"/>
                    </a:lnTo>
                    <a:lnTo>
                      <a:pt x="286" y="27"/>
                    </a:lnTo>
                    <a:lnTo>
                      <a:pt x="286" y="29"/>
                    </a:lnTo>
                    <a:lnTo>
                      <a:pt x="289" y="29"/>
                    </a:lnTo>
                    <a:lnTo>
                      <a:pt x="291" y="29"/>
                    </a:lnTo>
                    <a:lnTo>
                      <a:pt x="291" y="32"/>
                    </a:lnTo>
                    <a:lnTo>
                      <a:pt x="294" y="34"/>
                    </a:lnTo>
                    <a:lnTo>
                      <a:pt x="294" y="37"/>
                    </a:lnTo>
                    <a:lnTo>
                      <a:pt x="294" y="39"/>
                    </a:lnTo>
                    <a:lnTo>
                      <a:pt x="291" y="39"/>
                    </a:lnTo>
                    <a:lnTo>
                      <a:pt x="291" y="41"/>
                    </a:lnTo>
                    <a:lnTo>
                      <a:pt x="289" y="41"/>
                    </a:lnTo>
                    <a:lnTo>
                      <a:pt x="289" y="44"/>
                    </a:lnTo>
                    <a:lnTo>
                      <a:pt x="286" y="44"/>
                    </a:lnTo>
                    <a:lnTo>
                      <a:pt x="284" y="44"/>
                    </a:lnTo>
                    <a:lnTo>
                      <a:pt x="281" y="46"/>
                    </a:lnTo>
                    <a:lnTo>
                      <a:pt x="279" y="46"/>
                    </a:lnTo>
                    <a:lnTo>
                      <a:pt x="276" y="46"/>
                    </a:lnTo>
                    <a:lnTo>
                      <a:pt x="274" y="46"/>
                    </a:lnTo>
                    <a:lnTo>
                      <a:pt x="274" y="49"/>
                    </a:lnTo>
                    <a:lnTo>
                      <a:pt x="272" y="49"/>
                    </a:lnTo>
                    <a:lnTo>
                      <a:pt x="269" y="51"/>
                    </a:lnTo>
                    <a:lnTo>
                      <a:pt x="269" y="54"/>
                    </a:lnTo>
                    <a:lnTo>
                      <a:pt x="267" y="54"/>
                    </a:lnTo>
                    <a:lnTo>
                      <a:pt x="267" y="56"/>
                    </a:lnTo>
                    <a:lnTo>
                      <a:pt x="267" y="59"/>
                    </a:lnTo>
                    <a:lnTo>
                      <a:pt x="264" y="59"/>
                    </a:lnTo>
                    <a:lnTo>
                      <a:pt x="264" y="61"/>
                    </a:lnTo>
                    <a:lnTo>
                      <a:pt x="262" y="63"/>
                    </a:lnTo>
                    <a:lnTo>
                      <a:pt x="259" y="63"/>
                    </a:lnTo>
                    <a:lnTo>
                      <a:pt x="259" y="61"/>
                    </a:lnTo>
                    <a:lnTo>
                      <a:pt x="259" y="63"/>
                    </a:lnTo>
                    <a:lnTo>
                      <a:pt x="257" y="63"/>
                    </a:lnTo>
                    <a:lnTo>
                      <a:pt x="257" y="66"/>
                    </a:lnTo>
                    <a:lnTo>
                      <a:pt x="254" y="66"/>
                    </a:lnTo>
                    <a:lnTo>
                      <a:pt x="254" y="68"/>
                    </a:lnTo>
                    <a:lnTo>
                      <a:pt x="252" y="68"/>
                    </a:lnTo>
                    <a:lnTo>
                      <a:pt x="252" y="71"/>
                    </a:lnTo>
                    <a:lnTo>
                      <a:pt x="252" y="73"/>
                    </a:lnTo>
                    <a:lnTo>
                      <a:pt x="250" y="73"/>
                    </a:lnTo>
                    <a:lnTo>
                      <a:pt x="250" y="76"/>
                    </a:lnTo>
                    <a:lnTo>
                      <a:pt x="247" y="76"/>
                    </a:lnTo>
                    <a:lnTo>
                      <a:pt x="247" y="78"/>
                    </a:lnTo>
                    <a:lnTo>
                      <a:pt x="247" y="81"/>
                    </a:lnTo>
                    <a:lnTo>
                      <a:pt x="245" y="81"/>
                    </a:lnTo>
                    <a:lnTo>
                      <a:pt x="245" y="83"/>
                    </a:lnTo>
                    <a:lnTo>
                      <a:pt x="245" y="85"/>
                    </a:lnTo>
                    <a:lnTo>
                      <a:pt x="245" y="88"/>
                    </a:lnTo>
                    <a:lnTo>
                      <a:pt x="245" y="90"/>
                    </a:lnTo>
                    <a:lnTo>
                      <a:pt x="245" y="93"/>
                    </a:lnTo>
                    <a:lnTo>
                      <a:pt x="242" y="93"/>
                    </a:lnTo>
                    <a:lnTo>
                      <a:pt x="242" y="95"/>
                    </a:lnTo>
                    <a:lnTo>
                      <a:pt x="242" y="98"/>
                    </a:lnTo>
                    <a:lnTo>
                      <a:pt x="242" y="100"/>
                    </a:lnTo>
                    <a:lnTo>
                      <a:pt x="242" y="103"/>
                    </a:lnTo>
                    <a:lnTo>
                      <a:pt x="240" y="103"/>
                    </a:lnTo>
                    <a:lnTo>
                      <a:pt x="240" y="105"/>
                    </a:lnTo>
                    <a:lnTo>
                      <a:pt x="240" y="107"/>
                    </a:lnTo>
                    <a:lnTo>
                      <a:pt x="240" y="105"/>
                    </a:lnTo>
                    <a:lnTo>
                      <a:pt x="237" y="107"/>
                    </a:lnTo>
                    <a:lnTo>
                      <a:pt x="237" y="110"/>
                    </a:lnTo>
                    <a:lnTo>
                      <a:pt x="235" y="110"/>
                    </a:lnTo>
                    <a:lnTo>
                      <a:pt x="235" y="112"/>
                    </a:lnTo>
                    <a:lnTo>
                      <a:pt x="235" y="115"/>
                    </a:lnTo>
                    <a:lnTo>
                      <a:pt x="232" y="115"/>
                    </a:lnTo>
                    <a:lnTo>
                      <a:pt x="232" y="117"/>
                    </a:lnTo>
                    <a:lnTo>
                      <a:pt x="235" y="117"/>
                    </a:lnTo>
                    <a:lnTo>
                      <a:pt x="237" y="117"/>
                    </a:lnTo>
                    <a:lnTo>
                      <a:pt x="237" y="115"/>
                    </a:lnTo>
                    <a:lnTo>
                      <a:pt x="240" y="115"/>
                    </a:lnTo>
                    <a:lnTo>
                      <a:pt x="242" y="115"/>
                    </a:lnTo>
                    <a:lnTo>
                      <a:pt x="242" y="117"/>
                    </a:lnTo>
                    <a:lnTo>
                      <a:pt x="242" y="120"/>
                    </a:lnTo>
                    <a:lnTo>
                      <a:pt x="245" y="120"/>
                    </a:lnTo>
                    <a:lnTo>
                      <a:pt x="242" y="120"/>
                    </a:lnTo>
                    <a:lnTo>
                      <a:pt x="245" y="120"/>
                    </a:lnTo>
                    <a:lnTo>
                      <a:pt x="245" y="117"/>
                    </a:lnTo>
                    <a:lnTo>
                      <a:pt x="247" y="117"/>
                    </a:lnTo>
                    <a:lnTo>
                      <a:pt x="247" y="120"/>
                    </a:lnTo>
                    <a:lnTo>
                      <a:pt x="250" y="120"/>
                    </a:lnTo>
                    <a:lnTo>
                      <a:pt x="247" y="120"/>
                    </a:lnTo>
                    <a:lnTo>
                      <a:pt x="250" y="120"/>
                    </a:lnTo>
                    <a:lnTo>
                      <a:pt x="250" y="122"/>
                    </a:lnTo>
                    <a:lnTo>
                      <a:pt x="250" y="125"/>
                    </a:lnTo>
                    <a:lnTo>
                      <a:pt x="250" y="127"/>
                    </a:lnTo>
                    <a:lnTo>
                      <a:pt x="252" y="130"/>
                    </a:lnTo>
                    <a:lnTo>
                      <a:pt x="252" y="132"/>
                    </a:lnTo>
                    <a:lnTo>
                      <a:pt x="254" y="134"/>
                    </a:lnTo>
                    <a:lnTo>
                      <a:pt x="254" y="137"/>
                    </a:lnTo>
                    <a:lnTo>
                      <a:pt x="257" y="137"/>
                    </a:lnTo>
                    <a:lnTo>
                      <a:pt x="257" y="139"/>
                    </a:lnTo>
                    <a:lnTo>
                      <a:pt x="259" y="139"/>
                    </a:lnTo>
                    <a:lnTo>
                      <a:pt x="259" y="142"/>
                    </a:lnTo>
                    <a:lnTo>
                      <a:pt x="259" y="144"/>
                    </a:lnTo>
                    <a:lnTo>
                      <a:pt x="259" y="147"/>
                    </a:lnTo>
                    <a:lnTo>
                      <a:pt x="259" y="149"/>
                    </a:lnTo>
                    <a:lnTo>
                      <a:pt x="257" y="149"/>
                    </a:lnTo>
                    <a:lnTo>
                      <a:pt x="257" y="152"/>
                    </a:lnTo>
                    <a:lnTo>
                      <a:pt x="257" y="154"/>
                    </a:lnTo>
                    <a:lnTo>
                      <a:pt x="257" y="156"/>
                    </a:lnTo>
                    <a:lnTo>
                      <a:pt x="257" y="159"/>
                    </a:lnTo>
                    <a:lnTo>
                      <a:pt x="257" y="161"/>
                    </a:lnTo>
                    <a:lnTo>
                      <a:pt x="257" y="164"/>
                    </a:lnTo>
                    <a:lnTo>
                      <a:pt x="257" y="166"/>
                    </a:lnTo>
                    <a:lnTo>
                      <a:pt x="259" y="166"/>
                    </a:lnTo>
                    <a:lnTo>
                      <a:pt x="262" y="166"/>
                    </a:lnTo>
                    <a:lnTo>
                      <a:pt x="264" y="166"/>
                    </a:lnTo>
                    <a:lnTo>
                      <a:pt x="264" y="169"/>
                    </a:lnTo>
                    <a:lnTo>
                      <a:pt x="264" y="171"/>
                    </a:lnTo>
                    <a:lnTo>
                      <a:pt x="267" y="171"/>
                    </a:lnTo>
                    <a:lnTo>
                      <a:pt x="267" y="174"/>
                    </a:lnTo>
                    <a:lnTo>
                      <a:pt x="267" y="176"/>
                    </a:lnTo>
                    <a:lnTo>
                      <a:pt x="269" y="176"/>
                    </a:lnTo>
                    <a:lnTo>
                      <a:pt x="272" y="176"/>
                    </a:lnTo>
                    <a:lnTo>
                      <a:pt x="274" y="176"/>
                    </a:lnTo>
                    <a:lnTo>
                      <a:pt x="276" y="176"/>
                    </a:lnTo>
                    <a:lnTo>
                      <a:pt x="279" y="176"/>
                    </a:lnTo>
                    <a:lnTo>
                      <a:pt x="281" y="176"/>
                    </a:lnTo>
                    <a:lnTo>
                      <a:pt x="284" y="176"/>
                    </a:lnTo>
                    <a:lnTo>
                      <a:pt x="286" y="176"/>
                    </a:lnTo>
                    <a:lnTo>
                      <a:pt x="289" y="176"/>
                    </a:lnTo>
                    <a:lnTo>
                      <a:pt x="291" y="176"/>
                    </a:lnTo>
                    <a:lnTo>
                      <a:pt x="294" y="176"/>
                    </a:lnTo>
                    <a:lnTo>
                      <a:pt x="294" y="178"/>
                    </a:lnTo>
                    <a:lnTo>
                      <a:pt x="296" y="178"/>
                    </a:lnTo>
                    <a:lnTo>
                      <a:pt x="298" y="178"/>
                    </a:lnTo>
                    <a:lnTo>
                      <a:pt x="298" y="176"/>
                    </a:lnTo>
                    <a:lnTo>
                      <a:pt x="301" y="176"/>
                    </a:lnTo>
                    <a:lnTo>
                      <a:pt x="303" y="176"/>
                    </a:lnTo>
                    <a:lnTo>
                      <a:pt x="306" y="176"/>
                    </a:lnTo>
                    <a:lnTo>
                      <a:pt x="306" y="174"/>
                    </a:lnTo>
                    <a:lnTo>
                      <a:pt x="306" y="176"/>
                    </a:lnTo>
                    <a:lnTo>
                      <a:pt x="308" y="176"/>
                    </a:lnTo>
                    <a:lnTo>
                      <a:pt x="311" y="176"/>
                    </a:lnTo>
                    <a:lnTo>
                      <a:pt x="311" y="178"/>
                    </a:lnTo>
                    <a:lnTo>
                      <a:pt x="313" y="178"/>
                    </a:lnTo>
                    <a:lnTo>
                      <a:pt x="313" y="176"/>
                    </a:lnTo>
                    <a:lnTo>
                      <a:pt x="313" y="178"/>
                    </a:lnTo>
                    <a:lnTo>
                      <a:pt x="316" y="178"/>
                    </a:lnTo>
                    <a:lnTo>
                      <a:pt x="318" y="178"/>
                    </a:lnTo>
                    <a:lnTo>
                      <a:pt x="320" y="178"/>
                    </a:lnTo>
                    <a:lnTo>
                      <a:pt x="323" y="178"/>
                    </a:lnTo>
                    <a:lnTo>
                      <a:pt x="325" y="178"/>
                    </a:lnTo>
                    <a:lnTo>
                      <a:pt x="325" y="181"/>
                    </a:lnTo>
                    <a:lnTo>
                      <a:pt x="325" y="183"/>
                    </a:lnTo>
                    <a:lnTo>
                      <a:pt x="328" y="183"/>
                    </a:lnTo>
                    <a:lnTo>
                      <a:pt x="328" y="186"/>
                    </a:lnTo>
                    <a:lnTo>
                      <a:pt x="330" y="186"/>
                    </a:lnTo>
                    <a:lnTo>
                      <a:pt x="330" y="188"/>
                    </a:lnTo>
                    <a:lnTo>
                      <a:pt x="333" y="191"/>
                    </a:lnTo>
                    <a:lnTo>
                      <a:pt x="333" y="193"/>
                    </a:lnTo>
                    <a:lnTo>
                      <a:pt x="335" y="193"/>
                    </a:lnTo>
                    <a:lnTo>
                      <a:pt x="335" y="196"/>
                    </a:lnTo>
                    <a:lnTo>
                      <a:pt x="338" y="196"/>
                    </a:lnTo>
                    <a:lnTo>
                      <a:pt x="338" y="198"/>
                    </a:lnTo>
                    <a:lnTo>
                      <a:pt x="338" y="200"/>
                    </a:lnTo>
                    <a:lnTo>
                      <a:pt x="340" y="200"/>
                    </a:lnTo>
                    <a:lnTo>
                      <a:pt x="340" y="203"/>
                    </a:lnTo>
                    <a:lnTo>
                      <a:pt x="342" y="200"/>
                    </a:lnTo>
                    <a:lnTo>
                      <a:pt x="345" y="200"/>
                    </a:lnTo>
                    <a:lnTo>
                      <a:pt x="345" y="203"/>
                    </a:lnTo>
                    <a:lnTo>
                      <a:pt x="347" y="203"/>
                    </a:lnTo>
                    <a:lnTo>
                      <a:pt x="347" y="200"/>
                    </a:lnTo>
                    <a:lnTo>
                      <a:pt x="350" y="200"/>
                    </a:lnTo>
                    <a:lnTo>
                      <a:pt x="352" y="198"/>
                    </a:lnTo>
                    <a:lnTo>
                      <a:pt x="352" y="200"/>
                    </a:lnTo>
                    <a:lnTo>
                      <a:pt x="355" y="200"/>
                    </a:lnTo>
                    <a:lnTo>
                      <a:pt x="357" y="200"/>
                    </a:lnTo>
                    <a:lnTo>
                      <a:pt x="360" y="200"/>
                    </a:lnTo>
                    <a:lnTo>
                      <a:pt x="362" y="200"/>
                    </a:lnTo>
                    <a:lnTo>
                      <a:pt x="364" y="200"/>
                    </a:lnTo>
                    <a:lnTo>
                      <a:pt x="367" y="200"/>
                    </a:lnTo>
                    <a:lnTo>
                      <a:pt x="369" y="200"/>
                    </a:lnTo>
                    <a:lnTo>
                      <a:pt x="372" y="200"/>
                    </a:lnTo>
                    <a:lnTo>
                      <a:pt x="374" y="200"/>
                    </a:lnTo>
                    <a:lnTo>
                      <a:pt x="374" y="198"/>
                    </a:lnTo>
                    <a:lnTo>
                      <a:pt x="377" y="198"/>
                    </a:lnTo>
                    <a:lnTo>
                      <a:pt x="379" y="198"/>
                    </a:lnTo>
                    <a:lnTo>
                      <a:pt x="379" y="200"/>
                    </a:lnTo>
                    <a:lnTo>
                      <a:pt x="382" y="200"/>
                    </a:lnTo>
                    <a:lnTo>
                      <a:pt x="382" y="198"/>
                    </a:lnTo>
                    <a:lnTo>
                      <a:pt x="384" y="198"/>
                    </a:lnTo>
                    <a:lnTo>
                      <a:pt x="384" y="196"/>
                    </a:lnTo>
                    <a:lnTo>
                      <a:pt x="386" y="196"/>
                    </a:lnTo>
                    <a:lnTo>
                      <a:pt x="386" y="198"/>
                    </a:lnTo>
                    <a:lnTo>
                      <a:pt x="389" y="198"/>
                    </a:lnTo>
                    <a:lnTo>
                      <a:pt x="391" y="198"/>
                    </a:lnTo>
                    <a:lnTo>
                      <a:pt x="394" y="198"/>
                    </a:lnTo>
                    <a:lnTo>
                      <a:pt x="394" y="200"/>
                    </a:lnTo>
                    <a:lnTo>
                      <a:pt x="396" y="200"/>
                    </a:lnTo>
                    <a:lnTo>
                      <a:pt x="394" y="200"/>
                    </a:lnTo>
                    <a:lnTo>
                      <a:pt x="394" y="203"/>
                    </a:lnTo>
                    <a:lnTo>
                      <a:pt x="396" y="203"/>
                    </a:lnTo>
                    <a:lnTo>
                      <a:pt x="396" y="205"/>
                    </a:lnTo>
                    <a:lnTo>
                      <a:pt x="394" y="208"/>
                    </a:lnTo>
                    <a:lnTo>
                      <a:pt x="391" y="208"/>
                    </a:lnTo>
                    <a:lnTo>
                      <a:pt x="391" y="210"/>
                    </a:lnTo>
                    <a:lnTo>
                      <a:pt x="391" y="213"/>
                    </a:lnTo>
                    <a:lnTo>
                      <a:pt x="391" y="215"/>
                    </a:lnTo>
                    <a:lnTo>
                      <a:pt x="391" y="218"/>
                    </a:lnTo>
                    <a:lnTo>
                      <a:pt x="391" y="220"/>
                    </a:lnTo>
                    <a:lnTo>
                      <a:pt x="389" y="220"/>
                    </a:lnTo>
                    <a:lnTo>
                      <a:pt x="386" y="222"/>
                    </a:lnTo>
                    <a:lnTo>
                      <a:pt x="384" y="222"/>
                    </a:lnTo>
                    <a:lnTo>
                      <a:pt x="384" y="225"/>
                    </a:lnTo>
                    <a:lnTo>
                      <a:pt x="384" y="227"/>
                    </a:lnTo>
                    <a:lnTo>
                      <a:pt x="386" y="227"/>
                    </a:lnTo>
                    <a:lnTo>
                      <a:pt x="386" y="230"/>
                    </a:lnTo>
                    <a:lnTo>
                      <a:pt x="386" y="232"/>
                    </a:lnTo>
                    <a:lnTo>
                      <a:pt x="386" y="235"/>
                    </a:lnTo>
                    <a:lnTo>
                      <a:pt x="384" y="235"/>
                    </a:lnTo>
                    <a:lnTo>
                      <a:pt x="384" y="237"/>
                    </a:lnTo>
                    <a:lnTo>
                      <a:pt x="386" y="237"/>
                    </a:lnTo>
                    <a:lnTo>
                      <a:pt x="386" y="240"/>
                    </a:lnTo>
                    <a:lnTo>
                      <a:pt x="384" y="240"/>
                    </a:lnTo>
                    <a:lnTo>
                      <a:pt x="384" y="242"/>
                    </a:lnTo>
                    <a:lnTo>
                      <a:pt x="384" y="244"/>
                    </a:lnTo>
                    <a:lnTo>
                      <a:pt x="384" y="247"/>
                    </a:lnTo>
                    <a:lnTo>
                      <a:pt x="386" y="247"/>
                    </a:lnTo>
                    <a:lnTo>
                      <a:pt x="386" y="249"/>
                    </a:lnTo>
                    <a:lnTo>
                      <a:pt x="386" y="252"/>
                    </a:lnTo>
                    <a:lnTo>
                      <a:pt x="386" y="254"/>
                    </a:lnTo>
                    <a:lnTo>
                      <a:pt x="386" y="257"/>
                    </a:lnTo>
                    <a:lnTo>
                      <a:pt x="389" y="257"/>
                    </a:lnTo>
                    <a:lnTo>
                      <a:pt x="389" y="259"/>
                    </a:lnTo>
                    <a:lnTo>
                      <a:pt x="389" y="262"/>
                    </a:lnTo>
                    <a:lnTo>
                      <a:pt x="389" y="264"/>
                    </a:lnTo>
                    <a:lnTo>
                      <a:pt x="391" y="264"/>
                    </a:lnTo>
                    <a:lnTo>
                      <a:pt x="391" y="266"/>
                    </a:lnTo>
                    <a:lnTo>
                      <a:pt x="391" y="269"/>
                    </a:lnTo>
                    <a:lnTo>
                      <a:pt x="391" y="266"/>
                    </a:lnTo>
                    <a:lnTo>
                      <a:pt x="394" y="266"/>
                    </a:lnTo>
                    <a:lnTo>
                      <a:pt x="394" y="269"/>
                    </a:lnTo>
                    <a:lnTo>
                      <a:pt x="396" y="269"/>
                    </a:lnTo>
                    <a:lnTo>
                      <a:pt x="396" y="271"/>
                    </a:lnTo>
                    <a:lnTo>
                      <a:pt x="396" y="274"/>
                    </a:lnTo>
                    <a:lnTo>
                      <a:pt x="399" y="274"/>
                    </a:lnTo>
                    <a:lnTo>
                      <a:pt x="399" y="276"/>
                    </a:lnTo>
                    <a:lnTo>
                      <a:pt x="399" y="279"/>
                    </a:lnTo>
                    <a:lnTo>
                      <a:pt x="399" y="281"/>
                    </a:lnTo>
                    <a:lnTo>
                      <a:pt x="396" y="281"/>
                    </a:lnTo>
                    <a:lnTo>
                      <a:pt x="394" y="284"/>
                    </a:lnTo>
                    <a:lnTo>
                      <a:pt x="391" y="286"/>
                    </a:lnTo>
                    <a:lnTo>
                      <a:pt x="389" y="286"/>
                    </a:lnTo>
                    <a:lnTo>
                      <a:pt x="389" y="288"/>
                    </a:lnTo>
                    <a:lnTo>
                      <a:pt x="386" y="288"/>
                    </a:lnTo>
                    <a:lnTo>
                      <a:pt x="386" y="291"/>
                    </a:lnTo>
                    <a:lnTo>
                      <a:pt x="384" y="291"/>
                    </a:lnTo>
                    <a:lnTo>
                      <a:pt x="384" y="293"/>
                    </a:lnTo>
                    <a:lnTo>
                      <a:pt x="386" y="293"/>
                    </a:lnTo>
                    <a:lnTo>
                      <a:pt x="389" y="293"/>
                    </a:lnTo>
                    <a:lnTo>
                      <a:pt x="391" y="293"/>
                    </a:lnTo>
                    <a:lnTo>
                      <a:pt x="391" y="296"/>
                    </a:lnTo>
                    <a:lnTo>
                      <a:pt x="391" y="298"/>
                    </a:lnTo>
                    <a:lnTo>
                      <a:pt x="394" y="298"/>
                    </a:lnTo>
                    <a:lnTo>
                      <a:pt x="394" y="296"/>
                    </a:lnTo>
                    <a:lnTo>
                      <a:pt x="394" y="298"/>
                    </a:lnTo>
                    <a:lnTo>
                      <a:pt x="396" y="298"/>
                    </a:lnTo>
                    <a:lnTo>
                      <a:pt x="396" y="301"/>
                    </a:lnTo>
                    <a:lnTo>
                      <a:pt x="399" y="301"/>
                    </a:lnTo>
                    <a:lnTo>
                      <a:pt x="399" y="303"/>
                    </a:lnTo>
                    <a:lnTo>
                      <a:pt x="401" y="303"/>
                    </a:lnTo>
                    <a:lnTo>
                      <a:pt x="401" y="306"/>
                    </a:lnTo>
                    <a:lnTo>
                      <a:pt x="404" y="306"/>
                    </a:lnTo>
                    <a:lnTo>
                      <a:pt x="404" y="308"/>
                    </a:lnTo>
                    <a:lnTo>
                      <a:pt x="401" y="308"/>
                    </a:lnTo>
                    <a:lnTo>
                      <a:pt x="404" y="310"/>
                    </a:lnTo>
                    <a:lnTo>
                      <a:pt x="404" y="313"/>
                    </a:lnTo>
                    <a:lnTo>
                      <a:pt x="406" y="313"/>
                    </a:lnTo>
                    <a:lnTo>
                      <a:pt x="406" y="315"/>
                    </a:lnTo>
                    <a:lnTo>
                      <a:pt x="404" y="315"/>
                    </a:lnTo>
                    <a:lnTo>
                      <a:pt x="406" y="315"/>
                    </a:lnTo>
                    <a:lnTo>
                      <a:pt x="406" y="318"/>
                    </a:lnTo>
                    <a:lnTo>
                      <a:pt x="406" y="320"/>
                    </a:lnTo>
                    <a:lnTo>
                      <a:pt x="406" y="323"/>
                    </a:lnTo>
                    <a:lnTo>
                      <a:pt x="408" y="323"/>
                    </a:lnTo>
                    <a:lnTo>
                      <a:pt x="408" y="325"/>
                    </a:lnTo>
                    <a:lnTo>
                      <a:pt x="408" y="328"/>
                    </a:lnTo>
                    <a:lnTo>
                      <a:pt x="411" y="330"/>
                    </a:lnTo>
                    <a:lnTo>
                      <a:pt x="411" y="332"/>
                    </a:lnTo>
                    <a:lnTo>
                      <a:pt x="411" y="335"/>
                    </a:lnTo>
                    <a:lnTo>
                      <a:pt x="411" y="337"/>
                    </a:lnTo>
                    <a:lnTo>
                      <a:pt x="408" y="337"/>
                    </a:lnTo>
                    <a:lnTo>
                      <a:pt x="406" y="337"/>
                    </a:lnTo>
                    <a:lnTo>
                      <a:pt x="406" y="340"/>
                    </a:lnTo>
                    <a:lnTo>
                      <a:pt x="406" y="337"/>
                    </a:lnTo>
                    <a:lnTo>
                      <a:pt x="406" y="335"/>
                    </a:lnTo>
                    <a:lnTo>
                      <a:pt x="406" y="332"/>
                    </a:lnTo>
                    <a:lnTo>
                      <a:pt x="406" y="330"/>
                    </a:lnTo>
                    <a:lnTo>
                      <a:pt x="406" y="328"/>
                    </a:lnTo>
                    <a:lnTo>
                      <a:pt x="406" y="325"/>
                    </a:lnTo>
                    <a:lnTo>
                      <a:pt x="406" y="323"/>
                    </a:lnTo>
                    <a:lnTo>
                      <a:pt x="404" y="323"/>
                    </a:lnTo>
                    <a:lnTo>
                      <a:pt x="404" y="320"/>
                    </a:lnTo>
                    <a:lnTo>
                      <a:pt x="401" y="320"/>
                    </a:lnTo>
                    <a:lnTo>
                      <a:pt x="401" y="318"/>
                    </a:lnTo>
                    <a:lnTo>
                      <a:pt x="401" y="315"/>
                    </a:lnTo>
                    <a:lnTo>
                      <a:pt x="399" y="315"/>
                    </a:lnTo>
                    <a:lnTo>
                      <a:pt x="399" y="313"/>
                    </a:lnTo>
                    <a:lnTo>
                      <a:pt x="396" y="313"/>
                    </a:lnTo>
                    <a:lnTo>
                      <a:pt x="394" y="313"/>
                    </a:lnTo>
                    <a:lnTo>
                      <a:pt x="391" y="313"/>
                    </a:lnTo>
                    <a:lnTo>
                      <a:pt x="391" y="315"/>
                    </a:lnTo>
                    <a:lnTo>
                      <a:pt x="389" y="315"/>
                    </a:lnTo>
                    <a:lnTo>
                      <a:pt x="389" y="318"/>
                    </a:lnTo>
                    <a:lnTo>
                      <a:pt x="386" y="320"/>
                    </a:lnTo>
                    <a:lnTo>
                      <a:pt x="386" y="323"/>
                    </a:lnTo>
                    <a:lnTo>
                      <a:pt x="384" y="323"/>
                    </a:lnTo>
                    <a:lnTo>
                      <a:pt x="382" y="323"/>
                    </a:lnTo>
                    <a:lnTo>
                      <a:pt x="379" y="323"/>
                    </a:lnTo>
                    <a:lnTo>
                      <a:pt x="379" y="320"/>
                    </a:lnTo>
                    <a:lnTo>
                      <a:pt x="377" y="318"/>
                    </a:lnTo>
                    <a:lnTo>
                      <a:pt x="377" y="315"/>
                    </a:lnTo>
                    <a:lnTo>
                      <a:pt x="374" y="315"/>
                    </a:lnTo>
                    <a:lnTo>
                      <a:pt x="374" y="318"/>
                    </a:lnTo>
                    <a:lnTo>
                      <a:pt x="374" y="320"/>
                    </a:lnTo>
                    <a:lnTo>
                      <a:pt x="372" y="320"/>
                    </a:lnTo>
                    <a:lnTo>
                      <a:pt x="374" y="320"/>
                    </a:lnTo>
                    <a:lnTo>
                      <a:pt x="374" y="323"/>
                    </a:lnTo>
                    <a:lnTo>
                      <a:pt x="377" y="323"/>
                    </a:lnTo>
                    <a:lnTo>
                      <a:pt x="374" y="323"/>
                    </a:lnTo>
                    <a:lnTo>
                      <a:pt x="372" y="323"/>
                    </a:lnTo>
                    <a:lnTo>
                      <a:pt x="369" y="323"/>
                    </a:lnTo>
                    <a:lnTo>
                      <a:pt x="367" y="323"/>
                    </a:lnTo>
                    <a:lnTo>
                      <a:pt x="364" y="323"/>
                    </a:lnTo>
                    <a:lnTo>
                      <a:pt x="362" y="323"/>
                    </a:lnTo>
                    <a:lnTo>
                      <a:pt x="360" y="323"/>
                    </a:lnTo>
                    <a:lnTo>
                      <a:pt x="357" y="323"/>
                    </a:lnTo>
                    <a:lnTo>
                      <a:pt x="355" y="323"/>
                    </a:lnTo>
                    <a:lnTo>
                      <a:pt x="352" y="323"/>
                    </a:lnTo>
                    <a:lnTo>
                      <a:pt x="350" y="323"/>
                    </a:lnTo>
                    <a:lnTo>
                      <a:pt x="347" y="323"/>
                    </a:lnTo>
                    <a:lnTo>
                      <a:pt x="345" y="323"/>
                    </a:lnTo>
                    <a:lnTo>
                      <a:pt x="342" y="323"/>
                    </a:lnTo>
                    <a:lnTo>
                      <a:pt x="340" y="323"/>
                    </a:lnTo>
                    <a:lnTo>
                      <a:pt x="338" y="323"/>
                    </a:lnTo>
                    <a:lnTo>
                      <a:pt x="335" y="323"/>
                    </a:lnTo>
                    <a:lnTo>
                      <a:pt x="333" y="323"/>
                    </a:lnTo>
                    <a:lnTo>
                      <a:pt x="330" y="323"/>
                    </a:lnTo>
                    <a:lnTo>
                      <a:pt x="330" y="325"/>
                    </a:lnTo>
                    <a:lnTo>
                      <a:pt x="330" y="323"/>
                    </a:lnTo>
                    <a:lnTo>
                      <a:pt x="330" y="342"/>
                    </a:lnTo>
                    <a:lnTo>
                      <a:pt x="333" y="340"/>
                    </a:lnTo>
                    <a:lnTo>
                      <a:pt x="333" y="342"/>
                    </a:lnTo>
                    <a:lnTo>
                      <a:pt x="335" y="342"/>
                    </a:lnTo>
                    <a:lnTo>
                      <a:pt x="338" y="342"/>
                    </a:lnTo>
                    <a:lnTo>
                      <a:pt x="340" y="342"/>
                    </a:lnTo>
                    <a:lnTo>
                      <a:pt x="342" y="342"/>
                    </a:lnTo>
                    <a:lnTo>
                      <a:pt x="345" y="342"/>
                    </a:lnTo>
                    <a:lnTo>
                      <a:pt x="347" y="342"/>
                    </a:lnTo>
                    <a:lnTo>
                      <a:pt x="347" y="345"/>
                    </a:lnTo>
                    <a:lnTo>
                      <a:pt x="347" y="347"/>
                    </a:lnTo>
                    <a:lnTo>
                      <a:pt x="350" y="347"/>
                    </a:lnTo>
                    <a:lnTo>
                      <a:pt x="347" y="347"/>
                    </a:lnTo>
                    <a:lnTo>
                      <a:pt x="347" y="350"/>
                    </a:lnTo>
                    <a:lnTo>
                      <a:pt x="350" y="350"/>
                    </a:lnTo>
                    <a:lnTo>
                      <a:pt x="347" y="350"/>
                    </a:lnTo>
                    <a:lnTo>
                      <a:pt x="347" y="352"/>
                    </a:lnTo>
                    <a:lnTo>
                      <a:pt x="350" y="352"/>
                    </a:lnTo>
                    <a:lnTo>
                      <a:pt x="350" y="354"/>
                    </a:lnTo>
                    <a:lnTo>
                      <a:pt x="347" y="354"/>
                    </a:lnTo>
                    <a:lnTo>
                      <a:pt x="345" y="354"/>
                    </a:lnTo>
                    <a:lnTo>
                      <a:pt x="342" y="354"/>
                    </a:lnTo>
                    <a:lnTo>
                      <a:pt x="342" y="352"/>
                    </a:lnTo>
                    <a:lnTo>
                      <a:pt x="340" y="352"/>
                    </a:lnTo>
                    <a:lnTo>
                      <a:pt x="338" y="352"/>
                    </a:lnTo>
                    <a:lnTo>
                      <a:pt x="338" y="354"/>
                    </a:lnTo>
                    <a:lnTo>
                      <a:pt x="335" y="354"/>
                    </a:lnTo>
                    <a:lnTo>
                      <a:pt x="335" y="352"/>
                    </a:lnTo>
                    <a:lnTo>
                      <a:pt x="333" y="352"/>
                    </a:lnTo>
                    <a:lnTo>
                      <a:pt x="333" y="354"/>
                    </a:lnTo>
                    <a:lnTo>
                      <a:pt x="330" y="354"/>
                    </a:lnTo>
                    <a:lnTo>
                      <a:pt x="328" y="354"/>
                    </a:lnTo>
                    <a:lnTo>
                      <a:pt x="325" y="354"/>
                    </a:lnTo>
                    <a:lnTo>
                      <a:pt x="325" y="357"/>
                    </a:lnTo>
                    <a:lnTo>
                      <a:pt x="323" y="357"/>
                    </a:lnTo>
                    <a:lnTo>
                      <a:pt x="323" y="362"/>
                    </a:lnTo>
                    <a:lnTo>
                      <a:pt x="323" y="364"/>
                    </a:lnTo>
                    <a:lnTo>
                      <a:pt x="323" y="372"/>
                    </a:lnTo>
                    <a:lnTo>
                      <a:pt x="323" y="374"/>
                    </a:lnTo>
                    <a:lnTo>
                      <a:pt x="323" y="376"/>
                    </a:lnTo>
                    <a:lnTo>
                      <a:pt x="325" y="376"/>
                    </a:lnTo>
                    <a:lnTo>
                      <a:pt x="325" y="379"/>
                    </a:lnTo>
                    <a:lnTo>
                      <a:pt x="328" y="379"/>
                    </a:lnTo>
                    <a:lnTo>
                      <a:pt x="328" y="381"/>
                    </a:lnTo>
                    <a:lnTo>
                      <a:pt x="330" y="381"/>
                    </a:lnTo>
                    <a:lnTo>
                      <a:pt x="330" y="384"/>
                    </a:lnTo>
                    <a:lnTo>
                      <a:pt x="333" y="384"/>
                    </a:lnTo>
                    <a:lnTo>
                      <a:pt x="335" y="384"/>
                    </a:lnTo>
                    <a:lnTo>
                      <a:pt x="335" y="386"/>
                    </a:lnTo>
                    <a:lnTo>
                      <a:pt x="338" y="386"/>
                    </a:lnTo>
                    <a:lnTo>
                      <a:pt x="335" y="386"/>
                    </a:lnTo>
                    <a:lnTo>
                      <a:pt x="338" y="386"/>
                    </a:lnTo>
                    <a:lnTo>
                      <a:pt x="338" y="389"/>
                    </a:lnTo>
                    <a:lnTo>
                      <a:pt x="338" y="391"/>
                    </a:lnTo>
                    <a:lnTo>
                      <a:pt x="335" y="391"/>
                    </a:lnTo>
                    <a:lnTo>
                      <a:pt x="335" y="394"/>
                    </a:lnTo>
                    <a:lnTo>
                      <a:pt x="338" y="394"/>
                    </a:lnTo>
                    <a:lnTo>
                      <a:pt x="338" y="396"/>
                    </a:lnTo>
                    <a:lnTo>
                      <a:pt x="340" y="398"/>
                    </a:lnTo>
                    <a:lnTo>
                      <a:pt x="340" y="401"/>
                    </a:lnTo>
                    <a:lnTo>
                      <a:pt x="342" y="403"/>
                    </a:lnTo>
                    <a:lnTo>
                      <a:pt x="342" y="406"/>
                    </a:lnTo>
                    <a:lnTo>
                      <a:pt x="342" y="408"/>
                    </a:lnTo>
                    <a:lnTo>
                      <a:pt x="342" y="411"/>
                    </a:lnTo>
                    <a:lnTo>
                      <a:pt x="340" y="411"/>
                    </a:lnTo>
                    <a:lnTo>
                      <a:pt x="340" y="413"/>
                    </a:lnTo>
                    <a:lnTo>
                      <a:pt x="340" y="416"/>
                    </a:lnTo>
                    <a:lnTo>
                      <a:pt x="340" y="420"/>
                    </a:lnTo>
                    <a:lnTo>
                      <a:pt x="338" y="423"/>
                    </a:lnTo>
                    <a:lnTo>
                      <a:pt x="338" y="428"/>
                    </a:lnTo>
                    <a:lnTo>
                      <a:pt x="338" y="430"/>
                    </a:lnTo>
                    <a:lnTo>
                      <a:pt x="338" y="433"/>
                    </a:lnTo>
                    <a:lnTo>
                      <a:pt x="335" y="438"/>
                    </a:lnTo>
                    <a:lnTo>
                      <a:pt x="335" y="440"/>
                    </a:lnTo>
                    <a:lnTo>
                      <a:pt x="335" y="445"/>
                    </a:lnTo>
                    <a:lnTo>
                      <a:pt x="335" y="447"/>
                    </a:lnTo>
                    <a:lnTo>
                      <a:pt x="333" y="450"/>
                    </a:lnTo>
                    <a:lnTo>
                      <a:pt x="333" y="455"/>
                    </a:lnTo>
                    <a:lnTo>
                      <a:pt x="333" y="457"/>
                    </a:lnTo>
                    <a:lnTo>
                      <a:pt x="333" y="462"/>
                    </a:lnTo>
                    <a:lnTo>
                      <a:pt x="330" y="464"/>
                    </a:lnTo>
                    <a:lnTo>
                      <a:pt x="330" y="467"/>
                    </a:lnTo>
                    <a:lnTo>
                      <a:pt x="330" y="472"/>
                    </a:lnTo>
                    <a:lnTo>
                      <a:pt x="330" y="474"/>
                    </a:lnTo>
                    <a:lnTo>
                      <a:pt x="328" y="477"/>
                    </a:lnTo>
                    <a:lnTo>
                      <a:pt x="328" y="479"/>
                    </a:lnTo>
                    <a:lnTo>
                      <a:pt x="328" y="482"/>
                    </a:lnTo>
                    <a:lnTo>
                      <a:pt x="328" y="486"/>
                    </a:lnTo>
                    <a:lnTo>
                      <a:pt x="328" y="489"/>
                    </a:lnTo>
                    <a:lnTo>
                      <a:pt x="325" y="489"/>
                    </a:lnTo>
                    <a:lnTo>
                      <a:pt x="325" y="486"/>
                    </a:lnTo>
                    <a:lnTo>
                      <a:pt x="323" y="484"/>
                    </a:lnTo>
                    <a:lnTo>
                      <a:pt x="323" y="482"/>
                    </a:lnTo>
                    <a:lnTo>
                      <a:pt x="320" y="482"/>
                    </a:lnTo>
                    <a:lnTo>
                      <a:pt x="320" y="479"/>
                    </a:lnTo>
                    <a:lnTo>
                      <a:pt x="318" y="479"/>
                    </a:lnTo>
                    <a:lnTo>
                      <a:pt x="318" y="477"/>
                    </a:lnTo>
                    <a:lnTo>
                      <a:pt x="316" y="477"/>
                    </a:lnTo>
                    <a:lnTo>
                      <a:pt x="313" y="477"/>
                    </a:lnTo>
                    <a:lnTo>
                      <a:pt x="313" y="479"/>
                    </a:lnTo>
                    <a:lnTo>
                      <a:pt x="311" y="479"/>
                    </a:lnTo>
                    <a:lnTo>
                      <a:pt x="311" y="477"/>
                    </a:lnTo>
                    <a:lnTo>
                      <a:pt x="308" y="477"/>
                    </a:lnTo>
                    <a:lnTo>
                      <a:pt x="306" y="477"/>
                    </a:lnTo>
                    <a:lnTo>
                      <a:pt x="306" y="474"/>
                    </a:lnTo>
                    <a:lnTo>
                      <a:pt x="308" y="472"/>
                    </a:lnTo>
                    <a:lnTo>
                      <a:pt x="311" y="469"/>
                    </a:lnTo>
                    <a:lnTo>
                      <a:pt x="311" y="467"/>
                    </a:lnTo>
                    <a:lnTo>
                      <a:pt x="313" y="464"/>
                    </a:lnTo>
                    <a:lnTo>
                      <a:pt x="316" y="462"/>
                    </a:lnTo>
                    <a:lnTo>
                      <a:pt x="316" y="460"/>
                    </a:lnTo>
                    <a:lnTo>
                      <a:pt x="318" y="457"/>
                    </a:lnTo>
                    <a:lnTo>
                      <a:pt x="318" y="455"/>
                    </a:lnTo>
                    <a:lnTo>
                      <a:pt x="320" y="455"/>
                    </a:lnTo>
                    <a:lnTo>
                      <a:pt x="323" y="452"/>
                    </a:lnTo>
                    <a:lnTo>
                      <a:pt x="323" y="450"/>
                    </a:lnTo>
                    <a:lnTo>
                      <a:pt x="323" y="447"/>
                    </a:lnTo>
                    <a:lnTo>
                      <a:pt x="323" y="445"/>
                    </a:lnTo>
                    <a:lnTo>
                      <a:pt x="320" y="445"/>
                    </a:lnTo>
                    <a:lnTo>
                      <a:pt x="320" y="447"/>
                    </a:lnTo>
                    <a:lnTo>
                      <a:pt x="320" y="445"/>
                    </a:lnTo>
                    <a:lnTo>
                      <a:pt x="318" y="445"/>
                    </a:lnTo>
                    <a:lnTo>
                      <a:pt x="318" y="442"/>
                    </a:lnTo>
                    <a:lnTo>
                      <a:pt x="316" y="442"/>
                    </a:lnTo>
                    <a:lnTo>
                      <a:pt x="316" y="440"/>
                    </a:lnTo>
                    <a:lnTo>
                      <a:pt x="313" y="440"/>
                    </a:lnTo>
                    <a:lnTo>
                      <a:pt x="311" y="440"/>
                    </a:lnTo>
                    <a:lnTo>
                      <a:pt x="311" y="438"/>
                    </a:lnTo>
                    <a:lnTo>
                      <a:pt x="308" y="438"/>
                    </a:lnTo>
                    <a:lnTo>
                      <a:pt x="308" y="440"/>
                    </a:lnTo>
                    <a:lnTo>
                      <a:pt x="311" y="440"/>
                    </a:lnTo>
                    <a:lnTo>
                      <a:pt x="308" y="440"/>
                    </a:lnTo>
                    <a:lnTo>
                      <a:pt x="308" y="438"/>
                    </a:lnTo>
                    <a:lnTo>
                      <a:pt x="306" y="438"/>
                    </a:lnTo>
                    <a:lnTo>
                      <a:pt x="306" y="435"/>
                    </a:lnTo>
                    <a:lnTo>
                      <a:pt x="303" y="435"/>
                    </a:lnTo>
                    <a:lnTo>
                      <a:pt x="301" y="435"/>
                    </a:lnTo>
                    <a:lnTo>
                      <a:pt x="301" y="433"/>
                    </a:lnTo>
                    <a:lnTo>
                      <a:pt x="298" y="433"/>
                    </a:lnTo>
                    <a:lnTo>
                      <a:pt x="296" y="433"/>
                    </a:lnTo>
                    <a:lnTo>
                      <a:pt x="298" y="433"/>
                    </a:lnTo>
                    <a:lnTo>
                      <a:pt x="298" y="435"/>
                    </a:lnTo>
                    <a:lnTo>
                      <a:pt x="296" y="435"/>
                    </a:lnTo>
                    <a:lnTo>
                      <a:pt x="294" y="435"/>
                    </a:lnTo>
                    <a:lnTo>
                      <a:pt x="294" y="438"/>
                    </a:lnTo>
                    <a:lnTo>
                      <a:pt x="291" y="438"/>
                    </a:lnTo>
                    <a:lnTo>
                      <a:pt x="291" y="435"/>
                    </a:lnTo>
                    <a:lnTo>
                      <a:pt x="289" y="435"/>
                    </a:lnTo>
                    <a:lnTo>
                      <a:pt x="289" y="438"/>
                    </a:lnTo>
                    <a:lnTo>
                      <a:pt x="286" y="438"/>
                    </a:lnTo>
                    <a:lnTo>
                      <a:pt x="286" y="435"/>
                    </a:lnTo>
                    <a:lnTo>
                      <a:pt x="284" y="435"/>
                    </a:lnTo>
                    <a:lnTo>
                      <a:pt x="284" y="433"/>
                    </a:lnTo>
                    <a:lnTo>
                      <a:pt x="284" y="435"/>
                    </a:lnTo>
                    <a:lnTo>
                      <a:pt x="284" y="433"/>
                    </a:lnTo>
                    <a:lnTo>
                      <a:pt x="281" y="433"/>
                    </a:lnTo>
                    <a:lnTo>
                      <a:pt x="279" y="433"/>
                    </a:lnTo>
                    <a:lnTo>
                      <a:pt x="276" y="433"/>
                    </a:lnTo>
                    <a:lnTo>
                      <a:pt x="279" y="430"/>
                    </a:lnTo>
                    <a:lnTo>
                      <a:pt x="276" y="430"/>
                    </a:lnTo>
                    <a:lnTo>
                      <a:pt x="276" y="433"/>
                    </a:lnTo>
                    <a:lnTo>
                      <a:pt x="274" y="433"/>
                    </a:lnTo>
                    <a:lnTo>
                      <a:pt x="274" y="435"/>
                    </a:lnTo>
                    <a:lnTo>
                      <a:pt x="272" y="435"/>
                    </a:lnTo>
                    <a:lnTo>
                      <a:pt x="272" y="438"/>
                    </a:lnTo>
                    <a:lnTo>
                      <a:pt x="269" y="438"/>
                    </a:lnTo>
                    <a:lnTo>
                      <a:pt x="269" y="435"/>
                    </a:lnTo>
                    <a:lnTo>
                      <a:pt x="269" y="438"/>
                    </a:lnTo>
                    <a:lnTo>
                      <a:pt x="267" y="438"/>
                    </a:lnTo>
                    <a:lnTo>
                      <a:pt x="267" y="440"/>
                    </a:lnTo>
                    <a:lnTo>
                      <a:pt x="267" y="438"/>
                    </a:lnTo>
                    <a:lnTo>
                      <a:pt x="264" y="438"/>
                    </a:lnTo>
                    <a:lnTo>
                      <a:pt x="264" y="440"/>
                    </a:lnTo>
                    <a:lnTo>
                      <a:pt x="264" y="438"/>
                    </a:lnTo>
                    <a:lnTo>
                      <a:pt x="262" y="438"/>
                    </a:lnTo>
                    <a:lnTo>
                      <a:pt x="262" y="440"/>
                    </a:lnTo>
                    <a:lnTo>
                      <a:pt x="259" y="440"/>
                    </a:lnTo>
                    <a:lnTo>
                      <a:pt x="259" y="438"/>
                    </a:lnTo>
                    <a:lnTo>
                      <a:pt x="259" y="440"/>
                    </a:lnTo>
                    <a:lnTo>
                      <a:pt x="257" y="440"/>
                    </a:lnTo>
                    <a:lnTo>
                      <a:pt x="257" y="438"/>
                    </a:lnTo>
                    <a:lnTo>
                      <a:pt x="254" y="438"/>
                    </a:lnTo>
                    <a:lnTo>
                      <a:pt x="252" y="438"/>
                    </a:lnTo>
                    <a:lnTo>
                      <a:pt x="252" y="440"/>
                    </a:lnTo>
                    <a:lnTo>
                      <a:pt x="250" y="440"/>
                    </a:lnTo>
                    <a:lnTo>
                      <a:pt x="252" y="440"/>
                    </a:lnTo>
                    <a:lnTo>
                      <a:pt x="250" y="440"/>
                    </a:lnTo>
                    <a:lnTo>
                      <a:pt x="250" y="438"/>
                    </a:lnTo>
                    <a:lnTo>
                      <a:pt x="250" y="440"/>
                    </a:lnTo>
                    <a:lnTo>
                      <a:pt x="250" y="438"/>
                    </a:lnTo>
                    <a:lnTo>
                      <a:pt x="247" y="438"/>
                    </a:lnTo>
                    <a:lnTo>
                      <a:pt x="247" y="440"/>
                    </a:lnTo>
                    <a:lnTo>
                      <a:pt x="245" y="440"/>
                    </a:lnTo>
                    <a:lnTo>
                      <a:pt x="245" y="438"/>
                    </a:lnTo>
                    <a:lnTo>
                      <a:pt x="242" y="438"/>
                    </a:lnTo>
                    <a:lnTo>
                      <a:pt x="240" y="438"/>
                    </a:lnTo>
                    <a:lnTo>
                      <a:pt x="240" y="435"/>
                    </a:lnTo>
                    <a:lnTo>
                      <a:pt x="237" y="435"/>
                    </a:lnTo>
                    <a:lnTo>
                      <a:pt x="237" y="433"/>
                    </a:lnTo>
                    <a:lnTo>
                      <a:pt x="240" y="433"/>
                    </a:lnTo>
                    <a:lnTo>
                      <a:pt x="240" y="430"/>
                    </a:lnTo>
                    <a:lnTo>
                      <a:pt x="240" y="428"/>
                    </a:lnTo>
                    <a:lnTo>
                      <a:pt x="240" y="425"/>
                    </a:lnTo>
                    <a:lnTo>
                      <a:pt x="240" y="423"/>
                    </a:lnTo>
                    <a:lnTo>
                      <a:pt x="237" y="423"/>
                    </a:lnTo>
                    <a:lnTo>
                      <a:pt x="237" y="420"/>
                    </a:lnTo>
                    <a:lnTo>
                      <a:pt x="235" y="420"/>
                    </a:lnTo>
                    <a:lnTo>
                      <a:pt x="235" y="423"/>
                    </a:lnTo>
                    <a:lnTo>
                      <a:pt x="235" y="420"/>
                    </a:lnTo>
                    <a:lnTo>
                      <a:pt x="232" y="420"/>
                    </a:lnTo>
                    <a:lnTo>
                      <a:pt x="232" y="423"/>
                    </a:lnTo>
                    <a:lnTo>
                      <a:pt x="232" y="420"/>
                    </a:lnTo>
                    <a:lnTo>
                      <a:pt x="230" y="420"/>
                    </a:lnTo>
                    <a:lnTo>
                      <a:pt x="230" y="423"/>
                    </a:lnTo>
                    <a:lnTo>
                      <a:pt x="230" y="420"/>
                    </a:lnTo>
                    <a:lnTo>
                      <a:pt x="228" y="420"/>
                    </a:lnTo>
                    <a:lnTo>
                      <a:pt x="228" y="418"/>
                    </a:lnTo>
                    <a:lnTo>
                      <a:pt x="228" y="416"/>
                    </a:lnTo>
                    <a:lnTo>
                      <a:pt x="230" y="416"/>
                    </a:lnTo>
                    <a:lnTo>
                      <a:pt x="228" y="416"/>
                    </a:lnTo>
                    <a:lnTo>
                      <a:pt x="228" y="413"/>
                    </a:lnTo>
                    <a:lnTo>
                      <a:pt x="228" y="411"/>
                    </a:lnTo>
                    <a:lnTo>
                      <a:pt x="225" y="411"/>
                    </a:lnTo>
                    <a:lnTo>
                      <a:pt x="228" y="411"/>
                    </a:lnTo>
                    <a:lnTo>
                      <a:pt x="225" y="411"/>
                    </a:lnTo>
                    <a:lnTo>
                      <a:pt x="225" y="408"/>
                    </a:lnTo>
                    <a:lnTo>
                      <a:pt x="225" y="406"/>
                    </a:lnTo>
                    <a:lnTo>
                      <a:pt x="223" y="406"/>
                    </a:lnTo>
                    <a:lnTo>
                      <a:pt x="220" y="406"/>
                    </a:lnTo>
                    <a:lnTo>
                      <a:pt x="218" y="406"/>
                    </a:lnTo>
                    <a:lnTo>
                      <a:pt x="218" y="403"/>
                    </a:lnTo>
                    <a:lnTo>
                      <a:pt x="215" y="403"/>
                    </a:lnTo>
                    <a:lnTo>
                      <a:pt x="215" y="401"/>
                    </a:lnTo>
                    <a:lnTo>
                      <a:pt x="215" y="403"/>
                    </a:lnTo>
                    <a:lnTo>
                      <a:pt x="213" y="403"/>
                    </a:lnTo>
                    <a:lnTo>
                      <a:pt x="213" y="401"/>
                    </a:lnTo>
                    <a:lnTo>
                      <a:pt x="210" y="401"/>
                    </a:lnTo>
                    <a:lnTo>
                      <a:pt x="208" y="401"/>
                    </a:lnTo>
                    <a:lnTo>
                      <a:pt x="208" y="398"/>
                    </a:lnTo>
                    <a:lnTo>
                      <a:pt x="206" y="398"/>
                    </a:lnTo>
                    <a:lnTo>
                      <a:pt x="208" y="398"/>
                    </a:lnTo>
                    <a:lnTo>
                      <a:pt x="206" y="398"/>
                    </a:lnTo>
                    <a:lnTo>
                      <a:pt x="206" y="396"/>
                    </a:lnTo>
                    <a:lnTo>
                      <a:pt x="208" y="396"/>
                    </a:lnTo>
                    <a:lnTo>
                      <a:pt x="208" y="394"/>
                    </a:lnTo>
                    <a:lnTo>
                      <a:pt x="206" y="394"/>
                    </a:lnTo>
                    <a:lnTo>
                      <a:pt x="203" y="391"/>
                    </a:lnTo>
                    <a:lnTo>
                      <a:pt x="206" y="391"/>
                    </a:lnTo>
                    <a:lnTo>
                      <a:pt x="203" y="391"/>
                    </a:lnTo>
                    <a:lnTo>
                      <a:pt x="203" y="389"/>
                    </a:lnTo>
                    <a:lnTo>
                      <a:pt x="203" y="386"/>
                    </a:lnTo>
                    <a:lnTo>
                      <a:pt x="201" y="386"/>
                    </a:lnTo>
                    <a:lnTo>
                      <a:pt x="201" y="384"/>
                    </a:lnTo>
                    <a:lnTo>
                      <a:pt x="198" y="384"/>
                    </a:lnTo>
                    <a:lnTo>
                      <a:pt x="198" y="381"/>
                    </a:lnTo>
                    <a:lnTo>
                      <a:pt x="196" y="381"/>
                    </a:lnTo>
                    <a:lnTo>
                      <a:pt x="193" y="381"/>
                    </a:lnTo>
                    <a:lnTo>
                      <a:pt x="193" y="379"/>
                    </a:lnTo>
                    <a:lnTo>
                      <a:pt x="191" y="379"/>
                    </a:lnTo>
                    <a:lnTo>
                      <a:pt x="193" y="379"/>
                    </a:lnTo>
                    <a:lnTo>
                      <a:pt x="193" y="376"/>
                    </a:lnTo>
                    <a:lnTo>
                      <a:pt x="191" y="376"/>
                    </a:lnTo>
                    <a:lnTo>
                      <a:pt x="191" y="374"/>
                    </a:lnTo>
                    <a:lnTo>
                      <a:pt x="191" y="376"/>
                    </a:lnTo>
                    <a:lnTo>
                      <a:pt x="188" y="376"/>
                    </a:lnTo>
                    <a:lnTo>
                      <a:pt x="186" y="376"/>
                    </a:lnTo>
                    <a:lnTo>
                      <a:pt x="186" y="374"/>
                    </a:lnTo>
                    <a:lnTo>
                      <a:pt x="184" y="374"/>
                    </a:lnTo>
                    <a:lnTo>
                      <a:pt x="184" y="372"/>
                    </a:lnTo>
                    <a:lnTo>
                      <a:pt x="181" y="372"/>
                    </a:lnTo>
                    <a:lnTo>
                      <a:pt x="179" y="372"/>
                    </a:lnTo>
                    <a:lnTo>
                      <a:pt x="179" y="374"/>
                    </a:lnTo>
                    <a:lnTo>
                      <a:pt x="176" y="374"/>
                    </a:lnTo>
                    <a:lnTo>
                      <a:pt x="174" y="374"/>
                    </a:lnTo>
                    <a:lnTo>
                      <a:pt x="174" y="372"/>
                    </a:lnTo>
                    <a:lnTo>
                      <a:pt x="171" y="372"/>
                    </a:lnTo>
                    <a:lnTo>
                      <a:pt x="171" y="369"/>
                    </a:lnTo>
                    <a:lnTo>
                      <a:pt x="169" y="369"/>
                    </a:lnTo>
                    <a:lnTo>
                      <a:pt x="166" y="369"/>
                    </a:lnTo>
                    <a:lnTo>
                      <a:pt x="164" y="369"/>
                    </a:lnTo>
                    <a:lnTo>
                      <a:pt x="164" y="367"/>
                    </a:lnTo>
                    <a:lnTo>
                      <a:pt x="162" y="367"/>
                    </a:lnTo>
                    <a:lnTo>
                      <a:pt x="162" y="364"/>
                    </a:lnTo>
                    <a:lnTo>
                      <a:pt x="159" y="364"/>
                    </a:lnTo>
                    <a:lnTo>
                      <a:pt x="159" y="362"/>
                    </a:lnTo>
                    <a:lnTo>
                      <a:pt x="157" y="362"/>
                    </a:lnTo>
                    <a:lnTo>
                      <a:pt x="154" y="359"/>
                    </a:lnTo>
                    <a:lnTo>
                      <a:pt x="152" y="359"/>
                    </a:lnTo>
                    <a:lnTo>
                      <a:pt x="149" y="359"/>
                    </a:lnTo>
                    <a:lnTo>
                      <a:pt x="147" y="359"/>
                    </a:lnTo>
                    <a:lnTo>
                      <a:pt x="147" y="362"/>
                    </a:lnTo>
                    <a:lnTo>
                      <a:pt x="147" y="364"/>
                    </a:lnTo>
                    <a:lnTo>
                      <a:pt x="144" y="364"/>
                    </a:lnTo>
                    <a:lnTo>
                      <a:pt x="142" y="364"/>
                    </a:lnTo>
                    <a:lnTo>
                      <a:pt x="140" y="364"/>
                    </a:lnTo>
                    <a:lnTo>
                      <a:pt x="137" y="364"/>
                    </a:lnTo>
                    <a:lnTo>
                      <a:pt x="135" y="364"/>
                    </a:lnTo>
                    <a:lnTo>
                      <a:pt x="132" y="364"/>
                    </a:lnTo>
                    <a:lnTo>
                      <a:pt x="130" y="364"/>
                    </a:lnTo>
                    <a:lnTo>
                      <a:pt x="130" y="362"/>
                    </a:lnTo>
                    <a:lnTo>
                      <a:pt x="127" y="362"/>
                    </a:lnTo>
                    <a:lnTo>
                      <a:pt x="125" y="362"/>
                    </a:lnTo>
                    <a:lnTo>
                      <a:pt x="122" y="362"/>
                    </a:lnTo>
                    <a:lnTo>
                      <a:pt x="120" y="359"/>
                    </a:lnTo>
                    <a:lnTo>
                      <a:pt x="120" y="362"/>
                    </a:lnTo>
                    <a:lnTo>
                      <a:pt x="120" y="359"/>
                    </a:lnTo>
                    <a:lnTo>
                      <a:pt x="118" y="359"/>
                    </a:lnTo>
                    <a:lnTo>
                      <a:pt x="118" y="357"/>
                    </a:lnTo>
                    <a:lnTo>
                      <a:pt x="118" y="354"/>
                    </a:lnTo>
                    <a:lnTo>
                      <a:pt x="115" y="352"/>
                    </a:lnTo>
                    <a:lnTo>
                      <a:pt x="115" y="354"/>
                    </a:lnTo>
                    <a:lnTo>
                      <a:pt x="115" y="352"/>
                    </a:lnTo>
                    <a:lnTo>
                      <a:pt x="113" y="352"/>
                    </a:lnTo>
                    <a:lnTo>
                      <a:pt x="113" y="350"/>
                    </a:lnTo>
                    <a:lnTo>
                      <a:pt x="113" y="347"/>
                    </a:lnTo>
                    <a:lnTo>
                      <a:pt x="110" y="347"/>
                    </a:lnTo>
                    <a:lnTo>
                      <a:pt x="110" y="350"/>
                    </a:lnTo>
                    <a:lnTo>
                      <a:pt x="108" y="350"/>
                    </a:lnTo>
                    <a:lnTo>
                      <a:pt x="105" y="350"/>
                    </a:lnTo>
                    <a:lnTo>
                      <a:pt x="103" y="350"/>
                    </a:lnTo>
                    <a:lnTo>
                      <a:pt x="103" y="347"/>
                    </a:lnTo>
                    <a:lnTo>
                      <a:pt x="100" y="347"/>
                    </a:lnTo>
                    <a:lnTo>
                      <a:pt x="98" y="345"/>
                    </a:lnTo>
                    <a:lnTo>
                      <a:pt x="98" y="342"/>
                    </a:lnTo>
                    <a:lnTo>
                      <a:pt x="96" y="342"/>
                    </a:lnTo>
                    <a:lnTo>
                      <a:pt x="93" y="342"/>
                    </a:lnTo>
                    <a:lnTo>
                      <a:pt x="93" y="340"/>
                    </a:lnTo>
                    <a:lnTo>
                      <a:pt x="91" y="340"/>
                    </a:lnTo>
                    <a:lnTo>
                      <a:pt x="91" y="337"/>
                    </a:lnTo>
                    <a:lnTo>
                      <a:pt x="88" y="337"/>
                    </a:lnTo>
                    <a:lnTo>
                      <a:pt x="86" y="337"/>
                    </a:lnTo>
                    <a:lnTo>
                      <a:pt x="86" y="335"/>
                    </a:lnTo>
                    <a:lnTo>
                      <a:pt x="83" y="335"/>
                    </a:lnTo>
                    <a:lnTo>
                      <a:pt x="83" y="332"/>
                    </a:lnTo>
                    <a:lnTo>
                      <a:pt x="81" y="332"/>
                    </a:lnTo>
                    <a:lnTo>
                      <a:pt x="81" y="330"/>
                    </a:lnTo>
                    <a:lnTo>
                      <a:pt x="81" y="328"/>
                    </a:lnTo>
                    <a:lnTo>
                      <a:pt x="78" y="328"/>
                    </a:lnTo>
                    <a:lnTo>
                      <a:pt x="76" y="328"/>
                    </a:lnTo>
                    <a:lnTo>
                      <a:pt x="74" y="328"/>
                    </a:lnTo>
                    <a:lnTo>
                      <a:pt x="76" y="328"/>
                    </a:lnTo>
                    <a:lnTo>
                      <a:pt x="74" y="328"/>
                    </a:lnTo>
                    <a:lnTo>
                      <a:pt x="76" y="328"/>
                    </a:lnTo>
                    <a:lnTo>
                      <a:pt x="76" y="325"/>
                    </a:lnTo>
                    <a:lnTo>
                      <a:pt x="76" y="323"/>
                    </a:lnTo>
                    <a:lnTo>
                      <a:pt x="78" y="323"/>
                    </a:lnTo>
                    <a:lnTo>
                      <a:pt x="78" y="320"/>
                    </a:lnTo>
                    <a:lnTo>
                      <a:pt x="81" y="320"/>
                    </a:lnTo>
                    <a:lnTo>
                      <a:pt x="81" y="323"/>
                    </a:lnTo>
                    <a:lnTo>
                      <a:pt x="83" y="323"/>
                    </a:lnTo>
                    <a:lnTo>
                      <a:pt x="83" y="320"/>
                    </a:lnTo>
                    <a:lnTo>
                      <a:pt x="83" y="323"/>
                    </a:lnTo>
                    <a:lnTo>
                      <a:pt x="83" y="320"/>
                    </a:lnTo>
                    <a:lnTo>
                      <a:pt x="83" y="323"/>
                    </a:lnTo>
                    <a:lnTo>
                      <a:pt x="86" y="323"/>
                    </a:lnTo>
                    <a:lnTo>
                      <a:pt x="88" y="323"/>
                    </a:lnTo>
                    <a:lnTo>
                      <a:pt x="88" y="320"/>
                    </a:lnTo>
                    <a:lnTo>
                      <a:pt x="88" y="318"/>
                    </a:lnTo>
                    <a:lnTo>
                      <a:pt x="88" y="315"/>
                    </a:lnTo>
                    <a:lnTo>
                      <a:pt x="86" y="315"/>
                    </a:lnTo>
                    <a:lnTo>
                      <a:pt x="86" y="313"/>
                    </a:lnTo>
                    <a:lnTo>
                      <a:pt x="86" y="315"/>
                    </a:lnTo>
                    <a:lnTo>
                      <a:pt x="86" y="313"/>
                    </a:lnTo>
                    <a:lnTo>
                      <a:pt x="86" y="310"/>
                    </a:lnTo>
                    <a:lnTo>
                      <a:pt x="86" y="313"/>
                    </a:lnTo>
                    <a:lnTo>
                      <a:pt x="86" y="310"/>
                    </a:lnTo>
                    <a:lnTo>
                      <a:pt x="83" y="310"/>
                    </a:lnTo>
                    <a:lnTo>
                      <a:pt x="86" y="310"/>
                    </a:lnTo>
                    <a:lnTo>
                      <a:pt x="86" y="308"/>
                    </a:lnTo>
                    <a:lnTo>
                      <a:pt x="86" y="306"/>
                    </a:lnTo>
                    <a:lnTo>
                      <a:pt x="88" y="306"/>
                    </a:lnTo>
                    <a:lnTo>
                      <a:pt x="88" y="303"/>
                    </a:lnTo>
                    <a:lnTo>
                      <a:pt x="91" y="301"/>
                    </a:lnTo>
                    <a:lnTo>
                      <a:pt x="91" y="303"/>
                    </a:lnTo>
                    <a:lnTo>
                      <a:pt x="91" y="301"/>
                    </a:lnTo>
                    <a:lnTo>
                      <a:pt x="93" y="301"/>
                    </a:lnTo>
                    <a:lnTo>
                      <a:pt x="93" y="298"/>
                    </a:lnTo>
                    <a:lnTo>
                      <a:pt x="96" y="298"/>
                    </a:lnTo>
                    <a:lnTo>
                      <a:pt x="98" y="298"/>
                    </a:lnTo>
                    <a:lnTo>
                      <a:pt x="98" y="296"/>
                    </a:lnTo>
                    <a:lnTo>
                      <a:pt x="100" y="296"/>
                    </a:lnTo>
                    <a:lnTo>
                      <a:pt x="100" y="298"/>
                    </a:lnTo>
                    <a:lnTo>
                      <a:pt x="100" y="296"/>
                    </a:lnTo>
                    <a:lnTo>
                      <a:pt x="100" y="298"/>
                    </a:lnTo>
                    <a:lnTo>
                      <a:pt x="98" y="298"/>
                    </a:lnTo>
                    <a:lnTo>
                      <a:pt x="100" y="298"/>
                    </a:lnTo>
                    <a:lnTo>
                      <a:pt x="103" y="298"/>
                    </a:lnTo>
                    <a:lnTo>
                      <a:pt x="105" y="298"/>
                    </a:lnTo>
                    <a:lnTo>
                      <a:pt x="103" y="298"/>
                    </a:lnTo>
                    <a:lnTo>
                      <a:pt x="105" y="298"/>
                    </a:lnTo>
                    <a:lnTo>
                      <a:pt x="105" y="296"/>
                    </a:lnTo>
                    <a:lnTo>
                      <a:pt x="105" y="298"/>
                    </a:lnTo>
                    <a:lnTo>
                      <a:pt x="108" y="298"/>
                    </a:lnTo>
                    <a:lnTo>
                      <a:pt x="108" y="296"/>
                    </a:lnTo>
                    <a:lnTo>
                      <a:pt x="108" y="298"/>
                    </a:lnTo>
                    <a:lnTo>
                      <a:pt x="108" y="296"/>
                    </a:lnTo>
                    <a:lnTo>
                      <a:pt x="108" y="298"/>
                    </a:lnTo>
                    <a:lnTo>
                      <a:pt x="110" y="298"/>
                    </a:lnTo>
                    <a:lnTo>
                      <a:pt x="108" y="298"/>
                    </a:lnTo>
                    <a:lnTo>
                      <a:pt x="110" y="298"/>
                    </a:lnTo>
                    <a:lnTo>
                      <a:pt x="110" y="296"/>
                    </a:lnTo>
                    <a:lnTo>
                      <a:pt x="108" y="296"/>
                    </a:lnTo>
                    <a:lnTo>
                      <a:pt x="110" y="296"/>
                    </a:lnTo>
                    <a:lnTo>
                      <a:pt x="110" y="293"/>
                    </a:lnTo>
                    <a:lnTo>
                      <a:pt x="113" y="293"/>
                    </a:lnTo>
                    <a:lnTo>
                      <a:pt x="110" y="293"/>
                    </a:lnTo>
                    <a:lnTo>
                      <a:pt x="113" y="293"/>
                    </a:lnTo>
                    <a:lnTo>
                      <a:pt x="110" y="293"/>
                    </a:lnTo>
                    <a:lnTo>
                      <a:pt x="113" y="293"/>
                    </a:lnTo>
                    <a:lnTo>
                      <a:pt x="113" y="291"/>
                    </a:lnTo>
                    <a:lnTo>
                      <a:pt x="113" y="293"/>
                    </a:lnTo>
                    <a:lnTo>
                      <a:pt x="113" y="291"/>
                    </a:lnTo>
                    <a:lnTo>
                      <a:pt x="115" y="293"/>
                    </a:lnTo>
                    <a:lnTo>
                      <a:pt x="115" y="291"/>
                    </a:lnTo>
                    <a:lnTo>
                      <a:pt x="113" y="291"/>
                    </a:lnTo>
                    <a:lnTo>
                      <a:pt x="113" y="288"/>
                    </a:lnTo>
                    <a:lnTo>
                      <a:pt x="113" y="286"/>
                    </a:lnTo>
                    <a:lnTo>
                      <a:pt x="113" y="288"/>
                    </a:lnTo>
                    <a:lnTo>
                      <a:pt x="113" y="286"/>
                    </a:lnTo>
                    <a:lnTo>
                      <a:pt x="115" y="286"/>
                    </a:lnTo>
                    <a:lnTo>
                      <a:pt x="115" y="284"/>
                    </a:lnTo>
                    <a:lnTo>
                      <a:pt x="118" y="284"/>
                    </a:lnTo>
                    <a:lnTo>
                      <a:pt x="118" y="281"/>
                    </a:lnTo>
                    <a:lnTo>
                      <a:pt x="115" y="281"/>
                    </a:lnTo>
                    <a:lnTo>
                      <a:pt x="118" y="281"/>
                    </a:lnTo>
                    <a:lnTo>
                      <a:pt x="118" y="279"/>
                    </a:lnTo>
                    <a:lnTo>
                      <a:pt x="120" y="279"/>
                    </a:lnTo>
                    <a:lnTo>
                      <a:pt x="120" y="276"/>
                    </a:lnTo>
                    <a:lnTo>
                      <a:pt x="122" y="276"/>
                    </a:lnTo>
                    <a:lnTo>
                      <a:pt x="120" y="276"/>
                    </a:lnTo>
                    <a:lnTo>
                      <a:pt x="122" y="276"/>
                    </a:lnTo>
                    <a:lnTo>
                      <a:pt x="120" y="276"/>
                    </a:lnTo>
                    <a:lnTo>
                      <a:pt x="120" y="274"/>
                    </a:lnTo>
                    <a:lnTo>
                      <a:pt x="122" y="274"/>
                    </a:lnTo>
                    <a:lnTo>
                      <a:pt x="122" y="271"/>
                    </a:lnTo>
                    <a:lnTo>
                      <a:pt x="125" y="271"/>
                    </a:lnTo>
                    <a:lnTo>
                      <a:pt x="127" y="271"/>
                    </a:lnTo>
                    <a:lnTo>
                      <a:pt x="125" y="271"/>
                    </a:lnTo>
                    <a:lnTo>
                      <a:pt x="125" y="269"/>
                    </a:lnTo>
                    <a:lnTo>
                      <a:pt x="125" y="271"/>
                    </a:lnTo>
                    <a:lnTo>
                      <a:pt x="125" y="269"/>
                    </a:lnTo>
                    <a:lnTo>
                      <a:pt x="127" y="269"/>
                    </a:lnTo>
                    <a:lnTo>
                      <a:pt x="127" y="271"/>
                    </a:lnTo>
                    <a:lnTo>
                      <a:pt x="127" y="269"/>
                    </a:lnTo>
                    <a:lnTo>
                      <a:pt x="127" y="266"/>
                    </a:lnTo>
                    <a:lnTo>
                      <a:pt x="127" y="269"/>
                    </a:lnTo>
                    <a:lnTo>
                      <a:pt x="127" y="266"/>
                    </a:lnTo>
                    <a:lnTo>
                      <a:pt x="130" y="266"/>
                    </a:lnTo>
                    <a:lnTo>
                      <a:pt x="127" y="264"/>
                    </a:lnTo>
                    <a:lnTo>
                      <a:pt x="127" y="266"/>
                    </a:lnTo>
                    <a:lnTo>
                      <a:pt x="127" y="264"/>
                    </a:lnTo>
                    <a:lnTo>
                      <a:pt x="130" y="264"/>
                    </a:lnTo>
                    <a:lnTo>
                      <a:pt x="132" y="264"/>
                    </a:lnTo>
                    <a:lnTo>
                      <a:pt x="130" y="262"/>
                    </a:lnTo>
                    <a:lnTo>
                      <a:pt x="130" y="264"/>
                    </a:lnTo>
                    <a:lnTo>
                      <a:pt x="130" y="262"/>
                    </a:lnTo>
                    <a:lnTo>
                      <a:pt x="127" y="262"/>
                    </a:lnTo>
                    <a:lnTo>
                      <a:pt x="130" y="262"/>
                    </a:lnTo>
                    <a:lnTo>
                      <a:pt x="127" y="262"/>
                    </a:lnTo>
                    <a:lnTo>
                      <a:pt x="127" y="264"/>
                    </a:lnTo>
                    <a:lnTo>
                      <a:pt x="125" y="264"/>
                    </a:lnTo>
                    <a:lnTo>
                      <a:pt x="122" y="264"/>
                    </a:lnTo>
                    <a:lnTo>
                      <a:pt x="122" y="262"/>
                    </a:lnTo>
                    <a:lnTo>
                      <a:pt x="122" y="264"/>
                    </a:lnTo>
                    <a:lnTo>
                      <a:pt x="122" y="262"/>
                    </a:lnTo>
                    <a:lnTo>
                      <a:pt x="125" y="262"/>
                    </a:lnTo>
                    <a:lnTo>
                      <a:pt x="122" y="262"/>
                    </a:lnTo>
                    <a:lnTo>
                      <a:pt x="125" y="262"/>
                    </a:lnTo>
                    <a:lnTo>
                      <a:pt x="125" y="259"/>
                    </a:lnTo>
                    <a:lnTo>
                      <a:pt x="127" y="259"/>
                    </a:lnTo>
                    <a:lnTo>
                      <a:pt x="125" y="259"/>
                    </a:lnTo>
                    <a:lnTo>
                      <a:pt x="125" y="257"/>
                    </a:lnTo>
                    <a:lnTo>
                      <a:pt x="125" y="259"/>
                    </a:lnTo>
                    <a:lnTo>
                      <a:pt x="122" y="259"/>
                    </a:lnTo>
                    <a:lnTo>
                      <a:pt x="122" y="262"/>
                    </a:lnTo>
                    <a:lnTo>
                      <a:pt x="120" y="262"/>
                    </a:lnTo>
                    <a:lnTo>
                      <a:pt x="120" y="259"/>
                    </a:lnTo>
                    <a:lnTo>
                      <a:pt x="120" y="257"/>
                    </a:lnTo>
                    <a:lnTo>
                      <a:pt x="118" y="257"/>
                    </a:lnTo>
                    <a:lnTo>
                      <a:pt x="118" y="254"/>
                    </a:lnTo>
                    <a:lnTo>
                      <a:pt x="118" y="257"/>
                    </a:lnTo>
                    <a:lnTo>
                      <a:pt x="118" y="254"/>
                    </a:lnTo>
                    <a:lnTo>
                      <a:pt x="118" y="252"/>
                    </a:lnTo>
                    <a:lnTo>
                      <a:pt x="118" y="254"/>
                    </a:lnTo>
                    <a:lnTo>
                      <a:pt x="118" y="252"/>
                    </a:lnTo>
                    <a:lnTo>
                      <a:pt x="120" y="252"/>
                    </a:lnTo>
                    <a:lnTo>
                      <a:pt x="120" y="249"/>
                    </a:lnTo>
                    <a:lnTo>
                      <a:pt x="122" y="249"/>
                    </a:lnTo>
                    <a:lnTo>
                      <a:pt x="122" y="247"/>
                    </a:lnTo>
                    <a:lnTo>
                      <a:pt x="122" y="244"/>
                    </a:lnTo>
                    <a:lnTo>
                      <a:pt x="122" y="242"/>
                    </a:lnTo>
                    <a:lnTo>
                      <a:pt x="122" y="240"/>
                    </a:lnTo>
                    <a:lnTo>
                      <a:pt x="122" y="237"/>
                    </a:lnTo>
                    <a:lnTo>
                      <a:pt x="122" y="235"/>
                    </a:lnTo>
                    <a:lnTo>
                      <a:pt x="120" y="235"/>
                    </a:lnTo>
                    <a:lnTo>
                      <a:pt x="122" y="235"/>
                    </a:lnTo>
                    <a:lnTo>
                      <a:pt x="122" y="232"/>
                    </a:lnTo>
                    <a:lnTo>
                      <a:pt x="120" y="235"/>
                    </a:lnTo>
                    <a:lnTo>
                      <a:pt x="120" y="232"/>
                    </a:lnTo>
                    <a:lnTo>
                      <a:pt x="120" y="230"/>
                    </a:lnTo>
                    <a:lnTo>
                      <a:pt x="122" y="230"/>
                    </a:lnTo>
                    <a:lnTo>
                      <a:pt x="120" y="230"/>
                    </a:lnTo>
                    <a:lnTo>
                      <a:pt x="122" y="230"/>
                    </a:lnTo>
                    <a:lnTo>
                      <a:pt x="120" y="230"/>
                    </a:lnTo>
                    <a:lnTo>
                      <a:pt x="122" y="230"/>
                    </a:lnTo>
                    <a:lnTo>
                      <a:pt x="122" y="227"/>
                    </a:lnTo>
                    <a:lnTo>
                      <a:pt x="122" y="230"/>
                    </a:lnTo>
                    <a:lnTo>
                      <a:pt x="122" y="227"/>
                    </a:lnTo>
                    <a:lnTo>
                      <a:pt x="122" y="230"/>
                    </a:lnTo>
                    <a:lnTo>
                      <a:pt x="120" y="230"/>
                    </a:lnTo>
                    <a:lnTo>
                      <a:pt x="120" y="227"/>
                    </a:lnTo>
                    <a:lnTo>
                      <a:pt x="122" y="227"/>
                    </a:lnTo>
                    <a:lnTo>
                      <a:pt x="120" y="227"/>
                    </a:lnTo>
                    <a:lnTo>
                      <a:pt x="120" y="225"/>
                    </a:lnTo>
                    <a:lnTo>
                      <a:pt x="120" y="222"/>
                    </a:lnTo>
                    <a:lnTo>
                      <a:pt x="120" y="225"/>
                    </a:lnTo>
                    <a:lnTo>
                      <a:pt x="120" y="222"/>
                    </a:lnTo>
                    <a:lnTo>
                      <a:pt x="120" y="220"/>
                    </a:lnTo>
                    <a:lnTo>
                      <a:pt x="118" y="220"/>
                    </a:lnTo>
                    <a:lnTo>
                      <a:pt x="115" y="220"/>
                    </a:lnTo>
                    <a:lnTo>
                      <a:pt x="118" y="218"/>
                    </a:lnTo>
                    <a:lnTo>
                      <a:pt x="118" y="215"/>
                    </a:lnTo>
                    <a:lnTo>
                      <a:pt x="118" y="218"/>
                    </a:lnTo>
                    <a:lnTo>
                      <a:pt x="118" y="215"/>
                    </a:lnTo>
                    <a:lnTo>
                      <a:pt x="120" y="215"/>
                    </a:lnTo>
                    <a:lnTo>
                      <a:pt x="122" y="215"/>
                    </a:lnTo>
                    <a:lnTo>
                      <a:pt x="122" y="213"/>
                    </a:lnTo>
                    <a:lnTo>
                      <a:pt x="125" y="213"/>
                    </a:lnTo>
                    <a:lnTo>
                      <a:pt x="125" y="210"/>
                    </a:lnTo>
                    <a:lnTo>
                      <a:pt x="122" y="210"/>
                    </a:lnTo>
                    <a:lnTo>
                      <a:pt x="122" y="208"/>
                    </a:lnTo>
                    <a:lnTo>
                      <a:pt x="122" y="205"/>
                    </a:lnTo>
                    <a:lnTo>
                      <a:pt x="120" y="203"/>
                    </a:lnTo>
                    <a:lnTo>
                      <a:pt x="120" y="205"/>
                    </a:lnTo>
                    <a:lnTo>
                      <a:pt x="120" y="203"/>
                    </a:lnTo>
                    <a:lnTo>
                      <a:pt x="118" y="200"/>
                    </a:lnTo>
                    <a:lnTo>
                      <a:pt x="118" y="198"/>
                    </a:lnTo>
                    <a:lnTo>
                      <a:pt x="120" y="198"/>
                    </a:lnTo>
                    <a:lnTo>
                      <a:pt x="120" y="196"/>
                    </a:lnTo>
                    <a:lnTo>
                      <a:pt x="120" y="193"/>
                    </a:lnTo>
                    <a:lnTo>
                      <a:pt x="120" y="196"/>
                    </a:lnTo>
                    <a:lnTo>
                      <a:pt x="120" y="193"/>
                    </a:lnTo>
                    <a:lnTo>
                      <a:pt x="122" y="193"/>
                    </a:lnTo>
                    <a:lnTo>
                      <a:pt x="120" y="193"/>
                    </a:lnTo>
                    <a:lnTo>
                      <a:pt x="122" y="193"/>
                    </a:lnTo>
                    <a:lnTo>
                      <a:pt x="120" y="191"/>
                    </a:lnTo>
                    <a:lnTo>
                      <a:pt x="122" y="191"/>
                    </a:lnTo>
                    <a:lnTo>
                      <a:pt x="122" y="188"/>
                    </a:lnTo>
                    <a:lnTo>
                      <a:pt x="120" y="188"/>
                    </a:lnTo>
                    <a:lnTo>
                      <a:pt x="120" y="186"/>
                    </a:lnTo>
                    <a:lnTo>
                      <a:pt x="118" y="186"/>
                    </a:lnTo>
                    <a:lnTo>
                      <a:pt x="118" y="188"/>
                    </a:lnTo>
                    <a:lnTo>
                      <a:pt x="118" y="186"/>
                    </a:lnTo>
                    <a:lnTo>
                      <a:pt x="118" y="188"/>
                    </a:lnTo>
                    <a:lnTo>
                      <a:pt x="115" y="186"/>
                    </a:lnTo>
                    <a:lnTo>
                      <a:pt x="115" y="183"/>
                    </a:lnTo>
                    <a:lnTo>
                      <a:pt x="115" y="181"/>
                    </a:lnTo>
                    <a:lnTo>
                      <a:pt x="113" y="181"/>
                    </a:lnTo>
                    <a:lnTo>
                      <a:pt x="110" y="181"/>
                    </a:lnTo>
                    <a:lnTo>
                      <a:pt x="113" y="181"/>
                    </a:lnTo>
                    <a:lnTo>
                      <a:pt x="113" y="178"/>
                    </a:lnTo>
                    <a:lnTo>
                      <a:pt x="113" y="176"/>
                    </a:lnTo>
                    <a:lnTo>
                      <a:pt x="110" y="176"/>
                    </a:lnTo>
                    <a:lnTo>
                      <a:pt x="113" y="176"/>
                    </a:lnTo>
                    <a:lnTo>
                      <a:pt x="110" y="176"/>
                    </a:lnTo>
                    <a:lnTo>
                      <a:pt x="110" y="174"/>
                    </a:lnTo>
                    <a:lnTo>
                      <a:pt x="108" y="174"/>
                    </a:lnTo>
                    <a:lnTo>
                      <a:pt x="108" y="171"/>
                    </a:lnTo>
                    <a:lnTo>
                      <a:pt x="105" y="171"/>
                    </a:lnTo>
                    <a:lnTo>
                      <a:pt x="108" y="171"/>
                    </a:lnTo>
                    <a:lnTo>
                      <a:pt x="108" y="169"/>
                    </a:lnTo>
                    <a:lnTo>
                      <a:pt x="108" y="166"/>
                    </a:lnTo>
                    <a:lnTo>
                      <a:pt x="108" y="164"/>
                    </a:lnTo>
                    <a:lnTo>
                      <a:pt x="110" y="164"/>
                    </a:lnTo>
                    <a:lnTo>
                      <a:pt x="110" y="161"/>
                    </a:lnTo>
                    <a:lnTo>
                      <a:pt x="110" y="159"/>
                    </a:lnTo>
                    <a:lnTo>
                      <a:pt x="110" y="156"/>
                    </a:lnTo>
                    <a:lnTo>
                      <a:pt x="113" y="156"/>
                    </a:lnTo>
                    <a:lnTo>
                      <a:pt x="113" y="159"/>
                    </a:lnTo>
                    <a:lnTo>
                      <a:pt x="113" y="161"/>
                    </a:lnTo>
                    <a:lnTo>
                      <a:pt x="115" y="161"/>
                    </a:lnTo>
                    <a:lnTo>
                      <a:pt x="115" y="164"/>
                    </a:lnTo>
                    <a:lnTo>
                      <a:pt x="115" y="161"/>
                    </a:lnTo>
                    <a:lnTo>
                      <a:pt x="118" y="161"/>
                    </a:lnTo>
                    <a:lnTo>
                      <a:pt x="118" y="159"/>
                    </a:lnTo>
                    <a:lnTo>
                      <a:pt x="120" y="159"/>
                    </a:lnTo>
                    <a:lnTo>
                      <a:pt x="120" y="156"/>
                    </a:lnTo>
                    <a:lnTo>
                      <a:pt x="122" y="156"/>
                    </a:lnTo>
                    <a:lnTo>
                      <a:pt x="122" y="154"/>
                    </a:lnTo>
                    <a:lnTo>
                      <a:pt x="122" y="152"/>
                    </a:lnTo>
                    <a:lnTo>
                      <a:pt x="125" y="152"/>
                    </a:lnTo>
                    <a:lnTo>
                      <a:pt x="127" y="152"/>
                    </a:lnTo>
                    <a:lnTo>
                      <a:pt x="125" y="152"/>
                    </a:lnTo>
                    <a:lnTo>
                      <a:pt x="127" y="152"/>
                    </a:lnTo>
                    <a:lnTo>
                      <a:pt x="127" y="149"/>
                    </a:lnTo>
                    <a:lnTo>
                      <a:pt x="125" y="149"/>
                    </a:lnTo>
                    <a:lnTo>
                      <a:pt x="125" y="147"/>
                    </a:lnTo>
                    <a:lnTo>
                      <a:pt x="125" y="144"/>
                    </a:lnTo>
                    <a:lnTo>
                      <a:pt x="122" y="144"/>
                    </a:lnTo>
                    <a:lnTo>
                      <a:pt x="122" y="142"/>
                    </a:lnTo>
                    <a:lnTo>
                      <a:pt x="122" y="139"/>
                    </a:lnTo>
                    <a:lnTo>
                      <a:pt x="120" y="137"/>
                    </a:lnTo>
                    <a:lnTo>
                      <a:pt x="120" y="134"/>
                    </a:lnTo>
                    <a:lnTo>
                      <a:pt x="118" y="134"/>
                    </a:lnTo>
                    <a:lnTo>
                      <a:pt x="120" y="134"/>
                    </a:lnTo>
                    <a:lnTo>
                      <a:pt x="120" y="132"/>
                    </a:lnTo>
                    <a:lnTo>
                      <a:pt x="122" y="132"/>
                    </a:lnTo>
                    <a:lnTo>
                      <a:pt x="120" y="130"/>
                    </a:lnTo>
                    <a:lnTo>
                      <a:pt x="122" y="132"/>
                    </a:lnTo>
                    <a:lnTo>
                      <a:pt x="122" y="134"/>
                    </a:lnTo>
                    <a:lnTo>
                      <a:pt x="125" y="134"/>
                    </a:lnTo>
                    <a:lnTo>
                      <a:pt x="122" y="134"/>
                    </a:lnTo>
                    <a:lnTo>
                      <a:pt x="122" y="137"/>
                    </a:lnTo>
                    <a:lnTo>
                      <a:pt x="125" y="134"/>
                    </a:lnTo>
                    <a:lnTo>
                      <a:pt x="125" y="137"/>
                    </a:lnTo>
                    <a:lnTo>
                      <a:pt x="127" y="137"/>
                    </a:lnTo>
                    <a:lnTo>
                      <a:pt x="127" y="139"/>
                    </a:lnTo>
                    <a:lnTo>
                      <a:pt x="130" y="139"/>
                    </a:lnTo>
                    <a:lnTo>
                      <a:pt x="130" y="142"/>
                    </a:lnTo>
                    <a:lnTo>
                      <a:pt x="132" y="142"/>
                    </a:lnTo>
                    <a:lnTo>
                      <a:pt x="132" y="144"/>
                    </a:lnTo>
                    <a:lnTo>
                      <a:pt x="132" y="142"/>
                    </a:lnTo>
                    <a:lnTo>
                      <a:pt x="132" y="144"/>
                    </a:lnTo>
                    <a:lnTo>
                      <a:pt x="132" y="147"/>
                    </a:lnTo>
                    <a:lnTo>
                      <a:pt x="135" y="147"/>
                    </a:lnTo>
                    <a:lnTo>
                      <a:pt x="135" y="149"/>
                    </a:lnTo>
                    <a:lnTo>
                      <a:pt x="132" y="149"/>
                    </a:lnTo>
                    <a:lnTo>
                      <a:pt x="132" y="152"/>
                    </a:lnTo>
                    <a:lnTo>
                      <a:pt x="135" y="152"/>
                    </a:lnTo>
                    <a:lnTo>
                      <a:pt x="137" y="152"/>
                    </a:lnTo>
                    <a:lnTo>
                      <a:pt x="140" y="149"/>
                    </a:lnTo>
                    <a:lnTo>
                      <a:pt x="137" y="149"/>
                    </a:lnTo>
                    <a:lnTo>
                      <a:pt x="140" y="149"/>
                    </a:lnTo>
                    <a:lnTo>
                      <a:pt x="140" y="147"/>
                    </a:lnTo>
                    <a:lnTo>
                      <a:pt x="137" y="147"/>
                    </a:lnTo>
                    <a:lnTo>
                      <a:pt x="137" y="144"/>
                    </a:lnTo>
                    <a:lnTo>
                      <a:pt x="137" y="142"/>
                    </a:lnTo>
                    <a:lnTo>
                      <a:pt x="137" y="139"/>
                    </a:lnTo>
                    <a:lnTo>
                      <a:pt x="137" y="137"/>
                    </a:lnTo>
                    <a:lnTo>
                      <a:pt x="135" y="134"/>
                    </a:lnTo>
                    <a:lnTo>
                      <a:pt x="132" y="134"/>
                    </a:lnTo>
                    <a:lnTo>
                      <a:pt x="135" y="132"/>
                    </a:lnTo>
                    <a:lnTo>
                      <a:pt x="137" y="132"/>
                    </a:lnTo>
                    <a:lnTo>
                      <a:pt x="140" y="132"/>
                    </a:lnTo>
                    <a:lnTo>
                      <a:pt x="142" y="132"/>
                    </a:lnTo>
                    <a:lnTo>
                      <a:pt x="142" y="130"/>
                    </a:lnTo>
                    <a:lnTo>
                      <a:pt x="144" y="130"/>
                    </a:lnTo>
                    <a:lnTo>
                      <a:pt x="144" y="127"/>
                    </a:lnTo>
                    <a:lnTo>
                      <a:pt x="147" y="127"/>
                    </a:lnTo>
                    <a:lnTo>
                      <a:pt x="147" y="125"/>
                    </a:lnTo>
                    <a:lnTo>
                      <a:pt x="149" y="125"/>
                    </a:lnTo>
                    <a:lnTo>
                      <a:pt x="149" y="122"/>
                    </a:lnTo>
                    <a:lnTo>
                      <a:pt x="152" y="122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4" y="117"/>
                    </a:lnTo>
                    <a:lnTo>
                      <a:pt x="154" y="115"/>
                    </a:lnTo>
                    <a:lnTo>
                      <a:pt x="157" y="115"/>
                    </a:lnTo>
                    <a:lnTo>
                      <a:pt x="157" y="112"/>
                    </a:lnTo>
                    <a:lnTo>
                      <a:pt x="159" y="112"/>
                    </a:lnTo>
                    <a:lnTo>
                      <a:pt x="159" y="110"/>
                    </a:lnTo>
                    <a:lnTo>
                      <a:pt x="162" y="110"/>
                    </a:lnTo>
                    <a:lnTo>
                      <a:pt x="162" y="112"/>
                    </a:lnTo>
                    <a:lnTo>
                      <a:pt x="162" y="110"/>
                    </a:lnTo>
                    <a:lnTo>
                      <a:pt x="164" y="110"/>
                    </a:lnTo>
                    <a:lnTo>
                      <a:pt x="164" y="112"/>
                    </a:lnTo>
                    <a:lnTo>
                      <a:pt x="164" y="110"/>
                    </a:lnTo>
                    <a:lnTo>
                      <a:pt x="166" y="110"/>
                    </a:lnTo>
                    <a:lnTo>
                      <a:pt x="169" y="110"/>
                    </a:lnTo>
                    <a:lnTo>
                      <a:pt x="169" y="107"/>
                    </a:lnTo>
                    <a:lnTo>
                      <a:pt x="171" y="107"/>
                    </a:lnTo>
                    <a:lnTo>
                      <a:pt x="171" y="105"/>
                    </a:lnTo>
                    <a:lnTo>
                      <a:pt x="171" y="103"/>
                    </a:lnTo>
                    <a:lnTo>
                      <a:pt x="169" y="103"/>
                    </a:lnTo>
                    <a:lnTo>
                      <a:pt x="166" y="103"/>
                    </a:lnTo>
                    <a:lnTo>
                      <a:pt x="169" y="103"/>
                    </a:lnTo>
                    <a:lnTo>
                      <a:pt x="169" y="100"/>
                    </a:lnTo>
                    <a:lnTo>
                      <a:pt x="169" y="98"/>
                    </a:lnTo>
                    <a:lnTo>
                      <a:pt x="171" y="95"/>
                    </a:lnTo>
                    <a:lnTo>
                      <a:pt x="171" y="93"/>
                    </a:lnTo>
                    <a:lnTo>
                      <a:pt x="171" y="90"/>
                    </a:lnTo>
                    <a:lnTo>
                      <a:pt x="171" y="88"/>
                    </a:lnTo>
                    <a:lnTo>
                      <a:pt x="169" y="88"/>
                    </a:lnTo>
                    <a:lnTo>
                      <a:pt x="169" y="90"/>
                    </a:lnTo>
                    <a:lnTo>
                      <a:pt x="166" y="90"/>
                    </a:lnTo>
                    <a:lnTo>
                      <a:pt x="169" y="90"/>
                    </a:lnTo>
                    <a:lnTo>
                      <a:pt x="169" y="88"/>
                    </a:lnTo>
                    <a:lnTo>
                      <a:pt x="171" y="88"/>
                    </a:lnTo>
                    <a:lnTo>
                      <a:pt x="169" y="85"/>
                    </a:lnTo>
                    <a:lnTo>
                      <a:pt x="171" y="85"/>
                    </a:lnTo>
                    <a:lnTo>
                      <a:pt x="171" y="83"/>
                    </a:lnTo>
                    <a:lnTo>
                      <a:pt x="171" y="81"/>
                    </a:lnTo>
                    <a:lnTo>
                      <a:pt x="174" y="81"/>
                    </a:lnTo>
                    <a:lnTo>
                      <a:pt x="174" y="78"/>
                    </a:lnTo>
                    <a:lnTo>
                      <a:pt x="171" y="78"/>
                    </a:lnTo>
                    <a:lnTo>
                      <a:pt x="174" y="78"/>
                    </a:lnTo>
                    <a:lnTo>
                      <a:pt x="174" y="76"/>
                    </a:lnTo>
                    <a:lnTo>
                      <a:pt x="176" y="76"/>
                    </a:lnTo>
                    <a:lnTo>
                      <a:pt x="179" y="76"/>
                    </a:lnTo>
                    <a:lnTo>
                      <a:pt x="179" y="73"/>
                    </a:lnTo>
                    <a:lnTo>
                      <a:pt x="179" y="71"/>
                    </a:lnTo>
                    <a:lnTo>
                      <a:pt x="181" y="71"/>
                    </a:lnTo>
                    <a:lnTo>
                      <a:pt x="184" y="71"/>
                    </a:lnTo>
                    <a:lnTo>
                      <a:pt x="184" y="68"/>
                    </a:lnTo>
                    <a:lnTo>
                      <a:pt x="186" y="68"/>
                    </a:lnTo>
                    <a:lnTo>
                      <a:pt x="186" y="66"/>
                    </a:lnTo>
                    <a:lnTo>
                      <a:pt x="188" y="66"/>
                    </a:lnTo>
                    <a:lnTo>
                      <a:pt x="191" y="66"/>
                    </a:lnTo>
                    <a:lnTo>
                      <a:pt x="191" y="63"/>
                    </a:lnTo>
                    <a:lnTo>
                      <a:pt x="193" y="63"/>
                    </a:lnTo>
                    <a:lnTo>
                      <a:pt x="193" y="66"/>
                    </a:lnTo>
                    <a:lnTo>
                      <a:pt x="196" y="66"/>
                    </a:lnTo>
                    <a:lnTo>
                      <a:pt x="198" y="66"/>
                    </a:lnTo>
                    <a:lnTo>
                      <a:pt x="201" y="66"/>
                    </a:lnTo>
                    <a:lnTo>
                      <a:pt x="203" y="66"/>
                    </a:lnTo>
                    <a:lnTo>
                      <a:pt x="206" y="66"/>
                    </a:lnTo>
                    <a:lnTo>
                      <a:pt x="208" y="66"/>
                    </a:lnTo>
                    <a:lnTo>
                      <a:pt x="208" y="63"/>
                    </a:lnTo>
                    <a:lnTo>
                      <a:pt x="208" y="61"/>
                    </a:lnTo>
                    <a:lnTo>
                      <a:pt x="208" y="59"/>
                    </a:lnTo>
                    <a:lnTo>
                      <a:pt x="210" y="59"/>
                    </a:lnTo>
                    <a:lnTo>
                      <a:pt x="210" y="56"/>
                    </a:lnTo>
                    <a:lnTo>
                      <a:pt x="210" y="59"/>
                    </a:lnTo>
                    <a:lnTo>
                      <a:pt x="210" y="56"/>
                    </a:lnTo>
                    <a:lnTo>
                      <a:pt x="210" y="59"/>
                    </a:lnTo>
                    <a:lnTo>
                      <a:pt x="210" y="56"/>
                    </a:lnTo>
                    <a:lnTo>
                      <a:pt x="210" y="59"/>
                    </a:lnTo>
                    <a:lnTo>
                      <a:pt x="213" y="59"/>
                    </a:lnTo>
                    <a:lnTo>
                      <a:pt x="213" y="56"/>
                    </a:lnTo>
                    <a:lnTo>
                      <a:pt x="215" y="56"/>
                    </a:lnTo>
                    <a:lnTo>
                      <a:pt x="215" y="59"/>
                    </a:lnTo>
                    <a:lnTo>
                      <a:pt x="218" y="59"/>
                    </a:lnTo>
                    <a:lnTo>
                      <a:pt x="220" y="59"/>
                    </a:lnTo>
                    <a:lnTo>
                      <a:pt x="223" y="59"/>
                    </a:lnTo>
                    <a:lnTo>
                      <a:pt x="225" y="59"/>
                    </a:lnTo>
                    <a:lnTo>
                      <a:pt x="228" y="59"/>
                    </a:lnTo>
                    <a:lnTo>
                      <a:pt x="230" y="59"/>
                    </a:lnTo>
                    <a:lnTo>
                      <a:pt x="232" y="59"/>
                    </a:lnTo>
                    <a:lnTo>
                      <a:pt x="235" y="59"/>
                    </a:lnTo>
                    <a:lnTo>
                      <a:pt x="235" y="56"/>
                    </a:lnTo>
                    <a:lnTo>
                      <a:pt x="237" y="56"/>
                    </a:lnTo>
                    <a:lnTo>
                      <a:pt x="237" y="54"/>
                    </a:lnTo>
                    <a:lnTo>
                      <a:pt x="240" y="54"/>
                    </a:lnTo>
                    <a:lnTo>
                      <a:pt x="242" y="54"/>
                    </a:lnTo>
                    <a:lnTo>
                      <a:pt x="242" y="51"/>
                    </a:lnTo>
                    <a:lnTo>
                      <a:pt x="245" y="51"/>
                    </a:lnTo>
                    <a:lnTo>
                      <a:pt x="247" y="49"/>
                    </a:lnTo>
                    <a:lnTo>
                      <a:pt x="250" y="46"/>
                    </a:lnTo>
                    <a:lnTo>
                      <a:pt x="252" y="46"/>
                    </a:lnTo>
                    <a:lnTo>
                      <a:pt x="254" y="46"/>
                    </a:lnTo>
                    <a:lnTo>
                      <a:pt x="254" y="44"/>
                    </a:lnTo>
                    <a:lnTo>
                      <a:pt x="257" y="44"/>
                    </a:lnTo>
                    <a:lnTo>
                      <a:pt x="259" y="44"/>
                    </a:lnTo>
                    <a:lnTo>
                      <a:pt x="262" y="44"/>
                    </a:lnTo>
                    <a:lnTo>
                      <a:pt x="262" y="41"/>
                    </a:lnTo>
                    <a:lnTo>
                      <a:pt x="264" y="41"/>
                    </a:lnTo>
                    <a:lnTo>
                      <a:pt x="264" y="39"/>
                    </a:lnTo>
                    <a:lnTo>
                      <a:pt x="264" y="37"/>
                    </a:lnTo>
                    <a:lnTo>
                      <a:pt x="267" y="37"/>
                    </a:lnTo>
                    <a:lnTo>
                      <a:pt x="267" y="34"/>
                    </a:lnTo>
                    <a:lnTo>
                      <a:pt x="264" y="34"/>
                    </a:lnTo>
                    <a:lnTo>
                      <a:pt x="264" y="32"/>
                    </a:lnTo>
                    <a:lnTo>
                      <a:pt x="267" y="32"/>
                    </a:lnTo>
                    <a:lnTo>
                      <a:pt x="269" y="32"/>
                    </a:lnTo>
                    <a:lnTo>
                      <a:pt x="272" y="32"/>
                    </a:lnTo>
                    <a:lnTo>
                      <a:pt x="269" y="32"/>
                    </a:lnTo>
                    <a:lnTo>
                      <a:pt x="269" y="34"/>
                    </a:lnTo>
                    <a:lnTo>
                      <a:pt x="272" y="34"/>
                    </a:lnTo>
                    <a:lnTo>
                      <a:pt x="274" y="34"/>
                    </a:lnTo>
                    <a:lnTo>
                      <a:pt x="274" y="32"/>
                    </a:lnTo>
                    <a:lnTo>
                      <a:pt x="272" y="32"/>
                    </a:lnTo>
                    <a:lnTo>
                      <a:pt x="272" y="29"/>
                    </a:lnTo>
                    <a:lnTo>
                      <a:pt x="274" y="29"/>
                    </a:lnTo>
                    <a:lnTo>
                      <a:pt x="276" y="29"/>
                    </a:lnTo>
                    <a:lnTo>
                      <a:pt x="276" y="27"/>
                    </a:lnTo>
                    <a:lnTo>
                      <a:pt x="279" y="27"/>
                    </a:lnTo>
                    <a:lnTo>
                      <a:pt x="281" y="27"/>
                    </a:lnTo>
                    <a:close/>
                    <a:moveTo>
                      <a:pt x="0" y="24"/>
                    </a:moveTo>
                    <a:lnTo>
                      <a:pt x="0" y="22"/>
                    </a:lnTo>
                    <a:lnTo>
                      <a:pt x="0" y="24"/>
                    </a:lnTo>
                    <a:close/>
                    <a:moveTo>
                      <a:pt x="10" y="0"/>
                    </a:move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7" name="Freeform 2243"/>
              <p:cNvSpPr>
                <a:spLocks/>
              </p:cNvSpPr>
              <p:nvPr/>
            </p:nvSpPr>
            <p:spPr bwMode="auto">
              <a:xfrm>
                <a:off x="2581" y="171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8" name="Freeform 2244"/>
              <p:cNvSpPr>
                <a:spLocks/>
              </p:cNvSpPr>
              <p:nvPr/>
            </p:nvSpPr>
            <p:spPr bwMode="auto">
              <a:xfrm>
                <a:off x="2581" y="1708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2 w 2"/>
                  <a:gd name="T5" fmla="*/ 3 h 3"/>
                  <a:gd name="T6" fmla="*/ 0 w 2"/>
                  <a:gd name="T7" fmla="*/ 3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9" name="Freeform 2245"/>
              <p:cNvSpPr>
                <a:spLocks/>
              </p:cNvSpPr>
              <p:nvPr/>
            </p:nvSpPr>
            <p:spPr bwMode="auto">
              <a:xfrm>
                <a:off x="2581" y="1708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2 w 2"/>
                  <a:gd name="T5" fmla="*/ 0 h 3"/>
                  <a:gd name="T6" fmla="*/ 0 w 2"/>
                  <a:gd name="T7" fmla="*/ 3 h 3"/>
                  <a:gd name="T8" fmla="*/ 0 w 2"/>
                  <a:gd name="T9" fmla="*/ 0 h 3"/>
                  <a:gd name="T10" fmla="*/ 2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0" name="Freeform 2246"/>
              <p:cNvSpPr>
                <a:spLocks/>
              </p:cNvSpPr>
              <p:nvPr/>
            </p:nvSpPr>
            <p:spPr bwMode="auto">
              <a:xfrm>
                <a:off x="2593" y="170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1" name="Freeform 2247"/>
              <p:cNvSpPr>
                <a:spLocks/>
              </p:cNvSpPr>
              <p:nvPr/>
            </p:nvSpPr>
            <p:spPr bwMode="auto">
              <a:xfrm>
                <a:off x="2588" y="169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2" name="Freeform 2248"/>
              <p:cNvSpPr>
                <a:spLocks/>
              </p:cNvSpPr>
              <p:nvPr/>
            </p:nvSpPr>
            <p:spPr bwMode="auto">
              <a:xfrm>
                <a:off x="2610" y="1686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3" name="Freeform 2249"/>
              <p:cNvSpPr>
                <a:spLocks/>
              </p:cNvSpPr>
              <p:nvPr/>
            </p:nvSpPr>
            <p:spPr bwMode="auto">
              <a:xfrm>
                <a:off x="2615" y="1676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4" name="Freeform 2250"/>
              <p:cNvSpPr>
                <a:spLocks/>
              </p:cNvSpPr>
              <p:nvPr/>
            </p:nvSpPr>
            <p:spPr bwMode="auto">
              <a:xfrm>
                <a:off x="2615" y="167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5" name="Freeform 2251"/>
              <p:cNvSpPr>
                <a:spLocks/>
              </p:cNvSpPr>
              <p:nvPr/>
            </p:nvSpPr>
            <p:spPr bwMode="auto">
              <a:xfrm>
                <a:off x="2610" y="167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6" name="Freeform 2252"/>
              <p:cNvSpPr>
                <a:spLocks/>
              </p:cNvSpPr>
              <p:nvPr/>
            </p:nvSpPr>
            <p:spPr bwMode="auto">
              <a:xfrm>
                <a:off x="2493" y="167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7" name="Freeform 2253"/>
              <p:cNvSpPr>
                <a:spLocks/>
              </p:cNvSpPr>
              <p:nvPr/>
            </p:nvSpPr>
            <p:spPr bwMode="auto">
              <a:xfrm>
                <a:off x="2608" y="166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8" name="Freeform 2254"/>
              <p:cNvSpPr>
                <a:spLocks/>
              </p:cNvSpPr>
              <p:nvPr/>
            </p:nvSpPr>
            <p:spPr bwMode="auto">
              <a:xfrm>
                <a:off x="2608" y="166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  <a:gd name="T10" fmla="*/ 0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9" name="Freeform 2255"/>
              <p:cNvSpPr>
                <a:spLocks/>
              </p:cNvSpPr>
              <p:nvPr/>
            </p:nvSpPr>
            <p:spPr bwMode="auto">
              <a:xfrm>
                <a:off x="2608" y="166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0" name="Freeform 2256"/>
              <p:cNvSpPr>
                <a:spLocks/>
              </p:cNvSpPr>
              <p:nvPr/>
            </p:nvSpPr>
            <p:spPr bwMode="auto">
              <a:xfrm>
                <a:off x="2610" y="163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1" name="Freeform 2257"/>
              <p:cNvSpPr>
                <a:spLocks/>
              </p:cNvSpPr>
              <p:nvPr/>
            </p:nvSpPr>
            <p:spPr bwMode="auto">
              <a:xfrm>
                <a:off x="2610" y="163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2" name="Freeform 2258"/>
              <p:cNvSpPr>
                <a:spLocks/>
              </p:cNvSpPr>
              <p:nvPr/>
            </p:nvSpPr>
            <p:spPr bwMode="auto">
              <a:xfrm>
                <a:off x="2644" y="152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3" name="Freeform 2259"/>
              <p:cNvSpPr>
                <a:spLocks/>
              </p:cNvSpPr>
              <p:nvPr/>
            </p:nvSpPr>
            <p:spPr bwMode="auto">
              <a:xfrm>
                <a:off x="2656" y="149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4" name="Freeform 2260"/>
              <p:cNvSpPr>
                <a:spLocks/>
              </p:cNvSpPr>
              <p:nvPr/>
            </p:nvSpPr>
            <p:spPr bwMode="auto">
              <a:xfrm>
                <a:off x="2659" y="1493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5" name="Freeform 2261"/>
              <p:cNvSpPr>
                <a:spLocks/>
              </p:cNvSpPr>
              <p:nvPr/>
            </p:nvSpPr>
            <p:spPr bwMode="auto">
              <a:xfrm>
                <a:off x="2564" y="1437"/>
                <a:ext cx="337" cy="462"/>
              </a:xfrm>
              <a:custGeom>
                <a:avLst/>
                <a:gdLst>
                  <a:gd name="T0" fmla="*/ 212 w 337"/>
                  <a:gd name="T1" fmla="*/ 17 h 462"/>
                  <a:gd name="T2" fmla="*/ 185 w 337"/>
                  <a:gd name="T3" fmla="*/ 34 h 462"/>
                  <a:gd name="T4" fmla="*/ 171 w 337"/>
                  <a:gd name="T5" fmla="*/ 61 h 462"/>
                  <a:gd name="T6" fmla="*/ 158 w 337"/>
                  <a:gd name="T7" fmla="*/ 88 h 462"/>
                  <a:gd name="T8" fmla="*/ 176 w 337"/>
                  <a:gd name="T9" fmla="*/ 93 h 462"/>
                  <a:gd name="T10" fmla="*/ 183 w 337"/>
                  <a:gd name="T11" fmla="*/ 127 h 462"/>
                  <a:gd name="T12" fmla="*/ 202 w 337"/>
                  <a:gd name="T13" fmla="*/ 149 h 462"/>
                  <a:gd name="T14" fmla="*/ 234 w 337"/>
                  <a:gd name="T15" fmla="*/ 149 h 462"/>
                  <a:gd name="T16" fmla="*/ 259 w 337"/>
                  <a:gd name="T17" fmla="*/ 164 h 462"/>
                  <a:gd name="T18" fmla="*/ 281 w 337"/>
                  <a:gd name="T19" fmla="*/ 173 h 462"/>
                  <a:gd name="T20" fmla="*/ 312 w 337"/>
                  <a:gd name="T21" fmla="*/ 169 h 462"/>
                  <a:gd name="T22" fmla="*/ 317 w 337"/>
                  <a:gd name="T23" fmla="*/ 193 h 462"/>
                  <a:gd name="T24" fmla="*/ 310 w 337"/>
                  <a:gd name="T25" fmla="*/ 220 h 462"/>
                  <a:gd name="T26" fmla="*/ 322 w 337"/>
                  <a:gd name="T27" fmla="*/ 244 h 462"/>
                  <a:gd name="T28" fmla="*/ 317 w 337"/>
                  <a:gd name="T29" fmla="*/ 266 h 462"/>
                  <a:gd name="T30" fmla="*/ 332 w 337"/>
                  <a:gd name="T31" fmla="*/ 286 h 462"/>
                  <a:gd name="T32" fmla="*/ 332 w 337"/>
                  <a:gd name="T33" fmla="*/ 310 h 462"/>
                  <a:gd name="T34" fmla="*/ 317 w 337"/>
                  <a:gd name="T35" fmla="*/ 288 h 462"/>
                  <a:gd name="T36" fmla="*/ 303 w 337"/>
                  <a:gd name="T37" fmla="*/ 296 h 462"/>
                  <a:gd name="T38" fmla="*/ 261 w 337"/>
                  <a:gd name="T39" fmla="*/ 296 h 462"/>
                  <a:gd name="T40" fmla="*/ 273 w 337"/>
                  <a:gd name="T41" fmla="*/ 320 h 462"/>
                  <a:gd name="T42" fmla="*/ 259 w 337"/>
                  <a:gd name="T43" fmla="*/ 327 h 462"/>
                  <a:gd name="T44" fmla="*/ 259 w 337"/>
                  <a:gd name="T45" fmla="*/ 357 h 462"/>
                  <a:gd name="T46" fmla="*/ 268 w 337"/>
                  <a:gd name="T47" fmla="*/ 384 h 462"/>
                  <a:gd name="T48" fmla="*/ 256 w 337"/>
                  <a:gd name="T49" fmla="*/ 437 h 462"/>
                  <a:gd name="T50" fmla="*/ 242 w 337"/>
                  <a:gd name="T51" fmla="*/ 450 h 462"/>
                  <a:gd name="T52" fmla="*/ 249 w 337"/>
                  <a:gd name="T53" fmla="*/ 425 h 462"/>
                  <a:gd name="T54" fmla="*/ 234 w 337"/>
                  <a:gd name="T55" fmla="*/ 413 h 462"/>
                  <a:gd name="T56" fmla="*/ 215 w 337"/>
                  <a:gd name="T57" fmla="*/ 411 h 462"/>
                  <a:gd name="T58" fmla="*/ 195 w 337"/>
                  <a:gd name="T59" fmla="*/ 411 h 462"/>
                  <a:gd name="T60" fmla="*/ 178 w 337"/>
                  <a:gd name="T61" fmla="*/ 411 h 462"/>
                  <a:gd name="T62" fmla="*/ 166 w 337"/>
                  <a:gd name="T63" fmla="*/ 406 h 462"/>
                  <a:gd name="T64" fmla="*/ 154 w 337"/>
                  <a:gd name="T65" fmla="*/ 391 h 462"/>
                  <a:gd name="T66" fmla="*/ 141 w 337"/>
                  <a:gd name="T67" fmla="*/ 376 h 462"/>
                  <a:gd name="T68" fmla="*/ 129 w 337"/>
                  <a:gd name="T69" fmla="*/ 359 h 462"/>
                  <a:gd name="T70" fmla="*/ 110 w 337"/>
                  <a:gd name="T71" fmla="*/ 347 h 462"/>
                  <a:gd name="T72" fmla="*/ 85 w 337"/>
                  <a:gd name="T73" fmla="*/ 335 h 462"/>
                  <a:gd name="T74" fmla="*/ 51 w 337"/>
                  <a:gd name="T75" fmla="*/ 335 h 462"/>
                  <a:gd name="T76" fmla="*/ 31 w 337"/>
                  <a:gd name="T77" fmla="*/ 323 h 462"/>
                  <a:gd name="T78" fmla="*/ 7 w 337"/>
                  <a:gd name="T79" fmla="*/ 303 h 462"/>
                  <a:gd name="T80" fmla="*/ 9 w 337"/>
                  <a:gd name="T81" fmla="*/ 293 h 462"/>
                  <a:gd name="T82" fmla="*/ 12 w 337"/>
                  <a:gd name="T83" fmla="*/ 279 h 462"/>
                  <a:gd name="T84" fmla="*/ 29 w 337"/>
                  <a:gd name="T85" fmla="*/ 271 h 462"/>
                  <a:gd name="T86" fmla="*/ 36 w 337"/>
                  <a:gd name="T87" fmla="*/ 266 h 462"/>
                  <a:gd name="T88" fmla="*/ 41 w 337"/>
                  <a:gd name="T89" fmla="*/ 257 h 462"/>
                  <a:gd name="T90" fmla="*/ 51 w 337"/>
                  <a:gd name="T91" fmla="*/ 244 h 462"/>
                  <a:gd name="T92" fmla="*/ 56 w 337"/>
                  <a:gd name="T93" fmla="*/ 237 h 462"/>
                  <a:gd name="T94" fmla="*/ 51 w 337"/>
                  <a:gd name="T95" fmla="*/ 230 h 462"/>
                  <a:gd name="T96" fmla="*/ 48 w 337"/>
                  <a:gd name="T97" fmla="*/ 220 h 462"/>
                  <a:gd name="T98" fmla="*/ 48 w 337"/>
                  <a:gd name="T99" fmla="*/ 200 h 462"/>
                  <a:gd name="T100" fmla="*/ 44 w 337"/>
                  <a:gd name="T101" fmla="*/ 191 h 462"/>
                  <a:gd name="T102" fmla="*/ 46 w 337"/>
                  <a:gd name="T103" fmla="*/ 166 h 462"/>
                  <a:gd name="T104" fmla="*/ 41 w 337"/>
                  <a:gd name="T105" fmla="*/ 154 h 462"/>
                  <a:gd name="T106" fmla="*/ 36 w 337"/>
                  <a:gd name="T107" fmla="*/ 137 h 462"/>
                  <a:gd name="T108" fmla="*/ 51 w 337"/>
                  <a:gd name="T109" fmla="*/ 125 h 462"/>
                  <a:gd name="T110" fmla="*/ 46 w 337"/>
                  <a:gd name="T111" fmla="*/ 103 h 462"/>
                  <a:gd name="T112" fmla="*/ 61 w 337"/>
                  <a:gd name="T113" fmla="*/ 120 h 462"/>
                  <a:gd name="T114" fmla="*/ 61 w 337"/>
                  <a:gd name="T115" fmla="*/ 105 h 462"/>
                  <a:gd name="T116" fmla="*/ 83 w 337"/>
                  <a:gd name="T117" fmla="*/ 85 h 462"/>
                  <a:gd name="T118" fmla="*/ 95 w 337"/>
                  <a:gd name="T119" fmla="*/ 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7" h="462">
                    <a:moveTo>
                      <a:pt x="207" y="0"/>
                    </a:moveTo>
                    <a:lnTo>
                      <a:pt x="210" y="0"/>
                    </a:lnTo>
                    <a:lnTo>
                      <a:pt x="212" y="0"/>
                    </a:lnTo>
                    <a:lnTo>
                      <a:pt x="212" y="2"/>
                    </a:lnTo>
                    <a:lnTo>
                      <a:pt x="212" y="0"/>
                    </a:lnTo>
                    <a:lnTo>
                      <a:pt x="212" y="2"/>
                    </a:lnTo>
                    <a:lnTo>
                      <a:pt x="215" y="2"/>
                    </a:lnTo>
                    <a:lnTo>
                      <a:pt x="217" y="2"/>
                    </a:lnTo>
                    <a:lnTo>
                      <a:pt x="217" y="5"/>
                    </a:lnTo>
                    <a:lnTo>
                      <a:pt x="220" y="7"/>
                    </a:lnTo>
                    <a:lnTo>
                      <a:pt x="220" y="10"/>
                    </a:lnTo>
                    <a:lnTo>
                      <a:pt x="220" y="12"/>
                    </a:lnTo>
                    <a:lnTo>
                      <a:pt x="217" y="12"/>
                    </a:lnTo>
                    <a:lnTo>
                      <a:pt x="217" y="14"/>
                    </a:lnTo>
                    <a:lnTo>
                      <a:pt x="215" y="14"/>
                    </a:lnTo>
                    <a:lnTo>
                      <a:pt x="215" y="17"/>
                    </a:lnTo>
                    <a:lnTo>
                      <a:pt x="212" y="17"/>
                    </a:lnTo>
                    <a:lnTo>
                      <a:pt x="210" y="17"/>
                    </a:lnTo>
                    <a:lnTo>
                      <a:pt x="207" y="19"/>
                    </a:lnTo>
                    <a:lnTo>
                      <a:pt x="205" y="19"/>
                    </a:lnTo>
                    <a:lnTo>
                      <a:pt x="202" y="19"/>
                    </a:lnTo>
                    <a:lnTo>
                      <a:pt x="200" y="19"/>
                    </a:lnTo>
                    <a:lnTo>
                      <a:pt x="200" y="22"/>
                    </a:lnTo>
                    <a:lnTo>
                      <a:pt x="198" y="22"/>
                    </a:lnTo>
                    <a:lnTo>
                      <a:pt x="195" y="24"/>
                    </a:lnTo>
                    <a:lnTo>
                      <a:pt x="195" y="27"/>
                    </a:lnTo>
                    <a:lnTo>
                      <a:pt x="193" y="27"/>
                    </a:lnTo>
                    <a:lnTo>
                      <a:pt x="193" y="29"/>
                    </a:lnTo>
                    <a:lnTo>
                      <a:pt x="193" y="32"/>
                    </a:lnTo>
                    <a:lnTo>
                      <a:pt x="190" y="32"/>
                    </a:lnTo>
                    <a:lnTo>
                      <a:pt x="190" y="34"/>
                    </a:lnTo>
                    <a:lnTo>
                      <a:pt x="188" y="36"/>
                    </a:lnTo>
                    <a:lnTo>
                      <a:pt x="185" y="36"/>
                    </a:lnTo>
                    <a:lnTo>
                      <a:pt x="185" y="34"/>
                    </a:lnTo>
                    <a:lnTo>
                      <a:pt x="185" y="36"/>
                    </a:lnTo>
                    <a:lnTo>
                      <a:pt x="183" y="36"/>
                    </a:lnTo>
                    <a:lnTo>
                      <a:pt x="183" y="39"/>
                    </a:lnTo>
                    <a:lnTo>
                      <a:pt x="180" y="39"/>
                    </a:lnTo>
                    <a:lnTo>
                      <a:pt x="180" y="41"/>
                    </a:lnTo>
                    <a:lnTo>
                      <a:pt x="178" y="41"/>
                    </a:lnTo>
                    <a:lnTo>
                      <a:pt x="178" y="44"/>
                    </a:lnTo>
                    <a:lnTo>
                      <a:pt x="178" y="46"/>
                    </a:lnTo>
                    <a:lnTo>
                      <a:pt x="176" y="46"/>
                    </a:lnTo>
                    <a:lnTo>
                      <a:pt x="176" y="49"/>
                    </a:lnTo>
                    <a:lnTo>
                      <a:pt x="173" y="49"/>
                    </a:lnTo>
                    <a:lnTo>
                      <a:pt x="173" y="51"/>
                    </a:lnTo>
                    <a:lnTo>
                      <a:pt x="173" y="54"/>
                    </a:lnTo>
                    <a:lnTo>
                      <a:pt x="171" y="54"/>
                    </a:lnTo>
                    <a:lnTo>
                      <a:pt x="171" y="56"/>
                    </a:lnTo>
                    <a:lnTo>
                      <a:pt x="171" y="58"/>
                    </a:lnTo>
                    <a:lnTo>
                      <a:pt x="171" y="61"/>
                    </a:lnTo>
                    <a:lnTo>
                      <a:pt x="171" y="63"/>
                    </a:lnTo>
                    <a:lnTo>
                      <a:pt x="171" y="66"/>
                    </a:lnTo>
                    <a:lnTo>
                      <a:pt x="168" y="66"/>
                    </a:lnTo>
                    <a:lnTo>
                      <a:pt x="168" y="68"/>
                    </a:lnTo>
                    <a:lnTo>
                      <a:pt x="168" y="71"/>
                    </a:lnTo>
                    <a:lnTo>
                      <a:pt x="168" y="73"/>
                    </a:lnTo>
                    <a:lnTo>
                      <a:pt x="168" y="76"/>
                    </a:lnTo>
                    <a:lnTo>
                      <a:pt x="166" y="76"/>
                    </a:lnTo>
                    <a:lnTo>
                      <a:pt x="166" y="78"/>
                    </a:lnTo>
                    <a:lnTo>
                      <a:pt x="166" y="80"/>
                    </a:lnTo>
                    <a:lnTo>
                      <a:pt x="166" y="78"/>
                    </a:lnTo>
                    <a:lnTo>
                      <a:pt x="163" y="80"/>
                    </a:lnTo>
                    <a:lnTo>
                      <a:pt x="163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1" y="88"/>
                    </a:lnTo>
                    <a:lnTo>
                      <a:pt x="158" y="88"/>
                    </a:lnTo>
                    <a:lnTo>
                      <a:pt x="158" y="90"/>
                    </a:lnTo>
                    <a:lnTo>
                      <a:pt x="161" y="90"/>
                    </a:lnTo>
                    <a:lnTo>
                      <a:pt x="163" y="90"/>
                    </a:lnTo>
                    <a:lnTo>
                      <a:pt x="163" y="88"/>
                    </a:lnTo>
                    <a:lnTo>
                      <a:pt x="166" y="88"/>
                    </a:lnTo>
                    <a:lnTo>
                      <a:pt x="168" y="88"/>
                    </a:lnTo>
                    <a:lnTo>
                      <a:pt x="168" y="90"/>
                    </a:lnTo>
                    <a:lnTo>
                      <a:pt x="168" y="93"/>
                    </a:lnTo>
                    <a:lnTo>
                      <a:pt x="171" y="93"/>
                    </a:lnTo>
                    <a:lnTo>
                      <a:pt x="168" y="93"/>
                    </a:lnTo>
                    <a:lnTo>
                      <a:pt x="171" y="93"/>
                    </a:lnTo>
                    <a:lnTo>
                      <a:pt x="171" y="90"/>
                    </a:lnTo>
                    <a:lnTo>
                      <a:pt x="173" y="90"/>
                    </a:lnTo>
                    <a:lnTo>
                      <a:pt x="173" y="93"/>
                    </a:lnTo>
                    <a:lnTo>
                      <a:pt x="176" y="93"/>
                    </a:lnTo>
                    <a:lnTo>
                      <a:pt x="173" y="93"/>
                    </a:lnTo>
                    <a:lnTo>
                      <a:pt x="176" y="93"/>
                    </a:lnTo>
                    <a:lnTo>
                      <a:pt x="176" y="95"/>
                    </a:lnTo>
                    <a:lnTo>
                      <a:pt x="176" y="98"/>
                    </a:lnTo>
                    <a:lnTo>
                      <a:pt x="176" y="100"/>
                    </a:lnTo>
                    <a:lnTo>
                      <a:pt x="178" y="103"/>
                    </a:lnTo>
                    <a:lnTo>
                      <a:pt x="178" y="105"/>
                    </a:lnTo>
                    <a:lnTo>
                      <a:pt x="180" y="107"/>
                    </a:lnTo>
                    <a:lnTo>
                      <a:pt x="180" y="110"/>
                    </a:lnTo>
                    <a:lnTo>
                      <a:pt x="183" y="110"/>
                    </a:lnTo>
                    <a:lnTo>
                      <a:pt x="183" y="112"/>
                    </a:lnTo>
                    <a:lnTo>
                      <a:pt x="185" y="112"/>
                    </a:lnTo>
                    <a:lnTo>
                      <a:pt x="185" y="115"/>
                    </a:lnTo>
                    <a:lnTo>
                      <a:pt x="185" y="117"/>
                    </a:lnTo>
                    <a:lnTo>
                      <a:pt x="185" y="120"/>
                    </a:lnTo>
                    <a:lnTo>
                      <a:pt x="185" y="122"/>
                    </a:lnTo>
                    <a:lnTo>
                      <a:pt x="183" y="122"/>
                    </a:lnTo>
                    <a:lnTo>
                      <a:pt x="183" y="125"/>
                    </a:lnTo>
                    <a:lnTo>
                      <a:pt x="183" y="127"/>
                    </a:lnTo>
                    <a:lnTo>
                      <a:pt x="183" y="129"/>
                    </a:lnTo>
                    <a:lnTo>
                      <a:pt x="183" y="132"/>
                    </a:lnTo>
                    <a:lnTo>
                      <a:pt x="183" y="134"/>
                    </a:lnTo>
                    <a:lnTo>
                      <a:pt x="183" y="137"/>
                    </a:lnTo>
                    <a:lnTo>
                      <a:pt x="183" y="139"/>
                    </a:lnTo>
                    <a:lnTo>
                      <a:pt x="185" y="139"/>
                    </a:lnTo>
                    <a:lnTo>
                      <a:pt x="188" y="139"/>
                    </a:lnTo>
                    <a:lnTo>
                      <a:pt x="190" y="139"/>
                    </a:lnTo>
                    <a:lnTo>
                      <a:pt x="190" y="142"/>
                    </a:lnTo>
                    <a:lnTo>
                      <a:pt x="190" y="144"/>
                    </a:lnTo>
                    <a:lnTo>
                      <a:pt x="193" y="144"/>
                    </a:lnTo>
                    <a:lnTo>
                      <a:pt x="193" y="147"/>
                    </a:lnTo>
                    <a:lnTo>
                      <a:pt x="193" y="149"/>
                    </a:lnTo>
                    <a:lnTo>
                      <a:pt x="195" y="149"/>
                    </a:lnTo>
                    <a:lnTo>
                      <a:pt x="198" y="149"/>
                    </a:lnTo>
                    <a:lnTo>
                      <a:pt x="200" y="149"/>
                    </a:lnTo>
                    <a:lnTo>
                      <a:pt x="202" y="149"/>
                    </a:lnTo>
                    <a:lnTo>
                      <a:pt x="205" y="149"/>
                    </a:lnTo>
                    <a:lnTo>
                      <a:pt x="207" y="149"/>
                    </a:lnTo>
                    <a:lnTo>
                      <a:pt x="210" y="149"/>
                    </a:lnTo>
                    <a:lnTo>
                      <a:pt x="212" y="149"/>
                    </a:lnTo>
                    <a:lnTo>
                      <a:pt x="215" y="149"/>
                    </a:lnTo>
                    <a:lnTo>
                      <a:pt x="217" y="149"/>
                    </a:lnTo>
                    <a:lnTo>
                      <a:pt x="220" y="149"/>
                    </a:lnTo>
                    <a:lnTo>
                      <a:pt x="220" y="151"/>
                    </a:lnTo>
                    <a:lnTo>
                      <a:pt x="222" y="151"/>
                    </a:lnTo>
                    <a:lnTo>
                      <a:pt x="224" y="151"/>
                    </a:lnTo>
                    <a:lnTo>
                      <a:pt x="224" y="149"/>
                    </a:lnTo>
                    <a:lnTo>
                      <a:pt x="227" y="149"/>
                    </a:lnTo>
                    <a:lnTo>
                      <a:pt x="229" y="149"/>
                    </a:lnTo>
                    <a:lnTo>
                      <a:pt x="232" y="149"/>
                    </a:lnTo>
                    <a:lnTo>
                      <a:pt x="232" y="147"/>
                    </a:lnTo>
                    <a:lnTo>
                      <a:pt x="232" y="149"/>
                    </a:lnTo>
                    <a:lnTo>
                      <a:pt x="234" y="149"/>
                    </a:lnTo>
                    <a:lnTo>
                      <a:pt x="237" y="149"/>
                    </a:lnTo>
                    <a:lnTo>
                      <a:pt x="237" y="151"/>
                    </a:lnTo>
                    <a:lnTo>
                      <a:pt x="239" y="151"/>
                    </a:lnTo>
                    <a:lnTo>
                      <a:pt x="239" y="149"/>
                    </a:lnTo>
                    <a:lnTo>
                      <a:pt x="239" y="151"/>
                    </a:lnTo>
                    <a:lnTo>
                      <a:pt x="242" y="151"/>
                    </a:lnTo>
                    <a:lnTo>
                      <a:pt x="244" y="151"/>
                    </a:lnTo>
                    <a:lnTo>
                      <a:pt x="246" y="151"/>
                    </a:lnTo>
                    <a:lnTo>
                      <a:pt x="249" y="151"/>
                    </a:lnTo>
                    <a:lnTo>
                      <a:pt x="251" y="151"/>
                    </a:lnTo>
                    <a:lnTo>
                      <a:pt x="251" y="154"/>
                    </a:lnTo>
                    <a:lnTo>
                      <a:pt x="251" y="156"/>
                    </a:lnTo>
                    <a:lnTo>
                      <a:pt x="254" y="156"/>
                    </a:lnTo>
                    <a:lnTo>
                      <a:pt x="254" y="159"/>
                    </a:lnTo>
                    <a:lnTo>
                      <a:pt x="256" y="159"/>
                    </a:lnTo>
                    <a:lnTo>
                      <a:pt x="256" y="161"/>
                    </a:lnTo>
                    <a:lnTo>
                      <a:pt x="259" y="164"/>
                    </a:lnTo>
                    <a:lnTo>
                      <a:pt x="259" y="166"/>
                    </a:lnTo>
                    <a:lnTo>
                      <a:pt x="261" y="166"/>
                    </a:lnTo>
                    <a:lnTo>
                      <a:pt x="261" y="169"/>
                    </a:lnTo>
                    <a:lnTo>
                      <a:pt x="264" y="169"/>
                    </a:lnTo>
                    <a:lnTo>
                      <a:pt x="264" y="171"/>
                    </a:lnTo>
                    <a:lnTo>
                      <a:pt x="264" y="173"/>
                    </a:lnTo>
                    <a:lnTo>
                      <a:pt x="266" y="173"/>
                    </a:lnTo>
                    <a:lnTo>
                      <a:pt x="266" y="176"/>
                    </a:lnTo>
                    <a:lnTo>
                      <a:pt x="268" y="173"/>
                    </a:lnTo>
                    <a:lnTo>
                      <a:pt x="271" y="173"/>
                    </a:lnTo>
                    <a:lnTo>
                      <a:pt x="271" y="176"/>
                    </a:lnTo>
                    <a:lnTo>
                      <a:pt x="273" y="176"/>
                    </a:lnTo>
                    <a:lnTo>
                      <a:pt x="273" y="173"/>
                    </a:lnTo>
                    <a:lnTo>
                      <a:pt x="276" y="173"/>
                    </a:lnTo>
                    <a:lnTo>
                      <a:pt x="278" y="171"/>
                    </a:lnTo>
                    <a:lnTo>
                      <a:pt x="278" y="173"/>
                    </a:lnTo>
                    <a:lnTo>
                      <a:pt x="281" y="173"/>
                    </a:lnTo>
                    <a:lnTo>
                      <a:pt x="283" y="173"/>
                    </a:lnTo>
                    <a:lnTo>
                      <a:pt x="286" y="173"/>
                    </a:lnTo>
                    <a:lnTo>
                      <a:pt x="288" y="173"/>
                    </a:lnTo>
                    <a:lnTo>
                      <a:pt x="290" y="173"/>
                    </a:lnTo>
                    <a:lnTo>
                      <a:pt x="293" y="173"/>
                    </a:lnTo>
                    <a:lnTo>
                      <a:pt x="295" y="173"/>
                    </a:lnTo>
                    <a:lnTo>
                      <a:pt x="298" y="173"/>
                    </a:lnTo>
                    <a:lnTo>
                      <a:pt x="300" y="173"/>
                    </a:lnTo>
                    <a:lnTo>
                      <a:pt x="300" y="171"/>
                    </a:lnTo>
                    <a:lnTo>
                      <a:pt x="303" y="171"/>
                    </a:lnTo>
                    <a:lnTo>
                      <a:pt x="305" y="171"/>
                    </a:lnTo>
                    <a:lnTo>
                      <a:pt x="305" y="173"/>
                    </a:lnTo>
                    <a:lnTo>
                      <a:pt x="308" y="173"/>
                    </a:lnTo>
                    <a:lnTo>
                      <a:pt x="308" y="171"/>
                    </a:lnTo>
                    <a:lnTo>
                      <a:pt x="310" y="171"/>
                    </a:lnTo>
                    <a:lnTo>
                      <a:pt x="310" y="169"/>
                    </a:lnTo>
                    <a:lnTo>
                      <a:pt x="312" y="169"/>
                    </a:lnTo>
                    <a:lnTo>
                      <a:pt x="312" y="171"/>
                    </a:lnTo>
                    <a:lnTo>
                      <a:pt x="315" y="171"/>
                    </a:lnTo>
                    <a:lnTo>
                      <a:pt x="317" y="171"/>
                    </a:lnTo>
                    <a:lnTo>
                      <a:pt x="320" y="171"/>
                    </a:lnTo>
                    <a:lnTo>
                      <a:pt x="320" y="173"/>
                    </a:lnTo>
                    <a:lnTo>
                      <a:pt x="322" y="173"/>
                    </a:lnTo>
                    <a:lnTo>
                      <a:pt x="320" y="173"/>
                    </a:lnTo>
                    <a:lnTo>
                      <a:pt x="320" y="176"/>
                    </a:lnTo>
                    <a:lnTo>
                      <a:pt x="322" y="176"/>
                    </a:lnTo>
                    <a:lnTo>
                      <a:pt x="322" y="178"/>
                    </a:lnTo>
                    <a:lnTo>
                      <a:pt x="320" y="181"/>
                    </a:lnTo>
                    <a:lnTo>
                      <a:pt x="317" y="181"/>
                    </a:lnTo>
                    <a:lnTo>
                      <a:pt x="317" y="183"/>
                    </a:lnTo>
                    <a:lnTo>
                      <a:pt x="317" y="186"/>
                    </a:lnTo>
                    <a:lnTo>
                      <a:pt x="317" y="188"/>
                    </a:lnTo>
                    <a:lnTo>
                      <a:pt x="317" y="191"/>
                    </a:lnTo>
                    <a:lnTo>
                      <a:pt x="317" y="193"/>
                    </a:lnTo>
                    <a:lnTo>
                      <a:pt x="315" y="193"/>
                    </a:lnTo>
                    <a:lnTo>
                      <a:pt x="312" y="195"/>
                    </a:lnTo>
                    <a:lnTo>
                      <a:pt x="310" y="195"/>
                    </a:lnTo>
                    <a:lnTo>
                      <a:pt x="310" y="198"/>
                    </a:lnTo>
                    <a:lnTo>
                      <a:pt x="310" y="200"/>
                    </a:lnTo>
                    <a:lnTo>
                      <a:pt x="312" y="200"/>
                    </a:lnTo>
                    <a:lnTo>
                      <a:pt x="312" y="203"/>
                    </a:lnTo>
                    <a:lnTo>
                      <a:pt x="312" y="205"/>
                    </a:lnTo>
                    <a:lnTo>
                      <a:pt x="312" y="208"/>
                    </a:lnTo>
                    <a:lnTo>
                      <a:pt x="310" y="208"/>
                    </a:lnTo>
                    <a:lnTo>
                      <a:pt x="310" y="210"/>
                    </a:lnTo>
                    <a:lnTo>
                      <a:pt x="312" y="210"/>
                    </a:lnTo>
                    <a:lnTo>
                      <a:pt x="312" y="213"/>
                    </a:lnTo>
                    <a:lnTo>
                      <a:pt x="310" y="213"/>
                    </a:lnTo>
                    <a:lnTo>
                      <a:pt x="310" y="215"/>
                    </a:lnTo>
                    <a:lnTo>
                      <a:pt x="310" y="217"/>
                    </a:lnTo>
                    <a:lnTo>
                      <a:pt x="310" y="220"/>
                    </a:lnTo>
                    <a:lnTo>
                      <a:pt x="312" y="220"/>
                    </a:lnTo>
                    <a:lnTo>
                      <a:pt x="312" y="222"/>
                    </a:lnTo>
                    <a:lnTo>
                      <a:pt x="312" y="225"/>
                    </a:lnTo>
                    <a:lnTo>
                      <a:pt x="312" y="227"/>
                    </a:lnTo>
                    <a:lnTo>
                      <a:pt x="312" y="230"/>
                    </a:lnTo>
                    <a:lnTo>
                      <a:pt x="315" y="230"/>
                    </a:lnTo>
                    <a:lnTo>
                      <a:pt x="315" y="232"/>
                    </a:lnTo>
                    <a:lnTo>
                      <a:pt x="315" y="235"/>
                    </a:lnTo>
                    <a:lnTo>
                      <a:pt x="315" y="237"/>
                    </a:lnTo>
                    <a:lnTo>
                      <a:pt x="317" y="237"/>
                    </a:lnTo>
                    <a:lnTo>
                      <a:pt x="317" y="239"/>
                    </a:lnTo>
                    <a:lnTo>
                      <a:pt x="317" y="242"/>
                    </a:lnTo>
                    <a:lnTo>
                      <a:pt x="317" y="239"/>
                    </a:lnTo>
                    <a:lnTo>
                      <a:pt x="320" y="239"/>
                    </a:lnTo>
                    <a:lnTo>
                      <a:pt x="320" y="242"/>
                    </a:lnTo>
                    <a:lnTo>
                      <a:pt x="322" y="242"/>
                    </a:lnTo>
                    <a:lnTo>
                      <a:pt x="322" y="244"/>
                    </a:lnTo>
                    <a:lnTo>
                      <a:pt x="322" y="247"/>
                    </a:lnTo>
                    <a:lnTo>
                      <a:pt x="325" y="247"/>
                    </a:lnTo>
                    <a:lnTo>
                      <a:pt x="325" y="249"/>
                    </a:lnTo>
                    <a:lnTo>
                      <a:pt x="325" y="252"/>
                    </a:lnTo>
                    <a:lnTo>
                      <a:pt x="325" y="254"/>
                    </a:lnTo>
                    <a:lnTo>
                      <a:pt x="322" y="254"/>
                    </a:lnTo>
                    <a:lnTo>
                      <a:pt x="320" y="257"/>
                    </a:lnTo>
                    <a:lnTo>
                      <a:pt x="317" y="259"/>
                    </a:lnTo>
                    <a:lnTo>
                      <a:pt x="315" y="259"/>
                    </a:lnTo>
                    <a:lnTo>
                      <a:pt x="315" y="261"/>
                    </a:lnTo>
                    <a:lnTo>
                      <a:pt x="312" y="261"/>
                    </a:lnTo>
                    <a:lnTo>
                      <a:pt x="312" y="264"/>
                    </a:lnTo>
                    <a:lnTo>
                      <a:pt x="310" y="264"/>
                    </a:lnTo>
                    <a:lnTo>
                      <a:pt x="310" y="266"/>
                    </a:lnTo>
                    <a:lnTo>
                      <a:pt x="312" y="266"/>
                    </a:lnTo>
                    <a:lnTo>
                      <a:pt x="315" y="266"/>
                    </a:lnTo>
                    <a:lnTo>
                      <a:pt x="317" y="266"/>
                    </a:lnTo>
                    <a:lnTo>
                      <a:pt x="317" y="269"/>
                    </a:lnTo>
                    <a:lnTo>
                      <a:pt x="317" y="271"/>
                    </a:lnTo>
                    <a:lnTo>
                      <a:pt x="320" y="271"/>
                    </a:lnTo>
                    <a:lnTo>
                      <a:pt x="320" y="269"/>
                    </a:lnTo>
                    <a:lnTo>
                      <a:pt x="320" y="271"/>
                    </a:lnTo>
                    <a:lnTo>
                      <a:pt x="322" y="271"/>
                    </a:lnTo>
                    <a:lnTo>
                      <a:pt x="322" y="274"/>
                    </a:lnTo>
                    <a:lnTo>
                      <a:pt x="325" y="274"/>
                    </a:lnTo>
                    <a:lnTo>
                      <a:pt x="325" y="276"/>
                    </a:lnTo>
                    <a:lnTo>
                      <a:pt x="327" y="276"/>
                    </a:lnTo>
                    <a:lnTo>
                      <a:pt x="327" y="279"/>
                    </a:lnTo>
                    <a:lnTo>
                      <a:pt x="330" y="279"/>
                    </a:lnTo>
                    <a:lnTo>
                      <a:pt x="330" y="281"/>
                    </a:lnTo>
                    <a:lnTo>
                      <a:pt x="327" y="281"/>
                    </a:lnTo>
                    <a:lnTo>
                      <a:pt x="330" y="283"/>
                    </a:lnTo>
                    <a:lnTo>
                      <a:pt x="330" y="286"/>
                    </a:lnTo>
                    <a:lnTo>
                      <a:pt x="332" y="286"/>
                    </a:lnTo>
                    <a:lnTo>
                      <a:pt x="332" y="288"/>
                    </a:lnTo>
                    <a:lnTo>
                      <a:pt x="330" y="288"/>
                    </a:lnTo>
                    <a:lnTo>
                      <a:pt x="332" y="288"/>
                    </a:lnTo>
                    <a:lnTo>
                      <a:pt x="332" y="291"/>
                    </a:lnTo>
                    <a:lnTo>
                      <a:pt x="332" y="293"/>
                    </a:lnTo>
                    <a:lnTo>
                      <a:pt x="332" y="296"/>
                    </a:lnTo>
                    <a:lnTo>
                      <a:pt x="334" y="296"/>
                    </a:lnTo>
                    <a:lnTo>
                      <a:pt x="334" y="298"/>
                    </a:lnTo>
                    <a:lnTo>
                      <a:pt x="334" y="301"/>
                    </a:lnTo>
                    <a:lnTo>
                      <a:pt x="337" y="303"/>
                    </a:lnTo>
                    <a:lnTo>
                      <a:pt x="337" y="305"/>
                    </a:lnTo>
                    <a:lnTo>
                      <a:pt x="337" y="308"/>
                    </a:lnTo>
                    <a:lnTo>
                      <a:pt x="337" y="310"/>
                    </a:lnTo>
                    <a:lnTo>
                      <a:pt x="334" y="310"/>
                    </a:lnTo>
                    <a:lnTo>
                      <a:pt x="332" y="310"/>
                    </a:lnTo>
                    <a:lnTo>
                      <a:pt x="332" y="313"/>
                    </a:lnTo>
                    <a:lnTo>
                      <a:pt x="332" y="310"/>
                    </a:lnTo>
                    <a:lnTo>
                      <a:pt x="332" y="308"/>
                    </a:lnTo>
                    <a:lnTo>
                      <a:pt x="332" y="305"/>
                    </a:lnTo>
                    <a:lnTo>
                      <a:pt x="332" y="303"/>
                    </a:lnTo>
                    <a:lnTo>
                      <a:pt x="332" y="301"/>
                    </a:lnTo>
                    <a:lnTo>
                      <a:pt x="332" y="298"/>
                    </a:lnTo>
                    <a:lnTo>
                      <a:pt x="332" y="296"/>
                    </a:lnTo>
                    <a:lnTo>
                      <a:pt x="330" y="296"/>
                    </a:lnTo>
                    <a:lnTo>
                      <a:pt x="330" y="293"/>
                    </a:lnTo>
                    <a:lnTo>
                      <a:pt x="327" y="293"/>
                    </a:lnTo>
                    <a:lnTo>
                      <a:pt x="327" y="291"/>
                    </a:lnTo>
                    <a:lnTo>
                      <a:pt x="327" y="288"/>
                    </a:lnTo>
                    <a:lnTo>
                      <a:pt x="325" y="288"/>
                    </a:lnTo>
                    <a:lnTo>
                      <a:pt x="325" y="286"/>
                    </a:lnTo>
                    <a:lnTo>
                      <a:pt x="322" y="286"/>
                    </a:lnTo>
                    <a:lnTo>
                      <a:pt x="320" y="286"/>
                    </a:lnTo>
                    <a:lnTo>
                      <a:pt x="317" y="286"/>
                    </a:lnTo>
                    <a:lnTo>
                      <a:pt x="317" y="288"/>
                    </a:lnTo>
                    <a:lnTo>
                      <a:pt x="315" y="288"/>
                    </a:lnTo>
                    <a:lnTo>
                      <a:pt x="315" y="291"/>
                    </a:lnTo>
                    <a:lnTo>
                      <a:pt x="312" y="293"/>
                    </a:lnTo>
                    <a:lnTo>
                      <a:pt x="312" y="296"/>
                    </a:lnTo>
                    <a:lnTo>
                      <a:pt x="310" y="296"/>
                    </a:lnTo>
                    <a:lnTo>
                      <a:pt x="308" y="296"/>
                    </a:lnTo>
                    <a:lnTo>
                      <a:pt x="305" y="296"/>
                    </a:lnTo>
                    <a:lnTo>
                      <a:pt x="305" y="293"/>
                    </a:lnTo>
                    <a:lnTo>
                      <a:pt x="303" y="291"/>
                    </a:lnTo>
                    <a:lnTo>
                      <a:pt x="303" y="288"/>
                    </a:lnTo>
                    <a:lnTo>
                      <a:pt x="300" y="288"/>
                    </a:lnTo>
                    <a:lnTo>
                      <a:pt x="300" y="291"/>
                    </a:lnTo>
                    <a:lnTo>
                      <a:pt x="300" y="293"/>
                    </a:lnTo>
                    <a:lnTo>
                      <a:pt x="298" y="293"/>
                    </a:lnTo>
                    <a:lnTo>
                      <a:pt x="300" y="293"/>
                    </a:lnTo>
                    <a:lnTo>
                      <a:pt x="300" y="296"/>
                    </a:lnTo>
                    <a:lnTo>
                      <a:pt x="303" y="296"/>
                    </a:lnTo>
                    <a:lnTo>
                      <a:pt x="300" y="296"/>
                    </a:lnTo>
                    <a:lnTo>
                      <a:pt x="298" y="296"/>
                    </a:lnTo>
                    <a:lnTo>
                      <a:pt x="295" y="296"/>
                    </a:lnTo>
                    <a:lnTo>
                      <a:pt x="293" y="296"/>
                    </a:lnTo>
                    <a:lnTo>
                      <a:pt x="290" y="296"/>
                    </a:lnTo>
                    <a:lnTo>
                      <a:pt x="288" y="296"/>
                    </a:lnTo>
                    <a:lnTo>
                      <a:pt x="286" y="296"/>
                    </a:lnTo>
                    <a:lnTo>
                      <a:pt x="283" y="296"/>
                    </a:lnTo>
                    <a:lnTo>
                      <a:pt x="281" y="296"/>
                    </a:lnTo>
                    <a:lnTo>
                      <a:pt x="278" y="296"/>
                    </a:lnTo>
                    <a:lnTo>
                      <a:pt x="276" y="296"/>
                    </a:lnTo>
                    <a:lnTo>
                      <a:pt x="273" y="296"/>
                    </a:lnTo>
                    <a:lnTo>
                      <a:pt x="271" y="296"/>
                    </a:lnTo>
                    <a:lnTo>
                      <a:pt x="268" y="296"/>
                    </a:lnTo>
                    <a:lnTo>
                      <a:pt x="266" y="296"/>
                    </a:lnTo>
                    <a:lnTo>
                      <a:pt x="264" y="296"/>
                    </a:lnTo>
                    <a:lnTo>
                      <a:pt x="261" y="296"/>
                    </a:lnTo>
                    <a:lnTo>
                      <a:pt x="259" y="296"/>
                    </a:lnTo>
                    <a:lnTo>
                      <a:pt x="256" y="296"/>
                    </a:lnTo>
                    <a:lnTo>
                      <a:pt x="256" y="298"/>
                    </a:lnTo>
                    <a:lnTo>
                      <a:pt x="256" y="296"/>
                    </a:lnTo>
                    <a:lnTo>
                      <a:pt x="256" y="315"/>
                    </a:lnTo>
                    <a:lnTo>
                      <a:pt x="259" y="313"/>
                    </a:lnTo>
                    <a:lnTo>
                      <a:pt x="259" y="315"/>
                    </a:lnTo>
                    <a:lnTo>
                      <a:pt x="261" y="315"/>
                    </a:lnTo>
                    <a:lnTo>
                      <a:pt x="264" y="315"/>
                    </a:lnTo>
                    <a:lnTo>
                      <a:pt x="266" y="315"/>
                    </a:lnTo>
                    <a:lnTo>
                      <a:pt x="268" y="315"/>
                    </a:lnTo>
                    <a:lnTo>
                      <a:pt x="271" y="315"/>
                    </a:lnTo>
                    <a:lnTo>
                      <a:pt x="273" y="315"/>
                    </a:lnTo>
                    <a:lnTo>
                      <a:pt x="273" y="318"/>
                    </a:lnTo>
                    <a:lnTo>
                      <a:pt x="273" y="320"/>
                    </a:lnTo>
                    <a:lnTo>
                      <a:pt x="276" y="320"/>
                    </a:lnTo>
                    <a:lnTo>
                      <a:pt x="273" y="320"/>
                    </a:lnTo>
                    <a:lnTo>
                      <a:pt x="273" y="323"/>
                    </a:lnTo>
                    <a:lnTo>
                      <a:pt x="276" y="323"/>
                    </a:lnTo>
                    <a:lnTo>
                      <a:pt x="273" y="323"/>
                    </a:lnTo>
                    <a:lnTo>
                      <a:pt x="273" y="325"/>
                    </a:lnTo>
                    <a:lnTo>
                      <a:pt x="276" y="325"/>
                    </a:lnTo>
                    <a:lnTo>
                      <a:pt x="276" y="327"/>
                    </a:lnTo>
                    <a:lnTo>
                      <a:pt x="273" y="327"/>
                    </a:lnTo>
                    <a:lnTo>
                      <a:pt x="271" y="327"/>
                    </a:lnTo>
                    <a:lnTo>
                      <a:pt x="268" y="327"/>
                    </a:lnTo>
                    <a:lnTo>
                      <a:pt x="268" y="325"/>
                    </a:lnTo>
                    <a:lnTo>
                      <a:pt x="266" y="325"/>
                    </a:lnTo>
                    <a:lnTo>
                      <a:pt x="264" y="325"/>
                    </a:lnTo>
                    <a:lnTo>
                      <a:pt x="264" y="327"/>
                    </a:lnTo>
                    <a:lnTo>
                      <a:pt x="261" y="327"/>
                    </a:lnTo>
                    <a:lnTo>
                      <a:pt x="261" y="325"/>
                    </a:lnTo>
                    <a:lnTo>
                      <a:pt x="259" y="325"/>
                    </a:lnTo>
                    <a:lnTo>
                      <a:pt x="259" y="327"/>
                    </a:lnTo>
                    <a:lnTo>
                      <a:pt x="256" y="327"/>
                    </a:lnTo>
                    <a:lnTo>
                      <a:pt x="254" y="327"/>
                    </a:lnTo>
                    <a:lnTo>
                      <a:pt x="251" y="327"/>
                    </a:lnTo>
                    <a:lnTo>
                      <a:pt x="251" y="330"/>
                    </a:lnTo>
                    <a:lnTo>
                      <a:pt x="249" y="330"/>
                    </a:lnTo>
                    <a:lnTo>
                      <a:pt x="249" y="335"/>
                    </a:lnTo>
                    <a:lnTo>
                      <a:pt x="249" y="337"/>
                    </a:lnTo>
                    <a:lnTo>
                      <a:pt x="249" y="345"/>
                    </a:lnTo>
                    <a:lnTo>
                      <a:pt x="249" y="347"/>
                    </a:lnTo>
                    <a:lnTo>
                      <a:pt x="249" y="349"/>
                    </a:lnTo>
                    <a:lnTo>
                      <a:pt x="251" y="349"/>
                    </a:lnTo>
                    <a:lnTo>
                      <a:pt x="251" y="352"/>
                    </a:lnTo>
                    <a:lnTo>
                      <a:pt x="254" y="352"/>
                    </a:lnTo>
                    <a:lnTo>
                      <a:pt x="254" y="354"/>
                    </a:lnTo>
                    <a:lnTo>
                      <a:pt x="256" y="354"/>
                    </a:lnTo>
                    <a:lnTo>
                      <a:pt x="256" y="357"/>
                    </a:lnTo>
                    <a:lnTo>
                      <a:pt x="259" y="357"/>
                    </a:lnTo>
                    <a:lnTo>
                      <a:pt x="261" y="357"/>
                    </a:lnTo>
                    <a:lnTo>
                      <a:pt x="261" y="359"/>
                    </a:lnTo>
                    <a:lnTo>
                      <a:pt x="264" y="359"/>
                    </a:lnTo>
                    <a:lnTo>
                      <a:pt x="261" y="359"/>
                    </a:lnTo>
                    <a:lnTo>
                      <a:pt x="264" y="359"/>
                    </a:lnTo>
                    <a:lnTo>
                      <a:pt x="264" y="362"/>
                    </a:lnTo>
                    <a:lnTo>
                      <a:pt x="264" y="364"/>
                    </a:lnTo>
                    <a:lnTo>
                      <a:pt x="261" y="364"/>
                    </a:lnTo>
                    <a:lnTo>
                      <a:pt x="261" y="367"/>
                    </a:lnTo>
                    <a:lnTo>
                      <a:pt x="264" y="367"/>
                    </a:lnTo>
                    <a:lnTo>
                      <a:pt x="264" y="369"/>
                    </a:lnTo>
                    <a:lnTo>
                      <a:pt x="266" y="371"/>
                    </a:lnTo>
                    <a:lnTo>
                      <a:pt x="266" y="374"/>
                    </a:lnTo>
                    <a:lnTo>
                      <a:pt x="268" y="376"/>
                    </a:lnTo>
                    <a:lnTo>
                      <a:pt x="268" y="379"/>
                    </a:lnTo>
                    <a:lnTo>
                      <a:pt x="268" y="381"/>
                    </a:lnTo>
                    <a:lnTo>
                      <a:pt x="268" y="384"/>
                    </a:lnTo>
                    <a:lnTo>
                      <a:pt x="266" y="384"/>
                    </a:lnTo>
                    <a:lnTo>
                      <a:pt x="266" y="386"/>
                    </a:lnTo>
                    <a:lnTo>
                      <a:pt x="266" y="389"/>
                    </a:lnTo>
                    <a:lnTo>
                      <a:pt x="266" y="393"/>
                    </a:lnTo>
                    <a:lnTo>
                      <a:pt x="264" y="396"/>
                    </a:lnTo>
                    <a:lnTo>
                      <a:pt x="264" y="401"/>
                    </a:lnTo>
                    <a:lnTo>
                      <a:pt x="264" y="403"/>
                    </a:lnTo>
                    <a:lnTo>
                      <a:pt x="264" y="406"/>
                    </a:lnTo>
                    <a:lnTo>
                      <a:pt x="261" y="411"/>
                    </a:lnTo>
                    <a:lnTo>
                      <a:pt x="261" y="413"/>
                    </a:lnTo>
                    <a:lnTo>
                      <a:pt x="261" y="418"/>
                    </a:lnTo>
                    <a:lnTo>
                      <a:pt x="261" y="420"/>
                    </a:lnTo>
                    <a:lnTo>
                      <a:pt x="259" y="423"/>
                    </a:lnTo>
                    <a:lnTo>
                      <a:pt x="259" y="428"/>
                    </a:lnTo>
                    <a:lnTo>
                      <a:pt x="259" y="430"/>
                    </a:lnTo>
                    <a:lnTo>
                      <a:pt x="259" y="435"/>
                    </a:lnTo>
                    <a:lnTo>
                      <a:pt x="256" y="437"/>
                    </a:lnTo>
                    <a:lnTo>
                      <a:pt x="256" y="440"/>
                    </a:lnTo>
                    <a:lnTo>
                      <a:pt x="256" y="445"/>
                    </a:lnTo>
                    <a:lnTo>
                      <a:pt x="256" y="447"/>
                    </a:lnTo>
                    <a:lnTo>
                      <a:pt x="254" y="450"/>
                    </a:lnTo>
                    <a:lnTo>
                      <a:pt x="254" y="452"/>
                    </a:lnTo>
                    <a:lnTo>
                      <a:pt x="254" y="455"/>
                    </a:lnTo>
                    <a:lnTo>
                      <a:pt x="254" y="459"/>
                    </a:lnTo>
                    <a:lnTo>
                      <a:pt x="254" y="462"/>
                    </a:lnTo>
                    <a:lnTo>
                      <a:pt x="251" y="462"/>
                    </a:lnTo>
                    <a:lnTo>
                      <a:pt x="251" y="459"/>
                    </a:lnTo>
                    <a:lnTo>
                      <a:pt x="249" y="457"/>
                    </a:lnTo>
                    <a:lnTo>
                      <a:pt x="249" y="455"/>
                    </a:lnTo>
                    <a:lnTo>
                      <a:pt x="246" y="455"/>
                    </a:lnTo>
                    <a:lnTo>
                      <a:pt x="246" y="452"/>
                    </a:lnTo>
                    <a:lnTo>
                      <a:pt x="244" y="452"/>
                    </a:lnTo>
                    <a:lnTo>
                      <a:pt x="244" y="450"/>
                    </a:lnTo>
                    <a:lnTo>
                      <a:pt x="242" y="450"/>
                    </a:lnTo>
                    <a:lnTo>
                      <a:pt x="239" y="450"/>
                    </a:lnTo>
                    <a:lnTo>
                      <a:pt x="239" y="452"/>
                    </a:lnTo>
                    <a:lnTo>
                      <a:pt x="237" y="452"/>
                    </a:lnTo>
                    <a:lnTo>
                      <a:pt x="237" y="450"/>
                    </a:lnTo>
                    <a:lnTo>
                      <a:pt x="234" y="450"/>
                    </a:lnTo>
                    <a:lnTo>
                      <a:pt x="232" y="450"/>
                    </a:lnTo>
                    <a:lnTo>
                      <a:pt x="232" y="447"/>
                    </a:lnTo>
                    <a:lnTo>
                      <a:pt x="234" y="445"/>
                    </a:lnTo>
                    <a:lnTo>
                      <a:pt x="237" y="442"/>
                    </a:lnTo>
                    <a:lnTo>
                      <a:pt x="237" y="440"/>
                    </a:lnTo>
                    <a:lnTo>
                      <a:pt x="239" y="437"/>
                    </a:lnTo>
                    <a:lnTo>
                      <a:pt x="242" y="435"/>
                    </a:lnTo>
                    <a:lnTo>
                      <a:pt x="242" y="433"/>
                    </a:lnTo>
                    <a:lnTo>
                      <a:pt x="244" y="430"/>
                    </a:lnTo>
                    <a:lnTo>
                      <a:pt x="244" y="428"/>
                    </a:lnTo>
                    <a:lnTo>
                      <a:pt x="246" y="428"/>
                    </a:lnTo>
                    <a:lnTo>
                      <a:pt x="249" y="425"/>
                    </a:lnTo>
                    <a:lnTo>
                      <a:pt x="249" y="423"/>
                    </a:lnTo>
                    <a:lnTo>
                      <a:pt x="249" y="420"/>
                    </a:lnTo>
                    <a:lnTo>
                      <a:pt x="249" y="418"/>
                    </a:lnTo>
                    <a:lnTo>
                      <a:pt x="246" y="418"/>
                    </a:lnTo>
                    <a:lnTo>
                      <a:pt x="246" y="420"/>
                    </a:lnTo>
                    <a:lnTo>
                      <a:pt x="246" y="418"/>
                    </a:lnTo>
                    <a:lnTo>
                      <a:pt x="244" y="418"/>
                    </a:lnTo>
                    <a:lnTo>
                      <a:pt x="244" y="415"/>
                    </a:lnTo>
                    <a:lnTo>
                      <a:pt x="242" y="415"/>
                    </a:lnTo>
                    <a:lnTo>
                      <a:pt x="242" y="413"/>
                    </a:lnTo>
                    <a:lnTo>
                      <a:pt x="239" y="413"/>
                    </a:lnTo>
                    <a:lnTo>
                      <a:pt x="237" y="413"/>
                    </a:lnTo>
                    <a:lnTo>
                      <a:pt x="237" y="411"/>
                    </a:lnTo>
                    <a:lnTo>
                      <a:pt x="234" y="411"/>
                    </a:lnTo>
                    <a:lnTo>
                      <a:pt x="234" y="413"/>
                    </a:lnTo>
                    <a:lnTo>
                      <a:pt x="237" y="413"/>
                    </a:lnTo>
                    <a:lnTo>
                      <a:pt x="234" y="413"/>
                    </a:lnTo>
                    <a:lnTo>
                      <a:pt x="234" y="411"/>
                    </a:lnTo>
                    <a:lnTo>
                      <a:pt x="232" y="411"/>
                    </a:lnTo>
                    <a:lnTo>
                      <a:pt x="232" y="408"/>
                    </a:lnTo>
                    <a:lnTo>
                      <a:pt x="229" y="408"/>
                    </a:lnTo>
                    <a:lnTo>
                      <a:pt x="227" y="408"/>
                    </a:lnTo>
                    <a:lnTo>
                      <a:pt x="227" y="406"/>
                    </a:lnTo>
                    <a:lnTo>
                      <a:pt x="224" y="406"/>
                    </a:lnTo>
                    <a:lnTo>
                      <a:pt x="222" y="406"/>
                    </a:lnTo>
                    <a:lnTo>
                      <a:pt x="224" y="406"/>
                    </a:lnTo>
                    <a:lnTo>
                      <a:pt x="224" y="408"/>
                    </a:lnTo>
                    <a:lnTo>
                      <a:pt x="222" y="408"/>
                    </a:lnTo>
                    <a:lnTo>
                      <a:pt x="220" y="408"/>
                    </a:lnTo>
                    <a:lnTo>
                      <a:pt x="220" y="411"/>
                    </a:lnTo>
                    <a:lnTo>
                      <a:pt x="217" y="411"/>
                    </a:lnTo>
                    <a:lnTo>
                      <a:pt x="217" y="408"/>
                    </a:lnTo>
                    <a:lnTo>
                      <a:pt x="215" y="408"/>
                    </a:lnTo>
                    <a:lnTo>
                      <a:pt x="215" y="411"/>
                    </a:lnTo>
                    <a:lnTo>
                      <a:pt x="212" y="411"/>
                    </a:lnTo>
                    <a:lnTo>
                      <a:pt x="212" y="408"/>
                    </a:lnTo>
                    <a:lnTo>
                      <a:pt x="210" y="408"/>
                    </a:lnTo>
                    <a:lnTo>
                      <a:pt x="210" y="406"/>
                    </a:lnTo>
                    <a:lnTo>
                      <a:pt x="210" y="408"/>
                    </a:lnTo>
                    <a:lnTo>
                      <a:pt x="210" y="406"/>
                    </a:lnTo>
                    <a:lnTo>
                      <a:pt x="207" y="406"/>
                    </a:lnTo>
                    <a:lnTo>
                      <a:pt x="205" y="406"/>
                    </a:lnTo>
                    <a:lnTo>
                      <a:pt x="202" y="406"/>
                    </a:lnTo>
                    <a:lnTo>
                      <a:pt x="205" y="403"/>
                    </a:lnTo>
                    <a:lnTo>
                      <a:pt x="202" y="403"/>
                    </a:lnTo>
                    <a:lnTo>
                      <a:pt x="202" y="406"/>
                    </a:lnTo>
                    <a:lnTo>
                      <a:pt x="200" y="406"/>
                    </a:lnTo>
                    <a:lnTo>
                      <a:pt x="200" y="408"/>
                    </a:lnTo>
                    <a:lnTo>
                      <a:pt x="198" y="408"/>
                    </a:lnTo>
                    <a:lnTo>
                      <a:pt x="198" y="411"/>
                    </a:lnTo>
                    <a:lnTo>
                      <a:pt x="195" y="411"/>
                    </a:lnTo>
                    <a:lnTo>
                      <a:pt x="195" y="408"/>
                    </a:lnTo>
                    <a:lnTo>
                      <a:pt x="195" y="411"/>
                    </a:lnTo>
                    <a:lnTo>
                      <a:pt x="193" y="411"/>
                    </a:lnTo>
                    <a:lnTo>
                      <a:pt x="193" y="413"/>
                    </a:lnTo>
                    <a:lnTo>
                      <a:pt x="193" y="411"/>
                    </a:lnTo>
                    <a:lnTo>
                      <a:pt x="190" y="411"/>
                    </a:lnTo>
                    <a:lnTo>
                      <a:pt x="190" y="413"/>
                    </a:lnTo>
                    <a:lnTo>
                      <a:pt x="190" y="411"/>
                    </a:lnTo>
                    <a:lnTo>
                      <a:pt x="188" y="411"/>
                    </a:lnTo>
                    <a:lnTo>
                      <a:pt x="188" y="413"/>
                    </a:lnTo>
                    <a:lnTo>
                      <a:pt x="185" y="413"/>
                    </a:lnTo>
                    <a:lnTo>
                      <a:pt x="185" y="411"/>
                    </a:lnTo>
                    <a:lnTo>
                      <a:pt x="185" y="413"/>
                    </a:lnTo>
                    <a:lnTo>
                      <a:pt x="183" y="413"/>
                    </a:lnTo>
                    <a:lnTo>
                      <a:pt x="183" y="411"/>
                    </a:lnTo>
                    <a:lnTo>
                      <a:pt x="180" y="411"/>
                    </a:lnTo>
                    <a:lnTo>
                      <a:pt x="178" y="411"/>
                    </a:lnTo>
                    <a:lnTo>
                      <a:pt x="178" y="413"/>
                    </a:lnTo>
                    <a:lnTo>
                      <a:pt x="176" y="413"/>
                    </a:lnTo>
                    <a:lnTo>
                      <a:pt x="178" y="413"/>
                    </a:lnTo>
                    <a:lnTo>
                      <a:pt x="176" y="413"/>
                    </a:lnTo>
                    <a:lnTo>
                      <a:pt x="176" y="411"/>
                    </a:lnTo>
                    <a:lnTo>
                      <a:pt x="176" y="413"/>
                    </a:lnTo>
                    <a:lnTo>
                      <a:pt x="176" y="411"/>
                    </a:lnTo>
                    <a:lnTo>
                      <a:pt x="173" y="411"/>
                    </a:lnTo>
                    <a:lnTo>
                      <a:pt x="173" y="413"/>
                    </a:lnTo>
                    <a:lnTo>
                      <a:pt x="171" y="413"/>
                    </a:lnTo>
                    <a:lnTo>
                      <a:pt x="171" y="411"/>
                    </a:lnTo>
                    <a:lnTo>
                      <a:pt x="168" y="411"/>
                    </a:lnTo>
                    <a:lnTo>
                      <a:pt x="166" y="411"/>
                    </a:lnTo>
                    <a:lnTo>
                      <a:pt x="166" y="408"/>
                    </a:lnTo>
                    <a:lnTo>
                      <a:pt x="163" y="408"/>
                    </a:lnTo>
                    <a:lnTo>
                      <a:pt x="163" y="406"/>
                    </a:lnTo>
                    <a:lnTo>
                      <a:pt x="166" y="406"/>
                    </a:lnTo>
                    <a:lnTo>
                      <a:pt x="166" y="403"/>
                    </a:lnTo>
                    <a:lnTo>
                      <a:pt x="166" y="401"/>
                    </a:lnTo>
                    <a:lnTo>
                      <a:pt x="166" y="398"/>
                    </a:lnTo>
                    <a:lnTo>
                      <a:pt x="166" y="396"/>
                    </a:lnTo>
                    <a:lnTo>
                      <a:pt x="163" y="396"/>
                    </a:lnTo>
                    <a:lnTo>
                      <a:pt x="163" y="393"/>
                    </a:lnTo>
                    <a:lnTo>
                      <a:pt x="161" y="393"/>
                    </a:lnTo>
                    <a:lnTo>
                      <a:pt x="161" y="396"/>
                    </a:lnTo>
                    <a:lnTo>
                      <a:pt x="161" y="393"/>
                    </a:lnTo>
                    <a:lnTo>
                      <a:pt x="158" y="393"/>
                    </a:lnTo>
                    <a:lnTo>
                      <a:pt x="158" y="396"/>
                    </a:lnTo>
                    <a:lnTo>
                      <a:pt x="158" y="393"/>
                    </a:lnTo>
                    <a:lnTo>
                      <a:pt x="156" y="393"/>
                    </a:lnTo>
                    <a:lnTo>
                      <a:pt x="156" y="396"/>
                    </a:lnTo>
                    <a:lnTo>
                      <a:pt x="156" y="393"/>
                    </a:lnTo>
                    <a:lnTo>
                      <a:pt x="154" y="393"/>
                    </a:lnTo>
                    <a:lnTo>
                      <a:pt x="154" y="391"/>
                    </a:lnTo>
                    <a:lnTo>
                      <a:pt x="154" y="389"/>
                    </a:lnTo>
                    <a:lnTo>
                      <a:pt x="156" y="389"/>
                    </a:lnTo>
                    <a:lnTo>
                      <a:pt x="154" y="389"/>
                    </a:lnTo>
                    <a:lnTo>
                      <a:pt x="154" y="386"/>
                    </a:lnTo>
                    <a:lnTo>
                      <a:pt x="154" y="384"/>
                    </a:lnTo>
                    <a:lnTo>
                      <a:pt x="151" y="384"/>
                    </a:lnTo>
                    <a:lnTo>
                      <a:pt x="154" y="384"/>
                    </a:lnTo>
                    <a:lnTo>
                      <a:pt x="151" y="384"/>
                    </a:lnTo>
                    <a:lnTo>
                      <a:pt x="151" y="381"/>
                    </a:lnTo>
                    <a:lnTo>
                      <a:pt x="151" y="379"/>
                    </a:lnTo>
                    <a:lnTo>
                      <a:pt x="149" y="379"/>
                    </a:lnTo>
                    <a:lnTo>
                      <a:pt x="146" y="379"/>
                    </a:lnTo>
                    <a:lnTo>
                      <a:pt x="144" y="379"/>
                    </a:lnTo>
                    <a:lnTo>
                      <a:pt x="144" y="376"/>
                    </a:lnTo>
                    <a:lnTo>
                      <a:pt x="141" y="376"/>
                    </a:lnTo>
                    <a:lnTo>
                      <a:pt x="141" y="374"/>
                    </a:lnTo>
                    <a:lnTo>
                      <a:pt x="141" y="376"/>
                    </a:lnTo>
                    <a:lnTo>
                      <a:pt x="139" y="376"/>
                    </a:lnTo>
                    <a:lnTo>
                      <a:pt x="139" y="374"/>
                    </a:lnTo>
                    <a:lnTo>
                      <a:pt x="136" y="374"/>
                    </a:lnTo>
                    <a:lnTo>
                      <a:pt x="134" y="374"/>
                    </a:lnTo>
                    <a:lnTo>
                      <a:pt x="134" y="371"/>
                    </a:lnTo>
                    <a:lnTo>
                      <a:pt x="132" y="371"/>
                    </a:lnTo>
                    <a:lnTo>
                      <a:pt x="134" y="371"/>
                    </a:lnTo>
                    <a:lnTo>
                      <a:pt x="132" y="371"/>
                    </a:lnTo>
                    <a:lnTo>
                      <a:pt x="132" y="369"/>
                    </a:lnTo>
                    <a:lnTo>
                      <a:pt x="134" y="369"/>
                    </a:lnTo>
                    <a:lnTo>
                      <a:pt x="134" y="367"/>
                    </a:lnTo>
                    <a:lnTo>
                      <a:pt x="132" y="367"/>
                    </a:lnTo>
                    <a:lnTo>
                      <a:pt x="129" y="364"/>
                    </a:lnTo>
                    <a:lnTo>
                      <a:pt x="132" y="364"/>
                    </a:lnTo>
                    <a:lnTo>
                      <a:pt x="129" y="364"/>
                    </a:lnTo>
                    <a:lnTo>
                      <a:pt x="129" y="362"/>
                    </a:lnTo>
                    <a:lnTo>
                      <a:pt x="129" y="359"/>
                    </a:lnTo>
                    <a:lnTo>
                      <a:pt x="127" y="359"/>
                    </a:lnTo>
                    <a:lnTo>
                      <a:pt x="127" y="357"/>
                    </a:lnTo>
                    <a:lnTo>
                      <a:pt x="124" y="357"/>
                    </a:lnTo>
                    <a:lnTo>
                      <a:pt x="124" y="354"/>
                    </a:lnTo>
                    <a:lnTo>
                      <a:pt x="122" y="354"/>
                    </a:lnTo>
                    <a:lnTo>
                      <a:pt x="119" y="354"/>
                    </a:lnTo>
                    <a:lnTo>
                      <a:pt x="119" y="352"/>
                    </a:lnTo>
                    <a:lnTo>
                      <a:pt x="117" y="352"/>
                    </a:lnTo>
                    <a:lnTo>
                      <a:pt x="119" y="352"/>
                    </a:lnTo>
                    <a:lnTo>
                      <a:pt x="119" y="349"/>
                    </a:lnTo>
                    <a:lnTo>
                      <a:pt x="117" y="349"/>
                    </a:lnTo>
                    <a:lnTo>
                      <a:pt x="117" y="347"/>
                    </a:lnTo>
                    <a:lnTo>
                      <a:pt x="117" y="349"/>
                    </a:lnTo>
                    <a:lnTo>
                      <a:pt x="114" y="349"/>
                    </a:lnTo>
                    <a:lnTo>
                      <a:pt x="112" y="349"/>
                    </a:lnTo>
                    <a:lnTo>
                      <a:pt x="112" y="347"/>
                    </a:lnTo>
                    <a:lnTo>
                      <a:pt x="110" y="347"/>
                    </a:lnTo>
                    <a:lnTo>
                      <a:pt x="110" y="345"/>
                    </a:lnTo>
                    <a:lnTo>
                      <a:pt x="107" y="345"/>
                    </a:lnTo>
                    <a:lnTo>
                      <a:pt x="105" y="345"/>
                    </a:lnTo>
                    <a:lnTo>
                      <a:pt x="105" y="347"/>
                    </a:lnTo>
                    <a:lnTo>
                      <a:pt x="102" y="347"/>
                    </a:lnTo>
                    <a:lnTo>
                      <a:pt x="100" y="347"/>
                    </a:lnTo>
                    <a:lnTo>
                      <a:pt x="100" y="345"/>
                    </a:lnTo>
                    <a:lnTo>
                      <a:pt x="97" y="345"/>
                    </a:lnTo>
                    <a:lnTo>
                      <a:pt x="97" y="342"/>
                    </a:lnTo>
                    <a:lnTo>
                      <a:pt x="95" y="342"/>
                    </a:lnTo>
                    <a:lnTo>
                      <a:pt x="92" y="342"/>
                    </a:lnTo>
                    <a:lnTo>
                      <a:pt x="90" y="342"/>
                    </a:lnTo>
                    <a:lnTo>
                      <a:pt x="90" y="340"/>
                    </a:lnTo>
                    <a:lnTo>
                      <a:pt x="88" y="340"/>
                    </a:lnTo>
                    <a:lnTo>
                      <a:pt x="88" y="337"/>
                    </a:lnTo>
                    <a:lnTo>
                      <a:pt x="85" y="337"/>
                    </a:lnTo>
                    <a:lnTo>
                      <a:pt x="85" y="335"/>
                    </a:lnTo>
                    <a:lnTo>
                      <a:pt x="83" y="335"/>
                    </a:lnTo>
                    <a:lnTo>
                      <a:pt x="80" y="332"/>
                    </a:lnTo>
                    <a:lnTo>
                      <a:pt x="78" y="332"/>
                    </a:lnTo>
                    <a:lnTo>
                      <a:pt x="75" y="332"/>
                    </a:lnTo>
                    <a:lnTo>
                      <a:pt x="73" y="332"/>
                    </a:lnTo>
                    <a:lnTo>
                      <a:pt x="73" y="335"/>
                    </a:lnTo>
                    <a:lnTo>
                      <a:pt x="73" y="337"/>
                    </a:lnTo>
                    <a:lnTo>
                      <a:pt x="70" y="337"/>
                    </a:lnTo>
                    <a:lnTo>
                      <a:pt x="68" y="337"/>
                    </a:lnTo>
                    <a:lnTo>
                      <a:pt x="66" y="337"/>
                    </a:lnTo>
                    <a:lnTo>
                      <a:pt x="63" y="337"/>
                    </a:lnTo>
                    <a:lnTo>
                      <a:pt x="61" y="337"/>
                    </a:lnTo>
                    <a:lnTo>
                      <a:pt x="58" y="337"/>
                    </a:lnTo>
                    <a:lnTo>
                      <a:pt x="56" y="337"/>
                    </a:lnTo>
                    <a:lnTo>
                      <a:pt x="56" y="335"/>
                    </a:lnTo>
                    <a:lnTo>
                      <a:pt x="53" y="335"/>
                    </a:lnTo>
                    <a:lnTo>
                      <a:pt x="51" y="335"/>
                    </a:lnTo>
                    <a:lnTo>
                      <a:pt x="48" y="335"/>
                    </a:lnTo>
                    <a:lnTo>
                      <a:pt x="46" y="332"/>
                    </a:lnTo>
                    <a:lnTo>
                      <a:pt x="46" y="335"/>
                    </a:lnTo>
                    <a:lnTo>
                      <a:pt x="46" y="332"/>
                    </a:lnTo>
                    <a:lnTo>
                      <a:pt x="44" y="332"/>
                    </a:lnTo>
                    <a:lnTo>
                      <a:pt x="44" y="330"/>
                    </a:lnTo>
                    <a:lnTo>
                      <a:pt x="44" y="327"/>
                    </a:lnTo>
                    <a:lnTo>
                      <a:pt x="41" y="325"/>
                    </a:lnTo>
                    <a:lnTo>
                      <a:pt x="41" y="327"/>
                    </a:lnTo>
                    <a:lnTo>
                      <a:pt x="41" y="325"/>
                    </a:lnTo>
                    <a:lnTo>
                      <a:pt x="39" y="325"/>
                    </a:lnTo>
                    <a:lnTo>
                      <a:pt x="39" y="323"/>
                    </a:lnTo>
                    <a:lnTo>
                      <a:pt x="39" y="320"/>
                    </a:lnTo>
                    <a:lnTo>
                      <a:pt x="36" y="320"/>
                    </a:lnTo>
                    <a:lnTo>
                      <a:pt x="36" y="323"/>
                    </a:lnTo>
                    <a:lnTo>
                      <a:pt x="34" y="323"/>
                    </a:lnTo>
                    <a:lnTo>
                      <a:pt x="31" y="323"/>
                    </a:lnTo>
                    <a:lnTo>
                      <a:pt x="29" y="323"/>
                    </a:lnTo>
                    <a:lnTo>
                      <a:pt x="29" y="320"/>
                    </a:lnTo>
                    <a:lnTo>
                      <a:pt x="26" y="320"/>
                    </a:lnTo>
                    <a:lnTo>
                      <a:pt x="24" y="318"/>
                    </a:lnTo>
                    <a:lnTo>
                      <a:pt x="24" y="315"/>
                    </a:lnTo>
                    <a:lnTo>
                      <a:pt x="22" y="315"/>
                    </a:lnTo>
                    <a:lnTo>
                      <a:pt x="19" y="315"/>
                    </a:lnTo>
                    <a:lnTo>
                      <a:pt x="19" y="313"/>
                    </a:lnTo>
                    <a:lnTo>
                      <a:pt x="17" y="313"/>
                    </a:lnTo>
                    <a:lnTo>
                      <a:pt x="17" y="310"/>
                    </a:lnTo>
                    <a:lnTo>
                      <a:pt x="14" y="310"/>
                    </a:lnTo>
                    <a:lnTo>
                      <a:pt x="12" y="310"/>
                    </a:lnTo>
                    <a:lnTo>
                      <a:pt x="12" y="308"/>
                    </a:lnTo>
                    <a:lnTo>
                      <a:pt x="9" y="308"/>
                    </a:lnTo>
                    <a:lnTo>
                      <a:pt x="9" y="305"/>
                    </a:lnTo>
                    <a:lnTo>
                      <a:pt x="7" y="305"/>
                    </a:lnTo>
                    <a:lnTo>
                      <a:pt x="7" y="303"/>
                    </a:lnTo>
                    <a:lnTo>
                      <a:pt x="7" y="301"/>
                    </a:lnTo>
                    <a:lnTo>
                      <a:pt x="4" y="301"/>
                    </a:lnTo>
                    <a:lnTo>
                      <a:pt x="2" y="301"/>
                    </a:lnTo>
                    <a:lnTo>
                      <a:pt x="0" y="301"/>
                    </a:lnTo>
                    <a:lnTo>
                      <a:pt x="2" y="301"/>
                    </a:lnTo>
                    <a:lnTo>
                      <a:pt x="0" y="301"/>
                    </a:lnTo>
                    <a:lnTo>
                      <a:pt x="2" y="301"/>
                    </a:lnTo>
                    <a:lnTo>
                      <a:pt x="2" y="298"/>
                    </a:lnTo>
                    <a:lnTo>
                      <a:pt x="2" y="296"/>
                    </a:lnTo>
                    <a:lnTo>
                      <a:pt x="4" y="296"/>
                    </a:lnTo>
                    <a:lnTo>
                      <a:pt x="4" y="293"/>
                    </a:lnTo>
                    <a:lnTo>
                      <a:pt x="7" y="293"/>
                    </a:lnTo>
                    <a:lnTo>
                      <a:pt x="7" y="296"/>
                    </a:lnTo>
                    <a:lnTo>
                      <a:pt x="9" y="296"/>
                    </a:lnTo>
                    <a:lnTo>
                      <a:pt x="9" y="293"/>
                    </a:lnTo>
                    <a:lnTo>
                      <a:pt x="9" y="296"/>
                    </a:lnTo>
                    <a:lnTo>
                      <a:pt x="9" y="293"/>
                    </a:lnTo>
                    <a:lnTo>
                      <a:pt x="9" y="296"/>
                    </a:lnTo>
                    <a:lnTo>
                      <a:pt x="12" y="296"/>
                    </a:lnTo>
                    <a:lnTo>
                      <a:pt x="14" y="296"/>
                    </a:lnTo>
                    <a:lnTo>
                      <a:pt x="14" y="293"/>
                    </a:lnTo>
                    <a:lnTo>
                      <a:pt x="14" y="291"/>
                    </a:lnTo>
                    <a:lnTo>
                      <a:pt x="14" y="288"/>
                    </a:lnTo>
                    <a:lnTo>
                      <a:pt x="12" y="288"/>
                    </a:lnTo>
                    <a:lnTo>
                      <a:pt x="12" y="286"/>
                    </a:lnTo>
                    <a:lnTo>
                      <a:pt x="12" y="288"/>
                    </a:lnTo>
                    <a:lnTo>
                      <a:pt x="12" y="286"/>
                    </a:lnTo>
                    <a:lnTo>
                      <a:pt x="12" y="283"/>
                    </a:lnTo>
                    <a:lnTo>
                      <a:pt x="12" y="286"/>
                    </a:lnTo>
                    <a:lnTo>
                      <a:pt x="12" y="283"/>
                    </a:lnTo>
                    <a:lnTo>
                      <a:pt x="9" y="283"/>
                    </a:lnTo>
                    <a:lnTo>
                      <a:pt x="12" y="283"/>
                    </a:lnTo>
                    <a:lnTo>
                      <a:pt x="12" y="281"/>
                    </a:lnTo>
                    <a:lnTo>
                      <a:pt x="12" y="279"/>
                    </a:lnTo>
                    <a:lnTo>
                      <a:pt x="14" y="279"/>
                    </a:lnTo>
                    <a:lnTo>
                      <a:pt x="14" y="276"/>
                    </a:lnTo>
                    <a:lnTo>
                      <a:pt x="17" y="274"/>
                    </a:lnTo>
                    <a:lnTo>
                      <a:pt x="17" y="276"/>
                    </a:lnTo>
                    <a:lnTo>
                      <a:pt x="17" y="274"/>
                    </a:lnTo>
                    <a:lnTo>
                      <a:pt x="19" y="274"/>
                    </a:lnTo>
                    <a:lnTo>
                      <a:pt x="19" y="271"/>
                    </a:lnTo>
                    <a:lnTo>
                      <a:pt x="22" y="271"/>
                    </a:lnTo>
                    <a:lnTo>
                      <a:pt x="24" y="271"/>
                    </a:lnTo>
                    <a:lnTo>
                      <a:pt x="24" y="269"/>
                    </a:lnTo>
                    <a:lnTo>
                      <a:pt x="26" y="269"/>
                    </a:lnTo>
                    <a:lnTo>
                      <a:pt x="26" y="271"/>
                    </a:lnTo>
                    <a:lnTo>
                      <a:pt x="26" y="269"/>
                    </a:lnTo>
                    <a:lnTo>
                      <a:pt x="26" y="271"/>
                    </a:lnTo>
                    <a:lnTo>
                      <a:pt x="24" y="271"/>
                    </a:lnTo>
                    <a:lnTo>
                      <a:pt x="26" y="271"/>
                    </a:lnTo>
                    <a:lnTo>
                      <a:pt x="29" y="271"/>
                    </a:lnTo>
                    <a:lnTo>
                      <a:pt x="31" y="271"/>
                    </a:lnTo>
                    <a:lnTo>
                      <a:pt x="29" y="271"/>
                    </a:lnTo>
                    <a:lnTo>
                      <a:pt x="31" y="271"/>
                    </a:lnTo>
                    <a:lnTo>
                      <a:pt x="31" y="269"/>
                    </a:lnTo>
                    <a:lnTo>
                      <a:pt x="31" y="271"/>
                    </a:lnTo>
                    <a:lnTo>
                      <a:pt x="34" y="271"/>
                    </a:lnTo>
                    <a:lnTo>
                      <a:pt x="34" y="269"/>
                    </a:lnTo>
                    <a:lnTo>
                      <a:pt x="34" y="271"/>
                    </a:lnTo>
                    <a:lnTo>
                      <a:pt x="34" y="269"/>
                    </a:lnTo>
                    <a:lnTo>
                      <a:pt x="34" y="271"/>
                    </a:lnTo>
                    <a:lnTo>
                      <a:pt x="36" y="271"/>
                    </a:lnTo>
                    <a:lnTo>
                      <a:pt x="34" y="271"/>
                    </a:lnTo>
                    <a:lnTo>
                      <a:pt x="36" y="271"/>
                    </a:lnTo>
                    <a:lnTo>
                      <a:pt x="36" y="269"/>
                    </a:lnTo>
                    <a:lnTo>
                      <a:pt x="34" y="269"/>
                    </a:lnTo>
                    <a:lnTo>
                      <a:pt x="36" y="269"/>
                    </a:lnTo>
                    <a:lnTo>
                      <a:pt x="36" y="266"/>
                    </a:lnTo>
                    <a:lnTo>
                      <a:pt x="39" y="266"/>
                    </a:lnTo>
                    <a:lnTo>
                      <a:pt x="36" y="266"/>
                    </a:lnTo>
                    <a:lnTo>
                      <a:pt x="39" y="266"/>
                    </a:lnTo>
                    <a:lnTo>
                      <a:pt x="36" y="266"/>
                    </a:lnTo>
                    <a:lnTo>
                      <a:pt x="39" y="266"/>
                    </a:lnTo>
                    <a:lnTo>
                      <a:pt x="39" y="264"/>
                    </a:lnTo>
                    <a:lnTo>
                      <a:pt x="39" y="266"/>
                    </a:lnTo>
                    <a:lnTo>
                      <a:pt x="39" y="264"/>
                    </a:lnTo>
                    <a:lnTo>
                      <a:pt x="41" y="266"/>
                    </a:lnTo>
                    <a:lnTo>
                      <a:pt x="41" y="264"/>
                    </a:lnTo>
                    <a:lnTo>
                      <a:pt x="39" y="264"/>
                    </a:lnTo>
                    <a:lnTo>
                      <a:pt x="39" y="261"/>
                    </a:lnTo>
                    <a:lnTo>
                      <a:pt x="39" y="259"/>
                    </a:lnTo>
                    <a:lnTo>
                      <a:pt x="39" y="261"/>
                    </a:lnTo>
                    <a:lnTo>
                      <a:pt x="39" y="259"/>
                    </a:lnTo>
                    <a:lnTo>
                      <a:pt x="41" y="259"/>
                    </a:lnTo>
                    <a:lnTo>
                      <a:pt x="41" y="257"/>
                    </a:lnTo>
                    <a:lnTo>
                      <a:pt x="44" y="257"/>
                    </a:lnTo>
                    <a:lnTo>
                      <a:pt x="44" y="254"/>
                    </a:lnTo>
                    <a:lnTo>
                      <a:pt x="41" y="254"/>
                    </a:lnTo>
                    <a:lnTo>
                      <a:pt x="44" y="254"/>
                    </a:lnTo>
                    <a:lnTo>
                      <a:pt x="44" y="252"/>
                    </a:lnTo>
                    <a:lnTo>
                      <a:pt x="46" y="252"/>
                    </a:lnTo>
                    <a:lnTo>
                      <a:pt x="46" y="249"/>
                    </a:lnTo>
                    <a:lnTo>
                      <a:pt x="48" y="249"/>
                    </a:lnTo>
                    <a:lnTo>
                      <a:pt x="46" y="249"/>
                    </a:lnTo>
                    <a:lnTo>
                      <a:pt x="48" y="249"/>
                    </a:lnTo>
                    <a:lnTo>
                      <a:pt x="46" y="249"/>
                    </a:lnTo>
                    <a:lnTo>
                      <a:pt x="46" y="247"/>
                    </a:lnTo>
                    <a:lnTo>
                      <a:pt x="48" y="247"/>
                    </a:lnTo>
                    <a:lnTo>
                      <a:pt x="48" y="244"/>
                    </a:lnTo>
                    <a:lnTo>
                      <a:pt x="51" y="244"/>
                    </a:lnTo>
                    <a:lnTo>
                      <a:pt x="53" y="244"/>
                    </a:lnTo>
                    <a:lnTo>
                      <a:pt x="51" y="244"/>
                    </a:lnTo>
                    <a:lnTo>
                      <a:pt x="51" y="242"/>
                    </a:lnTo>
                    <a:lnTo>
                      <a:pt x="51" y="244"/>
                    </a:lnTo>
                    <a:lnTo>
                      <a:pt x="51" y="242"/>
                    </a:lnTo>
                    <a:lnTo>
                      <a:pt x="53" y="242"/>
                    </a:lnTo>
                    <a:lnTo>
                      <a:pt x="53" y="244"/>
                    </a:lnTo>
                    <a:lnTo>
                      <a:pt x="53" y="242"/>
                    </a:lnTo>
                    <a:lnTo>
                      <a:pt x="53" y="239"/>
                    </a:lnTo>
                    <a:lnTo>
                      <a:pt x="53" y="242"/>
                    </a:lnTo>
                    <a:lnTo>
                      <a:pt x="53" y="239"/>
                    </a:lnTo>
                    <a:lnTo>
                      <a:pt x="56" y="239"/>
                    </a:lnTo>
                    <a:lnTo>
                      <a:pt x="53" y="237"/>
                    </a:lnTo>
                    <a:lnTo>
                      <a:pt x="53" y="239"/>
                    </a:lnTo>
                    <a:lnTo>
                      <a:pt x="53" y="237"/>
                    </a:lnTo>
                    <a:lnTo>
                      <a:pt x="56" y="237"/>
                    </a:lnTo>
                    <a:lnTo>
                      <a:pt x="58" y="237"/>
                    </a:lnTo>
                    <a:lnTo>
                      <a:pt x="56" y="235"/>
                    </a:lnTo>
                    <a:lnTo>
                      <a:pt x="56" y="237"/>
                    </a:lnTo>
                    <a:lnTo>
                      <a:pt x="56" y="235"/>
                    </a:lnTo>
                    <a:lnTo>
                      <a:pt x="53" y="235"/>
                    </a:lnTo>
                    <a:lnTo>
                      <a:pt x="56" y="235"/>
                    </a:lnTo>
                    <a:lnTo>
                      <a:pt x="53" y="235"/>
                    </a:lnTo>
                    <a:lnTo>
                      <a:pt x="53" y="237"/>
                    </a:lnTo>
                    <a:lnTo>
                      <a:pt x="51" y="237"/>
                    </a:lnTo>
                    <a:lnTo>
                      <a:pt x="48" y="237"/>
                    </a:lnTo>
                    <a:lnTo>
                      <a:pt x="48" y="235"/>
                    </a:lnTo>
                    <a:lnTo>
                      <a:pt x="48" y="237"/>
                    </a:lnTo>
                    <a:lnTo>
                      <a:pt x="48" y="235"/>
                    </a:lnTo>
                    <a:lnTo>
                      <a:pt x="51" y="235"/>
                    </a:lnTo>
                    <a:lnTo>
                      <a:pt x="48" y="235"/>
                    </a:lnTo>
                    <a:lnTo>
                      <a:pt x="51" y="235"/>
                    </a:lnTo>
                    <a:lnTo>
                      <a:pt x="51" y="232"/>
                    </a:lnTo>
                    <a:lnTo>
                      <a:pt x="53" y="232"/>
                    </a:lnTo>
                    <a:lnTo>
                      <a:pt x="51" y="232"/>
                    </a:lnTo>
                    <a:lnTo>
                      <a:pt x="51" y="230"/>
                    </a:lnTo>
                    <a:lnTo>
                      <a:pt x="51" y="232"/>
                    </a:lnTo>
                    <a:lnTo>
                      <a:pt x="48" y="232"/>
                    </a:lnTo>
                    <a:lnTo>
                      <a:pt x="48" y="235"/>
                    </a:lnTo>
                    <a:lnTo>
                      <a:pt x="46" y="235"/>
                    </a:lnTo>
                    <a:lnTo>
                      <a:pt x="46" y="232"/>
                    </a:lnTo>
                    <a:lnTo>
                      <a:pt x="46" y="230"/>
                    </a:lnTo>
                    <a:lnTo>
                      <a:pt x="44" y="230"/>
                    </a:lnTo>
                    <a:lnTo>
                      <a:pt x="44" y="227"/>
                    </a:lnTo>
                    <a:lnTo>
                      <a:pt x="44" y="230"/>
                    </a:lnTo>
                    <a:lnTo>
                      <a:pt x="44" y="227"/>
                    </a:lnTo>
                    <a:lnTo>
                      <a:pt x="44" y="225"/>
                    </a:lnTo>
                    <a:lnTo>
                      <a:pt x="44" y="227"/>
                    </a:lnTo>
                    <a:lnTo>
                      <a:pt x="44" y="225"/>
                    </a:lnTo>
                    <a:lnTo>
                      <a:pt x="46" y="225"/>
                    </a:lnTo>
                    <a:lnTo>
                      <a:pt x="46" y="222"/>
                    </a:lnTo>
                    <a:lnTo>
                      <a:pt x="48" y="222"/>
                    </a:lnTo>
                    <a:lnTo>
                      <a:pt x="48" y="220"/>
                    </a:lnTo>
                    <a:lnTo>
                      <a:pt x="48" y="217"/>
                    </a:lnTo>
                    <a:lnTo>
                      <a:pt x="48" y="215"/>
                    </a:lnTo>
                    <a:lnTo>
                      <a:pt x="48" y="213"/>
                    </a:lnTo>
                    <a:lnTo>
                      <a:pt x="48" y="210"/>
                    </a:lnTo>
                    <a:lnTo>
                      <a:pt x="48" y="208"/>
                    </a:lnTo>
                    <a:lnTo>
                      <a:pt x="46" y="208"/>
                    </a:lnTo>
                    <a:lnTo>
                      <a:pt x="48" y="208"/>
                    </a:lnTo>
                    <a:lnTo>
                      <a:pt x="48" y="205"/>
                    </a:lnTo>
                    <a:lnTo>
                      <a:pt x="46" y="208"/>
                    </a:lnTo>
                    <a:lnTo>
                      <a:pt x="46" y="205"/>
                    </a:lnTo>
                    <a:lnTo>
                      <a:pt x="46" y="203"/>
                    </a:lnTo>
                    <a:lnTo>
                      <a:pt x="48" y="203"/>
                    </a:lnTo>
                    <a:lnTo>
                      <a:pt x="46" y="203"/>
                    </a:lnTo>
                    <a:lnTo>
                      <a:pt x="48" y="203"/>
                    </a:lnTo>
                    <a:lnTo>
                      <a:pt x="46" y="203"/>
                    </a:lnTo>
                    <a:lnTo>
                      <a:pt x="48" y="203"/>
                    </a:lnTo>
                    <a:lnTo>
                      <a:pt x="48" y="200"/>
                    </a:lnTo>
                    <a:lnTo>
                      <a:pt x="48" y="203"/>
                    </a:lnTo>
                    <a:lnTo>
                      <a:pt x="48" y="200"/>
                    </a:lnTo>
                    <a:lnTo>
                      <a:pt x="48" y="203"/>
                    </a:lnTo>
                    <a:lnTo>
                      <a:pt x="46" y="203"/>
                    </a:lnTo>
                    <a:lnTo>
                      <a:pt x="46" y="200"/>
                    </a:lnTo>
                    <a:lnTo>
                      <a:pt x="48" y="200"/>
                    </a:lnTo>
                    <a:lnTo>
                      <a:pt x="46" y="200"/>
                    </a:lnTo>
                    <a:lnTo>
                      <a:pt x="46" y="198"/>
                    </a:lnTo>
                    <a:lnTo>
                      <a:pt x="46" y="195"/>
                    </a:lnTo>
                    <a:lnTo>
                      <a:pt x="46" y="198"/>
                    </a:lnTo>
                    <a:lnTo>
                      <a:pt x="46" y="195"/>
                    </a:lnTo>
                    <a:lnTo>
                      <a:pt x="46" y="193"/>
                    </a:lnTo>
                    <a:lnTo>
                      <a:pt x="44" y="193"/>
                    </a:lnTo>
                    <a:lnTo>
                      <a:pt x="41" y="193"/>
                    </a:lnTo>
                    <a:lnTo>
                      <a:pt x="44" y="191"/>
                    </a:lnTo>
                    <a:lnTo>
                      <a:pt x="44" y="188"/>
                    </a:lnTo>
                    <a:lnTo>
                      <a:pt x="44" y="191"/>
                    </a:lnTo>
                    <a:lnTo>
                      <a:pt x="44" y="188"/>
                    </a:lnTo>
                    <a:lnTo>
                      <a:pt x="46" y="188"/>
                    </a:lnTo>
                    <a:lnTo>
                      <a:pt x="48" y="188"/>
                    </a:lnTo>
                    <a:lnTo>
                      <a:pt x="48" y="186"/>
                    </a:lnTo>
                    <a:lnTo>
                      <a:pt x="51" y="186"/>
                    </a:lnTo>
                    <a:lnTo>
                      <a:pt x="51" y="183"/>
                    </a:lnTo>
                    <a:lnTo>
                      <a:pt x="48" y="183"/>
                    </a:lnTo>
                    <a:lnTo>
                      <a:pt x="48" y="181"/>
                    </a:lnTo>
                    <a:lnTo>
                      <a:pt x="48" y="178"/>
                    </a:lnTo>
                    <a:lnTo>
                      <a:pt x="46" y="176"/>
                    </a:lnTo>
                    <a:lnTo>
                      <a:pt x="46" y="178"/>
                    </a:lnTo>
                    <a:lnTo>
                      <a:pt x="46" y="176"/>
                    </a:lnTo>
                    <a:lnTo>
                      <a:pt x="44" y="173"/>
                    </a:lnTo>
                    <a:lnTo>
                      <a:pt x="44" y="171"/>
                    </a:lnTo>
                    <a:lnTo>
                      <a:pt x="46" y="171"/>
                    </a:lnTo>
                    <a:lnTo>
                      <a:pt x="46" y="169"/>
                    </a:lnTo>
                    <a:lnTo>
                      <a:pt x="46" y="166"/>
                    </a:lnTo>
                    <a:lnTo>
                      <a:pt x="46" y="169"/>
                    </a:lnTo>
                    <a:lnTo>
                      <a:pt x="46" y="166"/>
                    </a:lnTo>
                    <a:lnTo>
                      <a:pt x="48" y="166"/>
                    </a:lnTo>
                    <a:lnTo>
                      <a:pt x="46" y="166"/>
                    </a:lnTo>
                    <a:lnTo>
                      <a:pt x="48" y="166"/>
                    </a:lnTo>
                    <a:lnTo>
                      <a:pt x="46" y="164"/>
                    </a:lnTo>
                    <a:lnTo>
                      <a:pt x="48" y="164"/>
                    </a:lnTo>
                    <a:lnTo>
                      <a:pt x="48" y="161"/>
                    </a:lnTo>
                    <a:lnTo>
                      <a:pt x="46" y="161"/>
                    </a:lnTo>
                    <a:lnTo>
                      <a:pt x="46" y="159"/>
                    </a:lnTo>
                    <a:lnTo>
                      <a:pt x="44" y="159"/>
                    </a:lnTo>
                    <a:lnTo>
                      <a:pt x="44" y="161"/>
                    </a:lnTo>
                    <a:lnTo>
                      <a:pt x="44" y="159"/>
                    </a:lnTo>
                    <a:lnTo>
                      <a:pt x="44" y="161"/>
                    </a:lnTo>
                    <a:lnTo>
                      <a:pt x="41" y="159"/>
                    </a:lnTo>
                    <a:lnTo>
                      <a:pt x="41" y="156"/>
                    </a:lnTo>
                    <a:lnTo>
                      <a:pt x="41" y="154"/>
                    </a:lnTo>
                    <a:lnTo>
                      <a:pt x="39" y="154"/>
                    </a:lnTo>
                    <a:lnTo>
                      <a:pt x="36" y="154"/>
                    </a:lnTo>
                    <a:lnTo>
                      <a:pt x="39" y="154"/>
                    </a:lnTo>
                    <a:lnTo>
                      <a:pt x="39" y="151"/>
                    </a:lnTo>
                    <a:lnTo>
                      <a:pt x="39" y="149"/>
                    </a:lnTo>
                    <a:lnTo>
                      <a:pt x="36" y="149"/>
                    </a:lnTo>
                    <a:lnTo>
                      <a:pt x="39" y="149"/>
                    </a:lnTo>
                    <a:lnTo>
                      <a:pt x="36" y="149"/>
                    </a:lnTo>
                    <a:lnTo>
                      <a:pt x="36" y="147"/>
                    </a:lnTo>
                    <a:lnTo>
                      <a:pt x="34" y="147"/>
                    </a:lnTo>
                    <a:lnTo>
                      <a:pt x="34" y="144"/>
                    </a:lnTo>
                    <a:lnTo>
                      <a:pt x="31" y="144"/>
                    </a:lnTo>
                    <a:lnTo>
                      <a:pt x="34" y="144"/>
                    </a:lnTo>
                    <a:lnTo>
                      <a:pt x="34" y="142"/>
                    </a:lnTo>
                    <a:lnTo>
                      <a:pt x="34" y="139"/>
                    </a:lnTo>
                    <a:lnTo>
                      <a:pt x="34" y="137"/>
                    </a:lnTo>
                    <a:lnTo>
                      <a:pt x="36" y="137"/>
                    </a:lnTo>
                    <a:lnTo>
                      <a:pt x="36" y="134"/>
                    </a:lnTo>
                    <a:lnTo>
                      <a:pt x="36" y="132"/>
                    </a:lnTo>
                    <a:lnTo>
                      <a:pt x="36" y="129"/>
                    </a:lnTo>
                    <a:lnTo>
                      <a:pt x="39" y="129"/>
                    </a:lnTo>
                    <a:lnTo>
                      <a:pt x="39" y="132"/>
                    </a:lnTo>
                    <a:lnTo>
                      <a:pt x="39" y="134"/>
                    </a:lnTo>
                    <a:lnTo>
                      <a:pt x="41" y="134"/>
                    </a:lnTo>
                    <a:lnTo>
                      <a:pt x="41" y="137"/>
                    </a:lnTo>
                    <a:lnTo>
                      <a:pt x="41" y="134"/>
                    </a:lnTo>
                    <a:lnTo>
                      <a:pt x="44" y="134"/>
                    </a:lnTo>
                    <a:lnTo>
                      <a:pt x="44" y="132"/>
                    </a:lnTo>
                    <a:lnTo>
                      <a:pt x="46" y="132"/>
                    </a:lnTo>
                    <a:lnTo>
                      <a:pt x="46" y="129"/>
                    </a:lnTo>
                    <a:lnTo>
                      <a:pt x="48" y="129"/>
                    </a:lnTo>
                    <a:lnTo>
                      <a:pt x="48" y="127"/>
                    </a:lnTo>
                    <a:lnTo>
                      <a:pt x="48" y="125"/>
                    </a:lnTo>
                    <a:lnTo>
                      <a:pt x="51" y="125"/>
                    </a:lnTo>
                    <a:lnTo>
                      <a:pt x="53" y="125"/>
                    </a:lnTo>
                    <a:lnTo>
                      <a:pt x="51" y="125"/>
                    </a:lnTo>
                    <a:lnTo>
                      <a:pt x="53" y="125"/>
                    </a:lnTo>
                    <a:lnTo>
                      <a:pt x="53" y="122"/>
                    </a:lnTo>
                    <a:lnTo>
                      <a:pt x="51" y="122"/>
                    </a:lnTo>
                    <a:lnTo>
                      <a:pt x="51" y="120"/>
                    </a:lnTo>
                    <a:lnTo>
                      <a:pt x="51" y="117"/>
                    </a:lnTo>
                    <a:lnTo>
                      <a:pt x="48" y="117"/>
                    </a:lnTo>
                    <a:lnTo>
                      <a:pt x="48" y="115"/>
                    </a:lnTo>
                    <a:lnTo>
                      <a:pt x="48" y="112"/>
                    </a:lnTo>
                    <a:lnTo>
                      <a:pt x="46" y="110"/>
                    </a:lnTo>
                    <a:lnTo>
                      <a:pt x="46" y="107"/>
                    </a:lnTo>
                    <a:lnTo>
                      <a:pt x="44" y="107"/>
                    </a:lnTo>
                    <a:lnTo>
                      <a:pt x="46" y="107"/>
                    </a:lnTo>
                    <a:lnTo>
                      <a:pt x="46" y="105"/>
                    </a:lnTo>
                    <a:lnTo>
                      <a:pt x="48" y="105"/>
                    </a:lnTo>
                    <a:lnTo>
                      <a:pt x="46" y="103"/>
                    </a:lnTo>
                    <a:lnTo>
                      <a:pt x="48" y="105"/>
                    </a:lnTo>
                    <a:lnTo>
                      <a:pt x="48" y="107"/>
                    </a:lnTo>
                    <a:lnTo>
                      <a:pt x="51" y="107"/>
                    </a:lnTo>
                    <a:lnTo>
                      <a:pt x="48" y="107"/>
                    </a:lnTo>
                    <a:lnTo>
                      <a:pt x="48" y="110"/>
                    </a:lnTo>
                    <a:lnTo>
                      <a:pt x="51" y="107"/>
                    </a:lnTo>
                    <a:lnTo>
                      <a:pt x="51" y="110"/>
                    </a:lnTo>
                    <a:lnTo>
                      <a:pt x="53" y="110"/>
                    </a:lnTo>
                    <a:lnTo>
                      <a:pt x="53" y="112"/>
                    </a:lnTo>
                    <a:lnTo>
                      <a:pt x="56" y="112"/>
                    </a:lnTo>
                    <a:lnTo>
                      <a:pt x="56" y="115"/>
                    </a:lnTo>
                    <a:lnTo>
                      <a:pt x="58" y="115"/>
                    </a:lnTo>
                    <a:lnTo>
                      <a:pt x="58" y="117"/>
                    </a:lnTo>
                    <a:lnTo>
                      <a:pt x="58" y="115"/>
                    </a:lnTo>
                    <a:lnTo>
                      <a:pt x="58" y="117"/>
                    </a:lnTo>
                    <a:lnTo>
                      <a:pt x="58" y="120"/>
                    </a:lnTo>
                    <a:lnTo>
                      <a:pt x="61" y="120"/>
                    </a:lnTo>
                    <a:lnTo>
                      <a:pt x="61" y="122"/>
                    </a:lnTo>
                    <a:lnTo>
                      <a:pt x="58" y="122"/>
                    </a:lnTo>
                    <a:lnTo>
                      <a:pt x="58" y="125"/>
                    </a:lnTo>
                    <a:lnTo>
                      <a:pt x="61" y="125"/>
                    </a:lnTo>
                    <a:lnTo>
                      <a:pt x="63" y="125"/>
                    </a:lnTo>
                    <a:lnTo>
                      <a:pt x="66" y="122"/>
                    </a:lnTo>
                    <a:lnTo>
                      <a:pt x="63" y="122"/>
                    </a:lnTo>
                    <a:lnTo>
                      <a:pt x="66" y="122"/>
                    </a:lnTo>
                    <a:lnTo>
                      <a:pt x="66" y="120"/>
                    </a:lnTo>
                    <a:lnTo>
                      <a:pt x="63" y="120"/>
                    </a:lnTo>
                    <a:lnTo>
                      <a:pt x="63" y="117"/>
                    </a:lnTo>
                    <a:lnTo>
                      <a:pt x="63" y="115"/>
                    </a:lnTo>
                    <a:lnTo>
                      <a:pt x="63" y="112"/>
                    </a:lnTo>
                    <a:lnTo>
                      <a:pt x="63" y="110"/>
                    </a:lnTo>
                    <a:lnTo>
                      <a:pt x="61" y="107"/>
                    </a:lnTo>
                    <a:lnTo>
                      <a:pt x="58" y="107"/>
                    </a:lnTo>
                    <a:lnTo>
                      <a:pt x="61" y="105"/>
                    </a:lnTo>
                    <a:lnTo>
                      <a:pt x="63" y="105"/>
                    </a:lnTo>
                    <a:lnTo>
                      <a:pt x="66" y="105"/>
                    </a:lnTo>
                    <a:lnTo>
                      <a:pt x="68" y="105"/>
                    </a:lnTo>
                    <a:lnTo>
                      <a:pt x="68" y="103"/>
                    </a:lnTo>
                    <a:lnTo>
                      <a:pt x="70" y="103"/>
                    </a:lnTo>
                    <a:lnTo>
                      <a:pt x="70" y="100"/>
                    </a:lnTo>
                    <a:lnTo>
                      <a:pt x="73" y="100"/>
                    </a:lnTo>
                    <a:lnTo>
                      <a:pt x="73" y="98"/>
                    </a:lnTo>
                    <a:lnTo>
                      <a:pt x="75" y="98"/>
                    </a:lnTo>
                    <a:lnTo>
                      <a:pt x="75" y="95"/>
                    </a:lnTo>
                    <a:lnTo>
                      <a:pt x="78" y="95"/>
                    </a:lnTo>
                    <a:lnTo>
                      <a:pt x="78" y="93"/>
                    </a:lnTo>
                    <a:lnTo>
                      <a:pt x="80" y="93"/>
                    </a:lnTo>
                    <a:lnTo>
                      <a:pt x="80" y="90"/>
                    </a:lnTo>
                    <a:lnTo>
                      <a:pt x="80" y="88"/>
                    </a:lnTo>
                    <a:lnTo>
                      <a:pt x="83" y="88"/>
                    </a:lnTo>
                    <a:lnTo>
                      <a:pt x="83" y="85"/>
                    </a:lnTo>
                    <a:lnTo>
                      <a:pt x="85" y="85"/>
                    </a:lnTo>
                    <a:lnTo>
                      <a:pt x="85" y="83"/>
                    </a:lnTo>
                    <a:lnTo>
                      <a:pt x="88" y="83"/>
                    </a:lnTo>
                    <a:lnTo>
                      <a:pt x="88" y="85"/>
                    </a:lnTo>
                    <a:lnTo>
                      <a:pt x="88" y="83"/>
                    </a:lnTo>
                    <a:lnTo>
                      <a:pt x="90" y="83"/>
                    </a:lnTo>
                    <a:lnTo>
                      <a:pt x="90" y="85"/>
                    </a:lnTo>
                    <a:lnTo>
                      <a:pt x="90" y="83"/>
                    </a:lnTo>
                    <a:lnTo>
                      <a:pt x="92" y="83"/>
                    </a:lnTo>
                    <a:lnTo>
                      <a:pt x="95" y="83"/>
                    </a:lnTo>
                    <a:lnTo>
                      <a:pt x="95" y="80"/>
                    </a:lnTo>
                    <a:lnTo>
                      <a:pt x="97" y="80"/>
                    </a:lnTo>
                    <a:lnTo>
                      <a:pt x="97" y="78"/>
                    </a:lnTo>
                    <a:lnTo>
                      <a:pt x="97" y="76"/>
                    </a:lnTo>
                    <a:lnTo>
                      <a:pt x="95" y="76"/>
                    </a:lnTo>
                    <a:lnTo>
                      <a:pt x="92" y="76"/>
                    </a:lnTo>
                    <a:lnTo>
                      <a:pt x="95" y="76"/>
                    </a:lnTo>
                    <a:lnTo>
                      <a:pt x="95" y="73"/>
                    </a:lnTo>
                    <a:lnTo>
                      <a:pt x="95" y="71"/>
                    </a:lnTo>
                    <a:lnTo>
                      <a:pt x="97" y="68"/>
                    </a:lnTo>
                    <a:lnTo>
                      <a:pt x="97" y="6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6" name="Freeform 2262"/>
              <p:cNvSpPr>
                <a:spLocks/>
              </p:cNvSpPr>
              <p:nvPr/>
            </p:nvSpPr>
            <p:spPr bwMode="auto">
              <a:xfrm>
                <a:off x="2656" y="1437"/>
                <a:ext cx="115" cy="66"/>
              </a:xfrm>
              <a:custGeom>
                <a:avLst/>
                <a:gdLst>
                  <a:gd name="T0" fmla="*/ 5 w 115"/>
                  <a:gd name="T1" fmla="*/ 63 h 66"/>
                  <a:gd name="T2" fmla="*/ 3 w 115"/>
                  <a:gd name="T3" fmla="*/ 61 h 66"/>
                  <a:gd name="T4" fmla="*/ 0 w 115"/>
                  <a:gd name="T5" fmla="*/ 63 h 66"/>
                  <a:gd name="T6" fmla="*/ 3 w 115"/>
                  <a:gd name="T7" fmla="*/ 61 h 66"/>
                  <a:gd name="T8" fmla="*/ 3 w 115"/>
                  <a:gd name="T9" fmla="*/ 58 h 66"/>
                  <a:gd name="T10" fmla="*/ 5 w 115"/>
                  <a:gd name="T11" fmla="*/ 56 h 66"/>
                  <a:gd name="T12" fmla="*/ 8 w 115"/>
                  <a:gd name="T13" fmla="*/ 54 h 66"/>
                  <a:gd name="T14" fmla="*/ 5 w 115"/>
                  <a:gd name="T15" fmla="*/ 51 h 66"/>
                  <a:gd name="T16" fmla="*/ 8 w 115"/>
                  <a:gd name="T17" fmla="*/ 49 h 66"/>
                  <a:gd name="T18" fmla="*/ 13 w 115"/>
                  <a:gd name="T19" fmla="*/ 49 h 66"/>
                  <a:gd name="T20" fmla="*/ 13 w 115"/>
                  <a:gd name="T21" fmla="*/ 44 h 66"/>
                  <a:gd name="T22" fmla="*/ 18 w 115"/>
                  <a:gd name="T23" fmla="*/ 44 h 66"/>
                  <a:gd name="T24" fmla="*/ 20 w 115"/>
                  <a:gd name="T25" fmla="*/ 41 h 66"/>
                  <a:gd name="T26" fmla="*/ 22 w 115"/>
                  <a:gd name="T27" fmla="*/ 39 h 66"/>
                  <a:gd name="T28" fmla="*/ 25 w 115"/>
                  <a:gd name="T29" fmla="*/ 36 h 66"/>
                  <a:gd name="T30" fmla="*/ 27 w 115"/>
                  <a:gd name="T31" fmla="*/ 39 h 66"/>
                  <a:gd name="T32" fmla="*/ 32 w 115"/>
                  <a:gd name="T33" fmla="*/ 39 h 66"/>
                  <a:gd name="T34" fmla="*/ 37 w 115"/>
                  <a:gd name="T35" fmla="*/ 39 h 66"/>
                  <a:gd name="T36" fmla="*/ 42 w 115"/>
                  <a:gd name="T37" fmla="*/ 39 h 66"/>
                  <a:gd name="T38" fmla="*/ 42 w 115"/>
                  <a:gd name="T39" fmla="*/ 34 h 66"/>
                  <a:gd name="T40" fmla="*/ 44 w 115"/>
                  <a:gd name="T41" fmla="*/ 32 h 66"/>
                  <a:gd name="T42" fmla="*/ 44 w 115"/>
                  <a:gd name="T43" fmla="*/ 32 h 66"/>
                  <a:gd name="T44" fmla="*/ 44 w 115"/>
                  <a:gd name="T45" fmla="*/ 32 h 66"/>
                  <a:gd name="T46" fmla="*/ 44 w 115"/>
                  <a:gd name="T47" fmla="*/ 32 h 66"/>
                  <a:gd name="T48" fmla="*/ 47 w 115"/>
                  <a:gd name="T49" fmla="*/ 29 h 66"/>
                  <a:gd name="T50" fmla="*/ 49 w 115"/>
                  <a:gd name="T51" fmla="*/ 32 h 66"/>
                  <a:gd name="T52" fmla="*/ 54 w 115"/>
                  <a:gd name="T53" fmla="*/ 32 h 66"/>
                  <a:gd name="T54" fmla="*/ 59 w 115"/>
                  <a:gd name="T55" fmla="*/ 32 h 66"/>
                  <a:gd name="T56" fmla="*/ 64 w 115"/>
                  <a:gd name="T57" fmla="*/ 32 h 66"/>
                  <a:gd name="T58" fmla="*/ 69 w 115"/>
                  <a:gd name="T59" fmla="*/ 32 h 66"/>
                  <a:gd name="T60" fmla="*/ 71 w 115"/>
                  <a:gd name="T61" fmla="*/ 29 h 66"/>
                  <a:gd name="T62" fmla="*/ 74 w 115"/>
                  <a:gd name="T63" fmla="*/ 27 h 66"/>
                  <a:gd name="T64" fmla="*/ 76 w 115"/>
                  <a:gd name="T65" fmla="*/ 24 h 66"/>
                  <a:gd name="T66" fmla="*/ 81 w 115"/>
                  <a:gd name="T67" fmla="*/ 22 h 66"/>
                  <a:gd name="T68" fmla="*/ 86 w 115"/>
                  <a:gd name="T69" fmla="*/ 19 h 66"/>
                  <a:gd name="T70" fmla="*/ 88 w 115"/>
                  <a:gd name="T71" fmla="*/ 17 h 66"/>
                  <a:gd name="T72" fmla="*/ 93 w 115"/>
                  <a:gd name="T73" fmla="*/ 17 h 66"/>
                  <a:gd name="T74" fmla="*/ 96 w 115"/>
                  <a:gd name="T75" fmla="*/ 14 h 66"/>
                  <a:gd name="T76" fmla="*/ 98 w 115"/>
                  <a:gd name="T77" fmla="*/ 12 h 66"/>
                  <a:gd name="T78" fmla="*/ 101 w 115"/>
                  <a:gd name="T79" fmla="*/ 10 h 66"/>
                  <a:gd name="T80" fmla="*/ 98 w 115"/>
                  <a:gd name="T81" fmla="*/ 7 h 66"/>
                  <a:gd name="T82" fmla="*/ 101 w 115"/>
                  <a:gd name="T83" fmla="*/ 5 h 66"/>
                  <a:gd name="T84" fmla="*/ 106 w 115"/>
                  <a:gd name="T85" fmla="*/ 5 h 66"/>
                  <a:gd name="T86" fmla="*/ 103 w 115"/>
                  <a:gd name="T87" fmla="*/ 7 h 66"/>
                  <a:gd name="T88" fmla="*/ 108 w 115"/>
                  <a:gd name="T89" fmla="*/ 7 h 66"/>
                  <a:gd name="T90" fmla="*/ 106 w 115"/>
                  <a:gd name="T91" fmla="*/ 5 h 66"/>
                  <a:gd name="T92" fmla="*/ 108 w 115"/>
                  <a:gd name="T93" fmla="*/ 2 h 66"/>
                  <a:gd name="T94" fmla="*/ 110 w 115"/>
                  <a:gd name="T95" fmla="*/ 0 h 66"/>
                  <a:gd name="T96" fmla="*/ 115 w 115"/>
                  <a:gd name="T9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5" h="66">
                    <a:moveTo>
                      <a:pt x="5" y="66"/>
                    </a:moveTo>
                    <a:lnTo>
                      <a:pt x="5" y="63"/>
                    </a:lnTo>
                    <a:lnTo>
                      <a:pt x="5" y="61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0" y="63"/>
                    </a:lnTo>
                    <a:lnTo>
                      <a:pt x="3" y="63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3" y="58"/>
                    </a:lnTo>
                    <a:lnTo>
                      <a:pt x="5" y="58"/>
                    </a:lnTo>
                    <a:lnTo>
                      <a:pt x="5" y="56"/>
                    </a:lnTo>
                    <a:lnTo>
                      <a:pt x="5" y="54"/>
                    </a:lnTo>
                    <a:lnTo>
                      <a:pt x="8" y="54"/>
                    </a:lnTo>
                    <a:lnTo>
                      <a:pt x="8" y="51"/>
                    </a:lnTo>
                    <a:lnTo>
                      <a:pt x="5" y="51"/>
                    </a:lnTo>
                    <a:lnTo>
                      <a:pt x="8" y="51"/>
                    </a:lnTo>
                    <a:lnTo>
                      <a:pt x="8" y="49"/>
                    </a:lnTo>
                    <a:lnTo>
                      <a:pt x="10" y="49"/>
                    </a:lnTo>
                    <a:lnTo>
                      <a:pt x="13" y="49"/>
                    </a:lnTo>
                    <a:lnTo>
                      <a:pt x="13" y="46"/>
                    </a:lnTo>
                    <a:lnTo>
                      <a:pt x="13" y="44"/>
                    </a:lnTo>
                    <a:lnTo>
                      <a:pt x="15" y="44"/>
                    </a:lnTo>
                    <a:lnTo>
                      <a:pt x="18" y="44"/>
                    </a:lnTo>
                    <a:lnTo>
                      <a:pt x="18" y="41"/>
                    </a:lnTo>
                    <a:lnTo>
                      <a:pt x="20" y="41"/>
                    </a:lnTo>
                    <a:lnTo>
                      <a:pt x="20" y="39"/>
                    </a:lnTo>
                    <a:lnTo>
                      <a:pt x="22" y="39"/>
                    </a:lnTo>
                    <a:lnTo>
                      <a:pt x="25" y="39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7" y="39"/>
                    </a:lnTo>
                    <a:lnTo>
                      <a:pt x="30" y="39"/>
                    </a:lnTo>
                    <a:lnTo>
                      <a:pt x="32" y="39"/>
                    </a:lnTo>
                    <a:lnTo>
                      <a:pt x="35" y="39"/>
                    </a:lnTo>
                    <a:lnTo>
                      <a:pt x="37" y="39"/>
                    </a:lnTo>
                    <a:lnTo>
                      <a:pt x="40" y="39"/>
                    </a:lnTo>
                    <a:lnTo>
                      <a:pt x="42" y="39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29"/>
                    </a:lnTo>
                    <a:lnTo>
                      <a:pt x="44" y="32"/>
                    </a:lnTo>
                    <a:lnTo>
                      <a:pt x="44" y="29"/>
                    </a:lnTo>
                    <a:lnTo>
                      <a:pt x="44" y="32"/>
                    </a:lnTo>
                    <a:lnTo>
                      <a:pt x="44" y="29"/>
                    </a:lnTo>
                    <a:lnTo>
                      <a:pt x="44" y="32"/>
                    </a:lnTo>
                    <a:lnTo>
                      <a:pt x="47" y="32"/>
                    </a:lnTo>
                    <a:lnTo>
                      <a:pt x="47" y="29"/>
                    </a:lnTo>
                    <a:lnTo>
                      <a:pt x="49" y="29"/>
                    </a:lnTo>
                    <a:lnTo>
                      <a:pt x="49" y="32"/>
                    </a:lnTo>
                    <a:lnTo>
                      <a:pt x="52" y="32"/>
                    </a:lnTo>
                    <a:lnTo>
                      <a:pt x="54" y="32"/>
                    </a:lnTo>
                    <a:lnTo>
                      <a:pt x="57" y="32"/>
                    </a:lnTo>
                    <a:lnTo>
                      <a:pt x="59" y="32"/>
                    </a:lnTo>
                    <a:lnTo>
                      <a:pt x="62" y="32"/>
                    </a:lnTo>
                    <a:lnTo>
                      <a:pt x="64" y="32"/>
                    </a:lnTo>
                    <a:lnTo>
                      <a:pt x="66" y="32"/>
                    </a:lnTo>
                    <a:lnTo>
                      <a:pt x="69" y="32"/>
                    </a:lnTo>
                    <a:lnTo>
                      <a:pt x="69" y="29"/>
                    </a:lnTo>
                    <a:lnTo>
                      <a:pt x="71" y="29"/>
                    </a:lnTo>
                    <a:lnTo>
                      <a:pt x="71" y="27"/>
                    </a:lnTo>
                    <a:lnTo>
                      <a:pt x="74" y="27"/>
                    </a:lnTo>
                    <a:lnTo>
                      <a:pt x="76" y="27"/>
                    </a:lnTo>
                    <a:lnTo>
                      <a:pt x="76" y="24"/>
                    </a:lnTo>
                    <a:lnTo>
                      <a:pt x="79" y="24"/>
                    </a:lnTo>
                    <a:lnTo>
                      <a:pt x="81" y="22"/>
                    </a:lnTo>
                    <a:lnTo>
                      <a:pt x="84" y="19"/>
                    </a:lnTo>
                    <a:lnTo>
                      <a:pt x="86" y="19"/>
                    </a:lnTo>
                    <a:lnTo>
                      <a:pt x="88" y="19"/>
                    </a:lnTo>
                    <a:lnTo>
                      <a:pt x="88" y="17"/>
                    </a:lnTo>
                    <a:lnTo>
                      <a:pt x="91" y="17"/>
                    </a:lnTo>
                    <a:lnTo>
                      <a:pt x="93" y="17"/>
                    </a:lnTo>
                    <a:lnTo>
                      <a:pt x="96" y="17"/>
                    </a:lnTo>
                    <a:lnTo>
                      <a:pt x="96" y="14"/>
                    </a:lnTo>
                    <a:lnTo>
                      <a:pt x="98" y="14"/>
                    </a:lnTo>
                    <a:lnTo>
                      <a:pt x="98" y="12"/>
                    </a:lnTo>
                    <a:lnTo>
                      <a:pt x="98" y="10"/>
                    </a:lnTo>
                    <a:lnTo>
                      <a:pt x="101" y="10"/>
                    </a:lnTo>
                    <a:lnTo>
                      <a:pt x="101" y="7"/>
                    </a:lnTo>
                    <a:lnTo>
                      <a:pt x="98" y="7"/>
                    </a:lnTo>
                    <a:lnTo>
                      <a:pt x="98" y="5"/>
                    </a:lnTo>
                    <a:lnTo>
                      <a:pt x="101" y="5"/>
                    </a:lnTo>
                    <a:lnTo>
                      <a:pt x="103" y="5"/>
                    </a:lnTo>
                    <a:lnTo>
                      <a:pt x="106" y="5"/>
                    </a:lnTo>
                    <a:lnTo>
                      <a:pt x="103" y="5"/>
                    </a:lnTo>
                    <a:lnTo>
                      <a:pt x="103" y="7"/>
                    </a:lnTo>
                    <a:lnTo>
                      <a:pt x="106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6" y="5"/>
                    </a:lnTo>
                    <a:lnTo>
                      <a:pt x="106" y="2"/>
                    </a:lnTo>
                    <a:lnTo>
                      <a:pt x="108" y="2"/>
                    </a:lnTo>
                    <a:lnTo>
                      <a:pt x="110" y="2"/>
                    </a:lnTo>
                    <a:lnTo>
                      <a:pt x="110" y="0"/>
                    </a:lnTo>
                    <a:lnTo>
                      <a:pt x="113" y="0"/>
                    </a:lnTo>
                    <a:lnTo>
                      <a:pt x="11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7" name="Freeform 2263"/>
              <p:cNvSpPr>
                <a:spLocks/>
              </p:cNvSpPr>
              <p:nvPr/>
            </p:nvSpPr>
            <p:spPr bwMode="auto">
              <a:xfrm>
                <a:off x="2490" y="143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8" name="Freeform 2264"/>
              <p:cNvSpPr>
                <a:spLocks/>
              </p:cNvSpPr>
              <p:nvPr/>
            </p:nvSpPr>
            <p:spPr bwMode="auto">
              <a:xfrm>
                <a:off x="2500" y="141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9" name="Freeform 2265"/>
              <p:cNvSpPr>
                <a:spLocks noEditPoints="1"/>
              </p:cNvSpPr>
              <p:nvPr/>
            </p:nvSpPr>
            <p:spPr bwMode="auto">
              <a:xfrm>
                <a:off x="2341" y="1471"/>
                <a:ext cx="127" cy="159"/>
              </a:xfrm>
              <a:custGeom>
                <a:avLst/>
                <a:gdLst>
                  <a:gd name="T0" fmla="*/ 3 w 127"/>
                  <a:gd name="T1" fmla="*/ 157 h 159"/>
                  <a:gd name="T2" fmla="*/ 88 w 127"/>
                  <a:gd name="T3" fmla="*/ 69 h 159"/>
                  <a:gd name="T4" fmla="*/ 95 w 127"/>
                  <a:gd name="T5" fmla="*/ 61 h 159"/>
                  <a:gd name="T6" fmla="*/ 56 w 127"/>
                  <a:gd name="T7" fmla="*/ 46 h 159"/>
                  <a:gd name="T8" fmla="*/ 56 w 127"/>
                  <a:gd name="T9" fmla="*/ 29 h 159"/>
                  <a:gd name="T10" fmla="*/ 54 w 127"/>
                  <a:gd name="T11" fmla="*/ 29 h 159"/>
                  <a:gd name="T12" fmla="*/ 49 w 127"/>
                  <a:gd name="T13" fmla="*/ 2 h 159"/>
                  <a:gd name="T14" fmla="*/ 59 w 127"/>
                  <a:gd name="T15" fmla="*/ 7 h 159"/>
                  <a:gd name="T16" fmla="*/ 69 w 127"/>
                  <a:gd name="T17" fmla="*/ 2 h 159"/>
                  <a:gd name="T18" fmla="*/ 76 w 127"/>
                  <a:gd name="T19" fmla="*/ 7 h 159"/>
                  <a:gd name="T20" fmla="*/ 81 w 127"/>
                  <a:gd name="T21" fmla="*/ 10 h 159"/>
                  <a:gd name="T22" fmla="*/ 86 w 127"/>
                  <a:gd name="T23" fmla="*/ 12 h 159"/>
                  <a:gd name="T24" fmla="*/ 93 w 127"/>
                  <a:gd name="T25" fmla="*/ 12 h 159"/>
                  <a:gd name="T26" fmla="*/ 98 w 127"/>
                  <a:gd name="T27" fmla="*/ 12 h 159"/>
                  <a:gd name="T28" fmla="*/ 100 w 127"/>
                  <a:gd name="T29" fmla="*/ 17 h 159"/>
                  <a:gd name="T30" fmla="*/ 105 w 127"/>
                  <a:gd name="T31" fmla="*/ 27 h 159"/>
                  <a:gd name="T32" fmla="*/ 113 w 127"/>
                  <a:gd name="T33" fmla="*/ 34 h 159"/>
                  <a:gd name="T34" fmla="*/ 117 w 127"/>
                  <a:gd name="T35" fmla="*/ 39 h 159"/>
                  <a:gd name="T36" fmla="*/ 120 w 127"/>
                  <a:gd name="T37" fmla="*/ 42 h 159"/>
                  <a:gd name="T38" fmla="*/ 125 w 127"/>
                  <a:gd name="T39" fmla="*/ 44 h 159"/>
                  <a:gd name="T40" fmla="*/ 117 w 127"/>
                  <a:gd name="T41" fmla="*/ 44 h 159"/>
                  <a:gd name="T42" fmla="*/ 115 w 127"/>
                  <a:gd name="T43" fmla="*/ 56 h 159"/>
                  <a:gd name="T44" fmla="*/ 122 w 127"/>
                  <a:gd name="T45" fmla="*/ 64 h 159"/>
                  <a:gd name="T46" fmla="*/ 115 w 127"/>
                  <a:gd name="T47" fmla="*/ 69 h 159"/>
                  <a:gd name="T48" fmla="*/ 117 w 127"/>
                  <a:gd name="T49" fmla="*/ 73 h 159"/>
                  <a:gd name="T50" fmla="*/ 113 w 127"/>
                  <a:gd name="T51" fmla="*/ 81 h 159"/>
                  <a:gd name="T52" fmla="*/ 117 w 127"/>
                  <a:gd name="T53" fmla="*/ 88 h 159"/>
                  <a:gd name="T54" fmla="*/ 115 w 127"/>
                  <a:gd name="T55" fmla="*/ 83 h 159"/>
                  <a:gd name="T56" fmla="*/ 110 w 127"/>
                  <a:gd name="T57" fmla="*/ 73 h 159"/>
                  <a:gd name="T58" fmla="*/ 110 w 127"/>
                  <a:gd name="T59" fmla="*/ 73 h 159"/>
                  <a:gd name="T60" fmla="*/ 103 w 127"/>
                  <a:gd name="T61" fmla="*/ 69 h 159"/>
                  <a:gd name="T62" fmla="*/ 105 w 127"/>
                  <a:gd name="T63" fmla="*/ 73 h 159"/>
                  <a:gd name="T64" fmla="*/ 100 w 127"/>
                  <a:gd name="T65" fmla="*/ 76 h 159"/>
                  <a:gd name="T66" fmla="*/ 93 w 127"/>
                  <a:gd name="T67" fmla="*/ 71 h 159"/>
                  <a:gd name="T68" fmla="*/ 100 w 127"/>
                  <a:gd name="T69" fmla="*/ 66 h 159"/>
                  <a:gd name="T70" fmla="*/ 100 w 127"/>
                  <a:gd name="T71" fmla="*/ 64 h 159"/>
                  <a:gd name="T72" fmla="*/ 98 w 127"/>
                  <a:gd name="T73" fmla="*/ 64 h 159"/>
                  <a:gd name="T74" fmla="*/ 98 w 127"/>
                  <a:gd name="T75" fmla="*/ 61 h 159"/>
                  <a:gd name="T76" fmla="*/ 93 w 127"/>
                  <a:gd name="T77" fmla="*/ 59 h 159"/>
                  <a:gd name="T78" fmla="*/ 88 w 127"/>
                  <a:gd name="T79" fmla="*/ 51 h 159"/>
                  <a:gd name="T80" fmla="*/ 81 w 127"/>
                  <a:gd name="T81" fmla="*/ 51 h 159"/>
                  <a:gd name="T82" fmla="*/ 78 w 127"/>
                  <a:gd name="T83" fmla="*/ 46 h 159"/>
                  <a:gd name="T84" fmla="*/ 71 w 127"/>
                  <a:gd name="T85" fmla="*/ 46 h 159"/>
                  <a:gd name="T86" fmla="*/ 69 w 127"/>
                  <a:gd name="T87" fmla="*/ 39 h 159"/>
                  <a:gd name="T88" fmla="*/ 61 w 127"/>
                  <a:gd name="T89" fmla="*/ 34 h 159"/>
                  <a:gd name="T90" fmla="*/ 54 w 127"/>
                  <a:gd name="T91" fmla="*/ 29 h 159"/>
                  <a:gd name="T92" fmla="*/ 51 w 127"/>
                  <a:gd name="T93" fmla="*/ 24 h 159"/>
                  <a:gd name="T94" fmla="*/ 54 w 127"/>
                  <a:gd name="T95" fmla="*/ 34 h 159"/>
                  <a:gd name="T96" fmla="*/ 61 w 127"/>
                  <a:gd name="T97" fmla="*/ 39 h 159"/>
                  <a:gd name="T98" fmla="*/ 59 w 127"/>
                  <a:gd name="T99" fmla="*/ 39 h 159"/>
                  <a:gd name="T100" fmla="*/ 56 w 127"/>
                  <a:gd name="T101" fmla="*/ 44 h 159"/>
                  <a:gd name="T102" fmla="*/ 51 w 127"/>
                  <a:gd name="T103" fmla="*/ 42 h 159"/>
                  <a:gd name="T104" fmla="*/ 44 w 127"/>
                  <a:gd name="T105" fmla="*/ 37 h 159"/>
                  <a:gd name="T106" fmla="*/ 37 w 127"/>
                  <a:gd name="T107" fmla="*/ 29 h 159"/>
                  <a:gd name="T108" fmla="*/ 37 w 127"/>
                  <a:gd name="T109" fmla="*/ 20 h 159"/>
                  <a:gd name="T110" fmla="*/ 42 w 127"/>
                  <a:gd name="T111" fmla="*/ 15 h 159"/>
                  <a:gd name="T112" fmla="*/ 39 w 127"/>
                  <a:gd name="T113" fmla="*/ 10 h 159"/>
                  <a:gd name="T114" fmla="*/ 34 w 127"/>
                  <a:gd name="T115" fmla="*/ 7 h 159"/>
                  <a:gd name="T116" fmla="*/ 39 w 127"/>
                  <a:gd name="T117" fmla="*/ 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9">
                    <a:moveTo>
                      <a:pt x="3" y="157"/>
                    </a:moveTo>
                    <a:lnTo>
                      <a:pt x="0" y="157"/>
                    </a:lnTo>
                    <a:lnTo>
                      <a:pt x="0" y="159"/>
                    </a:lnTo>
                    <a:lnTo>
                      <a:pt x="0" y="157"/>
                    </a:lnTo>
                    <a:lnTo>
                      <a:pt x="3" y="157"/>
                    </a:lnTo>
                    <a:lnTo>
                      <a:pt x="0" y="157"/>
                    </a:lnTo>
                    <a:lnTo>
                      <a:pt x="3" y="157"/>
                    </a:lnTo>
                    <a:close/>
                    <a:moveTo>
                      <a:pt x="88" y="69"/>
                    </a:moveTo>
                    <a:lnTo>
                      <a:pt x="91" y="69"/>
                    </a:lnTo>
                    <a:lnTo>
                      <a:pt x="88" y="69"/>
                    </a:lnTo>
                    <a:close/>
                    <a:moveTo>
                      <a:pt x="95" y="64"/>
                    </a:moveTo>
                    <a:lnTo>
                      <a:pt x="95" y="61"/>
                    </a:lnTo>
                    <a:lnTo>
                      <a:pt x="98" y="64"/>
                    </a:lnTo>
                    <a:lnTo>
                      <a:pt x="95" y="64"/>
                    </a:lnTo>
                    <a:close/>
                    <a:moveTo>
                      <a:pt x="95" y="61"/>
                    </a:moveTo>
                    <a:lnTo>
                      <a:pt x="95" y="59"/>
                    </a:lnTo>
                    <a:lnTo>
                      <a:pt x="95" y="61"/>
                    </a:lnTo>
                    <a:close/>
                    <a:moveTo>
                      <a:pt x="56" y="46"/>
                    </a:moveTo>
                    <a:lnTo>
                      <a:pt x="54" y="46"/>
                    </a:lnTo>
                    <a:lnTo>
                      <a:pt x="56" y="46"/>
                    </a:lnTo>
                    <a:close/>
                    <a:moveTo>
                      <a:pt x="59" y="34"/>
                    </a:moveTo>
                    <a:lnTo>
                      <a:pt x="56" y="34"/>
                    </a:lnTo>
                    <a:lnTo>
                      <a:pt x="59" y="34"/>
                    </a:lnTo>
                    <a:close/>
                    <a:moveTo>
                      <a:pt x="54" y="29"/>
                    </a:moveTo>
                    <a:lnTo>
                      <a:pt x="56" y="29"/>
                    </a:lnTo>
                    <a:lnTo>
                      <a:pt x="54" y="29"/>
                    </a:lnTo>
                    <a:lnTo>
                      <a:pt x="54" y="32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4" y="29"/>
                    </a:lnTo>
                    <a:close/>
                    <a:moveTo>
                      <a:pt x="32" y="10"/>
                    </a:moveTo>
                    <a:lnTo>
                      <a:pt x="34" y="10"/>
                    </a:lnTo>
                    <a:lnTo>
                      <a:pt x="32" y="10"/>
                    </a:lnTo>
                    <a:close/>
                    <a:moveTo>
                      <a:pt x="47" y="2"/>
                    </a:moveTo>
                    <a:lnTo>
                      <a:pt x="49" y="2"/>
                    </a:lnTo>
                    <a:lnTo>
                      <a:pt x="51" y="2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9" y="5"/>
                    </a:lnTo>
                    <a:lnTo>
                      <a:pt x="59" y="7"/>
                    </a:lnTo>
                    <a:lnTo>
                      <a:pt x="61" y="7"/>
                    </a:lnTo>
                    <a:lnTo>
                      <a:pt x="64" y="5"/>
                    </a:lnTo>
                    <a:lnTo>
                      <a:pt x="66" y="5"/>
                    </a:lnTo>
                    <a:lnTo>
                      <a:pt x="66" y="2"/>
                    </a:lnTo>
                    <a:lnTo>
                      <a:pt x="69" y="2"/>
                    </a:lnTo>
                    <a:lnTo>
                      <a:pt x="69" y="5"/>
                    </a:lnTo>
                    <a:lnTo>
                      <a:pt x="71" y="5"/>
                    </a:lnTo>
                    <a:lnTo>
                      <a:pt x="73" y="5"/>
                    </a:lnTo>
                    <a:lnTo>
                      <a:pt x="73" y="7"/>
                    </a:lnTo>
                    <a:lnTo>
                      <a:pt x="76" y="7"/>
                    </a:lnTo>
                    <a:lnTo>
                      <a:pt x="76" y="5"/>
                    </a:lnTo>
                    <a:lnTo>
                      <a:pt x="76" y="7"/>
                    </a:lnTo>
                    <a:lnTo>
                      <a:pt x="78" y="7"/>
                    </a:lnTo>
                    <a:lnTo>
                      <a:pt x="78" y="10"/>
                    </a:lnTo>
                    <a:lnTo>
                      <a:pt x="81" y="10"/>
                    </a:lnTo>
                    <a:lnTo>
                      <a:pt x="78" y="10"/>
                    </a:lnTo>
                    <a:lnTo>
                      <a:pt x="81" y="10"/>
                    </a:lnTo>
                    <a:lnTo>
                      <a:pt x="81" y="12"/>
                    </a:lnTo>
                    <a:lnTo>
                      <a:pt x="83" y="12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88" y="15"/>
                    </a:lnTo>
                    <a:lnTo>
                      <a:pt x="88" y="12"/>
                    </a:lnTo>
                    <a:lnTo>
                      <a:pt x="91" y="12"/>
                    </a:lnTo>
                    <a:lnTo>
                      <a:pt x="93" y="12"/>
                    </a:lnTo>
                    <a:lnTo>
                      <a:pt x="95" y="12"/>
                    </a:lnTo>
                    <a:lnTo>
                      <a:pt x="95" y="10"/>
                    </a:lnTo>
                    <a:lnTo>
                      <a:pt x="95" y="7"/>
                    </a:lnTo>
                    <a:lnTo>
                      <a:pt x="98" y="10"/>
                    </a:lnTo>
                    <a:lnTo>
                      <a:pt x="98" y="12"/>
                    </a:lnTo>
                    <a:lnTo>
                      <a:pt x="98" y="15"/>
                    </a:lnTo>
                    <a:lnTo>
                      <a:pt x="98" y="17"/>
                    </a:lnTo>
                    <a:lnTo>
                      <a:pt x="100" y="17"/>
                    </a:lnTo>
                    <a:lnTo>
                      <a:pt x="100" y="20"/>
                    </a:lnTo>
                    <a:lnTo>
                      <a:pt x="100" y="17"/>
                    </a:lnTo>
                    <a:lnTo>
                      <a:pt x="100" y="20"/>
                    </a:lnTo>
                    <a:lnTo>
                      <a:pt x="103" y="22"/>
                    </a:lnTo>
                    <a:lnTo>
                      <a:pt x="103" y="24"/>
                    </a:lnTo>
                    <a:lnTo>
                      <a:pt x="105" y="24"/>
                    </a:lnTo>
                    <a:lnTo>
                      <a:pt x="105" y="27"/>
                    </a:lnTo>
                    <a:lnTo>
                      <a:pt x="108" y="27"/>
                    </a:lnTo>
                    <a:lnTo>
                      <a:pt x="108" y="29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13" y="34"/>
                    </a:lnTo>
                    <a:lnTo>
                      <a:pt x="113" y="32"/>
                    </a:lnTo>
                    <a:lnTo>
                      <a:pt x="113" y="34"/>
                    </a:lnTo>
                    <a:lnTo>
                      <a:pt x="115" y="34"/>
                    </a:lnTo>
                    <a:lnTo>
                      <a:pt x="115" y="37"/>
                    </a:lnTo>
                    <a:lnTo>
                      <a:pt x="117" y="39"/>
                    </a:lnTo>
                    <a:lnTo>
                      <a:pt x="117" y="42"/>
                    </a:lnTo>
                    <a:lnTo>
                      <a:pt x="120" y="39"/>
                    </a:lnTo>
                    <a:lnTo>
                      <a:pt x="120" y="42"/>
                    </a:lnTo>
                    <a:lnTo>
                      <a:pt x="120" y="44"/>
                    </a:lnTo>
                    <a:lnTo>
                      <a:pt x="120" y="42"/>
                    </a:lnTo>
                    <a:lnTo>
                      <a:pt x="122" y="44"/>
                    </a:lnTo>
                    <a:lnTo>
                      <a:pt x="125" y="44"/>
                    </a:lnTo>
                    <a:lnTo>
                      <a:pt x="127" y="46"/>
                    </a:lnTo>
                    <a:lnTo>
                      <a:pt x="125" y="46"/>
                    </a:lnTo>
                    <a:lnTo>
                      <a:pt x="125" y="44"/>
                    </a:lnTo>
                    <a:lnTo>
                      <a:pt x="125" y="46"/>
                    </a:lnTo>
                    <a:lnTo>
                      <a:pt x="122" y="46"/>
                    </a:lnTo>
                    <a:lnTo>
                      <a:pt x="122" y="44"/>
                    </a:lnTo>
                    <a:lnTo>
                      <a:pt x="120" y="44"/>
                    </a:lnTo>
                    <a:lnTo>
                      <a:pt x="117" y="44"/>
                    </a:lnTo>
                    <a:lnTo>
                      <a:pt x="117" y="46"/>
                    </a:lnTo>
                    <a:lnTo>
                      <a:pt x="115" y="46"/>
                    </a:lnTo>
                    <a:lnTo>
                      <a:pt x="115" y="49"/>
                    </a:lnTo>
                    <a:lnTo>
                      <a:pt x="115" y="51"/>
                    </a:lnTo>
                    <a:lnTo>
                      <a:pt x="115" y="56"/>
                    </a:lnTo>
                    <a:lnTo>
                      <a:pt x="115" y="59"/>
                    </a:lnTo>
                    <a:lnTo>
                      <a:pt x="117" y="59"/>
                    </a:lnTo>
                    <a:lnTo>
                      <a:pt x="120" y="61"/>
                    </a:lnTo>
                    <a:lnTo>
                      <a:pt x="122" y="61"/>
                    </a:lnTo>
                    <a:lnTo>
                      <a:pt x="122" y="64"/>
                    </a:lnTo>
                    <a:lnTo>
                      <a:pt x="120" y="64"/>
                    </a:lnTo>
                    <a:lnTo>
                      <a:pt x="117" y="66"/>
                    </a:lnTo>
                    <a:lnTo>
                      <a:pt x="115" y="69"/>
                    </a:lnTo>
                    <a:lnTo>
                      <a:pt x="117" y="69"/>
                    </a:lnTo>
                    <a:lnTo>
                      <a:pt x="115" y="69"/>
                    </a:lnTo>
                    <a:lnTo>
                      <a:pt x="117" y="69"/>
                    </a:lnTo>
                    <a:lnTo>
                      <a:pt x="117" y="71"/>
                    </a:lnTo>
                    <a:lnTo>
                      <a:pt x="117" y="73"/>
                    </a:lnTo>
                    <a:lnTo>
                      <a:pt x="120" y="73"/>
                    </a:lnTo>
                    <a:lnTo>
                      <a:pt x="117" y="73"/>
                    </a:lnTo>
                    <a:lnTo>
                      <a:pt x="117" y="76"/>
                    </a:lnTo>
                    <a:lnTo>
                      <a:pt x="115" y="76"/>
                    </a:lnTo>
                    <a:lnTo>
                      <a:pt x="115" y="78"/>
                    </a:lnTo>
                    <a:lnTo>
                      <a:pt x="113" y="78"/>
                    </a:lnTo>
                    <a:lnTo>
                      <a:pt x="113" y="81"/>
                    </a:lnTo>
                    <a:lnTo>
                      <a:pt x="115" y="81"/>
                    </a:lnTo>
                    <a:lnTo>
                      <a:pt x="115" y="83"/>
                    </a:lnTo>
                    <a:lnTo>
                      <a:pt x="117" y="83"/>
                    </a:lnTo>
                    <a:lnTo>
                      <a:pt x="117" y="86"/>
                    </a:lnTo>
                    <a:lnTo>
                      <a:pt x="117" y="88"/>
                    </a:lnTo>
                    <a:lnTo>
                      <a:pt x="115" y="88"/>
                    </a:lnTo>
                    <a:lnTo>
                      <a:pt x="115" y="86"/>
                    </a:lnTo>
                    <a:lnTo>
                      <a:pt x="117" y="86"/>
                    </a:lnTo>
                    <a:lnTo>
                      <a:pt x="115" y="86"/>
                    </a:lnTo>
                    <a:lnTo>
                      <a:pt x="115" y="83"/>
                    </a:lnTo>
                    <a:lnTo>
                      <a:pt x="115" y="81"/>
                    </a:lnTo>
                    <a:lnTo>
                      <a:pt x="113" y="81"/>
                    </a:lnTo>
                    <a:lnTo>
                      <a:pt x="110" y="78"/>
                    </a:lnTo>
                    <a:lnTo>
                      <a:pt x="110" y="76"/>
                    </a:lnTo>
                    <a:lnTo>
                      <a:pt x="110" y="73"/>
                    </a:lnTo>
                    <a:lnTo>
                      <a:pt x="108" y="71"/>
                    </a:lnTo>
                    <a:lnTo>
                      <a:pt x="110" y="71"/>
                    </a:lnTo>
                    <a:lnTo>
                      <a:pt x="110" y="73"/>
                    </a:lnTo>
                    <a:lnTo>
                      <a:pt x="110" y="71"/>
                    </a:lnTo>
                    <a:lnTo>
                      <a:pt x="110" y="73"/>
                    </a:lnTo>
                    <a:lnTo>
                      <a:pt x="110" y="71"/>
                    </a:lnTo>
                    <a:lnTo>
                      <a:pt x="108" y="71"/>
                    </a:lnTo>
                    <a:lnTo>
                      <a:pt x="105" y="71"/>
                    </a:lnTo>
                    <a:lnTo>
                      <a:pt x="105" y="69"/>
                    </a:lnTo>
                    <a:lnTo>
                      <a:pt x="103" y="69"/>
                    </a:lnTo>
                    <a:lnTo>
                      <a:pt x="100" y="69"/>
                    </a:lnTo>
                    <a:lnTo>
                      <a:pt x="100" y="71"/>
                    </a:lnTo>
                    <a:lnTo>
                      <a:pt x="103" y="71"/>
                    </a:lnTo>
                    <a:lnTo>
                      <a:pt x="103" y="73"/>
                    </a:lnTo>
                    <a:lnTo>
                      <a:pt x="105" y="73"/>
                    </a:lnTo>
                    <a:lnTo>
                      <a:pt x="105" y="76"/>
                    </a:lnTo>
                    <a:lnTo>
                      <a:pt x="105" y="78"/>
                    </a:lnTo>
                    <a:lnTo>
                      <a:pt x="103" y="78"/>
                    </a:lnTo>
                    <a:lnTo>
                      <a:pt x="103" y="76"/>
                    </a:lnTo>
                    <a:lnTo>
                      <a:pt x="100" y="76"/>
                    </a:lnTo>
                    <a:lnTo>
                      <a:pt x="98" y="76"/>
                    </a:lnTo>
                    <a:lnTo>
                      <a:pt x="95" y="76"/>
                    </a:lnTo>
                    <a:lnTo>
                      <a:pt x="95" y="73"/>
                    </a:lnTo>
                    <a:lnTo>
                      <a:pt x="93" y="73"/>
                    </a:lnTo>
                    <a:lnTo>
                      <a:pt x="93" y="71"/>
                    </a:lnTo>
                    <a:lnTo>
                      <a:pt x="95" y="69"/>
                    </a:lnTo>
                    <a:lnTo>
                      <a:pt x="98" y="66"/>
                    </a:lnTo>
                    <a:lnTo>
                      <a:pt x="95" y="66"/>
                    </a:lnTo>
                    <a:lnTo>
                      <a:pt x="98" y="66"/>
                    </a:lnTo>
                    <a:lnTo>
                      <a:pt x="100" y="66"/>
                    </a:lnTo>
                    <a:lnTo>
                      <a:pt x="98" y="66"/>
                    </a:lnTo>
                    <a:lnTo>
                      <a:pt x="100" y="66"/>
                    </a:lnTo>
                    <a:lnTo>
                      <a:pt x="100" y="64"/>
                    </a:lnTo>
                    <a:lnTo>
                      <a:pt x="100" y="66"/>
                    </a:lnTo>
                    <a:lnTo>
                      <a:pt x="100" y="64"/>
                    </a:lnTo>
                    <a:lnTo>
                      <a:pt x="98" y="64"/>
                    </a:lnTo>
                    <a:lnTo>
                      <a:pt x="98" y="66"/>
                    </a:lnTo>
                    <a:lnTo>
                      <a:pt x="98" y="64"/>
                    </a:lnTo>
                    <a:lnTo>
                      <a:pt x="98" y="66"/>
                    </a:lnTo>
                    <a:lnTo>
                      <a:pt x="98" y="64"/>
                    </a:lnTo>
                    <a:lnTo>
                      <a:pt x="95" y="64"/>
                    </a:lnTo>
                    <a:lnTo>
                      <a:pt x="98" y="64"/>
                    </a:lnTo>
                    <a:lnTo>
                      <a:pt x="95" y="64"/>
                    </a:lnTo>
                    <a:lnTo>
                      <a:pt x="98" y="64"/>
                    </a:lnTo>
                    <a:lnTo>
                      <a:pt x="98" y="61"/>
                    </a:lnTo>
                    <a:lnTo>
                      <a:pt x="95" y="61"/>
                    </a:lnTo>
                    <a:lnTo>
                      <a:pt x="98" y="61"/>
                    </a:lnTo>
                    <a:lnTo>
                      <a:pt x="95" y="61"/>
                    </a:lnTo>
                    <a:lnTo>
                      <a:pt x="95" y="59"/>
                    </a:lnTo>
                    <a:lnTo>
                      <a:pt x="93" y="59"/>
                    </a:lnTo>
                    <a:lnTo>
                      <a:pt x="93" y="56"/>
                    </a:lnTo>
                    <a:lnTo>
                      <a:pt x="91" y="56"/>
                    </a:lnTo>
                    <a:lnTo>
                      <a:pt x="91" y="54"/>
                    </a:lnTo>
                    <a:lnTo>
                      <a:pt x="88" y="54"/>
                    </a:lnTo>
                    <a:lnTo>
                      <a:pt x="88" y="51"/>
                    </a:lnTo>
                    <a:lnTo>
                      <a:pt x="88" y="54"/>
                    </a:lnTo>
                    <a:lnTo>
                      <a:pt x="88" y="51"/>
                    </a:lnTo>
                    <a:lnTo>
                      <a:pt x="86" y="51"/>
                    </a:lnTo>
                    <a:lnTo>
                      <a:pt x="83" y="51"/>
                    </a:lnTo>
                    <a:lnTo>
                      <a:pt x="81" y="51"/>
                    </a:lnTo>
                    <a:lnTo>
                      <a:pt x="81" y="49"/>
                    </a:lnTo>
                    <a:lnTo>
                      <a:pt x="78" y="46"/>
                    </a:lnTo>
                    <a:lnTo>
                      <a:pt x="81" y="49"/>
                    </a:lnTo>
                    <a:lnTo>
                      <a:pt x="78" y="49"/>
                    </a:lnTo>
                    <a:lnTo>
                      <a:pt x="78" y="46"/>
                    </a:lnTo>
                    <a:lnTo>
                      <a:pt x="78" y="49"/>
                    </a:lnTo>
                    <a:lnTo>
                      <a:pt x="78" y="46"/>
                    </a:lnTo>
                    <a:lnTo>
                      <a:pt x="76" y="46"/>
                    </a:lnTo>
                    <a:lnTo>
                      <a:pt x="73" y="46"/>
                    </a:lnTo>
                    <a:lnTo>
                      <a:pt x="71" y="46"/>
                    </a:lnTo>
                    <a:lnTo>
                      <a:pt x="69" y="44"/>
                    </a:lnTo>
                    <a:lnTo>
                      <a:pt x="66" y="44"/>
                    </a:lnTo>
                    <a:lnTo>
                      <a:pt x="66" y="42"/>
                    </a:lnTo>
                    <a:lnTo>
                      <a:pt x="69" y="42"/>
                    </a:lnTo>
                    <a:lnTo>
                      <a:pt x="69" y="39"/>
                    </a:lnTo>
                    <a:lnTo>
                      <a:pt x="69" y="37"/>
                    </a:lnTo>
                    <a:lnTo>
                      <a:pt x="66" y="37"/>
                    </a:lnTo>
                    <a:lnTo>
                      <a:pt x="66" y="34"/>
                    </a:lnTo>
                    <a:lnTo>
                      <a:pt x="64" y="34"/>
                    </a:lnTo>
                    <a:lnTo>
                      <a:pt x="61" y="34"/>
                    </a:lnTo>
                    <a:lnTo>
                      <a:pt x="61" y="32"/>
                    </a:lnTo>
                    <a:lnTo>
                      <a:pt x="59" y="32"/>
                    </a:lnTo>
                    <a:lnTo>
                      <a:pt x="59" y="29"/>
                    </a:lnTo>
                    <a:lnTo>
                      <a:pt x="56" y="29"/>
                    </a:lnTo>
                    <a:lnTo>
                      <a:pt x="54" y="29"/>
                    </a:lnTo>
                    <a:lnTo>
                      <a:pt x="51" y="29"/>
                    </a:lnTo>
                    <a:lnTo>
                      <a:pt x="51" y="27"/>
                    </a:lnTo>
                    <a:lnTo>
                      <a:pt x="51" y="24"/>
                    </a:lnTo>
                    <a:lnTo>
                      <a:pt x="49" y="24"/>
                    </a:lnTo>
                    <a:lnTo>
                      <a:pt x="51" y="24"/>
                    </a:lnTo>
                    <a:lnTo>
                      <a:pt x="51" y="27"/>
                    </a:lnTo>
                    <a:lnTo>
                      <a:pt x="51" y="29"/>
                    </a:lnTo>
                    <a:lnTo>
                      <a:pt x="51" y="32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6" y="34"/>
                    </a:lnTo>
                    <a:lnTo>
                      <a:pt x="59" y="34"/>
                    </a:lnTo>
                    <a:lnTo>
                      <a:pt x="61" y="34"/>
                    </a:lnTo>
                    <a:lnTo>
                      <a:pt x="61" y="37"/>
                    </a:lnTo>
                    <a:lnTo>
                      <a:pt x="61" y="39"/>
                    </a:lnTo>
                    <a:lnTo>
                      <a:pt x="61" y="37"/>
                    </a:lnTo>
                    <a:lnTo>
                      <a:pt x="61" y="39"/>
                    </a:lnTo>
                    <a:lnTo>
                      <a:pt x="61" y="37"/>
                    </a:lnTo>
                    <a:lnTo>
                      <a:pt x="61" y="39"/>
                    </a:lnTo>
                    <a:lnTo>
                      <a:pt x="59" y="39"/>
                    </a:lnTo>
                    <a:lnTo>
                      <a:pt x="59" y="42"/>
                    </a:lnTo>
                    <a:lnTo>
                      <a:pt x="59" y="39"/>
                    </a:lnTo>
                    <a:lnTo>
                      <a:pt x="59" y="42"/>
                    </a:lnTo>
                    <a:lnTo>
                      <a:pt x="56" y="42"/>
                    </a:lnTo>
                    <a:lnTo>
                      <a:pt x="56" y="44"/>
                    </a:lnTo>
                    <a:lnTo>
                      <a:pt x="56" y="46"/>
                    </a:lnTo>
                    <a:lnTo>
                      <a:pt x="56" y="44"/>
                    </a:lnTo>
                    <a:lnTo>
                      <a:pt x="54" y="44"/>
                    </a:lnTo>
                    <a:lnTo>
                      <a:pt x="54" y="42"/>
                    </a:lnTo>
                    <a:lnTo>
                      <a:pt x="51" y="42"/>
                    </a:lnTo>
                    <a:lnTo>
                      <a:pt x="51" y="39"/>
                    </a:lnTo>
                    <a:lnTo>
                      <a:pt x="49" y="39"/>
                    </a:lnTo>
                    <a:lnTo>
                      <a:pt x="49" y="37"/>
                    </a:lnTo>
                    <a:lnTo>
                      <a:pt x="47" y="37"/>
                    </a:lnTo>
                    <a:lnTo>
                      <a:pt x="44" y="37"/>
                    </a:lnTo>
                    <a:lnTo>
                      <a:pt x="42" y="37"/>
                    </a:lnTo>
                    <a:lnTo>
                      <a:pt x="39" y="37"/>
                    </a:lnTo>
                    <a:lnTo>
                      <a:pt x="39" y="34"/>
                    </a:lnTo>
                    <a:lnTo>
                      <a:pt x="37" y="32"/>
                    </a:lnTo>
                    <a:lnTo>
                      <a:pt x="37" y="29"/>
                    </a:lnTo>
                    <a:lnTo>
                      <a:pt x="34" y="27"/>
                    </a:lnTo>
                    <a:lnTo>
                      <a:pt x="34" y="24"/>
                    </a:lnTo>
                    <a:lnTo>
                      <a:pt x="34" y="22"/>
                    </a:lnTo>
                    <a:lnTo>
                      <a:pt x="37" y="22"/>
                    </a:lnTo>
                    <a:lnTo>
                      <a:pt x="37" y="20"/>
                    </a:lnTo>
                    <a:lnTo>
                      <a:pt x="37" y="17"/>
                    </a:lnTo>
                    <a:lnTo>
                      <a:pt x="37" y="20"/>
                    </a:lnTo>
                    <a:lnTo>
                      <a:pt x="39" y="17"/>
                    </a:lnTo>
                    <a:lnTo>
                      <a:pt x="42" y="17"/>
                    </a:lnTo>
                    <a:lnTo>
                      <a:pt x="42" y="15"/>
                    </a:lnTo>
                    <a:lnTo>
                      <a:pt x="39" y="15"/>
                    </a:lnTo>
                    <a:lnTo>
                      <a:pt x="39" y="17"/>
                    </a:lnTo>
                    <a:lnTo>
                      <a:pt x="39" y="15"/>
                    </a:lnTo>
                    <a:lnTo>
                      <a:pt x="39" y="12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4" y="10"/>
                    </a:lnTo>
                    <a:lnTo>
                      <a:pt x="34" y="7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7" y="7"/>
                    </a:lnTo>
                    <a:lnTo>
                      <a:pt x="39" y="7"/>
                    </a:lnTo>
                    <a:lnTo>
                      <a:pt x="39" y="5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39" y="2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7" y="2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0" name="Freeform 2266"/>
              <p:cNvSpPr>
                <a:spLocks noEditPoints="1"/>
              </p:cNvSpPr>
              <p:nvPr/>
            </p:nvSpPr>
            <p:spPr bwMode="auto">
              <a:xfrm>
                <a:off x="2341" y="1471"/>
                <a:ext cx="127" cy="159"/>
              </a:xfrm>
              <a:custGeom>
                <a:avLst/>
                <a:gdLst>
                  <a:gd name="T0" fmla="*/ 3 w 127"/>
                  <a:gd name="T1" fmla="*/ 157 h 159"/>
                  <a:gd name="T2" fmla="*/ 88 w 127"/>
                  <a:gd name="T3" fmla="*/ 69 h 159"/>
                  <a:gd name="T4" fmla="*/ 95 w 127"/>
                  <a:gd name="T5" fmla="*/ 61 h 159"/>
                  <a:gd name="T6" fmla="*/ 56 w 127"/>
                  <a:gd name="T7" fmla="*/ 46 h 159"/>
                  <a:gd name="T8" fmla="*/ 56 w 127"/>
                  <a:gd name="T9" fmla="*/ 29 h 159"/>
                  <a:gd name="T10" fmla="*/ 54 w 127"/>
                  <a:gd name="T11" fmla="*/ 29 h 159"/>
                  <a:gd name="T12" fmla="*/ 49 w 127"/>
                  <a:gd name="T13" fmla="*/ 2 h 159"/>
                  <a:gd name="T14" fmla="*/ 59 w 127"/>
                  <a:gd name="T15" fmla="*/ 7 h 159"/>
                  <a:gd name="T16" fmla="*/ 69 w 127"/>
                  <a:gd name="T17" fmla="*/ 2 h 159"/>
                  <a:gd name="T18" fmla="*/ 76 w 127"/>
                  <a:gd name="T19" fmla="*/ 7 h 159"/>
                  <a:gd name="T20" fmla="*/ 81 w 127"/>
                  <a:gd name="T21" fmla="*/ 10 h 159"/>
                  <a:gd name="T22" fmla="*/ 86 w 127"/>
                  <a:gd name="T23" fmla="*/ 12 h 159"/>
                  <a:gd name="T24" fmla="*/ 93 w 127"/>
                  <a:gd name="T25" fmla="*/ 12 h 159"/>
                  <a:gd name="T26" fmla="*/ 98 w 127"/>
                  <a:gd name="T27" fmla="*/ 12 h 159"/>
                  <a:gd name="T28" fmla="*/ 100 w 127"/>
                  <a:gd name="T29" fmla="*/ 17 h 159"/>
                  <a:gd name="T30" fmla="*/ 105 w 127"/>
                  <a:gd name="T31" fmla="*/ 27 h 159"/>
                  <a:gd name="T32" fmla="*/ 113 w 127"/>
                  <a:gd name="T33" fmla="*/ 34 h 159"/>
                  <a:gd name="T34" fmla="*/ 117 w 127"/>
                  <a:gd name="T35" fmla="*/ 39 h 159"/>
                  <a:gd name="T36" fmla="*/ 120 w 127"/>
                  <a:gd name="T37" fmla="*/ 42 h 159"/>
                  <a:gd name="T38" fmla="*/ 125 w 127"/>
                  <a:gd name="T39" fmla="*/ 44 h 159"/>
                  <a:gd name="T40" fmla="*/ 117 w 127"/>
                  <a:gd name="T41" fmla="*/ 44 h 159"/>
                  <a:gd name="T42" fmla="*/ 115 w 127"/>
                  <a:gd name="T43" fmla="*/ 56 h 159"/>
                  <a:gd name="T44" fmla="*/ 122 w 127"/>
                  <a:gd name="T45" fmla="*/ 64 h 159"/>
                  <a:gd name="T46" fmla="*/ 115 w 127"/>
                  <a:gd name="T47" fmla="*/ 69 h 159"/>
                  <a:gd name="T48" fmla="*/ 117 w 127"/>
                  <a:gd name="T49" fmla="*/ 73 h 159"/>
                  <a:gd name="T50" fmla="*/ 113 w 127"/>
                  <a:gd name="T51" fmla="*/ 81 h 159"/>
                  <a:gd name="T52" fmla="*/ 117 w 127"/>
                  <a:gd name="T53" fmla="*/ 88 h 159"/>
                  <a:gd name="T54" fmla="*/ 115 w 127"/>
                  <a:gd name="T55" fmla="*/ 83 h 159"/>
                  <a:gd name="T56" fmla="*/ 110 w 127"/>
                  <a:gd name="T57" fmla="*/ 73 h 159"/>
                  <a:gd name="T58" fmla="*/ 110 w 127"/>
                  <a:gd name="T59" fmla="*/ 73 h 159"/>
                  <a:gd name="T60" fmla="*/ 103 w 127"/>
                  <a:gd name="T61" fmla="*/ 69 h 159"/>
                  <a:gd name="T62" fmla="*/ 105 w 127"/>
                  <a:gd name="T63" fmla="*/ 73 h 159"/>
                  <a:gd name="T64" fmla="*/ 100 w 127"/>
                  <a:gd name="T65" fmla="*/ 76 h 159"/>
                  <a:gd name="T66" fmla="*/ 93 w 127"/>
                  <a:gd name="T67" fmla="*/ 71 h 159"/>
                  <a:gd name="T68" fmla="*/ 100 w 127"/>
                  <a:gd name="T69" fmla="*/ 66 h 159"/>
                  <a:gd name="T70" fmla="*/ 100 w 127"/>
                  <a:gd name="T71" fmla="*/ 64 h 159"/>
                  <a:gd name="T72" fmla="*/ 98 w 127"/>
                  <a:gd name="T73" fmla="*/ 64 h 159"/>
                  <a:gd name="T74" fmla="*/ 98 w 127"/>
                  <a:gd name="T75" fmla="*/ 61 h 159"/>
                  <a:gd name="T76" fmla="*/ 93 w 127"/>
                  <a:gd name="T77" fmla="*/ 59 h 159"/>
                  <a:gd name="T78" fmla="*/ 88 w 127"/>
                  <a:gd name="T79" fmla="*/ 51 h 159"/>
                  <a:gd name="T80" fmla="*/ 81 w 127"/>
                  <a:gd name="T81" fmla="*/ 51 h 159"/>
                  <a:gd name="T82" fmla="*/ 78 w 127"/>
                  <a:gd name="T83" fmla="*/ 46 h 159"/>
                  <a:gd name="T84" fmla="*/ 71 w 127"/>
                  <a:gd name="T85" fmla="*/ 46 h 159"/>
                  <a:gd name="T86" fmla="*/ 69 w 127"/>
                  <a:gd name="T87" fmla="*/ 39 h 159"/>
                  <a:gd name="T88" fmla="*/ 61 w 127"/>
                  <a:gd name="T89" fmla="*/ 34 h 159"/>
                  <a:gd name="T90" fmla="*/ 54 w 127"/>
                  <a:gd name="T91" fmla="*/ 29 h 159"/>
                  <a:gd name="T92" fmla="*/ 51 w 127"/>
                  <a:gd name="T93" fmla="*/ 24 h 159"/>
                  <a:gd name="T94" fmla="*/ 54 w 127"/>
                  <a:gd name="T95" fmla="*/ 34 h 159"/>
                  <a:gd name="T96" fmla="*/ 61 w 127"/>
                  <a:gd name="T97" fmla="*/ 39 h 159"/>
                  <a:gd name="T98" fmla="*/ 59 w 127"/>
                  <a:gd name="T99" fmla="*/ 39 h 159"/>
                  <a:gd name="T100" fmla="*/ 56 w 127"/>
                  <a:gd name="T101" fmla="*/ 44 h 159"/>
                  <a:gd name="T102" fmla="*/ 51 w 127"/>
                  <a:gd name="T103" fmla="*/ 42 h 159"/>
                  <a:gd name="T104" fmla="*/ 44 w 127"/>
                  <a:gd name="T105" fmla="*/ 37 h 159"/>
                  <a:gd name="T106" fmla="*/ 37 w 127"/>
                  <a:gd name="T107" fmla="*/ 29 h 159"/>
                  <a:gd name="T108" fmla="*/ 37 w 127"/>
                  <a:gd name="T109" fmla="*/ 20 h 159"/>
                  <a:gd name="T110" fmla="*/ 42 w 127"/>
                  <a:gd name="T111" fmla="*/ 15 h 159"/>
                  <a:gd name="T112" fmla="*/ 39 w 127"/>
                  <a:gd name="T113" fmla="*/ 10 h 159"/>
                  <a:gd name="T114" fmla="*/ 34 w 127"/>
                  <a:gd name="T115" fmla="*/ 7 h 159"/>
                  <a:gd name="T116" fmla="*/ 39 w 127"/>
                  <a:gd name="T117" fmla="*/ 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9">
                    <a:moveTo>
                      <a:pt x="3" y="157"/>
                    </a:moveTo>
                    <a:lnTo>
                      <a:pt x="0" y="157"/>
                    </a:lnTo>
                    <a:lnTo>
                      <a:pt x="0" y="159"/>
                    </a:lnTo>
                    <a:lnTo>
                      <a:pt x="0" y="157"/>
                    </a:lnTo>
                    <a:lnTo>
                      <a:pt x="3" y="157"/>
                    </a:lnTo>
                    <a:lnTo>
                      <a:pt x="0" y="157"/>
                    </a:lnTo>
                    <a:lnTo>
                      <a:pt x="3" y="157"/>
                    </a:lnTo>
                    <a:moveTo>
                      <a:pt x="88" y="69"/>
                    </a:moveTo>
                    <a:lnTo>
                      <a:pt x="91" y="69"/>
                    </a:lnTo>
                    <a:lnTo>
                      <a:pt x="88" y="69"/>
                    </a:lnTo>
                    <a:moveTo>
                      <a:pt x="95" y="64"/>
                    </a:moveTo>
                    <a:lnTo>
                      <a:pt x="95" y="61"/>
                    </a:lnTo>
                    <a:lnTo>
                      <a:pt x="98" y="64"/>
                    </a:lnTo>
                    <a:lnTo>
                      <a:pt x="95" y="64"/>
                    </a:lnTo>
                    <a:moveTo>
                      <a:pt x="95" y="61"/>
                    </a:moveTo>
                    <a:lnTo>
                      <a:pt x="95" y="59"/>
                    </a:lnTo>
                    <a:lnTo>
                      <a:pt x="95" y="61"/>
                    </a:lnTo>
                    <a:moveTo>
                      <a:pt x="56" y="46"/>
                    </a:moveTo>
                    <a:lnTo>
                      <a:pt x="54" y="46"/>
                    </a:lnTo>
                    <a:lnTo>
                      <a:pt x="56" y="46"/>
                    </a:lnTo>
                    <a:moveTo>
                      <a:pt x="59" y="34"/>
                    </a:moveTo>
                    <a:lnTo>
                      <a:pt x="56" y="34"/>
                    </a:lnTo>
                    <a:lnTo>
                      <a:pt x="59" y="34"/>
                    </a:lnTo>
                    <a:moveTo>
                      <a:pt x="54" y="29"/>
                    </a:moveTo>
                    <a:lnTo>
                      <a:pt x="56" y="29"/>
                    </a:lnTo>
                    <a:lnTo>
                      <a:pt x="54" y="29"/>
                    </a:lnTo>
                    <a:lnTo>
                      <a:pt x="54" y="32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4" y="29"/>
                    </a:lnTo>
                    <a:moveTo>
                      <a:pt x="32" y="10"/>
                    </a:moveTo>
                    <a:lnTo>
                      <a:pt x="34" y="10"/>
                    </a:lnTo>
                    <a:lnTo>
                      <a:pt x="32" y="10"/>
                    </a:lnTo>
                    <a:moveTo>
                      <a:pt x="47" y="2"/>
                    </a:moveTo>
                    <a:lnTo>
                      <a:pt x="49" y="2"/>
                    </a:lnTo>
                    <a:lnTo>
                      <a:pt x="51" y="2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9" y="5"/>
                    </a:lnTo>
                    <a:lnTo>
                      <a:pt x="59" y="7"/>
                    </a:lnTo>
                    <a:lnTo>
                      <a:pt x="61" y="7"/>
                    </a:lnTo>
                    <a:lnTo>
                      <a:pt x="64" y="5"/>
                    </a:lnTo>
                    <a:lnTo>
                      <a:pt x="66" y="5"/>
                    </a:lnTo>
                    <a:lnTo>
                      <a:pt x="66" y="2"/>
                    </a:lnTo>
                    <a:lnTo>
                      <a:pt x="69" y="2"/>
                    </a:lnTo>
                    <a:lnTo>
                      <a:pt x="69" y="5"/>
                    </a:lnTo>
                    <a:lnTo>
                      <a:pt x="71" y="5"/>
                    </a:lnTo>
                    <a:lnTo>
                      <a:pt x="73" y="5"/>
                    </a:lnTo>
                    <a:lnTo>
                      <a:pt x="73" y="7"/>
                    </a:lnTo>
                    <a:lnTo>
                      <a:pt x="76" y="7"/>
                    </a:lnTo>
                    <a:lnTo>
                      <a:pt x="76" y="5"/>
                    </a:lnTo>
                    <a:lnTo>
                      <a:pt x="76" y="7"/>
                    </a:lnTo>
                    <a:lnTo>
                      <a:pt x="78" y="7"/>
                    </a:lnTo>
                    <a:lnTo>
                      <a:pt x="78" y="10"/>
                    </a:lnTo>
                    <a:lnTo>
                      <a:pt x="81" y="10"/>
                    </a:lnTo>
                    <a:lnTo>
                      <a:pt x="78" y="10"/>
                    </a:lnTo>
                    <a:lnTo>
                      <a:pt x="81" y="10"/>
                    </a:lnTo>
                    <a:lnTo>
                      <a:pt x="81" y="12"/>
                    </a:lnTo>
                    <a:lnTo>
                      <a:pt x="83" y="12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88" y="15"/>
                    </a:lnTo>
                    <a:lnTo>
                      <a:pt x="88" y="12"/>
                    </a:lnTo>
                    <a:lnTo>
                      <a:pt x="91" y="12"/>
                    </a:lnTo>
                    <a:lnTo>
                      <a:pt x="93" y="12"/>
                    </a:lnTo>
                    <a:lnTo>
                      <a:pt x="95" y="12"/>
                    </a:lnTo>
                    <a:lnTo>
                      <a:pt x="95" y="10"/>
                    </a:lnTo>
                    <a:lnTo>
                      <a:pt x="95" y="7"/>
                    </a:lnTo>
                    <a:lnTo>
                      <a:pt x="98" y="10"/>
                    </a:lnTo>
                    <a:lnTo>
                      <a:pt x="98" y="12"/>
                    </a:lnTo>
                    <a:lnTo>
                      <a:pt x="98" y="15"/>
                    </a:lnTo>
                    <a:lnTo>
                      <a:pt x="98" y="17"/>
                    </a:lnTo>
                    <a:lnTo>
                      <a:pt x="100" y="17"/>
                    </a:lnTo>
                    <a:lnTo>
                      <a:pt x="100" y="20"/>
                    </a:lnTo>
                    <a:lnTo>
                      <a:pt x="100" y="17"/>
                    </a:lnTo>
                    <a:lnTo>
                      <a:pt x="100" y="20"/>
                    </a:lnTo>
                    <a:lnTo>
                      <a:pt x="103" y="22"/>
                    </a:lnTo>
                    <a:lnTo>
                      <a:pt x="103" y="24"/>
                    </a:lnTo>
                    <a:lnTo>
                      <a:pt x="105" y="24"/>
                    </a:lnTo>
                    <a:lnTo>
                      <a:pt x="105" y="27"/>
                    </a:lnTo>
                    <a:lnTo>
                      <a:pt x="108" y="27"/>
                    </a:lnTo>
                    <a:lnTo>
                      <a:pt x="108" y="29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13" y="34"/>
                    </a:lnTo>
                    <a:lnTo>
                      <a:pt x="113" y="32"/>
                    </a:lnTo>
                    <a:lnTo>
                      <a:pt x="113" y="34"/>
                    </a:lnTo>
                    <a:lnTo>
                      <a:pt x="115" y="34"/>
                    </a:lnTo>
                    <a:lnTo>
                      <a:pt x="115" y="37"/>
                    </a:lnTo>
                    <a:lnTo>
                      <a:pt x="117" y="39"/>
                    </a:lnTo>
                    <a:lnTo>
                      <a:pt x="117" y="42"/>
                    </a:lnTo>
                    <a:lnTo>
                      <a:pt x="120" y="39"/>
                    </a:lnTo>
                    <a:lnTo>
                      <a:pt x="120" y="42"/>
                    </a:lnTo>
                    <a:lnTo>
                      <a:pt x="120" y="44"/>
                    </a:lnTo>
                    <a:lnTo>
                      <a:pt x="120" y="42"/>
                    </a:lnTo>
                    <a:lnTo>
                      <a:pt x="122" y="44"/>
                    </a:lnTo>
                    <a:lnTo>
                      <a:pt x="125" y="44"/>
                    </a:lnTo>
                    <a:lnTo>
                      <a:pt x="127" y="46"/>
                    </a:lnTo>
                    <a:lnTo>
                      <a:pt x="125" y="46"/>
                    </a:lnTo>
                    <a:lnTo>
                      <a:pt x="125" y="44"/>
                    </a:lnTo>
                    <a:lnTo>
                      <a:pt x="125" y="46"/>
                    </a:lnTo>
                    <a:lnTo>
                      <a:pt x="122" y="46"/>
                    </a:lnTo>
                    <a:lnTo>
                      <a:pt x="122" y="44"/>
                    </a:lnTo>
                    <a:lnTo>
                      <a:pt x="120" y="44"/>
                    </a:lnTo>
                    <a:lnTo>
                      <a:pt x="117" y="44"/>
                    </a:lnTo>
                    <a:lnTo>
                      <a:pt x="117" y="46"/>
                    </a:lnTo>
                    <a:lnTo>
                      <a:pt x="115" y="46"/>
                    </a:lnTo>
                    <a:lnTo>
                      <a:pt x="115" y="49"/>
                    </a:lnTo>
                    <a:lnTo>
                      <a:pt x="115" y="51"/>
                    </a:lnTo>
                    <a:lnTo>
                      <a:pt x="115" y="56"/>
                    </a:lnTo>
                    <a:lnTo>
                      <a:pt x="115" y="59"/>
                    </a:lnTo>
                    <a:lnTo>
                      <a:pt x="117" y="59"/>
                    </a:lnTo>
                    <a:lnTo>
                      <a:pt x="120" y="61"/>
                    </a:lnTo>
                    <a:lnTo>
                      <a:pt x="122" y="61"/>
                    </a:lnTo>
                    <a:lnTo>
                      <a:pt x="122" y="64"/>
                    </a:lnTo>
                    <a:lnTo>
                      <a:pt x="120" y="64"/>
                    </a:lnTo>
                    <a:lnTo>
                      <a:pt x="117" y="66"/>
                    </a:lnTo>
                    <a:lnTo>
                      <a:pt x="115" y="69"/>
                    </a:lnTo>
                    <a:lnTo>
                      <a:pt x="117" y="69"/>
                    </a:lnTo>
                    <a:lnTo>
                      <a:pt x="115" y="69"/>
                    </a:lnTo>
                    <a:lnTo>
                      <a:pt x="117" y="69"/>
                    </a:lnTo>
                    <a:lnTo>
                      <a:pt x="117" y="71"/>
                    </a:lnTo>
                    <a:lnTo>
                      <a:pt x="117" y="73"/>
                    </a:lnTo>
                    <a:lnTo>
                      <a:pt x="120" y="73"/>
                    </a:lnTo>
                    <a:lnTo>
                      <a:pt x="117" y="73"/>
                    </a:lnTo>
                    <a:lnTo>
                      <a:pt x="117" y="76"/>
                    </a:lnTo>
                    <a:lnTo>
                      <a:pt x="115" y="76"/>
                    </a:lnTo>
                    <a:lnTo>
                      <a:pt x="115" y="78"/>
                    </a:lnTo>
                    <a:lnTo>
                      <a:pt x="113" y="78"/>
                    </a:lnTo>
                    <a:lnTo>
                      <a:pt x="113" y="81"/>
                    </a:lnTo>
                    <a:lnTo>
                      <a:pt x="115" y="81"/>
                    </a:lnTo>
                    <a:lnTo>
                      <a:pt x="115" y="83"/>
                    </a:lnTo>
                    <a:lnTo>
                      <a:pt x="117" y="83"/>
                    </a:lnTo>
                    <a:lnTo>
                      <a:pt x="117" y="86"/>
                    </a:lnTo>
                    <a:lnTo>
                      <a:pt x="117" y="88"/>
                    </a:lnTo>
                    <a:lnTo>
                      <a:pt x="115" y="88"/>
                    </a:lnTo>
                    <a:lnTo>
                      <a:pt x="115" y="86"/>
                    </a:lnTo>
                    <a:lnTo>
                      <a:pt x="117" y="86"/>
                    </a:lnTo>
                    <a:lnTo>
                      <a:pt x="115" y="86"/>
                    </a:lnTo>
                    <a:lnTo>
                      <a:pt x="115" y="83"/>
                    </a:lnTo>
                    <a:lnTo>
                      <a:pt x="115" y="81"/>
                    </a:lnTo>
                    <a:lnTo>
                      <a:pt x="113" y="81"/>
                    </a:lnTo>
                    <a:lnTo>
                      <a:pt x="110" y="78"/>
                    </a:lnTo>
                    <a:lnTo>
                      <a:pt x="110" y="76"/>
                    </a:lnTo>
                    <a:lnTo>
                      <a:pt x="110" y="73"/>
                    </a:lnTo>
                    <a:lnTo>
                      <a:pt x="108" y="71"/>
                    </a:lnTo>
                    <a:lnTo>
                      <a:pt x="110" y="71"/>
                    </a:lnTo>
                    <a:lnTo>
                      <a:pt x="110" y="73"/>
                    </a:lnTo>
                    <a:lnTo>
                      <a:pt x="110" y="71"/>
                    </a:lnTo>
                    <a:lnTo>
                      <a:pt x="110" y="73"/>
                    </a:lnTo>
                    <a:lnTo>
                      <a:pt x="110" y="71"/>
                    </a:lnTo>
                    <a:lnTo>
                      <a:pt x="108" y="71"/>
                    </a:lnTo>
                    <a:lnTo>
                      <a:pt x="105" y="71"/>
                    </a:lnTo>
                    <a:lnTo>
                      <a:pt x="105" y="69"/>
                    </a:lnTo>
                    <a:lnTo>
                      <a:pt x="103" y="69"/>
                    </a:lnTo>
                    <a:lnTo>
                      <a:pt x="100" y="69"/>
                    </a:lnTo>
                    <a:lnTo>
                      <a:pt x="100" y="71"/>
                    </a:lnTo>
                    <a:lnTo>
                      <a:pt x="103" y="71"/>
                    </a:lnTo>
                    <a:lnTo>
                      <a:pt x="103" y="73"/>
                    </a:lnTo>
                    <a:lnTo>
                      <a:pt x="105" y="73"/>
                    </a:lnTo>
                    <a:lnTo>
                      <a:pt x="105" y="76"/>
                    </a:lnTo>
                    <a:lnTo>
                      <a:pt x="105" y="78"/>
                    </a:lnTo>
                    <a:lnTo>
                      <a:pt x="103" y="78"/>
                    </a:lnTo>
                    <a:lnTo>
                      <a:pt x="103" y="76"/>
                    </a:lnTo>
                    <a:lnTo>
                      <a:pt x="100" y="76"/>
                    </a:lnTo>
                    <a:lnTo>
                      <a:pt x="98" y="76"/>
                    </a:lnTo>
                    <a:lnTo>
                      <a:pt x="95" y="76"/>
                    </a:lnTo>
                    <a:lnTo>
                      <a:pt x="95" y="73"/>
                    </a:lnTo>
                    <a:lnTo>
                      <a:pt x="93" y="73"/>
                    </a:lnTo>
                    <a:lnTo>
                      <a:pt x="93" y="71"/>
                    </a:lnTo>
                    <a:lnTo>
                      <a:pt x="95" y="69"/>
                    </a:lnTo>
                    <a:lnTo>
                      <a:pt x="98" y="66"/>
                    </a:lnTo>
                    <a:lnTo>
                      <a:pt x="95" y="66"/>
                    </a:lnTo>
                    <a:lnTo>
                      <a:pt x="98" y="66"/>
                    </a:lnTo>
                    <a:lnTo>
                      <a:pt x="100" y="66"/>
                    </a:lnTo>
                    <a:lnTo>
                      <a:pt x="98" y="66"/>
                    </a:lnTo>
                    <a:lnTo>
                      <a:pt x="100" y="66"/>
                    </a:lnTo>
                    <a:lnTo>
                      <a:pt x="100" y="64"/>
                    </a:lnTo>
                    <a:lnTo>
                      <a:pt x="100" y="66"/>
                    </a:lnTo>
                    <a:lnTo>
                      <a:pt x="100" y="64"/>
                    </a:lnTo>
                    <a:lnTo>
                      <a:pt x="98" y="64"/>
                    </a:lnTo>
                    <a:lnTo>
                      <a:pt x="98" y="66"/>
                    </a:lnTo>
                    <a:lnTo>
                      <a:pt x="98" y="64"/>
                    </a:lnTo>
                    <a:lnTo>
                      <a:pt x="98" y="66"/>
                    </a:lnTo>
                    <a:lnTo>
                      <a:pt x="98" y="64"/>
                    </a:lnTo>
                    <a:lnTo>
                      <a:pt x="95" y="64"/>
                    </a:lnTo>
                    <a:lnTo>
                      <a:pt x="98" y="64"/>
                    </a:lnTo>
                    <a:lnTo>
                      <a:pt x="95" y="64"/>
                    </a:lnTo>
                    <a:lnTo>
                      <a:pt x="98" y="64"/>
                    </a:lnTo>
                    <a:lnTo>
                      <a:pt x="98" y="61"/>
                    </a:lnTo>
                    <a:lnTo>
                      <a:pt x="95" y="61"/>
                    </a:lnTo>
                    <a:lnTo>
                      <a:pt x="98" y="61"/>
                    </a:lnTo>
                    <a:lnTo>
                      <a:pt x="95" y="61"/>
                    </a:lnTo>
                    <a:lnTo>
                      <a:pt x="95" y="59"/>
                    </a:lnTo>
                    <a:lnTo>
                      <a:pt x="93" y="59"/>
                    </a:lnTo>
                    <a:lnTo>
                      <a:pt x="93" y="56"/>
                    </a:lnTo>
                    <a:lnTo>
                      <a:pt x="91" y="56"/>
                    </a:lnTo>
                    <a:lnTo>
                      <a:pt x="91" y="54"/>
                    </a:lnTo>
                    <a:lnTo>
                      <a:pt x="88" y="54"/>
                    </a:lnTo>
                    <a:lnTo>
                      <a:pt x="88" y="51"/>
                    </a:lnTo>
                    <a:lnTo>
                      <a:pt x="88" y="54"/>
                    </a:lnTo>
                    <a:lnTo>
                      <a:pt x="88" y="51"/>
                    </a:lnTo>
                    <a:lnTo>
                      <a:pt x="86" y="51"/>
                    </a:lnTo>
                    <a:lnTo>
                      <a:pt x="83" y="51"/>
                    </a:lnTo>
                    <a:lnTo>
                      <a:pt x="81" y="51"/>
                    </a:lnTo>
                    <a:lnTo>
                      <a:pt x="81" y="49"/>
                    </a:lnTo>
                    <a:lnTo>
                      <a:pt x="78" y="46"/>
                    </a:lnTo>
                    <a:lnTo>
                      <a:pt x="81" y="49"/>
                    </a:lnTo>
                    <a:lnTo>
                      <a:pt x="78" y="49"/>
                    </a:lnTo>
                    <a:lnTo>
                      <a:pt x="78" y="46"/>
                    </a:lnTo>
                    <a:lnTo>
                      <a:pt x="78" y="49"/>
                    </a:lnTo>
                    <a:lnTo>
                      <a:pt x="78" y="46"/>
                    </a:lnTo>
                    <a:lnTo>
                      <a:pt x="76" y="46"/>
                    </a:lnTo>
                    <a:lnTo>
                      <a:pt x="73" y="46"/>
                    </a:lnTo>
                    <a:lnTo>
                      <a:pt x="71" y="46"/>
                    </a:lnTo>
                    <a:lnTo>
                      <a:pt x="69" y="44"/>
                    </a:lnTo>
                    <a:lnTo>
                      <a:pt x="66" y="44"/>
                    </a:lnTo>
                    <a:lnTo>
                      <a:pt x="66" y="42"/>
                    </a:lnTo>
                    <a:lnTo>
                      <a:pt x="69" y="42"/>
                    </a:lnTo>
                    <a:lnTo>
                      <a:pt x="69" y="39"/>
                    </a:lnTo>
                    <a:lnTo>
                      <a:pt x="69" y="37"/>
                    </a:lnTo>
                    <a:lnTo>
                      <a:pt x="66" y="37"/>
                    </a:lnTo>
                    <a:lnTo>
                      <a:pt x="66" y="34"/>
                    </a:lnTo>
                    <a:lnTo>
                      <a:pt x="64" y="34"/>
                    </a:lnTo>
                    <a:lnTo>
                      <a:pt x="61" y="34"/>
                    </a:lnTo>
                    <a:lnTo>
                      <a:pt x="61" y="32"/>
                    </a:lnTo>
                    <a:lnTo>
                      <a:pt x="59" y="32"/>
                    </a:lnTo>
                    <a:lnTo>
                      <a:pt x="59" y="29"/>
                    </a:lnTo>
                    <a:lnTo>
                      <a:pt x="56" y="29"/>
                    </a:lnTo>
                    <a:lnTo>
                      <a:pt x="54" y="29"/>
                    </a:lnTo>
                    <a:lnTo>
                      <a:pt x="51" y="29"/>
                    </a:lnTo>
                    <a:lnTo>
                      <a:pt x="51" y="27"/>
                    </a:lnTo>
                    <a:lnTo>
                      <a:pt x="51" y="24"/>
                    </a:lnTo>
                    <a:lnTo>
                      <a:pt x="49" y="24"/>
                    </a:lnTo>
                    <a:lnTo>
                      <a:pt x="51" y="24"/>
                    </a:lnTo>
                    <a:lnTo>
                      <a:pt x="51" y="27"/>
                    </a:lnTo>
                    <a:lnTo>
                      <a:pt x="51" y="29"/>
                    </a:lnTo>
                    <a:lnTo>
                      <a:pt x="51" y="32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6" y="34"/>
                    </a:lnTo>
                    <a:lnTo>
                      <a:pt x="59" y="34"/>
                    </a:lnTo>
                    <a:lnTo>
                      <a:pt x="61" y="34"/>
                    </a:lnTo>
                    <a:lnTo>
                      <a:pt x="61" y="37"/>
                    </a:lnTo>
                    <a:lnTo>
                      <a:pt x="61" y="39"/>
                    </a:lnTo>
                    <a:lnTo>
                      <a:pt x="61" y="37"/>
                    </a:lnTo>
                    <a:lnTo>
                      <a:pt x="61" y="39"/>
                    </a:lnTo>
                    <a:lnTo>
                      <a:pt x="61" y="37"/>
                    </a:lnTo>
                    <a:lnTo>
                      <a:pt x="61" y="39"/>
                    </a:lnTo>
                    <a:lnTo>
                      <a:pt x="59" y="39"/>
                    </a:lnTo>
                    <a:lnTo>
                      <a:pt x="59" y="42"/>
                    </a:lnTo>
                    <a:lnTo>
                      <a:pt x="59" y="39"/>
                    </a:lnTo>
                    <a:lnTo>
                      <a:pt x="59" y="42"/>
                    </a:lnTo>
                    <a:lnTo>
                      <a:pt x="56" y="42"/>
                    </a:lnTo>
                    <a:lnTo>
                      <a:pt x="56" y="44"/>
                    </a:lnTo>
                    <a:lnTo>
                      <a:pt x="56" y="46"/>
                    </a:lnTo>
                    <a:lnTo>
                      <a:pt x="56" y="44"/>
                    </a:lnTo>
                    <a:lnTo>
                      <a:pt x="54" y="44"/>
                    </a:lnTo>
                    <a:lnTo>
                      <a:pt x="54" y="42"/>
                    </a:lnTo>
                    <a:lnTo>
                      <a:pt x="51" y="42"/>
                    </a:lnTo>
                    <a:lnTo>
                      <a:pt x="51" y="39"/>
                    </a:lnTo>
                    <a:lnTo>
                      <a:pt x="49" y="39"/>
                    </a:lnTo>
                    <a:lnTo>
                      <a:pt x="49" y="37"/>
                    </a:lnTo>
                    <a:lnTo>
                      <a:pt x="47" y="37"/>
                    </a:lnTo>
                    <a:lnTo>
                      <a:pt x="44" y="37"/>
                    </a:lnTo>
                    <a:lnTo>
                      <a:pt x="42" y="37"/>
                    </a:lnTo>
                    <a:lnTo>
                      <a:pt x="39" y="37"/>
                    </a:lnTo>
                    <a:lnTo>
                      <a:pt x="39" y="34"/>
                    </a:lnTo>
                    <a:lnTo>
                      <a:pt x="37" y="32"/>
                    </a:lnTo>
                    <a:lnTo>
                      <a:pt x="37" y="29"/>
                    </a:lnTo>
                    <a:lnTo>
                      <a:pt x="34" y="27"/>
                    </a:lnTo>
                    <a:lnTo>
                      <a:pt x="34" y="24"/>
                    </a:lnTo>
                    <a:lnTo>
                      <a:pt x="34" y="22"/>
                    </a:lnTo>
                    <a:lnTo>
                      <a:pt x="37" y="22"/>
                    </a:lnTo>
                    <a:lnTo>
                      <a:pt x="37" y="20"/>
                    </a:lnTo>
                    <a:lnTo>
                      <a:pt x="37" y="17"/>
                    </a:lnTo>
                    <a:lnTo>
                      <a:pt x="37" y="20"/>
                    </a:lnTo>
                    <a:lnTo>
                      <a:pt x="39" y="17"/>
                    </a:lnTo>
                    <a:lnTo>
                      <a:pt x="42" y="17"/>
                    </a:lnTo>
                    <a:lnTo>
                      <a:pt x="42" y="15"/>
                    </a:lnTo>
                    <a:lnTo>
                      <a:pt x="39" y="15"/>
                    </a:lnTo>
                    <a:lnTo>
                      <a:pt x="39" y="17"/>
                    </a:lnTo>
                    <a:lnTo>
                      <a:pt x="39" y="15"/>
                    </a:lnTo>
                    <a:lnTo>
                      <a:pt x="39" y="12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4" y="10"/>
                    </a:lnTo>
                    <a:lnTo>
                      <a:pt x="34" y="7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7" y="7"/>
                    </a:lnTo>
                    <a:lnTo>
                      <a:pt x="39" y="7"/>
                    </a:lnTo>
                    <a:lnTo>
                      <a:pt x="39" y="5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39" y="2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7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1" name="Freeform 2267"/>
              <p:cNvSpPr>
                <a:spLocks noEditPoints="1"/>
              </p:cNvSpPr>
              <p:nvPr/>
            </p:nvSpPr>
            <p:spPr bwMode="auto">
              <a:xfrm>
                <a:off x="2400" y="1139"/>
                <a:ext cx="300" cy="92"/>
              </a:xfrm>
              <a:custGeom>
                <a:avLst/>
                <a:gdLst>
                  <a:gd name="T0" fmla="*/ 173 w 300"/>
                  <a:gd name="T1" fmla="*/ 70 h 92"/>
                  <a:gd name="T2" fmla="*/ 178 w 300"/>
                  <a:gd name="T3" fmla="*/ 66 h 92"/>
                  <a:gd name="T4" fmla="*/ 168 w 300"/>
                  <a:gd name="T5" fmla="*/ 66 h 92"/>
                  <a:gd name="T6" fmla="*/ 161 w 300"/>
                  <a:gd name="T7" fmla="*/ 63 h 92"/>
                  <a:gd name="T8" fmla="*/ 156 w 300"/>
                  <a:gd name="T9" fmla="*/ 58 h 92"/>
                  <a:gd name="T10" fmla="*/ 83 w 300"/>
                  <a:gd name="T11" fmla="*/ 41 h 92"/>
                  <a:gd name="T12" fmla="*/ 85 w 300"/>
                  <a:gd name="T13" fmla="*/ 41 h 92"/>
                  <a:gd name="T14" fmla="*/ 68 w 300"/>
                  <a:gd name="T15" fmla="*/ 39 h 92"/>
                  <a:gd name="T16" fmla="*/ 61 w 300"/>
                  <a:gd name="T17" fmla="*/ 34 h 92"/>
                  <a:gd name="T18" fmla="*/ 58 w 300"/>
                  <a:gd name="T19" fmla="*/ 48 h 92"/>
                  <a:gd name="T20" fmla="*/ 56 w 300"/>
                  <a:gd name="T21" fmla="*/ 46 h 92"/>
                  <a:gd name="T22" fmla="*/ 198 w 300"/>
                  <a:gd name="T23" fmla="*/ 29 h 92"/>
                  <a:gd name="T24" fmla="*/ 195 w 300"/>
                  <a:gd name="T25" fmla="*/ 34 h 92"/>
                  <a:gd name="T26" fmla="*/ 193 w 300"/>
                  <a:gd name="T27" fmla="*/ 26 h 92"/>
                  <a:gd name="T28" fmla="*/ 198 w 300"/>
                  <a:gd name="T29" fmla="*/ 26 h 92"/>
                  <a:gd name="T30" fmla="*/ 190 w 300"/>
                  <a:gd name="T31" fmla="*/ 24 h 92"/>
                  <a:gd name="T32" fmla="*/ 186 w 300"/>
                  <a:gd name="T33" fmla="*/ 22 h 92"/>
                  <a:gd name="T34" fmla="*/ 95 w 300"/>
                  <a:gd name="T35" fmla="*/ 4 h 92"/>
                  <a:gd name="T36" fmla="*/ 105 w 300"/>
                  <a:gd name="T37" fmla="*/ 4 h 92"/>
                  <a:gd name="T38" fmla="*/ 127 w 300"/>
                  <a:gd name="T39" fmla="*/ 7 h 92"/>
                  <a:gd name="T40" fmla="*/ 144 w 300"/>
                  <a:gd name="T41" fmla="*/ 12 h 92"/>
                  <a:gd name="T42" fmla="*/ 164 w 300"/>
                  <a:gd name="T43" fmla="*/ 24 h 92"/>
                  <a:gd name="T44" fmla="*/ 173 w 300"/>
                  <a:gd name="T45" fmla="*/ 24 h 92"/>
                  <a:gd name="T46" fmla="*/ 193 w 300"/>
                  <a:gd name="T47" fmla="*/ 31 h 92"/>
                  <a:gd name="T48" fmla="*/ 208 w 300"/>
                  <a:gd name="T49" fmla="*/ 39 h 92"/>
                  <a:gd name="T50" fmla="*/ 212 w 300"/>
                  <a:gd name="T51" fmla="*/ 41 h 92"/>
                  <a:gd name="T52" fmla="*/ 217 w 300"/>
                  <a:gd name="T53" fmla="*/ 44 h 92"/>
                  <a:gd name="T54" fmla="*/ 230 w 300"/>
                  <a:gd name="T55" fmla="*/ 51 h 92"/>
                  <a:gd name="T56" fmla="*/ 234 w 300"/>
                  <a:gd name="T57" fmla="*/ 53 h 92"/>
                  <a:gd name="T58" fmla="*/ 254 w 300"/>
                  <a:gd name="T59" fmla="*/ 56 h 92"/>
                  <a:gd name="T60" fmla="*/ 259 w 300"/>
                  <a:gd name="T61" fmla="*/ 66 h 92"/>
                  <a:gd name="T62" fmla="*/ 259 w 300"/>
                  <a:gd name="T63" fmla="*/ 68 h 92"/>
                  <a:gd name="T64" fmla="*/ 276 w 300"/>
                  <a:gd name="T65" fmla="*/ 68 h 92"/>
                  <a:gd name="T66" fmla="*/ 293 w 300"/>
                  <a:gd name="T67" fmla="*/ 78 h 92"/>
                  <a:gd name="T68" fmla="*/ 288 w 300"/>
                  <a:gd name="T69" fmla="*/ 85 h 92"/>
                  <a:gd name="T70" fmla="*/ 274 w 300"/>
                  <a:gd name="T71" fmla="*/ 90 h 92"/>
                  <a:gd name="T72" fmla="*/ 256 w 300"/>
                  <a:gd name="T73" fmla="*/ 90 h 92"/>
                  <a:gd name="T74" fmla="*/ 242 w 300"/>
                  <a:gd name="T75" fmla="*/ 88 h 92"/>
                  <a:gd name="T76" fmla="*/ 212 w 300"/>
                  <a:gd name="T77" fmla="*/ 92 h 92"/>
                  <a:gd name="T78" fmla="*/ 208 w 300"/>
                  <a:gd name="T79" fmla="*/ 85 h 92"/>
                  <a:gd name="T80" fmla="*/ 212 w 300"/>
                  <a:gd name="T81" fmla="*/ 68 h 92"/>
                  <a:gd name="T82" fmla="*/ 188 w 300"/>
                  <a:gd name="T83" fmla="*/ 68 h 92"/>
                  <a:gd name="T84" fmla="*/ 178 w 300"/>
                  <a:gd name="T85" fmla="*/ 51 h 92"/>
                  <a:gd name="T86" fmla="*/ 156 w 300"/>
                  <a:gd name="T87" fmla="*/ 46 h 92"/>
                  <a:gd name="T88" fmla="*/ 132 w 300"/>
                  <a:gd name="T89" fmla="*/ 36 h 92"/>
                  <a:gd name="T90" fmla="*/ 115 w 300"/>
                  <a:gd name="T91" fmla="*/ 31 h 92"/>
                  <a:gd name="T92" fmla="*/ 98 w 300"/>
                  <a:gd name="T93" fmla="*/ 29 h 92"/>
                  <a:gd name="T94" fmla="*/ 80 w 300"/>
                  <a:gd name="T95" fmla="*/ 22 h 92"/>
                  <a:gd name="T96" fmla="*/ 90 w 300"/>
                  <a:gd name="T97" fmla="*/ 17 h 92"/>
                  <a:gd name="T98" fmla="*/ 66 w 300"/>
                  <a:gd name="T99" fmla="*/ 14 h 92"/>
                  <a:gd name="T100" fmla="*/ 49 w 300"/>
                  <a:gd name="T101" fmla="*/ 24 h 92"/>
                  <a:gd name="T102" fmla="*/ 27 w 300"/>
                  <a:gd name="T103" fmla="*/ 31 h 92"/>
                  <a:gd name="T104" fmla="*/ 12 w 300"/>
                  <a:gd name="T105" fmla="*/ 34 h 92"/>
                  <a:gd name="T106" fmla="*/ 12 w 300"/>
                  <a:gd name="T107" fmla="*/ 31 h 92"/>
                  <a:gd name="T108" fmla="*/ 17 w 300"/>
                  <a:gd name="T109" fmla="*/ 22 h 92"/>
                  <a:gd name="T110" fmla="*/ 34 w 300"/>
                  <a:gd name="T111" fmla="*/ 12 h 92"/>
                  <a:gd name="T112" fmla="*/ 51 w 300"/>
                  <a:gd name="T113" fmla="*/ 4 h 92"/>
                  <a:gd name="T114" fmla="*/ 73 w 300"/>
                  <a:gd name="T11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0" h="92">
                    <a:moveTo>
                      <a:pt x="183" y="73"/>
                    </a:moveTo>
                    <a:lnTo>
                      <a:pt x="186" y="73"/>
                    </a:lnTo>
                    <a:lnTo>
                      <a:pt x="183" y="73"/>
                    </a:lnTo>
                    <a:lnTo>
                      <a:pt x="181" y="73"/>
                    </a:lnTo>
                    <a:lnTo>
                      <a:pt x="181" y="70"/>
                    </a:lnTo>
                    <a:lnTo>
                      <a:pt x="183" y="73"/>
                    </a:lnTo>
                    <a:close/>
                    <a:moveTo>
                      <a:pt x="178" y="70"/>
                    </a:moveTo>
                    <a:lnTo>
                      <a:pt x="176" y="70"/>
                    </a:lnTo>
                    <a:lnTo>
                      <a:pt x="178" y="70"/>
                    </a:lnTo>
                    <a:close/>
                    <a:moveTo>
                      <a:pt x="176" y="70"/>
                    </a:moveTo>
                    <a:lnTo>
                      <a:pt x="173" y="70"/>
                    </a:lnTo>
                    <a:lnTo>
                      <a:pt x="176" y="70"/>
                    </a:lnTo>
                    <a:close/>
                    <a:moveTo>
                      <a:pt x="173" y="68"/>
                    </a:moveTo>
                    <a:lnTo>
                      <a:pt x="173" y="70"/>
                    </a:lnTo>
                    <a:lnTo>
                      <a:pt x="173" y="68"/>
                    </a:lnTo>
                    <a:close/>
                    <a:moveTo>
                      <a:pt x="181" y="68"/>
                    </a:moveTo>
                    <a:lnTo>
                      <a:pt x="178" y="68"/>
                    </a:lnTo>
                    <a:lnTo>
                      <a:pt x="181" y="68"/>
                    </a:lnTo>
                    <a:close/>
                    <a:moveTo>
                      <a:pt x="173" y="68"/>
                    </a:moveTo>
                    <a:lnTo>
                      <a:pt x="171" y="68"/>
                    </a:lnTo>
                    <a:lnTo>
                      <a:pt x="173" y="68"/>
                    </a:lnTo>
                    <a:close/>
                    <a:moveTo>
                      <a:pt x="178" y="66"/>
                    </a:moveTo>
                    <a:lnTo>
                      <a:pt x="181" y="68"/>
                    </a:lnTo>
                    <a:lnTo>
                      <a:pt x="178" y="68"/>
                    </a:lnTo>
                    <a:lnTo>
                      <a:pt x="178" y="66"/>
                    </a:lnTo>
                    <a:close/>
                    <a:moveTo>
                      <a:pt x="176" y="66"/>
                    </a:moveTo>
                    <a:lnTo>
                      <a:pt x="176" y="68"/>
                    </a:lnTo>
                    <a:lnTo>
                      <a:pt x="176" y="66"/>
                    </a:lnTo>
                    <a:lnTo>
                      <a:pt x="176" y="68"/>
                    </a:lnTo>
                    <a:lnTo>
                      <a:pt x="176" y="66"/>
                    </a:lnTo>
                    <a:close/>
                    <a:moveTo>
                      <a:pt x="168" y="66"/>
                    </a:moveTo>
                    <a:lnTo>
                      <a:pt x="171" y="66"/>
                    </a:lnTo>
                    <a:lnTo>
                      <a:pt x="168" y="66"/>
                    </a:lnTo>
                    <a:lnTo>
                      <a:pt x="166" y="66"/>
                    </a:lnTo>
                    <a:lnTo>
                      <a:pt x="168" y="66"/>
                    </a:lnTo>
                    <a:close/>
                    <a:moveTo>
                      <a:pt x="164" y="63"/>
                    </a:moveTo>
                    <a:lnTo>
                      <a:pt x="166" y="63"/>
                    </a:lnTo>
                    <a:lnTo>
                      <a:pt x="166" y="66"/>
                    </a:lnTo>
                    <a:lnTo>
                      <a:pt x="166" y="63"/>
                    </a:lnTo>
                    <a:lnTo>
                      <a:pt x="164" y="63"/>
                    </a:lnTo>
                    <a:close/>
                    <a:moveTo>
                      <a:pt x="161" y="61"/>
                    </a:moveTo>
                    <a:lnTo>
                      <a:pt x="164" y="61"/>
                    </a:lnTo>
                    <a:lnTo>
                      <a:pt x="164" y="63"/>
                    </a:lnTo>
                    <a:lnTo>
                      <a:pt x="161" y="63"/>
                    </a:lnTo>
                    <a:lnTo>
                      <a:pt x="161" y="61"/>
                    </a:lnTo>
                    <a:lnTo>
                      <a:pt x="161" y="63"/>
                    </a:lnTo>
                    <a:lnTo>
                      <a:pt x="164" y="63"/>
                    </a:lnTo>
                    <a:lnTo>
                      <a:pt x="161" y="63"/>
                    </a:lnTo>
                    <a:lnTo>
                      <a:pt x="161" y="61"/>
                    </a:lnTo>
                    <a:lnTo>
                      <a:pt x="159" y="61"/>
                    </a:lnTo>
                    <a:lnTo>
                      <a:pt x="161" y="61"/>
                    </a:lnTo>
                    <a:close/>
                    <a:moveTo>
                      <a:pt x="154" y="58"/>
                    </a:moveTo>
                    <a:lnTo>
                      <a:pt x="154" y="56"/>
                    </a:lnTo>
                    <a:lnTo>
                      <a:pt x="154" y="58"/>
                    </a:lnTo>
                    <a:close/>
                    <a:moveTo>
                      <a:pt x="156" y="58"/>
                    </a:moveTo>
                    <a:lnTo>
                      <a:pt x="159" y="58"/>
                    </a:lnTo>
                    <a:lnTo>
                      <a:pt x="156" y="58"/>
                    </a:lnTo>
                    <a:lnTo>
                      <a:pt x="156" y="56"/>
                    </a:lnTo>
                    <a:lnTo>
                      <a:pt x="156" y="58"/>
                    </a:lnTo>
                    <a:close/>
                    <a:moveTo>
                      <a:pt x="71" y="46"/>
                    </a:moveTo>
                    <a:lnTo>
                      <a:pt x="71" y="44"/>
                    </a:lnTo>
                    <a:lnTo>
                      <a:pt x="71" y="46"/>
                    </a:lnTo>
                    <a:close/>
                    <a:moveTo>
                      <a:pt x="83" y="44"/>
                    </a:moveTo>
                    <a:lnTo>
                      <a:pt x="80" y="44"/>
                    </a:lnTo>
                    <a:lnTo>
                      <a:pt x="83" y="44"/>
                    </a:lnTo>
                    <a:lnTo>
                      <a:pt x="83" y="41"/>
                    </a:lnTo>
                    <a:lnTo>
                      <a:pt x="83" y="44"/>
                    </a:lnTo>
                    <a:close/>
                    <a:moveTo>
                      <a:pt x="85" y="44"/>
                    </a:moveTo>
                    <a:lnTo>
                      <a:pt x="83" y="44"/>
                    </a:lnTo>
                    <a:lnTo>
                      <a:pt x="83" y="41"/>
                    </a:lnTo>
                    <a:lnTo>
                      <a:pt x="85" y="41"/>
                    </a:lnTo>
                    <a:lnTo>
                      <a:pt x="85" y="44"/>
                    </a:lnTo>
                    <a:lnTo>
                      <a:pt x="85" y="41"/>
                    </a:lnTo>
                    <a:lnTo>
                      <a:pt x="88" y="41"/>
                    </a:lnTo>
                    <a:lnTo>
                      <a:pt x="85" y="44"/>
                    </a:lnTo>
                    <a:close/>
                    <a:moveTo>
                      <a:pt x="88" y="41"/>
                    </a:moveTo>
                    <a:lnTo>
                      <a:pt x="85" y="41"/>
                    </a:lnTo>
                    <a:lnTo>
                      <a:pt x="88" y="41"/>
                    </a:lnTo>
                    <a:close/>
                    <a:moveTo>
                      <a:pt x="98" y="44"/>
                    </a:moveTo>
                    <a:lnTo>
                      <a:pt x="95" y="44"/>
                    </a:lnTo>
                    <a:lnTo>
                      <a:pt x="98" y="44"/>
                    </a:lnTo>
                    <a:lnTo>
                      <a:pt x="98" y="41"/>
                    </a:lnTo>
                    <a:lnTo>
                      <a:pt x="98" y="44"/>
                    </a:lnTo>
                    <a:lnTo>
                      <a:pt x="98" y="41"/>
                    </a:lnTo>
                    <a:lnTo>
                      <a:pt x="100" y="41"/>
                    </a:lnTo>
                    <a:lnTo>
                      <a:pt x="98" y="41"/>
                    </a:lnTo>
                    <a:lnTo>
                      <a:pt x="98" y="44"/>
                    </a:lnTo>
                    <a:close/>
                    <a:moveTo>
                      <a:pt x="68" y="39"/>
                    </a:moveTo>
                    <a:lnTo>
                      <a:pt x="68" y="41"/>
                    </a:lnTo>
                    <a:lnTo>
                      <a:pt x="68" y="39"/>
                    </a:lnTo>
                    <a:lnTo>
                      <a:pt x="68" y="41"/>
                    </a:lnTo>
                    <a:lnTo>
                      <a:pt x="66" y="41"/>
                    </a:lnTo>
                    <a:lnTo>
                      <a:pt x="68" y="41"/>
                    </a:lnTo>
                    <a:lnTo>
                      <a:pt x="68" y="39"/>
                    </a:lnTo>
                    <a:close/>
                    <a:moveTo>
                      <a:pt x="205" y="36"/>
                    </a:moveTo>
                    <a:lnTo>
                      <a:pt x="205" y="34"/>
                    </a:lnTo>
                    <a:lnTo>
                      <a:pt x="205" y="36"/>
                    </a:lnTo>
                    <a:close/>
                    <a:moveTo>
                      <a:pt x="58" y="34"/>
                    </a:moveTo>
                    <a:lnTo>
                      <a:pt x="61" y="34"/>
                    </a:lnTo>
                    <a:lnTo>
                      <a:pt x="61" y="36"/>
                    </a:lnTo>
                    <a:lnTo>
                      <a:pt x="63" y="36"/>
                    </a:lnTo>
                    <a:lnTo>
                      <a:pt x="63" y="39"/>
                    </a:lnTo>
                    <a:lnTo>
                      <a:pt x="66" y="39"/>
                    </a:lnTo>
                    <a:lnTo>
                      <a:pt x="66" y="41"/>
                    </a:lnTo>
                    <a:lnTo>
                      <a:pt x="66" y="44"/>
                    </a:lnTo>
                    <a:lnTo>
                      <a:pt x="68" y="44"/>
                    </a:lnTo>
                    <a:lnTo>
                      <a:pt x="66" y="46"/>
                    </a:lnTo>
                    <a:lnTo>
                      <a:pt x="63" y="46"/>
                    </a:lnTo>
                    <a:lnTo>
                      <a:pt x="61" y="48"/>
                    </a:lnTo>
                    <a:lnTo>
                      <a:pt x="58" y="48"/>
                    </a:lnTo>
                    <a:lnTo>
                      <a:pt x="56" y="48"/>
                    </a:lnTo>
                    <a:lnTo>
                      <a:pt x="54" y="48"/>
                    </a:lnTo>
                    <a:lnTo>
                      <a:pt x="51" y="46"/>
                    </a:lnTo>
                    <a:lnTo>
                      <a:pt x="51" y="44"/>
                    </a:lnTo>
                    <a:lnTo>
                      <a:pt x="49" y="44"/>
                    </a:lnTo>
                    <a:lnTo>
                      <a:pt x="51" y="44"/>
                    </a:lnTo>
                    <a:lnTo>
                      <a:pt x="51" y="46"/>
                    </a:lnTo>
                    <a:lnTo>
                      <a:pt x="54" y="46"/>
                    </a:lnTo>
                    <a:lnTo>
                      <a:pt x="54" y="44"/>
                    </a:lnTo>
                    <a:lnTo>
                      <a:pt x="56" y="44"/>
                    </a:lnTo>
                    <a:lnTo>
                      <a:pt x="56" y="46"/>
                    </a:lnTo>
                    <a:lnTo>
                      <a:pt x="56" y="44"/>
                    </a:lnTo>
                    <a:lnTo>
                      <a:pt x="54" y="41"/>
                    </a:lnTo>
                    <a:lnTo>
                      <a:pt x="54" y="39"/>
                    </a:lnTo>
                    <a:lnTo>
                      <a:pt x="54" y="36"/>
                    </a:lnTo>
                    <a:lnTo>
                      <a:pt x="56" y="36"/>
                    </a:lnTo>
                    <a:lnTo>
                      <a:pt x="56" y="34"/>
                    </a:lnTo>
                    <a:lnTo>
                      <a:pt x="54" y="34"/>
                    </a:lnTo>
                    <a:lnTo>
                      <a:pt x="56" y="34"/>
                    </a:lnTo>
                    <a:lnTo>
                      <a:pt x="58" y="34"/>
                    </a:lnTo>
                    <a:close/>
                    <a:moveTo>
                      <a:pt x="198" y="31"/>
                    </a:moveTo>
                    <a:lnTo>
                      <a:pt x="198" y="29"/>
                    </a:lnTo>
                    <a:lnTo>
                      <a:pt x="200" y="29"/>
                    </a:lnTo>
                    <a:lnTo>
                      <a:pt x="200" y="31"/>
                    </a:lnTo>
                    <a:lnTo>
                      <a:pt x="203" y="31"/>
                    </a:lnTo>
                    <a:lnTo>
                      <a:pt x="203" y="34"/>
                    </a:lnTo>
                    <a:lnTo>
                      <a:pt x="203" y="36"/>
                    </a:lnTo>
                    <a:lnTo>
                      <a:pt x="200" y="36"/>
                    </a:lnTo>
                    <a:lnTo>
                      <a:pt x="200" y="34"/>
                    </a:lnTo>
                    <a:lnTo>
                      <a:pt x="198" y="34"/>
                    </a:lnTo>
                    <a:lnTo>
                      <a:pt x="198" y="31"/>
                    </a:lnTo>
                    <a:lnTo>
                      <a:pt x="198" y="34"/>
                    </a:lnTo>
                    <a:lnTo>
                      <a:pt x="195" y="34"/>
                    </a:lnTo>
                    <a:lnTo>
                      <a:pt x="195" y="31"/>
                    </a:lnTo>
                    <a:lnTo>
                      <a:pt x="195" y="29"/>
                    </a:lnTo>
                    <a:lnTo>
                      <a:pt x="195" y="31"/>
                    </a:lnTo>
                    <a:lnTo>
                      <a:pt x="198" y="31"/>
                    </a:lnTo>
                    <a:close/>
                    <a:moveTo>
                      <a:pt x="56" y="29"/>
                    </a:moveTo>
                    <a:lnTo>
                      <a:pt x="58" y="29"/>
                    </a:lnTo>
                    <a:lnTo>
                      <a:pt x="56" y="29"/>
                    </a:lnTo>
                    <a:close/>
                    <a:moveTo>
                      <a:pt x="193" y="24"/>
                    </a:moveTo>
                    <a:lnTo>
                      <a:pt x="195" y="24"/>
                    </a:lnTo>
                    <a:lnTo>
                      <a:pt x="193" y="24"/>
                    </a:lnTo>
                    <a:lnTo>
                      <a:pt x="193" y="26"/>
                    </a:lnTo>
                    <a:lnTo>
                      <a:pt x="195" y="26"/>
                    </a:lnTo>
                    <a:lnTo>
                      <a:pt x="198" y="26"/>
                    </a:lnTo>
                    <a:lnTo>
                      <a:pt x="195" y="26"/>
                    </a:lnTo>
                    <a:lnTo>
                      <a:pt x="198" y="26"/>
                    </a:lnTo>
                    <a:lnTo>
                      <a:pt x="198" y="29"/>
                    </a:lnTo>
                    <a:lnTo>
                      <a:pt x="195" y="29"/>
                    </a:lnTo>
                    <a:lnTo>
                      <a:pt x="193" y="29"/>
                    </a:lnTo>
                    <a:lnTo>
                      <a:pt x="193" y="26"/>
                    </a:lnTo>
                    <a:lnTo>
                      <a:pt x="193" y="24"/>
                    </a:lnTo>
                    <a:close/>
                    <a:moveTo>
                      <a:pt x="198" y="24"/>
                    </a:moveTo>
                    <a:lnTo>
                      <a:pt x="198" y="26"/>
                    </a:lnTo>
                    <a:lnTo>
                      <a:pt x="200" y="26"/>
                    </a:lnTo>
                    <a:lnTo>
                      <a:pt x="200" y="29"/>
                    </a:lnTo>
                    <a:lnTo>
                      <a:pt x="200" y="26"/>
                    </a:lnTo>
                    <a:lnTo>
                      <a:pt x="198" y="26"/>
                    </a:lnTo>
                    <a:lnTo>
                      <a:pt x="198" y="24"/>
                    </a:lnTo>
                    <a:close/>
                    <a:moveTo>
                      <a:pt x="195" y="24"/>
                    </a:moveTo>
                    <a:lnTo>
                      <a:pt x="195" y="22"/>
                    </a:lnTo>
                    <a:lnTo>
                      <a:pt x="195" y="24"/>
                    </a:lnTo>
                    <a:close/>
                    <a:moveTo>
                      <a:pt x="188" y="22"/>
                    </a:moveTo>
                    <a:lnTo>
                      <a:pt x="190" y="22"/>
                    </a:lnTo>
                    <a:lnTo>
                      <a:pt x="190" y="24"/>
                    </a:lnTo>
                    <a:lnTo>
                      <a:pt x="193" y="24"/>
                    </a:lnTo>
                    <a:lnTo>
                      <a:pt x="193" y="26"/>
                    </a:lnTo>
                    <a:lnTo>
                      <a:pt x="193" y="24"/>
                    </a:lnTo>
                    <a:lnTo>
                      <a:pt x="193" y="26"/>
                    </a:lnTo>
                    <a:lnTo>
                      <a:pt x="193" y="24"/>
                    </a:lnTo>
                    <a:lnTo>
                      <a:pt x="190" y="24"/>
                    </a:lnTo>
                    <a:lnTo>
                      <a:pt x="188" y="24"/>
                    </a:lnTo>
                    <a:lnTo>
                      <a:pt x="188" y="22"/>
                    </a:lnTo>
                    <a:lnTo>
                      <a:pt x="188" y="24"/>
                    </a:lnTo>
                    <a:lnTo>
                      <a:pt x="186" y="24"/>
                    </a:lnTo>
                    <a:lnTo>
                      <a:pt x="186" y="22"/>
                    </a:lnTo>
                    <a:lnTo>
                      <a:pt x="188" y="22"/>
                    </a:lnTo>
                    <a:lnTo>
                      <a:pt x="186" y="22"/>
                    </a:lnTo>
                    <a:lnTo>
                      <a:pt x="188" y="22"/>
                    </a:lnTo>
                    <a:close/>
                    <a:moveTo>
                      <a:pt x="83" y="0"/>
                    </a:moveTo>
                    <a:lnTo>
                      <a:pt x="85" y="0"/>
                    </a:lnTo>
                    <a:lnTo>
                      <a:pt x="88" y="2"/>
                    </a:lnTo>
                    <a:lnTo>
                      <a:pt x="90" y="2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5" y="2"/>
                    </a:lnTo>
                    <a:lnTo>
                      <a:pt x="95" y="4"/>
                    </a:lnTo>
                    <a:lnTo>
                      <a:pt x="95" y="2"/>
                    </a:lnTo>
                    <a:lnTo>
                      <a:pt x="98" y="2"/>
                    </a:lnTo>
                    <a:lnTo>
                      <a:pt x="100" y="2"/>
                    </a:lnTo>
                    <a:lnTo>
                      <a:pt x="102" y="2"/>
                    </a:lnTo>
                    <a:lnTo>
                      <a:pt x="105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2" y="2"/>
                    </a:lnTo>
                    <a:lnTo>
                      <a:pt x="105" y="2"/>
                    </a:lnTo>
                    <a:lnTo>
                      <a:pt x="105" y="4"/>
                    </a:lnTo>
                    <a:lnTo>
                      <a:pt x="107" y="4"/>
                    </a:lnTo>
                    <a:lnTo>
                      <a:pt x="110" y="2"/>
                    </a:lnTo>
                    <a:lnTo>
                      <a:pt x="112" y="4"/>
                    </a:lnTo>
                    <a:lnTo>
                      <a:pt x="115" y="4"/>
                    </a:lnTo>
                    <a:lnTo>
                      <a:pt x="117" y="4"/>
                    </a:lnTo>
                    <a:lnTo>
                      <a:pt x="117" y="2"/>
                    </a:lnTo>
                    <a:lnTo>
                      <a:pt x="120" y="2"/>
                    </a:lnTo>
                    <a:lnTo>
                      <a:pt x="122" y="4"/>
                    </a:lnTo>
                    <a:lnTo>
                      <a:pt x="124" y="4"/>
                    </a:lnTo>
                    <a:lnTo>
                      <a:pt x="124" y="7"/>
                    </a:lnTo>
                    <a:lnTo>
                      <a:pt x="127" y="7"/>
                    </a:lnTo>
                    <a:lnTo>
                      <a:pt x="129" y="7"/>
                    </a:lnTo>
                    <a:lnTo>
                      <a:pt x="129" y="9"/>
                    </a:lnTo>
                    <a:lnTo>
                      <a:pt x="132" y="9"/>
                    </a:lnTo>
                    <a:lnTo>
                      <a:pt x="134" y="7"/>
                    </a:lnTo>
                    <a:lnTo>
                      <a:pt x="137" y="7"/>
                    </a:lnTo>
                    <a:lnTo>
                      <a:pt x="139" y="9"/>
                    </a:lnTo>
                    <a:lnTo>
                      <a:pt x="142" y="9"/>
                    </a:lnTo>
                    <a:lnTo>
                      <a:pt x="144" y="9"/>
                    </a:lnTo>
                    <a:lnTo>
                      <a:pt x="142" y="9"/>
                    </a:lnTo>
                    <a:lnTo>
                      <a:pt x="142" y="12"/>
                    </a:lnTo>
                    <a:lnTo>
                      <a:pt x="144" y="12"/>
                    </a:lnTo>
                    <a:lnTo>
                      <a:pt x="146" y="12"/>
                    </a:lnTo>
                    <a:lnTo>
                      <a:pt x="149" y="14"/>
                    </a:lnTo>
                    <a:lnTo>
                      <a:pt x="149" y="17"/>
                    </a:lnTo>
                    <a:lnTo>
                      <a:pt x="151" y="17"/>
                    </a:lnTo>
                    <a:lnTo>
                      <a:pt x="151" y="19"/>
                    </a:lnTo>
                    <a:lnTo>
                      <a:pt x="154" y="19"/>
                    </a:lnTo>
                    <a:lnTo>
                      <a:pt x="154" y="22"/>
                    </a:lnTo>
                    <a:lnTo>
                      <a:pt x="156" y="22"/>
                    </a:lnTo>
                    <a:lnTo>
                      <a:pt x="159" y="22"/>
                    </a:lnTo>
                    <a:lnTo>
                      <a:pt x="161" y="22"/>
                    </a:lnTo>
                    <a:lnTo>
                      <a:pt x="164" y="24"/>
                    </a:lnTo>
                    <a:lnTo>
                      <a:pt x="164" y="22"/>
                    </a:lnTo>
                    <a:lnTo>
                      <a:pt x="166" y="22"/>
                    </a:lnTo>
                    <a:lnTo>
                      <a:pt x="168" y="22"/>
                    </a:lnTo>
                    <a:lnTo>
                      <a:pt x="168" y="24"/>
                    </a:lnTo>
                    <a:lnTo>
                      <a:pt x="168" y="22"/>
                    </a:lnTo>
                    <a:lnTo>
                      <a:pt x="171" y="24"/>
                    </a:lnTo>
                    <a:lnTo>
                      <a:pt x="171" y="22"/>
                    </a:lnTo>
                    <a:lnTo>
                      <a:pt x="171" y="24"/>
                    </a:lnTo>
                    <a:lnTo>
                      <a:pt x="173" y="24"/>
                    </a:lnTo>
                    <a:lnTo>
                      <a:pt x="173" y="22"/>
                    </a:lnTo>
                    <a:lnTo>
                      <a:pt x="173" y="24"/>
                    </a:lnTo>
                    <a:lnTo>
                      <a:pt x="176" y="24"/>
                    </a:lnTo>
                    <a:lnTo>
                      <a:pt x="178" y="24"/>
                    </a:lnTo>
                    <a:lnTo>
                      <a:pt x="178" y="26"/>
                    </a:lnTo>
                    <a:lnTo>
                      <a:pt x="181" y="26"/>
                    </a:lnTo>
                    <a:lnTo>
                      <a:pt x="183" y="26"/>
                    </a:lnTo>
                    <a:lnTo>
                      <a:pt x="183" y="29"/>
                    </a:lnTo>
                    <a:lnTo>
                      <a:pt x="186" y="29"/>
                    </a:lnTo>
                    <a:lnTo>
                      <a:pt x="188" y="29"/>
                    </a:lnTo>
                    <a:lnTo>
                      <a:pt x="188" y="31"/>
                    </a:lnTo>
                    <a:lnTo>
                      <a:pt x="190" y="31"/>
                    </a:lnTo>
                    <a:lnTo>
                      <a:pt x="193" y="31"/>
                    </a:lnTo>
                    <a:lnTo>
                      <a:pt x="193" y="34"/>
                    </a:lnTo>
                    <a:lnTo>
                      <a:pt x="195" y="34"/>
                    </a:lnTo>
                    <a:lnTo>
                      <a:pt x="195" y="36"/>
                    </a:lnTo>
                    <a:lnTo>
                      <a:pt x="198" y="36"/>
                    </a:lnTo>
                    <a:lnTo>
                      <a:pt x="198" y="34"/>
                    </a:lnTo>
                    <a:lnTo>
                      <a:pt x="198" y="36"/>
                    </a:lnTo>
                    <a:lnTo>
                      <a:pt x="200" y="36"/>
                    </a:lnTo>
                    <a:lnTo>
                      <a:pt x="200" y="39"/>
                    </a:lnTo>
                    <a:lnTo>
                      <a:pt x="203" y="39"/>
                    </a:lnTo>
                    <a:lnTo>
                      <a:pt x="205" y="39"/>
                    </a:lnTo>
                    <a:lnTo>
                      <a:pt x="208" y="39"/>
                    </a:lnTo>
                    <a:lnTo>
                      <a:pt x="208" y="41"/>
                    </a:lnTo>
                    <a:lnTo>
                      <a:pt x="208" y="39"/>
                    </a:lnTo>
                    <a:lnTo>
                      <a:pt x="208" y="41"/>
                    </a:lnTo>
                    <a:lnTo>
                      <a:pt x="210" y="41"/>
                    </a:lnTo>
                    <a:lnTo>
                      <a:pt x="210" y="44"/>
                    </a:lnTo>
                    <a:lnTo>
                      <a:pt x="210" y="41"/>
                    </a:lnTo>
                    <a:lnTo>
                      <a:pt x="210" y="39"/>
                    </a:lnTo>
                    <a:lnTo>
                      <a:pt x="208" y="39"/>
                    </a:lnTo>
                    <a:lnTo>
                      <a:pt x="210" y="39"/>
                    </a:lnTo>
                    <a:lnTo>
                      <a:pt x="212" y="39"/>
                    </a:lnTo>
                    <a:lnTo>
                      <a:pt x="212" y="41"/>
                    </a:lnTo>
                    <a:lnTo>
                      <a:pt x="215" y="41"/>
                    </a:lnTo>
                    <a:lnTo>
                      <a:pt x="217" y="44"/>
                    </a:lnTo>
                    <a:lnTo>
                      <a:pt x="217" y="46"/>
                    </a:lnTo>
                    <a:lnTo>
                      <a:pt x="215" y="44"/>
                    </a:lnTo>
                    <a:lnTo>
                      <a:pt x="212" y="44"/>
                    </a:lnTo>
                    <a:lnTo>
                      <a:pt x="212" y="46"/>
                    </a:lnTo>
                    <a:lnTo>
                      <a:pt x="215" y="46"/>
                    </a:lnTo>
                    <a:lnTo>
                      <a:pt x="212" y="46"/>
                    </a:lnTo>
                    <a:lnTo>
                      <a:pt x="215" y="48"/>
                    </a:lnTo>
                    <a:lnTo>
                      <a:pt x="217" y="46"/>
                    </a:lnTo>
                    <a:lnTo>
                      <a:pt x="217" y="44"/>
                    </a:lnTo>
                    <a:lnTo>
                      <a:pt x="220" y="44"/>
                    </a:lnTo>
                    <a:lnTo>
                      <a:pt x="220" y="46"/>
                    </a:lnTo>
                    <a:lnTo>
                      <a:pt x="222" y="46"/>
                    </a:lnTo>
                    <a:lnTo>
                      <a:pt x="222" y="48"/>
                    </a:lnTo>
                    <a:lnTo>
                      <a:pt x="225" y="48"/>
                    </a:lnTo>
                    <a:lnTo>
                      <a:pt x="227" y="51"/>
                    </a:lnTo>
                    <a:lnTo>
                      <a:pt x="225" y="51"/>
                    </a:lnTo>
                    <a:lnTo>
                      <a:pt x="225" y="53"/>
                    </a:lnTo>
                    <a:lnTo>
                      <a:pt x="225" y="51"/>
                    </a:lnTo>
                    <a:lnTo>
                      <a:pt x="227" y="51"/>
                    </a:lnTo>
                    <a:lnTo>
                      <a:pt x="230" y="51"/>
                    </a:lnTo>
                    <a:lnTo>
                      <a:pt x="230" y="53"/>
                    </a:lnTo>
                    <a:lnTo>
                      <a:pt x="232" y="53"/>
                    </a:lnTo>
                    <a:lnTo>
                      <a:pt x="230" y="53"/>
                    </a:lnTo>
                    <a:lnTo>
                      <a:pt x="232" y="51"/>
                    </a:lnTo>
                    <a:lnTo>
                      <a:pt x="232" y="53"/>
                    </a:lnTo>
                    <a:lnTo>
                      <a:pt x="234" y="53"/>
                    </a:lnTo>
                    <a:lnTo>
                      <a:pt x="232" y="53"/>
                    </a:lnTo>
                    <a:lnTo>
                      <a:pt x="232" y="56"/>
                    </a:lnTo>
                    <a:lnTo>
                      <a:pt x="232" y="53"/>
                    </a:lnTo>
                    <a:lnTo>
                      <a:pt x="234" y="56"/>
                    </a:lnTo>
                    <a:lnTo>
                      <a:pt x="234" y="53"/>
                    </a:lnTo>
                    <a:lnTo>
                      <a:pt x="237" y="53"/>
                    </a:lnTo>
                    <a:lnTo>
                      <a:pt x="239" y="53"/>
                    </a:lnTo>
                    <a:lnTo>
                      <a:pt x="242" y="53"/>
                    </a:lnTo>
                    <a:lnTo>
                      <a:pt x="244" y="56"/>
                    </a:lnTo>
                    <a:lnTo>
                      <a:pt x="247" y="56"/>
                    </a:lnTo>
                    <a:lnTo>
                      <a:pt x="247" y="58"/>
                    </a:lnTo>
                    <a:lnTo>
                      <a:pt x="249" y="58"/>
                    </a:lnTo>
                    <a:lnTo>
                      <a:pt x="252" y="58"/>
                    </a:lnTo>
                    <a:lnTo>
                      <a:pt x="252" y="56"/>
                    </a:lnTo>
                    <a:lnTo>
                      <a:pt x="252" y="58"/>
                    </a:lnTo>
                    <a:lnTo>
                      <a:pt x="254" y="56"/>
                    </a:lnTo>
                    <a:lnTo>
                      <a:pt x="256" y="56"/>
                    </a:lnTo>
                    <a:lnTo>
                      <a:pt x="259" y="56"/>
                    </a:lnTo>
                    <a:lnTo>
                      <a:pt x="259" y="58"/>
                    </a:lnTo>
                    <a:lnTo>
                      <a:pt x="261" y="58"/>
                    </a:lnTo>
                    <a:lnTo>
                      <a:pt x="261" y="61"/>
                    </a:lnTo>
                    <a:lnTo>
                      <a:pt x="259" y="61"/>
                    </a:lnTo>
                    <a:lnTo>
                      <a:pt x="259" y="63"/>
                    </a:lnTo>
                    <a:lnTo>
                      <a:pt x="256" y="63"/>
                    </a:lnTo>
                    <a:lnTo>
                      <a:pt x="259" y="63"/>
                    </a:lnTo>
                    <a:lnTo>
                      <a:pt x="261" y="66"/>
                    </a:lnTo>
                    <a:lnTo>
                      <a:pt x="259" y="66"/>
                    </a:lnTo>
                    <a:lnTo>
                      <a:pt x="259" y="63"/>
                    </a:lnTo>
                    <a:lnTo>
                      <a:pt x="259" y="66"/>
                    </a:lnTo>
                    <a:lnTo>
                      <a:pt x="256" y="63"/>
                    </a:lnTo>
                    <a:lnTo>
                      <a:pt x="256" y="66"/>
                    </a:lnTo>
                    <a:lnTo>
                      <a:pt x="254" y="66"/>
                    </a:lnTo>
                    <a:lnTo>
                      <a:pt x="254" y="68"/>
                    </a:lnTo>
                    <a:lnTo>
                      <a:pt x="256" y="68"/>
                    </a:lnTo>
                    <a:lnTo>
                      <a:pt x="259" y="68"/>
                    </a:lnTo>
                    <a:lnTo>
                      <a:pt x="256" y="68"/>
                    </a:lnTo>
                    <a:lnTo>
                      <a:pt x="259" y="66"/>
                    </a:lnTo>
                    <a:lnTo>
                      <a:pt x="259" y="68"/>
                    </a:lnTo>
                    <a:lnTo>
                      <a:pt x="261" y="68"/>
                    </a:lnTo>
                    <a:lnTo>
                      <a:pt x="261" y="66"/>
                    </a:lnTo>
                    <a:lnTo>
                      <a:pt x="264" y="66"/>
                    </a:lnTo>
                    <a:lnTo>
                      <a:pt x="264" y="68"/>
                    </a:lnTo>
                    <a:lnTo>
                      <a:pt x="261" y="68"/>
                    </a:lnTo>
                    <a:lnTo>
                      <a:pt x="264" y="68"/>
                    </a:lnTo>
                    <a:lnTo>
                      <a:pt x="266" y="68"/>
                    </a:lnTo>
                    <a:lnTo>
                      <a:pt x="269" y="68"/>
                    </a:lnTo>
                    <a:lnTo>
                      <a:pt x="271" y="68"/>
                    </a:lnTo>
                    <a:lnTo>
                      <a:pt x="274" y="68"/>
                    </a:lnTo>
                    <a:lnTo>
                      <a:pt x="276" y="68"/>
                    </a:lnTo>
                    <a:lnTo>
                      <a:pt x="278" y="68"/>
                    </a:lnTo>
                    <a:lnTo>
                      <a:pt x="281" y="68"/>
                    </a:lnTo>
                    <a:lnTo>
                      <a:pt x="281" y="70"/>
                    </a:lnTo>
                    <a:lnTo>
                      <a:pt x="283" y="70"/>
                    </a:lnTo>
                    <a:lnTo>
                      <a:pt x="286" y="70"/>
                    </a:lnTo>
                    <a:lnTo>
                      <a:pt x="286" y="73"/>
                    </a:lnTo>
                    <a:lnTo>
                      <a:pt x="288" y="73"/>
                    </a:lnTo>
                    <a:lnTo>
                      <a:pt x="288" y="75"/>
                    </a:lnTo>
                    <a:lnTo>
                      <a:pt x="291" y="75"/>
                    </a:lnTo>
                    <a:lnTo>
                      <a:pt x="291" y="78"/>
                    </a:lnTo>
                    <a:lnTo>
                      <a:pt x="293" y="78"/>
                    </a:lnTo>
                    <a:lnTo>
                      <a:pt x="296" y="78"/>
                    </a:lnTo>
                    <a:lnTo>
                      <a:pt x="298" y="78"/>
                    </a:lnTo>
                    <a:lnTo>
                      <a:pt x="300" y="78"/>
                    </a:lnTo>
                    <a:lnTo>
                      <a:pt x="300" y="80"/>
                    </a:lnTo>
                    <a:lnTo>
                      <a:pt x="300" y="83"/>
                    </a:lnTo>
                    <a:lnTo>
                      <a:pt x="298" y="83"/>
                    </a:lnTo>
                    <a:lnTo>
                      <a:pt x="298" y="85"/>
                    </a:lnTo>
                    <a:lnTo>
                      <a:pt x="296" y="85"/>
                    </a:lnTo>
                    <a:lnTo>
                      <a:pt x="293" y="85"/>
                    </a:lnTo>
                    <a:lnTo>
                      <a:pt x="291" y="85"/>
                    </a:lnTo>
                    <a:lnTo>
                      <a:pt x="288" y="85"/>
                    </a:lnTo>
                    <a:lnTo>
                      <a:pt x="286" y="88"/>
                    </a:lnTo>
                    <a:lnTo>
                      <a:pt x="286" y="85"/>
                    </a:lnTo>
                    <a:lnTo>
                      <a:pt x="283" y="85"/>
                    </a:lnTo>
                    <a:lnTo>
                      <a:pt x="283" y="88"/>
                    </a:lnTo>
                    <a:lnTo>
                      <a:pt x="281" y="88"/>
                    </a:lnTo>
                    <a:lnTo>
                      <a:pt x="278" y="88"/>
                    </a:lnTo>
                    <a:lnTo>
                      <a:pt x="278" y="90"/>
                    </a:lnTo>
                    <a:lnTo>
                      <a:pt x="276" y="90"/>
                    </a:lnTo>
                    <a:lnTo>
                      <a:pt x="274" y="90"/>
                    </a:lnTo>
                    <a:lnTo>
                      <a:pt x="271" y="90"/>
                    </a:lnTo>
                    <a:lnTo>
                      <a:pt x="274" y="90"/>
                    </a:lnTo>
                    <a:lnTo>
                      <a:pt x="274" y="88"/>
                    </a:lnTo>
                    <a:lnTo>
                      <a:pt x="274" y="85"/>
                    </a:lnTo>
                    <a:lnTo>
                      <a:pt x="274" y="88"/>
                    </a:lnTo>
                    <a:lnTo>
                      <a:pt x="271" y="88"/>
                    </a:lnTo>
                    <a:lnTo>
                      <a:pt x="271" y="90"/>
                    </a:lnTo>
                    <a:lnTo>
                      <a:pt x="269" y="90"/>
                    </a:lnTo>
                    <a:lnTo>
                      <a:pt x="266" y="90"/>
                    </a:lnTo>
                    <a:lnTo>
                      <a:pt x="264" y="90"/>
                    </a:lnTo>
                    <a:lnTo>
                      <a:pt x="261" y="90"/>
                    </a:lnTo>
                    <a:lnTo>
                      <a:pt x="259" y="90"/>
                    </a:lnTo>
                    <a:lnTo>
                      <a:pt x="256" y="90"/>
                    </a:lnTo>
                    <a:lnTo>
                      <a:pt x="254" y="88"/>
                    </a:lnTo>
                    <a:lnTo>
                      <a:pt x="254" y="90"/>
                    </a:lnTo>
                    <a:lnTo>
                      <a:pt x="252" y="88"/>
                    </a:lnTo>
                    <a:lnTo>
                      <a:pt x="254" y="88"/>
                    </a:lnTo>
                    <a:lnTo>
                      <a:pt x="252" y="88"/>
                    </a:lnTo>
                    <a:lnTo>
                      <a:pt x="252" y="90"/>
                    </a:lnTo>
                    <a:lnTo>
                      <a:pt x="249" y="90"/>
                    </a:lnTo>
                    <a:lnTo>
                      <a:pt x="249" y="88"/>
                    </a:lnTo>
                    <a:lnTo>
                      <a:pt x="247" y="88"/>
                    </a:lnTo>
                    <a:lnTo>
                      <a:pt x="244" y="88"/>
                    </a:lnTo>
                    <a:lnTo>
                      <a:pt x="242" y="88"/>
                    </a:lnTo>
                    <a:lnTo>
                      <a:pt x="239" y="90"/>
                    </a:lnTo>
                    <a:lnTo>
                      <a:pt x="237" y="90"/>
                    </a:lnTo>
                    <a:lnTo>
                      <a:pt x="234" y="90"/>
                    </a:lnTo>
                    <a:lnTo>
                      <a:pt x="232" y="90"/>
                    </a:lnTo>
                    <a:lnTo>
                      <a:pt x="230" y="90"/>
                    </a:lnTo>
                    <a:lnTo>
                      <a:pt x="227" y="90"/>
                    </a:lnTo>
                    <a:lnTo>
                      <a:pt x="225" y="90"/>
                    </a:lnTo>
                    <a:lnTo>
                      <a:pt x="220" y="92"/>
                    </a:lnTo>
                    <a:lnTo>
                      <a:pt x="217" y="92"/>
                    </a:lnTo>
                    <a:lnTo>
                      <a:pt x="215" y="92"/>
                    </a:lnTo>
                    <a:lnTo>
                      <a:pt x="212" y="92"/>
                    </a:lnTo>
                    <a:lnTo>
                      <a:pt x="210" y="92"/>
                    </a:lnTo>
                    <a:lnTo>
                      <a:pt x="208" y="92"/>
                    </a:lnTo>
                    <a:lnTo>
                      <a:pt x="205" y="92"/>
                    </a:lnTo>
                    <a:lnTo>
                      <a:pt x="203" y="92"/>
                    </a:lnTo>
                    <a:lnTo>
                      <a:pt x="200" y="92"/>
                    </a:lnTo>
                    <a:lnTo>
                      <a:pt x="200" y="90"/>
                    </a:lnTo>
                    <a:lnTo>
                      <a:pt x="203" y="90"/>
                    </a:lnTo>
                    <a:lnTo>
                      <a:pt x="203" y="88"/>
                    </a:lnTo>
                    <a:lnTo>
                      <a:pt x="205" y="88"/>
                    </a:lnTo>
                    <a:lnTo>
                      <a:pt x="205" y="85"/>
                    </a:lnTo>
                    <a:lnTo>
                      <a:pt x="208" y="85"/>
                    </a:lnTo>
                    <a:lnTo>
                      <a:pt x="210" y="83"/>
                    </a:lnTo>
                    <a:lnTo>
                      <a:pt x="212" y="83"/>
                    </a:lnTo>
                    <a:lnTo>
                      <a:pt x="212" y="80"/>
                    </a:lnTo>
                    <a:lnTo>
                      <a:pt x="215" y="80"/>
                    </a:lnTo>
                    <a:lnTo>
                      <a:pt x="217" y="78"/>
                    </a:lnTo>
                    <a:lnTo>
                      <a:pt x="217" y="75"/>
                    </a:lnTo>
                    <a:lnTo>
                      <a:pt x="217" y="73"/>
                    </a:lnTo>
                    <a:lnTo>
                      <a:pt x="215" y="73"/>
                    </a:lnTo>
                    <a:lnTo>
                      <a:pt x="215" y="70"/>
                    </a:lnTo>
                    <a:lnTo>
                      <a:pt x="212" y="70"/>
                    </a:lnTo>
                    <a:lnTo>
                      <a:pt x="212" y="68"/>
                    </a:lnTo>
                    <a:lnTo>
                      <a:pt x="210" y="68"/>
                    </a:lnTo>
                    <a:lnTo>
                      <a:pt x="208" y="70"/>
                    </a:lnTo>
                    <a:lnTo>
                      <a:pt x="205" y="70"/>
                    </a:lnTo>
                    <a:lnTo>
                      <a:pt x="203" y="70"/>
                    </a:lnTo>
                    <a:lnTo>
                      <a:pt x="203" y="68"/>
                    </a:lnTo>
                    <a:lnTo>
                      <a:pt x="200" y="70"/>
                    </a:lnTo>
                    <a:lnTo>
                      <a:pt x="198" y="68"/>
                    </a:lnTo>
                    <a:lnTo>
                      <a:pt x="195" y="68"/>
                    </a:lnTo>
                    <a:lnTo>
                      <a:pt x="193" y="68"/>
                    </a:lnTo>
                    <a:lnTo>
                      <a:pt x="190" y="68"/>
                    </a:lnTo>
                    <a:lnTo>
                      <a:pt x="188" y="68"/>
                    </a:lnTo>
                    <a:lnTo>
                      <a:pt x="188" y="66"/>
                    </a:lnTo>
                    <a:lnTo>
                      <a:pt x="186" y="66"/>
                    </a:lnTo>
                    <a:lnTo>
                      <a:pt x="186" y="63"/>
                    </a:lnTo>
                    <a:lnTo>
                      <a:pt x="183" y="63"/>
                    </a:lnTo>
                    <a:lnTo>
                      <a:pt x="183" y="61"/>
                    </a:lnTo>
                    <a:lnTo>
                      <a:pt x="181" y="61"/>
                    </a:lnTo>
                    <a:lnTo>
                      <a:pt x="178" y="61"/>
                    </a:lnTo>
                    <a:lnTo>
                      <a:pt x="178" y="58"/>
                    </a:lnTo>
                    <a:lnTo>
                      <a:pt x="178" y="56"/>
                    </a:lnTo>
                    <a:lnTo>
                      <a:pt x="178" y="53"/>
                    </a:lnTo>
                    <a:lnTo>
                      <a:pt x="178" y="51"/>
                    </a:lnTo>
                    <a:lnTo>
                      <a:pt x="176" y="48"/>
                    </a:lnTo>
                    <a:lnTo>
                      <a:pt x="176" y="46"/>
                    </a:lnTo>
                    <a:lnTo>
                      <a:pt x="173" y="46"/>
                    </a:lnTo>
                    <a:lnTo>
                      <a:pt x="173" y="44"/>
                    </a:lnTo>
                    <a:lnTo>
                      <a:pt x="171" y="44"/>
                    </a:lnTo>
                    <a:lnTo>
                      <a:pt x="168" y="44"/>
                    </a:lnTo>
                    <a:lnTo>
                      <a:pt x="166" y="44"/>
                    </a:lnTo>
                    <a:lnTo>
                      <a:pt x="164" y="44"/>
                    </a:lnTo>
                    <a:lnTo>
                      <a:pt x="161" y="46"/>
                    </a:lnTo>
                    <a:lnTo>
                      <a:pt x="159" y="46"/>
                    </a:lnTo>
                    <a:lnTo>
                      <a:pt x="156" y="46"/>
                    </a:lnTo>
                    <a:lnTo>
                      <a:pt x="154" y="44"/>
                    </a:lnTo>
                    <a:lnTo>
                      <a:pt x="151" y="44"/>
                    </a:lnTo>
                    <a:lnTo>
                      <a:pt x="149" y="44"/>
                    </a:lnTo>
                    <a:lnTo>
                      <a:pt x="146" y="41"/>
                    </a:lnTo>
                    <a:lnTo>
                      <a:pt x="144" y="41"/>
                    </a:lnTo>
                    <a:lnTo>
                      <a:pt x="142" y="41"/>
                    </a:lnTo>
                    <a:lnTo>
                      <a:pt x="139" y="41"/>
                    </a:lnTo>
                    <a:lnTo>
                      <a:pt x="137" y="41"/>
                    </a:lnTo>
                    <a:lnTo>
                      <a:pt x="137" y="39"/>
                    </a:lnTo>
                    <a:lnTo>
                      <a:pt x="134" y="39"/>
                    </a:lnTo>
                    <a:lnTo>
                      <a:pt x="132" y="36"/>
                    </a:lnTo>
                    <a:lnTo>
                      <a:pt x="127" y="34"/>
                    </a:lnTo>
                    <a:lnTo>
                      <a:pt x="124" y="31"/>
                    </a:lnTo>
                    <a:lnTo>
                      <a:pt x="127" y="31"/>
                    </a:lnTo>
                    <a:lnTo>
                      <a:pt x="127" y="29"/>
                    </a:lnTo>
                    <a:lnTo>
                      <a:pt x="124" y="29"/>
                    </a:lnTo>
                    <a:lnTo>
                      <a:pt x="122" y="29"/>
                    </a:lnTo>
                    <a:lnTo>
                      <a:pt x="124" y="31"/>
                    </a:lnTo>
                    <a:lnTo>
                      <a:pt x="122" y="31"/>
                    </a:lnTo>
                    <a:lnTo>
                      <a:pt x="120" y="31"/>
                    </a:lnTo>
                    <a:lnTo>
                      <a:pt x="117" y="31"/>
                    </a:lnTo>
                    <a:lnTo>
                      <a:pt x="115" y="31"/>
                    </a:lnTo>
                    <a:lnTo>
                      <a:pt x="112" y="31"/>
                    </a:lnTo>
                    <a:lnTo>
                      <a:pt x="110" y="31"/>
                    </a:lnTo>
                    <a:lnTo>
                      <a:pt x="107" y="31"/>
                    </a:lnTo>
                    <a:lnTo>
                      <a:pt x="107" y="29"/>
                    </a:lnTo>
                    <a:lnTo>
                      <a:pt x="105" y="26"/>
                    </a:lnTo>
                    <a:lnTo>
                      <a:pt x="105" y="29"/>
                    </a:lnTo>
                    <a:lnTo>
                      <a:pt x="105" y="31"/>
                    </a:lnTo>
                    <a:lnTo>
                      <a:pt x="102" y="29"/>
                    </a:lnTo>
                    <a:lnTo>
                      <a:pt x="100" y="31"/>
                    </a:lnTo>
                    <a:lnTo>
                      <a:pt x="100" y="29"/>
                    </a:lnTo>
                    <a:lnTo>
                      <a:pt x="98" y="29"/>
                    </a:lnTo>
                    <a:lnTo>
                      <a:pt x="98" y="26"/>
                    </a:lnTo>
                    <a:lnTo>
                      <a:pt x="95" y="26"/>
                    </a:lnTo>
                    <a:lnTo>
                      <a:pt x="93" y="26"/>
                    </a:lnTo>
                    <a:lnTo>
                      <a:pt x="90" y="26"/>
                    </a:lnTo>
                    <a:lnTo>
                      <a:pt x="88" y="29"/>
                    </a:lnTo>
                    <a:lnTo>
                      <a:pt x="88" y="26"/>
                    </a:lnTo>
                    <a:lnTo>
                      <a:pt x="85" y="26"/>
                    </a:lnTo>
                    <a:lnTo>
                      <a:pt x="85" y="24"/>
                    </a:lnTo>
                    <a:lnTo>
                      <a:pt x="83" y="24"/>
                    </a:lnTo>
                    <a:lnTo>
                      <a:pt x="80" y="24"/>
                    </a:lnTo>
                    <a:lnTo>
                      <a:pt x="80" y="22"/>
                    </a:lnTo>
                    <a:lnTo>
                      <a:pt x="78" y="22"/>
                    </a:lnTo>
                    <a:lnTo>
                      <a:pt x="80" y="22"/>
                    </a:lnTo>
                    <a:lnTo>
                      <a:pt x="83" y="19"/>
                    </a:lnTo>
                    <a:lnTo>
                      <a:pt x="83" y="22"/>
                    </a:lnTo>
                    <a:lnTo>
                      <a:pt x="85" y="22"/>
                    </a:lnTo>
                    <a:lnTo>
                      <a:pt x="88" y="19"/>
                    </a:lnTo>
                    <a:lnTo>
                      <a:pt x="88" y="22"/>
                    </a:lnTo>
                    <a:lnTo>
                      <a:pt x="90" y="19"/>
                    </a:lnTo>
                    <a:lnTo>
                      <a:pt x="93" y="19"/>
                    </a:lnTo>
                    <a:lnTo>
                      <a:pt x="93" y="17"/>
                    </a:lnTo>
                    <a:lnTo>
                      <a:pt x="90" y="17"/>
                    </a:lnTo>
                    <a:lnTo>
                      <a:pt x="90" y="14"/>
                    </a:lnTo>
                    <a:lnTo>
                      <a:pt x="88" y="14"/>
                    </a:lnTo>
                    <a:lnTo>
                      <a:pt x="85" y="14"/>
                    </a:lnTo>
                    <a:lnTo>
                      <a:pt x="83" y="14"/>
                    </a:lnTo>
                    <a:lnTo>
                      <a:pt x="80" y="14"/>
                    </a:lnTo>
                    <a:lnTo>
                      <a:pt x="78" y="14"/>
                    </a:lnTo>
                    <a:lnTo>
                      <a:pt x="76" y="14"/>
                    </a:lnTo>
                    <a:lnTo>
                      <a:pt x="73" y="14"/>
                    </a:lnTo>
                    <a:lnTo>
                      <a:pt x="71" y="14"/>
                    </a:lnTo>
                    <a:lnTo>
                      <a:pt x="68" y="14"/>
                    </a:lnTo>
                    <a:lnTo>
                      <a:pt x="66" y="14"/>
                    </a:lnTo>
                    <a:lnTo>
                      <a:pt x="63" y="14"/>
                    </a:lnTo>
                    <a:lnTo>
                      <a:pt x="61" y="14"/>
                    </a:lnTo>
                    <a:lnTo>
                      <a:pt x="61" y="17"/>
                    </a:lnTo>
                    <a:lnTo>
                      <a:pt x="58" y="17"/>
                    </a:lnTo>
                    <a:lnTo>
                      <a:pt x="56" y="17"/>
                    </a:lnTo>
                    <a:lnTo>
                      <a:pt x="54" y="19"/>
                    </a:lnTo>
                    <a:lnTo>
                      <a:pt x="54" y="22"/>
                    </a:lnTo>
                    <a:lnTo>
                      <a:pt x="51" y="22"/>
                    </a:lnTo>
                    <a:lnTo>
                      <a:pt x="51" y="24"/>
                    </a:lnTo>
                    <a:lnTo>
                      <a:pt x="49" y="22"/>
                    </a:lnTo>
                    <a:lnTo>
                      <a:pt x="49" y="24"/>
                    </a:lnTo>
                    <a:lnTo>
                      <a:pt x="46" y="24"/>
                    </a:lnTo>
                    <a:lnTo>
                      <a:pt x="46" y="26"/>
                    </a:lnTo>
                    <a:lnTo>
                      <a:pt x="44" y="26"/>
                    </a:lnTo>
                    <a:lnTo>
                      <a:pt x="41" y="26"/>
                    </a:lnTo>
                    <a:lnTo>
                      <a:pt x="39" y="26"/>
                    </a:lnTo>
                    <a:lnTo>
                      <a:pt x="36" y="26"/>
                    </a:lnTo>
                    <a:lnTo>
                      <a:pt x="34" y="26"/>
                    </a:lnTo>
                    <a:lnTo>
                      <a:pt x="32" y="26"/>
                    </a:lnTo>
                    <a:lnTo>
                      <a:pt x="29" y="29"/>
                    </a:lnTo>
                    <a:lnTo>
                      <a:pt x="29" y="31"/>
                    </a:lnTo>
                    <a:lnTo>
                      <a:pt x="27" y="31"/>
                    </a:lnTo>
                    <a:lnTo>
                      <a:pt x="27" y="34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4" y="34"/>
                    </a:lnTo>
                    <a:lnTo>
                      <a:pt x="12" y="34"/>
                    </a:lnTo>
                    <a:lnTo>
                      <a:pt x="10" y="34"/>
                    </a:lnTo>
                    <a:lnTo>
                      <a:pt x="7" y="36"/>
                    </a:lnTo>
                    <a:lnTo>
                      <a:pt x="5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10" y="34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9" y="31"/>
                    </a:lnTo>
                    <a:lnTo>
                      <a:pt x="17" y="29"/>
                    </a:lnTo>
                    <a:lnTo>
                      <a:pt x="17" y="26"/>
                    </a:lnTo>
                    <a:lnTo>
                      <a:pt x="17" y="29"/>
                    </a:lnTo>
                    <a:lnTo>
                      <a:pt x="17" y="26"/>
                    </a:lnTo>
                    <a:lnTo>
                      <a:pt x="17" y="24"/>
                    </a:lnTo>
                    <a:lnTo>
                      <a:pt x="17" y="22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22" y="19"/>
                    </a:lnTo>
                    <a:lnTo>
                      <a:pt x="22" y="17"/>
                    </a:lnTo>
                    <a:lnTo>
                      <a:pt x="24" y="17"/>
                    </a:lnTo>
                    <a:lnTo>
                      <a:pt x="24" y="14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9" y="14"/>
                    </a:lnTo>
                    <a:lnTo>
                      <a:pt x="32" y="12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4" y="7"/>
                    </a:lnTo>
                    <a:lnTo>
                      <a:pt x="46" y="7"/>
                    </a:lnTo>
                    <a:lnTo>
                      <a:pt x="49" y="7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1" y="7"/>
                    </a:lnTo>
                    <a:lnTo>
                      <a:pt x="51" y="4"/>
                    </a:lnTo>
                    <a:lnTo>
                      <a:pt x="54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6" y="4"/>
                    </a:lnTo>
                    <a:lnTo>
                      <a:pt x="68" y="4"/>
                    </a:lnTo>
                    <a:lnTo>
                      <a:pt x="68" y="2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3" y="0"/>
                    </a:lnTo>
                    <a:lnTo>
                      <a:pt x="76" y="0"/>
                    </a:lnTo>
                    <a:lnTo>
                      <a:pt x="78" y="0"/>
                    </a:lnTo>
                    <a:lnTo>
                      <a:pt x="8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2" name="Freeform 2268"/>
              <p:cNvSpPr>
                <a:spLocks noEditPoints="1"/>
              </p:cNvSpPr>
              <p:nvPr/>
            </p:nvSpPr>
            <p:spPr bwMode="auto">
              <a:xfrm>
                <a:off x="2400" y="1139"/>
                <a:ext cx="300" cy="92"/>
              </a:xfrm>
              <a:custGeom>
                <a:avLst/>
                <a:gdLst>
                  <a:gd name="T0" fmla="*/ 173 w 300"/>
                  <a:gd name="T1" fmla="*/ 70 h 92"/>
                  <a:gd name="T2" fmla="*/ 178 w 300"/>
                  <a:gd name="T3" fmla="*/ 66 h 92"/>
                  <a:gd name="T4" fmla="*/ 168 w 300"/>
                  <a:gd name="T5" fmla="*/ 66 h 92"/>
                  <a:gd name="T6" fmla="*/ 161 w 300"/>
                  <a:gd name="T7" fmla="*/ 63 h 92"/>
                  <a:gd name="T8" fmla="*/ 156 w 300"/>
                  <a:gd name="T9" fmla="*/ 58 h 92"/>
                  <a:gd name="T10" fmla="*/ 83 w 300"/>
                  <a:gd name="T11" fmla="*/ 41 h 92"/>
                  <a:gd name="T12" fmla="*/ 85 w 300"/>
                  <a:gd name="T13" fmla="*/ 41 h 92"/>
                  <a:gd name="T14" fmla="*/ 68 w 300"/>
                  <a:gd name="T15" fmla="*/ 39 h 92"/>
                  <a:gd name="T16" fmla="*/ 61 w 300"/>
                  <a:gd name="T17" fmla="*/ 34 h 92"/>
                  <a:gd name="T18" fmla="*/ 58 w 300"/>
                  <a:gd name="T19" fmla="*/ 48 h 92"/>
                  <a:gd name="T20" fmla="*/ 56 w 300"/>
                  <a:gd name="T21" fmla="*/ 46 h 92"/>
                  <a:gd name="T22" fmla="*/ 198 w 300"/>
                  <a:gd name="T23" fmla="*/ 29 h 92"/>
                  <a:gd name="T24" fmla="*/ 195 w 300"/>
                  <a:gd name="T25" fmla="*/ 34 h 92"/>
                  <a:gd name="T26" fmla="*/ 193 w 300"/>
                  <a:gd name="T27" fmla="*/ 26 h 92"/>
                  <a:gd name="T28" fmla="*/ 198 w 300"/>
                  <a:gd name="T29" fmla="*/ 26 h 92"/>
                  <a:gd name="T30" fmla="*/ 190 w 300"/>
                  <a:gd name="T31" fmla="*/ 24 h 92"/>
                  <a:gd name="T32" fmla="*/ 186 w 300"/>
                  <a:gd name="T33" fmla="*/ 22 h 92"/>
                  <a:gd name="T34" fmla="*/ 95 w 300"/>
                  <a:gd name="T35" fmla="*/ 4 h 92"/>
                  <a:gd name="T36" fmla="*/ 105 w 300"/>
                  <a:gd name="T37" fmla="*/ 4 h 92"/>
                  <a:gd name="T38" fmla="*/ 127 w 300"/>
                  <a:gd name="T39" fmla="*/ 7 h 92"/>
                  <a:gd name="T40" fmla="*/ 144 w 300"/>
                  <a:gd name="T41" fmla="*/ 12 h 92"/>
                  <a:gd name="T42" fmla="*/ 164 w 300"/>
                  <a:gd name="T43" fmla="*/ 24 h 92"/>
                  <a:gd name="T44" fmla="*/ 173 w 300"/>
                  <a:gd name="T45" fmla="*/ 24 h 92"/>
                  <a:gd name="T46" fmla="*/ 193 w 300"/>
                  <a:gd name="T47" fmla="*/ 31 h 92"/>
                  <a:gd name="T48" fmla="*/ 208 w 300"/>
                  <a:gd name="T49" fmla="*/ 39 h 92"/>
                  <a:gd name="T50" fmla="*/ 212 w 300"/>
                  <a:gd name="T51" fmla="*/ 41 h 92"/>
                  <a:gd name="T52" fmla="*/ 217 w 300"/>
                  <a:gd name="T53" fmla="*/ 44 h 92"/>
                  <a:gd name="T54" fmla="*/ 230 w 300"/>
                  <a:gd name="T55" fmla="*/ 51 h 92"/>
                  <a:gd name="T56" fmla="*/ 234 w 300"/>
                  <a:gd name="T57" fmla="*/ 53 h 92"/>
                  <a:gd name="T58" fmla="*/ 254 w 300"/>
                  <a:gd name="T59" fmla="*/ 56 h 92"/>
                  <a:gd name="T60" fmla="*/ 259 w 300"/>
                  <a:gd name="T61" fmla="*/ 66 h 92"/>
                  <a:gd name="T62" fmla="*/ 259 w 300"/>
                  <a:gd name="T63" fmla="*/ 68 h 92"/>
                  <a:gd name="T64" fmla="*/ 276 w 300"/>
                  <a:gd name="T65" fmla="*/ 68 h 92"/>
                  <a:gd name="T66" fmla="*/ 293 w 300"/>
                  <a:gd name="T67" fmla="*/ 78 h 92"/>
                  <a:gd name="T68" fmla="*/ 288 w 300"/>
                  <a:gd name="T69" fmla="*/ 85 h 92"/>
                  <a:gd name="T70" fmla="*/ 274 w 300"/>
                  <a:gd name="T71" fmla="*/ 90 h 92"/>
                  <a:gd name="T72" fmla="*/ 256 w 300"/>
                  <a:gd name="T73" fmla="*/ 90 h 92"/>
                  <a:gd name="T74" fmla="*/ 242 w 300"/>
                  <a:gd name="T75" fmla="*/ 88 h 92"/>
                  <a:gd name="T76" fmla="*/ 212 w 300"/>
                  <a:gd name="T77" fmla="*/ 92 h 92"/>
                  <a:gd name="T78" fmla="*/ 208 w 300"/>
                  <a:gd name="T79" fmla="*/ 85 h 92"/>
                  <a:gd name="T80" fmla="*/ 212 w 300"/>
                  <a:gd name="T81" fmla="*/ 68 h 92"/>
                  <a:gd name="T82" fmla="*/ 188 w 300"/>
                  <a:gd name="T83" fmla="*/ 68 h 92"/>
                  <a:gd name="T84" fmla="*/ 178 w 300"/>
                  <a:gd name="T85" fmla="*/ 51 h 92"/>
                  <a:gd name="T86" fmla="*/ 156 w 300"/>
                  <a:gd name="T87" fmla="*/ 46 h 92"/>
                  <a:gd name="T88" fmla="*/ 132 w 300"/>
                  <a:gd name="T89" fmla="*/ 36 h 92"/>
                  <a:gd name="T90" fmla="*/ 115 w 300"/>
                  <a:gd name="T91" fmla="*/ 31 h 92"/>
                  <a:gd name="T92" fmla="*/ 98 w 300"/>
                  <a:gd name="T93" fmla="*/ 29 h 92"/>
                  <a:gd name="T94" fmla="*/ 80 w 300"/>
                  <a:gd name="T95" fmla="*/ 22 h 92"/>
                  <a:gd name="T96" fmla="*/ 90 w 300"/>
                  <a:gd name="T97" fmla="*/ 17 h 92"/>
                  <a:gd name="T98" fmla="*/ 66 w 300"/>
                  <a:gd name="T99" fmla="*/ 14 h 92"/>
                  <a:gd name="T100" fmla="*/ 49 w 300"/>
                  <a:gd name="T101" fmla="*/ 24 h 92"/>
                  <a:gd name="T102" fmla="*/ 27 w 300"/>
                  <a:gd name="T103" fmla="*/ 31 h 92"/>
                  <a:gd name="T104" fmla="*/ 12 w 300"/>
                  <a:gd name="T105" fmla="*/ 34 h 92"/>
                  <a:gd name="T106" fmla="*/ 12 w 300"/>
                  <a:gd name="T107" fmla="*/ 31 h 92"/>
                  <a:gd name="T108" fmla="*/ 17 w 300"/>
                  <a:gd name="T109" fmla="*/ 22 h 92"/>
                  <a:gd name="T110" fmla="*/ 34 w 300"/>
                  <a:gd name="T111" fmla="*/ 12 h 92"/>
                  <a:gd name="T112" fmla="*/ 51 w 300"/>
                  <a:gd name="T113" fmla="*/ 4 h 92"/>
                  <a:gd name="T114" fmla="*/ 73 w 300"/>
                  <a:gd name="T11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0" h="92">
                    <a:moveTo>
                      <a:pt x="183" y="73"/>
                    </a:moveTo>
                    <a:lnTo>
                      <a:pt x="186" y="73"/>
                    </a:lnTo>
                    <a:lnTo>
                      <a:pt x="183" y="73"/>
                    </a:lnTo>
                    <a:lnTo>
                      <a:pt x="181" y="73"/>
                    </a:lnTo>
                    <a:lnTo>
                      <a:pt x="181" y="70"/>
                    </a:lnTo>
                    <a:lnTo>
                      <a:pt x="183" y="73"/>
                    </a:lnTo>
                    <a:moveTo>
                      <a:pt x="178" y="70"/>
                    </a:moveTo>
                    <a:lnTo>
                      <a:pt x="176" y="70"/>
                    </a:lnTo>
                    <a:lnTo>
                      <a:pt x="178" y="70"/>
                    </a:lnTo>
                    <a:moveTo>
                      <a:pt x="176" y="70"/>
                    </a:moveTo>
                    <a:lnTo>
                      <a:pt x="173" y="70"/>
                    </a:lnTo>
                    <a:lnTo>
                      <a:pt x="176" y="70"/>
                    </a:lnTo>
                    <a:moveTo>
                      <a:pt x="173" y="68"/>
                    </a:moveTo>
                    <a:lnTo>
                      <a:pt x="173" y="70"/>
                    </a:lnTo>
                    <a:lnTo>
                      <a:pt x="173" y="68"/>
                    </a:lnTo>
                    <a:moveTo>
                      <a:pt x="181" y="68"/>
                    </a:moveTo>
                    <a:lnTo>
                      <a:pt x="178" y="68"/>
                    </a:lnTo>
                    <a:lnTo>
                      <a:pt x="181" y="68"/>
                    </a:lnTo>
                    <a:moveTo>
                      <a:pt x="173" y="68"/>
                    </a:moveTo>
                    <a:lnTo>
                      <a:pt x="171" y="68"/>
                    </a:lnTo>
                    <a:lnTo>
                      <a:pt x="173" y="68"/>
                    </a:lnTo>
                    <a:moveTo>
                      <a:pt x="178" y="66"/>
                    </a:moveTo>
                    <a:lnTo>
                      <a:pt x="181" y="68"/>
                    </a:lnTo>
                    <a:lnTo>
                      <a:pt x="178" y="68"/>
                    </a:lnTo>
                    <a:lnTo>
                      <a:pt x="178" y="66"/>
                    </a:lnTo>
                    <a:moveTo>
                      <a:pt x="176" y="66"/>
                    </a:moveTo>
                    <a:lnTo>
                      <a:pt x="176" y="68"/>
                    </a:lnTo>
                    <a:lnTo>
                      <a:pt x="176" y="66"/>
                    </a:lnTo>
                    <a:lnTo>
                      <a:pt x="176" y="68"/>
                    </a:lnTo>
                    <a:lnTo>
                      <a:pt x="176" y="66"/>
                    </a:lnTo>
                    <a:moveTo>
                      <a:pt x="168" y="66"/>
                    </a:moveTo>
                    <a:lnTo>
                      <a:pt x="171" y="66"/>
                    </a:lnTo>
                    <a:lnTo>
                      <a:pt x="168" y="66"/>
                    </a:lnTo>
                    <a:lnTo>
                      <a:pt x="166" y="66"/>
                    </a:lnTo>
                    <a:lnTo>
                      <a:pt x="168" y="66"/>
                    </a:lnTo>
                    <a:moveTo>
                      <a:pt x="164" y="63"/>
                    </a:moveTo>
                    <a:lnTo>
                      <a:pt x="166" y="63"/>
                    </a:lnTo>
                    <a:lnTo>
                      <a:pt x="166" y="66"/>
                    </a:lnTo>
                    <a:lnTo>
                      <a:pt x="166" y="63"/>
                    </a:lnTo>
                    <a:lnTo>
                      <a:pt x="164" y="63"/>
                    </a:lnTo>
                    <a:moveTo>
                      <a:pt x="161" y="61"/>
                    </a:moveTo>
                    <a:lnTo>
                      <a:pt x="164" y="61"/>
                    </a:lnTo>
                    <a:lnTo>
                      <a:pt x="164" y="63"/>
                    </a:lnTo>
                    <a:lnTo>
                      <a:pt x="161" y="63"/>
                    </a:lnTo>
                    <a:lnTo>
                      <a:pt x="161" y="61"/>
                    </a:lnTo>
                    <a:lnTo>
                      <a:pt x="161" y="63"/>
                    </a:lnTo>
                    <a:lnTo>
                      <a:pt x="164" y="63"/>
                    </a:lnTo>
                    <a:lnTo>
                      <a:pt x="161" y="63"/>
                    </a:lnTo>
                    <a:lnTo>
                      <a:pt x="161" y="61"/>
                    </a:lnTo>
                    <a:lnTo>
                      <a:pt x="159" y="61"/>
                    </a:lnTo>
                    <a:lnTo>
                      <a:pt x="161" y="61"/>
                    </a:lnTo>
                    <a:moveTo>
                      <a:pt x="154" y="58"/>
                    </a:moveTo>
                    <a:lnTo>
                      <a:pt x="154" y="56"/>
                    </a:lnTo>
                    <a:lnTo>
                      <a:pt x="154" y="58"/>
                    </a:lnTo>
                    <a:moveTo>
                      <a:pt x="156" y="58"/>
                    </a:moveTo>
                    <a:lnTo>
                      <a:pt x="159" y="58"/>
                    </a:lnTo>
                    <a:lnTo>
                      <a:pt x="156" y="58"/>
                    </a:lnTo>
                    <a:lnTo>
                      <a:pt x="156" y="56"/>
                    </a:lnTo>
                    <a:lnTo>
                      <a:pt x="156" y="58"/>
                    </a:lnTo>
                    <a:moveTo>
                      <a:pt x="71" y="46"/>
                    </a:moveTo>
                    <a:lnTo>
                      <a:pt x="71" y="44"/>
                    </a:lnTo>
                    <a:lnTo>
                      <a:pt x="71" y="46"/>
                    </a:lnTo>
                    <a:moveTo>
                      <a:pt x="83" y="44"/>
                    </a:moveTo>
                    <a:lnTo>
                      <a:pt x="80" y="44"/>
                    </a:lnTo>
                    <a:lnTo>
                      <a:pt x="83" y="44"/>
                    </a:lnTo>
                    <a:lnTo>
                      <a:pt x="83" y="41"/>
                    </a:lnTo>
                    <a:lnTo>
                      <a:pt x="83" y="44"/>
                    </a:lnTo>
                    <a:moveTo>
                      <a:pt x="85" y="44"/>
                    </a:moveTo>
                    <a:lnTo>
                      <a:pt x="83" y="44"/>
                    </a:lnTo>
                    <a:lnTo>
                      <a:pt x="83" y="41"/>
                    </a:lnTo>
                    <a:lnTo>
                      <a:pt x="85" y="41"/>
                    </a:lnTo>
                    <a:lnTo>
                      <a:pt x="85" y="44"/>
                    </a:lnTo>
                    <a:lnTo>
                      <a:pt x="85" y="41"/>
                    </a:lnTo>
                    <a:lnTo>
                      <a:pt x="88" y="41"/>
                    </a:lnTo>
                    <a:lnTo>
                      <a:pt x="85" y="44"/>
                    </a:lnTo>
                    <a:moveTo>
                      <a:pt x="88" y="41"/>
                    </a:moveTo>
                    <a:lnTo>
                      <a:pt x="85" y="41"/>
                    </a:lnTo>
                    <a:lnTo>
                      <a:pt x="88" y="41"/>
                    </a:lnTo>
                    <a:moveTo>
                      <a:pt x="98" y="44"/>
                    </a:moveTo>
                    <a:lnTo>
                      <a:pt x="95" y="44"/>
                    </a:lnTo>
                    <a:lnTo>
                      <a:pt x="98" y="44"/>
                    </a:lnTo>
                    <a:lnTo>
                      <a:pt x="98" y="41"/>
                    </a:lnTo>
                    <a:lnTo>
                      <a:pt x="98" y="44"/>
                    </a:lnTo>
                    <a:lnTo>
                      <a:pt x="98" y="41"/>
                    </a:lnTo>
                    <a:lnTo>
                      <a:pt x="100" y="41"/>
                    </a:lnTo>
                    <a:lnTo>
                      <a:pt x="98" y="41"/>
                    </a:lnTo>
                    <a:lnTo>
                      <a:pt x="98" y="44"/>
                    </a:lnTo>
                    <a:moveTo>
                      <a:pt x="68" y="39"/>
                    </a:moveTo>
                    <a:lnTo>
                      <a:pt x="68" y="41"/>
                    </a:lnTo>
                    <a:lnTo>
                      <a:pt x="68" y="39"/>
                    </a:lnTo>
                    <a:lnTo>
                      <a:pt x="68" y="41"/>
                    </a:lnTo>
                    <a:lnTo>
                      <a:pt x="66" y="41"/>
                    </a:lnTo>
                    <a:lnTo>
                      <a:pt x="68" y="41"/>
                    </a:lnTo>
                    <a:lnTo>
                      <a:pt x="68" y="39"/>
                    </a:lnTo>
                    <a:moveTo>
                      <a:pt x="205" y="36"/>
                    </a:moveTo>
                    <a:lnTo>
                      <a:pt x="205" y="34"/>
                    </a:lnTo>
                    <a:lnTo>
                      <a:pt x="205" y="36"/>
                    </a:lnTo>
                    <a:moveTo>
                      <a:pt x="58" y="34"/>
                    </a:moveTo>
                    <a:lnTo>
                      <a:pt x="61" y="34"/>
                    </a:lnTo>
                    <a:lnTo>
                      <a:pt x="61" y="36"/>
                    </a:lnTo>
                    <a:lnTo>
                      <a:pt x="63" y="36"/>
                    </a:lnTo>
                    <a:lnTo>
                      <a:pt x="63" y="39"/>
                    </a:lnTo>
                    <a:lnTo>
                      <a:pt x="66" y="39"/>
                    </a:lnTo>
                    <a:lnTo>
                      <a:pt x="66" y="41"/>
                    </a:lnTo>
                    <a:lnTo>
                      <a:pt x="66" y="44"/>
                    </a:lnTo>
                    <a:lnTo>
                      <a:pt x="68" y="44"/>
                    </a:lnTo>
                    <a:lnTo>
                      <a:pt x="66" y="46"/>
                    </a:lnTo>
                    <a:lnTo>
                      <a:pt x="63" y="46"/>
                    </a:lnTo>
                    <a:lnTo>
                      <a:pt x="61" y="48"/>
                    </a:lnTo>
                    <a:lnTo>
                      <a:pt x="58" y="48"/>
                    </a:lnTo>
                    <a:lnTo>
                      <a:pt x="56" y="48"/>
                    </a:lnTo>
                    <a:lnTo>
                      <a:pt x="54" y="48"/>
                    </a:lnTo>
                    <a:lnTo>
                      <a:pt x="51" y="46"/>
                    </a:lnTo>
                    <a:lnTo>
                      <a:pt x="51" y="44"/>
                    </a:lnTo>
                    <a:lnTo>
                      <a:pt x="49" y="44"/>
                    </a:lnTo>
                    <a:lnTo>
                      <a:pt x="51" y="44"/>
                    </a:lnTo>
                    <a:lnTo>
                      <a:pt x="51" y="46"/>
                    </a:lnTo>
                    <a:lnTo>
                      <a:pt x="54" y="46"/>
                    </a:lnTo>
                    <a:lnTo>
                      <a:pt x="54" y="44"/>
                    </a:lnTo>
                    <a:lnTo>
                      <a:pt x="56" y="44"/>
                    </a:lnTo>
                    <a:lnTo>
                      <a:pt x="56" y="46"/>
                    </a:lnTo>
                    <a:lnTo>
                      <a:pt x="56" y="44"/>
                    </a:lnTo>
                    <a:lnTo>
                      <a:pt x="54" y="41"/>
                    </a:lnTo>
                    <a:lnTo>
                      <a:pt x="54" y="39"/>
                    </a:lnTo>
                    <a:lnTo>
                      <a:pt x="54" y="36"/>
                    </a:lnTo>
                    <a:lnTo>
                      <a:pt x="56" y="36"/>
                    </a:lnTo>
                    <a:lnTo>
                      <a:pt x="56" y="34"/>
                    </a:lnTo>
                    <a:lnTo>
                      <a:pt x="54" y="34"/>
                    </a:lnTo>
                    <a:lnTo>
                      <a:pt x="56" y="34"/>
                    </a:lnTo>
                    <a:lnTo>
                      <a:pt x="58" y="34"/>
                    </a:lnTo>
                    <a:moveTo>
                      <a:pt x="198" y="31"/>
                    </a:moveTo>
                    <a:lnTo>
                      <a:pt x="198" y="29"/>
                    </a:lnTo>
                    <a:lnTo>
                      <a:pt x="200" y="29"/>
                    </a:lnTo>
                    <a:lnTo>
                      <a:pt x="200" y="31"/>
                    </a:lnTo>
                    <a:lnTo>
                      <a:pt x="203" y="31"/>
                    </a:lnTo>
                    <a:lnTo>
                      <a:pt x="203" y="34"/>
                    </a:lnTo>
                    <a:lnTo>
                      <a:pt x="203" y="36"/>
                    </a:lnTo>
                    <a:lnTo>
                      <a:pt x="200" y="36"/>
                    </a:lnTo>
                    <a:lnTo>
                      <a:pt x="200" y="34"/>
                    </a:lnTo>
                    <a:lnTo>
                      <a:pt x="198" y="34"/>
                    </a:lnTo>
                    <a:lnTo>
                      <a:pt x="198" y="31"/>
                    </a:lnTo>
                    <a:lnTo>
                      <a:pt x="198" y="34"/>
                    </a:lnTo>
                    <a:lnTo>
                      <a:pt x="195" y="34"/>
                    </a:lnTo>
                    <a:lnTo>
                      <a:pt x="195" y="31"/>
                    </a:lnTo>
                    <a:lnTo>
                      <a:pt x="195" y="29"/>
                    </a:lnTo>
                    <a:lnTo>
                      <a:pt x="195" y="31"/>
                    </a:lnTo>
                    <a:lnTo>
                      <a:pt x="198" y="31"/>
                    </a:lnTo>
                    <a:moveTo>
                      <a:pt x="56" y="29"/>
                    </a:moveTo>
                    <a:lnTo>
                      <a:pt x="58" y="29"/>
                    </a:lnTo>
                    <a:lnTo>
                      <a:pt x="56" y="29"/>
                    </a:lnTo>
                    <a:moveTo>
                      <a:pt x="193" y="24"/>
                    </a:moveTo>
                    <a:lnTo>
                      <a:pt x="195" y="24"/>
                    </a:lnTo>
                    <a:lnTo>
                      <a:pt x="193" y="24"/>
                    </a:lnTo>
                    <a:lnTo>
                      <a:pt x="193" y="26"/>
                    </a:lnTo>
                    <a:lnTo>
                      <a:pt x="195" y="26"/>
                    </a:lnTo>
                    <a:lnTo>
                      <a:pt x="198" y="26"/>
                    </a:lnTo>
                    <a:lnTo>
                      <a:pt x="195" y="26"/>
                    </a:lnTo>
                    <a:lnTo>
                      <a:pt x="198" y="26"/>
                    </a:lnTo>
                    <a:lnTo>
                      <a:pt x="198" y="29"/>
                    </a:lnTo>
                    <a:lnTo>
                      <a:pt x="195" y="29"/>
                    </a:lnTo>
                    <a:lnTo>
                      <a:pt x="193" y="29"/>
                    </a:lnTo>
                    <a:lnTo>
                      <a:pt x="193" y="26"/>
                    </a:lnTo>
                    <a:lnTo>
                      <a:pt x="193" y="24"/>
                    </a:lnTo>
                    <a:moveTo>
                      <a:pt x="198" y="24"/>
                    </a:moveTo>
                    <a:lnTo>
                      <a:pt x="198" y="26"/>
                    </a:lnTo>
                    <a:lnTo>
                      <a:pt x="200" y="26"/>
                    </a:lnTo>
                    <a:lnTo>
                      <a:pt x="200" y="29"/>
                    </a:lnTo>
                    <a:lnTo>
                      <a:pt x="200" y="26"/>
                    </a:lnTo>
                    <a:lnTo>
                      <a:pt x="198" y="26"/>
                    </a:lnTo>
                    <a:lnTo>
                      <a:pt x="198" y="24"/>
                    </a:lnTo>
                    <a:moveTo>
                      <a:pt x="195" y="24"/>
                    </a:moveTo>
                    <a:lnTo>
                      <a:pt x="195" y="22"/>
                    </a:lnTo>
                    <a:lnTo>
                      <a:pt x="195" y="24"/>
                    </a:lnTo>
                    <a:moveTo>
                      <a:pt x="188" y="22"/>
                    </a:moveTo>
                    <a:lnTo>
                      <a:pt x="190" y="22"/>
                    </a:lnTo>
                    <a:lnTo>
                      <a:pt x="190" y="24"/>
                    </a:lnTo>
                    <a:lnTo>
                      <a:pt x="193" y="24"/>
                    </a:lnTo>
                    <a:lnTo>
                      <a:pt x="193" y="26"/>
                    </a:lnTo>
                    <a:lnTo>
                      <a:pt x="193" y="24"/>
                    </a:lnTo>
                    <a:lnTo>
                      <a:pt x="193" y="26"/>
                    </a:lnTo>
                    <a:lnTo>
                      <a:pt x="193" y="24"/>
                    </a:lnTo>
                    <a:lnTo>
                      <a:pt x="190" y="24"/>
                    </a:lnTo>
                    <a:lnTo>
                      <a:pt x="188" y="24"/>
                    </a:lnTo>
                    <a:lnTo>
                      <a:pt x="188" y="22"/>
                    </a:lnTo>
                    <a:lnTo>
                      <a:pt x="188" y="24"/>
                    </a:lnTo>
                    <a:lnTo>
                      <a:pt x="186" y="24"/>
                    </a:lnTo>
                    <a:lnTo>
                      <a:pt x="186" y="22"/>
                    </a:lnTo>
                    <a:lnTo>
                      <a:pt x="188" y="22"/>
                    </a:lnTo>
                    <a:lnTo>
                      <a:pt x="186" y="22"/>
                    </a:lnTo>
                    <a:lnTo>
                      <a:pt x="188" y="22"/>
                    </a:lnTo>
                    <a:moveTo>
                      <a:pt x="83" y="0"/>
                    </a:moveTo>
                    <a:lnTo>
                      <a:pt x="85" y="0"/>
                    </a:lnTo>
                    <a:lnTo>
                      <a:pt x="88" y="2"/>
                    </a:lnTo>
                    <a:lnTo>
                      <a:pt x="90" y="2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5" y="2"/>
                    </a:lnTo>
                    <a:lnTo>
                      <a:pt x="95" y="4"/>
                    </a:lnTo>
                    <a:lnTo>
                      <a:pt x="95" y="2"/>
                    </a:lnTo>
                    <a:lnTo>
                      <a:pt x="98" y="2"/>
                    </a:lnTo>
                    <a:lnTo>
                      <a:pt x="100" y="2"/>
                    </a:lnTo>
                    <a:lnTo>
                      <a:pt x="102" y="2"/>
                    </a:lnTo>
                    <a:lnTo>
                      <a:pt x="105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2" y="2"/>
                    </a:lnTo>
                    <a:lnTo>
                      <a:pt x="105" y="2"/>
                    </a:lnTo>
                    <a:lnTo>
                      <a:pt x="105" y="4"/>
                    </a:lnTo>
                    <a:lnTo>
                      <a:pt x="107" y="4"/>
                    </a:lnTo>
                    <a:lnTo>
                      <a:pt x="110" y="2"/>
                    </a:lnTo>
                    <a:lnTo>
                      <a:pt x="112" y="4"/>
                    </a:lnTo>
                    <a:lnTo>
                      <a:pt x="115" y="4"/>
                    </a:lnTo>
                    <a:lnTo>
                      <a:pt x="117" y="4"/>
                    </a:lnTo>
                    <a:lnTo>
                      <a:pt x="117" y="2"/>
                    </a:lnTo>
                    <a:lnTo>
                      <a:pt x="120" y="2"/>
                    </a:lnTo>
                    <a:lnTo>
                      <a:pt x="122" y="4"/>
                    </a:lnTo>
                    <a:lnTo>
                      <a:pt x="124" y="4"/>
                    </a:lnTo>
                    <a:lnTo>
                      <a:pt x="124" y="7"/>
                    </a:lnTo>
                    <a:lnTo>
                      <a:pt x="127" y="7"/>
                    </a:lnTo>
                    <a:lnTo>
                      <a:pt x="129" y="7"/>
                    </a:lnTo>
                    <a:lnTo>
                      <a:pt x="129" y="9"/>
                    </a:lnTo>
                    <a:lnTo>
                      <a:pt x="132" y="9"/>
                    </a:lnTo>
                    <a:lnTo>
                      <a:pt x="134" y="7"/>
                    </a:lnTo>
                    <a:lnTo>
                      <a:pt x="137" y="7"/>
                    </a:lnTo>
                    <a:lnTo>
                      <a:pt x="139" y="9"/>
                    </a:lnTo>
                    <a:lnTo>
                      <a:pt x="142" y="9"/>
                    </a:lnTo>
                    <a:lnTo>
                      <a:pt x="144" y="9"/>
                    </a:lnTo>
                    <a:lnTo>
                      <a:pt x="142" y="9"/>
                    </a:lnTo>
                    <a:lnTo>
                      <a:pt x="142" y="12"/>
                    </a:lnTo>
                    <a:lnTo>
                      <a:pt x="144" y="12"/>
                    </a:lnTo>
                    <a:lnTo>
                      <a:pt x="146" y="12"/>
                    </a:lnTo>
                    <a:lnTo>
                      <a:pt x="149" y="14"/>
                    </a:lnTo>
                    <a:lnTo>
                      <a:pt x="149" y="17"/>
                    </a:lnTo>
                    <a:lnTo>
                      <a:pt x="151" y="17"/>
                    </a:lnTo>
                    <a:lnTo>
                      <a:pt x="151" y="19"/>
                    </a:lnTo>
                    <a:lnTo>
                      <a:pt x="154" y="19"/>
                    </a:lnTo>
                    <a:lnTo>
                      <a:pt x="154" y="22"/>
                    </a:lnTo>
                    <a:lnTo>
                      <a:pt x="156" y="22"/>
                    </a:lnTo>
                    <a:lnTo>
                      <a:pt x="159" y="22"/>
                    </a:lnTo>
                    <a:lnTo>
                      <a:pt x="161" y="22"/>
                    </a:lnTo>
                    <a:lnTo>
                      <a:pt x="164" y="24"/>
                    </a:lnTo>
                    <a:lnTo>
                      <a:pt x="164" y="22"/>
                    </a:lnTo>
                    <a:lnTo>
                      <a:pt x="166" y="22"/>
                    </a:lnTo>
                    <a:lnTo>
                      <a:pt x="168" y="22"/>
                    </a:lnTo>
                    <a:lnTo>
                      <a:pt x="168" y="24"/>
                    </a:lnTo>
                    <a:lnTo>
                      <a:pt x="168" y="22"/>
                    </a:lnTo>
                    <a:lnTo>
                      <a:pt x="171" y="24"/>
                    </a:lnTo>
                    <a:lnTo>
                      <a:pt x="171" y="22"/>
                    </a:lnTo>
                    <a:lnTo>
                      <a:pt x="171" y="24"/>
                    </a:lnTo>
                    <a:lnTo>
                      <a:pt x="173" y="24"/>
                    </a:lnTo>
                    <a:lnTo>
                      <a:pt x="173" y="22"/>
                    </a:lnTo>
                    <a:lnTo>
                      <a:pt x="173" y="24"/>
                    </a:lnTo>
                    <a:lnTo>
                      <a:pt x="176" y="24"/>
                    </a:lnTo>
                    <a:lnTo>
                      <a:pt x="178" y="24"/>
                    </a:lnTo>
                    <a:lnTo>
                      <a:pt x="178" y="26"/>
                    </a:lnTo>
                    <a:lnTo>
                      <a:pt x="181" y="26"/>
                    </a:lnTo>
                    <a:lnTo>
                      <a:pt x="183" y="26"/>
                    </a:lnTo>
                    <a:lnTo>
                      <a:pt x="183" y="29"/>
                    </a:lnTo>
                    <a:lnTo>
                      <a:pt x="186" y="29"/>
                    </a:lnTo>
                    <a:lnTo>
                      <a:pt x="188" y="29"/>
                    </a:lnTo>
                    <a:lnTo>
                      <a:pt x="188" y="31"/>
                    </a:lnTo>
                    <a:lnTo>
                      <a:pt x="190" y="31"/>
                    </a:lnTo>
                    <a:lnTo>
                      <a:pt x="193" y="31"/>
                    </a:lnTo>
                    <a:lnTo>
                      <a:pt x="193" y="34"/>
                    </a:lnTo>
                    <a:lnTo>
                      <a:pt x="195" y="34"/>
                    </a:lnTo>
                    <a:lnTo>
                      <a:pt x="195" y="36"/>
                    </a:lnTo>
                    <a:lnTo>
                      <a:pt x="198" y="36"/>
                    </a:lnTo>
                    <a:lnTo>
                      <a:pt x="198" y="34"/>
                    </a:lnTo>
                    <a:lnTo>
                      <a:pt x="198" y="36"/>
                    </a:lnTo>
                    <a:lnTo>
                      <a:pt x="200" y="36"/>
                    </a:lnTo>
                    <a:lnTo>
                      <a:pt x="200" y="39"/>
                    </a:lnTo>
                    <a:lnTo>
                      <a:pt x="203" y="39"/>
                    </a:lnTo>
                    <a:lnTo>
                      <a:pt x="205" y="39"/>
                    </a:lnTo>
                    <a:lnTo>
                      <a:pt x="208" y="39"/>
                    </a:lnTo>
                    <a:lnTo>
                      <a:pt x="208" y="41"/>
                    </a:lnTo>
                    <a:lnTo>
                      <a:pt x="208" y="39"/>
                    </a:lnTo>
                    <a:lnTo>
                      <a:pt x="208" y="41"/>
                    </a:lnTo>
                    <a:lnTo>
                      <a:pt x="210" y="41"/>
                    </a:lnTo>
                    <a:lnTo>
                      <a:pt x="210" y="44"/>
                    </a:lnTo>
                    <a:lnTo>
                      <a:pt x="210" y="41"/>
                    </a:lnTo>
                    <a:lnTo>
                      <a:pt x="210" y="39"/>
                    </a:lnTo>
                    <a:lnTo>
                      <a:pt x="208" y="39"/>
                    </a:lnTo>
                    <a:lnTo>
                      <a:pt x="210" y="39"/>
                    </a:lnTo>
                    <a:lnTo>
                      <a:pt x="212" y="39"/>
                    </a:lnTo>
                    <a:lnTo>
                      <a:pt x="212" y="41"/>
                    </a:lnTo>
                    <a:lnTo>
                      <a:pt x="215" y="41"/>
                    </a:lnTo>
                    <a:lnTo>
                      <a:pt x="217" y="44"/>
                    </a:lnTo>
                    <a:lnTo>
                      <a:pt x="217" y="46"/>
                    </a:lnTo>
                    <a:lnTo>
                      <a:pt x="215" y="44"/>
                    </a:lnTo>
                    <a:lnTo>
                      <a:pt x="212" y="44"/>
                    </a:lnTo>
                    <a:lnTo>
                      <a:pt x="212" y="46"/>
                    </a:lnTo>
                    <a:lnTo>
                      <a:pt x="215" y="46"/>
                    </a:lnTo>
                    <a:lnTo>
                      <a:pt x="212" y="46"/>
                    </a:lnTo>
                    <a:lnTo>
                      <a:pt x="215" y="48"/>
                    </a:lnTo>
                    <a:lnTo>
                      <a:pt x="217" y="46"/>
                    </a:lnTo>
                    <a:lnTo>
                      <a:pt x="217" y="44"/>
                    </a:lnTo>
                    <a:lnTo>
                      <a:pt x="220" y="44"/>
                    </a:lnTo>
                    <a:lnTo>
                      <a:pt x="220" y="46"/>
                    </a:lnTo>
                    <a:lnTo>
                      <a:pt x="222" y="46"/>
                    </a:lnTo>
                    <a:lnTo>
                      <a:pt x="222" y="48"/>
                    </a:lnTo>
                    <a:lnTo>
                      <a:pt x="225" y="48"/>
                    </a:lnTo>
                    <a:lnTo>
                      <a:pt x="227" y="51"/>
                    </a:lnTo>
                    <a:lnTo>
                      <a:pt x="225" y="51"/>
                    </a:lnTo>
                    <a:lnTo>
                      <a:pt x="225" y="53"/>
                    </a:lnTo>
                    <a:lnTo>
                      <a:pt x="225" y="51"/>
                    </a:lnTo>
                    <a:lnTo>
                      <a:pt x="227" y="51"/>
                    </a:lnTo>
                    <a:lnTo>
                      <a:pt x="230" y="51"/>
                    </a:lnTo>
                    <a:lnTo>
                      <a:pt x="230" y="53"/>
                    </a:lnTo>
                    <a:lnTo>
                      <a:pt x="232" y="53"/>
                    </a:lnTo>
                    <a:lnTo>
                      <a:pt x="230" y="53"/>
                    </a:lnTo>
                    <a:lnTo>
                      <a:pt x="232" y="51"/>
                    </a:lnTo>
                    <a:lnTo>
                      <a:pt x="232" y="53"/>
                    </a:lnTo>
                    <a:lnTo>
                      <a:pt x="234" y="53"/>
                    </a:lnTo>
                    <a:lnTo>
                      <a:pt x="232" y="53"/>
                    </a:lnTo>
                    <a:lnTo>
                      <a:pt x="232" y="56"/>
                    </a:lnTo>
                    <a:lnTo>
                      <a:pt x="232" y="53"/>
                    </a:lnTo>
                    <a:lnTo>
                      <a:pt x="234" y="56"/>
                    </a:lnTo>
                    <a:lnTo>
                      <a:pt x="234" y="53"/>
                    </a:lnTo>
                    <a:lnTo>
                      <a:pt x="237" y="53"/>
                    </a:lnTo>
                    <a:lnTo>
                      <a:pt x="239" y="53"/>
                    </a:lnTo>
                    <a:lnTo>
                      <a:pt x="242" y="53"/>
                    </a:lnTo>
                    <a:lnTo>
                      <a:pt x="244" y="56"/>
                    </a:lnTo>
                    <a:lnTo>
                      <a:pt x="247" y="56"/>
                    </a:lnTo>
                    <a:lnTo>
                      <a:pt x="247" y="58"/>
                    </a:lnTo>
                    <a:lnTo>
                      <a:pt x="249" y="58"/>
                    </a:lnTo>
                    <a:lnTo>
                      <a:pt x="252" y="58"/>
                    </a:lnTo>
                    <a:lnTo>
                      <a:pt x="252" y="56"/>
                    </a:lnTo>
                    <a:lnTo>
                      <a:pt x="252" y="58"/>
                    </a:lnTo>
                    <a:lnTo>
                      <a:pt x="254" y="56"/>
                    </a:lnTo>
                    <a:lnTo>
                      <a:pt x="256" y="56"/>
                    </a:lnTo>
                    <a:lnTo>
                      <a:pt x="259" y="56"/>
                    </a:lnTo>
                    <a:lnTo>
                      <a:pt x="259" y="58"/>
                    </a:lnTo>
                    <a:lnTo>
                      <a:pt x="261" y="58"/>
                    </a:lnTo>
                    <a:lnTo>
                      <a:pt x="261" y="61"/>
                    </a:lnTo>
                    <a:lnTo>
                      <a:pt x="259" y="61"/>
                    </a:lnTo>
                    <a:lnTo>
                      <a:pt x="259" y="63"/>
                    </a:lnTo>
                    <a:lnTo>
                      <a:pt x="256" y="63"/>
                    </a:lnTo>
                    <a:lnTo>
                      <a:pt x="259" y="63"/>
                    </a:lnTo>
                    <a:lnTo>
                      <a:pt x="261" y="66"/>
                    </a:lnTo>
                    <a:lnTo>
                      <a:pt x="259" y="66"/>
                    </a:lnTo>
                    <a:lnTo>
                      <a:pt x="259" y="63"/>
                    </a:lnTo>
                    <a:lnTo>
                      <a:pt x="259" y="66"/>
                    </a:lnTo>
                    <a:lnTo>
                      <a:pt x="256" y="63"/>
                    </a:lnTo>
                    <a:lnTo>
                      <a:pt x="256" y="66"/>
                    </a:lnTo>
                    <a:lnTo>
                      <a:pt x="254" y="66"/>
                    </a:lnTo>
                    <a:lnTo>
                      <a:pt x="254" y="68"/>
                    </a:lnTo>
                    <a:lnTo>
                      <a:pt x="256" y="68"/>
                    </a:lnTo>
                    <a:lnTo>
                      <a:pt x="259" y="68"/>
                    </a:lnTo>
                    <a:lnTo>
                      <a:pt x="256" y="68"/>
                    </a:lnTo>
                    <a:lnTo>
                      <a:pt x="259" y="66"/>
                    </a:lnTo>
                    <a:lnTo>
                      <a:pt x="259" y="68"/>
                    </a:lnTo>
                    <a:lnTo>
                      <a:pt x="261" y="68"/>
                    </a:lnTo>
                    <a:lnTo>
                      <a:pt x="261" y="66"/>
                    </a:lnTo>
                    <a:lnTo>
                      <a:pt x="264" y="66"/>
                    </a:lnTo>
                    <a:lnTo>
                      <a:pt x="264" y="68"/>
                    </a:lnTo>
                    <a:lnTo>
                      <a:pt x="261" y="68"/>
                    </a:lnTo>
                    <a:lnTo>
                      <a:pt x="264" y="68"/>
                    </a:lnTo>
                    <a:lnTo>
                      <a:pt x="266" y="68"/>
                    </a:lnTo>
                    <a:lnTo>
                      <a:pt x="269" y="68"/>
                    </a:lnTo>
                    <a:lnTo>
                      <a:pt x="271" y="68"/>
                    </a:lnTo>
                    <a:lnTo>
                      <a:pt x="274" y="68"/>
                    </a:lnTo>
                    <a:lnTo>
                      <a:pt x="276" y="68"/>
                    </a:lnTo>
                    <a:lnTo>
                      <a:pt x="278" y="68"/>
                    </a:lnTo>
                    <a:lnTo>
                      <a:pt x="281" y="68"/>
                    </a:lnTo>
                    <a:lnTo>
                      <a:pt x="281" y="70"/>
                    </a:lnTo>
                    <a:lnTo>
                      <a:pt x="283" y="70"/>
                    </a:lnTo>
                    <a:lnTo>
                      <a:pt x="286" y="70"/>
                    </a:lnTo>
                    <a:lnTo>
                      <a:pt x="286" y="73"/>
                    </a:lnTo>
                    <a:lnTo>
                      <a:pt x="288" y="73"/>
                    </a:lnTo>
                    <a:lnTo>
                      <a:pt x="288" y="75"/>
                    </a:lnTo>
                    <a:lnTo>
                      <a:pt x="291" y="75"/>
                    </a:lnTo>
                    <a:lnTo>
                      <a:pt x="291" y="78"/>
                    </a:lnTo>
                    <a:lnTo>
                      <a:pt x="293" y="78"/>
                    </a:lnTo>
                    <a:lnTo>
                      <a:pt x="296" y="78"/>
                    </a:lnTo>
                    <a:lnTo>
                      <a:pt x="298" y="78"/>
                    </a:lnTo>
                    <a:lnTo>
                      <a:pt x="300" y="78"/>
                    </a:lnTo>
                    <a:lnTo>
                      <a:pt x="300" y="80"/>
                    </a:lnTo>
                    <a:lnTo>
                      <a:pt x="300" y="83"/>
                    </a:lnTo>
                    <a:lnTo>
                      <a:pt x="298" y="83"/>
                    </a:lnTo>
                    <a:lnTo>
                      <a:pt x="298" y="85"/>
                    </a:lnTo>
                    <a:lnTo>
                      <a:pt x="296" y="85"/>
                    </a:lnTo>
                    <a:lnTo>
                      <a:pt x="293" y="85"/>
                    </a:lnTo>
                    <a:lnTo>
                      <a:pt x="291" y="85"/>
                    </a:lnTo>
                    <a:lnTo>
                      <a:pt x="288" y="85"/>
                    </a:lnTo>
                    <a:lnTo>
                      <a:pt x="286" y="88"/>
                    </a:lnTo>
                    <a:lnTo>
                      <a:pt x="286" y="85"/>
                    </a:lnTo>
                    <a:lnTo>
                      <a:pt x="283" y="85"/>
                    </a:lnTo>
                    <a:lnTo>
                      <a:pt x="283" y="88"/>
                    </a:lnTo>
                    <a:lnTo>
                      <a:pt x="281" y="88"/>
                    </a:lnTo>
                    <a:lnTo>
                      <a:pt x="278" y="88"/>
                    </a:lnTo>
                    <a:lnTo>
                      <a:pt x="278" y="90"/>
                    </a:lnTo>
                    <a:lnTo>
                      <a:pt x="276" y="90"/>
                    </a:lnTo>
                    <a:lnTo>
                      <a:pt x="274" y="90"/>
                    </a:lnTo>
                    <a:lnTo>
                      <a:pt x="271" y="90"/>
                    </a:lnTo>
                    <a:lnTo>
                      <a:pt x="274" y="90"/>
                    </a:lnTo>
                    <a:lnTo>
                      <a:pt x="274" y="88"/>
                    </a:lnTo>
                    <a:lnTo>
                      <a:pt x="274" y="85"/>
                    </a:lnTo>
                    <a:lnTo>
                      <a:pt x="274" y="88"/>
                    </a:lnTo>
                    <a:lnTo>
                      <a:pt x="271" y="88"/>
                    </a:lnTo>
                    <a:lnTo>
                      <a:pt x="271" y="90"/>
                    </a:lnTo>
                    <a:lnTo>
                      <a:pt x="269" y="90"/>
                    </a:lnTo>
                    <a:lnTo>
                      <a:pt x="266" y="90"/>
                    </a:lnTo>
                    <a:lnTo>
                      <a:pt x="264" y="90"/>
                    </a:lnTo>
                    <a:lnTo>
                      <a:pt x="261" y="90"/>
                    </a:lnTo>
                    <a:lnTo>
                      <a:pt x="259" y="90"/>
                    </a:lnTo>
                    <a:lnTo>
                      <a:pt x="256" y="90"/>
                    </a:lnTo>
                    <a:lnTo>
                      <a:pt x="254" y="88"/>
                    </a:lnTo>
                    <a:lnTo>
                      <a:pt x="254" y="90"/>
                    </a:lnTo>
                    <a:lnTo>
                      <a:pt x="252" y="88"/>
                    </a:lnTo>
                    <a:lnTo>
                      <a:pt x="254" y="88"/>
                    </a:lnTo>
                    <a:lnTo>
                      <a:pt x="252" y="88"/>
                    </a:lnTo>
                    <a:lnTo>
                      <a:pt x="252" y="90"/>
                    </a:lnTo>
                    <a:lnTo>
                      <a:pt x="249" y="90"/>
                    </a:lnTo>
                    <a:lnTo>
                      <a:pt x="249" y="88"/>
                    </a:lnTo>
                    <a:lnTo>
                      <a:pt x="247" y="88"/>
                    </a:lnTo>
                    <a:lnTo>
                      <a:pt x="244" y="88"/>
                    </a:lnTo>
                    <a:lnTo>
                      <a:pt x="242" y="88"/>
                    </a:lnTo>
                    <a:lnTo>
                      <a:pt x="239" y="90"/>
                    </a:lnTo>
                    <a:lnTo>
                      <a:pt x="237" y="90"/>
                    </a:lnTo>
                    <a:lnTo>
                      <a:pt x="234" y="90"/>
                    </a:lnTo>
                    <a:lnTo>
                      <a:pt x="232" y="90"/>
                    </a:lnTo>
                    <a:lnTo>
                      <a:pt x="230" y="90"/>
                    </a:lnTo>
                    <a:lnTo>
                      <a:pt x="227" y="90"/>
                    </a:lnTo>
                    <a:lnTo>
                      <a:pt x="225" y="90"/>
                    </a:lnTo>
                    <a:lnTo>
                      <a:pt x="220" y="92"/>
                    </a:lnTo>
                    <a:lnTo>
                      <a:pt x="217" y="92"/>
                    </a:lnTo>
                    <a:lnTo>
                      <a:pt x="215" y="92"/>
                    </a:lnTo>
                    <a:lnTo>
                      <a:pt x="212" y="92"/>
                    </a:lnTo>
                    <a:lnTo>
                      <a:pt x="210" y="92"/>
                    </a:lnTo>
                    <a:lnTo>
                      <a:pt x="208" y="92"/>
                    </a:lnTo>
                    <a:lnTo>
                      <a:pt x="205" y="92"/>
                    </a:lnTo>
                    <a:lnTo>
                      <a:pt x="203" y="92"/>
                    </a:lnTo>
                    <a:lnTo>
                      <a:pt x="200" y="92"/>
                    </a:lnTo>
                    <a:lnTo>
                      <a:pt x="200" y="90"/>
                    </a:lnTo>
                    <a:lnTo>
                      <a:pt x="203" y="90"/>
                    </a:lnTo>
                    <a:lnTo>
                      <a:pt x="203" y="88"/>
                    </a:lnTo>
                    <a:lnTo>
                      <a:pt x="205" y="88"/>
                    </a:lnTo>
                    <a:lnTo>
                      <a:pt x="205" y="85"/>
                    </a:lnTo>
                    <a:lnTo>
                      <a:pt x="208" y="85"/>
                    </a:lnTo>
                    <a:lnTo>
                      <a:pt x="210" y="83"/>
                    </a:lnTo>
                    <a:lnTo>
                      <a:pt x="212" y="83"/>
                    </a:lnTo>
                    <a:lnTo>
                      <a:pt x="212" y="80"/>
                    </a:lnTo>
                    <a:lnTo>
                      <a:pt x="215" y="80"/>
                    </a:lnTo>
                    <a:lnTo>
                      <a:pt x="217" y="78"/>
                    </a:lnTo>
                    <a:lnTo>
                      <a:pt x="217" y="75"/>
                    </a:lnTo>
                    <a:lnTo>
                      <a:pt x="217" y="73"/>
                    </a:lnTo>
                    <a:lnTo>
                      <a:pt x="215" y="73"/>
                    </a:lnTo>
                    <a:lnTo>
                      <a:pt x="215" y="70"/>
                    </a:lnTo>
                    <a:lnTo>
                      <a:pt x="212" y="70"/>
                    </a:lnTo>
                    <a:lnTo>
                      <a:pt x="212" y="68"/>
                    </a:lnTo>
                    <a:lnTo>
                      <a:pt x="210" y="68"/>
                    </a:lnTo>
                    <a:lnTo>
                      <a:pt x="208" y="70"/>
                    </a:lnTo>
                    <a:lnTo>
                      <a:pt x="205" y="70"/>
                    </a:lnTo>
                    <a:lnTo>
                      <a:pt x="203" y="70"/>
                    </a:lnTo>
                    <a:lnTo>
                      <a:pt x="203" y="68"/>
                    </a:lnTo>
                    <a:lnTo>
                      <a:pt x="200" y="70"/>
                    </a:lnTo>
                    <a:lnTo>
                      <a:pt x="198" y="68"/>
                    </a:lnTo>
                    <a:lnTo>
                      <a:pt x="195" y="68"/>
                    </a:lnTo>
                    <a:lnTo>
                      <a:pt x="193" y="68"/>
                    </a:lnTo>
                    <a:lnTo>
                      <a:pt x="190" y="68"/>
                    </a:lnTo>
                    <a:lnTo>
                      <a:pt x="188" y="68"/>
                    </a:lnTo>
                    <a:lnTo>
                      <a:pt x="188" y="66"/>
                    </a:lnTo>
                    <a:lnTo>
                      <a:pt x="186" y="66"/>
                    </a:lnTo>
                    <a:lnTo>
                      <a:pt x="186" y="63"/>
                    </a:lnTo>
                    <a:lnTo>
                      <a:pt x="183" y="63"/>
                    </a:lnTo>
                    <a:lnTo>
                      <a:pt x="183" y="61"/>
                    </a:lnTo>
                    <a:lnTo>
                      <a:pt x="181" y="61"/>
                    </a:lnTo>
                    <a:lnTo>
                      <a:pt x="178" y="61"/>
                    </a:lnTo>
                    <a:lnTo>
                      <a:pt x="178" y="58"/>
                    </a:lnTo>
                    <a:lnTo>
                      <a:pt x="178" y="56"/>
                    </a:lnTo>
                    <a:lnTo>
                      <a:pt x="178" y="53"/>
                    </a:lnTo>
                    <a:lnTo>
                      <a:pt x="178" y="51"/>
                    </a:lnTo>
                    <a:lnTo>
                      <a:pt x="176" y="48"/>
                    </a:lnTo>
                    <a:lnTo>
                      <a:pt x="176" y="46"/>
                    </a:lnTo>
                    <a:lnTo>
                      <a:pt x="173" y="46"/>
                    </a:lnTo>
                    <a:lnTo>
                      <a:pt x="173" y="44"/>
                    </a:lnTo>
                    <a:lnTo>
                      <a:pt x="171" y="44"/>
                    </a:lnTo>
                    <a:lnTo>
                      <a:pt x="168" y="44"/>
                    </a:lnTo>
                    <a:lnTo>
                      <a:pt x="166" y="44"/>
                    </a:lnTo>
                    <a:lnTo>
                      <a:pt x="164" y="44"/>
                    </a:lnTo>
                    <a:lnTo>
                      <a:pt x="161" y="46"/>
                    </a:lnTo>
                    <a:lnTo>
                      <a:pt x="159" y="46"/>
                    </a:lnTo>
                    <a:lnTo>
                      <a:pt x="156" y="46"/>
                    </a:lnTo>
                    <a:lnTo>
                      <a:pt x="154" y="44"/>
                    </a:lnTo>
                    <a:lnTo>
                      <a:pt x="151" y="44"/>
                    </a:lnTo>
                    <a:lnTo>
                      <a:pt x="149" y="44"/>
                    </a:lnTo>
                    <a:lnTo>
                      <a:pt x="146" y="41"/>
                    </a:lnTo>
                    <a:lnTo>
                      <a:pt x="144" y="41"/>
                    </a:lnTo>
                    <a:lnTo>
                      <a:pt x="142" y="41"/>
                    </a:lnTo>
                    <a:lnTo>
                      <a:pt x="139" y="41"/>
                    </a:lnTo>
                    <a:lnTo>
                      <a:pt x="137" y="41"/>
                    </a:lnTo>
                    <a:lnTo>
                      <a:pt x="137" y="39"/>
                    </a:lnTo>
                    <a:lnTo>
                      <a:pt x="134" y="39"/>
                    </a:lnTo>
                    <a:lnTo>
                      <a:pt x="132" y="36"/>
                    </a:lnTo>
                    <a:lnTo>
                      <a:pt x="127" y="34"/>
                    </a:lnTo>
                    <a:lnTo>
                      <a:pt x="124" y="31"/>
                    </a:lnTo>
                    <a:lnTo>
                      <a:pt x="127" y="31"/>
                    </a:lnTo>
                    <a:lnTo>
                      <a:pt x="127" y="29"/>
                    </a:lnTo>
                    <a:lnTo>
                      <a:pt x="124" y="29"/>
                    </a:lnTo>
                    <a:lnTo>
                      <a:pt x="122" y="29"/>
                    </a:lnTo>
                    <a:lnTo>
                      <a:pt x="124" y="31"/>
                    </a:lnTo>
                    <a:lnTo>
                      <a:pt x="122" y="31"/>
                    </a:lnTo>
                    <a:lnTo>
                      <a:pt x="120" y="31"/>
                    </a:lnTo>
                    <a:lnTo>
                      <a:pt x="117" y="31"/>
                    </a:lnTo>
                    <a:lnTo>
                      <a:pt x="115" y="31"/>
                    </a:lnTo>
                    <a:lnTo>
                      <a:pt x="112" y="31"/>
                    </a:lnTo>
                    <a:lnTo>
                      <a:pt x="110" y="31"/>
                    </a:lnTo>
                    <a:lnTo>
                      <a:pt x="107" y="31"/>
                    </a:lnTo>
                    <a:lnTo>
                      <a:pt x="107" y="29"/>
                    </a:lnTo>
                    <a:lnTo>
                      <a:pt x="105" y="26"/>
                    </a:lnTo>
                    <a:lnTo>
                      <a:pt x="105" y="29"/>
                    </a:lnTo>
                    <a:lnTo>
                      <a:pt x="105" y="31"/>
                    </a:lnTo>
                    <a:lnTo>
                      <a:pt x="102" y="29"/>
                    </a:lnTo>
                    <a:lnTo>
                      <a:pt x="100" y="31"/>
                    </a:lnTo>
                    <a:lnTo>
                      <a:pt x="100" y="29"/>
                    </a:lnTo>
                    <a:lnTo>
                      <a:pt x="98" y="29"/>
                    </a:lnTo>
                    <a:lnTo>
                      <a:pt x="98" y="26"/>
                    </a:lnTo>
                    <a:lnTo>
                      <a:pt x="95" y="26"/>
                    </a:lnTo>
                    <a:lnTo>
                      <a:pt x="93" y="26"/>
                    </a:lnTo>
                    <a:lnTo>
                      <a:pt x="90" y="26"/>
                    </a:lnTo>
                    <a:lnTo>
                      <a:pt x="88" y="29"/>
                    </a:lnTo>
                    <a:lnTo>
                      <a:pt x="88" y="26"/>
                    </a:lnTo>
                    <a:lnTo>
                      <a:pt x="85" y="26"/>
                    </a:lnTo>
                    <a:lnTo>
                      <a:pt x="85" y="24"/>
                    </a:lnTo>
                    <a:lnTo>
                      <a:pt x="83" y="24"/>
                    </a:lnTo>
                    <a:lnTo>
                      <a:pt x="80" y="24"/>
                    </a:lnTo>
                    <a:lnTo>
                      <a:pt x="80" y="22"/>
                    </a:lnTo>
                    <a:lnTo>
                      <a:pt x="78" y="22"/>
                    </a:lnTo>
                    <a:lnTo>
                      <a:pt x="80" y="22"/>
                    </a:lnTo>
                    <a:lnTo>
                      <a:pt x="83" y="19"/>
                    </a:lnTo>
                    <a:lnTo>
                      <a:pt x="83" y="22"/>
                    </a:lnTo>
                    <a:lnTo>
                      <a:pt x="85" y="22"/>
                    </a:lnTo>
                    <a:lnTo>
                      <a:pt x="88" y="19"/>
                    </a:lnTo>
                    <a:lnTo>
                      <a:pt x="88" y="22"/>
                    </a:lnTo>
                    <a:lnTo>
                      <a:pt x="90" y="19"/>
                    </a:lnTo>
                    <a:lnTo>
                      <a:pt x="93" y="19"/>
                    </a:lnTo>
                    <a:lnTo>
                      <a:pt x="93" y="17"/>
                    </a:lnTo>
                    <a:lnTo>
                      <a:pt x="90" y="17"/>
                    </a:lnTo>
                    <a:lnTo>
                      <a:pt x="90" y="14"/>
                    </a:lnTo>
                    <a:lnTo>
                      <a:pt x="88" y="14"/>
                    </a:lnTo>
                    <a:lnTo>
                      <a:pt x="85" y="14"/>
                    </a:lnTo>
                    <a:lnTo>
                      <a:pt x="83" y="14"/>
                    </a:lnTo>
                    <a:lnTo>
                      <a:pt x="80" y="14"/>
                    </a:lnTo>
                    <a:lnTo>
                      <a:pt x="78" y="14"/>
                    </a:lnTo>
                    <a:lnTo>
                      <a:pt x="76" y="14"/>
                    </a:lnTo>
                    <a:lnTo>
                      <a:pt x="73" y="14"/>
                    </a:lnTo>
                    <a:lnTo>
                      <a:pt x="71" y="14"/>
                    </a:lnTo>
                    <a:lnTo>
                      <a:pt x="68" y="14"/>
                    </a:lnTo>
                    <a:lnTo>
                      <a:pt x="66" y="14"/>
                    </a:lnTo>
                    <a:lnTo>
                      <a:pt x="63" y="14"/>
                    </a:lnTo>
                    <a:lnTo>
                      <a:pt x="61" y="14"/>
                    </a:lnTo>
                    <a:lnTo>
                      <a:pt x="61" y="17"/>
                    </a:lnTo>
                    <a:lnTo>
                      <a:pt x="58" y="17"/>
                    </a:lnTo>
                    <a:lnTo>
                      <a:pt x="56" y="17"/>
                    </a:lnTo>
                    <a:lnTo>
                      <a:pt x="54" y="19"/>
                    </a:lnTo>
                    <a:lnTo>
                      <a:pt x="54" y="22"/>
                    </a:lnTo>
                    <a:lnTo>
                      <a:pt x="51" y="22"/>
                    </a:lnTo>
                    <a:lnTo>
                      <a:pt x="51" y="24"/>
                    </a:lnTo>
                    <a:lnTo>
                      <a:pt x="49" y="22"/>
                    </a:lnTo>
                    <a:lnTo>
                      <a:pt x="49" y="24"/>
                    </a:lnTo>
                    <a:lnTo>
                      <a:pt x="46" y="24"/>
                    </a:lnTo>
                    <a:lnTo>
                      <a:pt x="46" y="26"/>
                    </a:lnTo>
                    <a:lnTo>
                      <a:pt x="44" y="26"/>
                    </a:lnTo>
                    <a:lnTo>
                      <a:pt x="41" y="26"/>
                    </a:lnTo>
                    <a:lnTo>
                      <a:pt x="39" y="26"/>
                    </a:lnTo>
                    <a:lnTo>
                      <a:pt x="36" y="26"/>
                    </a:lnTo>
                    <a:lnTo>
                      <a:pt x="34" y="26"/>
                    </a:lnTo>
                    <a:lnTo>
                      <a:pt x="32" y="26"/>
                    </a:lnTo>
                    <a:lnTo>
                      <a:pt x="29" y="29"/>
                    </a:lnTo>
                    <a:lnTo>
                      <a:pt x="29" y="31"/>
                    </a:lnTo>
                    <a:lnTo>
                      <a:pt x="27" y="31"/>
                    </a:lnTo>
                    <a:lnTo>
                      <a:pt x="27" y="34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4" y="34"/>
                    </a:lnTo>
                    <a:lnTo>
                      <a:pt x="12" y="34"/>
                    </a:lnTo>
                    <a:lnTo>
                      <a:pt x="10" y="34"/>
                    </a:lnTo>
                    <a:lnTo>
                      <a:pt x="7" y="36"/>
                    </a:lnTo>
                    <a:lnTo>
                      <a:pt x="5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10" y="34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9" y="31"/>
                    </a:lnTo>
                    <a:lnTo>
                      <a:pt x="17" y="29"/>
                    </a:lnTo>
                    <a:lnTo>
                      <a:pt x="17" y="26"/>
                    </a:lnTo>
                    <a:lnTo>
                      <a:pt x="17" y="29"/>
                    </a:lnTo>
                    <a:lnTo>
                      <a:pt x="17" y="26"/>
                    </a:lnTo>
                    <a:lnTo>
                      <a:pt x="17" y="24"/>
                    </a:lnTo>
                    <a:lnTo>
                      <a:pt x="17" y="22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22" y="19"/>
                    </a:lnTo>
                    <a:lnTo>
                      <a:pt x="22" y="17"/>
                    </a:lnTo>
                    <a:lnTo>
                      <a:pt x="24" y="17"/>
                    </a:lnTo>
                    <a:lnTo>
                      <a:pt x="24" y="14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9" y="14"/>
                    </a:lnTo>
                    <a:lnTo>
                      <a:pt x="32" y="12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4" y="7"/>
                    </a:lnTo>
                    <a:lnTo>
                      <a:pt x="46" y="7"/>
                    </a:lnTo>
                    <a:lnTo>
                      <a:pt x="49" y="7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1" y="7"/>
                    </a:lnTo>
                    <a:lnTo>
                      <a:pt x="51" y="4"/>
                    </a:lnTo>
                    <a:lnTo>
                      <a:pt x="54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6" y="4"/>
                    </a:lnTo>
                    <a:lnTo>
                      <a:pt x="68" y="4"/>
                    </a:lnTo>
                    <a:lnTo>
                      <a:pt x="68" y="2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3" y="0"/>
                    </a:lnTo>
                    <a:lnTo>
                      <a:pt x="76" y="0"/>
                    </a:lnTo>
                    <a:lnTo>
                      <a:pt x="78" y="0"/>
                    </a:lnTo>
                    <a:lnTo>
                      <a:pt x="80" y="0"/>
                    </a:lnTo>
                    <a:lnTo>
                      <a:pt x="8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3" name="Freeform 2269"/>
              <p:cNvSpPr>
                <a:spLocks noEditPoints="1"/>
              </p:cNvSpPr>
              <p:nvPr/>
            </p:nvSpPr>
            <p:spPr bwMode="auto">
              <a:xfrm>
                <a:off x="2498" y="1234"/>
                <a:ext cx="48" cy="15"/>
              </a:xfrm>
              <a:custGeom>
                <a:avLst/>
                <a:gdLst>
                  <a:gd name="T0" fmla="*/ 2 w 48"/>
                  <a:gd name="T1" fmla="*/ 10 h 15"/>
                  <a:gd name="T2" fmla="*/ 2 w 48"/>
                  <a:gd name="T3" fmla="*/ 10 h 15"/>
                  <a:gd name="T4" fmla="*/ 2 w 48"/>
                  <a:gd name="T5" fmla="*/ 12 h 15"/>
                  <a:gd name="T6" fmla="*/ 2 w 48"/>
                  <a:gd name="T7" fmla="*/ 12 h 15"/>
                  <a:gd name="T8" fmla="*/ 2 w 48"/>
                  <a:gd name="T9" fmla="*/ 12 h 15"/>
                  <a:gd name="T10" fmla="*/ 2 w 48"/>
                  <a:gd name="T11" fmla="*/ 12 h 15"/>
                  <a:gd name="T12" fmla="*/ 2 w 48"/>
                  <a:gd name="T13" fmla="*/ 12 h 15"/>
                  <a:gd name="T14" fmla="*/ 4 w 48"/>
                  <a:gd name="T15" fmla="*/ 12 h 15"/>
                  <a:gd name="T16" fmla="*/ 4 w 48"/>
                  <a:gd name="T17" fmla="*/ 12 h 15"/>
                  <a:gd name="T18" fmla="*/ 4 w 48"/>
                  <a:gd name="T19" fmla="*/ 12 h 15"/>
                  <a:gd name="T20" fmla="*/ 4 w 48"/>
                  <a:gd name="T21" fmla="*/ 12 h 15"/>
                  <a:gd name="T22" fmla="*/ 4 w 48"/>
                  <a:gd name="T23" fmla="*/ 12 h 15"/>
                  <a:gd name="T24" fmla="*/ 4 w 48"/>
                  <a:gd name="T25" fmla="*/ 12 h 15"/>
                  <a:gd name="T26" fmla="*/ 4 w 48"/>
                  <a:gd name="T27" fmla="*/ 12 h 15"/>
                  <a:gd name="T28" fmla="*/ 4 w 48"/>
                  <a:gd name="T29" fmla="*/ 10 h 15"/>
                  <a:gd name="T30" fmla="*/ 4 w 48"/>
                  <a:gd name="T31" fmla="*/ 10 h 15"/>
                  <a:gd name="T32" fmla="*/ 4 w 48"/>
                  <a:gd name="T33" fmla="*/ 10 h 15"/>
                  <a:gd name="T34" fmla="*/ 7 w 48"/>
                  <a:gd name="T35" fmla="*/ 12 h 15"/>
                  <a:gd name="T36" fmla="*/ 7 w 48"/>
                  <a:gd name="T37" fmla="*/ 12 h 15"/>
                  <a:gd name="T38" fmla="*/ 7 w 48"/>
                  <a:gd name="T39" fmla="*/ 12 h 15"/>
                  <a:gd name="T40" fmla="*/ 9 w 48"/>
                  <a:gd name="T41" fmla="*/ 12 h 15"/>
                  <a:gd name="T42" fmla="*/ 9 w 48"/>
                  <a:gd name="T43" fmla="*/ 12 h 15"/>
                  <a:gd name="T44" fmla="*/ 9 w 48"/>
                  <a:gd name="T45" fmla="*/ 12 h 15"/>
                  <a:gd name="T46" fmla="*/ 9 w 48"/>
                  <a:gd name="T47" fmla="*/ 12 h 15"/>
                  <a:gd name="T48" fmla="*/ 7 w 48"/>
                  <a:gd name="T49" fmla="*/ 12 h 15"/>
                  <a:gd name="T50" fmla="*/ 7 w 48"/>
                  <a:gd name="T51" fmla="*/ 12 h 15"/>
                  <a:gd name="T52" fmla="*/ 7 w 48"/>
                  <a:gd name="T53" fmla="*/ 12 h 15"/>
                  <a:gd name="T54" fmla="*/ 4 w 48"/>
                  <a:gd name="T55" fmla="*/ 12 h 15"/>
                  <a:gd name="T56" fmla="*/ 4 w 48"/>
                  <a:gd name="T57" fmla="*/ 15 h 15"/>
                  <a:gd name="T58" fmla="*/ 4 w 48"/>
                  <a:gd name="T59" fmla="*/ 15 h 15"/>
                  <a:gd name="T60" fmla="*/ 4 w 48"/>
                  <a:gd name="T61" fmla="*/ 12 h 15"/>
                  <a:gd name="T62" fmla="*/ 2 w 48"/>
                  <a:gd name="T63" fmla="*/ 12 h 15"/>
                  <a:gd name="T64" fmla="*/ 2 w 48"/>
                  <a:gd name="T65" fmla="*/ 12 h 15"/>
                  <a:gd name="T66" fmla="*/ 2 w 48"/>
                  <a:gd name="T67" fmla="*/ 15 h 15"/>
                  <a:gd name="T68" fmla="*/ 2 w 48"/>
                  <a:gd name="T69" fmla="*/ 12 h 15"/>
                  <a:gd name="T70" fmla="*/ 2 w 48"/>
                  <a:gd name="T71" fmla="*/ 12 h 15"/>
                  <a:gd name="T72" fmla="*/ 2 w 48"/>
                  <a:gd name="T73" fmla="*/ 12 h 15"/>
                  <a:gd name="T74" fmla="*/ 2 w 48"/>
                  <a:gd name="T75" fmla="*/ 10 h 15"/>
                  <a:gd name="T76" fmla="*/ 0 w 48"/>
                  <a:gd name="T77" fmla="*/ 10 h 15"/>
                  <a:gd name="T78" fmla="*/ 0 w 48"/>
                  <a:gd name="T79" fmla="*/ 10 h 15"/>
                  <a:gd name="T80" fmla="*/ 2 w 48"/>
                  <a:gd name="T81" fmla="*/ 10 h 15"/>
                  <a:gd name="T82" fmla="*/ 41 w 48"/>
                  <a:gd name="T83" fmla="*/ 2 h 15"/>
                  <a:gd name="T84" fmla="*/ 41 w 48"/>
                  <a:gd name="T85" fmla="*/ 2 h 15"/>
                  <a:gd name="T86" fmla="*/ 39 w 48"/>
                  <a:gd name="T87" fmla="*/ 2 h 15"/>
                  <a:gd name="T88" fmla="*/ 39 w 48"/>
                  <a:gd name="T89" fmla="*/ 2 h 15"/>
                  <a:gd name="T90" fmla="*/ 36 w 48"/>
                  <a:gd name="T91" fmla="*/ 2 h 15"/>
                  <a:gd name="T92" fmla="*/ 39 w 48"/>
                  <a:gd name="T93" fmla="*/ 2 h 15"/>
                  <a:gd name="T94" fmla="*/ 39 w 48"/>
                  <a:gd name="T95" fmla="*/ 2 h 15"/>
                  <a:gd name="T96" fmla="*/ 39 w 48"/>
                  <a:gd name="T97" fmla="*/ 2 h 15"/>
                  <a:gd name="T98" fmla="*/ 41 w 48"/>
                  <a:gd name="T99" fmla="*/ 0 h 15"/>
                  <a:gd name="T100" fmla="*/ 41 w 48"/>
                  <a:gd name="T101" fmla="*/ 2 h 15"/>
                  <a:gd name="T102" fmla="*/ 44 w 48"/>
                  <a:gd name="T103" fmla="*/ 2 h 15"/>
                  <a:gd name="T104" fmla="*/ 44 w 48"/>
                  <a:gd name="T105" fmla="*/ 2 h 15"/>
                  <a:gd name="T106" fmla="*/ 44 w 48"/>
                  <a:gd name="T107" fmla="*/ 0 h 15"/>
                  <a:gd name="T108" fmla="*/ 46 w 48"/>
                  <a:gd name="T109" fmla="*/ 0 h 15"/>
                  <a:gd name="T110" fmla="*/ 46 w 48"/>
                  <a:gd name="T111" fmla="*/ 0 h 15"/>
                  <a:gd name="T112" fmla="*/ 48 w 48"/>
                  <a:gd name="T113" fmla="*/ 0 h 15"/>
                  <a:gd name="T114" fmla="*/ 46 w 48"/>
                  <a:gd name="T115" fmla="*/ 0 h 15"/>
                  <a:gd name="T116" fmla="*/ 46 w 48"/>
                  <a:gd name="T117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8" h="15">
                    <a:moveTo>
                      <a:pt x="2" y="10"/>
                    </a:move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  <a:moveTo>
                      <a:pt x="41" y="2"/>
                    </a:move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2"/>
                    </a:lnTo>
                    <a:close/>
                    <a:moveTo>
                      <a:pt x="46" y="2"/>
                    </a:move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4" name="Freeform 2270"/>
              <p:cNvSpPr>
                <a:spLocks noEditPoints="1"/>
              </p:cNvSpPr>
              <p:nvPr/>
            </p:nvSpPr>
            <p:spPr bwMode="auto">
              <a:xfrm>
                <a:off x="2498" y="1234"/>
                <a:ext cx="48" cy="15"/>
              </a:xfrm>
              <a:custGeom>
                <a:avLst/>
                <a:gdLst>
                  <a:gd name="T0" fmla="*/ 2 w 48"/>
                  <a:gd name="T1" fmla="*/ 10 h 15"/>
                  <a:gd name="T2" fmla="*/ 2 w 48"/>
                  <a:gd name="T3" fmla="*/ 10 h 15"/>
                  <a:gd name="T4" fmla="*/ 2 w 48"/>
                  <a:gd name="T5" fmla="*/ 12 h 15"/>
                  <a:gd name="T6" fmla="*/ 2 w 48"/>
                  <a:gd name="T7" fmla="*/ 12 h 15"/>
                  <a:gd name="T8" fmla="*/ 2 w 48"/>
                  <a:gd name="T9" fmla="*/ 12 h 15"/>
                  <a:gd name="T10" fmla="*/ 2 w 48"/>
                  <a:gd name="T11" fmla="*/ 12 h 15"/>
                  <a:gd name="T12" fmla="*/ 2 w 48"/>
                  <a:gd name="T13" fmla="*/ 12 h 15"/>
                  <a:gd name="T14" fmla="*/ 4 w 48"/>
                  <a:gd name="T15" fmla="*/ 12 h 15"/>
                  <a:gd name="T16" fmla="*/ 4 w 48"/>
                  <a:gd name="T17" fmla="*/ 12 h 15"/>
                  <a:gd name="T18" fmla="*/ 4 w 48"/>
                  <a:gd name="T19" fmla="*/ 12 h 15"/>
                  <a:gd name="T20" fmla="*/ 4 w 48"/>
                  <a:gd name="T21" fmla="*/ 12 h 15"/>
                  <a:gd name="T22" fmla="*/ 4 w 48"/>
                  <a:gd name="T23" fmla="*/ 12 h 15"/>
                  <a:gd name="T24" fmla="*/ 4 w 48"/>
                  <a:gd name="T25" fmla="*/ 12 h 15"/>
                  <a:gd name="T26" fmla="*/ 4 w 48"/>
                  <a:gd name="T27" fmla="*/ 12 h 15"/>
                  <a:gd name="T28" fmla="*/ 4 w 48"/>
                  <a:gd name="T29" fmla="*/ 10 h 15"/>
                  <a:gd name="T30" fmla="*/ 4 w 48"/>
                  <a:gd name="T31" fmla="*/ 10 h 15"/>
                  <a:gd name="T32" fmla="*/ 4 w 48"/>
                  <a:gd name="T33" fmla="*/ 10 h 15"/>
                  <a:gd name="T34" fmla="*/ 7 w 48"/>
                  <a:gd name="T35" fmla="*/ 12 h 15"/>
                  <a:gd name="T36" fmla="*/ 7 w 48"/>
                  <a:gd name="T37" fmla="*/ 12 h 15"/>
                  <a:gd name="T38" fmla="*/ 7 w 48"/>
                  <a:gd name="T39" fmla="*/ 12 h 15"/>
                  <a:gd name="T40" fmla="*/ 9 w 48"/>
                  <a:gd name="T41" fmla="*/ 12 h 15"/>
                  <a:gd name="T42" fmla="*/ 9 w 48"/>
                  <a:gd name="T43" fmla="*/ 12 h 15"/>
                  <a:gd name="T44" fmla="*/ 9 w 48"/>
                  <a:gd name="T45" fmla="*/ 12 h 15"/>
                  <a:gd name="T46" fmla="*/ 9 w 48"/>
                  <a:gd name="T47" fmla="*/ 12 h 15"/>
                  <a:gd name="T48" fmla="*/ 7 w 48"/>
                  <a:gd name="T49" fmla="*/ 12 h 15"/>
                  <a:gd name="T50" fmla="*/ 7 w 48"/>
                  <a:gd name="T51" fmla="*/ 12 h 15"/>
                  <a:gd name="T52" fmla="*/ 7 w 48"/>
                  <a:gd name="T53" fmla="*/ 12 h 15"/>
                  <a:gd name="T54" fmla="*/ 4 w 48"/>
                  <a:gd name="T55" fmla="*/ 12 h 15"/>
                  <a:gd name="T56" fmla="*/ 4 w 48"/>
                  <a:gd name="T57" fmla="*/ 15 h 15"/>
                  <a:gd name="T58" fmla="*/ 4 w 48"/>
                  <a:gd name="T59" fmla="*/ 15 h 15"/>
                  <a:gd name="T60" fmla="*/ 4 w 48"/>
                  <a:gd name="T61" fmla="*/ 12 h 15"/>
                  <a:gd name="T62" fmla="*/ 2 w 48"/>
                  <a:gd name="T63" fmla="*/ 12 h 15"/>
                  <a:gd name="T64" fmla="*/ 2 w 48"/>
                  <a:gd name="T65" fmla="*/ 12 h 15"/>
                  <a:gd name="T66" fmla="*/ 2 w 48"/>
                  <a:gd name="T67" fmla="*/ 15 h 15"/>
                  <a:gd name="T68" fmla="*/ 2 w 48"/>
                  <a:gd name="T69" fmla="*/ 12 h 15"/>
                  <a:gd name="T70" fmla="*/ 2 w 48"/>
                  <a:gd name="T71" fmla="*/ 12 h 15"/>
                  <a:gd name="T72" fmla="*/ 2 w 48"/>
                  <a:gd name="T73" fmla="*/ 12 h 15"/>
                  <a:gd name="T74" fmla="*/ 2 w 48"/>
                  <a:gd name="T75" fmla="*/ 10 h 15"/>
                  <a:gd name="T76" fmla="*/ 0 w 48"/>
                  <a:gd name="T77" fmla="*/ 10 h 15"/>
                  <a:gd name="T78" fmla="*/ 0 w 48"/>
                  <a:gd name="T79" fmla="*/ 10 h 15"/>
                  <a:gd name="T80" fmla="*/ 2 w 48"/>
                  <a:gd name="T81" fmla="*/ 10 h 15"/>
                  <a:gd name="T82" fmla="*/ 41 w 48"/>
                  <a:gd name="T83" fmla="*/ 2 h 15"/>
                  <a:gd name="T84" fmla="*/ 41 w 48"/>
                  <a:gd name="T85" fmla="*/ 2 h 15"/>
                  <a:gd name="T86" fmla="*/ 39 w 48"/>
                  <a:gd name="T87" fmla="*/ 2 h 15"/>
                  <a:gd name="T88" fmla="*/ 39 w 48"/>
                  <a:gd name="T89" fmla="*/ 2 h 15"/>
                  <a:gd name="T90" fmla="*/ 36 w 48"/>
                  <a:gd name="T91" fmla="*/ 2 h 15"/>
                  <a:gd name="T92" fmla="*/ 39 w 48"/>
                  <a:gd name="T93" fmla="*/ 2 h 15"/>
                  <a:gd name="T94" fmla="*/ 39 w 48"/>
                  <a:gd name="T95" fmla="*/ 2 h 15"/>
                  <a:gd name="T96" fmla="*/ 39 w 48"/>
                  <a:gd name="T97" fmla="*/ 2 h 15"/>
                  <a:gd name="T98" fmla="*/ 41 w 48"/>
                  <a:gd name="T99" fmla="*/ 0 h 15"/>
                  <a:gd name="T100" fmla="*/ 41 w 48"/>
                  <a:gd name="T101" fmla="*/ 2 h 15"/>
                  <a:gd name="T102" fmla="*/ 44 w 48"/>
                  <a:gd name="T103" fmla="*/ 2 h 15"/>
                  <a:gd name="T104" fmla="*/ 44 w 48"/>
                  <a:gd name="T105" fmla="*/ 2 h 15"/>
                  <a:gd name="T106" fmla="*/ 44 w 48"/>
                  <a:gd name="T107" fmla="*/ 0 h 15"/>
                  <a:gd name="T108" fmla="*/ 46 w 48"/>
                  <a:gd name="T109" fmla="*/ 0 h 15"/>
                  <a:gd name="T110" fmla="*/ 46 w 48"/>
                  <a:gd name="T111" fmla="*/ 0 h 15"/>
                  <a:gd name="T112" fmla="*/ 48 w 48"/>
                  <a:gd name="T113" fmla="*/ 0 h 15"/>
                  <a:gd name="T114" fmla="*/ 46 w 48"/>
                  <a:gd name="T115" fmla="*/ 0 h 15"/>
                  <a:gd name="T116" fmla="*/ 46 w 48"/>
                  <a:gd name="T117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8" h="15">
                    <a:moveTo>
                      <a:pt x="2" y="10"/>
                    </a:move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moveTo>
                      <a:pt x="41" y="2"/>
                    </a:move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2"/>
                    </a:lnTo>
                    <a:moveTo>
                      <a:pt x="46" y="2"/>
                    </a:move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5" name="Freeform 2271"/>
              <p:cNvSpPr>
                <a:spLocks/>
              </p:cNvSpPr>
              <p:nvPr/>
            </p:nvSpPr>
            <p:spPr bwMode="auto">
              <a:xfrm>
                <a:off x="3050" y="1349"/>
                <a:ext cx="7" cy="12"/>
              </a:xfrm>
              <a:custGeom>
                <a:avLst/>
                <a:gdLst>
                  <a:gd name="T0" fmla="*/ 2 w 7"/>
                  <a:gd name="T1" fmla="*/ 0 h 12"/>
                  <a:gd name="T2" fmla="*/ 2 w 7"/>
                  <a:gd name="T3" fmla="*/ 0 h 12"/>
                  <a:gd name="T4" fmla="*/ 5 w 7"/>
                  <a:gd name="T5" fmla="*/ 0 h 12"/>
                  <a:gd name="T6" fmla="*/ 5 w 7"/>
                  <a:gd name="T7" fmla="*/ 0 h 12"/>
                  <a:gd name="T8" fmla="*/ 5 w 7"/>
                  <a:gd name="T9" fmla="*/ 0 h 12"/>
                  <a:gd name="T10" fmla="*/ 5 w 7"/>
                  <a:gd name="T11" fmla="*/ 0 h 12"/>
                  <a:gd name="T12" fmla="*/ 7 w 7"/>
                  <a:gd name="T13" fmla="*/ 2 h 12"/>
                  <a:gd name="T14" fmla="*/ 7 w 7"/>
                  <a:gd name="T15" fmla="*/ 2 h 12"/>
                  <a:gd name="T16" fmla="*/ 7 w 7"/>
                  <a:gd name="T17" fmla="*/ 2 h 12"/>
                  <a:gd name="T18" fmla="*/ 7 w 7"/>
                  <a:gd name="T19" fmla="*/ 2 h 12"/>
                  <a:gd name="T20" fmla="*/ 7 w 7"/>
                  <a:gd name="T21" fmla="*/ 5 h 12"/>
                  <a:gd name="T22" fmla="*/ 7 w 7"/>
                  <a:gd name="T23" fmla="*/ 5 h 12"/>
                  <a:gd name="T24" fmla="*/ 7 w 7"/>
                  <a:gd name="T25" fmla="*/ 5 h 12"/>
                  <a:gd name="T26" fmla="*/ 7 w 7"/>
                  <a:gd name="T27" fmla="*/ 5 h 12"/>
                  <a:gd name="T28" fmla="*/ 7 w 7"/>
                  <a:gd name="T29" fmla="*/ 5 h 12"/>
                  <a:gd name="T30" fmla="*/ 7 w 7"/>
                  <a:gd name="T31" fmla="*/ 7 h 12"/>
                  <a:gd name="T32" fmla="*/ 7 w 7"/>
                  <a:gd name="T33" fmla="*/ 7 h 12"/>
                  <a:gd name="T34" fmla="*/ 7 w 7"/>
                  <a:gd name="T35" fmla="*/ 7 h 12"/>
                  <a:gd name="T36" fmla="*/ 7 w 7"/>
                  <a:gd name="T37" fmla="*/ 10 h 12"/>
                  <a:gd name="T38" fmla="*/ 7 w 7"/>
                  <a:gd name="T39" fmla="*/ 10 h 12"/>
                  <a:gd name="T40" fmla="*/ 7 w 7"/>
                  <a:gd name="T41" fmla="*/ 10 h 12"/>
                  <a:gd name="T42" fmla="*/ 7 w 7"/>
                  <a:gd name="T43" fmla="*/ 10 h 12"/>
                  <a:gd name="T44" fmla="*/ 5 w 7"/>
                  <a:gd name="T45" fmla="*/ 10 h 12"/>
                  <a:gd name="T46" fmla="*/ 5 w 7"/>
                  <a:gd name="T47" fmla="*/ 10 h 12"/>
                  <a:gd name="T48" fmla="*/ 5 w 7"/>
                  <a:gd name="T49" fmla="*/ 12 h 12"/>
                  <a:gd name="T50" fmla="*/ 5 w 7"/>
                  <a:gd name="T51" fmla="*/ 12 h 12"/>
                  <a:gd name="T52" fmla="*/ 5 w 7"/>
                  <a:gd name="T53" fmla="*/ 10 h 12"/>
                  <a:gd name="T54" fmla="*/ 5 w 7"/>
                  <a:gd name="T55" fmla="*/ 10 h 12"/>
                  <a:gd name="T56" fmla="*/ 5 w 7"/>
                  <a:gd name="T57" fmla="*/ 10 h 12"/>
                  <a:gd name="T58" fmla="*/ 5 w 7"/>
                  <a:gd name="T59" fmla="*/ 10 h 12"/>
                  <a:gd name="T60" fmla="*/ 2 w 7"/>
                  <a:gd name="T61" fmla="*/ 10 h 12"/>
                  <a:gd name="T62" fmla="*/ 2 w 7"/>
                  <a:gd name="T63" fmla="*/ 7 h 12"/>
                  <a:gd name="T64" fmla="*/ 2 w 7"/>
                  <a:gd name="T65" fmla="*/ 7 h 12"/>
                  <a:gd name="T66" fmla="*/ 2 w 7"/>
                  <a:gd name="T67" fmla="*/ 7 h 12"/>
                  <a:gd name="T68" fmla="*/ 2 w 7"/>
                  <a:gd name="T69" fmla="*/ 5 h 12"/>
                  <a:gd name="T70" fmla="*/ 2 w 7"/>
                  <a:gd name="T71" fmla="*/ 5 h 12"/>
                  <a:gd name="T72" fmla="*/ 0 w 7"/>
                  <a:gd name="T73" fmla="*/ 2 h 12"/>
                  <a:gd name="T74" fmla="*/ 0 w 7"/>
                  <a:gd name="T75" fmla="*/ 2 h 12"/>
                  <a:gd name="T76" fmla="*/ 2 w 7"/>
                  <a:gd name="T77" fmla="*/ 2 h 12"/>
                  <a:gd name="T78" fmla="*/ 0 w 7"/>
                  <a:gd name="T79" fmla="*/ 0 h 12"/>
                  <a:gd name="T80" fmla="*/ 0 w 7"/>
                  <a:gd name="T81" fmla="*/ 0 h 12"/>
                  <a:gd name="T82" fmla="*/ 2 w 7"/>
                  <a:gd name="T83" fmla="*/ 0 h 12"/>
                  <a:gd name="T84" fmla="*/ 2 w 7"/>
                  <a:gd name="T85" fmla="*/ 0 h 12"/>
                  <a:gd name="T86" fmla="*/ 2 w 7"/>
                  <a:gd name="T8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" h="1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6" name="Freeform 2272"/>
              <p:cNvSpPr>
                <a:spLocks/>
              </p:cNvSpPr>
              <p:nvPr/>
            </p:nvSpPr>
            <p:spPr bwMode="auto">
              <a:xfrm>
                <a:off x="3050" y="1349"/>
                <a:ext cx="7" cy="12"/>
              </a:xfrm>
              <a:custGeom>
                <a:avLst/>
                <a:gdLst>
                  <a:gd name="T0" fmla="*/ 2 w 7"/>
                  <a:gd name="T1" fmla="*/ 0 h 12"/>
                  <a:gd name="T2" fmla="*/ 2 w 7"/>
                  <a:gd name="T3" fmla="*/ 0 h 12"/>
                  <a:gd name="T4" fmla="*/ 5 w 7"/>
                  <a:gd name="T5" fmla="*/ 0 h 12"/>
                  <a:gd name="T6" fmla="*/ 5 w 7"/>
                  <a:gd name="T7" fmla="*/ 0 h 12"/>
                  <a:gd name="T8" fmla="*/ 5 w 7"/>
                  <a:gd name="T9" fmla="*/ 0 h 12"/>
                  <a:gd name="T10" fmla="*/ 5 w 7"/>
                  <a:gd name="T11" fmla="*/ 0 h 12"/>
                  <a:gd name="T12" fmla="*/ 7 w 7"/>
                  <a:gd name="T13" fmla="*/ 2 h 12"/>
                  <a:gd name="T14" fmla="*/ 7 w 7"/>
                  <a:gd name="T15" fmla="*/ 2 h 12"/>
                  <a:gd name="T16" fmla="*/ 7 w 7"/>
                  <a:gd name="T17" fmla="*/ 2 h 12"/>
                  <a:gd name="T18" fmla="*/ 7 w 7"/>
                  <a:gd name="T19" fmla="*/ 2 h 12"/>
                  <a:gd name="T20" fmla="*/ 7 w 7"/>
                  <a:gd name="T21" fmla="*/ 5 h 12"/>
                  <a:gd name="T22" fmla="*/ 7 w 7"/>
                  <a:gd name="T23" fmla="*/ 5 h 12"/>
                  <a:gd name="T24" fmla="*/ 7 w 7"/>
                  <a:gd name="T25" fmla="*/ 5 h 12"/>
                  <a:gd name="T26" fmla="*/ 7 w 7"/>
                  <a:gd name="T27" fmla="*/ 5 h 12"/>
                  <a:gd name="T28" fmla="*/ 7 w 7"/>
                  <a:gd name="T29" fmla="*/ 5 h 12"/>
                  <a:gd name="T30" fmla="*/ 7 w 7"/>
                  <a:gd name="T31" fmla="*/ 7 h 12"/>
                  <a:gd name="T32" fmla="*/ 7 w 7"/>
                  <a:gd name="T33" fmla="*/ 7 h 12"/>
                  <a:gd name="T34" fmla="*/ 7 w 7"/>
                  <a:gd name="T35" fmla="*/ 7 h 12"/>
                  <a:gd name="T36" fmla="*/ 7 w 7"/>
                  <a:gd name="T37" fmla="*/ 10 h 12"/>
                  <a:gd name="T38" fmla="*/ 7 w 7"/>
                  <a:gd name="T39" fmla="*/ 10 h 12"/>
                  <a:gd name="T40" fmla="*/ 7 w 7"/>
                  <a:gd name="T41" fmla="*/ 10 h 12"/>
                  <a:gd name="T42" fmla="*/ 7 w 7"/>
                  <a:gd name="T43" fmla="*/ 10 h 12"/>
                  <a:gd name="T44" fmla="*/ 5 w 7"/>
                  <a:gd name="T45" fmla="*/ 10 h 12"/>
                  <a:gd name="T46" fmla="*/ 5 w 7"/>
                  <a:gd name="T47" fmla="*/ 10 h 12"/>
                  <a:gd name="T48" fmla="*/ 5 w 7"/>
                  <a:gd name="T49" fmla="*/ 12 h 12"/>
                  <a:gd name="T50" fmla="*/ 5 w 7"/>
                  <a:gd name="T51" fmla="*/ 12 h 12"/>
                  <a:gd name="T52" fmla="*/ 5 w 7"/>
                  <a:gd name="T53" fmla="*/ 10 h 12"/>
                  <a:gd name="T54" fmla="*/ 5 w 7"/>
                  <a:gd name="T55" fmla="*/ 10 h 12"/>
                  <a:gd name="T56" fmla="*/ 5 w 7"/>
                  <a:gd name="T57" fmla="*/ 10 h 12"/>
                  <a:gd name="T58" fmla="*/ 5 w 7"/>
                  <a:gd name="T59" fmla="*/ 10 h 12"/>
                  <a:gd name="T60" fmla="*/ 2 w 7"/>
                  <a:gd name="T61" fmla="*/ 10 h 12"/>
                  <a:gd name="T62" fmla="*/ 2 w 7"/>
                  <a:gd name="T63" fmla="*/ 7 h 12"/>
                  <a:gd name="T64" fmla="*/ 2 w 7"/>
                  <a:gd name="T65" fmla="*/ 7 h 12"/>
                  <a:gd name="T66" fmla="*/ 2 w 7"/>
                  <a:gd name="T67" fmla="*/ 7 h 12"/>
                  <a:gd name="T68" fmla="*/ 2 w 7"/>
                  <a:gd name="T69" fmla="*/ 5 h 12"/>
                  <a:gd name="T70" fmla="*/ 2 w 7"/>
                  <a:gd name="T71" fmla="*/ 5 h 12"/>
                  <a:gd name="T72" fmla="*/ 0 w 7"/>
                  <a:gd name="T73" fmla="*/ 2 h 12"/>
                  <a:gd name="T74" fmla="*/ 0 w 7"/>
                  <a:gd name="T75" fmla="*/ 2 h 12"/>
                  <a:gd name="T76" fmla="*/ 2 w 7"/>
                  <a:gd name="T77" fmla="*/ 2 h 12"/>
                  <a:gd name="T78" fmla="*/ 0 w 7"/>
                  <a:gd name="T79" fmla="*/ 0 h 12"/>
                  <a:gd name="T80" fmla="*/ 0 w 7"/>
                  <a:gd name="T81" fmla="*/ 0 h 12"/>
                  <a:gd name="T82" fmla="*/ 2 w 7"/>
                  <a:gd name="T83" fmla="*/ 0 h 12"/>
                  <a:gd name="T84" fmla="*/ 2 w 7"/>
                  <a:gd name="T85" fmla="*/ 0 h 12"/>
                  <a:gd name="T86" fmla="*/ 2 w 7"/>
                  <a:gd name="T8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" h="1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7" name="Freeform 2273"/>
              <p:cNvSpPr>
                <a:spLocks noEditPoints="1"/>
              </p:cNvSpPr>
              <p:nvPr/>
            </p:nvSpPr>
            <p:spPr bwMode="auto">
              <a:xfrm>
                <a:off x="2759" y="1229"/>
                <a:ext cx="103" cy="66"/>
              </a:xfrm>
              <a:custGeom>
                <a:avLst/>
                <a:gdLst>
                  <a:gd name="T0" fmla="*/ 95 w 103"/>
                  <a:gd name="T1" fmla="*/ 49 h 66"/>
                  <a:gd name="T2" fmla="*/ 91 w 103"/>
                  <a:gd name="T3" fmla="*/ 46 h 66"/>
                  <a:gd name="T4" fmla="*/ 15 w 103"/>
                  <a:gd name="T5" fmla="*/ 64 h 66"/>
                  <a:gd name="T6" fmla="*/ 27 w 103"/>
                  <a:gd name="T7" fmla="*/ 0 h 66"/>
                  <a:gd name="T8" fmla="*/ 37 w 103"/>
                  <a:gd name="T9" fmla="*/ 2 h 66"/>
                  <a:gd name="T10" fmla="*/ 42 w 103"/>
                  <a:gd name="T11" fmla="*/ 5 h 66"/>
                  <a:gd name="T12" fmla="*/ 51 w 103"/>
                  <a:gd name="T13" fmla="*/ 7 h 66"/>
                  <a:gd name="T14" fmla="*/ 59 w 103"/>
                  <a:gd name="T15" fmla="*/ 7 h 66"/>
                  <a:gd name="T16" fmla="*/ 61 w 103"/>
                  <a:gd name="T17" fmla="*/ 17 h 66"/>
                  <a:gd name="T18" fmla="*/ 73 w 103"/>
                  <a:gd name="T19" fmla="*/ 17 h 66"/>
                  <a:gd name="T20" fmla="*/ 78 w 103"/>
                  <a:gd name="T21" fmla="*/ 15 h 66"/>
                  <a:gd name="T22" fmla="*/ 78 w 103"/>
                  <a:gd name="T23" fmla="*/ 22 h 66"/>
                  <a:gd name="T24" fmla="*/ 76 w 103"/>
                  <a:gd name="T25" fmla="*/ 22 h 66"/>
                  <a:gd name="T26" fmla="*/ 66 w 103"/>
                  <a:gd name="T27" fmla="*/ 20 h 66"/>
                  <a:gd name="T28" fmla="*/ 71 w 103"/>
                  <a:gd name="T29" fmla="*/ 22 h 66"/>
                  <a:gd name="T30" fmla="*/ 73 w 103"/>
                  <a:gd name="T31" fmla="*/ 22 h 66"/>
                  <a:gd name="T32" fmla="*/ 81 w 103"/>
                  <a:gd name="T33" fmla="*/ 27 h 66"/>
                  <a:gd name="T34" fmla="*/ 83 w 103"/>
                  <a:gd name="T35" fmla="*/ 27 h 66"/>
                  <a:gd name="T36" fmla="*/ 91 w 103"/>
                  <a:gd name="T37" fmla="*/ 27 h 66"/>
                  <a:gd name="T38" fmla="*/ 98 w 103"/>
                  <a:gd name="T39" fmla="*/ 32 h 66"/>
                  <a:gd name="T40" fmla="*/ 103 w 103"/>
                  <a:gd name="T41" fmla="*/ 39 h 66"/>
                  <a:gd name="T42" fmla="*/ 95 w 103"/>
                  <a:gd name="T43" fmla="*/ 44 h 66"/>
                  <a:gd name="T44" fmla="*/ 93 w 103"/>
                  <a:gd name="T45" fmla="*/ 49 h 66"/>
                  <a:gd name="T46" fmla="*/ 91 w 103"/>
                  <a:gd name="T47" fmla="*/ 44 h 66"/>
                  <a:gd name="T48" fmla="*/ 81 w 103"/>
                  <a:gd name="T49" fmla="*/ 42 h 66"/>
                  <a:gd name="T50" fmla="*/ 69 w 103"/>
                  <a:gd name="T51" fmla="*/ 42 h 66"/>
                  <a:gd name="T52" fmla="*/ 59 w 103"/>
                  <a:gd name="T53" fmla="*/ 39 h 66"/>
                  <a:gd name="T54" fmla="*/ 54 w 103"/>
                  <a:gd name="T55" fmla="*/ 46 h 66"/>
                  <a:gd name="T56" fmla="*/ 44 w 103"/>
                  <a:gd name="T57" fmla="*/ 49 h 66"/>
                  <a:gd name="T58" fmla="*/ 39 w 103"/>
                  <a:gd name="T59" fmla="*/ 46 h 66"/>
                  <a:gd name="T60" fmla="*/ 34 w 103"/>
                  <a:gd name="T61" fmla="*/ 44 h 66"/>
                  <a:gd name="T62" fmla="*/ 29 w 103"/>
                  <a:gd name="T63" fmla="*/ 46 h 66"/>
                  <a:gd name="T64" fmla="*/ 27 w 103"/>
                  <a:gd name="T65" fmla="*/ 46 h 66"/>
                  <a:gd name="T66" fmla="*/ 25 w 103"/>
                  <a:gd name="T67" fmla="*/ 51 h 66"/>
                  <a:gd name="T68" fmla="*/ 20 w 103"/>
                  <a:gd name="T69" fmla="*/ 59 h 66"/>
                  <a:gd name="T70" fmla="*/ 15 w 103"/>
                  <a:gd name="T71" fmla="*/ 61 h 66"/>
                  <a:gd name="T72" fmla="*/ 10 w 103"/>
                  <a:gd name="T73" fmla="*/ 54 h 66"/>
                  <a:gd name="T74" fmla="*/ 10 w 103"/>
                  <a:gd name="T75" fmla="*/ 44 h 66"/>
                  <a:gd name="T76" fmla="*/ 5 w 103"/>
                  <a:gd name="T77" fmla="*/ 39 h 66"/>
                  <a:gd name="T78" fmla="*/ 3 w 103"/>
                  <a:gd name="T79" fmla="*/ 37 h 66"/>
                  <a:gd name="T80" fmla="*/ 7 w 103"/>
                  <a:gd name="T81" fmla="*/ 29 h 66"/>
                  <a:gd name="T82" fmla="*/ 5 w 103"/>
                  <a:gd name="T83" fmla="*/ 24 h 66"/>
                  <a:gd name="T84" fmla="*/ 7 w 103"/>
                  <a:gd name="T85" fmla="*/ 24 h 66"/>
                  <a:gd name="T86" fmla="*/ 10 w 103"/>
                  <a:gd name="T87" fmla="*/ 20 h 66"/>
                  <a:gd name="T88" fmla="*/ 7 w 103"/>
                  <a:gd name="T89" fmla="*/ 20 h 66"/>
                  <a:gd name="T90" fmla="*/ 10 w 103"/>
                  <a:gd name="T91" fmla="*/ 10 h 66"/>
                  <a:gd name="T92" fmla="*/ 7 w 103"/>
                  <a:gd name="T93" fmla="*/ 5 h 66"/>
                  <a:gd name="T94" fmla="*/ 12 w 103"/>
                  <a:gd name="T95" fmla="*/ 0 h 66"/>
                  <a:gd name="T96" fmla="*/ 22 w 103"/>
                  <a:gd name="T97" fmla="*/ 2 h 66"/>
                  <a:gd name="T98" fmla="*/ 27 w 103"/>
                  <a:gd name="T99" fmla="*/ 0 h 66"/>
                  <a:gd name="T100" fmla="*/ 10 w 103"/>
                  <a:gd name="T101" fmla="*/ 42 h 66"/>
                  <a:gd name="T102" fmla="*/ 10 w 103"/>
                  <a:gd name="T103" fmla="*/ 3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3" h="66">
                    <a:moveTo>
                      <a:pt x="91" y="49"/>
                    </a:moveTo>
                    <a:lnTo>
                      <a:pt x="93" y="49"/>
                    </a:lnTo>
                    <a:lnTo>
                      <a:pt x="95" y="49"/>
                    </a:lnTo>
                    <a:lnTo>
                      <a:pt x="95" y="51"/>
                    </a:lnTo>
                    <a:lnTo>
                      <a:pt x="95" y="49"/>
                    </a:lnTo>
                    <a:lnTo>
                      <a:pt x="93" y="49"/>
                    </a:lnTo>
                    <a:lnTo>
                      <a:pt x="93" y="51"/>
                    </a:lnTo>
                    <a:lnTo>
                      <a:pt x="91" y="51"/>
                    </a:lnTo>
                    <a:lnTo>
                      <a:pt x="91" y="49"/>
                    </a:lnTo>
                    <a:close/>
                    <a:moveTo>
                      <a:pt x="91" y="46"/>
                    </a:moveTo>
                    <a:lnTo>
                      <a:pt x="91" y="49"/>
                    </a:lnTo>
                    <a:lnTo>
                      <a:pt x="91" y="46"/>
                    </a:lnTo>
                    <a:lnTo>
                      <a:pt x="91" y="49"/>
                    </a:lnTo>
                    <a:lnTo>
                      <a:pt x="91" y="46"/>
                    </a:lnTo>
                    <a:close/>
                    <a:moveTo>
                      <a:pt x="15" y="64"/>
                    </a:moveTo>
                    <a:lnTo>
                      <a:pt x="15" y="66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15" y="64"/>
                    </a:lnTo>
                    <a:close/>
                    <a:moveTo>
                      <a:pt x="27" y="0"/>
                    </a:moveTo>
                    <a:lnTo>
                      <a:pt x="29" y="0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7" y="2"/>
                    </a:lnTo>
                    <a:lnTo>
                      <a:pt x="37" y="5"/>
                    </a:lnTo>
                    <a:lnTo>
                      <a:pt x="37" y="2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42" y="5"/>
                    </a:lnTo>
                    <a:lnTo>
                      <a:pt x="44" y="5"/>
                    </a:lnTo>
                    <a:lnTo>
                      <a:pt x="47" y="5"/>
                    </a:lnTo>
                    <a:lnTo>
                      <a:pt x="47" y="7"/>
                    </a:lnTo>
                    <a:lnTo>
                      <a:pt x="49" y="7"/>
                    </a:lnTo>
                    <a:lnTo>
                      <a:pt x="51" y="7"/>
                    </a:lnTo>
                    <a:lnTo>
                      <a:pt x="51" y="10"/>
                    </a:lnTo>
                    <a:lnTo>
                      <a:pt x="51" y="7"/>
                    </a:lnTo>
                    <a:lnTo>
                      <a:pt x="54" y="7"/>
                    </a:lnTo>
                    <a:lnTo>
                      <a:pt x="56" y="7"/>
                    </a:lnTo>
                    <a:lnTo>
                      <a:pt x="59" y="7"/>
                    </a:lnTo>
                    <a:lnTo>
                      <a:pt x="59" y="10"/>
                    </a:lnTo>
                    <a:lnTo>
                      <a:pt x="59" y="12"/>
                    </a:lnTo>
                    <a:lnTo>
                      <a:pt x="59" y="15"/>
                    </a:lnTo>
                    <a:lnTo>
                      <a:pt x="61" y="15"/>
                    </a:lnTo>
                    <a:lnTo>
                      <a:pt x="61" y="17"/>
                    </a:lnTo>
                    <a:lnTo>
                      <a:pt x="64" y="17"/>
                    </a:lnTo>
                    <a:lnTo>
                      <a:pt x="66" y="17"/>
                    </a:lnTo>
                    <a:lnTo>
                      <a:pt x="69" y="17"/>
                    </a:lnTo>
                    <a:lnTo>
                      <a:pt x="71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8" y="20"/>
                    </a:lnTo>
                    <a:lnTo>
                      <a:pt x="78" y="22"/>
                    </a:lnTo>
                    <a:lnTo>
                      <a:pt x="78" y="20"/>
                    </a:lnTo>
                    <a:lnTo>
                      <a:pt x="76" y="20"/>
                    </a:lnTo>
                    <a:lnTo>
                      <a:pt x="76" y="22"/>
                    </a:lnTo>
                    <a:lnTo>
                      <a:pt x="76" y="20"/>
                    </a:lnTo>
                    <a:lnTo>
                      <a:pt x="76" y="22"/>
                    </a:lnTo>
                    <a:lnTo>
                      <a:pt x="76" y="20"/>
                    </a:lnTo>
                    <a:lnTo>
                      <a:pt x="73" y="20"/>
                    </a:lnTo>
                    <a:lnTo>
                      <a:pt x="71" y="20"/>
                    </a:lnTo>
                    <a:lnTo>
                      <a:pt x="69" y="20"/>
                    </a:lnTo>
                    <a:lnTo>
                      <a:pt x="66" y="20"/>
                    </a:lnTo>
                    <a:lnTo>
                      <a:pt x="66" y="22"/>
                    </a:lnTo>
                    <a:lnTo>
                      <a:pt x="66" y="24"/>
                    </a:lnTo>
                    <a:lnTo>
                      <a:pt x="69" y="24"/>
                    </a:lnTo>
                    <a:lnTo>
                      <a:pt x="71" y="24"/>
                    </a:lnTo>
                    <a:lnTo>
                      <a:pt x="71" y="22"/>
                    </a:lnTo>
                    <a:lnTo>
                      <a:pt x="71" y="24"/>
                    </a:lnTo>
                    <a:lnTo>
                      <a:pt x="71" y="22"/>
                    </a:lnTo>
                    <a:lnTo>
                      <a:pt x="71" y="24"/>
                    </a:lnTo>
                    <a:lnTo>
                      <a:pt x="71" y="22"/>
                    </a:lnTo>
                    <a:lnTo>
                      <a:pt x="73" y="22"/>
                    </a:lnTo>
                    <a:lnTo>
                      <a:pt x="73" y="24"/>
                    </a:lnTo>
                    <a:lnTo>
                      <a:pt x="76" y="24"/>
                    </a:lnTo>
                    <a:lnTo>
                      <a:pt x="78" y="24"/>
                    </a:lnTo>
                    <a:lnTo>
                      <a:pt x="78" y="27"/>
                    </a:lnTo>
                    <a:lnTo>
                      <a:pt x="81" y="27"/>
                    </a:lnTo>
                    <a:lnTo>
                      <a:pt x="81" y="24"/>
                    </a:lnTo>
                    <a:lnTo>
                      <a:pt x="78" y="24"/>
                    </a:lnTo>
                    <a:lnTo>
                      <a:pt x="81" y="24"/>
                    </a:lnTo>
                    <a:lnTo>
                      <a:pt x="81" y="27"/>
                    </a:lnTo>
                    <a:lnTo>
                      <a:pt x="83" y="27"/>
                    </a:lnTo>
                    <a:lnTo>
                      <a:pt x="83" y="24"/>
                    </a:lnTo>
                    <a:lnTo>
                      <a:pt x="86" y="24"/>
                    </a:lnTo>
                    <a:lnTo>
                      <a:pt x="88" y="24"/>
                    </a:lnTo>
                    <a:lnTo>
                      <a:pt x="88" y="27"/>
                    </a:lnTo>
                    <a:lnTo>
                      <a:pt x="91" y="27"/>
                    </a:lnTo>
                    <a:lnTo>
                      <a:pt x="93" y="27"/>
                    </a:lnTo>
                    <a:lnTo>
                      <a:pt x="93" y="29"/>
                    </a:lnTo>
                    <a:lnTo>
                      <a:pt x="95" y="29"/>
                    </a:lnTo>
                    <a:lnTo>
                      <a:pt x="95" y="32"/>
                    </a:lnTo>
                    <a:lnTo>
                      <a:pt x="98" y="32"/>
                    </a:lnTo>
                    <a:lnTo>
                      <a:pt x="98" y="34"/>
                    </a:lnTo>
                    <a:lnTo>
                      <a:pt x="100" y="34"/>
                    </a:lnTo>
                    <a:lnTo>
                      <a:pt x="100" y="37"/>
                    </a:lnTo>
                    <a:lnTo>
                      <a:pt x="103" y="37"/>
                    </a:lnTo>
                    <a:lnTo>
                      <a:pt x="103" y="39"/>
                    </a:lnTo>
                    <a:lnTo>
                      <a:pt x="100" y="39"/>
                    </a:lnTo>
                    <a:lnTo>
                      <a:pt x="100" y="42"/>
                    </a:lnTo>
                    <a:lnTo>
                      <a:pt x="98" y="42"/>
                    </a:lnTo>
                    <a:lnTo>
                      <a:pt x="98" y="44"/>
                    </a:lnTo>
                    <a:lnTo>
                      <a:pt x="95" y="44"/>
                    </a:lnTo>
                    <a:lnTo>
                      <a:pt x="95" y="46"/>
                    </a:lnTo>
                    <a:lnTo>
                      <a:pt x="93" y="46"/>
                    </a:lnTo>
                    <a:lnTo>
                      <a:pt x="93" y="49"/>
                    </a:lnTo>
                    <a:lnTo>
                      <a:pt x="93" y="46"/>
                    </a:lnTo>
                    <a:lnTo>
                      <a:pt x="93" y="49"/>
                    </a:lnTo>
                    <a:lnTo>
                      <a:pt x="93" y="46"/>
                    </a:lnTo>
                    <a:lnTo>
                      <a:pt x="91" y="46"/>
                    </a:lnTo>
                    <a:lnTo>
                      <a:pt x="91" y="49"/>
                    </a:lnTo>
                    <a:lnTo>
                      <a:pt x="91" y="46"/>
                    </a:lnTo>
                    <a:lnTo>
                      <a:pt x="91" y="44"/>
                    </a:lnTo>
                    <a:lnTo>
                      <a:pt x="88" y="44"/>
                    </a:lnTo>
                    <a:lnTo>
                      <a:pt x="88" y="42"/>
                    </a:lnTo>
                    <a:lnTo>
                      <a:pt x="86" y="42"/>
                    </a:lnTo>
                    <a:lnTo>
                      <a:pt x="83" y="42"/>
                    </a:lnTo>
                    <a:lnTo>
                      <a:pt x="81" y="42"/>
                    </a:lnTo>
                    <a:lnTo>
                      <a:pt x="78" y="42"/>
                    </a:lnTo>
                    <a:lnTo>
                      <a:pt x="76" y="42"/>
                    </a:lnTo>
                    <a:lnTo>
                      <a:pt x="73" y="42"/>
                    </a:lnTo>
                    <a:lnTo>
                      <a:pt x="71" y="42"/>
                    </a:lnTo>
                    <a:lnTo>
                      <a:pt x="69" y="42"/>
                    </a:lnTo>
                    <a:lnTo>
                      <a:pt x="66" y="42"/>
                    </a:lnTo>
                    <a:lnTo>
                      <a:pt x="64" y="42"/>
                    </a:lnTo>
                    <a:lnTo>
                      <a:pt x="61" y="42"/>
                    </a:lnTo>
                    <a:lnTo>
                      <a:pt x="59" y="42"/>
                    </a:lnTo>
                    <a:lnTo>
                      <a:pt x="59" y="39"/>
                    </a:lnTo>
                    <a:lnTo>
                      <a:pt x="59" y="42"/>
                    </a:lnTo>
                    <a:lnTo>
                      <a:pt x="56" y="42"/>
                    </a:lnTo>
                    <a:lnTo>
                      <a:pt x="54" y="42"/>
                    </a:lnTo>
                    <a:lnTo>
                      <a:pt x="54" y="44"/>
                    </a:lnTo>
                    <a:lnTo>
                      <a:pt x="54" y="46"/>
                    </a:lnTo>
                    <a:lnTo>
                      <a:pt x="51" y="46"/>
                    </a:lnTo>
                    <a:lnTo>
                      <a:pt x="49" y="46"/>
                    </a:lnTo>
                    <a:lnTo>
                      <a:pt x="47" y="46"/>
                    </a:lnTo>
                    <a:lnTo>
                      <a:pt x="44" y="46"/>
                    </a:lnTo>
                    <a:lnTo>
                      <a:pt x="44" y="49"/>
                    </a:lnTo>
                    <a:lnTo>
                      <a:pt x="42" y="49"/>
                    </a:lnTo>
                    <a:lnTo>
                      <a:pt x="39" y="49"/>
                    </a:lnTo>
                    <a:lnTo>
                      <a:pt x="39" y="46"/>
                    </a:lnTo>
                    <a:lnTo>
                      <a:pt x="42" y="46"/>
                    </a:lnTo>
                    <a:lnTo>
                      <a:pt x="39" y="46"/>
                    </a:lnTo>
                    <a:lnTo>
                      <a:pt x="39" y="44"/>
                    </a:lnTo>
                    <a:lnTo>
                      <a:pt x="39" y="42"/>
                    </a:lnTo>
                    <a:lnTo>
                      <a:pt x="37" y="42"/>
                    </a:lnTo>
                    <a:lnTo>
                      <a:pt x="37" y="44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32" y="46"/>
                    </a:lnTo>
                    <a:lnTo>
                      <a:pt x="29" y="46"/>
                    </a:lnTo>
                    <a:lnTo>
                      <a:pt x="29" y="44"/>
                    </a:lnTo>
                    <a:lnTo>
                      <a:pt x="27" y="44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9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5" y="51"/>
                    </a:lnTo>
                    <a:lnTo>
                      <a:pt x="25" y="54"/>
                    </a:lnTo>
                    <a:lnTo>
                      <a:pt x="22" y="54"/>
                    </a:lnTo>
                    <a:lnTo>
                      <a:pt x="22" y="56"/>
                    </a:lnTo>
                    <a:lnTo>
                      <a:pt x="20" y="56"/>
                    </a:lnTo>
                    <a:lnTo>
                      <a:pt x="20" y="59"/>
                    </a:lnTo>
                    <a:lnTo>
                      <a:pt x="20" y="61"/>
                    </a:lnTo>
                    <a:lnTo>
                      <a:pt x="17" y="61"/>
                    </a:lnTo>
                    <a:lnTo>
                      <a:pt x="17" y="64"/>
                    </a:lnTo>
                    <a:lnTo>
                      <a:pt x="15" y="64"/>
                    </a:lnTo>
                    <a:lnTo>
                      <a:pt x="15" y="61"/>
                    </a:lnTo>
                    <a:lnTo>
                      <a:pt x="12" y="61"/>
                    </a:lnTo>
                    <a:lnTo>
                      <a:pt x="10" y="61"/>
                    </a:lnTo>
                    <a:lnTo>
                      <a:pt x="10" y="59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7" y="54"/>
                    </a:lnTo>
                    <a:lnTo>
                      <a:pt x="7" y="51"/>
                    </a:lnTo>
                    <a:lnTo>
                      <a:pt x="7" y="49"/>
                    </a:lnTo>
                    <a:lnTo>
                      <a:pt x="7" y="46"/>
                    </a:lnTo>
                    <a:lnTo>
                      <a:pt x="10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3" y="39"/>
                    </a:lnTo>
                    <a:lnTo>
                      <a:pt x="5" y="39"/>
                    </a:lnTo>
                    <a:lnTo>
                      <a:pt x="3" y="39"/>
                    </a:lnTo>
                    <a:lnTo>
                      <a:pt x="3" y="37"/>
                    </a:lnTo>
                    <a:lnTo>
                      <a:pt x="0" y="37"/>
                    </a:lnTo>
                    <a:lnTo>
                      <a:pt x="3" y="34"/>
                    </a:lnTo>
                    <a:lnTo>
                      <a:pt x="3" y="37"/>
                    </a:lnTo>
                    <a:lnTo>
                      <a:pt x="5" y="37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7" y="32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5" y="27"/>
                    </a:lnTo>
                    <a:lnTo>
                      <a:pt x="3" y="27"/>
                    </a:lnTo>
                    <a:lnTo>
                      <a:pt x="5" y="27"/>
                    </a:lnTo>
                    <a:lnTo>
                      <a:pt x="5" y="24"/>
                    </a:lnTo>
                    <a:lnTo>
                      <a:pt x="5" y="27"/>
                    </a:lnTo>
                    <a:lnTo>
                      <a:pt x="5" y="24"/>
                    </a:lnTo>
                    <a:lnTo>
                      <a:pt x="5" y="27"/>
                    </a:lnTo>
                    <a:lnTo>
                      <a:pt x="7" y="27"/>
                    </a:lnTo>
                    <a:lnTo>
                      <a:pt x="7" y="24"/>
                    </a:lnTo>
                    <a:lnTo>
                      <a:pt x="10" y="24"/>
                    </a:lnTo>
                    <a:lnTo>
                      <a:pt x="7" y="24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10" y="20"/>
                    </a:lnTo>
                    <a:lnTo>
                      <a:pt x="7" y="20"/>
                    </a:lnTo>
                    <a:lnTo>
                      <a:pt x="10" y="20"/>
                    </a:lnTo>
                    <a:lnTo>
                      <a:pt x="7" y="20"/>
                    </a:lnTo>
                    <a:lnTo>
                      <a:pt x="7" y="17"/>
                    </a:lnTo>
                    <a:lnTo>
                      <a:pt x="7" y="20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10" y="15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5" y="2"/>
                    </a:lnTo>
                    <a:lnTo>
                      <a:pt x="22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7" y="39"/>
                    </a:moveTo>
                    <a:lnTo>
                      <a:pt x="5" y="39"/>
                    </a:lnTo>
                    <a:lnTo>
                      <a:pt x="7" y="39"/>
                    </a:lnTo>
                    <a:lnTo>
                      <a:pt x="7" y="42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5" y="42"/>
                    </a:lnTo>
                    <a:lnTo>
                      <a:pt x="15" y="39"/>
                    </a:lnTo>
                    <a:lnTo>
                      <a:pt x="12" y="39"/>
                    </a:lnTo>
                    <a:lnTo>
                      <a:pt x="10" y="39"/>
                    </a:lnTo>
                    <a:lnTo>
                      <a:pt x="10" y="37"/>
                    </a:lnTo>
                    <a:lnTo>
                      <a:pt x="7" y="37"/>
                    </a:lnTo>
                    <a:lnTo>
                      <a:pt x="7" y="39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8" name="Freeform 2274"/>
              <p:cNvSpPr>
                <a:spLocks noEditPoints="1"/>
              </p:cNvSpPr>
              <p:nvPr/>
            </p:nvSpPr>
            <p:spPr bwMode="auto">
              <a:xfrm>
                <a:off x="2759" y="1229"/>
                <a:ext cx="103" cy="66"/>
              </a:xfrm>
              <a:custGeom>
                <a:avLst/>
                <a:gdLst>
                  <a:gd name="T0" fmla="*/ 95 w 103"/>
                  <a:gd name="T1" fmla="*/ 49 h 66"/>
                  <a:gd name="T2" fmla="*/ 91 w 103"/>
                  <a:gd name="T3" fmla="*/ 46 h 66"/>
                  <a:gd name="T4" fmla="*/ 15 w 103"/>
                  <a:gd name="T5" fmla="*/ 64 h 66"/>
                  <a:gd name="T6" fmla="*/ 27 w 103"/>
                  <a:gd name="T7" fmla="*/ 0 h 66"/>
                  <a:gd name="T8" fmla="*/ 37 w 103"/>
                  <a:gd name="T9" fmla="*/ 2 h 66"/>
                  <a:gd name="T10" fmla="*/ 42 w 103"/>
                  <a:gd name="T11" fmla="*/ 5 h 66"/>
                  <a:gd name="T12" fmla="*/ 51 w 103"/>
                  <a:gd name="T13" fmla="*/ 7 h 66"/>
                  <a:gd name="T14" fmla="*/ 59 w 103"/>
                  <a:gd name="T15" fmla="*/ 7 h 66"/>
                  <a:gd name="T16" fmla="*/ 61 w 103"/>
                  <a:gd name="T17" fmla="*/ 17 h 66"/>
                  <a:gd name="T18" fmla="*/ 73 w 103"/>
                  <a:gd name="T19" fmla="*/ 17 h 66"/>
                  <a:gd name="T20" fmla="*/ 78 w 103"/>
                  <a:gd name="T21" fmla="*/ 15 h 66"/>
                  <a:gd name="T22" fmla="*/ 78 w 103"/>
                  <a:gd name="T23" fmla="*/ 22 h 66"/>
                  <a:gd name="T24" fmla="*/ 76 w 103"/>
                  <a:gd name="T25" fmla="*/ 22 h 66"/>
                  <a:gd name="T26" fmla="*/ 66 w 103"/>
                  <a:gd name="T27" fmla="*/ 20 h 66"/>
                  <a:gd name="T28" fmla="*/ 71 w 103"/>
                  <a:gd name="T29" fmla="*/ 22 h 66"/>
                  <a:gd name="T30" fmla="*/ 73 w 103"/>
                  <a:gd name="T31" fmla="*/ 22 h 66"/>
                  <a:gd name="T32" fmla="*/ 81 w 103"/>
                  <a:gd name="T33" fmla="*/ 27 h 66"/>
                  <a:gd name="T34" fmla="*/ 83 w 103"/>
                  <a:gd name="T35" fmla="*/ 27 h 66"/>
                  <a:gd name="T36" fmla="*/ 91 w 103"/>
                  <a:gd name="T37" fmla="*/ 27 h 66"/>
                  <a:gd name="T38" fmla="*/ 98 w 103"/>
                  <a:gd name="T39" fmla="*/ 32 h 66"/>
                  <a:gd name="T40" fmla="*/ 103 w 103"/>
                  <a:gd name="T41" fmla="*/ 39 h 66"/>
                  <a:gd name="T42" fmla="*/ 95 w 103"/>
                  <a:gd name="T43" fmla="*/ 44 h 66"/>
                  <a:gd name="T44" fmla="*/ 93 w 103"/>
                  <a:gd name="T45" fmla="*/ 49 h 66"/>
                  <a:gd name="T46" fmla="*/ 91 w 103"/>
                  <a:gd name="T47" fmla="*/ 44 h 66"/>
                  <a:gd name="T48" fmla="*/ 81 w 103"/>
                  <a:gd name="T49" fmla="*/ 42 h 66"/>
                  <a:gd name="T50" fmla="*/ 69 w 103"/>
                  <a:gd name="T51" fmla="*/ 42 h 66"/>
                  <a:gd name="T52" fmla="*/ 59 w 103"/>
                  <a:gd name="T53" fmla="*/ 39 h 66"/>
                  <a:gd name="T54" fmla="*/ 54 w 103"/>
                  <a:gd name="T55" fmla="*/ 46 h 66"/>
                  <a:gd name="T56" fmla="*/ 44 w 103"/>
                  <a:gd name="T57" fmla="*/ 49 h 66"/>
                  <a:gd name="T58" fmla="*/ 39 w 103"/>
                  <a:gd name="T59" fmla="*/ 46 h 66"/>
                  <a:gd name="T60" fmla="*/ 34 w 103"/>
                  <a:gd name="T61" fmla="*/ 44 h 66"/>
                  <a:gd name="T62" fmla="*/ 29 w 103"/>
                  <a:gd name="T63" fmla="*/ 46 h 66"/>
                  <a:gd name="T64" fmla="*/ 27 w 103"/>
                  <a:gd name="T65" fmla="*/ 46 h 66"/>
                  <a:gd name="T66" fmla="*/ 25 w 103"/>
                  <a:gd name="T67" fmla="*/ 51 h 66"/>
                  <a:gd name="T68" fmla="*/ 20 w 103"/>
                  <a:gd name="T69" fmla="*/ 59 h 66"/>
                  <a:gd name="T70" fmla="*/ 15 w 103"/>
                  <a:gd name="T71" fmla="*/ 61 h 66"/>
                  <a:gd name="T72" fmla="*/ 10 w 103"/>
                  <a:gd name="T73" fmla="*/ 54 h 66"/>
                  <a:gd name="T74" fmla="*/ 10 w 103"/>
                  <a:gd name="T75" fmla="*/ 44 h 66"/>
                  <a:gd name="T76" fmla="*/ 5 w 103"/>
                  <a:gd name="T77" fmla="*/ 39 h 66"/>
                  <a:gd name="T78" fmla="*/ 3 w 103"/>
                  <a:gd name="T79" fmla="*/ 37 h 66"/>
                  <a:gd name="T80" fmla="*/ 7 w 103"/>
                  <a:gd name="T81" fmla="*/ 29 h 66"/>
                  <a:gd name="T82" fmla="*/ 5 w 103"/>
                  <a:gd name="T83" fmla="*/ 24 h 66"/>
                  <a:gd name="T84" fmla="*/ 7 w 103"/>
                  <a:gd name="T85" fmla="*/ 24 h 66"/>
                  <a:gd name="T86" fmla="*/ 10 w 103"/>
                  <a:gd name="T87" fmla="*/ 20 h 66"/>
                  <a:gd name="T88" fmla="*/ 7 w 103"/>
                  <a:gd name="T89" fmla="*/ 20 h 66"/>
                  <a:gd name="T90" fmla="*/ 10 w 103"/>
                  <a:gd name="T91" fmla="*/ 10 h 66"/>
                  <a:gd name="T92" fmla="*/ 7 w 103"/>
                  <a:gd name="T93" fmla="*/ 5 h 66"/>
                  <a:gd name="T94" fmla="*/ 12 w 103"/>
                  <a:gd name="T95" fmla="*/ 0 h 66"/>
                  <a:gd name="T96" fmla="*/ 22 w 103"/>
                  <a:gd name="T97" fmla="*/ 2 h 66"/>
                  <a:gd name="T98" fmla="*/ 27 w 103"/>
                  <a:gd name="T99" fmla="*/ 0 h 66"/>
                  <a:gd name="T100" fmla="*/ 10 w 103"/>
                  <a:gd name="T101" fmla="*/ 42 h 66"/>
                  <a:gd name="T102" fmla="*/ 10 w 103"/>
                  <a:gd name="T103" fmla="*/ 3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3" h="66">
                    <a:moveTo>
                      <a:pt x="91" y="49"/>
                    </a:moveTo>
                    <a:lnTo>
                      <a:pt x="93" y="49"/>
                    </a:lnTo>
                    <a:lnTo>
                      <a:pt x="95" y="49"/>
                    </a:lnTo>
                    <a:lnTo>
                      <a:pt x="95" y="51"/>
                    </a:lnTo>
                    <a:lnTo>
                      <a:pt x="95" y="49"/>
                    </a:lnTo>
                    <a:lnTo>
                      <a:pt x="93" y="49"/>
                    </a:lnTo>
                    <a:lnTo>
                      <a:pt x="93" y="51"/>
                    </a:lnTo>
                    <a:lnTo>
                      <a:pt x="91" y="51"/>
                    </a:lnTo>
                    <a:lnTo>
                      <a:pt x="91" y="49"/>
                    </a:lnTo>
                    <a:moveTo>
                      <a:pt x="91" y="46"/>
                    </a:moveTo>
                    <a:lnTo>
                      <a:pt x="91" y="49"/>
                    </a:lnTo>
                    <a:lnTo>
                      <a:pt x="91" y="46"/>
                    </a:lnTo>
                    <a:lnTo>
                      <a:pt x="91" y="49"/>
                    </a:lnTo>
                    <a:lnTo>
                      <a:pt x="91" y="46"/>
                    </a:lnTo>
                    <a:moveTo>
                      <a:pt x="15" y="64"/>
                    </a:moveTo>
                    <a:lnTo>
                      <a:pt x="15" y="66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15" y="64"/>
                    </a:lnTo>
                    <a:moveTo>
                      <a:pt x="27" y="0"/>
                    </a:moveTo>
                    <a:lnTo>
                      <a:pt x="29" y="0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7" y="2"/>
                    </a:lnTo>
                    <a:lnTo>
                      <a:pt x="37" y="5"/>
                    </a:lnTo>
                    <a:lnTo>
                      <a:pt x="37" y="2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42" y="5"/>
                    </a:lnTo>
                    <a:lnTo>
                      <a:pt x="44" y="5"/>
                    </a:lnTo>
                    <a:lnTo>
                      <a:pt x="47" y="5"/>
                    </a:lnTo>
                    <a:lnTo>
                      <a:pt x="47" y="7"/>
                    </a:lnTo>
                    <a:lnTo>
                      <a:pt x="49" y="7"/>
                    </a:lnTo>
                    <a:lnTo>
                      <a:pt x="51" y="7"/>
                    </a:lnTo>
                    <a:lnTo>
                      <a:pt x="51" y="10"/>
                    </a:lnTo>
                    <a:lnTo>
                      <a:pt x="51" y="7"/>
                    </a:lnTo>
                    <a:lnTo>
                      <a:pt x="54" y="7"/>
                    </a:lnTo>
                    <a:lnTo>
                      <a:pt x="56" y="7"/>
                    </a:lnTo>
                    <a:lnTo>
                      <a:pt x="59" y="7"/>
                    </a:lnTo>
                    <a:lnTo>
                      <a:pt x="59" y="10"/>
                    </a:lnTo>
                    <a:lnTo>
                      <a:pt x="59" y="12"/>
                    </a:lnTo>
                    <a:lnTo>
                      <a:pt x="59" y="15"/>
                    </a:lnTo>
                    <a:lnTo>
                      <a:pt x="61" y="15"/>
                    </a:lnTo>
                    <a:lnTo>
                      <a:pt x="61" y="17"/>
                    </a:lnTo>
                    <a:lnTo>
                      <a:pt x="64" y="17"/>
                    </a:lnTo>
                    <a:lnTo>
                      <a:pt x="66" y="17"/>
                    </a:lnTo>
                    <a:lnTo>
                      <a:pt x="69" y="17"/>
                    </a:lnTo>
                    <a:lnTo>
                      <a:pt x="71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8" y="20"/>
                    </a:lnTo>
                    <a:lnTo>
                      <a:pt x="78" y="22"/>
                    </a:lnTo>
                    <a:lnTo>
                      <a:pt x="78" y="20"/>
                    </a:lnTo>
                    <a:lnTo>
                      <a:pt x="76" y="20"/>
                    </a:lnTo>
                    <a:lnTo>
                      <a:pt x="76" y="22"/>
                    </a:lnTo>
                    <a:lnTo>
                      <a:pt x="76" y="20"/>
                    </a:lnTo>
                    <a:lnTo>
                      <a:pt x="76" y="22"/>
                    </a:lnTo>
                    <a:lnTo>
                      <a:pt x="76" y="20"/>
                    </a:lnTo>
                    <a:lnTo>
                      <a:pt x="73" y="20"/>
                    </a:lnTo>
                    <a:lnTo>
                      <a:pt x="71" y="20"/>
                    </a:lnTo>
                    <a:lnTo>
                      <a:pt x="69" y="20"/>
                    </a:lnTo>
                    <a:lnTo>
                      <a:pt x="66" y="20"/>
                    </a:lnTo>
                    <a:lnTo>
                      <a:pt x="66" y="22"/>
                    </a:lnTo>
                    <a:lnTo>
                      <a:pt x="66" y="24"/>
                    </a:lnTo>
                    <a:lnTo>
                      <a:pt x="69" y="24"/>
                    </a:lnTo>
                    <a:lnTo>
                      <a:pt x="71" y="24"/>
                    </a:lnTo>
                    <a:lnTo>
                      <a:pt x="71" y="22"/>
                    </a:lnTo>
                    <a:lnTo>
                      <a:pt x="71" y="24"/>
                    </a:lnTo>
                    <a:lnTo>
                      <a:pt x="71" y="22"/>
                    </a:lnTo>
                    <a:lnTo>
                      <a:pt x="71" y="24"/>
                    </a:lnTo>
                    <a:lnTo>
                      <a:pt x="71" y="22"/>
                    </a:lnTo>
                    <a:lnTo>
                      <a:pt x="73" y="22"/>
                    </a:lnTo>
                    <a:lnTo>
                      <a:pt x="73" y="24"/>
                    </a:lnTo>
                    <a:lnTo>
                      <a:pt x="76" y="24"/>
                    </a:lnTo>
                    <a:lnTo>
                      <a:pt x="78" y="24"/>
                    </a:lnTo>
                    <a:lnTo>
                      <a:pt x="78" y="27"/>
                    </a:lnTo>
                    <a:lnTo>
                      <a:pt x="81" y="27"/>
                    </a:lnTo>
                    <a:lnTo>
                      <a:pt x="81" y="24"/>
                    </a:lnTo>
                    <a:lnTo>
                      <a:pt x="78" y="24"/>
                    </a:lnTo>
                    <a:lnTo>
                      <a:pt x="81" y="24"/>
                    </a:lnTo>
                    <a:lnTo>
                      <a:pt x="81" y="27"/>
                    </a:lnTo>
                    <a:lnTo>
                      <a:pt x="83" y="27"/>
                    </a:lnTo>
                    <a:lnTo>
                      <a:pt x="83" y="24"/>
                    </a:lnTo>
                    <a:lnTo>
                      <a:pt x="86" y="24"/>
                    </a:lnTo>
                    <a:lnTo>
                      <a:pt x="88" y="24"/>
                    </a:lnTo>
                    <a:lnTo>
                      <a:pt x="88" y="27"/>
                    </a:lnTo>
                    <a:lnTo>
                      <a:pt x="91" y="27"/>
                    </a:lnTo>
                    <a:lnTo>
                      <a:pt x="93" y="27"/>
                    </a:lnTo>
                    <a:lnTo>
                      <a:pt x="93" y="29"/>
                    </a:lnTo>
                    <a:lnTo>
                      <a:pt x="95" y="29"/>
                    </a:lnTo>
                    <a:lnTo>
                      <a:pt x="95" y="32"/>
                    </a:lnTo>
                    <a:lnTo>
                      <a:pt x="98" y="32"/>
                    </a:lnTo>
                    <a:lnTo>
                      <a:pt x="98" y="34"/>
                    </a:lnTo>
                    <a:lnTo>
                      <a:pt x="100" y="34"/>
                    </a:lnTo>
                    <a:lnTo>
                      <a:pt x="100" y="37"/>
                    </a:lnTo>
                    <a:lnTo>
                      <a:pt x="103" y="37"/>
                    </a:lnTo>
                    <a:lnTo>
                      <a:pt x="103" y="39"/>
                    </a:lnTo>
                    <a:lnTo>
                      <a:pt x="100" y="39"/>
                    </a:lnTo>
                    <a:lnTo>
                      <a:pt x="100" y="42"/>
                    </a:lnTo>
                    <a:lnTo>
                      <a:pt x="98" y="42"/>
                    </a:lnTo>
                    <a:lnTo>
                      <a:pt x="98" y="44"/>
                    </a:lnTo>
                    <a:lnTo>
                      <a:pt x="95" y="44"/>
                    </a:lnTo>
                    <a:lnTo>
                      <a:pt x="95" y="46"/>
                    </a:lnTo>
                    <a:lnTo>
                      <a:pt x="93" y="46"/>
                    </a:lnTo>
                    <a:lnTo>
                      <a:pt x="93" y="49"/>
                    </a:lnTo>
                    <a:lnTo>
                      <a:pt x="93" y="46"/>
                    </a:lnTo>
                    <a:lnTo>
                      <a:pt x="93" y="49"/>
                    </a:lnTo>
                    <a:lnTo>
                      <a:pt x="93" y="46"/>
                    </a:lnTo>
                    <a:lnTo>
                      <a:pt x="91" y="46"/>
                    </a:lnTo>
                    <a:lnTo>
                      <a:pt x="91" y="49"/>
                    </a:lnTo>
                    <a:lnTo>
                      <a:pt x="91" y="46"/>
                    </a:lnTo>
                    <a:lnTo>
                      <a:pt x="91" y="44"/>
                    </a:lnTo>
                    <a:lnTo>
                      <a:pt x="88" y="44"/>
                    </a:lnTo>
                    <a:lnTo>
                      <a:pt x="88" y="42"/>
                    </a:lnTo>
                    <a:lnTo>
                      <a:pt x="86" y="42"/>
                    </a:lnTo>
                    <a:lnTo>
                      <a:pt x="83" y="42"/>
                    </a:lnTo>
                    <a:lnTo>
                      <a:pt x="81" y="42"/>
                    </a:lnTo>
                    <a:lnTo>
                      <a:pt x="78" y="42"/>
                    </a:lnTo>
                    <a:lnTo>
                      <a:pt x="76" y="42"/>
                    </a:lnTo>
                    <a:lnTo>
                      <a:pt x="73" y="42"/>
                    </a:lnTo>
                    <a:lnTo>
                      <a:pt x="71" y="42"/>
                    </a:lnTo>
                    <a:lnTo>
                      <a:pt x="69" y="42"/>
                    </a:lnTo>
                    <a:lnTo>
                      <a:pt x="66" y="42"/>
                    </a:lnTo>
                    <a:lnTo>
                      <a:pt x="64" y="42"/>
                    </a:lnTo>
                    <a:lnTo>
                      <a:pt x="61" y="42"/>
                    </a:lnTo>
                    <a:lnTo>
                      <a:pt x="59" y="42"/>
                    </a:lnTo>
                    <a:lnTo>
                      <a:pt x="59" y="39"/>
                    </a:lnTo>
                    <a:lnTo>
                      <a:pt x="59" y="42"/>
                    </a:lnTo>
                    <a:lnTo>
                      <a:pt x="56" y="42"/>
                    </a:lnTo>
                    <a:lnTo>
                      <a:pt x="54" y="42"/>
                    </a:lnTo>
                    <a:lnTo>
                      <a:pt x="54" y="44"/>
                    </a:lnTo>
                    <a:lnTo>
                      <a:pt x="54" y="46"/>
                    </a:lnTo>
                    <a:lnTo>
                      <a:pt x="51" y="46"/>
                    </a:lnTo>
                    <a:lnTo>
                      <a:pt x="49" y="46"/>
                    </a:lnTo>
                    <a:lnTo>
                      <a:pt x="47" y="46"/>
                    </a:lnTo>
                    <a:lnTo>
                      <a:pt x="44" y="46"/>
                    </a:lnTo>
                    <a:lnTo>
                      <a:pt x="44" y="49"/>
                    </a:lnTo>
                    <a:lnTo>
                      <a:pt x="42" y="49"/>
                    </a:lnTo>
                    <a:lnTo>
                      <a:pt x="39" y="49"/>
                    </a:lnTo>
                    <a:lnTo>
                      <a:pt x="39" y="46"/>
                    </a:lnTo>
                    <a:lnTo>
                      <a:pt x="42" y="46"/>
                    </a:lnTo>
                    <a:lnTo>
                      <a:pt x="39" y="46"/>
                    </a:lnTo>
                    <a:lnTo>
                      <a:pt x="39" y="44"/>
                    </a:lnTo>
                    <a:lnTo>
                      <a:pt x="39" y="42"/>
                    </a:lnTo>
                    <a:lnTo>
                      <a:pt x="37" y="42"/>
                    </a:lnTo>
                    <a:lnTo>
                      <a:pt x="37" y="44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32" y="46"/>
                    </a:lnTo>
                    <a:lnTo>
                      <a:pt x="29" y="46"/>
                    </a:lnTo>
                    <a:lnTo>
                      <a:pt x="29" y="44"/>
                    </a:lnTo>
                    <a:lnTo>
                      <a:pt x="27" y="44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9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5" y="51"/>
                    </a:lnTo>
                    <a:lnTo>
                      <a:pt x="25" y="54"/>
                    </a:lnTo>
                    <a:lnTo>
                      <a:pt x="22" y="54"/>
                    </a:lnTo>
                    <a:lnTo>
                      <a:pt x="22" y="56"/>
                    </a:lnTo>
                    <a:lnTo>
                      <a:pt x="20" y="56"/>
                    </a:lnTo>
                    <a:lnTo>
                      <a:pt x="20" y="59"/>
                    </a:lnTo>
                    <a:lnTo>
                      <a:pt x="20" y="61"/>
                    </a:lnTo>
                    <a:lnTo>
                      <a:pt x="17" y="61"/>
                    </a:lnTo>
                    <a:lnTo>
                      <a:pt x="17" y="64"/>
                    </a:lnTo>
                    <a:lnTo>
                      <a:pt x="15" y="64"/>
                    </a:lnTo>
                    <a:lnTo>
                      <a:pt x="15" y="61"/>
                    </a:lnTo>
                    <a:lnTo>
                      <a:pt x="12" y="61"/>
                    </a:lnTo>
                    <a:lnTo>
                      <a:pt x="10" y="61"/>
                    </a:lnTo>
                    <a:lnTo>
                      <a:pt x="10" y="59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7" y="54"/>
                    </a:lnTo>
                    <a:lnTo>
                      <a:pt x="7" y="51"/>
                    </a:lnTo>
                    <a:lnTo>
                      <a:pt x="7" y="49"/>
                    </a:lnTo>
                    <a:lnTo>
                      <a:pt x="7" y="46"/>
                    </a:lnTo>
                    <a:lnTo>
                      <a:pt x="10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3" y="39"/>
                    </a:lnTo>
                    <a:lnTo>
                      <a:pt x="5" y="39"/>
                    </a:lnTo>
                    <a:lnTo>
                      <a:pt x="3" y="39"/>
                    </a:lnTo>
                    <a:lnTo>
                      <a:pt x="3" y="37"/>
                    </a:lnTo>
                    <a:lnTo>
                      <a:pt x="0" y="37"/>
                    </a:lnTo>
                    <a:lnTo>
                      <a:pt x="3" y="34"/>
                    </a:lnTo>
                    <a:lnTo>
                      <a:pt x="3" y="37"/>
                    </a:lnTo>
                    <a:lnTo>
                      <a:pt x="5" y="37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7" y="32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5" y="27"/>
                    </a:lnTo>
                    <a:lnTo>
                      <a:pt x="3" y="27"/>
                    </a:lnTo>
                    <a:lnTo>
                      <a:pt x="5" y="27"/>
                    </a:lnTo>
                    <a:lnTo>
                      <a:pt x="5" y="24"/>
                    </a:lnTo>
                    <a:lnTo>
                      <a:pt x="5" y="27"/>
                    </a:lnTo>
                    <a:lnTo>
                      <a:pt x="5" y="24"/>
                    </a:lnTo>
                    <a:lnTo>
                      <a:pt x="5" y="27"/>
                    </a:lnTo>
                    <a:lnTo>
                      <a:pt x="7" y="27"/>
                    </a:lnTo>
                    <a:lnTo>
                      <a:pt x="7" y="24"/>
                    </a:lnTo>
                    <a:lnTo>
                      <a:pt x="10" y="24"/>
                    </a:lnTo>
                    <a:lnTo>
                      <a:pt x="7" y="24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10" y="20"/>
                    </a:lnTo>
                    <a:lnTo>
                      <a:pt x="7" y="20"/>
                    </a:lnTo>
                    <a:lnTo>
                      <a:pt x="10" y="20"/>
                    </a:lnTo>
                    <a:lnTo>
                      <a:pt x="7" y="20"/>
                    </a:lnTo>
                    <a:lnTo>
                      <a:pt x="7" y="17"/>
                    </a:lnTo>
                    <a:lnTo>
                      <a:pt x="7" y="20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10" y="15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5" y="2"/>
                    </a:lnTo>
                    <a:lnTo>
                      <a:pt x="22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0"/>
                    </a:lnTo>
                    <a:moveTo>
                      <a:pt x="7" y="39"/>
                    </a:moveTo>
                    <a:lnTo>
                      <a:pt x="5" y="39"/>
                    </a:lnTo>
                    <a:lnTo>
                      <a:pt x="7" y="39"/>
                    </a:lnTo>
                    <a:lnTo>
                      <a:pt x="7" y="42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5" y="42"/>
                    </a:lnTo>
                    <a:lnTo>
                      <a:pt x="15" y="39"/>
                    </a:lnTo>
                    <a:lnTo>
                      <a:pt x="12" y="39"/>
                    </a:lnTo>
                    <a:lnTo>
                      <a:pt x="10" y="39"/>
                    </a:lnTo>
                    <a:lnTo>
                      <a:pt x="10" y="37"/>
                    </a:lnTo>
                    <a:lnTo>
                      <a:pt x="7" y="37"/>
                    </a:lnTo>
                    <a:lnTo>
                      <a:pt x="7" y="3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9" name="Freeform 2275"/>
              <p:cNvSpPr>
                <a:spLocks noEditPoints="1"/>
              </p:cNvSpPr>
              <p:nvPr/>
            </p:nvSpPr>
            <p:spPr bwMode="auto">
              <a:xfrm>
                <a:off x="2204" y="1735"/>
                <a:ext cx="467" cy="186"/>
              </a:xfrm>
              <a:custGeom>
                <a:avLst/>
                <a:gdLst>
                  <a:gd name="T0" fmla="*/ 328 w 467"/>
                  <a:gd name="T1" fmla="*/ 139 h 186"/>
                  <a:gd name="T2" fmla="*/ 330 w 467"/>
                  <a:gd name="T3" fmla="*/ 139 h 186"/>
                  <a:gd name="T4" fmla="*/ 333 w 467"/>
                  <a:gd name="T5" fmla="*/ 135 h 186"/>
                  <a:gd name="T6" fmla="*/ 333 w 467"/>
                  <a:gd name="T7" fmla="*/ 125 h 186"/>
                  <a:gd name="T8" fmla="*/ 330 w 467"/>
                  <a:gd name="T9" fmla="*/ 125 h 186"/>
                  <a:gd name="T10" fmla="*/ 330 w 467"/>
                  <a:gd name="T11" fmla="*/ 122 h 186"/>
                  <a:gd name="T12" fmla="*/ 340 w 467"/>
                  <a:gd name="T13" fmla="*/ 117 h 186"/>
                  <a:gd name="T14" fmla="*/ 333 w 467"/>
                  <a:gd name="T15" fmla="*/ 115 h 186"/>
                  <a:gd name="T16" fmla="*/ 340 w 467"/>
                  <a:gd name="T17" fmla="*/ 117 h 186"/>
                  <a:gd name="T18" fmla="*/ 338 w 467"/>
                  <a:gd name="T19" fmla="*/ 113 h 186"/>
                  <a:gd name="T20" fmla="*/ 338 w 467"/>
                  <a:gd name="T21" fmla="*/ 113 h 186"/>
                  <a:gd name="T22" fmla="*/ 335 w 467"/>
                  <a:gd name="T23" fmla="*/ 113 h 186"/>
                  <a:gd name="T24" fmla="*/ 338 w 467"/>
                  <a:gd name="T25" fmla="*/ 117 h 186"/>
                  <a:gd name="T26" fmla="*/ 335 w 467"/>
                  <a:gd name="T27" fmla="*/ 108 h 186"/>
                  <a:gd name="T28" fmla="*/ 47 w 467"/>
                  <a:gd name="T29" fmla="*/ 81 h 186"/>
                  <a:gd name="T30" fmla="*/ 69 w 467"/>
                  <a:gd name="T31" fmla="*/ 73 h 186"/>
                  <a:gd name="T32" fmla="*/ 37 w 467"/>
                  <a:gd name="T33" fmla="*/ 64 h 186"/>
                  <a:gd name="T34" fmla="*/ 42 w 467"/>
                  <a:gd name="T35" fmla="*/ 64 h 186"/>
                  <a:gd name="T36" fmla="*/ 17 w 467"/>
                  <a:gd name="T37" fmla="*/ 59 h 186"/>
                  <a:gd name="T38" fmla="*/ 42 w 467"/>
                  <a:gd name="T39" fmla="*/ 56 h 186"/>
                  <a:gd name="T40" fmla="*/ 30 w 467"/>
                  <a:gd name="T41" fmla="*/ 56 h 186"/>
                  <a:gd name="T42" fmla="*/ 25 w 467"/>
                  <a:gd name="T43" fmla="*/ 76 h 186"/>
                  <a:gd name="T44" fmla="*/ 27 w 467"/>
                  <a:gd name="T45" fmla="*/ 64 h 186"/>
                  <a:gd name="T46" fmla="*/ 17 w 467"/>
                  <a:gd name="T47" fmla="*/ 42 h 186"/>
                  <a:gd name="T48" fmla="*/ 333 w 467"/>
                  <a:gd name="T49" fmla="*/ 29 h 186"/>
                  <a:gd name="T50" fmla="*/ 364 w 467"/>
                  <a:gd name="T51" fmla="*/ 10 h 186"/>
                  <a:gd name="T52" fmla="*/ 367 w 467"/>
                  <a:gd name="T53" fmla="*/ 10 h 186"/>
                  <a:gd name="T54" fmla="*/ 364 w 467"/>
                  <a:gd name="T55" fmla="*/ 10 h 186"/>
                  <a:gd name="T56" fmla="*/ 367 w 467"/>
                  <a:gd name="T57" fmla="*/ 7 h 186"/>
                  <a:gd name="T58" fmla="*/ 377 w 467"/>
                  <a:gd name="T59" fmla="*/ 15 h 186"/>
                  <a:gd name="T60" fmla="*/ 399 w 467"/>
                  <a:gd name="T61" fmla="*/ 25 h 186"/>
                  <a:gd name="T62" fmla="*/ 413 w 467"/>
                  <a:gd name="T63" fmla="*/ 37 h 186"/>
                  <a:gd name="T64" fmla="*/ 440 w 467"/>
                  <a:gd name="T65" fmla="*/ 37 h 186"/>
                  <a:gd name="T66" fmla="*/ 460 w 467"/>
                  <a:gd name="T67" fmla="*/ 49 h 186"/>
                  <a:gd name="T68" fmla="*/ 465 w 467"/>
                  <a:gd name="T69" fmla="*/ 61 h 186"/>
                  <a:gd name="T70" fmla="*/ 462 w 467"/>
                  <a:gd name="T71" fmla="*/ 73 h 186"/>
                  <a:gd name="T72" fmla="*/ 418 w 467"/>
                  <a:gd name="T73" fmla="*/ 120 h 186"/>
                  <a:gd name="T74" fmla="*/ 386 w 467"/>
                  <a:gd name="T75" fmla="*/ 142 h 186"/>
                  <a:gd name="T76" fmla="*/ 374 w 467"/>
                  <a:gd name="T77" fmla="*/ 157 h 186"/>
                  <a:gd name="T78" fmla="*/ 360 w 467"/>
                  <a:gd name="T79" fmla="*/ 183 h 186"/>
                  <a:gd name="T80" fmla="*/ 338 w 467"/>
                  <a:gd name="T81" fmla="*/ 169 h 186"/>
                  <a:gd name="T82" fmla="*/ 320 w 467"/>
                  <a:gd name="T83" fmla="*/ 169 h 186"/>
                  <a:gd name="T84" fmla="*/ 320 w 467"/>
                  <a:gd name="T85" fmla="*/ 161 h 186"/>
                  <a:gd name="T86" fmla="*/ 330 w 467"/>
                  <a:gd name="T87" fmla="*/ 149 h 186"/>
                  <a:gd name="T88" fmla="*/ 333 w 467"/>
                  <a:gd name="T89" fmla="*/ 139 h 186"/>
                  <a:gd name="T90" fmla="*/ 333 w 467"/>
                  <a:gd name="T91" fmla="*/ 137 h 186"/>
                  <a:gd name="T92" fmla="*/ 342 w 467"/>
                  <a:gd name="T93" fmla="*/ 120 h 186"/>
                  <a:gd name="T94" fmla="*/ 338 w 467"/>
                  <a:gd name="T95" fmla="*/ 110 h 186"/>
                  <a:gd name="T96" fmla="*/ 340 w 467"/>
                  <a:gd name="T97" fmla="*/ 105 h 186"/>
                  <a:gd name="T98" fmla="*/ 335 w 467"/>
                  <a:gd name="T99" fmla="*/ 108 h 186"/>
                  <a:gd name="T100" fmla="*/ 333 w 467"/>
                  <a:gd name="T101" fmla="*/ 113 h 186"/>
                  <a:gd name="T102" fmla="*/ 328 w 467"/>
                  <a:gd name="T103" fmla="*/ 115 h 186"/>
                  <a:gd name="T104" fmla="*/ 318 w 467"/>
                  <a:gd name="T105" fmla="*/ 117 h 186"/>
                  <a:gd name="T106" fmla="*/ 311 w 467"/>
                  <a:gd name="T107" fmla="*/ 93 h 186"/>
                  <a:gd name="T108" fmla="*/ 318 w 467"/>
                  <a:gd name="T109" fmla="*/ 73 h 186"/>
                  <a:gd name="T110" fmla="*/ 323 w 467"/>
                  <a:gd name="T111" fmla="*/ 54 h 186"/>
                  <a:gd name="T112" fmla="*/ 335 w 467"/>
                  <a:gd name="T113" fmla="*/ 34 h 186"/>
                  <a:gd name="T114" fmla="*/ 340 w 467"/>
                  <a:gd name="T115" fmla="*/ 22 h 186"/>
                  <a:gd name="T116" fmla="*/ 364 w 467"/>
                  <a:gd name="T117" fmla="*/ 15 h 186"/>
                  <a:gd name="T118" fmla="*/ 364 w 467"/>
                  <a:gd name="T119" fmla="*/ 12 h 186"/>
                  <a:gd name="T120" fmla="*/ 367 w 467"/>
                  <a:gd name="T121" fmla="*/ 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67" h="186">
                    <a:moveTo>
                      <a:pt x="325" y="142"/>
                    </a:moveTo>
                    <a:lnTo>
                      <a:pt x="328" y="142"/>
                    </a:lnTo>
                    <a:lnTo>
                      <a:pt x="325" y="142"/>
                    </a:lnTo>
                    <a:close/>
                    <a:moveTo>
                      <a:pt x="328" y="142"/>
                    </a:moveTo>
                    <a:lnTo>
                      <a:pt x="325" y="142"/>
                    </a:lnTo>
                    <a:lnTo>
                      <a:pt x="325" y="139"/>
                    </a:lnTo>
                    <a:lnTo>
                      <a:pt x="328" y="139"/>
                    </a:lnTo>
                    <a:lnTo>
                      <a:pt x="328" y="142"/>
                    </a:lnTo>
                    <a:close/>
                    <a:moveTo>
                      <a:pt x="328" y="142"/>
                    </a:moveTo>
                    <a:lnTo>
                      <a:pt x="328" y="139"/>
                    </a:lnTo>
                    <a:lnTo>
                      <a:pt x="328" y="142"/>
                    </a:lnTo>
                    <a:close/>
                    <a:moveTo>
                      <a:pt x="328" y="142"/>
                    </a:moveTo>
                    <a:lnTo>
                      <a:pt x="328" y="139"/>
                    </a:lnTo>
                    <a:lnTo>
                      <a:pt x="328" y="142"/>
                    </a:lnTo>
                    <a:close/>
                    <a:moveTo>
                      <a:pt x="328" y="139"/>
                    </a:moveTo>
                    <a:lnTo>
                      <a:pt x="325" y="139"/>
                    </a:lnTo>
                    <a:lnTo>
                      <a:pt x="328" y="139"/>
                    </a:lnTo>
                    <a:close/>
                    <a:moveTo>
                      <a:pt x="325" y="139"/>
                    </a:moveTo>
                    <a:lnTo>
                      <a:pt x="328" y="139"/>
                    </a:lnTo>
                    <a:lnTo>
                      <a:pt x="328" y="142"/>
                    </a:lnTo>
                    <a:lnTo>
                      <a:pt x="328" y="139"/>
                    </a:lnTo>
                    <a:lnTo>
                      <a:pt x="325" y="139"/>
                    </a:lnTo>
                    <a:close/>
                    <a:moveTo>
                      <a:pt x="328" y="139"/>
                    </a:moveTo>
                    <a:lnTo>
                      <a:pt x="330" y="139"/>
                    </a:lnTo>
                    <a:lnTo>
                      <a:pt x="328" y="139"/>
                    </a:lnTo>
                    <a:lnTo>
                      <a:pt x="330" y="139"/>
                    </a:lnTo>
                    <a:lnTo>
                      <a:pt x="333" y="139"/>
                    </a:lnTo>
                    <a:lnTo>
                      <a:pt x="330" y="139"/>
                    </a:lnTo>
                    <a:lnTo>
                      <a:pt x="333" y="139"/>
                    </a:lnTo>
                    <a:lnTo>
                      <a:pt x="330" y="139"/>
                    </a:lnTo>
                    <a:lnTo>
                      <a:pt x="333" y="139"/>
                    </a:lnTo>
                    <a:lnTo>
                      <a:pt x="330" y="139"/>
                    </a:lnTo>
                    <a:lnTo>
                      <a:pt x="333" y="139"/>
                    </a:lnTo>
                    <a:lnTo>
                      <a:pt x="333" y="142"/>
                    </a:lnTo>
                    <a:lnTo>
                      <a:pt x="330" y="142"/>
                    </a:lnTo>
                    <a:lnTo>
                      <a:pt x="330" y="139"/>
                    </a:lnTo>
                    <a:lnTo>
                      <a:pt x="330" y="142"/>
                    </a:lnTo>
                    <a:lnTo>
                      <a:pt x="330" y="139"/>
                    </a:lnTo>
                    <a:lnTo>
                      <a:pt x="328" y="139"/>
                    </a:lnTo>
                    <a:close/>
                    <a:moveTo>
                      <a:pt x="328" y="139"/>
                    </a:moveTo>
                    <a:lnTo>
                      <a:pt x="330" y="139"/>
                    </a:lnTo>
                    <a:lnTo>
                      <a:pt x="330" y="142"/>
                    </a:lnTo>
                    <a:lnTo>
                      <a:pt x="328" y="142"/>
                    </a:lnTo>
                    <a:lnTo>
                      <a:pt x="328" y="139"/>
                    </a:lnTo>
                    <a:close/>
                    <a:moveTo>
                      <a:pt x="328" y="137"/>
                    </a:moveTo>
                    <a:lnTo>
                      <a:pt x="328" y="139"/>
                    </a:lnTo>
                    <a:lnTo>
                      <a:pt x="328" y="137"/>
                    </a:lnTo>
                    <a:close/>
                    <a:moveTo>
                      <a:pt x="333" y="137"/>
                    </a:moveTo>
                    <a:lnTo>
                      <a:pt x="333" y="139"/>
                    </a:lnTo>
                    <a:lnTo>
                      <a:pt x="330" y="139"/>
                    </a:lnTo>
                    <a:lnTo>
                      <a:pt x="333" y="139"/>
                    </a:lnTo>
                    <a:lnTo>
                      <a:pt x="330" y="139"/>
                    </a:lnTo>
                    <a:lnTo>
                      <a:pt x="330" y="137"/>
                    </a:lnTo>
                    <a:lnTo>
                      <a:pt x="333" y="137"/>
                    </a:lnTo>
                    <a:close/>
                    <a:moveTo>
                      <a:pt x="333" y="135"/>
                    </a:moveTo>
                    <a:lnTo>
                      <a:pt x="333" y="137"/>
                    </a:lnTo>
                    <a:lnTo>
                      <a:pt x="333" y="135"/>
                    </a:lnTo>
                    <a:lnTo>
                      <a:pt x="333" y="137"/>
                    </a:lnTo>
                    <a:lnTo>
                      <a:pt x="333" y="135"/>
                    </a:lnTo>
                    <a:close/>
                    <a:moveTo>
                      <a:pt x="330" y="127"/>
                    </a:moveTo>
                    <a:lnTo>
                      <a:pt x="333" y="127"/>
                    </a:lnTo>
                    <a:lnTo>
                      <a:pt x="330" y="127"/>
                    </a:lnTo>
                    <a:close/>
                    <a:moveTo>
                      <a:pt x="333" y="127"/>
                    </a:moveTo>
                    <a:lnTo>
                      <a:pt x="330" y="127"/>
                    </a:lnTo>
                    <a:lnTo>
                      <a:pt x="333" y="127"/>
                    </a:lnTo>
                    <a:close/>
                    <a:moveTo>
                      <a:pt x="330" y="125"/>
                    </a:moveTo>
                    <a:lnTo>
                      <a:pt x="330" y="127"/>
                    </a:lnTo>
                    <a:lnTo>
                      <a:pt x="330" y="125"/>
                    </a:lnTo>
                    <a:close/>
                    <a:moveTo>
                      <a:pt x="330" y="125"/>
                    </a:moveTo>
                    <a:lnTo>
                      <a:pt x="330" y="127"/>
                    </a:lnTo>
                    <a:lnTo>
                      <a:pt x="330" y="125"/>
                    </a:lnTo>
                    <a:close/>
                    <a:moveTo>
                      <a:pt x="333" y="125"/>
                    </a:moveTo>
                    <a:lnTo>
                      <a:pt x="333" y="127"/>
                    </a:lnTo>
                    <a:lnTo>
                      <a:pt x="333" y="125"/>
                    </a:lnTo>
                    <a:lnTo>
                      <a:pt x="333" y="127"/>
                    </a:lnTo>
                    <a:lnTo>
                      <a:pt x="333" y="125"/>
                    </a:lnTo>
                    <a:lnTo>
                      <a:pt x="333" y="127"/>
                    </a:lnTo>
                    <a:lnTo>
                      <a:pt x="330" y="127"/>
                    </a:lnTo>
                    <a:lnTo>
                      <a:pt x="330" y="125"/>
                    </a:lnTo>
                    <a:lnTo>
                      <a:pt x="333" y="125"/>
                    </a:lnTo>
                    <a:lnTo>
                      <a:pt x="330" y="125"/>
                    </a:lnTo>
                    <a:lnTo>
                      <a:pt x="333" y="125"/>
                    </a:lnTo>
                    <a:lnTo>
                      <a:pt x="330" y="125"/>
                    </a:lnTo>
                    <a:lnTo>
                      <a:pt x="333" y="125"/>
                    </a:lnTo>
                    <a:close/>
                    <a:moveTo>
                      <a:pt x="335" y="120"/>
                    </a:moveTo>
                    <a:lnTo>
                      <a:pt x="335" y="122"/>
                    </a:lnTo>
                    <a:lnTo>
                      <a:pt x="338" y="122"/>
                    </a:lnTo>
                    <a:lnTo>
                      <a:pt x="335" y="122"/>
                    </a:lnTo>
                    <a:lnTo>
                      <a:pt x="335" y="125"/>
                    </a:lnTo>
                    <a:lnTo>
                      <a:pt x="335" y="122"/>
                    </a:lnTo>
                    <a:lnTo>
                      <a:pt x="335" y="125"/>
                    </a:lnTo>
                    <a:lnTo>
                      <a:pt x="333" y="125"/>
                    </a:lnTo>
                    <a:lnTo>
                      <a:pt x="330" y="125"/>
                    </a:lnTo>
                    <a:lnTo>
                      <a:pt x="330" y="127"/>
                    </a:lnTo>
                    <a:lnTo>
                      <a:pt x="330" y="125"/>
                    </a:lnTo>
                    <a:lnTo>
                      <a:pt x="330" y="127"/>
                    </a:lnTo>
                    <a:lnTo>
                      <a:pt x="333" y="127"/>
                    </a:lnTo>
                    <a:lnTo>
                      <a:pt x="330" y="127"/>
                    </a:lnTo>
                    <a:lnTo>
                      <a:pt x="330" y="130"/>
                    </a:lnTo>
                    <a:lnTo>
                      <a:pt x="328" y="130"/>
                    </a:lnTo>
                    <a:lnTo>
                      <a:pt x="330" y="130"/>
                    </a:lnTo>
                    <a:lnTo>
                      <a:pt x="328" y="130"/>
                    </a:lnTo>
                    <a:lnTo>
                      <a:pt x="328" y="127"/>
                    </a:lnTo>
                    <a:lnTo>
                      <a:pt x="328" y="125"/>
                    </a:lnTo>
                    <a:lnTo>
                      <a:pt x="328" y="122"/>
                    </a:lnTo>
                    <a:lnTo>
                      <a:pt x="328" y="125"/>
                    </a:lnTo>
                    <a:lnTo>
                      <a:pt x="328" y="122"/>
                    </a:lnTo>
                    <a:lnTo>
                      <a:pt x="328" y="125"/>
                    </a:lnTo>
                    <a:lnTo>
                      <a:pt x="328" y="122"/>
                    </a:lnTo>
                    <a:lnTo>
                      <a:pt x="330" y="122"/>
                    </a:lnTo>
                    <a:lnTo>
                      <a:pt x="328" y="122"/>
                    </a:lnTo>
                    <a:lnTo>
                      <a:pt x="330" y="122"/>
                    </a:lnTo>
                    <a:lnTo>
                      <a:pt x="330" y="120"/>
                    </a:lnTo>
                    <a:lnTo>
                      <a:pt x="330" y="122"/>
                    </a:lnTo>
                    <a:lnTo>
                      <a:pt x="330" y="120"/>
                    </a:lnTo>
                    <a:lnTo>
                      <a:pt x="333" y="120"/>
                    </a:lnTo>
                    <a:lnTo>
                      <a:pt x="335" y="120"/>
                    </a:lnTo>
                    <a:close/>
                    <a:moveTo>
                      <a:pt x="328" y="120"/>
                    </a:moveTo>
                    <a:lnTo>
                      <a:pt x="330" y="120"/>
                    </a:lnTo>
                    <a:lnTo>
                      <a:pt x="328" y="120"/>
                    </a:lnTo>
                    <a:close/>
                    <a:moveTo>
                      <a:pt x="328" y="120"/>
                    </a:moveTo>
                    <a:lnTo>
                      <a:pt x="330" y="120"/>
                    </a:lnTo>
                    <a:lnTo>
                      <a:pt x="328" y="120"/>
                    </a:lnTo>
                    <a:close/>
                    <a:moveTo>
                      <a:pt x="335" y="120"/>
                    </a:moveTo>
                    <a:lnTo>
                      <a:pt x="335" y="117"/>
                    </a:lnTo>
                    <a:lnTo>
                      <a:pt x="335" y="120"/>
                    </a:lnTo>
                    <a:close/>
                    <a:moveTo>
                      <a:pt x="335" y="117"/>
                    </a:moveTo>
                    <a:lnTo>
                      <a:pt x="335" y="120"/>
                    </a:lnTo>
                    <a:lnTo>
                      <a:pt x="333" y="120"/>
                    </a:lnTo>
                    <a:lnTo>
                      <a:pt x="333" y="117"/>
                    </a:lnTo>
                    <a:lnTo>
                      <a:pt x="335" y="117"/>
                    </a:lnTo>
                    <a:close/>
                    <a:moveTo>
                      <a:pt x="340" y="120"/>
                    </a:moveTo>
                    <a:lnTo>
                      <a:pt x="340" y="117"/>
                    </a:lnTo>
                    <a:lnTo>
                      <a:pt x="340" y="120"/>
                    </a:lnTo>
                    <a:close/>
                    <a:moveTo>
                      <a:pt x="342" y="117"/>
                    </a:moveTo>
                    <a:lnTo>
                      <a:pt x="340" y="117"/>
                    </a:lnTo>
                    <a:lnTo>
                      <a:pt x="342" y="117"/>
                    </a:lnTo>
                    <a:lnTo>
                      <a:pt x="342" y="120"/>
                    </a:lnTo>
                    <a:lnTo>
                      <a:pt x="340" y="120"/>
                    </a:lnTo>
                    <a:lnTo>
                      <a:pt x="340" y="117"/>
                    </a:lnTo>
                    <a:lnTo>
                      <a:pt x="340" y="115"/>
                    </a:lnTo>
                    <a:lnTo>
                      <a:pt x="342" y="115"/>
                    </a:lnTo>
                    <a:lnTo>
                      <a:pt x="342" y="117"/>
                    </a:lnTo>
                    <a:close/>
                    <a:moveTo>
                      <a:pt x="340" y="117"/>
                    </a:moveTo>
                    <a:lnTo>
                      <a:pt x="340" y="115"/>
                    </a:lnTo>
                    <a:lnTo>
                      <a:pt x="340" y="117"/>
                    </a:lnTo>
                    <a:close/>
                    <a:moveTo>
                      <a:pt x="335" y="115"/>
                    </a:moveTo>
                    <a:lnTo>
                      <a:pt x="335" y="117"/>
                    </a:lnTo>
                    <a:lnTo>
                      <a:pt x="333" y="117"/>
                    </a:lnTo>
                    <a:lnTo>
                      <a:pt x="335" y="117"/>
                    </a:lnTo>
                    <a:lnTo>
                      <a:pt x="333" y="117"/>
                    </a:lnTo>
                    <a:lnTo>
                      <a:pt x="333" y="115"/>
                    </a:lnTo>
                    <a:lnTo>
                      <a:pt x="335" y="115"/>
                    </a:lnTo>
                    <a:close/>
                    <a:moveTo>
                      <a:pt x="335" y="115"/>
                    </a:moveTo>
                    <a:lnTo>
                      <a:pt x="338" y="115"/>
                    </a:lnTo>
                    <a:lnTo>
                      <a:pt x="338" y="117"/>
                    </a:lnTo>
                    <a:lnTo>
                      <a:pt x="335" y="117"/>
                    </a:lnTo>
                    <a:lnTo>
                      <a:pt x="338" y="117"/>
                    </a:lnTo>
                    <a:lnTo>
                      <a:pt x="335" y="117"/>
                    </a:lnTo>
                    <a:lnTo>
                      <a:pt x="335" y="115"/>
                    </a:lnTo>
                    <a:close/>
                    <a:moveTo>
                      <a:pt x="340" y="117"/>
                    </a:moveTo>
                    <a:lnTo>
                      <a:pt x="338" y="117"/>
                    </a:lnTo>
                    <a:lnTo>
                      <a:pt x="338" y="120"/>
                    </a:lnTo>
                    <a:lnTo>
                      <a:pt x="338" y="117"/>
                    </a:lnTo>
                    <a:lnTo>
                      <a:pt x="338" y="120"/>
                    </a:lnTo>
                    <a:lnTo>
                      <a:pt x="338" y="117"/>
                    </a:lnTo>
                    <a:lnTo>
                      <a:pt x="338" y="120"/>
                    </a:lnTo>
                    <a:lnTo>
                      <a:pt x="338" y="117"/>
                    </a:lnTo>
                    <a:lnTo>
                      <a:pt x="338" y="115"/>
                    </a:lnTo>
                    <a:lnTo>
                      <a:pt x="340" y="115"/>
                    </a:lnTo>
                    <a:lnTo>
                      <a:pt x="340" y="117"/>
                    </a:lnTo>
                    <a:close/>
                    <a:moveTo>
                      <a:pt x="335" y="115"/>
                    </a:moveTo>
                    <a:lnTo>
                      <a:pt x="335" y="113"/>
                    </a:lnTo>
                    <a:lnTo>
                      <a:pt x="335" y="115"/>
                    </a:lnTo>
                    <a:close/>
                    <a:moveTo>
                      <a:pt x="338" y="113"/>
                    </a:moveTo>
                    <a:lnTo>
                      <a:pt x="338" y="115"/>
                    </a:lnTo>
                    <a:lnTo>
                      <a:pt x="335" y="115"/>
                    </a:lnTo>
                    <a:lnTo>
                      <a:pt x="335" y="113"/>
                    </a:lnTo>
                    <a:lnTo>
                      <a:pt x="338" y="113"/>
                    </a:lnTo>
                    <a:close/>
                    <a:moveTo>
                      <a:pt x="335" y="113"/>
                    </a:moveTo>
                    <a:lnTo>
                      <a:pt x="335" y="115"/>
                    </a:lnTo>
                    <a:lnTo>
                      <a:pt x="333" y="115"/>
                    </a:lnTo>
                    <a:lnTo>
                      <a:pt x="333" y="113"/>
                    </a:lnTo>
                    <a:lnTo>
                      <a:pt x="335" y="113"/>
                    </a:lnTo>
                    <a:close/>
                    <a:moveTo>
                      <a:pt x="333" y="113"/>
                    </a:moveTo>
                    <a:lnTo>
                      <a:pt x="330" y="113"/>
                    </a:lnTo>
                    <a:lnTo>
                      <a:pt x="333" y="113"/>
                    </a:lnTo>
                    <a:close/>
                    <a:moveTo>
                      <a:pt x="338" y="113"/>
                    </a:moveTo>
                    <a:lnTo>
                      <a:pt x="335" y="113"/>
                    </a:lnTo>
                    <a:lnTo>
                      <a:pt x="338" y="113"/>
                    </a:lnTo>
                    <a:close/>
                    <a:moveTo>
                      <a:pt x="340" y="115"/>
                    </a:moveTo>
                    <a:lnTo>
                      <a:pt x="340" y="117"/>
                    </a:lnTo>
                    <a:lnTo>
                      <a:pt x="340" y="115"/>
                    </a:lnTo>
                    <a:lnTo>
                      <a:pt x="338" y="115"/>
                    </a:lnTo>
                    <a:lnTo>
                      <a:pt x="338" y="113"/>
                    </a:lnTo>
                    <a:lnTo>
                      <a:pt x="340" y="113"/>
                    </a:lnTo>
                    <a:lnTo>
                      <a:pt x="340" y="115"/>
                    </a:lnTo>
                    <a:close/>
                    <a:moveTo>
                      <a:pt x="335" y="113"/>
                    </a:moveTo>
                    <a:lnTo>
                      <a:pt x="335" y="115"/>
                    </a:lnTo>
                    <a:lnTo>
                      <a:pt x="335" y="113"/>
                    </a:lnTo>
                    <a:lnTo>
                      <a:pt x="333" y="113"/>
                    </a:lnTo>
                    <a:lnTo>
                      <a:pt x="335" y="113"/>
                    </a:lnTo>
                    <a:close/>
                    <a:moveTo>
                      <a:pt x="333" y="113"/>
                    </a:moveTo>
                    <a:lnTo>
                      <a:pt x="330" y="113"/>
                    </a:lnTo>
                    <a:lnTo>
                      <a:pt x="333" y="113"/>
                    </a:lnTo>
                    <a:close/>
                    <a:moveTo>
                      <a:pt x="333" y="115"/>
                    </a:moveTo>
                    <a:lnTo>
                      <a:pt x="333" y="113"/>
                    </a:lnTo>
                    <a:lnTo>
                      <a:pt x="333" y="115"/>
                    </a:lnTo>
                    <a:close/>
                    <a:moveTo>
                      <a:pt x="338" y="113"/>
                    </a:moveTo>
                    <a:lnTo>
                      <a:pt x="335" y="113"/>
                    </a:lnTo>
                    <a:lnTo>
                      <a:pt x="338" y="113"/>
                    </a:lnTo>
                    <a:close/>
                    <a:moveTo>
                      <a:pt x="335" y="113"/>
                    </a:moveTo>
                    <a:lnTo>
                      <a:pt x="338" y="113"/>
                    </a:lnTo>
                    <a:lnTo>
                      <a:pt x="335" y="113"/>
                    </a:lnTo>
                    <a:close/>
                    <a:moveTo>
                      <a:pt x="335" y="113"/>
                    </a:moveTo>
                    <a:lnTo>
                      <a:pt x="333" y="113"/>
                    </a:lnTo>
                    <a:lnTo>
                      <a:pt x="335" y="113"/>
                    </a:lnTo>
                    <a:lnTo>
                      <a:pt x="333" y="113"/>
                    </a:lnTo>
                    <a:lnTo>
                      <a:pt x="335" y="113"/>
                    </a:lnTo>
                    <a:close/>
                    <a:moveTo>
                      <a:pt x="338" y="113"/>
                    </a:moveTo>
                    <a:lnTo>
                      <a:pt x="335" y="113"/>
                    </a:lnTo>
                    <a:lnTo>
                      <a:pt x="338" y="113"/>
                    </a:lnTo>
                    <a:close/>
                    <a:moveTo>
                      <a:pt x="338" y="113"/>
                    </a:moveTo>
                    <a:lnTo>
                      <a:pt x="335" y="113"/>
                    </a:lnTo>
                    <a:lnTo>
                      <a:pt x="338" y="113"/>
                    </a:lnTo>
                    <a:close/>
                    <a:moveTo>
                      <a:pt x="335" y="113"/>
                    </a:moveTo>
                    <a:lnTo>
                      <a:pt x="333" y="113"/>
                    </a:lnTo>
                    <a:lnTo>
                      <a:pt x="335" y="113"/>
                    </a:lnTo>
                    <a:close/>
                    <a:moveTo>
                      <a:pt x="335" y="113"/>
                    </a:moveTo>
                    <a:lnTo>
                      <a:pt x="335" y="110"/>
                    </a:lnTo>
                    <a:lnTo>
                      <a:pt x="335" y="113"/>
                    </a:lnTo>
                    <a:close/>
                    <a:moveTo>
                      <a:pt x="335" y="110"/>
                    </a:moveTo>
                    <a:lnTo>
                      <a:pt x="338" y="110"/>
                    </a:lnTo>
                    <a:lnTo>
                      <a:pt x="335" y="110"/>
                    </a:lnTo>
                    <a:lnTo>
                      <a:pt x="338" y="110"/>
                    </a:lnTo>
                    <a:lnTo>
                      <a:pt x="338" y="113"/>
                    </a:lnTo>
                    <a:lnTo>
                      <a:pt x="335" y="113"/>
                    </a:lnTo>
                    <a:lnTo>
                      <a:pt x="335" y="110"/>
                    </a:lnTo>
                    <a:close/>
                    <a:moveTo>
                      <a:pt x="335" y="110"/>
                    </a:moveTo>
                    <a:lnTo>
                      <a:pt x="335" y="108"/>
                    </a:lnTo>
                    <a:lnTo>
                      <a:pt x="335" y="110"/>
                    </a:lnTo>
                    <a:close/>
                    <a:moveTo>
                      <a:pt x="338" y="110"/>
                    </a:moveTo>
                    <a:lnTo>
                      <a:pt x="338" y="113"/>
                    </a:lnTo>
                    <a:lnTo>
                      <a:pt x="338" y="115"/>
                    </a:lnTo>
                    <a:lnTo>
                      <a:pt x="338" y="117"/>
                    </a:lnTo>
                    <a:lnTo>
                      <a:pt x="335" y="117"/>
                    </a:lnTo>
                    <a:lnTo>
                      <a:pt x="338" y="117"/>
                    </a:lnTo>
                    <a:lnTo>
                      <a:pt x="338" y="115"/>
                    </a:lnTo>
                    <a:lnTo>
                      <a:pt x="338" y="113"/>
                    </a:lnTo>
                    <a:lnTo>
                      <a:pt x="338" y="110"/>
                    </a:lnTo>
                    <a:lnTo>
                      <a:pt x="338" y="113"/>
                    </a:lnTo>
                    <a:lnTo>
                      <a:pt x="338" y="110"/>
                    </a:lnTo>
                    <a:lnTo>
                      <a:pt x="338" y="113"/>
                    </a:lnTo>
                    <a:lnTo>
                      <a:pt x="335" y="113"/>
                    </a:lnTo>
                    <a:lnTo>
                      <a:pt x="338" y="113"/>
                    </a:lnTo>
                    <a:lnTo>
                      <a:pt x="338" y="110"/>
                    </a:lnTo>
                    <a:lnTo>
                      <a:pt x="338" y="108"/>
                    </a:lnTo>
                    <a:lnTo>
                      <a:pt x="338" y="110"/>
                    </a:lnTo>
                    <a:close/>
                    <a:moveTo>
                      <a:pt x="335" y="108"/>
                    </a:moveTo>
                    <a:lnTo>
                      <a:pt x="335" y="110"/>
                    </a:lnTo>
                    <a:lnTo>
                      <a:pt x="335" y="108"/>
                    </a:lnTo>
                    <a:close/>
                    <a:moveTo>
                      <a:pt x="335" y="108"/>
                    </a:moveTo>
                    <a:lnTo>
                      <a:pt x="338" y="108"/>
                    </a:lnTo>
                    <a:lnTo>
                      <a:pt x="335" y="108"/>
                    </a:lnTo>
                    <a:lnTo>
                      <a:pt x="338" y="108"/>
                    </a:lnTo>
                    <a:lnTo>
                      <a:pt x="335" y="108"/>
                    </a:lnTo>
                    <a:lnTo>
                      <a:pt x="338" y="108"/>
                    </a:lnTo>
                    <a:lnTo>
                      <a:pt x="338" y="110"/>
                    </a:lnTo>
                    <a:lnTo>
                      <a:pt x="335" y="110"/>
                    </a:lnTo>
                    <a:lnTo>
                      <a:pt x="335" y="108"/>
                    </a:lnTo>
                    <a:close/>
                    <a:moveTo>
                      <a:pt x="340" y="105"/>
                    </a:moveTo>
                    <a:lnTo>
                      <a:pt x="340" y="103"/>
                    </a:lnTo>
                    <a:lnTo>
                      <a:pt x="340" y="105"/>
                    </a:lnTo>
                    <a:close/>
                    <a:moveTo>
                      <a:pt x="66" y="83"/>
                    </a:moveTo>
                    <a:lnTo>
                      <a:pt x="66" y="86"/>
                    </a:lnTo>
                    <a:lnTo>
                      <a:pt x="69" y="86"/>
                    </a:lnTo>
                    <a:lnTo>
                      <a:pt x="66" y="86"/>
                    </a:lnTo>
                    <a:lnTo>
                      <a:pt x="64" y="86"/>
                    </a:lnTo>
                    <a:lnTo>
                      <a:pt x="64" y="83"/>
                    </a:lnTo>
                    <a:lnTo>
                      <a:pt x="66" y="83"/>
                    </a:lnTo>
                    <a:close/>
                    <a:moveTo>
                      <a:pt x="306" y="81"/>
                    </a:moveTo>
                    <a:lnTo>
                      <a:pt x="303" y="81"/>
                    </a:lnTo>
                    <a:lnTo>
                      <a:pt x="306" y="81"/>
                    </a:lnTo>
                    <a:close/>
                    <a:moveTo>
                      <a:pt x="44" y="81"/>
                    </a:moveTo>
                    <a:lnTo>
                      <a:pt x="47" y="81"/>
                    </a:lnTo>
                    <a:lnTo>
                      <a:pt x="47" y="83"/>
                    </a:lnTo>
                    <a:lnTo>
                      <a:pt x="44" y="83"/>
                    </a:lnTo>
                    <a:lnTo>
                      <a:pt x="42" y="83"/>
                    </a:lnTo>
                    <a:lnTo>
                      <a:pt x="44" y="83"/>
                    </a:lnTo>
                    <a:lnTo>
                      <a:pt x="44" y="81"/>
                    </a:lnTo>
                    <a:close/>
                    <a:moveTo>
                      <a:pt x="56" y="69"/>
                    </a:moveTo>
                    <a:lnTo>
                      <a:pt x="54" y="69"/>
                    </a:lnTo>
                    <a:lnTo>
                      <a:pt x="56" y="69"/>
                    </a:lnTo>
                    <a:close/>
                    <a:moveTo>
                      <a:pt x="76" y="66"/>
                    </a:moveTo>
                    <a:lnTo>
                      <a:pt x="78" y="66"/>
                    </a:lnTo>
                    <a:lnTo>
                      <a:pt x="76" y="66"/>
                    </a:lnTo>
                    <a:lnTo>
                      <a:pt x="76" y="69"/>
                    </a:lnTo>
                    <a:lnTo>
                      <a:pt x="74" y="69"/>
                    </a:lnTo>
                    <a:lnTo>
                      <a:pt x="74" y="71"/>
                    </a:lnTo>
                    <a:lnTo>
                      <a:pt x="71" y="71"/>
                    </a:lnTo>
                    <a:lnTo>
                      <a:pt x="71" y="73"/>
                    </a:lnTo>
                    <a:lnTo>
                      <a:pt x="71" y="71"/>
                    </a:lnTo>
                    <a:lnTo>
                      <a:pt x="71" y="73"/>
                    </a:lnTo>
                    <a:lnTo>
                      <a:pt x="69" y="73"/>
                    </a:lnTo>
                    <a:lnTo>
                      <a:pt x="69" y="71"/>
                    </a:lnTo>
                    <a:lnTo>
                      <a:pt x="66" y="71"/>
                    </a:lnTo>
                    <a:lnTo>
                      <a:pt x="69" y="71"/>
                    </a:lnTo>
                    <a:lnTo>
                      <a:pt x="69" y="69"/>
                    </a:lnTo>
                    <a:lnTo>
                      <a:pt x="71" y="69"/>
                    </a:lnTo>
                    <a:lnTo>
                      <a:pt x="71" y="66"/>
                    </a:lnTo>
                    <a:lnTo>
                      <a:pt x="74" y="66"/>
                    </a:lnTo>
                    <a:lnTo>
                      <a:pt x="76" y="66"/>
                    </a:lnTo>
                    <a:close/>
                    <a:moveTo>
                      <a:pt x="325" y="66"/>
                    </a:moveTo>
                    <a:lnTo>
                      <a:pt x="325" y="64"/>
                    </a:lnTo>
                    <a:lnTo>
                      <a:pt x="325" y="66"/>
                    </a:lnTo>
                    <a:close/>
                    <a:moveTo>
                      <a:pt x="325" y="64"/>
                    </a:moveTo>
                    <a:lnTo>
                      <a:pt x="325" y="66"/>
                    </a:lnTo>
                    <a:lnTo>
                      <a:pt x="325" y="64"/>
                    </a:lnTo>
                    <a:close/>
                    <a:moveTo>
                      <a:pt x="325" y="64"/>
                    </a:moveTo>
                    <a:lnTo>
                      <a:pt x="325" y="66"/>
                    </a:lnTo>
                    <a:lnTo>
                      <a:pt x="325" y="64"/>
                    </a:lnTo>
                    <a:close/>
                    <a:moveTo>
                      <a:pt x="39" y="64"/>
                    </a:moveTo>
                    <a:lnTo>
                      <a:pt x="37" y="64"/>
                    </a:lnTo>
                    <a:lnTo>
                      <a:pt x="39" y="61"/>
                    </a:lnTo>
                    <a:lnTo>
                      <a:pt x="39" y="64"/>
                    </a:lnTo>
                    <a:close/>
                    <a:moveTo>
                      <a:pt x="49" y="59"/>
                    </a:moveTo>
                    <a:lnTo>
                      <a:pt x="49" y="61"/>
                    </a:lnTo>
                    <a:lnTo>
                      <a:pt x="52" y="61"/>
                    </a:lnTo>
                    <a:lnTo>
                      <a:pt x="52" y="64"/>
                    </a:lnTo>
                    <a:lnTo>
                      <a:pt x="52" y="66"/>
                    </a:lnTo>
                    <a:lnTo>
                      <a:pt x="49" y="66"/>
                    </a:lnTo>
                    <a:lnTo>
                      <a:pt x="49" y="69"/>
                    </a:lnTo>
                    <a:lnTo>
                      <a:pt x="49" y="66"/>
                    </a:lnTo>
                    <a:lnTo>
                      <a:pt x="49" y="69"/>
                    </a:lnTo>
                    <a:lnTo>
                      <a:pt x="49" y="66"/>
                    </a:lnTo>
                    <a:lnTo>
                      <a:pt x="47" y="66"/>
                    </a:lnTo>
                    <a:lnTo>
                      <a:pt x="47" y="69"/>
                    </a:lnTo>
                    <a:lnTo>
                      <a:pt x="47" y="66"/>
                    </a:lnTo>
                    <a:lnTo>
                      <a:pt x="47" y="69"/>
                    </a:lnTo>
                    <a:lnTo>
                      <a:pt x="44" y="66"/>
                    </a:lnTo>
                    <a:lnTo>
                      <a:pt x="42" y="66"/>
                    </a:lnTo>
                    <a:lnTo>
                      <a:pt x="42" y="64"/>
                    </a:lnTo>
                    <a:lnTo>
                      <a:pt x="42" y="66"/>
                    </a:lnTo>
                    <a:lnTo>
                      <a:pt x="42" y="64"/>
                    </a:lnTo>
                    <a:lnTo>
                      <a:pt x="42" y="61"/>
                    </a:lnTo>
                    <a:lnTo>
                      <a:pt x="44" y="61"/>
                    </a:lnTo>
                    <a:lnTo>
                      <a:pt x="47" y="61"/>
                    </a:lnTo>
                    <a:lnTo>
                      <a:pt x="47" y="59"/>
                    </a:lnTo>
                    <a:lnTo>
                      <a:pt x="47" y="61"/>
                    </a:lnTo>
                    <a:lnTo>
                      <a:pt x="49" y="61"/>
                    </a:lnTo>
                    <a:lnTo>
                      <a:pt x="49" y="59"/>
                    </a:lnTo>
                    <a:close/>
                    <a:moveTo>
                      <a:pt x="49" y="59"/>
                    </a:moveTo>
                    <a:lnTo>
                      <a:pt x="49" y="56"/>
                    </a:lnTo>
                    <a:lnTo>
                      <a:pt x="49" y="59"/>
                    </a:lnTo>
                    <a:close/>
                    <a:moveTo>
                      <a:pt x="37" y="56"/>
                    </a:moveTo>
                    <a:lnTo>
                      <a:pt x="37" y="59"/>
                    </a:lnTo>
                    <a:lnTo>
                      <a:pt x="37" y="56"/>
                    </a:lnTo>
                    <a:close/>
                    <a:moveTo>
                      <a:pt x="17" y="54"/>
                    </a:moveTo>
                    <a:lnTo>
                      <a:pt x="17" y="56"/>
                    </a:lnTo>
                    <a:lnTo>
                      <a:pt x="20" y="56"/>
                    </a:lnTo>
                    <a:lnTo>
                      <a:pt x="17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12" y="59"/>
                    </a:lnTo>
                    <a:lnTo>
                      <a:pt x="12" y="56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12" y="54"/>
                    </a:lnTo>
                    <a:lnTo>
                      <a:pt x="15" y="54"/>
                    </a:lnTo>
                    <a:lnTo>
                      <a:pt x="17" y="54"/>
                    </a:lnTo>
                    <a:close/>
                    <a:moveTo>
                      <a:pt x="34" y="49"/>
                    </a:moveTo>
                    <a:lnTo>
                      <a:pt x="34" y="51"/>
                    </a:lnTo>
                    <a:lnTo>
                      <a:pt x="34" y="49"/>
                    </a:lnTo>
                    <a:lnTo>
                      <a:pt x="34" y="51"/>
                    </a:lnTo>
                    <a:lnTo>
                      <a:pt x="37" y="51"/>
                    </a:lnTo>
                    <a:lnTo>
                      <a:pt x="39" y="51"/>
                    </a:lnTo>
                    <a:lnTo>
                      <a:pt x="42" y="51"/>
                    </a:lnTo>
                    <a:lnTo>
                      <a:pt x="42" y="54"/>
                    </a:lnTo>
                    <a:lnTo>
                      <a:pt x="42" y="56"/>
                    </a:lnTo>
                    <a:lnTo>
                      <a:pt x="39" y="56"/>
                    </a:lnTo>
                    <a:lnTo>
                      <a:pt x="37" y="56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2" y="54"/>
                    </a:lnTo>
                    <a:lnTo>
                      <a:pt x="34" y="54"/>
                    </a:lnTo>
                    <a:lnTo>
                      <a:pt x="34" y="51"/>
                    </a:lnTo>
                    <a:lnTo>
                      <a:pt x="34" y="49"/>
                    </a:lnTo>
                    <a:close/>
                    <a:moveTo>
                      <a:pt x="20" y="42"/>
                    </a:moveTo>
                    <a:lnTo>
                      <a:pt x="20" y="44"/>
                    </a:lnTo>
                    <a:lnTo>
                      <a:pt x="22" y="44"/>
                    </a:lnTo>
                    <a:lnTo>
                      <a:pt x="22" y="47"/>
                    </a:lnTo>
                    <a:lnTo>
                      <a:pt x="25" y="47"/>
                    </a:lnTo>
                    <a:lnTo>
                      <a:pt x="25" y="49"/>
                    </a:lnTo>
                    <a:lnTo>
                      <a:pt x="25" y="51"/>
                    </a:lnTo>
                    <a:lnTo>
                      <a:pt x="25" y="54"/>
                    </a:lnTo>
                    <a:lnTo>
                      <a:pt x="27" y="54"/>
                    </a:lnTo>
                    <a:lnTo>
                      <a:pt x="27" y="56"/>
                    </a:lnTo>
                    <a:lnTo>
                      <a:pt x="30" y="56"/>
                    </a:lnTo>
                    <a:lnTo>
                      <a:pt x="30" y="59"/>
                    </a:lnTo>
                    <a:lnTo>
                      <a:pt x="32" y="59"/>
                    </a:lnTo>
                    <a:lnTo>
                      <a:pt x="30" y="59"/>
                    </a:lnTo>
                    <a:lnTo>
                      <a:pt x="32" y="61"/>
                    </a:lnTo>
                    <a:lnTo>
                      <a:pt x="30" y="61"/>
                    </a:lnTo>
                    <a:lnTo>
                      <a:pt x="30" y="64"/>
                    </a:lnTo>
                    <a:lnTo>
                      <a:pt x="32" y="64"/>
                    </a:lnTo>
                    <a:lnTo>
                      <a:pt x="34" y="64"/>
                    </a:lnTo>
                    <a:lnTo>
                      <a:pt x="32" y="64"/>
                    </a:lnTo>
                    <a:lnTo>
                      <a:pt x="34" y="64"/>
                    </a:lnTo>
                    <a:lnTo>
                      <a:pt x="34" y="66"/>
                    </a:lnTo>
                    <a:lnTo>
                      <a:pt x="34" y="69"/>
                    </a:lnTo>
                    <a:lnTo>
                      <a:pt x="34" y="71"/>
                    </a:lnTo>
                    <a:lnTo>
                      <a:pt x="32" y="71"/>
                    </a:lnTo>
                    <a:lnTo>
                      <a:pt x="32" y="73"/>
                    </a:lnTo>
                    <a:lnTo>
                      <a:pt x="30" y="73"/>
                    </a:lnTo>
                    <a:lnTo>
                      <a:pt x="27" y="73"/>
                    </a:lnTo>
                    <a:lnTo>
                      <a:pt x="25" y="73"/>
                    </a:lnTo>
                    <a:lnTo>
                      <a:pt x="25" y="76"/>
                    </a:lnTo>
                    <a:lnTo>
                      <a:pt x="22" y="76"/>
                    </a:lnTo>
                    <a:lnTo>
                      <a:pt x="22" y="73"/>
                    </a:lnTo>
                    <a:lnTo>
                      <a:pt x="22" y="76"/>
                    </a:lnTo>
                    <a:lnTo>
                      <a:pt x="22" y="73"/>
                    </a:lnTo>
                    <a:lnTo>
                      <a:pt x="20" y="73"/>
                    </a:lnTo>
                    <a:lnTo>
                      <a:pt x="17" y="73"/>
                    </a:lnTo>
                    <a:lnTo>
                      <a:pt x="15" y="71"/>
                    </a:lnTo>
                    <a:lnTo>
                      <a:pt x="15" y="69"/>
                    </a:lnTo>
                    <a:lnTo>
                      <a:pt x="17" y="69"/>
                    </a:lnTo>
                    <a:lnTo>
                      <a:pt x="17" y="66"/>
                    </a:lnTo>
                    <a:lnTo>
                      <a:pt x="20" y="66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5" y="64"/>
                    </a:lnTo>
                    <a:lnTo>
                      <a:pt x="25" y="66"/>
                    </a:lnTo>
                    <a:lnTo>
                      <a:pt x="25" y="64"/>
                    </a:lnTo>
                    <a:lnTo>
                      <a:pt x="27" y="64"/>
                    </a:lnTo>
                    <a:lnTo>
                      <a:pt x="25" y="64"/>
                    </a:lnTo>
                    <a:lnTo>
                      <a:pt x="27" y="64"/>
                    </a:lnTo>
                    <a:lnTo>
                      <a:pt x="27" y="61"/>
                    </a:lnTo>
                    <a:lnTo>
                      <a:pt x="25" y="61"/>
                    </a:lnTo>
                    <a:lnTo>
                      <a:pt x="25" y="59"/>
                    </a:lnTo>
                    <a:lnTo>
                      <a:pt x="22" y="59"/>
                    </a:lnTo>
                    <a:lnTo>
                      <a:pt x="22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17" y="54"/>
                    </a:lnTo>
                    <a:lnTo>
                      <a:pt x="17" y="51"/>
                    </a:lnTo>
                    <a:lnTo>
                      <a:pt x="20" y="51"/>
                    </a:lnTo>
                    <a:lnTo>
                      <a:pt x="17" y="51"/>
                    </a:lnTo>
                    <a:lnTo>
                      <a:pt x="17" y="49"/>
                    </a:lnTo>
                    <a:lnTo>
                      <a:pt x="17" y="47"/>
                    </a:lnTo>
                    <a:lnTo>
                      <a:pt x="15" y="47"/>
                    </a:lnTo>
                    <a:lnTo>
                      <a:pt x="12" y="47"/>
                    </a:lnTo>
                    <a:lnTo>
                      <a:pt x="15" y="47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20" y="42"/>
                    </a:lnTo>
                    <a:close/>
                    <a:moveTo>
                      <a:pt x="44" y="34"/>
                    </a:moveTo>
                    <a:lnTo>
                      <a:pt x="44" y="37"/>
                    </a:lnTo>
                    <a:lnTo>
                      <a:pt x="47" y="37"/>
                    </a:lnTo>
                    <a:lnTo>
                      <a:pt x="44" y="37"/>
                    </a:lnTo>
                    <a:lnTo>
                      <a:pt x="44" y="39"/>
                    </a:lnTo>
                    <a:lnTo>
                      <a:pt x="42" y="37"/>
                    </a:lnTo>
                    <a:lnTo>
                      <a:pt x="44" y="34"/>
                    </a:lnTo>
                    <a:close/>
                    <a:moveTo>
                      <a:pt x="333" y="34"/>
                    </a:moveTo>
                    <a:lnTo>
                      <a:pt x="335" y="34"/>
                    </a:lnTo>
                    <a:lnTo>
                      <a:pt x="335" y="37"/>
                    </a:lnTo>
                    <a:lnTo>
                      <a:pt x="333" y="37"/>
                    </a:lnTo>
                    <a:lnTo>
                      <a:pt x="333" y="34"/>
                    </a:lnTo>
                    <a:close/>
                    <a:moveTo>
                      <a:pt x="333" y="32"/>
                    </a:moveTo>
                    <a:lnTo>
                      <a:pt x="333" y="29"/>
                    </a:lnTo>
                    <a:lnTo>
                      <a:pt x="335" y="29"/>
                    </a:lnTo>
                    <a:lnTo>
                      <a:pt x="333" y="29"/>
                    </a:lnTo>
                    <a:lnTo>
                      <a:pt x="335" y="29"/>
                    </a:lnTo>
                    <a:lnTo>
                      <a:pt x="333" y="29"/>
                    </a:lnTo>
                    <a:lnTo>
                      <a:pt x="333" y="32"/>
                    </a:lnTo>
                    <a:close/>
                    <a:moveTo>
                      <a:pt x="34" y="29"/>
                    </a:moveTo>
                    <a:lnTo>
                      <a:pt x="37" y="29"/>
                    </a:lnTo>
                    <a:lnTo>
                      <a:pt x="37" y="32"/>
                    </a:lnTo>
                    <a:lnTo>
                      <a:pt x="34" y="32"/>
                    </a:lnTo>
                    <a:lnTo>
                      <a:pt x="34" y="29"/>
                    </a:lnTo>
                    <a:close/>
                    <a:moveTo>
                      <a:pt x="362" y="15"/>
                    </a:moveTo>
                    <a:lnTo>
                      <a:pt x="362" y="12"/>
                    </a:lnTo>
                    <a:lnTo>
                      <a:pt x="362" y="15"/>
                    </a:lnTo>
                    <a:close/>
                    <a:moveTo>
                      <a:pt x="362" y="10"/>
                    </a:moveTo>
                    <a:lnTo>
                      <a:pt x="362" y="12"/>
                    </a:lnTo>
                    <a:lnTo>
                      <a:pt x="362" y="10"/>
                    </a:lnTo>
                    <a:lnTo>
                      <a:pt x="362" y="12"/>
                    </a:lnTo>
                    <a:lnTo>
                      <a:pt x="360" y="12"/>
                    </a:lnTo>
                    <a:lnTo>
                      <a:pt x="362" y="12"/>
                    </a:lnTo>
                    <a:lnTo>
                      <a:pt x="360" y="12"/>
                    </a:lnTo>
                    <a:lnTo>
                      <a:pt x="362" y="12"/>
                    </a:lnTo>
                    <a:lnTo>
                      <a:pt x="362" y="10"/>
                    </a:lnTo>
                    <a:close/>
                    <a:moveTo>
                      <a:pt x="364" y="10"/>
                    </a:moveTo>
                    <a:lnTo>
                      <a:pt x="364" y="12"/>
                    </a:lnTo>
                    <a:lnTo>
                      <a:pt x="364" y="10"/>
                    </a:lnTo>
                    <a:lnTo>
                      <a:pt x="364" y="12"/>
                    </a:lnTo>
                    <a:lnTo>
                      <a:pt x="364" y="10"/>
                    </a:lnTo>
                    <a:close/>
                    <a:moveTo>
                      <a:pt x="364" y="10"/>
                    </a:moveTo>
                    <a:lnTo>
                      <a:pt x="364" y="12"/>
                    </a:lnTo>
                    <a:lnTo>
                      <a:pt x="362" y="12"/>
                    </a:lnTo>
                    <a:lnTo>
                      <a:pt x="362" y="10"/>
                    </a:lnTo>
                    <a:lnTo>
                      <a:pt x="364" y="10"/>
                    </a:lnTo>
                    <a:close/>
                    <a:moveTo>
                      <a:pt x="367" y="7"/>
                    </a:moveTo>
                    <a:lnTo>
                      <a:pt x="364" y="7"/>
                    </a:lnTo>
                    <a:lnTo>
                      <a:pt x="367" y="7"/>
                    </a:lnTo>
                    <a:lnTo>
                      <a:pt x="367" y="10"/>
                    </a:lnTo>
                    <a:lnTo>
                      <a:pt x="364" y="10"/>
                    </a:lnTo>
                    <a:lnTo>
                      <a:pt x="367" y="10"/>
                    </a:lnTo>
                    <a:lnTo>
                      <a:pt x="364" y="10"/>
                    </a:lnTo>
                    <a:lnTo>
                      <a:pt x="367" y="10"/>
                    </a:lnTo>
                    <a:lnTo>
                      <a:pt x="364" y="10"/>
                    </a:lnTo>
                    <a:lnTo>
                      <a:pt x="367" y="10"/>
                    </a:lnTo>
                    <a:lnTo>
                      <a:pt x="364" y="10"/>
                    </a:lnTo>
                    <a:lnTo>
                      <a:pt x="367" y="10"/>
                    </a:lnTo>
                    <a:lnTo>
                      <a:pt x="364" y="10"/>
                    </a:lnTo>
                    <a:lnTo>
                      <a:pt x="364" y="7"/>
                    </a:lnTo>
                    <a:lnTo>
                      <a:pt x="367" y="7"/>
                    </a:lnTo>
                    <a:close/>
                    <a:moveTo>
                      <a:pt x="364" y="7"/>
                    </a:moveTo>
                    <a:lnTo>
                      <a:pt x="364" y="10"/>
                    </a:lnTo>
                    <a:lnTo>
                      <a:pt x="364" y="7"/>
                    </a:lnTo>
                    <a:lnTo>
                      <a:pt x="364" y="10"/>
                    </a:lnTo>
                    <a:lnTo>
                      <a:pt x="364" y="12"/>
                    </a:lnTo>
                    <a:lnTo>
                      <a:pt x="364" y="10"/>
                    </a:lnTo>
                    <a:lnTo>
                      <a:pt x="362" y="10"/>
                    </a:lnTo>
                    <a:lnTo>
                      <a:pt x="364" y="10"/>
                    </a:lnTo>
                    <a:lnTo>
                      <a:pt x="362" y="10"/>
                    </a:lnTo>
                    <a:lnTo>
                      <a:pt x="364" y="10"/>
                    </a:lnTo>
                    <a:lnTo>
                      <a:pt x="362" y="10"/>
                    </a:lnTo>
                    <a:lnTo>
                      <a:pt x="364" y="10"/>
                    </a:lnTo>
                    <a:lnTo>
                      <a:pt x="362" y="10"/>
                    </a:lnTo>
                    <a:lnTo>
                      <a:pt x="364" y="10"/>
                    </a:lnTo>
                    <a:lnTo>
                      <a:pt x="362" y="10"/>
                    </a:lnTo>
                    <a:lnTo>
                      <a:pt x="364" y="10"/>
                    </a:lnTo>
                    <a:lnTo>
                      <a:pt x="362" y="10"/>
                    </a:lnTo>
                    <a:lnTo>
                      <a:pt x="364" y="10"/>
                    </a:lnTo>
                    <a:lnTo>
                      <a:pt x="362" y="10"/>
                    </a:lnTo>
                    <a:lnTo>
                      <a:pt x="364" y="10"/>
                    </a:lnTo>
                    <a:lnTo>
                      <a:pt x="362" y="10"/>
                    </a:lnTo>
                    <a:lnTo>
                      <a:pt x="364" y="10"/>
                    </a:lnTo>
                    <a:lnTo>
                      <a:pt x="364" y="7"/>
                    </a:lnTo>
                    <a:close/>
                    <a:moveTo>
                      <a:pt x="367" y="7"/>
                    </a:moveTo>
                    <a:lnTo>
                      <a:pt x="364" y="7"/>
                    </a:lnTo>
                    <a:lnTo>
                      <a:pt x="367" y="7"/>
                    </a:lnTo>
                    <a:lnTo>
                      <a:pt x="364" y="7"/>
                    </a:lnTo>
                    <a:lnTo>
                      <a:pt x="367" y="7"/>
                    </a:lnTo>
                    <a:close/>
                    <a:moveTo>
                      <a:pt x="364" y="5"/>
                    </a:moveTo>
                    <a:lnTo>
                      <a:pt x="367" y="5"/>
                    </a:lnTo>
                    <a:lnTo>
                      <a:pt x="367" y="7"/>
                    </a:lnTo>
                    <a:lnTo>
                      <a:pt x="367" y="5"/>
                    </a:lnTo>
                    <a:lnTo>
                      <a:pt x="367" y="7"/>
                    </a:lnTo>
                    <a:lnTo>
                      <a:pt x="364" y="7"/>
                    </a:lnTo>
                    <a:lnTo>
                      <a:pt x="367" y="7"/>
                    </a:lnTo>
                    <a:lnTo>
                      <a:pt x="364" y="7"/>
                    </a:lnTo>
                    <a:lnTo>
                      <a:pt x="364" y="5"/>
                    </a:lnTo>
                    <a:close/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  <a:moveTo>
                      <a:pt x="367" y="7"/>
                    </a:moveTo>
                    <a:lnTo>
                      <a:pt x="369" y="7"/>
                    </a:lnTo>
                    <a:lnTo>
                      <a:pt x="369" y="10"/>
                    </a:lnTo>
                    <a:lnTo>
                      <a:pt x="372" y="10"/>
                    </a:lnTo>
                    <a:lnTo>
                      <a:pt x="372" y="12"/>
                    </a:lnTo>
                    <a:lnTo>
                      <a:pt x="374" y="12"/>
                    </a:lnTo>
                    <a:lnTo>
                      <a:pt x="377" y="12"/>
                    </a:lnTo>
                    <a:lnTo>
                      <a:pt x="377" y="15"/>
                    </a:lnTo>
                    <a:lnTo>
                      <a:pt x="377" y="12"/>
                    </a:lnTo>
                    <a:lnTo>
                      <a:pt x="377" y="15"/>
                    </a:lnTo>
                    <a:lnTo>
                      <a:pt x="377" y="12"/>
                    </a:lnTo>
                    <a:lnTo>
                      <a:pt x="377" y="15"/>
                    </a:lnTo>
                    <a:lnTo>
                      <a:pt x="379" y="15"/>
                    </a:lnTo>
                    <a:lnTo>
                      <a:pt x="377" y="15"/>
                    </a:lnTo>
                    <a:lnTo>
                      <a:pt x="379" y="15"/>
                    </a:lnTo>
                    <a:lnTo>
                      <a:pt x="379" y="12"/>
                    </a:lnTo>
                    <a:lnTo>
                      <a:pt x="382" y="12"/>
                    </a:lnTo>
                    <a:lnTo>
                      <a:pt x="382" y="15"/>
                    </a:lnTo>
                    <a:lnTo>
                      <a:pt x="382" y="17"/>
                    </a:lnTo>
                    <a:lnTo>
                      <a:pt x="384" y="17"/>
                    </a:lnTo>
                    <a:lnTo>
                      <a:pt x="384" y="20"/>
                    </a:lnTo>
                    <a:lnTo>
                      <a:pt x="386" y="20"/>
                    </a:lnTo>
                    <a:lnTo>
                      <a:pt x="386" y="22"/>
                    </a:lnTo>
                    <a:lnTo>
                      <a:pt x="389" y="22"/>
                    </a:lnTo>
                    <a:lnTo>
                      <a:pt x="391" y="22"/>
                    </a:lnTo>
                    <a:lnTo>
                      <a:pt x="391" y="25"/>
                    </a:lnTo>
                    <a:lnTo>
                      <a:pt x="394" y="25"/>
                    </a:lnTo>
                    <a:lnTo>
                      <a:pt x="394" y="22"/>
                    </a:lnTo>
                    <a:lnTo>
                      <a:pt x="396" y="22"/>
                    </a:lnTo>
                    <a:lnTo>
                      <a:pt x="399" y="22"/>
                    </a:lnTo>
                    <a:lnTo>
                      <a:pt x="399" y="25"/>
                    </a:lnTo>
                    <a:lnTo>
                      <a:pt x="399" y="27"/>
                    </a:lnTo>
                    <a:lnTo>
                      <a:pt x="401" y="27"/>
                    </a:lnTo>
                    <a:lnTo>
                      <a:pt x="401" y="29"/>
                    </a:lnTo>
                    <a:lnTo>
                      <a:pt x="401" y="27"/>
                    </a:lnTo>
                    <a:lnTo>
                      <a:pt x="401" y="29"/>
                    </a:lnTo>
                    <a:lnTo>
                      <a:pt x="401" y="27"/>
                    </a:lnTo>
                    <a:lnTo>
                      <a:pt x="404" y="27"/>
                    </a:lnTo>
                    <a:lnTo>
                      <a:pt x="404" y="29"/>
                    </a:lnTo>
                    <a:lnTo>
                      <a:pt x="404" y="32"/>
                    </a:lnTo>
                    <a:lnTo>
                      <a:pt x="404" y="34"/>
                    </a:lnTo>
                    <a:lnTo>
                      <a:pt x="406" y="34"/>
                    </a:lnTo>
                    <a:lnTo>
                      <a:pt x="408" y="34"/>
                    </a:lnTo>
                    <a:lnTo>
                      <a:pt x="408" y="37"/>
                    </a:lnTo>
                    <a:lnTo>
                      <a:pt x="411" y="37"/>
                    </a:lnTo>
                    <a:lnTo>
                      <a:pt x="411" y="34"/>
                    </a:lnTo>
                    <a:lnTo>
                      <a:pt x="413" y="34"/>
                    </a:lnTo>
                    <a:lnTo>
                      <a:pt x="413" y="37"/>
                    </a:lnTo>
                    <a:lnTo>
                      <a:pt x="416" y="37"/>
                    </a:lnTo>
                    <a:lnTo>
                      <a:pt x="413" y="37"/>
                    </a:lnTo>
                    <a:lnTo>
                      <a:pt x="413" y="39"/>
                    </a:lnTo>
                    <a:lnTo>
                      <a:pt x="416" y="39"/>
                    </a:lnTo>
                    <a:lnTo>
                      <a:pt x="418" y="39"/>
                    </a:lnTo>
                    <a:lnTo>
                      <a:pt x="421" y="39"/>
                    </a:lnTo>
                    <a:lnTo>
                      <a:pt x="423" y="39"/>
                    </a:lnTo>
                    <a:lnTo>
                      <a:pt x="426" y="39"/>
                    </a:lnTo>
                    <a:lnTo>
                      <a:pt x="428" y="39"/>
                    </a:lnTo>
                    <a:lnTo>
                      <a:pt x="430" y="39"/>
                    </a:lnTo>
                    <a:lnTo>
                      <a:pt x="433" y="39"/>
                    </a:lnTo>
                    <a:lnTo>
                      <a:pt x="433" y="37"/>
                    </a:lnTo>
                    <a:lnTo>
                      <a:pt x="433" y="34"/>
                    </a:lnTo>
                    <a:lnTo>
                      <a:pt x="435" y="34"/>
                    </a:lnTo>
                    <a:lnTo>
                      <a:pt x="435" y="37"/>
                    </a:lnTo>
                    <a:lnTo>
                      <a:pt x="435" y="34"/>
                    </a:lnTo>
                    <a:lnTo>
                      <a:pt x="438" y="34"/>
                    </a:lnTo>
                    <a:lnTo>
                      <a:pt x="438" y="37"/>
                    </a:lnTo>
                    <a:lnTo>
                      <a:pt x="438" y="34"/>
                    </a:lnTo>
                    <a:lnTo>
                      <a:pt x="440" y="34"/>
                    </a:lnTo>
                    <a:lnTo>
                      <a:pt x="440" y="37"/>
                    </a:lnTo>
                    <a:lnTo>
                      <a:pt x="440" y="34"/>
                    </a:lnTo>
                    <a:lnTo>
                      <a:pt x="440" y="37"/>
                    </a:lnTo>
                    <a:lnTo>
                      <a:pt x="443" y="37"/>
                    </a:lnTo>
                    <a:lnTo>
                      <a:pt x="445" y="37"/>
                    </a:lnTo>
                    <a:lnTo>
                      <a:pt x="445" y="39"/>
                    </a:lnTo>
                    <a:lnTo>
                      <a:pt x="448" y="39"/>
                    </a:lnTo>
                    <a:lnTo>
                      <a:pt x="445" y="39"/>
                    </a:lnTo>
                    <a:lnTo>
                      <a:pt x="445" y="42"/>
                    </a:lnTo>
                    <a:lnTo>
                      <a:pt x="448" y="42"/>
                    </a:lnTo>
                    <a:lnTo>
                      <a:pt x="450" y="42"/>
                    </a:lnTo>
                    <a:lnTo>
                      <a:pt x="450" y="44"/>
                    </a:lnTo>
                    <a:lnTo>
                      <a:pt x="452" y="44"/>
                    </a:lnTo>
                    <a:lnTo>
                      <a:pt x="455" y="44"/>
                    </a:lnTo>
                    <a:lnTo>
                      <a:pt x="455" y="47"/>
                    </a:lnTo>
                    <a:lnTo>
                      <a:pt x="455" y="44"/>
                    </a:lnTo>
                    <a:lnTo>
                      <a:pt x="455" y="47"/>
                    </a:lnTo>
                    <a:lnTo>
                      <a:pt x="457" y="47"/>
                    </a:lnTo>
                    <a:lnTo>
                      <a:pt x="460" y="47"/>
                    </a:lnTo>
                    <a:lnTo>
                      <a:pt x="460" y="49"/>
                    </a:lnTo>
                    <a:lnTo>
                      <a:pt x="462" y="49"/>
                    </a:lnTo>
                    <a:lnTo>
                      <a:pt x="465" y="49"/>
                    </a:lnTo>
                    <a:lnTo>
                      <a:pt x="465" y="51"/>
                    </a:lnTo>
                    <a:lnTo>
                      <a:pt x="462" y="51"/>
                    </a:lnTo>
                    <a:lnTo>
                      <a:pt x="460" y="51"/>
                    </a:lnTo>
                    <a:lnTo>
                      <a:pt x="460" y="49"/>
                    </a:lnTo>
                    <a:lnTo>
                      <a:pt x="457" y="49"/>
                    </a:lnTo>
                    <a:lnTo>
                      <a:pt x="457" y="51"/>
                    </a:lnTo>
                    <a:lnTo>
                      <a:pt x="460" y="51"/>
                    </a:lnTo>
                    <a:lnTo>
                      <a:pt x="460" y="54"/>
                    </a:lnTo>
                    <a:lnTo>
                      <a:pt x="460" y="56"/>
                    </a:lnTo>
                    <a:lnTo>
                      <a:pt x="462" y="56"/>
                    </a:lnTo>
                    <a:lnTo>
                      <a:pt x="462" y="59"/>
                    </a:lnTo>
                    <a:lnTo>
                      <a:pt x="465" y="59"/>
                    </a:lnTo>
                    <a:lnTo>
                      <a:pt x="465" y="61"/>
                    </a:lnTo>
                    <a:lnTo>
                      <a:pt x="465" y="59"/>
                    </a:lnTo>
                    <a:lnTo>
                      <a:pt x="465" y="61"/>
                    </a:lnTo>
                    <a:lnTo>
                      <a:pt x="465" y="59"/>
                    </a:lnTo>
                    <a:lnTo>
                      <a:pt x="465" y="61"/>
                    </a:lnTo>
                    <a:lnTo>
                      <a:pt x="467" y="61"/>
                    </a:lnTo>
                    <a:lnTo>
                      <a:pt x="465" y="61"/>
                    </a:lnTo>
                    <a:lnTo>
                      <a:pt x="467" y="61"/>
                    </a:lnTo>
                    <a:lnTo>
                      <a:pt x="465" y="61"/>
                    </a:lnTo>
                    <a:lnTo>
                      <a:pt x="465" y="64"/>
                    </a:lnTo>
                    <a:lnTo>
                      <a:pt x="467" y="64"/>
                    </a:lnTo>
                    <a:lnTo>
                      <a:pt x="465" y="64"/>
                    </a:lnTo>
                    <a:lnTo>
                      <a:pt x="467" y="64"/>
                    </a:lnTo>
                    <a:lnTo>
                      <a:pt x="465" y="64"/>
                    </a:lnTo>
                    <a:lnTo>
                      <a:pt x="465" y="66"/>
                    </a:lnTo>
                    <a:lnTo>
                      <a:pt x="465" y="69"/>
                    </a:lnTo>
                    <a:lnTo>
                      <a:pt x="467" y="69"/>
                    </a:lnTo>
                    <a:lnTo>
                      <a:pt x="465" y="69"/>
                    </a:lnTo>
                    <a:lnTo>
                      <a:pt x="467" y="71"/>
                    </a:lnTo>
                    <a:lnTo>
                      <a:pt x="467" y="73"/>
                    </a:lnTo>
                    <a:lnTo>
                      <a:pt x="465" y="73"/>
                    </a:lnTo>
                    <a:lnTo>
                      <a:pt x="462" y="73"/>
                    </a:lnTo>
                    <a:lnTo>
                      <a:pt x="462" y="71"/>
                    </a:lnTo>
                    <a:lnTo>
                      <a:pt x="462" y="73"/>
                    </a:lnTo>
                    <a:lnTo>
                      <a:pt x="460" y="78"/>
                    </a:lnTo>
                    <a:lnTo>
                      <a:pt x="457" y="86"/>
                    </a:lnTo>
                    <a:lnTo>
                      <a:pt x="457" y="88"/>
                    </a:lnTo>
                    <a:lnTo>
                      <a:pt x="457" y="91"/>
                    </a:lnTo>
                    <a:lnTo>
                      <a:pt x="457" y="88"/>
                    </a:lnTo>
                    <a:lnTo>
                      <a:pt x="455" y="91"/>
                    </a:lnTo>
                    <a:lnTo>
                      <a:pt x="452" y="95"/>
                    </a:lnTo>
                    <a:lnTo>
                      <a:pt x="450" y="98"/>
                    </a:lnTo>
                    <a:lnTo>
                      <a:pt x="443" y="105"/>
                    </a:lnTo>
                    <a:lnTo>
                      <a:pt x="440" y="108"/>
                    </a:lnTo>
                    <a:lnTo>
                      <a:pt x="438" y="110"/>
                    </a:lnTo>
                    <a:lnTo>
                      <a:pt x="435" y="110"/>
                    </a:lnTo>
                    <a:lnTo>
                      <a:pt x="435" y="113"/>
                    </a:lnTo>
                    <a:lnTo>
                      <a:pt x="433" y="113"/>
                    </a:lnTo>
                    <a:lnTo>
                      <a:pt x="433" y="115"/>
                    </a:lnTo>
                    <a:lnTo>
                      <a:pt x="428" y="117"/>
                    </a:lnTo>
                    <a:lnTo>
                      <a:pt x="426" y="117"/>
                    </a:lnTo>
                    <a:lnTo>
                      <a:pt x="421" y="120"/>
                    </a:lnTo>
                    <a:lnTo>
                      <a:pt x="418" y="120"/>
                    </a:lnTo>
                    <a:lnTo>
                      <a:pt x="416" y="122"/>
                    </a:lnTo>
                    <a:lnTo>
                      <a:pt x="413" y="122"/>
                    </a:lnTo>
                    <a:lnTo>
                      <a:pt x="408" y="125"/>
                    </a:lnTo>
                    <a:lnTo>
                      <a:pt x="406" y="125"/>
                    </a:lnTo>
                    <a:lnTo>
                      <a:pt x="404" y="125"/>
                    </a:lnTo>
                    <a:lnTo>
                      <a:pt x="401" y="127"/>
                    </a:lnTo>
                    <a:lnTo>
                      <a:pt x="396" y="127"/>
                    </a:lnTo>
                    <a:lnTo>
                      <a:pt x="396" y="130"/>
                    </a:lnTo>
                    <a:lnTo>
                      <a:pt x="394" y="130"/>
                    </a:lnTo>
                    <a:lnTo>
                      <a:pt x="391" y="130"/>
                    </a:lnTo>
                    <a:lnTo>
                      <a:pt x="391" y="132"/>
                    </a:lnTo>
                    <a:lnTo>
                      <a:pt x="389" y="132"/>
                    </a:lnTo>
                    <a:lnTo>
                      <a:pt x="389" y="135"/>
                    </a:lnTo>
                    <a:lnTo>
                      <a:pt x="386" y="135"/>
                    </a:lnTo>
                    <a:lnTo>
                      <a:pt x="386" y="137"/>
                    </a:lnTo>
                    <a:lnTo>
                      <a:pt x="386" y="139"/>
                    </a:lnTo>
                    <a:lnTo>
                      <a:pt x="384" y="139"/>
                    </a:lnTo>
                    <a:lnTo>
                      <a:pt x="384" y="142"/>
                    </a:lnTo>
                    <a:lnTo>
                      <a:pt x="386" y="142"/>
                    </a:lnTo>
                    <a:lnTo>
                      <a:pt x="384" y="142"/>
                    </a:lnTo>
                    <a:lnTo>
                      <a:pt x="384" y="144"/>
                    </a:lnTo>
                    <a:lnTo>
                      <a:pt x="384" y="142"/>
                    </a:lnTo>
                    <a:lnTo>
                      <a:pt x="384" y="144"/>
                    </a:lnTo>
                    <a:lnTo>
                      <a:pt x="384" y="142"/>
                    </a:lnTo>
                    <a:lnTo>
                      <a:pt x="382" y="142"/>
                    </a:lnTo>
                    <a:lnTo>
                      <a:pt x="382" y="139"/>
                    </a:lnTo>
                    <a:lnTo>
                      <a:pt x="379" y="139"/>
                    </a:lnTo>
                    <a:lnTo>
                      <a:pt x="379" y="142"/>
                    </a:lnTo>
                    <a:lnTo>
                      <a:pt x="379" y="144"/>
                    </a:lnTo>
                    <a:lnTo>
                      <a:pt x="379" y="147"/>
                    </a:lnTo>
                    <a:lnTo>
                      <a:pt x="379" y="149"/>
                    </a:lnTo>
                    <a:lnTo>
                      <a:pt x="377" y="149"/>
                    </a:lnTo>
                    <a:lnTo>
                      <a:pt x="379" y="149"/>
                    </a:lnTo>
                    <a:lnTo>
                      <a:pt x="379" y="152"/>
                    </a:lnTo>
                    <a:lnTo>
                      <a:pt x="377" y="152"/>
                    </a:lnTo>
                    <a:lnTo>
                      <a:pt x="377" y="154"/>
                    </a:lnTo>
                    <a:lnTo>
                      <a:pt x="374" y="154"/>
                    </a:lnTo>
                    <a:lnTo>
                      <a:pt x="374" y="157"/>
                    </a:lnTo>
                    <a:lnTo>
                      <a:pt x="374" y="159"/>
                    </a:lnTo>
                    <a:lnTo>
                      <a:pt x="374" y="161"/>
                    </a:lnTo>
                    <a:lnTo>
                      <a:pt x="374" y="164"/>
                    </a:lnTo>
                    <a:lnTo>
                      <a:pt x="372" y="164"/>
                    </a:lnTo>
                    <a:lnTo>
                      <a:pt x="372" y="166"/>
                    </a:lnTo>
                    <a:lnTo>
                      <a:pt x="372" y="169"/>
                    </a:lnTo>
                    <a:lnTo>
                      <a:pt x="372" y="171"/>
                    </a:lnTo>
                    <a:lnTo>
                      <a:pt x="372" y="174"/>
                    </a:lnTo>
                    <a:lnTo>
                      <a:pt x="369" y="174"/>
                    </a:lnTo>
                    <a:lnTo>
                      <a:pt x="367" y="174"/>
                    </a:lnTo>
                    <a:lnTo>
                      <a:pt x="367" y="176"/>
                    </a:lnTo>
                    <a:lnTo>
                      <a:pt x="364" y="176"/>
                    </a:lnTo>
                    <a:lnTo>
                      <a:pt x="364" y="179"/>
                    </a:lnTo>
                    <a:lnTo>
                      <a:pt x="364" y="181"/>
                    </a:lnTo>
                    <a:lnTo>
                      <a:pt x="362" y="181"/>
                    </a:lnTo>
                    <a:lnTo>
                      <a:pt x="362" y="183"/>
                    </a:lnTo>
                    <a:lnTo>
                      <a:pt x="362" y="186"/>
                    </a:lnTo>
                    <a:lnTo>
                      <a:pt x="360" y="186"/>
                    </a:lnTo>
                    <a:lnTo>
                      <a:pt x="360" y="183"/>
                    </a:lnTo>
                    <a:lnTo>
                      <a:pt x="357" y="183"/>
                    </a:lnTo>
                    <a:lnTo>
                      <a:pt x="355" y="183"/>
                    </a:lnTo>
                    <a:lnTo>
                      <a:pt x="352" y="183"/>
                    </a:lnTo>
                    <a:lnTo>
                      <a:pt x="352" y="181"/>
                    </a:lnTo>
                    <a:lnTo>
                      <a:pt x="350" y="181"/>
                    </a:lnTo>
                    <a:lnTo>
                      <a:pt x="350" y="179"/>
                    </a:lnTo>
                    <a:lnTo>
                      <a:pt x="350" y="181"/>
                    </a:lnTo>
                    <a:lnTo>
                      <a:pt x="350" y="179"/>
                    </a:lnTo>
                    <a:lnTo>
                      <a:pt x="350" y="176"/>
                    </a:lnTo>
                    <a:lnTo>
                      <a:pt x="350" y="174"/>
                    </a:lnTo>
                    <a:lnTo>
                      <a:pt x="347" y="174"/>
                    </a:lnTo>
                    <a:lnTo>
                      <a:pt x="347" y="171"/>
                    </a:lnTo>
                    <a:lnTo>
                      <a:pt x="345" y="171"/>
                    </a:lnTo>
                    <a:lnTo>
                      <a:pt x="345" y="169"/>
                    </a:lnTo>
                    <a:lnTo>
                      <a:pt x="342" y="169"/>
                    </a:lnTo>
                    <a:lnTo>
                      <a:pt x="342" y="171"/>
                    </a:lnTo>
                    <a:lnTo>
                      <a:pt x="340" y="171"/>
                    </a:lnTo>
                    <a:lnTo>
                      <a:pt x="338" y="171"/>
                    </a:lnTo>
                    <a:lnTo>
                      <a:pt x="338" y="169"/>
                    </a:lnTo>
                    <a:lnTo>
                      <a:pt x="335" y="169"/>
                    </a:lnTo>
                    <a:lnTo>
                      <a:pt x="335" y="166"/>
                    </a:lnTo>
                    <a:lnTo>
                      <a:pt x="333" y="166"/>
                    </a:lnTo>
                    <a:lnTo>
                      <a:pt x="330" y="166"/>
                    </a:lnTo>
                    <a:lnTo>
                      <a:pt x="330" y="164"/>
                    </a:lnTo>
                    <a:lnTo>
                      <a:pt x="330" y="166"/>
                    </a:lnTo>
                    <a:lnTo>
                      <a:pt x="330" y="164"/>
                    </a:lnTo>
                    <a:lnTo>
                      <a:pt x="330" y="166"/>
                    </a:lnTo>
                    <a:lnTo>
                      <a:pt x="330" y="164"/>
                    </a:lnTo>
                    <a:lnTo>
                      <a:pt x="330" y="166"/>
                    </a:lnTo>
                    <a:lnTo>
                      <a:pt x="330" y="164"/>
                    </a:lnTo>
                    <a:lnTo>
                      <a:pt x="330" y="166"/>
                    </a:lnTo>
                    <a:lnTo>
                      <a:pt x="328" y="166"/>
                    </a:lnTo>
                    <a:lnTo>
                      <a:pt x="328" y="169"/>
                    </a:lnTo>
                    <a:lnTo>
                      <a:pt x="325" y="169"/>
                    </a:lnTo>
                    <a:lnTo>
                      <a:pt x="325" y="171"/>
                    </a:lnTo>
                    <a:lnTo>
                      <a:pt x="323" y="171"/>
                    </a:lnTo>
                    <a:lnTo>
                      <a:pt x="323" y="169"/>
                    </a:lnTo>
                    <a:lnTo>
                      <a:pt x="320" y="169"/>
                    </a:lnTo>
                    <a:lnTo>
                      <a:pt x="323" y="169"/>
                    </a:lnTo>
                    <a:lnTo>
                      <a:pt x="320" y="169"/>
                    </a:lnTo>
                    <a:lnTo>
                      <a:pt x="323" y="169"/>
                    </a:lnTo>
                    <a:lnTo>
                      <a:pt x="320" y="169"/>
                    </a:lnTo>
                    <a:lnTo>
                      <a:pt x="320" y="166"/>
                    </a:lnTo>
                    <a:lnTo>
                      <a:pt x="323" y="166"/>
                    </a:lnTo>
                    <a:lnTo>
                      <a:pt x="323" y="164"/>
                    </a:lnTo>
                    <a:lnTo>
                      <a:pt x="325" y="164"/>
                    </a:lnTo>
                    <a:lnTo>
                      <a:pt x="325" y="161"/>
                    </a:lnTo>
                    <a:lnTo>
                      <a:pt x="325" y="164"/>
                    </a:lnTo>
                    <a:lnTo>
                      <a:pt x="323" y="164"/>
                    </a:lnTo>
                    <a:lnTo>
                      <a:pt x="323" y="161"/>
                    </a:lnTo>
                    <a:lnTo>
                      <a:pt x="323" y="164"/>
                    </a:lnTo>
                    <a:lnTo>
                      <a:pt x="323" y="161"/>
                    </a:lnTo>
                    <a:lnTo>
                      <a:pt x="323" y="164"/>
                    </a:lnTo>
                    <a:lnTo>
                      <a:pt x="323" y="161"/>
                    </a:lnTo>
                    <a:lnTo>
                      <a:pt x="323" y="164"/>
                    </a:lnTo>
                    <a:lnTo>
                      <a:pt x="320" y="164"/>
                    </a:lnTo>
                    <a:lnTo>
                      <a:pt x="320" y="161"/>
                    </a:lnTo>
                    <a:lnTo>
                      <a:pt x="323" y="161"/>
                    </a:lnTo>
                    <a:lnTo>
                      <a:pt x="323" y="159"/>
                    </a:lnTo>
                    <a:lnTo>
                      <a:pt x="320" y="159"/>
                    </a:lnTo>
                    <a:lnTo>
                      <a:pt x="320" y="161"/>
                    </a:lnTo>
                    <a:lnTo>
                      <a:pt x="320" y="159"/>
                    </a:lnTo>
                    <a:lnTo>
                      <a:pt x="320" y="157"/>
                    </a:lnTo>
                    <a:lnTo>
                      <a:pt x="323" y="157"/>
                    </a:lnTo>
                    <a:lnTo>
                      <a:pt x="320" y="157"/>
                    </a:lnTo>
                    <a:lnTo>
                      <a:pt x="323" y="157"/>
                    </a:lnTo>
                    <a:lnTo>
                      <a:pt x="325" y="157"/>
                    </a:lnTo>
                    <a:lnTo>
                      <a:pt x="328" y="157"/>
                    </a:lnTo>
                    <a:lnTo>
                      <a:pt x="328" y="154"/>
                    </a:lnTo>
                    <a:lnTo>
                      <a:pt x="330" y="154"/>
                    </a:lnTo>
                    <a:lnTo>
                      <a:pt x="330" y="152"/>
                    </a:lnTo>
                    <a:lnTo>
                      <a:pt x="328" y="152"/>
                    </a:lnTo>
                    <a:lnTo>
                      <a:pt x="328" y="149"/>
                    </a:lnTo>
                    <a:lnTo>
                      <a:pt x="330" y="149"/>
                    </a:lnTo>
                    <a:lnTo>
                      <a:pt x="328" y="149"/>
                    </a:lnTo>
                    <a:lnTo>
                      <a:pt x="330" y="149"/>
                    </a:lnTo>
                    <a:lnTo>
                      <a:pt x="328" y="149"/>
                    </a:lnTo>
                    <a:lnTo>
                      <a:pt x="330" y="149"/>
                    </a:lnTo>
                    <a:lnTo>
                      <a:pt x="328" y="149"/>
                    </a:lnTo>
                    <a:lnTo>
                      <a:pt x="328" y="147"/>
                    </a:lnTo>
                    <a:lnTo>
                      <a:pt x="328" y="144"/>
                    </a:lnTo>
                    <a:lnTo>
                      <a:pt x="328" y="142"/>
                    </a:lnTo>
                    <a:lnTo>
                      <a:pt x="330" y="142"/>
                    </a:lnTo>
                    <a:lnTo>
                      <a:pt x="333" y="142"/>
                    </a:lnTo>
                    <a:lnTo>
                      <a:pt x="333" y="139"/>
                    </a:lnTo>
                    <a:lnTo>
                      <a:pt x="333" y="142"/>
                    </a:lnTo>
                    <a:lnTo>
                      <a:pt x="333" y="139"/>
                    </a:lnTo>
                    <a:lnTo>
                      <a:pt x="333" y="142"/>
                    </a:lnTo>
                    <a:lnTo>
                      <a:pt x="333" y="139"/>
                    </a:lnTo>
                    <a:lnTo>
                      <a:pt x="333" y="142"/>
                    </a:lnTo>
                    <a:lnTo>
                      <a:pt x="333" y="139"/>
                    </a:lnTo>
                    <a:lnTo>
                      <a:pt x="333" y="142"/>
                    </a:lnTo>
                    <a:lnTo>
                      <a:pt x="333" y="139"/>
                    </a:lnTo>
                    <a:lnTo>
                      <a:pt x="333" y="142"/>
                    </a:lnTo>
                    <a:lnTo>
                      <a:pt x="333" y="139"/>
                    </a:lnTo>
                    <a:lnTo>
                      <a:pt x="335" y="139"/>
                    </a:lnTo>
                    <a:lnTo>
                      <a:pt x="333" y="139"/>
                    </a:lnTo>
                    <a:lnTo>
                      <a:pt x="333" y="137"/>
                    </a:lnTo>
                    <a:lnTo>
                      <a:pt x="333" y="139"/>
                    </a:lnTo>
                    <a:lnTo>
                      <a:pt x="335" y="139"/>
                    </a:lnTo>
                    <a:lnTo>
                      <a:pt x="333" y="139"/>
                    </a:lnTo>
                    <a:lnTo>
                      <a:pt x="335" y="139"/>
                    </a:lnTo>
                    <a:lnTo>
                      <a:pt x="333" y="139"/>
                    </a:lnTo>
                    <a:lnTo>
                      <a:pt x="335" y="139"/>
                    </a:lnTo>
                    <a:lnTo>
                      <a:pt x="333" y="139"/>
                    </a:lnTo>
                    <a:lnTo>
                      <a:pt x="335" y="139"/>
                    </a:lnTo>
                    <a:lnTo>
                      <a:pt x="333" y="139"/>
                    </a:lnTo>
                    <a:lnTo>
                      <a:pt x="333" y="137"/>
                    </a:lnTo>
                    <a:lnTo>
                      <a:pt x="335" y="137"/>
                    </a:lnTo>
                    <a:lnTo>
                      <a:pt x="333" y="137"/>
                    </a:lnTo>
                    <a:lnTo>
                      <a:pt x="335" y="137"/>
                    </a:lnTo>
                    <a:lnTo>
                      <a:pt x="333" y="137"/>
                    </a:lnTo>
                    <a:lnTo>
                      <a:pt x="335" y="137"/>
                    </a:lnTo>
                    <a:lnTo>
                      <a:pt x="333" y="137"/>
                    </a:lnTo>
                    <a:lnTo>
                      <a:pt x="335" y="137"/>
                    </a:lnTo>
                    <a:lnTo>
                      <a:pt x="335" y="135"/>
                    </a:lnTo>
                    <a:lnTo>
                      <a:pt x="338" y="135"/>
                    </a:lnTo>
                    <a:lnTo>
                      <a:pt x="338" y="137"/>
                    </a:lnTo>
                    <a:lnTo>
                      <a:pt x="338" y="135"/>
                    </a:lnTo>
                    <a:lnTo>
                      <a:pt x="338" y="132"/>
                    </a:lnTo>
                    <a:lnTo>
                      <a:pt x="338" y="130"/>
                    </a:lnTo>
                    <a:lnTo>
                      <a:pt x="340" y="130"/>
                    </a:lnTo>
                    <a:lnTo>
                      <a:pt x="342" y="130"/>
                    </a:lnTo>
                    <a:lnTo>
                      <a:pt x="340" y="130"/>
                    </a:lnTo>
                    <a:lnTo>
                      <a:pt x="338" y="130"/>
                    </a:lnTo>
                    <a:lnTo>
                      <a:pt x="338" y="127"/>
                    </a:lnTo>
                    <a:lnTo>
                      <a:pt x="338" y="125"/>
                    </a:lnTo>
                    <a:lnTo>
                      <a:pt x="340" y="125"/>
                    </a:lnTo>
                    <a:lnTo>
                      <a:pt x="340" y="122"/>
                    </a:lnTo>
                    <a:lnTo>
                      <a:pt x="340" y="120"/>
                    </a:lnTo>
                    <a:lnTo>
                      <a:pt x="340" y="122"/>
                    </a:lnTo>
                    <a:lnTo>
                      <a:pt x="340" y="120"/>
                    </a:lnTo>
                    <a:lnTo>
                      <a:pt x="342" y="120"/>
                    </a:lnTo>
                    <a:lnTo>
                      <a:pt x="340" y="120"/>
                    </a:lnTo>
                    <a:lnTo>
                      <a:pt x="342" y="120"/>
                    </a:lnTo>
                    <a:lnTo>
                      <a:pt x="342" y="117"/>
                    </a:lnTo>
                    <a:lnTo>
                      <a:pt x="342" y="115"/>
                    </a:lnTo>
                    <a:lnTo>
                      <a:pt x="342" y="113"/>
                    </a:lnTo>
                    <a:lnTo>
                      <a:pt x="342" y="115"/>
                    </a:lnTo>
                    <a:lnTo>
                      <a:pt x="340" y="115"/>
                    </a:lnTo>
                    <a:lnTo>
                      <a:pt x="342" y="115"/>
                    </a:lnTo>
                    <a:lnTo>
                      <a:pt x="340" y="115"/>
                    </a:lnTo>
                    <a:lnTo>
                      <a:pt x="340" y="113"/>
                    </a:lnTo>
                    <a:lnTo>
                      <a:pt x="340" y="110"/>
                    </a:lnTo>
                    <a:lnTo>
                      <a:pt x="340" y="113"/>
                    </a:lnTo>
                    <a:lnTo>
                      <a:pt x="340" y="115"/>
                    </a:lnTo>
                    <a:lnTo>
                      <a:pt x="340" y="113"/>
                    </a:lnTo>
                    <a:lnTo>
                      <a:pt x="338" y="113"/>
                    </a:lnTo>
                    <a:lnTo>
                      <a:pt x="340" y="110"/>
                    </a:lnTo>
                    <a:lnTo>
                      <a:pt x="338" y="110"/>
                    </a:lnTo>
                    <a:lnTo>
                      <a:pt x="340" y="110"/>
                    </a:lnTo>
                    <a:lnTo>
                      <a:pt x="338" y="110"/>
                    </a:lnTo>
                    <a:lnTo>
                      <a:pt x="340" y="110"/>
                    </a:lnTo>
                    <a:lnTo>
                      <a:pt x="340" y="108"/>
                    </a:lnTo>
                    <a:lnTo>
                      <a:pt x="338" y="108"/>
                    </a:lnTo>
                    <a:lnTo>
                      <a:pt x="340" y="108"/>
                    </a:lnTo>
                    <a:lnTo>
                      <a:pt x="338" y="108"/>
                    </a:lnTo>
                    <a:lnTo>
                      <a:pt x="340" y="108"/>
                    </a:lnTo>
                    <a:lnTo>
                      <a:pt x="338" y="108"/>
                    </a:lnTo>
                    <a:lnTo>
                      <a:pt x="338" y="105"/>
                    </a:lnTo>
                    <a:lnTo>
                      <a:pt x="340" y="105"/>
                    </a:lnTo>
                    <a:lnTo>
                      <a:pt x="340" y="103"/>
                    </a:lnTo>
                    <a:lnTo>
                      <a:pt x="342" y="103"/>
                    </a:lnTo>
                    <a:lnTo>
                      <a:pt x="342" y="105"/>
                    </a:lnTo>
                    <a:lnTo>
                      <a:pt x="342" y="103"/>
                    </a:lnTo>
                    <a:lnTo>
                      <a:pt x="342" y="100"/>
                    </a:lnTo>
                    <a:lnTo>
                      <a:pt x="340" y="100"/>
                    </a:lnTo>
                    <a:lnTo>
                      <a:pt x="340" y="103"/>
                    </a:lnTo>
                    <a:lnTo>
                      <a:pt x="342" y="103"/>
                    </a:lnTo>
                    <a:lnTo>
                      <a:pt x="340" y="103"/>
                    </a:lnTo>
                    <a:lnTo>
                      <a:pt x="340" y="105"/>
                    </a:lnTo>
                    <a:lnTo>
                      <a:pt x="340" y="103"/>
                    </a:lnTo>
                    <a:lnTo>
                      <a:pt x="338" y="103"/>
                    </a:lnTo>
                    <a:lnTo>
                      <a:pt x="338" y="105"/>
                    </a:lnTo>
                    <a:lnTo>
                      <a:pt x="338" y="103"/>
                    </a:lnTo>
                    <a:lnTo>
                      <a:pt x="335" y="103"/>
                    </a:lnTo>
                    <a:lnTo>
                      <a:pt x="338" y="103"/>
                    </a:lnTo>
                    <a:lnTo>
                      <a:pt x="338" y="105"/>
                    </a:lnTo>
                    <a:lnTo>
                      <a:pt x="338" y="108"/>
                    </a:lnTo>
                    <a:lnTo>
                      <a:pt x="338" y="110"/>
                    </a:lnTo>
                    <a:lnTo>
                      <a:pt x="338" y="108"/>
                    </a:lnTo>
                    <a:lnTo>
                      <a:pt x="338" y="110"/>
                    </a:lnTo>
                    <a:lnTo>
                      <a:pt x="338" y="108"/>
                    </a:lnTo>
                    <a:lnTo>
                      <a:pt x="338" y="110"/>
                    </a:lnTo>
                    <a:lnTo>
                      <a:pt x="338" y="108"/>
                    </a:lnTo>
                    <a:lnTo>
                      <a:pt x="335" y="108"/>
                    </a:lnTo>
                    <a:lnTo>
                      <a:pt x="338" y="108"/>
                    </a:lnTo>
                    <a:lnTo>
                      <a:pt x="335" y="108"/>
                    </a:lnTo>
                    <a:lnTo>
                      <a:pt x="338" y="108"/>
                    </a:lnTo>
                    <a:lnTo>
                      <a:pt x="335" y="108"/>
                    </a:lnTo>
                    <a:lnTo>
                      <a:pt x="338" y="108"/>
                    </a:lnTo>
                    <a:lnTo>
                      <a:pt x="338" y="105"/>
                    </a:lnTo>
                    <a:lnTo>
                      <a:pt x="338" y="108"/>
                    </a:lnTo>
                    <a:lnTo>
                      <a:pt x="338" y="105"/>
                    </a:lnTo>
                    <a:lnTo>
                      <a:pt x="335" y="105"/>
                    </a:lnTo>
                    <a:lnTo>
                      <a:pt x="338" y="105"/>
                    </a:lnTo>
                    <a:lnTo>
                      <a:pt x="338" y="108"/>
                    </a:lnTo>
                    <a:lnTo>
                      <a:pt x="335" y="108"/>
                    </a:lnTo>
                    <a:lnTo>
                      <a:pt x="333" y="108"/>
                    </a:lnTo>
                    <a:lnTo>
                      <a:pt x="335" y="108"/>
                    </a:lnTo>
                    <a:lnTo>
                      <a:pt x="335" y="110"/>
                    </a:lnTo>
                    <a:lnTo>
                      <a:pt x="333" y="110"/>
                    </a:lnTo>
                    <a:lnTo>
                      <a:pt x="335" y="110"/>
                    </a:lnTo>
                    <a:lnTo>
                      <a:pt x="333" y="110"/>
                    </a:lnTo>
                    <a:lnTo>
                      <a:pt x="335" y="110"/>
                    </a:lnTo>
                    <a:lnTo>
                      <a:pt x="333" y="110"/>
                    </a:lnTo>
                    <a:lnTo>
                      <a:pt x="333" y="113"/>
                    </a:lnTo>
                    <a:lnTo>
                      <a:pt x="330" y="113"/>
                    </a:lnTo>
                    <a:lnTo>
                      <a:pt x="333" y="113"/>
                    </a:lnTo>
                    <a:lnTo>
                      <a:pt x="330" y="113"/>
                    </a:lnTo>
                    <a:lnTo>
                      <a:pt x="333" y="113"/>
                    </a:lnTo>
                    <a:lnTo>
                      <a:pt x="333" y="115"/>
                    </a:lnTo>
                    <a:lnTo>
                      <a:pt x="330" y="115"/>
                    </a:lnTo>
                    <a:lnTo>
                      <a:pt x="330" y="113"/>
                    </a:lnTo>
                    <a:lnTo>
                      <a:pt x="330" y="115"/>
                    </a:lnTo>
                    <a:lnTo>
                      <a:pt x="330" y="113"/>
                    </a:lnTo>
                    <a:lnTo>
                      <a:pt x="330" y="115"/>
                    </a:lnTo>
                    <a:lnTo>
                      <a:pt x="330" y="117"/>
                    </a:lnTo>
                    <a:lnTo>
                      <a:pt x="330" y="115"/>
                    </a:lnTo>
                    <a:lnTo>
                      <a:pt x="330" y="117"/>
                    </a:lnTo>
                    <a:lnTo>
                      <a:pt x="330" y="115"/>
                    </a:lnTo>
                    <a:lnTo>
                      <a:pt x="328" y="115"/>
                    </a:lnTo>
                    <a:lnTo>
                      <a:pt x="330" y="115"/>
                    </a:lnTo>
                    <a:lnTo>
                      <a:pt x="328" y="115"/>
                    </a:lnTo>
                    <a:lnTo>
                      <a:pt x="328" y="117"/>
                    </a:lnTo>
                    <a:lnTo>
                      <a:pt x="330" y="117"/>
                    </a:lnTo>
                    <a:lnTo>
                      <a:pt x="328" y="117"/>
                    </a:lnTo>
                    <a:lnTo>
                      <a:pt x="328" y="115"/>
                    </a:lnTo>
                    <a:lnTo>
                      <a:pt x="328" y="117"/>
                    </a:lnTo>
                    <a:lnTo>
                      <a:pt x="328" y="115"/>
                    </a:lnTo>
                    <a:lnTo>
                      <a:pt x="328" y="117"/>
                    </a:lnTo>
                    <a:lnTo>
                      <a:pt x="330" y="117"/>
                    </a:lnTo>
                    <a:lnTo>
                      <a:pt x="328" y="117"/>
                    </a:lnTo>
                    <a:lnTo>
                      <a:pt x="328" y="120"/>
                    </a:lnTo>
                    <a:lnTo>
                      <a:pt x="328" y="117"/>
                    </a:lnTo>
                    <a:lnTo>
                      <a:pt x="325" y="117"/>
                    </a:lnTo>
                    <a:lnTo>
                      <a:pt x="325" y="120"/>
                    </a:lnTo>
                    <a:lnTo>
                      <a:pt x="328" y="120"/>
                    </a:lnTo>
                    <a:lnTo>
                      <a:pt x="325" y="120"/>
                    </a:lnTo>
                    <a:lnTo>
                      <a:pt x="328" y="120"/>
                    </a:lnTo>
                    <a:lnTo>
                      <a:pt x="328" y="122"/>
                    </a:lnTo>
                    <a:lnTo>
                      <a:pt x="325" y="122"/>
                    </a:lnTo>
                    <a:lnTo>
                      <a:pt x="325" y="120"/>
                    </a:lnTo>
                    <a:lnTo>
                      <a:pt x="323" y="120"/>
                    </a:lnTo>
                    <a:lnTo>
                      <a:pt x="320" y="120"/>
                    </a:lnTo>
                    <a:lnTo>
                      <a:pt x="320" y="117"/>
                    </a:lnTo>
                    <a:lnTo>
                      <a:pt x="318" y="117"/>
                    </a:lnTo>
                    <a:lnTo>
                      <a:pt x="318" y="115"/>
                    </a:lnTo>
                    <a:lnTo>
                      <a:pt x="316" y="115"/>
                    </a:lnTo>
                    <a:lnTo>
                      <a:pt x="316" y="113"/>
                    </a:lnTo>
                    <a:lnTo>
                      <a:pt x="313" y="113"/>
                    </a:lnTo>
                    <a:lnTo>
                      <a:pt x="311" y="113"/>
                    </a:lnTo>
                    <a:lnTo>
                      <a:pt x="311" y="110"/>
                    </a:lnTo>
                    <a:lnTo>
                      <a:pt x="308" y="110"/>
                    </a:lnTo>
                    <a:lnTo>
                      <a:pt x="308" y="108"/>
                    </a:lnTo>
                    <a:lnTo>
                      <a:pt x="306" y="108"/>
                    </a:lnTo>
                    <a:lnTo>
                      <a:pt x="308" y="108"/>
                    </a:lnTo>
                    <a:lnTo>
                      <a:pt x="311" y="108"/>
                    </a:lnTo>
                    <a:lnTo>
                      <a:pt x="311" y="105"/>
                    </a:lnTo>
                    <a:lnTo>
                      <a:pt x="313" y="105"/>
                    </a:lnTo>
                    <a:lnTo>
                      <a:pt x="313" y="103"/>
                    </a:lnTo>
                    <a:lnTo>
                      <a:pt x="313" y="100"/>
                    </a:lnTo>
                    <a:lnTo>
                      <a:pt x="313" y="98"/>
                    </a:lnTo>
                    <a:lnTo>
                      <a:pt x="313" y="95"/>
                    </a:lnTo>
                    <a:lnTo>
                      <a:pt x="313" y="93"/>
                    </a:lnTo>
                    <a:lnTo>
                      <a:pt x="311" y="93"/>
                    </a:lnTo>
                    <a:lnTo>
                      <a:pt x="311" y="91"/>
                    </a:lnTo>
                    <a:lnTo>
                      <a:pt x="311" y="88"/>
                    </a:lnTo>
                    <a:lnTo>
                      <a:pt x="313" y="88"/>
                    </a:lnTo>
                    <a:lnTo>
                      <a:pt x="313" y="86"/>
                    </a:lnTo>
                    <a:lnTo>
                      <a:pt x="313" y="83"/>
                    </a:lnTo>
                    <a:lnTo>
                      <a:pt x="313" y="81"/>
                    </a:lnTo>
                    <a:lnTo>
                      <a:pt x="311" y="81"/>
                    </a:lnTo>
                    <a:lnTo>
                      <a:pt x="311" y="78"/>
                    </a:lnTo>
                    <a:lnTo>
                      <a:pt x="308" y="78"/>
                    </a:lnTo>
                    <a:lnTo>
                      <a:pt x="308" y="76"/>
                    </a:lnTo>
                    <a:lnTo>
                      <a:pt x="311" y="76"/>
                    </a:lnTo>
                    <a:lnTo>
                      <a:pt x="311" y="73"/>
                    </a:lnTo>
                    <a:lnTo>
                      <a:pt x="313" y="73"/>
                    </a:lnTo>
                    <a:lnTo>
                      <a:pt x="313" y="71"/>
                    </a:lnTo>
                    <a:lnTo>
                      <a:pt x="313" y="73"/>
                    </a:lnTo>
                    <a:lnTo>
                      <a:pt x="316" y="73"/>
                    </a:lnTo>
                    <a:lnTo>
                      <a:pt x="316" y="71"/>
                    </a:lnTo>
                    <a:lnTo>
                      <a:pt x="316" y="73"/>
                    </a:lnTo>
                    <a:lnTo>
                      <a:pt x="318" y="73"/>
                    </a:lnTo>
                    <a:lnTo>
                      <a:pt x="318" y="71"/>
                    </a:lnTo>
                    <a:lnTo>
                      <a:pt x="320" y="69"/>
                    </a:lnTo>
                    <a:lnTo>
                      <a:pt x="320" y="66"/>
                    </a:lnTo>
                    <a:lnTo>
                      <a:pt x="320" y="64"/>
                    </a:lnTo>
                    <a:lnTo>
                      <a:pt x="323" y="64"/>
                    </a:lnTo>
                    <a:lnTo>
                      <a:pt x="325" y="64"/>
                    </a:lnTo>
                    <a:lnTo>
                      <a:pt x="325" y="66"/>
                    </a:lnTo>
                    <a:lnTo>
                      <a:pt x="328" y="66"/>
                    </a:lnTo>
                    <a:lnTo>
                      <a:pt x="325" y="66"/>
                    </a:lnTo>
                    <a:lnTo>
                      <a:pt x="325" y="64"/>
                    </a:lnTo>
                    <a:lnTo>
                      <a:pt x="328" y="64"/>
                    </a:lnTo>
                    <a:lnTo>
                      <a:pt x="325" y="64"/>
                    </a:lnTo>
                    <a:lnTo>
                      <a:pt x="323" y="64"/>
                    </a:lnTo>
                    <a:lnTo>
                      <a:pt x="323" y="61"/>
                    </a:lnTo>
                    <a:lnTo>
                      <a:pt x="320" y="61"/>
                    </a:lnTo>
                    <a:lnTo>
                      <a:pt x="320" y="59"/>
                    </a:lnTo>
                    <a:lnTo>
                      <a:pt x="320" y="56"/>
                    </a:lnTo>
                    <a:lnTo>
                      <a:pt x="323" y="56"/>
                    </a:lnTo>
                    <a:lnTo>
                      <a:pt x="323" y="54"/>
                    </a:lnTo>
                    <a:lnTo>
                      <a:pt x="323" y="51"/>
                    </a:lnTo>
                    <a:lnTo>
                      <a:pt x="325" y="51"/>
                    </a:lnTo>
                    <a:lnTo>
                      <a:pt x="328" y="51"/>
                    </a:lnTo>
                    <a:lnTo>
                      <a:pt x="328" y="49"/>
                    </a:lnTo>
                    <a:lnTo>
                      <a:pt x="330" y="49"/>
                    </a:lnTo>
                    <a:lnTo>
                      <a:pt x="330" y="47"/>
                    </a:lnTo>
                    <a:lnTo>
                      <a:pt x="333" y="47"/>
                    </a:lnTo>
                    <a:lnTo>
                      <a:pt x="330" y="47"/>
                    </a:lnTo>
                    <a:lnTo>
                      <a:pt x="330" y="44"/>
                    </a:lnTo>
                    <a:lnTo>
                      <a:pt x="333" y="44"/>
                    </a:lnTo>
                    <a:lnTo>
                      <a:pt x="333" y="42"/>
                    </a:lnTo>
                    <a:lnTo>
                      <a:pt x="333" y="39"/>
                    </a:lnTo>
                    <a:lnTo>
                      <a:pt x="333" y="37"/>
                    </a:lnTo>
                    <a:lnTo>
                      <a:pt x="335" y="37"/>
                    </a:lnTo>
                    <a:lnTo>
                      <a:pt x="335" y="39"/>
                    </a:lnTo>
                    <a:lnTo>
                      <a:pt x="335" y="42"/>
                    </a:lnTo>
                    <a:lnTo>
                      <a:pt x="335" y="39"/>
                    </a:lnTo>
                    <a:lnTo>
                      <a:pt x="335" y="37"/>
                    </a:lnTo>
                    <a:lnTo>
                      <a:pt x="335" y="34"/>
                    </a:lnTo>
                    <a:lnTo>
                      <a:pt x="333" y="34"/>
                    </a:lnTo>
                    <a:lnTo>
                      <a:pt x="335" y="34"/>
                    </a:lnTo>
                    <a:lnTo>
                      <a:pt x="333" y="34"/>
                    </a:lnTo>
                    <a:lnTo>
                      <a:pt x="333" y="32"/>
                    </a:lnTo>
                    <a:lnTo>
                      <a:pt x="335" y="32"/>
                    </a:lnTo>
                    <a:lnTo>
                      <a:pt x="335" y="29"/>
                    </a:lnTo>
                    <a:lnTo>
                      <a:pt x="333" y="29"/>
                    </a:lnTo>
                    <a:lnTo>
                      <a:pt x="335" y="29"/>
                    </a:lnTo>
                    <a:lnTo>
                      <a:pt x="333" y="29"/>
                    </a:lnTo>
                    <a:lnTo>
                      <a:pt x="333" y="27"/>
                    </a:lnTo>
                    <a:lnTo>
                      <a:pt x="330" y="27"/>
                    </a:lnTo>
                    <a:lnTo>
                      <a:pt x="330" y="25"/>
                    </a:lnTo>
                    <a:lnTo>
                      <a:pt x="333" y="25"/>
                    </a:lnTo>
                    <a:lnTo>
                      <a:pt x="333" y="22"/>
                    </a:lnTo>
                    <a:lnTo>
                      <a:pt x="333" y="25"/>
                    </a:lnTo>
                    <a:lnTo>
                      <a:pt x="335" y="25"/>
                    </a:lnTo>
                    <a:lnTo>
                      <a:pt x="335" y="22"/>
                    </a:lnTo>
                    <a:lnTo>
                      <a:pt x="338" y="22"/>
                    </a:lnTo>
                    <a:lnTo>
                      <a:pt x="340" y="22"/>
                    </a:lnTo>
                    <a:lnTo>
                      <a:pt x="340" y="20"/>
                    </a:lnTo>
                    <a:lnTo>
                      <a:pt x="342" y="20"/>
                    </a:lnTo>
                    <a:lnTo>
                      <a:pt x="345" y="20"/>
                    </a:lnTo>
                    <a:lnTo>
                      <a:pt x="347" y="20"/>
                    </a:lnTo>
                    <a:lnTo>
                      <a:pt x="347" y="17"/>
                    </a:lnTo>
                    <a:lnTo>
                      <a:pt x="350" y="17"/>
                    </a:lnTo>
                    <a:lnTo>
                      <a:pt x="352" y="17"/>
                    </a:lnTo>
                    <a:lnTo>
                      <a:pt x="355" y="17"/>
                    </a:lnTo>
                    <a:lnTo>
                      <a:pt x="357" y="17"/>
                    </a:lnTo>
                    <a:lnTo>
                      <a:pt x="357" y="15"/>
                    </a:lnTo>
                    <a:lnTo>
                      <a:pt x="360" y="15"/>
                    </a:lnTo>
                    <a:lnTo>
                      <a:pt x="360" y="12"/>
                    </a:lnTo>
                    <a:lnTo>
                      <a:pt x="362" y="12"/>
                    </a:lnTo>
                    <a:lnTo>
                      <a:pt x="362" y="15"/>
                    </a:lnTo>
                    <a:lnTo>
                      <a:pt x="362" y="12"/>
                    </a:lnTo>
                    <a:lnTo>
                      <a:pt x="364" y="12"/>
                    </a:lnTo>
                    <a:lnTo>
                      <a:pt x="362" y="12"/>
                    </a:lnTo>
                    <a:lnTo>
                      <a:pt x="362" y="15"/>
                    </a:lnTo>
                    <a:lnTo>
                      <a:pt x="364" y="15"/>
                    </a:lnTo>
                    <a:lnTo>
                      <a:pt x="362" y="15"/>
                    </a:lnTo>
                    <a:lnTo>
                      <a:pt x="364" y="15"/>
                    </a:lnTo>
                    <a:lnTo>
                      <a:pt x="364" y="12"/>
                    </a:lnTo>
                    <a:lnTo>
                      <a:pt x="362" y="12"/>
                    </a:lnTo>
                    <a:lnTo>
                      <a:pt x="364" y="12"/>
                    </a:lnTo>
                    <a:lnTo>
                      <a:pt x="362" y="12"/>
                    </a:lnTo>
                    <a:lnTo>
                      <a:pt x="364" y="12"/>
                    </a:lnTo>
                    <a:lnTo>
                      <a:pt x="364" y="15"/>
                    </a:lnTo>
                    <a:lnTo>
                      <a:pt x="364" y="12"/>
                    </a:lnTo>
                    <a:lnTo>
                      <a:pt x="364" y="15"/>
                    </a:lnTo>
                    <a:lnTo>
                      <a:pt x="364" y="12"/>
                    </a:lnTo>
                    <a:lnTo>
                      <a:pt x="364" y="15"/>
                    </a:lnTo>
                    <a:lnTo>
                      <a:pt x="364" y="12"/>
                    </a:lnTo>
                    <a:lnTo>
                      <a:pt x="367" y="12"/>
                    </a:lnTo>
                    <a:lnTo>
                      <a:pt x="364" y="12"/>
                    </a:lnTo>
                    <a:lnTo>
                      <a:pt x="367" y="12"/>
                    </a:lnTo>
                    <a:lnTo>
                      <a:pt x="364" y="12"/>
                    </a:lnTo>
                    <a:lnTo>
                      <a:pt x="367" y="12"/>
                    </a:lnTo>
                    <a:lnTo>
                      <a:pt x="364" y="12"/>
                    </a:lnTo>
                    <a:lnTo>
                      <a:pt x="367" y="12"/>
                    </a:lnTo>
                    <a:lnTo>
                      <a:pt x="364" y="12"/>
                    </a:lnTo>
                    <a:lnTo>
                      <a:pt x="367" y="12"/>
                    </a:lnTo>
                    <a:lnTo>
                      <a:pt x="367" y="10"/>
                    </a:lnTo>
                    <a:lnTo>
                      <a:pt x="367" y="12"/>
                    </a:lnTo>
                    <a:lnTo>
                      <a:pt x="364" y="12"/>
                    </a:lnTo>
                    <a:lnTo>
                      <a:pt x="364" y="10"/>
                    </a:lnTo>
                    <a:lnTo>
                      <a:pt x="367" y="10"/>
                    </a:lnTo>
                    <a:lnTo>
                      <a:pt x="364" y="10"/>
                    </a:lnTo>
                    <a:lnTo>
                      <a:pt x="367" y="10"/>
                    </a:lnTo>
                    <a:lnTo>
                      <a:pt x="369" y="10"/>
                    </a:lnTo>
                    <a:lnTo>
                      <a:pt x="367" y="10"/>
                    </a:lnTo>
                    <a:lnTo>
                      <a:pt x="367" y="7"/>
                    </a:lnTo>
                    <a:lnTo>
                      <a:pt x="367" y="10"/>
                    </a:lnTo>
                    <a:lnTo>
                      <a:pt x="367" y="7"/>
                    </a:lnTo>
                    <a:lnTo>
                      <a:pt x="367" y="10"/>
                    </a:lnTo>
                    <a:lnTo>
                      <a:pt x="367" y="7"/>
                    </a:lnTo>
                    <a:lnTo>
                      <a:pt x="367" y="10"/>
                    </a:lnTo>
                    <a:lnTo>
                      <a:pt x="367" y="7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0" name="Freeform 2276"/>
              <p:cNvSpPr>
                <a:spLocks/>
              </p:cNvSpPr>
              <p:nvPr/>
            </p:nvSpPr>
            <p:spPr bwMode="auto">
              <a:xfrm>
                <a:off x="2529" y="1877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1" name="Rectangle 2277"/>
              <p:cNvSpPr>
                <a:spLocks noChangeArrowheads="1"/>
              </p:cNvSpPr>
              <p:nvPr/>
            </p:nvSpPr>
            <p:spPr bwMode="auto">
              <a:xfrm>
                <a:off x="2529" y="1874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2" name="Freeform 2278"/>
              <p:cNvSpPr>
                <a:spLocks/>
              </p:cNvSpPr>
              <p:nvPr/>
            </p:nvSpPr>
            <p:spPr bwMode="auto">
              <a:xfrm>
                <a:off x="2532" y="1874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3" name="Freeform 2279"/>
              <p:cNvSpPr>
                <a:spLocks/>
              </p:cNvSpPr>
              <p:nvPr/>
            </p:nvSpPr>
            <p:spPr bwMode="auto">
              <a:xfrm>
                <a:off x="2532" y="1874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4" name="Freeform 2280"/>
              <p:cNvSpPr>
                <a:spLocks/>
              </p:cNvSpPr>
              <p:nvPr/>
            </p:nvSpPr>
            <p:spPr bwMode="auto">
              <a:xfrm>
                <a:off x="2529" y="187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5" name="Freeform 2281"/>
              <p:cNvSpPr>
                <a:spLocks/>
              </p:cNvSpPr>
              <p:nvPr/>
            </p:nvSpPr>
            <p:spPr bwMode="auto">
              <a:xfrm>
                <a:off x="2529" y="1874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6" name="Freeform 2282"/>
              <p:cNvSpPr>
                <a:spLocks/>
              </p:cNvSpPr>
              <p:nvPr/>
            </p:nvSpPr>
            <p:spPr bwMode="auto">
              <a:xfrm>
                <a:off x="2532" y="1874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2 w 5"/>
                  <a:gd name="T3" fmla="*/ 0 h 3"/>
                  <a:gd name="T4" fmla="*/ 0 w 5"/>
                  <a:gd name="T5" fmla="*/ 0 h 3"/>
                  <a:gd name="T6" fmla="*/ 2 w 5"/>
                  <a:gd name="T7" fmla="*/ 0 h 3"/>
                  <a:gd name="T8" fmla="*/ 5 w 5"/>
                  <a:gd name="T9" fmla="*/ 0 h 3"/>
                  <a:gd name="T10" fmla="*/ 2 w 5"/>
                  <a:gd name="T11" fmla="*/ 0 h 3"/>
                  <a:gd name="T12" fmla="*/ 5 w 5"/>
                  <a:gd name="T13" fmla="*/ 0 h 3"/>
                  <a:gd name="T14" fmla="*/ 2 w 5"/>
                  <a:gd name="T15" fmla="*/ 0 h 3"/>
                  <a:gd name="T16" fmla="*/ 5 w 5"/>
                  <a:gd name="T17" fmla="*/ 0 h 3"/>
                  <a:gd name="T18" fmla="*/ 2 w 5"/>
                  <a:gd name="T19" fmla="*/ 0 h 3"/>
                  <a:gd name="T20" fmla="*/ 5 w 5"/>
                  <a:gd name="T21" fmla="*/ 0 h 3"/>
                  <a:gd name="T22" fmla="*/ 5 w 5"/>
                  <a:gd name="T23" fmla="*/ 3 h 3"/>
                  <a:gd name="T24" fmla="*/ 2 w 5"/>
                  <a:gd name="T25" fmla="*/ 3 h 3"/>
                  <a:gd name="T26" fmla="*/ 2 w 5"/>
                  <a:gd name="T27" fmla="*/ 0 h 3"/>
                  <a:gd name="T28" fmla="*/ 2 w 5"/>
                  <a:gd name="T29" fmla="*/ 3 h 3"/>
                  <a:gd name="T30" fmla="*/ 2 w 5"/>
                  <a:gd name="T31" fmla="*/ 0 h 3"/>
                  <a:gd name="T32" fmla="*/ 0 w 5"/>
                  <a:gd name="T3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7" name="Rectangle 2283"/>
              <p:cNvSpPr>
                <a:spLocks noChangeArrowheads="1"/>
              </p:cNvSpPr>
              <p:nvPr/>
            </p:nvSpPr>
            <p:spPr bwMode="auto">
              <a:xfrm>
                <a:off x="2532" y="1874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8" name="Freeform 2284"/>
              <p:cNvSpPr>
                <a:spLocks/>
              </p:cNvSpPr>
              <p:nvPr/>
            </p:nvSpPr>
            <p:spPr bwMode="auto">
              <a:xfrm>
                <a:off x="2532" y="1872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9" name="Freeform 2285"/>
              <p:cNvSpPr>
                <a:spLocks/>
              </p:cNvSpPr>
              <p:nvPr/>
            </p:nvSpPr>
            <p:spPr bwMode="auto">
              <a:xfrm>
                <a:off x="2534" y="187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3 w 3"/>
                  <a:gd name="T7" fmla="*/ 2 h 2"/>
                  <a:gd name="T8" fmla="*/ 0 w 3"/>
                  <a:gd name="T9" fmla="*/ 2 h 2"/>
                  <a:gd name="T10" fmla="*/ 0 w 3"/>
                  <a:gd name="T11" fmla="*/ 0 h 2"/>
                  <a:gd name="T12" fmla="*/ 3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0" name="Freeform 2286"/>
              <p:cNvSpPr>
                <a:spLocks/>
              </p:cNvSpPr>
              <p:nvPr/>
            </p:nvSpPr>
            <p:spPr bwMode="auto">
              <a:xfrm>
                <a:off x="2537" y="187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1" name="Freeform 2287"/>
              <p:cNvSpPr>
                <a:spLocks/>
              </p:cNvSpPr>
              <p:nvPr/>
            </p:nvSpPr>
            <p:spPr bwMode="auto">
              <a:xfrm>
                <a:off x="2534" y="1862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2" name="Freeform 2288"/>
              <p:cNvSpPr>
                <a:spLocks/>
              </p:cNvSpPr>
              <p:nvPr/>
            </p:nvSpPr>
            <p:spPr bwMode="auto">
              <a:xfrm>
                <a:off x="2534" y="186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3" name="Freeform 2289"/>
              <p:cNvSpPr>
                <a:spLocks/>
              </p:cNvSpPr>
              <p:nvPr/>
            </p:nvSpPr>
            <p:spPr bwMode="auto">
              <a:xfrm>
                <a:off x="2534" y="186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4" name="Freeform 2290"/>
              <p:cNvSpPr>
                <a:spLocks/>
              </p:cNvSpPr>
              <p:nvPr/>
            </p:nvSpPr>
            <p:spPr bwMode="auto">
              <a:xfrm>
                <a:off x="2534" y="186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5" name="Freeform 2291"/>
              <p:cNvSpPr>
                <a:spLocks/>
              </p:cNvSpPr>
              <p:nvPr/>
            </p:nvSpPr>
            <p:spPr bwMode="auto">
              <a:xfrm>
                <a:off x="2534" y="1860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3 w 3"/>
                  <a:gd name="T5" fmla="*/ 0 h 2"/>
                  <a:gd name="T6" fmla="*/ 3 w 3"/>
                  <a:gd name="T7" fmla="*/ 2 h 2"/>
                  <a:gd name="T8" fmla="*/ 3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w 3"/>
                  <a:gd name="T15" fmla="*/ 0 h 2"/>
                  <a:gd name="T16" fmla="*/ 3 w 3"/>
                  <a:gd name="T17" fmla="*/ 0 h 2"/>
                  <a:gd name="T18" fmla="*/ 0 w 3"/>
                  <a:gd name="T19" fmla="*/ 0 h 2"/>
                  <a:gd name="T20" fmla="*/ 3 w 3"/>
                  <a:gd name="T21" fmla="*/ 0 h 2"/>
                  <a:gd name="T22" fmla="*/ 0 w 3"/>
                  <a:gd name="T23" fmla="*/ 0 h 2"/>
                  <a:gd name="T24" fmla="*/ 3 w 3"/>
                  <a:gd name="T2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6" name="Freeform 2292"/>
              <p:cNvSpPr>
                <a:spLocks/>
              </p:cNvSpPr>
              <p:nvPr/>
            </p:nvSpPr>
            <p:spPr bwMode="auto">
              <a:xfrm>
                <a:off x="2532" y="1855"/>
                <a:ext cx="10" cy="10"/>
              </a:xfrm>
              <a:custGeom>
                <a:avLst/>
                <a:gdLst>
                  <a:gd name="T0" fmla="*/ 7 w 10"/>
                  <a:gd name="T1" fmla="*/ 0 h 10"/>
                  <a:gd name="T2" fmla="*/ 7 w 10"/>
                  <a:gd name="T3" fmla="*/ 2 h 10"/>
                  <a:gd name="T4" fmla="*/ 10 w 10"/>
                  <a:gd name="T5" fmla="*/ 2 h 10"/>
                  <a:gd name="T6" fmla="*/ 7 w 10"/>
                  <a:gd name="T7" fmla="*/ 2 h 10"/>
                  <a:gd name="T8" fmla="*/ 7 w 10"/>
                  <a:gd name="T9" fmla="*/ 5 h 10"/>
                  <a:gd name="T10" fmla="*/ 7 w 10"/>
                  <a:gd name="T11" fmla="*/ 2 h 10"/>
                  <a:gd name="T12" fmla="*/ 7 w 10"/>
                  <a:gd name="T13" fmla="*/ 5 h 10"/>
                  <a:gd name="T14" fmla="*/ 5 w 10"/>
                  <a:gd name="T15" fmla="*/ 5 h 10"/>
                  <a:gd name="T16" fmla="*/ 2 w 10"/>
                  <a:gd name="T17" fmla="*/ 5 h 10"/>
                  <a:gd name="T18" fmla="*/ 2 w 10"/>
                  <a:gd name="T19" fmla="*/ 7 h 10"/>
                  <a:gd name="T20" fmla="*/ 2 w 10"/>
                  <a:gd name="T21" fmla="*/ 5 h 10"/>
                  <a:gd name="T22" fmla="*/ 2 w 10"/>
                  <a:gd name="T23" fmla="*/ 7 h 10"/>
                  <a:gd name="T24" fmla="*/ 5 w 10"/>
                  <a:gd name="T25" fmla="*/ 7 h 10"/>
                  <a:gd name="T26" fmla="*/ 2 w 10"/>
                  <a:gd name="T27" fmla="*/ 7 h 10"/>
                  <a:gd name="T28" fmla="*/ 2 w 10"/>
                  <a:gd name="T29" fmla="*/ 10 h 10"/>
                  <a:gd name="T30" fmla="*/ 0 w 10"/>
                  <a:gd name="T31" fmla="*/ 10 h 10"/>
                  <a:gd name="T32" fmla="*/ 2 w 10"/>
                  <a:gd name="T33" fmla="*/ 10 h 10"/>
                  <a:gd name="T34" fmla="*/ 0 w 10"/>
                  <a:gd name="T35" fmla="*/ 10 h 10"/>
                  <a:gd name="T36" fmla="*/ 0 w 10"/>
                  <a:gd name="T37" fmla="*/ 7 h 10"/>
                  <a:gd name="T38" fmla="*/ 0 w 10"/>
                  <a:gd name="T39" fmla="*/ 5 h 10"/>
                  <a:gd name="T40" fmla="*/ 0 w 10"/>
                  <a:gd name="T41" fmla="*/ 2 h 10"/>
                  <a:gd name="T42" fmla="*/ 0 w 10"/>
                  <a:gd name="T43" fmla="*/ 5 h 10"/>
                  <a:gd name="T44" fmla="*/ 0 w 10"/>
                  <a:gd name="T45" fmla="*/ 2 h 10"/>
                  <a:gd name="T46" fmla="*/ 0 w 10"/>
                  <a:gd name="T47" fmla="*/ 5 h 10"/>
                  <a:gd name="T48" fmla="*/ 0 w 10"/>
                  <a:gd name="T49" fmla="*/ 2 h 10"/>
                  <a:gd name="T50" fmla="*/ 2 w 10"/>
                  <a:gd name="T51" fmla="*/ 2 h 10"/>
                  <a:gd name="T52" fmla="*/ 0 w 10"/>
                  <a:gd name="T53" fmla="*/ 2 h 10"/>
                  <a:gd name="T54" fmla="*/ 2 w 10"/>
                  <a:gd name="T55" fmla="*/ 2 h 10"/>
                  <a:gd name="T56" fmla="*/ 2 w 10"/>
                  <a:gd name="T57" fmla="*/ 0 h 10"/>
                  <a:gd name="T58" fmla="*/ 2 w 10"/>
                  <a:gd name="T59" fmla="*/ 2 h 10"/>
                  <a:gd name="T60" fmla="*/ 2 w 10"/>
                  <a:gd name="T61" fmla="*/ 0 h 10"/>
                  <a:gd name="T62" fmla="*/ 5 w 10"/>
                  <a:gd name="T63" fmla="*/ 0 h 10"/>
                  <a:gd name="T64" fmla="*/ 7 w 10"/>
                  <a:gd name="T6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" h="10">
                    <a:moveTo>
                      <a:pt x="7" y="0"/>
                    </a:moveTo>
                    <a:lnTo>
                      <a:pt x="7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7" name="Freeform 2293"/>
              <p:cNvSpPr>
                <a:spLocks/>
              </p:cNvSpPr>
              <p:nvPr/>
            </p:nvSpPr>
            <p:spPr bwMode="auto">
              <a:xfrm>
                <a:off x="2532" y="185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8" name="Freeform 2294"/>
              <p:cNvSpPr>
                <a:spLocks/>
              </p:cNvSpPr>
              <p:nvPr/>
            </p:nvSpPr>
            <p:spPr bwMode="auto">
              <a:xfrm>
                <a:off x="2532" y="185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9" name="Freeform 2295"/>
              <p:cNvSpPr>
                <a:spLocks/>
              </p:cNvSpPr>
              <p:nvPr/>
            </p:nvSpPr>
            <p:spPr bwMode="auto">
              <a:xfrm>
                <a:off x="2539" y="1852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0" name="Rectangle 2296"/>
              <p:cNvSpPr>
                <a:spLocks noChangeArrowheads="1"/>
              </p:cNvSpPr>
              <p:nvPr/>
            </p:nvSpPr>
            <p:spPr bwMode="auto">
              <a:xfrm>
                <a:off x="2537" y="1852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1" name="Freeform 2297"/>
              <p:cNvSpPr>
                <a:spLocks/>
              </p:cNvSpPr>
              <p:nvPr/>
            </p:nvSpPr>
            <p:spPr bwMode="auto">
              <a:xfrm>
                <a:off x="2544" y="1852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2" name="Freeform 2298"/>
              <p:cNvSpPr>
                <a:spLocks/>
              </p:cNvSpPr>
              <p:nvPr/>
            </p:nvSpPr>
            <p:spPr bwMode="auto">
              <a:xfrm>
                <a:off x="2544" y="1850"/>
                <a:ext cx="2" cy="5"/>
              </a:xfrm>
              <a:custGeom>
                <a:avLst/>
                <a:gdLst>
                  <a:gd name="T0" fmla="*/ 2 w 2"/>
                  <a:gd name="T1" fmla="*/ 2 h 5"/>
                  <a:gd name="T2" fmla="*/ 0 w 2"/>
                  <a:gd name="T3" fmla="*/ 2 h 5"/>
                  <a:gd name="T4" fmla="*/ 2 w 2"/>
                  <a:gd name="T5" fmla="*/ 2 h 5"/>
                  <a:gd name="T6" fmla="*/ 2 w 2"/>
                  <a:gd name="T7" fmla="*/ 5 h 5"/>
                  <a:gd name="T8" fmla="*/ 0 w 2"/>
                  <a:gd name="T9" fmla="*/ 5 h 5"/>
                  <a:gd name="T10" fmla="*/ 0 w 2"/>
                  <a:gd name="T11" fmla="*/ 2 h 5"/>
                  <a:gd name="T12" fmla="*/ 0 w 2"/>
                  <a:gd name="T13" fmla="*/ 0 h 5"/>
                  <a:gd name="T14" fmla="*/ 2 w 2"/>
                  <a:gd name="T15" fmla="*/ 0 h 5"/>
                  <a:gd name="T16" fmla="*/ 2 w 2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3" name="Freeform 2299"/>
              <p:cNvSpPr>
                <a:spLocks/>
              </p:cNvSpPr>
              <p:nvPr/>
            </p:nvSpPr>
            <p:spPr bwMode="auto">
              <a:xfrm>
                <a:off x="2544" y="185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4" name="Freeform 2300"/>
              <p:cNvSpPr>
                <a:spLocks/>
              </p:cNvSpPr>
              <p:nvPr/>
            </p:nvSpPr>
            <p:spPr bwMode="auto">
              <a:xfrm>
                <a:off x="2537" y="185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2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5" name="Freeform 2301"/>
              <p:cNvSpPr>
                <a:spLocks/>
              </p:cNvSpPr>
              <p:nvPr/>
            </p:nvSpPr>
            <p:spPr bwMode="auto">
              <a:xfrm>
                <a:off x="2539" y="1850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2 h 2"/>
                  <a:gd name="T6" fmla="*/ 0 w 3"/>
                  <a:gd name="T7" fmla="*/ 2 h 2"/>
                  <a:gd name="T8" fmla="*/ 3 w 3"/>
                  <a:gd name="T9" fmla="*/ 2 h 2"/>
                  <a:gd name="T10" fmla="*/ 0 w 3"/>
                  <a:gd name="T11" fmla="*/ 2 h 2"/>
                  <a:gd name="T12" fmla="*/ 0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6" name="Freeform 2302"/>
              <p:cNvSpPr>
                <a:spLocks/>
              </p:cNvSpPr>
              <p:nvPr/>
            </p:nvSpPr>
            <p:spPr bwMode="auto">
              <a:xfrm>
                <a:off x="2542" y="1850"/>
                <a:ext cx="2" cy="5"/>
              </a:xfrm>
              <a:custGeom>
                <a:avLst/>
                <a:gdLst>
                  <a:gd name="T0" fmla="*/ 2 w 2"/>
                  <a:gd name="T1" fmla="*/ 2 h 5"/>
                  <a:gd name="T2" fmla="*/ 0 w 2"/>
                  <a:gd name="T3" fmla="*/ 2 h 5"/>
                  <a:gd name="T4" fmla="*/ 0 w 2"/>
                  <a:gd name="T5" fmla="*/ 5 h 5"/>
                  <a:gd name="T6" fmla="*/ 0 w 2"/>
                  <a:gd name="T7" fmla="*/ 2 h 5"/>
                  <a:gd name="T8" fmla="*/ 0 w 2"/>
                  <a:gd name="T9" fmla="*/ 5 h 5"/>
                  <a:gd name="T10" fmla="*/ 0 w 2"/>
                  <a:gd name="T11" fmla="*/ 2 h 5"/>
                  <a:gd name="T12" fmla="*/ 0 w 2"/>
                  <a:gd name="T13" fmla="*/ 5 h 5"/>
                  <a:gd name="T14" fmla="*/ 0 w 2"/>
                  <a:gd name="T15" fmla="*/ 2 h 5"/>
                  <a:gd name="T16" fmla="*/ 0 w 2"/>
                  <a:gd name="T17" fmla="*/ 0 h 5"/>
                  <a:gd name="T18" fmla="*/ 2 w 2"/>
                  <a:gd name="T19" fmla="*/ 0 h 5"/>
                  <a:gd name="T20" fmla="*/ 2 w 2"/>
                  <a:gd name="T2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7" name="Freeform 2303"/>
              <p:cNvSpPr>
                <a:spLocks/>
              </p:cNvSpPr>
              <p:nvPr/>
            </p:nvSpPr>
            <p:spPr bwMode="auto">
              <a:xfrm>
                <a:off x="2539" y="184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8" name="Rectangle 2304"/>
              <p:cNvSpPr>
                <a:spLocks noChangeArrowheads="1"/>
              </p:cNvSpPr>
              <p:nvPr/>
            </p:nvSpPr>
            <p:spPr bwMode="auto">
              <a:xfrm>
                <a:off x="2539" y="1848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9" name="Rectangle 2305"/>
              <p:cNvSpPr>
                <a:spLocks noChangeArrowheads="1"/>
              </p:cNvSpPr>
              <p:nvPr/>
            </p:nvSpPr>
            <p:spPr bwMode="auto">
              <a:xfrm>
                <a:off x="2537" y="1848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0" name="Freeform 2306"/>
              <p:cNvSpPr>
                <a:spLocks/>
              </p:cNvSpPr>
              <p:nvPr/>
            </p:nvSpPr>
            <p:spPr bwMode="auto">
              <a:xfrm>
                <a:off x="2534" y="184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1" name="Freeform 2307"/>
              <p:cNvSpPr>
                <a:spLocks/>
              </p:cNvSpPr>
              <p:nvPr/>
            </p:nvSpPr>
            <p:spPr bwMode="auto">
              <a:xfrm>
                <a:off x="2539" y="184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2" name="Freeform 2308"/>
              <p:cNvSpPr>
                <a:spLocks/>
              </p:cNvSpPr>
              <p:nvPr/>
            </p:nvSpPr>
            <p:spPr bwMode="auto">
              <a:xfrm>
                <a:off x="2542" y="1848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2 w 2"/>
                  <a:gd name="T3" fmla="*/ 4 h 4"/>
                  <a:gd name="T4" fmla="*/ 2 w 2"/>
                  <a:gd name="T5" fmla="*/ 2 h 4"/>
                  <a:gd name="T6" fmla="*/ 0 w 2"/>
                  <a:gd name="T7" fmla="*/ 2 h 4"/>
                  <a:gd name="T8" fmla="*/ 0 w 2"/>
                  <a:gd name="T9" fmla="*/ 0 h 4"/>
                  <a:gd name="T10" fmla="*/ 2 w 2"/>
                  <a:gd name="T11" fmla="*/ 0 h 4"/>
                  <a:gd name="T12" fmla="*/ 2 w 2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3" name="Freeform 2309"/>
              <p:cNvSpPr>
                <a:spLocks/>
              </p:cNvSpPr>
              <p:nvPr/>
            </p:nvSpPr>
            <p:spPr bwMode="auto">
              <a:xfrm>
                <a:off x="2537" y="184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4" name="Freeform 2310"/>
              <p:cNvSpPr>
                <a:spLocks/>
              </p:cNvSpPr>
              <p:nvPr/>
            </p:nvSpPr>
            <p:spPr bwMode="auto">
              <a:xfrm>
                <a:off x="2534" y="184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5" name="Freeform 2311"/>
              <p:cNvSpPr>
                <a:spLocks/>
              </p:cNvSpPr>
              <p:nvPr/>
            </p:nvSpPr>
            <p:spPr bwMode="auto">
              <a:xfrm>
                <a:off x="2537" y="184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6" name="Freeform 2312"/>
              <p:cNvSpPr>
                <a:spLocks/>
              </p:cNvSpPr>
              <p:nvPr/>
            </p:nvSpPr>
            <p:spPr bwMode="auto">
              <a:xfrm>
                <a:off x="2539" y="184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7" name="Freeform 2313"/>
              <p:cNvSpPr>
                <a:spLocks/>
              </p:cNvSpPr>
              <p:nvPr/>
            </p:nvSpPr>
            <p:spPr bwMode="auto">
              <a:xfrm>
                <a:off x="2539" y="1848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8" name="Freeform 2314"/>
              <p:cNvSpPr>
                <a:spLocks/>
              </p:cNvSpPr>
              <p:nvPr/>
            </p:nvSpPr>
            <p:spPr bwMode="auto">
              <a:xfrm>
                <a:off x="2537" y="184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9" name="Freeform 2315"/>
              <p:cNvSpPr>
                <a:spLocks/>
              </p:cNvSpPr>
              <p:nvPr/>
            </p:nvSpPr>
            <p:spPr bwMode="auto">
              <a:xfrm>
                <a:off x="2539" y="184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0" name="Freeform 2316"/>
              <p:cNvSpPr>
                <a:spLocks/>
              </p:cNvSpPr>
              <p:nvPr/>
            </p:nvSpPr>
            <p:spPr bwMode="auto">
              <a:xfrm>
                <a:off x="2539" y="184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1" name="Freeform 2317"/>
              <p:cNvSpPr>
                <a:spLocks/>
              </p:cNvSpPr>
              <p:nvPr/>
            </p:nvSpPr>
            <p:spPr bwMode="auto">
              <a:xfrm>
                <a:off x="2537" y="184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2" name="Freeform 2318"/>
              <p:cNvSpPr>
                <a:spLocks/>
              </p:cNvSpPr>
              <p:nvPr/>
            </p:nvSpPr>
            <p:spPr bwMode="auto">
              <a:xfrm>
                <a:off x="2539" y="1845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3" name="Freeform 2319"/>
              <p:cNvSpPr>
                <a:spLocks/>
              </p:cNvSpPr>
              <p:nvPr/>
            </p:nvSpPr>
            <p:spPr bwMode="auto">
              <a:xfrm>
                <a:off x="2539" y="1845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0 w 3"/>
                  <a:gd name="T5" fmla="*/ 0 h 3"/>
                  <a:gd name="T6" fmla="*/ 3 w 3"/>
                  <a:gd name="T7" fmla="*/ 0 h 3"/>
                  <a:gd name="T8" fmla="*/ 3 w 3"/>
                  <a:gd name="T9" fmla="*/ 3 h 3"/>
                  <a:gd name="T10" fmla="*/ 0 w 3"/>
                  <a:gd name="T11" fmla="*/ 3 h 3"/>
                  <a:gd name="T12" fmla="*/ 0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4" name="Freeform 2320"/>
              <p:cNvSpPr>
                <a:spLocks/>
              </p:cNvSpPr>
              <p:nvPr/>
            </p:nvSpPr>
            <p:spPr bwMode="auto">
              <a:xfrm>
                <a:off x="2539" y="184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5" name="Freeform 2321"/>
              <p:cNvSpPr>
                <a:spLocks/>
              </p:cNvSpPr>
              <p:nvPr/>
            </p:nvSpPr>
            <p:spPr bwMode="auto">
              <a:xfrm>
                <a:off x="2539" y="1843"/>
                <a:ext cx="3" cy="9"/>
              </a:xfrm>
              <a:custGeom>
                <a:avLst/>
                <a:gdLst>
                  <a:gd name="T0" fmla="*/ 3 w 3"/>
                  <a:gd name="T1" fmla="*/ 2 h 9"/>
                  <a:gd name="T2" fmla="*/ 3 w 3"/>
                  <a:gd name="T3" fmla="*/ 5 h 9"/>
                  <a:gd name="T4" fmla="*/ 3 w 3"/>
                  <a:gd name="T5" fmla="*/ 7 h 9"/>
                  <a:gd name="T6" fmla="*/ 3 w 3"/>
                  <a:gd name="T7" fmla="*/ 9 h 9"/>
                  <a:gd name="T8" fmla="*/ 0 w 3"/>
                  <a:gd name="T9" fmla="*/ 9 h 9"/>
                  <a:gd name="T10" fmla="*/ 3 w 3"/>
                  <a:gd name="T11" fmla="*/ 9 h 9"/>
                  <a:gd name="T12" fmla="*/ 3 w 3"/>
                  <a:gd name="T13" fmla="*/ 7 h 9"/>
                  <a:gd name="T14" fmla="*/ 3 w 3"/>
                  <a:gd name="T15" fmla="*/ 5 h 9"/>
                  <a:gd name="T16" fmla="*/ 3 w 3"/>
                  <a:gd name="T17" fmla="*/ 2 h 9"/>
                  <a:gd name="T18" fmla="*/ 3 w 3"/>
                  <a:gd name="T19" fmla="*/ 5 h 9"/>
                  <a:gd name="T20" fmla="*/ 3 w 3"/>
                  <a:gd name="T21" fmla="*/ 2 h 9"/>
                  <a:gd name="T22" fmla="*/ 3 w 3"/>
                  <a:gd name="T23" fmla="*/ 5 h 9"/>
                  <a:gd name="T24" fmla="*/ 0 w 3"/>
                  <a:gd name="T25" fmla="*/ 5 h 9"/>
                  <a:gd name="T26" fmla="*/ 3 w 3"/>
                  <a:gd name="T27" fmla="*/ 5 h 9"/>
                  <a:gd name="T28" fmla="*/ 3 w 3"/>
                  <a:gd name="T29" fmla="*/ 2 h 9"/>
                  <a:gd name="T30" fmla="*/ 3 w 3"/>
                  <a:gd name="T31" fmla="*/ 0 h 9"/>
                  <a:gd name="T32" fmla="*/ 3 w 3"/>
                  <a:gd name="T3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9">
                    <a:moveTo>
                      <a:pt x="3" y="2"/>
                    </a:moveTo>
                    <a:lnTo>
                      <a:pt x="3" y="5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6" name="Freeform 2322"/>
              <p:cNvSpPr>
                <a:spLocks/>
              </p:cNvSpPr>
              <p:nvPr/>
            </p:nvSpPr>
            <p:spPr bwMode="auto">
              <a:xfrm>
                <a:off x="2539" y="184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7" name="Freeform 2323"/>
              <p:cNvSpPr>
                <a:spLocks/>
              </p:cNvSpPr>
              <p:nvPr/>
            </p:nvSpPr>
            <p:spPr bwMode="auto">
              <a:xfrm>
                <a:off x="2539" y="184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0 w 3"/>
                  <a:gd name="T9" fmla="*/ 0 h 2"/>
                  <a:gd name="T10" fmla="*/ 3 w 3"/>
                  <a:gd name="T11" fmla="*/ 0 h 2"/>
                  <a:gd name="T12" fmla="*/ 3 w 3"/>
                  <a:gd name="T13" fmla="*/ 2 h 2"/>
                  <a:gd name="T14" fmla="*/ 0 w 3"/>
                  <a:gd name="T15" fmla="*/ 2 h 2"/>
                  <a:gd name="T16" fmla="*/ 0 w 3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8" name="Freeform 2324"/>
              <p:cNvSpPr>
                <a:spLocks/>
              </p:cNvSpPr>
              <p:nvPr/>
            </p:nvSpPr>
            <p:spPr bwMode="auto">
              <a:xfrm>
                <a:off x="2544" y="183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9" name="Freeform 2325"/>
              <p:cNvSpPr>
                <a:spLocks/>
              </p:cNvSpPr>
              <p:nvPr/>
            </p:nvSpPr>
            <p:spPr bwMode="auto">
              <a:xfrm>
                <a:off x="2268" y="1818"/>
                <a:ext cx="5" cy="3"/>
              </a:xfrm>
              <a:custGeom>
                <a:avLst/>
                <a:gdLst>
                  <a:gd name="T0" fmla="*/ 2 w 5"/>
                  <a:gd name="T1" fmla="*/ 0 h 3"/>
                  <a:gd name="T2" fmla="*/ 2 w 5"/>
                  <a:gd name="T3" fmla="*/ 3 h 3"/>
                  <a:gd name="T4" fmla="*/ 5 w 5"/>
                  <a:gd name="T5" fmla="*/ 3 h 3"/>
                  <a:gd name="T6" fmla="*/ 2 w 5"/>
                  <a:gd name="T7" fmla="*/ 3 h 3"/>
                  <a:gd name="T8" fmla="*/ 0 w 5"/>
                  <a:gd name="T9" fmla="*/ 3 h 3"/>
                  <a:gd name="T10" fmla="*/ 0 w 5"/>
                  <a:gd name="T11" fmla="*/ 0 h 3"/>
                  <a:gd name="T12" fmla="*/ 2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2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0" name="Freeform 2326"/>
              <p:cNvSpPr>
                <a:spLocks/>
              </p:cNvSpPr>
              <p:nvPr/>
            </p:nvSpPr>
            <p:spPr bwMode="auto">
              <a:xfrm>
                <a:off x="2507" y="181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1" name="Freeform 2327"/>
              <p:cNvSpPr>
                <a:spLocks/>
              </p:cNvSpPr>
              <p:nvPr/>
            </p:nvSpPr>
            <p:spPr bwMode="auto">
              <a:xfrm>
                <a:off x="2246" y="1816"/>
                <a:ext cx="5" cy="2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2 w 5"/>
                  <a:gd name="T7" fmla="*/ 2 h 2"/>
                  <a:gd name="T8" fmla="*/ 0 w 5"/>
                  <a:gd name="T9" fmla="*/ 2 h 2"/>
                  <a:gd name="T10" fmla="*/ 2 w 5"/>
                  <a:gd name="T11" fmla="*/ 2 h 2"/>
                  <a:gd name="T12" fmla="*/ 2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2" name="Freeform 2328"/>
              <p:cNvSpPr>
                <a:spLocks/>
              </p:cNvSpPr>
              <p:nvPr/>
            </p:nvSpPr>
            <p:spPr bwMode="auto">
              <a:xfrm>
                <a:off x="2258" y="180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3" name="Freeform 2329"/>
              <p:cNvSpPr>
                <a:spLocks/>
              </p:cNvSpPr>
              <p:nvPr/>
            </p:nvSpPr>
            <p:spPr bwMode="auto">
              <a:xfrm>
                <a:off x="2270" y="1801"/>
                <a:ext cx="12" cy="7"/>
              </a:xfrm>
              <a:custGeom>
                <a:avLst/>
                <a:gdLst>
                  <a:gd name="T0" fmla="*/ 10 w 12"/>
                  <a:gd name="T1" fmla="*/ 0 h 7"/>
                  <a:gd name="T2" fmla="*/ 12 w 12"/>
                  <a:gd name="T3" fmla="*/ 0 h 7"/>
                  <a:gd name="T4" fmla="*/ 10 w 12"/>
                  <a:gd name="T5" fmla="*/ 0 h 7"/>
                  <a:gd name="T6" fmla="*/ 10 w 12"/>
                  <a:gd name="T7" fmla="*/ 3 h 7"/>
                  <a:gd name="T8" fmla="*/ 8 w 12"/>
                  <a:gd name="T9" fmla="*/ 3 h 7"/>
                  <a:gd name="T10" fmla="*/ 8 w 12"/>
                  <a:gd name="T11" fmla="*/ 5 h 7"/>
                  <a:gd name="T12" fmla="*/ 5 w 12"/>
                  <a:gd name="T13" fmla="*/ 5 h 7"/>
                  <a:gd name="T14" fmla="*/ 5 w 12"/>
                  <a:gd name="T15" fmla="*/ 7 h 7"/>
                  <a:gd name="T16" fmla="*/ 5 w 12"/>
                  <a:gd name="T17" fmla="*/ 5 h 7"/>
                  <a:gd name="T18" fmla="*/ 5 w 12"/>
                  <a:gd name="T19" fmla="*/ 7 h 7"/>
                  <a:gd name="T20" fmla="*/ 3 w 12"/>
                  <a:gd name="T21" fmla="*/ 7 h 7"/>
                  <a:gd name="T22" fmla="*/ 3 w 12"/>
                  <a:gd name="T23" fmla="*/ 5 h 7"/>
                  <a:gd name="T24" fmla="*/ 0 w 12"/>
                  <a:gd name="T25" fmla="*/ 5 h 7"/>
                  <a:gd name="T26" fmla="*/ 3 w 12"/>
                  <a:gd name="T27" fmla="*/ 5 h 7"/>
                  <a:gd name="T28" fmla="*/ 3 w 12"/>
                  <a:gd name="T29" fmla="*/ 3 h 7"/>
                  <a:gd name="T30" fmla="*/ 5 w 12"/>
                  <a:gd name="T31" fmla="*/ 3 h 7"/>
                  <a:gd name="T32" fmla="*/ 5 w 12"/>
                  <a:gd name="T33" fmla="*/ 0 h 7"/>
                  <a:gd name="T34" fmla="*/ 8 w 12"/>
                  <a:gd name="T35" fmla="*/ 0 h 7"/>
                  <a:gd name="T36" fmla="*/ 10 w 12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7">
                    <a:moveTo>
                      <a:pt x="10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4" name="Freeform 2330"/>
              <p:cNvSpPr>
                <a:spLocks/>
              </p:cNvSpPr>
              <p:nvPr/>
            </p:nvSpPr>
            <p:spPr bwMode="auto">
              <a:xfrm>
                <a:off x="2529" y="179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5" name="Freeform 2331"/>
              <p:cNvSpPr>
                <a:spLocks/>
              </p:cNvSpPr>
              <p:nvPr/>
            </p:nvSpPr>
            <p:spPr bwMode="auto">
              <a:xfrm>
                <a:off x="2529" y="1799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6" name="Freeform 2332"/>
              <p:cNvSpPr>
                <a:spLocks/>
              </p:cNvSpPr>
              <p:nvPr/>
            </p:nvSpPr>
            <p:spPr bwMode="auto">
              <a:xfrm>
                <a:off x="2529" y="1799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7" name="Freeform 2333"/>
              <p:cNvSpPr>
                <a:spLocks/>
              </p:cNvSpPr>
              <p:nvPr/>
            </p:nvSpPr>
            <p:spPr bwMode="auto">
              <a:xfrm>
                <a:off x="2241" y="1796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3 h 3"/>
                  <a:gd name="T4" fmla="*/ 2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2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8" name="Freeform 2334"/>
              <p:cNvSpPr>
                <a:spLocks/>
              </p:cNvSpPr>
              <p:nvPr/>
            </p:nvSpPr>
            <p:spPr bwMode="auto">
              <a:xfrm>
                <a:off x="2246" y="1794"/>
                <a:ext cx="10" cy="10"/>
              </a:xfrm>
              <a:custGeom>
                <a:avLst/>
                <a:gdLst>
                  <a:gd name="T0" fmla="*/ 7 w 10"/>
                  <a:gd name="T1" fmla="*/ 0 h 10"/>
                  <a:gd name="T2" fmla="*/ 7 w 10"/>
                  <a:gd name="T3" fmla="*/ 2 h 10"/>
                  <a:gd name="T4" fmla="*/ 10 w 10"/>
                  <a:gd name="T5" fmla="*/ 2 h 10"/>
                  <a:gd name="T6" fmla="*/ 10 w 10"/>
                  <a:gd name="T7" fmla="*/ 5 h 10"/>
                  <a:gd name="T8" fmla="*/ 10 w 10"/>
                  <a:gd name="T9" fmla="*/ 7 h 10"/>
                  <a:gd name="T10" fmla="*/ 7 w 10"/>
                  <a:gd name="T11" fmla="*/ 7 h 10"/>
                  <a:gd name="T12" fmla="*/ 7 w 10"/>
                  <a:gd name="T13" fmla="*/ 10 h 10"/>
                  <a:gd name="T14" fmla="*/ 7 w 10"/>
                  <a:gd name="T15" fmla="*/ 7 h 10"/>
                  <a:gd name="T16" fmla="*/ 7 w 10"/>
                  <a:gd name="T17" fmla="*/ 10 h 10"/>
                  <a:gd name="T18" fmla="*/ 7 w 10"/>
                  <a:gd name="T19" fmla="*/ 7 h 10"/>
                  <a:gd name="T20" fmla="*/ 5 w 10"/>
                  <a:gd name="T21" fmla="*/ 7 h 10"/>
                  <a:gd name="T22" fmla="*/ 5 w 10"/>
                  <a:gd name="T23" fmla="*/ 10 h 10"/>
                  <a:gd name="T24" fmla="*/ 5 w 10"/>
                  <a:gd name="T25" fmla="*/ 7 h 10"/>
                  <a:gd name="T26" fmla="*/ 5 w 10"/>
                  <a:gd name="T27" fmla="*/ 10 h 10"/>
                  <a:gd name="T28" fmla="*/ 2 w 10"/>
                  <a:gd name="T29" fmla="*/ 7 h 10"/>
                  <a:gd name="T30" fmla="*/ 0 w 10"/>
                  <a:gd name="T31" fmla="*/ 7 h 10"/>
                  <a:gd name="T32" fmla="*/ 0 w 10"/>
                  <a:gd name="T33" fmla="*/ 5 h 10"/>
                  <a:gd name="T34" fmla="*/ 0 w 10"/>
                  <a:gd name="T35" fmla="*/ 7 h 10"/>
                  <a:gd name="T36" fmla="*/ 0 w 10"/>
                  <a:gd name="T37" fmla="*/ 5 h 10"/>
                  <a:gd name="T38" fmla="*/ 0 w 10"/>
                  <a:gd name="T39" fmla="*/ 2 h 10"/>
                  <a:gd name="T40" fmla="*/ 2 w 10"/>
                  <a:gd name="T41" fmla="*/ 2 h 10"/>
                  <a:gd name="T42" fmla="*/ 5 w 10"/>
                  <a:gd name="T43" fmla="*/ 2 h 10"/>
                  <a:gd name="T44" fmla="*/ 5 w 10"/>
                  <a:gd name="T45" fmla="*/ 0 h 10"/>
                  <a:gd name="T46" fmla="*/ 5 w 10"/>
                  <a:gd name="T47" fmla="*/ 2 h 10"/>
                  <a:gd name="T48" fmla="*/ 7 w 10"/>
                  <a:gd name="T49" fmla="*/ 2 h 10"/>
                  <a:gd name="T50" fmla="*/ 7 w 10"/>
                  <a:gd name="T5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" h="10">
                    <a:moveTo>
                      <a:pt x="7" y="0"/>
                    </a:moveTo>
                    <a:lnTo>
                      <a:pt x="7" y="2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9" name="Freeform 2335"/>
              <p:cNvSpPr>
                <a:spLocks/>
              </p:cNvSpPr>
              <p:nvPr/>
            </p:nvSpPr>
            <p:spPr bwMode="auto">
              <a:xfrm>
                <a:off x="2253" y="1791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0" name="Freeform 2336"/>
              <p:cNvSpPr>
                <a:spLocks/>
              </p:cNvSpPr>
              <p:nvPr/>
            </p:nvSpPr>
            <p:spPr bwMode="auto">
              <a:xfrm>
                <a:off x="2241" y="1791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1" name="Freeform 2337"/>
              <p:cNvSpPr>
                <a:spLocks/>
              </p:cNvSpPr>
              <p:nvPr/>
            </p:nvSpPr>
            <p:spPr bwMode="auto">
              <a:xfrm>
                <a:off x="2214" y="1789"/>
                <a:ext cx="10" cy="7"/>
              </a:xfrm>
              <a:custGeom>
                <a:avLst/>
                <a:gdLst>
                  <a:gd name="T0" fmla="*/ 7 w 10"/>
                  <a:gd name="T1" fmla="*/ 0 h 7"/>
                  <a:gd name="T2" fmla="*/ 7 w 10"/>
                  <a:gd name="T3" fmla="*/ 2 h 7"/>
                  <a:gd name="T4" fmla="*/ 10 w 10"/>
                  <a:gd name="T5" fmla="*/ 2 h 7"/>
                  <a:gd name="T6" fmla="*/ 7 w 10"/>
                  <a:gd name="T7" fmla="*/ 5 h 7"/>
                  <a:gd name="T8" fmla="*/ 5 w 10"/>
                  <a:gd name="T9" fmla="*/ 5 h 7"/>
                  <a:gd name="T10" fmla="*/ 5 w 10"/>
                  <a:gd name="T11" fmla="*/ 7 h 7"/>
                  <a:gd name="T12" fmla="*/ 5 w 10"/>
                  <a:gd name="T13" fmla="*/ 5 h 7"/>
                  <a:gd name="T14" fmla="*/ 2 w 10"/>
                  <a:gd name="T15" fmla="*/ 5 h 7"/>
                  <a:gd name="T16" fmla="*/ 2 w 10"/>
                  <a:gd name="T17" fmla="*/ 2 h 7"/>
                  <a:gd name="T18" fmla="*/ 0 w 10"/>
                  <a:gd name="T19" fmla="*/ 2 h 7"/>
                  <a:gd name="T20" fmla="*/ 0 w 10"/>
                  <a:gd name="T21" fmla="*/ 0 h 7"/>
                  <a:gd name="T22" fmla="*/ 2 w 10"/>
                  <a:gd name="T23" fmla="*/ 0 h 7"/>
                  <a:gd name="T24" fmla="*/ 5 w 10"/>
                  <a:gd name="T25" fmla="*/ 0 h 7"/>
                  <a:gd name="T26" fmla="*/ 7 w 10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7">
                    <a:moveTo>
                      <a:pt x="7" y="0"/>
                    </a:moveTo>
                    <a:lnTo>
                      <a:pt x="7" y="2"/>
                    </a:lnTo>
                    <a:lnTo>
                      <a:pt x="10" y="2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2" name="Freeform 2338"/>
              <p:cNvSpPr>
                <a:spLocks/>
              </p:cNvSpPr>
              <p:nvPr/>
            </p:nvSpPr>
            <p:spPr bwMode="auto">
              <a:xfrm>
                <a:off x="2236" y="1784"/>
                <a:ext cx="10" cy="7"/>
              </a:xfrm>
              <a:custGeom>
                <a:avLst/>
                <a:gdLst>
                  <a:gd name="T0" fmla="*/ 2 w 10"/>
                  <a:gd name="T1" fmla="*/ 0 h 7"/>
                  <a:gd name="T2" fmla="*/ 2 w 10"/>
                  <a:gd name="T3" fmla="*/ 2 h 7"/>
                  <a:gd name="T4" fmla="*/ 2 w 10"/>
                  <a:gd name="T5" fmla="*/ 0 h 7"/>
                  <a:gd name="T6" fmla="*/ 2 w 10"/>
                  <a:gd name="T7" fmla="*/ 2 h 7"/>
                  <a:gd name="T8" fmla="*/ 5 w 10"/>
                  <a:gd name="T9" fmla="*/ 2 h 7"/>
                  <a:gd name="T10" fmla="*/ 7 w 10"/>
                  <a:gd name="T11" fmla="*/ 2 h 7"/>
                  <a:gd name="T12" fmla="*/ 10 w 10"/>
                  <a:gd name="T13" fmla="*/ 2 h 7"/>
                  <a:gd name="T14" fmla="*/ 10 w 10"/>
                  <a:gd name="T15" fmla="*/ 5 h 7"/>
                  <a:gd name="T16" fmla="*/ 10 w 10"/>
                  <a:gd name="T17" fmla="*/ 7 h 7"/>
                  <a:gd name="T18" fmla="*/ 7 w 10"/>
                  <a:gd name="T19" fmla="*/ 7 h 7"/>
                  <a:gd name="T20" fmla="*/ 5 w 10"/>
                  <a:gd name="T21" fmla="*/ 7 h 7"/>
                  <a:gd name="T22" fmla="*/ 2 w 10"/>
                  <a:gd name="T23" fmla="*/ 7 h 7"/>
                  <a:gd name="T24" fmla="*/ 2 w 10"/>
                  <a:gd name="T25" fmla="*/ 5 h 7"/>
                  <a:gd name="T26" fmla="*/ 0 w 10"/>
                  <a:gd name="T27" fmla="*/ 5 h 7"/>
                  <a:gd name="T28" fmla="*/ 2 w 10"/>
                  <a:gd name="T29" fmla="*/ 5 h 7"/>
                  <a:gd name="T30" fmla="*/ 2 w 10"/>
                  <a:gd name="T31" fmla="*/ 2 h 7"/>
                  <a:gd name="T32" fmla="*/ 2 w 10"/>
                  <a:gd name="T3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7">
                    <a:moveTo>
                      <a:pt x="2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3" name="Freeform 2339"/>
              <p:cNvSpPr>
                <a:spLocks/>
              </p:cNvSpPr>
              <p:nvPr/>
            </p:nvSpPr>
            <p:spPr bwMode="auto">
              <a:xfrm>
                <a:off x="2216" y="1777"/>
                <a:ext cx="22" cy="34"/>
              </a:xfrm>
              <a:custGeom>
                <a:avLst/>
                <a:gdLst>
                  <a:gd name="T0" fmla="*/ 8 w 22"/>
                  <a:gd name="T1" fmla="*/ 2 h 34"/>
                  <a:gd name="T2" fmla="*/ 10 w 22"/>
                  <a:gd name="T3" fmla="*/ 5 h 34"/>
                  <a:gd name="T4" fmla="*/ 13 w 22"/>
                  <a:gd name="T5" fmla="*/ 7 h 34"/>
                  <a:gd name="T6" fmla="*/ 13 w 22"/>
                  <a:gd name="T7" fmla="*/ 12 h 34"/>
                  <a:gd name="T8" fmla="*/ 15 w 22"/>
                  <a:gd name="T9" fmla="*/ 14 h 34"/>
                  <a:gd name="T10" fmla="*/ 18 w 22"/>
                  <a:gd name="T11" fmla="*/ 17 h 34"/>
                  <a:gd name="T12" fmla="*/ 18 w 22"/>
                  <a:gd name="T13" fmla="*/ 17 h 34"/>
                  <a:gd name="T14" fmla="*/ 18 w 22"/>
                  <a:gd name="T15" fmla="*/ 19 h 34"/>
                  <a:gd name="T16" fmla="*/ 20 w 22"/>
                  <a:gd name="T17" fmla="*/ 22 h 34"/>
                  <a:gd name="T18" fmla="*/ 20 w 22"/>
                  <a:gd name="T19" fmla="*/ 22 h 34"/>
                  <a:gd name="T20" fmla="*/ 22 w 22"/>
                  <a:gd name="T21" fmla="*/ 24 h 34"/>
                  <a:gd name="T22" fmla="*/ 22 w 22"/>
                  <a:gd name="T23" fmla="*/ 29 h 34"/>
                  <a:gd name="T24" fmla="*/ 20 w 22"/>
                  <a:gd name="T25" fmla="*/ 31 h 34"/>
                  <a:gd name="T26" fmla="*/ 15 w 22"/>
                  <a:gd name="T27" fmla="*/ 31 h 34"/>
                  <a:gd name="T28" fmla="*/ 13 w 22"/>
                  <a:gd name="T29" fmla="*/ 34 h 34"/>
                  <a:gd name="T30" fmla="*/ 10 w 22"/>
                  <a:gd name="T31" fmla="*/ 31 h 34"/>
                  <a:gd name="T32" fmla="*/ 10 w 22"/>
                  <a:gd name="T33" fmla="*/ 31 h 34"/>
                  <a:gd name="T34" fmla="*/ 5 w 22"/>
                  <a:gd name="T35" fmla="*/ 31 h 34"/>
                  <a:gd name="T36" fmla="*/ 3 w 22"/>
                  <a:gd name="T37" fmla="*/ 27 h 34"/>
                  <a:gd name="T38" fmla="*/ 5 w 22"/>
                  <a:gd name="T39" fmla="*/ 24 h 34"/>
                  <a:gd name="T40" fmla="*/ 10 w 22"/>
                  <a:gd name="T41" fmla="*/ 24 h 34"/>
                  <a:gd name="T42" fmla="*/ 13 w 22"/>
                  <a:gd name="T43" fmla="*/ 22 h 34"/>
                  <a:gd name="T44" fmla="*/ 13 w 22"/>
                  <a:gd name="T45" fmla="*/ 22 h 34"/>
                  <a:gd name="T46" fmla="*/ 13 w 22"/>
                  <a:gd name="T47" fmla="*/ 22 h 34"/>
                  <a:gd name="T48" fmla="*/ 15 w 22"/>
                  <a:gd name="T49" fmla="*/ 19 h 34"/>
                  <a:gd name="T50" fmla="*/ 13 w 22"/>
                  <a:gd name="T51" fmla="*/ 17 h 34"/>
                  <a:gd name="T52" fmla="*/ 10 w 22"/>
                  <a:gd name="T53" fmla="*/ 14 h 34"/>
                  <a:gd name="T54" fmla="*/ 8 w 22"/>
                  <a:gd name="T55" fmla="*/ 12 h 34"/>
                  <a:gd name="T56" fmla="*/ 5 w 22"/>
                  <a:gd name="T57" fmla="*/ 9 h 34"/>
                  <a:gd name="T58" fmla="*/ 5 w 22"/>
                  <a:gd name="T59" fmla="*/ 9 h 34"/>
                  <a:gd name="T60" fmla="*/ 5 w 22"/>
                  <a:gd name="T61" fmla="*/ 5 h 34"/>
                  <a:gd name="T62" fmla="*/ 0 w 22"/>
                  <a:gd name="T63" fmla="*/ 5 h 34"/>
                  <a:gd name="T64" fmla="*/ 3 w 22"/>
                  <a:gd name="T65" fmla="*/ 2 h 34"/>
                  <a:gd name="T66" fmla="*/ 5 w 22"/>
                  <a:gd name="T6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" h="34">
                    <a:moveTo>
                      <a:pt x="8" y="0"/>
                    </a:moveTo>
                    <a:lnTo>
                      <a:pt x="8" y="2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18" y="17"/>
                    </a:lnTo>
                    <a:lnTo>
                      <a:pt x="20" y="17"/>
                    </a:lnTo>
                    <a:lnTo>
                      <a:pt x="18" y="17"/>
                    </a:lnTo>
                    <a:lnTo>
                      <a:pt x="20" y="19"/>
                    </a:lnTo>
                    <a:lnTo>
                      <a:pt x="18" y="19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27"/>
                    </a:lnTo>
                    <a:lnTo>
                      <a:pt x="22" y="29"/>
                    </a:lnTo>
                    <a:lnTo>
                      <a:pt x="20" y="29"/>
                    </a:lnTo>
                    <a:lnTo>
                      <a:pt x="20" y="31"/>
                    </a:lnTo>
                    <a:lnTo>
                      <a:pt x="18" y="31"/>
                    </a:lnTo>
                    <a:lnTo>
                      <a:pt x="15" y="31"/>
                    </a:lnTo>
                    <a:lnTo>
                      <a:pt x="13" y="31"/>
                    </a:lnTo>
                    <a:lnTo>
                      <a:pt x="13" y="34"/>
                    </a:lnTo>
                    <a:lnTo>
                      <a:pt x="10" y="34"/>
                    </a:lnTo>
                    <a:lnTo>
                      <a:pt x="10" y="31"/>
                    </a:lnTo>
                    <a:lnTo>
                      <a:pt x="10" y="34"/>
                    </a:lnTo>
                    <a:lnTo>
                      <a:pt x="10" y="31"/>
                    </a:lnTo>
                    <a:lnTo>
                      <a:pt x="8" y="31"/>
                    </a:lnTo>
                    <a:lnTo>
                      <a:pt x="5" y="31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5" y="27"/>
                    </a:lnTo>
                    <a:lnTo>
                      <a:pt x="5" y="24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13" y="22"/>
                    </a:lnTo>
                    <a:lnTo>
                      <a:pt x="13" y="24"/>
                    </a:lnTo>
                    <a:lnTo>
                      <a:pt x="13" y="22"/>
                    </a:lnTo>
                    <a:lnTo>
                      <a:pt x="15" y="22"/>
                    </a:lnTo>
                    <a:lnTo>
                      <a:pt x="13" y="22"/>
                    </a:lnTo>
                    <a:lnTo>
                      <a:pt x="15" y="22"/>
                    </a:lnTo>
                    <a:lnTo>
                      <a:pt x="15" y="19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0" y="17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8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4" name="Freeform 2340"/>
              <p:cNvSpPr>
                <a:spLocks/>
              </p:cNvSpPr>
              <p:nvPr/>
            </p:nvSpPr>
            <p:spPr bwMode="auto">
              <a:xfrm>
                <a:off x="2246" y="1769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2 w 5"/>
                  <a:gd name="T3" fmla="*/ 3 h 5"/>
                  <a:gd name="T4" fmla="*/ 5 w 5"/>
                  <a:gd name="T5" fmla="*/ 3 h 5"/>
                  <a:gd name="T6" fmla="*/ 2 w 5"/>
                  <a:gd name="T7" fmla="*/ 3 h 5"/>
                  <a:gd name="T8" fmla="*/ 2 w 5"/>
                  <a:gd name="T9" fmla="*/ 5 h 5"/>
                  <a:gd name="T10" fmla="*/ 0 w 5"/>
                  <a:gd name="T11" fmla="*/ 3 h 5"/>
                  <a:gd name="T12" fmla="*/ 2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2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5" name="Rectangle 2341"/>
              <p:cNvSpPr>
                <a:spLocks noChangeArrowheads="1"/>
              </p:cNvSpPr>
              <p:nvPr/>
            </p:nvSpPr>
            <p:spPr bwMode="auto">
              <a:xfrm>
                <a:off x="2537" y="1769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6" name="Freeform 2342"/>
              <p:cNvSpPr>
                <a:spLocks/>
              </p:cNvSpPr>
              <p:nvPr/>
            </p:nvSpPr>
            <p:spPr bwMode="auto">
              <a:xfrm>
                <a:off x="2537" y="1764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0 h 3"/>
                  <a:gd name="T4" fmla="*/ 2 w 2"/>
                  <a:gd name="T5" fmla="*/ 0 h 3"/>
                  <a:gd name="T6" fmla="*/ 0 w 2"/>
                  <a:gd name="T7" fmla="*/ 0 h 3"/>
                  <a:gd name="T8" fmla="*/ 2 w 2"/>
                  <a:gd name="T9" fmla="*/ 0 h 3"/>
                  <a:gd name="T10" fmla="*/ 0 w 2"/>
                  <a:gd name="T11" fmla="*/ 0 h 3"/>
                  <a:gd name="T12" fmla="*/ 0 w 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7" name="Rectangle 2343"/>
              <p:cNvSpPr>
                <a:spLocks noChangeArrowheads="1"/>
              </p:cNvSpPr>
              <p:nvPr/>
            </p:nvSpPr>
            <p:spPr bwMode="auto">
              <a:xfrm>
                <a:off x="2238" y="1764"/>
                <a:ext cx="3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8" name="Freeform 2344"/>
              <p:cNvSpPr>
                <a:spLocks/>
              </p:cNvSpPr>
              <p:nvPr/>
            </p:nvSpPr>
            <p:spPr bwMode="auto">
              <a:xfrm>
                <a:off x="2566" y="174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9" name="Freeform 2345"/>
              <p:cNvSpPr>
                <a:spLocks/>
              </p:cNvSpPr>
              <p:nvPr/>
            </p:nvSpPr>
            <p:spPr bwMode="auto">
              <a:xfrm>
                <a:off x="2564" y="174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2 w 2"/>
                  <a:gd name="T15" fmla="*/ 2 h 2"/>
                  <a:gd name="T16" fmla="*/ 2 w 2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0" name="Freeform 2346"/>
              <p:cNvSpPr>
                <a:spLocks/>
              </p:cNvSpPr>
              <p:nvPr/>
            </p:nvSpPr>
            <p:spPr bwMode="auto">
              <a:xfrm>
                <a:off x="2568" y="17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1" name="Rectangle 2347"/>
              <p:cNvSpPr>
                <a:spLocks noChangeArrowheads="1"/>
              </p:cNvSpPr>
              <p:nvPr/>
            </p:nvSpPr>
            <p:spPr bwMode="auto">
              <a:xfrm>
                <a:off x="2566" y="1745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2" name="Freeform 2348"/>
              <p:cNvSpPr>
                <a:spLocks/>
              </p:cNvSpPr>
              <p:nvPr/>
            </p:nvSpPr>
            <p:spPr bwMode="auto">
              <a:xfrm>
                <a:off x="2568" y="1742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0 h 3"/>
                  <a:gd name="T6" fmla="*/ 3 w 3"/>
                  <a:gd name="T7" fmla="*/ 3 h 3"/>
                  <a:gd name="T8" fmla="*/ 0 w 3"/>
                  <a:gd name="T9" fmla="*/ 3 h 3"/>
                  <a:gd name="T10" fmla="*/ 3 w 3"/>
                  <a:gd name="T11" fmla="*/ 3 h 3"/>
                  <a:gd name="T12" fmla="*/ 0 w 3"/>
                  <a:gd name="T13" fmla="*/ 3 h 3"/>
                  <a:gd name="T14" fmla="*/ 3 w 3"/>
                  <a:gd name="T15" fmla="*/ 3 h 3"/>
                  <a:gd name="T16" fmla="*/ 0 w 3"/>
                  <a:gd name="T17" fmla="*/ 3 h 3"/>
                  <a:gd name="T18" fmla="*/ 3 w 3"/>
                  <a:gd name="T19" fmla="*/ 3 h 3"/>
                  <a:gd name="T20" fmla="*/ 0 w 3"/>
                  <a:gd name="T21" fmla="*/ 3 h 3"/>
                  <a:gd name="T22" fmla="*/ 3 w 3"/>
                  <a:gd name="T23" fmla="*/ 3 h 3"/>
                  <a:gd name="T24" fmla="*/ 0 w 3"/>
                  <a:gd name="T25" fmla="*/ 3 h 3"/>
                  <a:gd name="T26" fmla="*/ 0 w 3"/>
                  <a:gd name="T27" fmla="*/ 0 h 3"/>
                  <a:gd name="T28" fmla="*/ 3 w 3"/>
                  <a:gd name="T2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3" name="Freeform 2349"/>
              <p:cNvSpPr>
                <a:spLocks/>
              </p:cNvSpPr>
              <p:nvPr/>
            </p:nvSpPr>
            <p:spPr bwMode="auto">
              <a:xfrm>
                <a:off x="2566" y="1742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3 h 5"/>
                  <a:gd name="T4" fmla="*/ 2 w 2"/>
                  <a:gd name="T5" fmla="*/ 0 h 5"/>
                  <a:gd name="T6" fmla="*/ 2 w 2"/>
                  <a:gd name="T7" fmla="*/ 3 h 5"/>
                  <a:gd name="T8" fmla="*/ 2 w 2"/>
                  <a:gd name="T9" fmla="*/ 5 h 5"/>
                  <a:gd name="T10" fmla="*/ 2 w 2"/>
                  <a:gd name="T11" fmla="*/ 3 h 5"/>
                  <a:gd name="T12" fmla="*/ 0 w 2"/>
                  <a:gd name="T13" fmla="*/ 3 h 5"/>
                  <a:gd name="T14" fmla="*/ 2 w 2"/>
                  <a:gd name="T15" fmla="*/ 3 h 5"/>
                  <a:gd name="T16" fmla="*/ 0 w 2"/>
                  <a:gd name="T17" fmla="*/ 3 h 5"/>
                  <a:gd name="T18" fmla="*/ 2 w 2"/>
                  <a:gd name="T19" fmla="*/ 3 h 5"/>
                  <a:gd name="T20" fmla="*/ 0 w 2"/>
                  <a:gd name="T21" fmla="*/ 3 h 5"/>
                  <a:gd name="T22" fmla="*/ 2 w 2"/>
                  <a:gd name="T23" fmla="*/ 3 h 5"/>
                  <a:gd name="T24" fmla="*/ 0 w 2"/>
                  <a:gd name="T25" fmla="*/ 3 h 5"/>
                  <a:gd name="T26" fmla="*/ 2 w 2"/>
                  <a:gd name="T27" fmla="*/ 3 h 5"/>
                  <a:gd name="T28" fmla="*/ 0 w 2"/>
                  <a:gd name="T29" fmla="*/ 3 h 5"/>
                  <a:gd name="T30" fmla="*/ 2 w 2"/>
                  <a:gd name="T31" fmla="*/ 3 h 5"/>
                  <a:gd name="T32" fmla="*/ 0 w 2"/>
                  <a:gd name="T33" fmla="*/ 3 h 5"/>
                  <a:gd name="T34" fmla="*/ 2 w 2"/>
                  <a:gd name="T35" fmla="*/ 3 h 5"/>
                  <a:gd name="T36" fmla="*/ 0 w 2"/>
                  <a:gd name="T37" fmla="*/ 3 h 5"/>
                  <a:gd name="T38" fmla="*/ 2 w 2"/>
                  <a:gd name="T39" fmla="*/ 3 h 5"/>
                  <a:gd name="T40" fmla="*/ 0 w 2"/>
                  <a:gd name="T41" fmla="*/ 3 h 5"/>
                  <a:gd name="T42" fmla="*/ 2 w 2"/>
                  <a:gd name="T43" fmla="*/ 3 h 5"/>
                  <a:gd name="T44" fmla="*/ 2 w 2"/>
                  <a:gd name="T4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4" name="Freeform 2350"/>
              <p:cNvSpPr>
                <a:spLocks/>
              </p:cNvSpPr>
              <p:nvPr/>
            </p:nvSpPr>
            <p:spPr bwMode="auto">
              <a:xfrm>
                <a:off x="2568" y="174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0 w 3"/>
                  <a:gd name="T4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5" name="Freeform 2351"/>
              <p:cNvSpPr>
                <a:spLocks/>
              </p:cNvSpPr>
              <p:nvPr/>
            </p:nvSpPr>
            <p:spPr bwMode="auto">
              <a:xfrm>
                <a:off x="2568" y="1740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2 h 2"/>
                  <a:gd name="T6" fmla="*/ 3 w 3"/>
                  <a:gd name="T7" fmla="*/ 0 h 2"/>
                  <a:gd name="T8" fmla="*/ 3 w 3"/>
                  <a:gd name="T9" fmla="*/ 2 h 2"/>
                  <a:gd name="T10" fmla="*/ 0 w 3"/>
                  <a:gd name="T11" fmla="*/ 2 h 2"/>
                  <a:gd name="T12" fmla="*/ 3 w 3"/>
                  <a:gd name="T13" fmla="*/ 2 h 2"/>
                  <a:gd name="T14" fmla="*/ 0 w 3"/>
                  <a:gd name="T15" fmla="*/ 2 h 2"/>
                  <a:gd name="T16" fmla="*/ 0 w 3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6" name="Freeform 2352"/>
              <p:cNvSpPr>
                <a:spLocks/>
              </p:cNvSpPr>
              <p:nvPr/>
            </p:nvSpPr>
            <p:spPr bwMode="auto">
              <a:xfrm>
                <a:off x="2204" y="173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7" name="Freeform 2353"/>
              <p:cNvSpPr>
                <a:spLocks/>
              </p:cNvSpPr>
              <p:nvPr/>
            </p:nvSpPr>
            <p:spPr bwMode="auto">
              <a:xfrm>
                <a:off x="2510" y="1742"/>
                <a:ext cx="161" cy="179"/>
              </a:xfrm>
              <a:custGeom>
                <a:avLst/>
                <a:gdLst>
                  <a:gd name="T0" fmla="*/ 71 w 161"/>
                  <a:gd name="T1" fmla="*/ 8 h 179"/>
                  <a:gd name="T2" fmla="*/ 78 w 161"/>
                  <a:gd name="T3" fmla="*/ 10 h 179"/>
                  <a:gd name="T4" fmla="*/ 93 w 161"/>
                  <a:gd name="T5" fmla="*/ 15 h 179"/>
                  <a:gd name="T6" fmla="*/ 98 w 161"/>
                  <a:gd name="T7" fmla="*/ 25 h 179"/>
                  <a:gd name="T8" fmla="*/ 107 w 161"/>
                  <a:gd name="T9" fmla="*/ 30 h 179"/>
                  <a:gd name="T10" fmla="*/ 127 w 161"/>
                  <a:gd name="T11" fmla="*/ 30 h 179"/>
                  <a:gd name="T12" fmla="*/ 134 w 161"/>
                  <a:gd name="T13" fmla="*/ 27 h 179"/>
                  <a:gd name="T14" fmla="*/ 144 w 161"/>
                  <a:gd name="T15" fmla="*/ 37 h 179"/>
                  <a:gd name="T16" fmla="*/ 159 w 161"/>
                  <a:gd name="T17" fmla="*/ 42 h 179"/>
                  <a:gd name="T18" fmla="*/ 156 w 161"/>
                  <a:gd name="T19" fmla="*/ 49 h 179"/>
                  <a:gd name="T20" fmla="*/ 161 w 161"/>
                  <a:gd name="T21" fmla="*/ 54 h 179"/>
                  <a:gd name="T22" fmla="*/ 159 w 161"/>
                  <a:gd name="T23" fmla="*/ 62 h 179"/>
                  <a:gd name="T24" fmla="*/ 151 w 161"/>
                  <a:gd name="T25" fmla="*/ 84 h 179"/>
                  <a:gd name="T26" fmla="*/ 127 w 161"/>
                  <a:gd name="T27" fmla="*/ 106 h 179"/>
                  <a:gd name="T28" fmla="*/ 98 w 161"/>
                  <a:gd name="T29" fmla="*/ 118 h 179"/>
                  <a:gd name="T30" fmla="*/ 80 w 161"/>
                  <a:gd name="T31" fmla="*/ 130 h 179"/>
                  <a:gd name="T32" fmla="*/ 76 w 161"/>
                  <a:gd name="T33" fmla="*/ 135 h 179"/>
                  <a:gd name="T34" fmla="*/ 71 w 161"/>
                  <a:gd name="T35" fmla="*/ 145 h 179"/>
                  <a:gd name="T36" fmla="*/ 66 w 161"/>
                  <a:gd name="T37" fmla="*/ 164 h 179"/>
                  <a:gd name="T38" fmla="*/ 56 w 161"/>
                  <a:gd name="T39" fmla="*/ 179 h 179"/>
                  <a:gd name="T40" fmla="*/ 44 w 161"/>
                  <a:gd name="T41" fmla="*/ 172 h 179"/>
                  <a:gd name="T42" fmla="*/ 32 w 161"/>
                  <a:gd name="T43" fmla="*/ 164 h 179"/>
                  <a:gd name="T44" fmla="*/ 24 w 161"/>
                  <a:gd name="T45" fmla="*/ 157 h 179"/>
                  <a:gd name="T46" fmla="*/ 14 w 161"/>
                  <a:gd name="T47" fmla="*/ 162 h 179"/>
                  <a:gd name="T48" fmla="*/ 19 w 161"/>
                  <a:gd name="T49" fmla="*/ 157 h 179"/>
                  <a:gd name="T50" fmla="*/ 17 w 161"/>
                  <a:gd name="T51" fmla="*/ 154 h 179"/>
                  <a:gd name="T52" fmla="*/ 22 w 161"/>
                  <a:gd name="T53" fmla="*/ 150 h 179"/>
                  <a:gd name="T54" fmla="*/ 24 w 161"/>
                  <a:gd name="T55" fmla="*/ 142 h 179"/>
                  <a:gd name="T56" fmla="*/ 27 w 161"/>
                  <a:gd name="T57" fmla="*/ 135 h 179"/>
                  <a:gd name="T58" fmla="*/ 27 w 161"/>
                  <a:gd name="T59" fmla="*/ 130 h 179"/>
                  <a:gd name="T60" fmla="*/ 27 w 161"/>
                  <a:gd name="T61" fmla="*/ 130 h 179"/>
                  <a:gd name="T62" fmla="*/ 32 w 161"/>
                  <a:gd name="T63" fmla="*/ 130 h 179"/>
                  <a:gd name="T64" fmla="*/ 34 w 161"/>
                  <a:gd name="T65" fmla="*/ 118 h 179"/>
                  <a:gd name="T66" fmla="*/ 36 w 161"/>
                  <a:gd name="T67" fmla="*/ 106 h 179"/>
                  <a:gd name="T68" fmla="*/ 32 w 161"/>
                  <a:gd name="T69" fmla="*/ 106 h 179"/>
                  <a:gd name="T70" fmla="*/ 34 w 161"/>
                  <a:gd name="T71" fmla="*/ 101 h 179"/>
                  <a:gd name="T72" fmla="*/ 34 w 161"/>
                  <a:gd name="T73" fmla="*/ 96 h 179"/>
                  <a:gd name="T74" fmla="*/ 32 w 161"/>
                  <a:gd name="T75" fmla="*/ 98 h 179"/>
                  <a:gd name="T76" fmla="*/ 29 w 161"/>
                  <a:gd name="T77" fmla="*/ 101 h 179"/>
                  <a:gd name="T78" fmla="*/ 29 w 161"/>
                  <a:gd name="T79" fmla="*/ 101 h 179"/>
                  <a:gd name="T80" fmla="*/ 24 w 161"/>
                  <a:gd name="T81" fmla="*/ 106 h 179"/>
                  <a:gd name="T82" fmla="*/ 24 w 161"/>
                  <a:gd name="T83" fmla="*/ 110 h 179"/>
                  <a:gd name="T84" fmla="*/ 22 w 161"/>
                  <a:gd name="T85" fmla="*/ 108 h 179"/>
                  <a:gd name="T86" fmla="*/ 22 w 161"/>
                  <a:gd name="T87" fmla="*/ 113 h 179"/>
                  <a:gd name="T88" fmla="*/ 12 w 161"/>
                  <a:gd name="T89" fmla="*/ 108 h 179"/>
                  <a:gd name="T90" fmla="*/ 5 w 161"/>
                  <a:gd name="T91" fmla="*/ 101 h 179"/>
                  <a:gd name="T92" fmla="*/ 5 w 161"/>
                  <a:gd name="T93" fmla="*/ 81 h 179"/>
                  <a:gd name="T94" fmla="*/ 5 w 161"/>
                  <a:gd name="T95" fmla="*/ 66 h 179"/>
                  <a:gd name="T96" fmla="*/ 14 w 161"/>
                  <a:gd name="T97" fmla="*/ 59 h 179"/>
                  <a:gd name="T98" fmla="*/ 17 w 161"/>
                  <a:gd name="T99" fmla="*/ 57 h 179"/>
                  <a:gd name="T100" fmla="*/ 22 w 161"/>
                  <a:gd name="T101" fmla="*/ 42 h 179"/>
                  <a:gd name="T102" fmla="*/ 29 w 161"/>
                  <a:gd name="T103" fmla="*/ 30 h 179"/>
                  <a:gd name="T104" fmla="*/ 29 w 161"/>
                  <a:gd name="T105" fmla="*/ 25 h 179"/>
                  <a:gd name="T106" fmla="*/ 27 w 161"/>
                  <a:gd name="T107" fmla="*/ 18 h 179"/>
                  <a:gd name="T108" fmla="*/ 44 w 161"/>
                  <a:gd name="T109" fmla="*/ 10 h 179"/>
                  <a:gd name="T110" fmla="*/ 58 w 161"/>
                  <a:gd name="T111" fmla="*/ 5 h 179"/>
                  <a:gd name="T112" fmla="*/ 58 w 161"/>
                  <a:gd name="T113" fmla="*/ 5 h 179"/>
                  <a:gd name="T114" fmla="*/ 58 w 161"/>
                  <a:gd name="T115" fmla="*/ 5 h 179"/>
                  <a:gd name="T116" fmla="*/ 61 w 161"/>
                  <a:gd name="T117" fmla="*/ 3 h 179"/>
                  <a:gd name="T118" fmla="*/ 61 w 161"/>
                  <a:gd name="T119" fmla="*/ 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1" h="179">
                    <a:moveTo>
                      <a:pt x="61" y="0"/>
                    </a:moveTo>
                    <a:lnTo>
                      <a:pt x="63" y="0"/>
                    </a:lnTo>
                    <a:lnTo>
                      <a:pt x="63" y="3"/>
                    </a:lnTo>
                    <a:lnTo>
                      <a:pt x="66" y="3"/>
                    </a:lnTo>
                    <a:lnTo>
                      <a:pt x="66" y="5"/>
                    </a:lnTo>
                    <a:lnTo>
                      <a:pt x="68" y="5"/>
                    </a:lnTo>
                    <a:lnTo>
                      <a:pt x="71" y="5"/>
                    </a:lnTo>
                    <a:lnTo>
                      <a:pt x="71" y="8"/>
                    </a:lnTo>
                    <a:lnTo>
                      <a:pt x="71" y="5"/>
                    </a:lnTo>
                    <a:lnTo>
                      <a:pt x="71" y="8"/>
                    </a:lnTo>
                    <a:lnTo>
                      <a:pt x="71" y="5"/>
                    </a:lnTo>
                    <a:lnTo>
                      <a:pt x="71" y="8"/>
                    </a:lnTo>
                    <a:lnTo>
                      <a:pt x="73" y="8"/>
                    </a:lnTo>
                    <a:lnTo>
                      <a:pt x="71" y="8"/>
                    </a:lnTo>
                    <a:lnTo>
                      <a:pt x="73" y="8"/>
                    </a:lnTo>
                    <a:lnTo>
                      <a:pt x="73" y="5"/>
                    </a:lnTo>
                    <a:lnTo>
                      <a:pt x="76" y="5"/>
                    </a:lnTo>
                    <a:lnTo>
                      <a:pt x="76" y="8"/>
                    </a:lnTo>
                    <a:lnTo>
                      <a:pt x="76" y="10"/>
                    </a:lnTo>
                    <a:lnTo>
                      <a:pt x="78" y="10"/>
                    </a:lnTo>
                    <a:lnTo>
                      <a:pt x="78" y="13"/>
                    </a:lnTo>
                    <a:lnTo>
                      <a:pt x="80" y="13"/>
                    </a:lnTo>
                    <a:lnTo>
                      <a:pt x="80" y="15"/>
                    </a:lnTo>
                    <a:lnTo>
                      <a:pt x="83" y="15"/>
                    </a:lnTo>
                    <a:lnTo>
                      <a:pt x="85" y="15"/>
                    </a:lnTo>
                    <a:lnTo>
                      <a:pt x="85" y="18"/>
                    </a:lnTo>
                    <a:lnTo>
                      <a:pt x="88" y="18"/>
                    </a:lnTo>
                    <a:lnTo>
                      <a:pt x="88" y="15"/>
                    </a:lnTo>
                    <a:lnTo>
                      <a:pt x="90" y="15"/>
                    </a:lnTo>
                    <a:lnTo>
                      <a:pt x="93" y="15"/>
                    </a:lnTo>
                    <a:lnTo>
                      <a:pt x="93" y="18"/>
                    </a:lnTo>
                    <a:lnTo>
                      <a:pt x="93" y="20"/>
                    </a:lnTo>
                    <a:lnTo>
                      <a:pt x="95" y="20"/>
                    </a:lnTo>
                    <a:lnTo>
                      <a:pt x="95" y="22"/>
                    </a:lnTo>
                    <a:lnTo>
                      <a:pt x="95" y="20"/>
                    </a:lnTo>
                    <a:lnTo>
                      <a:pt x="95" y="22"/>
                    </a:lnTo>
                    <a:lnTo>
                      <a:pt x="95" y="20"/>
                    </a:lnTo>
                    <a:lnTo>
                      <a:pt x="98" y="20"/>
                    </a:lnTo>
                    <a:lnTo>
                      <a:pt x="98" y="22"/>
                    </a:lnTo>
                    <a:lnTo>
                      <a:pt x="98" y="25"/>
                    </a:lnTo>
                    <a:lnTo>
                      <a:pt x="98" y="27"/>
                    </a:lnTo>
                    <a:lnTo>
                      <a:pt x="100" y="27"/>
                    </a:lnTo>
                    <a:lnTo>
                      <a:pt x="102" y="27"/>
                    </a:lnTo>
                    <a:lnTo>
                      <a:pt x="102" y="30"/>
                    </a:lnTo>
                    <a:lnTo>
                      <a:pt x="105" y="30"/>
                    </a:lnTo>
                    <a:lnTo>
                      <a:pt x="105" y="27"/>
                    </a:lnTo>
                    <a:lnTo>
                      <a:pt x="107" y="27"/>
                    </a:lnTo>
                    <a:lnTo>
                      <a:pt x="107" y="30"/>
                    </a:lnTo>
                    <a:lnTo>
                      <a:pt x="110" y="30"/>
                    </a:lnTo>
                    <a:lnTo>
                      <a:pt x="107" y="30"/>
                    </a:lnTo>
                    <a:lnTo>
                      <a:pt x="107" y="32"/>
                    </a:lnTo>
                    <a:lnTo>
                      <a:pt x="110" y="32"/>
                    </a:lnTo>
                    <a:lnTo>
                      <a:pt x="112" y="32"/>
                    </a:lnTo>
                    <a:lnTo>
                      <a:pt x="115" y="32"/>
                    </a:lnTo>
                    <a:lnTo>
                      <a:pt x="117" y="32"/>
                    </a:lnTo>
                    <a:lnTo>
                      <a:pt x="120" y="32"/>
                    </a:lnTo>
                    <a:lnTo>
                      <a:pt x="122" y="32"/>
                    </a:lnTo>
                    <a:lnTo>
                      <a:pt x="124" y="32"/>
                    </a:lnTo>
                    <a:lnTo>
                      <a:pt x="127" y="32"/>
                    </a:lnTo>
                    <a:lnTo>
                      <a:pt x="127" y="30"/>
                    </a:lnTo>
                    <a:lnTo>
                      <a:pt x="127" y="27"/>
                    </a:lnTo>
                    <a:lnTo>
                      <a:pt x="129" y="27"/>
                    </a:lnTo>
                    <a:lnTo>
                      <a:pt x="129" y="30"/>
                    </a:lnTo>
                    <a:lnTo>
                      <a:pt x="129" y="27"/>
                    </a:lnTo>
                    <a:lnTo>
                      <a:pt x="132" y="27"/>
                    </a:lnTo>
                    <a:lnTo>
                      <a:pt x="132" y="30"/>
                    </a:lnTo>
                    <a:lnTo>
                      <a:pt x="132" y="27"/>
                    </a:lnTo>
                    <a:lnTo>
                      <a:pt x="134" y="27"/>
                    </a:lnTo>
                    <a:lnTo>
                      <a:pt x="134" y="30"/>
                    </a:lnTo>
                    <a:lnTo>
                      <a:pt x="134" y="27"/>
                    </a:lnTo>
                    <a:lnTo>
                      <a:pt x="134" y="30"/>
                    </a:lnTo>
                    <a:lnTo>
                      <a:pt x="137" y="30"/>
                    </a:lnTo>
                    <a:lnTo>
                      <a:pt x="139" y="30"/>
                    </a:lnTo>
                    <a:lnTo>
                      <a:pt x="139" y="32"/>
                    </a:lnTo>
                    <a:lnTo>
                      <a:pt x="142" y="32"/>
                    </a:lnTo>
                    <a:lnTo>
                      <a:pt x="139" y="32"/>
                    </a:lnTo>
                    <a:lnTo>
                      <a:pt x="139" y="35"/>
                    </a:lnTo>
                    <a:lnTo>
                      <a:pt x="142" y="35"/>
                    </a:lnTo>
                    <a:lnTo>
                      <a:pt x="144" y="35"/>
                    </a:lnTo>
                    <a:lnTo>
                      <a:pt x="144" y="37"/>
                    </a:lnTo>
                    <a:lnTo>
                      <a:pt x="146" y="37"/>
                    </a:lnTo>
                    <a:lnTo>
                      <a:pt x="149" y="37"/>
                    </a:lnTo>
                    <a:lnTo>
                      <a:pt x="149" y="40"/>
                    </a:lnTo>
                    <a:lnTo>
                      <a:pt x="149" y="37"/>
                    </a:lnTo>
                    <a:lnTo>
                      <a:pt x="149" y="40"/>
                    </a:lnTo>
                    <a:lnTo>
                      <a:pt x="151" y="40"/>
                    </a:lnTo>
                    <a:lnTo>
                      <a:pt x="154" y="40"/>
                    </a:lnTo>
                    <a:lnTo>
                      <a:pt x="154" y="42"/>
                    </a:lnTo>
                    <a:lnTo>
                      <a:pt x="156" y="42"/>
                    </a:lnTo>
                    <a:lnTo>
                      <a:pt x="159" y="42"/>
                    </a:lnTo>
                    <a:lnTo>
                      <a:pt x="159" y="44"/>
                    </a:lnTo>
                    <a:lnTo>
                      <a:pt x="156" y="44"/>
                    </a:lnTo>
                    <a:lnTo>
                      <a:pt x="154" y="44"/>
                    </a:lnTo>
                    <a:lnTo>
                      <a:pt x="154" y="42"/>
                    </a:lnTo>
                    <a:lnTo>
                      <a:pt x="151" y="42"/>
                    </a:lnTo>
                    <a:lnTo>
                      <a:pt x="151" y="44"/>
                    </a:lnTo>
                    <a:lnTo>
                      <a:pt x="154" y="44"/>
                    </a:lnTo>
                    <a:lnTo>
                      <a:pt x="154" y="47"/>
                    </a:lnTo>
                    <a:lnTo>
                      <a:pt x="154" y="49"/>
                    </a:lnTo>
                    <a:lnTo>
                      <a:pt x="156" y="49"/>
                    </a:lnTo>
                    <a:lnTo>
                      <a:pt x="156" y="52"/>
                    </a:lnTo>
                    <a:lnTo>
                      <a:pt x="159" y="52"/>
                    </a:lnTo>
                    <a:lnTo>
                      <a:pt x="159" y="54"/>
                    </a:lnTo>
                    <a:lnTo>
                      <a:pt x="159" y="52"/>
                    </a:lnTo>
                    <a:lnTo>
                      <a:pt x="159" y="54"/>
                    </a:lnTo>
                    <a:lnTo>
                      <a:pt x="159" y="52"/>
                    </a:lnTo>
                    <a:lnTo>
                      <a:pt x="159" y="54"/>
                    </a:lnTo>
                    <a:lnTo>
                      <a:pt x="161" y="54"/>
                    </a:lnTo>
                    <a:lnTo>
                      <a:pt x="159" y="54"/>
                    </a:lnTo>
                    <a:lnTo>
                      <a:pt x="161" y="54"/>
                    </a:lnTo>
                    <a:lnTo>
                      <a:pt x="159" y="54"/>
                    </a:lnTo>
                    <a:lnTo>
                      <a:pt x="159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9"/>
                    </a:lnTo>
                    <a:lnTo>
                      <a:pt x="159" y="62"/>
                    </a:lnTo>
                    <a:lnTo>
                      <a:pt x="161" y="62"/>
                    </a:lnTo>
                    <a:lnTo>
                      <a:pt x="159" y="62"/>
                    </a:lnTo>
                    <a:lnTo>
                      <a:pt x="161" y="64"/>
                    </a:lnTo>
                    <a:lnTo>
                      <a:pt x="161" y="66"/>
                    </a:lnTo>
                    <a:lnTo>
                      <a:pt x="159" y="66"/>
                    </a:lnTo>
                    <a:lnTo>
                      <a:pt x="156" y="66"/>
                    </a:lnTo>
                    <a:lnTo>
                      <a:pt x="156" y="64"/>
                    </a:lnTo>
                    <a:lnTo>
                      <a:pt x="156" y="66"/>
                    </a:lnTo>
                    <a:lnTo>
                      <a:pt x="154" y="71"/>
                    </a:lnTo>
                    <a:lnTo>
                      <a:pt x="151" y="79"/>
                    </a:lnTo>
                    <a:lnTo>
                      <a:pt x="151" y="81"/>
                    </a:lnTo>
                    <a:lnTo>
                      <a:pt x="151" y="84"/>
                    </a:lnTo>
                    <a:lnTo>
                      <a:pt x="151" y="81"/>
                    </a:lnTo>
                    <a:lnTo>
                      <a:pt x="149" y="84"/>
                    </a:lnTo>
                    <a:lnTo>
                      <a:pt x="146" y="88"/>
                    </a:lnTo>
                    <a:lnTo>
                      <a:pt x="144" y="91"/>
                    </a:lnTo>
                    <a:lnTo>
                      <a:pt x="137" y="98"/>
                    </a:lnTo>
                    <a:lnTo>
                      <a:pt x="134" y="101"/>
                    </a:lnTo>
                    <a:lnTo>
                      <a:pt x="132" y="103"/>
                    </a:lnTo>
                    <a:lnTo>
                      <a:pt x="129" y="103"/>
                    </a:lnTo>
                    <a:lnTo>
                      <a:pt x="129" y="106"/>
                    </a:lnTo>
                    <a:lnTo>
                      <a:pt x="127" y="106"/>
                    </a:lnTo>
                    <a:lnTo>
                      <a:pt x="127" y="108"/>
                    </a:lnTo>
                    <a:lnTo>
                      <a:pt x="122" y="110"/>
                    </a:lnTo>
                    <a:lnTo>
                      <a:pt x="120" y="110"/>
                    </a:lnTo>
                    <a:lnTo>
                      <a:pt x="115" y="113"/>
                    </a:lnTo>
                    <a:lnTo>
                      <a:pt x="112" y="113"/>
                    </a:lnTo>
                    <a:lnTo>
                      <a:pt x="110" y="115"/>
                    </a:lnTo>
                    <a:lnTo>
                      <a:pt x="107" y="115"/>
                    </a:lnTo>
                    <a:lnTo>
                      <a:pt x="102" y="118"/>
                    </a:lnTo>
                    <a:lnTo>
                      <a:pt x="100" y="118"/>
                    </a:lnTo>
                    <a:lnTo>
                      <a:pt x="98" y="118"/>
                    </a:lnTo>
                    <a:lnTo>
                      <a:pt x="95" y="120"/>
                    </a:lnTo>
                    <a:lnTo>
                      <a:pt x="90" y="120"/>
                    </a:lnTo>
                    <a:lnTo>
                      <a:pt x="90" y="123"/>
                    </a:lnTo>
                    <a:lnTo>
                      <a:pt x="88" y="123"/>
                    </a:lnTo>
                    <a:lnTo>
                      <a:pt x="85" y="123"/>
                    </a:lnTo>
                    <a:lnTo>
                      <a:pt x="85" y="125"/>
                    </a:lnTo>
                    <a:lnTo>
                      <a:pt x="83" y="125"/>
                    </a:lnTo>
                    <a:lnTo>
                      <a:pt x="83" y="128"/>
                    </a:lnTo>
                    <a:lnTo>
                      <a:pt x="80" y="128"/>
                    </a:lnTo>
                    <a:lnTo>
                      <a:pt x="80" y="130"/>
                    </a:lnTo>
                    <a:lnTo>
                      <a:pt x="80" y="132"/>
                    </a:lnTo>
                    <a:lnTo>
                      <a:pt x="78" y="132"/>
                    </a:lnTo>
                    <a:lnTo>
                      <a:pt x="78" y="135"/>
                    </a:lnTo>
                    <a:lnTo>
                      <a:pt x="80" y="135"/>
                    </a:lnTo>
                    <a:lnTo>
                      <a:pt x="78" y="135"/>
                    </a:lnTo>
                    <a:lnTo>
                      <a:pt x="78" y="137"/>
                    </a:lnTo>
                    <a:lnTo>
                      <a:pt x="78" y="135"/>
                    </a:lnTo>
                    <a:lnTo>
                      <a:pt x="78" y="137"/>
                    </a:lnTo>
                    <a:lnTo>
                      <a:pt x="78" y="135"/>
                    </a:lnTo>
                    <a:lnTo>
                      <a:pt x="76" y="135"/>
                    </a:lnTo>
                    <a:lnTo>
                      <a:pt x="76" y="132"/>
                    </a:lnTo>
                    <a:lnTo>
                      <a:pt x="73" y="132"/>
                    </a:lnTo>
                    <a:lnTo>
                      <a:pt x="73" y="135"/>
                    </a:lnTo>
                    <a:lnTo>
                      <a:pt x="73" y="137"/>
                    </a:lnTo>
                    <a:lnTo>
                      <a:pt x="73" y="140"/>
                    </a:lnTo>
                    <a:lnTo>
                      <a:pt x="73" y="142"/>
                    </a:lnTo>
                    <a:lnTo>
                      <a:pt x="71" y="142"/>
                    </a:lnTo>
                    <a:lnTo>
                      <a:pt x="73" y="142"/>
                    </a:lnTo>
                    <a:lnTo>
                      <a:pt x="73" y="145"/>
                    </a:lnTo>
                    <a:lnTo>
                      <a:pt x="71" y="145"/>
                    </a:lnTo>
                    <a:lnTo>
                      <a:pt x="71" y="147"/>
                    </a:lnTo>
                    <a:lnTo>
                      <a:pt x="68" y="147"/>
                    </a:lnTo>
                    <a:lnTo>
                      <a:pt x="68" y="150"/>
                    </a:lnTo>
                    <a:lnTo>
                      <a:pt x="68" y="152"/>
                    </a:lnTo>
                    <a:lnTo>
                      <a:pt x="68" y="154"/>
                    </a:lnTo>
                    <a:lnTo>
                      <a:pt x="68" y="157"/>
                    </a:lnTo>
                    <a:lnTo>
                      <a:pt x="66" y="157"/>
                    </a:lnTo>
                    <a:lnTo>
                      <a:pt x="66" y="159"/>
                    </a:lnTo>
                    <a:lnTo>
                      <a:pt x="66" y="162"/>
                    </a:lnTo>
                    <a:lnTo>
                      <a:pt x="66" y="164"/>
                    </a:lnTo>
                    <a:lnTo>
                      <a:pt x="66" y="167"/>
                    </a:lnTo>
                    <a:lnTo>
                      <a:pt x="63" y="167"/>
                    </a:lnTo>
                    <a:lnTo>
                      <a:pt x="61" y="167"/>
                    </a:lnTo>
                    <a:lnTo>
                      <a:pt x="61" y="169"/>
                    </a:lnTo>
                    <a:lnTo>
                      <a:pt x="58" y="169"/>
                    </a:lnTo>
                    <a:lnTo>
                      <a:pt x="58" y="172"/>
                    </a:lnTo>
                    <a:lnTo>
                      <a:pt x="58" y="174"/>
                    </a:lnTo>
                    <a:lnTo>
                      <a:pt x="56" y="174"/>
                    </a:lnTo>
                    <a:lnTo>
                      <a:pt x="56" y="176"/>
                    </a:lnTo>
                    <a:lnTo>
                      <a:pt x="56" y="179"/>
                    </a:lnTo>
                    <a:lnTo>
                      <a:pt x="54" y="179"/>
                    </a:lnTo>
                    <a:lnTo>
                      <a:pt x="54" y="176"/>
                    </a:lnTo>
                    <a:lnTo>
                      <a:pt x="51" y="176"/>
                    </a:lnTo>
                    <a:lnTo>
                      <a:pt x="49" y="176"/>
                    </a:lnTo>
                    <a:lnTo>
                      <a:pt x="46" y="176"/>
                    </a:lnTo>
                    <a:lnTo>
                      <a:pt x="46" y="174"/>
                    </a:lnTo>
                    <a:lnTo>
                      <a:pt x="44" y="174"/>
                    </a:lnTo>
                    <a:lnTo>
                      <a:pt x="44" y="172"/>
                    </a:lnTo>
                    <a:lnTo>
                      <a:pt x="44" y="174"/>
                    </a:lnTo>
                    <a:lnTo>
                      <a:pt x="44" y="172"/>
                    </a:lnTo>
                    <a:lnTo>
                      <a:pt x="44" y="169"/>
                    </a:lnTo>
                    <a:lnTo>
                      <a:pt x="44" y="167"/>
                    </a:lnTo>
                    <a:lnTo>
                      <a:pt x="41" y="167"/>
                    </a:lnTo>
                    <a:lnTo>
                      <a:pt x="41" y="164"/>
                    </a:lnTo>
                    <a:lnTo>
                      <a:pt x="39" y="164"/>
                    </a:lnTo>
                    <a:lnTo>
                      <a:pt x="39" y="162"/>
                    </a:lnTo>
                    <a:lnTo>
                      <a:pt x="36" y="162"/>
                    </a:lnTo>
                    <a:lnTo>
                      <a:pt x="36" y="164"/>
                    </a:lnTo>
                    <a:lnTo>
                      <a:pt x="34" y="164"/>
                    </a:lnTo>
                    <a:lnTo>
                      <a:pt x="32" y="164"/>
                    </a:lnTo>
                    <a:lnTo>
                      <a:pt x="32" y="162"/>
                    </a:lnTo>
                    <a:lnTo>
                      <a:pt x="29" y="162"/>
                    </a:lnTo>
                    <a:lnTo>
                      <a:pt x="29" y="159"/>
                    </a:lnTo>
                    <a:lnTo>
                      <a:pt x="27" y="159"/>
                    </a:lnTo>
                    <a:lnTo>
                      <a:pt x="24" y="159"/>
                    </a:lnTo>
                    <a:lnTo>
                      <a:pt x="24" y="157"/>
                    </a:lnTo>
                    <a:lnTo>
                      <a:pt x="24" y="159"/>
                    </a:lnTo>
                    <a:lnTo>
                      <a:pt x="24" y="157"/>
                    </a:lnTo>
                    <a:lnTo>
                      <a:pt x="24" y="159"/>
                    </a:lnTo>
                    <a:lnTo>
                      <a:pt x="24" y="157"/>
                    </a:lnTo>
                    <a:lnTo>
                      <a:pt x="24" y="159"/>
                    </a:lnTo>
                    <a:lnTo>
                      <a:pt x="24" y="157"/>
                    </a:lnTo>
                    <a:lnTo>
                      <a:pt x="24" y="159"/>
                    </a:lnTo>
                    <a:lnTo>
                      <a:pt x="22" y="159"/>
                    </a:lnTo>
                    <a:lnTo>
                      <a:pt x="22" y="162"/>
                    </a:lnTo>
                    <a:lnTo>
                      <a:pt x="19" y="162"/>
                    </a:lnTo>
                    <a:lnTo>
                      <a:pt x="19" y="164"/>
                    </a:lnTo>
                    <a:lnTo>
                      <a:pt x="17" y="164"/>
                    </a:lnTo>
                    <a:lnTo>
                      <a:pt x="17" y="162"/>
                    </a:lnTo>
                    <a:lnTo>
                      <a:pt x="14" y="162"/>
                    </a:lnTo>
                    <a:lnTo>
                      <a:pt x="17" y="162"/>
                    </a:lnTo>
                    <a:lnTo>
                      <a:pt x="14" y="162"/>
                    </a:lnTo>
                    <a:lnTo>
                      <a:pt x="17" y="162"/>
                    </a:lnTo>
                    <a:lnTo>
                      <a:pt x="14" y="162"/>
                    </a:lnTo>
                    <a:lnTo>
                      <a:pt x="14" y="159"/>
                    </a:lnTo>
                    <a:lnTo>
                      <a:pt x="17" y="159"/>
                    </a:lnTo>
                    <a:lnTo>
                      <a:pt x="17" y="157"/>
                    </a:lnTo>
                    <a:lnTo>
                      <a:pt x="19" y="157"/>
                    </a:lnTo>
                    <a:lnTo>
                      <a:pt x="19" y="154"/>
                    </a:lnTo>
                    <a:lnTo>
                      <a:pt x="19" y="157"/>
                    </a:lnTo>
                    <a:lnTo>
                      <a:pt x="17" y="157"/>
                    </a:lnTo>
                    <a:lnTo>
                      <a:pt x="17" y="154"/>
                    </a:lnTo>
                    <a:lnTo>
                      <a:pt x="17" y="157"/>
                    </a:lnTo>
                    <a:lnTo>
                      <a:pt x="17" y="154"/>
                    </a:lnTo>
                    <a:lnTo>
                      <a:pt x="17" y="157"/>
                    </a:lnTo>
                    <a:lnTo>
                      <a:pt x="17" y="154"/>
                    </a:lnTo>
                    <a:lnTo>
                      <a:pt x="17" y="157"/>
                    </a:lnTo>
                    <a:lnTo>
                      <a:pt x="14" y="157"/>
                    </a:lnTo>
                    <a:lnTo>
                      <a:pt x="14" y="154"/>
                    </a:lnTo>
                    <a:lnTo>
                      <a:pt x="17" y="154"/>
                    </a:lnTo>
                    <a:lnTo>
                      <a:pt x="17" y="152"/>
                    </a:lnTo>
                    <a:lnTo>
                      <a:pt x="14" y="152"/>
                    </a:lnTo>
                    <a:lnTo>
                      <a:pt x="14" y="154"/>
                    </a:lnTo>
                    <a:lnTo>
                      <a:pt x="14" y="152"/>
                    </a:lnTo>
                    <a:lnTo>
                      <a:pt x="14" y="150"/>
                    </a:lnTo>
                    <a:lnTo>
                      <a:pt x="17" y="150"/>
                    </a:lnTo>
                    <a:lnTo>
                      <a:pt x="14" y="150"/>
                    </a:lnTo>
                    <a:lnTo>
                      <a:pt x="17" y="150"/>
                    </a:lnTo>
                    <a:lnTo>
                      <a:pt x="19" y="150"/>
                    </a:lnTo>
                    <a:lnTo>
                      <a:pt x="22" y="150"/>
                    </a:lnTo>
                    <a:lnTo>
                      <a:pt x="22" y="147"/>
                    </a:lnTo>
                    <a:lnTo>
                      <a:pt x="24" y="147"/>
                    </a:lnTo>
                    <a:lnTo>
                      <a:pt x="24" y="145"/>
                    </a:lnTo>
                    <a:lnTo>
                      <a:pt x="22" y="145"/>
                    </a:lnTo>
                    <a:lnTo>
                      <a:pt x="22" y="142"/>
                    </a:lnTo>
                    <a:lnTo>
                      <a:pt x="24" y="142"/>
                    </a:lnTo>
                    <a:lnTo>
                      <a:pt x="22" y="142"/>
                    </a:lnTo>
                    <a:lnTo>
                      <a:pt x="24" y="142"/>
                    </a:lnTo>
                    <a:lnTo>
                      <a:pt x="22" y="142"/>
                    </a:lnTo>
                    <a:lnTo>
                      <a:pt x="24" y="142"/>
                    </a:lnTo>
                    <a:lnTo>
                      <a:pt x="22" y="142"/>
                    </a:lnTo>
                    <a:lnTo>
                      <a:pt x="22" y="140"/>
                    </a:lnTo>
                    <a:lnTo>
                      <a:pt x="22" y="137"/>
                    </a:lnTo>
                    <a:lnTo>
                      <a:pt x="22" y="135"/>
                    </a:lnTo>
                    <a:lnTo>
                      <a:pt x="24" y="135"/>
                    </a:lnTo>
                    <a:lnTo>
                      <a:pt x="27" y="135"/>
                    </a:lnTo>
                    <a:lnTo>
                      <a:pt x="27" y="132"/>
                    </a:lnTo>
                    <a:lnTo>
                      <a:pt x="27" y="135"/>
                    </a:lnTo>
                    <a:lnTo>
                      <a:pt x="27" y="132"/>
                    </a:lnTo>
                    <a:lnTo>
                      <a:pt x="27" y="135"/>
                    </a:lnTo>
                    <a:lnTo>
                      <a:pt x="27" y="132"/>
                    </a:lnTo>
                    <a:lnTo>
                      <a:pt x="27" y="135"/>
                    </a:lnTo>
                    <a:lnTo>
                      <a:pt x="27" y="132"/>
                    </a:lnTo>
                    <a:lnTo>
                      <a:pt x="27" y="135"/>
                    </a:lnTo>
                    <a:lnTo>
                      <a:pt x="27" y="132"/>
                    </a:lnTo>
                    <a:lnTo>
                      <a:pt x="27" y="135"/>
                    </a:lnTo>
                    <a:lnTo>
                      <a:pt x="27" y="132"/>
                    </a:lnTo>
                    <a:lnTo>
                      <a:pt x="29" y="132"/>
                    </a:lnTo>
                    <a:lnTo>
                      <a:pt x="27" y="132"/>
                    </a:lnTo>
                    <a:lnTo>
                      <a:pt x="27" y="130"/>
                    </a:lnTo>
                    <a:lnTo>
                      <a:pt x="27" y="132"/>
                    </a:lnTo>
                    <a:lnTo>
                      <a:pt x="29" y="132"/>
                    </a:lnTo>
                    <a:lnTo>
                      <a:pt x="27" y="132"/>
                    </a:lnTo>
                    <a:lnTo>
                      <a:pt x="29" y="132"/>
                    </a:lnTo>
                    <a:lnTo>
                      <a:pt x="27" y="132"/>
                    </a:lnTo>
                    <a:lnTo>
                      <a:pt x="29" y="132"/>
                    </a:lnTo>
                    <a:lnTo>
                      <a:pt x="27" y="132"/>
                    </a:lnTo>
                    <a:lnTo>
                      <a:pt x="29" y="132"/>
                    </a:lnTo>
                    <a:lnTo>
                      <a:pt x="27" y="132"/>
                    </a:lnTo>
                    <a:lnTo>
                      <a:pt x="27" y="130"/>
                    </a:lnTo>
                    <a:lnTo>
                      <a:pt x="29" y="130"/>
                    </a:lnTo>
                    <a:lnTo>
                      <a:pt x="27" y="130"/>
                    </a:lnTo>
                    <a:lnTo>
                      <a:pt x="29" y="130"/>
                    </a:lnTo>
                    <a:lnTo>
                      <a:pt x="27" y="130"/>
                    </a:lnTo>
                    <a:lnTo>
                      <a:pt x="29" y="130"/>
                    </a:lnTo>
                    <a:lnTo>
                      <a:pt x="27" y="130"/>
                    </a:lnTo>
                    <a:lnTo>
                      <a:pt x="29" y="130"/>
                    </a:lnTo>
                    <a:lnTo>
                      <a:pt x="29" y="128"/>
                    </a:lnTo>
                    <a:lnTo>
                      <a:pt x="32" y="128"/>
                    </a:lnTo>
                    <a:lnTo>
                      <a:pt x="32" y="130"/>
                    </a:lnTo>
                    <a:lnTo>
                      <a:pt x="32" y="128"/>
                    </a:lnTo>
                    <a:lnTo>
                      <a:pt x="32" y="125"/>
                    </a:lnTo>
                    <a:lnTo>
                      <a:pt x="32" y="123"/>
                    </a:lnTo>
                    <a:lnTo>
                      <a:pt x="34" y="123"/>
                    </a:lnTo>
                    <a:lnTo>
                      <a:pt x="36" y="123"/>
                    </a:lnTo>
                    <a:lnTo>
                      <a:pt x="34" y="123"/>
                    </a:lnTo>
                    <a:lnTo>
                      <a:pt x="32" y="123"/>
                    </a:lnTo>
                    <a:lnTo>
                      <a:pt x="32" y="120"/>
                    </a:lnTo>
                    <a:lnTo>
                      <a:pt x="32" y="118"/>
                    </a:lnTo>
                    <a:lnTo>
                      <a:pt x="34" y="118"/>
                    </a:lnTo>
                    <a:lnTo>
                      <a:pt x="34" y="115"/>
                    </a:lnTo>
                    <a:lnTo>
                      <a:pt x="34" y="113"/>
                    </a:lnTo>
                    <a:lnTo>
                      <a:pt x="34" y="115"/>
                    </a:lnTo>
                    <a:lnTo>
                      <a:pt x="34" y="113"/>
                    </a:lnTo>
                    <a:lnTo>
                      <a:pt x="36" y="113"/>
                    </a:lnTo>
                    <a:lnTo>
                      <a:pt x="34" y="113"/>
                    </a:lnTo>
                    <a:lnTo>
                      <a:pt x="36" y="113"/>
                    </a:lnTo>
                    <a:lnTo>
                      <a:pt x="36" y="110"/>
                    </a:lnTo>
                    <a:lnTo>
                      <a:pt x="36" y="108"/>
                    </a:lnTo>
                    <a:lnTo>
                      <a:pt x="36" y="106"/>
                    </a:lnTo>
                    <a:lnTo>
                      <a:pt x="36" y="108"/>
                    </a:lnTo>
                    <a:lnTo>
                      <a:pt x="34" y="108"/>
                    </a:lnTo>
                    <a:lnTo>
                      <a:pt x="36" y="108"/>
                    </a:lnTo>
                    <a:lnTo>
                      <a:pt x="34" y="108"/>
                    </a:lnTo>
                    <a:lnTo>
                      <a:pt x="34" y="106"/>
                    </a:lnTo>
                    <a:lnTo>
                      <a:pt x="34" y="103"/>
                    </a:lnTo>
                    <a:lnTo>
                      <a:pt x="34" y="106"/>
                    </a:lnTo>
                    <a:lnTo>
                      <a:pt x="34" y="108"/>
                    </a:lnTo>
                    <a:lnTo>
                      <a:pt x="34" y="106"/>
                    </a:lnTo>
                    <a:lnTo>
                      <a:pt x="32" y="106"/>
                    </a:lnTo>
                    <a:lnTo>
                      <a:pt x="34" y="103"/>
                    </a:lnTo>
                    <a:lnTo>
                      <a:pt x="32" y="103"/>
                    </a:lnTo>
                    <a:lnTo>
                      <a:pt x="34" y="103"/>
                    </a:lnTo>
                    <a:lnTo>
                      <a:pt x="32" y="103"/>
                    </a:lnTo>
                    <a:lnTo>
                      <a:pt x="34" y="103"/>
                    </a:lnTo>
                    <a:lnTo>
                      <a:pt x="34" y="101"/>
                    </a:lnTo>
                    <a:lnTo>
                      <a:pt x="32" y="101"/>
                    </a:lnTo>
                    <a:lnTo>
                      <a:pt x="34" y="101"/>
                    </a:lnTo>
                    <a:lnTo>
                      <a:pt x="32" y="101"/>
                    </a:lnTo>
                    <a:lnTo>
                      <a:pt x="34" y="101"/>
                    </a:lnTo>
                    <a:lnTo>
                      <a:pt x="32" y="101"/>
                    </a:lnTo>
                    <a:lnTo>
                      <a:pt x="32" y="98"/>
                    </a:lnTo>
                    <a:lnTo>
                      <a:pt x="34" y="98"/>
                    </a:lnTo>
                    <a:lnTo>
                      <a:pt x="34" y="96"/>
                    </a:lnTo>
                    <a:lnTo>
                      <a:pt x="36" y="96"/>
                    </a:lnTo>
                    <a:lnTo>
                      <a:pt x="36" y="98"/>
                    </a:lnTo>
                    <a:lnTo>
                      <a:pt x="36" y="96"/>
                    </a:lnTo>
                    <a:lnTo>
                      <a:pt x="36" y="93"/>
                    </a:lnTo>
                    <a:lnTo>
                      <a:pt x="34" y="93"/>
                    </a:lnTo>
                    <a:lnTo>
                      <a:pt x="34" y="96"/>
                    </a:lnTo>
                    <a:lnTo>
                      <a:pt x="36" y="96"/>
                    </a:lnTo>
                    <a:lnTo>
                      <a:pt x="34" y="96"/>
                    </a:lnTo>
                    <a:lnTo>
                      <a:pt x="34" y="98"/>
                    </a:lnTo>
                    <a:lnTo>
                      <a:pt x="34" y="96"/>
                    </a:lnTo>
                    <a:lnTo>
                      <a:pt x="32" y="96"/>
                    </a:lnTo>
                    <a:lnTo>
                      <a:pt x="32" y="98"/>
                    </a:lnTo>
                    <a:lnTo>
                      <a:pt x="32" y="96"/>
                    </a:lnTo>
                    <a:lnTo>
                      <a:pt x="29" y="96"/>
                    </a:lnTo>
                    <a:lnTo>
                      <a:pt x="32" y="96"/>
                    </a:lnTo>
                    <a:lnTo>
                      <a:pt x="32" y="98"/>
                    </a:lnTo>
                    <a:lnTo>
                      <a:pt x="32" y="101"/>
                    </a:lnTo>
                    <a:lnTo>
                      <a:pt x="32" y="103"/>
                    </a:lnTo>
                    <a:lnTo>
                      <a:pt x="32" y="101"/>
                    </a:lnTo>
                    <a:lnTo>
                      <a:pt x="32" y="103"/>
                    </a:lnTo>
                    <a:lnTo>
                      <a:pt x="32" y="101"/>
                    </a:lnTo>
                    <a:lnTo>
                      <a:pt x="32" y="103"/>
                    </a:lnTo>
                    <a:lnTo>
                      <a:pt x="32" y="101"/>
                    </a:lnTo>
                    <a:lnTo>
                      <a:pt x="29" y="101"/>
                    </a:lnTo>
                    <a:lnTo>
                      <a:pt x="32" y="101"/>
                    </a:lnTo>
                    <a:lnTo>
                      <a:pt x="29" y="101"/>
                    </a:lnTo>
                    <a:lnTo>
                      <a:pt x="32" y="101"/>
                    </a:lnTo>
                    <a:lnTo>
                      <a:pt x="29" y="101"/>
                    </a:lnTo>
                    <a:lnTo>
                      <a:pt x="32" y="101"/>
                    </a:lnTo>
                    <a:lnTo>
                      <a:pt x="32" y="98"/>
                    </a:lnTo>
                    <a:lnTo>
                      <a:pt x="32" y="101"/>
                    </a:lnTo>
                    <a:lnTo>
                      <a:pt x="32" y="98"/>
                    </a:lnTo>
                    <a:lnTo>
                      <a:pt x="29" y="98"/>
                    </a:lnTo>
                    <a:lnTo>
                      <a:pt x="32" y="98"/>
                    </a:lnTo>
                    <a:lnTo>
                      <a:pt x="32" y="101"/>
                    </a:lnTo>
                    <a:lnTo>
                      <a:pt x="29" y="101"/>
                    </a:lnTo>
                    <a:lnTo>
                      <a:pt x="27" y="101"/>
                    </a:lnTo>
                    <a:lnTo>
                      <a:pt x="29" y="101"/>
                    </a:lnTo>
                    <a:lnTo>
                      <a:pt x="29" y="103"/>
                    </a:lnTo>
                    <a:lnTo>
                      <a:pt x="27" y="103"/>
                    </a:lnTo>
                    <a:lnTo>
                      <a:pt x="29" y="103"/>
                    </a:lnTo>
                    <a:lnTo>
                      <a:pt x="27" y="103"/>
                    </a:lnTo>
                    <a:lnTo>
                      <a:pt x="29" y="103"/>
                    </a:lnTo>
                    <a:lnTo>
                      <a:pt x="27" y="103"/>
                    </a:lnTo>
                    <a:lnTo>
                      <a:pt x="27" y="106"/>
                    </a:lnTo>
                    <a:lnTo>
                      <a:pt x="24" y="106"/>
                    </a:lnTo>
                    <a:lnTo>
                      <a:pt x="27" y="106"/>
                    </a:lnTo>
                    <a:lnTo>
                      <a:pt x="24" y="106"/>
                    </a:lnTo>
                    <a:lnTo>
                      <a:pt x="27" y="106"/>
                    </a:lnTo>
                    <a:lnTo>
                      <a:pt x="27" y="108"/>
                    </a:lnTo>
                    <a:lnTo>
                      <a:pt x="24" y="108"/>
                    </a:lnTo>
                    <a:lnTo>
                      <a:pt x="24" y="106"/>
                    </a:lnTo>
                    <a:lnTo>
                      <a:pt x="24" y="108"/>
                    </a:lnTo>
                    <a:lnTo>
                      <a:pt x="24" y="106"/>
                    </a:lnTo>
                    <a:lnTo>
                      <a:pt x="24" y="108"/>
                    </a:lnTo>
                    <a:lnTo>
                      <a:pt x="24" y="110"/>
                    </a:lnTo>
                    <a:lnTo>
                      <a:pt x="24" y="108"/>
                    </a:lnTo>
                    <a:lnTo>
                      <a:pt x="24" y="110"/>
                    </a:lnTo>
                    <a:lnTo>
                      <a:pt x="24" y="108"/>
                    </a:lnTo>
                    <a:lnTo>
                      <a:pt x="22" y="108"/>
                    </a:lnTo>
                    <a:lnTo>
                      <a:pt x="24" y="108"/>
                    </a:lnTo>
                    <a:lnTo>
                      <a:pt x="22" y="108"/>
                    </a:lnTo>
                    <a:lnTo>
                      <a:pt x="22" y="110"/>
                    </a:lnTo>
                    <a:lnTo>
                      <a:pt x="24" y="110"/>
                    </a:lnTo>
                    <a:lnTo>
                      <a:pt x="22" y="110"/>
                    </a:lnTo>
                    <a:lnTo>
                      <a:pt x="22" y="108"/>
                    </a:lnTo>
                    <a:lnTo>
                      <a:pt x="22" y="110"/>
                    </a:lnTo>
                    <a:lnTo>
                      <a:pt x="22" y="108"/>
                    </a:lnTo>
                    <a:lnTo>
                      <a:pt x="22" y="110"/>
                    </a:lnTo>
                    <a:lnTo>
                      <a:pt x="24" y="110"/>
                    </a:lnTo>
                    <a:lnTo>
                      <a:pt x="22" y="110"/>
                    </a:lnTo>
                    <a:lnTo>
                      <a:pt x="22" y="113"/>
                    </a:lnTo>
                    <a:lnTo>
                      <a:pt x="22" y="110"/>
                    </a:lnTo>
                    <a:lnTo>
                      <a:pt x="19" y="110"/>
                    </a:lnTo>
                    <a:lnTo>
                      <a:pt x="19" y="113"/>
                    </a:lnTo>
                    <a:lnTo>
                      <a:pt x="22" y="113"/>
                    </a:lnTo>
                    <a:lnTo>
                      <a:pt x="19" y="113"/>
                    </a:lnTo>
                    <a:lnTo>
                      <a:pt x="22" y="113"/>
                    </a:lnTo>
                    <a:lnTo>
                      <a:pt x="22" y="115"/>
                    </a:lnTo>
                    <a:lnTo>
                      <a:pt x="19" y="115"/>
                    </a:lnTo>
                    <a:lnTo>
                      <a:pt x="19" y="113"/>
                    </a:lnTo>
                    <a:lnTo>
                      <a:pt x="17" y="113"/>
                    </a:lnTo>
                    <a:lnTo>
                      <a:pt x="14" y="113"/>
                    </a:lnTo>
                    <a:lnTo>
                      <a:pt x="14" y="110"/>
                    </a:lnTo>
                    <a:lnTo>
                      <a:pt x="12" y="110"/>
                    </a:lnTo>
                    <a:lnTo>
                      <a:pt x="12" y="108"/>
                    </a:lnTo>
                    <a:lnTo>
                      <a:pt x="10" y="108"/>
                    </a:lnTo>
                    <a:lnTo>
                      <a:pt x="10" y="106"/>
                    </a:lnTo>
                    <a:lnTo>
                      <a:pt x="7" y="106"/>
                    </a:lnTo>
                    <a:lnTo>
                      <a:pt x="5" y="106"/>
                    </a:lnTo>
                    <a:lnTo>
                      <a:pt x="5" y="103"/>
                    </a:lnTo>
                    <a:lnTo>
                      <a:pt x="2" y="103"/>
                    </a:lnTo>
                    <a:lnTo>
                      <a:pt x="2" y="101"/>
                    </a:lnTo>
                    <a:lnTo>
                      <a:pt x="0" y="101"/>
                    </a:lnTo>
                    <a:lnTo>
                      <a:pt x="2" y="101"/>
                    </a:lnTo>
                    <a:lnTo>
                      <a:pt x="5" y="101"/>
                    </a:lnTo>
                    <a:lnTo>
                      <a:pt x="5" y="98"/>
                    </a:lnTo>
                    <a:lnTo>
                      <a:pt x="7" y="98"/>
                    </a:lnTo>
                    <a:lnTo>
                      <a:pt x="7" y="96"/>
                    </a:lnTo>
                    <a:lnTo>
                      <a:pt x="7" y="93"/>
                    </a:lnTo>
                    <a:lnTo>
                      <a:pt x="7" y="91"/>
                    </a:lnTo>
                    <a:lnTo>
                      <a:pt x="7" y="88"/>
                    </a:lnTo>
                    <a:lnTo>
                      <a:pt x="7" y="86"/>
                    </a:lnTo>
                    <a:lnTo>
                      <a:pt x="5" y="86"/>
                    </a:lnTo>
                    <a:lnTo>
                      <a:pt x="5" y="84"/>
                    </a:lnTo>
                    <a:lnTo>
                      <a:pt x="5" y="81"/>
                    </a:lnTo>
                    <a:lnTo>
                      <a:pt x="7" y="81"/>
                    </a:lnTo>
                    <a:lnTo>
                      <a:pt x="7" y="79"/>
                    </a:lnTo>
                    <a:lnTo>
                      <a:pt x="7" y="76"/>
                    </a:lnTo>
                    <a:lnTo>
                      <a:pt x="7" y="74"/>
                    </a:lnTo>
                    <a:lnTo>
                      <a:pt x="5" y="74"/>
                    </a:lnTo>
                    <a:lnTo>
                      <a:pt x="5" y="71"/>
                    </a:lnTo>
                    <a:lnTo>
                      <a:pt x="2" y="71"/>
                    </a:lnTo>
                    <a:lnTo>
                      <a:pt x="2" y="69"/>
                    </a:lnTo>
                    <a:lnTo>
                      <a:pt x="5" y="69"/>
                    </a:lnTo>
                    <a:lnTo>
                      <a:pt x="5" y="66"/>
                    </a:lnTo>
                    <a:lnTo>
                      <a:pt x="7" y="66"/>
                    </a:lnTo>
                    <a:lnTo>
                      <a:pt x="7" y="64"/>
                    </a:lnTo>
                    <a:lnTo>
                      <a:pt x="7" y="66"/>
                    </a:lnTo>
                    <a:lnTo>
                      <a:pt x="10" y="66"/>
                    </a:lnTo>
                    <a:lnTo>
                      <a:pt x="10" y="64"/>
                    </a:lnTo>
                    <a:lnTo>
                      <a:pt x="10" y="66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14" y="62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7" y="57"/>
                    </a:lnTo>
                    <a:lnTo>
                      <a:pt x="19" y="57"/>
                    </a:lnTo>
                    <a:lnTo>
                      <a:pt x="19" y="59"/>
                    </a:lnTo>
                    <a:lnTo>
                      <a:pt x="22" y="59"/>
                    </a:lnTo>
                    <a:lnTo>
                      <a:pt x="19" y="59"/>
                    </a:lnTo>
                    <a:lnTo>
                      <a:pt x="19" y="57"/>
                    </a:lnTo>
                    <a:lnTo>
                      <a:pt x="22" y="57"/>
                    </a:lnTo>
                    <a:lnTo>
                      <a:pt x="19" y="57"/>
                    </a:lnTo>
                    <a:lnTo>
                      <a:pt x="17" y="57"/>
                    </a:lnTo>
                    <a:lnTo>
                      <a:pt x="17" y="54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14" y="49"/>
                    </a:lnTo>
                    <a:lnTo>
                      <a:pt x="17" y="49"/>
                    </a:lnTo>
                    <a:lnTo>
                      <a:pt x="17" y="47"/>
                    </a:lnTo>
                    <a:lnTo>
                      <a:pt x="17" y="44"/>
                    </a:lnTo>
                    <a:lnTo>
                      <a:pt x="19" y="44"/>
                    </a:lnTo>
                    <a:lnTo>
                      <a:pt x="22" y="44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4" y="40"/>
                    </a:lnTo>
                    <a:lnTo>
                      <a:pt x="27" y="40"/>
                    </a:lnTo>
                    <a:lnTo>
                      <a:pt x="24" y="40"/>
                    </a:lnTo>
                    <a:lnTo>
                      <a:pt x="24" y="37"/>
                    </a:lnTo>
                    <a:lnTo>
                      <a:pt x="27" y="37"/>
                    </a:lnTo>
                    <a:lnTo>
                      <a:pt x="27" y="35"/>
                    </a:lnTo>
                    <a:lnTo>
                      <a:pt x="27" y="32"/>
                    </a:lnTo>
                    <a:lnTo>
                      <a:pt x="27" y="30"/>
                    </a:lnTo>
                    <a:lnTo>
                      <a:pt x="29" y="30"/>
                    </a:lnTo>
                    <a:lnTo>
                      <a:pt x="29" y="32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29" y="30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9" y="25"/>
                    </a:lnTo>
                    <a:lnTo>
                      <a:pt x="29" y="22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27" y="22"/>
                    </a:lnTo>
                    <a:lnTo>
                      <a:pt x="27" y="20"/>
                    </a:lnTo>
                    <a:lnTo>
                      <a:pt x="24" y="20"/>
                    </a:lnTo>
                    <a:lnTo>
                      <a:pt x="24" y="18"/>
                    </a:lnTo>
                    <a:lnTo>
                      <a:pt x="27" y="18"/>
                    </a:lnTo>
                    <a:lnTo>
                      <a:pt x="27" y="15"/>
                    </a:lnTo>
                    <a:lnTo>
                      <a:pt x="27" y="18"/>
                    </a:lnTo>
                    <a:lnTo>
                      <a:pt x="29" y="18"/>
                    </a:lnTo>
                    <a:lnTo>
                      <a:pt x="29" y="15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4" y="13"/>
                    </a:lnTo>
                    <a:lnTo>
                      <a:pt x="36" y="13"/>
                    </a:lnTo>
                    <a:lnTo>
                      <a:pt x="39" y="13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1" y="8"/>
                    </a:lnTo>
                    <a:lnTo>
                      <a:pt x="54" y="8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6" y="8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56" y="5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58" y="5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58" y="8"/>
                    </a:lnTo>
                    <a:lnTo>
                      <a:pt x="58" y="5"/>
                    </a:lnTo>
                    <a:lnTo>
                      <a:pt x="58" y="8"/>
                    </a:lnTo>
                    <a:lnTo>
                      <a:pt x="58" y="5"/>
                    </a:lnTo>
                    <a:lnTo>
                      <a:pt x="58" y="8"/>
                    </a:lnTo>
                    <a:lnTo>
                      <a:pt x="58" y="5"/>
                    </a:lnTo>
                    <a:lnTo>
                      <a:pt x="61" y="5"/>
                    </a:lnTo>
                    <a:lnTo>
                      <a:pt x="58" y="5"/>
                    </a:lnTo>
                    <a:lnTo>
                      <a:pt x="61" y="5"/>
                    </a:lnTo>
                    <a:lnTo>
                      <a:pt x="58" y="5"/>
                    </a:lnTo>
                    <a:lnTo>
                      <a:pt x="61" y="5"/>
                    </a:lnTo>
                    <a:lnTo>
                      <a:pt x="58" y="5"/>
                    </a:lnTo>
                    <a:lnTo>
                      <a:pt x="61" y="5"/>
                    </a:lnTo>
                    <a:lnTo>
                      <a:pt x="58" y="5"/>
                    </a:lnTo>
                    <a:lnTo>
                      <a:pt x="61" y="5"/>
                    </a:lnTo>
                    <a:lnTo>
                      <a:pt x="61" y="3"/>
                    </a:lnTo>
                    <a:lnTo>
                      <a:pt x="61" y="5"/>
                    </a:lnTo>
                    <a:lnTo>
                      <a:pt x="58" y="5"/>
                    </a:lnTo>
                    <a:lnTo>
                      <a:pt x="58" y="3"/>
                    </a:lnTo>
                    <a:lnTo>
                      <a:pt x="61" y="3"/>
                    </a:lnTo>
                    <a:lnTo>
                      <a:pt x="58" y="3"/>
                    </a:lnTo>
                    <a:lnTo>
                      <a:pt x="61" y="3"/>
                    </a:lnTo>
                    <a:lnTo>
                      <a:pt x="63" y="3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61" y="3"/>
                    </a:lnTo>
                    <a:lnTo>
                      <a:pt x="61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8" name="Freeform 2354"/>
              <p:cNvSpPr>
                <a:spLocks noEditPoints="1"/>
              </p:cNvSpPr>
              <p:nvPr/>
            </p:nvSpPr>
            <p:spPr bwMode="auto">
              <a:xfrm>
                <a:off x="3004" y="1278"/>
                <a:ext cx="61" cy="63"/>
              </a:xfrm>
              <a:custGeom>
                <a:avLst/>
                <a:gdLst>
                  <a:gd name="T0" fmla="*/ 46 w 61"/>
                  <a:gd name="T1" fmla="*/ 63 h 63"/>
                  <a:gd name="T2" fmla="*/ 53 w 61"/>
                  <a:gd name="T3" fmla="*/ 59 h 63"/>
                  <a:gd name="T4" fmla="*/ 56 w 61"/>
                  <a:gd name="T5" fmla="*/ 61 h 63"/>
                  <a:gd name="T6" fmla="*/ 53 w 61"/>
                  <a:gd name="T7" fmla="*/ 63 h 63"/>
                  <a:gd name="T8" fmla="*/ 51 w 61"/>
                  <a:gd name="T9" fmla="*/ 61 h 63"/>
                  <a:gd name="T10" fmla="*/ 53 w 61"/>
                  <a:gd name="T11" fmla="*/ 59 h 63"/>
                  <a:gd name="T12" fmla="*/ 56 w 61"/>
                  <a:gd name="T13" fmla="*/ 56 h 63"/>
                  <a:gd name="T14" fmla="*/ 61 w 61"/>
                  <a:gd name="T15" fmla="*/ 51 h 63"/>
                  <a:gd name="T16" fmla="*/ 61 w 61"/>
                  <a:gd name="T17" fmla="*/ 51 h 63"/>
                  <a:gd name="T18" fmla="*/ 44 w 61"/>
                  <a:gd name="T19" fmla="*/ 51 h 63"/>
                  <a:gd name="T20" fmla="*/ 41 w 61"/>
                  <a:gd name="T21" fmla="*/ 49 h 63"/>
                  <a:gd name="T22" fmla="*/ 44 w 61"/>
                  <a:gd name="T23" fmla="*/ 51 h 63"/>
                  <a:gd name="T24" fmla="*/ 46 w 61"/>
                  <a:gd name="T25" fmla="*/ 54 h 63"/>
                  <a:gd name="T26" fmla="*/ 44 w 61"/>
                  <a:gd name="T27" fmla="*/ 56 h 63"/>
                  <a:gd name="T28" fmla="*/ 44 w 61"/>
                  <a:gd name="T29" fmla="*/ 56 h 63"/>
                  <a:gd name="T30" fmla="*/ 46 w 61"/>
                  <a:gd name="T31" fmla="*/ 59 h 63"/>
                  <a:gd name="T32" fmla="*/ 44 w 61"/>
                  <a:gd name="T33" fmla="*/ 61 h 63"/>
                  <a:gd name="T34" fmla="*/ 39 w 61"/>
                  <a:gd name="T35" fmla="*/ 61 h 63"/>
                  <a:gd name="T36" fmla="*/ 39 w 61"/>
                  <a:gd name="T37" fmla="*/ 56 h 63"/>
                  <a:gd name="T38" fmla="*/ 39 w 61"/>
                  <a:gd name="T39" fmla="*/ 51 h 63"/>
                  <a:gd name="T40" fmla="*/ 41 w 61"/>
                  <a:gd name="T41" fmla="*/ 49 h 63"/>
                  <a:gd name="T42" fmla="*/ 48 w 61"/>
                  <a:gd name="T43" fmla="*/ 49 h 63"/>
                  <a:gd name="T44" fmla="*/ 53 w 61"/>
                  <a:gd name="T45" fmla="*/ 51 h 63"/>
                  <a:gd name="T46" fmla="*/ 56 w 61"/>
                  <a:gd name="T47" fmla="*/ 54 h 63"/>
                  <a:gd name="T48" fmla="*/ 51 w 61"/>
                  <a:gd name="T49" fmla="*/ 54 h 63"/>
                  <a:gd name="T50" fmla="*/ 46 w 61"/>
                  <a:gd name="T51" fmla="*/ 54 h 63"/>
                  <a:gd name="T52" fmla="*/ 46 w 61"/>
                  <a:gd name="T53" fmla="*/ 49 h 63"/>
                  <a:gd name="T54" fmla="*/ 48 w 61"/>
                  <a:gd name="T55" fmla="*/ 46 h 63"/>
                  <a:gd name="T56" fmla="*/ 12 w 61"/>
                  <a:gd name="T57" fmla="*/ 7 h 63"/>
                  <a:gd name="T58" fmla="*/ 4 w 61"/>
                  <a:gd name="T59" fmla="*/ 0 h 63"/>
                  <a:gd name="T60" fmla="*/ 2 w 61"/>
                  <a:gd name="T61" fmla="*/ 2 h 63"/>
                  <a:gd name="T62" fmla="*/ 2 w 61"/>
                  <a:gd name="T63" fmla="*/ 2 h 63"/>
                  <a:gd name="T64" fmla="*/ 4 w 61"/>
                  <a:gd name="T65" fmla="*/ 0 h 63"/>
                  <a:gd name="T66" fmla="*/ 4 w 61"/>
                  <a:gd name="T67" fmla="*/ 0 h 63"/>
                  <a:gd name="T68" fmla="*/ 7 w 61"/>
                  <a:gd name="T6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63">
                    <a:moveTo>
                      <a:pt x="44" y="63"/>
                    </a:moveTo>
                    <a:lnTo>
                      <a:pt x="46" y="63"/>
                    </a:lnTo>
                    <a:lnTo>
                      <a:pt x="44" y="63"/>
                    </a:lnTo>
                    <a:close/>
                    <a:moveTo>
                      <a:pt x="53" y="59"/>
                    </a:moveTo>
                    <a:lnTo>
                      <a:pt x="53" y="61"/>
                    </a:lnTo>
                    <a:lnTo>
                      <a:pt x="56" y="61"/>
                    </a:lnTo>
                    <a:lnTo>
                      <a:pt x="56" y="63"/>
                    </a:lnTo>
                    <a:lnTo>
                      <a:pt x="53" y="63"/>
                    </a:lnTo>
                    <a:lnTo>
                      <a:pt x="51" y="63"/>
                    </a:lnTo>
                    <a:lnTo>
                      <a:pt x="51" y="61"/>
                    </a:lnTo>
                    <a:lnTo>
                      <a:pt x="53" y="61"/>
                    </a:lnTo>
                    <a:lnTo>
                      <a:pt x="53" y="59"/>
                    </a:lnTo>
                    <a:close/>
                    <a:moveTo>
                      <a:pt x="58" y="56"/>
                    </a:moveTo>
                    <a:lnTo>
                      <a:pt x="56" y="56"/>
                    </a:lnTo>
                    <a:lnTo>
                      <a:pt x="58" y="56"/>
                    </a:lnTo>
                    <a:close/>
                    <a:moveTo>
                      <a:pt x="61" y="51"/>
                    </a:moveTo>
                    <a:lnTo>
                      <a:pt x="58" y="51"/>
                    </a:lnTo>
                    <a:lnTo>
                      <a:pt x="61" y="51"/>
                    </a:lnTo>
                    <a:close/>
                    <a:moveTo>
                      <a:pt x="44" y="49"/>
                    </a:moveTo>
                    <a:lnTo>
                      <a:pt x="44" y="51"/>
                    </a:lnTo>
                    <a:lnTo>
                      <a:pt x="44" y="49"/>
                    </a:lnTo>
                    <a:close/>
                    <a:moveTo>
                      <a:pt x="41" y="49"/>
                    </a:moveTo>
                    <a:lnTo>
                      <a:pt x="41" y="51"/>
                    </a:lnTo>
                    <a:lnTo>
                      <a:pt x="44" y="51"/>
                    </a:lnTo>
                    <a:lnTo>
                      <a:pt x="46" y="51"/>
                    </a:lnTo>
                    <a:lnTo>
                      <a:pt x="46" y="54"/>
                    </a:lnTo>
                    <a:lnTo>
                      <a:pt x="44" y="54"/>
                    </a:lnTo>
                    <a:lnTo>
                      <a:pt x="44" y="56"/>
                    </a:lnTo>
                    <a:lnTo>
                      <a:pt x="46" y="56"/>
                    </a:lnTo>
                    <a:lnTo>
                      <a:pt x="44" y="56"/>
                    </a:lnTo>
                    <a:lnTo>
                      <a:pt x="46" y="56"/>
                    </a:lnTo>
                    <a:lnTo>
                      <a:pt x="46" y="59"/>
                    </a:lnTo>
                    <a:lnTo>
                      <a:pt x="44" y="59"/>
                    </a:lnTo>
                    <a:lnTo>
                      <a:pt x="44" y="61"/>
                    </a:lnTo>
                    <a:lnTo>
                      <a:pt x="41" y="61"/>
                    </a:lnTo>
                    <a:lnTo>
                      <a:pt x="39" y="61"/>
                    </a:lnTo>
                    <a:lnTo>
                      <a:pt x="39" y="59"/>
                    </a:lnTo>
                    <a:lnTo>
                      <a:pt x="39" y="56"/>
                    </a:lnTo>
                    <a:lnTo>
                      <a:pt x="39" y="54"/>
                    </a:lnTo>
                    <a:lnTo>
                      <a:pt x="39" y="51"/>
                    </a:lnTo>
                    <a:lnTo>
                      <a:pt x="39" y="49"/>
                    </a:lnTo>
                    <a:lnTo>
                      <a:pt x="41" y="49"/>
                    </a:lnTo>
                    <a:close/>
                    <a:moveTo>
                      <a:pt x="48" y="46"/>
                    </a:moveTo>
                    <a:lnTo>
                      <a:pt x="48" y="49"/>
                    </a:lnTo>
                    <a:lnTo>
                      <a:pt x="51" y="51"/>
                    </a:lnTo>
                    <a:lnTo>
                      <a:pt x="53" y="51"/>
                    </a:lnTo>
                    <a:lnTo>
                      <a:pt x="53" y="54"/>
                    </a:lnTo>
                    <a:lnTo>
                      <a:pt x="56" y="54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48" y="54"/>
                    </a:lnTo>
                    <a:lnTo>
                      <a:pt x="46" y="54"/>
                    </a:lnTo>
                    <a:lnTo>
                      <a:pt x="46" y="51"/>
                    </a:lnTo>
                    <a:lnTo>
                      <a:pt x="46" y="49"/>
                    </a:lnTo>
                    <a:lnTo>
                      <a:pt x="46" y="46"/>
                    </a:lnTo>
                    <a:lnTo>
                      <a:pt x="48" y="46"/>
                    </a:lnTo>
                    <a:close/>
                    <a:moveTo>
                      <a:pt x="9" y="7"/>
                    </a:moveTo>
                    <a:lnTo>
                      <a:pt x="12" y="7"/>
                    </a:lnTo>
                    <a:lnTo>
                      <a:pt x="9" y="7"/>
                    </a:lnTo>
                    <a:close/>
                    <a:moveTo>
                      <a:pt x="4" y="0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  <a:moveTo>
                      <a:pt x="4" y="0"/>
                    </a:move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9" name="Freeform 2355"/>
              <p:cNvSpPr>
                <a:spLocks noEditPoints="1"/>
              </p:cNvSpPr>
              <p:nvPr/>
            </p:nvSpPr>
            <p:spPr bwMode="auto">
              <a:xfrm>
                <a:off x="3004" y="1278"/>
                <a:ext cx="61" cy="63"/>
              </a:xfrm>
              <a:custGeom>
                <a:avLst/>
                <a:gdLst>
                  <a:gd name="T0" fmla="*/ 46 w 61"/>
                  <a:gd name="T1" fmla="*/ 63 h 63"/>
                  <a:gd name="T2" fmla="*/ 53 w 61"/>
                  <a:gd name="T3" fmla="*/ 59 h 63"/>
                  <a:gd name="T4" fmla="*/ 56 w 61"/>
                  <a:gd name="T5" fmla="*/ 61 h 63"/>
                  <a:gd name="T6" fmla="*/ 53 w 61"/>
                  <a:gd name="T7" fmla="*/ 63 h 63"/>
                  <a:gd name="T8" fmla="*/ 51 w 61"/>
                  <a:gd name="T9" fmla="*/ 61 h 63"/>
                  <a:gd name="T10" fmla="*/ 53 w 61"/>
                  <a:gd name="T11" fmla="*/ 59 h 63"/>
                  <a:gd name="T12" fmla="*/ 56 w 61"/>
                  <a:gd name="T13" fmla="*/ 56 h 63"/>
                  <a:gd name="T14" fmla="*/ 61 w 61"/>
                  <a:gd name="T15" fmla="*/ 51 h 63"/>
                  <a:gd name="T16" fmla="*/ 61 w 61"/>
                  <a:gd name="T17" fmla="*/ 51 h 63"/>
                  <a:gd name="T18" fmla="*/ 44 w 61"/>
                  <a:gd name="T19" fmla="*/ 51 h 63"/>
                  <a:gd name="T20" fmla="*/ 41 w 61"/>
                  <a:gd name="T21" fmla="*/ 49 h 63"/>
                  <a:gd name="T22" fmla="*/ 44 w 61"/>
                  <a:gd name="T23" fmla="*/ 51 h 63"/>
                  <a:gd name="T24" fmla="*/ 46 w 61"/>
                  <a:gd name="T25" fmla="*/ 54 h 63"/>
                  <a:gd name="T26" fmla="*/ 44 w 61"/>
                  <a:gd name="T27" fmla="*/ 56 h 63"/>
                  <a:gd name="T28" fmla="*/ 44 w 61"/>
                  <a:gd name="T29" fmla="*/ 56 h 63"/>
                  <a:gd name="T30" fmla="*/ 46 w 61"/>
                  <a:gd name="T31" fmla="*/ 59 h 63"/>
                  <a:gd name="T32" fmla="*/ 44 w 61"/>
                  <a:gd name="T33" fmla="*/ 61 h 63"/>
                  <a:gd name="T34" fmla="*/ 39 w 61"/>
                  <a:gd name="T35" fmla="*/ 61 h 63"/>
                  <a:gd name="T36" fmla="*/ 39 w 61"/>
                  <a:gd name="T37" fmla="*/ 56 h 63"/>
                  <a:gd name="T38" fmla="*/ 39 w 61"/>
                  <a:gd name="T39" fmla="*/ 51 h 63"/>
                  <a:gd name="T40" fmla="*/ 41 w 61"/>
                  <a:gd name="T41" fmla="*/ 49 h 63"/>
                  <a:gd name="T42" fmla="*/ 48 w 61"/>
                  <a:gd name="T43" fmla="*/ 49 h 63"/>
                  <a:gd name="T44" fmla="*/ 53 w 61"/>
                  <a:gd name="T45" fmla="*/ 51 h 63"/>
                  <a:gd name="T46" fmla="*/ 56 w 61"/>
                  <a:gd name="T47" fmla="*/ 54 h 63"/>
                  <a:gd name="T48" fmla="*/ 51 w 61"/>
                  <a:gd name="T49" fmla="*/ 54 h 63"/>
                  <a:gd name="T50" fmla="*/ 46 w 61"/>
                  <a:gd name="T51" fmla="*/ 54 h 63"/>
                  <a:gd name="T52" fmla="*/ 46 w 61"/>
                  <a:gd name="T53" fmla="*/ 49 h 63"/>
                  <a:gd name="T54" fmla="*/ 48 w 61"/>
                  <a:gd name="T55" fmla="*/ 46 h 63"/>
                  <a:gd name="T56" fmla="*/ 12 w 61"/>
                  <a:gd name="T57" fmla="*/ 7 h 63"/>
                  <a:gd name="T58" fmla="*/ 4 w 61"/>
                  <a:gd name="T59" fmla="*/ 0 h 63"/>
                  <a:gd name="T60" fmla="*/ 2 w 61"/>
                  <a:gd name="T61" fmla="*/ 2 h 63"/>
                  <a:gd name="T62" fmla="*/ 2 w 61"/>
                  <a:gd name="T63" fmla="*/ 2 h 63"/>
                  <a:gd name="T64" fmla="*/ 4 w 61"/>
                  <a:gd name="T65" fmla="*/ 0 h 63"/>
                  <a:gd name="T66" fmla="*/ 4 w 61"/>
                  <a:gd name="T67" fmla="*/ 0 h 63"/>
                  <a:gd name="T68" fmla="*/ 7 w 61"/>
                  <a:gd name="T6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63">
                    <a:moveTo>
                      <a:pt x="44" y="63"/>
                    </a:moveTo>
                    <a:lnTo>
                      <a:pt x="46" y="63"/>
                    </a:lnTo>
                    <a:lnTo>
                      <a:pt x="44" y="63"/>
                    </a:lnTo>
                    <a:moveTo>
                      <a:pt x="53" y="59"/>
                    </a:moveTo>
                    <a:lnTo>
                      <a:pt x="53" y="61"/>
                    </a:lnTo>
                    <a:lnTo>
                      <a:pt x="56" y="61"/>
                    </a:lnTo>
                    <a:lnTo>
                      <a:pt x="56" y="63"/>
                    </a:lnTo>
                    <a:lnTo>
                      <a:pt x="53" y="63"/>
                    </a:lnTo>
                    <a:lnTo>
                      <a:pt x="51" y="63"/>
                    </a:lnTo>
                    <a:lnTo>
                      <a:pt x="51" y="61"/>
                    </a:lnTo>
                    <a:lnTo>
                      <a:pt x="53" y="61"/>
                    </a:lnTo>
                    <a:lnTo>
                      <a:pt x="53" y="59"/>
                    </a:lnTo>
                    <a:moveTo>
                      <a:pt x="58" y="56"/>
                    </a:moveTo>
                    <a:lnTo>
                      <a:pt x="56" y="56"/>
                    </a:lnTo>
                    <a:lnTo>
                      <a:pt x="58" y="56"/>
                    </a:lnTo>
                    <a:moveTo>
                      <a:pt x="61" y="51"/>
                    </a:moveTo>
                    <a:lnTo>
                      <a:pt x="58" y="51"/>
                    </a:lnTo>
                    <a:lnTo>
                      <a:pt x="61" y="51"/>
                    </a:lnTo>
                    <a:moveTo>
                      <a:pt x="44" y="49"/>
                    </a:moveTo>
                    <a:lnTo>
                      <a:pt x="44" y="51"/>
                    </a:lnTo>
                    <a:lnTo>
                      <a:pt x="44" y="49"/>
                    </a:lnTo>
                    <a:moveTo>
                      <a:pt x="41" y="49"/>
                    </a:moveTo>
                    <a:lnTo>
                      <a:pt x="41" y="51"/>
                    </a:lnTo>
                    <a:lnTo>
                      <a:pt x="44" y="51"/>
                    </a:lnTo>
                    <a:lnTo>
                      <a:pt x="46" y="51"/>
                    </a:lnTo>
                    <a:lnTo>
                      <a:pt x="46" y="54"/>
                    </a:lnTo>
                    <a:lnTo>
                      <a:pt x="44" y="54"/>
                    </a:lnTo>
                    <a:lnTo>
                      <a:pt x="44" y="56"/>
                    </a:lnTo>
                    <a:lnTo>
                      <a:pt x="46" y="56"/>
                    </a:lnTo>
                    <a:lnTo>
                      <a:pt x="44" y="56"/>
                    </a:lnTo>
                    <a:lnTo>
                      <a:pt x="46" y="56"/>
                    </a:lnTo>
                    <a:lnTo>
                      <a:pt x="46" y="59"/>
                    </a:lnTo>
                    <a:lnTo>
                      <a:pt x="44" y="59"/>
                    </a:lnTo>
                    <a:lnTo>
                      <a:pt x="44" y="61"/>
                    </a:lnTo>
                    <a:lnTo>
                      <a:pt x="41" y="61"/>
                    </a:lnTo>
                    <a:lnTo>
                      <a:pt x="39" y="61"/>
                    </a:lnTo>
                    <a:lnTo>
                      <a:pt x="39" y="59"/>
                    </a:lnTo>
                    <a:lnTo>
                      <a:pt x="39" y="56"/>
                    </a:lnTo>
                    <a:lnTo>
                      <a:pt x="39" y="54"/>
                    </a:lnTo>
                    <a:lnTo>
                      <a:pt x="39" y="51"/>
                    </a:lnTo>
                    <a:lnTo>
                      <a:pt x="39" y="49"/>
                    </a:lnTo>
                    <a:lnTo>
                      <a:pt x="41" y="49"/>
                    </a:lnTo>
                    <a:moveTo>
                      <a:pt x="48" y="46"/>
                    </a:moveTo>
                    <a:lnTo>
                      <a:pt x="48" y="49"/>
                    </a:lnTo>
                    <a:lnTo>
                      <a:pt x="51" y="51"/>
                    </a:lnTo>
                    <a:lnTo>
                      <a:pt x="53" y="51"/>
                    </a:lnTo>
                    <a:lnTo>
                      <a:pt x="53" y="54"/>
                    </a:lnTo>
                    <a:lnTo>
                      <a:pt x="56" y="54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48" y="54"/>
                    </a:lnTo>
                    <a:lnTo>
                      <a:pt x="46" y="54"/>
                    </a:lnTo>
                    <a:lnTo>
                      <a:pt x="46" y="51"/>
                    </a:lnTo>
                    <a:lnTo>
                      <a:pt x="46" y="49"/>
                    </a:lnTo>
                    <a:lnTo>
                      <a:pt x="46" y="46"/>
                    </a:lnTo>
                    <a:lnTo>
                      <a:pt x="48" y="46"/>
                    </a:lnTo>
                    <a:moveTo>
                      <a:pt x="9" y="7"/>
                    </a:moveTo>
                    <a:lnTo>
                      <a:pt x="12" y="7"/>
                    </a:lnTo>
                    <a:lnTo>
                      <a:pt x="9" y="7"/>
                    </a:lnTo>
                    <a:moveTo>
                      <a:pt x="4" y="0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0"/>
                    </a:lnTo>
                    <a:moveTo>
                      <a:pt x="4" y="0"/>
                    </a:moveTo>
                    <a:lnTo>
                      <a:pt x="7" y="0"/>
                    </a:lnTo>
                    <a:lnTo>
                      <a:pt x="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0" name="Freeform 2356"/>
              <p:cNvSpPr>
                <a:spLocks noEditPoints="1"/>
              </p:cNvSpPr>
              <p:nvPr/>
            </p:nvSpPr>
            <p:spPr bwMode="auto">
              <a:xfrm>
                <a:off x="3043" y="1434"/>
                <a:ext cx="12" cy="15"/>
              </a:xfrm>
              <a:custGeom>
                <a:avLst/>
                <a:gdLst>
                  <a:gd name="T0" fmla="*/ 5 w 12"/>
                  <a:gd name="T1" fmla="*/ 8 h 15"/>
                  <a:gd name="T2" fmla="*/ 5 w 12"/>
                  <a:gd name="T3" fmla="*/ 10 h 15"/>
                  <a:gd name="T4" fmla="*/ 5 w 12"/>
                  <a:gd name="T5" fmla="*/ 10 h 15"/>
                  <a:gd name="T6" fmla="*/ 5 w 12"/>
                  <a:gd name="T7" fmla="*/ 10 h 15"/>
                  <a:gd name="T8" fmla="*/ 5 w 12"/>
                  <a:gd name="T9" fmla="*/ 10 h 15"/>
                  <a:gd name="T10" fmla="*/ 5 w 12"/>
                  <a:gd name="T11" fmla="*/ 13 h 15"/>
                  <a:gd name="T12" fmla="*/ 5 w 12"/>
                  <a:gd name="T13" fmla="*/ 13 h 15"/>
                  <a:gd name="T14" fmla="*/ 5 w 12"/>
                  <a:gd name="T15" fmla="*/ 13 h 15"/>
                  <a:gd name="T16" fmla="*/ 5 w 12"/>
                  <a:gd name="T17" fmla="*/ 13 h 15"/>
                  <a:gd name="T18" fmla="*/ 5 w 12"/>
                  <a:gd name="T19" fmla="*/ 13 h 15"/>
                  <a:gd name="T20" fmla="*/ 2 w 12"/>
                  <a:gd name="T21" fmla="*/ 15 h 15"/>
                  <a:gd name="T22" fmla="*/ 2 w 12"/>
                  <a:gd name="T23" fmla="*/ 15 h 15"/>
                  <a:gd name="T24" fmla="*/ 2 w 12"/>
                  <a:gd name="T25" fmla="*/ 15 h 15"/>
                  <a:gd name="T26" fmla="*/ 2 w 12"/>
                  <a:gd name="T27" fmla="*/ 15 h 15"/>
                  <a:gd name="T28" fmla="*/ 2 w 12"/>
                  <a:gd name="T29" fmla="*/ 15 h 15"/>
                  <a:gd name="T30" fmla="*/ 2 w 12"/>
                  <a:gd name="T31" fmla="*/ 15 h 15"/>
                  <a:gd name="T32" fmla="*/ 2 w 12"/>
                  <a:gd name="T33" fmla="*/ 15 h 15"/>
                  <a:gd name="T34" fmla="*/ 0 w 12"/>
                  <a:gd name="T35" fmla="*/ 15 h 15"/>
                  <a:gd name="T36" fmla="*/ 0 w 12"/>
                  <a:gd name="T37" fmla="*/ 15 h 15"/>
                  <a:gd name="T38" fmla="*/ 0 w 12"/>
                  <a:gd name="T39" fmla="*/ 15 h 15"/>
                  <a:gd name="T40" fmla="*/ 0 w 12"/>
                  <a:gd name="T41" fmla="*/ 15 h 15"/>
                  <a:gd name="T42" fmla="*/ 0 w 12"/>
                  <a:gd name="T43" fmla="*/ 15 h 15"/>
                  <a:gd name="T44" fmla="*/ 0 w 12"/>
                  <a:gd name="T45" fmla="*/ 15 h 15"/>
                  <a:gd name="T46" fmla="*/ 0 w 12"/>
                  <a:gd name="T47" fmla="*/ 13 h 15"/>
                  <a:gd name="T48" fmla="*/ 0 w 12"/>
                  <a:gd name="T49" fmla="*/ 13 h 15"/>
                  <a:gd name="T50" fmla="*/ 0 w 12"/>
                  <a:gd name="T51" fmla="*/ 13 h 15"/>
                  <a:gd name="T52" fmla="*/ 0 w 12"/>
                  <a:gd name="T53" fmla="*/ 13 h 15"/>
                  <a:gd name="T54" fmla="*/ 0 w 12"/>
                  <a:gd name="T55" fmla="*/ 10 h 15"/>
                  <a:gd name="T56" fmla="*/ 2 w 12"/>
                  <a:gd name="T57" fmla="*/ 10 h 15"/>
                  <a:gd name="T58" fmla="*/ 2 w 12"/>
                  <a:gd name="T59" fmla="*/ 10 h 15"/>
                  <a:gd name="T60" fmla="*/ 2 w 12"/>
                  <a:gd name="T61" fmla="*/ 8 h 15"/>
                  <a:gd name="T62" fmla="*/ 2 w 12"/>
                  <a:gd name="T63" fmla="*/ 8 h 15"/>
                  <a:gd name="T64" fmla="*/ 5 w 12"/>
                  <a:gd name="T65" fmla="*/ 8 h 15"/>
                  <a:gd name="T66" fmla="*/ 5 w 12"/>
                  <a:gd name="T67" fmla="*/ 8 h 15"/>
                  <a:gd name="T68" fmla="*/ 5 w 12"/>
                  <a:gd name="T69" fmla="*/ 8 h 15"/>
                  <a:gd name="T70" fmla="*/ 5 w 12"/>
                  <a:gd name="T71" fmla="*/ 8 h 15"/>
                  <a:gd name="T72" fmla="*/ 5 w 12"/>
                  <a:gd name="T73" fmla="*/ 8 h 15"/>
                  <a:gd name="T74" fmla="*/ 5 w 12"/>
                  <a:gd name="T75" fmla="*/ 5 h 15"/>
                  <a:gd name="T76" fmla="*/ 5 w 12"/>
                  <a:gd name="T77" fmla="*/ 5 h 15"/>
                  <a:gd name="T78" fmla="*/ 5 w 12"/>
                  <a:gd name="T79" fmla="*/ 5 h 15"/>
                  <a:gd name="T80" fmla="*/ 7 w 12"/>
                  <a:gd name="T81" fmla="*/ 5 h 15"/>
                  <a:gd name="T82" fmla="*/ 7 w 12"/>
                  <a:gd name="T83" fmla="*/ 5 h 15"/>
                  <a:gd name="T84" fmla="*/ 9 w 12"/>
                  <a:gd name="T85" fmla="*/ 3 h 15"/>
                  <a:gd name="T86" fmla="*/ 7 w 12"/>
                  <a:gd name="T87" fmla="*/ 3 h 15"/>
                  <a:gd name="T88" fmla="*/ 9 w 12"/>
                  <a:gd name="T89" fmla="*/ 3 h 15"/>
                  <a:gd name="T90" fmla="*/ 12 w 12"/>
                  <a:gd name="T91" fmla="*/ 0 h 15"/>
                  <a:gd name="T92" fmla="*/ 9 w 12"/>
                  <a:gd name="T93" fmla="*/ 0 h 15"/>
                  <a:gd name="T94" fmla="*/ 12 w 12"/>
                  <a:gd name="T95" fmla="*/ 0 h 15"/>
                  <a:gd name="T96" fmla="*/ 12 w 12"/>
                  <a:gd name="T97" fmla="*/ 0 h 15"/>
                  <a:gd name="T98" fmla="*/ 9 w 12"/>
                  <a:gd name="T99" fmla="*/ 3 h 15"/>
                  <a:gd name="T100" fmla="*/ 9 w 12"/>
                  <a:gd name="T101" fmla="*/ 3 h 15"/>
                  <a:gd name="T102" fmla="*/ 9 w 12"/>
                  <a:gd name="T103" fmla="*/ 3 h 15"/>
                  <a:gd name="T104" fmla="*/ 7 w 12"/>
                  <a:gd name="T105" fmla="*/ 3 h 15"/>
                  <a:gd name="T106" fmla="*/ 7 w 12"/>
                  <a:gd name="T107" fmla="*/ 3 h 15"/>
                  <a:gd name="T108" fmla="*/ 7 w 12"/>
                  <a:gd name="T109" fmla="*/ 3 h 15"/>
                  <a:gd name="T110" fmla="*/ 7 w 12"/>
                  <a:gd name="T111" fmla="*/ 3 h 15"/>
                  <a:gd name="T112" fmla="*/ 7 w 12"/>
                  <a:gd name="T113" fmla="*/ 3 h 15"/>
                  <a:gd name="T114" fmla="*/ 7 w 12"/>
                  <a:gd name="T115" fmla="*/ 0 h 15"/>
                  <a:gd name="T116" fmla="*/ 9 w 12"/>
                  <a:gd name="T117" fmla="*/ 0 h 15"/>
                  <a:gd name="T118" fmla="*/ 9 w 12"/>
                  <a:gd name="T119" fmla="*/ 0 h 15"/>
                  <a:gd name="T120" fmla="*/ 9 w 12"/>
                  <a:gd name="T121" fmla="*/ 0 h 15"/>
                  <a:gd name="T122" fmla="*/ 9 w 12"/>
                  <a:gd name="T123" fmla="*/ 0 h 15"/>
                  <a:gd name="T124" fmla="*/ 9 w 12"/>
                  <a:gd name="T1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" h="15">
                    <a:moveTo>
                      <a:pt x="5" y="8"/>
                    </a:move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5" y="8"/>
                    </a:lnTo>
                    <a:close/>
                    <a:moveTo>
                      <a:pt x="5" y="8"/>
                    </a:move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close/>
                    <a:moveTo>
                      <a:pt x="5" y="8"/>
                    </a:move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5" y="8"/>
                    </a:lnTo>
                    <a:close/>
                    <a:moveTo>
                      <a:pt x="7" y="5"/>
                    </a:move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  <a:moveTo>
                      <a:pt x="9" y="3"/>
                    </a:move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3"/>
                    </a:lnTo>
                    <a:close/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  <a:moveTo>
                      <a:pt x="9" y="0"/>
                    </a:moveTo>
                    <a:lnTo>
                      <a:pt x="9" y="0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1" name="Freeform 2357"/>
              <p:cNvSpPr>
                <a:spLocks noEditPoints="1"/>
              </p:cNvSpPr>
              <p:nvPr/>
            </p:nvSpPr>
            <p:spPr bwMode="auto">
              <a:xfrm>
                <a:off x="3043" y="1434"/>
                <a:ext cx="12" cy="15"/>
              </a:xfrm>
              <a:custGeom>
                <a:avLst/>
                <a:gdLst>
                  <a:gd name="T0" fmla="*/ 5 w 12"/>
                  <a:gd name="T1" fmla="*/ 8 h 15"/>
                  <a:gd name="T2" fmla="*/ 5 w 12"/>
                  <a:gd name="T3" fmla="*/ 10 h 15"/>
                  <a:gd name="T4" fmla="*/ 5 w 12"/>
                  <a:gd name="T5" fmla="*/ 10 h 15"/>
                  <a:gd name="T6" fmla="*/ 5 w 12"/>
                  <a:gd name="T7" fmla="*/ 10 h 15"/>
                  <a:gd name="T8" fmla="*/ 5 w 12"/>
                  <a:gd name="T9" fmla="*/ 10 h 15"/>
                  <a:gd name="T10" fmla="*/ 5 w 12"/>
                  <a:gd name="T11" fmla="*/ 13 h 15"/>
                  <a:gd name="T12" fmla="*/ 5 w 12"/>
                  <a:gd name="T13" fmla="*/ 13 h 15"/>
                  <a:gd name="T14" fmla="*/ 5 w 12"/>
                  <a:gd name="T15" fmla="*/ 13 h 15"/>
                  <a:gd name="T16" fmla="*/ 5 w 12"/>
                  <a:gd name="T17" fmla="*/ 13 h 15"/>
                  <a:gd name="T18" fmla="*/ 5 w 12"/>
                  <a:gd name="T19" fmla="*/ 13 h 15"/>
                  <a:gd name="T20" fmla="*/ 2 w 12"/>
                  <a:gd name="T21" fmla="*/ 15 h 15"/>
                  <a:gd name="T22" fmla="*/ 2 w 12"/>
                  <a:gd name="T23" fmla="*/ 15 h 15"/>
                  <a:gd name="T24" fmla="*/ 2 w 12"/>
                  <a:gd name="T25" fmla="*/ 15 h 15"/>
                  <a:gd name="T26" fmla="*/ 2 w 12"/>
                  <a:gd name="T27" fmla="*/ 15 h 15"/>
                  <a:gd name="T28" fmla="*/ 2 w 12"/>
                  <a:gd name="T29" fmla="*/ 15 h 15"/>
                  <a:gd name="T30" fmla="*/ 2 w 12"/>
                  <a:gd name="T31" fmla="*/ 15 h 15"/>
                  <a:gd name="T32" fmla="*/ 2 w 12"/>
                  <a:gd name="T33" fmla="*/ 15 h 15"/>
                  <a:gd name="T34" fmla="*/ 0 w 12"/>
                  <a:gd name="T35" fmla="*/ 15 h 15"/>
                  <a:gd name="T36" fmla="*/ 0 w 12"/>
                  <a:gd name="T37" fmla="*/ 15 h 15"/>
                  <a:gd name="T38" fmla="*/ 0 w 12"/>
                  <a:gd name="T39" fmla="*/ 15 h 15"/>
                  <a:gd name="T40" fmla="*/ 0 w 12"/>
                  <a:gd name="T41" fmla="*/ 15 h 15"/>
                  <a:gd name="T42" fmla="*/ 0 w 12"/>
                  <a:gd name="T43" fmla="*/ 15 h 15"/>
                  <a:gd name="T44" fmla="*/ 0 w 12"/>
                  <a:gd name="T45" fmla="*/ 15 h 15"/>
                  <a:gd name="T46" fmla="*/ 0 w 12"/>
                  <a:gd name="T47" fmla="*/ 13 h 15"/>
                  <a:gd name="T48" fmla="*/ 0 w 12"/>
                  <a:gd name="T49" fmla="*/ 13 h 15"/>
                  <a:gd name="T50" fmla="*/ 0 w 12"/>
                  <a:gd name="T51" fmla="*/ 13 h 15"/>
                  <a:gd name="T52" fmla="*/ 0 w 12"/>
                  <a:gd name="T53" fmla="*/ 13 h 15"/>
                  <a:gd name="T54" fmla="*/ 0 w 12"/>
                  <a:gd name="T55" fmla="*/ 10 h 15"/>
                  <a:gd name="T56" fmla="*/ 2 w 12"/>
                  <a:gd name="T57" fmla="*/ 10 h 15"/>
                  <a:gd name="T58" fmla="*/ 2 w 12"/>
                  <a:gd name="T59" fmla="*/ 10 h 15"/>
                  <a:gd name="T60" fmla="*/ 2 w 12"/>
                  <a:gd name="T61" fmla="*/ 8 h 15"/>
                  <a:gd name="T62" fmla="*/ 2 w 12"/>
                  <a:gd name="T63" fmla="*/ 8 h 15"/>
                  <a:gd name="T64" fmla="*/ 5 w 12"/>
                  <a:gd name="T65" fmla="*/ 8 h 15"/>
                  <a:gd name="T66" fmla="*/ 5 w 12"/>
                  <a:gd name="T67" fmla="*/ 8 h 15"/>
                  <a:gd name="T68" fmla="*/ 5 w 12"/>
                  <a:gd name="T69" fmla="*/ 8 h 15"/>
                  <a:gd name="T70" fmla="*/ 5 w 12"/>
                  <a:gd name="T71" fmla="*/ 8 h 15"/>
                  <a:gd name="T72" fmla="*/ 5 w 12"/>
                  <a:gd name="T73" fmla="*/ 8 h 15"/>
                  <a:gd name="T74" fmla="*/ 5 w 12"/>
                  <a:gd name="T75" fmla="*/ 5 h 15"/>
                  <a:gd name="T76" fmla="*/ 5 w 12"/>
                  <a:gd name="T77" fmla="*/ 5 h 15"/>
                  <a:gd name="T78" fmla="*/ 5 w 12"/>
                  <a:gd name="T79" fmla="*/ 5 h 15"/>
                  <a:gd name="T80" fmla="*/ 7 w 12"/>
                  <a:gd name="T81" fmla="*/ 5 h 15"/>
                  <a:gd name="T82" fmla="*/ 7 w 12"/>
                  <a:gd name="T83" fmla="*/ 5 h 15"/>
                  <a:gd name="T84" fmla="*/ 9 w 12"/>
                  <a:gd name="T85" fmla="*/ 3 h 15"/>
                  <a:gd name="T86" fmla="*/ 7 w 12"/>
                  <a:gd name="T87" fmla="*/ 3 h 15"/>
                  <a:gd name="T88" fmla="*/ 9 w 12"/>
                  <a:gd name="T89" fmla="*/ 3 h 15"/>
                  <a:gd name="T90" fmla="*/ 12 w 12"/>
                  <a:gd name="T91" fmla="*/ 0 h 15"/>
                  <a:gd name="T92" fmla="*/ 9 w 12"/>
                  <a:gd name="T93" fmla="*/ 0 h 15"/>
                  <a:gd name="T94" fmla="*/ 12 w 12"/>
                  <a:gd name="T95" fmla="*/ 0 h 15"/>
                  <a:gd name="T96" fmla="*/ 12 w 12"/>
                  <a:gd name="T97" fmla="*/ 0 h 15"/>
                  <a:gd name="T98" fmla="*/ 9 w 12"/>
                  <a:gd name="T99" fmla="*/ 3 h 15"/>
                  <a:gd name="T100" fmla="*/ 9 w 12"/>
                  <a:gd name="T101" fmla="*/ 3 h 15"/>
                  <a:gd name="T102" fmla="*/ 9 w 12"/>
                  <a:gd name="T103" fmla="*/ 3 h 15"/>
                  <a:gd name="T104" fmla="*/ 7 w 12"/>
                  <a:gd name="T105" fmla="*/ 3 h 15"/>
                  <a:gd name="T106" fmla="*/ 7 w 12"/>
                  <a:gd name="T107" fmla="*/ 3 h 15"/>
                  <a:gd name="T108" fmla="*/ 7 w 12"/>
                  <a:gd name="T109" fmla="*/ 3 h 15"/>
                  <a:gd name="T110" fmla="*/ 7 w 12"/>
                  <a:gd name="T111" fmla="*/ 3 h 15"/>
                  <a:gd name="T112" fmla="*/ 7 w 12"/>
                  <a:gd name="T113" fmla="*/ 3 h 15"/>
                  <a:gd name="T114" fmla="*/ 7 w 12"/>
                  <a:gd name="T115" fmla="*/ 0 h 15"/>
                  <a:gd name="T116" fmla="*/ 9 w 12"/>
                  <a:gd name="T117" fmla="*/ 0 h 15"/>
                  <a:gd name="T118" fmla="*/ 9 w 12"/>
                  <a:gd name="T119" fmla="*/ 0 h 15"/>
                  <a:gd name="T120" fmla="*/ 9 w 12"/>
                  <a:gd name="T121" fmla="*/ 0 h 15"/>
                  <a:gd name="T122" fmla="*/ 9 w 12"/>
                  <a:gd name="T123" fmla="*/ 0 h 15"/>
                  <a:gd name="T124" fmla="*/ 9 w 12"/>
                  <a:gd name="T1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" h="15">
                    <a:moveTo>
                      <a:pt x="5" y="8"/>
                    </a:move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5" y="8"/>
                    </a:lnTo>
                    <a:moveTo>
                      <a:pt x="5" y="8"/>
                    </a:move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moveTo>
                      <a:pt x="5" y="8"/>
                    </a:move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5" y="8"/>
                    </a:lnTo>
                    <a:moveTo>
                      <a:pt x="7" y="5"/>
                    </a:move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moveTo>
                      <a:pt x="9" y="3"/>
                    </a:move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3"/>
                    </a:lnTo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moveTo>
                      <a:pt x="9" y="0"/>
                    </a:moveTo>
                    <a:lnTo>
                      <a:pt x="9" y="0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2" name="Freeform 2358"/>
              <p:cNvSpPr>
                <a:spLocks noEditPoints="1"/>
              </p:cNvSpPr>
              <p:nvPr/>
            </p:nvSpPr>
            <p:spPr bwMode="auto">
              <a:xfrm>
                <a:off x="2199" y="1288"/>
                <a:ext cx="110" cy="112"/>
              </a:xfrm>
              <a:custGeom>
                <a:avLst/>
                <a:gdLst>
                  <a:gd name="T0" fmla="*/ 83 w 110"/>
                  <a:gd name="T1" fmla="*/ 44 h 112"/>
                  <a:gd name="T2" fmla="*/ 88 w 110"/>
                  <a:gd name="T3" fmla="*/ 53 h 112"/>
                  <a:gd name="T4" fmla="*/ 93 w 110"/>
                  <a:gd name="T5" fmla="*/ 56 h 112"/>
                  <a:gd name="T6" fmla="*/ 91 w 110"/>
                  <a:gd name="T7" fmla="*/ 61 h 112"/>
                  <a:gd name="T8" fmla="*/ 83 w 110"/>
                  <a:gd name="T9" fmla="*/ 61 h 112"/>
                  <a:gd name="T10" fmla="*/ 79 w 110"/>
                  <a:gd name="T11" fmla="*/ 63 h 112"/>
                  <a:gd name="T12" fmla="*/ 79 w 110"/>
                  <a:gd name="T13" fmla="*/ 66 h 112"/>
                  <a:gd name="T14" fmla="*/ 83 w 110"/>
                  <a:gd name="T15" fmla="*/ 66 h 112"/>
                  <a:gd name="T16" fmla="*/ 91 w 110"/>
                  <a:gd name="T17" fmla="*/ 61 h 112"/>
                  <a:gd name="T18" fmla="*/ 93 w 110"/>
                  <a:gd name="T19" fmla="*/ 56 h 112"/>
                  <a:gd name="T20" fmla="*/ 101 w 110"/>
                  <a:gd name="T21" fmla="*/ 56 h 112"/>
                  <a:gd name="T22" fmla="*/ 101 w 110"/>
                  <a:gd name="T23" fmla="*/ 53 h 112"/>
                  <a:gd name="T24" fmla="*/ 103 w 110"/>
                  <a:gd name="T25" fmla="*/ 53 h 112"/>
                  <a:gd name="T26" fmla="*/ 110 w 110"/>
                  <a:gd name="T27" fmla="*/ 58 h 112"/>
                  <a:gd name="T28" fmla="*/ 103 w 110"/>
                  <a:gd name="T29" fmla="*/ 63 h 112"/>
                  <a:gd name="T30" fmla="*/ 96 w 110"/>
                  <a:gd name="T31" fmla="*/ 71 h 112"/>
                  <a:gd name="T32" fmla="*/ 86 w 110"/>
                  <a:gd name="T33" fmla="*/ 75 h 112"/>
                  <a:gd name="T34" fmla="*/ 83 w 110"/>
                  <a:gd name="T35" fmla="*/ 80 h 112"/>
                  <a:gd name="T36" fmla="*/ 86 w 110"/>
                  <a:gd name="T37" fmla="*/ 90 h 112"/>
                  <a:gd name="T38" fmla="*/ 79 w 110"/>
                  <a:gd name="T39" fmla="*/ 95 h 112"/>
                  <a:gd name="T40" fmla="*/ 74 w 110"/>
                  <a:gd name="T41" fmla="*/ 97 h 112"/>
                  <a:gd name="T42" fmla="*/ 71 w 110"/>
                  <a:gd name="T43" fmla="*/ 102 h 112"/>
                  <a:gd name="T44" fmla="*/ 64 w 110"/>
                  <a:gd name="T45" fmla="*/ 107 h 112"/>
                  <a:gd name="T46" fmla="*/ 57 w 110"/>
                  <a:gd name="T47" fmla="*/ 112 h 112"/>
                  <a:gd name="T48" fmla="*/ 49 w 110"/>
                  <a:gd name="T49" fmla="*/ 107 h 112"/>
                  <a:gd name="T50" fmla="*/ 37 w 110"/>
                  <a:gd name="T51" fmla="*/ 107 h 112"/>
                  <a:gd name="T52" fmla="*/ 25 w 110"/>
                  <a:gd name="T53" fmla="*/ 107 h 112"/>
                  <a:gd name="T54" fmla="*/ 15 w 110"/>
                  <a:gd name="T55" fmla="*/ 100 h 112"/>
                  <a:gd name="T56" fmla="*/ 10 w 110"/>
                  <a:gd name="T57" fmla="*/ 97 h 112"/>
                  <a:gd name="T58" fmla="*/ 3 w 110"/>
                  <a:gd name="T59" fmla="*/ 93 h 112"/>
                  <a:gd name="T60" fmla="*/ 3 w 110"/>
                  <a:gd name="T61" fmla="*/ 83 h 112"/>
                  <a:gd name="T62" fmla="*/ 5 w 110"/>
                  <a:gd name="T63" fmla="*/ 75 h 112"/>
                  <a:gd name="T64" fmla="*/ 3 w 110"/>
                  <a:gd name="T65" fmla="*/ 66 h 112"/>
                  <a:gd name="T66" fmla="*/ 10 w 110"/>
                  <a:gd name="T67" fmla="*/ 56 h 112"/>
                  <a:gd name="T68" fmla="*/ 35 w 110"/>
                  <a:gd name="T69" fmla="*/ 49 h 112"/>
                  <a:gd name="T70" fmla="*/ 49 w 110"/>
                  <a:gd name="T71" fmla="*/ 44 h 112"/>
                  <a:gd name="T72" fmla="*/ 49 w 110"/>
                  <a:gd name="T73" fmla="*/ 36 h 112"/>
                  <a:gd name="T74" fmla="*/ 42 w 110"/>
                  <a:gd name="T75" fmla="*/ 31 h 112"/>
                  <a:gd name="T76" fmla="*/ 35 w 110"/>
                  <a:gd name="T77" fmla="*/ 27 h 112"/>
                  <a:gd name="T78" fmla="*/ 27 w 110"/>
                  <a:gd name="T79" fmla="*/ 22 h 112"/>
                  <a:gd name="T80" fmla="*/ 22 w 110"/>
                  <a:gd name="T81" fmla="*/ 14 h 112"/>
                  <a:gd name="T82" fmla="*/ 61 w 110"/>
                  <a:gd name="T83" fmla="*/ 0 h 112"/>
                  <a:gd name="T84" fmla="*/ 81 w 110"/>
                  <a:gd name="T85" fmla="*/ 0 h 112"/>
                  <a:gd name="T86" fmla="*/ 37 w 110"/>
                  <a:gd name="T87" fmla="*/ 2 h 112"/>
                  <a:gd name="T88" fmla="*/ 37 w 110"/>
                  <a:gd name="T89" fmla="*/ 5 h 112"/>
                  <a:gd name="T90" fmla="*/ 32 w 110"/>
                  <a:gd name="T91" fmla="*/ 17 h 112"/>
                  <a:gd name="T92" fmla="*/ 81 w 110"/>
                  <a:gd name="T93" fmla="*/ 19 h 112"/>
                  <a:gd name="T94" fmla="*/ 57 w 110"/>
                  <a:gd name="T95" fmla="*/ 22 h 112"/>
                  <a:gd name="T96" fmla="*/ 64 w 110"/>
                  <a:gd name="T97" fmla="*/ 24 h 112"/>
                  <a:gd name="T98" fmla="*/ 69 w 110"/>
                  <a:gd name="T99" fmla="*/ 22 h 112"/>
                  <a:gd name="T100" fmla="*/ 52 w 110"/>
                  <a:gd name="T101" fmla="*/ 24 h 112"/>
                  <a:gd name="T102" fmla="*/ 32 w 110"/>
                  <a:gd name="T103" fmla="*/ 85 h 112"/>
                  <a:gd name="T104" fmla="*/ 47 w 110"/>
                  <a:gd name="T105" fmla="*/ 93 h 112"/>
                  <a:gd name="T106" fmla="*/ 57 w 110"/>
                  <a:gd name="T107" fmla="*/ 9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112">
                    <a:moveTo>
                      <a:pt x="86" y="0"/>
                    </a:moveTo>
                    <a:lnTo>
                      <a:pt x="86" y="22"/>
                    </a:lnTo>
                    <a:lnTo>
                      <a:pt x="86" y="24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3" y="49"/>
                    </a:lnTo>
                    <a:lnTo>
                      <a:pt x="83" y="51"/>
                    </a:lnTo>
                    <a:lnTo>
                      <a:pt x="83" y="53"/>
                    </a:lnTo>
                    <a:lnTo>
                      <a:pt x="86" y="53"/>
                    </a:lnTo>
                    <a:lnTo>
                      <a:pt x="88" y="53"/>
                    </a:lnTo>
                    <a:lnTo>
                      <a:pt x="91" y="53"/>
                    </a:lnTo>
                    <a:lnTo>
                      <a:pt x="93" y="53"/>
                    </a:lnTo>
                    <a:lnTo>
                      <a:pt x="96" y="53"/>
                    </a:lnTo>
                    <a:lnTo>
                      <a:pt x="96" y="56"/>
                    </a:lnTo>
                    <a:lnTo>
                      <a:pt x="93" y="56"/>
                    </a:lnTo>
                    <a:lnTo>
                      <a:pt x="93" y="58"/>
                    </a:lnTo>
                    <a:lnTo>
                      <a:pt x="91" y="58"/>
                    </a:lnTo>
                    <a:lnTo>
                      <a:pt x="88" y="58"/>
                    </a:lnTo>
                    <a:lnTo>
                      <a:pt x="88" y="61"/>
                    </a:lnTo>
                    <a:lnTo>
                      <a:pt x="91" y="61"/>
                    </a:lnTo>
                    <a:lnTo>
                      <a:pt x="88" y="61"/>
                    </a:lnTo>
                    <a:lnTo>
                      <a:pt x="86" y="61"/>
                    </a:lnTo>
                    <a:lnTo>
                      <a:pt x="86" y="63"/>
                    </a:lnTo>
                    <a:lnTo>
                      <a:pt x="86" y="61"/>
                    </a:lnTo>
                    <a:lnTo>
                      <a:pt x="83" y="61"/>
                    </a:lnTo>
                    <a:lnTo>
                      <a:pt x="83" y="63"/>
                    </a:lnTo>
                    <a:lnTo>
                      <a:pt x="83" y="61"/>
                    </a:lnTo>
                    <a:lnTo>
                      <a:pt x="83" y="63"/>
                    </a:lnTo>
                    <a:lnTo>
                      <a:pt x="81" y="63"/>
                    </a:lnTo>
                    <a:lnTo>
                      <a:pt x="79" y="63"/>
                    </a:lnTo>
                    <a:lnTo>
                      <a:pt x="79" y="66"/>
                    </a:lnTo>
                    <a:lnTo>
                      <a:pt x="79" y="63"/>
                    </a:lnTo>
                    <a:lnTo>
                      <a:pt x="79" y="66"/>
                    </a:lnTo>
                    <a:lnTo>
                      <a:pt x="81" y="66"/>
                    </a:lnTo>
                    <a:lnTo>
                      <a:pt x="79" y="66"/>
                    </a:lnTo>
                    <a:lnTo>
                      <a:pt x="81" y="66"/>
                    </a:lnTo>
                    <a:lnTo>
                      <a:pt x="79" y="66"/>
                    </a:lnTo>
                    <a:lnTo>
                      <a:pt x="81" y="66"/>
                    </a:lnTo>
                    <a:lnTo>
                      <a:pt x="81" y="68"/>
                    </a:lnTo>
                    <a:lnTo>
                      <a:pt x="83" y="66"/>
                    </a:lnTo>
                    <a:lnTo>
                      <a:pt x="86" y="66"/>
                    </a:lnTo>
                    <a:lnTo>
                      <a:pt x="88" y="66"/>
                    </a:lnTo>
                    <a:lnTo>
                      <a:pt x="88" y="63"/>
                    </a:lnTo>
                    <a:lnTo>
                      <a:pt x="91" y="63"/>
                    </a:lnTo>
                    <a:lnTo>
                      <a:pt x="91" y="61"/>
                    </a:lnTo>
                    <a:lnTo>
                      <a:pt x="88" y="61"/>
                    </a:lnTo>
                    <a:lnTo>
                      <a:pt x="91" y="61"/>
                    </a:lnTo>
                    <a:lnTo>
                      <a:pt x="91" y="58"/>
                    </a:lnTo>
                    <a:lnTo>
                      <a:pt x="93" y="58"/>
                    </a:lnTo>
                    <a:lnTo>
                      <a:pt x="93" y="56"/>
                    </a:lnTo>
                    <a:lnTo>
                      <a:pt x="96" y="56"/>
                    </a:lnTo>
                    <a:lnTo>
                      <a:pt x="93" y="56"/>
                    </a:lnTo>
                    <a:lnTo>
                      <a:pt x="96" y="56"/>
                    </a:lnTo>
                    <a:lnTo>
                      <a:pt x="98" y="56"/>
                    </a:lnTo>
                    <a:lnTo>
                      <a:pt x="101" y="56"/>
                    </a:lnTo>
                    <a:lnTo>
                      <a:pt x="101" y="58"/>
                    </a:lnTo>
                    <a:lnTo>
                      <a:pt x="101" y="56"/>
                    </a:lnTo>
                    <a:lnTo>
                      <a:pt x="103" y="56"/>
                    </a:lnTo>
                    <a:lnTo>
                      <a:pt x="101" y="56"/>
                    </a:lnTo>
                    <a:lnTo>
                      <a:pt x="101" y="53"/>
                    </a:lnTo>
                    <a:lnTo>
                      <a:pt x="103" y="53"/>
                    </a:lnTo>
                    <a:lnTo>
                      <a:pt x="101" y="53"/>
                    </a:lnTo>
                    <a:lnTo>
                      <a:pt x="101" y="51"/>
                    </a:lnTo>
                    <a:lnTo>
                      <a:pt x="103" y="51"/>
                    </a:lnTo>
                    <a:lnTo>
                      <a:pt x="103" y="53"/>
                    </a:lnTo>
                    <a:lnTo>
                      <a:pt x="105" y="53"/>
                    </a:lnTo>
                    <a:lnTo>
                      <a:pt x="105" y="56"/>
                    </a:lnTo>
                    <a:lnTo>
                      <a:pt x="108" y="56"/>
                    </a:lnTo>
                    <a:lnTo>
                      <a:pt x="110" y="56"/>
                    </a:lnTo>
                    <a:lnTo>
                      <a:pt x="110" y="58"/>
                    </a:lnTo>
                    <a:lnTo>
                      <a:pt x="108" y="58"/>
                    </a:lnTo>
                    <a:lnTo>
                      <a:pt x="108" y="61"/>
                    </a:lnTo>
                    <a:lnTo>
                      <a:pt x="105" y="61"/>
                    </a:lnTo>
                    <a:lnTo>
                      <a:pt x="105" y="63"/>
                    </a:lnTo>
                    <a:lnTo>
                      <a:pt x="103" y="63"/>
                    </a:lnTo>
                    <a:lnTo>
                      <a:pt x="103" y="66"/>
                    </a:lnTo>
                    <a:lnTo>
                      <a:pt x="101" y="66"/>
                    </a:lnTo>
                    <a:lnTo>
                      <a:pt x="101" y="68"/>
                    </a:lnTo>
                    <a:lnTo>
                      <a:pt x="98" y="68"/>
                    </a:lnTo>
                    <a:lnTo>
                      <a:pt x="96" y="71"/>
                    </a:lnTo>
                    <a:lnTo>
                      <a:pt x="93" y="71"/>
                    </a:lnTo>
                    <a:lnTo>
                      <a:pt x="93" y="73"/>
                    </a:lnTo>
                    <a:lnTo>
                      <a:pt x="91" y="73"/>
                    </a:lnTo>
                    <a:lnTo>
                      <a:pt x="88" y="75"/>
                    </a:lnTo>
                    <a:lnTo>
                      <a:pt x="86" y="75"/>
                    </a:lnTo>
                    <a:lnTo>
                      <a:pt x="86" y="78"/>
                    </a:lnTo>
                    <a:lnTo>
                      <a:pt x="83" y="78"/>
                    </a:lnTo>
                    <a:lnTo>
                      <a:pt x="86" y="78"/>
                    </a:lnTo>
                    <a:lnTo>
                      <a:pt x="86" y="80"/>
                    </a:lnTo>
                    <a:lnTo>
                      <a:pt x="83" y="80"/>
                    </a:lnTo>
                    <a:lnTo>
                      <a:pt x="83" y="83"/>
                    </a:lnTo>
                    <a:lnTo>
                      <a:pt x="86" y="83"/>
                    </a:lnTo>
                    <a:lnTo>
                      <a:pt x="86" y="85"/>
                    </a:lnTo>
                    <a:lnTo>
                      <a:pt x="86" y="88"/>
                    </a:lnTo>
                    <a:lnTo>
                      <a:pt x="86" y="90"/>
                    </a:lnTo>
                    <a:lnTo>
                      <a:pt x="83" y="90"/>
                    </a:lnTo>
                    <a:lnTo>
                      <a:pt x="81" y="90"/>
                    </a:lnTo>
                    <a:lnTo>
                      <a:pt x="81" y="93"/>
                    </a:lnTo>
                    <a:lnTo>
                      <a:pt x="79" y="93"/>
                    </a:lnTo>
                    <a:lnTo>
                      <a:pt x="79" y="95"/>
                    </a:lnTo>
                    <a:lnTo>
                      <a:pt x="76" y="95"/>
                    </a:lnTo>
                    <a:lnTo>
                      <a:pt x="76" y="93"/>
                    </a:lnTo>
                    <a:lnTo>
                      <a:pt x="76" y="95"/>
                    </a:lnTo>
                    <a:lnTo>
                      <a:pt x="74" y="95"/>
                    </a:lnTo>
                    <a:lnTo>
                      <a:pt x="74" y="97"/>
                    </a:lnTo>
                    <a:lnTo>
                      <a:pt x="76" y="97"/>
                    </a:lnTo>
                    <a:lnTo>
                      <a:pt x="76" y="100"/>
                    </a:lnTo>
                    <a:lnTo>
                      <a:pt x="74" y="100"/>
                    </a:lnTo>
                    <a:lnTo>
                      <a:pt x="71" y="100"/>
                    </a:lnTo>
                    <a:lnTo>
                      <a:pt x="71" y="102"/>
                    </a:lnTo>
                    <a:lnTo>
                      <a:pt x="69" y="102"/>
                    </a:lnTo>
                    <a:lnTo>
                      <a:pt x="69" y="105"/>
                    </a:lnTo>
                    <a:lnTo>
                      <a:pt x="66" y="105"/>
                    </a:lnTo>
                    <a:lnTo>
                      <a:pt x="64" y="105"/>
                    </a:lnTo>
                    <a:lnTo>
                      <a:pt x="64" y="107"/>
                    </a:lnTo>
                    <a:lnTo>
                      <a:pt x="61" y="107"/>
                    </a:lnTo>
                    <a:lnTo>
                      <a:pt x="59" y="107"/>
                    </a:lnTo>
                    <a:lnTo>
                      <a:pt x="59" y="110"/>
                    </a:lnTo>
                    <a:lnTo>
                      <a:pt x="59" y="112"/>
                    </a:lnTo>
                    <a:lnTo>
                      <a:pt x="57" y="112"/>
                    </a:lnTo>
                    <a:lnTo>
                      <a:pt x="54" y="112"/>
                    </a:lnTo>
                    <a:lnTo>
                      <a:pt x="54" y="110"/>
                    </a:lnTo>
                    <a:lnTo>
                      <a:pt x="52" y="110"/>
                    </a:lnTo>
                    <a:lnTo>
                      <a:pt x="49" y="110"/>
                    </a:lnTo>
                    <a:lnTo>
                      <a:pt x="49" y="107"/>
                    </a:lnTo>
                    <a:lnTo>
                      <a:pt x="47" y="107"/>
                    </a:lnTo>
                    <a:lnTo>
                      <a:pt x="44" y="107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7" y="107"/>
                    </a:lnTo>
                    <a:lnTo>
                      <a:pt x="35" y="107"/>
                    </a:lnTo>
                    <a:lnTo>
                      <a:pt x="32" y="107"/>
                    </a:lnTo>
                    <a:lnTo>
                      <a:pt x="30" y="107"/>
                    </a:lnTo>
                    <a:lnTo>
                      <a:pt x="27" y="107"/>
                    </a:lnTo>
                    <a:lnTo>
                      <a:pt x="25" y="107"/>
                    </a:lnTo>
                    <a:lnTo>
                      <a:pt x="22" y="105"/>
                    </a:lnTo>
                    <a:lnTo>
                      <a:pt x="20" y="105"/>
                    </a:lnTo>
                    <a:lnTo>
                      <a:pt x="17" y="102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3" y="100"/>
                    </a:lnTo>
                    <a:lnTo>
                      <a:pt x="10" y="100"/>
                    </a:lnTo>
                    <a:lnTo>
                      <a:pt x="10" y="97"/>
                    </a:lnTo>
                    <a:lnTo>
                      <a:pt x="8" y="97"/>
                    </a:lnTo>
                    <a:lnTo>
                      <a:pt x="8" y="95"/>
                    </a:lnTo>
                    <a:lnTo>
                      <a:pt x="5" y="95"/>
                    </a:lnTo>
                    <a:lnTo>
                      <a:pt x="5" y="93"/>
                    </a:lnTo>
                    <a:lnTo>
                      <a:pt x="3" y="93"/>
                    </a:lnTo>
                    <a:lnTo>
                      <a:pt x="0" y="93"/>
                    </a:lnTo>
                    <a:lnTo>
                      <a:pt x="0" y="90"/>
                    </a:lnTo>
                    <a:lnTo>
                      <a:pt x="3" y="88"/>
                    </a:lnTo>
                    <a:lnTo>
                      <a:pt x="3" y="85"/>
                    </a:lnTo>
                    <a:lnTo>
                      <a:pt x="3" y="83"/>
                    </a:lnTo>
                    <a:lnTo>
                      <a:pt x="0" y="83"/>
                    </a:lnTo>
                    <a:lnTo>
                      <a:pt x="3" y="83"/>
                    </a:lnTo>
                    <a:lnTo>
                      <a:pt x="3" y="80"/>
                    </a:lnTo>
                    <a:lnTo>
                      <a:pt x="3" y="78"/>
                    </a:lnTo>
                    <a:lnTo>
                      <a:pt x="5" y="75"/>
                    </a:lnTo>
                    <a:lnTo>
                      <a:pt x="3" y="73"/>
                    </a:lnTo>
                    <a:lnTo>
                      <a:pt x="3" y="71"/>
                    </a:lnTo>
                    <a:lnTo>
                      <a:pt x="0" y="71"/>
                    </a:lnTo>
                    <a:lnTo>
                      <a:pt x="3" y="68"/>
                    </a:lnTo>
                    <a:lnTo>
                      <a:pt x="3" y="66"/>
                    </a:lnTo>
                    <a:lnTo>
                      <a:pt x="5" y="63"/>
                    </a:lnTo>
                    <a:lnTo>
                      <a:pt x="5" y="61"/>
                    </a:lnTo>
                    <a:lnTo>
                      <a:pt x="8" y="61"/>
                    </a:lnTo>
                    <a:lnTo>
                      <a:pt x="8" y="58"/>
                    </a:lnTo>
                    <a:lnTo>
                      <a:pt x="10" y="56"/>
                    </a:lnTo>
                    <a:lnTo>
                      <a:pt x="13" y="51"/>
                    </a:lnTo>
                    <a:lnTo>
                      <a:pt x="15" y="49"/>
                    </a:lnTo>
                    <a:lnTo>
                      <a:pt x="20" y="49"/>
                    </a:lnTo>
                    <a:lnTo>
                      <a:pt x="25" y="49"/>
                    </a:lnTo>
                    <a:lnTo>
                      <a:pt x="35" y="49"/>
                    </a:lnTo>
                    <a:lnTo>
                      <a:pt x="49" y="49"/>
                    </a:lnTo>
                    <a:lnTo>
                      <a:pt x="49" y="46"/>
                    </a:lnTo>
                    <a:lnTo>
                      <a:pt x="49" y="49"/>
                    </a:lnTo>
                    <a:lnTo>
                      <a:pt x="49" y="46"/>
                    </a:lnTo>
                    <a:lnTo>
                      <a:pt x="49" y="44"/>
                    </a:lnTo>
                    <a:lnTo>
                      <a:pt x="49" y="41"/>
                    </a:lnTo>
                    <a:lnTo>
                      <a:pt x="52" y="41"/>
                    </a:lnTo>
                    <a:lnTo>
                      <a:pt x="52" y="39"/>
                    </a:lnTo>
                    <a:lnTo>
                      <a:pt x="49" y="39"/>
                    </a:lnTo>
                    <a:lnTo>
                      <a:pt x="49" y="36"/>
                    </a:lnTo>
                    <a:lnTo>
                      <a:pt x="47" y="36"/>
                    </a:lnTo>
                    <a:lnTo>
                      <a:pt x="44" y="36"/>
                    </a:lnTo>
                    <a:lnTo>
                      <a:pt x="44" y="34"/>
                    </a:lnTo>
                    <a:lnTo>
                      <a:pt x="44" y="31"/>
                    </a:lnTo>
                    <a:lnTo>
                      <a:pt x="42" y="31"/>
                    </a:lnTo>
                    <a:lnTo>
                      <a:pt x="42" y="29"/>
                    </a:lnTo>
                    <a:lnTo>
                      <a:pt x="39" y="29"/>
                    </a:lnTo>
                    <a:lnTo>
                      <a:pt x="39" y="27"/>
                    </a:lnTo>
                    <a:lnTo>
                      <a:pt x="37" y="27"/>
                    </a:lnTo>
                    <a:lnTo>
                      <a:pt x="35" y="27"/>
                    </a:lnTo>
                    <a:lnTo>
                      <a:pt x="35" y="24"/>
                    </a:lnTo>
                    <a:lnTo>
                      <a:pt x="35" y="27"/>
                    </a:lnTo>
                    <a:lnTo>
                      <a:pt x="32" y="24"/>
                    </a:lnTo>
                    <a:lnTo>
                      <a:pt x="30" y="22"/>
                    </a:lnTo>
                    <a:lnTo>
                      <a:pt x="27" y="22"/>
                    </a:lnTo>
                    <a:lnTo>
                      <a:pt x="27" y="19"/>
                    </a:lnTo>
                    <a:lnTo>
                      <a:pt x="27" y="17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35" y="14"/>
                    </a:lnTo>
                    <a:lnTo>
                      <a:pt x="35" y="0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6" y="0"/>
                    </a:lnTo>
                    <a:close/>
                    <a:moveTo>
                      <a:pt x="37" y="2"/>
                    </a:moveTo>
                    <a:lnTo>
                      <a:pt x="37" y="5"/>
                    </a:lnTo>
                    <a:lnTo>
                      <a:pt x="37" y="2"/>
                    </a:lnTo>
                    <a:lnTo>
                      <a:pt x="37" y="5"/>
                    </a:lnTo>
                    <a:lnTo>
                      <a:pt x="35" y="5"/>
                    </a:lnTo>
                    <a:lnTo>
                      <a:pt x="37" y="5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2"/>
                    </a:lnTo>
                    <a:close/>
                    <a:moveTo>
                      <a:pt x="44" y="7"/>
                    </a:moveTo>
                    <a:lnTo>
                      <a:pt x="47" y="7"/>
                    </a:lnTo>
                    <a:lnTo>
                      <a:pt x="44" y="7"/>
                    </a:lnTo>
                    <a:close/>
                    <a:moveTo>
                      <a:pt x="32" y="17"/>
                    </a:moveTo>
                    <a:lnTo>
                      <a:pt x="35" y="17"/>
                    </a:lnTo>
                    <a:lnTo>
                      <a:pt x="32" y="17"/>
                    </a:lnTo>
                    <a:close/>
                    <a:moveTo>
                      <a:pt x="79" y="19"/>
                    </a:moveTo>
                    <a:lnTo>
                      <a:pt x="79" y="22"/>
                    </a:lnTo>
                    <a:lnTo>
                      <a:pt x="81" y="19"/>
                    </a:lnTo>
                    <a:lnTo>
                      <a:pt x="79" y="19"/>
                    </a:lnTo>
                    <a:close/>
                    <a:moveTo>
                      <a:pt x="57" y="19"/>
                    </a:moveTo>
                    <a:lnTo>
                      <a:pt x="57" y="22"/>
                    </a:lnTo>
                    <a:lnTo>
                      <a:pt x="54" y="22"/>
                    </a:lnTo>
                    <a:lnTo>
                      <a:pt x="57" y="22"/>
                    </a:lnTo>
                    <a:lnTo>
                      <a:pt x="57" y="19"/>
                    </a:lnTo>
                    <a:close/>
                    <a:moveTo>
                      <a:pt x="69" y="22"/>
                    </a:moveTo>
                    <a:lnTo>
                      <a:pt x="66" y="22"/>
                    </a:lnTo>
                    <a:lnTo>
                      <a:pt x="64" y="22"/>
                    </a:lnTo>
                    <a:lnTo>
                      <a:pt x="64" y="24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6" y="24"/>
                    </a:lnTo>
                    <a:lnTo>
                      <a:pt x="69" y="24"/>
                    </a:lnTo>
                    <a:lnTo>
                      <a:pt x="69" y="22"/>
                    </a:lnTo>
                    <a:lnTo>
                      <a:pt x="71" y="22"/>
                    </a:lnTo>
                    <a:lnTo>
                      <a:pt x="69" y="22"/>
                    </a:lnTo>
                    <a:close/>
                    <a:moveTo>
                      <a:pt x="52" y="24"/>
                    </a:moveTo>
                    <a:lnTo>
                      <a:pt x="49" y="24"/>
                    </a:lnTo>
                    <a:lnTo>
                      <a:pt x="52" y="24"/>
                    </a:lnTo>
                    <a:close/>
                    <a:moveTo>
                      <a:pt x="27" y="85"/>
                    </a:moveTo>
                    <a:lnTo>
                      <a:pt x="27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2" y="85"/>
                    </a:lnTo>
                    <a:lnTo>
                      <a:pt x="30" y="85"/>
                    </a:lnTo>
                    <a:lnTo>
                      <a:pt x="27" y="85"/>
                    </a:lnTo>
                    <a:close/>
                    <a:moveTo>
                      <a:pt x="47" y="93"/>
                    </a:moveTo>
                    <a:lnTo>
                      <a:pt x="47" y="95"/>
                    </a:lnTo>
                    <a:lnTo>
                      <a:pt x="47" y="93"/>
                    </a:lnTo>
                    <a:lnTo>
                      <a:pt x="44" y="93"/>
                    </a:lnTo>
                    <a:lnTo>
                      <a:pt x="47" y="93"/>
                    </a:lnTo>
                    <a:close/>
                    <a:moveTo>
                      <a:pt x="59" y="95"/>
                    </a:moveTo>
                    <a:lnTo>
                      <a:pt x="59" y="93"/>
                    </a:lnTo>
                    <a:lnTo>
                      <a:pt x="57" y="93"/>
                    </a:lnTo>
                    <a:lnTo>
                      <a:pt x="59" y="93"/>
                    </a:lnTo>
                    <a:lnTo>
                      <a:pt x="59" y="95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3" name="Freeform 2359"/>
              <p:cNvSpPr>
                <a:spLocks noEditPoints="1"/>
              </p:cNvSpPr>
              <p:nvPr/>
            </p:nvSpPr>
            <p:spPr bwMode="auto">
              <a:xfrm>
                <a:off x="2199" y="1288"/>
                <a:ext cx="110" cy="112"/>
              </a:xfrm>
              <a:custGeom>
                <a:avLst/>
                <a:gdLst>
                  <a:gd name="T0" fmla="*/ 83 w 110"/>
                  <a:gd name="T1" fmla="*/ 44 h 112"/>
                  <a:gd name="T2" fmla="*/ 88 w 110"/>
                  <a:gd name="T3" fmla="*/ 53 h 112"/>
                  <a:gd name="T4" fmla="*/ 93 w 110"/>
                  <a:gd name="T5" fmla="*/ 56 h 112"/>
                  <a:gd name="T6" fmla="*/ 91 w 110"/>
                  <a:gd name="T7" fmla="*/ 61 h 112"/>
                  <a:gd name="T8" fmla="*/ 83 w 110"/>
                  <a:gd name="T9" fmla="*/ 61 h 112"/>
                  <a:gd name="T10" fmla="*/ 79 w 110"/>
                  <a:gd name="T11" fmla="*/ 63 h 112"/>
                  <a:gd name="T12" fmla="*/ 79 w 110"/>
                  <a:gd name="T13" fmla="*/ 66 h 112"/>
                  <a:gd name="T14" fmla="*/ 83 w 110"/>
                  <a:gd name="T15" fmla="*/ 66 h 112"/>
                  <a:gd name="T16" fmla="*/ 91 w 110"/>
                  <a:gd name="T17" fmla="*/ 61 h 112"/>
                  <a:gd name="T18" fmla="*/ 93 w 110"/>
                  <a:gd name="T19" fmla="*/ 56 h 112"/>
                  <a:gd name="T20" fmla="*/ 101 w 110"/>
                  <a:gd name="T21" fmla="*/ 56 h 112"/>
                  <a:gd name="T22" fmla="*/ 101 w 110"/>
                  <a:gd name="T23" fmla="*/ 53 h 112"/>
                  <a:gd name="T24" fmla="*/ 103 w 110"/>
                  <a:gd name="T25" fmla="*/ 53 h 112"/>
                  <a:gd name="T26" fmla="*/ 110 w 110"/>
                  <a:gd name="T27" fmla="*/ 58 h 112"/>
                  <a:gd name="T28" fmla="*/ 103 w 110"/>
                  <a:gd name="T29" fmla="*/ 63 h 112"/>
                  <a:gd name="T30" fmla="*/ 96 w 110"/>
                  <a:gd name="T31" fmla="*/ 71 h 112"/>
                  <a:gd name="T32" fmla="*/ 86 w 110"/>
                  <a:gd name="T33" fmla="*/ 75 h 112"/>
                  <a:gd name="T34" fmla="*/ 83 w 110"/>
                  <a:gd name="T35" fmla="*/ 80 h 112"/>
                  <a:gd name="T36" fmla="*/ 86 w 110"/>
                  <a:gd name="T37" fmla="*/ 90 h 112"/>
                  <a:gd name="T38" fmla="*/ 79 w 110"/>
                  <a:gd name="T39" fmla="*/ 95 h 112"/>
                  <a:gd name="T40" fmla="*/ 74 w 110"/>
                  <a:gd name="T41" fmla="*/ 97 h 112"/>
                  <a:gd name="T42" fmla="*/ 71 w 110"/>
                  <a:gd name="T43" fmla="*/ 102 h 112"/>
                  <a:gd name="T44" fmla="*/ 64 w 110"/>
                  <a:gd name="T45" fmla="*/ 107 h 112"/>
                  <a:gd name="T46" fmla="*/ 57 w 110"/>
                  <a:gd name="T47" fmla="*/ 112 h 112"/>
                  <a:gd name="T48" fmla="*/ 49 w 110"/>
                  <a:gd name="T49" fmla="*/ 107 h 112"/>
                  <a:gd name="T50" fmla="*/ 37 w 110"/>
                  <a:gd name="T51" fmla="*/ 107 h 112"/>
                  <a:gd name="T52" fmla="*/ 25 w 110"/>
                  <a:gd name="T53" fmla="*/ 107 h 112"/>
                  <a:gd name="T54" fmla="*/ 15 w 110"/>
                  <a:gd name="T55" fmla="*/ 100 h 112"/>
                  <a:gd name="T56" fmla="*/ 10 w 110"/>
                  <a:gd name="T57" fmla="*/ 97 h 112"/>
                  <a:gd name="T58" fmla="*/ 3 w 110"/>
                  <a:gd name="T59" fmla="*/ 93 h 112"/>
                  <a:gd name="T60" fmla="*/ 3 w 110"/>
                  <a:gd name="T61" fmla="*/ 83 h 112"/>
                  <a:gd name="T62" fmla="*/ 5 w 110"/>
                  <a:gd name="T63" fmla="*/ 75 h 112"/>
                  <a:gd name="T64" fmla="*/ 3 w 110"/>
                  <a:gd name="T65" fmla="*/ 66 h 112"/>
                  <a:gd name="T66" fmla="*/ 10 w 110"/>
                  <a:gd name="T67" fmla="*/ 56 h 112"/>
                  <a:gd name="T68" fmla="*/ 35 w 110"/>
                  <a:gd name="T69" fmla="*/ 49 h 112"/>
                  <a:gd name="T70" fmla="*/ 49 w 110"/>
                  <a:gd name="T71" fmla="*/ 44 h 112"/>
                  <a:gd name="T72" fmla="*/ 49 w 110"/>
                  <a:gd name="T73" fmla="*/ 36 h 112"/>
                  <a:gd name="T74" fmla="*/ 42 w 110"/>
                  <a:gd name="T75" fmla="*/ 31 h 112"/>
                  <a:gd name="T76" fmla="*/ 35 w 110"/>
                  <a:gd name="T77" fmla="*/ 27 h 112"/>
                  <a:gd name="T78" fmla="*/ 27 w 110"/>
                  <a:gd name="T79" fmla="*/ 22 h 112"/>
                  <a:gd name="T80" fmla="*/ 22 w 110"/>
                  <a:gd name="T81" fmla="*/ 14 h 112"/>
                  <a:gd name="T82" fmla="*/ 61 w 110"/>
                  <a:gd name="T83" fmla="*/ 0 h 112"/>
                  <a:gd name="T84" fmla="*/ 81 w 110"/>
                  <a:gd name="T85" fmla="*/ 0 h 112"/>
                  <a:gd name="T86" fmla="*/ 37 w 110"/>
                  <a:gd name="T87" fmla="*/ 2 h 112"/>
                  <a:gd name="T88" fmla="*/ 37 w 110"/>
                  <a:gd name="T89" fmla="*/ 5 h 112"/>
                  <a:gd name="T90" fmla="*/ 32 w 110"/>
                  <a:gd name="T91" fmla="*/ 17 h 112"/>
                  <a:gd name="T92" fmla="*/ 81 w 110"/>
                  <a:gd name="T93" fmla="*/ 19 h 112"/>
                  <a:gd name="T94" fmla="*/ 57 w 110"/>
                  <a:gd name="T95" fmla="*/ 22 h 112"/>
                  <a:gd name="T96" fmla="*/ 64 w 110"/>
                  <a:gd name="T97" fmla="*/ 24 h 112"/>
                  <a:gd name="T98" fmla="*/ 69 w 110"/>
                  <a:gd name="T99" fmla="*/ 22 h 112"/>
                  <a:gd name="T100" fmla="*/ 52 w 110"/>
                  <a:gd name="T101" fmla="*/ 24 h 112"/>
                  <a:gd name="T102" fmla="*/ 32 w 110"/>
                  <a:gd name="T103" fmla="*/ 85 h 112"/>
                  <a:gd name="T104" fmla="*/ 47 w 110"/>
                  <a:gd name="T105" fmla="*/ 93 h 112"/>
                  <a:gd name="T106" fmla="*/ 57 w 110"/>
                  <a:gd name="T107" fmla="*/ 9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112">
                    <a:moveTo>
                      <a:pt x="86" y="0"/>
                    </a:moveTo>
                    <a:lnTo>
                      <a:pt x="86" y="22"/>
                    </a:lnTo>
                    <a:lnTo>
                      <a:pt x="86" y="24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3" y="49"/>
                    </a:lnTo>
                    <a:lnTo>
                      <a:pt x="83" y="51"/>
                    </a:lnTo>
                    <a:lnTo>
                      <a:pt x="83" y="53"/>
                    </a:lnTo>
                    <a:lnTo>
                      <a:pt x="86" y="53"/>
                    </a:lnTo>
                    <a:lnTo>
                      <a:pt x="88" y="53"/>
                    </a:lnTo>
                    <a:lnTo>
                      <a:pt x="91" y="53"/>
                    </a:lnTo>
                    <a:lnTo>
                      <a:pt x="93" y="53"/>
                    </a:lnTo>
                    <a:lnTo>
                      <a:pt x="96" y="53"/>
                    </a:lnTo>
                    <a:lnTo>
                      <a:pt x="96" y="56"/>
                    </a:lnTo>
                    <a:lnTo>
                      <a:pt x="93" y="56"/>
                    </a:lnTo>
                    <a:lnTo>
                      <a:pt x="93" y="58"/>
                    </a:lnTo>
                    <a:lnTo>
                      <a:pt x="91" y="58"/>
                    </a:lnTo>
                    <a:lnTo>
                      <a:pt x="88" y="58"/>
                    </a:lnTo>
                    <a:lnTo>
                      <a:pt x="88" y="61"/>
                    </a:lnTo>
                    <a:lnTo>
                      <a:pt x="91" y="61"/>
                    </a:lnTo>
                    <a:lnTo>
                      <a:pt x="88" y="61"/>
                    </a:lnTo>
                    <a:lnTo>
                      <a:pt x="86" y="61"/>
                    </a:lnTo>
                    <a:lnTo>
                      <a:pt x="86" y="63"/>
                    </a:lnTo>
                    <a:lnTo>
                      <a:pt x="86" y="61"/>
                    </a:lnTo>
                    <a:lnTo>
                      <a:pt x="83" y="61"/>
                    </a:lnTo>
                    <a:lnTo>
                      <a:pt x="83" y="63"/>
                    </a:lnTo>
                    <a:lnTo>
                      <a:pt x="83" y="61"/>
                    </a:lnTo>
                    <a:lnTo>
                      <a:pt x="83" y="63"/>
                    </a:lnTo>
                    <a:lnTo>
                      <a:pt x="81" y="63"/>
                    </a:lnTo>
                    <a:lnTo>
                      <a:pt x="79" y="63"/>
                    </a:lnTo>
                    <a:lnTo>
                      <a:pt x="79" y="66"/>
                    </a:lnTo>
                    <a:lnTo>
                      <a:pt x="79" y="63"/>
                    </a:lnTo>
                    <a:lnTo>
                      <a:pt x="79" y="66"/>
                    </a:lnTo>
                    <a:lnTo>
                      <a:pt x="81" y="66"/>
                    </a:lnTo>
                    <a:lnTo>
                      <a:pt x="79" y="66"/>
                    </a:lnTo>
                    <a:lnTo>
                      <a:pt x="81" y="66"/>
                    </a:lnTo>
                    <a:lnTo>
                      <a:pt x="79" y="66"/>
                    </a:lnTo>
                    <a:lnTo>
                      <a:pt x="81" y="66"/>
                    </a:lnTo>
                    <a:lnTo>
                      <a:pt x="81" y="68"/>
                    </a:lnTo>
                    <a:lnTo>
                      <a:pt x="83" y="66"/>
                    </a:lnTo>
                    <a:lnTo>
                      <a:pt x="86" y="66"/>
                    </a:lnTo>
                    <a:lnTo>
                      <a:pt x="88" y="66"/>
                    </a:lnTo>
                    <a:lnTo>
                      <a:pt x="88" y="63"/>
                    </a:lnTo>
                    <a:lnTo>
                      <a:pt x="91" y="63"/>
                    </a:lnTo>
                    <a:lnTo>
                      <a:pt x="91" y="61"/>
                    </a:lnTo>
                    <a:lnTo>
                      <a:pt x="88" y="61"/>
                    </a:lnTo>
                    <a:lnTo>
                      <a:pt x="91" y="61"/>
                    </a:lnTo>
                    <a:lnTo>
                      <a:pt x="91" y="58"/>
                    </a:lnTo>
                    <a:lnTo>
                      <a:pt x="93" y="58"/>
                    </a:lnTo>
                    <a:lnTo>
                      <a:pt x="93" y="56"/>
                    </a:lnTo>
                    <a:lnTo>
                      <a:pt x="96" y="56"/>
                    </a:lnTo>
                    <a:lnTo>
                      <a:pt x="93" y="56"/>
                    </a:lnTo>
                    <a:lnTo>
                      <a:pt x="96" y="56"/>
                    </a:lnTo>
                    <a:lnTo>
                      <a:pt x="98" y="56"/>
                    </a:lnTo>
                    <a:lnTo>
                      <a:pt x="101" y="56"/>
                    </a:lnTo>
                    <a:lnTo>
                      <a:pt x="101" y="58"/>
                    </a:lnTo>
                    <a:lnTo>
                      <a:pt x="101" y="56"/>
                    </a:lnTo>
                    <a:lnTo>
                      <a:pt x="103" y="56"/>
                    </a:lnTo>
                    <a:lnTo>
                      <a:pt x="101" y="56"/>
                    </a:lnTo>
                    <a:lnTo>
                      <a:pt x="101" y="53"/>
                    </a:lnTo>
                    <a:lnTo>
                      <a:pt x="103" y="53"/>
                    </a:lnTo>
                    <a:lnTo>
                      <a:pt x="101" y="53"/>
                    </a:lnTo>
                    <a:lnTo>
                      <a:pt x="101" y="51"/>
                    </a:lnTo>
                    <a:lnTo>
                      <a:pt x="103" y="51"/>
                    </a:lnTo>
                    <a:lnTo>
                      <a:pt x="103" y="53"/>
                    </a:lnTo>
                    <a:lnTo>
                      <a:pt x="105" y="53"/>
                    </a:lnTo>
                    <a:lnTo>
                      <a:pt x="105" y="56"/>
                    </a:lnTo>
                    <a:lnTo>
                      <a:pt x="108" y="56"/>
                    </a:lnTo>
                    <a:lnTo>
                      <a:pt x="110" y="56"/>
                    </a:lnTo>
                    <a:lnTo>
                      <a:pt x="110" y="58"/>
                    </a:lnTo>
                    <a:lnTo>
                      <a:pt x="108" y="58"/>
                    </a:lnTo>
                    <a:lnTo>
                      <a:pt x="108" y="61"/>
                    </a:lnTo>
                    <a:lnTo>
                      <a:pt x="105" y="61"/>
                    </a:lnTo>
                    <a:lnTo>
                      <a:pt x="105" y="63"/>
                    </a:lnTo>
                    <a:lnTo>
                      <a:pt x="103" y="63"/>
                    </a:lnTo>
                    <a:lnTo>
                      <a:pt x="103" y="66"/>
                    </a:lnTo>
                    <a:lnTo>
                      <a:pt x="101" y="66"/>
                    </a:lnTo>
                    <a:lnTo>
                      <a:pt x="101" y="68"/>
                    </a:lnTo>
                    <a:lnTo>
                      <a:pt x="98" y="68"/>
                    </a:lnTo>
                    <a:lnTo>
                      <a:pt x="96" y="71"/>
                    </a:lnTo>
                    <a:lnTo>
                      <a:pt x="93" y="71"/>
                    </a:lnTo>
                    <a:lnTo>
                      <a:pt x="93" y="73"/>
                    </a:lnTo>
                    <a:lnTo>
                      <a:pt x="91" y="73"/>
                    </a:lnTo>
                    <a:lnTo>
                      <a:pt x="88" y="75"/>
                    </a:lnTo>
                    <a:lnTo>
                      <a:pt x="86" y="75"/>
                    </a:lnTo>
                    <a:lnTo>
                      <a:pt x="86" y="78"/>
                    </a:lnTo>
                    <a:lnTo>
                      <a:pt x="83" y="78"/>
                    </a:lnTo>
                    <a:lnTo>
                      <a:pt x="86" y="78"/>
                    </a:lnTo>
                    <a:lnTo>
                      <a:pt x="86" y="80"/>
                    </a:lnTo>
                    <a:lnTo>
                      <a:pt x="83" y="80"/>
                    </a:lnTo>
                    <a:lnTo>
                      <a:pt x="83" y="83"/>
                    </a:lnTo>
                    <a:lnTo>
                      <a:pt x="86" y="83"/>
                    </a:lnTo>
                    <a:lnTo>
                      <a:pt x="86" y="85"/>
                    </a:lnTo>
                    <a:lnTo>
                      <a:pt x="86" y="88"/>
                    </a:lnTo>
                    <a:lnTo>
                      <a:pt x="86" y="90"/>
                    </a:lnTo>
                    <a:lnTo>
                      <a:pt x="83" y="90"/>
                    </a:lnTo>
                    <a:lnTo>
                      <a:pt x="81" y="90"/>
                    </a:lnTo>
                    <a:lnTo>
                      <a:pt x="81" y="93"/>
                    </a:lnTo>
                    <a:lnTo>
                      <a:pt x="79" y="93"/>
                    </a:lnTo>
                    <a:lnTo>
                      <a:pt x="79" y="95"/>
                    </a:lnTo>
                    <a:lnTo>
                      <a:pt x="76" y="95"/>
                    </a:lnTo>
                    <a:lnTo>
                      <a:pt x="76" y="93"/>
                    </a:lnTo>
                    <a:lnTo>
                      <a:pt x="76" y="95"/>
                    </a:lnTo>
                    <a:lnTo>
                      <a:pt x="74" y="95"/>
                    </a:lnTo>
                    <a:lnTo>
                      <a:pt x="74" y="97"/>
                    </a:lnTo>
                    <a:lnTo>
                      <a:pt x="76" y="97"/>
                    </a:lnTo>
                    <a:lnTo>
                      <a:pt x="76" y="100"/>
                    </a:lnTo>
                    <a:lnTo>
                      <a:pt x="74" y="100"/>
                    </a:lnTo>
                    <a:lnTo>
                      <a:pt x="71" y="100"/>
                    </a:lnTo>
                    <a:lnTo>
                      <a:pt x="71" y="102"/>
                    </a:lnTo>
                    <a:lnTo>
                      <a:pt x="69" y="102"/>
                    </a:lnTo>
                    <a:lnTo>
                      <a:pt x="69" y="105"/>
                    </a:lnTo>
                    <a:lnTo>
                      <a:pt x="66" y="105"/>
                    </a:lnTo>
                    <a:lnTo>
                      <a:pt x="64" y="105"/>
                    </a:lnTo>
                    <a:lnTo>
                      <a:pt x="64" y="107"/>
                    </a:lnTo>
                    <a:lnTo>
                      <a:pt x="61" y="107"/>
                    </a:lnTo>
                    <a:lnTo>
                      <a:pt x="59" y="107"/>
                    </a:lnTo>
                    <a:lnTo>
                      <a:pt x="59" y="110"/>
                    </a:lnTo>
                    <a:lnTo>
                      <a:pt x="59" y="112"/>
                    </a:lnTo>
                    <a:lnTo>
                      <a:pt x="57" y="112"/>
                    </a:lnTo>
                    <a:lnTo>
                      <a:pt x="54" y="112"/>
                    </a:lnTo>
                    <a:lnTo>
                      <a:pt x="54" y="110"/>
                    </a:lnTo>
                    <a:lnTo>
                      <a:pt x="52" y="110"/>
                    </a:lnTo>
                    <a:lnTo>
                      <a:pt x="49" y="110"/>
                    </a:lnTo>
                    <a:lnTo>
                      <a:pt x="49" y="107"/>
                    </a:lnTo>
                    <a:lnTo>
                      <a:pt x="47" y="107"/>
                    </a:lnTo>
                    <a:lnTo>
                      <a:pt x="44" y="107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7" y="107"/>
                    </a:lnTo>
                    <a:lnTo>
                      <a:pt x="35" y="107"/>
                    </a:lnTo>
                    <a:lnTo>
                      <a:pt x="32" y="107"/>
                    </a:lnTo>
                    <a:lnTo>
                      <a:pt x="30" y="107"/>
                    </a:lnTo>
                    <a:lnTo>
                      <a:pt x="27" y="107"/>
                    </a:lnTo>
                    <a:lnTo>
                      <a:pt x="25" y="107"/>
                    </a:lnTo>
                    <a:lnTo>
                      <a:pt x="22" y="105"/>
                    </a:lnTo>
                    <a:lnTo>
                      <a:pt x="20" y="105"/>
                    </a:lnTo>
                    <a:lnTo>
                      <a:pt x="17" y="102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3" y="100"/>
                    </a:lnTo>
                    <a:lnTo>
                      <a:pt x="10" y="100"/>
                    </a:lnTo>
                    <a:lnTo>
                      <a:pt x="10" y="97"/>
                    </a:lnTo>
                    <a:lnTo>
                      <a:pt x="8" y="97"/>
                    </a:lnTo>
                    <a:lnTo>
                      <a:pt x="8" y="95"/>
                    </a:lnTo>
                    <a:lnTo>
                      <a:pt x="5" y="95"/>
                    </a:lnTo>
                    <a:lnTo>
                      <a:pt x="5" y="93"/>
                    </a:lnTo>
                    <a:lnTo>
                      <a:pt x="3" y="93"/>
                    </a:lnTo>
                    <a:lnTo>
                      <a:pt x="0" y="93"/>
                    </a:lnTo>
                    <a:lnTo>
                      <a:pt x="0" y="90"/>
                    </a:lnTo>
                    <a:lnTo>
                      <a:pt x="3" y="88"/>
                    </a:lnTo>
                    <a:lnTo>
                      <a:pt x="3" y="85"/>
                    </a:lnTo>
                    <a:lnTo>
                      <a:pt x="3" y="83"/>
                    </a:lnTo>
                    <a:lnTo>
                      <a:pt x="0" y="83"/>
                    </a:lnTo>
                    <a:lnTo>
                      <a:pt x="3" y="83"/>
                    </a:lnTo>
                    <a:lnTo>
                      <a:pt x="3" y="80"/>
                    </a:lnTo>
                    <a:lnTo>
                      <a:pt x="3" y="78"/>
                    </a:lnTo>
                    <a:lnTo>
                      <a:pt x="5" y="75"/>
                    </a:lnTo>
                    <a:lnTo>
                      <a:pt x="3" y="73"/>
                    </a:lnTo>
                    <a:lnTo>
                      <a:pt x="3" y="71"/>
                    </a:lnTo>
                    <a:lnTo>
                      <a:pt x="0" y="71"/>
                    </a:lnTo>
                    <a:lnTo>
                      <a:pt x="3" y="68"/>
                    </a:lnTo>
                    <a:lnTo>
                      <a:pt x="3" y="66"/>
                    </a:lnTo>
                    <a:lnTo>
                      <a:pt x="5" y="63"/>
                    </a:lnTo>
                    <a:lnTo>
                      <a:pt x="5" y="61"/>
                    </a:lnTo>
                    <a:lnTo>
                      <a:pt x="8" y="61"/>
                    </a:lnTo>
                    <a:lnTo>
                      <a:pt x="8" y="58"/>
                    </a:lnTo>
                    <a:lnTo>
                      <a:pt x="10" y="56"/>
                    </a:lnTo>
                    <a:lnTo>
                      <a:pt x="13" y="51"/>
                    </a:lnTo>
                    <a:lnTo>
                      <a:pt x="15" y="49"/>
                    </a:lnTo>
                    <a:lnTo>
                      <a:pt x="20" y="49"/>
                    </a:lnTo>
                    <a:lnTo>
                      <a:pt x="25" y="49"/>
                    </a:lnTo>
                    <a:lnTo>
                      <a:pt x="35" y="49"/>
                    </a:lnTo>
                    <a:lnTo>
                      <a:pt x="49" y="49"/>
                    </a:lnTo>
                    <a:lnTo>
                      <a:pt x="49" y="46"/>
                    </a:lnTo>
                    <a:lnTo>
                      <a:pt x="49" y="49"/>
                    </a:lnTo>
                    <a:lnTo>
                      <a:pt x="49" y="46"/>
                    </a:lnTo>
                    <a:lnTo>
                      <a:pt x="49" y="44"/>
                    </a:lnTo>
                    <a:lnTo>
                      <a:pt x="49" y="41"/>
                    </a:lnTo>
                    <a:lnTo>
                      <a:pt x="52" y="41"/>
                    </a:lnTo>
                    <a:lnTo>
                      <a:pt x="52" y="39"/>
                    </a:lnTo>
                    <a:lnTo>
                      <a:pt x="49" y="39"/>
                    </a:lnTo>
                    <a:lnTo>
                      <a:pt x="49" y="36"/>
                    </a:lnTo>
                    <a:lnTo>
                      <a:pt x="47" y="36"/>
                    </a:lnTo>
                    <a:lnTo>
                      <a:pt x="44" y="36"/>
                    </a:lnTo>
                    <a:lnTo>
                      <a:pt x="44" y="34"/>
                    </a:lnTo>
                    <a:lnTo>
                      <a:pt x="44" y="31"/>
                    </a:lnTo>
                    <a:lnTo>
                      <a:pt x="42" y="31"/>
                    </a:lnTo>
                    <a:lnTo>
                      <a:pt x="42" y="29"/>
                    </a:lnTo>
                    <a:lnTo>
                      <a:pt x="39" y="29"/>
                    </a:lnTo>
                    <a:lnTo>
                      <a:pt x="39" y="27"/>
                    </a:lnTo>
                    <a:lnTo>
                      <a:pt x="37" y="27"/>
                    </a:lnTo>
                    <a:lnTo>
                      <a:pt x="35" y="27"/>
                    </a:lnTo>
                    <a:lnTo>
                      <a:pt x="35" y="24"/>
                    </a:lnTo>
                    <a:lnTo>
                      <a:pt x="35" y="27"/>
                    </a:lnTo>
                    <a:lnTo>
                      <a:pt x="32" y="24"/>
                    </a:lnTo>
                    <a:lnTo>
                      <a:pt x="30" y="22"/>
                    </a:lnTo>
                    <a:lnTo>
                      <a:pt x="27" y="22"/>
                    </a:lnTo>
                    <a:lnTo>
                      <a:pt x="27" y="19"/>
                    </a:lnTo>
                    <a:lnTo>
                      <a:pt x="27" y="17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35" y="14"/>
                    </a:lnTo>
                    <a:lnTo>
                      <a:pt x="35" y="0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6" y="0"/>
                    </a:lnTo>
                    <a:moveTo>
                      <a:pt x="37" y="2"/>
                    </a:moveTo>
                    <a:lnTo>
                      <a:pt x="37" y="5"/>
                    </a:lnTo>
                    <a:lnTo>
                      <a:pt x="37" y="2"/>
                    </a:lnTo>
                    <a:lnTo>
                      <a:pt x="37" y="5"/>
                    </a:lnTo>
                    <a:lnTo>
                      <a:pt x="35" y="5"/>
                    </a:lnTo>
                    <a:lnTo>
                      <a:pt x="37" y="5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2"/>
                    </a:lnTo>
                    <a:moveTo>
                      <a:pt x="44" y="7"/>
                    </a:moveTo>
                    <a:lnTo>
                      <a:pt x="47" y="7"/>
                    </a:lnTo>
                    <a:lnTo>
                      <a:pt x="44" y="7"/>
                    </a:lnTo>
                    <a:moveTo>
                      <a:pt x="32" y="17"/>
                    </a:moveTo>
                    <a:lnTo>
                      <a:pt x="35" y="17"/>
                    </a:lnTo>
                    <a:lnTo>
                      <a:pt x="32" y="17"/>
                    </a:lnTo>
                    <a:moveTo>
                      <a:pt x="79" y="19"/>
                    </a:moveTo>
                    <a:lnTo>
                      <a:pt x="79" y="22"/>
                    </a:lnTo>
                    <a:lnTo>
                      <a:pt x="81" y="19"/>
                    </a:lnTo>
                    <a:lnTo>
                      <a:pt x="79" y="19"/>
                    </a:lnTo>
                    <a:moveTo>
                      <a:pt x="57" y="19"/>
                    </a:moveTo>
                    <a:lnTo>
                      <a:pt x="57" y="22"/>
                    </a:lnTo>
                    <a:lnTo>
                      <a:pt x="54" y="22"/>
                    </a:lnTo>
                    <a:lnTo>
                      <a:pt x="57" y="22"/>
                    </a:lnTo>
                    <a:lnTo>
                      <a:pt x="57" y="19"/>
                    </a:lnTo>
                    <a:moveTo>
                      <a:pt x="69" y="22"/>
                    </a:moveTo>
                    <a:lnTo>
                      <a:pt x="66" y="22"/>
                    </a:lnTo>
                    <a:lnTo>
                      <a:pt x="64" y="22"/>
                    </a:lnTo>
                    <a:lnTo>
                      <a:pt x="64" y="24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6" y="24"/>
                    </a:lnTo>
                    <a:lnTo>
                      <a:pt x="69" y="24"/>
                    </a:lnTo>
                    <a:lnTo>
                      <a:pt x="69" y="22"/>
                    </a:lnTo>
                    <a:lnTo>
                      <a:pt x="71" y="22"/>
                    </a:lnTo>
                    <a:lnTo>
                      <a:pt x="69" y="22"/>
                    </a:lnTo>
                    <a:moveTo>
                      <a:pt x="52" y="24"/>
                    </a:moveTo>
                    <a:lnTo>
                      <a:pt x="49" y="24"/>
                    </a:lnTo>
                    <a:lnTo>
                      <a:pt x="52" y="24"/>
                    </a:lnTo>
                    <a:moveTo>
                      <a:pt x="27" y="85"/>
                    </a:moveTo>
                    <a:lnTo>
                      <a:pt x="27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2" y="85"/>
                    </a:lnTo>
                    <a:lnTo>
                      <a:pt x="30" y="85"/>
                    </a:lnTo>
                    <a:lnTo>
                      <a:pt x="27" y="85"/>
                    </a:lnTo>
                    <a:moveTo>
                      <a:pt x="47" y="93"/>
                    </a:moveTo>
                    <a:lnTo>
                      <a:pt x="47" y="95"/>
                    </a:lnTo>
                    <a:lnTo>
                      <a:pt x="47" y="93"/>
                    </a:lnTo>
                    <a:lnTo>
                      <a:pt x="44" y="93"/>
                    </a:lnTo>
                    <a:lnTo>
                      <a:pt x="47" y="93"/>
                    </a:lnTo>
                    <a:moveTo>
                      <a:pt x="59" y="95"/>
                    </a:moveTo>
                    <a:lnTo>
                      <a:pt x="59" y="93"/>
                    </a:lnTo>
                    <a:lnTo>
                      <a:pt x="57" y="93"/>
                    </a:lnTo>
                    <a:lnTo>
                      <a:pt x="59" y="93"/>
                    </a:lnTo>
                    <a:lnTo>
                      <a:pt x="59" y="9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4" name="Freeform 2360"/>
              <p:cNvSpPr>
                <a:spLocks/>
              </p:cNvSpPr>
              <p:nvPr/>
            </p:nvSpPr>
            <p:spPr bwMode="auto">
              <a:xfrm>
                <a:off x="3241" y="1620"/>
                <a:ext cx="83" cy="103"/>
              </a:xfrm>
              <a:custGeom>
                <a:avLst/>
                <a:gdLst>
                  <a:gd name="T0" fmla="*/ 22 w 83"/>
                  <a:gd name="T1" fmla="*/ 3 h 103"/>
                  <a:gd name="T2" fmla="*/ 27 w 83"/>
                  <a:gd name="T3" fmla="*/ 5 h 103"/>
                  <a:gd name="T4" fmla="*/ 34 w 83"/>
                  <a:gd name="T5" fmla="*/ 8 h 103"/>
                  <a:gd name="T6" fmla="*/ 36 w 83"/>
                  <a:gd name="T7" fmla="*/ 8 h 103"/>
                  <a:gd name="T8" fmla="*/ 39 w 83"/>
                  <a:gd name="T9" fmla="*/ 8 h 103"/>
                  <a:gd name="T10" fmla="*/ 46 w 83"/>
                  <a:gd name="T11" fmla="*/ 10 h 103"/>
                  <a:gd name="T12" fmla="*/ 44 w 83"/>
                  <a:gd name="T13" fmla="*/ 10 h 103"/>
                  <a:gd name="T14" fmla="*/ 49 w 83"/>
                  <a:gd name="T15" fmla="*/ 12 h 103"/>
                  <a:gd name="T16" fmla="*/ 56 w 83"/>
                  <a:gd name="T17" fmla="*/ 17 h 103"/>
                  <a:gd name="T18" fmla="*/ 56 w 83"/>
                  <a:gd name="T19" fmla="*/ 20 h 103"/>
                  <a:gd name="T20" fmla="*/ 61 w 83"/>
                  <a:gd name="T21" fmla="*/ 22 h 103"/>
                  <a:gd name="T22" fmla="*/ 66 w 83"/>
                  <a:gd name="T23" fmla="*/ 25 h 103"/>
                  <a:gd name="T24" fmla="*/ 68 w 83"/>
                  <a:gd name="T25" fmla="*/ 30 h 103"/>
                  <a:gd name="T26" fmla="*/ 73 w 83"/>
                  <a:gd name="T27" fmla="*/ 32 h 103"/>
                  <a:gd name="T28" fmla="*/ 75 w 83"/>
                  <a:gd name="T29" fmla="*/ 37 h 103"/>
                  <a:gd name="T30" fmla="*/ 78 w 83"/>
                  <a:gd name="T31" fmla="*/ 32 h 103"/>
                  <a:gd name="T32" fmla="*/ 80 w 83"/>
                  <a:gd name="T33" fmla="*/ 39 h 103"/>
                  <a:gd name="T34" fmla="*/ 83 w 83"/>
                  <a:gd name="T35" fmla="*/ 47 h 103"/>
                  <a:gd name="T36" fmla="*/ 80 w 83"/>
                  <a:gd name="T37" fmla="*/ 52 h 103"/>
                  <a:gd name="T38" fmla="*/ 75 w 83"/>
                  <a:gd name="T39" fmla="*/ 56 h 103"/>
                  <a:gd name="T40" fmla="*/ 73 w 83"/>
                  <a:gd name="T41" fmla="*/ 61 h 103"/>
                  <a:gd name="T42" fmla="*/ 71 w 83"/>
                  <a:gd name="T43" fmla="*/ 66 h 103"/>
                  <a:gd name="T44" fmla="*/ 68 w 83"/>
                  <a:gd name="T45" fmla="*/ 71 h 103"/>
                  <a:gd name="T46" fmla="*/ 66 w 83"/>
                  <a:gd name="T47" fmla="*/ 74 h 103"/>
                  <a:gd name="T48" fmla="*/ 63 w 83"/>
                  <a:gd name="T49" fmla="*/ 78 h 103"/>
                  <a:gd name="T50" fmla="*/ 61 w 83"/>
                  <a:gd name="T51" fmla="*/ 81 h 103"/>
                  <a:gd name="T52" fmla="*/ 58 w 83"/>
                  <a:gd name="T53" fmla="*/ 86 h 103"/>
                  <a:gd name="T54" fmla="*/ 56 w 83"/>
                  <a:gd name="T55" fmla="*/ 93 h 103"/>
                  <a:gd name="T56" fmla="*/ 51 w 83"/>
                  <a:gd name="T57" fmla="*/ 98 h 103"/>
                  <a:gd name="T58" fmla="*/ 46 w 83"/>
                  <a:gd name="T59" fmla="*/ 100 h 103"/>
                  <a:gd name="T60" fmla="*/ 39 w 83"/>
                  <a:gd name="T61" fmla="*/ 100 h 103"/>
                  <a:gd name="T62" fmla="*/ 34 w 83"/>
                  <a:gd name="T63" fmla="*/ 98 h 103"/>
                  <a:gd name="T64" fmla="*/ 31 w 83"/>
                  <a:gd name="T65" fmla="*/ 98 h 103"/>
                  <a:gd name="T66" fmla="*/ 24 w 83"/>
                  <a:gd name="T67" fmla="*/ 98 h 103"/>
                  <a:gd name="T68" fmla="*/ 22 w 83"/>
                  <a:gd name="T69" fmla="*/ 98 h 103"/>
                  <a:gd name="T70" fmla="*/ 17 w 83"/>
                  <a:gd name="T71" fmla="*/ 100 h 103"/>
                  <a:gd name="T72" fmla="*/ 12 w 83"/>
                  <a:gd name="T73" fmla="*/ 103 h 103"/>
                  <a:gd name="T74" fmla="*/ 7 w 83"/>
                  <a:gd name="T75" fmla="*/ 100 h 103"/>
                  <a:gd name="T76" fmla="*/ 2 w 83"/>
                  <a:gd name="T77" fmla="*/ 98 h 103"/>
                  <a:gd name="T78" fmla="*/ 2 w 83"/>
                  <a:gd name="T79" fmla="*/ 96 h 103"/>
                  <a:gd name="T80" fmla="*/ 7 w 83"/>
                  <a:gd name="T81" fmla="*/ 93 h 103"/>
                  <a:gd name="T82" fmla="*/ 9 w 83"/>
                  <a:gd name="T83" fmla="*/ 86 h 103"/>
                  <a:gd name="T84" fmla="*/ 12 w 83"/>
                  <a:gd name="T85" fmla="*/ 81 h 103"/>
                  <a:gd name="T86" fmla="*/ 12 w 83"/>
                  <a:gd name="T87" fmla="*/ 74 h 103"/>
                  <a:gd name="T88" fmla="*/ 14 w 83"/>
                  <a:gd name="T89" fmla="*/ 69 h 103"/>
                  <a:gd name="T90" fmla="*/ 17 w 83"/>
                  <a:gd name="T91" fmla="*/ 64 h 103"/>
                  <a:gd name="T92" fmla="*/ 17 w 83"/>
                  <a:gd name="T93" fmla="*/ 61 h 103"/>
                  <a:gd name="T94" fmla="*/ 14 w 83"/>
                  <a:gd name="T95" fmla="*/ 56 h 103"/>
                  <a:gd name="T96" fmla="*/ 9 w 83"/>
                  <a:gd name="T97" fmla="*/ 54 h 103"/>
                  <a:gd name="T98" fmla="*/ 7 w 83"/>
                  <a:gd name="T99" fmla="*/ 49 h 103"/>
                  <a:gd name="T100" fmla="*/ 7 w 83"/>
                  <a:gd name="T101" fmla="*/ 47 h 103"/>
                  <a:gd name="T102" fmla="*/ 7 w 83"/>
                  <a:gd name="T103" fmla="*/ 39 h 103"/>
                  <a:gd name="T104" fmla="*/ 5 w 83"/>
                  <a:gd name="T105" fmla="*/ 34 h 103"/>
                  <a:gd name="T106" fmla="*/ 5 w 83"/>
                  <a:gd name="T107" fmla="*/ 32 h 103"/>
                  <a:gd name="T108" fmla="*/ 5 w 83"/>
                  <a:gd name="T109" fmla="*/ 25 h 103"/>
                  <a:gd name="T110" fmla="*/ 7 w 83"/>
                  <a:gd name="T111" fmla="*/ 20 h 103"/>
                  <a:gd name="T112" fmla="*/ 9 w 83"/>
                  <a:gd name="T113" fmla="*/ 15 h 103"/>
                  <a:gd name="T114" fmla="*/ 14 w 83"/>
                  <a:gd name="T115" fmla="*/ 12 h 103"/>
                  <a:gd name="T116" fmla="*/ 17 w 83"/>
                  <a:gd name="T117" fmla="*/ 5 h 103"/>
                  <a:gd name="T118" fmla="*/ 17 w 83"/>
                  <a:gd name="T119" fmla="*/ 3 h 103"/>
                  <a:gd name="T120" fmla="*/ 22 w 83"/>
                  <a:gd name="T121" fmla="*/ 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" h="103">
                    <a:moveTo>
                      <a:pt x="22" y="3"/>
                    </a:moveTo>
                    <a:lnTo>
                      <a:pt x="22" y="0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7" y="3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31" y="8"/>
                    </a:lnTo>
                    <a:lnTo>
                      <a:pt x="34" y="8"/>
                    </a:lnTo>
                    <a:lnTo>
                      <a:pt x="36" y="8"/>
                    </a:lnTo>
                    <a:lnTo>
                      <a:pt x="39" y="8"/>
                    </a:lnTo>
                    <a:lnTo>
                      <a:pt x="36" y="8"/>
                    </a:lnTo>
                    <a:lnTo>
                      <a:pt x="39" y="8"/>
                    </a:lnTo>
                    <a:lnTo>
                      <a:pt x="39" y="10"/>
                    </a:lnTo>
                    <a:lnTo>
                      <a:pt x="39" y="8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6" y="10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51" y="15"/>
                    </a:lnTo>
                    <a:lnTo>
                      <a:pt x="53" y="17"/>
                    </a:lnTo>
                    <a:lnTo>
                      <a:pt x="56" y="17"/>
                    </a:lnTo>
                    <a:lnTo>
                      <a:pt x="56" y="20"/>
                    </a:lnTo>
                    <a:lnTo>
                      <a:pt x="53" y="20"/>
                    </a:lnTo>
                    <a:lnTo>
                      <a:pt x="56" y="20"/>
                    </a:lnTo>
                    <a:lnTo>
                      <a:pt x="58" y="20"/>
                    </a:lnTo>
                    <a:lnTo>
                      <a:pt x="58" y="22"/>
                    </a:lnTo>
                    <a:lnTo>
                      <a:pt x="61" y="22"/>
                    </a:lnTo>
                    <a:lnTo>
                      <a:pt x="61" y="25"/>
                    </a:lnTo>
                    <a:lnTo>
                      <a:pt x="63" y="25"/>
                    </a:lnTo>
                    <a:lnTo>
                      <a:pt x="66" y="25"/>
                    </a:lnTo>
                    <a:lnTo>
                      <a:pt x="66" y="27"/>
                    </a:lnTo>
                    <a:lnTo>
                      <a:pt x="68" y="27"/>
                    </a:lnTo>
                    <a:lnTo>
                      <a:pt x="68" y="30"/>
                    </a:lnTo>
                    <a:lnTo>
                      <a:pt x="71" y="30"/>
                    </a:lnTo>
                    <a:lnTo>
                      <a:pt x="73" y="30"/>
                    </a:lnTo>
                    <a:lnTo>
                      <a:pt x="73" y="32"/>
                    </a:lnTo>
                    <a:lnTo>
                      <a:pt x="73" y="34"/>
                    </a:lnTo>
                    <a:lnTo>
                      <a:pt x="73" y="37"/>
                    </a:lnTo>
                    <a:lnTo>
                      <a:pt x="75" y="37"/>
                    </a:lnTo>
                    <a:lnTo>
                      <a:pt x="75" y="34"/>
                    </a:lnTo>
                    <a:lnTo>
                      <a:pt x="75" y="32"/>
                    </a:lnTo>
                    <a:lnTo>
                      <a:pt x="78" y="32"/>
                    </a:lnTo>
                    <a:lnTo>
                      <a:pt x="78" y="34"/>
                    </a:lnTo>
                    <a:lnTo>
                      <a:pt x="80" y="37"/>
                    </a:lnTo>
                    <a:lnTo>
                      <a:pt x="80" y="39"/>
                    </a:lnTo>
                    <a:lnTo>
                      <a:pt x="80" y="42"/>
                    </a:lnTo>
                    <a:lnTo>
                      <a:pt x="83" y="44"/>
                    </a:lnTo>
                    <a:lnTo>
                      <a:pt x="83" y="47"/>
                    </a:lnTo>
                    <a:lnTo>
                      <a:pt x="83" y="49"/>
                    </a:lnTo>
                    <a:lnTo>
                      <a:pt x="80" y="49"/>
                    </a:lnTo>
                    <a:lnTo>
                      <a:pt x="80" y="52"/>
                    </a:lnTo>
                    <a:lnTo>
                      <a:pt x="78" y="52"/>
                    </a:lnTo>
                    <a:lnTo>
                      <a:pt x="78" y="54"/>
                    </a:lnTo>
                    <a:lnTo>
                      <a:pt x="75" y="56"/>
                    </a:lnTo>
                    <a:lnTo>
                      <a:pt x="75" y="59"/>
                    </a:lnTo>
                    <a:lnTo>
                      <a:pt x="73" y="59"/>
                    </a:lnTo>
                    <a:lnTo>
                      <a:pt x="73" y="61"/>
                    </a:lnTo>
                    <a:lnTo>
                      <a:pt x="71" y="61"/>
                    </a:lnTo>
                    <a:lnTo>
                      <a:pt x="71" y="64"/>
                    </a:lnTo>
                    <a:lnTo>
                      <a:pt x="71" y="66"/>
                    </a:lnTo>
                    <a:lnTo>
                      <a:pt x="68" y="66"/>
                    </a:lnTo>
                    <a:lnTo>
                      <a:pt x="68" y="69"/>
                    </a:lnTo>
                    <a:lnTo>
                      <a:pt x="68" y="71"/>
                    </a:lnTo>
                    <a:lnTo>
                      <a:pt x="66" y="71"/>
                    </a:lnTo>
                    <a:lnTo>
                      <a:pt x="63" y="74"/>
                    </a:lnTo>
                    <a:lnTo>
                      <a:pt x="66" y="74"/>
                    </a:lnTo>
                    <a:lnTo>
                      <a:pt x="63" y="74"/>
                    </a:lnTo>
                    <a:lnTo>
                      <a:pt x="63" y="76"/>
                    </a:lnTo>
                    <a:lnTo>
                      <a:pt x="63" y="78"/>
                    </a:lnTo>
                    <a:lnTo>
                      <a:pt x="61" y="81"/>
                    </a:lnTo>
                    <a:lnTo>
                      <a:pt x="63" y="81"/>
                    </a:lnTo>
                    <a:lnTo>
                      <a:pt x="61" y="81"/>
                    </a:lnTo>
                    <a:lnTo>
                      <a:pt x="61" y="83"/>
                    </a:lnTo>
                    <a:lnTo>
                      <a:pt x="58" y="83"/>
                    </a:lnTo>
                    <a:lnTo>
                      <a:pt x="58" y="86"/>
                    </a:lnTo>
                    <a:lnTo>
                      <a:pt x="58" y="88"/>
                    </a:lnTo>
                    <a:lnTo>
                      <a:pt x="58" y="91"/>
                    </a:lnTo>
                    <a:lnTo>
                      <a:pt x="56" y="93"/>
                    </a:lnTo>
                    <a:lnTo>
                      <a:pt x="53" y="96"/>
                    </a:lnTo>
                    <a:lnTo>
                      <a:pt x="51" y="96"/>
                    </a:lnTo>
                    <a:lnTo>
                      <a:pt x="51" y="98"/>
                    </a:lnTo>
                    <a:lnTo>
                      <a:pt x="49" y="98"/>
                    </a:lnTo>
                    <a:lnTo>
                      <a:pt x="49" y="100"/>
                    </a:lnTo>
                    <a:lnTo>
                      <a:pt x="46" y="100"/>
                    </a:lnTo>
                    <a:lnTo>
                      <a:pt x="44" y="100"/>
                    </a:lnTo>
                    <a:lnTo>
                      <a:pt x="41" y="100"/>
                    </a:lnTo>
                    <a:lnTo>
                      <a:pt x="39" y="100"/>
                    </a:lnTo>
                    <a:lnTo>
                      <a:pt x="39" y="98"/>
                    </a:lnTo>
                    <a:lnTo>
                      <a:pt x="36" y="98"/>
                    </a:lnTo>
                    <a:lnTo>
                      <a:pt x="34" y="98"/>
                    </a:lnTo>
                    <a:lnTo>
                      <a:pt x="31" y="98"/>
                    </a:lnTo>
                    <a:lnTo>
                      <a:pt x="31" y="96"/>
                    </a:lnTo>
                    <a:lnTo>
                      <a:pt x="31" y="98"/>
                    </a:lnTo>
                    <a:lnTo>
                      <a:pt x="29" y="98"/>
                    </a:lnTo>
                    <a:lnTo>
                      <a:pt x="27" y="98"/>
                    </a:lnTo>
                    <a:lnTo>
                      <a:pt x="24" y="98"/>
                    </a:lnTo>
                    <a:lnTo>
                      <a:pt x="24" y="96"/>
                    </a:lnTo>
                    <a:lnTo>
                      <a:pt x="22" y="96"/>
                    </a:lnTo>
                    <a:lnTo>
                      <a:pt x="22" y="98"/>
                    </a:lnTo>
                    <a:lnTo>
                      <a:pt x="19" y="98"/>
                    </a:lnTo>
                    <a:lnTo>
                      <a:pt x="19" y="100"/>
                    </a:lnTo>
                    <a:lnTo>
                      <a:pt x="17" y="100"/>
                    </a:lnTo>
                    <a:lnTo>
                      <a:pt x="14" y="100"/>
                    </a:lnTo>
                    <a:lnTo>
                      <a:pt x="14" y="103"/>
                    </a:lnTo>
                    <a:lnTo>
                      <a:pt x="12" y="103"/>
                    </a:lnTo>
                    <a:lnTo>
                      <a:pt x="12" y="100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5" y="98"/>
                    </a:lnTo>
                    <a:lnTo>
                      <a:pt x="2" y="98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2" y="96"/>
                    </a:lnTo>
                    <a:lnTo>
                      <a:pt x="5" y="96"/>
                    </a:lnTo>
                    <a:lnTo>
                      <a:pt x="5" y="93"/>
                    </a:lnTo>
                    <a:lnTo>
                      <a:pt x="7" y="93"/>
                    </a:lnTo>
                    <a:lnTo>
                      <a:pt x="7" y="91"/>
                    </a:lnTo>
                    <a:lnTo>
                      <a:pt x="9" y="88"/>
                    </a:lnTo>
                    <a:lnTo>
                      <a:pt x="9" y="86"/>
                    </a:lnTo>
                    <a:lnTo>
                      <a:pt x="12" y="86"/>
                    </a:lnTo>
                    <a:lnTo>
                      <a:pt x="12" y="83"/>
                    </a:lnTo>
                    <a:lnTo>
                      <a:pt x="12" y="81"/>
                    </a:lnTo>
                    <a:lnTo>
                      <a:pt x="12" y="78"/>
                    </a:lnTo>
                    <a:lnTo>
                      <a:pt x="12" y="76"/>
                    </a:lnTo>
                    <a:lnTo>
                      <a:pt x="12" y="74"/>
                    </a:lnTo>
                    <a:lnTo>
                      <a:pt x="12" y="71"/>
                    </a:lnTo>
                    <a:lnTo>
                      <a:pt x="14" y="71"/>
                    </a:lnTo>
                    <a:lnTo>
                      <a:pt x="14" y="69"/>
                    </a:lnTo>
                    <a:lnTo>
                      <a:pt x="17" y="69"/>
                    </a:lnTo>
                    <a:lnTo>
                      <a:pt x="17" y="66"/>
                    </a:lnTo>
                    <a:lnTo>
                      <a:pt x="17" y="64"/>
                    </a:lnTo>
                    <a:lnTo>
                      <a:pt x="17" y="61"/>
                    </a:lnTo>
                    <a:lnTo>
                      <a:pt x="17" y="59"/>
                    </a:lnTo>
                    <a:lnTo>
                      <a:pt x="17" y="61"/>
                    </a:lnTo>
                    <a:lnTo>
                      <a:pt x="17" y="59"/>
                    </a:lnTo>
                    <a:lnTo>
                      <a:pt x="14" y="59"/>
                    </a:lnTo>
                    <a:lnTo>
                      <a:pt x="14" y="56"/>
                    </a:lnTo>
                    <a:lnTo>
                      <a:pt x="12" y="56"/>
                    </a:lnTo>
                    <a:lnTo>
                      <a:pt x="12" y="54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7" y="47"/>
                    </a:lnTo>
                    <a:lnTo>
                      <a:pt x="9" y="47"/>
                    </a:lnTo>
                    <a:lnTo>
                      <a:pt x="7" y="47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7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5" y="34"/>
                    </a:lnTo>
                    <a:lnTo>
                      <a:pt x="5" y="32"/>
                    </a:lnTo>
                    <a:lnTo>
                      <a:pt x="5" y="30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5" y="22"/>
                    </a:lnTo>
                    <a:lnTo>
                      <a:pt x="5" y="20"/>
                    </a:lnTo>
                    <a:lnTo>
                      <a:pt x="7" y="20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22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5" name="Freeform 2361"/>
              <p:cNvSpPr>
                <a:spLocks/>
              </p:cNvSpPr>
              <p:nvPr/>
            </p:nvSpPr>
            <p:spPr bwMode="auto">
              <a:xfrm>
                <a:off x="3241" y="1620"/>
                <a:ext cx="83" cy="103"/>
              </a:xfrm>
              <a:custGeom>
                <a:avLst/>
                <a:gdLst>
                  <a:gd name="T0" fmla="*/ 22 w 83"/>
                  <a:gd name="T1" fmla="*/ 3 h 103"/>
                  <a:gd name="T2" fmla="*/ 27 w 83"/>
                  <a:gd name="T3" fmla="*/ 5 h 103"/>
                  <a:gd name="T4" fmla="*/ 34 w 83"/>
                  <a:gd name="T5" fmla="*/ 8 h 103"/>
                  <a:gd name="T6" fmla="*/ 36 w 83"/>
                  <a:gd name="T7" fmla="*/ 8 h 103"/>
                  <a:gd name="T8" fmla="*/ 39 w 83"/>
                  <a:gd name="T9" fmla="*/ 8 h 103"/>
                  <a:gd name="T10" fmla="*/ 46 w 83"/>
                  <a:gd name="T11" fmla="*/ 10 h 103"/>
                  <a:gd name="T12" fmla="*/ 44 w 83"/>
                  <a:gd name="T13" fmla="*/ 10 h 103"/>
                  <a:gd name="T14" fmla="*/ 49 w 83"/>
                  <a:gd name="T15" fmla="*/ 12 h 103"/>
                  <a:gd name="T16" fmla="*/ 56 w 83"/>
                  <a:gd name="T17" fmla="*/ 17 h 103"/>
                  <a:gd name="T18" fmla="*/ 56 w 83"/>
                  <a:gd name="T19" fmla="*/ 20 h 103"/>
                  <a:gd name="T20" fmla="*/ 61 w 83"/>
                  <a:gd name="T21" fmla="*/ 22 h 103"/>
                  <a:gd name="T22" fmla="*/ 66 w 83"/>
                  <a:gd name="T23" fmla="*/ 25 h 103"/>
                  <a:gd name="T24" fmla="*/ 68 w 83"/>
                  <a:gd name="T25" fmla="*/ 30 h 103"/>
                  <a:gd name="T26" fmla="*/ 73 w 83"/>
                  <a:gd name="T27" fmla="*/ 32 h 103"/>
                  <a:gd name="T28" fmla="*/ 75 w 83"/>
                  <a:gd name="T29" fmla="*/ 37 h 103"/>
                  <a:gd name="T30" fmla="*/ 78 w 83"/>
                  <a:gd name="T31" fmla="*/ 32 h 103"/>
                  <a:gd name="T32" fmla="*/ 80 w 83"/>
                  <a:gd name="T33" fmla="*/ 39 h 103"/>
                  <a:gd name="T34" fmla="*/ 83 w 83"/>
                  <a:gd name="T35" fmla="*/ 47 h 103"/>
                  <a:gd name="T36" fmla="*/ 80 w 83"/>
                  <a:gd name="T37" fmla="*/ 52 h 103"/>
                  <a:gd name="T38" fmla="*/ 75 w 83"/>
                  <a:gd name="T39" fmla="*/ 56 h 103"/>
                  <a:gd name="T40" fmla="*/ 73 w 83"/>
                  <a:gd name="T41" fmla="*/ 61 h 103"/>
                  <a:gd name="T42" fmla="*/ 71 w 83"/>
                  <a:gd name="T43" fmla="*/ 66 h 103"/>
                  <a:gd name="T44" fmla="*/ 68 w 83"/>
                  <a:gd name="T45" fmla="*/ 71 h 103"/>
                  <a:gd name="T46" fmla="*/ 66 w 83"/>
                  <a:gd name="T47" fmla="*/ 74 h 103"/>
                  <a:gd name="T48" fmla="*/ 63 w 83"/>
                  <a:gd name="T49" fmla="*/ 78 h 103"/>
                  <a:gd name="T50" fmla="*/ 61 w 83"/>
                  <a:gd name="T51" fmla="*/ 81 h 103"/>
                  <a:gd name="T52" fmla="*/ 58 w 83"/>
                  <a:gd name="T53" fmla="*/ 86 h 103"/>
                  <a:gd name="T54" fmla="*/ 56 w 83"/>
                  <a:gd name="T55" fmla="*/ 93 h 103"/>
                  <a:gd name="T56" fmla="*/ 51 w 83"/>
                  <a:gd name="T57" fmla="*/ 98 h 103"/>
                  <a:gd name="T58" fmla="*/ 46 w 83"/>
                  <a:gd name="T59" fmla="*/ 100 h 103"/>
                  <a:gd name="T60" fmla="*/ 39 w 83"/>
                  <a:gd name="T61" fmla="*/ 100 h 103"/>
                  <a:gd name="T62" fmla="*/ 34 w 83"/>
                  <a:gd name="T63" fmla="*/ 98 h 103"/>
                  <a:gd name="T64" fmla="*/ 31 w 83"/>
                  <a:gd name="T65" fmla="*/ 98 h 103"/>
                  <a:gd name="T66" fmla="*/ 24 w 83"/>
                  <a:gd name="T67" fmla="*/ 98 h 103"/>
                  <a:gd name="T68" fmla="*/ 22 w 83"/>
                  <a:gd name="T69" fmla="*/ 98 h 103"/>
                  <a:gd name="T70" fmla="*/ 17 w 83"/>
                  <a:gd name="T71" fmla="*/ 100 h 103"/>
                  <a:gd name="T72" fmla="*/ 12 w 83"/>
                  <a:gd name="T73" fmla="*/ 103 h 103"/>
                  <a:gd name="T74" fmla="*/ 7 w 83"/>
                  <a:gd name="T75" fmla="*/ 100 h 103"/>
                  <a:gd name="T76" fmla="*/ 2 w 83"/>
                  <a:gd name="T77" fmla="*/ 98 h 103"/>
                  <a:gd name="T78" fmla="*/ 2 w 83"/>
                  <a:gd name="T79" fmla="*/ 96 h 103"/>
                  <a:gd name="T80" fmla="*/ 7 w 83"/>
                  <a:gd name="T81" fmla="*/ 93 h 103"/>
                  <a:gd name="T82" fmla="*/ 9 w 83"/>
                  <a:gd name="T83" fmla="*/ 86 h 103"/>
                  <a:gd name="T84" fmla="*/ 12 w 83"/>
                  <a:gd name="T85" fmla="*/ 81 h 103"/>
                  <a:gd name="T86" fmla="*/ 12 w 83"/>
                  <a:gd name="T87" fmla="*/ 74 h 103"/>
                  <a:gd name="T88" fmla="*/ 14 w 83"/>
                  <a:gd name="T89" fmla="*/ 69 h 103"/>
                  <a:gd name="T90" fmla="*/ 17 w 83"/>
                  <a:gd name="T91" fmla="*/ 64 h 103"/>
                  <a:gd name="T92" fmla="*/ 17 w 83"/>
                  <a:gd name="T93" fmla="*/ 61 h 103"/>
                  <a:gd name="T94" fmla="*/ 14 w 83"/>
                  <a:gd name="T95" fmla="*/ 56 h 103"/>
                  <a:gd name="T96" fmla="*/ 9 w 83"/>
                  <a:gd name="T97" fmla="*/ 54 h 103"/>
                  <a:gd name="T98" fmla="*/ 7 w 83"/>
                  <a:gd name="T99" fmla="*/ 49 h 103"/>
                  <a:gd name="T100" fmla="*/ 7 w 83"/>
                  <a:gd name="T101" fmla="*/ 47 h 103"/>
                  <a:gd name="T102" fmla="*/ 7 w 83"/>
                  <a:gd name="T103" fmla="*/ 39 h 103"/>
                  <a:gd name="T104" fmla="*/ 5 w 83"/>
                  <a:gd name="T105" fmla="*/ 34 h 103"/>
                  <a:gd name="T106" fmla="*/ 5 w 83"/>
                  <a:gd name="T107" fmla="*/ 32 h 103"/>
                  <a:gd name="T108" fmla="*/ 5 w 83"/>
                  <a:gd name="T109" fmla="*/ 25 h 103"/>
                  <a:gd name="T110" fmla="*/ 7 w 83"/>
                  <a:gd name="T111" fmla="*/ 20 h 103"/>
                  <a:gd name="T112" fmla="*/ 9 w 83"/>
                  <a:gd name="T113" fmla="*/ 15 h 103"/>
                  <a:gd name="T114" fmla="*/ 14 w 83"/>
                  <a:gd name="T115" fmla="*/ 12 h 103"/>
                  <a:gd name="T116" fmla="*/ 17 w 83"/>
                  <a:gd name="T117" fmla="*/ 5 h 103"/>
                  <a:gd name="T118" fmla="*/ 17 w 83"/>
                  <a:gd name="T119" fmla="*/ 3 h 103"/>
                  <a:gd name="T120" fmla="*/ 22 w 83"/>
                  <a:gd name="T121" fmla="*/ 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" h="103">
                    <a:moveTo>
                      <a:pt x="22" y="3"/>
                    </a:moveTo>
                    <a:lnTo>
                      <a:pt x="22" y="0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7" y="3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31" y="8"/>
                    </a:lnTo>
                    <a:lnTo>
                      <a:pt x="34" y="8"/>
                    </a:lnTo>
                    <a:lnTo>
                      <a:pt x="36" y="8"/>
                    </a:lnTo>
                    <a:lnTo>
                      <a:pt x="39" y="8"/>
                    </a:lnTo>
                    <a:lnTo>
                      <a:pt x="36" y="8"/>
                    </a:lnTo>
                    <a:lnTo>
                      <a:pt x="39" y="8"/>
                    </a:lnTo>
                    <a:lnTo>
                      <a:pt x="39" y="10"/>
                    </a:lnTo>
                    <a:lnTo>
                      <a:pt x="39" y="8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6" y="10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51" y="15"/>
                    </a:lnTo>
                    <a:lnTo>
                      <a:pt x="53" y="17"/>
                    </a:lnTo>
                    <a:lnTo>
                      <a:pt x="56" y="17"/>
                    </a:lnTo>
                    <a:lnTo>
                      <a:pt x="56" y="20"/>
                    </a:lnTo>
                    <a:lnTo>
                      <a:pt x="53" y="20"/>
                    </a:lnTo>
                    <a:lnTo>
                      <a:pt x="56" y="20"/>
                    </a:lnTo>
                    <a:lnTo>
                      <a:pt x="58" y="20"/>
                    </a:lnTo>
                    <a:lnTo>
                      <a:pt x="58" y="22"/>
                    </a:lnTo>
                    <a:lnTo>
                      <a:pt x="61" y="22"/>
                    </a:lnTo>
                    <a:lnTo>
                      <a:pt x="61" y="25"/>
                    </a:lnTo>
                    <a:lnTo>
                      <a:pt x="63" y="25"/>
                    </a:lnTo>
                    <a:lnTo>
                      <a:pt x="66" y="25"/>
                    </a:lnTo>
                    <a:lnTo>
                      <a:pt x="66" y="27"/>
                    </a:lnTo>
                    <a:lnTo>
                      <a:pt x="68" y="27"/>
                    </a:lnTo>
                    <a:lnTo>
                      <a:pt x="68" y="30"/>
                    </a:lnTo>
                    <a:lnTo>
                      <a:pt x="71" y="30"/>
                    </a:lnTo>
                    <a:lnTo>
                      <a:pt x="73" y="30"/>
                    </a:lnTo>
                    <a:lnTo>
                      <a:pt x="73" y="32"/>
                    </a:lnTo>
                    <a:lnTo>
                      <a:pt x="73" y="34"/>
                    </a:lnTo>
                    <a:lnTo>
                      <a:pt x="73" y="37"/>
                    </a:lnTo>
                    <a:lnTo>
                      <a:pt x="75" y="37"/>
                    </a:lnTo>
                    <a:lnTo>
                      <a:pt x="75" y="34"/>
                    </a:lnTo>
                    <a:lnTo>
                      <a:pt x="75" y="32"/>
                    </a:lnTo>
                    <a:lnTo>
                      <a:pt x="78" y="32"/>
                    </a:lnTo>
                    <a:lnTo>
                      <a:pt x="78" y="34"/>
                    </a:lnTo>
                    <a:lnTo>
                      <a:pt x="80" y="37"/>
                    </a:lnTo>
                    <a:lnTo>
                      <a:pt x="80" y="39"/>
                    </a:lnTo>
                    <a:lnTo>
                      <a:pt x="80" y="42"/>
                    </a:lnTo>
                    <a:lnTo>
                      <a:pt x="83" y="44"/>
                    </a:lnTo>
                    <a:lnTo>
                      <a:pt x="83" y="47"/>
                    </a:lnTo>
                    <a:lnTo>
                      <a:pt x="83" y="49"/>
                    </a:lnTo>
                    <a:lnTo>
                      <a:pt x="80" y="49"/>
                    </a:lnTo>
                    <a:lnTo>
                      <a:pt x="80" y="52"/>
                    </a:lnTo>
                    <a:lnTo>
                      <a:pt x="78" y="52"/>
                    </a:lnTo>
                    <a:lnTo>
                      <a:pt x="78" y="54"/>
                    </a:lnTo>
                    <a:lnTo>
                      <a:pt x="75" y="56"/>
                    </a:lnTo>
                    <a:lnTo>
                      <a:pt x="75" y="59"/>
                    </a:lnTo>
                    <a:lnTo>
                      <a:pt x="73" y="59"/>
                    </a:lnTo>
                    <a:lnTo>
                      <a:pt x="73" y="61"/>
                    </a:lnTo>
                    <a:lnTo>
                      <a:pt x="71" y="61"/>
                    </a:lnTo>
                    <a:lnTo>
                      <a:pt x="71" y="64"/>
                    </a:lnTo>
                    <a:lnTo>
                      <a:pt x="71" y="66"/>
                    </a:lnTo>
                    <a:lnTo>
                      <a:pt x="68" y="66"/>
                    </a:lnTo>
                    <a:lnTo>
                      <a:pt x="68" y="69"/>
                    </a:lnTo>
                    <a:lnTo>
                      <a:pt x="68" y="71"/>
                    </a:lnTo>
                    <a:lnTo>
                      <a:pt x="66" y="71"/>
                    </a:lnTo>
                    <a:lnTo>
                      <a:pt x="63" y="74"/>
                    </a:lnTo>
                    <a:lnTo>
                      <a:pt x="66" y="74"/>
                    </a:lnTo>
                    <a:lnTo>
                      <a:pt x="63" y="74"/>
                    </a:lnTo>
                    <a:lnTo>
                      <a:pt x="63" y="76"/>
                    </a:lnTo>
                    <a:lnTo>
                      <a:pt x="63" y="78"/>
                    </a:lnTo>
                    <a:lnTo>
                      <a:pt x="61" y="81"/>
                    </a:lnTo>
                    <a:lnTo>
                      <a:pt x="63" y="81"/>
                    </a:lnTo>
                    <a:lnTo>
                      <a:pt x="61" y="81"/>
                    </a:lnTo>
                    <a:lnTo>
                      <a:pt x="61" y="83"/>
                    </a:lnTo>
                    <a:lnTo>
                      <a:pt x="58" y="83"/>
                    </a:lnTo>
                    <a:lnTo>
                      <a:pt x="58" y="86"/>
                    </a:lnTo>
                    <a:lnTo>
                      <a:pt x="58" y="88"/>
                    </a:lnTo>
                    <a:lnTo>
                      <a:pt x="58" y="91"/>
                    </a:lnTo>
                    <a:lnTo>
                      <a:pt x="56" y="93"/>
                    </a:lnTo>
                    <a:lnTo>
                      <a:pt x="53" y="96"/>
                    </a:lnTo>
                    <a:lnTo>
                      <a:pt x="51" y="96"/>
                    </a:lnTo>
                    <a:lnTo>
                      <a:pt x="51" y="98"/>
                    </a:lnTo>
                    <a:lnTo>
                      <a:pt x="49" y="98"/>
                    </a:lnTo>
                    <a:lnTo>
                      <a:pt x="49" y="100"/>
                    </a:lnTo>
                    <a:lnTo>
                      <a:pt x="46" y="100"/>
                    </a:lnTo>
                    <a:lnTo>
                      <a:pt x="44" y="100"/>
                    </a:lnTo>
                    <a:lnTo>
                      <a:pt x="41" y="100"/>
                    </a:lnTo>
                    <a:lnTo>
                      <a:pt x="39" y="100"/>
                    </a:lnTo>
                    <a:lnTo>
                      <a:pt x="39" y="98"/>
                    </a:lnTo>
                    <a:lnTo>
                      <a:pt x="36" y="98"/>
                    </a:lnTo>
                    <a:lnTo>
                      <a:pt x="34" y="98"/>
                    </a:lnTo>
                    <a:lnTo>
                      <a:pt x="31" y="98"/>
                    </a:lnTo>
                    <a:lnTo>
                      <a:pt x="31" y="96"/>
                    </a:lnTo>
                    <a:lnTo>
                      <a:pt x="31" y="98"/>
                    </a:lnTo>
                    <a:lnTo>
                      <a:pt x="29" y="98"/>
                    </a:lnTo>
                    <a:lnTo>
                      <a:pt x="27" y="98"/>
                    </a:lnTo>
                    <a:lnTo>
                      <a:pt x="24" y="98"/>
                    </a:lnTo>
                    <a:lnTo>
                      <a:pt x="24" y="96"/>
                    </a:lnTo>
                    <a:lnTo>
                      <a:pt x="22" y="96"/>
                    </a:lnTo>
                    <a:lnTo>
                      <a:pt x="22" y="98"/>
                    </a:lnTo>
                    <a:lnTo>
                      <a:pt x="19" y="98"/>
                    </a:lnTo>
                    <a:lnTo>
                      <a:pt x="19" y="100"/>
                    </a:lnTo>
                    <a:lnTo>
                      <a:pt x="17" y="100"/>
                    </a:lnTo>
                    <a:lnTo>
                      <a:pt x="14" y="100"/>
                    </a:lnTo>
                    <a:lnTo>
                      <a:pt x="14" y="103"/>
                    </a:lnTo>
                    <a:lnTo>
                      <a:pt x="12" y="103"/>
                    </a:lnTo>
                    <a:lnTo>
                      <a:pt x="12" y="100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5" y="98"/>
                    </a:lnTo>
                    <a:lnTo>
                      <a:pt x="2" y="98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2" y="96"/>
                    </a:lnTo>
                    <a:lnTo>
                      <a:pt x="5" y="96"/>
                    </a:lnTo>
                    <a:lnTo>
                      <a:pt x="5" y="93"/>
                    </a:lnTo>
                    <a:lnTo>
                      <a:pt x="7" y="93"/>
                    </a:lnTo>
                    <a:lnTo>
                      <a:pt x="7" y="91"/>
                    </a:lnTo>
                    <a:lnTo>
                      <a:pt x="9" y="88"/>
                    </a:lnTo>
                    <a:lnTo>
                      <a:pt x="9" y="86"/>
                    </a:lnTo>
                    <a:lnTo>
                      <a:pt x="12" y="86"/>
                    </a:lnTo>
                    <a:lnTo>
                      <a:pt x="12" y="83"/>
                    </a:lnTo>
                    <a:lnTo>
                      <a:pt x="12" y="81"/>
                    </a:lnTo>
                    <a:lnTo>
                      <a:pt x="12" y="78"/>
                    </a:lnTo>
                    <a:lnTo>
                      <a:pt x="12" y="76"/>
                    </a:lnTo>
                    <a:lnTo>
                      <a:pt x="12" y="74"/>
                    </a:lnTo>
                    <a:lnTo>
                      <a:pt x="12" y="71"/>
                    </a:lnTo>
                    <a:lnTo>
                      <a:pt x="14" y="71"/>
                    </a:lnTo>
                    <a:lnTo>
                      <a:pt x="14" y="69"/>
                    </a:lnTo>
                    <a:lnTo>
                      <a:pt x="17" y="69"/>
                    </a:lnTo>
                    <a:lnTo>
                      <a:pt x="17" y="66"/>
                    </a:lnTo>
                    <a:lnTo>
                      <a:pt x="17" y="64"/>
                    </a:lnTo>
                    <a:lnTo>
                      <a:pt x="17" y="61"/>
                    </a:lnTo>
                    <a:lnTo>
                      <a:pt x="17" y="59"/>
                    </a:lnTo>
                    <a:lnTo>
                      <a:pt x="17" y="61"/>
                    </a:lnTo>
                    <a:lnTo>
                      <a:pt x="17" y="59"/>
                    </a:lnTo>
                    <a:lnTo>
                      <a:pt x="14" y="59"/>
                    </a:lnTo>
                    <a:lnTo>
                      <a:pt x="14" y="56"/>
                    </a:lnTo>
                    <a:lnTo>
                      <a:pt x="12" y="56"/>
                    </a:lnTo>
                    <a:lnTo>
                      <a:pt x="12" y="54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7" y="47"/>
                    </a:lnTo>
                    <a:lnTo>
                      <a:pt x="9" y="47"/>
                    </a:lnTo>
                    <a:lnTo>
                      <a:pt x="7" y="47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7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5" y="34"/>
                    </a:lnTo>
                    <a:lnTo>
                      <a:pt x="5" y="32"/>
                    </a:lnTo>
                    <a:lnTo>
                      <a:pt x="5" y="30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5" y="22"/>
                    </a:lnTo>
                    <a:lnTo>
                      <a:pt x="5" y="20"/>
                    </a:lnTo>
                    <a:lnTo>
                      <a:pt x="7" y="20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22" y="0"/>
                    </a:lnTo>
                    <a:lnTo>
                      <a:pt x="22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6" name="Freeform 2362"/>
              <p:cNvSpPr>
                <a:spLocks noEditPoints="1"/>
              </p:cNvSpPr>
              <p:nvPr/>
            </p:nvSpPr>
            <p:spPr bwMode="auto">
              <a:xfrm>
                <a:off x="3052" y="1544"/>
                <a:ext cx="137" cy="206"/>
              </a:xfrm>
              <a:custGeom>
                <a:avLst/>
                <a:gdLst>
                  <a:gd name="T0" fmla="*/ 81 w 137"/>
                  <a:gd name="T1" fmla="*/ 52 h 206"/>
                  <a:gd name="T2" fmla="*/ 79 w 137"/>
                  <a:gd name="T3" fmla="*/ 52 h 206"/>
                  <a:gd name="T4" fmla="*/ 81 w 137"/>
                  <a:gd name="T5" fmla="*/ 47 h 206"/>
                  <a:gd name="T6" fmla="*/ 84 w 137"/>
                  <a:gd name="T7" fmla="*/ 47 h 206"/>
                  <a:gd name="T8" fmla="*/ 81 w 137"/>
                  <a:gd name="T9" fmla="*/ 44 h 206"/>
                  <a:gd name="T10" fmla="*/ 47 w 137"/>
                  <a:gd name="T11" fmla="*/ 5 h 206"/>
                  <a:gd name="T12" fmla="*/ 59 w 137"/>
                  <a:gd name="T13" fmla="*/ 10 h 206"/>
                  <a:gd name="T14" fmla="*/ 71 w 137"/>
                  <a:gd name="T15" fmla="*/ 20 h 206"/>
                  <a:gd name="T16" fmla="*/ 79 w 137"/>
                  <a:gd name="T17" fmla="*/ 27 h 206"/>
                  <a:gd name="T18" fmla="*/ 81 w 137"/>
                  <a:gd name="T19" fmla="*/ 37 h 206"/>
                  <a:gd name="T20" fmla="*/ 79 w 137"/>
                  <a:gd name="T21" fmla="*/ 54 h 206"/>
                  <a:gd name="T22" fmla="*/ 84 w 137"/>
                  <a:gd name="T23" fmla="*/ 49 h 206"/>
                  <a:gd name="T24" fmla="*/ 93 w 137"/>
                  <a:gd name="T25" fmla="*/ 49 h 206"/>
                  <a:gd name="T26" fmla="*/ 108 w 137"/>
                  <a:gd name="T27" fmla="*/ 62 h 206"/>
                  <a:gd name="T28" fmla="*/ 115 w 137"/>
                  <a:gd name="T29" fmla="*/ 66 h 206"/>
                  <a:gd name="T30" fmla="*/ 118 w 137"/>
                  <a:gd name="T31" fmla="*/ 76 h 206"/>
                  <a:gd name="T32" fmla="*/ 113 w 137"/>
                  <a:gd name="T33" fmla="*/ 88 h 206"/>
                  <a:gd name="T34" fmla="*/ 115 w 137"/>
                  <a:gd name="T35" fmla="*/ 93 h 206"/>
                  <a:gd name="T36" fmla="*/ 108 w 137"/>
                  <a:gd name="T37" fmla="*/ 98 h 206"/>
                  <a:gd name="T38" fmla="*/ 98 w 137"/>
                  <a:gd name="T39" fmla="*/ 106 h 206"/>
                  <a:gd name="T40" fmla="*/ 96 w 137"/>
                  <a:gd name="T41" fmla="*/ 115 h 206"/>
                  <a:gd name="T42" fmla="*/ 96 w 137"/>
                  <a:gd name="T43" fmla="*/ 128 h 206"/>
                  <a:gd name="T44" fmla="*/ 103 w 137"/>
                  <a:gd name="T45" fmla="*/ 137 h 206"/>
                  <a:gd name="T46" fmla="*/ 108 w 137"/>
                  <a:gd name="T47" fmla="*/ 145 h 206"/>
                  <a:gd name="T48" fmla="*/ 115 w 137"/>
                  <a:gd name="T49" fmla="*/ 150 h 206"/>
                  <a:gd name="T50" fmla="*/ 118 w 137"/>
                  <a:gd name="T51" fmla="*/ 159 h 206"/>
                  <a:gd name="T52" fmla="*/ 123 w 137"/>
                  <a:gd name="T53" fmla="*/ 167 h 206"/>
                  <a:gd name="T54" fmla="*/ 128 w 137"/>
                  <a:gd name="T55" fmla="*/ 176 h 206"/>
                  <a:gd name="T56" fmla="*/ 137 w 137"/>
                  <a:gd name="T57" fmla="*/ 184 h 206"/>
                  <a:gd name="T58" fmla="*/ 125 w 137"/>
                  <a:gd name="T59" fmla="*/ 184 h 206"/>
                  <a:gd name="T60" fmla="*/ 115 w 137"/>
                  <a:gd name="T61" fmla="*/ 181 h 206"/>
                  <a:gd name="T62" fmla="*/ 108 w 137"/>
                  <a:gd name="T63" fmla="*/ 191 h 206"/>
                  <a:gd name="T64" fmla="*/ 96 w 137"/>
                  <a:gd name="T65" fmla="*/ 191 h 206"/>
                  <a:gd name="T66" fmla="*/ 86 w 137"/>
                  <a:gd name="T67" fmla="*/ 194 h 206"/>
                  <a:gd name="T68" fmla="*/ 81 w 137"/>
                  <a:gd name="T69" fmla="*/ 201 h 206"/>
                  <a:gd name="T70" fmla="*/ 74 w 137"/>
                  <a:gd name="T71" fmla="*/ 206 h 206"/>
                  <a:gd name="T72" fmla="*/ 62 w 137"/>
                  <a:gd name="T73" fmla="*/ 198 h 206"/>
                  <a:gd name="T74" fmla="*/ 52 w 137"/>
                  <a:gd name="T75" fmla="*/ 191 h 206"/>
                  <a:gd name="T76" fmla="*/ 47 w 137"/>
                  <a:gd name="T77" fmla="*/ 179 h 206"/>
                  <a:gd name="T78" fmla="*/ 42 w 137"/>
                  <a:gd name="T79" fmla="*/ 167 h 206"/>
                  <a:gd name="T80" fmla="*/ 42 w 137"/>
                  <a:gd name="T81" fmla="*/ 152 h 206"/>
                  <a:gd name="T82" fmla="*/ 44 w 137"/>
                  <a:gd name="T83" fmla="*/ 137 h 206"/>
                  <a:gd name="T84" fmla="*/ 52 w 137"/>
                  <a:gd name="T85" fmla="*/ 128 h 206"/>
                  <a:gd name="T86" fmla="*/ 47 w 137"/>
                  <a:gd name="T87" fmla="*/ 120 h 206"/>
                  <a:gd name="T88" fmla="*/ 42 w 137"/>
                  <a:gd name="T89" fmla="*/ 113 h 206"/>
                  <a:gd name="T90" fmla="*/ 40 w 137"/>
                  <a:gd name="T91" fmla="*/ 108 h 206"/>
                  <a:gd name="T92" fmla="*/ 37 w 137"/>
                  <a:gd name="T93" fmla="*/ 96 h 206"/>
                  <a:gd name="T94" fmla="*/ 32 w 137"/>
                  <a:gd name="T95" fmla="*/ 93 h 206"/>
                  <a:gd name="T96" fmla="*/ 18 w 137"/>
                  <a:gd name="T97" fmla="*/ 91 h 206"/>
                  <a:gd name="T98" fmla="*/ 10 w 137"/>
                  <a:gd name="T99" fmla="*/ 81 h 206"/>
                  <a:gd name="T100" fmla="*/ 0 w 137"/>
                  <a:gd name="T101" fmla="*/ 74 h 206"/>
                  <a:gd name="T102" fmla="*/ 10 w 137"/>
                  <a:gd name="T103" fmla="*/ 66 h 206"/>
                  <a:gd name="T104" fmla="*/ 5 w 137"/>
                  <a:gd name="T105" fmla="*/ 57 h 206"/>
                  <a:gd name="T106" fmla="*/ 13 w 137"/>
                  <a:gd name="T107" fmla="*/ 49 h 206"/>
                  <a:gd name="T108" fmla="*/ 22 w 137"/>
                  <a:gd name="T109" fmla="*/ 49 h 206"/>
                  <a:gd name="T110" fmla="*/ 32 w 137"/>
                  <a:gd name="T111" fmla="*/ 42 h 206"/>
                  <a:gd name="T112" fmla="*/ 22 w 137"/>
                  <a:gd name="T113" fmla="*/ 37 h 206"/>
                  <a:gd name="T114" fmla="*/ 20 w 137"/>
                  <a:gd name="T115" fmla="*/ 27 h 206"/>
                  <a:gd name="T116" fmla="*/ 25 w 137"/>
                  <a:gd name="T117" fmla="*/ 20 h 206"/>
                  <a:gd name="T118" fmla="*/ 40 w 137"/>
                  <a:gd name="T119" fmla="*/ 15 h 206"/>
                  <a:gd name="T120" fmla="*/ 40 w 137"/>
                  <a:gd name="T121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7" h="206">
                    <a:moveTo>
                      <a:pt x="79" y="54"/>
                    </a:moveTo>
                    <a:lnTo>
                      <a:pt x="79" y="52"/>
                    </a:lnTo>
                    <a:lnTo>
                      <a:pt x="79" y="54"/>
                    </a:lnTo>
                    <a:close/>
                    <a:moveTo>
                      <a:pt x="79" y="52"/>
                    </a:moveTo>
                    <a:lnTo>
                      <a:pt x="79" y="49"/>
                    </a:lnTo>
                    <a:lnTo>
                      <a:pt x="79" y="52"/>
                    </a:lnTo>
                    <a:close/>
                    <a:moveTo>
                      <a:pt x="81" y="52"/>
                    </a:moveTo>
                    <a:lnTo>
                      <a:pt x="81" y="49"/>
                    </a:lnTo>
                    <a:lnTo>
                      <a:pt x="81" y="52"/>
                    </a:lnTo>
                    <a:close/>
                    <a:moveTo>
                      <a:pt x="79" y="47"/>
                    </a:moveTo>
                    <a:lnTo>
                      <a:pt x="81" y="47"/>
                    </a:lnTo>
                    <a:lnTo>
                      <a:pt x="79" y="47"/>
                    </a:lnTo>
                    <a:close/>
                    <a:moveTo>
                      <a:pt x="81" y="52"/>
                    </a:moveTo>
                    <a:lnTo>
                      <a:pt x="79" y="52"/>
                    </a:lnTo>
                    <a:lnTo>
                      <a:pt x="81" y="49"/>
                    </a:lnTo>
                    <a:lnTo>
                      <a:pt x="81" y="47"/>
                    </a:lnTo>
                    <a:lnTo>
                      <a:pt x="84" y="47"/>
                    </a:lnTo>
                    <a:lnTo>
                      <a:pt x="81" y="47"/>
                    </a:lnTo>
                    <a:lnTo>
                      <a:pt x="81" y="49"/>
                    </a:lnTo>
                    <a:lnTo>
                      <a:pt x="81" y="52"/>
                    </a:lnTo>
                    <a:close/>
                    <a:moveTo>
                      <a:pt x="81" y="47"/>
                    </a:moveTo>
                    <a:lnTo>
                      <a:pt x="81" y="44"/>
                    </a:lnTo>
                    <a:lnTo>
                      <a:pt x="81" y="47"/>
                    </a:lnTo>
                    <a:close/>
                    <a:moveTo>
                      <a:pt x="84" y="47"/>
                    </a:moveTo>
                    <a:lnTo>
                      <a:pt x="84" y="44"/>
                    </a:lnTo>
                    <a:lnTo>
                      <a:pt x="86" y="44"/>
                    </a:lnTo>
                    <a:lnTo>
                      <a:pt x="84" y="44"/>
                    </a:lnTo>
                    <a:lnTo>
                      <a:pt x="84" y="47"/>
                    </a:lnTo>
                    <a:close/>
                    <a:moveTo>
                      <a:pt x="81" y="44"/>
                    </a:moveTo>
                    <a:lnTo>
                      <a:pt x="81" y="47"/>
                    </a:lnTo>
                    <a:lnTo>
                      <a:pt x="81" y="44"/>
                    </a:lnTo>
                    <a:lnTo>
                      <a:pt x="84" y="44"/>
                    </a:lnTo>
                    <a:lnTo>
                      <a:pt x="84" y="42"/>
                    </a:lnTo>
                    <a:lnTo>
                      <a:pt x="84" y="44"/>
                    </a:lnTo>
                    <a:lnTo>
                      <a:pt x="81" y="44"/>
                    </a:lnTo>
                    <a:close/>
                    <a:moveTo>
                      <a:pt x="84" y="42"/>
                    </a:moveTo>
                    <a:lnTo>
                      <a:pt x="81" y="42"/>
                    </a:lnTo>
                    <a:lnTo>
                      <a:pt x="84" y="42"/>
                    </a:lnTo>
                    <a:lnTo>
                      <a:pt x="84" y="40"/>
                    </a:lnTo>
                    <a:lnTo>
                      <a:pt x="84" y="42"/>
                    </a:lnTo>
                    <a:close/>
                    <a:moveTo>
                      <a:pt x="44" y="5"/>
                    </a:moveTo>
                    <a:lnTo>
                      <a:pt x="47" y="5"/>
                    </a:lnTo>
                    <a:lnTo>
                      <a:pt x="44" y="5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7" y="10"/>
                    </a:lnTo>
                    <a:lnTo>
                      <a:pt x="59" y="10"/>
                    </a:lnTo>
                    <a:lnTo>
                      <a:pt x="59" y="13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66" y="18"/>
                    </a:lnTo>
                    <a:lnTo>
                      <a:pt x="69" y="18"/>
                    </a:lnTo>
                    <a:lnTo>
                      <a:pt x="69" y="20"/>
                    </a:lnTo>
                    <a:lnTo>
                      <a:pt x="71" y="20"/>
                    </a:lnTo>
                    <a:lnTo>
                      <a:pt x="71" y="22"/>
                    </a:lnTo>
                    <a:lnTo>
                      <a:pt x="74" y="22"/>
                    </a:lnTo>
                    <a:lnTo>
                      <a:pt x="74" y="25"/>
                    </a:lnTo>
                    <a:lnTo>
                      <a:pt x="76" y="27"/>
                    </a:lnTo>
                    <a:lnTo>
                      <a:pt x="76" y="25"/>
                    </a:lnTo>
                    <a:lnTo>
                      <a:pt x="76" y="27"/>
                    </a:lnTo>
                    <a:lnTo>
                      <a:pt x="79" y="27"/>
                    </a:lnTo>
                    <a:lnTo>
                      <a:pt x="79" y="30"/>
                    </a:lnTo>
                    <a:lnTo>
                      <a:pt x="81" y="30"/>
                    </a:lnTo>
                    <a:lnTo>
                      <a:pt x="81" y="32"/>
                    </a:lnTo>
                    <a:lnTo>
                      <a:pt x="81" y="35"/>
                    </a:lnTo>
                    <a:lnTo>
                      <a:pt x="84" y="35"/>
                    </a:lnTo>
                    <a:lnTo>
                      <a:pt x="84" y="37"/>
                    </a:lnTo>
                    <a:lnTo>
                      <a:pt x="81" y="37"/>
                    </a:lnTo>
                    <a:lnTo>
                      <a:pt x="84" y="40"/>
                    </a:lnTo>
                    <a:lnTo>
                      <a:pt x="81" y="42"/>
                    </a:lnTo>
                    <a:lnTo>
                      <a:pt x="81" y="44"/>
                    </a:lnTo>
                    <a:lnTo>
                      <a:pt x="79" y="47"/>
                    </a:lnTo>
                    <a:lnTo>
                      <a:pt x="79" y="49"/>
                    </a:lnTo>
                    <a:lnTo>
                      <a:pt x="79" y="52"/>
                    </a:lnTo>
                    <a:lnTo>
                      <a:pt x="79" y="54"/>
                    </a:lnTo>
                    <a:lnTo>
                      <a:pt x="79" y="57"/>
                    </a:lnTo>
                    <a:lnTo>
                      <a:pt x="79" y="59"/>
                    </a:lnTo>
                    <a:lnTo>
                      <a:pt x="79" y="57"/>
                    </a:lnTo>
                    <a:lnTo>
                      <a:pt x="79" y="54"/>
                    </a:lnTo>
                    <a:lnTo>
                      <a:pt x="81" y="52"/>
                    </a:lnTo>
                    <a:lnTo>
                      <a:pt x="81" y="49"/>
                    </a:lnTo>
                    <a:lnTo>
                      <a:pt x="84" y="49"/>
                    </a:lnTo>
                    <a:lnTo>
                      <a:pt x="84" y="47"/>
                    </a:lnTo>
                    <a:lnTo>
                      <a:pt x="86" y="47"/>
                    </a:lnTo>
                    <a:lnTo>
                      <a:pt x="88" y="47"/>
                    </a:lnTo>
                    <a:lnTo>
                      <a:pt x="91" y="49"/>
                    </a:lnTo>
                    <a:lnTo>
                      <a:pt x="91" y="47"/>
                    </a:lnTo>
                    <a:lnTo>
                      <a:pt x="91" y="49"/>
                    </a:lnTo>
                    <a:lnTo>
                      <a:pt x="93" y="49"/>
                    </a:lnTo>
                    <a:lnTo>
                      <a:pt x="96" y="49"/>
                    </a:lnTo>
                    <a:lnTo>
                      <a:pt x="98" y="52"/>
                    </a:lnTo>
                    <a:lnTo>
                      <a:pt x="101" y="54"/>
                    </a:lnTo>
                    <a:lnTo>
                      <a:pt x="103" y="57"/>
                    </a:lnTo>
                    <a:lnTo>
                      <a:pt x="106" y="57"/>
                    </a:lnTo>
                    <a:lnTo>
                      <a:pt x="106" y="59"/>
                    </a:lnTo>
                    <a:lnTo>
                      <a:pt x="108" y="62"/>
                    </a:lnTo>
                    <a:lnTo>
                      <a:pt x="108" y="64"/>
                    </a:lnTo>
                    <a:lnTo>
                      <a:pt x="108" y="62"/>
                    </a:lnTo>
                    <a:lnTo>
                      <a:pt x="110" y="62"/>
                    </a:lnTo>
                    <a:lnTo>
                      <a:pt x="113" y="62"/>
                    </a:lnTo>
                    <a:lnTo>
                      <a:pt x="113" y="64"/>
                    </a:lnTo>
                    <a:lnTo>
                      <a:pt x="115" y="64"/>
                    </a:lnTo>
                    <a:lnTo>
                      <a:pt x="115" y="66"/>
                    </a:lnTo>
                    <a:lnTo>
                      <a:pt x="118" y="66"/>
                    </a:lnTo>
                    <a:lnTo>
                      <a:pt x="118" y="69"/>
                    </a:lnTo>
                    <a:lnTo>
                      <a:pt x="118" y="71"/>
                    </a:lnTo>
                    <a:lnTo>
                      <a:pt x="120" y="71"/>
                    </a:lnTo>
                    <a:lnTo>
                      <a:pt x="118" y="71"/>
                    </a:lnTo>
                    <a:lnTo>
                      <a:pt x="118" y="74"/>
                    </a:lnTo>
                    <a:lnTo>
                      <a:pt x="118" y="76"/>
                    </a:lnTo>
                    <a:lnTo>
                      <a:pt x="118" y="79"/>
                    </a:lnTo>
                    <a:lnTo>
                      <a:pt x="118" y="81"/>
                    </a:lnTo>
                    <a:lnTo>
                      <a:pt x="118" y="84"/>
                    </a:lnTo>
                    <a:lnTo>
                      <a:pt x="115" y="84"/>
                    </a:lnTo>
                    <a:lnTo>
                      <a:pt x="115" y="86"/>
                    </a:lnTo>
                    <a:lnTo>
                      <a:pt x="115" y="88"/>
                    </a:lnTo>
                    <a:lnTo>
                      <a:pt x="113" y="88"/>
                    </a:lnTo>
                    <a:lnTo>
                      <a:pt x="113" y="91"/>
                    </a:lnTo>
                    <a:lnTo>
                      <a:pt x="115" y="91"/>
                    </a:lnTo>
                    <a:lnTo>
                      <a:pt x="115" y="93"/>
                    </a:lnTo>
                    <a:lnTo>
                      <a:pt x="115" y="91"/>
                    </a:lnTo>
                    <a:lnTo>
                      <a:pt x="118" y="91"/>
                    </a:lnTo>
                    <a:lnTo>
                      <a:pt x="118" y="93"/>
                    </a:lnTo>
                    <a:lnTo>
                      <a:pt x="115" y="93"/>
                    </a:lnTo>
                    <a:lnTo>
                      <a:pt x="115" y="96"/>
                    </a:lnTo>
                    <a:lnTo>
                      <a:pt x="113" y="96"/>
                    </a:lnTo>
                    <a:lnTo>
                      <a:pt x="113" y="98"/>
                    </a:lnTo>
                    <a:lnTo>
                      <a:pt x="115" y="98"/>
                    </a:lnTo>
                    <a:lnTo>
                      <a:pt x="113" y="98"/>
                    </a:lnTo>
                    <a:lnTo>
                      <a:pt x="110" y="98"/>
                    </a:lnTo>
                    <a:lnTo>
                      <a:pt x="108" y="98"/>
                    </a:lnTo>
                    <a:lnTo>
                      <a:pt x="106" y="98"/>
                    </a:lnTo>
                    <a:lnTo>
                      <a:pt x="103" y="98"/>
                    </a:lnTo>
                    <a:lnTo>
                      <a:pt x="103" y="101"/>
                    </a:lnTo>
                    <a:lnTo>
                      <a:pt x="101" y="101"/>
                    </a:lnTo>
                    <a:lnTo>
                      <a:pt x="98" y="101"/>
                    </a:lnTo>
                    <a:lnTo>
                      <a:pt x="98" y="103"/>
                    </a:lnTo>
                    <a:lnTo>
                      <a:pt x="98" y="106"/>
                    </a:lnTo>
                    <a:lnTo>
                      <a:pt x="98" y="108"/>
                    </a:lnTo>
                    <a:lnTo>
                      <a:pt x="101" y="108"/>
                    </a:lnTo>
                    <a:lnTo>
                      <a:pt x="101" y="110"/>
                    </a:lnTo>
                    <a:lnTo>
                      <a:pt x="98" y="110"/>
                    </a:lnTo>
                    <a:lnTo>
                      <a:pt x="98" y="113"/>
                    </a:lnTo>
                    <a:lnTo>
                      <a:pt x="98" y="115"/>
                    </a:lnTo>
                    <a:lnTo>
                      <a:pt x="96" y="115"/>
                    </a:lnTo>
                    <a:lnTo>
                      <a:pt x="96" y="118"/>
                    </a:lnTo>
                    <a:lnTo>
                      <a:pt x="96" y="120"/>
                    </a:lnTo>
                    <a:lnTo>
                      <a:pt x="93" y="120"/>
                    </a:lnTo>
                    <a:lnTo>
                      <a:pt x="93" y="123"/>
                    </a:lnTo>
                    <a:lnTo>
                      <a:pt x="93" y="125"/>
                    </a:lnTo>
                    <a:lnTo>
                      <a:pt x="93" y="128"/>
                    </a:lnTo>
                    <a:lnTo>
                      <a:pt x="96" y="128"/>
                    </a:lnTo>
                    <a:lnTo>
                      <a:pt x="96" y="130"/>
                    </a:lnTo>
                    <a:lnTo>
                      <a:pt x="98" y="130"/>
                    </a:lnTo>
                    <a:lnTo>
                      <a:pt x="98" y="132"/>
                    </a:lnTo>
                    <a:lnTo>
                      <a:pt x="101" y="132"/>
                    </a:lnTo>
                    <a:lnTo>
                      <a:pt x="101" y="135"/>
                    </a:lnTo>
                    <a:lnTo>
                      <a:pt x="101" y="137"/>
                    </a:lnTo>
                    <a:lnTo>
                      <a:pt x="103" y="137"/>
                    </a:lnTo>
                    <a:lnTo>
                      <a:pt x="103" y="140"/>
                    </a:lnTo>
                    <a:lnTo>
                      <a:pt x="106" y="140"/>
                    </a:lnTo>
                    <a:lnTo>
                      <a:pt x="103" y="140"/>
                    </a:lnTo>
                    <a:lnTo>
                      <a:pt x="103" y="142"/>
                    </a:lnTo>
                    <a:lnTo>
                      <a:pt x="106" y="145"/>
                    </a:lnTo>
                    <a:lnTo>
                      <a:pt x="106" y="142"/>
                    </a:lnTo>
                    <a:lnTo>
                      <a:pt x="108" y="145"/>
                    </a:lnTo>
                    <a:lnTo>
                      <a:pt x="110" y="145"/>
                    </a:lnTo>
                    <a:lnTo>
                      <a:pt x="113" y="145"/>
                    </a:lnTo>
                    <a:lnTo>
                      <a:pt x="115" y="145"/>
                    </a:lnTo>
                    <a:lnTo>
                      <a:pt x="115" y="147"/>
                    </a:lnTo>
                    <a:lnTo>
                      <a:pt x="115" y="150"/>
                    </a:lnTo>
                    <a:lnTo>
                      <a:pt x="115" y="152"/>
                    </a:lnTo>
                    <a:lnTo>
                      <a:pt x="115" y="150"/>
                    </a:lnTo>
                    <a:lnTo>
                      <a:pt x="115" y="152"/>
                    </a:lnTo>
                    <a:lnTo>
                      <a:pt x="118" y="152"/>
                    </a:lnTo>
                    <a:lnTo>
                      <a:pt x="118" y="154"/>
                    </a:lnTo>
                    <a:lnTo>
                      <a:pt x="118" y="157"/>
                    </a:lnTo>
                    <a:lnTo>
                      <a:pt x="118" y="154"/>
                    </a:lnTo>
                    <a:lnTo>
                      <a:pt x="118" y="157"/>
                    </a:lnTo>
                    <a:lnTo>
                      <a:pt x="118" y="159"/>
                    </a:lnTo>
                    <a:lnTo>
                      <a:pt x="120" y="159"/>
                    </a:lnTo>
                    <a:lnTo>
                      <a:pt x="120" y="162"/>
                    </a:lnTo>
                    <a:lnTo>
                      <a:pt x="120" y="159"/>
                    </a:lnTo>
                    <a:lnTo>
                      <a:pt x="120" y="162"/>
                    </a:lnTo>
                    <a:lnTo>
                      <a:pt x="120" y="164"/>
                    </a:lnTo>
                    <a:lnTo>
                      <a:pt x="123" y="164"/>
                    </a:lnTo>
                    <a:lnTo>
                      <a:pt x="123" y="167"/>
                    </a:lnTo>
                    <a:lnTo>
                      <a:pt x="123" y="169"/>
                    </a:lnTo>
                    <a:lnTo>
                      <a:pt x="125" y="169"/>
                    </a:lnTo>
                    <a:lnTo>
                      <a:pt x="125" y="172"/>
                    </a:lnTo>
                    <a:lnTo>
                      <a:pt x="128" y="172"/>
                    </a:lnTo>
                    <a:lnTo>
                      <a:pt x="125" y="174"/>
                    </a:lnTo>
                    <a:lnTo>
                      <a:pt x="128" y="174"/>
                    </a:lnTo>
                    <a:lnTo>
                      <a:pt x="128" y="176"/>
                    </a:lnTo>
                    <a:lnTo>
                      <a:pt x="130" y="176"/>
                    </a:lnTo>
                    <a:lnTo>
                      <a:pt x="130" y="179"/>
                    </a:lnTo>
                    <a:lnTo>
                      <a:pt x="130" y="181"/>
                    </a:lnTo>
                    <a:lnTo>
                      <a:pt x="132" y="181"/>
                    </a:lnTo>
                    <a:lnTo>
                      <a:pt x="135" y="181"/>
                    </a:lnTo>
                    <a:lnTo>
                      <a:pt x="137" y="181"/>
                    </a:lnTo>
                    <a:lnTo>
                      <a:pt x="137" y="184"/>
                    </a:lnTo>
                    <a:lnTo>
                      <a:pt x="135" y="184"/>
                    </a:lnTo>
                    <a:lnTo>
                      <a:pt x="132" y="184"/>
                    </a:lnTo>
                    <a:lnTo>
                      <a:pt x="130" y="184"/>
                    </a:lnTo>
                    <a:lnTo>
                      <a:pt x="130" y="186"/>
                    </a:lnTo>
                    <a:lnTo>
                      <a:pt x="128" y="186"/>
                    </a:lnTo>
                    <a:lnTo>
                      <a:pt x="128" y="184"/>
                    </a:lnTo>
                    <a:lnTo>
                      <a:pt x="125" y="184"/>
                    </a:lnTo>
                    <a:lnTo>
                      <a:pt x="123" y="184"/>
                    </a:lnTo>
                    <a:lnTo>
                      <a:pt x="120" y="184"/>
                    </a:lnTo>
                    <a:lnTo>
                      <a:pt x="120" y="181"/>
                    </a:lnTo>
                    <a:lnTo>
                      <a:pt x="118" y="181"/>
                    </a:lnTo>
                    <a:lnTo>
                      <a:pt x="118" y="184"/>
                    </a:lnTo>
                    <a:lnTo>
                      <a:pt x="115" y="184"/>
                    </a:lnTo>
                    <a:lnTo>
                      <a:pt x="115" y="181"/>
                    </a:lnTo>
                    <a:lnTo>
                      <a:pt x="113" y="181"/>
                    </a:lnTo>
                    <a:lnTo>
                      <a:pt x="113" y="184"/>
                    </a:lnTo>
                    <a:lnTo>
                      <a:pt x="110" y="184"/>
                    </a:lnTo>
                    <a:lnTo>
                      <a:pt x="110" y="186"/>
                    </a:lnTo>
                    <a:lnTo>
                      <a:pt x="110" y="189"/>
                    </a:lnTo>
                    <a:lnTo>
                      <a:pt x="108" y="189"/>
                    </a:lnTo>
                    <a:lnTo>
                      <a:pt x="108" y="191"/>
                    </a:lnTo>
                    <a:lnTo>
                      <a:pt x="106" y="191"/>
                    </a:lnTo>
                    <a:lnTo>
                      <a:pt x="103" y="191"/>
                    </a:lnTo>
                    <a:lnTo>
                      <a:pt x="103" y="189"/>
                    </a:lnTo>
                    <a:lnTo>
                      <a:pt x="101" y="189"/>
                    </a:lnTo>
                    <a:lnTo>
                      <a:pt x="101" y="191"/>
                    </a:lnTo>
                    <a:lnTo>
                      <a:pt x="98" y="191"/>
                    </a:lnTo>
                    <a:lnTo>
                      <a:pt x="96" y="191"/>
                    </a:lnTo>
                    <a:lnTo>
                      <a:pt x="96" y="194"/>
                    </a:lnTo>
                    <a:lnTo>
                      <a:pt x="96" y="196"/>
                    </a:lnTo>
                    <a:lnTo>
                      <a:pt x="93" y="196"/>
                    </a:lnTo>
                    <a:lnTo>
                      <a:pt x="91" y="196"/>
                    </a:lnTo>
                    <a:lnTo>
                      <a:pt x="91" y="194"/>
                    </a:lnTo>
                    <a:lnTo>
                      <a:pt x="88" y="194"/>
                    </a:lnTo>
                    <a:lnTo>
                      <a:pt x="86" y="194"/>
                    </a:lnTo>
                    <a:lnTo>
                      <a:pt x="86" y="196"/>
                    </a:lnTo>
                    <a:lnTo>
                      <a:pt x="84" y="196"/>
                    </a:lnTo>
                    <a:lnTo>
                      <a:pt x="81" y="196"/>
                    </a:lnTo>
                    <a:lnTo>
                      <a:pt x="81" y="198"/>
                    </a:lnTo>
                    <a:lnTo>
                      <a:pt x="84" y="198"/>
                    </a:lnTo>
                    <a:lnTo>
                      <a:pt x="84" y="201"/>
                    </a:lnTo>
                    <a:lnTo>
                      <a:pt x="81" y="201"/>
                    </a:lnTo>
                    <a:lnTo>
                      <a:pt x="81" y="203"/>
                    </a:lnTo>
                    <a:lnTo>
                      <a:pt x="81" y="201"/>
                    </a:lnTo>
                    <a:lnTo>
                      <a:pt x="79" y="201"/>
                    </a:lnTo>
                    <a:lnTo>
                      <a:pt x="76" y="201"/>
                    </a:lnTo>
                    <a:lnTo>
                      <a:pt x="76" y="203"/>
                    </a:lnTo>
                    <a:lnTo>
                      <a:pt x="74" y="203"/>
                    </a:lnTo>
                    <a:lnTo>
                      <a:pt x="74" y="206"/>
                    </a:lnTo>
                    <a:lnTo>
                      <a:pt x="71" y="203"/>
                    </a:lnTo>
                    <a:lnTo>
                      <a:pt x="71" y="201"/>
                    </a:lnTo>
                    <a:lnTo>
                      <a:pt x="69" y="201"/>
                    </a:lnTo>
                    <a:lnTo>
                      <a:pt x="66" y="201"/>
                    </a:lnTo>
                    <a:lnTo>
                      <a:pt x="64" y="201"/>
                    </a:lnTo>
                    <a:lnTo>
                      <a:pt x="64" y="198"/>
                    </a:lnTo>
                    <a:lnTo>
                      <a:pt x="62" y="198"/>
                    </a:lnTo>
                    <a:lnTo>
                      <a:pt x="59" y="198"/>
                    </a:lnTo>
                    <a:lnTo>
                      <a:pt x="59" y="196"/>
                    </a:lnTo>
                    <a:lnTo>
                      <a:pt x="57" y="196"/>
                    </a:lnTo>
                    <a:lnTo>
                      <a:pt x="57" y="194"/>
                    </a:lnTo>
                    <a:lnTo>
                      <a:pt x="54" y="194"/>
                    </a:lnTo>
                    <a:lnTo>
                      <a:pt x="54" y="191"/>
                    </a:lnTo>
                    <a:lnTo>
                      <a:pt x="52" y="191"/>
                    </a:lnTo>
                    <a:lnTo>
                      <a:pt x="52" y="189"/>
                    </a:lnTo>
                    <a:lnTo>
                      <a:pt x="49" y="189"/>
                    </a:lnTo>
                    <a:lnTo>
                      <a:pt x="49" y="186"/>
                    </a:lnTo>
                    <a:lnTo>
                      <a:pt x="47" y="186"/>
                    </a:lnTo>
                    <a:lnTo>
                      <a:pt x="47" y="184"/>
                    </a:lnTo>
                    <a:lnTo>
                      <a:pt x="47" y="181"/>
                    </a:lnTo>
                    <a:lnTo>
                      <a:pt x="47" y="179"/>
                    </a:lnTo>
                    <a:lnTo>
                      <a:pt x="47" y="176"/>
                    </a:lnTo>
                    <a:lnTo>
                      <a:pt x="47" y="174"/>
                    </a:lnTo>
                    <a:lnTo>
                      <a:pt x="44" y="174"/>
                    </a:lnTo>
                    <a:lnTo>
                      <a:pt x="44" y="172"/>
                    </a:lnTo>
                    <a:lnTo>
                      <a:pt x="42" y="172"/>
                    </a:lnTo>
                    <a:lnTo>
                      <a:pt x="42" y="169"/>
                    </a:lnTo>
                    <a:lnTo>
                      <a:pt x="42" y="167"/>
                    </a:lnTo>
                    <a:lnTo>
                      <a:pt x="42" y="164"/>
                    </a:lnTo>
                    <a:lnTo>
                      <a:pt x="40" y="164"/>
                    </a:lnTo>
                    <a:lnTo>
                      <a:pt x="40" y="162"/>
                    </a:lnTo>
                    <a:lnTo>
                      <a:pt x="40" y="159"/>
                    </a:lnTo>
                    <a:lnTo>
                      <a:pt x="40" y="157"/>
                    </a:lnTo>
                    <a:lnTo>
                      <a:pt x="42" y="154"/>
                    </a:lnTo>
                    <a:lnTo>
                      <a:pt x="42" y="152"/>
                    </a:lnTo>
                    <a:lnTo>
                      <a:pt x="42" y="150"/>
                    </a:lnTo>
                    <a:lnTo>
                      <a:pt x="42" y="147"/>
                    </a:lnTo>
                    <a:lnTo>
                      <a:pt x="44" y="147"/>
                    </a:lnTo>
                    <a:lnTo>
                      <a:pt x="44" y="145"/>
                    </a:lnTo>
                    <a:lnTo>
                      <a:pt x="44" y="142"/>
                    </a:lnTo>
                    <a:lnTo>
                      <a:pt x="44" y="140"/>
                    </a:lnTo>
                    <a:lnTo>
                      <a:pt x="44" y="137"/>
                    </a:lnTo>
                    <a:lnTo>
                      <a:pt x="47" y="137"/>
                    </a:lnTo>
                    <a:lnTo>
                      <a:pt x="47" y="135"/>
                    </a:lnTo>
                    <a:lnTo>
                      <a:pt x="49" y="135"/>
                    </a:lnTo>
                    <a:lnTo>
                      <a:pt x="49" y="132"/>
                    </a:lnTo>
                    <a:lnTo>
                      <a:pt x="52" y="132"/>
                    </a:lnTo>
                    <a:lnTo>
                      <a:pt x="52" y="130"/>
                    </a:lnTo>
                    <a:lnTo>
                      <a:pt x="52" y="128"/>
                    </a:lnTo>
                    <a:lnTo>
                      <a:pt x="54" y="128"/>
                    </a:lnTo>
                    <a:lnTo>
                      <a:pt x="52" y="128"/>
                    </a:lnTo>
                    <a:lnTo>
                      <a:pt x="52" y="125"/>
                    </a:lnTo>
                    <a:lnTo>
                      <a:pt x="49" y="125"/>
                    </a:lnTo>
                    <a:lnTo>
                      <a:pt x="49" y="123"/>
                    </a:lnTo>
                    <a:lnTo>
                      <a:pt x="47" y="123"/>
                    </a:lnTo>
                    <a:lnTo>
                      <a:pt x="47" y="120"/>
                    </a:lnTo>
                    <a:lnTo>
                      <a:pt x="47" y="118"/>
                    </a:lnTo>
                    <a:lnTo>
                      <a:pt x="49" y="118"/>
                    </a:lnTo>
                    <a:lnTo>
                      <a:pt x="49" y="115"/>
                    </a:lnTo>
                    <a:lnTo>
                      <a:pt x="47" y="115"/>
                    </a:lnTo>
                    <a:lnTo>
                      <a:pt x="47" y="113"/>
                    </a:lnTo>
                    <a:lnTo>
                      <a:pt x="44" y="113"/>
                    </a:lnTo>
                    <a:lnTo>
                      <a:pt x="42" y="113"/>
                    </a:lnTo>
                    <a:lnTo>
                      <a:pt x="40" y="113"/>
                    </a:lnTo>
                    <a:lnTo>
                      <a:pt x="37" y="113"/>
                    </a:lnTo>
                    <a:lnTo>
                      <a:pt x="35" y="113"/>
                    </a:lnTo>
                    <a:lnTo>
                      <a:pt x="35" y="110"/>
                    </a:lnTo>
                    <a:lnTo>
                      <a:pt x="37" y="110"/>
                    </a:lnTo>
                    <a:lnTo>
                      <a:pt x="37" y="108"/>
                    </a:lnTo>
                    <a:lnTo>
                      <a:pt x="40" y="108"/>
                    </a:lnTo>
                    <a:lnTo>
                      <a:pt x="40" y="106"/>
                    </a:lnTo>
                    <a:lnTo>
                      <a:pt x="40" y="103"/>
                    </a:lnTo>
                    <a:lnTo>
                      <a:pt x="40" y="101"/>
                    </a:lnTo>
                    <a:lnTo>
                      <a:pt x="40" y="98"/>
                    </a:lnTo>
                    <a:lnTo>
                      <a:pt x="42" y="96"/>
                    </a:lnTo>
                    <a:lnTo>
                      <a:pt x="40" y="96"/>
                    </a:lnTo>
                    <a:lnTo>
                      <a:pt x="37" y="96"/>
                    </a:lnTo>
                    <a:lnTo>
                      <a:pt x="37" y="93"/>
                    </a:lnTo>
                    <a:lnTo>
                      <a:pt x="37" y="91"/>
                    </a:lnTo>
                    <a:lnTo>
                      <a:pt x="37" y="93"/>
                    </a:lnTo>
                    <a:lnTo>
                      <a:pt x="35" y="93"/>
                    </a:lnTo>
                    <a:lnTo>
                      <a:pt x="35" y="91"/>
                    </a:lnTo>
                    <a:lnTo>
                      <a:pt x="32" y="91"/>
                    </a:lnTo>
                    <a:lnTo>
                      <a:pt x="32" y="93"/>
                    </a:lnTo>
                    <a:lnTo>
                      <a:pt x="30" y="93"/>
                    </a:lnTo>
                    <a:lnTo>
                      <a:pt x="27" y="93"/>
                    </a:lnTo>
                    <a:lnTo>
                      <a:pt x="25" y="93"/>
                    </a:lnTo>
                    <a:lnTo>
                      <a:pt x="22" y="93"/>
                    </a:lnTo>
                    <a:lnTo>
                      <a:pt x="20" y="93"/>
                    </a:lnTo>
                    <a:lnTo>
                      <a:pt x="18" y="93"/>
                    </a:lnTo>
                    <a:lnTo>
                      <a:pt x="18" y="91"/>
                    </a:lnTo>
                    <a:lnTo>
                      <a:pt x="18" y="88"/>
                    </a:lnTo>
                    <a:lnTo>
                      <a:pt x="15" y="88"/>
                    </a:lnTo>
                    <a:lnTo>
                      <a:pt x="15" y="86"/>
                    </a:lnTo>
                    <a:lnTo>
                      <a:pt x="13" y="86"/>
                    </a:lnTo>
                    <a:lnTo>
                      <a:pt x="13" y="84"/>
                    </a:lnTo>
                    <a:lnTo>
                      <a:pt x="10" y="84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8" y="79"/>
                    </a:lnTo>
                    <a:lnTo>
                      <a:pt x="5" y="79"/>
                    </a:lnTo>
                    <a:lnTo>
                      <a:pt x="5" y="76"/>
                    </a:lnTo>
                    <a:lnTo>
                      <a:pt x="3" y="76"/>
                    </a:lnTo>
                    <a:lnTo>
                      <a:pt x="3" y="74"/>
                    </a:lnTo>
                    <a:lnTo>
                      <a:pt x="0" y="74"/>
                    </a:lnTo>
                    <a:lnTo>
                      <a:pt x="0" y="71"/>
                    </a:lnTo>
                    <a:lnTo>
                      <a:pt x="3" y="71"/>
                    </a:lnTo>
                    <a:lnTo>
                      <a:pt x="3" y="69"/>
                    </a:lnTo>
                    <a:lnTo>
                      <a:pt x="5" y="69"/>
                    </a:lnTo>
                    <a:lnTo>
                      <a:pt x="5" y="66"/>
                    </a:lnTo>
                    <a:lnTo>
                      <a:pt x="8" y="66"/>
                    </a:lnTo>
                    <a:lnTo>
                      <a:pt x="10" y="66"/>
                    </a:lnTo>
                    <a:lnTo>
                      <a:pt x="8" y="64"/>
                    </a:lnTo>
                    <a:lnTo>
                      <a:pt x="10" y="64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5" y="57"/>
                    </a:lnTo>
                    <a:lnTo>
                      <a:pt x="5" y="54"/>
                    </a:lnTo>
                    <a:lnTo>
                      <a:pt x="8" y="54"/>
                    </a:lnTo>
                    <a:lnTo>
                      <a:pt x="8" y="52"/>
                    </a:lnTo>
                    <a:lnTo>
                      <a:pt x="10" y="52"/>
                    </a:lnTo>
                    <a:lnTo>
                      <a:pt x="10" y="49"/>
                    </a:lnTo>
                    <a:lnTo>
                      <a:pt x="13" y="52"/>
                    </a:lnTo>
                    <a:lnTo>
                      <a:pt x="13" y="49"/>
                    </a:lnTo>
                    <a:lnTo>
                      <a:pt x="13" y="52"/>
                    </a:lnTo>
                    <a:lnTo>
                      <a:pt x="15" y="49"/>
                    </a:lnTo>
                    <a:lnTo>
                      <a:pt x="15" y="47"/>
                    </a:lnTo>
                    <a:lnTo>
                      <a:pt x="15" y="49"/>
                    </a:lnTo>
                    <a:lnTo>
                      <a:pt x="18" y="49"/>
                    </a:lnTo>
                    <a:lnTo>
                      <a:pt x="20" y="49"/>
                    </a:lnTo>
                    <a:lnTo>
                      <a:pt x="22" y="49"/>
                    </a:lnTo>
                    <a:lnTo>
                      <a:pt x="22" y="47"/>
                    </a:lnTo>
                    <a:lnTo>
                      <a:pt x="25" y="47"/>
                    </a:lnTo>
                    <a:lnTo>
                      <a:pt x="27" y="47"/>
                    </a:lnTo>
                    <a:lnTo>
                      <a:pt x="27" y="44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32" y="42"/>
                    </a:lnTo>
                    <a:lnTo>
                      <a:pt x="32" y="40"/>
                    </a:lnTo>
                    <a:lnTo>
                      <a:pt x="30" y="40"/>
                    </a:lnTo>
                    <a:lnTo>
                      <a:pt x="30" y="37"/>
                    </a:lnTo>
                    <a:lnTo>
                      <a:pt x="30" y="40"/>
                    </a:lnTo>
                    <a:lnTo>
                      <a:pt x="27" y="37"/>
                    </a:lnTo>
                    <a:lnTo>
                      <a:pt x="25" y="40"/>
                    </a:lnTo>
                    <a:lnTo>
                      <a:pt x="22" y="37"/>
                    </a:lnTo>
                    <a:lnTo>
                      <a:pt x="22" y="35"/>
                    </a:lnTo>
                    <a:lnTo>
                      <a:pt x="25" y="35"/>
                    </a:lnTo>
                    <a:lnTo>
                      <a:pt x="22" y="35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0" y="30"/>
                    </a:lnTo>
                    <a:lnTo>
                      <a:pt x="20" y="27"/>
                    </a:lnTo>
                    <a:lnTo>
                      <a:pt x="22" y="27"/>
                    </a:lnTo>
                    <a:lnTo>
                      <a:pt x="22" y="25"/>
                    </a:lnTo>
                    <a:lnTo>
                      <a:pt x="25" y="25"/>
                    </a:lnTo>
                    <a:lnTo>
                      <a:pt x="22" y="25"/>
                    </a:lnTo>
                    <a:lnTo>
                      <a:pt x="25" y="25"/>
                    </a:lnTo>
                    <a:lnTo>
                      <a:pt x="25" y="22"/>
                    </a:lnTo>
                    <a:lnTo>
                      <a:pt x="25" y="20"/>
                    </a:lnTo>
                    <a:lnTo>
                      <a:pt x="27" y="20"/>
                    </a:lnTo>
                    <a:lnTo>
                      <a:pt x="30" y="20"/>
                    </a:lnTo>
                    <a:lnTo>
                      <a:pt x="32" y="18"/>
                    </a:lnTo>
                    <a:lnTo>
                      <a:pt x="35" y="18"/>
                    </a:lnTo>
                    <a:lnTo>
                      <a:pt x="35" y="15"/>
                    </a:lnTo>
                    <a:lnTo>
                      <a:pt x="37" y="15"/>
                    </a:lnTo>
                    <a:lnTo>
                      <a:pt x="40" y="15"/>
                    </a:lnTo>
                    <a:lnTo>
                      <a:pt x="40" y="13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4" y="8"/>
                    </a:lnTo>
                    <a:lnTo>
                      <a:pt x="44" y="5"/>
                    </a:lnTo>
                    <a:lnTo>
                      <a:pt x="40" y="0"/>
                    </a:lnTo>
                    <a:lnTo>
                      <a:pt x="42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7" name="Freeform 2363"/>
              <p:cNvSpPr>
                <a:spLocks noEditPoints="1"/>
              </p:cNvSpPr>
              <p:nvPr/>
            </p:nvSpPr>
            <p:spPr bwMode="auto">
              <a:xfrm>
                <a:off x="3052" y="1544"/>
                <a:ext cx="137" cy="206"/>
              </a:xfrm>
              <a:custGeom>
                <a:avLst/>
                <a:gdLst>
                  <a:gd name="T0" fmla="*/ 81 w 137"/>
                  <a:gd name="T1" fmla="*/ 52 h 206"/>
                  <a:gd name="T2" fmla="*/ 79 w 137"/>
                  <a:gd name="T3" fmla="*/ 52 h 206"/>
                  <a:gd name="T4" fmla="*/ 81 w 137"/>
                  <a:gd name="T5" fmla="*/ 47 h 206"/>
                  <a:gd name="T6" fmla="*/ 84 w 137"/>
                  <a:gd name="T7" fmla="*/ 47 h 206"/>
                  <a:gd name="T8" fmla="*/ 81 w 137"/>
                  <a:gd name="T9" fmla="*/ 44 h 206"/>
                  <a:gd name="T10" fmla="*/ 47 w 137"/>
                  <a:gd name="T11" fmla="*/ 5 h 206"/>
                  <a:gd name="T12" fmla="*/ 59 w 137"/>
                  <a:gd name="T13" fmla="*/ 10 h 206"/>
                  <a:gd name="T14" fmla="*/ 71 w 137"/>
                  <a:gd name="T15" fmla="*/ 20 h 206"/>
                  <a:gd name="T16" fmla="*/ 79 w 137"/>
                  <a:gd name="T17" fmla="*/ 27 h 206"/>
                  <a:gd name="T18" fmla="*/ 81 w 137"/>
                  <a:gd name="T19" fmla="*/ 37 h 206"/>
                  <a:gd name="T20" fmla="*/ 79 w 137"/>
                  <a:gd name="T21" fmla="*/ 54 h 206"/>
                  <a:gd name="T22" fmla="*/ 84 w 137"/>
                  <a:gd name="T23" fmla="*/ 49 h 206"/>
                  <a:gd name="T24" fmla="*/ 93 w 137"/>
                  <a:gd name="T25" fmla="*/ 49 h 206"/>
                  <a:gd name="T26" fmla="*/ 108 w 137"/>
                  <a:gd name="T27" fmla="*/ 62 h 206"/>
                  <a:gd name="T28" fmla="*/ 115 w 137"/>
                  <a:gd name="T29" fmla="*/ 66 h 206"/>
                  <a:gd name="T30" fmla="*/ 118 w 137"/>
                  <a:gd name="T31" fmla="*/ 76 h 206"/>
                  <a:gd name="T32" fmla="*/ 113 w 137"/>
                  <a:gd name="T33" fmla="*/ 88 h 206"/>
                  <a:gd name="T34" fmla="*/ 115 w 137"/>
                  <a:gd name="T35" fmla="*/ 93 h 206"/>
                  <a:gd name="T36" fmla="*/ 108 w 137"/>
                  <a:gd name="T37" fmla="*/ 98 h 206"/>
                  <a:gd name="T38" fmla="*/ 98 w 137"/>
                  <a:gd name="T39" fmla="*/ 106 h 206"/>
                  <a:gd name="T40" fmla="*/ 96 w 137"/>
                  <a:gd name="T41" fmla="*/ 115 h 206"/>
                  <a:gd name="T42" fmla="*/ 96 w 137"/>
                  <a:gd name="T43" fmla="*/ 128 h 206"/>
                  <a:gd name="T44" fmla="*/ 103 w 137"/>
                  <a:gd name="T45" fmla="*/ 137 h 206"/>
                  <a:gd name="T46" fmla="*/ 108 w 137"/>
                  <a:gd name="T47" fmla="*/ 145 h 206"/>
                  <a:gd name="T48" fmla="*/ 115 w 137"/>
                  <a:gd name="T49" fmla="*/ 150 h 206"/>
                  <a:gd name="T50" fmla="*/ 118 w 137"/>
                  <a:gd name="T51" fmla="*/ 159 h 206"/>
                  <a:gd name="T52" fmla="*/ 123 w 137"/>
                  <a:gd name="T53" fmla="*/ 167 h 206"/>
                  <a:gd name="T54" fmla="*/ 128 w 137"/>
                  <a:gd name="T55" fmla="*/ 176 h 206"/>
                  <a:gd name="T56" fmla="*/ 137 w 137"/>
                  <a:gd name="T57" fmla="*/ 184 h 206"/>
                  <a:gd name="T58" fmla="*/ 125 w 137"/>
                  <a:gd name="T59" fmla="*/ 184 h 206"/>
                  <a:gd name="T60" fmla="*/ 115 w 137"/>
                  <a:gd name="T61" fmla="*/ 181 h 206"/>
                  <a:gd name="T62" fmla="*/ 108 w 137"/>
                  <a:gd name="T63" fmla="*/ 191 h 206"/>
                  <a:gd name="T64" fmla="*/ 96 w 137"/>
                  <a:gd name="T65" fmla="*/ 191 h 206"/>
                  <a:gd name="T66" fmla="*/ 86 w 137"/>
                  <a:gd name="T67" fmla="*/ 194 h 206"/>
                  <a:gd name="T68" fmla="*/ 81 w 137"/>
                  <a:gd name="T69" fmla="*/ 201 h 206"/>
                  <a:gd name="T70" fmla="*/ 74 w 137"/>
                  <a:gd name="T71" fmla="*/ 206 h 206"/>
                  <a:gd name="T72" fmla="*/ 62 w 137"/>
                  <a:gd name="T73" fmla="*/ 198 h 206"/>
                  <a:gd name="T74" fmla="*/ 52 w 137"/>
                  <a:gd name="T75" fmla="*/ 191 h 206"/>
                  <a:gd name="T76" fmla="*/ 47 w 137"/>
                  <a:gd name="T77" fmla="*/ 179 h 206"/>
                  <a:gd name="T78" fmla="*/ 42 w 137"/>
                  <a:gd name="T79" fmla="*/ 167 h 206"/>
                  <a:gd name="T80" fmla="*/ 42 w 137"/>
                  <a:gd name="T81" fmla="*/ 152 h 206"/>
                  <a:gd name="T82" fmla="*/ 44 w 137"/>
                  <a:gd name="T83" fmla="*/ 137 h 206"/>
                  <a:gd name="T84" fmla="*/ 52 w 137"/>
                  <a:gd name="T85" fmla="*/ 128 h 206"/>
                  <a:gd name="T86" fmla="*/ 47 w 137"/>
                  <a:gd name="T87" fmla="*/ 120 h 206"/>
                  <a:gd name="T88" fmla="*/ 42 w 137"/>
                  <a:gd name="T89" fmla="*/ 113 h 206"/>
                  <a:gd name="T90" fmla="*/ 40 w 137"/>
                  <a:gd name="T91" fmla="*/ 108 h 206"/>
                  <a:gd name="T92" fmla="*/ 37 w 137"/>
                  <a:gd name="T93" fmla="*/ 96 h 206"/>
                  <a:gd name="T94" fmla="*/ 32 w 137"/>
                  <a:gd name="T95" fmla="*/ 93 h 206"/>
                  <a:gd name="T96" fmla="*/ 18 w 137"/>
                  <a:gd name="T97" fmla="*/ 91 h 206"/>
                  <a:gd name="T98" fmla="*/ 10 w 137"/>
                  <a:gd name="T99" fmla="*/ 81 h 206"/>
                  <a:gd name="T100" fmla="*/ 0 w 137"/>
                  <a:gd name="T101" fmla="*/ 74 h 206"/>
                  <a:gd name="T102" fmla="*/ 10 w 137"/>
                  <a:gd name="T103" fmla="*/ 66 h 206"/>
                  <a:gd name="T104" fmla="*/ 5 w 137"/>
                  <a:gd name="T105" fmla="*/ 57 h 206"/>
                  <a:gd name="T106" fmla="*/ 13 w 137"/>
                  <a:gd name="T107" fmla="*/ 49 h 206"/>
                  <a:gd name="T108" fmla="*/ 22 w 137"/>
                  <a:gd name="T109" fmla="*/ 49 h 206"/>
                  <a:gd name="T110" fmla="*/ 32 w 137"/>
                  <a:gd name="T111" fmla="*/ 42 h 206"/>
                  <a:gd name="T112" fmla="*/ 22 w 137"/>
                  <a:gd name="T113" fmla="*/ 37 h 206"/>
                  <a:gd name="T114" fmla="*/ 20 w 137"/>
                  <a:gd name="T115" fmla="*/ 27 h 206"/>
                  <a:gd name="T116" fmla="*/ 25 w 137"/>
                  <a:gd name="T117" fmla="*/ 20 h 206"/>
                  <a:gd name="T118" fmla="*/ 40 w 137"/>
                  <a:gd name="T119" fmla="*/ 15 h 206"/>
                  <a:gd name="T120" fmla="*/ 40 w 137"/>
                  <a:gd name="T121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7" h="206">
                    <a:moveTo>
                      <a:pt x="79" y="54"/>
                    </a:moveTo>
                    <a:lnTo>
                      <a:pt x="79" y="52"/>
                    </a:lnTo>
                    <a:lnTo>
                      <a:pt x="79" y="54"/>
                    </a:lnTo>
                    <a:moveTo>
                      <a:pt x="79" y="52"/>
                    </a:moveTo>
                    <a:lnTo>
                      <a:pt x="79" y="49"/>
                    </a:lnTo>
                    <a:lnTo>
                      <a:pt x="79" y="52"/>
                    </a:lnTo>
                    <a:moveTo>
                      <a:pt x="81" y="52"/>
                    </a:moveTo>
                    <a:lnTo>
                      <a:pt x="81" y="49"/>
                    </a:lnTo>
                    <a:lnTo>
                      <a:pt x="81" y="52"/>
                    </a:lnTo>
                    <a:moveTo>
                      <a:pt x="79" y="47"/>
                    </a:moveTo>
                    <a:lnTo>
                      <a:pt x="81" y="47"/>
                    </a:lnTo>
                    <a:lnTo>
                      <a:pt x="79" y="47"/>
                    </a:lnTo>
                    <a:moveTo>
                      <a:pt x="81" y="52"/>
                    </a:moveTo>
                    <a:lnTo>
                      <a:pt x="79" y="52"/>
                    </a:lnTo>
                    <a:lnTo>
                      <a:pt x="81" y="49"/>
                    </a:lnTo>
                    <a:lnTo>
                      <a:pt x="81" y="47"/>
                    </a:lnTo>
                    <a:lnTo>
                      <a:pt x="84" y="47"/>
                    </a:lnTo>
                    <a:lnTo>
                      <a:pt x="81" y="47"/>
                    </a:lnTo>
                    <a:lnTo>
                      <a:pt x="81" y="49"/>
                    </a:lnTo>
                    <a:lnTo>
                      <a:pt x="81" y="52"/>
                    </a:lnTo>
                    <a:moveTo>
                      <a:pt x="81" y="47"/>
                    </a:moveTo>
                    <a:lnTo>
                      <a:pt x="81" y="44"/>
                    </a:lnTo>
                    <a:lnTo>
                      <a:pt x="81" y="47"/>
                    </a:lnTo>
                    <a:moveTo>
                      <a:pt x="84" y="47"/>
                    </a:moveTo>
                    <a:lnTo>
                      <a:pt x="84" y="44"/>
                    </a:lnTo>
                    <a:lnTo>
                      <a:pt x="86" y="44"/>
                    </a:lnTo>
                    <a:lnTo>
                      <a:pt x="84" y="44"/>
                    </a:lnTo>
                    <a:lnTo>
                      <a:pt x="84" y="47"/>
                    </a:lnTo>
                    <a:moveTo>
                      <a:pt x="81" y="44"/>
                    </a:moveTo>
                    <a:lnTo>
                      <a:pt x="81" y="47"/>
                    </a:lnTo>
                    <a:lnTo>
                      <a:pt x="81" y="44"/>
                    </a:lnTo>
                    <a:lnTo>
                      <a:pt x="84" y="44"/>
                    </a:lnTo>
                    <a:lnTo>
                      <a:pt x="84" y="42"/>
                    </a:lnTo>
                    <a:lnTo>
                      <a:pt x="84" y="44"/>
                    </a:lnTo>
                    <a:lnTo>
                      <a:pt x="81" y="44"/>
                    </a:lnTo>
                    <a:moveTo>
                      <a:pt x="84" y="42"/>
                    </a:moveTo>
                    <a:lnTo>
                      <a:pt x="81" y="42"/>
                    </a:lnTo>
                    <a:lnTo>
                      <a:pt x="84" y="42"/>
                    </a:lnTo>
                    <a:lnTo>
                      <a:pt x="84" y="40"/>
                    </a:lnTo>
                    <a:lnTo>
                      <a:pt x="84" y="42"/>
                    </a:lnTo>
                    <a:moveTo>
                      <a:pt x="44" y="5"/>
                    </a:moveTo>
                    <a:lnTo>
                      <a:pt x="47" y="5"/>
                    </a:lnTo>
                    <a:lnTo>
                      <a:pt x="44" y="5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7" y="10"/>
                    </a:lnTo>
                    <a:lnTo>
                      <a:pt x="59" y="10"/>
                    </a:lnTo>
                    <a:lnTo>
                      <a:pt x="59" y="13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66" y="18"/>
                    </a:lnTo>
                    <a:lnTo>
                      <a:pt x="69" y="18"/>
                    </a:lnTo>
                    <a:lnTo>
                      <a:pt x="69" y="20"/>
                    </a:lnTo>
                    <a:lnTo>
                      <a:pt x="71" y="20"/>
                    </a:lnTo>
                    <a:lnTo>
                      <a:pt x="71" y="22"/>
                    </a:lnTo>
                    <a:lnTo>
                      <a:pt x="74" y="22"/>
                    </a:lnTo>
                    <a:lnTo>
                      <a:pt x="74" y="25"/>
                    </a:lnTo>
                    <a:lnTo>
                      <a:pt x="76" y="27"/>
                    </a:lnTo>
                    <a:lnTo>
                      <a:pt x="76" y="25"/>
                    </a:lnTo>
                    <a:lnTo>
                      <a:pt x="76" y="27"/>
                    </a:lnTo>
                    <a:lnTo>
                      <a:pt x="79" y="27"/>
                    </a:lnTo>
                    <a:lnTo>
                      <a:pt x="79" y="30"/>
                    </a:lnTo>
                    <a:lnTo>
                      <a:pt x="81" y="30"/>
                    </a:lnTo>
                    <a:lnTo>
                      <a:pt x="81" y="32"/>
                    </a:lnTo>
                    <a:lnTo>
                      <a:pt x="81" y="35"/>
                    </a:lnTo>
                    <a:lnTo>
                      <a:pt x="84" y="35"/>
                    </a:lnTo>
                    <a:lnTo>
                      <a:pt x="84" y="37"/>
                    </a:lnTo>
                    <a:lnTo>
                      <a:pt x="81" y="37"/>
                    </a:lnTo>
                    <a:lnTo>
                      <a:pt x="84" y="40"/>
                    </a:lnTo>
                    <a:lnTo>
                      <a:pt x="81" y="42"/>
                    </a:lnTo>
                    <a:lnTo>
                      <a:pt x="81" y="44"/>
                    </a:lnTo>
                    <a:lnTo>
                      <a:pt x="79" y="47"/>
                    </a:lnTo>
                    <a:lnTo>
                      <a:pt x="79" y="49"/>
                    </a:lnTo>
                    <a:lnTo>
                      <a:pt x="79" y="52"/>
                    </a:lnTo>
                    <a:lnTo>
                      <a:pt x="79" y="54"/>
                    </a:lnTo>
                    <a:lnTo>
                      <a:pt x="79" y="57"/>
                    </a:lnTo>
                    <a:lnTo>
                      <a:pt x="79" y="59"/>
                    </a:lnTo>
                    <a:lnTo>
                      <a:pt x="79" y="57"/>
                    </a:lnTo>
                    <a:lnTo>
                      <a:pt x="79" y="54"/>
                    </a:lnTo>
                    <a:lnTo>
                      <a:pt x="81" y="52"/>
                    </a:lnTo>
                    <a:lnTo>
                      <a:pt x="81" y="49"/>
                    </a:lnTo>
                    <a:lnTo>
                      <a:pt x="84" y="49"/>
                    </a:lnTo>
                    <a:lnTo>
                      <a:pt x="84" y="47"/>
                    </a:lnTo>
                    <a:lnTo>
                      <a:pt x="86" y="47"/>
                    </a:lnTo>
                    <a:lnTo>
                      <a:pt x="88" y="47"/>
                    </a:lnTo>
                    <a:lnTo>
                      <a:pt x="91" y="49"/>
                    </a:lnTo>
                    <a:lnTo>
                      <a:pt x="91" y="47"/>
                    </a:lnTo>
                    <a:lnTo>
                      <a:pt x="91" y="49"/>
                    </a:lnTo>
                    <a:lnTo>
                      <a:pt x="93" y="49"/>
                    </a:lnTo>
                    <a:lnTo>
                      <a:pt x="96" y="49"/>
                    </a:lnTo>
                    <a:lnTo>
                      <a:pt x="98" y="52"/>
                    </a:lnTo>
                    <a:lnTo>
                      <a:pt x="101" y="54"/>
                    </a:lnTo>
                    <a:lnTo>
                      <a:pt x="103" y="57"/>
                    </a:lnTo>
                    <a:lnTo>
                      <a:pt x="106" y="57"/>
                    </a:lnTo>
                    <a:lnTo>
                      <a:pt x="106" y="59"/>
                    </a:lnTo>
                    <a:lnTo>
                      <a:pt x="108" y="62"/>
                    </a:lnTo>
                    <a:lnTo>
                      <a:pt x="108" y="64"/>
                    </a:lnTo>
                    <a:lnTo>
                      <a:pt x="108" y="62"/>
                    </a:lnTo>
                    <a:lnTo>
                      <a:pt x="110" y="62"/>
                    </a:lnTo>
                    <a:lnTo>
                      <a:pt x="113" y="62"/>
                    </a:lnTo>
                    <a:lnTo>
                      <a:pt x="113" y="64"/>
                    </a:lnTo>
                    <a:lnTo>
                      <a:pt x="115" y="64"/>
                    </a:lnTo>
                    <a:lnTo>
                      <a:pt x="115" y="66"/>
                    </a:lnTo>
                    <a:lnTo>
                      <a:pt x="118" y="66"/>
                    </a:lnTo>
                    <a:lnTo>
                      <a:pt x="118" y="69"/>
                    </a:lnTo>
                    <a:lnTo>
                      <a:pt x="118" y="71"/>
                    </a:lnTo>
                    <a:lnTo>
                      <a:pt x="120" y="71"/>
                    </a:lnTo>
                    <a:lnTo>
                      <a:pt x="118" y="71"/>
                    </a:lnTo>
                    <a:lnTo>
                      <a:pt x="118" y="74"/>
                    </a:lnTo>
                    <a:lnTo>
                      <a:pt x="118" y="76"/>
                    </a:lnTo>
                    <a:lnTo>
                      <a:pt x="118" y="79"/>
                    </a:lnTo>
                    <a:lnTo>
                      <a:pt x="118" y="81"/>
                    </a:lnTo>
                    <a:lnTo>
                      <a:pt x="118" y="84"/>
                    </a:lnTo>
                    <a:lnTo>
                      <a:pt x="115" y="84"/>
                    </a:lnTo>
                    <a:lnTo>
                      <a:pt x="115" y="86"/>
                    </a:lnTo>
                    <a:lnTo>
                      <a:pt x="115" y="88"/>
                    </a:lnTo>
                    <a:lnTo>
                      <a:pt x="113" y="88"/>
                    </a:lnTo>
                    <a:lnTo>
                      <a:pt x="113" y="91"/>
                    </a:lnTo>
                    <a:lnTo>
                      <a:pt x="115" y="91"/>
                    </a:lnTo>
                    <a:lnTo>
                      <a:pt x="115" y="93"/>
                    </a:lnTo>
                    <a:lnTo>
                      <a:pt x="115" y="91"/>
                    </a:lnTo>
                    <a:lnTo>
                      <a:pt x="118" y="91"/>
                    </a:lnTo>
                    <a:lnTo>
                      <a:pt x="118" y="93"/>
                    </a:lnTo>
                    <a:lnTo>
                      <a:pt x="115" y="93"/>
                    </a:lnTo>
                    <a:lnTo>
                      <a:pt x="115" y="96"/>
                    </a:lnTo>
                    <a:lnTo>
                      <a:pt x="113" y="96"/>
                    </a:lnTo>
                    <a:lnTo>
                      <a:pt x="113" y="98"/>
                    </a:lnTo>
                    <a:lnTo>
                      <a:pt x="115" y="98"/>
                    </a:lnTo>
                    <a:lnTo>
                      <a:pt x="113" y="98"/>
                    </a:lnTo>
                    <a:lnTo>
                      <a:pt x="110" y="98"/>
                    </a:lnTo>
                    <a:lnTo>
                      <a:pt x="108" y="98"/>
                    </a:lnTo>
                    <a:lnTo>
                      <a:pt x="106" y="98"/>
                    </a:lnTo>
                    <a:lnTo>
                      <a:pt x="103" y="98"/>
                    </a:lnTo>
                    <a:lnTo>
                      <a:pt x="103" y="101"/>
                    </a:lnTo>
                    <a:lnTo>
                      <a:pt x="101" y="101"/>
                    </a:lnTo>
                    <a:lnTo>
                      <a:pt x="98" y="101"/>
                    </a:lnTo>
                    <a:lnTo>
                      <a:pt x="98" y="103"/>
                    </a:lnTo>
                    <a:lnTo>
                      <a:pt x="98" y="106"/>
                    </a:lnTo>
                    <a:lnTo>
                      <a:pt x="98" y="108"/>
                    </a:lnTo>
                    <a:lnTo>
                      <a:pt x="101" y="108"/>
                    </a:lnTo>
                    <a:lnTo>
                      <a:pt x="101" y="110"/>
                    </a:lnTo>
                    <a:lnTo>
                      <a:pt x="98" y="110"/>
                    </a:lnTo>
                    <a:lnTo>
                      <a:pt x="98" y="113"/>
                    </a:lnTo>
                    <a:lnTo>
                      <a:pt x="98" y="115"/>
                    </a:lnTo>
                    <a:lnTo>
                      <a:pt x="96" y="115"/>
                    </a:lnTo>
                    <a:lnTo>
                      <a:pt x="96" y="118"/>
                    </a:lnTo>
                    <a:lnTo>
                      <a:pt x="96" y="120"/>
                    </a:lnTo>
                    <a:lnTo>
                      <a:pt x="93" y="120"/>
                    </a:lnTo>
                    <a:lnTo>
                      <a:pt x="93" y="123"/>
                    </a:lnTo>
                    <a:lnTo>
                      <a:pt x="93" y="125"/>
                    </a:lnTo>
                    <a:lnTo>
                      <a:pt x="93" y="128"/>
                    </a:lnTo>
                    <a:lnTo>
                      <a:pt x="96" y="128"/>
                    </a:lnTo>
                    <a:lnTo>
                      <a:pt x="96" y="130"/>
                    </a:lnTo>
                    <a:lnTo>
                      <a:pt x="98" y="130"/>
                    </a:lnTo>
                    <a:lnTo>
                      <a:pt x="98" y="132"/>
                    </a:lnTo>
                    <a:lnTo>
                      <a:pt x="101" y="132"/>
                    </a:lnTo>
                    <a:lnTo>
                      <a:pt x="101" y="135"/>
                    </a:lnTo>
                    <a:lnTo>
                      <a:pt x="101" y="137"/>
                    </a:lnTo>
                    <a:lnTo>
                      <a:pt x="103" y="137"/>
                    </a:lnTo>
                    <a:lnTo>
                      <a:pt x="103" y="140"/>
                    </a:lnTo>
                    <a:lnTo>
                      <a:pt x="106" y="140"/>
                    </a:lnTo>
                    <a:lnTo>
                      <a:pt x="103" y="140"/>
                    </a:lnTo>
                    <a:lnTo>
                      <a:pt x="103" y="142"/>
                    </a:lnTo>
                    <a:lnTo>
                      <a:pt x="106" y="145"/>
                    </a:lnTo>
                    <a:lnTo>
                      <a:pt x="106" y="142"/>
                    </a:lnTo>
                    <a:lnTo>
                      <a:pt x="108" y="145"/>
                    </a:lnTo>
                    <a:lnTo>
                      <a:pt x="110" y="145"/>
                    </a:lnTo>
                    <a:lnTo>
                      <a:pt x="113" y="145"/>
                    </a:lnTo>
                    <a:lnTo>
                      <a:pt x="115" y="145"/>
                    </a:lnTo>
                    <a:lnTo>
                      <a:pt x="115" y="147"/>
                    </a:lnTo>
                    <a:lnTo>
                      <a:pt x="115" y="150"/>
                    </a:lnTo>
                    <a:lnTo>
                      <a:pt x="115" y="152"/>
                    </a:lnTo>
                    <a:lnTo>
                      <a:pt x="115" y="150"/>
                    </a:lnTo>
                    <a:lnTo>
                      <a:pt x="115" y="152"/>
                    </a:lnTo>
                    <a:lnTo>
                      <a:pt x="118" y="152"/>
                    </a:lnTo>
                    <a:lnTo>
                      <a:pt x="118" y="154"/>
                    </a:lnTo>
                    <a:lnTo>
                      <a:pt x="118" y="157"/>
                    </a:lnTo>
                    <a:lnTo>
                      <a:pt x="118" y="154"/>
                    </a:lnTo>
                    <a:lnTo>
                      <a:pt x="118" y="157"/>
                    </a:lnTo>
                    <a:lnTo>
                      <a:pt x="118" y="159"/>
                    </a:lnTo>
                    <a:lnTo>
                      <a:pt x="120" y="159"/>
                    </a:lnTo>
                    <a:lnTo>
                      <a:pt x="120" y="162"/>
                    </a:lnTo>
                    <a:lnTo>
                      <a:pt x="120" y="159"/>
                    </a:lnTo>
                    <a:lnTo>
                      <a:pt x="120" y="162"/>
                    </a:lnTo>
                    <a:lnTo>
                      <a:pt x="120" y="164"/>
                    </a:lnTo>
                    <a:lnTo>
                      <a:pt x="123" y="164"/>
                    </a:lnTo>
                    <a:lnTo>
                      <a:pt x="123" y="167"/>
                    </a:lnTo>
                    <a:lnTo>
                      <a:pt x="123" y="169"/>
                    </a:lnTo>
                    <a:lnTo>
                      <a:pt x="125" y="169"/>
                    </a:lnTo>
                    <a:lnTo>
                      <a:pt x="125" y="172"/>
                    </a:lnTo>
                    <a:lnTo>
                      <a:pt x="128" y="172"/>
                    </a:lnTo>
                    <a:lnTo>
                      <a:pt x="125" y="174"/>
                    </a:lnTo>
                    <a:lnTo>
                      <a:pt x="128" y="174"/>
                    </a:lnTo>
                    <a:lnTo>
                      <a:pt x="128" y="176"/>
                    </a:lnTo>
                    <a:lnTo>
                      <a:pt x="130" y="176"/>
                    </a:lnTo>
                    <a:lnTo>
                      <a:pt x="130" y="179"/>
                    </a:lnTo>
                    <a:lnTo>
                      <a:pt x="130" y="181"/>
                    </a:lnTo>
                    <a:lnTo>
                      <a:pt x="132" y="181"/>
                    </a:lnTo>
                    <a:lnTo>
                      <a:pt x="135" y="181"/>
                    </a:lnTo>
                    <a:lnTo>
                      <a:pt x="137" y="181"/>
                    </a:lnTo>
                    <a:lnTo>
                      <a:pt x="137" y="184"/>
                    </a:lnTo>
                    <a:lnTo>
                      <a:pt x="135" y="184"/>
                    </a:lnTo>
                    <a:lnTo>
                      <a:pt x="132" y="184"/>
                    </a:lnTo>
                    <a:lnTo>
                      <a:pt x="130" y="184"/>
                    </a:lnTo>
                    <a:lnTo>
                      <a:pt x="130" y="186"/>
                    </a:lnTo>
                    <a:lnTo>
                      <a:pt x="128" y="186"/>
                    </a:lnTo>
                    <a:lnTo>
                      <a:pt x="128" y="184"/>
                    </a:lnTo>
                    <a:lnTo>
                      <a:pt x="125" y="184"/>
                    </a:lnTo>
                    <a:lnTo>
                      <a:pt x="123" y="184"/>
                    </a:lnTo>
                    <a:lnTo>
                      <a:pt x="120" y="184"/>
                    </a:lnTo>
                    <a:lnTo>
                      <a:pt x="120" y="181"/>
                    </a:lnTo>
                    <a:lnTo>
                      <a:pt x="118" y="181"/>
                    </a:lnTo>
                    <a:lnTo>
                      <a:pt x="118" y="184"/>
                    </a:lnTo>
                    <a:lnTo>
                      <a:pt x="115" y="184"/>
                    </a:lnTo>
                    <a:lnTo>
                      <a:pt x="115" y="181"/>
                    </a:lnTo>
                    <a:lnTo>
                      <a:pt x="113" y="181"/>
                    </a:lnTo>
                    <a:lnTo>
                      <a:pt x="113" y="184"/>
                    </a:lnTo>
                    <a:lnTo>
                      <a:pt x="110" y="184"/>
                    </a:lnTo>
                    <a:lnTo>
                      <a:pt x="110" y="186"/>
                    </a:lnTo>
                    <a:lnTo>
                      <a:pt x="110" y="189"/>
                    </a:lnTo>
                    <a:lnTo>
                      <a:pt x="108" y="189"/>
                    </a:lnTo>
                    <a:lnTo>
                      <a:pt x="108" y="191"/>
                    </a:lnTo>
                    <a:lnTo>
                      <a:pt x="106" y="191"/>
                    </a:lnTo>
                    <a:lnTo>
                      <a:pt x="103" y="191"/>
                    </a:lnTo>
                    <a:lnTo>
                      <a:pt x="103" y="189"/>
                    </a:lnTo>
                    <a:lnTo>
                      <a:pt x="101" y="189"/>
                    </a:lnTo>
                    <a:lnTo>
                      <a:pt x="101" y="191"/>
                    </a:lnTo>
                    <a:lnTo>
                      <a:pt x="98" y="191"/>
                    </a:lnTo>
                    <a:lnTo>
                      <a:pt x="96" y="191"/>
                    </a:lnTo>
                    <a:lnTo>
                      <a:pt x="96" y="194"/>
                    </a:lnTo>
                    <a:lnTo>
                      <a:pt x="96" y="196"/>
                    </a:lnTo>
                    <a:lnTo>
                      <a:pt x="93" y="196"/>
                    </a:lnTo>
                    <a:lnTo>
                      <a:pt x="91" y="196"/>
                    </a:lnTo>
                    <a:lnTo>
                      <a:pt x="91" y="194"/>
                    </a:lnTo>
                    <a:lnTo>
                      <a:pt x="88" y="194"/>
                    </a:lnTo>
                    <a:lnTo>
                      <a:pt x="86" y="194"/>
                    </a:lnTo>
                    <a:lnTo>
                      <a:pt x="86" y="196"/>
                    </a:lnTo>
                    <a:lnTo>
                      <a:pt x="84" y="196"/>
                    </a:lnTo>
                    <a:lnTo>
                      <a:pt x="81" y="196"/>
                    </a:lnTo>
                    <a:lnTo>
                      <a:pt x="81" y="198"/>
                    </a:lnTo>
                    <a:lnTo>
                      <a:pt x="84" y="198"/>
                    </a:lnTo>
                    <a:lnTo>
                      <a:pt x="84" y="201"/>
                    </a:lnTo>
                    <a:lnTo>
                      <a:pt x="81" y="201"/>
                    </a:lnTo>
                    <a:lnTo>
                      <a:pt x="81" y="203"/>
                    </a:lnTo>
                    <a:lnTo>
                      <a:pt x="81" y="201"/>
                    </a:lnTo>
                    <a:lnTo>
                      <a:pt x="79" y="201"/>
                    </a:lnTo>
                    <a:lnTo>
                      <a:pt x="76" y="201"/>
                    </a:lnTo>
                    <a:lnTo>
                      <a:pt x="76" y="203"/>
                    </a:lnTo>
                    <a:lnTo>
                      <a:pt x="74" y="203"/>
                    </a:lnTo>
                    <a:lnTo>
                      <a:pt x="74" y="206"/>
                    </a:lnTo>
                    <a:lnTo>
                      <a:pt x="71" y="203"/>
                    </a:lnTo>
                    <a:lnTo>
                      <a:pt x="71" y="201"/>
                    </a:lnTo>
                    <a:lnTo>
                      <a:pt x="69" y="201"/>
                    </a:lnTo>
                    <a:lnTo>
                      <a:pt x="66" y="201"/>
                    </a:lnTo>
                    <a:lnTo>
                      <a:pt x="64" y="201"/>
                    </a:lnTo>
                    <a:lnTo>
                      <a:pt x="64" y="198"/>
                    </a:lnTo>
                    <a:lnTo>
                      <a:pt x="62" y="198"/>
                    </a:lnTo>
                    <a:lnTo>
                      <a:pt x="59" y="198"/>
                    </a:lnTo>
                    <a:lnTo>
                      <a:pt x="59" y="196"/>
                    </a:lnTo>
                    <a:lnTo>
                      <a:pt x="57" y="196"/>
                    </a:lnTo>
                    <a:lnTo>
                      <a:pt x="57" y="194"/>
                    </a:lnTo>
                    <a:lnTo>
                      <a:pt x="54" y="194"/>
                    </a:lnTo>
                    <a:lnTo>
                      <a:pt x="54" y="191"/>
                    </a:lnTo>
                    <a:lnTo>
                      <a:pt x="52" y="191"/>
                    </a:lnTo>
                    <a:lnTo>
                      <a:pt x="52" y="189"/>
                    </a:lnTo>
                    <a:lnTo>
                      <a:pt x="49" y="189"/>
                    </a:lnTo>
                    <a:lnTo>
                      <a:pt x="49" y="186"/>
                    </a:lnTo>
                    <a:lnTo>
                      <a:pt x="47" y="186"/>
                    </a:lnTo>
                    <a:lnTo>
                      <a:pt x="47" y="184"/>
                    </a:lnTo>
                    <a:lnTo>
                      <a:pt x="47" y="181"/>
                    </a:lnTo>
                    <a:lnTo>
                      <a:pt x="47" y="179"/>
                    </a:lnTo>
                    <a:lnTo>
                      <a:pt x="47" y="176"/>
                    </a:lnTo>
                    <a:lnTo>
                      <a:pt x="47" y="174"/>
                    </a:lnTo>
                    <a:lnTo>
                      <a:pt x="44" y="174"/>
                    </a:lnTo>
                    <a:lnTo>
                      <a:pt x="44" y="172"/>
                    </a:lnTo>
                    <a:lnTo>
                      <a:pt x="42" y="172"/>
                    </a:lnTo>
                    <a:lnTo>
                      <a:pt x="42" y="169"/>
                    </a:lnTo>
                    <a:lnTo>
                      <a:pt x="42" y="167"/>
                    </a:lnTo>
                    <a:lnTo>
                      <a:pt x="42" y="164"/>
                    </a:lnTo>
                    <a:lnTo>
                      <a:pt x="40" y="164"/>
                    </a:lnTo>
                    <a:lnTo>
                      <a:pt x="40" y="162"/>
                    </a:lnTo>
                    <a:lnTo>
                      <a:pt x="40" y="159"/>
                    </a:lnTo>
                    <a:lnTo>
                      <a:pt x="40" y="157"/>
                    </a:lnTo>
                    <a:lnTo>
                      <a:pt x="42" y="154"/>
                    </a:lnTo>
                    <a:lnTo>
                      <a:pt x="42" y="152"/>
                    </a:lnTo>
                    <a:lnTo>
                      <a:pt x="42" y="150"/>
                    </a:lnTo>
                    <a:lnTo>
                      <a:pt x="42" y="147"/>
                    </a:lnTo>
                    <a:lnTo>
                      <a:pt x="44" y="147"/>
                    </a:lnTo>
                    <a:lnTo>
                      <a:pt x="44" y="145"/>
                    </a:lnTo>
                    <a:lnTo>
                      <a:pt x="44" y="142"/>
                    </a:lnTo>
                    <a:lnTo>
                      <a:pt x="44" y="140"/>
                    </a:lnTo>
                    <a:lnTo>
                      <a:pt x="44" y="137"/>
                    </a:lnTo>
                    <a:lnTo>
                      <a:pt x="47" y="137"/>
                    </a:lnTo>
                    <a:lnTo>
                      <a:pt x="47" y="135"/>
                    </a:lnTo>
                    <a:lnTo>
                      <a:pt x="49" y="135"/>
                    </a:lnTo>
                    <a:lnTo>
                      <a:pt x="49" y="132"/>
                    </a:lnTo>
                    <a:lnTo>
                      <a:pt x="52" y="132"/>
                    </a:lnTo>
                    <a:lnTo>
                      <a:pt x="52" y="130"/>
                    </a:lnTo>
                    <a:lnTo>
                      <a:pt x="52" y="128"/>
                    </a:lnTo>
                    <a:lnTo>
                      <a:pt x="54" y="128"/>
                    </a:lnTo>
                    <a:lnTo>
                      <a:pt x="52" y="128"/>
                    </a:lnTo>
                    <a:lnTo>
                      <a:pt x="52" y="125"/>
                    </a:lnTo>
                    <a:lnTo>
                      <a:pt x="49" y="125"/>
                    </a:lnTo>
                    <a:lnTo>
                      <a:pt x="49" y="123"/>
                    </a:lnTo>
                    <a:lnTo>
                      <a:pt x="47" y="123"/>
                    </a:lnTo>
                    <a:lnTo>
                      <a:pt x="47" y="120"/>
                    </a:lnTo>
                    <a:lnTo>
                      <a:pt x="47" y="118"/>
                    </a:lnTo>
                    <a:lnTo>
                      <a:pt x="49" y="118"/>
                    </a:lnTo>
                    <a:lnTo>
                      <a:pt x="49" y="115"/>
                    </a:lnTo>
                    <a:lnTo>
                      <a:pt x="47" y="115"/>
                    </a:lnTo>
                    <a:lnTo>
                      <a:pt x="47" y="113"/>
                    </a:lnTo>
                    <a:lnTo>
                      <a:pt x="44" y="113"/>
                    </a:lnTo>
                    <a:lnTo>
                      <a:pt x="42" y="113"/>
                    </a:lnTo>
                    <a:lnTo>
                      <a:pt x="40" y="113"/>
                    </a:lnTo>
                    <a:lnTo>
                      <a:pt x="37" y="113"/>
                    </a:lnTo>
                    <a:lnTo>
                      <a:pt x="35" y="113"/>
                    </a:lnTo>
                    <a:lnTo>
                      <a:pt x="35" y="110"/>
                    </a:lnTo>
                    <a:lnTo>
                      <a:pt x="37" y="110"/>
                    </a:lnTo>
                    <a:lnTo>
                      <a:pt x="37" y="108"/>
                    </a:lnTo>
                    <a:lnTo>
                      <a:pt x="40" y="108"/>
                    </a:lnTo>
                    <a:lnTo>
                      <a:pt x="40" y="106"/>
                    </a:lnTo>
                    <a:lnTo>
                      <a:pt x="40" y="103"/>
                    </a:lnTo>
                    <a:lnTo>
                      <a:pt x="40" y="101"/>
                    </a:lnTo>
                    <a:lnTo>
                      <a:pt x="40" y="98"/>
                    </a:lnTo>
                    <a:lnTo>
                      <a:pt x="42" y="96"/>
                    </a:lnTo>
                    <a:lnTo>
                      <a:pt x="40" y="96"/>
                    </a:lnTo>
                    <a:lnTo>
                      <a:pt x="37" y="96"/>
                    </a:lnTo>
                    <a:lnTo>
                      <a:pt x="37" y="93"/>
                    </a:lnTo>
                    <a:lnTo>
                      <a:pt x="37" y="91"/>
                    </a:lnTo>
                    <a:lnTo>
                      <a:pt x="37" y="93"/>
                    </a:lnTo>
                    <a:lnTo>
                      <a:pt x="35" y="93"/>
                    </a:lnTo>
                    <a:lnTo>
                      <a:pt x="35" y="91"/>
                    </a:lnTo>
                    <a:lnTo>
                      <a:pt x="32" y="91"/>
                    </a:lnTo>
                    <a:lnTo>
                      <a:pt x="32" y="93"/>
                    </a:lnTo>
                    <a:lnTo>
                      <a:pt x="30" y="93"/>
                    </a:lnTo>
                    <a:lnTo>
                      <a:pt x="27" y="93"/>
                    </a:lnTo>
                    <a:lnTo>
                      <a:pt x="25" y="93"/>
                    </a:lnTo>
                    <a:lnTo>
                      <a:pt x="22" y="93"/>
                    </a:lnTo>
                    <a:lnTo>
                      <a:pt x="20" y="93"/>
                    </a:lnTo>
                    <a:lnTo>
                      <a:pt x="18" y="93"/>
                    </a:lnTo>
                    <a:lnTo>
                      <a:pt x="18" y="91"/>
                    </a:lnTo>
                    <a:lnTo>
                      <a:pt x="18" y="88"/>
                    </a:lnTo>
                    <a:lnTo>
                      <a:pt x="15" y="88"/>
                    </a:lnTo>
                    <a:lnTo>
                      <a:pt x="15" y="86"/>
                    </a:lnTo>
                    <a:lnTo>
                      <a:pt x="13" y="86"/>
                    </a:lnTo>
                    <a:lnTo>
                      <a:pt x="13" y="84"/>
                    </a:lnTo>
                    <a:lnTo>
                      <a:pt x="10" y="84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8" y="79"/>
                    </a:lnTo>
                    <a:lnTo>
                      <a:pt x="5" y="79"/>
                    </a:lnTo>
                    <a:lnTo>
                      <a:pt x="5" y="76"/>
                    </a:lnTo>
                    <a:lnTo>
                      <a:pt x="3" y="76"/>
                    </a:lnTo>
                    <a:lnTo>
                      <a:pt x="3" y="74"/>
                    </a:lnTo>
                    <a:lnTo>
                      <a:pt x="0" y="74"/>
                    </a:lnTo>
                    <a:lnTo>
                      <a:pt x="0" y="71"/>
                    </a:lnTo>
                    <a:lnTo>
                      <a:pt x="3" y="71"/>
                    </a:lnTo>
                    <a:lnTo>
                      <a:pt x="3" y="69"/>
                    </a:lnTo>
                    <a:lnTo>
                      <a:pt x="5" y="69"/>
                    </a:lnTo>
                    <a:lnTo>
                      <a:pt x="5" y="66"/>
                    </a:lnTo>
                    <a:lnTo>
                      <a:pt x="8" y="66"/>
                    </a:lnTo>
                    <a:lnTo>
                      <a:pt x="10" y="66"/>
                    </a:lnTo>
                    <a:lnTo>
                      <a:pt x="8" y="64"/>
                    </a:lnTo>
                    <a:lnTo>
                      <a:pt x="10" y="64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5" y="57"/>
                    </a:lnTo>
                    <a:lnTo>
                      <a:pt x="5" y="54"/>
                    </a:lnTo>
                    <a:lnTo>
                      <a:pt x="8" y="54"/>
                    </a:lnTo>
                    <a:lnTo>
                      <a:pt x="8" y="52"/>
                    </a:lnTo>
                    <a:lnTo>
                      <a:pt x="10" y="52"/>
                    </a:lnTo>
                    <a:lnTo>
                      <a:pt x="10" y="49"/>
                    </a:lnTo>
                    <a:lnTo>
                      <a:pt x="13" y="52"/>
                    </a:lnTo>
                    <a:lnTo>
                      <a:pt x="13" y="49"/>
                    </a:lnTo>
                    <a:lnTo>
                      <a:pt x="13" y="52"/>
                    </a:lnTo>
                    <a:lnTo>
                      <a:pt x="15" y="49"/>
                    </a:lnTo>
                    <a:lnTo>
                      <a:pt x="15" y="47"/>
                    </a:lnTo>
                    <a:lnTo>
                      <a:pt x="15" y="49"/>
                    </a:lnTo>
                    <a:lnTo>
                      <a:pt x="18" y="49"/>
                    </a:lnTo>
                    <a:lnTo>
                      <a:pt x="20" y="49"/>
                    </a:lnTo>
                    <a:lnTo>
                      <a:pt x="22" y="49"/>
                    </a:lnTo>
                    <a:lnTo>
                      <a:pt x="22" y="47"/>
                    </a:lnTo>
                    <a:lnTo>
                      <a:pt x="25" y="47"/>
                    </a:lnTo>
                    <a:lnTo>
                      <a:pt x="27" y="47"/>
                    </a:lnTo>
                    <a:lnTo>
                      <a:pt x="27" y="44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32" y="42"/>
                    </a:lnTo>
                    <a:lnTo>
                      <a:pt x="32" y="40"/>
                    </a:lnTo>
                    <a:lnTo>
                      <a:pt x="30" y="40"/>
                    </a:lnTo>
                    <a:lnTo>
                      <a:pt x="30" y="37"/>
                    </a:lnTo>
                    <a:lnTo>
                      <a:pt x="30" y="40"/>
                    </a:lnTo>
                    <a:lnTo>
                      <a:pt x="27" y="37"/>
                    </a:lnTo>
                    <a:lnTo>
                      <a:pt x="25" y="40"/>
                    </a:lnTo>
                    <a:lnTo>
                      <a:pt x="22" y="37"/>
                    </a:lnTo>
                    <a:lnTo>
                      <a:pt x="22" y="35"/>
                    </a:lnTo>
                    <a:lnTo>
                      <a:pt x="25" y="35"/>
                    </a:lnTo>
                    <a:lnTo>
                      <a:pt x="22" y="35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0" y="30"/>
                    </a:lnTo>
                    <a:lnTo>
                      <a:pt x="20" y="27"/>
                    </a:lnTo>
                    <a:lnTo>
                      <a:pt x="22" y="27"/>
                    </a:lnTo>
                    <a:lnTo>
                      <a:pt x="22" y="25"/>
                    </a:lnTo>
                    <a:lnTo>
                      <a:pt x="25" y="25"/>
                    </a:lnTo>
                    <a:lnTo>
                      <a:pt x="22" y="25"/>
                    </a:lnTo>
                    <a:lnTo>
                      <a:pt x="25" y="25"/>
                    </a:lnTo>
                    <a:lnTo>
                      <a:pt x="25" y="22"/>
                    </a:lnTo>
                    <a:lnTo>
                      <a:pt x="25" y="20"/>
                    </a:lnTo>
                    <a:lnTo>
                      <a:pt x="27" y="20"/>
                    </a:lnTo>
                    <a:lnTo>
                      <a:pt x="30" y="20"/>
                    </a:lnTo>
                    <a:lnTo>
                      <a:pt x="32" y="18"/>
                    </a:lnTo>
                    <a:lnTo>
                      <a:pt x="35" y="18"/>
                    </a:lnTo>
                    <a:lnTo>
                      <a:pt x="35" y="15"/>
                    </a:lnTo>
                    <a:lnTo>
                      <a:pt x="37" y="15"/>
                    </a:lnTo>
                    <a:lnTo>
                      <a:pt x="40" y="15"/>
                    </a:lnTo>
                    <a:lnTo>
                      <a:pt x="40" y="13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4" y="8"/>
                    </a:lnTo>
                    <a:lnTo>
                      <a:pt x="44" y="5"/>
                    </a:lnTo>
                    <a:lnTo>
                      <a:pt x="40" y="0"/>
                    </a:lnTo>
                    <a:lnTo>
                      <a:pt x="42" y="3"/>
                    </a:lnTo>
                    <a:lnTo>
                      <a:pt x="44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8" name="Freeform 2364"/>
              <p:cNvSpPr>
                <a:spLocks noEditPoints="1"/>
              </p:cNvSpPr>
              <p:nvPr/>
            </p:nvSpPr>
            <p:spPr bwMode="auto">
              <a:xfrm>
                <a:off x="2280" y="1297"/>
                <a:ext cx="171" cy="125"/>
              </a:xfrm>
              <a:custGeom>
                <a:avLst/>
                <a:gdLst>
                  <a:gd name="T0" fmla="*/ 46 w 171"/>
                  <a:gd name="T1" fmla="*/ 115 h 125"/>
                  <a:gd name="T2" fmla="*/ 54 w 171"/>
                  <a:gd name="T3" fmla="*/ 113 h 125"/>
                  <a:gd name="T4" fmla="*/ 103 w 171"/>
                  <a:gd name="T5" fmla="*/ 44 h 125"/>
                  <a:gd name="T6" fmla="*/ 115 w 171"/>
                  <a:gd name="T7" fmla="*/ 42 h 125"/>
                  <a:gd name="T8" fmla="*/ 120 w 171"/>
                  <a:gd name="T9" fmla="*/ 42 h 125"/>
                  <a:gd name="T10" fmla="*/ 134 w 171"/>
                  <a:gd name="T11" fmla="*/ 44 h 125"/>
                  <a:gd name="T12" fmla="*/ 144 w 171"/>
                  <a:gd name="T13" fmla="*/ 49 h 125"/>
                  <a:gd name="T14" fmla="*/ 152 w 171"/>
                  <a:gd name="T15" fmla="*/ 57 h 125"/>
                  <a:gd name="T16" fmla="*/ 164 w 171"/>
                  <a:gd name="T17" fmla="*/ 62 h 125"/>
                  <a:gd name="T18" fmla="*/ 169 w 171"/>
                  <a:gd name="T19" fmla="*/ 69 h 125"/>
                  <a:gd name="T20" fmla="*/ 159 w 171"/>
                  <a:gd name="T21" fmla="*/ 69 h 125"/>
                  <a:gd name="T22" fmla="*/ 154 w 171"/>
                  <a:gd name="T23" fmla="*/ 74 h 125"/>
                  <a:gd name="T24" fmla="*/ 152 w 171"/>
                  <a:gd name="T25" fmla="*/ 76 h 125"/>
                  <a:gd name="T26" fmla="*/ 147 w 171"/>
                  <a:gd name="T27" fmla="*/ 76 h 125"/>
                  <a:gd name="T28" fmla="*/ 139 w 171"/>
                  <a:gd name="T29" fmla="*/ 79 h 125"/>
                  <a:gd name="T30" fmla="*/ 134 w 171"/>
                  <a:gd name="T31" fmla="*/ 79 h 125"/>
                  <a:gd name="T32" fmla="*/ 127 w 171"/>
                  <a:gd name="T33" fmla="*/ 76 h 125"/>
                  <a:gd name="T34" fmla="*/ 122 w 171"/>
                  <a:gd name="T35" fmla="*/ 76 h 125"/>
                  <a:gd name="T36" fmla="*/ 120 w 171"/>
                  <a:gd name="T37" fmla="*/ 79 h 125"/>
                  <a:gd name="T38" fmla="*/ 115 w 171"/>
                  <a:gd name="T39" fmla="*/ 86 h 125"/>
                  <a:gd name="T40" fmla="*/ 110 w 171"/>
                  <a:gd name="T41" fmla="*/ 91 h 125"/>
                  <a:gd name="T42" fmla="*/ 105 w 171"/>
                  <a:gd name="T43" fmla="*/ 96 h 125"/>
                  <a:gd name="T44" fmla="*/ 98 w 171"/>
                  <a:gd name="T45" fmla="*/ 98 h 125"/>
                  <a:gd name="T46" fmla="*/ 90 w 171"/>
                  <a:gd name="T47" fmla="*/ 93 h 125"/>
                  <a:gd name="T48" fmla="*/ 83 w 171"/>
                  <a:gd name="T49" fmla="*/ 101 h 125"/>
                  <a:gd name="T50" fmla="*/ 73 w 171"/>
                  <a:gd name="T51" fmla="*/ 103 h 125"/>
                  <a:gd name="T52" fmla="*/ 73 w 171"/>
                  <a:gd name="T53" fmla="*/ 115 h 125"/>
                  <a:gd name="T54" fmla="*/ 66 w 171"/>
                  <a:gd name="T55" fmla="*/ 120 h 125"/>
                  <a:gd name="T56" fmla="*/ 61 w 171"/>
                  <a:gd name="T57" fmla="*/ 125 h 125"/>
                  <a:gd name="T58" fmla="*/ 56 w 171"/>
                  <a:gd name="T59" fmla="*/ 120 h 125"/>
                  <a:gd name="T60" fmla="*/ 51 w 171"/>
                  <a:gd name="T61" fmla="*/ 120 h 125"/>
                  <a:gd name="T62" fmla="*/ 51 w 171"/>
                  <a:gd name="T63" fmla="*/ 115 h 125"/>
                  <a:gd name="T64" fmla="*/ 49 w 171"/>
                  <a:gd name="T65" fmla="*/ 115 h 125"/>
                  <a:gd name="T66" fmla="*/ 46 w 171"/>
                  <a:gd name="T67" fmla="*/ 115 h 125"/>
                  <a:gd name="T68" fmla="*/ 46 w 171"/>
                  <a:gd name="T69" fmla="*/ 113 h 125"/>
                  <a:gd name="T70" fmla="*/ 44 w 171"/>
                  <a:gd name="T71" fmla="*/ 115 h 125"/>
                  <a:gd name="T72" fmla="*/ 42 w 171"/>
                  <a:gd name="T73" fmla="*/ 113 h 125"/>
                  <a:gd name="T74" fmla="*/ 44 w 171"/>
                  <a:gd name="T75" fmla="*/ 106 h 125"/>
                  <a:gd name="T76" fmla="*/ 37 w 171"/>
                  <a:gd name="T77" fmla="*/ 98 h 125"/>
                  <a:gd name="T78" fmla="*/ 29 w 171"/>
                  <a:gd name="T79" fmla="*/ 96 h 125"/>
                  <a:gd name="T80" fmla="*/ 22 w 171"/>
                  <a:gd name="T81" fmla="*/ 98 h 125"/>
                  <a:gd name="T82" fmla="*/ 15 w 171"/>
                  <a:gd name="T83" fmla="*/ 93 h 125"/>
                  <a:gd name="T84" fmla="*/ 7 w 171"/>
                  <a:gd name="T85" fmla="*/ 86 h 125"/>
                  <a:gd name="T86" fmla="*/ 2 w 171"/>
                  <a:gd name="T87" fmla="*/ 81 h 125"/>
                  <a:gd name="T88" fmla="*/ 2 w 171"/>
                  <a:gd name="T89" fmla="*/ 71 h 125"/>
                  <a:gd name="T90" fmla="*/ 7 w 171"/>
                  <a:gd name="T91" fmla="*/ 66 h 125"/>
                  <a:gd name="T92" fmla="*/ 20 w 171"/>
                  <a:gd name="T93" fmla="*/ 59 h 125"/>
                  <a:gd name="T94" fmla="*/ 27 w 171"/>
                  <a:gd name="T95" fmla="*/ 52 h 125"/>
                  <a:gd name="T96" fmla="*/ 37 w 171"/>
                  <a:gd name="T97" fmla="*/ 47 h 125"/>
                  <a:gd name="T98" fmla="*/ 44 w 171"/>
                  <a:gd name="T99" fmla="*/ 44 h 125"/>
                  <a:gd name="T100" fmla="*/ 46 w 171"/>
                  <a:gd name="T101" fmla="*/ 42 h 125"/>
                  <a:gd name="T102" fmla="*/ 54 w 171"/>
                  <a:gd name="T103" fmla="*/ 47 h 125"/>
                  <a:gd name="T104" fmla="*/ 66 w 171"/>
                  <a:gd name="T105" fmla="*/ 47 h 125"/>
                  <a:gd name="T106" fmla="*/ 81 w 171"/>
                  <a:gd name="T107" fmla="*/ 47 h 125"/>
                  <a:gd name="T108" fmla="*/ 93 w 171"/>
                  <a:gd name="T109" fmla="*/ 44 h 125"/>
                  <a:gd name="T110" fmla="*/ 93 w 171"/>
                  <a:gd name="T111" fmla="*/ 40 h 125"/>
                  <a:gd name="T112" fmla="*/ 64 w 171"/>
                  <a:gd name="T113" fmla="*/ 37 h 125"/>
                  <a:gd name="T114" fmla="*/ 81 w 171"/>
                  <a:gd name="T115" fmla="*/ 30 h 125"/>
                  <a:gd name="T116" fmla="*/ 76 w 171"/>
                  <a:gd name="T117" fmla="*/ 30 h 125"/>
                  <a:gd name="T118" fmla="*/ 88 w 171"/>
                  <a:gd name="T119" fmla="*/ 30 h 125"/>
                  <a:gd name="T120" fmla="*/ 149 w 171"/>
                  <a:gd name="T12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1" h="125">
                    <a:moveTo>
                      <a:pt x="46" y="115"/>
                    </a:moveTo>
                    <a:lnTo>
                      <a:pt x="46" y="118"/>
                    </a:lnTo>
                    <a:lnTo>
                      <a:pt x="46" y="115"/>
                    </a:lnTo>
                    <a:close/>
                    <a:moveTo>
                      <a:pt x="46" y="115"/>
                    </a:moveTo>
                    <a:lnTo>
                      <a:pt x="44" y="115"/>
                    </a:lnTo>
                    <a:lnTo>
                      <a:pt x="46" y="115"/>
                    </a:lnTo>
                    <a:close/>
                    <a:moveTo>
                      <a:pt x="54" y="113"/>
                    </a:moveTo>
                    <a:lnTo>
                      <a:pt x="51" y="113"/>
                    </a:lnTo>
                    <a:lnTo>
                      <a:pt x="54" y="113"/>
                    </a:lnTo>
                    <a:lnTo>
                      <a:pt x="51" y="115"/>
                    </a:lnTo>
                    <a:lnTo>
                      <a:pt x="51" y="113"/>
                    </a:lnTo>
                    <a:lnTo>
                      <a:pt x="54" y="113"/>
                    </a:lnTo>
                    <a:close/>
                    <a:moveTo>
                      <a:pt x="93" y="40"/>
                    </a:moveTo>
                    <a:lnTo>
                      <a:pt x="95" y="40"/>
                    </a:lnTo>
                    <a:lnTo>
                      <a:pt x="95" y="42"/>
                    </a:lnTo>
                    <a:lnTo>
                      <a:pt x="98" y="42"/>
                    </a:lnTo>
                    <a:lnTo>
                      <a:pt x="100" y="42"/>
                    </a:lnTo>
                    <a:lnTo>
                      <a:pt x="103" y="44"/>
                    </a:lnTo>
                    <a:lnTo>
                      <a:pt x="105" y="44"/>
                    </a:lnTo>
                    <a:lnTo>
                      <a:pt x="108" y="44"/>
                    </a:lnTo>
                    <a:lnTo>
                      <a:pt x="110" y="44"/>
                    </a:lnTo>
                    <a:lnTo>
                      <a:pt x="112" y="44"/>
                    </a:lnTo>
                    <a:lnTo>
                      <a:pt x="115" y="44"/>
                    </a:lnTo>
                    <a:lnTo>
                      <a:pt x="115" y="42"/>
                    </a:lnTo>
                    <a:lnTo>
                      <a:pt x="117" y="42"/>
                    </a:lnTo>
                    <a:lnTo>
                      <a:pt x="120" y="42"/>
                    </a:lnTo>
                    <a:lnTo>
                      <a:pt x="122" y="42"/>
                    </a:lnTo>
                    <a:lnTo>
                      <a:pt x="120" y="42"/>
                    </a:lnTo>
                    <a:lnTo>
                      <a:pt x="122" y="42"/>
                    </a:lnTo>
                    <a:lnTo>
                      <a:pt x="120" y="42"/>
                    </a:lnTo>
                    <a:lnTo>
                      <a:pt x="122" y="42"/>
                    </a:lnTo>
                    <a:lnTo>
                      <a:pt x="125" y="44"/>
                    </a:lnTo>
                    <a:lnTo>
                      <a:pt x="127" y="44"/>
                    </a:lnTo>
                    <a:lnTo>
                      <a:pt x="130" y="44"/>
                    </a:lnTo>
                    <a:lnTo>
                      <a:pt x="132" y="44"/>
                    </a:lnTo>
                    <a:lnTo>
                      <a:pt x="134" y="44"/>
                    </a:lnTo>
                    <a:lnTo>
                      <a:pt x="134" y="47"/>
                    </a:lnTo>
                    <a:lnTo>
                      <a:pt x="137" y="47"/>
                    </a:lnTo>
                    <a:lnTo>
                      <a:pt x="139" y="47"/>
                    </a:lnTo>
                    <a:lnTo>
                      <a:pt x="142" y="47"/>
                    </a:lnTo>
                    <a:lnTo>
                      <a:pt x="142" y="49"/>
                    </a:lnTo>
                    <a:lnTo>
                      <a:pt x="144" y="49"/>
                    </a:lnTo>
                    <a:lnTo>
                      <a:pt x="144" y="52"/>
                    </a:lnTo>
                    <a:lnTo>
                      <a:pt x="147" y="52"/>
                    </a:lnTo>
                    <a:lnTo>
                      <a:pt x="147" y="54"/>
                    </a:lnTo>
                    <a:lnTo>
                      <a:pt x="149" y="54"/>
                    </a:lnTo>
                    <a:lnTo>
                      <a:pt x="149" y="57"/>
                    </a:lnTo>
                    <a:lnTo>
                      <a:pt x="152" y="57"/>
                    </a:lnTo>
                    <a:lnTo>
                      <a:pt x="154" y="57"/>
                    </a:lnTo>
                    <a:lnTo>
                      <a:pt x="154" y="59"/>
                    </a:lnTo>
                    <a:lnTo>
                      <a:pt x="156" y="59"/>
                    </a:lnTo>
                    <a:lnTo>
                      <a:pt x="159" y="59"/>
                    </a:lnTo>
                    <a:lnTo>
                      <a:pt x="161" y="62"/>
                    </a:lnTo>
                    <a:lnTo>
                      <a:pt x="164" y="62"/>
                    </a:lnTo>
                    <a:lnTo>
                      <a:pt x="164" y="64"/>
                    </a:lnTo>
                    <a:lnTo>
                      <a:pt x="166" y="64"/>
                    </a:lnTo>
                    <a:lnTo>
                      <a:pt x="166" y="66"/>
                    </a:lnTo>
                    <a:lnTo>
                      <a:pt x="169" y="69"/>
                    </a:lnTo>
                    <a:lnTo>
                      <a:pt x="171" y="69"/>
                    </a:lnTo>
                    <a:lnTo>
                      <a:pt x="169" y="69"/>
                    </a:lnTo>
                    <a:lnTo>
                      <a:pt x="166" y="69"/>
                    </a:lnTo>
                    <a:lnTo>
                      <a:pt x="164" y="69"/>
                    </a:lnTo>
                    <a:lnTo>
                      <a:pt x="161" y="69"/>
                    </a:lnTo>
                    <a:lnTo>
                      <a:pt x="159" y="69"/>
                    </a:lnTo>
                    <a:lnTo>
                      <a:pt x="159" y="71"/>
                    </a:lnTo>
                    <a:lnTo>
                      <a:pt x="159" y="69"/>
                    </a:lnTo>
                    <a:lnTo>
                      <a:pt x="159" y="71"/>
                    </a:lnTo>
                    <a:lnTo>
                      <a:pt x="156" y="71"/>
                    </a:lnTo>
                    <a:lnTo>
                      <a:pt x="156" y="74"/>
                    </a:lnTo>
                    <a:lnTo>
                      <a:pt x="156" y="71"/>
                    </a:lnTo>
                    <a:lnTo>
                      <a:pt x="156" y="74"/>
                    </a:lnTo>
                    <a:lnTo>
                      <a:pt x="154" y="74"/>
                    </a:lnTo>
                    <a:lnTo>
                      <a:pt x="156" y="74"/>
                    </a:lnTo>
                    <a:lnTo>
                      <a:pt x="154" y="74"/>
                    </a:lnTo>
                    <a:lnTo>
                      <a:pt x="152" y="74"/>
                    </a:lnTo>
                    <a:lnTo>
                      <a:pt x="154" y="74"/>
                    </a:lnTo>
                    <a:lnTo>
                      <a:pt x="152" y="74"/>
                    </a:lnTo>
                    <a:lnTo>
                      <a:pt x="152" y="76"/>
                    </a:lnTo>
                    <a:lnTo>
                      <a:pt x="152" y="74"/>
                    </a:lnTo>
                    <a:lnTo>
                      <a:pt x="149" y="74"/>
                    </a:lnTo>
                    <a:lnTo>
                      <a:pt x="149" y="76"/>
                    </a:lnTo>
                    <a:lnTo>
                      <a:pt x="149" y="74"/>
                    </a:lnTo>
                    <a:lnTo>
                      <a:pt x="149" y="76"/>
                    </a:lnTo>
                    <a:lnTo>
                      <a:pt x="147" y="76"/>
                    </a:lnTo>
                    <a:lnTo>
                      <a:pt x="144" y="76"/>
                    </a:lnTo>
                    <a:lnTo>
                      <a:pt x="144" y="74"/>
                    </a:lnTo>
                    <a:lnTo>
                      <a:pt x="144" y="76"/>
                    </a:lnTo>
                    <a:lnTo>
                      <a:pt x="142" y="76"/>
                    </a:lnTo>
                    <a:lnTo>
                      <a:pt x="139" y="76"/>
                    </a:lnTo>
                    <a:lnTo>
                      <a:pt x="139" y="79"/>
                    </a:lnTo>
                    <a:lnTo>
                      <a:pt x="139" y="76"/>
                    </a:lnTo>
                    <a:lnTo>
                      <a:pt x="139" y="79"/>
                    </a:lnTo>
                    <a:lnTo>
                      <a:pt x="137" y="79"/>
                    </a:lnTo>
                    <a:lnTo>
                      <a:pt x="137" y="76"/>
                    </a:lnTo>
                    <a:lnTo>
                      <a:pt x="137" y="79"/>
                    </a:lnTo>
                    <a:lnTo>
                      <a:pt x="134" y="79"/>
                    </a:lnTo>
                    <a:lnTo>
                      <a:pt x="132" y="79"/>
                    </a:lnTo>
                    <a:lnTo>
                      <a:pt x="130" y="79"/>
                    </a:lnTo>
                    <a:lnTo>
                      <a:pt x="130" y="76"/>
                    </a:lnTo>
                    <a:lnTo>
                      <a:pt x="127" y="76"/>
                    </a:lnTo>
                    <a:lnTo>
                      <a:pt x="127" y="79"/>
                    </a:lnTo>
                    <a:lnTo>
                      <a:pt x="127" y="76"/>
                    </a:lnTo>
                    <a:lnTo>
                      <a:pt x="125" y="76"/>
                    </a:lnTo>
                    <a:lnTo>
                      <a:pt x="127" y="76"/>
                    </a:lnTo>
                    <a:lnTo>
                      <a:pt x="127" y="74"/>
                    </a:lnTo>
                    <a:lnTo>
                      <a:pt x="125" y="74"/>
                    </a:lnTo>
                    <a:lnTo>
                      <a:pt x="122" y="74"/>
                    </a:lnTo>
                    <a:lnTo>
                      <a:pt x="122" y="76"/>
                    </a:lnTo>
                    <a:lnTo>
                      <a:pt x="120" y="76"/>
                    </a:lnTo>
                    <a:lnTo>
                      <a:pt x="120" y="79"/>
                    </a:lnTo>
                    <a:lnTo>
                      <a:pt x="117" y="79"/>
                    </a:lnTo>
                    <a:lnTo>
                      <a:pt x="120" y="79"/>
                    </a:lnTo>
                    <a:lnTo>
                      <a:pt x="117" y="79"/>
                    </a:lnTo>
                    <a:lnTo>
                      <a:pt x="120" y="79"/>
                    </a:lnTo>
                    <a:lnTo>
                      <a:pt x="117" y="81"/>
                    </a:lnTo>
                    <a:lnTo>
                      <a:pt x="115" y="81"/>
                    </a:lnTo>
                    <a:lnTo>
                      <a:pt x="115" y="84"/>
                    </a:lnTo>
                    <a:lnTo>
                      <a:pt x="115" y="86"/>
                    </a:lnTo>
                    <a:lnTo>
                      <a:pt x="112" y="86"/>
                    </a:lnTo>
                    <a:lnTo>
                      <a:pt x="115" y="86"/>
                    </a:lnTo>
                    <a:lnTo>
                      <a:pt x="115" y="88"/>
                    </a:lnTo>
                    <a:lnTo>
                      <a:pt x="115" y="86"/>
                    </a:lnTo>
                    <a:lnTo>
                      <a:pt x="115" y="88"/>
                    </a:lnTo>
                    <a:lnTo>
                      <a:pt x="112" y="88"/>
                    </a:lnTo>
                    <a:lnTo>
                      <a:pt x="110" y="88"/>
                    </a:lnTo>
                    <a:lnTo>
                      <a:pt x="110" y="91"/>
                    </a:lnTo>
                    <a:lnTo>
                      <a:pt x="108" y="91"/>
                    </a:lnTo>
                    <a:lnTo>
                      <a:pt x="108" y="93"/>
                    </a:lnTo>
                    <a:lnTo>
                      <a:pt x="105" y="93"/>
                    </a:lnTo>
                    <a:lnTo>
                      <a:pt x="105" y="96"/>
                    </a:lnTo>
                    <a:lnTo>
                      <a:pt x="103" y="96"/>
                    </a:lnTo>
                    <a:lnTo>
                      <a:pt x="105" y="96"/>
                    </a:lnTo>
                    <a:lnTo>
                      <a:pt x="105" y="93"/>
                    </a:lnTo>
                    <a:lnTo>
                      <a:pt x="103" y="93"/>
                    </a:lnTo>
                    <a:lnTo>
                      <a:pt x="103" y="96"/>
                    </a:lnTo>
                    <a:lnTo>
                      <a:pt x="100" y="96"/>
                    </a:lnTo>
                    <a:lnTo>
                      <a:pt x="100" y="98"/>
                    </a:lnTo>
                    <a:lnTo>
                      <a:pt x="98" y="98"/>
                    </a:lnTo>
                    <a:lnTo>
                      <a:pt x="98" y="101"/>
                    </a:lnTo>
                    <a:lnTo>
                      <a:pt x="95" y="101"/>
                    </a:lnTo>
                    <a:lnTo>
                      <a:pt x="95" y="98"/>
                    </a:lnTo>
                    <a:lnTo>
                      <a:pt x="93" y="98"/>
                    </a:lnTo>
                    <a:lnTo>
                      <a:pt x="90" y="96"/>
                    </a:lnTo>
                    <a:lnTo>
                      <a:pt x="90" y="93"/>
                    </a:lnTo>
                    <a:lnTo>
                      <a:pt x="88" y="93"/>
                    </a:lnTo>
                    <a:lnTo>
                      <a:pt x="88" y="96"/>
                    </a:lnTo>
                    <a:lnTo>
                      <a:pt x="86" y="96"/>
                    </a:lnTo>
                    <a:lnTo>
                      <a:pt x="86" y="98"/>
                    </a:lnTo>
                    <a:lnTo>
                      <a:pt x="86" y="101"/>
                    </a:lnTo>
                    <a:lnTo>
                      <a:pt x="83" y="101"/>
                    </a:lnTo>
                    <a:lnTo>
                      <a:pt x="83" y="103"/>
                    </a:lnTo>
                    <a:lnTo>
                      <a:pt x="81" y="103"/>
                    </a:lnTo>
                    <a:lnTo>
                      <a:pt x="78" y="103"/>
                    </a:lnTo>
                    <a:lnTo>
                      <a:pt x="76" y="101"/>
                    </a:lnTo>
                    <a:lnTo>
                      <a:pt x="76" y="103"/>
                    </a:lnTo>
                    <a:lnTo>
                      <a:pt x="73" y="103"/>
                    </a:lnTo>
                    <a:lnTo>
                      <a:pt x="71" y="103"/>
                    </a:lnTo>
                    <a:lnTo>
                      <a:pt x="71" y="106"/>
                    </a:lnTo>
                    <a:lnTo>
                      <a:pt x="71" y="108"/>
                    </a:lnTo>
                    <a:lnTo>
                      <a:pt x="71" y="110"/>
                    </a:lnTo>
                    <a:lnTo>
                      <a:pt x="71" y="113"/>
                    </a:lnTo>
                    <a:lnTo>
                      <a:pt x="73" y="115"/>
                    </a:lnTo>
                    <a:lnTo>
                      <a:pt x="71" y="115"/>
                    </a:lnTo>
                    <a:lnTo>
                      <a:pt x="71" y="118"/>
                    </a:lnTo>
                    <a:lnTo>
                      <a:pt x="71" y="115"/>
                    </a:lnTo>
                    <a:lnTo>
                      <a:pt x="68" y="115"/>
                    </a:lnTo>
                    <a:lnTo>
                      <a:pt x="66" y="118"/>
                    </a:lnTo>
                    <a:lnTo>
                      <a:pt x="66" y="120"/>
                    </a:lnTo>
                    <a:lnTo>
                      <a:pt x="66" y="123"/>
                    </a:lnTo>
                    <a:lnTo>
                      <a:pt x="64" y="123"/>
                    </a:lnTo>
                    <a:lnTo>
                      <a:pt x="64" y="125"/>
                    </a:lnTo>
                    <a:lnTo>
                      <a:pt x="64" y="123"/>
                    </a:lnTo>
                    <a:lnTo>
                      <a:pt x="64" y="125"/>
                    </a:lnTo>
                    <a:lnTo>
                      <a:pt x="61" y="125"/>
                    </a:lnTo>
                    <a:lnTo>
                      <a:pt x="59" y="125"/>
                    </a:lnTo>
                    <a:lnTo>
                      <a:pt x="56" y="125"/>
                    </a:lnTo>
                    <a:lnTo>
                      <a:pt x="56" y="123"/>
                    </a:lnTo>
                    <a:lnTo>
                      <a:pt x="54" y="123"/>
                    </a:lnTo>
                    <a:lnTo>
                      <a:pt x="56" y="123"/>
                    </a:lnTo>
                    <a:lnTo>
                      <a:pt x="56" y="120"/>
                    </a:lnTo>
                    <a:lnTo>
                      <a:pt x="56" y="123"/>
                    </a:lnTo>
                    <a:lnTo>
                      <a:pt x="56" y="120"/>
                    </a:lnTo>
                    <a:lnTo>
                      <a:pt x="54" y="120"/>
                    </a:lnTo>
                    <a:lnTo>
                      <a:pt x="56" y="120"/>
                    </a:lnTo>
                    <a:lnTo>
                      <a:pt x="54" y="120"/>
                    </a:lnTo>
                    <a:lnTo>
                      <a:pt x="51" y="120"/>
                    </a:lnTo>
                    <a:lnTo>
                      <a:pt x="51" y="118"/>
                    </a:lnTo>
                    <a:lnTo>
                      <a:pt x="49" y="118"/>
                    </a:lnTo>
                    <a:lnTo>
                      <a:pt x="49" y="115"/>
                    </a:lnTo>
                    <a:lnTo>
                      <a:pt x="51" y="115"/>
                    </a:lnTo>
                    <a:lnTo>
                      <a:pt x="54" y="115"/>
                    </a:lnTo>
                    <a:lnTo>
                      <a:pt x="51" y="115"/>
                    </a:lnTo>
                    <a:lnTo>
                      <a:pt x="54" y="113"/>
                    </a:lnTo>
                    <a:lnTo>
                      <a:pt x="51" y="113"/>
                    </a:lnTo>
                    <a:lnTo>
                      <a:pt x="51" y="115"/>
                    </a:lnTo>
                    <a:lnTo>
                      <a:pt x="51" y="113"/>
                    </a:lnTo>
                    <a:lnTo>
                      <a:pt x="49" y="113"/>
                    </a:lnTo>
                    <a:lnTo>
                      <a:pt x="49" y="115"/>
                    </a:lnTo>
                    <a:lnTo>
                      <a:pt x="49" y="113"/>
                    </a:lnTo>
                    <a:lnTo>
                      <a:pt x="46" y="115"/>
                    </a:lnTo>
                    <a:lnTo>
                      <a:pt x="49" y="115"/>
                    </a:lnTo>
                    <a:lnTo>
                      <a:pt x="46" y="115"/>
                    </a:lnTo>
                    <a:lnTo>
                      <a:pt x="46" y="113"/>
                    </a:lnTo>
                    <a:lnTo>
                      <a:pt x="46" y="115"/>
                    </a:lnTo>
                    <a:lnTo>
                      <a:pt x="46" y="113"/>
                    </a:lnTo>
                    <a:lnTo>
                      <a:pt x="49" y="113"/>
                    </a:lnTo>
                    <a:lnTo>
                      <a:pt x="46" y="113"/>
                    </a:lnTo>
                    <a:lnTo>
                      <a:pt x="46" y="110"/>
                    </a:lnTo>
                    <a:lnTo>
                      <a:pt x="44" y="113"/>
                    </a:lnTo>
                    <a:lnTo>
                      <a:pt x="46" y="113"/>
                    </a:lnTo>
                    <a:lnTo>
                      <a:pt x="44" y="113"/>
                    </a:lnTo>
                    <a:lnTo>
                      <a:pt x="46" y="113"/>
                    </a:lnTo>
                    <a:lnTo>
                      <a:pt x="44" y="113"/>
                    </a:lnTo>
                    <a:lnTo>
                      <a:pt x="46" y="113"/>
                    </a:lnTo>
                    <a:lnTo>
                      <a:pt x="44" y="113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2" y="113"/>
                    </a:lnTo>
                    <a:lnTo>
                      <a:pt x="44" y="113"/>
                    </a:lnTo>
                    <a:lnTo>
                      <a:pt x="42" y="113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2" y="110"/>
                    </a:lnTo>
                    <a:lnTo>
                      <a:pt x="42" y="108"/>
                    </a:lnTo>
                    <a:lnTo>
                      <a:pt x="44" y="108"/>
                    </a:lnTo>
                    <a:lnTo>
                      <a:pt x="44" y="106"/>
                    </a:lnTo>
                    <a:lnTo>
                      <a:pt x="44" y="103"/>
                    </a:lnTo>
                    <a:lnTo>
                      <a:pt x="44" y="101"/>
                    </a:lnTo>
                    <a:lnTo>
                      <a:pt x="42" y="101"/>
                    </a:lnTo>
                    <a:lnTo>
                      <a:pt x="42" y="98"/>
                    </a:lnTo>
                    <a:lnTo>
                      <a:pt x="39" y="98"/>
                    </a:lnTo>
                    <a:lnTo>
                      <a:pt x="37" y="98"/>
                    </a:lnTo>
                    <a:lnTo>
                      <a:pt x="37" y="101"/>
                    </a:lnTo>
                    <a:lnTo>
                      <a:pt x="37" y="98"/>
                    </a:lnTo>
                    <a:lnTo>
                      <a:pt x="34" y="98"/>
                    </a:lnTo>
                    <a:lnTo>
                      <a:pt x="34" y="96"/>
                    </a:lnTo>
                    <a:lnTo>
                      <a:pt x="32" y="96"/>
                    </a:lnTo>
                    <a:lnTo>
                      <a:pt x="29" y="96"/>
                    </a:lnTo>
                    <a:lnTo>
                      <a:pt x="29" y="98"/>
                    </a:lnTo>
                    <a:lnTo>
                      <a:pt x="27" y="98"/>
                    </a:lnTo>
                    <a:lnTo>
                      <a:pt x="27" y="101"/>
                    </a:lnTo>
                    <a:lnTo>
                      <a:pt x="24" y="101"/>
                    </a:lnTo>
                    <a:lnTo>
                      <a:pt x="22" y="101"/>
                    </a:lnTo>
                    <a:lnTo>
                      <a:pt x="22" y="98"/>
                    </a:lnTo>
                    <a:lnTo>
                      <a:pt x="22" y="96"/>
                    </a:lnTo>
                    <a:lnTo>
                      <a:pt x="20" y="96"/>
                    </a:lnTo>
                    <a:lnTo>
                      <a:pt x="17" y="96"/>
                    </a:lnTo>
                    <a:lnTo>
                      <a:pt x="15" y="93"/>
                    </a:lnTo>
                    <a:lnTo>
                      <a:pt x="17" y="93"/>
                    </a:lnTo>
                    <a:lnTo>
                      <a:pt x="15" y="93"/>
                    </a:lnTo>
                    <a:lnTo>
                      <a:pt x="12" y="93"/>
                    </a:lnTo>
                    <a:lnTo>
                      <a:pt x="12" y="91"/>
                    </a:lnTo>
                    <a:lnTo>
                      <a:pt x="10" y="91"/>
                    </a:lnTo>
                    <a:lnTo>
                      <a:pt x="10" y="88"/>
                    </a:lnTo>
                    <a:lnTo>
                      <a:pt x="7" y="88"/>
                    </a:lnTo>
                    <a:lnTo>
                      <a:pt x="7" y="86"/>
                    </a:lnTo>
                    <a:lnTo>
                      <a:pt x="5" y="86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4"/>
                    </a:lnTo>
                    <a:lnTo>
                      <a:pt x="0" y="81"/>
                    </a:lnTo>
                    <a:lnTo>
                      <a:pt x="2" y="81"/>
                    </a:lnTo>
                    <a:lnTo>
                      <a:pt x="5" y="81"/>
                    </a:lnTo>
                    <a:lnTo>
                      <a:pt x="5" y="79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2" y="69"/>
                    </a:lnTo>
                    <a:lnTo>
                      <a:pt x="5" y="69"/>
                    </a:lnTo>
                    <a:lnTo>
                      <a:pt x="5" y="66"/>
                    </a:lnTo>
                    <a:lnTo>
                      <a:pt x="7" y="66"/>
                    </a:lnTo>
                    <a:lnTo>
                      <a:pt x="10" y="64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5" y="62"/>
                    </a:lnTo>
                    <a:lnTo>
                      <a:pt x="17" y="59"/>
                    </a:lnTo>
                    <a:lnTo>
                      <a:pt x="20" y="59"/>
                    </a:lnTo>
                    <a:lnTo>
                      <a:pt x="20" y="57"/>
                    </a:lnTo>
                    <a:lnTo>
                      <a:pt x="22" y="57"/>
                    </a:lnTo>
                    <a:lnTo>
                      <a:pt x="22" y="54"/>
                    </a:lnTo>
                    <a:lnTo>
                      <a:pt x="24" y="54"/>
                    </a:lnTo>
                    <a:lnTo>
                      <a:pt x="24" y="52"/>
                    </a:lnTo>
                    <a:lnTo>
                      <a:pt x="27" y="52"/>
                    </a:lnTo>
                    <a:lnTo>
                      <a:pt x="27" y="49"/>
                    </a:lnTo>
                    <a:lnTo>
                      <a:pt x="29" y="49"/>
                    </a:lnTo>
                    <a:lnTo>
                      <a:pt x="32" y="49"/>
                    </a:lnTo>
                    <a:lnTo>
                      <a:pt x="34" y="49"/>
                    </a:lnTo>
                    <a:lnTo>
                      <a:pt x="34" y="47"/>
                    </a:lnTo>
                    <a:lnTo>
                      <a:pt x="37" y="47"/>
                    </a:lnTo>
                    <a:lnTo>
                      <a:pt x="39" y="47"/>
                    </a:lnTo>
                    <a:lnTo>
                      <a:pt x="39" y="44"/>
                    </a:lnTo>
                    <a:lnTo>
                      <a:pt x="37" y="44"/>
                    </a:lnTo>
                    <a:lnTo>
                      <a:pt x="39" y="44"/>
                    </a:lnTo>
                    <a:lnTo>
                      <a:pt x="42" y="44"/>
                    </a:lnTo>
                    <a:lnTo>
                      <a:pt x="44" y="44"/>
                    </a:lnTo>
                    <a:lnTo>
                      <a:pt x="44" y="42"/>
                    </a:lnTo>
                    <a:lnTo>
                      <a:pt x="44" y="44"/>
                    </a:lnTo>
                    <a:lnTo>
                      <a:pt x="44" y="42"/>
                    </a:lnTo>
                    <a:lnTo>
                      <a:pt x="44" y="44"/>
                    </a:lnTo>
                    <a:lnTo>
                      <a:pt x="46" y="44"/>
                    </a:lnTo>
                    <a:lnTo>
                      <a:pt x="46" y="42"/>
                    </a:lnTo>
                    <a:lnTo>
                      <a:pt x="46" y="44"/>
                    </a:lnTo>
                    <a:lnTo>
                      <a:pt x="46" y="42"/>
                    </a:lnTo>
                    <a:lnTo>
                      <a:pt x="46" y="44"/>
                    </a:lnTo>
                    <a:lnTo>
                      <a:pt x="49" y="47"/>
                    </a:lnTo>
                    <a:lnTo>
                      <a:pt x="51" y="47"/>
                    </a:lnTo>
                    <a:lnTo>
                      <a:pt x="54" y="47"/>
                    </a:lnTo>
                    <a:lnTo>
                      <a:pt x="54" y="44"/>
                    </a:lnTo>
                    <a:lnTo>
                      <a:pt x="56" y="47"/>
                    </a:lnTo>
                    <a:lnTo>
                      <a:pt x="59" y="47"/>
                    </a:lnTo>
                    <a:lnTo>
                      <a:pt x="61" y="47"/>
                    </a:lnTo>
                    <a:lnTo>
                      <a:pt x="64" y="47"/>
                    </a:lnTo>
                    <a:lnTo>
                      <a:pt x="66" y="47"/>
                    </a:lnTo>
                    <a:lnTo>
                      <a:pt x="68" y="47"/>
                    </a:lnTo>
                    <a:lnTo>
                      <a:pt x="71" y="47"/>
                    </a:lnTo>
                    <a:lnTo>
                      <a:pt x="73" y="47"/>
                    </a:lnTo>
                    <a:lnTo>
                      <a:pt x="76" y="47"/>
                    </a:lnTo>
                    <a:lnTo>
                      <a:pt x="78" y="47"/>
                    </a:lnTo>
                    <a:lnTo>
                      <a:pt x="81" y="47"/>
                    </a:lnTo>
                    <a:lnTo>
                      <a:pt x="83" y="47"/>
                    </a:lnTo>
                    <a:lnTo>
                      <a:pt x="86" y="47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90" y="44"/>
                    </a:lnTo>
                    <a:lnTo>
                      <a:pt x="93" y="44"/>
                    </a:lnTo>
                    <a:lnTo>
                      <a:pt x="93" y="42"/>
                    </a:lnTo>
                    <a:lnTo>
                      <a:pt x="95" y="42"/>
                    </a:lnTo>
                    <a:lnTo>
                      <a:pt x="93" y="42"/>
                    </a:lnTo>
                    <a:lnTo>
                      <a:pt x="93" y="40"/>
                    </a:lnTo>
                    <a:lnTo>
                      <a:pt x="90" y="40"/>
                    </a:lnTo>
                    <a:lnTo>
                      <a:pt x="93" y="40"/>
                    </a:lnTo>
                    <a:close/>
                    <a:moveTo>
                      <a:pt x="68" y="37"/>
                    </a:moveTo>
                    <a:lnTo>
                      <a:pt x="66" y="40"/>
                    </a:lnTo>
                    <a:lnTo>
                      <a:pt x="66" y="37"/>
                    </a:lnTo>
                    <a:lnTo>
                      <a:pt x="66" y="40"/>
                    </a:lnTo>
                    <a:lnTo>
                      <a:pt x="64" y="40"/>
                    </a:lnTo>
                    <a:lnTo>
                      <a:pt x="64" y="37"/>
                    </a:lnTo>
                    <a:lnTo>
                      <a:pt x="66" y="37"/>
                    </a:lnTo>
                    <a:lnTo>
                      <a:pt x="68" y="37"/>
                    </a:lnTo>
                    <a:close/>
                    <a:moveTo>
                      <a:pt x="83" y="30"/>
                    </a:moveTo>
                    <a:lnTo>
                      <a:pt x="86" y="30"/>
                    </a:lnTo>
                    <a:lnTo>
                      <a:pt x="83" y="30"/>
                    </a:lnTo>
                    <a:lnTo>
                      <a:pt x="81" y="30"/>
                    </a:lnTo>
                    <a:lnTo>
                      <a:pt x="78" y="30"/>
                    </a:lnTo>
                    <a:lnTo>
                      <a:pt x="78" y="32"/>
                    </a:lnTo>
                    <a:lnTo>
                      <a:pt x="76" y="32"/>
                    </a:lnTo>
                    <a:lnTo>
                      <a:pt x="73" y="32"/>
                    </a:lnTo>
                    <a:lnTo>
                      <a:pt x="76" y="32"/>
                    </a:lnTo>
                    <a:lnTo>
                      <a:pt x="76" y="30"/>
                    </a:lnTo>
                    <a:lnTo>
                      <a:pt x="78" y="30"/>
                    </a:lnTo>
                    <a:lnTo>
                      <a:pt x="81" y="30"/>
                    </a:lnTo>
                    <a:lnTo>
                      <a:pt x="83" y="30"/>
                    </a:lnTo>
                    <a:close/>
                    <a:moveTo>
                      <a:pt x="88" y="30"/>
                    </a:moveTo>
                    <a:lnTo>
                      <a:pt x="88" y="27"/>
                    </a:lnTo>
                    <a:lnTo>
                      <a:pt x="88" y="30"/>
                    </a:lnTo>
                    <a:close/>
                    <a:moveTo>
                      <a:pt x="95" y="27"/>
                    </a:moveTo>
                    <a:lnTo>
                      <a:pt x="93" y="30"/>
                    </a:lnTo>
                    <a:lnTo>
                      <a:pt x="93" y="27"/>
                    </a:lnTo>
                    <a:lnTo>
                      <a:pt x="95" y="27"/>
                    </a:lnTo>
                    <a:close/>
                    <a:moveTo>
                      <a:pt x="149" y="3"/>
                    </a:moveTo>
                    <a:lnTo>
                      <a:pt x="149" y="0"/>
                    </a:lnTo>
                    <a:lnTo>
                      <a:pt x="149" y="3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9" name="Freeform 2365"/>
              <p:cNvSpPr>
                <a:spLocks noEditPoints="1"/>
              </p:cNvSpPr>
              <p:nvPr/>
            </p:nvSpPr>
            <p:spPr bwMode="auto">
              <a:xfrm>
                <a:off x="2280" y="1297"/>
                <a:ext cx="171" cy="125"/>
              </a:xfrm>
              <a:custGeom>
                <a:avLst/>
                <a:gdLst>
                  <a:gd name="T0" fmla="*/ 46 w 171"/>
                  <a:gd name="T1" fmla="*/ 115 h 125"/>
                  <a:gd name="T2" fmla="*/ 54 w 171"/>
                  <a:gd name="T3" fmla="*/ 113 h 125"/>
                  <a:gd name="T4" fmla="*/ 103 w 171"/>
                  <a:gd name="T5" fmla="*/ 44 h 125"/>
                  <a:gd name="T6" fmla="*/ 115 w 171"/>
                  <a:gd name="T7" fmla="*/ 42 h 125"/>
                  <a:gd name="T8" fmla="*/ 120 w 171"/>
                  <a:gd name="T9" fmla="*/ 42 h 125"/>
                  <a:gd name="T10" fmla="*/ 134 w 171"/>
                  <a:gd name="T11" fmla="*/ 44 h 125"/>
                  <a:gd name="T12" fmla="*/ 144 w 171"/>
                  <a:gd name="T13" fmla="*/ 49 h 125"/>
                  <a:gd name="T14" fmla="*/ 152 w 171"/>
                  <a:gd name="T15" fmla="*/ 57 h 125"/>
                  <a:gd name="T16" fmla="*/ 164 w 171"/>
                  <a:gd name="T17" fmla="*/ 62 h 125"/>
                  <a:gd name="T18" fmla="*/ 169 w 171"/>
                  <a:gd name="T19" fmla="*/ 69 h 125"/>
                  <a:gd name="T20" fmla="*/ 159 w 171"/>
                  <a:gd name="T21" fmla="*/ 69 h 125"/>
                  <a:gd name="T22" fmla="*/ 154 w 171"/>
                  <a:gd name="T23" fmla="*/ 74 h 125"/>
                  <a:gd name="T24" fmla="*/ 152 w 171"/>
                  <a:gd name="T25" fmla="*/ 76 h 125"/>
                  <a:gd name="T26" fmla="*/ 147 w 171"/>
                  <a:gd name="T27" fmla="*/ 76 h 125"/>
                  <a:gd name="T28" fmla="*/ 139 w 171"/>
                  <a:gd name="T29" fmla="*/ 79 h 125"/>
                  <a:gd name="T30" fmla="*/ 134 w 171"/>
                  <a:gd name="T31" fmla="*/ 79 h 125"/>
                  <a:gd name="T32" fmla="*/ 127 w 171"/>
                  <a:gd name="T33" fmla="*/ 76 h 125"/>
                  <a:gd name="T34" fmla="*/ 122 w 171"/>
                  <a:gd name="T35" fmla="*/ 76 h 125"/>
                  <a:gd name="T36" fmla="*/ 120 w 171"/>
                  <a:gd name="T37" fmla="*/ 79 h 125"/>
                  <a:gd name="T38" fmla="*/ 115 w 171"/>
                  <a:gd name="T39" fmla="*/ 86 h 125"/>
                  <a:gd name="T40" fmla="*/ 110 w 171"/>
                  <a:gd name="T41" fmla="*/ 91 h 125"/>
                  <a:gd name="T42" fmla="*/ 105 w 171"/>
                  <a:gd name="T43" fmla="*/ 96 h 125"/>
                  <a:gd name="T44" fmla="*/ 98 w 171"/>
                  <a:gd name="T45" fmla="*/ 98 h 125"/>
                  <a:gd name="T46" fmla="*/ 90 w 171"/>
                  <a:gd name="T47" fmla="*/ 93 h 125"/>
                  <a:gd name="T48" fmla="*/ 83 w 171"/>
                  <a:gd name="T49" fmla="*/ 101 h 125"/>
                  <a:gd name="T50" fmla="*/ 73 w 171"/>
                  <a:gd name="T51" fmla="*/ 103 h 125"/>
                  <a:gd name="T52" fmla="*/ 73 w 171"/>
                  <a:gd name="T53" fmla="*/ 115 h 125"/>
                  <a:gd name="T54" fmla="*/ 66 w 171"/>
                  <a:gd name="T55" fmla="*/ 120 h 125"/>
                  <a:gd name="T56" fmla="*/ 61 w 171"/>
                  <a:gd name="T57" fmla="*/ 125 h 125"/>
                  <a:gd name="T58" fmla="*/ 56 w 171"/>
                  <a:gd name="T59" fmla="*/ 120 h 125"/>
                  <a:gd name="T60" fmla="*/ 51 w 171"/>
                  <a:gd name="T61" fmla="*/ 120 h 125"/>
                  <a:gd name="T62" fmla="*/ 51 w 171"/>
                  <a:gd name="T63" fmla="*/ 115 h 125"/>
                  <a:gd name="T64" fmla="*/ 49 w 171"/>
                  <a:gd name="T65" fmla="*/ 115 h 125"/>
                  <a:gd name="T66" fmla="*/ 46 w 171"/>
                  <a:gd name="T67" fmla="*/ 115 h 125"/>
                  <a:gd name="T68" fmla="*/ 46 w 171"/>
                  <a:gd name="T69" fmla="*/ 113 h 125"/>
                  <a:gd name="T70" fmla="*/ 44 w 171"/>
                  <a:gd name="T71" fmla="*/ 115 h 125"/>
                  <a:gd name="T72" fmla="*/ 42 w 171"/>
                  <a:gd name="T73" fmla="*/ 113 h 125"/>
                  <a:gd name="T74" fmla="*/ 44 w 171"/>
                  <a:gd name="T75" fmla="*/ 106 h 125"/>
                  <a:gd name="T76" fmla="*/ 37 w 171"/>
                  <a:gd name="T77" fmla="*/ 98 h 125"/>
                  <a:gd name="T78" fmla="*/ 29 w 171"/>
                  <a:gd name="T79" fmla="*/ 96 h 125"/>
                  <a:gd name="T80" fmla="*/ 22 w 171"/>
                  <a:gd name="T81" fmla="*/ 98 h 125"/>
                  <a:gd name="T82" fmla="*/ 15 w 171"/>
                  <a:gd name="T83" fmla="*/ 93 h 125"/>
                  <a:gd name="T84" fmla="*/ 7 w 171"/>
                  <a:gd name="T85" fmla="*/ 86 h 125"/>
                  <a:gd name="T86" fmla="*/ 2 w 171"/>
                  <a:gd name="T87" fmla="*/ 81 h 125"/>
                  <a:gd name="T88" fmla="*/ 2 w 171"/>
                  <a:gd name="T89" fmla="*/ 71 h 125"/>
                  <a:gd name="T90" fmla="*/ 7 w 171"/>
                  <a:gd name="T91" fmla="*/ 66 h 125"/>
                  <a:gd name="T92" fmla="*/ 20 w 171"/>
                  <a:gd name="T93" fmla="*/ 59 h 125"/>
                  <a:gd name="T94" fmla="*/ 27 w 171"/>
                  <a:gd name="T95" fmla="*/ 52 h 125"/>
                  <a:gd name="T96" fmla="*/ 37 w 171"/>
                  <a:gd name="T97" fmla="*/ 47 h 125"/>
                  <a:gd name="T98" fmla="*/ 44 w 171"/>
                  <a:gd name="T99" fmla="*/ 44 h 125"/>
                  <a:gd name="T100" fmla="*/ 46 w 171"/>
                  <a:gd name="T101" fmla="*/ 42 h 125"/>
                  <a:gd name="T102" fmla="*/ 54 w 171"/>
                  <a:gd name="T103" fmla="*/ 47 h 125"/>
                  <a:gd name="T104" fmla="*/ 66 w 171"/>
                  <a:gd name="T105" fmla="*/ 47 h 125"/>
                  <a:gd name="T106" fmla="*/ 81 w 171"/>
                  <a:gd name="T107" fmla="*/ 47 h 125"/>
                  <a:gd name="T108" fmla="*/ 93 w 171"/>
                  <a:gd name="T109" fmla="*/ 44 h 125"/>
                  <a:gd name="T110" fmla="*/ 93 w 171"/>
                  <a:gd name="T111" fmla="*/ 40 h 125"/>
                  <a:gd name="T112" fmla="*/ 64 w 171"/>
                  <a:gd name="T113" fmla="*/ 37 h 125"/>
                  <a:gd name="T114" fmla="*/ 81 w 171"/>
                  <a:gd name="T115" fmla="*/ 30 h 125"/>
                  <a:gd name="T116" fmla="*/ 76 w 171"/>
                  <a:gd name="T117" fmla="*/ 30 h 125"/>
                  <a:gd name="T118" fmla="*/ 88 w 171"/>
                  <a:gd name="T119" fmla="*/ 30 h 125"/>
                  <a:gd name="T120" fmla="*/ 149 w 171"/>
                  <a:gd name="T12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1" h="125">
                    <a:moveTo>
                      <a:pt x="46" y="115"/>
                    </a:moveTo>
                    <a:lnTo>
                      <a:pt x="46" y="118"/>
                    </a:lnTo>
                    <a:lnTo>
                      <a:pt x="46" y="115"/>
                    </a:lnTo>
                    <a:moveTo>
                      <a:pt x="46" y="115"/>
                    </a:moveTo>
                    <a:lnTo>
                      <a:pt x="44" y="115"/>
                    </a:lnTo>
                    <a:lnTo>
                      <a:pt x="46" y="115"/>
                    </a:lnTo>
                    <a:moveTo>
                      <a:pt x="54" y="113"/>
                    </a:moveTo>
                    <a:lnTo>
                      <a:pt x="51" y="113"/>
                    </a:lnTo>
                    <a:lnTo>
                      <a:pt x="54" y="113"/>
                    </a:lnTo>
                    <a:lnTo>
                      <a:pt x="51" y="115"/>
                    </a:lnTo>
                    <a:lnTo>
                      <a:pt x="51" y="113"/>
                    </a:lnTo>
                    <a:lnTo>
                      <a:pt x="54" y="113"/>
                    </a:lnTo>
                    <a:moveTo>
                      <a:pt x="93" y="40"/>
                    </a:moveTo>
                    <a:lnTo>
                      <a:pt x="95" y="40"/>
                    </a:lnTo>
                    <a:lnTo>
                      <a:pt x="95" y="42"/>
                    </a:lnTo>
                    <a:lnTo>
                      <a:pt x="98" y="42"/>
                    </a:lnTo>
                    <a:lnTo>
                      <a:pt x="100" y="42"/>
                    </a:lnTo>
                    <a:lnTo>
                      <a:pt x="103" y="44"/>
                    </a:lnTo>
                    <a:lnTo>
                      <a:pt x="105" y="44"/>
                    </a:lnTo>
                    <a:lnTo>
                      <a:pt x="108" y="44"/>
                    </a:lnTo>
                    <a:lnTo>
                      <a:pt x="110" y="44"/>
                    </a:lnTo>
                    <a:lnTo>
                      <a:pt x="112" y="44"/>
                    </a:lnTo>
                    <a:lnTo>
                      <a:pt x="115" y="44"/>
                    </a:lnTo>
                    <a:lnTo>
                      <a:pt x="115" y="42"/>
                    </a:lnTo>
                    <a:lnTo>
                      <a:pt x="117" y="42"/>
                    </a:lnTo>
                    <a:lnTo>
                      <a:pt x="120" y="42"/>
                    </a:lnTo>
                    <a:lnTo>
                      <a:pt x="122" y="42"/>
                    </a:lnTo>
                    <a:lnTo>
                      <a:pt x="120" y="42"/>
                    </a:lnTo>
                    <a:lnTo>
                      <a:pt x="122" y="42"/>
                    </a:lnTo>
                    <a:lnTo>
                      <a:pt x="120" y="42"/>
                    </a:lnTo>
                    <a:lnTo>
                      <a:pt x="122" y="42"/>
                    </a:lnTo>
                    <a:lnTo>
                      <a:pt x="125" y="44"/>
                    </a:lnTo>
                    <a:lnTo>
                      <a:pt x="127" y="44"/>
                    </a:lnTo>
                    <a:lnTo>
                      <a:pt x="130" y="44"/>
                    </a:lnTo>
                    <a:lnTo>
                      <a:pt x="132" y="44"/>
                    </a:lnTo>
                    <a:lnTo>
                      <a:pt x="134" y="44"/>
                    </a:lnTo>
                    <a:lnTo>
                      <a:pt x="134" y="47"/>
                    </a:lnTo>
                    <a:lnTo>
                      <a:pt x="137" y="47"/>
                    </a:lnTo>
                    <a:lnTo>
                      <a:pt x="139" y="47"/>
                    </a:lnTo>
                    <a:lnTo>
                      <a:pt x="142" y="47"/>
                    </a:lnTo>
                    <a:lnTo>
                      <a:pt x="142" y="49"/>
                    </a:lnTo>
                    <a:lnTo>
                      <a:pt x="144" y="49"/>
                    </a:lnTo>
                    <a:lnTo>
                      <a:pt x="144" y="52"/>
                    </a:lnTo>
                    <a:lnTo>
                      <a:pt x="147" y="52"/>
                    </a:lnTo>
                    <a:lnTo>
                      <a:pt x="147" y="54"/>
                    </a:lnTo>
                    <a:lnTo>
                      <a:pt x="149" y="54"/>
                    </a:lnTo>
                    <a:lnTo>
                      <a:pt x="149" y="57"/>
                    </a:lnTo>
                    <a:lnTo>
                      <a:pt x="152" y="57"/>
                    </a:lnTo>
                    <a:lnTo>
                      <a:pt x="154" y="57"/>
                    </a:lnTo>
                    <a:lnTo>
                      <a:pt x="154" y="59"/>
                    </a:lnTo>
                    <a:lnTo>
                      <a:pt x="156" y="59"/>
                    </a:lnTo>
                    <a:lnTo>
                      <a:pt x="159" y="59"/>
                    </a:lnTo>
                    <a:lnTo>
                      <a:pt x="161" y="62"/>
                    </a:lnTo>
                    <a:lnTo>
                      <a:pt x="164" y="62"/>
                    </a:lnTo>
                    <a:lnTo>
                      <a:pt x="164" y="64"/>
                    </a:lnTo>
                    <a:lnTo>
                      <a:pt x="166" y="64"/>
                    </a:lnTo>
                    <a:lnTo>
                      <a:pt x="166" y="66"/>
                    </a:lnTo>
                    <a:lnTo>
                      <a:pt x="169" y="69"/>
                    </a:lnTo>
                    <a:lnTo>
                      <a:pt x="171" y="69"/>
                    </a:lnTo>
                    <a:lnTo>
                      <a:pt x="169" y="69"/>
                    </a:lnTo>
                    <a:lnTo>
                      <a:pt x="166" y="69"/>
                    </a:lnTo>
                    <a:lnTo>
                      <a:pt x="164" y="69"/>
                    </a:lnTo>
                    <a:lnTo>
                      <a:pt x="161" y="69"/>
                    </a:lnTo>
                    <a:lnTo>
                      <a:pt x="159" y="69"/>
                    </a:lnTo>
                    <a:lnTo>
                      <a:pt x="159" y="71"/>
                    </a:lnTo>
                    <a:lnTo>
                      <a:pt x="159" y="69"/>
                    </a:lnTo>
                    <a:lnTo>
                      <a:pt x="159" y="71"/>
                    </a:lnTo>
                    <a:lnTo>
                      <a:pt x="156" y="71"/>
                    </a:lnTo>
                    <a:lnTo>
                      <a:pt x="156" y="74"/>
                    </a:lnTo>
                    <a:lnTo>
                      <a:pt x="156" y="71"/>
                    </a:lnTo>
                    <a:lnTo>
                      <a:pt x="156" y="74"/>
                    </a:lnTo>
                    <a:lnTo>
                      <a:pt x="154" y="74"/>
                    </a:lnTo>
                    <a:lnTo>
                      <a:pt x="156" y="74"/>
                    </a:lnTo>
                    <a:lnTo>
                      <a:pt x="154" y="74"/>
                    </a:lnTo>
                    <a:lnTo>
                      <a:pt x="152" y="74"/>
                    </a:lnTo>
                    <a:lnTo>
                      <a:pt x="154" y="74"/>
                    </a:lnTo>
                    <a:lnTo>
                      <a:pt x="152" y="74"/>
                    </a:lnTo>
                    <a:lnTo>
                      <a:pt x="152" y="76"/>
                    </a:lnTo>
                    <a:lnTo>
                      <a:pt x="152" y="74"/>
                    </a:lnTo>
                    <a:lnTo>
                      <a:pt x="149" y="74"/>
                    </a:lnTo>
                    <a:lnTo>
                      <a:pt x="149" y="76"/>
                    </a:lnTo>
                    <a:lnTo>
                      <a:pt x="149" y="74"/>
                    </a:lnTo>
                    <a:lnTo>
                      <a:pt x="149" y="76"/>
                    </a:lnTo>
                    <a:lnTo>
                      <a:pt x="147" y="76"/>
                    </a:lnTo>
                    <a:lnTo>
                      <a:pt x="144" y="76"/>
                    </a:lnTo>
                    <a:lnTo>
                      <a:pt x="144" y="74"/>
                    </a:lnTo>
                    <a:lnTo>
                      <a:pt x="144" y="76"/>
                    </a:lnTo>
                    <a:lnTo>
                      <a:pt x="142" y="76"/>
                    </a:lnTo>
                    <a:lnTo>
                      <a:pt x="139" y="76"/>
                    </a:lnTo>
                    <a:lnTo>
                      <a:pt x="139" y="79"/>
                    </a:lnTo>
                    <a:lnTo>
                      <a:pt x="139" y="76"/>
                    </a:lnTo>
                    <a:lnTo>
                      <a:pt x="139" y="79"/>
                    </a:lnTo>
                    <a:lnTo>
                      <a:pt x="137" y="79"/>
                    </a:lnTo>
                    <a:lnTo>
                      <a:pt x="137" y="76"/>
                    </a:lnTo>
                    <a:lnTo>
                      <a:pt x="137" y="79"/>
                    </a:lnTo>
                    <a:lnTo>
                      <a:pt x="134" y="79"/>
                    </a:lnTo>
                    <a:lnTo>
                      <a:pt x="132" y="79"/>
                    </a:lnTo>
                    <a:lnTo>
                      <a:pt x="130" y="79"/>
                    </a:lnTo>
                    <a:lnTo>
                      <a:pt x="130" y="76"/>
                    </a:lnTo>
                    <a:lnTo>
                      <a:pt x="127" y="76"/>
                    </a:lnTo>
                    <a:lnTo>
                      <a:pt x="127" y="79"/>
                    </a:lnTo>
                    <a:lnTo>
                      <a:pt x="127" y="76"/>
                    </a:lnTo>
                    <a:lnTo>
                      <a:pt x="125" y="76"/>
                    </a:lnTo>
                    <a:lnTo>
                      <a:pt x="127" y="76"/>
                    </a:lnTo>
                    <a:lnTo>
                      <a:pt x="127" y="74"/>
                    </a:lnTo>
                    <a:lnTo>
                      <a:pt x="125" y="74"/>
                    </a:lnTo>
                    <a:lnTo>
                      <a:pt x="122" y="74"/>
                    </a:lnTo>
                    <a:lnTo>
                      <a:pt x="122" y="76"/>
                    </a:lnTo>
                    <a:lnTo>
                      <a:pt x="120" y="76"/>
                    </a:lnTo>
                    <a:lnTo>
                      <a:pt x="120" y="79"/>
                    </a:lnTo>
                    <a:lnTo>
                      <a:pt x="117" y="79"/>
                    </a:lnTo>
                    <a:lnTo>
                      <a:pt x="120" y="79"/>
                    </a:lnTo>
                    <a:lnTo>
                      <a:pt x="117" y="79"/>
                    </a:lnTo>
                    <a:lnTo>
                      <a:pt x="120" y="79"/>
                    </a:lnTo>
                    <a:lnTo>
                      <a:pt x="117" y="81"/>
                    </a:lnTo>
                    <a:lnTo>
                      <a:pt x="115" y="81"/>
                    </a:lnTo>
                    <a:lnTo>
                      <a:pt x="115" y="84"/>
                    </a:lnTo>
                    <a:lnTo>
                      <a:pt x="115" y="86"/>
                    </a:lnTo>
                    <a:lnTo>
                      <a:pt x="112" y="86"/>
                    </a:lnTo>
                    <a:lnTo>
                      <a:pt x="115" y="86"/>
                    </a:lnTo>
                    <a:lnTo>
                      <a:pt x="115" y="88"/>
                    </a:lnTo>
                    <a:lnTo>
                      <a:pt x="115" y="86"/>
                    </a:lnTo>
                    <a:lnTo>
                      <a:pt x="115" y="88"/>
                    </a:lnTo>
                    <a:lnTo>
                      <a:pt x="112" y="88"/>
                    </a:lnTo>
                    <a:lnTo>
                      <a:pt x="110" y="88"/>
                    </a:lnTo>
                    <a:lnTo>
                      <a:pt x="110" y="91"/>
                    </a:lnTo>
                    <a:lnTo>
                      <a:pt x="108" y="91"/>
                    </a:lnTo>
                    <a:lnTo>
                      <a:pt x="108" y="93"/>
                    </a:lnTo>
                    <a:lnTo>
                      <a:pt x="105" y="93"/>
                    </a:lnTo>
                    <a:lnTo>
                      <a:pt x="105" y="96"/>
                    </a:lnTo>
                    <a:lnTo>
                      <a:pt x="103" y="96"/>
                    </a:lnTo>
                    <a:lnTo>
                      <a:pt x="105" y="96"/>
                    </a:lnTo>
                    <a:lnTo>
                      <a:pt x="105" y="93"/>
                    </a:lnTo>
                    <a:lnTo>
                      <a:pt x="103" y="93"/>
                    </a:lnTo>
                    <a:lnTo>
                      <a:pt x="103" y="96"/>
                    </a:lnTo>
                    <a:lnTo>
                      <a:pt x="100" y="96"/>
                    </a:lnTo>
                    <a:lnTo>
                      <a:pt x="100" y="98"/>
                    </a:lnTo>
                    <a:lnTo>
                      <a:pt x="98" y="98"/>
                    </a:lnTo>
                    <a:lnTo>
                      <a:pt x="98" y="101"/>
                    </a:lnTo>
                    <a:lnTo>
                      <a:pt x="95" y="101"/>
                    </a:lnTo>
                    <a:lnTo>
                      <a:pt x="95" y="98"/>
                    </a:lnTo>
                    <a:lnTo>
                      <a:pt x="93" y="98"/>
                    </a:lnTo>
                    <a:lnTo>
                      <a:pt x="90" y="96"/>
                    </a:lnTo>
                    <a:lnTo>
                      <a:pt x="90" y="93"/>
                    </a:lnTo>
                    <a:lnTo>
                      <a:pt x="88" y="93"/>
                    </a:lnTo>
                    <a:lnTo>
                      <a:pt x="88" y="96"/>
                    </a:lnTo>
                    <a:lnTo>
                      <a:pt x="86" y="96"/>
                    </a:lnTo>
                    <a:lnTo>
                      <a:pt x="86" y="98"/>
                    </a:lnTo>
                    <a:lnTo>
                      <a:pt x="86" y="101"/>
                    </a:lnTo>
                    <a:lnTo>
                      <a:pt x="83" y="101"/>
                    </a:lnTo>
                    <a:lnTo>
                      <a:pt x="83" y="103"/>
                    </a:lnTo>
                    <a:lnTo>
                      <a:pt x="81" y="103"/>
                    </a:lnTo>
                    <a:lnTo>
                      <a:pt x="78" y="103"/>
                    </a:lnTo>
                    <a:lnTo>
                      <a:pt x="76" y="101"/>
                    </a:lnTo>
                    <a:lnTo>
                      <a:pt x="76" y="103"/>
                    </a:lnTo>
                    <a:lnTo>
                      <a:pt x="73" y="103"/>
                    </a:lnTo>
                    <a:lnTo>
                      <a:pt x="71" y="103"/>
                    </a:lnTo>
                    <a:lnTo>
                      <a:pt x="71" y="106"/>
                    </a:lnTo>
                    <a:lnTo>
                      <a:pt x="71" y="108"/>
                    </a:lnTo>
                    <a:lnTo>
                      <a:pt x="71" y="110"/>
                    </a:lnTo>
                    <a:lnTo>
                      <a:pt x="71" y="113"/>
                    </a:lnTo>
                    <a:lnTo>
                      <a:pt x="73" y="115"/>
                    </a:lnTo>
                    <a:lnTo>
                      <a:pt x="71" y="115"/>
                    </a:lnTo>
                    <a:lnTo>
                      <a:pt x="71" y="118"/>
                    </a:lnTo>
                    <a:lnTo>
                      <a:pt x="71" y="115"/>
                    </a:lnTo>
                    <a:lnTo>
                      <a:pt x="68" y="115"/>
                    </a:lnTo>
                    <a:lnTo>
                      <a:pt x="66" y="118"/>
                    </a:lnTo>
                    <a:lnTo>
                      <a:pt x="66" y="120"/>
                    </a:lnTo>
                    <a:lnTo>
                      <a:pt x="66" y="123"/>
                    </a:lnTo>
                    <a:lnTo>
                      <a:pt x="64" y="123"/>
                    </a:lnTo>
                    <a:lnTo>
                      <a:pt x="64" y="125"/>
                    </a:lnTo>
                    <a:lnTo>
                      <a:pt x="64" y="123"/>
                    </a:lnTo>
                    <a:lnTo>
                      <a:pt x="64" y="125"/>
                    </a:lnTo>
                    <a:lnTo>
                      <a:pt x="61" y="125"/>
                    </a:lnTo>
                    <a:lnTo>
                      <a:pt x="59" y="125"/>
                    </a:lnTo>
                    <a:lnTo>
                      <a:pt x="56" y="125"/>
                    </a:lnTo>
                    <a:lnTo>
                      <a:pt x="56" y="123"/>
                    </a:lnTo>
                    <a:lnTo>
                      <a:pt x="54" y="123"/>
                    </a:lnTo>
                    <a:lnTo>
                      <a:pt x="56" y="123"/>
                    </a:lnTo>
                    <a:lnTo>
                      <a:pt x="56" y="120"/>
                    </a:lnTo>
                    <a:lnTo>
                      <a:pt x="56" y="123"/>
                    </a:lnTo>
                    <a:lnTo>
                      <a:pt x="56" y="120"/>
                    </a:lnTo>
                    <a:lnTo>
                      <a:pt x="54" y="120"/>
                    </a:lnTo>
                    <a:lnTo>
                      <a:pt x="56" y="120"/>
                    </a:lnTo>
                    <a:lnTo>
                      <a:pt x="54" y="120"/>
                    </a:lnTo>
                    <a:lnTo>
                      <a:pt x="51" y="120"/>
                    </a:lnTo>
                    <a:lnTo>
                      <a:pt x="51" y="118"/>
                    </a:lnTo>
                    <a:lnTo>
                      <a:pt x="49" y="118"/>
                    </a:lnTo>
                    <a:lnTo>
                      <a:pt x="49" y="115"/>
                    </a:lnTo>
                    <a:lnTo>
                      <a:pt x="51" y="115"/>
                    </a:lnTo>
                    <a:lnTo>
                      <a:pt x="54" y="115"/>
                    </a:lnTo>
                    <a:lnTo>
                      <a:pt x="51" y="115"/>
                    </a:lnTo>
                    <a:lnTo>
                      <a:pt x="54" y="113"/>
                    </a:lnTo>
                    <a:lnTo>
                      <a:pt x="51" y="113"/>
                    </a:lnTo>
                    <a:lnTo>
                      <a:pt x="51" y="115"/>
                    </a:lnTo>
                    <a:lnTo>
                      <a:pt x="51" y="113"/>
                    </a:lnTo>
                    <a:lnTo>
                      <a:pt x="49" y="113"/>
                    </a:lnTo>
                    <a:lnTo>
                      <a:pt x="49" y="115"/>
                    </a:lnTo>
                    <a:lnTo>
                      <a:pt x="49" y="113"/>
                    </a:lnTo>
                    <a:lnTo>
                      <a:pt x="46" y="115"/>
                    </a:lnTo>
                    <a:lnTo>
                      <a:pt x="49" y="115"/>
                    </a:lnTo>
                    <a:lnTo>
                      <a:pt x="46" y="115"/>
                    </a:lnTo>
                    <a:lnTo>
                      <a:pt x="46" y="113"/>
                    </a:lnTo>
                    <a:lnTo>
                      <a:pt x="46" y="115"/>
                    </a:lnTo>
                    <a:lnTo>
                      <a:pt x="46" y="113"/>
                    </a:lnTo>
                    <a:lnTo>
                      <a:pt x="49" y="113"/>
                    </a:lnTo>
                    <a:lnTo>
                      <a:pt x="46" y="113"/>
                    </a:lnTo>
                    <a:lnTo>
                      <a:pt x="46" y="110"/>
                    </a:lnTo>
                    <a:lnTo>
                      <a:pt x="44" y="113"/>
                    </a:lnTo>
                    <a:lnTo>
                      <a:pt x="46" y="113"/>
                    </a:lnTo>
                    <a:lnTo>
                      <a:pt x="44" y="113"/>
                    </a:lnTo>
                    <a:lnTo>
                      <a:pt x="46" y="113"/>
                    </a:lnTo>
                    <a:lnTo>
                      <a:pt x="44" y="113"/>
                    </a:lnTo>
                    <a:lnTo>
                      <a:pt x="46" y="113"/>
                    </a:lnTo>
                    <a:lnTo>
                      <a:pt x="44" y="113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2" y="113"/>
                    </a:lnTo>
                    <a:lnTo>
                      <a:pt x="44" y="113"/>
                    </a:lnTo>
                    <a:lnTo>
                      <a:pt x="42" y="113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2" y="110"/>
                    </a:lnTo>
                    <a:lnTo>
                      <a:pt x="42" y="108"/>
                    </a:lnTo>
                    <a:lnTo>
                      <a:pt x="44" y="108"/>
                    </a:lnTo>
                    <a:lnTo>
                      <a:pt x="44" y="106"/>
                    </a:lnTo>
                    <a:lnTo>
                      <a:pt x="44" y="103"/>
                    </a:lnTo>
                    <a:lnTo>
                      <a:pt x="44" y="101"/>
                    </a:lnTo>
                    <a:lnTo>
                      <a:pt x="42" y="101"/>
                    </a:lnTo>
                    <a:lnTo>
                      <a:pt x="42" y="98"/>
                    </a:lnTo>
                    <a:lnTo>
                      <a:pt x="39" y="98"/>
                    </a:lnTo>
                    <a:lnTo>
                      <a:pt x="37" y="98"/>
                    </a:lnTo>
                    <a:lnTo>
                      <a:pt x="37" y="101"/>
                    </a:lnTo>
                    <a:lnTo>
                      <a:pt x="37" y="98"/>
                    </a:lnTo>
                    <a:lnTo>
                      <a:pt x="34" y="98"/>
                    </a:lnTo>
                    <a:lnTo>
                      <a:pt x="34" y="96"/>
                    </a:lnTo>
                    <a:lnTo>
                      <a:pt x="32" y="96"/>
                    </a:lnTo>
                    <a:lnTo>
                      <a:pt x="29" y="96"/>
                    </a:lnTo>
                    <a:lnTo>
                      <a:pt x="29" y="98"/>
                    </a:lnTo>
                    <a:lnTo>
                      <a:pt x="27" y="98"/>
                    </a:lnTo>
                    <a:lnTo>
                      <a:pt x="27" y="101"/>
                    </a:lnTo>
                    <a:lnTo>
                      <a:pt x="24" y="101"/>
                    </a:lnTo>
                    <a:lnTo>
                      <a:pt x="22" y="101"/>
                    </a:lnTo>
                    <a:lnTo>
                      <a:pt x="22" y="98"/>
                    </a:lnTo>
                    <a:lnTo>
                      <a:pt x="22" y="96"/>
                    </a:lnTo>
                    <a:lnTo>
                      <a:pt x="20" y="96"/>
                    </a:lnTo>
                    <a:lnTo>
                      <a:pt x="17" y="96"/>
                    </a:lnTo>
                    <a:lnTo>
                      <a:pt x="15" y="93"/>
                    </a:lnTo>
                    <a:lnTo>
                      <a:pt x="17" y="93"/>
                    </a:lnTo>
                    <a:lnTo>
                      <a:pt x="15" y="93"/>
                    </a:lnTo>
                    <a:lnTo>
                      <a:pt x="12" y="93"/>
                    </a:lnTo>
                    <a:lnTo>
                      <a:pt x="12" y="91"/>
                    </a:lnTo>
                    <a:lnTo>
                      <a:pt x="10" y="91"/>
                    </a:lnTo>
                    <a:lnTo>
                      <a:pt x="10" y="88"/>
                    </a:lnTo>
                    <a:lnTo>
                      <a:pt x="7" y="88"/>
                    </a:lnTo>
                    <a:lnTo>
                      <a:pt x="7" y="86"/>
                    </a:lnTo>
                    <a:lnTo>
                      <a:pt x="5" y="86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4"/>
                    </a:lnTo>
                    <a:lnTo>
                      <a:pt x="0" y="81"/>
                    </a:lnTo>
                    <a:lnTo>
                      <a:pt x="2" y="81"/>
                    </a:lnTo>
                    <a:lnTo>
                      <a:pt x="5" y="81"/>
                    </a:lnTo>
                    <a:lnTo>
                      <a:pt x="5" y="79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2" y="69"/>
                    </a:lnTo>
                    <a:lnTo>
                      <a:pt x="5" y="69"/>
                    </a:lnTo>
                    <a:lnTo>
                      <a:pt x="5" y="66"/>
                    </a:lnTo>
                    <a:lnTo>
                      <a:pt x="7" y="66"/>
                    </a:lnTo>
                    <a:lnTo>
                      <a:pt x="10" y="64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5" y="62"/>
                    </a:lnTo>
                    <a:lnTo>
                      <a:pt x="17" y="59"/>
                    </a:lnTo>
                    <a:lnTo>
                      <a:pt x="20" y="59"/>
                    </a:lnTo>
                    <a:lnTo>
                      <a:pt x="20" y="57"/>
                    </a:lnTo>
                    <a:lnTo>
                      <a:pt x="22" y="57"/>
                    </a:lnTo>
                    <a:lnTo>
                      <a:pt x="22" y="54"/>
                    </a:lnTo>
                    <a:lnTo>
                      <a:pt x="24" y="54"/>
                    </a:lnTo>
                    <a:lnTo>
                      <a:pt x="24" y="52"/>
                    </a:lnTo>
                    <a:lnTo>
                      <a:pt x="27" y="52"/>
                    </a:lnTo>
                    <a:lnTo>
                      <a:pt x="27" y="49"/>
                    </a:lnTo>
                    <a:lnTo>
                      <a:pt x="29" y="49"/>
                    </a:lnTo>
                    <a:lnTo>
                      <a:pt x="32" y="49"/>
                    </a:lnTo>
                    <a:lnTo>
                      <a:pt x="34" y="49"/>
                    </a:lnTo>
                    <a:lnTo>
                      <a:pt x="34" y="47"/>
                    </a:lnTo>
                    <a:lnTo>
                      <a:pt x="37" y="47"/>
                    </a:lnTo>
                    <a:lnTo>
                      <a:pt x="39" y="47"/>
                    </a:lnTo>
                    <a:lnTo>
                      <a:pt x="39" y="44"/>
                    </a:lnTo>
                    <a:lnTo>
                      <a:pt x="37" y="44"/>
                    </a:lnTo>
                    <a:lnTo>
                      <a:pt x="39" y="44"/>
                    </a:lnTo>
                    <a:lnTo>
                      <a:pt x="42" y="44"/>
                    </a:lnTo>
                    <a:lnTo>
                      <a:pt x="44" y="44"/>
                    </a:lnTo>
                    <a:lnTo>
                      <a:pt x="44" y="42"/>
                    </a:lnTo>
                    <a:lnTo>
                      <a:pt x="44" y="44"/>
                    </a:lnTo>
                    <a:lnTo>
                      <a:pt x="44" y="42"/>
                    </a:lnTo>
                    <a:lnTo>
                      <a:pt x="44" y="44"/>
                    </a:lnTo>
                    <a:lnTo>
                      <a:pt x="46" y="44"/>
                    </a:lnTo>
                    <a:lnTo>
                      <a:pt x="46" y="42"/>
                    </a:lnTo>
                    <a:lnTo>
                      <a:pt x="46" y="44"/>
                    </a:lnTo>
                    <a:lnTo>
                      <a:pt x="46" y="42"/>
                    </a:lnTo>
                    <a:lnTo>
                      <a:pt x="46" y="44"/>
                    </a:lnTo>
                    <a:lnTo>
                      <a:pt x="49" y="47"/>
                    </a:lnTo>
                    <a:lnTo>
                      <a:pt x="51" y="47"/>
                    </a:lnTo>
                    <a:lnTo>
                      <a:pt x="54" y="47"/>
                    </a:lnTo>
                    <a:lnTo>
                      <a:pt x="54" y="44"/>
                    </a:lnTo>
                    <a:lnTo>
                      <a:pt x="56" y="47"/>
                    </a:lnTo>
                    <a:lnTo>
                      <a:pt x="59" y="47"/>
                    </a:lnTo>
                    <a:lnTo>
                      <a:pt x="61" y="47"/>
                    </a:lnTo>
                    <a:lnTo>
                      <a:pt x="64" y="47"/>
                    </a:lnTo>
                    <a:lnTo>
                      <a:pt x="66" y="47"/>
                    </a:lnTo>
                    <a:lnTo>
                      <a:pt x="68" y="47"/>
                    </a:lnTo>
                    <a:lnTo>
                      <a:pt x="71" y="47"/>
                    </a:lnTo>
                    <a:lnTo>
                      <a:pt x="73" y="47"/>
                    </a:lnTo>
                    <a:lnTo>
                      <a:pt x="76" y="47"/>
                    </a:lnTo>
                    <a:lnTo>
                      <a:pt x="78" y="47"/>
                    </a:lnTo>
                    <a:lnTo>
                      <a:pt x="81" y="47"/>
                    </a:lnTo>
                    <a:lnTo>
                      <a:pt x="83" y="47"/>
                    </a:lnTo>
                    <a:lnTo>
                      <a:pt x="86" y="47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90" y="44"/>
                    </a:lnTo>
                    <a:lnTo>
                      <a:pt x="93" y="44"/>
                    </a:lnTo>
                    <a:lnTo>
                      <a:pt x="93" y="42"/>
                    </a:lnTo>
                    <a:lnTo>
                      <a:pt x="95" y="42"/>
                    </a:lnTo>
                    <a:lnTo>
                      <a:pt x="93" y="42"/>
                    </a:lnTo>
                    <a:lnTo>
                      <a:pt x="93" y="40"/>
                    </a:lnTo>
                    <a:lnTo>
                      <a:pt x="90" y="40"/>
                    </a:lnTo>
                    <a:lnTo>
                      <a:pt x="93" y="40"/>
                    </a:lnTo>
                    <a:moveTo>
                      <a:pt x="68" y="37"/>
                    </a:moveTo>
                    <a:lnTo>
                      <a:pt x="66" y="40"/>
                    </a:lnTo>
                    <a:lnTo>
                      <a:pt x="66" y="37"/>
                    </a:lnTo>
                    <a:lnTo>
                      <a:pt x="66" y="40"/>
                    </a:lnTo>
                    <a:lnTo>
                      <a:pt x="64" y="40"/>
                    </a:lnTo>
                    <a:lnTo>
                      <a:pt x="64" y="37"/>
                    </a:lnTo>
                    <a:lnTo>
                      <a:pt x="66" y="37"/>
                    </a:lnTo>
                    <a:lnTo>
                      <a:pt x="68" y="37"/>
                    </a:lnTo>
                    <a:moveTo>
                      <a:pt x="83" y="30"/>
                    </a:moveTo>
                    <a:lnTo>
                      <a:pt x="86" y="30"/>
                    </a:lnTo>
                    <a:lnTo>
                      <a:pt x="83" y="30"/>
                    </a:lnTo>
                    <a:lnTo>
                      <a:pt x="81" y="30"/>
                    </a:lnTo>
                    <a:lnTo>
                      <a:pt x="78" y="30"/>
                    </a:lnTo>
                    <a:lnTo>
                      <a:pt x="78" y="32"/>
                    </a:lnTo>
                    <a:lnTo>
                      <a:pt x="76" y="32"/>
                    </a:lnTo>
                    <a:lnTo>
                      <a:pt x="73" y="32"/>
                    </a:lnTo>
                    <a:lnTo>
                      <a:pt x="76" y="32"/>
                    </a:lnTo>
                    <a:lnTo>
                      <a:pt x="76" y="30"/>
                    </a:lnTo>
                    <a:lnTo>
                      <a:pt x="78" y="30"/>
                    </a:lnTo>
                    <a:lnTo>
                      <a:pt x="81" y="30"/>
                    </a:lnTo>
                    <a:lnTo>
                      <a:pt x="83" y="30"/>
                    </a:lnTo>
                    <a:moveTo>
                      <a:pt x="88" y="30"/>
                    </a:moveTo>
                    <a:lnTo>
                      <a:pt x="88" y="27"/>
                    </a:lnTo>
                    <a:lnTo>
                      <a:pt x="88" y="30"/>
                    </a:lnTo>
                    <a:moveTo>
                      <a:pt x="95" y="27"/>
                    </a:moveTo>
                    <a:lnTo>
                      <a:pt x="93" y="30"/>
                    </a:lnTo>
                    <a:lnTo>
                      <a:pt x="93" y="27"/>
                    </a:lnTo>
                    <a:lnTo>
                      <a:pt x="95" y="27"/>
                    </a:lnTo>
                    <a:moveTo>
                      <a:pt x="149" y="3"/>
                    </a:moveTo>
                    <a:lnTo>
                      <a:pt x="149" y="0"/>
                    </a:lnTo>
                    <a:lnTo>
                      <a:pt x="149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0" name="Freeform 2366"/>
              <p:cNvSpPr>
                <a:spLocks noEditPoints="1"/>
              </p:cNvSpPr>
              <p:nvPr/>
            </p:nvSpPr>
            <p:spPr bwMode="auto">
              <a:xfrm>
                <a:off x="2691" y="1224"/>
                <a:ext cx="80" cy="59"/>
              </a:xfrm>
              <a:custGeom>
                <a:avLst/>
                <a:gdLst>
                  <a:gd name="T0" fmla="*/ 22 w 80"/>
                  <a:gd name="T1" fmla="*/ 44 h 59"/>
                  <a:gd name="T2" fmla="*/ 22 w 80"/>
                  <a:gd name="T3" fmla="*/ 42 h 59"/>
                  <a:gd name="T4" fmla="*/ 41 w 80"/>
                  <a:gd name="T5" fmla="*/ 34 h 59"/>
                  <a:gd name="T6" fmla="*/ 44 w 80"/>
                  <a:gd name="T7" fmla="*/ 39 h 59"/>
                  <a:gd name="T8" fmla="*/ 36 w 80"/>
                  <a:gd name="T9" fmla="*/ 34 h 59"/>
                  <a:gd name="T10" fmla="*/ 39 w 80"/>
                  <a:gd name="T11" fmla="*/ 32 h 59"/>
                  <a:gd name="T12" fmla="*/ 53 w 80"/>
                  <a:gd name="T13" fmla="*/ 7 h 59"/>
                  <a:gd name="T14" fmla="*/ 58 w 80"/>
                  <a:gd name="T15" fmla="*/ 10 h 59"/>
                  <a:gd name="T16" fmla="*/ 68 w 80"/>
                  <a:gd name="T17" fmla="*/ 10 h 59"/>
                  <a:gd name="T18" fmla="*/ 68 w 80"/>
                  <a:gd name="T19" fmla="*/ 12 h 59"/>
                  <a:gd name="T20" fmla="*/ 71 w 80"/>
                  <a:gd name="T21" fmla="*/ 12 h 59"/>
                  <a:gd name="T22" fmla="*/ 75 w 80"/>
                  <a:gd name="T23" fmla="*/ 12 h 59"/>
                  <a:gd name="T24" fmla="*/ 75 w 80"/>
                  <a:gd name="T25" fmla="*/ 20 h 59"/>
                  <a:gd name="T26" fmla="*/ 78 w 80"/>
                  <a:gd name="T27" fmla="*/ 25 h 59"/>
                  <a:gd name="T28" fmla="*/ 75 w 80"/>
                  <a:gd name="T29" fmla="*/ 29 h 59"/>
                  <a:gd name="T30" fmla="*/ 75 w 80"/>
                  <a:gd name="T31" fmla="*/ 32 h 59"/>
                  <a:gd name="T32" fmla="*/ 73 w 80"/>
                  <a:gd name="T33" fmla="*/ 42 h 59"/>
                  <a:gd name="T34" fmla="*/ 71 w 80"/>
                  <a:gd name="T35" fmla="*/ 44 h 59"/>
                  <a:gd name="T36" fmla="*/ 75 w 80"/>
                  <a:gd name="T37" fmla="*/ 49 h 59"/>
                  <a:gd name="T38" fmla="*/ 75 w 80"/>
                  <a:gd name="T39" fmla="*/ 59 h 59"/>
                  <a:gd name="T40" fmla="*/ 68 w 80"/>
                  <a:gd name="T41" fmla="*/ 54 h 59"/>
                  <a:gd name="T42" fmla="*/ 63 w 80"/>
                  <a:gd name="T43" fmla="*/ 51 h 59"/>
                  <a:gd name="T44" fmla="*/ 53 w 80"/>
                  <a:gd name="T45" fmla="*/ 54 h 59"/>
                  <a:gd name="T46" fmla="*/ 41 w 80"/>
                  <a:gd name="T47" fmla="*/ 54 h 59"/>
                  <a:gd name="T48" fmla="*/ 31 w 80"/>
                  <a:gd name="T49" fmla="*/ 51 h 59"/>
                  <a:gd name="T50" fmla="*/ 24 w 80"/>
                  <a:gd name="T51" fmla="*/ 51 h 59"/>
                  <a:gd name="T52" fmla="*/ 19 w 80"/>
                  <a:gd name="T53" fmla="*/ 54 h 59"/>
                  <a:gd name="T54" fmla="*/ 17 w 80"/>
                  <a:gd name="T55" fmla="*/ 59 h 59"/>
                  <a:gd name="T56" fmla="*/ 12 w 80"/>
                  <a:gd name="T57" fmla="*/ 51 h 59"/>
                  <a:gd name="T58" fmla="*/ 5 w 80"/>
                  <a:gd name="T59" fmla="*/ 51 h 59"/>
                  <a:gd name="T60" fmla="*/ 0 w 80"/>
                  <a:gd name="T61" fmla="*/ 47 h 59"/>
                  <a:gd name="T62" fmla="*/ 5 w 80"/>
                  <a:gd name="T63" fmla="*/ 39 h 59"/>
                  <a:gd name="T64" fmla="*/ 14 w 80"/>
                  <a:gd name="T65" fmla="*/ 42 h 59"/>
                  <a:gd name="T66" fmla="*/ 19 w 80"/>
                  <a:gd name="T67" fmla="*/ 44 h 59"/>
                  <a:gd name="T68" fmla="*/ 24 w 80"/>
                  <a:gd name="T69" fmla="*/ 42 h 59"/>
                  <a:gd name="T70" fmla="*/ 22 w 80"/>
                  <a:gd name="T71" fmla="*/ 42 h 59"/>
                  <a:gd name="T72" fmla="*/ 31 w 80"/>
                  <a:gd name="T73" fmla="*/ 44 h 59"/>
                  <a:gd name="T74" fmla="*/ 41 w 80"/>
                  <a:gd name="T75" fmla="*/ 47 h 59"/>
                  <a:gd name="T76" fmla="*/ 51 w 80"/>
                  <a:gd name="T77" fmla="*/ 44 h 59"/>
                  <a:gd name="T78" fmla="*/ 58 w 80"/>
                  <a:gd name="T79" fmla="*/ 42 h 59"/>
                  <a:gd name="T80" fmla="*/ 53 w 80"/>
                  <a:gd name="T81" fmla="*/ 37 h 59"/>
                  <a:gd name="T82" fmla="*/ 49 w 80"/>
                  <a:gd name="T83" fmla="*/ 29 h 59"/>
                  <a:gd name="T84" fmla="*/ 49 w 80"/>
                  <a:gd name="T85" fmla="*/ 29 h 59"/>
                  <a:gd name="T86" fmla="*/ 46 w 80"/>
                  <a:gd name="T87" fmla="*/ 22 h 59"/>
                  <a:gd name="T88" fmla="*/ 49 w 80"/>
                  <a:gd name="T89" fmla="*/ 20 h 59"/>
                  <a:gd name="T90" fmla="*/ 49 w 80"/>
                  <a:gd name="T91" fmla="*/ 17 h 59"/>
                  <a:gd name="T92" fmla="*/ 36 w 80"/>
                  <a:gd name="T93" fmla="*/ 12 h 59"/>
                  <a:gd name="T94" fmla="*/ 29 w 80"/>
                  <a:gd name="T95" fmla="*/ 7 h 59"/>
                  <a:gd name="T96" fmla="*/ 31 w 80"/>
                  <a:gd name="T97" fmla="*/ 7 h 59"/>
                  <a:gd name="T98" fmla="*/ 41 w 80"/>
                  <a:gd name="T99" fmla="*/ 5 h 59"/>
                  <a:gd name="T100" fmla="*/ 49 w 80"/>
                  <a:gd name="T101" fmla="*/ 3 h 59"/>
                  <a:gd name="T102" fmla="*/ 41 w 80"/>
                  <a:gd name="T10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0" h="59">
                    <a:moveTo>
                      <a:pt x="22" y="56"/>
                    </a:moveTo>
                    <a:lnTo>
                      <a:pt x="24" y="56"/>
                    </a:lnTo>
                    <a:lnTo>
                      <a:pt x="22" y="56"/>
                    </a:lnTo>
                    <a:close/>
                    <a:moveTo>
                      <a:pt x="24" y="44"/>
                    </a:moveTo>
                    <a:lnTo>
                      <a:pt x="22" y="44"/>
                    </a:lnTo>
                    <a:lnTo>
                      <a:pt x="24" y="44"/>
                    </a:lnTo>
                    <a:close/>
                    <a:moveTo>
                      <a:pt x="24" y="44"/>
                    </a:moveTo>
                    <a:lnTo>
                      <a:pt x="27" y="44"/>
                    </a:lnTo>
                    <a:lnTo>
                      <a:pt x="24" y="44"/>
                    </a:lnTo>
                    <a:close/>
                    <a:moveTo>
                      <a:pt x="22" y="42"/>
                    </a:moveTo>
                    <a:lnTo>
                      <a:pt x="19" y="42"/>
                    </a:lnTo>
                    <a:lnTo>
                      <a:pt x="22" y="42"/>
                    </a:lnTo>
                    <a:close/>
                    <a:moveTo>
                      <a:pt x="39" y="32"/>
                    </a:moveTo>
                    <a:lnTo>
                      <a:pt x="39" y="34"/>
                    </a:lnTo>
                    <a:lnTo>
                      <a:pt x="41" y="34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6" y="37"/>
                    </a:lnTo>
                    <a:lnTo>
                      <a:pt x="46" y="39"/>
                    </a:lnTo>
                    <a:lnTo>
                      <a:pt x="44" y="39"/>
                    </a:lnTo>
                    <a:lnTo>
                      <a:pt x="44" y="37"/>
                    </a:lnTo>
                    <a:lnTo>
                      <a:pt x="41" y="37"/>
                    </a:lnTo>
                    <a:lnTo>
                      <a:pt x="39" y="37"/>
                    </a:lnTo>
                    <a:lnTo>
                      <a:pt x="36" y="37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1" y="32"/>
                    </a:lnTo>
                    <a:lnTo>
                      <a:pt x="34" y="32"/>
                    </a:lnTo>
                    <a:lnTo>
                      <a:pt x="36" y="32"/>
                    </a:lnTo>
                    <a:lnTo>
                      <a:pt x="39" y="32"/>
                    </a:lnTo>
                    <a:close/>
                    <a:moveTo>
                      <a:pt x="46" y="5"/>
                    </a:moveTo>
                    <a:lnTo>
                      <a:pt x="49" y="5"/>
                    </a:lnTo>
                    <a:lnTo>
                      <a:pt x="51" y="5"/>
                    </a:lnTo>
                    <a:lnTo>
                      <a:pt x="53" y="5"/>
                    </a:lnTo>
                    <a:lnTo>
                      <a:pt x="53" y="7"/>
                    </a:lnTo>
                    <a:lnTo>
                      <a:pt x="56" y="7"/>
                    </a:lnTo>
                    <a:lnTo>
                      <a:pt x="58" y="7"/>
                    </a:lnTo>
                    <a:lnTo>
                      <a:pt x="58" y="10"/>
                    </a:lnTo>
                    <a:lnTo>
                      <a:pt x="61" y="10"/>
                    </a:lnTo>
                    <a:lnTo>
                      <a:pt x="58" y="10"/>
                    </a:lnTo>
                    <a:lnTo>
                      <a:pt x="61" y="12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6" y="10"/>
                    </a:lnTo>
                    <a:lnTo>
                      <a:pt x="68" y="10"/>
                    </a:lnTo>
                    <a:lnTo>
                      <a:pt x="66" y="10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68" y="10"/>
                    </a:lnTo>
                    <a:lnTo>
                      <a:pt x="68" y="12"/>
                    </a:lnTo>
                    <a:lnTo>
                      <a:pt x="68" y="10"/>
                    </a:lnTo>
                    <a:lnTo>
                      <a:pt x="71" y="10"/>
                    </a:lnTo>
                    <a:lnTo>
                      <a:pt x="73" y="10"/>
                    </a:lnTo>
                    <a:lnTo>
                      <a:pt x="73" y="12"/>
                    </a:lnTo>
                    <a:lnTo>
                      <a:pt x="71" y="12"/>
                    </a:lnTo>
                    <a:lnTo>
                      <a:pt x="73" y="12"/>
                    </a:lnTo>
                    <a:lnTo>
                      <a:pt x="73" y="10"/>
                    </a:lnTo>
                    <a:lnTo>
                      <a:pt x="75" y="12"/>
                    </a:lnTo>
                    <a:lnTo>
                      <a:pt x="75" y="10"/>
                    </a:lnTo>
                    <a:lnTo>
                      <a:pt x="75" y="12"/>
                    </a:lnTo>
                    <a:lnTo>
                      <a:pt x="75" y="15"/>
                    </a:lnTo>
                    <a:lnTo>
                      <a:pt x="78" y="15"/>
                    </a:lnTo>
                    <a:lnTo>
                      <a:pt x="78" y="17"/>
                    </a:lnTo>
                    <a:lnTo>
                      <a:pt x="78" y="20"/>
                    </a:lnTo>
                    <a:lnTo>
                      <a:pt x="75" y="20"/>
                    </a:lnTo>
                    <a:lnTo>
                      <a:pt x="75" y="22"/>
                    </a:lnTo>
                    <a:lnTo>
                      <a:pt x="75" y="25"/>
                    </a:lnTo>
                    <a:lnTo>
                      <a:pt x="75" y="22"/>
                    </a:lnTo>
                    <a:lnTo>
                      <a:pt x="75" y="25"/>
                    </a:lnTo>
                    <a:lnTo>
                      <a:pt x="78" y="25"/>
                    </a:lnTo>
                    <a:lnTo>
                      <a:pt x="80" y="25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29"/>
                    </a:lnTo>
                    <a:lnTo>
                      <a:pt x="75" y="29"/>
                    </a:lnTo>
                    <a:lnTo>
                      <a:pt x="78" y="29"/>
                    </a:lnTo>
                    <a:lnTo>
                      <a:pt x="75" y="29"/>
                    </a:lnTo>
                    <a:lnTo>
                      <a:pt x="75" y="32"/>
                    </a:lnTo>
                    <a:lnTo>
                      <a:pt x="73" y="32"/>
                    </a:lnTo>
                    <a:lnTo>
                      <a:pt x="75" y="32"/>
                    </a:lnTo>
                    <a:lnTo>
                      <a:pt x="75" y="34"/>
                    </a:lnTo>
                    <a:lnTo>
                      <a:pt x="75" y="37"/>
                    </a:lnTo>
                    <a:lnTo>
                      <a:pt x="75" y="39"/>
                    </a:lnTo>
                    <a:lnTo>
                      <a:pt x="73" y="39"/>
                    </a:lnTo>
                    <a:lnTo>
                      <a:pt x="73" y="42"/>
                    </a:lnTo>
                    <a:lnTo>
                      <a:pt x="71" y="42"/>
                    </a:lnTo>
                    <a:lnTo>
                      <a:pt x="71" y="39"/>
                    </a:lnTo>
                    <a:lnTo>
                      <a:pt x="68" y="42"/>
                    </a:lnTo>
                    <a:lnTo>
                      <a:pt x="71" y="42"/>
                    </a:lnTo>
                    <a:lnTo>
                      <a:pt x="71" y="44"/>
                    </a:lnTo>
                    <a:lnTo>
                      <a:pt x="73" y="44"/>
                    </a:lnTo>
                    <a:lnTo>
                      <a:pt x="71" y="44"/>
                    </a:lnTo>
                    <a:lnTo>
                      <a:pt x="71" y="47"/>
                    </a:lnTo>
                    <a:lnTo>
                      <a:pt x="73" y="47"/>
                    </a:lnTo>
                    <a:lnTo>
                      <a:pt x="75" y="49"/>
                    </a:lnTo>
                    <a:lnTo>
                      <a:pt x="78" y="49"/>
                    </a:lnTo>
                    <a:lnTo>
                      <a:pt x="75" y="51"/>
                    </a:lnTo>
                    <a:lnTo>
                      <a:pt x="75" y="54"/>
                    </a:lnTo>
                    <a:lnTo>
                      <a:pt x="75" y="56"/>
                    </a:lnTo>
                    <a:lnTo>
                      <a:pt x="75" y="59"/>
                    </a:lnTo>
                    <a:lnTo>
                      <a:pt x="75" y="56"/>
                    </a:lnTo>
                    <a:lnTo>
                      <a:pt x="73" y="56"/>
                    </a:lnTo>
                    <a:lnTo>
                      <a:pt x="73" y="54"/>
                    </a:lnTo>
                    <a:lnTo>
                      <a:pt x="71" y="54"/>
                    </a:lnTo>
                    <a:lnTo>
                      <a:pt x="68" y="54"/>
                    </a:lnTo>
                    <a:lnTo>
                      <a:pt x="68" y="51"/>
                    </a:lnTo>
                    <a:lnTo>
                      <a:pt x="68" y="54"/>
                    </a:lnTo>
                    <a:lnTo>
                      <a:pt x="68" y="51"/>
                    </a:lnTo>
                    <a:lnTo>
                      <a:pt x="66" y="51"/>
                    </a:lnTo>
                    <a:lnTo>
                      <a:pt x="63" y="51"/>
                    </a:lnTo>
                    <a:lnTo>
                      <a:pt x="61" y="51"/>
                    </a:lnTo>
                    <a:lnTo>
                      <a:pt x="58" y="51"/>
                    </a:lnTo>
                    <a:lnTo>
                      <a:pt x="56" y="51"/>
                    </a:lnTo>
                    <a:lnTo>
                      <a:pt x="53" y="51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49" y="54"/>
                    </a:lnTo>
                    <a:lnTo>
                      <a:pt x="46" y="54"/>
                    </a:lnTo>
                    <a:lnTo>
                      <a:pt x="44" y="54"/>
                    </a:lnTo>
                    <a:lnTo>
                      <a:pt x="41" y="54"/>
                    </a:lnTo>
                    <a:lnTo>
                      <a:pt x="39" y="54"/>
                    </a:lnTo>
                    <a:lnTo>
                      <a:pt x="36" y="54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1" y="51"/>
                    </a:lnTo>
                    <a:lnTo>
                      <a:pt x="29" y="51"/>
                    </a:lnTo>
                    <a:lnTo>
                      <a:pt x="27" y="51"/>
                    </a:lnTo>
                    <a:lnTo>
                      <a:pt x="24" y="51"/>
                    </a:lnTo>
                    <a:lnTo>
                      <a:pt x="27" y="51"/>
                    </a:lnTo>
                    <a:lnTo>
                      <a:pt x="24" y="51"/>
                    </a:lnTo>
                    <a:lnTo>
                      <a:pt x="22" y="51"/>
                    </a:lnTo>
                    <a:lnTo>
                      <a:pt x="24" y="51"/>
                    </a:lnTo>
                    <a:lnTo>
                      <a:pt x="22" y="51"/>
                    </a:lnTo>
                    <a:lnTo>
                      <a:pt x="22" y="54"/>
                    </a:lnTo>
                    <a:lnTo>
                      <a:pt x="19" y="54"/>
                    </a:lnTo>
                    <a:lnTo>
                      <a:pt x="17" y="54"/>
                    </a:lnTo>
                    <a:lnTo>
                      <a:pt x="17" y="56"/>
                    </a:lnTo>
                    <a:lnTo>
                      <a:pt x="19" y="56"/>
                    </a:lnTo>
                    <a:lnTo>
                      <a:pt x="19" y="59"/>
                    </a:lnTo>
                    <a:lnTo>
                      <a:pt x="17" y="59"/>
                    </a:lnTo>
                    <a:lnTo>
                      <a:pt x="17" y="56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2" y="51"/>
                    </a:lnTo>
                    <a:lnTo>
                      <a:pt x="9" y="51"/>
                    </a:lnTo>
                    <a:lnTo>
                      <a:pt x="7" y="51"/>
                    </a:lnTo>
                    <a:lnTo>
                      <a:pt x="7" y="49"/>
                    </a:lnTo>
                    <a:lnTo>
                      <a:pt x="5" y="49"/>
                    </a:lnTo>
                    <a:lnTo>
                      <a:pt x="5" y="51"/>
                    </a:lnTo>
                    <a:lnTo>
                      <a:pt x="2" y="49"/>
                    </a:lnTo>
                    <a:lnTo>
                      <a:pt x="2" y="51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4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5" y="42"/>
                    </a:lnTo>
                    <a:lnTo>
                      <a:pt x="5" y="39"/>
                    </a:lnTo>
                    <a:lnTo>
                      <a:pt x="7" y="39"/>
                    </a:lnTo>
                    <a:lnTo>
                      <a:pt x="9" y="39"/>
                    </a:lnTo>
                    <a:lnTo>
                      <a:pt x="9" y="42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7" y="42"/>
                    </a:lnTo>
                    <a:lnTo>
                      <a:pt x="19" y="42"/>
                    </a:lnTo>
                    <a:lnTo>
                      <a:pt x="19" y="44"/>
                    </a:lnTo>
                    <a:lnTo>
                      <a:pt x="19" y="42"/>
                    </a:lnTo>
                    <a:lnTo>
                      <a:pt x="19" y="44"/>
                    </a:lnTo>
                    <a:lnTo>
                      <a:pt x="22" y="44"/>
                    </a:lnTo>
                    <a:lnTo>
                      <a:pt x="22" y="42"/>
                    </a:lnTo>
                    <a:lnTo>
                      <a:pt x="22" y="44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7" y="42"/>
                    </a:lnTo>
                    <a:lnTo>
                      <a:pt x="24" y="42"/>
                    </a:lnTo>
                    <a:lnTo>
                      <a:pt x="24" y="44"/>
                    </a:lnTo>
                    <a:lnTo>
                      <a:pt x="22" y="44"/>
                    </a:lnTo>
                    <a:lnTo>
                      <a:pt x="22" y="42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7" y="44"/>
                    </a:lnTo>
                    <a:lnTo>
                      <a:pt x="29" y="44"/>
                    </a:lnTo>
                    <a:lnTo>
                      <a:pt x="31" y="44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36" y="47"/>
                    </a:lnTo>
                    <a:lnTo>
                      <a:pt x="39" y="47"/>
                    </a:lnTo>
                    <a:lnTo>
                      <a:pt x="41" y="47"/>
                    </a:lnTo>
                    <a:lnTo>
                      <a:pt x="44" y="47"/>
                    </a:lnTo>
                    <a:lnTo>
                      <a:pt x="46" y="47"/>
                    </a:lnTo>
                    <a:lnTo>
                      <a:pt x="49" y="47"/>
                    </a:lnTo>
                    <a:lnTo>
                      <a:pt x="51" y="47"/>
                    </a:lnTo>
                    <a:lnTo>
                      <a:pt x="51" y="44"/>
                    </a:lnTo>
                    <a:lnTo>
                      <a:pt x="53" y="42"/>
                    </a:lnTo>
                    <a:lnTo>
                      <a:pt x="53" y="44"/>
                    </a:lnTo>
                    <a:lnTo>
                      <a:pt x="56" y="44"/>
                    </a:lnTo>
                    <a:lnTo>
                      <a:pt x="58" y="44"/>
                    </a:lnTo>
                    <a:lnTo>
                      <a:pt x="58" y="42"/>
                    </a:lnTo>
                    <a:lnTo>
                      <a:pt x="61" y="39"/>
                    </a:lnTo>
                    <a:lnTo>
                      <a:pt x="58" y="39"/>
                    </a:lnTo>
                    <a:lnTo>
                      <a:pt x="56" y="39"/>
                    </a:lnTo>
                    <a:lnTo>
                      <a:pt x="56" y="37"/>
                    </a:lnTo>
                    <a:lnTo>
                      <a:pt x="53" y="37"/>
                    </a:lnTo>
                    <a:lnTo>
                      <a:pt x="53" y="34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49" y="32"/>
                    </a:lnTo>
                    <a:lnTo>
                      <a:pt x="49" y="29"/>
                    </a:lnTo>
                    <a:lnTo>
                      <a:pt x="46" y="29"/>
                    </a:lnTo>
                    <a:lnTo>
                      <a:pt x="46" y="27"/>
                    </a:lnTo>
                    <a:lnTo>
                      <a:pt x="49" y="29"/>
                    </a:lnTo>
                    <a:lnTo>
                      <a:pt x="49" y="27"/>
                    </a:lnTo>
                    <a:lnTo>
                      <a:pt x="49" y="29"/>
                    </a:lnTo>
                    <a:lnTo>
                      <a:pt x="49" y="27"/>
                    </a:lnTo>
                    <a:lnTo>
                      <a:pt x="46" y="25"/>
                    </a:lnTo>
                    <a:lnTo>
                      <a:pt x="49" y="25"/>
                    </a:lnTo>
                    <a:lnTo>
                      <a:pt x="46" y="25"/>
                    </a:lnTo>
                    <a:lnTo>
                      <a:pt x="46" y="22"/>
                    </a:lnTo>
                    <a:lnTo>
                      <a:pt x="49" y="22"/>
                    </a:lnTo>
                    <a:lnTo>
                      <a:pt x="46" y="22"/>
                    </a:lnTo>
                    <a:lnTo>
                      <a:pt x="49" y="22"/>
                    </a:lnTo>
                    <a:lnTo>
                      <a:pt x="46" y="22"/>
                    </a:lnTo>
                    <a:lnTo>
                      <a:pt x="49" y="20"/>
                    </a:lnTo>
                    <a:lnTo>
                      <a:pt x="51" y="20"/>
                    </a:lnTo>
                    <a:lnTo>
                      <a:pt x="49" y="20"/>
                    </a:lnTo>
                    <a:lnTo>
                      <a:pt x="49" y="17"/>
                    </a:lnTo>
                    <a:lnTo>
                      <a:pt x="49" y="20"/>
                    </a:lnTo>
                    <a:lnTo>
                      <a:pt x="49" y="17"/>
                    </a:lnTo>
                    <a:lnTo>
                      <a:pt x="46" y="17"/>
                    </a:lnTo>
                    <a:lnTo>
                      <a:pt x="44" y="15"/>
                    </a:lnTo>
                    <a:lnTo>
                      <a:pt x="41" y="15"/>
                    </a:lnTo>
                    <a:lnTo>
                      <a:pt x="39" y="12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4" y="7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9" y="5"/>
                    </a:lnTo>
                    <a:lnTo>
                      <a:pt x="41" y="5"/>
                    </a:lnTo>
                    <a:lnTo>
                      <a:pt x="44" y="5"/>
                    </a:lnTo>
                    <a:lnTo>
                      <a:pt x="46" y="5"/>
                    </a:lnTo>
                    <a:close/>
                    <a:moveTo>
                      <a:pt x="46" y="0"/>
                    </a:moveTo>
                    <a:lnTo>
                      <a:pt x="49" y="0"/>
                    </a:lnTo>
                    <a:lnTo>
                      <a:pt x="49" y="3"/>
                    </a:lnTo>
                    <a:lnTo>
                      <a:pt x="51" y="3"/>
                    </a:lnTo>
                    <a:lnTo>
                      <a:pt x="49" y="3"/>
                    </a:lnTo>
                    <a:lnTo>
                      <a:pt x="46" y="3"/>
                    </a:lnTo>
                    <a:lnTo>
                      <a:pt x="44" y="3"/>
                    </a:lnTo>
                    <a:lnTo>
                      <a:pt x="41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1" name="Freeform 2367"/>
              <p:cNvSpPr>
                <a:spLocks noEditPoints="1"/>
              </p:cNvSpPr>
              <p:nvPr/>
            </p:nvSpPr>
            <p:spPr bwMode="auto">
              <a:xfrm>
                <a:off x="2691" y="1224"/>
                <a:ext cx="80" cy="59"/>
              </a:xfrm>
              <a:custGeom>
                <a:avLst/>
                <a:gdLst>
                  <a:gd name="T0" fmla="*/ 22 w 80"/>
                  <a:gd name="T1" fmla="*/ 44 h 59"/>
                  <a:gd name="T2" fmla="*/ 22 w 80"/>
                  <a:gd name="T3" fmla="*/ 42 h 59"/>
                  <a:gd name="T4" fmla="*/ 41 w 80"/>
                  <a:gd name="T5" fmla="*/ 34 h 59"/>
                  <a:gd name="T6" fmla="*/ 44 w 80"/>
                  <a:gd name="T7" fmla="*/ 39 h 59"/>
                  <a:gd name="T8" fmla="*/ 36 w 80"/>
                  <a:gd name="T9" fmla="*/ 34 h 59"/>
                  <a:gd name="T10" fmla="*/ 39 w 80"/>
                  <a:gd name="T11" fmla="*/ 32 h 59"/>
                  <a:gd name="T12" fmla="*/ 53 w 80"/>
                  <a:gd name="T13" fmla="*/ 7 h 59"/>
                  <a:gd name="T14" fmla="*/ 58 w 80"/>
                  <a:gd name="T15" fmla="*/ 10 h 59"/>
                  <a:gd name="T16" fmla="*/ 68 w 80"/>
                  <a:gd name="T17" fmla="*/ 10 h 59"/>
                  <a:gd name="T18" fmla="*/ 68 w 80"/>
                  <a:gd name="T19" fmla="*/ 12 h 59"/>
                  <a:gd name="T20" fmla="*/ 71 w 80"/>
                  <a:gd name="T21" fmla="*/ 12 h 59"/>
                  <a:gd name="T22" fmla="*/ 75 w 80"/>
                  <a:gd name="T23" fmla="*/ 12 h 59"/>
                  <a:gd name="T24" fmla="*/ 75 w 80"/>
                  <a:gd name="T25" fmla="*/ 20 h 59"/>
                  <a:gd name="T26" fmla="*/ 78 w 80"/>
                  <a:gd name="T27" fmla="*/ 25 h 59"/>
                  <a:gd name="T28" fmla="*/ 75 w 80"/>
                  <a:gd name="T29" fmla="*/ 29 h 59"/>
                  <a:gd name="T30" fmla="*/ 75 w 80"/>
                  <a:gd name="T31" fmla="*/ 32 h 59"/>
                  <a:gd name="T32" fmla="*/ 73 w 80"/>
                  <a:gd name="T33" fmla="*/ 42 h 59"/>
                  <a:gd name="T34" fmla="*/ 71 w 80"/>
                  <a:gd name="T35" fmla="*/ 44 h 59"/>
                  <a:gd name="T36" fmla="*/ 75 w 80"/>
                  <a:gd name="T37" fmla="*/ 49 h 59"/>
                  <a:gd name="T38" fmla="*/ 75 w 80"/>
                  <a:gd name="T39" fmla="*/ 59 h 59"/>
                  <a:gd name="T40" fmla="*/ 68 w 80"/>
                  <a:gd name="T41" fmla="*/ 54 h 59"/>
                  <a:gd name="T42" fmla="*/ 63 w 80"/>
                  <a:gd name="T43" fmla="*/ 51 h 59"/>
                  <a:gd name="T44" fmla="*/ 53 w 80"/>
                  <a:gd name="T45" fmla="*/ 54 h 59"/>
                  <a:gd name="T46" fmla="*/ 41 w 80"/>
                  <a:gd name="T47" fmla="*/ 54 h 59"/>
                  <a:gd name="T48" fmla="*/ 31 w 80"/>
                  <a:gd name="T49" fmla="*/ 51 h 59"/>
                  <a:gd name="T50" fmla="*/ 24 w 80"/>
                  <a:gd name="T51" fmla="*/ 51 h 59"/>
                  <a:gd name="T52" fmla="*/ 19 w 80"/>
                  <a:gd name="T53" fmla="*/ 54 h 59"/>
                  <a:gd name="T54" fmla="*/ 17 w 80"/>
                  <a:gd name="T55" fmla="*/ 59 h 59"/>
                  <a:gd name="T56" fmla="*/ 12 w 80"/>
                  <a:gd name="T57" fmla="*/ 51 h 59"/>
                  <a:gd name="T58" fmla="*/ 5 w 80"/>
                  <a:gd name="T59" fmla="*/ 51 h 59"/>
                  <a:gd name="T60" fmla="*/ 0 w 80"/>
                  <a:gd name="T61" fmla="*/ 47 h 59"/>
                  <a:gd name="T62" fmla="*/ 5 w 80"/>
                  <a:gd name="T63" fmla="*/ 39 h 59"/>
                  <a:gd name="T64" fmla="*/ 14 w 80"/>
                  <a:gd name="T65" fmla="*/ 42 h 59"/>
                  <a:gd name="T66" fmla="*/ 19 w 80"/>
                  <a:gd name="T67" fmla="*/ 44 h 59"/>
                  <a:gd name="T68" fmla="*/ 24 w 80"/>
                  <a:gd name="T69" fmla="*/ 42 h 59"/>
                  <a:gd name="T70" fmla="*/ 22 w 80"/>
                  <a:gd name="T71" fmla="*/ 42 h 59"/>
                  <a:gd name="T72" fmla="*/ 31 w 80"/>
                  <a:gd name="T73" fmla="*/ 44 h 59"/>
                  <a:gd name="T74" fmla="*/ 41 w 80"/>
                  <a:gd name="T75" fmla="*/ 47 h 59"/>
                  <a:gd name="T76" fmla="*/ 51 w 80"/>
                  <a:gd name="T77" fmla="*/ 44 h 59"/>
                  <a:gd name="T78" fmla="*/ 58 w 80"/>
                  <a:gd name="T79" fmla="*/ 42 h 59"/>
                  <a:gd name="T80" fmla="*/ 53 w 80"/>
                  <a:gd name="T81" fmla="*/ 37 h 59"/>
                  <a:gd name="T82" fmla="*/ 49 w 80"/>
                  <a:gd name="T83" fmla="*/ 29 h 59"/>
                  <a:gd name="T84" fmla="*/ 49 w 80"/>
                  <a:gd name="T85" fmla="*/ 29 h 59"/>
                  <a:gd name="T86" fmla="*/ 46 w 80"/>
                  <a:gd name="T87" fmla="*/ 22 h 59"/>
                  <a:gd name="T88" fmla="*/ 49 w 80"/>
                  <a:gd name="T89" fmla="*/ 20 h 59"/>
                  <a:gd name="T90" fmla="*/ 49 w 80"/>
                  <a:gd name="T91" fmla="*/ 17 h 59"/>
                  <a:gd name="T92" fmla="*/ 36 w 80"/>
                  <a:gd name="T93" fmla="*/ 12 h 59"/>
                  <a:gd name="T94" fmla="*/ 29 w 80"/>
                  <a:gd name="T95" fmla="*/ 7 h 59"/>
                  <a:gd name="T96" fmla="*/ 31 w 80"/>
                  <a:gd name="T97" fmla="*/ 7 h 59"/>
                  <a:gd name="T98" fmla="*/ 41 w 80"/>
                  <a:gd name="T99" fmla="*/ 5 h 59"/>
                  <a:gd name="T100" fmla="*/ 49 w 80"/>
                  <a:gd name="T101" fmla="*/ 3 h 59"/>
                  <a:gd name="T102" fmla="*/ 41 w 80"/>
                  <a:gd name="T10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0" h="59">
                    <a:moveTo>
                      <a:pt x="22" y="56"/>
                    </a:moveTo>
                    <a:lnTo>
                      <a:pt x="24" y="56"/>
                    </a:lnTo>
                    <a:lnTo>
                      <a:pt x="22" y="56"/>
                    </a:lnTo>
                    <a:moveTo>
                      <a:pt x="24" y="44"/>
                    </a:moveTo>
                    <a:lnTo>
                      <a:pt x="22" y="44"/>
                    </a:lnTo>
                    <a:lnTo>
                      <a:pt x="24" y="44"/>
                    </a:lnTo>
                    <a:moveTo>
                      <a:pt x="24" y="44"/>
                    </a:moveTo>
                    <a:lnTo>
                      <a:pt x="27" y="44"/>
                    </a:lnTo>
                    <a:lnTo>
                      <a:pt x="24" y="44"/>
                    </a:lnTo>
                    <a:moveTo>
                      <a:pt x="22" y="42"/>
                    </a:moveTo>
                    <a:lnTo>
                      <a:pt x="19" y="42"/>
                    </a:lnTo>
                    <a:lnTo>
                      <a:pt x="22" y="42"/>
                    </a:lnTo>
                    <a:moveTo>
                      <a:pt x="39" y="32"/>
                    </a:moveTo>
                    <a:lnTo>
                      <a:pt x="39" y="34"/>
                    </a:lnTo>
                    <a:lnTo>
                      <a:pt x="41" y="34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6" y="37"/>
                    </a:lnTo>
                    <a:lnTo>
                      <a:pt x="46" y="39"/>
                    </a:lnTo>
                    <a:lnTo>
                      <a:pt x="44" y="39"/>
                    </a:lnTo>
                    <a:lnTo>
                      <a:pt x="44" y="37"/>
                    </a:lnTo>
                    <a:lnTo>
                      <a:pt x="41" y="37"/>
                    </a:lnTo>
                    <a:lnTo>
                      <a:pt x="39" y="37"/>
                    </a:lnTo>
                    <a:lnTo>
                      <a:pt x="36" y="37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1" y="32"/>
                    </a:lnTo>
                    <a:lnTo>
                      <a:pt x="34" y="32"/>
                    </a:lnTo>
                    <a:lnTo>
                      <a:pt x="36" y="32"/>
                    </a:lnTo>
                    <a:lnTo>
                      <a:pt x="39" y="32"/>
                    </a:lnTo>
                    <a:moveTo>
                      <a:pt x="46" y="5"/>
                    </a:moveTo>
                    <a:lnTo>
                      <a:pt x="49" y="5"/>
                    </a:lnTo>
                    <a:lnTo>
                      <a:pt x="51" y="5"/>
                    </a:lnTo>
                    <a:lnTo>
                      <a:pt x="53" y="5"/>
                    </a:lnTo>
                    <a:lnTo>
                      <a:pt x="53" y="7"/>
                    </a:lnTo>
                    <a:lnTo>
                      <a:pt x="56" y="7"/>
                    </a:lnTo>
                    <a:lnTo>
                      <a:pt x="58" y="7"/>
                    </a:lnTo>
                    <a:lnTo>
                      <a:pt x="58" y="10"/>
                    </a:lnTo>
                    <a:lnTo>
                      <a:pt x="61" y="10"/>
                    </a:lnTo>
                    <a:lnTo>
                      <a:pt x="58" y="10"/>
                    </a:lnTo>
                    <a:lnTo>
                      <a:pt x="61" y="12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6" y="10"/>
                    </a:lnTo>
                    <a:lnTo>
                      <a:pt x="68" y="10"/>
                    </a:lnTo>
                    <a:lnTo>
                      <a:pt x="66" y="10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68" y="10"/>
                    </a:lnTo>
                    <a:lnTo>
                      <a:pt x="68" y="12"/>
                    </a:lnTo>
                    <a:lnTo>
                      <a:pt x="68" y="10"/>
                    </a:lnTo>
                    <a:lnTo>
                      <a:pt x="71" y="10"/>
                    </a:lnTo>
                    <a:lnTo>
                      <a:pt x="73" y="10"/>
                    </a:lnTo>
                    <a:lnTo>
                      <a:pt x="73" y="12"/>
                    </a:lnTo>
                    <a:lnTo>
                      <a:pt x="71" y="12"/>
                    </a:lnTo>
                    <a:lnTo>
                      <a:pt x="73" y="12"/>
                    </a:lnTo>
                    <a:lnTo>
                      <a:pt x="73" y="10"/>
                    </a:lnTo>
                    <a:lnTo>
                      <a:pt x="75" y="12"/>
                    </a:lnTo>
                    <a:lnTo>
                      <a:pt x="75" y="10"/>
                    </a:lnTo>
                    <a:lnTo>
                      <a:pt x="75" y="12"/>
                    </a:lnTo>
                    <a:lnTo>
                      <a:pt x="75" y="15"/>
                    </a:lnTo>
                    <a:lnTo>
                      <a:pt x="78" y="15"/>
                    </a:lnTo>
                    <a:lnTo>
                      <a:pt x="78" y="17"/>
                    </a:lnTo>
                    <a:lnTo>
                      <a:pt x="78" y="20"/>
                    </a:lnTo>
                    <a:lnTo>
                      <a:pt x="75" y="20"/>
                    </a:lnTo>
                    <a:lnTo>
                      <a:pt x="75" y="22"/>
                    </a:lnTo>
                    <a:lnTo>
                      <a:pt x="75" y="25"/>
                    </a:lnTo>
                    <a:lnTo>
                      <a:pt x="75" y="22"/>
                    </a:lnTo>
                    <a:lnTo>
                      <a:pt x="75" y="25"/>
                    </a:lnTo>
                    <a:lnTo>
                      <a:pt x="78" y="25"/>
                    </a:lnTo>
                    <a:lnTo>
                      <a:pt x="80" y="25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29"/>
                    </a:lnTo>
                    <a:lnTo>
                      <a:pt x="75" y="29"/>
                    </a:lnTo>
                    <a:lnTo>
                      <a:pt x="78" y="29"/>
                    </a:lnTo>
                    <a:lnTo>
                      <a:pt x="75" y="29"/>
                    </a:lnTo>
                    <a:lnTo>
                      <a:pt x="75" y="32"/>
                    </a:lnTo>
                    <a:lnTo>
                      <a:pt x="73" y="32"/>
                    </a:lnTo>
                    <a:lnTo>
                      <a:pt x="75" y="32"/>
                    </a:lnTo>
                    <a:lnTo>
                      <a:pt x="75" y="34"/>
                    </a:lnTo>
                    <a:lnTo>
                      <a:pt x="75" y="37"/>
                    </a:lnTo>
                    <a:lnTo>
                      <a:pt x="75" y="39"/>
                    </a:lnTo>
                    <a:lnTo>
                      <a:pt x="73" y="39"/>
                    </a:lnTo>
                    <a:lnTo>
                      <a:pt x="73" y="42"/>
                    </a:lnTo>
                    <a:lnTo>
                      <a:pt x="71" y="42"/>
                    </a:lnTo>
                    <a:lnTo>
                      <a:pt x="71" y="39"/>
                    </a:lnTo>
                    <a:lnTo>
                      <a:pt x="68" y="42"/>
                    </a:lnTo>
                    <a:lnTo>
                      <a:pt x="71" y="42"/>
                    </a:lnTo>
                    <a:lnTo>
                      <a:pt x="71" y="44"/>
                    </a:lnTo>
                    <a:lnTo>
                      <a:pt x="73" y="44"/>
                    </a:lnTo>
                    <a:lnTo>
                      <a:pt x="71" y="44"/>
                    </a:lnTo>
                    <a:lnTo>
                      <a:pt x="71" y="47"/>
                    </a:lnTo>
                    <a:lnTo>
                      <a:pt x="73" y="47"/>
                    </a:lnTo>
                    <a:lnTo>
                      <a:pt x="75" y="49"/>
                    </a:lnTo>
                    <a:lnTo>
                      <a:pt x="78" y="49"/>
                    </a:lnTo>
                    <a:lnTo>
                      <a:pt x="75" y="51"/>
                    </a:lnTo>
                    <a:lnTo>
                      <a:pt x="75" y="54"/>
                    </a:lnTo>
                    <a:lnTo>
                      <a:pt x="75" y="56"/>
                    </a:lnTo>
                    <a:lnTo>
                      <a:pt x="75" y="59"/>
                    </a:lnTo>
                    <a:lnTo>
                      <a:pt x="75" y="56"/>
                    </a:lnTo>
                    <a:lnTo>
                      <a:pt x="73" y="56"/>
                    </a:lnTo>
                    <a:lnTo>
                      <a:pt x="73" y="54"/>
                    </a:lnTo>
                    <a:lnTo>
                      <a:pt x="71" y="54"/>
                    </a:lnTo>
                    <a:lnTo>
                      <a:pt x="68" y="54"/>
                    </a:lnTo>
                    <a:lnTo>
                      <a:pt x="68" y="51"/>
                    </a:lnTo>
                    <a:lnTo>
                      <a:pt x="68" y="54"/>
                    </a:lnTo>
                    <a:lnTo>
                      <a:pt x="68" y="51"/>
                    </a:lnTo>
                    <a:lnTo>
                      <a:pt x="66" y="51"/>
                    </a:lnTo>
                    <a:lnTo>
                      <a:pt x="63" y="51"/>
                    </a:lnTo>
                    <a:lnTo>
                      <a:pt x="61" y="51"/>
                    </a:lnTo>
                    <a:lnTo>
                      <a:pt x="58" y="51"/>
                    </a:lnTo>
                    <a:lnTo>
                      <a:pt x="56" y="51"/>
                    </a:lnTo>
                    <a:lnTo>
                      <a:pt x="53" y="51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49" y="54"/>
                    </a:lnTo>
                    <a:lnTo>
                      <a:pt x="46" y="54"/>
                    </a:lnTo>
                    <a:lnTo>
                      <a:pt x="44" y="54"/>
                    </a:lnTo>
                    <a:lnTo>
                      <a:pt x="41" y="54"/>
                    </a:lnTo>
                    <a:lnTo>
                      <a:pt x="39" y="54"/>
                    </a:lnTo>
                    <a:lnTo>
                      <a:pt x="36" y="54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1" y="51"/>
                    </a:lnTo>
                    <a:lnTo>
                      <a:pt x="29" y="51"/>
                    </a:lnTo>
                    <a:lnTo>
                      <a:pt x="27" y="51"/>
                    </a:lnTo>
                    <a:lnTo>
                      <a:pt x="24" y="51"/>
                    </a:lnTo>
                    <a:lnTo>
                      <a:pt x="27" y="51"/>
                    </a:lnTo>
                    <a:lnTo>
                      <a:pt x="24" y="51"/>
                    </a:lnTo>
                    <a:lnTo>
                      <a:pt x="22" y="51"/>
                    </a:lnTo>
                    <a:lnTo>
                      <a:pt x="24" y="51"/>
                    </a:lnTo>
                    <a:lnTo>
                      <a:pt x="22" y="51"/>
                    </a:lnTo>
                    <a:lnTo>
                      <a:pt x="22" y="54"/>
                    </a:lnTo>
                    <a:lnTo>
                      <a:pt x="19" y="54"/>
                    </a:lnTo>
                    <a:lnTo>
                      <a:pt x="17" y="54"/>
                    </a:lnTo>
                    <a:lnTo>
                      <a:pt x="17" y="56"/>
                    </a:lnTo>
                    <a:lnTo>
                      <a:pt x="19" y="56"/>
                    </a:lnTo>
                    <a:lnTo>
                      <a:pt x="19" y="59"/>
                    </a:lnTo>
                    <a:lnTo>
                      <a:pt x="17" y="59"/>
                    </a:lnTo>
                    <a:lnTo>
                      <a:pt x="17" y="56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2" y="51"/>
                    </a:lnTo>
                    <a:lnTo>
                      <a:pt x="9" y="51"/>
                    </a:lnTo>
                    <a:lnTo>
                      <a:pt x="7" y="51"/>
                    </a:lnTo>
                    <a:lnTo>
                      <a:pt x="7" y="49"/>
                    </a:lnTo>
                    <a:lnTo>
                      <a:pt x="5" y="49"/>
                    </a:lnTo>
                    <a:lnTo>
                      <a:pt x="5" y="51"/>
                    </a:lnTo>
                    <a:lnTo>
                      <a:pt x="2" y="49"/>
                    </a:lnTo>
                    <a:lnTo>
                      <a:pt x="2" y="51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4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5" y="42"/>
                    </a:lnTo>
                    <a:lnTo>
                      <a:pt x="5" y="39"/>
                    </a:lnTo>
                    <a:lnTo>
                      <a:pt x="7" y="39"/>
                    </a:lnTo>
                    <a:lnTo>
                      <a:pt x="9" y="39"/>
                    </a:lnTo>
                    <a:lnTo>
                      <a:pt x="9" y="42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7" y="42"/>
                    </a:lnTo>
                    <a:lnTo>
                      <a:pt x="19" y="42"/>
                    </a:lnTo>
                    <a:lnTo>
                      <a:pt x="19" y="44"/>
                    </a:lnTo>
                    <a:lnTo>
                      <a:pt x="19" y="42"/>
                    </a:lnTo>
                    <a:lnTo>
                      <a:pt x="19" y="44"/>
                    </a:lnTo>
                    <a:lnTo>
                      <a:pt x="22" y="44"/>
                    </a:lnTo>
                    <a:lnTo>
                      <a:pt x="22" y="42"/>
                    </a:lnTo>
                    <a:lnTo>
                      <a:pt x="22" y="44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7" y="42"/>
                    </a:lnTo>
                    <a:lnTo>
                      <a:pt x="24" y="42"/>
                    </a:lnTo>
                    <a:lnTo>
                      <a:pt x="24" y="44"/>
                    </a:lnTo>
                    <a:lnTo>
                      <a:pt x="22" y="44"/>
                    </a:lnTo>
                    <a:lnTo>
                      <a:pt x="22" y="42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7" y="44"/>
                    </a:lnTo>
                    <a:lnTo>
                      <a:pt x="29" y="44"/>
                    </a:lnTo>
                    <a:lnTo>
                      <a:pt x="31" y="44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36" y="47"/>
                    </a:lnTo>
                    <a:lnTo>
                      <a:pt x="39" y="47"/>
                    </a:lnTo>
                    <a:lnTo>
                      <a:pt x="41" y="47"/>
                    </a:lnTo>
                    <a:lnTo>
                      <a:pt x="44" y="47"/>
                    </a:lnTo>
                    <a:lnTo>
                      <a:pt x="46" y="47"/>
                    </a:lnTo>
                    <a:lnTo>
                      <a:pt x="49" y="47"/>
                    </a:lnTo>
                    <a:lnTo>
                      <a:pt x="51" y="47"/>
                    </a:lnTo>
                    <a:lnTo>
                      <a:pt x="51" y="44"/>
                    </a:lnTo>
                    <a:lnTo>
                      <a:pt x="53" y="42"/>
                    </a:lnTo>
                    <a:lnTo>
                      <a:pt x="53" y="44"/>
                    </a:lnTo>
                    <a:lnTo>
                      <a:pt x="56" y="44"/>
                    </a:lnTo>
                    <a:lnTo>
                      <a:pt x="58" y="44"/>
                    </a:lnTo>
                    <a:lnTo>
                      <a:pt x="58" y="42"/>
                    </a:lnTo>
                    <a:lnTo>
                      <a:pt x="61" y="39"/>
                    </a:lnTo>
                    <a:lnTo>
                      <a:pt x="58" y="39"/>
                    </a:lnTo>
                    <a:lnTo>
                      <a:pt x="56" y="39"/>
                    </a:lnTo>
                    <a:lnTo>
                      <a:pt x="56" y="37"/>
                    </a:lnTo>
                    <a:lnTo>
                      <a:pt x="53" y="37"/>
                    </a:lnTo>
                    <a:lnTo>
                      <a:pt x="53" y="34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49" y="32"/>
                    </a:lnTo>
                    <a:lnTo>
                      <a:pt x="49" y="29"/>
                    </a:lnTo>
                    <a:lnTo>
                      <a:pt x="46" y="29"/>
                    </a:lnTo>
                    <a:lnTo>
                      <a:pt x="46" y="27"/>
                    </a:lnTo>
                    <a:lnTo>
                      <a:pt x="49" y="29"/>
                    </a:lnTo>
                    <a:lnTo>
                      <a:pt x="49" y="27"/>
                    </a:lnTo>
                    <a:lnTo>
                      <a:pt x="49" y="29"/>
                    </a:lnTo>
                    <a:lnTo>
                      <a:pt x="49" y="27"/>
                    </a:lnTo>
                    <a:lnTo>
                      <a:pt x="46" y="25"/>
                    </a:lnTo>
                    <a:lnTo>
                      <a:pt x="49" y="25"/>
                    </a:lnTo>
                    <a:lnTo>
                      <a:pt x="46" y="25"/>
                    </a:lnTo>
                    <a:lnTo>
                      <a:pt x="46" y="22"/>
                    </a:lnTo>
                    <a:lnTo>
                      <a:pt x="49" y="22"/>
                    </a:lnTo>
                    <a:lnTo>
                      <a:pt x="46" y="22"/>
                    </a:lnTo>
                    <a:lnTo>
                      <a:pt x="49" y="22"/>
                    </a:lnTo>
                    <a:lnTo>
                      <a:pt x="46" y="22"/>
                    </a:lnTo>
                    <a:lnTo>
                      <a:pt x="49" y="20"/>
                    </a:lnTo>
                    <a:lnTo>
                      <a:pt x="51" y="20"/>
                    </a:lnTo>
                    <a:lnTo>
                      <a:pt x="49" y="20"/>
                    </a:lnTo>
                    <a:lnTo>
                      <a:pt x="49" y="17"/>
                    </a:lnTo>
                    <a:lnTo>
                      <a:pt x="49" y="20"/>
                    </a:lnTo>
                    <a:lnTo>
                      <a:pt x="49" y="17"/>
                    </a:lnTo>
                    <a:lnTo>
                      <a:pt x="46" y="17"/>
                    </a:lnTo>
                    <a:lnTo>
                      <a:pt x="44" y="15"/>
                    </a:lnTo>
                    <a:lnTo>
                      <a:pt x="41" y="15"/>
                    </a:lnTo>
                    <a:lnTo>
                      <a:pt x="39" y="12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4" y="7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9" y="5"/>
                    </a:lnTo>
                    <a:lnTo>
                      <a:pt x="41" y="5"/>
                    </a:lnTo>
                    <a:lnTo>
                      <a:pt x="44" y="5"/>
                    </a:lnTo>
                    <a:lnTo>
                      <a:pt x="46" y="5"/>
                    </a:lnTo>
                    <a:moveTo>
                      <a:pt x="46" y="0"/>
                    </a:moveTo>
                    <a:lnTo>
                      <a:pt x="49" y="0"/>
                    </a:lnTo>
                    <a:lnTo>
                      <a:pt x="49" y="3"/>
                    </a:lnTo>
                    <a:lnTo>
                      <a:pt x="51" y="3"/>
                    </a:lnTo>
                    <a:lnTo>
                      <a:pt x="49" y="3"/>
                    </a:lnTo>
                    <a:lnTo>
                      <a:pt x="46" y="3"/>
                    </a:lnTo>
                    <a:lnTo>
                      <a:pt x="44" y="3"/>
                    </a:lnTo>
                    <a:lnTo>
                      <a:pt x="41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2" name="Freeform 2368"/>
              <p:cNvSpPr>
                <a:spLocks noEditPoints="1"/>
              </p:cNvSpPr>
              <p:nvPr/>
            </p:nvSpPr>
            <p:spPr bwMode="auto">
              <a:xfrm>
                <a:off x="2583" y="1268"/>
                <a:ext cx="61" cy="22"/>
              </a:xfrm>
              <a:custGeom>
                <a:avLst/>
                <a:gdLst>
                  <a:gd name="T0" fmla="*/ 37 w 61"/>
                  <a:gd name="T1" fmla="*/ 20 h 22"/>
                  <a:gd name="T2" fmla="*/ 15 w 61"/>
                  <a:gd name="T3" fmla="*/ 0 h 22"/>
                  <a:gd name="T4" fmla="*/ 20 w 61"/>
                  <a:gd name="T5" fmla="*/ 0 h 22"/>
                  <a:gd name="T6" fmla="*/ 25 w 61"/>
                  <a:gd name="T7" fmla="*/ 0 h 22"/>
                  <a:gd name="T8" fmla="*/ 25 w 61"/>
                  <a:gd name="T9" fmla="*/ 0 h 22"/>
                  <a:gd name="T10" fmla="*/ 27 w 61"/>
                  <a:gd name="T11" fmla="*/ 3 h 22"/>
                  <a:gd name="T12" fmla="*/ 32 w 61"/>
                  <a:gd name="T13" fmla="*/ 3 h 22"/>
                  <a:gd name="T14" fmla="*/ 37 w 61"/>
                  <a:gd name="T15" fmla="*/ 3 h 22"/>
                  <a:gd name="T16" fmla="*/ 42 w 61"/>
                  <a:gd name="T17" fmla="*/ 3 h 22"/>
                  <a:gd name="T18" fmla="*/ 44 w 61"/>
                  <a:gd name="T19" fmla="*/ 5 h 22"/>
                  <a:gd name="T20" fmla="*/ 47 w 61"/>
                  <a:gd name="T21" fmla="*/ 7 h 22"/>
                  <a:gd name="T22" fmla="*/ 49 w 61"/>
                  <a:gd name="T23" fmla="*/ 10 h 22"/>
                  <a:gd name="T24" fmla="*/ 54 w 61"/>
                  <a:gd name="T25" fmla="*/ 10 h 22"/>
                  <a:gd name="T26" fmla="*/ 56 w 61"/>
                  <a:gd name="T27" fmla="*/ 12 h 22"/>
                  <a:gd name="T28" fmla="*/ 59 w 61"/>
                  <a:gd name="T29" fmla="*/ 15 h 22"/>
                  <a:gd name="T30" fmla="*/ 61 w 61"/>
                  <a:gd name="T31" fmla="*/ 17 h 22"/>
                  <a:gd name="T32" fmla="*/ 56 w 61"/>
                  <a:gd name="T33" fmla="*/ 17 h 22"/>
                  <a:gd name="T34" fmla="*/ 56 w 61"/>
                  <a:gd name="T35" fmla="*/ 17 h 22"/>
                  <a:gd name="T36" fmla="*/ 51 w 61"/>
                  <a:gd name="T37" fmla="*/ 17 h 22"/>
                  <a:gd name="T38" fmla="*/ 51 w 61"/>
                  <a:gd name="T39" fmla="*/ 17 h 22"/>
                  <a:gd name="T40" fmla="*/ 47 w 61"/>
                  <a:gd name="T41" fmla="*/ 17 h 22"/>
                  <a:gd name="T42" fmla="*/ 42 w 61"/>
                  <a:gd name="T43" fmla="*/ 17 h 22"/>
                  <a:gd name="T44" fmla="*/ 44 w 61"/>
                  <a:gd name="T45" fmla="*/ 17 h 22"/>
                  <a:gd name="T46" fmla="*/ 47 w 61"/>
                  <a:gd name="T47" fmla="*/ 15 h 22"/>
                  <a:gd name="T48" fmla="*/ 42 w 61"/>
                  <a:gd name="T49" fmla="*/ 15 h 22"/>
                  <a:gd name="T50" fmla="*/ 39 w 61"/>
                  <a:gd name="T51" fmla="*/ 20 h 22"/>
                  <a:gd name="T52" fmla="*/ 37 w 61"/>
                  <a:gd name="T53" fmla="*/ 17 h 22"/>
                  <a:gd name="T54" fmla="*/ 34 w 61"/>
                  <a:gd name="T55" fmla="*/ 20 h 22"/>
                  <a:gd name="T56" fmla="*/ 34 w 61"/>
                  <a:gd name="T57" fmla="*/ 20 h 22"/>
                  <a:gd name="T58" fmla="*/ 32 w 61"/>
                  <a:gd name="T59" fmla="*/ 22 h 22"/>
                  <a:gd name="T60" fmla="*/ 32 w 61"/>
                  <a:gd name="T61" fmla="*/ 22 h 22"/>
                  <a:gd name="T62" fmla="*/ 27 w 61"/>
                  <a:gd name="T63" fmla="*/ 20 h 22"/>
                  <a:gd name="T64" fmla="*/ 25 w 61"/>
                  <a:gd name="T65" fmla="*/ 20 h 22"/>
                  <a:gd name="T66" fmla="*/ 20 w 61"/>
                  <a:gd name="T67" fmla="*/ 17 h 22"/>
                  <a:gd name="T68" fmla="*/ 17 w 61"/>
                  <a:gd name="T69" fmla="*/ 20 h 22"/>
                  <a:gd name="T70" fmla="*/ 15 w 61"/>
                  <a:gd name="T71" fmla="*/ 17 h 22"/>
                  <a:gd name="T72" fmla="*/ 15 w 61"/>
                  <a:gd name="T73" fmla="*/ 12 h 22"/>
                  <a:gd name="T74" fmla="*/ 12 w 61"/>
                  <a:gd name="T75" fmla="*/ 12 h 22"/>
                  <a:gd name="T76" fmla="*/ 12 w 61"/>
                  <a:gd name="T77" fmla="*/ 12 h 22"/>
                  <a:gd name="T78" fmla="*/ 10 w 61"/>
                  <a:gd name="T79" fmla="*/ 10 h 22"/>
                  <a:gd name="T80" fmla="*/ 7 w 61"/>
                  <a:gd name="T81" fmla="*/ 10 h 22"/>
                  <a:gd name="T82" fmla="*/ 7 w 61"/>
                  <a:gd name="T83" fmla="*/ 10 h 22"/>
                  <a:gd name="T84" fmla="*/ 5 w 61"/>
                  <a:gd name="T85" fmla="*/ 10 h 22"/>
                  <a:gd name="T86" fmla="*/ 5 w 61"/>
                  <a:gd name="T87" fmla="*/ 10 h 22"/>
                  <a:gd name="T88" fmla="*/ 3 w 61"/>
                  <a:gd name="T89" fmla="*/ 7 h 22"/>
                  <a:gd name="T90" fmla="*/ 0 w 61"/>
                  <a:gd name="T91" fmla="*/ 5 h 22"/>
                  <a:gd name="T92" fmla="*/ 3 w 61"/>
                  <a:gd name="T93" fmla="*/ 3 h 22"/>
                  <a:gd name="T94" fmla="*/ 7 w 61"/>
                  <a:gd name="T95" fmla="*/ 3 h 22"/>
                  <a:gd name="T96" fmla="*/ 12 w 61"/>
                  <a:gd name="T97" fmla="*/ 3 h 22"/>
                  <a:gd name="T98" fmla="*/ 15 w 61"/>
                  <a:gd name="T9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1" h="22">
                    <a:moveTo>
                      <a:pt x="37" y="17"/>
                    </a:moveTo>
                    <a:lnTo>
                      <a:pt x="37" y="20"/>
                    </a:lnTo>
                    <a:lnTo>
                      <a:pt x="37" y="17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3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42" y="3"/>
                    </a:lnTo>
                    <a:lnTo>
                      <a:pt x="42" y="5"/>
                    </a:lnTo>
                    <a:lnTo>
                      <a:pt x="44" y="5"/>
                    </a:lnTo>
                    <a:lnTo>
                      <a:pt x="44" y="7"/>
                    </a:lnTo>
                    <a:lnTo>
                      <a:pt x="47" y="7"/>
                    </a:lnTo>
                    <a:lnTo>
                      <a:pt x="49" y="7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4" y="10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59" y="12"/>
                    </a:lnTo>
                    <a:lnTo>
                      <a:pt x="59" y="15"/>
                    </a:lnTo>
                    <a:lnTo>
                      <a:pt x="59" y="17"/>
                    </a:lnTo>
                    <a:lnTo>
                      <a:pt x="61" y="17"/>
                    </a:lnTo>
                    <a:lnTo>
                      <a:pt x="59" y="17"/>
                    </a:lnTo>
                    <a:lnTo>
                      <a:pt x="56" y="17"/>
                    </a:lnTo>
                    <a:lnTo>
                      <a:pt x="56" y="20"/>
                    </a:lnTo>
                    <a:lnTo>
                      <a:pt x="56" y="17"/>
                    </a:lnTo>
                    <a:lnTo>
                      <a:pt x="54" y="17"/>
                    </a:lnTo>
                    <a:lnTo>
                      <a:pt x="51" y="17"/>
                    </a:lnTo>
                    <a:lnTo>
                      <a:pt x="51" y="20"/>
                    </a:lnTo>
                    <a:lnTo>
                      <a:pt x="51" y="17"/>
                    </a:lnTo>
                    <a:lnTo>
                      <a:pt x="49" y="17"/>
                    </a:lnTo>
                    <a:lnTo>
                      <a:pt x="47" y="17"/>
                    </a:lnTo>
                    <a:lnTo>
                      <a:pt x="44" y="17"/>
                    </a:lnTo>
                    <a:lnTo>
                      <a:pt x="42" y="17"/>
                    </a:lnTo>
                    <a:lnTo>
                      <a:pt x="42" y="15"/>
                    </a:lnTo>
                    <a:lnTo>
                      <a:pt x="44" y="17"/>
                    </a:lnTo>
                    <a:lnTo>
                      <a:pt x="47" y="17"/>
                    </a:lnTo>
                    <a:lnTo>
                      <a:pt x="47" y="15"/>
                    </a:lnTo>
                    <a:lnTo>
                      <a:pt x="44" y="15"/>
                    </a:lnTo>
                    <a:lnTo>
                      <a:pt x="42" y="15"/>
                    </a:lnTo>
                    <a:lnTo>
                      <a:pt x="42" y="17"/>
                    </a:lnTo>
                    <a:lnTo>
                      <a:pt x="39" y="20"/>
                    </a:lnTo>
                    <a:lnTo>
                      <a:pt x="37" y="20"/>
                    </a:lnTo>
                    <a:lnTo>
                      <a:pt x="37" y="17"/>
                    </a:lnTo>
                    <a:lnTo>
                      <a:pt x="34" y="17"/>
                    </a:lnTo>
                    <a:lnTo>
                      <a:pt x="34" y="20"/>
                    </a:lnTo>
                    <a:lnTo>
                      <a:pt x="32" y="20"/>
                    </a:lnTo>
                    <a:lnTo>
                      <a:pt x="34" y="20"/>
                    </a:lnTo>
                    <a:lnTo>
                      <a:pt x="32" y="20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2" y="22"/>
                    </a:lnTo>
                    <a:lnTo>
                      <a:pt x="29" y="20"/>
                    </a:lnTo>
                    <a:lnTo>
                      <a:pt x="27" y="20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2" y="17"/>
                    </a:lnTo>
                    <a:lnTo>
                      <a:pt x="20" y="17"/>
                    </a:lnTo>
                    <a:lnTo>
                      <a:pt x="17" y="17"/>
                    </a:lnTo>
                    <a:lnTo>
                      <a:pt x="17" y="20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5" y="15"/>
                    </a:lnTo>
                    <a:lnTo>
                      <a:pt x="12" y="12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3" name="Freeform 2369"/>
              <p:cNvSpPr>
                <a:spLocks noEditPoints="1"/>
              </p:cNvSpPr>
              <p:nvPr/>
            </p:nvSpPr>
            <p:spPr bwMode="auto">
              <a:xfrm>
                <a:off x="2583" y="1268"/>
                <a:ext cx="61" cy="22"/>
              </a:xfrm>
              <a:custGeom>
                <a:avLst/>
                <a:gdLst>
                  <a:gd name="T0" fmla="*/ 37 w 61"/>
                  <a:gd name="T1" fmla="*/ 20 h 22"/>
                  <a:gd name="T2" fmla="*/ 15 w 61"/>
                  <a:gd name="T3" fmla="*/ 0 h 22"/>
                  <a:gd name="T4" fmla="*/ 20 w 61"/>
                  <a:gd name="T5" fmla="*/ 0 h 22"/>
                  <a:gd name="T6" fmla="*/ 25 w 61"/>
                  <a:gd name="T7" fmla="*/ 0 h 22"/>
                  <a:gd name="T8" fmla="*/ 25 w 61"/>
                  <a:gd name="T9" fmla="*/ 0 h 22"/>
                  <a:gd name="T10" fmla="*/ 27 w 61"/>
                  <a:gd name="T11" fmla="*/ 3 h 22"/>
                  <a:gd name="T12" fmla="*/ 32 w 61"/>
                  <a:gd name="T13" fmla="*/ 3 h 22"/>
                  <a:gd name="T14" fmla="*/ 37 w 61"/>
                  <a:gd name="T15" fmla="*/ 3 h 22"/>
                  <a:gd name="T16" fmla="*/ 42 w 61"/>
                  <a:gd name="T17" fmla="*/ 3 h 22"/>
                  <a:gd name="T18" fmla="*/ 44 w 61"/>
                  <a:gd name="T19" fmla="*/ 5 h 22"/>
                  <a:gd name="T20" fmla="*/ 47 w 61"/>
                  <a:gd name="T21" fmla="*/ 7 h 22"/>
                  <a:gd name="T22" fmla="*/ 49 w 61"/>
                  <a:gd name="T23" fmla="*/ 10 h 22"/>
                  <a:gd name="T24" fmla="*/ 54 w 61"/>
                  <a:gd name="T25" fmla="*/ 10 h 22"/>
                  <a:gd name="T26" fmla="*/ 56 w 61"/>
                  <a:gd name="T27" fmla="*/ 12 h 22"/>
                  <a:gd name="T28" fmla="*/ 59 w 61"/>
                  <a:gd name="T29" fmla="*/ 15 h 22"/>
                  <a:gd name="T30" fmla="*/ 61 w 61"/>
                  <a:gd name="T31" fmla="*/ 17 h 22"/>
                  <a:gd name="T32" fmla="*/ 56 w 61"/>
                  <a:gd name="T33" fmla="*/ 17 h 22"/>
                  <a:gd name="T34" fmla="*/ 56 w 61"/>
                  <a:gd name="T35" fmla="*/ 17 h 22"/>
                  <a:gd name="T36" fmla="*/ 51 w 61"/>
                  <a:gd name="T37" fmla="*/ 17 h 22"/>
                  <a:gd name="T38" fmla="*/ 51 w 61"/>
                  <a:gd name="T39" fmla="*/ 17 h 22"/>
                  <a:gd name="T40" fmla="*/ 47 w 61"/>
                  <a:gd name="T41" fmla="*/ 17 h 22"/>
                  <a:gd name="T42" fmla="*/ 42 w 61"/>
                  <a:gd name="T43" fmla="*/ 17 h 22"/>
                  <a:gd name="T44" fmla="*/ 44 w 61"/>
                  <a:gd name="T45" fmla="*/ 17 h 22"/>
                  <a:gd name="T46" fmla="*/ 47 w 61"/>
                  <a:gd name="T47" fmla="*/ 15 h 22"/>
                  <a:gd name="T48" fmla="*/ 42 w 61"/>
                  <a:gd name="T49" fmla="*/ 15 h 22"/>
                  <a:gd name="T50" fmla="*/ 39 w 61"/>
                  <a:gd name="T51" fmla="*/ 20 h 22"/>
                  <a:gd name="T52" fmla="*/ 37 w 61"/>
                  <a:gd name="T53" fmla="*/ 17 h 22"/>
                  <a:gd name="T54" fmla="*/ 34 w 61"/>
                  <a:gd name="T55" fmla="*/ 20 h 22"/>
                  <a:gd name="T56" fmla="*/ 34 w 61"/>
                  <a:gd name="T57" fmla="*/ 20 h 22"/>
                  <a:gd name="T58" fmla="*/ 32 w 61"/>
                  <a:gd name="T59" fmla="*/ 22 h 22"/>
                  <a:gd name="T60" fmla="*/ 32 w 61"/>
                  <a:gd name="T61" fmla="*/ 22 h 22"/>
                  <a:gd name="T62" fmla="*/ 27 w 61"/>
                  <a:gd name="T63" fmla="*/ 20 h 22"/>
                  <a:gd name="T64" fmla="*/ 25 w 61"/>
                  <a:gd name="T65" fmla="*/ 20 h 22"/>
                  <a:gd name="T66" fmla="*/ 20 w 61"/>
                  <a:gd name="T67" fmla="*/ 17 h 22"/>
                  <a:gd name="T68" fmla="*/ 17 w 61"/>
                  <a:gd name="T69" fmla="*/ 20 h 22"/>
                  <a:gd name="T70" fmla="*/ 15 w 61"/>
                  <a:gd name="T71" fmla="*/ 17 h 22"/>
                  <a:gd name="T72" fmla="*/ 15 w 61"/>
                  <a:gd name="T73" fmla="*/ 12 h 22"/>
                  <a:gd name="T74" fmla="*/ 12 w 61"/>
                  <a:gd name="T75" fmla="*/ 12 h 22"/>
                  <a:gd name="T76" fmla="*/ 12 w 61"/>
                  <a:gd name="T77" fmla="*/ 12 h 22"/>
                  <a:gd name="T78" fmla="*/ 10 w 61"/>
                  <a:gd name="T79" fmla="*/ 10 h 22"/>
                  <a:gd name="T80" fmla="*/ 7 w 61"/>
                  <a:gd name="T81" fmla="*/ 10 h 22"/>
                  <a:gd name="T82" fmla="*/ 7 w 61"/>
                  <a:gd name="T83" fmla="*/ 10 h 22"/>
                  <a:gd name="T84" fmla="*/ 5 w 61"/>
                  <a:gd name="T85" fmla="*/ 10 h 22"/>
                  <a:gd name="T86" fmla="*/ 5 w 61"/>
                  <a:gd name="T87" fmla="*/ 10 h 22"/>
                  <a:gd name="T88" fmla="*/ 3 w 61"/>
                  <a:gd name="T89" fmla="*/ 7 h 22"/>
                  <a:gd name="T90" fmla="*/ 0 w 61"/>
                  <a:gd name="T91" fmla="*/ 5 h 22"/>
                  <a:gd name="T92" fmla="*/ 3 w 61"/>
                  <a:gd name="T93" fmla="*/ 3 h 22"/>
                  <a:gd name="T94" fmla="*/ 7 w 61"/>
                  <a:gd name="T95" fmla="*/ 3 h 22"/>
                  <a:gd name="T96" fmla="*/ 12 w 61"/>
                  <a:gd name="T97" fmla="*/ 3 h 22"/>
                  <a:gd name="T98" fmla="*/ 15 w 61"/>
                  <a:gd name="T9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1" h="22">
                    <a:moveTo>
                      <a:pt x="37" y="17"/>
                    </a:moveTo>
                    <a:lnTo>
                      <a:pt x="37" y="20"/>
                    </a:lnTo>
                    <a:lnTo>
                      <a:pt x="37" y="17"/>
                    </a:lnTo>
                    <a:moveTo>
                      <a:pt x="15" y="0"/>
                    </a:moveTo>
                    <a:lnTo>
                      <a:pt x="17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3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42" y="3"/>
                    </a:lnTo>
                    <a:lnTo>
                      <a:pt x="42" y="5"/>
                    </a:lnTo>
                    <a:lnTo>
                      <a:pt x="44" y="5"/>
                    </a:lnTo>
                    <a:lnTo>
                      <a:pt x="44" y="7"/>
                    </a:lnTo>
                    <a:lnTo>
                      <a:pt x="47" y="7"/>
                    </a:lnTo>
                    <a:lnTo>
                      <a:pt x="49" y="7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4" y="10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59" y="12"/>
                    </a:lnTo>
                    <a:lnTo>
                      <a:pt x="59" y="15"/>
                    </a:lnTo>
                    <a:lnTo>
                      <a:pt x="59" y="17"/>
                    </a:lnTo>
                    <a:lnTo>
                      <a:pt x="61" y="17"/>
                    </a:lnTo>
                    <a:lnTo>
                      <a:pt x="59" y="17"/>
                    </a:lnTo>
                    <a:lnTo>
                      <a:pt x="56" y="17"/>
                    </a:lnTo>
                    <a:lnTo>
                      <a:pt x="56" y="20"/>
                    </a:lnTo>
                    <a:lnTo>
                      <a:pt x="56" y="17"/>
                    </a:lnTo>
                    <a:lnTo>
                      <a:pt x="54" y="17"/>
                    </a:lnTo>
                    <a:lnTo>
                      <a:pt x="51" y="17"/>
                    </a:lnTo>
                    <a:lnTo>
                      <a:pt x="51" y="20"/>
                    </a:lnTo>
                    <a:lnTo>
                      <a:pt x="51" y="17"/>
                    </a:lnTo>
                    <a:lnTo>
                      <a:pt x="49" y="17"/>
                    </a:lnTo>
                    <a:lnTo>
                      <a:pt x="47" y="17"/>
                    </a:lnTo>
                    <a:lnTo>
                      <a:pt x="44" y="17"/>
                    </a:lnTo>
                    <a:lnTo>
                      <a:pt x="42" y="17"/>
                    </a:lnTo>
                    <a:lnTo>
                      <a:pt x="42" y="15"/>
                    </a:lnTo>
                    <a:lnTo>
                      <a:pt x="44" y="17"/>
                    </a:lnTo>
                    <a:lnTo>
                      <a:pt x="47" y="17"/>
                    </a:lnTo>
                    <a:lnTo>
                      <a:pt x="47" y="15"/>
                    </a:lnTo>
                    <a:lnTo>
                      <a:pt x="44" y="15"/>
                    </a:lnTo>
                    <a:lnTo>
                      <a:pt x="42" y="15"/>
                    </a:lnTo>
                    <a:lnTo>
                      <a:pt x="42" y="17"/>
                    </a:lnTo>
                    <a:lnTo>
                      <a:pt x="39" y="20"/>
                    </a:lnTo>
                    <a:lnTo>
                      <a:pt x="37" y="20"/>
                    </a:lnTo>
                    <a:lnTo>
                      <a:pt x="37" y="17"/>
                    </a:lnTo>
                    <a:lnTo>
                      <a:pt x="34" y="17"/>
                    </a:lnTo>
                    <a:lnTo>
                      <a:pt x="34" y="20"/>
                    </a:lnTo>
                    <a:lnTo>
                      <a:pt x="32" y="20"/>
                    </a:lnTo>
                    <a:lnTo>
                      <a:pt x="34" y="20"/>
                    </a:lnTo>
                    <a:lnTo>
                      <a:pt x="32" y="20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2" y="22"/>
                    </a:lnTo>
                    <a:lnTo>
                      <a:pt x="29" y="20"/>
                    </a:lnTo>
                    <a:lnTo>
                      <a:pt x="27" y="20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2" y="17"/>
                    </a:lnTo>
                    <a:lnTo>
                      <a:pt x="20" y="17"/>
                    </a:lnTo>
                    <a:lnTo>
                      <a:pt x="17" y="17"/>
                    </a:lnTo>
                    <a:lnTo>
                      <a:pt x="17" y="20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5" y="15"/>
                    </a:lnTo>
                    <a:lnTo>
                      <a:pt x="12" y="12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4" name="Freeform 2370"/>
              <p:cNvSpPr>
                <a:spLocks noEditPoints="1"/>
              </p:cNvSpPr>
              <p:nvPr/>
            </p:nvSpPr>
            <p:spPr bwMode="auto">
              <a:xfrm>
                <a:off x="3013" y="1297"/>
                <a:ext cx="8" cy="10"/>
              </a:xfrm>
              <a:custGeom>
                <a:avLst/>
                <a:gdLst>
                  <a:gd name="T0" fmla="*/ 8 w 8"/>
                  <a:gd name="T1" fmla="*/ 8 h 10"/>
                  <a:gd name="T2" fmla="*/ 8 w 8"/>
                  <a:gd name="T3" fmla="*/ 8 h 10"/>
                  <a:gd name="T4" fmla="*/ 8 w 8"/>
                  <a:gd name="T5" fmla="*/ 8 h 10"/>
                  <a:gd name="T6" fmla="*/ 8 w 8"/>
                  <a:gd name="T7" fmla="*/ 10 h 10"/>
                  <a:gd name="T8" fmla="*/ 8 w 8"/>
                  <a:gd name="T9" fmla="*/ 10 h 10"/>
                  <a:gd name="T10" fmla="*/ 8 w 8"/>
                  <a:gd name="T11" fmla="*/ 10 h 10"/>
                  <a:gd name="T12" fmla="*/ 8 w 8"/>
                  <a:gd name="T13" fmla="*/ 10 h 10"/>
                  <a:gd name="T14" fmla="*/ 8 w 8"/>
                  <a:gd name="T15" fmla="*/ 10 h 10"/>
                  <a:gd name="T16" fmla="*/ 8 w 8"/>
                  <a:gd name="T17" fmla="*/ 10 h 10"/>
                  <a:gd name="T18" fmla="*/ 5 w 8"/>
                  <a:gd name="T19" fmla="*/ 10 h 10"/>
                  <a:gd name="T20" fmla="*/ 5 w 8"/>
                  <a:gd name="T21" fmla="*/ 10 h 10"/>
                  <a:gd name="T22" fmla="*/ 5 w 8"/>
                  <a:gd name="T23" fmla="*/ 10 h 10"/>
                  <a:gd name="T24" fmla="*/ 5 w 8"/>
                  <a:gd name="T25" fmla="*/ 8 h 10"/>
                  <a:gd name="T26" fmla="*/ 5 w 8"/>
                  <a:gd name="T27" fmla="*/ 8 h 10"/>
                  <a:gd name="T28" fmla="*/ 8 w 8"/>
                  <a:gd name="T29" fmla="*/ 8 h 10"/>
                  <a:gd name="T30" fmla="*/ 8 w 8"/>
                  <a:gd name="T31" fmla="*/ 8 h 10"/>
                  <a:gd name="T32" fmla="*/ 8 w 8"/>
                  <a:gd name="T33" fmla="*/ 8 h 10"/>
                  <a:gd name="T34" fmla="*/ 0 w 8"/>
                  <a:gd name="T35" fmla="*/ 3 h 10"/>
                  <a:gd name="T36" fmla="*/ 0 w 8"/>
                  <a:gd name="T37" fmla="*/ 3 h 10"/>
                  <a:gd name="T38" fmla="*/ 3 w 8"/>
                  <a:gd name="T39" fmla="*/ 3 h 10"/>
                  <a:gd name="T40" fmla="*/ 3 w 8"/>
                  <a:gd name="T41" fmla="*/ 3 h 10"/>
                  <a:gd name="T42" fmla="*/ 3 w 8"/>
                  <a:gd name="T43" fmla="*/ 3 h 10"/>
                  <a:gd name="T44" fmla="*/ 3 w 8"/>
                  <a:gd name="T45" fmla="*/ 3 h 10"/>
                  <a:gd name="T46" fmla="*/ 3 w 8"/>
                  <a:gd name="T47" fmla="*/ 3 h 10"/>
                  <a:gd name="T48" fmla="*/ 5 w 8"/>
                  <a:gd name="T49" fmla="*/ 3 h 10"/>
                  <a:gd name="T50" fmla="*/ 5 w 8"/>
                  <a:gd name="T51" fmla="*/ 5 h 10"/>
                  <a:gd name="T52" fmla="*/ 5 w 8"/>
                  <a:gd name="T53" fmla="*/ 5 h 10"/>
                  <a:gd name="T54" fmla="*/ 5 w 8"/>
                  <a:gd name="T55" fmla="*/ 5 h 10"/>
                  <a:gd name="T56" fmla="*/ 5 w 8"/>
                  <a:gd name="T57" fmla="*/ 5 h 10"/>
                  <a:gd name="T58" fmla="*/ 5 w 8"/>
                  <a:gd name="T59" fmla="*/ 5 h 10"/>
                  <a:gd name="T60" fmla="*/ 5 w 8"/>
                  <a:gd name="T61" fmla="*/ 5 h 10"/>
                  <a:gd name="T62" fmla="*/ 5 w 8"/>
                  <a:gd name="T63" fmla="*/ 5 h 10"/>
                  <a:gd name="T64" fmla="*/ 5 w 8"/>
                  <a:gd name="T65" fmla="*/ 5 h 10"/>
                  <a:gd name="T66" fmla="*/ 5 w 8"/>
                  <a:gd name="T67" fmla="*/ 8 h 10"/>
                  <a:gd name="T68" fmla="*/ 5 w 8"/>
                  <a:gd name="T69" fmla="*/ 8 h 10"/>
                  <a:gd name="T70" fmla="*/ 5 w 8"/>
                  <a:gd name="T71" fmla="*/ 8 h 10"/>
                  <a:gd name="T72" fmla="*/ 5 w 8"/>
                  <a:gd name="T73" fmla="*/ 8 h 10"/>
                  <a:gd name="T74" fmla="*/ 5 w 8"/>
                  <a:gd name="T75" fmla="*/ 8 h 10"/>
                  <a:gd name="T76" fmla="*/ 5 w 8"/>
                  <a:gd name="T77" fmla="*/ 8 h 10"/>
                  <a:gd name="T78" fmla="*/ 5 w 8"/>
                  <a:gd name="T79" fmla="*/ 8 h 10"/>
                  <a:gd name="T80" fmla="*/ 5 w 8"/>
                  <a:gd name="T81" fmla="*/ 5 h 10"/>
                  <a:gd name="T82" fmla="*/ 5 w 8"/>
                  <a:gd name="T83" fmla="*/ 5 h 10"/>
                  <a:gd name="T84" fmla="*/ 5 w 8"/>
                  <a:gd name="T85" fmla="*/ 5 h 10"/>
                  <a:gd name="T86" fmla="*/ 3 w 8"/>
                  <a:gd name="T87" fmla="*/ 5 h 10"/>
                  <a:gd name="T88" fmla="*/ 3 w 8"/>
                  <a:gd name="T89" fmla="*/ 5 h 10"/>
                  <a:gd name="T90" fmla="*/ 3 w 8"/>
                  <a:gd name="T91" fmla="*/ 5 h 10"/>
                  <a:gd name="T92" fmla="*/ 3 w 8"/>
                  <a:gd name="T93" fmla="*/ 5 h 10"/>
                  <a:gd name="T94" fmla="*/ 0 w 8"/>
                  <a:gd name="T95" fmla="*/ 5 h 10"/>
                  <a:gd name="T96" fmla="*/ 0 w 8"/>
                  <a:gd name="T97" fmla="*/ 3 h 10"/>
                  <a:gd name="T98" fmla="*/ 0 w 8"/>
                  <a:gd name="T99" fmla="*/ 3 h 10"/>
                  <a:gd name="T100" fmla="*/ 0 w 8"/>
                  <a:gd name="T101" fmla="*/ 3 h 10"/>
                  <a:gd name="T102" fmla="*/ 0 w 8"/>
                  <a:gd name="T103" fmla="*/ 3 h 10"/>
                  <a:gd name="T104" fmla="*/ 0 w 8"/>
                  <a:gd name="T105" fmla="*/ 3 h 10"/>
                  <a:gd name="T106" fmla="*/ 0 w 8"/>
                  <a:gd name="T107" fmla="*/ 3 h 10"/>
                  <a:gd name="T108" fmla="*/ 0 w 8"/>
                  <a:gd name="T109" fmla="*/ 3 h 10"/>
                  <a:gd name="T110" fmla="*/ 0 w 8"/>
                  <a:gd name="T111" fmla="*/ 0 h 10"/>
                  <a:gd name="T112" fmla="*/ 0 w 8"/>
                  <a:gd name="T1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" h="10">
                    <a:moveTo>
                      <a:pt x="8" y="8"/>
                    </a:move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5" name="Freeform 2371"/>
              <p:cNvSpPr>
                <a:spLocks noEditPoints="1"/>
              </p:cNvSpPr>
              <p:nvPr/>
            </p:nvSpPr>
            <p:spPr bwMode="auto">
              <a:xfrm>
                <a:off x="3013" y="1297"/>
                <a:ext cx="8" cy="10"/>
              </a:xfrm>
              <a:custGeom>
                <a:avLst/>
                <a:gdLst>
                  <a:gd name="T0" fmla="*/ 8 w 8"/>
                  <a:gd name="T1" fmla="*/ 8 h 10"/>
                  <a:gd name="T2" fmla="*/ 8 w 8"/>
                  <a:gd name="T3" fmla="*/ 8 h 10"/>
                  <a:gd name="T4" fmla="*/ 8 w 8"/>
                  <a:gd name="T5" fmla="*/ 8 h 10"/>
                  <a:gd name="T6" fmla="*/ 8 w 8"/>
                  <a:gd name="T7" fmla="*/ 10 h 10"/>
                  <a:gd name="T8" fmla="*/ 8 w 8"/>
                  <a:gd name="T9" fmla="*/ 10 h 10"/>
                  <a:gd name="T10" fmla="*/ 8 w 8"/>
                  <a:gd name="T11" fmla="*/ 10 h 10"/>
                  <a:gd name="T12" fmla="*/ 8 w 8"/>
                  <a:gd name="T13" fmla="*/ 10 h 10"/>
                  <a:gd name="T14" fmla="*/ 8 w 8"/>
                  <a:gd name="T15" fmla="*/ 10 h 10"/>
                  <a:gd name="T16" fmla="*/ 8 w 8"/>
                  <a:gd name="T17" fmla="*/ 10 h 10"/>
                  <a:gd name="T18" fmla="*/ 5 w 8"/>
                  <a:gd name="T19" fmla="*/ 10 h 10"/>
                  <a:gd name="T20" fmla="*/ 5 w 8"/>
                  <a:gd name="T21" fmla="*/ 10 h 10"/>
                  <a:gd name="T22" fmla="*/ 5 w 8"/>
                  <a:gd name="T23" fmla="*/ 10 h 10"/>
                  <a:gd name="T24" fmla="*/ 5 w 8"/>
                  <a:gd name="T25" fmla="*/ 8 h 10"/>
                  <a:gd name="T26" fmla="*/ 5 w 8"/>
                  <a:gd name="T27" fmla="*/ 8 h 10"/>
                  <a:gd name="T28" fmla="*/ 8 w 8"/>
                  <a:gd name="T29" fmla="*/ 8 h 10"/>
                  <a:gd name="T30" fmla="*/ 8 w 8"/>
                  <a:gd name="T31" fmla="*/ 8 h 10"/>
                  <a:gd name="T32" fmla="*/ 8 w 8"/>
                  <a:gd name="T33" fmla="*/ 8 h 10"/>
                  <a:gd name="T34" fmla="*/ 0 w 8"/>
                  <a:gd name="T35" fmla="*/ 3 h 10"/>
                  <a:gd name="T36" fmla="*/ 0 w 8"/>
                  <a:gd name="T37" fmla="*/ 3 h 10"/>
                  <a:gd name="T38" fmla="*/ 3 w 8"/>
                  <a:gd name="T39" fmla="*/ 3 h 10"/>
                  <a:gd name="T40" fmla="*/ 3 w 8"/>
                  <a:gd name="T41" fmla="*/ 3 h 10"/>
                  <a:gd name="T42" fmla="*/ 3 w 8"/>
                  <a:gd name="T43" fmla="*/ 3 h 10"/>
                  <a:gd name="T44" fmla="*/ 3 w 8"/>
                  <a:gd name="T45" fmla="*/ 3 h 10"/>
                  <a:gd name="T46" fmla="*/ 3 w 8"/>
                  <a:gd name="T47" fmla="*/ 3 h 10"/>
                  <a:gd name="T48" fmla="*/ 5 w 8"/>
                  <a:gd name="T49" fmla="*/ 3 h 10"/>
                  <a:gd name="T50" fmla="*/ 5 w 8"/>
                  <a:gd name="T51" fmla="*/ 5 h 10"/>
                  <a:gd name="T52" fmla="*/ 5 w 8"/>
                  <a:gd name="T53" fmla="*/ 5 h 10"/>
                  <a:gd name="T54" fmla="*/ 5 w 8"/>
                  <a:gd name="T55" fmla="*/ 5 h 10"/>
                  <a:gd name="T56" fmla="*/ 5 w 8"/>
                  <a:gd name="T57" fmla="*/ 5 h 10"/>
                  <a:gd name="T58" fmla="*/ 5 w 8"/>
                  <a:gd name="T59" fmla="*/ 5 h 10"/>
                  <a:gd name="T60" fmla="*/ 5 w 8"/>
                  <a:gd name="T61" fmla="*/ 5 h 10"/>
                  <a:gd name="T62" fmla="*/ 5 w 8"/>
                  <a:gd name="T63" fmla="*/ 5 h 10"/>
                  <a:gd name="T64" fmla="*/ 5 w 8"/>
                  <a:gd name="T65" fmla="*/ 5 h 10"/>
                  <a:gd name="T66" fmla="*/ 5 w 8"/>
                  <a:gd name="T67" fmla="*/ 8 h 10"/>
                  <a:gd name="T68" fmla="*/ 5 w 8"/>
                  <a:gd name="T69" fmla="*/ 8 h 10"/>
                  <a:gd name="T70" fmla="*/ 5 w 8"/>
                  <a:gd name="T71" fmla="*/ 8 h 10"/>
                  <a:gd name="T72" fmla="*/ 5 w 8"/>
                  <a:gd name="T73" fmla="*/ 8 h 10"/>
                  <a:gd name="T74" fmla="*/ 5 w 8"/>
                  <a:gd name="T75" fmla="*/ 8 h 10"/>
                  <a:gd name="T76" fmla="*/ 5 w 8"/>
                  <a:gd name="T77" fmla="*/ 8 h 10"/>
                  <a:gd name="T78" fmla="*/ 5 w 8"/>
                  <a:gd name="T79" fmla="*/ 8 h 10"/>
                  <a:gd name="T80" fmla="*/ 5 w 8"/>
                  <a:gd name="T81" fmla="*/ 5 h 10"/>
                  <a:gd name="T82" fmla="*/ 5 w 8"/>
                  <a:gd name="T83" fmla="*/ 5 h 10"/>
                  <a:gd name="T84" fmla="*/ 5 w 8"/>
                  <a:gd name="T85" fmla="*/ 5 h 10"/>
                  <a:gd name="T86" fmla="*/ 3 w 8"/>
                  <a:gd name="T87" fmla="*/ 5 h 10"/>
                  <a:gd name="T88" fmla="*/ 3 w 8"/>
                  <a:gd name="T89" fmla="*/ 5 h 10"/>
                  <a:gd name="T90" fmla="*/ 3 w 8"/>
                  <a:gd name="T91" fmla="*/ 5 h 10"/>
                  <a:gd name="T92" fmla="*/ 3 w 8"/>
                  <a:gd name="T93" fmla="*/ 5 h 10"/>
                  <a:gd name="T94" fmla="*/ 0 w 8"/>
                  <a:gd name="T95" fmla="*/ 5 h 10"/>
                  <a:gd name="T96" fmla="*/ 0 w 8"/>
                  <a:gd name="T97" fmla="*/ 3 h 10"/>
                  <a:gd name="T98" fmla="*/ 0 w 8"/>
                  <a:gd name="T99" fmla="*/ 3 h 10"/>
                  <a:gd name="T100" fmla="*/ 0 w 8"/>
                  <a:gd name="T101" fmla="*/ 3 h 10"/>
                  <a:gd name="T102" fmla="*/ 0 w 8"/>
                  <a:gd name="T103" fmla="*/ 3 h 10"/>
                  <a:gd name="T104" fmla="*/ 0 w 8"/>
                  <a:gd name="T105" fmla="*/ 3 h 10"/>
                  <a:gd name="T106" fmla="*/ 0 w 8"/>
                  <a:gd name="T107" fmla="*/ 3 h 10"/>
                  <a:gd name="T108" fmla="*/ 0 w 8"/>
                  <a:gd name="T109" fmla="*/ 3 h 10"/>
                  <a:gd name="T110" fmla="*/ 0 w 8"/>
                  <a:gd name="T111" fmla="*/ 0 h 10"/>
                  <a:gd name="T112" fmla="*/ 0 w 8"/>
                  <a:gd name="T1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" h="10">
                    <a:moveTo>
                      <a:pt x="8" y="8"/>
                    </a:move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6" name="Freeform 2372"/>
              <p:cNvSpPr>
                <a:spLocks/>
              </p:cNvSpPr>
              <p:nvPr/>
            </p:nvSpPr>
            <p:spPr bwMode="auto">
              <a:xfrm>
                <a:off x="3062" y="1390"/>
                <a:ext cx="5" cy="13"/>
              </a:xfrm>
              <a:custGeom>
                <a:avLst/>
                <a:gdLst>
                  <a:gd name="T0" fmla="*/ 5 w 5"/>
                  <a:gd name="T1" fmla="*/ 3 h 13"/>
                  <a:gd name="T2" fmla="*/ 5 w 5"/>
                  <a:gd name="T3" fmla="*/ 3 h 13"/>
                  <a:gd name="T4" fmla="*/ 5 w 5"/>
                  <a:gd name="T5" fmla="*/ 5 h 13"/>
                  <a:gd name="T6" fmla="*/ 5 w 5"/>
                  <a:gd name="T7" fmla="*/ 5 h 13"/>
                  <a:gd name="T8" fmla="*/ 5 w 5"/>
                  <a:gd name="T9" fmla="*/ 5 h 13"/>
                  <a:gd name="T10" fmla="*/ 5 w 5"/>
                  <a:gd name="T11" fmla="*/ 5 h 13"/>
                  <a:gd name="T12" fmla="*/ 5 w 5"/>
                  <a:gd name="T13" fmla="*/ 5 h 13"/>
                  <a:gd name="T14" fmla="*/ 5 w 5"/>
                  <a:gd name="T15" fmla="*/ 5 h 13"/>
                  <a:gd name="T16" fmla="*/ 5 w 5"/>
                  <a:gd name="T17" fmla="*/ 8 h 13"/>
                  <a:gd name="T18" fmla="*/ 5 w 5"/>
                  <a:gd name="T19" fmla="*/ 8 h 13"/>
                  <a:gd name="T20" fmla="*/ 5 w 5"/>
                  <a:gd name="T21" fmla="*/ 8 h 13"/>
                  <a:gd name="T22" fmla="*/ 5 w 5"/>
                  <a:gd name="T23" fmla="*/ 8 h 13"/>
                  <a:gd name="T24" fmla="*/ 5 w 5"/>
                  <a:gd name="T25" fmla="*/ 8 h 13"/>
                  <a:gd name="T26" fmla="*/ 5 w 5"/>
                  <a:gd name="T27" fmla="*/ 8 h 13"/>
                  <a:gd name="T28" fmla="*/ 5 w 5"/>
                  <a:gd name="T29" fmla="*/ 10 h 13"/>
                  <a:gd name="T30" fmla="*/ 5 w 5"/>
                  <a:gd name="T31" fmla="*/ 10 h 13"/>
                  <a:gd name="T32" fmla="*/ 5 w 5"/>
                  <a:gd name="T33" fmla="*/ 10 h 13"/>
                  <a:gd name="T34" fmla="*/ 5 w 5"/>
                  <a:gd name="T35" fmla="*/ 10 h 13"/>
                  <a:gd name="T36" fmla="*/ 5 w 5"/>
                  <a:gd name="T37" fmla="*/ 10 h 13"/>
                  <a:gd name="T38" fmla="*/ 5 w 5"/>
                  <a:gd name="T39" fmla="*/ 10 h 13"/>
                  <a:gd name="T40" fmla="*/ 5 w 5"/>
                  <a:gd name="T41" fmla="*/ 10 h 13"/>
                  <a:gd name="T42" fmla="*/ 5 w 5"/>
                  <a:gd name="T43" fmla="*/ 13 h 13"/>
                  <a:gd name="T44" fmla="*/ 3 w 5"/>
                  <a:gd name="T45" fmla="*/ 10 h 13"/>
                  <a:gd name="T46" fmla="*/ 3 w 5"/>
                  <a:gd name="T47" fmla="*/ 10 h 13"/>
                  <a:gd name="T48" fmla="*/ 3 w 5"/>
                  <a:gd name="T49" fmla="*/ 10 h 13"/>
                  <a:gd name="T50" fmla="*/ 3 w 5"/>
                  <a:gd name="T51" fmla="*/ 10 h 13"/>
                  <a:gd name="T52" fmla="*/ 3 w 5"/>
                  <a:gd name="T53" fmla="*/ 10 h 13"/>
                  <a:gd name="T54" fmla="*/ 3 w 5"/>
                  <a:gd name="T55" fmla="*/ 10 h 13"/>
                  <a:gd name="T56" fmla="*/ 0 w 5"/>
                  <a:gd name="T57" fmla="*/ 10 h 13"/>
                  <a:gd name="T58" fmla="*/ 0 w 5"/>
                  <a:gd name="T59" fmla="*/ 10 h 13"/>
                  <a:gd name="T60" fmla="*/ 0 w 5"/>
                  <a:gd name="T61" fmla="*/ 10 h 13"/>
                  <a:gd name="T62" fmla="*/ 0 w 5"/>
                  <a:gd name="T63" fmla="*/ 8 h 13"/>
                  <a:gd name="T64" fmla="*/ 0 w 5"/>
                  <a:gd name="T65" fmla="*/ 8 h 13"/>
                  <a:gd name="T66" fmla="*/ 0 w 5"/>
                  <a:gd name="T67" fmla="*/ 8 h 13"/>
                  <a:gd name="T68" fmla="*/ 0 w 5"/>
                  <a:gd name="T69" fmla="*/ 8 h 13"/>
                  <a:gd name="T70" fmla="*/ 0 w 5"/>
                  <a:gd name="T71" fmla="*/ 8 h 13"/>
                  <a:gd name="T72" fmla="*/ 0 w 5"/>
                  <a:gd name="T73" fmla="*/ 8 h 13"/>
                  <a:gd name="T74" fmla="*/ 0 w 5"/>
                  <a:gd name="T75" fmla="*/ 5 h 13"/>
                  <a:gd name="T76" fmla="*/ 0 w 5"/>
                  <a:gd name="T77" fmla="*/ 5 h 13"/>
                  <a:gd name="T78" fmla="*/ 3 w 5"/>
                  <a:gd name="T79" fmla="*/ 5 h 13"/>
                  <a:gd name="T80" fmla="*/ 3 w 5"/>
                  <a:gd name="T81" fmla="*/ 3 h 13"/>
                  <a:gd name="T82" fmla="*/ 3 w 5"/>
                  <a:gd name="T83" fmla="*/ 3 h 13"/>
                  <a:gd name="T84" fmla="*/ 3 w 5"/>
                  <a:gd name="T85" fmla="*/ 3 h 13"/>
                  <a:gd name="T86" fmla="*/ 3 w 5"/>
                  <a:gd name="T87" fmla="*/ 3 h 13"/>
                  <a:gd name="T88" fmla="*/ 3 w 5"/>
                  <a:gd name="T89" fmla="*/ 3 h 13"/>
                  <a:gd name="T90" fmla="*/ 3 w 5"/>
                  <a:gd name="T91" fmla="*/ 3 h 13"/>
                  <a:gd name="T92" fmla="*/ 3 w 5"/>
                  <a:gd name="T93" fmla="*/ 3 h 13"/>
                  <a:gd name="T94" fmla="*/ 3 w 5"/>
                  <a:gd name="T95" fmla="*/ 0 h 13"/>
                  <a:gd name="T96" fmla="*/ 3 w 5"/>
                  <a:gd name="T97" fmla="*/ 0 h 13"/>
                  <a:gd name="T98" fmla="*/ 5 w 5"/>
                  <a:gd name="T99" fmla="*/ 0 h 13"/>
                  <a:gd name="T100" fmla="*/ 5 w 5"/>
                  <a:gd name="T101" fmla="*/ 0 h 13"/>
                  <a:gd name="T102" fmla="*/ 5 w 5"/>
                  <a:gd name="T103" fmla="*/ 0 h 13"/>
                  <a:gd name="T104" fmla="*/ 5 w 5"/>
                  <a:gd name="T105" fmla="*/ 0 h 13"/>
                  <a:gd name="T106" fmla="*/ 5 w 5"/>
                  <a:gd name="T107" fmla="*/ 0 h 13"/>
                  <a:gd name="T108" fmla="*/ 5 w 5"/>
                  <a:gd name="T109" fmla="*/ 0 h 13"/>
                  <a:gd name="T110" fmla="*/ 5 w 5"/>
                  <a:gd name="T111" fmla="*/ 3 h 13"/>
                  <a:gd name="T112" fmla="*/ 5 w 5"/>
                  <a:gd name="T113" fmla="*/ 3 h 13"/>
                  <a:gd name="T114" fmla="*/ 5 w 5"/>
                  <a:gd name="T115" fmla="*/ 3 h 13"/>
                  <a:gd name="T116" fmla="*/ 5 w 5"/>
                  <a:gd name="T117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" h="13">
                    <a:moveTo>
                      <a:pt x="5" y="3"/>
                    </a:move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7" name="Freeform 2373"/>
              <p:cNvSpPr>
                <a:spLocks/>
              </p:cNvSpPr>
              <p:nvPr/>
            </p:nvSpPr>
            <p:spPr bwMode="auto">
              <a:xfrm>
                <a:off x="3062" y="1390"/>
                <a:ext cx="5" cy="13"/>
              </a:xfrm>
              <a:custGeom>
                <a:avLst/>
                <a:gdLst>
                  <a:gd name="T0" fmla="*/ 5 w 5"/>
                  <a:gd name="T1" fmla="*/ 3 h 13"/>
                  <a:gd name="T2" fmla="*/ 5 w 5"/>
                  <a:gd name="T3" fmla="*/ 3 h 13"/>
                  <a:gd name="T4" fmla="*/ 5 w 5"/>
                  <a:gd name="T5" fmla="*/ 5 h 13"/>
                  <a:gd name="T6" fmla="*/ 5 w 5"/>
                  <a:gd name="T7" fmla="*/ 5 h 13"/>
                  <a:gd name="T8" fmla="*/ 5 w 5"/>
                  <a:gd name="T9" fmla="*/ 5 h 13"/>
                  <a:gd name="T10" fmla="*/ 5 w 5"/>
                  <a:gd name="T11" fmla="*/ 5 h 13"/>
                  <a:gd name="T12" fmla="*/ 5 w 5"/>
                  <a:gd name="T13" fmla="*/ 5 h 13"/>
                  <a:gd name="T14" fmla="*/ 5 w 5"/>
                  <a:gd name="T15" fmla="*/ 5 h 13"/>
                  <a:gd name="T16" fmla="*/ 5 w 5"/>
                  <a:gd name="T17" fmla="*/ 8 h 13"/>
                  <a:gd name="T18" fmla="*/ 5 w 5"/>
                  <a:gd name="T19" fmla="*/ 8 h 13"/>
                  <a:gd name="T20" fmla="*/ 5 w 5"/>
                  <a:gd name="T21" fmla="*/ 8 h 13"/>
                  <a:gd name="T22" fmla="*/ 5 w 5"/>
                  <a:gd name="T23" fmla="*/ 8 h 13"/>
                  <a:gd name="T24" fmla="*/ 5 w 5"/>
                  <a:gd name="T25" fmla="*/ 8 h 13"/>
                  <a:gd name="T26" fmla="*/ 5 w 5"/>
                  <a:gd name="T27" fmla="*/ 8 h 13"/>
                  <a:gd name="T28" fmla="*/ 5 w 5"/>
                  <a:gd name="T29" fmla="*/ 10 h 13"/>
                  <a:gd name="T30" fmla="*/ 5 w 5"/>
                  <a:gd name="T31" fmla="*/ 10 h 13"/>
                  <a:gd name="T32" fmla="*/ 5 w 5"/>
                  <a:gd name="T33" fmla="*/ 10 h 13"/>
                  <a:gd name="T34" fmla="*/ 5 w 5"/>
                  <a:gd name="T35" fmla="*/ 10 h 13"/>
                  <a:gd name="T36" fmla="*/ 5 w 5"/>
                  <a:gd name="T37" fmla="*/ 10 h 13"/>
                  <a:gd name="T38" fmla="*/ 5 w 5"/>
                  <a:gd name="T39" fmla="*/ 10 h 13"/>
                  <a:gd name="T40" fmla="*/ 5 w 5"/>
                  <a:gd name="T41" fmla="*/ 10 h 13"/>
                  <a:gd name="T42" fmla="*/ 5 w 5"/>
                  <a:gd name="T43" fmla="*/ 13 h 13"/>
                  <a:gd name="T44" fmla="*/ 3 w 5"/>
                  <a:gd name="T45" fmla="*/ 10 h 13"/>
                  <a:gd name="T46" fmla="*/ 3 w 5"/>
                  <a:gd name="T47" fmla="*/ 10 h 13"/>
                  <a:gd name="T48" fmla="*/ 3 w 5"/>
                  <a:gd name="T49" fmla="*/ 10 h 13"/>
                  <a:gd name="T50" fmla="*/ 3 w 5"/>
                  <a:gd name="T51" fmla="*/ 10 h 13"/>
                  <a:gd name="T52" fmla="*/ 3 w 5"/>
                  <a:gd name="T53" fmla="*/ 10 h 13"/>
                  <a:gd name="T54" fmla="*/ 3 w 5"/>
                  <a:gd name="T55" fmla="*/ 10 h 13"/>
                  <a:gd name="T56" fmla="*/ 0 w 5"/>
                  <a:gd name="T57" fmla="*/ 10 h 13"/>
                  <a:gd name="T58" fmla="*/ 0 w 5"/>
                  <a:gd name="T59" fmla="*/ 10 h 13"/>
                  <a:gd name="T60" fmla="*/ 0 w 5"/>
                  <a:gd name="T61" fmla="*/ 10 h 13"/>
                  <a:gd name="T62" fmla="*/ 0 w 5"/>
                  <a:gd name="T63" fmla="*/ 8 h 13"/>
                  <a:gd name="T64" fmla="*/ 0 w 5"/>
                  <a:gd name="T65" fmla="*/ 8 h 13"/>
                  <a:gd name="T66" fmla="*/ 0 w 5"/>
                  <a:gd name="T67" fmla="*/ 8 h 13"/>
                  <a:gd name="T68" fmla="*/ 0 w 5"/>
                  <a:gd name="T69" fmla="*/ 8 h 13"/>
                  <a:gd name="T70" fmla="*/ 0 w 5"/>
                  <a:gd name="T71" fmla="*/ 8 h 13"/>
                  <a:gd name="T72" fmla="*/ 0 w 5"/>
                  <a:gd name="T73" fmla="*/ 8 h 13"/>
                  <a:gd name="T74" fmla="*/ 0 w 5"/>
                  <a:gd name="T75" fmla="*/ 5 h 13"/>
                  <a:gd name="T76" fmla="*/ 0 w 5"/>
                  <a:gd name="T77" fmla="*/ 5 h 13"/>
                  <a:gd name="T78" fmla="*/ 3 w 5"/>
                  <a:gd name="T79" fmla="*/ 5 h 13"/>
                  <a:gd name="T80" fmla="*/ 3 w 5"/>
                  <a:gd name="T81" fmla="*/ 3 h 13"/>
                  <a:gd name="T82" fmla="*/ 3 w 5"/>
                  <a:gd name="T83" fmla="*/ 3 h 13"/>
                  <a:gd name="T84" fmla="*/ 3 w 5"/>
                  <a:gd name="T85" fmla="*/ 3 h 13"/>
                  <a:gd name="T86" fmla="*/ 3 w 5"/>
                  <a:gd name="T87" fmla="*/ 3 h 13"/>
                  <a:gd name="T88" fmla="*/ 3 w 5"/>
                  <a:gd name="T89" fmla="*/ 3 h 13"/>
                  <a:gd name="T90" fmla="*/ 3 w 5"/>
                  <a:gd name="T91" fmla="*/ 3 h 13"/>
                  <a:gd name="T92" fmla="*/ 3 w 5"/>
                  <a:gd name="T93" fmla="*/ 3 h 13"/>
                  <a:gd name="T94" fmla="*/ 3 w 5"/>
                  <a:gd name="T95" fmla="*/ 0 h 13"/>
                  <a:gd name="T96" fmla="*/ 3 w 5"/>
                  <a:gd name="T97" fmla="*/ 0 h 13"/>
                  <a:gd name="T98" fmla="*/ 5 w 5"/>
                  <a:gd name="T99" fmla="*/ 0 h 13"/>
                  <a:gd name="T100" fmla="*/ 5 w 5"/>
                  <a:gd name="T101" fmla="*/ 0 h 13"/>
                  <a:gd name="T102" fmla="*/ 5 w 5"/>
                  <a:gd name="T103" fmla="*/ 0 h 13"/>
                  <a:gd name="T104" fmla="*/ 5 w 5"/>
                  <a:gd name="T105" fmla="*/ 0 h 13"/>
                  <a:gd name="T106" fmla="*/ 5 w 5"/>
                  <a:gd name="T107" fmla="*/ 0 h 13"/>
                  <a:gd name="T108" fmla="*/ 5 w 5"/>
                  <a:gd name="T109" fmla="*/ 0 h 13"/>
                  <a:gd name="T110" fmla="*/ 5 w 5"/>
                  <a:gd name="T111" fmla="*/ 3 h 13"/>
                  <a:gd name="T112" fmla="*/ 5 w 5"/>
                  <a:gd name="T113" fmla="*/ 3 h 13"/>
                  <a:gd name="T114" fmla="*/ 5 w 5"/>
                  <a:gd name="T115" fmla="*/ 3 h 13"/>
                  <a:gd name="T116" fmla="*/ 5 w 5"/>
                  <a:gd name="T117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" h="13">
                    <a:moveTo>
                      <a:pt x="5" y="3"/>
                    </a:move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8" name="Freeform 2374"/>
              <p:cNvSpPr>
                <a:spLocks noEditPoints="1"/>
              </p:cNvSpPr>
              <p:nvPr/>
            </p:nvSpPr>
            <p:spPr bwMode="auto">
              <a:xfrm>
                <a:off x="1473" y="874"/>
                <a:ext cx="880" cy="504"/>
              </a:xfrm>
              <a:custGeom>
                <a:avLst/>
                <a:gdLst>
                  <a:gd name="T0" fmla="*/ 330 w 880"/>
                  <a:gd name="T1" fmla="*/ 262 h 504"/>
                  <a:gd name="T2" fmla="*/ 32 w 880"/>
                  <a:gd name="T3" fmla="*/ 10 h 504"/>
                  <a:gd name="T4" fmla="*/ 215 w 880"/>
                  <a:gd name="T5" fmla="*/ 213 h 504"/>
                  <a:gd name="T6" fmla="*/ 201 w 880"/>
                  <a:gd name="T7" fmla="*/ 186 h 504"/>
                  <a:gd name="T8" fmla="*/ 149 w 880"/>
                  <a:gd name="T9" fmla="*/ 106 h 504"/>
                  <a:gd name="T10" fmla="*/ 169 w 880"/>
                  <a:gd name="T11" fmla="*/ 98 h 504"/>
                  <a:gd name="T12" fmla="*/ 108 w 880"/>
                  <a:gd name="T13" fmla="*/ 27 h 504"/>
                  <a:gd name="T14" fmla="*/ 880 w 880"/>
                  <a:gd name="T15" fmla="*/ 321 h 504"/>
                  <a:gd name="T16" fmla="*/ 795 w 880"/>
                  <a:gd name="T17" fmla="*/ 284 h 504"/>
                  <a:gd name="T18" fmla="*/ 861 w 880"/>
                  <a:gd name="T19" fmla="*/ 399 h 504"/>
                  <a:gd name="T20" fmla="*/ 856 w 880"/>
                  <a:gd name="T21" fmla="*/ 360 h 504"/>
                  <a:gd name="T22" fmla="*/ 135 w 880"/>
                  <a:gd name="T23" fmla="*/ 18 h 504"/>
                  <a:gd name="T24" fmla="*/ 232 w 880"/>
                  <a:gd name="T25" fmla="*/ 40 h 504"/>
                  <a:gd name="T26" fmla="*/ 323 w 880"/>
                  <a:gd name="T27" fmla="*/ 27 h 504"/>
                  <a:gd name="T28" fmla="*/ 377 w 880"/>
                  <a:gd name="T29" fmla="*/ 64 h 504"/>
                  <a:gd name="T30" fmla="*/ 416 w 880"/>
                  <a:gd name="T31" fmla="*/ 101 h 504"/>
                  <a:gd name="T32" fmla="*/ 448 w 880"/>
                  <a:gd name="T33" fmla="*/ 81 h 504"/>
                  <a:gd name="T34" fmla="*/ 492 w 880"/>
                  <a:gd name="T35" fmla="*/ 103 h 504"/>
                  <a:gd name="T36" fmla="*/ 526 w 880"/>
                  <a:gd name="T37" fmla="*/ 154 h 504"/>
                  <a:gd name="T38" fmla="*/ 558 w 880"/>
                  <a:gd name="T39" fmla="*/ 184 h 504"/>
                  <a:gd name="T40" fmla="*/ 580 w 880"/>
                  <a:gd name="T41" fmla="*/ 189 h 504"/>
                  <a:gd name="T42" fmla="*/ 572 w 880"/>
                  <a:gd name="T43" fmla="*/ 250 h 504"/>
                  <a:gd name="T44" fmla="*/ 587 w 880"/>
                  <a:gd name="T45" fmla="*/ 326 h 504"/>
                  <a:gd name="T46" fmla="*/ 624 w 880"/>
                  <a:gd name="T47" fmla="*/ 379 h 504"/>
                  <a:gd name="T48" fmla="*/ 692 w 880"/>
                  <a:gd name="T49" fmla="*/ 397 h 504"/>
                  <a:gd name="T50" fmla="*/ 765 w 880"/>
                  <a:gd name="T51" fmla="*/ 375 h 504"/>
                  <a:gd name="T52" fmla="*/ 800 w 880"/>
                  <a:gd name="T53" fmla="*/ 318 h 504"/>
                  <a:gd name="T54" fmla="*/ 866 w 880"/>
                  <a:gd name="T55" fmla="*/ 313 h 504"/>
                  <a:gd name="T56" fmla="*/ 878 w 880"/>
                  <a:gd name="T57" fmla="*/ 323 h 504"/>
                  <a:gd name="T58" fmla="*/ 856 w 880"/>
                  <a:gd name="T59" fmla="*/ 357 h 504"/>
                  <a:gd name="T60" fmla="*/ 851 w 880"/>
                  <a:gd name="T61" fmla="*/ 375 h 504"/>
                  <a:gd name="T62" fmla="*/ 846 w 880"/>
                  <a:gd name="T63" fmla="*/ 401 h 504"/>
                  <a:gd name="T64" fmla="*/ 829 w 880"/>
                  <a:gd name="T65" fmla="*/ 397 h 504"/>
                  <a:gd name="T66" fmla="*/ 761 w 880"/>
                  <a:gd name="T67" fmla="*/ 426 h 504"/>
                  <a:gd name="T68" fmla="*/ 775 w 880"/>
                  <a:gd name="T69" fmla="*/ 458 h 504"/>
                  <a:gd name="T70" fmla="*/ 726 w 880"/>
                  <a:gd name="T71" fmla="*/ 502 h 504"/>
                  <a:gd name="T72" fmla="*/ 675 w 880"/>
                  <a:gd name="T73" fmla="*/ 463 h 504"/>
                  <a:gd name="T74" fmla="*/ 604 w 880"/>
                  <a:gd name="T75" fmla="*/ 472 h 504"/>
                  <a:gd name="T76" fmla="*/ 533 w 880"/>
                  <a:gd name="T77" fmla="*/ 445 h 504"/>
                  <a:gd name="T78" fmla="*/ 477 w 880"/>
                  <a:gd name="T79" fmla="*/ 426 h 504"/>
                  <a:gd name="T80" fmla="*/ 413 w 880"/>
                  <a:gd name="T81" fmla="*/ 399 h 504"/>
                  <a:gd name="T82" fmla="*/ 372 w 880"/>
                  <a:gd name="T83" fmla="*/ 372 h 504"/>
                  <a:gd name="T84" fmla="*/ 357 w 880"/>
                  <a:gd name="T85" fmla="*/ 345 h 504"/>
                  <a:gd name="T86" fmla="*/ 367 w 880"/>
                  <a:gd name="T87" fmla="*/ 316 h 504"/>
                  <a:gd name="T88" fmla="*/ 330 w 880"/>
                  <a:gd name="T89" fmla="*/ 260 h 504"/>
                  <a:gd name="T90" fmla="*/ 276 w 880"/>
                  <a:gd name="T91" fmla="*/ 208 h 504"/>
                  <a:gd name="T92" fmla="*/ 237 w 880"/>
                  <a:gd name="T93" fmla="*/ 167 h 504"/>
                  <a:gd name="T94" fmla="*/ 198 w 880"/>
                  <a:gd name="T95" fmla="*/ 130 h 504"/>
                  <a:gd name="T96" fmla="*/ 164 w 880"/>
                  <a:gd name="T97" fmla="*/ 88 h 504"/>
                  <a:gd name="T98" fmla="*/ 135 w 880"/>
                  <a:gd name="T99" fmla="*/ 40 h 504"/>
                  <a:gd name="T100" fmla="*/ 98 w 880"/>
                  <a:gd name="T101" fmla="*/ 35 h 504"/>
                  <a:gd name="T102" fmla="*/ 132 w 880"/>
                  <a:gd name="T103" fmla="*/ 93 h 504"/>
                  <a:gd name="T104" fmla="*/ 171 w 880"/>
                  <a:gd name="T105" fmla="*/ 150 h 504"/>
                  <a:gd name="T106" fmla="*/ 201 w 880"/>
                  <a:gd name="T107" fmla="*/ 198 h 504"/>
                  <a:gd name="T108" fmla="*/ 237 w 880"/>
                  <a:gd name="T109" fmla="*/ 243 h 504"/>
                  <a:gd name="T110" fmla="*/ 235 w 880"/>
                  <a:gd name="T111" fmla="*/ 272 h 504"/>
                  <a:gd name="T112" fmla="*/ 179 w 880"/>
                  <a:gd name="T113" fmla="*/ 228 h 504"/>
                  <a:gd name="T114" fmla="*/ 149 w 880"/>
                  <a:gd name="T115" fmla="*/ 172 h 504"/>
                  <a:gd name="T116" fmla="*/ 93 w 880"/>
                  <a:gd name="T117" fmla="*/ 137 h 504"/>
                  <a:gd name="T118" fmla="*/ 105 w 880"/>
                  <a:gd name="T119" fmla="*/ 101 h 504"/>
                  <a:gd name="T120" fmla="*/ 61 w 880"/>
                  <a:gd name="T121" fmla="*/ 52 h 504"/>
                  <a:gd name="T122" fmla="*/ 37 w 880"/>
                  <a:gd name="T123" fmla="*/ 5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80" h="504">
                    <a:moveTo>
                      <a:pt x="369" y="367"/>
                    </a:moveTo>
                    <a:lnTo>
                      <a:pt x="369" y="365"/>
                    </a:lnTo>
                    <a:lnTo>
                      <a:pt x="369" y="367"/>
                    </a:lnTo>
                    <a:close/>
                    <a:moveTo>
                      <a:pt x="333" y="311"/>
                    </a:moveTo>
                    <a:lnTo>
                      <a:pt x="335" y="311"/>
                    </a:lnTo>
                    <a:lnTo>
                      <a:pt x="335" y="313"/>
                    </a:lnTo>
                    <a:lnTo>
                      <a:pt x="333" y="313"/>
                    </a:lnTo>
                    <a:lnTo>
                      <a:pt x="335" y="313"/>
                    </a:lnTo>
                    <a:lnTo>
                      <a:pt x="333" y="313"/>
                    </a:lnTo>
                    <a:lnTo>
                      <a:pt x="335" y="313"/>
                    </a:lnTo>
                    <a:lnTo>
                      <a:pt x="333" y="313"/>
                    </a:lnTo>
                    <a:lnTo>
                      <a:pt x="330" y="313"/>
                    </a:lnTo>
                    <a:lnTo>
                      <a:pt x="330" y="311"/>
                    </a:lnTo>
                    <a:lnTo>
                      <a:pt x="333" y="311"/>
                    </a:lnTo>
                    <a:close/>
                    <a:moveTo>
                      <a:pt x="325" y="306"/>
                    </a:moveTo>
                    <a:lnTo>
                      <a:pt x="328" y="306"/>
                    </a:lnTo>
                    <a:lnTo>
                      <a:pt x="330" y="306"/>
                    </a:lnTo>
                    <a:lnTo>
                      <a:pt x="330" y="309"/>
                    </a:lnTo>
                    <a:lnTo>
                      <a:pt x="330" y="311"/>
                    </a:lnTo>
                    <a:lnTo>
                      <a:pt x="330" y="309"/>
                    </a:lnTo>
                    <a:lnTo>
                      <a:pt x="330" y="311"/>
                    </a:lnTo>
                    <a:lnTo>
                      <a:pt x="330" y="309"/>
                    </a:lnTo>
                    <a:lnTo>
                      <a:pt x="328" y="309"/>
                    </a:lnTo>
                    <a:lnTo>
                      <a:pt x="325" y="306"/>
                    </a:lnTo>
                    <a:lnTo>
                      <a:pt x="328" y="306"/>
                    </a:lnTo>
                    <a:lnTo>
                      <a:pt x="325" y="306"/>
                    </a:lnTo>
                    <a:close/>
                    <a:moveTo>
                      <a:pt x="325" y="304"/>
                    </a:moveTo>
                    <a:lnTo>
                      <a:pt x="325" y="306"/>
                    </a:lnTo>
                    <a:lnTo>
                      <a:pt x="325" y="304"/>
                    </a:lnTo>
                    <a:close/>
                    <a:moveTo>
                      <a:pt x="206" y="384"/>
                    </a:moveTo>
                    <a:lnTo>
                      <a:pt x="208" y="384"/>
                    </a:lnTo>
                    <a:lnTo>
                      <a:pt x="208" y="387"/>
                    </a:lnTo>
                    <a:lnTo>
                      <a:pt x="208" y="384"/>
                    </a:lnTo>
                    <a:lnTo>
                      <a:pt x="208" y="387"/>
                    </a:lnTo>
                    <a:lnTo>
                      <a:pt x="208" y="389"/>
                    </a:lnTo>
                    <a:lnTo>
                      <a:pt x="206" y="389"/>
                    </a:lnTo>
                    <a:lnTo>
                      <a:pt x="206" y="387"/>
                    </a:lnTo>
                    <a:lnTo>
                      <a:pt x="206" y="389"/>
                    </a:lnTo>
                    <a:lnTo>
                      <a:pt x="206" y="387"/>
                    </a:lnTo>
                    <a:lnTo>
                      <a:pt x="206" y="384"/>
                    </a:lnTo>
                    <a:close/>
                    <a:moveTo>
                      <a:pt x="330" y="262"/>
                    </a:moveTo>
                    <a:lnTo>
                      <a:pt x="333" y="262"/>
                    </a:lnTo>
                    <a:lnTo>
                      <a:pt x="330" y="262"/>
                    </a:lnTo>
                    <a:close/>
                    <a:moveTo>
                      <a:pt x="88" y="135"/>
                    </a:moveTo>
                    <a:lnTo>
                      <a:pt x="91" y="135"/>
                    </a:lnTo>
                    <a:lnTo>
                      <a:pt x="88" y="135"/>
                    </a:lnTo>
                    <a:close/>
                    <a:moveTo>
                      <a:pt x="78" y="123"/>
                    </a:moveTo>
                    <a:lnTo>
                      <a:pt x="81" y="123"/>
                    </a:lnTo>
                    <a:lnTo>
                      <a:pt x="78" y="123"/>
                    </a:lnTo>
                    <a:close/>
                    <a:moveTo>
                      <a:pt x="91" y="120"/>
                    </a:moveTo>
                    <a:lnTo>
                      <a:pt x="91" y="123"/>
                    </a:lnTo>
                    <a:lnTo>
                      <a:pt x="91" y="125"/>
                    </a:lnTo>
                    <a:lnTo>
                      <a:pt x="91" y="128"/>
                    </a:lnTo>
                    <a:lnTo>
                      <a:pt x="91" y="130"/>
                    </a:lnTo>
                    <a:lnTo>
                      <a:pt x="88" y="130"/>
                    </a:lnTo>
                    <a:lnTo>
                      <a:pt x="88" y="128"/>
                    </a:lnTo>
                    <a:lnTo>
                      <a:pt x="86" y="130"/>
                    </a:lnTo>
                    <a:lnTo>
                      <a:pt x="86" y="128"/>
                    </a:lnTo>
                    <a:lnTo>
                      <a:pt x="88" y="128"/>
                    </a:lnTo>
                    <a:lnTo>
                      <a:pt x="88" y="125"/>
                    </a:lnTo>
                    <a:lnTo>
                      <a:pt x="88" y="123"/>
                    </a:lnTo>
                    <a:lnTo>
                      <a:pt x="88" y="120"/>
                    </a:lnTo>
                    <a:lnTo>
                      <a:pt x="91" y="120"/>
                    </a:lnTo>
                    <a:close/>
                    <a:moveTo>
                      <a:pt x="3" y="98"/>
                    </a:moveTo>
                    <a:lnTo>
                      <a:pt x="3" y="101"/>
                    </a:lnTo>
                    <a:lnTo>
                      <a:pt x="5" y="101"/>
                    </a:lnTo>
                    <a:lnTo>
                      <a:pt x="5" y="103"/>
                    </a:lnTo>
                    <a:lnTo>
                      <a:pt x="5" y="106"/>
                    </a:lnTo>
                    <a:lnTo>
                      <a:pt x="5" y="108"/>
                    </a:lnTo>
                    <a:lnTo>
                      <a:pt x="3" y="108"/>
                    </a:lnTo>
                    <a:lnTo>
                      <a:pt x="3" y="106"/>
                    </a:lnTo>
                    <a:lnTo>
                      <a:pt x="3" y="103"/>
                    </a:lnTo>
                    <a:lnTo>
                      <a:pt x="3" y="101"/>
                    </a:lnTo>
                    <a:lnTo>
                      <a:pt x="0" y="101"/>
                    </a:lnTo>
                    <a:lnTo>
                      <a:pt x="0" y="98"/>
                    </a:lnTo>
                    <a:lnTo>
                      <a:pt x="3" y="98"/>
                    </a:lnTo>
                    <a:close/>
                    <a:moveTo>
                      <a:pt x="47" y="25"/>
                    </a:moveTo>
                    <a:lnTo>
                      <a:pt x="47" y="27"/>
                    </a:lnTo>
                    <a:lnTo>
                      <a:pt x="47" y="25"/>
                    </a:lnTo>
                    <a:lnTo>
                      <a:pt x="44" y="25"/>
                    </a:lnTo>
                    <a:lnTo>
                      <a:pt x="47" y="25"/>
                    </a:lnTo>
                    <a:close/>
                    <a:moveTo>
                      <a:pt x="32" y="10"/>
                    </a:moveTo>
                    <a:lnTo>
                      <a:pt x="32" y="8"/>
                    </a:lnTo>
                    <a:lnTo>
                      <a:pt x="32" y="10"/>
                    </a:lnTo>
                    <a:lnTo>
                      <a:pt x="34" y="10"/>
                    </a:lnTo>
                    <a:lnTo>
                      <a:pt x="32" y="10"/>
                    </a:lnTo>
                    <a:close/>
                    <a:moveTo>
                      <a:pt x="32" y="10"/>
                    </a:moveTo>
                    <a:lnTo>
                      <a:pt x="32" y="8"/>
                    </a:lnTo>
                    <a:lnTo>
                      <a:pt x="32" y="10"/>
                    </a:lnTo>
                    <a:close/>
                    <a:moveTo>
                      <a:pt x="225" y="228"/>
                    </a:moveTo>
                    <a:lnTo>
                      <a:pt x="225" y="230"/>
                    </a:lnTo>
                    <a:lnTo>
                      <a:pt x="223" y="230"/>
                    </a:lnTo>
                    <a:lnTo>
                      <a:pt x="225" y="230"/>
                    </a:lnTo>
                    <a:lnTo>
                      <a:pt x="223" y="230"/>
                    </a:lnTo>
                    <a:lnTo>
                      <a:pt x="225" y="230"/>
                    </a:lnTo>
                    <a:lnTo>
                      <a:pt x="223" y="230"/>
                    </a:lnTo>
                    <a:lnTo>
                      <a:pt x="223" y="228"/>
                    </a:lnTo>
                    <a:lnTo>
                      <a:pt x="225" y="228"/>
                    </a:lnTo>
                    <a:close/>
                    <a:moveTo>
                      <a:pt x="223" y="225"/>
                    </a:moveTo>
                    <a:lnTo>
                      <a:pt x="223" y="228"/>
                    </a:lnTo>
                    <a:lnTo>
                      <a:pt x="223" y="225"/>
                    </a:lnTo>
                    <a:lnTo>
                      <a:pt x="223" y="228"/>
                    </a:lnTo>
                    <a:lnTo>
                      <a:pt x="223" y="225"/>
                    </a:lnTo>
                    <a:lnTo>
                      <a:pt x="223" y="228"/>
                    </a:lnTo>
                    <a:lnTo>
                      <a:pt x="223" y="225"/>
                    </a:lnTo>
                    <a:lnTo>
                      <a:pt x="223" y="228"/>
                    </a:lnTo>
                    <a:lnTo>
                      <a:pt x="223" y="225"/>
                    </a:lnTo>
                    <a:close/>
                    <a:moveTo>
                      <a:pt x="215" y="211"/>
                    </a:moveTo>
                    <a:lnTo>
                      <a:pt x="215" y="213"/>
                    </a:lnTo>
                    <a:lnTo>
                      <a:pt x="218" y="213"/>
                    </a:lnTo>
                    <a:lnTo>
                      <a:pt x="218" y="216"/>
                    </a:lnTo>
                    <a:lnTo>
                      <a:pt x="218" y="218"/>
                    </a:lnTo>
                    <a:lnTo>
                      <a:pt x="220" y="218"/>
                    </a:lnTo>
                    <a:lnTo>
                      <a:pt x="218" y="218"/>
                    </a:lnTo>
                    <a:lnTo>
                      <a:pt x="218" y="216"/>
                    </a:lnTo>
                    <a:lnTo>
                      <a:pt x="215" y="216"/>
                    </a:lnTo>
                    <a:lnTo>
                      <a:pt x="215" y="218"/>
                    </a:lnTo>
                    <a:lnTo>
                      <a:pt x="215" y="216"/>
                    </a:lnTo>
                    <a:lnTo>
                      <a:pt x="215" y="218"/>
                    </a:lnTo>
                    <a:lnTo>
                      <a:pt x="215" y="216"/>
                    </a:lnTo>
                    <a:lnTo>
                      <a:pt x="215" y="218"/>
                    </a:lnTo>
                    <a:lnTo>
                      <a:pt x="215" y="216"/>
                    </a:lnTo>
                    <a:lnTo>
                      <a:pt x="215" y="213"/>
                    </a:lnTo>
                    <a:lnTo>
                      <a:pt x="213" y="213"/>
                    </a:lnTo>
                    <a:lnTo>
                      <a:pt x="213" y="211"/>
                    </a:lnTo>
                    <a:lnTo>
                      <a:pt x="215" y="211"/>
                    </a:lnTo>
                    <a:lnTo>
                      <a:pt x="213" y="211"/>
                    </a:lnTo>
                    <a:lnTo>
                      <a:pt x="215" y="211"/>
                    </a:lnTo>
                    <a:lnTo>
                      <a:pt x="213" y="211"/>
                    </a:lnTo>
                    <a:lnTo>
                      <a:pt x="215" y="211"/>
                    </a:lnTo>
                    <a:close/>
                    <a:moveTo>
                      <a:pt x="215" y="206"/>
                    </a:moveTo>
                    <a:lnTo>
                      <a:pt x="215" y="208"/>
                    </a:lnTo>
                    <a:lnTo>
                      <a:pt x="213" y="208"/>
                    </a:lnTo>
                    <a:lnTo>
                      <a:pt x="213" y="206"/>
                    </a:lnTo>
                    <a:lnTo>
                      <a:pt x="215" y="206"/>
                    </a:lnTo>
                    <a:close/>
                    <a:moveTo>
                      <a:pt x="203" y="198"/>
                    </a:moveTo>
                    <a:lnTo>
                      <a:pt x="201" y="198"/>
                    </a:lnTo>
                    <a:lnTo>
                      <a:pt x="203" y="198"/>
                    </a:lnTo>
                    <a:close/>
                    <a:moveTo>
                      <a:pt x="213" y="194"/>
                    </a:moveTo>
                    <a:lnTo>
                      <a:pt x="213" y="196"/>
                    </a:lnTo>
                    <a:lnTo>
                      <a:pt x="213" y="198"/>
                    </a:lnTo>
                    <a:lnTo>
                      <a:pt x="213" y="196"/>
                    </a:lnTo>
                    <a:lnTo>
                      <a:pt x="210" y="196"/>
                    </a:lnTo>
                    <a:lnTo>
                      <a:pt x="213" y="196"/>
                    </a:lnTo>
                    <a:lnTo>
                      <a:pt x="210" y="196"/>
                    </a:lnTo>
                    <a:lnTo>
                      <a:pt x="213" y="196"/>
                    </a:lnTo>
                    <a:lnTo>
                      <a:pt x="213" y="194"/>
                    </a:lnTo>
                    <a:close/>
                    <a:moveTo>
                      <a:pt x="198" y="191"/>
                    </a:moveTo>
                    <a:lnTo>
                      <a:pt x="198" y="194"/>
                    </a:lnTo>
                    <a:lnTo>
                      <a:pt x="198" y="191"/>
                    </a:lnTo>
                    <a:lnTo>
                      <a:pt x="198" y="194"/>
                    </a:lnTo>
                    <a:lnTo>
                      <a:pt x="198" y="191"/>
                    </a:lnTo>
                    <a:lnTo>
                      <a:pt x="198" y="194"/>
                    </a:lnTo>
                    <a:lnTo>
                      <a:pt x="198" y="191"/>
                    </a:lnTo>
                    <a:close/>
                    <a:moveTo>
                      <a:pt x="206" y="184"/>
                    </a:moveTo>
                    <a:lnTo>
                      <a:pt x="203" y="184"/>
                    </a:lnTo>
                    <a:lnTo>
                      <a:pt x="203" y="186"/>
                    </a:lnTo>
                    <a:lnTo>
                      <a:pt x="203" y="189"/>
                    </a:lnTo>
                    <a:lnTo>
                      <a:pt x="203" y="186"/>
                    </a:lnTo>
                    <a:lnTo>
                      <a:pt x="203" y="189"/>
                    </a:lnTo>
                    <a:lnTo>
                      <a:pt x="201" y="189"/>
                    </a:lnTo>
                    <a:lnTo>
                      <a:pt x="201" y="191"/>
                    </a:lnTo>
                    <a:lnTo>
                      <a:pt x="201" y="189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4"/>
                    </a:lnTo>
                    <a:lnTo>
                      <a:pt x="203" y="186"/>
                    </a:lnTo>
                    <a:lnTo>
                      <a:pt x="203" y="184"/>
                    </a:lnTo>
                    <a:lnTo>
                      <a:pt x="206" y="184"/>
                    </a:lnTo>
                    <a:close/>
                    <a:moveTo>
                      <a:pt x="176" y="152"/>
                    </a:moveTo>
                    <a:lnTo>
                      <a:pt x="176" y="154"/>
                    </a:lnTo>
                    <a:lnTo>
                      <a:pt x="176" y="152"/>
                    </a:lnTo>
                    <a:close/>
                    <a:moveTo>
                      <a:pt x="218" y="137"/>
                    </a:moveTo>
                    <a:lnTo>
                      <a:pt x="218" y="135"/>
                    </a:lnTo>
                    <a:lnTo>
                      <a:pt x="218" y="137"/>
                    </a:lnTo>
                    <a:close/>
                    <a:moveTo>
                      <a:pt x="154" y="113"/>
                    </a:moveTo>
                    <a:lnTo>
                      <a:pt x="157" y="113"/>
                    </a:lnTo>
                    <a:lnTo>
                      <a:pt x="157" y="115"/>
                    </a:lnTo>
                    <a:lnTo>
                      <a:pt x="157" y="113"/>
                    </a:lnTo>
                    <a:lnTo>
                      <a:pt x="154" y="113"/>
                    </a:lnTo>
                    <a:close/>
                    <a:moveTo>
                      <a:pt x="152" y="113"/>
                    </a:moveTo>
                    <a:lnTo>
                      <a:pt x="154" y="113"/>
                    </a:lnTo>
                    <a:lnTo>
                      <a:pt x="152" y="113"/>
                    </a:lnTo>
                    <a:lnTo>
                      <a:pt x="154" y="113"/>
                    </a:lnTo>
                    <a:lnTo>
                      <a:pt x="152" y="113"/>
                    </a:lnTo>
                    <a:lnTo>
                      <a:pt x="152" y="110"/>
                    </a:lnTo>
                    <a:lnTo>
                      <a:pt x="152" y="113"/>
                    </a:lnTo>
                    <a:close/>
                    <a:moveTo>
                      <a:pt x="164" y="110"/>
                    </a:moveTo>
                    <a:lnTo>
                      <a:pt x="164" y="113"/>
                    </a:lnTo>
                    <a:lnTo>
                      <a:pt x="162" y="113"/>
                    </a:lnTo>
                    <a:lnTo>
                      <a:pt x="162" y="110"/>
                    </a:lnTo>
                    <a:lnTo>
                      <a:pt x="164" y="110"/>
                    </a:lnTo>
                    <a:close/>
                    <a:moveTo>
                      <a:pt x="169" y="110"/>
                    </a:moveTo>
                    <a:lnTo>
                      <a:pt x="171" y="110"/>
                    </a:lnTo>
                    <a:lnTo>
                      <a:pt x="171" y="113"/>
                    </a:lnTo>
                    <a:lnTo>
                      <a:pt x="171" y="110"/>
                    </a:lnTo>
                    <a:lnTo>
                      <a:pt x="169" y="110"/>
                    </a:lnTo>
                    <a:lnTo>
                      <a:pt x="171" y="110"/>
                    </a:lnTo>
                    <a:lnTo>
                      <a:pt x="169" y="110"/>
                    </a:lnTo>
                    <a:close/>
                    <a:moveTo>
                      <a:pt x="149" y="106"/>
                    </a:moveTo>
                    <a:lnTo>
                      <a:pt x="149" y="108"/>
                    </a:lnTo>
                    <a:lnTo>
                      <a:pt x="149" y="106"/>
                    </a:lnTo>
                    <a:close/>
                    <a:moveTo>
                      <a:pt x="149" y="106"/>
                    </a:moveTo>
                    <a:lnTo>
                      <a:pt x="149" y="108"/>
                    </a:lnTo>
                    <a:lnTo>
                      <a:pt x="149" y="106"/>
                    </a:lnTo>
                    <a:close/>
                    <a:moveTo>
                      <a:pt x="137" y="106"/>
                    </a:moveTo>
                    <a:lnTo>
                      <a:pt x="137" y="103"/>
                    </a:lnTo>
                    <a:lnTo>
                      <a:pt x="137" y="106"/>
                    </a:lnTo>
                    <a:close/>
                    <a:moveTo>
                      <a:pt x="149" y="103"/>
                    </a:moveTo>
                    <a:lnTo>
                      <a:pt x="147" y="103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49" y="103"/>
                    </a:lnTo>
                    <a:close/>
                    <a:moveTo>
                      <a:pt x="137" y="101"/>
                    </a:moveTo>
                    <a:lnTo>
                      <a:pt x="137" y="103"/>
                    </a:lnTo>
                    <a:lnTo>
                      <a:pt x="137" y="101"/>
                    </a:lnTo>
                    <a:close/>
                    <a:moveTo>
                      <a:pt x="171" y="98"/>
                    </a:moveTo>
                    <a:lnTo>
                      <a:pt x="169" y="98"/>
                    </a:lnTo>
                    <a:lnTo>
                      <a:pt x="171" y="98"/>
                    </a:lnTo>
                    <a:lnTo>
                      <a:pt x="171" y="101"/>
                    </a:lnTo>
                    <a:lnTo>
                      <a:pt x="171" y="103"/>
                    </a:lnTo>
                    <a:lnTo>
                      <a:pt x="174" y="103"/>
                    </a:lnTo>
                    <a:lnTo>
                      <a:pt x="171" y="103"/>
                    </a:lnTo>
                    <a:lnTo>
                      <a:pt x="171" y="106"/>
                    </a:lnTo>
                    <a:lnTo>
                      <a:pt x="174" y="106"/>
                    </a:lnTo>
                    <a:lnTo>
                      <a:pt x="174" y="103"/>
                    </a:lnTo>
                    <a:lnTo>
                      <a:pt x="174" y="106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1" y="110"/>
                    </a:lnTo>
                    <a:lnTo>
                      <a:pt x="169" y="110"/>
                    </a:lnTo>
                    <a:lnTo>
                      <a:pt x="166" y="110"/>
                    </a:lnTo>
                    <a:lnTo>
                      <a:pt x="166" y="108"/>
                    </a:lnTo>
                    <a:lnTo>
                      <a:pt x="166" y="110"/>
                    </a:lnTo>
                    <a:lnTo>
                      <a:pt x="166" y="108"/>
                    </a:lnTo>
                    <a:lnTo>
                      <a:pt x="164" y="108"/>
                    </a:lnTo>
                    <a:lnTo>
                      <a:pt x="162" y="108"/>
                    </a:lnTo>
                    <a:lnTo>
                      <a:pt x="162" y="106"/>
                    </a:lnTo>
                    <a:lnTo>
                      <a:pt x="164" y="106"/>
                    </a:lnTo>
                    <a:lnTo>
                      <a:pt x="164" y="103"/>
                    </a:lnTo>
                    <a:lnTo>
                      <a:pt x="164" y="101"/>
                    </a:lnTo>
                    <a:lnTo>
                      <a:pt x="166" y="101"/>
                    </a:lnTo>
                    <a:lnTo>
                      <a:pt x="166" y="98"/>
                    </a:lnTo>
                    <a:lnTo>
                      <a:pt x="164" y="98"/>
                    </a:lnTo>
                    <a:lnTo>
                      <a:pt x="166" y="98"/>
                    </a:lnTo>
                    <a:lnTo>
                      <a:pt x="169" y="98"/>
                    </a:lnTo>
                    <a:lnTo>
                      <a:pt x="171" y="98"/>
                    </a:lnTo>
                    <a:close/>
                    <a:moveTo>
                      <a:pt x="137" y="88"/>
                    </a:moveTo>
                    <a:lnTo>
                      <a:pt x="140" y="91"/>
                    </a:lnTo>
                    <a:lnTo>
                      <a:pt x="140" y="93"/>
                    </a:lnTo>
                    <a:lnTo>
                      <a:pt x="142" y="93"/>
                    </a:lnTo>
                    <a:lnTo>
                      <a:pt x="140" y="93"/>
                    </a:lnTo>
                    <a:lnTo>
                      <a:pt x="140" y="96"/>
                    </a:lnTo>
                    <a:lnTo>
                      <a:pt x="142" y="96"/>
                    </a:lnTo>
                    <a:lnTo>
                      <a:pt x="144" y="96"/>
                    </a:lnTo>
                    <a:lnTo>
                      <a:pt x="147" y="96"/>
                    </a:lnTo>
                    <a:lnTo>
                      <a:pt x="147" y="98"/>
                    </a:lnTo>
                    <a:lnTo>
                      <a:pt x="147" y="101"/>
                    </a:lnTo>
                    <a:lnTo>
                      <a:pt x="147" y="103"/>
                    </a:lnTo>
                    <a:lnTo>
                      <a:pt x="144" y="103"/>
                    </a:lnTo>
                    <a:lnTo>
                      <a:pt x="144" y="101"/>
                    </a:lnTo>
                    <a:lnTo>
                      <a:pt x="142" y="101"/>
                    </a:lnTo>
                    <a:lnTo>
                      <a:pt x="142" y="98"/>
                    </a:lnTo>
                    <a:lnTo>
                      <a:pt x="140" y="98"/>
                    </a:lnTo>
                    <a:lnTo>
                      <a:pt x="140" y="96"/>
                    </a:lnTo>
                    <a:lnTo>
                      <a:pt x="137" y="96"/>
                    </a:lnTo>
                    <a:lnTo>
                      <a:pt x="140" y="96"/>
                    </a:lnTo>
                    <a:lnTo>
                      <a:pt x="137" y="96"/>
                    </a:lnTo>
                    <a:lnTo>
                      <a:pt x="137" y="93"/>
                    </a:lnTo>
                    <a:lnTo>
                      <a:pt x="135" y="93"/>
                    </a:lnTo>
                    <a:lnTo>
                      <a:pt x="135" y="91"/>
                    </a:lnTo>
                    <a:lnTo>
                      <a:pt x="135" y="88"/>
                    </a:lnTo>
                    <a:lnTo>
                      <a:pt x="137" y="88"/>
                    </a:lnTo>
                    <a:close/>
                    <a:moveTo>
                      <a:pt x="110" y="76"/>
                    </a:moveTo>
                    <a:lnTo>
                      <a:pt x="113" y="76"/>
                    </a:lnTo>
                    <a:lnTo>
                      <a:pt x="110" y="76"/>
                    </a:lnTo>
                    <a:lnTo>
                      <a:pt x="113" y="76"/>
                    </a:lnTo>
                    <a:lnTo>
                      <a:pt x="110" y="76"/>
                    </a:lnTo>
                    <a:close/>
                    <a:moveTo>
                      <a:pt x="103" y="35"/>
                    </a:moveTo>
                    <a:lnTo>
                      <a:pt x="100" y="35"/>
                    </a:lnTo>
                    <a:lnTo>
                      <a:pt x="100" y="32"/>
                    </a:lnTo>
                    <a:lnTo>
                      <a:pt x="103" y="32"/>
                    </a:lnTo>
                    <a:lnTo>
                      <a:pt x="100" y="32"/>
                    </a:lnTo>
                    <a:lnTo>
                      <a:pt x="103" y="32"/>
                    </a:lnTo>
                    <a:lnTo>
                      <a:pt x="103" y="35"/>
                    </a:lnTo>
                    <a:close/>
                    <a:moveTo>
                      <a:pt x="105" y="27"/>
                    </a:moveTo>
                    <a:lnTo>
                      <a:pt x="108" y="27"/>
                    </a:lnTo>
                    <a:lnTo>
                      <a:pt x="105" y="27"/>
                    </a:lnTo>
                    <a:close/>
                    <a:moveTo>
                      <a:pt x="103" y="25"/>
                    </a:moveTo>
                    <a:lnTo>
                      <a:pt x="103" y="27"/>
                    </a:lnTo>
                    <a:lnTo>
                      <a:pt x="103" y="25"/>
                    </a:lnTo>
                    <a:lnTo>
                      <a:pt x="103" y="27"/>
                    </a:lnTo>
                    <a:lnTo>
                      <a:pt x="105" y="27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3" y="27"/>
                    </a:lnTo>
                    <a:lnTo>
                      <a:pt x="103" y="30"/>
                    </a:lnTo>
                    <a:lnTo>
                      <a:pt x="100" y="30"/>
                    </a:lnTo>
                    <a:lnTo>
                      <a:pt x="100" y="27"/>
                    </a:lnTo>
                    <a:lnTo>
                      <a:pt x="100" y="25"/>
                    </a:lnTo>
                    <a:lnTo>
                      <a:pt x="103" y="25"/>
                    </a:lnTo>
                    <a:close/>
                    <a:moveTo>
                      <a:pt x="861" y="392"/>
                    </a:moveTo>
                    <a:lnTo>
                      <a:pt x="863" y="392"/>
                    </a:lnTo>
                    <a:lnTo>
                      <a:pt x="861" y="392"/>
                    </a:lnTo>
                    <a:close/>
                    <a:moveTo>
                      <a:pt x="863" y="387"/>
                    </a:moveTo>
                    <a:lnTo>
                      <a:pt x="863" y="389"/>
                    </a:lnTo>
                    <a:lnTo>
                      <a:pt x="863" y="392"/>
                    </a:lnTo>
                    <a:lnTo>
                      <a:pt x="863" y="389"/>
                    </a:lnTo>
                    <a:lnTo>
                      <a:pt x="863" y="387"/>
                    </a:lnTo>
                    <a:close/>
                    <a:moveTo>
                      <a:pt x="861" y="387"/>
                    </a:moveTo>
                    <a:lnTo>
                      <a:pt x="863" y="387"/>
                    </a:lnTo>
                    <a:lnTo>
                      <a:pt x="861" y="387"/>
                    </a:lnTo>
                    <a:close/>
                    <a:moveTo>
                      <a:pt x="878" y="338"/>
                    </a:moveTo>
                    <a:lnTo>
                      <a:pt x="878" y="340"/>
                    </a:lnTo>
                    <a:lnTo>
                      <a:pt x="875" y="340"/>
                    </a:lnTo>
                    <a:lnTo>
                      <a:pt x="875" y="343"/>
                    </a:lnTo>
                    <a:lnTo>
                      <a:pt x="873" y="343"/>
                    </a:lnTo>
                    <a:lnTo>
                      <a:pt x="873" y="345"/>
                    </a:lnTo>
                    <a:lnTo>
                      <a:pt x="871" y="345"/>
                    </a:lnTo>
                    <a:lnTo>
                      <a:pt x="871" y="343"/>
                    </a:lnTo>
                    <a:lnTo>
                      <a:pt x="871" y="340"/>
                    </a:lnTo>
                    <a:lnTo>
                      <a:pt x="873" y="340"/>
                    </a:lnTo>
                    <a:lnTo>
                      <a:pt x="873" y="338"/>
                    </a:lnTo>
                    <a:lnTo>
                      <a:pt x="875" y="338"/>
                    </a:lnTo>
                    <a:lnTo>
                      <a:pt x="878" y="338"/>
                    </a:lnTo>
                    <a:close/>
                    <a:moveTo>
                      <a:pt x="878" y="318"/>
                    </a:moveTo>
                    <a:lnTo>
                      <a:pt x="878" y="321"/>
                    </a:lnTo>
                    <a:lnTo>
                      <a:pt x="880" y="321"/>
                    </a:lnTo>
                    <a:lnTo>
                      <a:pt x="878" y="321"/>
                    </a:lnTo>
                    <a:lnTo>
                      <a:pt x="878" y="318"/>
                    </a:lnTo>
                    <a:close/>
                    <a:moveTo>
                      <a:pt x="878" y="313"/>
                    </a:moveTo>
                    <a:lnTo>
                      <a:pt x="878" y="316"/>
                    </a:lnTo>
                    <a:lnTo>
                      <a:pt x="878" y="313"/>
                    </a:lnTo>
                    <a:close/>
                    <a:moveTo>
                      <a:pt x="875" y="313"/>
                    </a:moveTo>
                    <a:lnTo>
                      <a:pt x="873" y="313"/>
                    </a:lnTo>
                    <a:lnTo>
                      <a:pt x="875" y="313"/>
                    </a:lnTo>
                    <a:lnTo>
                      <a:pt x="873" y="313"/>
                    </a:lnTo>
                    <a:lnTo>
                      <a:pt x="875" y="313"/>
                    </a:lnTo>
                    <a:close/>
                    <a:moveTo>
                      <a:pt x="873" y="311"/>
                    </a:moveTo>
                    <a:lnTo>
                      <a:pt x="873" y="313"/>
                    </a:lnTo>
                    <a:lnTo>
                      <a:pt x="873" y="311"/>
                    </a:lnTo>
                    <a:lnTo>
                      <a:pt x="873" y="313"/>
                    </a:lnTo>
                    <a:lnTo>
                      <a:pt x="873" y="311"/>
                    </a:lnTo>
                    <a:close/>
                    <a:moveTo>
                      <a:pt x="875" y="311"/>
                    </a:moveTo>
                    <a:lnTo>
                      <a:pt x="878" y="311"/>
                    </a:lnTo>
                    <a:lnTo>
                      <a:pt x="878" y="313"/>
                    </a:lnTo>
                    <a:lnTo>
                      <a:pt x="878" y="311"/>
                    </a:lnTo>
                    <a:lnTo>
                      <a:pt x="875" y="311"/>
                    </a:lnTo>
                    <a:lnTo>
                      <a:pt x="878" y="311"/>
                    </a:lnTo>
                    <a:lnTo>
                      <a:pt x="875" y="311"/>
                    </a:lnTo>
                    <a:close/>
                    <a:moveTo>
                      <a:pt x="871" y="311"/>
                    </a:moveTo>
                    <a:lnTo>
                      <a:pt x="873" y="311"/>
                    </a:lnTo>
                    <a:lnTo>
                      <a:pt x="871" y="311"/>
                    </a:lnTo>
                    <a:close/>
                    <a:moveTo>
                      <a:pt x="871" y="309"/>
                    </a:moveTo>
                    <a:lnTo>
                      <a:pt x="871" y="311"/>
                    </a:lnTo>
                    <a:lnTo>
                      <a:pt x="871" y="309"/>
                    </a:lnTo>
                    <a:close/>
                    <a:moveTo>
                      <a:pt x="871" y="309"/>
                    </a:moveTo>
                    <a:lnTo>
                      <a:pt x="871" y="311"/>
                    </a:lnTo>
                    <a:lnTo>
                      <a:pt x="871" y="309"/>
                    </a:lnTo>
                    <a:close/>
                    <a:moveTo>
                      <a:pt x="775" y="335"/>
                    </a:moveTo>
                    <a:lnTo>
                      <a:pt x="775" y="333"/>
                    </a:lnTo>
                    <a:lnTo>
                      <a:pt x="775" y="335"/>
                    </a:lnTo>
                    <a:close/>
                    <a:moveTo>
                      <a:pt x="734" y="321"/>
                    </a:moveTo>
                    <a:lnTo>
                      <a:pt x="734" y="318"/>
                    </a:lnTo>
                    <a:lnTo>
                      <a:pt x="734" y="321"/>
                    </a:lnTo>
                    <a:close/>
                    <a:moveTo>
                      <a:pt x="795" y="287"/>
                    </a:moveTo>
                    <a:lnTo>
                      <a:pt x="795" y="284"/>
                    </a:lnTo>
                    <a:lnTo>
                      <a:pt x="795" y="287"/>
                    </a:lnTo>
                    <a:close/>
                    <a:moveTo>
                      <a:pt x="795" y="284"/>
                    </a:moveTo>
                    <a:lnTo>
                      <a:pt x="795" y="287"/>
                    </a:lnTo>
                    <a:lnTo>
                      <a:pt x="795" y="284"/>
                    </a:lnTo>
                    <a:close/>
                    <a:moveTo>
                      <a:pt x="795" y="284"/>
                    </a:moveTo>
                    <a:lnTo>
                      <a:pt x="795" y="282"/>
                    </a:lnTo>
                    <a:lnTo>
                      <a:pt x="795" y="284"/>
                    </a:lnTo>
                    <a:close/>
                    <a:moveTo>
                      <a:pt x="795" y="282"/>
                    </a:moveTo>
                    <a:lnTo>
                      <a:pt x="795" y="284"/>
                    </a:lnTo>
                    <a:lnTo>
                      <a:pt x="795" y="282"/>
                    </a:lnTo>
                    <a:close/>
                    <a:moveTo>
                      <a:pt x="795" y="284"/>
                    </a:moveTo>
                    <a:lnTo>
                      <a:pt x="792" y="284"/>
                    </a:lnTo>
                    <a:lnTo>
                      <a:pt x="792" y="282"/>
                    </a:lnTo>
                    <a:lnTo>
                      <a:pt x="795" y="282"/>
                    </a:lnTo>
                    <a:lnTo>
                      <a:pt x="795" y="284"/>
                    </a:lnTo>
                    <a:close/>
                    <a:moveTo>
                      <a:pt x="792" y="282"/>
                    </a:moveTo>
                    <a:lnTo>
                      <a:pt x="795" y="282"/>
                    </a:lnTo>
                    <a:lnTo>
                      <a:pt x="792" y="282"/>
                    </a:lnTo>
                    <a:close/>
                    <a:moveTo>
                      <a:pt x="795" y="282"/>
                    </a:moveTo>
                    <a:lnTo>
                      <a:pt x="797" y="282"/>
                    </a:lnTo>
                    <a:lnTo>
                      <a:pt x="800" y="282"/>
                    </a:lnTo>
                    <a:lnTo>
                      <a:pt x="800" y="284"/>
                    </a:lnTo>
                    <a:lnTo>
                      <a:pt x="800" y="287"/>
                    </a:lnTo>
                    <a:lnTo>
                      <a:pt x="797" y="287"/>
                    </a:lnTo>
                    <a:lnTo>
                      <a:pt x="795" y="287"/>
                    </a:lnTo>
                    <a:lnTo>
                      <a:pt x="797" y="287"/>
                    </a:lnTo>
                    <a:lnTo>
                      <a:pt x="795" y="287"/>
                    </a:lnTo>
                    <a:lnTo>
                      <a:pt x="795" y="284"/>
                    </a:lnTo>
                    <a:lnTo>
                      <a:pt x="795" y="287"/>
                    </a:lnTo>
                    <a:lnTo>
                      <a:pt x="797" y="287"/>
                    </a:lnTo>
                    <a:lnTo>
                      <a:pt x="795" y="287"/>
                    </a:lnTo>
                    <a:lnTo>
                      <a:pt x="795" y="284"/>
                    </a:lnTo>
                    <a:lnTo>
                      <a:pt x="795" y="282"/>
                    </a:lnTo>
                    <a:close/>
                    <a:moveTo>
                      <a:pt x="846" y="404"/>
                    </a:moveTo>
                    <a:lnTo>
                      <a:pt x="846" y="401"/>
                    </a:lnTo>
                    <a:lnTo>
                      <a:pt x="846" y="404"/>
                    </a:lnTo>
                    <a:close/>
                    <a:moveTo>
                      <a:pt x="861" y="399"/>
                    </a:moveTo>
                    <a:lnTo>
                      <a:pt x="861" y="397"/>
                    </a:lnTo>
                    <a:lnTo>
                      <a:pt x="861" y="399"/>
                    </a:lnTo>
                    <a:close/>
                    <a:moveTo>
                      <a:pt x="861" y="397"/>
                    </a:moveTo>
                    <a:lnTo>
                      <a:pt x="858" y="397"/>
                    </a:lnTo>
                    <a:lnTo>
                      <a:pt x="861" y="397"/>
                    </a:lnTo>
                    <a:close/>
                    <a:moveTo>
                      <a:pt x="861" y="399"/>
                    </a:moveTo>
                    <a:lnTo>
                      <a:pt x="861" y="397"/>
                    </a:lnTo>
                    <a:lnTo>
                      <a:pt x="861" y="394"/>
                    </a:lnTo>
                    <a:lnTo>
                      <a:pt x="863" y="394"/>
                    </a:lnTo>
                    <a:lnTo>
                      <a:pt x="861" y="394"/>
                    </a:lnTo>
                    <a:lnTo>
                      <a:pt x="863" y="394"/>
                    </a:lnTo>
                    <a:lnTo>
                      <a:pt x="863" y="397"/>
                    </a:lnTo>
                    <a:lnTo>
                      <a:pt x="861" y="397"/>
                    </a:lnTo>
                    <a:lnTo>
                      <a:pt x="861" y="399"/>
                    </a:lnTo>
                    <a:close/>
                    <a:moveTo>
                      <a:pt x="839" y="392"/>
                    </a:moveTo>
                    <a:lnTo>
                      <a:pt x="836" y="392"/>
                    </a:lnTo>
                    <a:lnTo>
                      <a:pt x="836" y="394"/>
                    </a:lnTo>
                    <a:lnTo>
                      <a:pt x="836" y="392"/>
                    </a:lnTo>
                    <a:lnTo>
                      <a:pt x="839" y="392"/>
                    </a:lnTo>
                    <a:close/>
                    <a:moveTo>
                      <a:pt x="858" y="392"/>
                    </a:moveTo>
                    <a:lnTo>
                      <a:pt x="858" y="389"/>
                    </a:lnTo>
                    <a:lnTo>
                      <a:pt x="858" y="392"/>
                    </a:lnTo>
                    <a:close/>
                    <a:moveTo>
                      <a:pt x="861" y="387"/>
                    </a:moveTo>
                    <a:lnTo>
                      <a:pt x="861" y="389"/>
                    </a:lnTo>
                    <a:lnTo>
                      <a:pt x="861" y="387"/>
                    </a:lnTo>
                    <a:close/>
                    <a:moveTo>
                      <a:pt x="841" y="384"/>
                    </a:moveTo>
                    <a:lnTo>
                      <a:pt x="841" y="387"/>
                    </a:lnTo>
                    <a:lnTo>
                      <a:pt x="841" y="384"/>
                    </a:lnTo>
                    <a:lnTo>
                      <a:pt x="841" y="387"/>
                    </a:lnTo>
                    <a:lnTo>
                      <a:pt x="841" y="384"/>
                    </a:lnTo>
                    <a:close/>
                    <a:moveTo>
                      <a:pt x="856" y="370"/>
                    </a:moveTo>
                    <a:lnTo>
                      <a:pt x="858" y="370"/>
                    </a:lnTo>
                    <a:lnTo>
                      <a:pt x="858" y="372"/>
                    </a:lnTo>
                    <a:lnTo>
                      <a:pt x="856" y="372"/>
                    </a:lnTo>
                    <a:lnTo>
                      <a:pt x="856" y="370"/>
                    </a:lnTo>
                    <a:lnTo>
                      <a:pt x="856" y="372"/>
                    </a:lnTo>
                    <a:lnTo>
                      <a:pt x="856" y="370"/>
                    </a:lnTo>
                    <a:close/>
                    <a:moveTo>
                      <a:pt x="851" y="365"/>
                    </a:moveTo>
                    <a:lnTo>
                      <a:pt x="853" y="365"/>
                    </a:lnTo>
                    <a:lnTo>
                      <a:pt x="851" y="365"/>
                    </a:lnTo>
                    <a:close/>
                    <a:moveTo>
                      <a:pt x="853" y="362"/>
                    </a:moveTo>
                    <a:lnTo>
                      <a:pt x="851" y="362"/>
                    </a:lnTo>
                    <a:lnTo>
                      <a:pt x="853" y="362"/>
                    </a:lnTo>
                    <a:close/>
                    <a:moveTo>
                      <a:pt x="858" y="360"/>
                    </a:moveTo>
                    <a:lnTo>
                      <a:pt x="858" y="362"/>
                    </a:lnTo>
                    <a:lnTo>
                      <a:pt x="856" y="362"/>
                    </a:lnTo>
                    <a:lnTo>
                      <a:pt x="856" y="360"/>
                    </a:lnTo>
                    <a:lnTo>
                      <a:pt x="856" y="362"/>
                    </a:lnTo>
                    <a:lnTo>
                      <a:pt x="856" y="360"/>
                    </a:lnTo>
                    <a:lnTo>
                      <a:pt x="858" y="360"/>
                    </a:lnTo>
                    <a:close/>
                    <a:moveTo>
                      <a:pt x="868" y="309"/>
                    </a:moveTo>
                    <a:lnTo>
                      <a:pt x="871" y="309"/>
                    </a:lnTo>
                    <a:lnTo>
                      <a:pt x="868" y="309"/>
                    </a:lnTo>
                    <a:lnTo>
                      <a:pt x="868" y="311"/>
                    </a:lnTo>
                    <a:lnTo>
                      <a:pt x="868" y="309"/>
                    </a:lnTo>
                    <a:lnTo>
                      <a:pt x="868" y="311"/>
                    </a:lnTo>
                    <a:lnTo>
                      <a:pt x="868" y="309"/>
                    </a:lnTo>
                    <a:lnTo>
                      <a:pt x="868" y="311"/>
                    </a:lnTo>
                    <a:lnTo>
                      <a:pt x="868" y="309"/>
                    </a:lnTo>
                    <a:lnTo>
                      <a:pt x="868" y="311"/>
                    </a:lnTo>
                    <a:lnTo>
                      <a:pt x="866" y="311"/>
                    </a:lnTo>
                    <a:lnTo>
                      <a:pt x="863" y="311"/>
                    </a:lnTo>
                    <a:lnTo>
                      <a:pt x="861" y="311"/>
                    </a:lnTo>
                    <a:lnTo>
                      <a:pt x="863" y="311"/>
                    </a:lnTo>
                    <a:lnTo>
                      <a:pt x="866" y="311"/>
                    </a:lnTo>
                    <a:lnTo>
                      <a:pt x="866" y="309"/>
                    </a:lnTo>
                    <a:lnTo>
                      <a:pt x="868" y="309"/>
                    </a:lnTo>
                    <a:close/>
                    <a:moveTo>
                      <a:pt x="587" y="313"/>
                    </a:moveTo>
                    <a:lnTo>
                      <a:pt x="587" y="311"/>
                    </a:lnTo>
                    <a:lnTo>
                      <a:pt x="587" y="313"/>
                    </a:lnTo>
                    <a:close/>
                    <a:moveTo>
                      <a:pt x="100" y="3"/>
                    </a:moveTo>
                    <a:lnTo>
                      <a:pt x="100" y="5"/>
                    </a:lnTo>
                    <a:lnTo>
                      <a:pt x="100" y="8"/>
                    </a:lnTo>
                    <a:lnTo>
                      <a:pt x="103" y="8"/>
                    </a:lnTo>
                    <a:lnTo>
                      <a:pt x="105" y="8"/>
                    </a:lnTo>
                    <a:lnTo>
                      <a:pt x="108" y="8"/>
                    </a:lnTo>
                    <a:lnTo>
                      <a:pt x="110" y="10"/>
                    </a:lnTo>
                    <a:lnTo>
                      <a:pt x="113" y="10"/>
                    </a:lnTo>
                    <a:lnTo>
                      <a:pt x="115" y="10"/>
                    </a:lnTo>
                    <a:lnTo>
                      <a:pt x="115" y="13"/>
                    </a:lnTo>
                    <a:lnTo>
                      <a:pt x="118" y="13"/>
                    </a:lnTo>
                    <a:lnTo>
                      <a:pt x="120" y="13"/>
                    </a:lnTo>
                    <a:lnTo>
                      <a:pt x="122" y="13"/>
                    </a:lnTo>
                    <a:lnTo>
                      <a:pt x="125" y="15"/>
                    </a:lnTo>
                    <a:lnTo>
                      <a:pt x="127" y="15"/>
                    </a:lnTo>
                    <a:lnTo>
                      <a:pt x="130" y="15"/>
                    </a:lnTo>
                    <a:lnTo>
                      <a:pt x="132" y="18"/>
                    </a:lnTo>
                    <a:lnTo>
                      <a:pt x="135" y="18"/>
                    </a:lnTo>
                    <a:lnTo>
                      <a:pt x="137" y="18"/>
                    </a:lnTo>
                    <a:lnTo>
                      <a:pt x="140" y="18"/>
                    </a:lnTo>
                    <a:lnTo>
                      <a:pt x="140" y="20"/>
                    </a:lnTo>
                    <a:lnTo>
                      <a:pt x="142" y="20"/>
                    </a:lnTo>
                    <a:lnTo>
                      <a:pt x="144" y="20"/>
                    </a:lnTo>
                    <a:lnTo>
                      <a:pt x="149" y="22"/>
                    </a:lnTo>
                    <a:lnTo>
                      <a:pt x="154" y="22"/>
                    </a:lnTo>
                    <a:lnTo>
                      <a:pt x="154" y="25"/>
                    </a:lnTo>
                    <a:lnTo>
                      <a:pt x="157" y="25"/>
                    </a:lnTo>
                    <a:lnTo>
                      <a:pt x="159" y="25"/>
                    </a:lnTo>
                    <a:lnTo>
                      <a:pt x="162" y="25"/>
                    </a:lnTo>
                    <a:lnTo>
                      <a:pt x="164" y="25"/>
                    </a:lnTo>
                    <a:lnTo>
                      <a:pt x="164" y="27"/>
                    </a:lnTo>
                    <a:lnTo>
                      <a:pt x="166" y="27"/>
                    </a:lnTo>
                    <a:lnTo>
                      <a:pt x="169" y="27"/>
                    </a:lnTo>
                    <a:lnTo>
                      <a:pt x="171" y="27"/>
                    </a:lnTo>
                    <a:lnTo>
                      <a:pt x="176" y="30"/>
                    </a:lnTo>
                    <a:lnTo>
                      <a:pt x="179" y="30"/>
                    </a:lnTo>
                    <a:lnTo>
                      <a:pt x="179" y="32"/>
                    </a:lnTo>
                    <a:lnTo>
                      <a:pt x="181" y="32"/>
                    </a:lnTo>
                    <a:lnTo>
                      <a:pt x="184" y="32"/>
                    </a:lnTo>
                    <a:lnTo>
                      <a:pt x="186" y="32"/>
                    </a:lnTo>
                    <a:lnTo>
                      <a:pt x="188" y="35"/>
                    </a:lnTo>
                    <a:lnTo>
                      <a:pt x="191" y="35"/>
                    </a:lnTo>
                    <a:lnTo>
                      <a:pt x="193" y="35"/>
                    </a:lnTo>
                    <a:lnTo>
                      <a:pt x="193" y="37"/>
                    </a:lnTo>
                    <a:lnTo>
                      <a:pt x="196" y="37"/>
                    </a:lnTo>
                    <a:lnTo>
                      <a:pt x="198" y="37"/>
                    </a:lnTo>
                    <a:lnTo>
                      <a:pt x="201" y="37"/>
                    </a:lnTo>
                    <a:lnTo>
                      <a:pt x="203" y="40"/>
                    </a:lnTo>
                    <a:lnTo>
                      <a:pt x="208" y="40"/>
                    </a:lnTo>
                    <a:lnTo>
                      <a:pt x="210" y="40"/>
                    </a:lnTo>
                    <a:lnTo>
                      <a:pt x="213" y="40"/>
                    </a:lnTo>
                    <a:lnTo>
                      <a:pt x="215" y="40"/>
                    </a:lnTo>
                    <a:lnTo>
                      <a:pt x="218" y="40"/>
                    </a:lnTo>
                    <a:lnTo>
                      <a:pt x="220" y="40"/>
                    </a:lnTo>
                    <a:lnTo>
                      <a:pt x="223" y="40"/>
                    </a:lnTo>
                    <a:lnTo>
                      <a:pt x="225" y="40"/>
                    </a:lnTo>
                    <a:lnTo>
                      <a:pt x="228" y="40"/>
                    </a:lnTo>
                    <a:lnTo>
                      <a:pt x="230" y="40"/>
                    </a:lnTo>
                    <a:lnTo>
                      <a:pt x="232" y="40"/>
                    </a:lnTo>
                    <a:lnTo>
                      <a:pt x="235" y="40"/>
                    </a:lnTo>
                    <a:lnTo>
                      <a:pt x="237" y="40"/>
                    </a:lnTo>
                    <a:lnTo>
                      <a:pt x="240" y="40"/>
                    </a:lnTo>
                    <a:lnTo>
                      <a:pt x="242" y="40"/>
                    </a:lnTo>
                    <a:lnTo>
                      <a:pt x="245" y="40"/>
                    </a:lnTo>
                    <a:lnTo>
                      <a:pt x="247" y="40"/>
                    </a:lnTo>
                    <a:lnTo>
                      <a:pt x="250" y="40"/>
                    </a:lnTo>
                    <a:lnTo>
                      <a:pt x="252" y="40"/>
                    </a:lnTo>
                    <a:lnTo>
                      <a:pt x="257" y="40"/>
                    </a:lnTo>
                    <a:lnTo>
                      <a:pt x="259" y="40"/>
                    </a:lnTo>
                    <a:lnTo>
                      <a:pt x="262" y="40"/>
                    </a:lnTo>
                    <a:lnTo>
                      <a:pt x="264" y="40"/>
                    </a:lnTo>
                    <a:lnTo>
                      <a:pt x="267" y="40"/>
                    </a:lnTo>
                    <a:lnTo>
                      <a:pt x="269" y="40"/>
                    </a:lnTo>
                    <a:lnTo>
                      <a:pt x="272" y="40"/>
                    </a:lnTo>
                    <a:lnTo>
                      <a:pt x="274" y="40"/>
                    </a:lnTo>
                    <a:lnTo>
                      <a:pt x="276" y="40"/>
                    </a:lnTo>
                    <a:lnTo>
                      <a:pt x="279" y="40"/>
                    </a:lnTo>
                    <a:lnTo>
                      <a:pt x="281" y="40"/>
                    </a:lnTo>
                    <a:lnTo>
                      <a:pt x="284" y="40"/>
                    </a:lnTo>
                    <a:lnTo>
                      <a:pt x="284" y="37"/>
                    </a:lnTo>
                    <a:lnTo>
                      <a:pt x="284" y="35"/>
                    </a:lnTo>
                    <a:lnTo>
                      <a:pt x="284" y="32"/>
                    </a:lnTo>
                    <a:lnTo>
                      <a:pt x="284" y="30"/>
                    </a:lnTo>
                    <a:lnTo>
                      <a:pt x="284" y="27"/>
                    </a:lnTo>
                    <a:lnTo>
                      <a:pt x="286" y="27"/>
                    </a:lnTo>
                    <a:lnTo>
                      <a:pt x="289" y="27"/>
                    </a:lnTo>
                    <a:lnTo>
                      <a:pt x="291" y="27"/>
                    </a:lnTo>
                    <a:lnTo>
                      <a:pt x="294" y="27"/>
                    </a:lnTo>
                    <a:lnTo>
                      <a:pt x="296" y="27"/>
                    </a:lnTo>
                    <a:lnTo>
                      <a:pt x="298" y="27"/>
                    </a:lnTo>
                    <a:lnTo>
                      <a:pt x="301" y="27"/>
                    </a:lnTo>
                    <a:lnTo>
                      <a:pt x="303" y="27"/>
                    </a:lnTo>
                    <a:lnTo>
                      <a:pt x="306" y="27"/>
                    </a:lnTo>
                    <a:lnTo>
                      <a:pt x="308" y="27"/>
                    </a:lnTo>
                    <a:lnTo>
                      <a:pt x="311" y="27"/>
                    </a:lnTo>
                    <a:lnTo>
                      <a:pt x="313" y="27"/>
                    </a:lnTo>
                    <a:lnTo>
                      <a:pt x="316" y="27"/>
                    </a:lnTo>
                    <a:lnTo>
                      <a:pt x="318" y="27"/>
                    </a:lnTo>
                    <a:lnTo>
                      <a:pt x="320" y="27"/>
                    </a:lnTo>
                    <a:lnTo>
                      <a:pt x="323" y="27"/>
                    </a:lnTo>
                    <a:lnTo>
                      <a:pt x="325" y="27"/>
                    </a:lnTo>
                    <a:lnTo>
                      <a:pt x="328" y="27"/>
                    </a:lnTo>
                    <a:lnTo>
                      <a:pt x="330" y="27"/>
                    </a:lnTo>
                    <a:lnTo>
                      <a:pt x="333" y="27"/>
                    </a:lnTo>
                    <a:lnTo>
                      <a:pt x="335" y="27"/>
                    </a:lnTo>
                    <a:lnTo>
                      <a:pt x="335" y="30"/>
                    </a:lnTo>
                    <a:lnTo>
                      <a:pt x="335" y="32"/>
                    </a:lnTo>
                    <a:lnTo>
                      <a:pt x="338" y="32"/>
                    </a:lnTo>
                    <a:lnTo>
                      <a:pt x="338" y="35"/>
                    </a:lnTo>
                    <a:lnTo>
                      <a:pt x="340" y="35"/>
                    </a:lnTo>
                    <a:lnTo>
                      <a:pt x="340" y="37"/>
                    </a:lnTo>
                    <a:lnTo>
                      <a:pt x="342" y="37"/>
                    </a:lnTo>
                    <a:lnTo>
                      <a:pt x="345" y="37"/>
                    </a:lnTo>
                    <a:lnTo>
                      <a:pt x="345" y="40"/>
                    </a:lnTo>
                    <a:lnTo>
                      <a:pt x="347" y="40"/>
                    </a:lnTo>
                    <a:lnTo>
                      <a:pt x="350" y="40"/>
                    </a:lnTo>
                    <a:lnTo>
                      <a:pt x="350" y="42"/>
                    </a:lnTo>
                    <a:lnTo>
                      <a:pt x="350" y="44"/>
                    </a:lnTo>
                    <a:lnTo>
                      <a:pt x="352" y="44"/>
                    </a:lnTo>
                    <a:lnTo>
                      <a:pt x="355" y="44"/>
                    </a:lnTo>
                    <a:lnTo>
                      <a:pt x="355" y="47"/>
                    </a:lnTo>
                    <a:lnTo>
                      <a:pt x="357" y="47"/>
                    </a:lnTo>
                    <a:lnTo>
                      <a:pt x="357" y="49"/>
                    </a:lnTo>
                    <a:lnTo>
                      <a:pt x="360" y="49"/>
                    </a:lnTo>
                    <a:lnTo>
                      <a:pt x="360" y="52"/>
                    </a:lnTo>
                    <a:lnTo>
                      <a:pt x="362" y="52"/>
                    </a:lnTo>
                    <a:lnTo>
                      <a:pt x="362" y="54"/>
                    </a:lnTo>
                    <a:lnTo>
                      <a:pt x="364" y="54"/>
                    </a:lnTo>
                    <a:lnTo>
                      <a:pt x="364" y="52"/>
                    </a:lnTo>
                    <a:lnTo>
                      <a:pt x="364" y="54"/>
                    </a:lnTo>
                    <a:lnTo>
                      <a:pt x="367" y="54"/>
                    </a:lnTo>
                    <a:lnTo>
                      <a:pt x="369" y="54"/>
                    </a:lnTo>
                    <a:lnTo>
                      <a:pt x="369" y="57"/>
                    </a:lnTo>
                    <a:lnTo>
                      <a:pt x="372" y="57"/>
                    </a:lnTo>
                    <a:lnTo>
                      <a:pt x="369" y="57"/>
                    </a:lnTo>
                    <a:lnTo>
                      <a:pt x="372" y="57"/>
                    </a:lnTo>
                    <a:lnTo>
                      <a:pt x="372" y="59"/>
                    </a:lnTo>
                    <a:lnTo>
                      <a:pt x="374" y="59"/>
                    </a:lnTo>
                    <a:lnTo>
                      <a:pt x="374" y="62"/>
                    </a:lnTo>
                    <a:lnTo>
                      <a:pt x="377" y="62"/>
                    </a:lnTo>
                    <a:lnTo>
                      <a:pt x="377" y="64"/>
                    </a:lnTo>
                    <a:lnTo>
                      <a:pt x="377" y="66"/>
                    </a:lnTo>
                    <a:lnTo>
                      <a:pt x="379" y="66"/>
                    </a:lnTo>
                    <a:lnTo>
                      <a:pt x="379" y="69"/>
                    </a:lnTo>
                    <a:lnTo>
                      <a:pt x="382" y="69"/>
                    </a:lnTo>
                    <a:lnTo>
                      <a:pt x="379" y="69"/>
                    </a:lnTo>
                    <a:lnTo>
                      <a:pt x="382" y="69"/>
                    </a:lnTo>
                    <a:lnTo>
                      <a:pt x="382" y="71"/>
                    </a:lnTo>
                    <a:lnTo>
                      <a:pt x="382" y="74"/>
                    </a:lnTo>
                    <a:lnTo>
                      <a:pt x="382" y="76"/>
                    </a:lnTo>
                    <a:lnTo>
                      <a:pt x="382" y="79"/>
                    </a:lnTo>
                    <a:lnTo>
                      <a:pt x="382" y="81"/>
                    </a:lnTo>
                    <a:lnTo>
                      <a:pt x="384" y="81"/>
                    </a:lnTo>
                    <a:lnTo>
                      <a:pt x="382" y="81"/>
                    </a:lnTo>
                    <a:lnTo>
                      <a:pt x="384" y="81"/>
                    </a:lnTo>
                    <a:lnTo>
                      <a:pt x="384" y="84"/>
                    </a:lnTo>
                    <a:lnTo>
                      <a:pt x="386" y="84"/>
                    </a:lnTo>
                    <a:lnTo>
                      <a:pt x="384" y="84"/>
                    </a:lnTo>
                    <a:lnTo>
                      <a:pt x="384" y="86"/>
                    </a:lnTo>
                    <a:lnTo>
                      <a:pt x="386" y="86"/>
                    </a:lnTo>
                    <a:lnTo>
                      <a:pt x="384" y="86"/>
                    </a:lnTo>
                    <a:lnTo>
                      <a:pt x="386" y="86"/>
                    </a:lnTo>
                    <a:lnTo>
                      <a:pt x="389" y="86"/>
                    </a:lnTo>
                    <a:lnTo>
                      <a:pt x="389" y="88"/>
                    </a:lnTo>
                    <a:lnTo>
                      <a:pt x="391" y="88"/>
                    </a:lnTo>
                    <a:lnTo>
                      <a:pt x="394" y="88"/>
                    </a:lnTo>
                    <a:lnTo>
                      <a:pt x="394" y="91"/>
                    </a:lnTo>
                    <a:lnTo>
                      <a:pt x="394" y="93"/>
                    </a:lnTo>
                    <a:lnTo>
                      <a:pt x="396" y="93"/>
                    </a:lnTo>
                    <a:lnTo>
                      <a:pt x="399" y="93"/>
                    </a:lnTo>
                    <a:lnTo>
                      <a:pt x="399" y="96"/>
                    </a:lnTo>
                    <a:lnTo>
                      <a:pt x="401" y="96"/>
                    </a:lnTo>
                    <a:lnTo>
                      <a:pt x="404" y="96"/>
                    </a:lnTo>
                    <a:lnTo>
                      <a:pt x="406" y="96"/>
                    </a:lnTo>
                    <a:lnTo>
                      <a:pt x="406" y="98"/>
                    </a:lnTo>
                    <a:lnTo>
                      <a:pt x="408" y="98"/>
                    </a:lnTo>
                    <a:lnTo>
                      <a:pt x="411" y="98"/>
                    </a:lnTo>
                    <a:lnTo>
                      <a:pt x="411" y="101"/>
                    </a:lnTo>
                    <a:lnTo>
                      <a:pt x="411" y="98"/>
                    </a:lnTo>
                    <a:lnTo>
                      <a:pt x="413" y="98"/>
                    </a:lnTo>
                    <a:lnTo>
                      <a:pt x="413" y="101"/>
                    </a:lnTo>
                    <a:lnTo>
                      <a:pt x="416" y="101"/>
                    </a:lnTo>
                    <a:lnTo>
                      <a:pt x="416" y="103"/>
                    </a:lnTo>
                    <a:lnTo>
                      <a:pt x="418" y="103"/>
                    </a:lnTo>
                    <a:lnTo>
                      <a:pt x="421" y="103"/>
                    </a:lnTo>
                    <a:lnTo>
                      <a:pt x="423" y="103"/>
                    </a:lnTo>
                    <a:lnTo>
                      <a:pt x="423" y="106"/>
                    </a:lnTo>
                    <a:lnTo>
                      <a:pt x="423" y="103"/>
                    </a:lnTo>
                    <a:lnTo>
                      <a:pt x="426" y="103"/>
                    </a:lnTo>
                    <a:lnTo>
                      <a:pt x="426" y="101"/>
                    </a:lnTo>
                    <a:lnTo>
                      <a:pt x="426" y="103"/>
                    </a:lnTo>
                    <a:lnTo>
                      <a:pt x="426" y="101"/>
                    </a:lnTo>
                    <a:lnTo>
                      <a:pt x="428" y="101"/>
                    </a:lnTo>
                    <a:lnTo>
                      <a:pt x="426" y="101"/>
                    </a:lnTo>
                    <a:lnTo>
                      <a:pt x="428" y="101"/>
                    </a:lnTo>
                    <a:lnTo>
                      <a:pt x="428" y="98"/>
                    </a:lnTo>
                    <a:lnTo>
                      <a:pt x="430" y="98"/>
                    </a:lnTo>
                    <a:lnTo>
                      <a:pt x="430" y="96"/>
                    </a:lnTo>
                    <a:lnTo>
                      <a:pt x="430" y="93"/>
                    </a:lnTo>
                    <a:lnTo>
                      <a:pt x="433" y="93"/>
                    </a:lnTo>
                    <a:lnTo>
                      <a:pt x="433" y="91"/>
                    </a:lnTo>
                    <a:lnTo>
                      <a:pt x="433" y="88"/>
                    </a:lnTo>
                    <a:lnTo>
                      <a:pt x="435" y="88"/>
                    </a:lnTo>
                    <a:lnTo>
                      <a:pt x="435" y="86"/>
                    </a:lnTo>
                    <a:lnTo>
                      <a:pt x="433" y="86"/>
                    </a:lnTo>
                    <a:lnTo>
                      <a:pt x="435" y="86"/>
                    </a:lnTo>
                    <a:lnTo>
                      <a:pt x="435" y="84"/>
                    </a:lnTo>
                    <a:lnTo>
                      <a:pt x="438" y="84"/>
                    </a:lnTo>
                    <a:lnTo>
                      <a:pt x="440" y="84"/>
                    </a:lnTo>
                    <a:lnTo>
                      <a:pt x="440" y="81"/>
                    </a:lnTo>
                    <a:lnTo>
                      <a:pt x="440" y="84"/>
                    </a:lnTo>
                    <a:lnTo>
                      <a:pt x="440" y="81"/>
                    </a:lnTo>
                    <a:lnTo>
                      <a:pt x="443" y="81"/>
                    </a:lnTo>
                    <a:lnTo>
                      <a:pt x="445" y="81"/>
                    </a:lnTo>
                    <a:lnTo>
                      <a:pt x="445" y="84"/>
                    </a:lnTo>
                    <a:lnTo>
                      <a:pt x="445" y="81"/>
                    </a:lnTo>
                    <a:lnTo>
                      <a:pt x="445" y="84"/>
                    </a:lnTo>
                    <a:lnTo>
                      <a:pt x="445" y="81"/>
                    </a:lnTo>
                    <a:lnTo>
                      <a:pt x="445" y="79"/>
                    </a:lnTo>
                    <a:lnTo>
                      <a:pt x="448" y="79"/>
                    </a:lnTo>
                    <a:lnTo>
                      <a:pt x="448" y="81"/>
                    </a:lnTo>
                    <a:lnTo>
                      <a:pt x="448" y="79"/>
                    </a:lnTo>
                    <a:lnTo>
                      <a:pt x="448" y="81"/>
                    </a:lnTo>
                    <a:lnTo>
                      <a:pt x="450" y="81"/>
                    </a:lnTo>
                    <a:lnTo>
                      <a:pt x="452" y="81"/>
                    </a:lnTo>
                    <a:lnTo>
                      <a:pt x="455" y="81"/>
                    </a:lnTo>
                    <a:lnTo>
                      <a:pt x="457" y="81"/>
                    </a:lnTo>
                    <a:lnTo>
                      <a:pt x="460" y="81"/>
                    </a:lnTo>
                    <a:lnTo>
                      <a:pt x="462" y="81"/>
                    </a:lnTo>
                    <a:lnTo>
                      <a:pt x="462" y="84"/>
                    </a:lnTo>
                    <a:lnTo>
                      <a:pt x="465" y="84"/>
                    </a:lnTo>
                    <a:lnTo>
                      <a:pt x="465" y="81"/>
                    </a:lnTo>
                    <a:lnTo>
                      <a:pt x="465" y="84"/>
                    </a:lnTo>
                    <a:lnTo>
                      <a:pt x="465" y="81"/>
                    </a:lnTo>
                    <a:lnTo>
                      <a:pt x="465" y="84"/>
                    </a:lnTo>
                    <a:lnTo>
                      <a:pt x="465" y="81"/>
                    </a:lnTo>
                    <a:lnTo>
                      <a:pt x="467" y="81"/>
                    </a:lnTo>
                    <a:lnTo>
                      <a:pt x="467" y="84"/>
                    </a:lnTo>
                    <a:lnTo>
                      <a:pt x="470" y="84"/>
                    </a:lnTo>
                    <a:lnTo>
                      <a:pt x="470" y="81"/>
                    </a:lnTo>
                    <a:lnTo>
                      <a:pt x="470" y="84"/>
                    </a:lnTo>
                    <a:lnTo>
                      <a:pt x="472" y="84"/>
                    </a:lnTo>
                    <a:lnTo>
                      <a:pt x="472" y="81"/>
                    </a:lnTo>
                    <a:lnTo>
                      <a:pt x="472" y="84"/>
                    </a:lnTo>
                    <a:lnTo>
                      <a:pt x="472" y="86"/>
                    </a:lnTo>
                    <a:lnTo>
                      <a:pt x="474" y="86"/>
                    </a:lnTo>
                    <a:lnTo>
                      <a:pt x="474" y="88"/>
                    </a:lnTo>
                    <a:lnTo>
                      <a:pt x="474" y="86"/>
                    </a:lnTo>
                    <a:lnTo>
                      <a:pt x="477" y="86"/>
                    </a:lnTo>
                    <a:lnTo>
                      <a:pt x="477" y="88"/>
                    </a:lnTo>
                    <a:lnTo>
                      <a:pt x="479" y="88"/>
                    </a:lnTo>
                    <a:lnTo>
                      <a:pt x="479" y="91"/>
                    </a:lnTo>
                    <a:lnTo>
                      <a:pt x="482" y="91"/>
                    </a:lnTo>
                    <a:lnTo>
                      <a:pt x="482" y="93"/>
                    </a:lnTo>
                    <a:lnTo>
                      <a:pt x="484" y="93"/>
                    </a:lnTo>
                    <a:lnTo>
                      <a:pt x="484" y="96"/>
                    </a:lnTo>
                    <a:lnTo>
                      <a:pt x="487" y="96"/>
                    </a:lnTo>
                    <a:lnTo>
                      <a:pt x="489" y="96"/>
                    </a:lnTo>
                    <a:lnTo>
                      <a:pt x="489" y="98"/>
                    </a:lnTo>
                    <a:lnTo>
                      <a:pt x="489" y="101"/>
                    </a:lnTo>
                    <a:lnTo>
                      <a:pt x="492" y="101"/>
                    </a:lnTo>
                    <a:lnTo>
                      <a:pt x="489" y="101"/>
                    </a:lnTo>
                    <a:lnTo>
                      <a:pt x="492" y="101"/>
                    </a:lnTo>
                    <a:lnTo>
                      <a:pt x="492" y="103"/>
                    </a:lnTo>
                    <a:lnTo>
                      <a:pt x="494" y="103"/>
                    </a:lnTo>
                    <a:lnTo>
                      <a:pt x="494" y="106"/>
                    </a:lnTo>
                    <a:lnTo>
                      <a:pt x="492" y="106"/>
                    </a:lnTo>
                    <a:lnTo>
                      <a:pt x="494" y="106"/>
                    </a:lnTo>
                    <a:lnTo>
                      <a:pt x="492" y="106"/>
                    </a:lnTo>
                    <a:lnTo>
                      <a:pt x="494" y="106"/>
                    </a:lnTo>
                    <a:lnTo>
                      <a:pt x="494" y="108"/>
                    </a:lnTo>
                    <a:lnTo>
                      <a:pt x="496" y="108"/>
                    </a:lnTo>
                    <a:lnTo>
                      <a:pt x="496" y="110"/>
                    </a:lnTo>
                    <a:lnTo>
                      <a:pt x="496" y="113"/>
                    </a:lnTo>
                    <a:lnTo>
                      <a:pt x="499" y="113"/>
                    </a:lnTo>
                    <a:lnTo>
                      <a:pt x="499" y="115"/>
                    </a:lnTo>
                    <a:lnTo>
                      <a:pt x="499" y="118"/>
                    </a:lnTo>
                    <a:lnTo>
                      <a:pt x="501" y="118"/>
                    </a:lnTo>
                    <a:lnTo>
                      <a:pt x="501" y="120"/>
                    </a:lnTo>
                    <a:lnTo>
                      <a:pt x="501" y="123"/>
                    </a:lnTo>
                    <a:lnTo>
                      <a:pt x="504" y="123"/>
                    </a:lnTo>
                    <a:lnTo>
                      <a:pt x="504" y="125"/>
                    </a:lnTo>
                    <a:lnTo>
                      <a:pt x="506" y="125"/>
                    </a:lnTo>
                    <a:lnTo>
                      <a:pt x="506" y="128"/>
                    </a:lnTo>
                    <a:lnTo>
                      <a:pt x="509" y="128"/>
                    </a:lnTo>
                    <a:lnTo>
                      <a:pt x="509" y="130"/>
                    </a:lnTo>
                    <a:lnTo>
                      <a:pt x="511" y="130"/>
                    </a:lnTo>
                    <a:lnTo>
                      <a:pt x="511" y="132"/>
                    </a:lnTo>
                    <a:lnTo>
                      <a:pt x="514" y="132"/>
                    </a:lnTo>
                    <a:lnTo>
                      <a:pt x="514" y="135"/>
                    </a:lnTo>
                    <a:lnTo>
                      <a:pt x="514" y="137"/>
                    </a:lnTo>
                    <a:lnTo>
                      <a:pt x="516" y="137"/>
                    </a:lnTo>
                    <a:lnTo>
                      <a:pt x="516" y="140"/>
                    </a:lnTo>
                    <a:lnTo>
                      <a:pt x="518" y="140"/>
                    </a:lnTo>
                    <a:lnTo>
                      <a:pt x="521" y="140"/>
                    </a:lnTo>
                    <a:lnTo>
                      <a:pt x="521" y="142"/>
                    </a:lnTo>
                    <a:lnTo>
                      <a:pt x="523" y="142"/>
                    </a:lnTo>
                    <a:lnTo>
                      <a:pt x="523" y="145"/>
                    </a:lnTo>
                    <a:lnTo>
                      <a:pt x="526" y="145"/>
                    </a:lnTo>
                    <a:lnTo>
                      <a:pt x="526" y="147"/>
                    </a:lnTo>
                    <a:lnTo>
                      <a:pt x="526" y="150"/>
                    </a:lnTo>
                    <a:lnTo>
                      <a:pt x="523" y="150"/>
                    </a:lnTo>
                    <a:lnTo>
                      <a:pt x="526" y="150"/>
                    </a:lnTo>
                    <a:lnTo>
                      <a:pt x="526" y="152"/>
                    </a:lnTo>
                    <a:lnTo>
                      <a:pt x="526" y="154"/>
                    </a:lnTo>
                    <a:lnTo>
                      <a:pt x="526" y="157"/>
                    </a:lnTo>
                    <a:lnTo>
                      <a:pt x="526" y="159"/>
                    </a:lnTo>
                    <a:lnTo>
                      <a:pt x="528" y="159"/>
                    </a:lnTo>
                    <a:lnTo>
                      <a:pt x="528" y="162"/>
                    </a:lnTo>
                    <a:lnTo>
                      <a:pt x="531" y="162"/>
                    </a:lnTo>
                    <a:lnTo>
                      <a:pt x="528" y="162"/>
                    </a:lnTo>
                    <a:lnTo>
                      <a:pt x="531" y="162"/>
                    </a:lnTo>
                    <a:lnTo>
                      <a:pt x="531" y="164"/>
                    </a:lnTo>
                    <a:lnTo>
                      <a:pt x="531" y="167"/>
                    </a:lnTo>
                    <a:lnTo>
                      <a:pt x="533" y="167"/>
                    </a:lnTo>
                    <a:lnTo>
                      <a:pt x="533" y="169"/>
                    </a:lnTo>
                    <a:lnTo>
                      <a:pt x="533" y="172"/>
                    </a:lnTo>
                    <a:lnTo>
                      <a:pt x="536" y="172"/>
                    </a:lnTo>
                    <a:lnTo>
                      <a:pt x="536" y="174"/>
                    </a:lnTo>
                    <a:lnTo>
                      <a:pt x="536" y="176"/>
                    </a:lnTo>
                    <a:lnTo>
                      <a:pt x="538" y="176"/>
                    </a:lnTo>
                    <a:lnTo>
                      <a:pt x="540" y="176"/>
                    </a:lnTo>
                    <a:lnTo>
                      <a:pt x="543" y="176"/>
                    </a:lnTo>
                    <a:lnTo>
                      <a:pt x="545" y="176"/>
                    </a:lnTo>
                    <a:lnTo>
                      <a:pt x="545" y="179"/>
                    </a:lnTo>
                    <a:lnTo>
                      <a:pt x="545" y="176"/>
                    </a:lnTo>
                    <a:lnTo>
                      <a:pt x="545" y="179"/>
                    </a:lnTo>
                    <a:lnTo>
                      <a:pt x="548" y="179"/>
                    </a:lnTo>
                    <a:lnTo>
                      <a:pt x="545" y="179"/>
                    </a:lnTo>
                    <a:lnTo>
                      <a:pt x="548" y="179"/>
                    </a:lnTo>
                    <a:lnTo>
                      <a:pt x="548" y="181"/>
                    </a:lnTo>
                    <a:lnTo>
                      <a:pt x="548" y="179"/>
                    </a:lnTo>
                    <a:lnTo>
                      <a:pt x="550" y="179"/>
                    </a:lnTo>
                    <a:lnTo>
                      <a:pt x="550" y="181"/>
                    </a:lnTo>
                    <a:lnTo>
                      <a:pt x="550" y="179"/>
                    </a:lnTo>
                    <a:lnTo>
                      <a:pt x="550" y="181"/>
                    </a:lnTo>
                    <a:lnTo>
                      <a:pt x="550" y="179"/>
                    </a:lnTo>
                    <a:lnTo>
                      <a:pt x="550" y="181"/>
                    </a:lnTo>
                    <a:lnTo>
                      <a:pt x="553" y="181"/>
                    </a:lnTo>
                    <a:lnTo>
                      <a:pt x="555" y="181"/>
                    </a:lnTo>
                    <a:lnTo>
                      <a:pt x="553" y="181"/>
                    </a:lnTo>
                    <a:lnTo>
                      <a:pt x="555" y="181"/>
                    </a:lnTo>
                    <a:lnTo>
                      <a:pt x="558" y="181"/>
                    </a:lnTo>
                    <a:lnTo>
                      <a:pt x="558" y="184"/>
                    </a:lnTo>
                    <a:lnTo>
                      <a:pt x="560" y="184"/>
                    </a:lnTo>
                    <a:lnTo>
                      <a:pt x="558" y="184"/>
                    </a:lnTo>
                    <a:lnTo>
                      <a:pt x="560" y="184"/>
                    </a:lnTo>
                    <a:lnTo>
                      <a:pt x="560" y="186"/>
                    </a:lnTo>
                    <a:lnTo>
                      <a:pt x="560" y="184"/>
                    </a:lnTo>
                    <a:lnTo>
                      <a:pt x="560" y="186"/>
                    </a:lnTo>
                    <a:lnTo>
                      <a:pt x="562" y="186"/>
                    </a:lnTo>
                    <a:lnTo>
                      <a:pt x="562" y="184"/>
                    </a:lnTo>
                    <a:lnTo>
                      <a:pt x="560" y="184"/>
                    </a:lnTo>
                    <a:lnTo>
                      <a:pt x="562" y="184"/>
                    </a:lnTo>
                    <a:lnTo>
                      <a:pt x="562" y="186"/>
                    </a:lnTo>
                    <a:lnTo>
                      <a:pt x="562" y="184"/>
                    </a:lnTo>
                    <a:lnTo>
                      <a:pt x="562" y="186"/>
                    </a:lnTo>
                    <a:lnTo>
                      <a:pt x="562" y="184"/>
                    </a:lnTo>
                    <a:lnTo>
                      <a:pt x="562" y="186"/>
                    </a:lnTo>
                    <a:lnTo>
                      <a:pt x="565" y="186"/>
                    </a:lnTo>
                    <a:lnTo>
                      <a:pt x="565" y="184"/>
                    </a:lnTo>
                    <a:lnTo>
                      <a:pt x="565" y="186"/>
                    </a:lnTo>
                    <a:lnTo>
                      <a:pt x="565" y="184"/>
                    </a:lnTo>
                    <a:lnTo>
                      <a:pt x="565" y="186"/>
                    </a:lnTo>
                    <a:lnTo>
                      <a:pt x="565" y="184"/>
                    </a:lnTo>
                    <a:lnTo>
                      <a:pt x="565" y="186"/>
                    </a:lnTo>
                    <a:lnTo>
                      <a:pt x="565" y="184"/>
                    </a:lnTo>
                    <a:lnTo>
                      <a:pt x="567" y="184"/>
                    </a:lnTo>
                    <a:lnTo>
                      <a:pt x="567" y="186"/>
                    </a:lnTo>
                    <a:lnTo>
                      <a:pt x="567" y="184"/>
                    </a:lnTo>
                    <a:lnTo>
                      <a:pt x="567" y="186"/>
                    </a:lnTo>
                    <a:lnTo>
                      <a:pt x="567" y="184"/>
                    </a:lnTo>
                    <a:lnTo>
                      <a:pt x="567" y="186"/>
                    </a:lnTo>
                    <a:lnTo>
                      <a:pt x="570" y="186"/>
                    </a:lnTo>
                    <a:lnTo>
                      <a:pt x="570" y="184"/>
                    </a:lnTo>
                    <a:lnTo>
                      <a:pt x="570" y="186"/>
                    </a:lnTo>
                    <a:lnTo>
                      <a:pt x="570" y="184"/>
                    </a:lnTo>
                    <a:lnTo>
                      <a:pt x="570" y="186"/>
                    </a:lnTo>
                    <a:lnTo>
                      <a:pt x="572" y="186"/>
                    </a:lnTo>
                    <a:lnTo>
                      <a:pt x="575" y="186"/>
                    </a:lnTo>
                    <a:lnTo>
                      <a:pt x="577" y="186"/>
                    </a:lnTo>
                    <a:lnTo>
                      <a:pt x="575" y="186"/>
                    </a:lnTo>
                    <a:lnTo>
                      <a:pt x="577" y="186"/>
                    </a:lnTo>
                    <a:lnTo>
                      <a:pt x="577" y="189"/>
                    </a:lnTo>
                    <a:lnTo>
                      <a:pt x="580" y="189"/>
                    </a:lnTo>
                    <a:lnTo>
                      <a:pt x="580" y="191"/>
                    </a:lnTo>
                    <a:lnTo>
                      <a:pt x="580" y="189"/>
                    </a:lnTo>
                    <a:lnTo>
                      <a:pt x="580" y="191"/>
                    </a:lnTo>
                    <a:lnTo>
                      <a:pt x="582" y="189"/>
                    </a:lnTo>
                    <a:lnTo>
                      <a:pt x="582" y="191"/>
                    </a:lnTo>
                    <a:lnTo>
                      <a:pt x="580" y="191"/>
                    </a:lnTo>
                    <a:lnTo>
                      <a:pt x="582" y="191"/>
                    </a:lnTo>
                    <a:lnTo>
                      <a:pt x="584" y="191"/>
                    </a:lnTo>
                    <a:lnTo>
                      <a:pt x="584" y="189"/>
                    </a:lnTo>
                    <a:lnTo>
                      <a:pt x="587" y="189"/>
                    </a:lnTo>
                    <a:lnTo>
                      <a:pt x="589" y="189"/>
                    </a:lnTo>
                    <a:lnTo>
                      <a:pt x="589" y="191"/>
                    </a:lnTo>
                    <a:lnTo>
                      <a:pt x="589" y="194"/>
                    </a:lnTo>
                    <a:lnTo>
                      <a:pt x="589" y="196"/>
                    </a:lnTo>
                    <a:lnTo>
                      <a:pt x="589" y="198"/>
                    </a:lnTo>
                    <a:lnTo>
                      <a:pt x="587" y="198"/>
                    </a:lnTo>
                    <a:lnTo>
                      <a:pt x="587" y="201"/>
                    </a:lnTo>
                    <a:lnTo>
                      <a:pt x="584" y="201"/>
                    </a:lnTo>
                    <a:lnTo>
                      <a:pt x="584" y="203"/>
                    </a:lnTo>
                    <a:lnTo>
                      <a:pt x="584" y="206"/>
                    </a:lnTo>
                    <a:lnTo>
                      <a:pt x="582" y="206"/>
                    </a:lnTo>
                    <a:lnTo>
                      <a:pt x="582" y="208"/>
                    </a:lnTo>
                    <a:lnTo>
                      <a:pt x="582" y="211"/>
                    </a:lnTo>
                    <a:lnTo>
                      <a:pt x="580" y="211"/>
                    </a:lnTo>
                    <a:lnTo>
                      <a:pt x="580" y="213"/>
                    </a:lnTo>
                    <a:lnTo>
                      <a:pt x="580" y="216"/>
                    </a:lnTo>
                    <a:lnTo>
                      <a:pt x="577" y="216"/>
                    </a:lnTo>
                    <a:lnTo>
                      <a:pt x="577" y="218"/>
                    </a:lnTo>
                    <a:lnTo>
                      <a:pt x="577" y="221"/>
                    </a:lnTo>
                    <a:lnTo>
                      <a:pt x="577" y="223"/>
                    </a:lnTo>
                    <a:lnTo>
                      <a:pt x="577" y="225"/>
                    </a:lnTo>
                    <a:lnTo>
                      <a:pt x="575" y="225"/>
                    </a:lnTo>
                    <a:lnTo>
                      <a:pt x="575" y="228"/>
                    </a:lnTo>
                    <a:lnTo>
                      <a:pt x="575" y="230"/>
                    </a:lnTo>
                    <a:lnTo>
                      <a:pt x="575" y="233"/>
                    </a:lnTo>
                    <a:lnTo>
                      <a:pt x="575" y="235"/>
                    </a:lnTo>
                    <a:lnTo>
                      <a:pt x="575" y="238"/>
                    </a:lnTo>
                    <a:lnTo>
                      <a:pt x="575" y="240"/>
                    </a:lnTo>
                    <a:lnTo>
                      <a:pt x="575" y="243"/>
                    </a:lnTo>
                    <a:lnTo>
                      <a:pt x="575" y="245"/>
                    </a:lnTo>
                    <a:lnTo>
                      <a:pt x="575" y="247"/>
                    </a:lnTo>
                    <a:lnTo>
                      <a:pt x="575" y="250"/>
                    </a:lnTo>
                    <a:lnTo>
                      <a:pt x="572" y="250"/>
                    </a:lnTo>
                    <a:lnTo>
                      <a:pt x="572" y="252"/>
                    </a:lnTo>
                    <a:lnTo>
                      <a:pt x="572" y="255"/>
                    </a:lnTo>
                    <a:lnTo>
                      <a:pt x="572" y="257"/>
                    </a:lnTo>
                    <a:lnTo>
                      <a:pt x="572" y="260"/>
                    </a:lnTo>
                    <a:lnTo>
                      <a:pt x="572" y="262"/>
                    </a:lnTo>
                    <a:lnTo>
                      <a:pt x="572" y="265"/>
                    </a:lnTo>
                    <a:lnTo>
                      <a:pt x="572" y="267"/>
                    </a:lnTo>
                    <a:lnTo>
                      <a:pt x="572" y="269"/>
                    </a:lnTo>
                    <a:lnTo>
                      <a:pt x="572" y="272"/>
                    </a:lnTo>
                    <a:lnTo>
                      <a:pt x="572" y="274"/>
                    </a:lnTo>
                    <a:lnTo>
                      <a:pt x="572" y="277"/>
                    </a:lnTo>
                    <a:lnTo>
                      <a:pt x="572" y="279"/>
                    </a:lnTo>
                    <a:lnTo>
                      <a:pt x="570" y="279"/>
                    </a:lnTo>
                    <a:lnTo>
                      <a:pt x="570" y="282"/>
                    </a:lnTo>
                    <a:lnTo>
                      <a:pt x="570" y="284"/>
                    </a:lnTo>
                    <a:lnTo>
                      <a:pt x="570" y="287"/>
                    </a:lnTo>
                    <a:lnTo>
                      <a:pt x="570" y="289"/>
                    </a:lnTo>
                    <a:lnTo>
                      <a:pt x="572" y="289"/>
                    </a:lnTo>
                    <a:lnTo>
                      <a:pt x="572" y="291"/>
                    </a:lnTo>
                    <a:lnTo>
                      <a:pt x="572" y="294"/>
                    </a:lnTo>
                    <a:lnTo>
                      <a:pt x="572" y="296"/>
                    </a:lnTo>
                    <a:lnTo>
                      <a:pt x="575" y="296"/>
                    </a:lnTo>
                    <a:lnTo>
                      <a:pt x="575" y="299"/>
                    </a:lnTo>
                    <a:lnTo>
                      <a:pt x="575" y="301"/>
                    </a:lnTo>
                    <a:lnTo>
                      <a:pt x="577" y="301"/>
                    </a:lnTo>
                    <a:lnTo>
                      <a:pt x="577" y="304"/>
                    </a:lnTo>
                    <a:lnTo>
                      <a:pt x="580" y="304"/>
                    </a:lnTo>
                    <a:lnTo>
                      <a:pt x="580" y="306"/>
                    </a:lnTo>
                    <a:lnTo>
                      <a:pt x="582" y="306"/>
                    </a:lnTo>
                    <a:lnTo>
                      <a:pt x="582" y="309"/>
                    </a:lnTo>
                    <a:lnTo>
                      <a:pt x="584" y="309"/>
                    </a:lnTo>
                    <a:lnTo>
                      <a:pt x="584" y="311"/>
                    </a:lnTo>
                    <a:lnTo>
                      <a:pt x="584" y="313"/>
                    </a:lnTo>
                    <a:lnTo>
                      <a:pt x="584" y="316"/>
                    </a:lnTo>
                    <a:lnTo>
                      <a:pt x="582" y="316"/>
                    </a:lnTo>
                    <a:lnTo>
                      <a:pt x="582" y="318"/>
                    </a:lnTo>
                    <a:lnTo>
                      <a:pt x="582" y="321"/>
                    </a:lnTo>
                    <a:lnTo>
                      <a:pt x="584" y="321"/>
                    </a:lnTo>
                    <a:lnTo>
                      <a:pt x="584" y="323"/>
                    </a:lnTo>
                    <a:lnTo>
                      <a:pt x="584" y="326"/>
                    </a:lnTo>
                    <a:lnTo>
                      <a:pt x="587" y="326"/>
                    </a:lnTo>
                    <a:lnTo>
                      <a:pt x="587" y="328"/>
                    </a:lnTo>
                    <a:lnTo>
                      <a:pt x="587" y="331"/>
                    </a:lnTo>
                    <a:lnTo>
                      <a:pt x="589" y="331"/>
                    </a:lnTo>
                    <a:lnTo>
                      <a:pt x="589" y="333"/>
                    </a:lnTo>
                    <a:lnTo>
                      <a:pt x="589" y="335"/>
                    </a:lnTo>
                    <a:lnTo>
                      <a:pt x="589" y="338"/>
                    </a:lnTo>
                    <a:lnTo>
                      <a:pt x="592" y="338"/>
                    </a:lnTo>
                    <a:lnTo>
                      <a:pt x="592" y="340"/>
                    </a:lnTo>
                    <a:lnTo>
                      <a:pt x="594" y="340"/>
                    </a:lnTo>
                    <a:lnTo>
                      <a:pt x="594" y="343"/>
                    </a:lnTo>
                    <a:lnTo>
                      <a:pt x="597" y="343"/>
                    </a:lnTo>
                    <a:lnTo>
                      <a:pt x="597" y="345"/>
                    </a:lnTo>
                    <a:lnTo>
                      <a:pt x="599" y="345"/>
                    </a:lnTo>
                    <a:lnTo>
                      <a:pt x="599" y="348"/>
                    </a:lnTo>
                    <a:lnTo>
                      <a:pt x="602" y="348"/>
                    </a:lnTo>
                    <a:lnTo>
                      <a:pt x="602" y="350"/>
                    </a:lnTo>
                    <a:lnTo>
                      <a:pt x="604" y="350"/>
                    </a:lnTo>
                    <a:lnTo>
                      <a:pt x="604" y="353"/>
                    </a:lnTo>
                    <a:lnTo>
                      <a:pt x="607" y="353"/>
                    </a:lnTo>
                    <a:lnTo>
                      <a:pt x="607" y="355"/>
                    </a:lnTo>
                    <a:lnTo>
                      <a:pt x="609" y="355"/>
                    </a:lnTo>
                    <a:lnTo>
                      <a:pt x="609" y="357"/>
                    </a:lnTo>
                    <a:lnTo>
                      <a:pt x="609" y="360"/>
                    </a:lnTo>
                    <a:lnTo>
                      <a:pt x="611" y="360"/>
                    </a:lnTo>
                    <a:lnTo>
                      <a:pt x="609" y="360"/>
                    </a:lnTo>
                    <a:lnTo>
                      <a:pt x="611" y="360"/>
                    </a:lnTo>
                    <a:lnTo>
                      <a:pt x="611" y="362"/>
                    </a:lnTo>
                    <a:lnTo>
                      <a:pt x="611" y="365"/>
                    </a:lnTo>
                    <a:lnTo>
                      <a:pt x="611" y="367"/>
                    </a:lnTo>
                    <a:lnTo>
                      <a:pt x="614" y="367"/>
                    </a:lnTo>
                    <a:lnTo>
                      <a:pt x="614" y="370"/>
                    </a:lnTo>
                    <a:lnTo>
                      <a:pt x="614" y="372"/>
                    </a:lnTo>
                    <a:lnTo>
                      <a:pt x="616" y="372"/>
                    </a:lnTo>
                    <a:lnTo>
                      <a:pt x="616" y="375"/>
                    </a:lnTo>
                    <a:lnTo>
                      <a:pt x="619" y="375"/>
                    </a:lnTo>
                    <a:lnTo>
                      <a:pt x="616" y="375"/>
                    </a:lnTo>
                    <a:lnTo>
                      <a:pt x="619" y="375"/>
                    </a:lnTo>
                    <a:lnTo>
                      <a:pt x="619" y="377"/>
                    </a:lnTo>
                    <a:lnTo>
                      <a:pt x="619" y="379"/>
                    </a:lnTo>
                    <a:lnTo>
                      <a:pt x="621" y="379"/>
                    </a:lnTo>
                    <a:lnTo>
                      <a:pt x="624" y="379"/>
                    </a:lnTo>
                    <a:lnTo>
                      <a:pt x="624" y="382"/>
                    </a:lnTo>
                    <a:lnTo>
                      <a:pt x="624" y="384"/>
                    </a:lnTo>
                    <a:lnTo>
                      <a:pt x="626" y="384"/>
                    </a:lnTo>
                    <a:lnTo>
                      <a:pt x="626" y="387"/>
                    </a:lnTo>
                    <a:lnTo>
                      <a:pt x="629" y="387"/>
                    </a:lnTo>
                    <a:lnTo>
                      <a:pt x="631" y="387"/>
                    </a:lnTo>
                    <a:lnTo>
                      <a:pt x="631" y="389"/>
                    </a:lnTo>
                    <a:lnTo>
                      <a:pt x="633" y="389"/>
                    </a:lnTo>
                    <a:lnTo>
                      <a:pt x="636" y="389"/>
                    </a:lnTo>
                    <a:lnTo>
                      <a:pt x="638" y="389"/>
                    </a:lnTo>
                    <a:lnTo>
                      <a:pt x="641" y="389"/>
                    </a:lnTo>
                    <a:lnTo>
                      <a:pt x="643" y="389"/>
                    </a:lnTo>
                    <a:lnTo>
                      <a:pt x="646" y="389"/>
                    </a:lnTo>
                    <a:lnTo>
                      <a:pt x="646" y="392"/>
                    </a:lnTo>
                    <a:lnTo>
                      <a:pt x="648" y="392"/>
                    </a:lnTo>
                    <a:lnTo>
                      <a:pt x="648" y="394"/>
                    </a:lnTo>
                    <a:lnTo>
                      <a:pt x="651" y="394"/>
                    </a:lnTo>
                    <a:lnTo>
                      <a:pt x="653" y="394"/>
                    </a:lnTo>
                    <a:lnTo>
                      <a:pt x="655" y="394"/>
                    </a:lnTo>
                    <a:lnTo>
                      <a:pt x="655" y="397"/>
                    </a:lnTo>
                    <a:lnTo>
                      <a:pt x="658" y="397"/>
                    </a:lnTo>
                    <a:lnTo>
                      <a:pt x="658" y="399"/>
                    </a:lnTo>
                    <a:lnTo>
                      <a:pt x="660" y="399"/>
                    </a:lnTo>
                    <a:lnTo>
                      <a:pt x="660" y="401"/>
                    </a:lnTo>
                    <a:lnTo>
                      <a:pt x="660" y="404"/>
                    </a:lnTo>
                    <a:lnTo>
                      <a:pt x="663" y="404"/>
                    </a:lnTo>
                    <a:lnTo>
                      <a:pt x="665" y="404"/>
                    </a:lnTo>
                    <a:lnTo>
                      <a:pt x="668" y="404"/>
                    </a:lnTo>
                    <a:lnTo>
                      <a:pt x="670" y="404"/>
                    </a:lnTo>
                    <a:lnTo>
                      <a:pt x="673" y="404"/>
                    </a:lnTo>
                    <a:lnTo>
                      <a:pt x="673" y="401"/>
                    </a:lnTo>
                    <a:lnTo>
                      <a:pt x="675" y="401"/>
                    </a:lnTo>
                    <a:lnTo>
                      <a:pt x="677" y="401"/>
                    </a:lnTo>
                    <a:lnTo>
                      <a:pt x="680" y="401"/>
                    </a:lnTo>
                    <a:lnTo>
                      <a:pt x="680" y="399"/>
                    </a:lnTo>
                    <a:lnTo>
                      <a:pt x="682" y="399"/>
                    </a:lnTo>
                    <a:lnTo>
                      <a:pt x="685" y="399"/>
                    </a:lnTo>
                    <a:lnTo>
                      <a:pt x="687" y="399"/>
                    </a:lnTo>
                    <a:lnTo>
                      <a:pt x="687" y="397"/>
                    </a:lnTo>
                    <a:lnTo>
                      <a:pt x="690" y="397"/>
                    </a:lnTo>
                    <a:lnTo>
                      <a:pt x="692" y="397"/>
                    </a:lnTo>
                    <a:lnTo>
                      <a:pt x="695" y="397"/>
                    </a:lnTo>
                    <a:lnTo>
                      <a:pt x="697" y="397"/>
                    </a:lnTo>
                    <a:lnTo>
                      <a:pt x="699" y="397"/>
                    </a:lnTo>
                    <a:lnTo>
                      <a:pt x="702" y="397"/>
                    </a:lnTo>
                    <a:lnTo>
                      <a:pt x="704" y="397"/>
                    </a:lnTo>
                    <a:lnTo>
                      <a:pt x="707" y="397"/>
                    </a:lnTo>
                    <a:lnTo>
                      <a:pt x="709" y="397"/>
                    </a:lnTo>
                    <a:lnTo>
                      <a:pt x="709" y="394"/>
                    </a:lnTo>
                    <a:lnTo>
                      <a:pt x="712" y="394"/>
                    </a:lnTo>
                    <a:lnTo>
                      <a:pt x="712" y="392"/>
                    </a:lnTo>
                    <a:lnTo>
                      <a:pt x="714" y="392"/>
                    </a:lnTo>
                    <a:lnTo>
                      <a:pt x="717" y="392"/>
                    </a:lnTo>
                    <a:lnTo>
                      <a:pt x="719" y="392"/>
                    </a:lnTo>
                    <a:lnTo>
                      <a:pt x="719" y="389"/>
                    </a:lnTo>
                    <a:lnTo>
                      <a:pt x="721" y="389"/>
                    </a:lnTo>
                    <a:lnTo>
                      <a:pt x="724" y="389"/>
                    </a:lnTo>
                    <a:lnTo>
                      <a:pt x="726" y="389"/>
                    </a:lnTo>
                    <a:lnTo>
                      <a:pt x="729" y="389"/>
                    </a:lnTo>
                    <a:lnTo>
                      <a:pt x="731" y="389"/>
                    </a:lnTo>
                    <a:lnTo>
                      <a:pt x="734" y="389"/>
                    </a:lnTo>
                    <a:lnTo>
                      <a:pt x="734" y="392"/>
                    </a:lnTo>
                    <a:lnTo>
                      <a:pt x="736" y="392"/>
                    </a:lnTo>
                    <a:lnTo>
                      <a:pt x="736" y="389"/>
                    </a:lnTo>
                    <a:lnTo>
                      <a:pt x="739" y="389"/>
                    </a:lnTo>
                    <a:lnTo>
                      <a:pt x="741" y="389"/>
                    </a:lnTo>
                    <a:lnTo>
                      <a:pt x="743" y="389"/>
                    </a:lnTo>
                    <a:lnTo>
                      <a:pt x="743" y="387"/>
                    </a:lnTo>
                    <a:lnTo>
                      <a:pt x="746" y="387"/>
                    </a:lnTo>
                    <a:lnTo>
                      <a:pt x="748" y="387"/>
                    </a:lnTo>
                    <a:lnTo>
                      <a:pt x="748" y="384"/>
                    </a:lnTo>
                    <a:lnTo>
                      <a:pt x="751" y="384"/>
                    </a:lnTo>
                    <a:lnTo>
                      <a:pt x="751" y="382"/>
                    </a:lnTo>
                    <a:lnTo>
                      <a:pt x="753" y="382"/>
                    </a:lnTo>
                    <a:lnTo>
                      <a:pt x="756" y="382"/>
                    </a:lnTo>
                    <a:lnTo>
                      <a:pt x="756" y="379"/>
                    </a:lnTo>
                    <a:lnTo>
                      <a:pt x="758" y="379"/>
                    </a:lnTo>
                    <a:lnTo>
                      <a:pt x="758" y="377"/>
                    </a:lnTo>
                    <a:lnTo>
                      <a:pt x="761" y="377"/>
                    </a:lnTo>
                    <a:lnTo>
                      <a:pt x="763" y="377"/>
                    </a:lnTo>
                    <a:lnTo>
                      <a:pt x="763" y="375"/>
                    </a:lnTo>
                    <a:lnTo>
                      <a:pt x="765" y="375"/>
                    </a:lnTo>
                    <a:lnTo>
                      <a:pt x="765" y="372"/>
                    </a:lnTo>
                    <a:lnTo>
                      <a:pt x="768" y="372"/>
                    </a:lnTo>
                    <a:lnTo>
                      <a:pt x="768" y="370"/>
                    </a:lnTo>
                    <a:lnTo>
                      <a:pt x="768" y="367"/>
                    </a:lnTo>
                    <a:lnTo>
                      <a:pt x="768" y="365"/>
                    </a:lnTo>
                    <a:lnTo>
                      <a:pt x="768" y="362"/>
                    </a:lnTo>
                    <a:lnTo>
                      <a:pt x="770" y="362"/>
                    </a:lnTo>
                    <a:lnTo>
                      <a:pt x="770" y="360"/>
                    </a:lnTo>
                    <a:lnTo>
                      <a:pt x="770" y="357"/>
                    </a:lnTo>
                    <a:lnTo>
                      <a:pt x="773" y="357"/>
                    </a:lnTo>
                    <a:lnTo>
                      <a:pt x="775" y="357"/>
                    </a:lnTo>
                    <a:lnTo>
                      <a:pt x="775" y="355"/>
                    </a:lnTo>
                    <a:lnTo>
                      <a:pt x="775" y="353"/>
                    </a:lnTo>
                    <a:lnTo>
                      <a:pt x="775" y="355"/>
                    </a:lnTo>
                    <a:lnTo>
                      <a:pt x="775" y="353"/>
                    </a:lnTo>
                    <a:lnTo>
                      <a:pt x="775" y="350"/>
                    </a:lnTo>
                    <a:lnTo>
                      <a:pt x="775" y="348"/>
                    </a:lnTo>
                    <a:lnTo>
                      <a:pt x="775" y="345"/>
                    </a:lnTo>
                    <a:lnTo>
                      <a:pt x="775" y="343"/>
                    </a:lnTo>
                    <a:lnTo>
                      <a:pt x="775" y="340"/>
                    </a:lnTo>
                    <a:lnTo>
                      <a:pt x="775" y="338"/>
                    </a:lnTo>
                    <a:lnTo>
                      <a:pt x="775" y="335"/>
                    </a:lnTo>
                    <a:lnTo>
                      <a:pt x="775" y="333"/>
                    </a:lnTo>
                    <a:lnTo>
                      <a:pt x="775" y="331"/>
                    </a:lnTo>
                    <a:lnTo>
                      <a:pt x="778" y="331"/>
                    </a:lnTo>
                    <a:lnTo>
                      <a:pt x="778" y="328"/>
                    </a:lnTo>
                    <a:lnTo>
                      <a:pt x="778" y="326"/>
                    </a:lnTo>
                    <a:lnTo>
                      <a:pt x="780" y="326"/>
                    </a:lnTo>
                    <a:lnTo>
                      <a:pt x="780" y="323"/>
                    </a:lnTo>
                    <a:lnTo>
                      <a:pt x="783" y="323"/>
                    </a:lnTo>
                    <a:lnTo>
                      <a:pt x="783" y="321"/>
                    </a:lnTo>
                    <a:lnTo>
                      <a:pt x="785" y="321"/>
                    </a:lnTo>
                    <a:lnTo>
                      <a:pt x="787" y="321"/>
                    </a:lnTo>
                    <a:lnTo>
                      <a:pt x="790" y="321"/>
                    </a:lnTo>
                    <a:lnTo>
                      <a:pt x="790" y="318"/>
                    </a:lnTo>
                    <a:lnTo>
                      <a:pt x="792" y="318"/>
                    </a:lnTo>
                    <a:lnTo>
                      <a:pt x="795" y="318"/>
                    </a:lnTo>
                    <a:lnTo>
                      <a:pt x="797" y="318"/>
                    </a:lnTo>
                    <a:lnTo>
                      <a:pt x="797" y="316"/>
                    </a:lnTo>
                    <a:lnTo>
                      <a:pt x="797" y="318"/>
                    </a:lnTo>
                    <a:lnTo>
                      <a:pt x="800" y="318"/>
                    </a:lnTo>
                    <a:lnTo>
                      <a:pt x="800" y="316"/>
                    </a:lnTo>
                    <a:lnTo>
                      <a:pt x="802" y="316"/>
                    </a:lnTo>
                    <a:lnTo>
                      <a:pt x="805" y="316"/>
                    </a:lnTo>
                    <a:lnTo>
                      <a:pt x="807" y="316"/>
                    </a:lnTo>
                    <a:lnTo>
                      <a:pt x="809" y="316"/>
                    </a:lnTo>
                    <a:lnTo>
                      <a:pt x="812" y="316"/>
                    </a:lnTo>
                    <a:lnTo>
                      <a:pt x="814" y="316"/>
                    </a:lnTo>
                    <a:lnTo>
                      <a:pt x="817" y="316"/>
                    </a:lnTo>
                    <a:lnTo>
                      <a:pt x="817" y="313"/>
                    </a:lnTo>
                    <a:lnTo>
                      <a:pt x="819" y="313"/>
                    </a:lnTo>
                    <a:lnTo>
                      <a:pt x="822" y="313"/>
                    </a:lnTo>
                    <a:lnTo>
                      <a:pt x="824" y="313"/>
                    </a:lnTo>
                    <a:lnTo>
                      <a:pt x="824" y="311"/>
                    </a:lnTo>
                    <a:lnTo>
                      <a:pt x="827" y="311"/>
                    </a:lnTo>
                    <a:lnTo>
                      <a:pt x="829" y="311"/>
                    </a:lnTo>
                    <a:lnTo>
                      <a:pt x="831" y="311"/>
                    </a:lnTo>
                    <a:lnTo>
                      <a:pt x="831" y="309"/>
                    </a:lnTo>
                    <a:lnTo>
                      <a:pt x="834" y="309"/>
                    </a:lnTo>
                    <a:lnTo>
                      <a:pt x="834" y="311"/>
                    </a:lnTo>
                    <a:lnTo>
                      <a:pt x="834" y="309"/>
                    </a:lnTo>
                    <a:lnTo>
                      <a:pt x="834" y="311"/>
                    </a:lnTo>
                    <a:lnTo>
                      <a:pt x="836" y="311"/>
                    </a:lnTo>
                    <a:lnTo>
                      <a:pt x="836" y="309"/>
                    </a:lnTo>
                    <a:lnTo>
                      <a:pt x="836" y="311"/>
                    </a:lnTo>
                    <a:lnTo>
                      <a:pt x="836" y="309"/>
                    </a:lnTo>
                    <a:lnTo>
                      <a:pt x="839" y="309"/>
                    </a:lnTo>
                    <a:lnTo>
                      <a:pt x="841" y="309"/>
                    </a:lnTo>
                    <a:lnTo>
                      <a:pt x="844" y="309"/>
                    </a:lnTo>
                    <a:lnTo>
                      <a:pt x="846" y="309"/>
                    </a:lnTo>
                    <a:lnTo>
                      <a:pt x="849" y="309"/>
                    </a:lnTo>
                    <a:lnTo>
                      <a:pt x="849" y="311"/>
                    </a:lnTo>
                    <a:lnTo>
                      <a:pt x="851" y="311"/>
                    </a:lnTo>
                    <a:lnTo>
                      <a:pt x="853" y="311"/>
                    </a:lnTo>
                    <a:lnTo>
                      <a:pt x="856" y="311"/>
                    </a:lnTo>
                    <a:lnTo>
                      <a:pt x="858" y="311"/>
                    </a:lnTo>
                    <a:lnTo>
                      <a:pt x="858" y="313"/>
                    </a:lnTo>
                    <a:lnTo>
                      <a:pt x="861" y="313"/>
                    </a:lnTo>
                    <a:lnTo>
                      <a:pt x="863" y="313"/>
                    </a:lnTo>
                    <a:lnTo>
                      <a:pt x="866" y="313"/>
                    </a:lnTo>
                    <a:lnTo>
                      <a:pt x="863" y="313"/>
                    </a:lnTo>
                    <a:lnTo>
                      <a:pt x="866" y="313"/>
                    </a:lnTo>
                    <a:lnTo>
                      <a:pt x="868" y="313"/>
                    </a:lnTo>
                    <a:lnTo>
                      <a:pt x="868" y="311"/>
                    </a:lnTo>
                    <a:lnTo>
                      <a:pt x="868" y="309"/>
                    </a:lnTo>
                    <a:lnTo>
                      <a:pt x="871" y="309"/>
                    </a:lnTo>
                    <a:lnTo>
                      <a:pt x="871" y="311"/>
                    </a:lnTo>
                    <a:lnTo>
                      <a:pt x="871" y="309"/>
                    </a:lnTo>
                    <a:lnTo>
                      <a:pt x="871" y="311"/>
                    </a:lnTo>
                    <a:lnTo>
                      <a:pt x="873" y="311"/>
                    </a:lnTo>
                    <a:lnTo>
                      <a:pt x="871" y="311"/>
                    </a:lnTo>
                    <a:lnTo>
                      <a:pt x="873" y="311"/>
                    </a:lnTo>
                    <a:lnTo>
                      <a:pt x="871" y="311"/>
                    </a:lnTo>
                    <a:lnTo>
                      <a:pt x="873" y="311"/>
                    </a:lnTo>
                    <a:lnTo>
                      <a:pt x="871" y="311"/>
                    </a:lnTo>
                    <a:lnTo>
                      <a:pt x="873" y="311"/>
                    </a:lnTo>
                    <a:lnTo>
                      <a:pt x="873" y="313"/>
                    </a:lnTo>
                    <a:lnTo>
                      <a:pt x="875" y="313"/>
                    </a:lnTo>
                    <a:lnTo>
                      <a:pt x="873" y="313"/>
                    </a:lnTo>
                    <a:lnTo>
                      <a:pt x="873" y="316"/>
                    </a:lnTo>
                    <a:lnTo>
                      <a:pt x="875" y="316"/>
                    </a:lnTo>
                    <a:lnTo>
                      <a:pt x="875" y="318"/>
                    </a:lnTo>
                    <a:lnTo>
                      <a:pt x="875" y="316"/>
                    </a:lnTo>
                    <a:lnTo>
                      <a:pt x="878" y="316"/>
                    </a:lnTo>
                    <a:lnTo>
                      <a:pt x="875" y="316"/>
                    </a:lnTo>
                    <a:lnTo>
                      <a:pt x="878" y="316"/>
                    </a:lnTo>
                    <a:lnTo>
                      <a:pt x="875" y="316"/>
                    </a:lnTo>
                    <a:lnTo>
                      <a:pt x="875" y="313"/>
                    </a:lnTo>
                    <a:lnTo>
                      <a:pt x="875" y="316"/>
                    </a:lnTo>
                    <a:lnTo>
                      <a:pt x="878" y="316"/>
                    </a:lnTo>
                    <a:lnTo>
                      <a:pt x="878" y="313"/>
                    </a:lnTo>
                    <a:lnTo>
                      <a:pt x="875" y="313"/>
                    </a:lnTo>
                    <a:lnTo>
                      <a:pt x="878" y="313"/>
                    </a:lnTo>
                    <a:lnTo>
                      <a:pt x="875" y="313"/>
                    </a:lnTo>
                    <a:lnTo>
                      <a:pt x="878" y="313"/>
                    </a:lnTo>
                    <a:lnTo>
                      <a:pt x="878" y="316"/>
                    </a:lnTo>
                    <a:lnTo>
                      <a:pt x="875" y="316"/>
                    </a:lnTo>
                    <a:lnTo>
                      <a:pt x="875" y="318"/>
                    </a:lnTo>
                    <a:lnTo>
                      <a:pt x="875" y="321"/>
                    </a:lnTo>
                    <a:lnTo>
                      <a:pt x="878" y="321"/>
                    </a:lnTo>
                    <a:lnTo>
                      <a:pt x="878" y="323"/>
                    </a:lnTo>
                    <a:lnTo>
                      <a:pt x="878" y="326"/>
                    </a:lnTo>
                    <a:lnTo>
                      <a:pt x="878" y="323"/>
                    </a:lnTo>
                    <a:lnTo>
                      <a:pt x="878" y="326"/>
                    </a:lnTo>
                    <a:lnTo>
                      <a:pt x="878" y="323"/>
                    </a:lnTo>
                    <a:lnTo>
                      <a:pt x="878" y="326"/>
                    </a:lnTo>
                    <a:lnTo>
                      <a:pt x="878" y="323"/>
                    </a:lnTo>
                    <a:lnTo>
                      <a:pt x="875" y="323"/>
                    </a:lnTo>
                    <a:lnTo>
                      <a:pt x="875" y="326"/>
                    </a:lnTo>
                    <a:lnTo>
                      <a:pt x="875" y="328"/>
                    </a:lnTo>
                    <a:lnTo>
                      <a:pt x="875" y="331"/>
                    </a:lnTo>
                    <a:lnTo>
                      <a:pt x="873" y="331"/>
                    </a:lnTo>
                    <a:lnTo>
                      <a:pt x="873" y="333"/>
                    </a:lnTo>
                    <a:lnTo>
                      <a:pt x="871" y="333"/>
                    </a:lnTo>
                    <a:lnTo>
                      <a:pt x="871" y="335"/>
                    </a:lnTo>
                    <a:lnTo>
                      <a:pt x="868" y="335"/>
                    </a:lnTo>
                    <a:lnTo>
                      <a:pt x="868" y="338"/>
                    </a:lnTo>
                    <a:lnTo>
                      <a:pt x="866" y="338"/>
                    </a:lnTo>
                    <a:lnTo>
                      <a:pt x="866" y="340"/>
                    </a:lnTo>
                    <a:lnTo>
                      <a:pt x="863" y="340"/>
                    </a:lnTo>
                    <a:lnTo>
                      <a:pt x="863" y="343"/>
                    </a:lnTo>
                    <a:lnTo>
                      <a:pt x="863" y="340"/>
                    </a:lnTo>
                    <a:lnTo>
                      <a:pt x="863" y="343"/>
                    </a:lnTo>
                    <a:lnTo>
                      <a:pt x="861" y="343"/>
                    </a:lnTo>
                    <a:lnTo>
                      <a:pt x="861" y="345"/>
                    </a:lnTo>
                    <a:lnTo>
                      <a:pt x="861" y="348"/>
                    </a:lnTo>
                    <a:lnTo>
                      <a:pt x="858" y="348"/>
                    </a:lnTo>
                    <a:lnTo>
                      <a:pt x="858" y="350"/>
                    </a:lnTo>
                    <a:lnTo>
                      <a:pt x="858" y="353"/>
                    </a:lnTo>
                    <a:lnTo>
                      <a:pt x="858" y="355"/>
                    </a:lnTo>
                    <a:lnTo>
                      <a:pt x="858" y="357"/>
                    </a:lnTo>
                    <a:lnTo>
                      <a:pt x="858" y="360"/>
                    </a:lnTo>
                    <a:lnTo>
                      <a:pt x="858" y="357"/>
                    </a:lnTo>
                    <a:lnTo>
                      <a:pt x="858" y="355"/>
                    </a:lnTo>
                    <a:lnTo>
                      <a:pt x="858" y="357"/>
                    </a:lnTo>
                    <a:lnTo>
                      <a:pt x="858" y="355"/>
                    </a:lnTo>
                    <a:lnTo>
                      <a:pt x="858" y="357"/>
                    </a:lnTo>
                    <a:lnTo>
                      <a:pt x="858" y="355"/>
                    </a:lnTo>
                    <a:lnTo>
                      <a:pt x="858" y="357"/>
                    </a:lnTo>
                    <a:lnTo>
                      <a:pt x="856" y="357"/>
                    </a:lnTo>
                    <a:lnTo>
                      <a:pt x="856" y="360"/>
                    </a:lnTo>
                    <a:lnTo>
                      <a:pt x="856" y="357"/>
                    </a:lnTo>
                    <a:lnTo>
                      <a:pt x="856" y="360"/>
                    </a:lnTo>
                    <a:lnTo>
                      <a:pt x="856" y="357"/>
                    </a:lnTo>
                    <a:lnTo>
                      <a:pt x="856" y="360"/>
                    </a:lnTo>
                    <a:lnTo>
                      <a:pt x="853" y="360"/>
                    </a:lnTo>
                    <a:lnTo>
                      <a:pt x="853" y="362"/>
                    </a:lnTo>
                    <a:lnTo>
                      <a:pt x="853" y="365"/>
                    </a:lnTo>
                    <a:lnTo>
                      <a:pt x="851" y="365"/>
                    </a:lnTo>
                    <a:lnTo>
                      <a:pt x="851" y="362"/>
                    </a:lnTo>
                    <a:lnTo>
                      <a:pt x="851" y="365"/>
                    </a:lnTo>
                    <a:lnTo>
                      <a:pt x="853" y="365"/>
                    </a:lnTo>
                    <a:lnTo>
                      <a:pt x="853" y="362"/>
                    </a:lnTo>
                    <a:lnTo>
                      <a:pt x="851" y="362"/>
                    </a:lnTo>
                    <a:lnTo>
                      <a:pt x="853" y="362"/>
                    </a:lnTo>
                    <a:lnTo>
                      <a:pt x="851" y="362"/>
                    </a:lnTo>
                    <a:lnTo>
                      <a:pt x="853" y="362"/>
                    </a:lnTo>
                    <a:lnTo>
                      <a:pt x="851" y="362"/>
                    </a:lnTo>
                    <a:lnTo>
                      <a:pt x="851" y="365"/>
                    </a:lnTo>
                    <a:lnTo>
                      <a:pt x="853" y="365"/>
                    </a:lnTo>
                    <a:lnTo>
                      <a:pt x="851" y="365"/>
                    </a:lnTo>
                    <a:lnTo>
                      <a:pt x="853" y="365"/>
                    </a:lnTo>
                    <a:lnTo>
                      <a:pt x="851" y="365"/>
                    </a:lnTo>
                    <a:lnTo>
                      <a:pt x="851" y="367"/>
                    </a:lnTo>
                    <a:lnTo>
                      <a:pt x="851" y="365"/>
                    </a:lnTo>
                    <a:lnTo>
                      <a:pt x="853" y="365"/>
                    </a:lnTo>
                    <a:lnTo>
                      <a:pt x="853" y="367"/>
                    </a:lnTo>
                    <a:lnTo>
                      <a:pt x="853" y="365"/>
                    </a:lnTo>
                    <a:lnTo>
                      <a:pt x="856" y="365"/>
                    </a:lnTo>
                    <a:lnTo>
                      <a:pt x="858" y="365"/>
                    </a:lnTo>
                    <a:lnTo>
                      <a:pt x="856" y="365"/>
                    </a:lnTo>
                    <a:lnTo>
                      <a:pt x="858" y="365"/>
                    </a:lnTo>
                    <a:lnTo>
                      <a:pt x="856" y="365"/>
                    </a:lnTo>
                    <a:lnTo>
                      <a:pt x="858" y="365"/>
                    </a:lnTo>
                    <a:lnTo>
                      <a:pt x="858" y="362"/>
                    </a:lnTo>
                    <a:lnTo>
                      <a:pt x="858" y="365"/>
                    </a:lnTo>
                    <a:lnTo>
                      <a:pt x="861" y="365"/>
                    </a:lnTo>
                    <a:lnTo>
                      <a:pt x="858" y="365"/>
                    </a:lnTo>
                    <a:lnTo>
                      <a:pt x="858" y="367"/>
                    </a:lnTo>
                    <a:lnTo>
                      <a:pt x="858" y="370"/>
                    </a:lnTo>
                    <a:lnTo>
                      <a:pt x="856" y="370"/>
                    </a:lnTo>
                    <a:lnTo>
                      <a:pt x="853" y="370"/>
                    </a:lnTo>
                    <a:lnTo>
                      <a:pt x="853" y="372"/>
                    </a:lnTo>
                    <a:lnTo>
                      <a:pt x="853" y="375"/>
                    </a:lnTo>
                    <a:lnTo>
                      <a:pt x="851" y="375"/>
                    </a:lnTo>
                    <a:lnTo>
                      <a:pt x="853" y="375"/>
                    </a:lnTo>
                    <a:lnTo>
                      <a:pt x="851" y="375"/>
                    </a:lnTo>
                    <a:lnTo>
                      <a:pt x="853" y="375"/>
                    </a:lnTo>
                    <a:lnTo>
                      <a:pt x="851" y="375"/>
                    </a:lnTo>
                    <a:lnTo>
                      <a:pt x="853" y="375"/>
                    </a:lnTo>
                    <a:lnTo>
                      <a:pt x="853" y="377"/>
                    </a:lnTo>
                    <a:lnTo>
                      <a:pt x="853" y="375"/>
                    </a:lnTo>
                    <a:lnTo>
                      <a:pt x="856" y="375"/>
                    </a:lnTo>
                    <a:lnTo>
                      <a:pt x="856" y="372"/>
                    </a:lnTo>
                    <a:lnTo>
                      <a:pt x="856" y="375"/>
                    </a:lnTo>
                    <a:lnTo>
                      <a:pt x="853" y="375"/>
                    </a:lnTo>
                    <a:lnTo>
                      <a:pt x="856" y="375"/>
                    </a:lnTo>
                    <a:lnTo>
                      <a:pt x="856" y="372"/>
                    </a:lnTo>
                    <a:lnTo>
                      <a:pt x="858" y="372"/>
                    </a:lnTo>
                    <a:lnTo>
                      <a:pt x="858" y="375"/>
                    </a:lnTo>
                    <a:lnTo>
                      <a:pt x="856" y="375"/>
                    </a:lnTo>
                    <a:lnTo>
                      <a:pt x="856" y="377"/>
                    </a:lnTo>
                    <a:lnTo>
                      <a:pt x="856" y="379"/>
                    </a:lnTo>
                    <a:lnTo>
                      <a:pt x="853" y="379"/>
                    </a:lnTo>
                    <a:lnTo>
                      <a:pt x="853" y="382"/>
                    </a:lnTo>
                    <a:lnTo>
                      <a:pt x="853" y="384"/>
                    </a:lnTo>
                    <a:lnTo>
                      <a:pt x="853" y="387"/>
                    </a:lnTo>
                    <a:lnTo>
                      <a:pt x="851" y="387"/>
                    </a:lnTo>
                    <a:lnTo>
                      <a:pt x="851" y="389"/>
                    </a:lnTo>
                    <a:lnTo>
                      <a:pt x="851" y="392"/>
                    </a:lnTo>
                    <a:lnTo>
                      <a:pt x="851" y="394"/>
                    </a:lnTo>
                    <a:lnTo>
                      <a:pt x="851" y="397"/>
                    </a:lnTo>
                    <a:lnTo>
                      <a:pt x="849" y="397"/>
                    </a:lnTo>
                    <a:lnTo>
                      <a:pt x="849" y="399"/>
                    </a:lnTo>
                    <a:lnTo>
                      <a:pt x="849" y="401"/>
                    </a:lnTo>
                    <a:lnTo>
                      <a:pt x="849" y="404"/>
                    </a:lnTo>
                    <a:lnTo>
                      <a:pt x="846" y="404"/>
                    </a:lnTo>
                    <a:lnTo>
                      <a:pt x="849" y="404"/>
                    </a:lnTo>
                    <a:lnTo>
                      <a:pt x="846" y="404"/>
                    </a:lnTo>
                    <a:lnTo>
                      <a:pt x="849" y="404"/>
                    </a:lnTo>
                    <a:lnTo>
                      <a:pt x="849" y="401"/>
                    </a:lnTo>
                    <a:lnTo>
                      <a:pt x="846" y="401"/>
                    </a:lnTo>
                    <a:lnTo>
                      <a:pt x="846" y="404"/>
                    </a:lnTo>
                    <a:lnTo>
                      <a:pt x="846" y="401"/>
                    </a:lnTo>
                    <a:lnTo>
                      <a:pt x="849" y="401"/>
                    </a:lnTo>
                    <a:lnTo>
                      <a:pt x="846" y="401"/>
                    </a:lnTo>
                    <a:lnTo>
                      <a:pt x="846" y="399"/>
                    </a:lnTo>
                    <a:lnTo>
                      <a:pt x="846" y="401"/>
                    </a:lnTo>
                    <a:lnTo>
                      <a:pt x="846" y="399"/>
                    </a:lnTo>
                    <a:lnTo>
                      <a:pt x="846" y="397"/>
                    </a:lnTo>
                    <a:lnTo>
                      <a:pt x="846" y="399"/>
                    </a:lnTo>
                    <a:lnTo>
                      <a:pt x="846" y="397"/>
                    </a:lnTo>
                    <a:lnTo>
                      <a:pt x="846" y="399"/>
                    </a:lnTo>
                    <a:lnTo>
                      <a:pt x="846" y="397"/>
                    </a:lnTo>
                    <a:lnTo>
                      <a:pt x="846" y="399"/>
                    </a:lnTo>
                    <a:lnTo>
                      <a:pt x="846" y="397"/>
                    </a:lnTo>
                    <a:lnTo>
                      <a:pt x="846" y="399"/>
                    </a:lnTo>
                    <a:lnTo>
                      <a:pt x="846" y="397"/>
                    </a:lnTo>
                    <a:lnTo>
                      <a:pt x="844" y="397"/>
                    </a:lnTo>
                    <a:lnTo>
                      <a:pt x="841" y="397"/>
                    </a:lnTo>
                    <a:lnTo>
                      <a:pt x="841" y="394"/>
                    </a:lnTo>
                    <a:lnTo>
                      <a:pt x="841" y="392"/>
                    </a:lnTo>
                    <a:lnTo>
                      <a:pt x="844" y="392"/>
                    </a:lnTo>
                    <a:lnTo>
                      <a:pt x="841" y="392"/>
                    </a:lnTo>
                    <a:lnTo>
                      <a:pt x="844" y="392"/>
                    </a:lnTo>
                    <a:lnTo>
                      <a:pt x="844" y="389"/>
                    </a:lnTo>
                    <a:lnTo>
                      <a:pt x="844" y="387"/>
                    </a:lnTo>
                    <a:lnTo>
                      <a:pt x="841" y="387"/>
                    </a:lnTo>
                    <a:lnTo>
                      <a:pt x="841" y="384"/>
                    </a:lnTo>
                    <a:lnTo>
                      <a:pt x="841" y="387"/>
                    </a:lnTo>
                    <a:lnTo>
                      <a:pt x="839" y="387"/>
                    </a:lnTo>
                    <a:lnTo>
                      <a:pt x="839" y="389"/>
                    </a:lnTo>
                    <a:lnTo>
                      <a:pt x="839" y="387"/>
                    </a:lnTo>
                    <a:lnTo>
                      <a:pt x="839" y="389"/>
                    </a:lnTo>
                    <a:lnTo>
                      <a:pt x="839" y="387"/>
                    </a:lnTo>
                    <a:lnTo>
                      <a:pt x="836" y="387"/>
                    </a:lnTo>
                    <a:lnTo>
                      <a:pt x="836" y="389"/>
                    </a:lnTo>
                    <a:lnTo>
                      <a:pt x="836" y="387"/>
                    </a:lnTo>
                    <a:lnTo>
                      <a:pt x="839" y="387"/>
                    </a:lnTo>
                    <a:lnTo>
                      <a:pt x="839" y="389"/>
                    </a:lnTo>
                    <a:lnTo>
                      <a:pt x="839" y="392"/>
                    </a:lnTo>
                    <a:lnTo>
                      <a:pt x="836" y="392"/>
                    </a:lnTo>
                    <a:lnTo>
                      <a:pt x="836" y="394"/>
                    </a:lnTo>
                    <a:lnTo>
                      <a:pt x="834" y="394"/>
                    </a:lnTo>
                    <a:lnTo>
                      <a:pt x="831" y="394"/>
                    </a:lnTo>
                    <a:lnTo>
                      <a:pt x="829" y="394"/>
                    </a:lnTo>
                    <a:lnTo>
                      <a:pt x="829" y="397"/>
                    </a:lnTo>
                    <a:lnTo>
                      <a:pt x="829" y="399"/>
                    </a:lnTo>
                    <a:lnTo>
                      <a:pt x="827" y="399"/>
                    </a:lnTo>
                    <a:lnTo>
                      <a:pt x="827" y="401"/>
                    </a:lnTo>
                    <a:lnTo>
                      <a:pt x="827" y="404"/>
                    </a:lnTo>
                    <a:lnTo>
                      <a:pt x="824" y="404"/>
                    </a:lnTo>
                    <a:lnTo>
                      <a:pt x="824" y="406"/>
                    </a:lnTo>
                    <a:lnTo>
                      <a:pt x="822" y="406"/>
                    </a:lnTo>
                    <a:lnTo>
                      <a:pt x="822" y="409"/>
                    </a:lnTo>
                    <a:lnTo>
                      <a:pt x="819" y="409"/>
                    </a:lnTo>
                    <a:lnTo>
                      <a:pt x="819" y="411"/>
                    </a:lnTo>
                    <a:lnTo>
                      <a:pt x="817" y="411"/>
                    </a:lnTo>
                    <a:lnTo>
                      <a:pt x="817" y="409"/>
                    </a:lnTo>
                    <a:lnTo>
                      <a:pt x="814" y="409"/>
                    </a:lnTo>
                    <a:lnTo>
                      <a:pt x="817" y="409"/>
                    </a:lnTo>
                    <a:lnTo>
                      <a:pt x="814" y="409"/>
                    </a:lnTo>
                    <a:lnTo>
                      <a:pt x="812" y="409"/>
                    </a:lnTo>
                    <a:lnTo>
                      <a:pt x="812" y="411"/>
                    </a:lnTo>
                    <a:lnTo>
                      <a:pt x="812" y="414"/>
                    </a:lnTo>
                    <a:lnTo>
                      <a:pt x="809" y="414"/>
                    </a:lnTo>
                    <a:lnTo>
                      <a:pt x="807" y="414"/>
                    </a:lnTo>
                    <a:lnTo>
                      <a:pt x="802" y="414"/>
                    </a:lnTo>
                    <a:lnTo>
                      <a:pt x="797" y="414"/>
                    </a:lnTo>
                    <a:lnTo>
                      <a:pt x="795" y="414"/>
                    </a:lnTo>
                    <a:lnTo>
                      <a:pt x="792" y="414"/>
                    </a:lnTo>
                    <a:lnTo>
                      <a:pt x="790" y="414"/>
                    </a:lnTo>
                    <a:lnTo>
                      <a:pt x="787" y="414"/>
                    </a:lnTo>
                    <a:lnTo>
                      <a:pt x="785" y="414"/>
                    </a:lnTo>
                    <a:lnTo>
                      <a:pt x="780" y="414"/>
                    </a:lnTo>
                    <a:lnTo>
                      <a:pt x="778" y="414"/>
                    </a:lnTo>
                    <a:lnTo>
                      <a:pt x="775" y="414"/>
                    </a:lnTo>
                    <a:lnTo>
                      <a:pt x="773" y="414"/>
                    </a:lnTo>
                    <a:lnTo>
                      <a:pt x="770" y="414"/>
                    </a:lnTo>
                    <a:lnTo>
                      <a:pt x="768" y="414"/>
                    </a:lnTo>
                    <a:lnTo>
                      <a:pt x="765" y="414"/>
                    </a:lnTo>
                    <a:lnTo>
                      <a:pt x="763" y="414"/>
                    </a:lnTo>
                    <a:lnTo>
                      <a:pt x="761" y="414"/>
                    </a:lnTo>
                    <a:lnTo>
                      <a:pt x="761" y="416"/>
                    </a:lnTo>
                    <a:lnTo>
                      <a:pt x="761" y="419"/>
                    </a:lnTo>
                    <a:lnTo>
                      <a:pt x="761" y="421"/>
                    </a:lnTo>
                    <a:lnTo>
                      <a:pt x="761" y="423"/>
                    </a:lnTo>
                    <a:lnTo>
                      <a:pt x="761" y="426"/>
                    </a:lnTo>
                    <a:lnTo>
                      <a:pt x="761" y="428"/>
                    </a:lnTo>
                    <a:lnTo>
                      <a:pt x="758" y="428"/>
                    </a:lnTo>
                    <a:lnTo>
                      <a:pt x="756" y="428"/>
                    </a:lnTo>
                    <a:lnTo>
                      <a:pt x="753" y="428"/>
                    </a:lnTo>
                    <a:lnTo>
                      <a:pt x="751" y="428"/>
                    </a:lnTo>
                    <a:lnTo>
                      <a:pt x="748" y="428"/>
                    </a:lnTo>
                    <a:lnTo>
                      <a:pt x="748" y="431"/>
                    </a:lnTo>
                    <a:lnTo>
                      <a:pt x="751" y="431"/>
                    </a:lnTo>
                    <a:lnTo>
                      <a:pt x="753" y="431"/>
                    </a:lnTo>
                    <a:lnTo>
                      <a:pt x="753" y="433"/>
                    </a:lnTo>
                    <a:lnTo>
                      <a:pt x="753" y="436"/>
                    </a:lnTo>
                    <a:lnTo>
                      <a:pt x="756" y="436"/>
                    </a:lnTo>
                    <a:lnTo>
                      <a:pt x="758" y="436"/>
                    </a:lnTo>
                    <a:lnTo>
                      <a:pt x="756" y="436"/>
                    </a:lnTo>
                    <a:lnTo>
                      <a:pt x="758" y="436"/>
                    </a:lnTo>
                    <a:lnTo>
                      <a:pt x="758" y="438"/>
                    </a:lnTo>
                    <a:lnTo>
                      <a:pt x="761" y="438"/>
                    </a:lnTo>
                    <a:lnTo>
                      <a:pt x="761" y="441"/>
                    </a:lnTo>
                    <a:lnTo>
                      <a:pt x="761" y="438"/>
                    </a:lnTo>
                    <a:lnTo>
                      <a:pt x="761" y="441"/>
                    </a:lnTo>
                    <a:lnTo>
                      <a:pt x="763" y="441"/>
                    </a:lnTo>
                    <a:lnTo>
                      <a:pt x="765" y="441"/>
                    </a:lnTo>
                    <a:lnTo>
                      <a:pt x="765" y="443"/>
                    </a:lnTo>
                    <a:lnTo>
                      <a:pt x="765" y="441"/>
                    </a:lnTo>
                    <a:lnTo>
                      <a:pt x="765" y="443"/>
                    </a:lnTo>
                    <a:lnTo>
                      <a:pt x="768" y="443"/>
                    </a:lnTo>
                    <a:lnTo>
                      <a:pt x="768" y="445"/>
                    </a:lnTo>
                    <a:lnTo>
                      <a:pt x="770" y="445"/>
                    </a:lnTo>
                    <a:lnTo>
                      <a:pt x="768" y="445"/>
                    </a:lnTo>
                    <a:lnTo>
                      <a:pt x="770" y="445"/>
                    </a:lnTo>
                    <a:lnTo>
                      <a:pt x="770" y="448"/>
                    </a:lnTo>
                    <a:lnTo>
                      <a:pt x="770" y="450"/>
                    </a:lnTo>
                    <a:lnTo>
                      <a:pt x="773" y="450"/>
                    </a:lnTo>
                    <a:lnTo>
                      <a:pt x="775" y="450"/>
                    </a:lnTo>
                    <a:lnTo>
                      <a:pt x="775" y="453"/>
                    </a:lnTo>
                    <a:lnTo>
                      <a:pt x="778" y="453"/>
                    </a:lnTo>
                    <a:lnTo>
                      <a:pt x="778" y="455"/>
                    </a:lnTo>
                    <a:lnTo>
                      <a:pt x="778" y="453"/>
                    </a:lnTo>
                    <a:lnTo>
                      <a:pt x="778" y="455"/>
                    </a:lnTo>
                    <a:lnTo>
                      <a:pt x="775" y="455"/>
                    </a:lnTo>
                    <a:lnTo>
                      <a:pt x="775" y="458"/>
                    </a:lnTo>
                    <a:lnTo>
                      <a:pt x="775" y="460"/>
                    </a:lnTo>
                    <a:lnTo>
                      <a:pt x="775" y="463"/>
                    </a:lnTo>
                    <a:lnTo>
                      <a:pt x="773" y="463"/>
                    </a:lnTo>
                    <a:lnTo>
                      <a:pt x="770" y="463"/>
                    </a:lnTo>
                    <a:lnTo>
                      <a:pt x="768" y="463"/>
                    </a:lnTo>
                    <a:lnTo>
                      <a:pt x="765" y="463"/>
                    </a:lnTo>
                    <a:lnTo>
                      <a:pt x="763" y="463"/>
                    </a:lnTo>
                    <a:lnTo>
                      <a:pt x="761" y="463"/>
                    </a:lnTo>
                    <a:lnTo>
                      <a:pt x="758" y="463"/>
                    </a:lnTo>
                    <a:lnTo>
                      <a:pt x="756" y="463"/>
                    </a:lnTo>
                    <a:lnTo>
                      <a:pt x="753" y="463"/>
                    </a:lnTo>
                    <a:lnTo>
                      <a:pt x="751" y="463"/>
                    </a:lnTo>
                    <a:lnTo>
                      <a:pt x="748" y="463"/>
                    </a:lnTo>
                    <a:lnTo>
                      <a:pt x="746" y="463"/>
                    </a:lnTo>
                    <a:lnTo>
                      <a:pt x="743" y="463"/>
                    </a:lnTo>
                    <a:lnTo>
                      <a:pt x="741" y="463"/>
                    </a:lnTo>
                    <a:lnTo>
                      <a:pt x="739" y="463"/>
                    </a:lnTo>
                    <a:lnTo>
                      <a:pt x="739" y="465"/>
                    </a:lnTo>
                    <a:lnTo>
                      <a:pt x="736" y="467"/>
                    </a:lnTo>
                    <a:lnTo>
                      <a:pt x="736" y="470"/>
                    </a:lnTo>
                    <a:lnTo>
                      <a:pt x="734" y="470"/>
                    </a:lnTo>
                    <a:lnTo>
                      <a:pt x="734" y="472"/>
                    </a:lnTo>
                    <a:lnTo>
                      <a:pt x="734" y="475"/>
                    </a:lnTo>
                    <a:lnTo>
                      <a:pt x="731" y="477"/>
                    </a:lnTo>
                    <a:lnTo>
                      <a:pt x="729" y="480"/>
                    </a:lnTo>
                    <a:lnTo>
                      <a:pt x="729" y="482"/>
                    </a:lnTo>
                    <a:lnTo>
                      <a:pt x="726" y="482"/>
                    </a:lnTo>
                    <a:lnTo>
                      <a:pt x="726" y="485"/>
                    </a:lnTo>
                    <a:lnTo>
                      <a:pt x="729" y="485"/>
                    </a:lnTo>
                    <a:lnTo>
                      <a:pt x="729" y="487"/>
                    </a:lnTo>
                    <a:lnTo>
                      <a:pt x="729" y="489"/>
                    </a:lnTo>
                    <a:lnTo>
                      <a:pt x="731" y="489"/>
                    </a:lnTo>
                    <a:lnTo>
                      <a:pt x="731" y="492"/>
                    </a:lnTo>
                    <a:lnTo>
                      <a:pt x="729" y="492"/>
                    </a:lnTo>
                    <a:lnTo>
                      <a:pt x="729" y="494"/>
                    </a:lnTo>
                    <a:lnTo>
                      <a:pt x="729" y="497"/>
                    </a:lnTo>
                    <a:lnTo>
                      <a:pt x="726" y="497"/>
                    </a:lnTo>
                    <a:lnTo>
                      <a:pt x="729" y="497"/>
                    </a:lnTo>
                    <a:lnTo>
                      <a:pt x="729" y="499"/>
                    </a:lnTo>
                    <a:lnTo>
                      <a:pt x="729" y="502"/>
                    </a:lnTo>
                    <a:lnTo>
                      <a:pt x="726" y="502"/>
                    </a:lnTo>
                    <a:lnTo>
                      <a:pt x="729" y="502"/>
                    </a:lnTo>
                    <a:lnTo>
                      <a:pt x="726" y="502"/>
                    </a:lnTo>
                    <a:lnTo>
                      <a:pt x="726" y="504"/>
                    </a:lnTo>
                    <a:lnTo>
                      <a:pt x="724" y="504"/>
                    </a:lnTo>
                    <a:lnTo>
                      <a:pt x="724" y="502"/>
                    </a:lnTo>
                    <a:lnTo>
                      <a:pt x="721" y="502"/>
                    </a:lnTo>
                    <a:lnTo>
                      <a:pt x="721" y="499"/>
                    </a:lnTo>
                    <a:lnTo>
                      <a:pt x="719" y="499"/>
                    </a:lnTo>
                    <a:lnTo>
                      <a:pt x="719" y="497"/>
                    </a:lnTo>
                    <a:lnTo>
                      <a:pt x="717" y="497"/>
                    </a:lnTo>
                    <a:lnTo>
                      <a:pt x="717" y="494"/>
                    </a:lnTo>
                    <a:lnTo>
                      <a:pt x="714" y="494"/>
                    </a:lnTo>
                    <a:lnTo>
                      <a:pt x="714" y="492"/>
                    </a:lnTo>
                    <a:lnTo>
                      <a:pt x="712" y="492"/>
                    </a:lnTo>
                    <a:lnTo>
                      <a:pt x="712" y="489"/>
                    </a:lnTo>
                    <a:lnTo>
                      <a:pt x="709" y="489"/>
                    </a:lnTo>
                    <a:lnTo>
                      <a:pt x="709" y="487"/>
                    </a:lnTo>
                    <a:lnTo>
                      <a:pt x="707" y="487"/>
                    </a:lnTo>
                    <a:lnTo>
                      <a:pt x="707" y="485"/>
                    </a:lnTo>
                    <a:lnTo>
                      <a:pt x="704" y="485"/>
                    </a:lnTo>
                    <a:lnTo>
                      <a:pt x="704" y="482"/>
                    </a:lnTo>
                    <a:lnTo>
                      <a:pt x="702" y="482"/>
                    </a:lnTo>
                    <a:lnTo>
                      <a:pt x="702" y="480"/>
                    </a:lnTo>
                    <a:lnTo>
                      <a:pt x="699" y="480"/>
                    </a:lnTo>
                    <a:lnTo>
                      <a:pt x="699" y="477"/>
                    </a:lnTo>
                    <a:lnTo>
                      <a:pt x="697" y="477"/>
                    </a:lnTo>
                    <a:lnTo>
                      <a:pt x="697" y="475"/>
                    </a:lnTo>
                    <a:lnTo>
                      <a:pt x="695" y="475"/>
                    </a:lnTo>
                    <a:lnTo>
                      <a:pt x="695" y="472"/>
                    </a:lnTo>
                    <a:lnTo>
                      <a:pt x="692" y="472"/>
                    </a:lnTo>
                    <a:lnTo>
                      <a:pt x="690" y="472"/>
                    </a:lnTo>
                    <a:lnTo>
                      <a:pt x="690" y="470"/>
                    </a:lnTo>
                    <a:lnTo>
                      <a:pt x="687" y="470"/>
                    </a:lnTo>
                    <a:lnTo>
                      <a:pt x="687" y="467"/>
                    </a:lnTo>
                    <a:lnTo>
                      <a:pt x="685" y="467"/>
                    </a:lnTo>
                    <a:lnTo>
                      <a:pt x="682" y="467"/>
                    </a:lnTo>
                    <a:lnTo>
                      <a:pt x="682" y="465"/>
                    </a:lnTo>
                    <a:lnTo>
                      <a:pt x="680" y="465"/>
                    </a:lnTo>
                    <a:lnTo>
                      <a:pt x="677" y="465"/>
                    </a:lnTo>
                    <a:lnTo>
                      <a:pt x="677" y="463"/>
                    </a:lnTo>
                    <a:lnTo>
                      <a:pt x="675" y="463"/>
                    </a:lnTo>
                    <a:lnTo>
                      <a:pt x="673" y="463"/>
                    </a:lnTo>
                    <a:lnTo>
                      <a:pt x="673" y="460"/>
                    </a:lnTo>
                    <a:lnTo>
                      <a:pt x="670" y="460"/>
                    </a:lnTo>
                    <a:lnTo>
                      <a:pt x="668" y="460"/>
                    </a:lnTo>
                    <a:lnTo>
                      <a:pt x="665" y="460"/>
                    </a:lnTo>
                    <a:lnTo>
                      <a:pt x="665" y="458"/>
                    </a:lnTo>
                    <a:lnTo>
                      <a:pt x="663" y="458"/>
                    </a:lnTo>
                    <a:lnTo>
                      <a:pt x="660" y="458"/>
                    </a:lnTo>
                    <a:lnTo>
                      <a:pt x="658" y="458"/>
                    </a:lnTo>
                    <a:lnTo>
                      <a:pt x="655" y="458"/>
                    </a:lnTo>
                    <a:lnTo>
                      <a:pt x="653" y="458"/>
                    </a:lnTo>
                    <a:lnTo>
                      <a:pt x="651" y="458"/>
                    </a:lnTo>
                    <a:lnTo>
                      <a:pt x="648" y="458"/>
                    </a:lnTo>
                    <a:lnTo>
                      <a:pt x="646" y="458"/>
                    </a:lnTo>
                    <a:lnTo>
                      <a:pt x="646" y="460"/>
                    </a:lnTo>
                    <a:lnTo>
                      <a:pt x="643" y="460"/>
                    </a:lnTo>
                    <a:lnTo>
                      <a:pt x="641" y="460"/>
                    </a:lnTo>
                    <a:lnTo>
                      <a:pt x="641" y="463"/>
                    </a:lnTo>
                    <a:lnTo>
                      <a:pt x="638" y="463"/>
                    </a:lnTo>
                    <a:lnTo>
                      <a:pt x="638" y="465"/>
                    </a:lnTo>
                    <a:lnTo>
                      <a:pt x="636" y="465"/>
                    </a:lnTo>
                    <a:lnTo>
                      <a:pt x="633" y="465"/>
                    </a:lnTo>
                    <a:lnTo>
                      <a:pt x="631" y="465"/>
                    </a:lnTo>
                    <a:lnTo>
                      <a:pt x="631" y="467"/>
                    </a:lnTo>
                    <a:lnTo>
                      <a:pt x="629" y="467"/>
                    </a:lnTo>
                    <a:lnTo>
                      <a:pt x="626" y="467"/>
                    </a:lnTo>
                    <a:lnTo>
                      <a:pt x="624" y="467"/>
                    </a:lnTo>
                    <a:lnTo>
                      <a:pt x="624" y="470"/>
                    </a:lnTo>
                    <a:lnTo>
                      <a:pt x="621" y="470"/>
                    </a:lnTo>
                    <a:lnTo>
                      <a:pt x="619" y="470"/>
                    </a:lnTo>
                    <a:lnTo>
                      <a:pt x="619" y="472"/>
                    </a:lnTo>
                    <a:lnTo>
                      <a:pt x="619" y="470"/>
                    </a:lnTo>
                    <a:lnTo>
                      <a:pt x="619" y="472"/>
                    </a:lnTo>
                    <a:lnTo>
                      <a:pt x="616" y="472"/>
                    </a:lnTo>
                    <a:lnTo>
                      <a:pt x="619" y="472"/>
                    </a:lnTo>
                    <a:lnTo>
                      <a:pt x="616" y="472"/>
                    </a:lnTo>
                    <a:lnTo>
                      <a:pt x="614" y="472"/>
                    </a:lnTo>
                    <a:lnTo>
                      <a:pt x="611" y="472"/>
                    </a:lnTo>
                    <a:lnTo>
                      <a:pt x="609" y="472"/>
                    </a:lnTo>
                    <a:lnTo>
                      <a:pt x="607" y="472"/>
                    </a:lnTo>
                    <a:lnTo>
                      <a:pt x="604" y="472"/>
                    </a:lnTo>
                    <a:lnTo>
                      <a:pt x="602" y="472"/>
                    </a:lnTo>
                    <a:lnTo>
                      <a:pt x="599" y="472"/>
                    </a:lnTo>
                    <a:lnTo>
                      <a:pt x="597" y="470"/>
                    </a:lnTo>
                    <a:lnTo>
                      <a:pt x="594" y="470"/>
                    </a:lnTo>
                    <a:lnTo>
                      <a:pt x="592" y="470"/>
                    </a:lnTo>
                    <a:lnTo>
                      <a:pt x="592" y="467"/>
                    </a:lnTo>
                    <a:lnTo>
                      <a:pt x="589" y="467"/>
                    </a:lnTo>
                    <a:lnTo>
                      <a:pt x="589" y="465"/>
                    </a:lnTo>
                    <a:lnTo>
                      <a:pt x="587" y="465"/>
                    </a:lnTo>
                    <a:lnTo>
                      <a:pt x="584" y="465"/>
                    </a:lnTo>
                    <a:lnTo>
                      <a:pt x="582" y="465"/>
                    </a:lnTo>
                    <a:lnTo>
                      <a:pt x="580" y="465"/>
                    </a:lnTo>
                    <a:lnTo>
                      <a:pt x="577" y="465"/>
                    </a:lnTo>
                    <a:lnTo>
                      <a:pt x="575" y="465"/>
                    </a:lnTo>
                    <a:lnTo>
                      <a:pt x="572" y="465"/>
                    </a:lnTo>
                    <a:lnTo>
                      <a:pt x="572" y="463"/>
                    </a:lnTo>
                    <a:lnTo>
                      <a:pt x="570" y="463"/>
                    </a:lnTo>
                    <a:lnTo>
                      <a:pt x="567" y="463"/>
                    </a:lnTo>
                    <a:lnTo>
                      <a:pt x="567" y="460"/>
                    </a:lnTo>
                    <a:lnTo>
                      <a:pt x="565" y="460"/>
                    </a:lnTo>
                    <a:lnTo>
                      <a:pt x="562" y="460"/>
                    </a:lnTo>
                    <a:lnTo>
                      <a:pt x="562" y="458"/>
                    </a:lnTo>
                    <a:lnTo>
                      <a:pt x="560" y="458"/>
                    </a:lnTo>
                    <a:lnTo>
                      <a:pt x="558" y="458"/>
                    </a:lnTo>
                    <a:lnTo>
                      <a:pt x="555" y="458"/>
                    </a:lnTo>
                    <a:lnTo>
                      <a:pt x="555" y="455"/>
                    </a:lnTo>
                    <a:lnTo>
                      <a:pt x="553" y="455"/>
                    </a:lnTo>
                    <a:lnTo>
                      <a:pt x="550" y="455"/>
                    </a:lnTo>
                    <a:lnTo>
                      <a:pt x="550" y="453"/>
                    </a:lnTo>
                    <a:lnTo>
                      <a:pt x="548" y="453"/>
                    </a:lnTo>
                    <a:lnTo>
                      <a:pt x="548" y="450"/>
                    </a:lnTo>
                    <a:lnTo>
                      <a:pt x="545" y="450"/>
                    </a:lnTo>
                    <a:lnTo>
                      <a:pt x="545" y="448"/>
                    </a:lnTo>
                    <a:lnTo>
                      <a:pt x="543" y="448"/>
                    </a:lnTo>
                    <a:lnTo>
                      <a:pt x="543" y="450"/>
                    </a:lnTo>
                    <a:lnTo>
                      <a:pt x="543" y="448"/>
                    </a:lnTo>
                    <a:lnTo>
                      <a:pt x="540" y="448"/>
                    </a:lnTo>
                    <a:lnTo>
                      <a:pt x="538" y="448"/>
                    </a:lnTo>
                    <a:lnTo>
                      <a:pt x="536" y="448"/>
                    </a:lnTo>
                    <a:lnTo>
                      <a:pt x="533" y="448"/>
                    </a:lnTo>
                    <a:lnTo>
                      <a:pt x="533" y="445"/>
                    </a:lnTo>
                    <a:lnTo>
                      <a:pt x="531" y="445"/>
                    </a:lnTo>
                    <a:lnTo>
                      <a:pt x="528" y="445"/>
                    </a:lnTo>
                    <a:lnTo>
                      <a:pt x="526" y="445"/>
                    </a:lnTo>
                    <a:lnTo>
                      <a:pt x="523" y="445"/>
                    </a:lnTo>
                    <a:lnTo>
                      <a:pt x="521" y="445"/>
                    </a:lnTo>
                    <a:lnTo>
                      <a:pt x="518" y="445"/>
                    </a:lnTo>
                    <a:lnTo>
                      <a:pt x="518" y="443"/>
                    </a:lnTo>
                    <a:lnTo>
                      <a:pt x="516" y="443"/>
                    </a:lnTo>
                    <a:lnTo>
                      <a:pt x="514" y="443"/>
                    </a:lnTo>
                    <a:lnTo>
                      <a:pt x="516" y="443"/>
                    </a:lnTo>
                    <a:lnTo>
                      <a:pt x="516" y="441"/>
                    </a:lnTo>
                    <a:lnTo>
                      <a:pt x="516" y="443"/>
                    </a:lnTo>
                    <a:lnTo>
                      <a:pt x="516" y="441"/>
                    </a:lnTo>
                    <a:lnTo>
                      <a:pt x="514" y="441"/>
                    </a:lnTo>
                    <a:lnTo>
                      <a:pt x="516" y="441"/>
                    </a:lnTo>
                    <a:lnTo>
                      <a:pt x="514" y="441"/>
                    </a:lnTo>
                    <a:lnTo>
                      <a:pt x="511" y="441"/>
                    </a:lnTo>
                    <a:lnTo>
                      <a:pt x="514" y="441"/>
                    </a:lnTo>
                    <a:lnTo>
                      <a:pt x="511" y="441"/>
                    </a:lnTo>
                    <a:lnTo>
                      <a:pt x="511" y="438"/>
                    </a:lnTo>
                    <a:lnTo>
                      <a:pt x="511" y="441"/>
                    </a:lnTo>
                    <a:lnTo>
                      <a:pt x="511" y="438"/>
                    </a:lnTo>
                    <a:lnTo>
                      <a:pt x="509" y="438"/>
                    </a:lnTo>
                    <a:lnTo>
                      <a:pt x="506" y="438"/>
                    </a:lnTo>
                    <a:lnTo>
                      <a:pt x="506" y="436"/>
                    </a:lnTo>
                    <a:lnTo>
                      <a:pt x="504" y="436"/>
                    </a:lnTo>
                    <a:lnTo>
                      <a:pt x="501" y="436"/>
                    </a:lnTo>
                    <a:lnTo>
                      <a:pt x="499" y="436"/>
                    </a:lnTo>
                    <a:lnTo>
                      <a:pt x="499" y="433"/>
                    </a:lnTo>
                    <a:lnTo>
                      <a:pt x="496" y="433"/>
                    </a:lnTo>
                    <a:lnTo>
                      <a:pt x="494" y="433"/>
                    </a:lnTo>
                    <a:lnTo>
                      <a:pt x="492" y="433"/>
                    </a:lnTo>
                    <a:lnTo>
                      <a:pt x="492" y="431"/>
                    </a:lnTo>
                    <a:lnTo>
                      <a:pt x="489" y="431"/>
                    </a:lnTo>
                    <a:lnTo>
                      <a:pt x="487" y="431"/>
                    </a:lnTo>
                    <a:lnTo>
                      <a:pt x="484" y="431"/>
                    </a:lnTo>
                    <a:lnTo>
                      <a:pt x="484" y="428"/>
                    </a:lnTo>
                    <a:lnTo>
                      <a:pt x="482" y="428"/>
                    </a:lnTo>
                    <a:lnTo>
                      <a:pt x="482" y="426"/>
                    </a:lnTo>
                    <a:lnTo>
                      <a:pt x="479" y="426"/>
                    </a:lnTo>
                    <a:lnTo>
                      <a:pt x="477" y="426"/>
                    </a:lnTo>
                    <a:lnTo>
                      <a:pt x="477" y="423"/>
                    </a:lnTo>
                    <a:lnTo>
                      <a:pt x="474" y="423"/>
                    </a:lnTo>
                    <a:lnTo>
                      <a:pt x="472" y="423"/>
                    </a:lnTo>
                    <a:lnTo>
                      <a:pt x="472" y="421"/>
                    </a:lnTo>
                    <a:lnTo>
                      <a:pt x="470" y="421"/>
                    </a:lnTo>
                    <a:lnTo>
                      <a:pt x="472" y="421"/>
                    </a:lnTo>
                    <a:lnTo>
                      <a:pt x="470" y="421"/>
                    </a:lnTo>
                    <a:lnTo>
                      <a:pt x="470" y="419"/>
                    </a:lnTo>
                    <a:lnTo>
                      <a:pt x="467" y="419"/>
                    </a:lnTo>
                    <a:lnTo>
                      <a:pt x="465" y="419"/>
                    </a:lnTo>
                    <a:lnTo>
                      <a:pt x="465" y="416"/>
                    </a:lnTo>
                    <a:lnTo>
                      <a:pt x="465" y="414"/>
                    </a:lnTo>
                    <a:lnTo>
                      <a:pt x="462" y="414"/>
                    </a:lnTo>
                    <a:lnTo>
                      <a:pt x="462" y="411"/>
                    </a:lnTo>
                    <a:lnTo>
                      <a:pt x="460" y="411"/>
                    </a:lnTo>
                    <a:lnTo>
                      <a:pt x="457" y="411"/>
                    </a:lnTo>
                    <a:lnTo>
                      <a:pt x="457" y="409"/>
                    </a:lnTo>
                    <a:lnTo>
                      <a:pt x="455" y="409"/>
                    </a:lnTo>
                    <a:lnTo>
                      <a:pt x="452" y="409"/>
                    </a:lnTo>
                    <a:lnTo>
                      <a:pt x="452" y="411"/>
                    </a:lnTo>
                    <a:lnTo>
                      <a:pt x="450" y="411"/>
                    </a:lnTo>
                    <a:lnTo>
                      <a:pt x="448" y="411"/>
                    </a:lnTo>
                    <a:lnTo>
                      <a:pt x="448" y="409"/>
                    </a:lnTo>
                    <a:lnTo>
                      <a:pt x="445" y="409"/>
                    </a:lnTo>
                    <a:lnTo>
                      <a:pt x="443" y="409"/>
                    </a:lnTo>
                    <a:lnTo>
                      <a:pt x="440" y="409"/>
                    </a:lnTo>
                    <a:lnTo>
                      <a:pt x="440" y="406"/>
                    </a:lnTo>
                    <a:lnTo>
                      <a:pt x="438" y="406"/>
                    </a:lnTo>
                    <a:lnTo>
                      <a:pt x="435" y="406"/>
                    </a:lnTo>
                    <a:lnTo>
                      <a:pt x="433" y="406"/>
                    </a:lnTo>
                    <a:lnTo>
                      <a:pt x="430" y="406"/>
                    </a:lnTo>
                    <a:lnTo>
                      <a:pt x="430" y="404"/>
                    </a:lnTo>
                    <a:lnTo>
                      <a:pt x="428" y="404"/>
                    </a:lnTo>
                    <a:lnTo>
                      <a:pt x="426" y="404"/>
                    </a:lnTo>
                    <a:lnTo>
                      <a:pt x="423" y="404"/>
                    </a:lnTo>
                    <a:lnTo>
                      <a:pt x="423" y="401"/>
                    </a:lnTo>
                    <a:lnTo>
                      <a:pt x="421" y="401"/>
                    </a:lnTo>
                    <a:lnTo>
                      <a:pt x="418" y="401"/>
                    </a:lnTo>
                    <a:lnTo>
                      <a:pt x="416" y="401"/>
                    </a:lnTo>
                    <a:lnTo>
                      <a:pt x="416" y="399"/>
                    </a:lnTo>
                    <a:lnTo>
                      <a:pt x="413" y="399"/>
                    </a:lnTo>
                    <a:lnTo>
                      <a:pt x="413" y="397"/>
                    </a:lnTo>
                    <a:lnTo>
                      <a:pt x="411" y="397"/>
                    </a:lnTo>
                    <a:lnTo>
                      <a:pt x="411" y="394"/>
                    </a:lnTo>
                    <a:lnTo>
                      <a:pt x="411" y="392"/>
                    </a:lnTo>
                    <a:lnTo>
                      <a:pt x="408" y="392"/>
                    </a:lnTo>
                    <a:lnTo>
                      <a:pt x="408" y="389"/>
                    </a:lnTo>
                    <a:lnTo>
                      <a:pt x="406" y="389"/>
                    </a:lnTo>
                    <a:lnTo>
                      <a:pt x="406" y="387"/>
                    </a:lnTo>
                    <a:lnTo>
                      <a:pt x="404" y="387"/>
                    </a:lnTo>
                    <a:lnTo>
                      <a:pt x="401" y="387"/>
                    </a:lnTo>
                    <a:lnTo>
                      <a:pt x="401" y="384"/>
                    </a:lnTo>
                    <a:lnTo>
                      <a:pt x="399" y="384"/>
                    </a:lnTo>
                    <a:lnTo>
                      <a:pt x="399" y="382"/>
                    </a:lnTo>
                    <a:lnTo>
                      <a:pt x="396" y="382"/>
                    </a:lnTo>
                    <a:lnTo>
                      <a:pt x="394" y="382"/>
                    </a:lnTo>
                    <a:lnTo>
                      <a:pt x="391" y="379"/>
                    </a:lnTo>
                    <a:lnTo>
                      <a:pt x="391" y="377"/>
                    </a:lnTo>
                    <a:lnTo>
                      <a:pt x="391" y="379"/>
                    </a:lnTo>
                    <a:lnTo>
                      <a:pt x="391" y="377"/>
                    </a:lnTo>
                    <a:lnTo>
                      <a:pt x="389" y="377"/>
                    </a:lnTo>
                    <a:lnTo>
                      <a:pt x="389" y="379"/>
                    </a:lnTo>
                    <a:lnTo>
                      <a:pt x="389" y="377"/>
                    </a:lnTo>
                    <a:lnTo>
                      <a:pt x="389" y="379"/>
                    </a:lnTo>
                    <a:lnTo>
                      <a:pt x="386" y="379"/>
                    </a:lnTo>
                    <a:lnTo>
                      <a:pt x="389" y="379"/>
                    </a:lnTo>
                    <a:lnTo>
                      <a:pt x="386" y="379"/>
                    </a:lnTo>
                    <a:lnTo>
                      <a:pt x="389" y="379"/>
                    </a:lnTo>
                    <a:lnTo>
                      <a:pt x="389" y="377"/>
                    </a:lnTo>
                    <a:lnTo>
                      <a:pt x="386" y="377"/>
                    </a:lnTo>
                    <a:lnTo>
                      <a:pt x="384" y="377"/>
                    </a:lnTo>
                    <a:lnTo>
                      <a:pt x="382" y="377"/>
                    </a:lnTo>
                    <a:lnTo>
                      <a:pt x="382" y="375"/>
                    </a:lnTo>
                    <a:lnTo>
                      <a:pt x="379" y="375"/>
                    </a:lnTo>
                    <a:lnTo>
                      <a:pt x="377" y="375"/>
                    </a:lnTo>
                    <a:lnTo>
                      <a:pt x="379" y="375"/>
                    </a:lnTo>
                    <a:lnTo>
                      <a:pt x="377" y="375"/>
                    </a:lnTo>
                    <a:lnTo>
                      <a:pt x="377" y="372"/>
                    </a:lnTo>
                    <a:lnTo>
                      <a:pt x="379" y="372"/>
                    </a:lnTo>
                    <a:lnTo>
                      <a:pt x="377" y="372"/>
                    </a:lnTo>
                    <a:lnTo>
                      <a:pt x="374" y="372"/>
                    </a:lnTo>
                    <a:lnTo>
                      <a:pt x="372" y="372"/>
                    </a:lnTo>
                    <a:lnTo>
                      <a:pt x="372" y="370"/>
                    </a:lnTo>
                    <a:lnTo>
                      <a:pt x="372" y="367"/>
                    </a:lnTo>
                    <a:lnTo>
                      <a:pt x="372" y="370"/>
                    </a:lnTo>
                    <a:lnTo>
                      <a:pt x="372" y="367"/>
                    </a:lnTo>
                    <a:lnTo>
                      <a:pt x="372" y="370"/>
                    </a:lnTo>
                    <a:lnTo>
                      <a:pt x="372" y="367"/>
                    </a:lnTo>
                    <a:lnTo>
                      <a:pt x="369" y="367"/>
                    </a:lnTo>
                    <a:lnTo>
                      <a:pt x="372" y="367"/>
                    </a:lnTo>
                    <a:lnTo>
                      <a:pt x="369" y="367"/>
                    </a:lnTo>
                    <a:lnTo>
                      <a:pt x="372" y="367"/>
                    </a:lnTo>
                    <a:lnTo>
                      <a:pt x="369" y="367"/>
                    </a:lnTo>
                    <a:lnTo>
                      <a:pt x="372" y="367"/>
                    </a:lnTo>
                    <a:lnTo>
                      <a:pt x="369" y="367"/>
                    </a:lnTo>
                    <a:lnTo>
                      <a:pt x="369" y="365"/>
                    </a:lnTo>
                    <a:lnTo>
                      <a:pt x="367" y="365"/>
                    </a:lnTo>
                    <a:lnTo>
                      <a:pt x="369" y="365"/>
                    </a:lnTo>
                    <a:lnTo>
                      <a:pt x="367" y="365"/>
                    </a:lnTo>
                    <a:lnTo>
                      <a:pt x="369" y="365"/>
                    </a:lnTo>
                    <a:lnTo>
                      <a:pt x="367" y="365"/>
                    </a:lnTo>
                    <a:lnTo>
                      <a:pt x="367" y="362"/>
                    </a:lnTo>
                    <a:lnTo>
                      <a:pt x="367" y="365"/>
                    </a:lnTo>
                    <a:lnTo>
                      <a:pt x="367" y="362"/>
                    </a:lnTo>
                    <a:lnTo>
                      <a:pt x="367" y="365"/>
                    </a:lnTo>
                    <a:lnTo>
                      <a:pt x="367" y="362"/>
                    </a:lnTo>
                    <a:lnTo>
                      <a:pt x="367" y="365"/>
                    </a:lnTo>
                    <a:lnTo>
                      <a:pt x="367" y="362"/>
                    </a:lnTo>
                    <a:lnTo>
                      <a:pt x="367" y="365"/>
                    </a:lnTo>
                    <a:lnTo>
                      <a:pt x="367" y="362"/>
                    </a:lnTo>
                    <a:lnTo>
                      <a:pt x="364" y="362"/>
                    </a:lnTo>
                    <a:lnTo>
                      <a:pt x="364" y="360"/>
                    </a:lnTo>
                    <a:lnTo>
                      <a:pt x="362" y="360"/>
                    </a:lnTo>
                    <a:lnTo>
                      <a:pt x="362" y="357"/>
                    </a:lnTo>
                    <a:lnTo>
                      <a:pt x="362" y="355"/>
                    </a:lnTo>
                    <a:lnTo>
                      <a:pt x="360" y="355"/>
                    </a:lnTo>
                    <a:lnTo>
                      <a:pt x="360" y="353"/>
                    </a:lnTo>
                    <a:lnTo>
                      <a:pt x="357" y="353"/>
                    </a:lnTo>
                    <a:lnTo>
                      <a:pt x="357" y="350"/>
                    </a:lnTo>
                    <a:lnTo>
                      <a:pt x="357" y="348"/>
                    </a:lnTo>
                    <a:lnTo>
                      <a:pt x="357" y="345"/>
                    </a:lnTo>
                    <a:lnTo>
                      <a:pt x="357" y="348"/>
                    </a:lnTo>
                    <a:lnTo>
                      <a:pt x="357" y="345"/>
                    </a:lnTo>
                    <a:lnTo>
                      <a:pt x="355" y="345"/>
                    </a:lnTo>
                    <a:lnTo>
                      <a:pt x="355" y="343"/>
                    </a:lnTo>
                    <a:lnTo>
                      <a:pt x="352" y="343"/>
                    </a:lnTo>
                    <a:lnTo>
                      <a:pt x="355" y="343"/>
                    </a:lnTo>
                    <a:lnTo>
                      <a:pt x="355" y="340"/>
                    </a:lnTo>
                    <a:lnTo>
                      <a:pt x="357" y="340"/>
                    </a:lnTo>
                    <a:lnTo>
                      <a:pt x="360" y="340"/>
                    </a:lnTo>
                    <a:lnTo>
                      <a:pt x="362" y="340"/>
                    </a:lnTo>
                    <a:lnTo>
                      <a:pt x="362" y="338"/>
                    </a:lnTo>
                    <a:lnTo>
                      <a:pt x="364" y="338"/>
                    </a:lnTo>
                    <a:lnTo>
                      <a:pt x="364" y="335"/>
                    </a:lnTo>
                    <a:lnTo>
                      <a:pt x="367" y="335"/>
                    </a:lnTo>
                    <a:lnTo>
                      <a:pt x="364" y="335"/>
                    </a:lnTo>
                    <a:lnTo>
                      <a:pt x="367" y="335"/>
                    </a:lnTo>
                    <a:lnTo>
                      <a:pt x="364" y="335"/>
                    </a:lnTo>
                    <a:lnTo>
                      <a:pt x="364" y="333"/>
                    </a:lnTo>
                    <a:lnTo>
                      <a:pt x="362" y="333"/>
                    </a:lnTo>
                    <a:lnTo>
                      <a:pt x="360" y="333"/>
                    </a:lnTo>
                    <a:lnTo>
                      <a:pt x="357" y="331"/>
                    </a:lnTo>
                    <a:lnTo>
                      <a:pt x="357" y="333"/>
                    </a:lnTo>
                    <a:lnTo>
                      <a:pt x="357" y="331"/>
                    </a:lnTo>
                    <a:lnTo>
                      <a:pt x="360" y="331"/>
                    </a:lnTo>
                    <a:lnTo>
                      <a:pt x="360" y="328"/>
                    </a:lnTo>
                    <a:lnTo>
                      <a:pt x="362" y="328"/>
                    </a:lnTo>
                    <a:lnTo>
                      <a:pt x="362" y="326"/>
                    </a:lnTo>
                    <a:lnTo>
                      <a:pt x="362" y="328"/>
                    </a:lnTo>
                    <a:lnTo>
                      <a:pt x="362" y="326"/>
                    </a:lnTo>
                    <a:lnTo>
                      <a:pt x="364" y="326"/>
                    </a:lnTo>
                    <a:lnTo>
                      <a:pt x="364" y="323"/>
                    </a:lnTo>
                    <a:lnTo>
                      <a:pt x="364" y="326"/>
                    </a:lnTo>
                    <a:lnTo>
                      <a:pt x="364" y="323"/>
                    </a:lnTo>
                    <a:lnTo>
                      <a:pt x="367" y="323"/>
                    </a:lnTo>
                    <a:lnTo>
                      <a:pt x="367" y="321"/>
                    </a:lnTo>
                    <a:lnTo>
                      <a:pt x="367" y="318"/>
                    </a:lnTo>
                    <a:lnTo>
                      <a:pt x="367" y="316"/>
                    </a:lnTo>
                    <a:lnTo>
                      <a:pt x="364" y="316"/>
                    </a:lnTo>
                    <a:lnTo>
                      <a:pt x="367" y="316"/>
                    </a:lnTo>
                    <a:lnTo>
                      <a:pt x="364" y="316"/>
                    </a:lnTo>
                    <a:lnTo>
                      <a:pt x="367" y="316"/>
                    </a:lnTo>
                    <a:lnTo>
                      <a:pt x="367" y="313"/>
                    </a:lnTo>
                    <a:lnTo>
                      <a:pt x="367" y="316"/>
                    </a:lnTo>
                    <a:lnTo>
                      <a:pt x="367" y="313"/>
                    </a:lnTo>
                    <a:lnTo>
                      <a:pt x="367" y="311"/>
                    </a:lnTo>
                    <a:lnTo>
                      <a:pt x="364" y="311"/>
                    </a:lnTo>
                    <a:lnTo>
                      <a:pt x="362" y="311"/>
                    </a:lnTo>
                    <a:lnTo>
                      <a:pt x="362" y="309"/>
                    </a:lnTo>
                    <a:lnTo>
                      <a:pt x="360" y="309"/>
                    </a:lnTo>
                    <a:lnTo>
                      <a:pt x="360" y="306"/>
                    </a:lnTo>
                    <a:lnTo>
                      <a:pt x="360" y="304"/>
                    </a:lnTo>
                    <a:lnTo>
                      <a:pt x="357" y="304"/>
                    </a:lnTo>
                    <a:lnTo>
                      <a:pt x="357" y="301"/>
                    </a:lnTo>
                    <a:lnTo>
                      <a:pt x="355" y="301"/>
                    </a:lnTo>
                    <a:lnTo>
                      <a:pt x="355" y="299"/>
                    </a:lnTo>
                    <a:lnTo>
                      <a:pt x="355" y="296"/>
                    </a:lnTo>
                    <a:lnTo>
                      <a:pt x="355" y="294"/>
                    </a:lnTo>
                    <a:lnTo>
                      <a:pt x="355" y="291"/>
                    </a:lnTo>
                    <a:lnTo>
                      <a:pt x="355" y="289"/>
                    </a:lnTo>
                    <a:lnTo>
                      <a:pt x="352" y="287"/>
                    </a:lnTo>
                    <a:lnTo>
                      <a:pt x="352" y="284"/>
                    </a:lnTo>
                    <a:lnTo>
                      <a:pt x="352" y="282"/>
                    </a:lnTo>
                    <a:lnTo>
                      <a:pt x="350" y="282"/>
                    </a:lnTo>
                    <a:lnTo>
                      <a:pt x="350" y="279"/>
                    </a:lnTo>
                    <a:lnTo>
                      <a:pt x="347" y="279"/>
                    </a:lnTo>
                    <a:lnTo>
                      <a:pt x="347" y="277"/>
                    </a:lnTo>
                    <a:lnTo>
                      <a:pt x="345" y="277"/>
                    </a:lnTo>
                    <a:lnTo>
                      <a:pt x="345" y="274"/>
                    </a:lnTo>
                    <a:lnTo>
                      <a:pt x="342" y="274"/>
                    </a:lnTo>
                    <a:lnTo>
                      <a:pt x="342" y="272"/>
                    </a:lnTo>
                    <a:lnTo>
                      <a:pt x="340" y="272"/>
                    </a:lnTo>
                    <a:lnTo>
                      <a:pt x="340" y="269"/>
                    </a:lnTo>
                    <a:lnTo>
                      <a:pt x="338" y="269"/>
                    </a:lnTo>
                    <a:lnTo>
                      <a:pt x="338" y="267"/>
                    </a:lnTo>
                    <a:lnTo>
                      <a:pt x="335" y="267"/>
                    </a:lnTo>
                    <a:lnTo>
                      <a:pt x="335" y="265"/>
                    </a:lnTo>
                    <a:lnTo>
                      <a:pt x="333" y="265"/>
                    </a:lnTo>
                    <a:lnTo>
                      <a:pt x="333" y="262"/>
                    </a:lnTo>
                    <a:lnTo>
                      <a:pt x="330" y="262"/>
                    </a:lnTo>
                    <a:lnTo>
                      <a:pt x="333" y="262"/>
                    </a:lnTo>
                    <a:lnTo>
                      <a:pt x="330" y="262"/>
                    </a:lnTo>
                    <a:lnTo>
                      <a:pt x="333" y="262"/>
                    </a:lnTo>
                    <a:lnTo>
                      <a:pt x="330" y="262"/>
                    </a:lnTo>
                    <a:lnTo>
                      <a:pt x="330" y="260"/>
                    </a:lnTo>
                    <a:lnTo>
                      <a:pt x="330" y="257"/>
                    </a:lnTo>
                    <a:lnTo>
                      <a:pt x="328" y="257"/>
                    </a:lnTo>
                    <a:lnTo>
                      <a:pt x="328" y="255"/>
                    </a:lnTo>
                    <a:lnTo>
                      <a:pt x="325" y="255"/>
                    </a:lnTo>
                    <a:lnTo>
                      <a:pt x="325" y="252"/>
                    </a:lnTo>
                    <a:lnTo>
                      <a:pt x="323" y="252"/>
                    </a:lnTo>
                    <a:lnTo>
                      <a:pt x="323" y="250"/>
                    </a:lnTo>
                    <a:lnTo>
                      <a:pt x="320" y="250"/>
                    </a:lnTo>
                    <a:lnTo>
                      <a:pt x="320" y="247"/>
                    </a:lnTo>
                    <a:lnTo>
                      <a:pt x="318" y="245"/>
                    </a:lnTo>
                    <a:lnTo>
                      <a:pt x="318" y="243"/>
                    </a:lnTo>
                    <a:lnTo>
                      <a:pt x="316" y="243"/>
                    </a:lnTo>
                    <a:lnTo>
                      <a:pt x="313" y="243"/>
                    </a:lnTo>
                    <a:lnTo>
                      <a:pt x="313" y="240"/>
                    </a:lnTo>
                    <a:lnTo>
                      <a:pt x="311" y="240"/>
                    </a:lnTo>
                    <a:lnTo>
                      <a:pt x="311" y="238"/>
                    </a:lnTo>
                    <a:lnTo>
                      <a:pt x="308" y="238"/>
                    </a:lnTo>
                    <a:lnTo>
                      <a:pt x="306" y="235"/>
                    </a:lnTo>
                    <a:lnTo>
                      <a:pt x="303" y="235"/>
                    </a:lnTo>
                    <a:lnTo>
                      <a:pt x="303" y="233"/>
                    </a:lnTo>
                    <a:lnTo>
                      <a:pt x="301" y="233"/>
                    </a:lnTo>
                    <a:lnTo>
                      <a:pt x="301" y="230"/>
                    </a:lnTo>
                    <a:lnTo>
                      <a:pt x="298" y="230"/>
                    </a:lnTo>
                    <a:lnTo>
                      <a:pt x="296" y="230"/>
                    </a:lnTo>
                    <a:lnTo>
                      <a:pt x="296" y="228"/>
                    </a:lnTo>
                    <a:lnTo>
                      <a:pt x="294" y="228"/>
                    </a:lnTo>
                    <a:lnTo>
                      <a:pt x="294" y="225"/>
                    </a:lnTo>
                    <a:lnTo>
                      <a:pt x="291" y="225"/>
                    </a:lnTo>
                    <a:lnTo>
                      <a:pt x="289" y="225"/>
                    </a:lnTo>
                    <a:lnTo>
                      <a:pt x="289" y="223"/>
                    </a:lnTo>
                    <a:lnTo>
                      <a:pt x="289" y="221"/>
                    </a:lnTo>
                    <a:lnTo>
                      <a:pt x="286" y="221"/>
                    </a:lnTo>
                    <a:lnTo>
                      <a:pt x="286" y="218"/>
                    </a:lnTo>
                    <a:lnTo>
                      <a:pt x="284" y="218"/>
                    </a:lnTo>
                    <a:lnTo>
                      <a:pt x="284" y="216"/>
                    </a:lnTo>
                    <a:lnTo>
                      <a:pt x="284" y="213"/>
                    </a:lnTo>
                    <a:lnTo>
                      <a:pt x="281" y="213"/>
                    </a:lnTo>
                    <a:lnTo>
                      <a:pt x="281" y="211"/>
                    </a:lnTo>
                    <a:lnTo>
                      <a:pt x="279" y="211"/>
                    </a:lnTo>
                    <a:lnTo>
                      <a:pt x="279" y="208"/>
                    </a:lnTo>
                    <a:lnTo>
                      <a:pt x="276" y="208"/>
                    </a:lnTo>
                    <a:lnTo>
                      <a:pt x="276" y="206"/>
                    </a:lnTo>
                    <a:lnTo>
                      <a:pt x="274" y="206"/>
                    </a:lnTo>
                    <a:lnTo>
                      <a:pt x="272" y="206"/>
                    </a:lnTo>
                    <a:lnTo>
                      <a:pt x="269" y="206"/>
                    </a:lnTo>
                    <a:lnTo>
                      <a:pt x="269" y="203"/>
                    </a:lnTo>
                    <a:lnTo>
                      <a:pt x="267" y="203"/>
                    </a:lnTo>
                    <a:lnTo>
                      <a:pt x="264" y="203"/>
                    </a:lnTo>
                    <a:lnTo>
                      <a:pt x="262" y="203"/>
                    </a:lnTo>
                    <a:lnTo>
                      <a:pt x="262" y="201"/>
                    </a:lnTo>
                    <a:lnTo>
                      <a:pt x="259" y="201"/>
                    </a:lnTo>
                    <a:lnTo>
                      <a:pt x="259" y="198"/>
                    </a:lnTo>
                    <a:lnTo>
                      <a:pt x="257" y="198"/>
                    </a:lnTo>
                    <a:lnTo>
                      <a:pt x="254" y="198"/>
                    </a:lnTo>
                    <a:lnTo>
                      <a:pt x="254" y="196"/>
                    </a:lnTo>
                    <a:lnTo>
                      <a:pt x="252" y="196"/>
                    </a:lnTo>
                    <a:lnTo>
                      <a:pt x="250" y="196"/>
                    </a:lnTo>
                    <a:lnTo>
                      <a:pt x="250" y="194"/>
                    </a:lnTo>
                    <a:lnTo>
                      <a:pt x="250" y="191"/>
                    </a:lnTo>
                    <a:lnTo>
                      <a:pt x="250" y="189"/>
                    </a:lnTo>
                    <a:lnTo>
                      <a:pt x="250" y="186"/>
                    </a:lnTo>
                    <a:lnTo>
                      <a:pt x="250" y="184"/>
                    </a:lnTo>
                    <a:lnTo>
                      <a:pt x="252" y="184"/>
                    </a:lnTo>
                    <a:lnTo>
                      <a:pt x="252" y="181"/>
                    </a:lnTo>
                    <a:lnTo>
                      <a:pt x="254" y="181"/>
                    </a:lnTo>
                    <a:lnTo>
                      <a:pt x="254" y="179"/>
                    </a:lnTo>
                    <a:lnTo>
                      <a:pt x="254" y="176"/>
                    </a:lnTo>
                    <a:lnTo>
                      <a:pt x="254" y="174"/>
                    </a:lnTo>
                    <a:lnTo>
                      <a:pt x="254" y="172"/>
                    </a:lnTo>
                    <a:lnTo>
                      <a:pt x="252" y="172"/>
                    </a:lnTo>
                    <a:lnTo>
                      <a:pt x="252" y="169"/>
                    </a:lnTo>
                    <a:lnTo>
                      <a:pt x="250" y="169"/>
                    </a:lnTo>
                    <a:lnTo>
                      <a:pt x="247" y="169"/>
                    </a:lnTo>
                    <a:lnTo>
                      <a:pt x="247" y="167"/>
                    </a:lnTo>
                    <a:lnTo>
                      <a:pt x="247" y="169"/>
                    </a:lnTo>
                    <a:lnTo>
                      <a:pt x="247" y="167"/>
                    </a:lnTo>
                    <a:lnTo>
                      <a:pt x="245" y="167"/>
                    </a:lnTo>
                    <a:lnTo>
                      <a:pt x="242" y="167"/>
                    </a:lnTo>
                    <a:lnTo>
                      <a:pt x="242" y="169"/>
                    </a:lnTo>
                    <a:lnTo>
                      <a:pt x="242" y="167"/>
                    </a:lnTo>
                    <a:lnTo>
                      <a:pt x="240" y="167"/>
                    </a:lnTo>
                    <a:lnTo>
                      <a:pt x="237" y="167"/>
                    </a:lnTo>
                    <a:lnTo>
                      <a:pt x="237" y="164"/>
                    </a:lnTo>
                    <a:lnTo>
                      <a:pt x="237" y="162"/>
                    </a:lnTo>
                    <a:lnTo>
                      <a:pt x="237" y="159"/>
                    </a:lnTo>
                    <a:lnTo>
                      <a:pt x="235" y="159"/>
                    </a:lnTo>
                    <a:lnTo>
                      <a:pt x="235" y="157"/>
                    </a:lnTo>
                    <a:lnTo>
                      <a:pt x="232" y="157"/>
                    </a:lnTo>
                    <a:lnTo>
                      <a:pt x="230" y="157"/>
                    </a:lnTo>
                    <a:lnTo>
                      <a:pt x="230" y="154"/>
                    </a:lnTo>
                    <a:lnTo>
                      <a:pt x="228" y="154"/>
                    </a:lnTo>
                    <a:lnTo>
                      <a:pt x="225" y="154"/>
                    </a:lnTo>
                    <a:lnTo>
                      <a:pt x="223" y="154"/>
                    </a:lnTo>
                    <a:lnTo>
                      <a:pt x="223" y="152"/>
                    </a:lnTo>
                    <a:lnTo>
                      <a:pt x="220" y="152"/>
                    </a:lnTo>
                    <a:lnTo>
                      <a:pt x="218" y="152"/>
                    </a:lnTo>
                    <a:lnTo>
                      <a:pt x="218" y="150"/>
                    </a:lnTo>
                    <a:lnTo>
                      <a:pt x="218" y="147"/>
                    </a:lnTo>
                    <a:lnTo>
                      <a:pt x="218" y="145"/>
                    </a:lnTo>
                    <a:lnTo>
                      <a:pt x="218" y="142"/>
                    </a:lnTo>
                    <a:lnTo>
                      <a:pt x="215" y="142"/>
                    </a:lnTo>
                    <a:lnTo>
                      <a:pt x="215" y="140"/>
                    </a:lnTo>
                    <a:lnTo>
                      <a:pt x="218" y="140"/>
                    </a:lnTo>
                    <a:lnTo>
                      <a:pt x="218" y="137"/>
                    </a:lnTo>
                    <a:lnTo>
                      <a:pt x="218" y="135"/>
                    </a:lnTo>
                    <a:lnTo>
                      <a:pt x="220" y="135"/>
                    </a:lnTo>
                    <a:lnTo>
                      <a:pt x="218" y="135"/>
                    </a:lnTo>
                    <a:lnTo>
                      <a:pt x="215" y="135"/>
                    </a:lnTo>
                    <a:lnTo>
                      <a:pt x="218" y="135"/>
                    </a:lnTo>
                    <a:lnTo>
                      <a:pt x="215" y="135"/>
                    </a:lnTo>
                    <a:lnTo>
                      <a:pt x="213" y="135"/>
                    </a:lnTo>
                    <a:lnTo>
                      <a:pt x="213" y="132"/>
                    </a:lnTo>
                    <a:lnTo>
                      <a:pt x="210" y="132"/>
                    </a:lnTo>
                    <a:lnTo>
                      <a:pt x="210" y="135"/>
                    </a:lnTo>
                    <a:lnTo>
                      <a:pt x="208" y="135"/>
                    </a:lnTo>
                    <a:lnTo>
                      <a:pt x="208" y="132"/>
                    </a:lnTo>
                    <a:lnTo>
                      <a:pt x="206" y="132"/>
                    </a:lnTo>
                    <a:lnTo>
                      <a:pt x="203" y="132"/>
                    </a:lnTo>
                    <a:lnTo>
                      <a:pt x="201" y="132"/>
                    </a:lnTo>
                    <a:lnTo>
                      <a:pt x="201" y="130"/>
                    </a:lnTo>
                    <a:lnTo>
                      <a:pt x="198" y="130"/>
                    </a:lnTo>
                    <a:lnTo>
                      <a:pt x="201" y="130"/>
                    </a:lnTo>
                    <a:lnTo>
                      <a:pt x="198" y="130"/>
                    </a:lnTo>
                    <a:lnTo>
                      <a:pt x="198" y="128"/>
                    </a:lnTo>
                    <a:lnTo>
                      <a:pt x="196" y="128"/>
                    </a:lnTo>
                    <a:lnTo>
                      <a:pt x="196" y="125"/>
                    </a:lnTo>
                    <a:lnTo>
                      <a:pt x="196" y="123"/>
                    </a:lnTo>
                    <a:lnTo>
                      <a:pt x="193" y="123"/>
                    </a:lnTo>
                    <a:lnTo>
                      <a:pt x="193" y="120"/>
                    </a:lnTo>
                    <a:lnTo>
                      <a:pt x="191" y="120"/>
                    </a:lnTo>
                    <a:lnTo>
                      <a:pt x="188" y="120"/>
                    </a:lnTo>
                    <a:lnTo>
                      <a:pt x="188" y="118"/>
                    </a:lnTo>
                    <a:lnTo>
                      <a:pt x="186" y="118"/>
                    </a:lnTo>
                    <a:lnTo>
                      <a:pt x="186" y="115"/>
                    </a:lnTo>
                    <a:lnTo>
                      <a:pt x="184" y="115"/>
                    </a:lnTo>
                    <a:lnTo>
                      <a:pt x="184" y="113"/>
                    </a:lnTo>
                    <a:lnTo>
                      <a:pt x="181" y="113"/>
                    </a:lnTo>
                    <a:lnTo>
                      <a:pt x="181" y="110"/>
                    </a:lnTo>
                    <a:lnTo>
                      <a:pt x="179" y="110"/>
                    </a:lnTo>
                    <a:lnTo>
                      <a:pt x="181" y="110"/>
                    </a:lnTo>
                    <a:lnTo>
                      <a:pt x="181" y="108"/>
                    </a:lnTo>
                    <a:lnTo>
                      <a:pt x="179" y="108"/>
                    </a:lnTo>
                    <a:lnTo>
                      <a:pt x="176" y="108"/>
                    </a:lnTo>
                    <a:lnTo>
                      <a:pt x="179" y="108"/>
                    </a:lnTo>
                    <a:lnTo>
                      <a:pt x="176" y="108"/>
                    </a:lnTo>
                    <a:lnTo>
                      <a:pt x="176" y="106"/>
                    </a:lnTo>
                    <a:lnTo>
                      <a:pt x="174" y="106"/>
                    </a:lnTo>
                    <a:lnTo>
                      <a:pt x="174" y="103"/>
                    </a:lnTo>
                    <a:lnTo>
                      <a:pt x="174" y="101"/>
                    </a:lnTo>
                    <a:lnTo>
                      <a:pt x="174" y="98"/>
                    </a:lnTo>
                    <a:lnTo>
                      <a:pt x="171" y="98"/>
                    </a:lnTo>
                    <a:lnTo>
                      <a:pt x="174" y="98"/>
                    </a:lnTo>
                    <a:lnTo>
                      <a:pt x="174" y="96"/>
                    </a:lnTo>
                    <a:lnTo>
                      <a:pt x="171" y="96"/>
                    </a:lnTo>
                    <a:lnTo>
                      <a:pt x="171" y="93"/>
                    </a:lnTo>
                    <a:lnTo>
                      <a:pt x="169" y="93"/>
                    </a:lnTo>
                    <a:lnTo>
                      <a:pt x="169" y="96"/>
                    </a:lnTo>
                    <a:lnTo>
                      <a:pt x="169" y="93"/>
                    </a:lnTo>
                    <a:lnTo>
                      <a:pt x="166" y="93"/>
                    </a:lnTo>
                    <a:lnTo>
                      <a:pt x="166" y="91"/>
                    </a:lnTo>
                    <a:lnTo>
                      <a:pt x="169" y="91"/>
                    </a:lnTo>
                    <a:lnTo>
                      <a:pt x="166" y="91"/>
                    </a:lnTo>
                    <a:lnTo>
                      <a:pt x="166" y="88"/>
                    </a:lnTo>
                    <a:lnTo>
                      <a:pt x="164" y="88"/>
                    </a:lnTo>
                    <a:lnTo>
                      <a:pt x="164" y="86"/>
                    </a:lnTo>
                    <a:lnTo>
                      <a:pt x="164" y="84"/>
                    </a:lnTo>
                    <a:lnTo>
                      <a:pt x="162" y="84"/>
                    </a:lnTo>
                    <a:lnTo>
                      <a:pt x="162" y="81"/>
                    </a:lnTo>
                    <a:lnTo>
                      <a:pt x="159" y="81"/>
                    </a:lnTo>
                    <a:lnTo>
                      <a:pt x="162" y="81"/>
                    </a:lnTo>
                    <a:lnTo>
                      <a:pt x="162" y="79"/>
                    </a:lnTo>
                    <a:lnTo>
                      <a:pt x="159" y="79"/>
                    </a:lnTo>
                    <a:lnTo>
                      <a:pt x="157" y="79"/>
                    </a:lnTo>
                    <a:lnTo>
                      <a:pt x="159" y="79"/>
                    </a:lnTo>
                    <a:lnTo>
                      <a:pt x="157" y="76"/>
                    </a:lnTo>
                    <a:lnTo>
                      <a:pt x="159" y="76"/>
                    </a:lnTo>
                    <a:lnTo>
                      <a:pt x="157" y="76"/>
                    </a:lnTo>
                    <a:lnTo>
                      <a:pt x="157" y="74"/>
                    </a:lnTo>
                    <a:lnTo>
                      <a:pt x="157" y="71"/>
                    </a:lnTo>
                    <a:lnTo>
                      <a:pt x="157" y="69"/>
                    </a:lnTo>
                    <a:lnTo>
                      <a:pt x="154" y="69"/>
                    </a:lnTo>
                    <a:lnTo>
                      <a:pt x="154" y="66"/>
                    </a:lnTo>
                    <a:lnTo>
                      <a:pt x="154" y="64"/>
                    </a:lnTo>
                    <a:lnTo>
                      <a:pt x="154" y="62"/>
                    </a:lnTo>
                    <a:lnTo>
                      <a:pt x="152" y="62"/>
                    </a:lnTo>
                    <a:lnTo>
                      <a:pt x="149" y="62"/>
                    </a:lnTo>
                    <a:lnTo>
                      <a:pt x="149" y="59"/>
                    </a:lnTo>
                    <a:lnTo>
                      <a:pt x="149" y="57"/>
                    </a:lnTo>
                    <a:lnTo>
                      <a:pt x="147" y="57"/>
                    </a:lnTo>
                    <a:lnTo>
                      <a:pt x="147" y="54"/>
                    </a:lnTo>
                    <a:lnTo>
                      <a:pt x="147" y="52"/>
                    </a:lnTo>
                    <a:lnTo>
                      <a:pt x="147" y="49"/>
                    </a:lnTo>
                    <a:lnTo>
                      <a:pt x="147" y="47"/>
                    </a:lnTo>
                    <a:lnTo>
                      <a:pt x="149" y="47"/>
                    </a:lnTo>
                    <a:lnTo>
                      <a:pt x="149" y="44"/>
                    </a:lnTo>
                    <a:lnTo>
                      <a:pt x="147" y="44"/>
                    </a:lnTo>
                    <a:lnTo>
                      <a:pt x="147" y="42"/>
                    </a:lnTo>
                    <a:lnTo>
                      <a:pt x="144" y="42"/>
                    </a:lnTo>
                    <a:lnTo>
                      <a:pt x="142" y="42"/>
                    </a:lnTo>
                    <a:lnTo>
                      <a:pt x="140" y="42"/>
                    </a:lnTo>
                    <a:lnTo>
                      <a:pt x="140" y="40"/>
                    </a:lnTo>
                    <a:lnTo>
                      <a:pt x="137" y="40"/>
                    </a:lnTo>
                    <a:lnTo>
                      <a:pt x="135" y="40"/>
                    </a:lnTo>
                    <a:lnTo>
                      <a:pt x="132" y="40"/>
                    </a:lnTo>
                    <a:lnTo>
                      <a:pt x="135" y="40"/>
                    </a:lnTo>
                    <a:lnTo>
                      <a:pt x="135" y="37"/>
                    </a:lnTo>
                    <a:lnTo>
                      <a:pt x="132" y="37"/>
                    </a:lnTo>
                    <a:lnTo>
                      <a:pt x="132" y="35"/>
                    </a:lnTo>
                    <a:lnTo>
                      <a:pt x="130" y="35"/>
                    </a:lnTo>
                    <a:lnTo>
                      <a:pt x="130" y="32"/>
                    </a:lnTo>
                    <a:lnTo>
                      <a:pt x="127" y="32"/>
                    </a:lnTo>
                    <a:lnTo>
                      <a:pt x="125" y="32"/>
                    </a:lnTo>
                    <a:lnTo>
                      <a:pt x="125" y="30"/>
                    </a:lnTo>
                    <a:lnTo>
                      <a:pt x="122" y="30"/>
                    </a:lnTo>
                    <a:lnTo>
                      <a:pt x="122" y="32"/>
                    </a:lnTo>
                    <a:lnTo>
                      <a:pt x="125" y="32"/>
                    </a:lnTo>
                    <a:lnTo>
                      <a:pt x="122" y="32"/>
                    </a:lnTo>
                    <a:lnTo>
                      <a:pt x="125" y="32"/>
                    </a:lnTo>
                    <a:lnTo>
                      <a:pt x="122" y="32"/>
                    </a:lnTo>
                    <a:lnTo>
                      <a:pt x="125" y="32"/>
                    </a:lnTo>
                    <a:lnTo>
                      <a:pt x="122" y="32"/>
                    </a:lnTo>
                    <a:lnTo>
                      <a:pt x="122" y="35"/>
                    </a:lnTo>
                    <a:lnTo>
                      <a:pt x="120" y="35"/>
                    </a:lnTo>
                    <a:lnTo>
                      <a:pt x="118" y="35"/>
                    </a:lnTo>
                    <a:lnTo>
                      <a:pt x="115" y="35"/>
                    </a:lnTo>
                    <a:lnTo>
                      <a:pt x="115" y="32"/>
                    </a:lnTo>
                    <a:lnTo>
                      <a:pt x="113" y="32"/>
                    </a:lnTo>
                    <a:lnTo>
                      <a:pt x="115" y="32"/>
                    </a:lnTo>
                    <a:lnTo>
                      <a:pt x="113" y="32"/>
                    </a:lnTo>
                    <a:lnTo>
                      <a:pt x="115" y="32"/>
                    </a:lnTo>
                    <a:lnTo>
                      <a:pt x="113" y="32"/>
                    </a:lnTo>
                    <a:lnTo>
                      <a:pt x="113" y="30"/>
                    </a:lnTo>
                    <a:lnTo>
                      <a:pt x="110" y="30"/>
                    </a:lnTo>
                    <a:lnTo>
                      <a:pt x="108" y="30"/>
                    </a:lnTo>
                    <a:lnTo>
                      <a:pt x="108" y="27"/>
                    </a:lnTo>
                    <a:lnTo>
                      <a:pt x="105" y="27"/>
                    </a:lnTo>
                    <a:lnTo>
                      <a:pt x="103" y="27"/>
                    </a:lnTo>
                    <a:lnTo>
                      <a:pt x="103" y="25"/>
                    </a:lnTo>
                    <a:lnTo>
                      <a:pt x="100" y="25"/>
                    </a:lnTo>
                    <a:lnTo>
                      <a:pt x="100" y="27"/>
                    </a:lnTo>
                    <a:lnTo>
                      <a:pt x="100" y="30"/>
                    </a:lnTo>
                    <a:lnTo>
                      <a:pt x="100" y="32"/>
                    </a:lnTo>
                    <a:lnTo>
                      <a:pt x="100" y="35"/>
                    </a:lnTo>
                    <a:lnTo>
                      <a:pt x="98" y="35"/>
                    </a:lnTo>
                    <a:lnTo>
                      <a:pt x="100" y="35"/>
                    </a:lnTo>
                    <a:lnTo>
                      <a:pt x="98" y="35"/>
                    </a:lnTo>
                    <a:lnTo>
                      <a:pt x="100" y="35"/>
                    </a:lnTo>
                    <a:lnTo>
                      <a:pt x="98" y="37"/>
                    </a:lnTo>
                    <a:lnTo>
                      <a:pt x="98" y="40"/>
                    </a:lnTo>
                    <a:lnTo>
                      <a:pt x="98" y="42"/>
                    </a:lnTo>
                    <a:lnTo>
                      <a:pt x="98" y="44"/>
                    </a:lnTo>
                    <a:lnTo>
                      <a:pt x="98" y="47"/>
                    </a:lnTo>
                    <a:lnTo>
                      <a:pt x="100" y="47"/>
                    </a:lnTo>
                    <a:lnTo>
                      <a:pt x="100" y="49"/>
                    </a:lnTo>
                    <a:lnTo>
                      <a:pt x="103" y="49"/>
                    </a:lnTo>
                    <a:lnTo>
                      <a:pt x="103" y="52"/>
                    </a:lnTo>
                    <a:lnTo>
                      <a:pt x="103" y="54"/>
                    </a:lnTo>
                    <a:lnTo>
                      <a:pt x="103" y="57"/>
                    </a:lnTo>
                    <a:lnTo>
                      <a:pt x="103" y="59"/>
                    </a:lnTo>
                    <a:lnTo>
                      <a:pt x="105" y="59"/>
                    </a:lnTo>
                    <a:lnTo>
                      <a:pt x="105" y="62"/>
                    </a:lnTo>
                    <a:lnTo>
                      <a:pt x="105" y="64"/>
                    </a:lnTo>
                    <a:lnTo>
                      <a:pt x="105" y="66"/>
                    </a:lnTo>
                    <a:lnTo>
                      <a:pt x="105" y="69"/>
                    </a:lnTo>
                    <a:lnTo>
                      <a:pt x="105" y="71"/>
                    </a:lnTo>
                    <a:lnTo>
                      <a:pt x="105" y="74"/>
                    </a:lnTo>
                    <a:lnTo>
                      <a:pt x="108" y="74"/>
                    </a:lnTo>
                    <a:lnTo>
                      <a:pt x="108" y="76"/>
                    </a:lnTo>
                    <a:lnTo>
                      <a:pt x="110" y="76"/>
                    </a:lnTo>
                    <a:lnTo>
                      <a:pt x="110" y="79"/>
                    </a:lnTo>
                    <a:lnTo>
                      <a:pt x="113" y="79"/>
                    </a:lnTo>
                    <a:lnTo>
                      <a:pt x="113" y="81"/>
                    </a:lnTo>
                    <a:lnTo>
                      <a:pt x="113" y="84"/>
                    </a:lnTo>
                    <a:lnTo>
                      <a:pt x="115" y="84"/>
                    </a:lnTo>
                    <a:lnTo>
                      <a:pt x="115" y="81"/>
                    </a:lnTo>
                    <a:lnTo>
                      <a:pt x="115" y="84"/>
                    </a:lnTo>
                    <a:lnTo>
                      <a:pt x="118" y="84"/>
                    </a:lnTo>
                    <a:lnTo>
                      <a:pt x="120" y="84"/>
                    </a:lnTo>
                    <a:lnTo>
                      <a:pt x="120" y="86"/>
                    </a:lnTo>
                    <a:lnTo>
                      <a:pt x="122" y="86"/>
                    </a:lnTo>
                    <a:lnTo>
                      <a:pt x="122" y="88"/>
                    </a:lnTo>
                    <a:lnTo>
                      <a:pt x="125" y="88"/>
                    </a:lnTo>
                    <a:lnTo>
                      <a:pt x="125" y="91"/>
                    </a:lnTo>
                    <a:lnTo>
                      <a:pt x="127" y="91"/>
                    </a:lnTo>
                    <a:lnTo>
                      <a:pt x="130" y="91"/>
                    </a:lnTo>
                    <a:lnTo>
                      <a:pt x="130" y="93"/>
                    </a:lnTo>
                    <a:lnTo>
                      <a:pt x="132" y="93"/>
                    </a:lnTo>
                    <a:lnTo>
                      <a:pt x="132" y="96"/>
                    </a:lnTo>
                    <a:lnTo>
                      <a:pt x="132" y="98"/>
                    </a:lnTo>
                    <a:lnTo>
                      <a:pt x="135" y="98"/>
                    </a:lnTo>
                    <a:lnTo>
                      <a:pt x="135" y="101"/>
                    </a:lnTo>
                    <a:lnTo>
                      <a:pt x="135" y="103"/>
                    </a:lnTo>
                    <a:lnTo>
                      <a:pt x="135" y="106"/>
                    </a:lnTo>
                    <a:lnTo>
                      <a:pt x="137" y="106"/>
                    </a:lnTo>
                    <a:lnTo>
                      <a:pt x="140" y="106"/>
                    </a:lnTo>
                    <a:lnTo>
                      <a:pt x="140" y="108"/>
                    </a:lnTo>
                    <a:lnTo>
                      <a:pt x="142" y="108"/>
                    </a:lnTo>
                    <a:lnTo>
                      <a:pt x="144" y="108"/>
                    </a:lnTo>
                    <a:lnTo>
                      <a:pt x="144" y="110"/>
                    </a:lnTo>
                    <a:lnTo>
                      <a:pt x="147" y="110"/>
                    </a:lnTo>
                    <a:lnTo>
                      <a:pt x="147" y="113"/>
                    </a:lnTo>
                    <a:lnTo>
                      <a:pt x="147" y="115"/>
                    </a:lnTo>
                    <a:lnTo>
                      <a:pt x="147" y="118"/>
                    </a:lnTo>
                    <a:lnTo>
                      <a:pt x="149" y="118"/>
                    </a:lnTo>
                    <a:lnTo>
                      <a:pt x="152" y="118"/>
                    </a:lnTo>
                    <a:lnTo>
                      <a:pt x="154" y="118"/>
                    </a:lnTo>
                    <a:lnTo>
                      <a:pt x="154" y="120"/>
                    </a:lnTo>
                    <a:lnTo>
                      <a:pt x="154" y="123"/>
                    </a:lnTo>
                    <a:lnTo>
                      <a:pt x="154" y="125"/>
                    </a:lnTo>
                    <a:lnTo>
                      <a:pt x="157" y="125"/>
                    </a:lnTo>
                    <a:lnTo>
                      <a:pt x="157" y="128"/>
                    </a:lnTo>
                    <a:lnTo>
                      <a:pt x="157" y="130"/>
                    </a:lnTo>
                    <a:lnTo>
                      <a:pt x="157" y="132"/>
                    </a:lnTo>
                    <a:lnTo>
                      <a:pt x="157" y="135"/>
                    </a:lnTo>
                    <a:lnTo>
                      <a:pt x="159" y="135"/>
                    </a:lnTo>
                    <a:lnTo>
                      <a:pt x="159" y="137"/>
                    </a:lnTo>
                    <a:lnTo>
                      <a:pt x="159" y="140"/>
                    </a:lnTo>
                    <a:lnTo>
                      <a:pt x="162" y="140"/>
                    </a:lnTo>
                    <a:lnTo>
                      <a:pt x="162" y="142"/>
                    </a:lnTo>
                    <a:lnTo>
                      <a:pt x="164" y="142"/>
                    </a:lnTo>
                    <a:lnTo>
                      <a:pt x="166" y="142"/>
                    </a:lnTo>
                    <a:lnTo>
                      <a:pt x="164" y="142"/>
                    </a:lnTo>
                    <a:lnTo>
                      <a:pt x="166" y="142"/>
                    </a:lnTo>
                    <a:lnTo>
                      <a:pt x="169" y="142"/>
                    </a:lnTo>
                    <a:lnTo>
                      <a:pt x="169" y="145"/>
                    </a:lnTo>
                    <a:lnTo>
                      <a:pt x="169" y="147"/>
                    </a:lnTo>
                    <a:lnTo>
                      <a:pt x="169" y="150"/>
                    </a:lnTo>
                    <a:lnTo>
                      <a:pt x="171" y="150"/>
                    </a:lnTo>
                    <a:lnTo>
                      <a:pt x="171" y="152"/>
                    </a:lnTo>
                    <a:lnTo>
                      <a:pt x="174" y="152"/>
                    </a:lnTo>
                    <a:lnTo>
                      <a:pt x="171" y="152"/>
                    </a:lnTo>
                    <a:lnTo>
                      <a:pt x="171" y="154"/>
                    </a:lnTo>
                    <a:lnTo>
                      <a:pt x="174" y="154"/>
                    </a:lnTo>
                    <a:lnTo>
                      <a:pt x="176" y="154"/>
                    </a:lnTo>
                    <a:lnTo>
                      <a:pt x="176" y="157"/>
                    </a:lnTo>
                    <a:lnTo>
                      <a:pt x="179" y="157"/>
                    </a:lnTo>
                    <a:lnTo>
                      <a:pt x="181" y="157"/>
                    </a:lnTo>
                    <a:lnTo>
                      <a:pt x="179" y="157"/>
                    </a:lnTo>
                    <a:lnTo>
                      <a:pt x="181" y="157"/>
                    </a:lnTo>
                    <a:lnTo>
                      <a:pt x="179" y="157"/>
                    </a:lnTo>
                    <a:lnTo>
                      <a:pt x="179" y="159"/>
                    </a:lnTo>
                    <a:lnTo>
                      <a:pt x="179" y="162"/>
                    </a:lnTo>
                    <a:lnTo>
                      <a:pt x="181" y="162"/>
                    </a:lnTo>
                    <a:lnTo>
                      <a:pt x="181" y="164"/>
                    </a:lnTo>
                    <a:lnTo>
                      <a:pt x="184" y="162"/>
                    </a:lnTo>
                    <a:lnTo>
                      <a:pt x="186" y="162"/>
                    </a:lnTo>
                    <a:lnTo>
                      <a:pt x="186" y="164"/>
                    </a:lnTo>
                    <a:lnTo>
                      <a:pt x="188" y="164"/>
                    </a:lnTo>
                    <a:lnTo>
                      <a:pt x="188" y="167"/>
                    </a:lnTo>
                    <a:lnTo>
                      <a:pt x="191" y="167"/>
                    </a:lnTo>
                    <a:lnTo>
                      <a:pt x="191" y="169"/>
                    </a:lnTo>
                    <a:lnTo>
                      <a:pt x="191" y="172"/>
                    </a:lnTo>
                    <a:lnTo>
                      <a:pt x="193" y="172"/>
                    </a:lnTo>
                    <a:lnTo>
                      <a:pt x="193" y="174"/>
                    </a:lnTo>
                    <a:lnTo>
                      <a:pt x="193" y="176"/>
                    </a:lnTo>
                    <a:lnTo>
                      <a:pt x="196" y="176"/>
                    </a:lnTo>
                    <a:lnTo>
                      <a:pt x="196" y="179"/>
                    </a:lnTo>
                    <a:lnTo>
                      <a:pt x="196" y="181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198" y="186"/>
                    </a:lnTo>
                    <a:lnTo>
                      <a:pt x="196" y="186"/>
                    </a:lnTo>
                    <a:lnTo>
                      <a:pt x="196" y="189"/>
                    </a:lnTo>
                    <a:lnTo>
                      <a:pt x="196" y="191"/>
                    </a:lnTo>
                    <a:lnTo>
                      <a:pt x="198" y="191"/>
                    </a:lnTo>
                    <a:lnTo>
                      <a:pt x="198" y="194"/>
                    </a:lnTo>
                    <a:lnTo>
                      <a:pt x="201" y="194"/>
                    </a:lnTo>
                    <a:lnTo>
                      <a:pt x="201" y="196"/>
                    </a:lnTo>
                    <a:lnTo>
                      <a:pt x="201" y="198"/>
                    </a:lnTo>
                    <a:lnTo>
                      <a:pt x="203" y="198"/>
                    </a:lnTo>
                    <a:lnTo>
                      <a:pt x="203" y="201"/>
                    </a:lnTo>
                    <a:lnTo>
                      <a:pt x="206" y="201"/>
                    </a:lnTo>
                    <a:lnTo>
                      <a:pt x="206" y="203"/>
                    </a:lnTo>
                    <a:lnTo>
                      <a:pt x="206" y="206"/>
                    </a:lnTo>
                    <a:lnTo>
                      <a:pt x="208" y="206"/>
                    </a:lnTo>
                    <a:lnTo>
                      <a:pt x="208" y="208"/>
                    </a:lnTo>
                    <a:lnTo>
                      <a:pt x="208" y="211"/>
                    </a:lnTo>
                    <a:lnTo>
                      <a:pt x="210" y="211"/>
                    </a:lnTo>
                    <a:lnTo>
                      <a:pt x="210" y="213"/>
                    </a:lnTo>
                    <a:lnTo>
                      <a:pt x="213" y="213"/>
                    </a:lnTo>
                    <a:lnTo>
                      <a:pt x="213" y="216"/>
                    </a:lnTo>
                    <a:lnTo>
                      <a:pt x="215" y="216"/>
                    </a:lnTo>
                    <a:lnTo>
                      <a:pt x="215" y="218"/>
                    </a:lnTo>
                    <a:lnTo>
                      <a:pt x="215" y="221"/>
                    </a:lnTo>
                    <a:lnTo>
                      <a:pt x="215" y="223"/>
                    </a:lnTo>
                    <a:lnTo>
                      <a:pt x="213" y="223"/>
                    </a:lnTo>
                    <a:lnTo>
                      <a:pt x="213" y="225"/>
                    </a:lnTo>
                    <a:lnTo>
                      <a:pt x="213" y="228"/>
                    </a:lnTo>
                    <a:lnTo>
                      <a:pt x="215" y="228"/>
                    </a:lnTo>
                    <a:lnTo>
                      <a:pt x="215" y="230"/>
                    </a:lnTo>
                    <a:lnTo>
                      <a:pt x="215" y="233"/>
                    </a:lnTo>
                    <a:lnTo>
                      <a:pt x="215" y="235"/>
                    </a:lnTo>
                    <a:lnTo>
                      <a:pt x="218" y="235"/>
                    </a:lnTo>
                    <a:lnTo>
                      <a:pt x="218" y="238"/>
                    </a:lnTo>
                    <a:lnTo>
                      <a:pt x="220" y="238"/>
                    </a:lnTo>
                    <a:lnTo>
                      <a:pt x="223" y="238"/>
                    </a:lnTo>
                    <a:lnTo>
                      <a:pt x="225" y="238"/>
                    </a:lnTo>
                    <a:lnTo>
                      <a:pt x="225" y="235"/>
                    </a:lnTo>
                    <a:lnTo>
                      <a:pt x="225" y="233"/>
                    </a:lnTo>
                    <a:lnTo>
                      <a:pt x="228" y="233"/>
                    </a:lnTo>
                    <a:lnTo>
                      <a:pt x="228" y="235"/>
                    </a:lnTo>
                    <a:lnTo>
                      <a:pt x="228" y="233"/>
                    </a:lnTo>
                    <a:lnTo>
                      <a:pt x="228" y="235"/>
                    </a:lnTo>
                    <a:lnTo>
                      <a:pt x="230" y="235"/>
                    </a:lnTo>
                    <a:lnTo>
                      <a:pt x="232" y="235"/>
                    </a:lnTo>
                    <a:lnTo>
                      <a:pt x="232" y="238"/>
                    </a:lnTo>
                    <a:lnTo>
                      <a:pt x="235" y="238"/>
                    </a:lnTo>
                    <a:lnTo>
                      <a:pt x="235" y="240"/>
                    </a:lnTo>
                    <a:lnTo>
                      <a:pt x="235" y="243"/>
                    </a:lnTo>
                    <a:lnTo>
                      <a:pt x="237" y="243"/>
                    </a:lnTo>
                    <a:lnTo>
                      <a:pt x="237" y="240"/>
                    </a:lnTo>
                    <a:lnTo>
                      <a:pt x="240" y="240"/>
                    </a:lnTo>
                    <a:lnTo>
                      <a:pt x="237" y="240"/>
                    </a:lnTo>
                    <a:lnTo>
                      <a:pt x="240" y="240"/>
                    </a:lnTo>
                    <a:lnTo>
                      <a:pt x="240" y="243"/>
                    </a:lnTo>
                    <a:lnTo>
                      <a:pt x="237" y="243"/>
                    </a:lnTo>
                    <a:lnTo>
                      <a:pt x="237" y="245"/>
                    </a:lnTo>
                    <a:lnTo>
                      <a:pt x="240" y="245"/>
                    </a:lnTo>
                    <a:lnTo>
                      <a:pt x="240" y="247"/>
                    </a:lnTo>
                    <a:lnTo>
                      <a:pt x="242" y="247"/>
                    </a:lnTo>
                    <a:lnTo>
                      <a:pt x="242" y="250"/>
                    </a:lnTo>
                    <a:lnTo>
                      <a:pt x="242" y="252"/>
                    </a:lnTo>
                    <a:lnTo>
                      <a:pt x="245" y="252"/>
                    </a:lnTo>
                    <a:lnTo>
                      <a:pt x="247" y="252"/>
                    </a:lnTo>
                    <a:lnTo>
                      <a:pt x="247" y="255"/>
                    </a:lnTo>
                    <a:lnTo>
                      <a:pt x="250" y="255"/>
                    </a:lnTo>
                    <a:lnTo>
                      <a:pt x="247" y="255"/>
                    </a:lnTo>
                    <a:lnTo>
                      <a:pt x="250" y="255"/>
                    </a:lnTo>
                    <a:lnTo>
                      <a:pt x="250" y="257"/>
                    </a:lnTo>
                    <a:lnTo>
                      <a:pt x="250" y="260"/>
                    </a:lnTo>
                    <a:lnTo>
                      <a:pt x="250" y="262"/>
                    </a:lnTo>
                    <a:lnTo>
                      <a:pt x="250" y="265"/>
                    </a:lnTo>
                    <a:lnTo>
                      <a:pt x="247" y="265"/>
                    </a:lnTo>
                    <a:lnTo>
                      <a:pt x="247" y="267"/>
                    </a:lnTo>
                    <a:lnTo>
                      <a:pt x="245" y="267"/>
                    </a:lnTo>
                    <a:lnTo>
                      <a:pt x="242" y="267"/>
                    </a:lnTo>
                    <a:lnTo>
                      <a:pt x="242" y="269"/>
                    </a:lnTo>
                    <a:lnTo>
                      <a:pt x="240" y="269"/>
                    </a:lnTo>
                    <a:lnTo>
                      <a:pt x="240" y="272"/>
                    </a:lnTo>
                    <a:lnTo>
                      <a:pt x="237" y="272"/>
                    </a:lnTo>
                    <a:lnTo>
                      <a:pt x="237" y="274"/>
                    </a:lnTo>
                    <a:lnTo>
                      <a:pt x="237" y="272"/>
                    </a:lnTo>
                    <a:lnTo>
                      <a:pt x="237" y="274"/>
                    </a:lnTo>
                    <a:lnTo>
                      <a:pt x="237" y="272"/>
                    </a:lnTo>
                    <a:lnTo>
                      <a:pt x="237" y="274"/>
                    </a:lnTo>
                    <a:lnTo>
                      <a:pt x="237" y="272"/>
                    </a:lnTo>
                    <a:lnTo>
                      <a:pt x="237" y="274"/>
                    </a:lnTo>
                    <a:lnTo>
                      <a:pt x="237" y="272"/>
                    </a:lnTo>
                    <a:lnTo>
                      <a:pt x="237" y="274"/>
                    </a:lnTo>
                    <a:lnTo>
                      <a:pt x="235" y="274"/>
                    </a:lnTo>
                    <a:lnTo>
                      <a:pt x="235" y="272"/>
                    </a:lnTo>
                    <a:lnTo>
                      <a:pt x="232" y="272"/>
                    </a:lnTo>
                    <a:lnTo>
                      <a:pt x="232" y="269"/>
                    </a:lnTo>
                    <a:lnTo>
                      <a:pt x="230" y="269"/>
                    </a:lnTo>
                    <a:lnTo>
                      <a:pt x="230" y="267"/>
                    </a:lnTo>
                    <a:lnTo>
                      <a:pt x="230" y="265"/>
                    </a:lnTo>
                    <a:lnTo>
                      <a:pt x="230" y="262"/>
                    </a:lnTo>
                    <a:lnTo>
                      <a:pt x="230" y="260"/>
                    </a:lnTo>
                    <a:lnTo>
                      <a:pt x="228" y="260"/>
                    </a:lnTo>
                    <a:lnTo>
                      <a:pt x="228" y="257"/>
                    </a:lnTo>
                    <a:lnTo>
                      <a:pt x="225" y="257"/>
                    </a:lnTo>
                    <a:lnTo>
                      <a:pt x="225" y="255"/>
                    </a:lnTo>
                    <a:lnTo>
                      <a:pt x="223" y="255"/>
                    </a:lnTo>
                    <a:lnTo>
                      <a:pt x="223" y="252"/>
                    </a:lnTo>
                    <a:lnTo>
                      <a:pt x="220" y="252"/>
                    </a:lnTo>
                    <a:lnTo>
                      <a:pt x="218" y="252"/>
                    </a:lnTo>
                    <a:lnTo>
                      <a:pt x="218" y="250"/>
                    </a:lnTo>
                    <a:lnTo>
                      <a:pt x="215" y="250"/>
                    </a:lnTo>
                    <a:lnTo>
                      <a:pt x="215" y="247"/>
                    </a:lnTo>
                    <a:lnTo>
                      <a:pt x="213" y="247"/>
                    </a:lnTo>
                    <a:lnTo>
                      <a:pt x="213" y="245"/>
                    </a:lnTo>
                    <a:lnTo>
                      <a:pt x="210" y="245"/>
                    </a:lnTo>
                    <a:lnTo>
                      <a:pt x="210" y="243"/>
                    </a:lnTo>
                    <a:lnTo>
                      <a:pt x="208" y="243"/>
                    </a:lnTo>
                    <a:lnTo>
                      <a:pt x="208" y="240"/>
                    </a:lnTo>
                    <a:lnTo>
                      <a:pt x="206" y="240"/>
                    </a:lnTo>
                    <a:lnTo>
                      <a:pt x="203" y="240"/>
                    </a:lnTo>
                    <a:lnTo>
                      <a:pt x="203" y="238"/>
                    </a:lnTo>
                    <a:lnTo>
                      <a:pt x="201" y="238"/>
                    </a:lnTo>
                    <a:lnTo>
                      <a:pt x="201" y="235"/>
                    </a:lnTo>
                    <a:lnTo>
                      <a:pt x="198" y="235"/>
                    </a:lnTo>
                    <a:lnTo>
                      <a:pt x="196" y="235"/>
                    </a:lnTo>
                    <a:lnTo>
                      <a:pt x="196" y="233"/>
                    </a:lnTo>
                    <a:lnTo>
                      <a:pt x="193" y="233"/>
                    </a:lnTo>
                    <a:lnTo>
                      <a:pt x="191" y="233"/>
                    </a:lnTo>
                    <a:lnTo>
                      <a:pt x="188" y="233"/>
                    </a:lnTo>
                    <a:lnTo>
                      <a:pt x="186" y="233"/>
                    </a:lnTo>
                    <a:lnTo>
                      <a:pt x="184" y="233"/>
                    </a:lnTo>
                    <a:lnTo>
                      <a:pt x="184" y="230"/>
                    </a:lnTo>
                    <a:lnTo>
                      <a:pt x="181" y="230"/>
                    </a:lnTo>
                    <a:lnTo>
                      <a:pt x="181" y="228"/>
                    </a:lnTo>
                    <a:lnTo>
                      <a:pt x="179" y="228"/>
                    </a:lnTo>
                    <a:lnTo>
                      <a:pt x="176" y="228"/>
                    </a:lnTo>
                    <a:lnTo>
                      <a:pt x="176" y="225"/>
                    </a:lnTo>
                    <a:lnTo>
                      <a:pt x="174" y="225"/>
                    </a:lnTo>
                    <a:lnTo>
                      <a:pt x="174" y="223"/>
                    </a:lnTo>
                    <a:lnTo>
                      <a:pt x="174" y="221"/>
                    </a:lnTo>
                    <a:lnTo>
                      <a:pt x="171" y="221"/>
                    </a:lnTo>
                    <a:lnTo>
                      <a:pt x="169" y="221"/>
                    </a:lnTo>
                    <a:lnTo>
                      <a:pt x="171" y="221"/>
                    </a:lnTo>
                    <a:lnTo>
                      <a:pt x="171" y="218"/>
                    </a:lnTo>
                    <a:lnTo>
                      <a:pt x="171" y="216"/>
                    </a:lnTo>
                    <a:lnTo>
                      <a:pt x="174" y="213"/>
                    </a:lnTo>
                    <a:lnTo>
                      <a:pt x="174" y="211"/>
                    </a:lnTo>
                    <a:lnTo>
                      <a:pt x="174" y="208"/>
                    </a:lnTo>
                    <a:lnTo>
                      <a:pt x="174" y="206"/>
                    </a:lnTo>
                    <a:lnTo>
                      <a:pt x="176" y="206"/>
                    </a:lnTo>
                    <a:lnTo>
                      <a:pt x="176" y="203"/>
                    </a:lnTo>
                    <a:lnTo>
                      <a:pt x="176" y="201"/>
                    </a:lnTo>
                    <a:lnTo>
                      <a:pt x="176" y="198"/>
                    </a:lnTo>
                    <a:lnTo>
                      <a:pt x="176" y="196"/>
                    </a:lnTo>
                    <a:lnTo>
                      <a:pt x="176" y="194"/>
                    </a:lnTo>
                    <a:lnTo>
                      <a:pt x="176" y="191"/>
                    </a:lnTo>
                    <a:lnTo>
                      <a:pt x="174" y="191"/>
                    </a:lnTo>
                    <a:lnTo>
                      <a:pt x="174" y="189"/>
                    </a:lnTo>
                    <a:lnTo>
                      <a:pt x="174" y="186"/>
                    </a:lnTo>
                    <a:lnTo>
                      <a:pt x="171" y="186"/>
                    </a:lnTo>
                    <a:lnTo>
                      <a:pt x="169" y="184"/>
                    </a:lnTo>
                    <a:lnTo>
                      <a:pt x="169" y="181"/>
                    </a:lnTo>
                    <a:lnTo>
                      <a:pt x="166" y="181"/>
                    </a:lnTo>
                    <a:lnTo>
                      <a:pt x="166" y="179"/>
                    </a:lnTo>
                    <a:lnTo>
                      <a:pt x="164" y="179"/>
                    </a:lnTo>
                    <a:lnTo>
                      <a:pt x="164" y="181"/>
                    </a:lnTo>
                    <a:lnTo>
                      <a:pt x="164" y="179"/>
                    </a:lnTo>
                    <a:lnTo>
                      <a:pt x="162" y="179"/>
                    </a:lnTo>
                    <a:lnTo>
                      <a:pt x="159" y="179"/>
                    </a:lnTo>
                    <a:lnTo>
                      <a:pt x="159" y="176"/>
                    </a:lnTo>
                    <a:lnTo>
                      <a:pt x="157" y="176"/>
                    </a:lnTo>
                    <a:lnTo>
                      <a:pt x="157" y="174"/>
                    </a:lnTo>
                    <a:lnTo>
                      <a:pt x="154" y="174"/>
                    </a:lnTo>
                    <a:lnTo>
                      <a:pt x="152" y="174"/>
                    </a:lnTo>
                    <a:lnTo>
                      <a:pt x="152" y="172"/>
                    </a:lnTo>
                    <a:lnTo>
                      <a:pt x="149" y="172"/>
                    </a:lnTo>
                    <a:lnTo>
                      <a:pt x="149" y="169"/>
                    </a:lnTo>
                    <a:lnTo>
                      <a:pt x="147" y="169"/>
                    </a:lnTo>
                    <a:lnTo>
                      <a:pt x="147" y="167"/>
                    </a:lnTo>
                    <a:lnTo>
                      <a:pt x="144" y="167"/>
                    </a:lnTo>
                    <a:lnTo>
                      <a:pt x="142" y="167"/>
                    </a:lnTo>
                    <a:lnTo>
                      <a:pt x="142" y="164"/>
                    </a:lnTo>
                    <a:lnTo>
                      <a:pt x="140" y="164"/>
                    </a:lnTo>
                    <a:lnTo>
                      <a:pt x="137" y="164"/>
                    </a:lnTo>
                    <a:lnTo>
                      <a:pt x="137" y="167"/>
                    </a:lnTo>
                    <a:lnTo>
                      <a:pt x="135" y="167"/>
                    </a:lnTo>
                    <a:lnTo>
                      <a:pt x="132" y="167"/>
                    </a:lnTo>
                    <a:lnTo>
                      <a:pt x="132" y="164"/>
                    </a:lnTo>
                    <a:lnTo>
                      <a:pt x="130" y="164"/>
                    </a:lnTo>
                    <a:lnTo>
                      <a:pt x="130" y="162"/>
                    </a:lnTo>
                    <a:lnTo>
                      <a:pt x="127" y="162"/>
                    </a:lnTo>
                    <a:lnTo>
                      <a:pt x="127" y="159"/>
                    </a:lnTo>
                    <a:lnTo>
                      <a:pt x="125" y="159"/>
                    </a:lnTo>
                    <a:lnTo>
                      <a:pt x="122" y="159"/>
                    </a:lnTo>
                    <a:lnTo>
                      <a:pt x="122" y="157"/>
                    </a:lnTo>
                    <a:lnTo>
                      <a:pt x="120" y="157"/>
                    </a:lnTo>
                    <a:lnTo>
                      <a:pt x="120" y="154"/>
                    </a:lnTo>
                    <a:lnTo>
                      <a:pt x="118" y="154"/>
                    </a:lnTo>
                    <a:lnTo>
                      <a:pt x="115" y="154"/>
                    </a:lnTo>
                    <a:lnTo>
                      <a:pt x="113" y="154"/>
                    </a:lnTo>
                    <a:lnTo>
                      <a:pt x="115" y="154"/>
                    </a:lnTo>
                    <a:lnTo>
                      <a:pt x="113" y="154"/>
                    </a:lnTo>
                    <a:lnTo>
                      <a:pt x="110" y="154"/>
                    </a:lnTo>
                    <a:lnTo>
                      <a:pt x="110" y="152"/>
                    </a:lnTo>
                    <a:lnTo>
                      <a:pt x="110" y="150"/>
                    </a:lnTo>
                    <a:lnTo>
                      <a:pt x="110" y="147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5" y="145"/>
                    </a:lnTo>
                    <a:lnTo>
                      <a:pt x="103" y="145"/>
                    </a:lnTo>
                    <a:lnTo>
                      <a:pt x="103" y="142"/>
                    </a:lnTo>
                    <a:lnTo>
                      <a:pt x="100" y="142"/>
                    </a:lnTo>
                    <a:lnTo>
                      <a:pt x="98" y="142"/>
                    </a:lnTo>
                    <a:lnTo>
                      <a:pt x="98" y="140"/>
                    </a:lnTo>
                    <a:lnTo>
                      <a:pt x="96" y="140"/>
                    </a:lnTo>
                    <a:lnTo>
                      <a:pt x="96" y="137"/>
                    </a:lnTo>
                    <a:lnTo>
                      <a:pt x="93" y="137"/>
                    </a:lnTo>
                    <a:lnTo>
                      <a:pt x="93" y="135"/>
                    </a:lnTo>
                    <a:lnTo>
                      <a:pt x="96" y="135"/>
                    </a:lnTo>
                    <a:lnTo>
                      <a:pt x="96" y="137"/>
                    </a:lnTo>
                    <a:lnTo>
                      <a:pt x="96" y="135"/>
                    </a:lnTo>
                    <a:lnTo>
                      <a:pt x="98" y="135"/>
                    </a:lnTo>
                    <a:lnTo>
                      <a:pt x="98" y="137"/>
                    </a:lnTo>
                    <a:lnTo>
                      <a:pt x="100" y="137"/>
                    </a:lnTo>
                    <a:lnTo>
                      <a:pt x="103" y="137"/>
                    </a:lnTo>
                    <a:lnTo>
                      <a:pt x="105" y="137"/>
                    </a:lnTo>
                    <a:lnTo>
                      <a:pt x="108" y="137"/>
                    </a:lnTo>
                    <a:lnTo>
                      <a:pt x="110" y="137"/>
                    </a:lnTo>
                    <a:lnTo>
                      <a:pt x="113" y="137"/>
                    </a:lnTo>
                    <a:lnTo>
                      <a:pt x="113" y="135"/>
                    </a:lnTo>
                    <a:lnTo>
                      <a:pt x="115" y="135"/>
                    </a:lnTo>
                    <a:lnTo>
                      <a:pt x="115" y="132"/>
                    </a:lnTo>
                    <a:lnTo>
                      <a:pt x="118" y="132"/>
                    </a:lnTo>
                    <a:lnTo>
                      <a:pt x="118" y="130"/>
                    </a:lnTo>
                    <a:lnTo>
                      <a:pt x="120" y="130"/>
                    </a:lnTo>
                    <a:lnTo>
                      <a:pt x="120" y="128"/>
                    </a:lnTo>
                    <a:lnTo>
                      <a:pt x="120" y="125"/>
                    </a:lnTo>
                    <a:lnTo>
                      <a:pt x="120" y="123"/>
                    </a:lnTo>
                    <a:lnTo>
                      <a:pt x="120" y="120"/>
                    </a:lnTo>
                    <a:lnTo>
                      <a:pt x="122" y="120"/>
                    </a:lnTo>
                    <a:lnTo>
                      <a:pt x="122" y="118"/>
                    </a:lnTo>
                    <a:lnTo>
                      <a:pt x="120" y="118"/>
                    </a:lnTo>
                    <a:lnTo>
                      <a:pt x="120" y="115"/>
                    </a:lnTo>
                    <a:lnTo>
                      <a:pt x="118" y="115"/>
                    </a:lnTo>
                    <a:lnTo>
                      <a:pt x="118" y="113"/>
                    </a:lnTo>
                    <a:lnTo>
                      <a:pt x="115" y="113"/>
                    </a:lnTo>
                    <a:lnTo>
                      <a:pt x="115" y="110"/>
                    </a:lnTo>
                    <a:lnTo>
                      <a:pt x="113" y="110"/>
                    </a:lnTo>
                    <a:lnTo>
                      <a:pt x="113" y="108"/>
                    </a:lnTo>
                    <a:lnTo>
                      <a:pt x="110" y="108"/>
                    </a:lnTo>
                    <a:lnTo>
                      <a:pt x="110" y="106"/>
                    </a:lnTo>
                    <a:lnTo>
                      <a:pt x="108" y="106"/>
                    </a:lnTo>
                    <a:lnTo>
                      <a:pt x="108" y="103"/>
                    </a:lnTo>
                    <a:lnTo>
                      <a:pt x="108" y="106"/>
                    </a:lnTo>
                    <a:lnTo>
                      <a:pt x="105" y="103"/>
                    </a:lnTo>
                    <a:lnTo>
                      <a:pt x="105" y="101"/>
                    </a:lnTo>
                    <a:lnTo>
                      <a:pt x="105" y="103"/>
                    </a:lnTo>
                    <a:lnTo>
                      <a:pt x="105" y="101"/>
                    </a:lnTo>
                    <a:lnTo>
                      <a:pt x="103" y="101"/>
                    </a:lnTo>
                    <a:lnTo>
                      <a:pt x="103" y="98"/>
                    </a:lnTo>
                    <a:lnTo>
                      <a:pt x="100" y="98"/>
                    </a:lnTo>
                    <a:lnTo>
                      <a:pt x="100" y="96"/>
                    </a:lnTo>
                    <a:lnTo>
                      <a:pt x="100" y="98"/>
                    </a:lnTo>
                    <a:lnTo>
                      <a:pt x="100" y="96"/>
                    </a:lnTo>
                    <a:lnTo>
                      <a:pt x="98" y="96"/>
                    </a:lnTo>
                    <a:lnTo>
                      <a:pt x="98" y="93"/>
                    </a:lnTo>
                    <a:lnTo>
                      <a:pt x="96" y="93"/>
                    </a:lnTo>
                    <a:lnTo>
                      <a:pt x="93" y="93"/>
                    </a:lnTo>
                    <a:lnTo>
                      <a:pt x="93" y="91"/>
                    </a:lnTo>
                    <a:lnTo>
                      <a:pt x="91" y="91"/>
                    </a:lnTo>
                    <a:lnTo>
                      <a:pt x="88" y="91"/>
                    </a:lnTo>
                    <a:lnTo>
                      <a:pt x="88" y="88"/>
                    </a:lnTo>
                    <a:lnTo>
                      <a:pt x="86" y="88"/>
                    </a:lnTo>
                    <a:lnTo>
                      <a:pt x="83" y="88"/>
                    </a:lnTo>
                    <a:lnTo>
                      <a:pt x="83" y="86"/>
                    </a:lnTo>
                    <a:lnTo>
                      <a:pt x="81" y="86"/>
                    </a:lnTo>
                    <a:lnTo>
                      <a:pt x="78" y="86"/>
                    </a:lnTo>
                    <a:lnTo>
                      <a:pt x="78" y="84"/>
                    </a:lnTo>
                    <a:lnTo>
                      <a:pt x="76" y="84"/>
                    </a:lnTo>
                    <a:lnTo>
                      <a:pt x="76" y="81"/>
                    </a:lnTo>
                    <a:lnTo>
                      <a:pt x="76" y="79"/>
                    </a:lnTo>
                    <a:lnTo>
                      <a:pt x="74" y="76"/>
                    </a:lnTo>
                    <a:lnTo>
                      <a:pt x="74" y="74"/>
                    </a:lnTo>
                    <a:lnTo>
                      <a:pt x="74" y="71"/>
                    </a:lnTo>
                    <a:lnTo>
                      <a:pt x="74" y="69"/>
                    </a:lnTo>
                    <a:lnTo>
                      <a:pt x="74" y="66"/>
                    </a:lnTo>
                    <a:lnTo>
                      <a:pt x="71" y="66"/>
                    </a:lnTo>
                    <a:lnTo>
                      <a:pt x="71" y="64"/>
                    </a:lnTo>
                    <a:lnTo>
                      <a:pt x="69" y="64"/>
                    </a:lnTo>
                    <a:lnTo>
                      <a:pt x="69" y="66"/>
                    </a:lnTo>
                    <a:lnTo>
                      <a:pt x="66" y="66"/>
                    </a:lnTo>
                    <a:lnTo>
                      <a:pt x="66" y="64"/>
                    </a:lnTo>
                    <a:lnTo>
                      <a:pt x="66" y="62"/>
                    </a:lnTo>
                    <a:lnTo>
                      <a:pt x="66" y="59"/>
                    </a:lnTo>
                    <a:lnTo>
                      <a:pt x="66" y="57"/>
                    </a:lnTo>
                    <a:lnTo>
                      <a:pt x="66" y="54"/>
                    </a:lnTo>
                    <a:lnTo>
                      <a:pt x="64" y="54"/>
                    </a:lnTo>
                    <a:lnTo>
                      <a:pt x="64" y="52"/>
                    </a:lnTo>
                    <a:lnTo>
                      <a:pt x="61" y="52"/>
                    </a:lnTo>
                    <a:lnTo>
                      <a:pt x="61" y="49"/>
                    </a:lnTo>
                    <a:lnTo>
                      <a:pt x="59" y="49"/>
                    </a:lnTo>
                    <a:lnTo>
                      <a:pt x="59" y="47"/>
                    </a:lnTo>
                    <a:lnTo>
                      <a:pt x="59" y="44"/>
                    </a:lnTo>
                    <a:lnTo>
                      <a:pt x="59" y="42"/>
                    </a:lnTo>
                    <a:lnTo>
                      <a:pt x="56" y="42"/>
                    </a:lnTo>
                    <a:lnTo>
                      <a:pt x="56" y="40"/>
                    </a:lnTo>
                    <a:lnTo>
                      <a:pt x="54" y="40"/>
                    </a:lnTo>
                    <a:lnTo>
                      <a:pt x="54" y="37"/>
                    </a:lnTo>
                    <a:lnTo>
                      <a:pt x="52" y="37"/>
                    </a:lnTo>
                    <a:lnTo>
                      <a:pt x="52" y="35"/>
                    </a:lnTo>
                    <a:lnTo>
                      <a:pt x="49" y="35"/>
                    </a:lnTo>
                    <a:lnTo>
                      <a:pt x="49" y="32"/>
                    </a:lnTo>
                    <a:lnTo>
                      <a:pt x="49" y="30"/>
                    </a:lnTo>
                    <a:lnTo>
                      <a:pt x="49" y="27"/>
                    </a:lnTo>
                    <a:lnTo>
                      <a:pt x="47" y="27"/>
                    </a:lnTo>
                    <a:lnTo>
                      <a:pt x="49" y="27"/>
                    </a:lnTo>
                    <a:lnTo>
                      <a:pt x="52" y="27"/>
                    </a:lnTo>
                    <a:lnTo>
                      <a:pt x="52" y="25"/>
                    </a:lnTo>
                    <a:lnTo>
                      <a:pt x="49" y="25"/>
                    </a:lnTo>
                    <a:lnTo>
                      <a:pt x="52" y="25"/>
                    </a:lnTo>
                    <a:lnTo>
                      <a:pt x="49" y="25"/>
                    </a:lnTo>
                    <a:lnTo>
                      <a:pt x="52" y="25"/>
                    </a:lnTo>
                    <a:lnTo>
                      <a:pt x="49" y="25"/>
                    </a:lnTo>
                    <a:lnTo>
                      <a:pt x="52" y="25"/>
                    </a:lnTo>
                    <a:lnTo>
                      <a:pt x="49" y="25"/>
                    </a:lnTo>
                    <a:lnTo>
                      <a:pt x="49" y="22"/>
                    </a:lnTo>
                    <a:lnTo>
                      <a:pt x="47" y="22"/>
                    </a:lnTo>
                    <a:lnTo>
                      <a:pt x="47" y="20"/>
                    </a:lnTo>
                    <a:lnTo>
                      <a:pt x="44" y="20"/>
                    </a:lnTo>
                    <a:lnTo>
                      <a:pt x="44" y="18"/>
                    </a:lnTo>
                    <a:lnTo>
                      <a:pt x="42" y="18"/>
                    </a:lnTo>
                    <a:lnTo>
                      <a:pt x="44" y="18"/>
                    </a:lnTo>
                    <a:lnTo>
                      <a:pt x="42" y="18"/>
                    </a:lnTo>
                    <a:lnTo>
                      <a:pt x="42" y="15"/>
                    </a:lnTo>
                    <a:lnTo>
                      <a:pt x="42" y="13"/>
                    </a:lnTo>
                    <a:lnTo>
                      <a:pt x="39" y="13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42" y="5"/>
                    </a:lnTo>
                    <a:lnTo>
                      <a:pt x="44" y="5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6" y="3"/>
                    </a:lnTo>
                    <a:lnTo>
                      <a:pt x="59" y="3"/>
                    </a:lnTo>
                    <a:lnTo>
                      <a:pt x="61" y="3"/>
                    </a:lnTo>
                    <a:lnTo>
                      <a:pt x="66" y="3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3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3"/>
                    </a:lnTo>
                    <a:lnTo>
                      <a:pt x="83" y="3"/>
                    </a:lnTo>
                    <a:lnTo>
                      <a:pt x="86" y="3"/>
                    </a:lnTo>
                    <a:lnTo>
                      <a:pt x="91" y="0"/>
                    </a:lnTo>
                    <a:lnTo>
                      <a:pt x="93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100" y="0"/>
                    </a:lnTo>
                    <a:lnTo>
                      <a:pt x="103" y="0"/>
                    </a:lnTo>
                    <a:lnTo>
                      <a:pt x="103" y="3"/>
                    </a:lnTo>
                    <a:lnTo>
                      <a:pt x="100" y="3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9" name="Freeform 2375"/>
              <p:cNvSpPr>
                <a:spLocks/>
              </p:cNvSpPr>
              <p:nvPr/>
            </p:nvSpPr>
            <p:spPr bwMode="auto">
              <a:xfrm>
                <a:off x="1842" y="123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0" name="Freeform 2376"/>
              <p:cNvSpPr>
                <a:spLocks/>
              </p:cNvSpPr>
              <p:nvPr/>
            </p:nvSpPr>
            <p:spPr bwMode="auto">
              <a:xfrm>
                <a:off x="1803" y="1185"/>
                <a:ext cx="5" cy="2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3 w 5"/>
                  <a:gd name="T7" fmla="*/ 2 h 2"/>
                  <a:gd name="T8" fmla="*/ 5 w 5"/>
                  <a:gd name="T9" fmla="*/ 2 h 2"/>
                  <a:gd name="T10" fmla="*/ 3 w 5"/>
                  <a:gd name="T11" fmla="*/ 2 h 2"/>
                  <a:gd name="T12" fmla="*/ 5 w 5"/>
                  <a:gd name="T13" fmla="*/ 2 h 2"/>
                  <a:gd name="T14" fmla="*/ 3 w 5"/>
                  <a:gd name="T15" fmla="*/ 2 h 2"/>
                  <a:gd name="T16" fmla="*/ 0 w 5"/>
                  <a:gd name="T17" fmla="*/ 2 h 2"/>
                  <a:gd name="T18" fmla="*/ 0 w 5"/>
                  <a:gd name="T19" fmla="*/ 0 h 2"/>
                  <a:gd name="T20" fmla="*/ 3 w 5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1" name="Freeform 2377"/>
              <p:cNvSpPr>
                <a:spLocks/>
              </p:cNvSpPr>
              <p:nvPr/>
            </p:nvSpPr>
            <p:spPr bwMode="auto">
              <a:xfrm>
                <a:off x="1798" y="1180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3 w 5"/>
                  <a:gd name="T3" fmla="*/ 0 h 5"/>
                  <a:gd name="T4" fmla="*/ 5 w 5"/>
                  <a:gd name="T5" fmla="*/ 0 h 5"/>
                  <a:gd name="T6" fmla="*/ 5 w 5"/>
                  <a:gd name="T7" fmla="*/ 3 h 5"/>
                  <a:gd name="T8" fmla="*/ 5 w 5"/>
                  <a:gd name="T9" fmla="*/ 5 h 5"/>
                  <a:gd name="T10" fmla="*/ 5 w 5"/>
                  <a:gd name="T11" fmla="*/ 3 h 5"/>
                  <a:gd name="T12" fmla="*/ 5 w 5"/>
                  <a:gd name="T13" fmla="*/ 5 h 5"/>
                  <a:gd name="T14" fmla="*/ 5 w 5"/>
                  <a:gd name="T15" fmla="*/ 3 h 5"/>
                  <a:gd name="T16" fmla="*/ 3 w 5"/>
                  <a:gd name="T17" fmla="*/ 3 h 5"/>
                  <a:gd name="T18" fmla="*/ 0 w 5"/>
                  <a:gd name="T19" fmla="*/ 0 h 5"/>
                  <a:gd name="T20" fmla="*/ 3 w 5"/>
                  <a:gd name="T21" fmla="*/ 0 h 5"/>
                  <a:gd name="T22" fmla="*/ 0 w 5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2" name="Freeform 2378"/>
              <p:cNvSpPr>
                <a:spLocks/>
              </p:cNvSpPr>
              <p:nvPr/>
            </p:nvSpPr>
            <p:spPr bwMode="auto">
              <a:xfrm>
                <a:off x="1798" y="117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3" name="Freeform 2379"/>
              <p:cNvSpPr>
                <a:spLocks/>
              </p:cNvSpPr>
              <p:nvPr/>
            </p:nvSpPr>
            <p:spPr bwMode="auto">
              <a:xfrm>
                <a:off x="1679" y="1258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0 h 5"/>
                  <a:gd name="T4" fmla="*/ 2 w 2"/>
                  <a:gd name="T5" fmla="*/ 3 h 5"/>
                  <a:gd name="T6" fmla="*/ 2 w 2"/>
                  <a:gd name="T7" fmla="*/ 0 h 5"/>
                  <a:gd name="T8" fmla="*/ 2 w 2"/>
                  <a:gd name="T9" fmla="*/ 3 h 5"/>
                  <a:gd name="T10" fmla="*/ 2 w 2"/>
                  <a:gd name="T11" fmla="*/ 5 h 5"/>
                  <a:gd name="T12" fmla="*/ 0 w 2"/>
                  <a:gd name="T13" fmla="*/ 5 h 5"/>
                  <a:gd name="T14" fmla="*/ 0 w 2"/>
                  <a:gd name="T15" fmla="*/ 3 h 5"/>
                  <a:gd name="T16" fmla="*/ 0 w 2"/>
                  <a:gd name="T17" fmla="*/ 5 h 5"/>
                  <a:gd name="T18" fmla="*/ 0 w 2"/>
                  <a:gd name="T19" fmla="*/ 3 h 5"/>
                  <a:gd name="T20" fmla="*/ 0 w 2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4" name="Freeform 2380"/>
              <p:cNvSpPr>
                <a:spLocks/>
              </p:cNvSpPr>
              <p:nvPr/>
            </p:nvSpPr>
            <p:spPr bwMode="auto">
              <a:xfrm>
                <a:off x="1803" y="1136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5" name="Freeform 2381"/>
              <p:cNvSpPr>
                <a:spLocks/>
              </p:cNvSpPr>
              <p:nvPr/>
            </p:nvSpPr>
            <p:spPr bwMode="auto">
              <a:xfrm>
                <a:off x="1561" y="100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6" name="Freeform 2382"/>
              <p:cNvSpPr>
                <a:spLocks/>
              </p:cNvSpPr>
              <p:nvPr/>
            </p:nvSpPr>
            <p:spPr bwMode="auto">
              <a:xfrm>
                <a:off x="1551" y="997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7" name="Freeform 2383"/>
              <p:cNvSpPr>
                <a:spLocks/>
              </p:cNvSpPr>
              <p:nvPr/>
            </p:nvSpPr>
            <p:spPr bwMode="auto">
              <a:xfrm>
                <a:off x="1559" y="994"/>
                <a:ext cx="5" cy="10"/>
              </a:xfrm>
              <a:custGeom>
                <a:avLst/>
                <a:gdLst>
                  <a:gd name="T0" fmla="*/ 5 w 5"/>
                  <a:gd name="T1" fmla="*/ 0 h 10"/>
                  <a:gd name="T2" fmla="*/ 5 w 5"/>
                  <a:gd name="T3" fmla="*/ 3 h 10"/>
                  <a:gd name="T4" fmla="*/ 5 w 5"/>
                  <a:gd name="T5" fmla="*/ 5 h 10"/>
                  <a:gd name="T6" fmla="*/ 5 w 5"/>
                  <a:gd name="T7" fmla="*/ 8 h 10"/>
                  <a:gd name="T8" fmla="*/ 5 w 5"/>
                  <a:gd name="T9" fmla="*/ 10 h 10"/>
                  <a:gd name="T10" fmla="*/ 2 w 5"/>
                  <a:gd name="T11" fmla="*/ 10 h 10"/>
                  <a:gd name="T12" fmla="*/ 2 w 5"/>
                  <a:gd name="T13" fmla="*/ 8 h 10"/>
                  <a:gd name="T14" fmla="*/ 0 w 5"/>
                  <a:gd name="T15" fmla="*/ 10 h 10"/>
                  <a:gd name="T16" fmla="*/ 0 w 5"/>
                  <a:gd name="T17" fmla="*/ 8 h 10"/>
                  <a:gd name="T18" fmla="*/ 2 w 5"/>
                  <a:gd name="T19" fmla="*/ 8 h 10"/>
                  <a:gd name="T20" fmla="*/ 2 w 5"/>
                  <a:gd name="T21" fmla="*/ 5 h 10"/>
                  <a:gd name="T22" fmla="*/ 2 w 5"/>
                  <a:gd name="T23" fmla="*/ 3 h 10"/>
                  <a:gd name="T24" fmla="*/ 2 w 5"/>
                  <a:gd name="T25" fmla="*/ 0 h 10"/>
                  <a:gd name="T26" fmla="*/ 5 w 5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10">
                    <a:moveTo>
                      <a:pt x="5" y="0"/>
                    </a:moveTo>
                    <a:lnTo>
                      <a:pt x="5" y="3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8" name="Freeform 2384"/>
              <p:cNvSpPr>
                <a:spLocks/>
              </p:cNvSpPr>
              <p:nvPr/>
            </p:nvSpPr>
            <p:spPr bwMode="auto">
              <a:xfrm>
                <a:off x="1473" y="972"/>
                <a:ext cx="5" cy="10"/>
              </a:xfrm>
              <a:custGeom>
                <a:avLst/>
                <a:gdLst>
                  <a:gd name="T0" fmla="*/ 3 w 5"/>
                  <a:gd name="T1" fmla="*/ 0 h 10"/>
                  <a:gd name="T2" fmla="*/ 3 w 5"/>
                  <a:gd name="T3" fmla="*/ 3 h 10"/>
                  <a:gd name="T4" fmla="*/ 5 w 5"/>
                  <a:gd name="T5" fmla="*/ 3 h 10"/>
                  <a:gd name="T6" fmla="*/ 5 w 5"/>
                  <a:gd name="T7" fmla="*/ 5 h 10"/>
                  <a:gd name="T8" fmla="*/ 5 w 5"/>
                  <a:gd name="T9" fmla="*/ 8 h 10"/>
                  <a:gd name="T10" fmla="*/ 5 w 5"/>
                  <a:gd name="T11" fmla="*/ 10 h 10"/>
                  <a:gd name="T12" fmla="*/ 3 w 5"/>
                  <a:gd name="T13" fmla="*/ 10 h 10"/>
                  <a:gd name="T14" fmla="*/ 3 w 5"/>
                  <a:gd name="T15" fmla="*/ 8 h 10"/>
                  <a:gd name="T16" fmla="*/ 3 w 5"/>
                  <a:gd name="T17" fmla="*/ 5 h 10"/>
                  <a:gd name="T18" fmla="*/ 3 w 5"/>
                  <a:gd name="T19" fmla="*/ 3 h 10"/>
                  <a:gd name="T20" fmla="*/ 0 w 5"/>
                  <a:gd name="T21" fmla="*/ 3 h 10"/>
                  <a:gd name="T22" fmla="*/ 0 w 5"/>
                  <a:gd name="T23" fmla="*/ 0 h 10"/>
                  <a:gd name="T24" fmla="*/ 3 w 5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10">
                    <a:moveTo>
                      <a:pt x="3" y="0"/>
                    </a:move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9" name="Freeform 2385"/>
              <p:cNvSpPr>
                <a:spLocks/>
              </p:cNvSpPr>
              <p:nvPr/>
            </p:nvSpPr>
            <p:spPr bwMode="auto">
              <a:xfrm>
                <a:off x="1517" y="899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3 w 3"/>
                  <a:gd name="T5" fmla="*/ 0 h 2"/>
                  <a:gd name="T6" fmla="*/ 0 w 3"/>
                  <a:gd name="T7" fmla="*/ 0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0" name="Freeform 2386"/>
              <p:cNvSpPr>
                <a:spLocks/>
              </p:cNvSpPr>
              <p:nvPr/>
            </p:nvSpPr>
            <p:spPr bwMode="auto">
              <a:xfrm>
                <a:off x="1505" y="882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1" name="Freeform 2387"/>
              <p:cNvSpPr>
                <a:spLocks/>
              </p:cNvSpPr>
              <p:nvPr/>
            </p:nvSpPr>
            <p:spPr bwMode="auto">
              <a:xfrm>
                <a:off x="1505" y="88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2" name="Freeform 2388"/>
              <p:cNvSpPr>
                <a:spLocks/>
              </p:cNvSpPr>
              <p:nvPr/>
            </p:nvSpPr>
            <p:spPr bwMode="auto">
              <a:xfrm>
                <a:off x="1696" y="110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2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0 h 2"/>
                  <a:gd name="T16" fmla="*/ 2 w 2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3" name="Freeform 2389"/>
              <p:cNvSpPr>
                <a:spLocks/>
              </p:cNvSpPr>
              <p:nvPr/>
            </p:nvSpPr>
            <p:spPr bwMode="auto">
              <a:xfrm>
                <a:off x="1696" y="109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3 h 3"/>
                  <a:gd name="T4" fmla="*/ 0 h 3"/>
                  <a:gd name="T5" fmla="*/ 3 h 3"/>
                  <a:gd name="T6" fmla="*/ 0 h 3"/>
                  <a:gd name="T7" fmla="*/ 3 h 3"/>
                  <a:gd name="T8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4" name="Freeform 2390"/>
              <p:cNvSpPr>
                <a:spLocks/>
              </p:cNvSpPr>
              <p:nvPr/>
            </p:nvSpPr>
            <p:spPr bwMode="auto">
              <a:xfrm>
                <a:off x="1686" y="1085"/>
                <a:ext cx="7" cy="7"/>
              </a:xfrm>
              <a:custGeom>
                <a:avLst/>
                <a:gdLst>
                  <a:gd name="T0" fmla="*/ 2 w 7"/>
                  <a:gd name="T1" fmla="*/ 0 h 7"/>
                  <a:gd name="T2" fmla="*/ 2 w 7"/>
                  <a:gd name="T3" fmla="*/ 2 h 7"/>
                  <a:gd name="T4" fmla="*/ 5 w 7"/>
                  <a:gd name="T5" fmla="*/ 2 h 7"/>
                  <a:gd name="T6" fmla="*/ 5 w 7"/>
                  <a:gd name="T7" fmla="*/ 5 h 7"/>
                  <a:gd name="T8" fmla="*/ 5 w 7"/>
                  <a:gd name="T9" fmla="*/ 7 h 7"/>
                  <a:gd name="T10" fmla="*/ 7 w 7"/>
                  <a:gd name="T11" fmla="*/ 7 h 7"/>
                  <a:gd name="T12" fmla="*/ 5 w 7"/>
                  <a:gd name="T13" fmla="*/ 7 h 7"/>
                  <a:gd name="T14" fmla="*/ 5 w 7"/>
                  <a:gd name="T15" fmla="*/ 5 h 7"/>
                  <a:gd name="T16" fmla="*/ 2 w 7"/>
                  <a:gd name="T17" fmla="*/ 5 h 7"/>
                  <a:gd name="T18" fmla="*/ 2 w 7"/>
                  <a:gd name="T19" fmla="*/ 7 h 7"/>
                  <a:gd name="T20" fmla="*/ 2 w 7"/>
                  <a:gd name="T21" fmla="*/ 5 h 7"/>
                  <a:gd name="T22" fmla="*/ 2 w 7"/>
                  <a:gd name="T23" fmla="*/ 7 h 7"/>
                  <a:gd name="T24" fmla="*/ 2 w 7"/>
                  <a:gd name="T25" fmla="*/ 5 h 7"/>
                  <a:gd name="T26" fmla="*/ 2 w 7"/>
                  <a:gd name="T27" fmla="*/ 7 h 7"/>
                  <a:gd name="T28" fmla="*/ 2 w 7"/>
                  <a:gd name="T29" fmla="*/ 5 h 7"/>
                  <a:gd name="T30" fmla="*/ 2 w 7"/>
                  <a:gd name="T31" fmla="*/ 2 h 7"/>
                  <a:gd name="T32" fmla="*/ 0 w 7"/>
                  <a:gd name="T33" fmla="*/ 2 h 7"/>
                  <a:gd name="T34" fmla="*/ 0 w 7"/>
                  <a:gd name="T35" fmla="*/ 0 h 7"/>
                  <a:gd name="T36" fmla="*/ 2 w 7"/>
                  <a:gd name="T37" fmla="*/ 0 h 7"/>
                  <a:gd name="T38" fmla="*/ 0 w 7"/>
                  <a:gd name="T39" fmla="*/ 0 h 7"/>
                  <a:gd name="T40" fmla="*/ 2 w 7"/>
                  <a:gd name="T41" fmla="*/ 0 h 7"/>
                  <a:gd name="T42" fmla="*/ 0 w 7"/>
                  <a:gd name="T43" fmla="*/ 0 h 7"/>
                  <a:gd name="T44" fmla="*/ 2 w 7"/>
                  <a:gd name="T4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5" name="Rectangle 2391"/>
              <p:cNvSpPr>
                <a:spLocks noChangeArrowheads="1"/>
              </p:cNvSpPr>
              <p:nvPr/>
            </p:nvSpPr>
            <p:spPr bwMode="auto">
              <a:xfrm>
                <a:off x="1686" y="1080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6" name="Freeform 2392"/>
              <p:cNvSpPr>
                <a:spLocks/>
              </p:cNvSpPr>
              <p:nvPr/>
            </p:nvSpPr>
            <p:spPr bwMode="auto">
              <a:xfrm>
                <a:off x="1674" y="107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7" name="Freeform 2393"/>
              <p:cNvSpPr>
                <a:spLocks/>
              </p:cNvSpPr>
              <p:nvPr/>
            </p:nvSpPr>
            <p:spPr bwMode="auto">
              <a:xfrm>
                <a:off x="1683" y="1068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2 h 4"/>
                  <a:gd name="T4" fmla="*/ 3 w 3"/>
                  <a:gd name="T5" fmla="*/ 4 h 4"/>
                  <a:gd name="T6" fmla="*/ 3 w 3"/>
                  <a:gd name="T7" fmla="*/ 2 h 4"/>
                  <a:gd name="T8" fmla="*/ 0 w 3"/>
                  <a:gd name="T9" fmla="*/ 2 h 4"/>
                  <a:gd name="T10" fmla="*/ 3 w 3"/>
                  <a:gd name="T11" fmla="*/ 2 h 4"/>
                  <a:gd name="T12" fmla="*/ 0 w 3"/>
                  <a:gd name="T13" fmla="*/ 2 h 4"/>
                  <a:gd name="T14" fmla="*/ 3 w 3"/>
                  <a:gd name="T15" fmla="*/ 2 h 4"/>
                  <a:gd name="T16" fmla="*/ 3 w 3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8" name="Freeform 2394"/>
              <p:cNvSpPr>
                <a:spLocks/>
              </p:cNvSpPr>
              <p:nvPr/>
            </p:nvSpPr>
            <p:spPr bwMode="auto">
              <a:xfrm>
                <a:off x="1671" y="106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3 h 3"/>
                  <a:gd name="T4" fmla="*/ 0 h 3"/>
                  <a:gd name="T5" fmla="*/ 3 h 3"/>
                  <a:gd name="T6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9" name="Freeform 2395"/>
              <p:cNvSpPr>
                <a:spLocks/>
              </p:cNvSpPr>
              <p:nvPr/>
            </p:nvSpPr>
            <p:spPr bwMode="auto">
              <a:xfrm>
                <a:off x="1674" y="1058"/>
                <a:ext cx="5" cy="7"/>
              </a:xfrm>
              <a:custGeom>
                <a:avLst/>
                <a:gdLst>
                  <a:gd name="T0" fmla="*/ 5 w 5"/>
                  <a:gd name="T1" fmla="*/ 0 h 7"/>
                  <a:gd name="T2" fmla="*/ 2 w 5"/>
                  <a:gd name="T3" fmla="*/ 0 h 7"/>
                  <a:gd name="T4" fmla="*/ 2 w 5"/>
                  <a:gd name="T5" fmla="*/ 2 h 7"/>
                  <a:gd name="T6" fmla="*/ 2 w 5"/>
                  <a:gd name="T7" fmla="*/ 5 h 7"/>
                  <a:gd name="T8" fmla="*/ 2 w 5"/>
                  <a:gd name="T9" fmla="*/ 2 h 7"/>
                  <a:gd name="T10" fmla="*/ 2 w 5"/>
                  <a:gd name="T11" fmla="*/ 5 h 7"/>
                  <a:gd name="T12" fmla="*/ 0 w 5"/>
                  <a:gd name="T13" fmla="*/ 5 h 7"/>
                  <a:gd name="T14" fmla="*/ 0 w 5"/>
                  <a:gd name="T15" fmla="*/ 7 h 7"/>
                  <a:gd name="T16" fmla="*/ 0 w 5"/>
                  <a:gd name="T17" fmla="*/ 5 h 7"/>
                  <a:gd name="T18" fmla="*/ 0 w 5"/>
                  <a:gd name="T19" fmla="*/ 2 h 7"/>
                  <a:gd name="T20" fmla="*/ 2 w 5"/>
                  <a:gd name="T21" fmla="*/ 2 h 7"/>
                  <a:gd name="T22" fmla="*/ 2 w 5"/>
                  <a:gd name="T23" fmla="*/ 0 h 7"/>
                  <a:gd name="T24" fmla="*/ 2 w 5"/>
                  <a:gd name="T25" fmla="*/ 2 h 7"/>
                  <a:gd name="T26" fmla="*/ 2 w 5"/>
                  <a:gd name="T27" fmla="*/ 0 h 7"/>
                  <a:gd name="T28" fmla="*/ 5 w 5"/>
                  <a:gd name="T2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0" name="Freeform 2396"/>
              <p:cNvSpPr>
                <a:spLocks/>
              </p:cNvSpPr>
              <p:nvPr/>
            </p:nvSpPr>
            <p:spPr bwMode="auto">
              <a:xfrm>
                <a:off x="1649" y="102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1" name="Freeform 2397"/>
              <p:cNvSpPr>
                <a:spLocks/>
              </p:cNvSpPr>
              <p:nvPr/>
            </p:nvSpPr>
            <p:spPr bwMode="auto">
              <a:xfrm>
                <a:off x="1691" y="100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2" name="Freeform 2398"/>
              <p:cNvSpPr>
                <a:spLocks/>
              </p:cNvSpPr>
              <p:nvPr/>
            </p:nvSpPr>
            <p:spPr bwMode="auto">
              <a:xfrm>
                <a:off x="1627" y="98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2 h 2"/>
                  <a:gd name="T6" fmla="*/ 3 w 3"/>
                  <a:gd name="T7" fmla="*/ 0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3" name="Freeform 2399"/>
              <p:cNvSpPr>
                <a:spLocks/>
              </p:cNvSpPr>
              <p:nvPr/>
            </p:nvSpPr>
            <p:spPr bwMode="auto">
              <a:xfrm>
                <a:off x="1625" y="984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3 h 3"/>
                  <a:gd name="T4" fmla="*/ 0 w 2"/>
                  <a:gd name="T5" fmla="*/ 3 h 3"/>
                  <a:gd name="T6" fmla="*/ 2 w 2"/>
                  <a:gd name="T7" fmla="*/ 3 h 3"/>
                  <a:gd name="T8" fmla="*/ 0 w 2"/>
                  <a:gd name="T9" fmla="*/ 3 h 3"/>
                  <a:gd name="T10" fmla="*/ 0 w 2"/>
                  <a:gd name="T11" fmla="*/ 0 h 3"/>
                  <a:gd name="T12" fmla="*/ 0 w 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4" name="Rectangle 2400"/>
              <p:cNvSpPr>
                <a:spLocks noChangeArrowheads="1"/>
              </p:cNvSpPr>
              <p:nvPr/>
            </p:nvSpPr>
            <p:spPr bwMode="auto">
              <a:xfrm>
                <a:off x="1635" y="984"/>
                <a:ext cx="2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5" name="Freeform 2401"/>
              <p:cNvSpPr>
                <a:spLocks/>
              </p:cNvSpPr>
              <p:nvPr/>
            </p:nvSpPr>
            <p:spPr bwMode="auto">
              <a:xfrm>
                <a:off x="1642" y="984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2 w 2"/>
                  <a:gd name="T5" fmla="*/ 3 h 3"/>
                  <a:gd name="T6" fmla="*/ 2 w 2"/>
                  <a:gd name="T7" fmla="*/ 0 h 3"/>
                  <a:gd name="T8" fmla="*/ 0 w 2"/>
                  <a:gd name="T9" fmla="*/ 0 h 3"/>
                  <a:gd name="T10" fmla="*/ 2 w 2"/>
                  <a:gd name="T11" fmla="*/ 0 h 3"/>
                  <a:gd name="T12" fmla="*/ 0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6" name="Freeform 2402"/>
              <p:cNvSpPr>
                <a:spLocks/>
              </p:cNvSpPr>
              <p:nvPr/>
            </p:nvSpPr>
            <p:spPr bwMode="auto">
              <a:xfrm>
                <a:off x="1622" y="98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7" name="Freeform 2403"/>
              <p:cNvSpPr>
                <a:spLocks/>
              </p:cNvSpPr>
              <p:nvPr/>
            </p:nvSpPr>
            <p:spPr bwMode="auto">
              <a:xfrm>
                <a:off x="1622" y="98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8" name="Freeform 2404"/>
              <p:cNvSpPr>
                <a:spLocks/>
              </p:cNvSpPr>
              <p:nvPr/>
            </p:nvSpPr>
            <p:spPr bwMode="auto">
              <a:xfrm>
                <a:off x="1610" y="97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9" name="Rectangle 2405"/>
              <p:cNvSpPr>
                <a:spLocks noChangeArrowheads="1"/>
              </p:cNvSpPr>
              <p:nvPr/>
            </p:nvSpPr>
            <p:spPr bwMode="auto">
              <a:xfrm>
                <a:off x="1620" y="975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0" name="Freeform 2406"/>
              <p:cNvSpPr>
                <a:spLocks/>
              </p:cNvSpPr>
              <p:nvPr/>
            </p:nvSpPr>
            <p:spPr bwMode="auto">
              <a:xfrm>
                <a:off x="1610" y="97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1" name="Freeform 2407"/>
              <p:cNvSpPr>
                <a:spLocks/>
              </p:cNvSpPr>
              <p:nvPr/>
            </p:nvSpPr>
            <p:spPr bwMode="auto">
              <a:xfrm>
                <a:off x="1635" y="972"/>
                <a:ext cx="12" cy="12"/>
              </a:xfrm>
              <a:custGeom>
                <a:avLst/>
                <a:gdLst>
                  <a:gd name="T0" fmla="*/ 9 w 12"/>
                  <a:gd name="T1" fmla="*/ 0 h 12"/>
                  <a:gd name="T2" fmla="*/ 7 w 12"/>
                  <a:gd name="T3" fmla="*/ 0 h 12"/>
                  <a:gd name="T4" fmla="*/ 9 w 12"/>
                  <a:gd name="T5" fmla="*/ 0 h 12"/>
                  <a:gd name="T6" fmla="*/ 9 w 12"/>
                  <a:gd name="T7" fmla="*/ 3 h 12"/>
                  <a:gd name="T8" fmla="*/ 9 w 12"/>
                  <a:gd name="T9" fmla="*/ 5 h 12"/>
                  <a:gd name="T10" fmla="*/ 12 w 12"/>
                  <a:gd name="T11" fmla="*/ 5 h 12"/>
                  <a:gd name="T12" fmla="*/ 9 w 12"/>
                  <a:gd name="T13" fmla="*/ 5 h 12"/>
                  <a:gd name="T14" fmla="*/ 9 w 12"/>
                  <a:gd name="T15" fmla="*/ 8 h 12"/>
                  <a:gd name="T16" fmla="*/ 12 w 12"/>
                  <a:gd name="T17" fmla="*/ 8 h 12"/>
                  <a:gd name="T18" fmla="*/ 12 w 12"/>
                  <a:gd name="T19" fmla="*/ 5 h 12"/>
                  <a:gd name="T20" fmla="*/ 12 w 12"/>
                  <a:gd name="T21" fmla="*/ 8 h 12"/>
                  <a:gd name="T22" fmla="*/ 9 w 12"/>
                  <a:gd name="T23" fmla="*/ 8 h 12"/>
                  <a:gd name="T24" fmla="*/ 9 w 12"/>
                  <a:gd name="T25" fmla="*/ 10 h 12"/>
                  <a:gd name="T26" fmla="*/ 9 w 12"/>
                  <a:gd name="T27" fmla="*/ 12 h 12"/>
                  <a:gd name="T28" fmla="*/ 7 w 12"/>
                  <a:gd name="T29" fmla="*/ 12 h 12"/>
                  <a:gd name="T30" fmla="*/ 4 w 12"/>
                  <a:gd name="T31" fmla="*/ 12 h 12"/>
                  <a:gd name="T32" fmla="*/ 4 w 12"/>
                  <a:gd name="T33" fmla="*/ 10 h 12"/>
                  <a:gd name="T34" fmla="*/ 4 w 12"/>
                  <a:gd name="T35" fmla="*/ 12 h 12"/>
                  <a:gd name="T36" fmla="*/ 4 w 12"/>
                  <a:gd name="T37" fmla="*/ 10 h 12"/>
                  <a:gd name="T38" fmla="*/ 2 w 12"/>
                  <a:gd name="T39" fmla="*/ 10 h 12"/>
                  <a:gd name="T40" fmla="*/ 0 w 12"/>
                  <a:gd name="T41" fmla="*/ 10 h 12"/>
                  <a:gd name="T42" fmla="*/ 0 w 12"/>
                  <a:gd name="T43" fmla="*/ 8 h 12"/>
                  <a:gd name="T44" fmla="*/ 2 w 12"/>
                  <a:gd name="T45" fmla="*/ 8 h 12"/>
                  <a:gd name="T46" fmla="*/ 2 w 12"/>
                  <a:gd name="T47" fmla="*/ 5 h 12"/>
                  <a:gd name="T48" fmla="*/ 2 w 12"/>
                  <a:gd name="T49" fmla="*/ 3 h 12"/>
                  <a:gd name="T50" fmla="*/ 4 w 12"/>
                  <a:gd name="T51" fmla="*/ 3 h 12"/>
                  <a:gd name="T52" fmla="*/ 4 w 12"/>
                  <a:gd name="T53" fmla="*/ 0 h 12"/>
                  <a:gd name="T54" fmla="*/ 2 w 12"/>
                  <a:gd name="T55" fmla="*/ 0 h 12"/>
                  <a:gd name="T56" fmla="*/ 4 w 12"/>
                  <a:gd name="T57" fmla="*/ 0 h 12"/>
                  <a:gd name="T58" fmla="*/ 7 w 12"/>
                  <a:gd name="T59" fmla="*/ 0 h 12"/>
                  <a:gd name="T60" fmla="*/ 9 w 12"/>
                  <a:gd name="T6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" h="12">
                    <a:moveTo>
                      <a:pt x="9" y="0"/>
                    </a:moveTo>
                    <a:lnTo>
                      <a:pt x="7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9" y="8"/>
                    </a:lnTo>
                    <a:lnTo>
                      <a:pt x="12" y="8"/>
                    </a:lnTo>
                    <a:lnTo>
                      <a:pt x="12" y="5"/>
                    </a:lnTo>
                    <a:lnTo>
                      <a:pt x="12" y="8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2" name="Freeform 2408"/>
              <p:cNvSpPr>
                <a:spLocks/>
              </p:cNvSpPr>
              <p:nvPr/>
            </p:nvSpPr>
            <p:spPr bwMode="auto">
              <a:xfrm>
                <a:off x="1608" y="962"/>
                <a:ext cx="12" cy="15"/>
              </a:xfrm>
              <a:custGeom>
                <a:avLst/>
                <a:gdLst>
                  <a:gd name="T0" fmla="*/ 2 w 12"/>
                  <a:gd name="T1" fmla="*/ 0 h 15"/>
                  <a:gd name="T2" fmla="*/ 5 w 12"/>
                  <a:gd name="T3" fmla="*/ 3 h 15"/>
                  <a:gd name="T4" fmla="*/ 5 w 12"/>
                  <a:gd name="T5" fmla="*/ 5 h 15"/>
                  <a:gd name="T6" fmla="*/ 7 w 12"/>
                  <a:gd name="T7" fmla="*/ 5 h 15"/>
                  <a:gd name="T8" fmla="*/ 5 w 12"/>
                  <a:gd name="T9" fmla="*/ 5 h 15"/>
                  <a:gd name="T10" fmla="*/ 5 w 12"/>
                  <a:gd name="T11" fmla="*/ 8 h 15"/>
                  <a:gd name="T12" fmla="*/ 7 w 12"/>
                  <a:gd name="T13" fmla="*/ 8 h 15"/>
                  <a:gd name="T14" fmla="*/ 9 w 12"/>
                  <a:gd name="T15" fmla="*/ 8 h 15"/>
                  <a:gd name="T16" fmla="*/ 12 w 12"/>
                  <a:gd name="T17" fmla="*/ 8 h 15"/>
                  <a:gd name="T18" fmla="*/ 12 w 12"/>
                  <a:gd name="T19" fmla="*/ 10 h 15"/>
                  <a:gd name="T20" fmla="*/ 12 w 12"/>
                  <a:gd name="T21" fmla="*/ 13 h 15"/>
                  <a:gd name="T22" fmla="*/ 12 w 12"/>
                  <a:gd name="T23" fmla="*/ 15 h 15"/>
                  <a:gd name="T24" fmla="*/ 9 w 12"/>
                  <a:gd name="T25" fmla="*/ 15 h 15"/>
                  <a:gd name="T26" fmla="*/ 9 w 12"/>
                  <a:gd name="T27" fmla="*/ 13 h 15"/>
                  <a:gd name="T28" fmla="*/ 7 w 12"/>
                  <a:gd name="T29" fmla="*/ 13 h 15"/>
                  <a:gd name="T30" fmla="*/ 7 w 12"/>
                  <a:gd name="T31" fmla="*/ 10 h 15"/>
                  <a:gd name="T32" fmla="*/ 5 w 12"/>
                  <a:gd name="T33" fmla="*/ 10 h 15"/>
                  <a:gd name="T34" fmla="*/ 5 w 12"/>
                  <a:gd name="T35" fmla="*/ 8 h 15"/>
                  <a:gd name="T36" fmla="*/ 2 w 12"/>
                  <a:gd name="T37" fmla="*/ 8 h 15"/>
                  <a:gd name="T38" fmla="*/ 5 w 12"/>
                  <a:gd name="T39" fmla="*/ 8 h 15"/>
                  <a:gd name="T40" fmla="*/ 2 w 12"/>
                  <a:gd name="T41" fmla="*/ 8 h 15"/>
                  <a:gd name="T42" fmla="*/ 2 w 12"/>
                  <a:gd name="T43" fmla="*/ 5 h 15"/>
                  <a:gd name="T44" fmla="*/ 0 w 12"/>
                  <a:gd name="T45" fmla="*/ 5 h 15"/>
                  <a:gd name="T46" fmla="*/ 0 w 12"/>
                  <a:gd name="T47" fmla="*/ 3 h 15"/>
                  <a:gd name="T48" fmla="*/ 0 w 12"/>
                  <a:gd name="T49" fmla="*/ 0 h 15"/>
                  <a:gd name="T50" fmla="*/ 2 w 12"/>
                  <a:gd name="T5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" h="15">
                    <a:moveTo>
                      <a:pt x="2" y="0"/>
                    </a:moveTo>
                    <a:lnTo>
                      <a:pt x="5" y="3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3"/>
                    </a:lnTo>
                    <a:lnTo>
                      <a:pt x="12" y="15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3" name="Freeform 2409"/>
              <p:cNvSpPr>
                <a:spLocks/>
              </p:cNvSpPr>
              <p:nvPr/>
            </p:nvSpPr>
            <p:spPr bwMode="auto">
              <a:xfrm>
                <a:off x="1583" y="950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3 w 3"/>
                  <a:gd name="T4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4" name="Freeform 2410"/>
              <p:cNvSpPr>
                <a:spLocks/>
              </p:cNvSpPr>
              <p:nvPr/>
            </p:nvSpPr>
            <p:spPr bwMode="auto">
              <a:xfrm>
                <a:off x="1573" y="90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3 h 3"/>
                  <a:gd name="T4" fmla="*/ 0 w 3"/>
                  <a:gd name="T5" fmla="*/ 0 h 3"/>
                  <a:gd name="T6" fmla="*/ 3 w 3"/>
                  <a:gd name="T7" fmla="*/ 0 h 3"/>
                  <a:gd name="T8" fmla="*/ 0 w 3"/>
                  <a:gd name="T9" fmla="*/ 0 h 3"/>
                  <a:gd name="T10" fmla="*/ 3 w 3"/>
                  <a:gd name="T11" fmla="*/ 0 h 3"/>
                  <a:gd name="T12" fmla="*/ 3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5" name="Freeform 2411"/>
              <p:cNvSpPr>
                <a:spLocks/>
              </p:cNvSpPr>
              <p:nvPr/>
            </p:nvSpPr>
            <p:spPr bwMode="auto">
              <a:xfrm>
                <a:off x="1578" y="901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6" name="Freeform 2412"/>
              <p:cNvSpPr>
                <a:spLocks/>
              </p:cNvSpPr>
              <p:nvPr/>
            </p:nvSpPr>
            <p:spPr bwMode="auto">
              <a:xfrm>
                <a:off x="1573" y="89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3 w 5"/>
                  <a:gd name="T3" fmla="*/ 2 h 5"/>
                  <a:gd name="T4" fmla="*/ 3 w 5"/>
                  <a:gd name="T5" fmla="*/ 0 h 5"/>
                  <a:gd name="T6" fmla="*/ 3 w 5"/>
                  <a:gd name="T7" fmla="*/ 2 h 5"/>
                  <a:gd name="T8" fmla="*/ 5 w 5"/>
                  <a:gd name="T9" fmla="*/ 2 h 5"/>
                  <a:gd name="T10" fmla="*/ 5 w 5"/>
                  <a:gd name="T11" fmla="*/ 5 h 5"/>
                  <a:gd name="T12" fmla="*/ 3 w 5"/>
                  <a:gd name="T13" fmla="*/ 5 h 5"/>
                  <a:gd name="T14" fmla="*/ 3 w 5"/>
                  <a:gd name="T15" fmla="*/ 2 h 5"/>
                  <a:gd name="T16" fmla="*/ 3 w 5"/>
                  <a:gd name="T17" fmla="*/ 5 h 5"/>
                  <a:gd name="T18" fmla="*/ 0 w 5"/>
                  <a:gd name="T19" fmla="*/ 5 h 5"/>
                  <a:gd name="T20" fmla="*/ 0 w 5"/>
                  <a:gd name="T21" fmla="*/ 2 h 5"/>
                  <a:gd name="T22" fmla="*/ 0 w 5"/>
                  <a:gd name="T23" fmla="*/ 0 h 5"/>
                  <a:gd name="T24" fmla="*/ 3 w 5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7" name="Freeform 2413"/>
              <p:cNvSpPr>
                <a:spLocks/>
              </p:cNvSpPr>
              <p:nvPr/>
            </p:nvSpPr>
            <p:spPr bwMode="auto">
              <a:xfrm>
                <a:off x="2334" y="1266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8" name="Freeform 2414"/>
              <p:cNvSpPr>
                <a:spLocks/>
              </p:cNvSpPr>
              <p:nvPr/>
            </p:nvSpPr>
            <p:spPr bwMode="auto">
              <a:xfrm>
                <a:off x="2336" y="1261"/>
                <a:ext cx="0" cy="5"/>
              </a:xfrm>
              <a:custGeom>
                <a:avLst/>
                <a:gdLst>
                  <a:gd name="T0" fmla="*/ 0 h 5"/>
                  <a:gd name="T1" fmla="*/ 2 h 5"/>
                  <a:gd name="T2" fmla="*/ 5 h 5"/>
                  <a:gd name="T3" fmla="*/ 2 h 5"/>
                  <a:gd name="T4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9" name="Freeform 2415"/>
              <p:cNvSpPr>
                <a:spLocks/>
              </p:cNvSpPr>
              <p:nvPr/>
            </p:nvSpPr>
            <p:spPr bwMode="auto">
              <a:xfrm>
                <a:off x="2334" y="1261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688" name="Group 2617"/>
            <p:cNvGrpSpPr>
              <a:grpSpLocks/>
            </p:cNvGrpSpPr>
            <p:nvPr/>
          </p:nvGrpSpPr>
          <p:grpSpPr bwMode="auto">
            <a:xfrm>
              <a:off x="1510" y="874"/>
              <a:ext cx="1963" cy="2020"/>
              <a:chOff x="1510" y="874"/>
              <a:chExt cx="1963" cy="2020"/>
            </a:xfrm>
          </p:grpSpPr>
          <p:sp>
            <p:nvSpPr>
              <p:cNvPr id="5700" name="Freeform 2417"/>
              <p:cNvSpPr>
                <a:spLocks/>
              </p:cNvSpPr>
              <p:nvPr/>
            </p:nvSpPr>
            <p:spPr bwMode="auto">
              <a:xfrm>
                <a:off x="2344" y="1212"/>
                <a:ext cx="7" cy="7"/>
              </a:xfrm>
              <a:custGeom>
                <a:avLst/>
                <a:gdLst>
                  <a:gd name="T0" fmla="*/ 7 w 7"/>
                  <a:gd name="T1" fmla="*/ 0 h 7"/>
                  <a:gd name="T2" fmla="*/ 7 w 7"/>
                  <a:gd name="T3" fmla="*/ 2 h 7"/>
                  <a:gd name="T4" fmla="*/ 4 w 7"/>
                  <a:gd name="T5" fmla="*/ 2 h 7"/>
                  <a:gd name="T6" fmla="*/ 4 w 7"/>
                  <a:gd name="T7" fmla="*/ 5 h 7"/>
                  <a:gd name="T8" fmla="*/ 2 w 7"/>
                  <a:gd name="T9" fmla="*/ 5 h 7"/>
                  <a:gd name="T10" fmla="*/ 2 w 7"/>
                  <a:gd name="T11" fmla="*/ 7 h 7"/>
                  <a:gd name="T12" fmla="*/ 0 w 7"/>
                  <a:gd name="T13" fmla="*/ 7 h 7"/>
                  <a:gd name="T14" fmla="*/ 0 w 7"/>
                  <a:gd name="T15" fmla="*/ 5 h 7"/>
                  <a:gd name="T16" fmla="*/ 0 w 7"/>
                  <a:gd name="T17" fmla="*/ 2 h 7"/>
                  <a:gd name="T18" fmla="*/ 2 w 7"/>
                  <a:gd name="T19" fmla="*/ 2 h 7"/>
                  <a:gd name="T20" fmla="*/ 2 w 7"/>
                  <a:gd name="T21" fmla="*/ 0 h 7"/>
                  <a:gd name="T22" fmla="*/ 4 w 7"/>
                  <a:gd name="T23" fmla="*/ 0 h 7"/>
                  <a:gd name="T24" fmla="*/ 7 w 7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7" y="2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1" name="Freeform 2418"/>
              <p:cNvSpPr>
                <a:spLocks/>
              </p:cNvSpPr>
              <p:nvPr/>
            </p:nvSpPr>
            <p:spPr bwMode="auto">
              <a:xfrm>
                <a:off x="2351" y="1192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2 w 2"/>
                  <a:gd name="T5" fmla="*/ 3 h 3"/>
                  <a:gd name="T6" fmla="*/ 0 w 2"/>
                  <a:gd name="T7" fmla="*/ 3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2" name="Freeform 2419"/>
              <p:cNvSpPr>
                <a:spLocks/>
              </p:cNvSpPr>
              <p:nvPr/>
            </p:nvSpPr>
            <p:spPr bwMode="auto">
              <a:xfrm>
                <a:off x="2351" y="118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3" name="Freeform 2420"/>
              <p:cNvSpPr>
                <a:spLocks/>
              </p:cNvSpPr>
              <p:nvPr/>
            </p:nvSpPr>
            <p:spPr bwMode="auto">
              <a:xfrm>
                <a:off x="2346" y="118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4" name="Freeform 2421"/>
              <p:cNvSpPr>
                <a:spLocks/>
              </p:cNvSpPr>
              <p:nvPr/>
            </p:nvSpPr>
            <p:spPr bwMode="auto">
              <a:xfrm>
                <a:off x="2346" y="118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5" name="Freeform 2422"/>
              <p:cNvSpPr>
                <a:spLocks/>
              </p:cNvSpPr>
              <p:nvPr/>
            </p:nvSpPr>
            <p:spPr bwMode="auto">
              <a:xfrm>
                <a:off x="2348" y="1185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2 h 2"/>
                  <a:gd name="T6" fmla="*/ 3 w 3"/>
                  <a:gd name="T7" fmla="*/ 0 h 2"/>
                  <a:gd name="T8" fmla="*/ 0 w 3"/>
                  <a:gd name="T9" fmla="*/ 0 h 2"/>
                  <a:gd name="T10" fmla="*/ 3 w 3"/>
                  <a:gd name="T11" fmla="*/ 0 h 2"/>
                  <a:gd name="T12" fmla="*/ 0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6" name="Freeform 2423"/>
              <p:cNvSpPr>
                <a:spLocks/>
              </p:cNvSpPr>
              <p:nvPr/>
            </p:nvSpPr>
            <p:spPr bwMode="auto">
              <a:xfrm>
                <a:off x="2344" y="118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7" name="Freeform 2424"/>
              <p:cNvSpPr>
                <a:spLocks/>
              </p:cNvSpPr>
              <p:nvPr/>
            </p:nvSpPr>
            <p:spPr bwMode="auto">
              <a:xfrm>
                <a:off x="2344" y="118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8" name="Freeform 2425"/>
              <p:cNvSpPr>
                <a:spLocks/>
              </p:cNvSpPr>
              <p:nvPr/>
            </p:nvSpPr>
            <p:spPr bwMode="auto">
              <a:xfrm>
                <a:off x="2344" y="118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9" name="Freeform 2426"/>
              <p:cNvSpPr>
                <a:spLocks/>
              </p:cNvSpPr>
              <p:nvPr/>
            </p:nvSpPr>
            <p:spPr bwMode="auto">
              <a:xfrm>
                <a:off x="2248" y="120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0" name="Freeform 2427"/>
              <p:cNvSpPr>
                <a:spLocks/>
              </p:cNvSpPr>
              <p:nvPr/>
            </p:nvSpPr>
            <p:spPr bwMode="auto">
              <a:xfrm>
                <a:off x="2207" y="1192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1" name="Freeform 2428"/>
              <p:cNvSpPr>
                <a:spLocks/>
              </p:cNvSpPr>
              <p:nvPr/>
            </p:nvSpPr>
            <p:spPr bwMode="auto">
              <a:xfrm>
                <a:off x="2268" y="115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2" name="Freeform 2429"/>
              <p:cNvSpPr>
                <a:spLocks/>
              </p:cNvSpPr>
              <p:nvPr/>
            </p:nvSpPr>
            <p:spPr bwMode="auto">
              <a:xfrm>
                <a:off x="2268" y="115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3" name="Freeform 2430"/>
              <p:cNvSpPr>
                <a:spLocks/>
              </p:cNvSpPr>
              <p:nvPr/>
            </p:nvSpPr>
            <p:spPr bwMode="auto">
              <a:xfrm>
                <a:off x="2268" y="115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4" name="Freeform 2431"/>
              <p:cNvSpPr>
                <a:spLocks/>
              </p:cNvSpPr>
              <p:nvPr/>
            </p:nvSpPr>
            <p:spPr bwMode="auto">
              <a:xfrm>
                <a:off x="2268" y="115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5" name="Rectangle 2432"/>
              <p:cNvSpPr>
                <a:spLocks noChangeArrowheads="1"/>
              </p:cNvSpPr>
              <p:nvPr/>
            </p:nvSpPr>
            <p:spPr bwMode="auto">
              <a:xfrm>
                <a:off x="2265" y="1156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6" name="Freeform 2433"/>
              <p:cNvSpPr>
                <a:spLocks/>
              </p:cNvSpPr>
              <p:nvPr/>
            </p:nvSpPr>
            <p:spPr bwMode="auto">
              <a:xfrm>
                <a:off x="2265" y="1156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7" name="Freeform 2434"/>
              <p:cNvSpPr>
                <a:spLocks/>
              </p:cNvSpPr>
              <p:nvPr/>
            </p:nvSpPr>
            <p:spPr bwMode="auto">
              <a:xfrm>
                <a:off x="2268" y="1156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0 h 5"/>
                  <a:gd name="T4" fmla="*/ 5 w 5"/>
                  <a:gd name="T5" fmla="*/ 0 h 5"/>
                  <a:gd name="T6" fmla="*/ 5 w 5"/>
                  <a:gd name="T7" fmla="*/ 2 h 5"/>
                  <a:gd name="T8" fmla="*/ 5 w 5"/>
                  <a:gd name="T9" fmla="*/ 5 h 5"/>
                  <a:gd name="T10" fmla="*/ 2 w 5"/>
                  <a:gd name="T11" fmla="*/ 5 h 5"/>
                  <a:gd name="T12" fmla="*/ 0 w 5"/>
                  <a:gd name="T13" fmla="*/ 5 h 5"/>
                  <a:gd name="T14" fmla="*/ 2 w 5"/>
                  <a:gd name="T15" fmla="*/ 5 h 5"/>
                  <a:gd name="T16" fmla="*/ 0 w 5"/>
                  <a:gd name="T17" fmla="*/ 5 h 5"/>
                  <a:gd name="T18" fmla="*/ 0 w 5"/>
                  <a:gd name="T19" fmla="*/ 2 h 5"/>
                  <a:gd name="T20" fmla="*/ 0 w 5"/>
                  <a:gd name="T21" fmla="*/ 5 h 5"/>
                  <a:gd name="T22" fmla="*/ 2 w 5"/>
                  <a:gd name="T23" fmla="*/ 5 h 5"/>
                  <a:gd name="T24" fmla="*/ 0 w 5"/>
                  <a:gd name="T25" fmla="*/ 5 h 5"/>
                  <a:gd name="T26" fmla="*/ 0 w 5"/>
                  <a:gd name="T27" fmla="*/ 2 h 5"/>
                  <a:gd name="T28" fmla="*/ 0 w 5"/>
                  <a:gd name="T2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8" name="Freeform 2435"/>
              <p:cNvSpPr>
                <a:spLocks/>
              </p:cNvSpPr>
              <p:nvPr/>
            </p:nvSpPr>
            <p:spPr bwMode="auto">
              <a:xfrm>
                <a:off x="2319" y="1275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9" name="Freeform 2436"/>
              <p:cNvSpPr>
                <a:spLocks/>
              </p:cNvSpPr>
              <p:nvPr/>
            </p:nvSpPr>
            <p:spPr bwMode="auto">
              <a:xfrm>
                <a:off x="2334" y="127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0" name="Freeform 2437"/>
              <p:cNvSpPr>
                <a:spLocks/>
              </p:cNvSpPr>
              <p:nvPr/>
            </p:nvSpPr>
            <p:spPr bwMode="auto">
              <a:xfrm>
                <a:off x="2331" y="127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1" name="Freeform 2438"/>
              <p:cNvSpPr>
                <a:spLocks/>
              </p:cNvSpPr>
              <p:nvPr/>
            </p:nvSpPr>
            <p:spPr bwMode="auto">
              <a:xfrm>
                <a:off x="2334" y="1268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3 h 5"/>
                  <a:gd name="T4" fmla="*/ 0 w 2"/>
                  <a:gd name="T5" fmla="*/ 0 h 5"/>
                  <a:gd name="T6" fmla="*/ 2 w 2"/>
                  <a:gd name="T7" fmla="*/ 0 h 5"/>
                  <a:gd name="T8" fmla="*/ 0 w 2"/>
                  <a:gd name="T9" fmla="*/ 0 h 5"/>
                  <a:gd name="T10" fmla="*/ 2 w 2"/>
                  <a:gd name="T11" fmla="*/ 0 h 5"/>
                  <a:gd name="T12" fmla="*/ 2 w 2"/>
                  <a:gd name="T13" fmla="*/ 3 h 5"/>
                  <a:gd name="T14" fmla="*/ 0 w 2"/>
                  <a:gd name="T15" fmla="*/ 3 h 5"/>
                  <a:gd name="T16" fmla="*/ 0 w 2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2" name="Freeform 2439"/>
              <p:cNvSpPr>
                <a:spLocks/>
              </p:cNvSpPr>
              <p:nvPr/>
            </p:nvSpPr>
            <p:spPr bwMode="auto">
              <a:xfrm>
                <a:off x="2309" y="1266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3" name="Freeform 2440"/>
              <p:cNvSpPr>
                <a:spLocks/>
              </p:cNvSpPr>
              <p:nvPr/>
            </p:nvSpPr>
            <p:spPr bwMode="auto">
              <a:xfrm>
                <a:off x="2331" y="126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4" name="Freeform 2441"/>
              <p:cNvSpPr>
                <a:spLocks/>
              </p:cNvSpPr>
              <p:nvPr/>
            </p:nvSpPr>
            <p:spPr bwMode="auto">
              <a:xfrm>
                <a:off x="2334" y="126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5" name="Freeform 2442"/>
              <p:cNvSpPr>
                <a:spLocks/>
              </p:cNvSpPr>
              <p:nvPr/>
            </p:nvSpPr>
            <p:spPr bwMode="auto">
              <a:xfrm>
                <a:off x="2314" y="125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3 h 3"/>
                  <a:gd name="T4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6" name="Freeform 2443"/>
              <p:cNvSpPr>
                <a:spLocks/>
              </p:cNvSpPr>
              <p:nvPr/>
            </p:nvSpPr>
            <p:spPr bwMode="auto">
              <a:xfrm>
                <a:off x="2329" y="124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0 h 2"/>
                  <a:gd name="T10" fmla="*/ 0 w 2"/>
                  <a:gd name="T11" fmla="*/ 2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7" name="Freeform 2444"/>
              <p:cNvSpPr>
                <a:spLocks/>
              </p:cNvSpPr>
              <p:nvPr/>
            </p:nvSpPr>
            <p:spPr bwMode="auto">
              <a:xfrm>
                <a:off x="2324" y="1239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8" name="Freeform 2445"/>
              <p:cNvSpPr>
                <a:spLocks/>
              </p:cNvSpPr>
              <p:nvPr/>
            </p:nvSpPr>
            <p:spPr bwMode="auto">
              <a:xfrm>
                <a:off x="2324" y="123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9" name="Freeform 2446"/>
              <p:cNvSpPr>
                <a:spLocks/>
              </p:cNvSpPr>
              <p:nvPr/>
            </p:nvSpPr>
            <p:spPr bwMode="auto">
              <a:xfrm>
                <a:off x="2329" y="123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0" name="Freeform 2447"/>
              <p:cNvSpPr>
                <a:spLocks/>
              </p:cNvSpPr>
              <p:nvPr/>
            </p:nvSpPr>
            <p:spPr bwMode="auto">
              <a:xfrm>
                <a:off x="2334" y="1183"/>
                <a:ext cx="10" cy="2"/>
              </a:xfrm>
              <a:custGeom>
                <a:avLst/>
                <a:gdLst>
                  <a:gd name="T0" fmla="*/ 7 w 10"/>
                  <a:gd name="T1" fmla="*/ 0 h 2"/>
                  <a:gd name="T2" fmla="*/ 10 w 10"/>
                  <a:gd name="T3" fmla="*/ 0 h 2"/>
                  <a:gd name="T4" fmla="*/ 7 w 10"/>
                  <a:gd name="T5" fmla="*/ 0 h 2"/>
                  <a:gd name="T6" fmla="*/ 7 w 10"/>
                  <a:gd name="T7" fmla="*/ 2 h 2"/>
                  <a:gd name="T8" fmla="*/ 7 w 10"/>
                  <a:gd name="T9" fmla="*/ 0 h 2"/>
                  <a:gd name="T10" fmla="*/ 7 w 10"/>
                  <a:gd name="T11" fmla="*/ 2 h 2"/>
                  <a:gd name="T12" fmla="*/ 7 w 10"/>
                  <a:gd name="T13" fmla="*/ 0 h 2"/>
                  <a:gd name="T14" fmla="*/ 7 w 10"/>
                  <a:gd name="T15" fmla="*/ 2 h 2"/>
                  <a:gd name="T16" fmla="*/ 7 w 10"/>
                  <a:gd name="T17" fmla="*/ 0 h 2"/>
                  <a:gd name="T18" fmla="*/ 7 w 10"/>
                  <a:gd name="T19" fmla="*/ 2 h 2"/>
                  <a:gd name="T20" fmla="*/ 5 w 10"/>
                  <a:gd name="T21" fmla="*/ 2 h 2"/>
                  <a:gd name="T22" fmla="*/ 2 w 10"/>
                  <a:gd name="T23" fmla="*/ 2 h 2"/>
                  <a:gd name="T24" fmla="*/ 0 w 10"/>
                  <a:gd name="T25" fmla="*/ 2 h 2"/>
                  <a:gd name="T26" fmla="*/ 2 w 10"/>
                  <a:gd name="T27" fmla="*/ 2 h 2"/>
                  <a:gd name="T28" fmla="*/ 5 w 10"/>
                  <a:gd name="T29" fmla="*/ 2 h 2"/>
                  <a:gd name="T30" fmla="*/ 5 w 10"/>
                  <a:gd name="T31" fmla="*/ 0 h 2"/>
                  <a:gd name="T32" fmla="*/ 7 w 10"/>
                  <a:gd name="T3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2">
                    <a:moveTo>
                      <a:pt x="7" y="0"/>
                    </a:moveTo>
                    <a:lnTo>
                      <a:pt x="10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1" name="Freeform 2448"/>
              <p:cNvSpPr>
                <a:spLocks/>
              </p:cNvSpPr>
              <p:nvPr/>
            </p:nvSpPr>
            <p:spPr bwMode="auto">
              <a:xfrm>
                <a:off x="2060" y="118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2" name="Freeform 2449"/>
              <p:cNvSpPr>
                <a:spLocks/>
              </p:cNvSpPr>
              <p:nvPr/>
            </p:nvSpPr>
            <p:spPr bwMode="auto">
              <a:xfrm>
                <a:off x="1573" y="877"/>
                <a:ext cx="778" cy="501"/>
              </a:xfrm>
              <a:custGeom>
                <a:avLst/>
                <a:gdLst>
                  <a:gd name="T0" fmla="*/ 32 w 778"/>
                  <a:gd name="T1" fmla="*/ 15 h 501"/>
                  <a:gd name="T2" fmla="*/ 71 w 778"/>
                  <a:gd name="T3" fmla="*/ 24 h 501"/>
                  <a:gd name="T4" fmla="*/ 113 w 778"/>
                  <a:gd name="T5" fmla="*/ 37 h 501"/>
                  <a:gd name="T6" fmla="*/ 157 w 778"/>
                  <a:gd name="T7" fmla="*/ 37 h 501"/>
                  <a:gd name="T8" fmla="*/ 186 w 778"/>
                  <a:gd name="T9" fmla="*/ 24 h 501"/>
                  <a:gd name="T10" fmla="*/ 228 w 778"/>
                  <a:gd name="T11" fmla="*/ 24 h 501"/>
                  <a:gd name="T12" fmla="*/ 252 w 778"/>
                  <a:gd name="T13" fmla="*/ 41 h 501"/>
                  <a:gd name="T14" fmla="*/ 272 w 778"/>
                  <a:gd name="T15" fmla="*/ 54 h 501"/>
                  <a:gd name="T16" fmla="*/ 284 w 778"/>
                  <a:gd name="T17" fmla="*/ 78 h 501"/>
                  <a:gd name="T18" fmla="*/ 299 w 778"/>
                  <a:gd name="T19" fmla="*/ 90 h 501"/>
                  <a:gd name="T20" fmla="*/ 323 w 778"/>
                  <a:gd name="T21" fmla="*/ 103 h 501"/>
                  <a:gd name="T22" fmla="*/ 335 w 778"/>
                  <a:gd name="T23" fmla="*/ 83 h 501"/>
                  <a:gd name="T24" fmla="*/ 348 w 778"/>
                  <a:gd name="T25" fmla="*/ 78 h 501"/>
                  <a:gd name="T26" fmla="*/ 367 w 778"/>
                  <a:gd name="T27" fmla="*/ 81 h 501"/>
                  <a:gd name="T28" fmla="*/ 384 w 778"/>
                  <a:gd name="T29" fmla="*/ 90 h 501"/>
                  <a:gd name="T30" fmla="*/ 396 w 778"/>
                  <a:gd name="T31" fmla="*/ 105 h 501"/>
                  <a:gd name="T32" fmla="*/ 414 w 778"/>
                  <a:gd name="T33" fmla="*/ 129 h 501"/>
                  <a:gd name="T34" fmla="*/ 426 w 778"/>
                  <a:gd name="T35" fmla="*/ 154 h 501"/>
                  <a:gd name="T36" fmla="*/ 443 w 778"/>
                  <a:gd name="T37" fmla="*/ 173 h 501"/>
                  <a:gd name="T38" fmla="*/ 455 w 778"/>
                  <a:gd name="T39" fmla="*/ 178 h 501"/>
                  <a:gd name="T40" fmla="*/ 462 w 778"/>
                  <a:gd name="T41" fmla="*/ 183 h 501"/>
                  <a:gd name="T42" fmla="*/ 470 w 778"/>
                  <a:gd name="T43" fmla="*/ 183 h 501"/>
                  <a:gd name="T44" fmla="*/ 480 w 778"/>
                  <a:gd name="T45" fmla="*/ 188 h 501"/>
                  <a:gd name="T46" fmla="*/ 482 w 778"/>
                  <a:gd name="T47" fmla="*/ 208 h 501"/>
                  <a:gd name="T48" fmla="*/ 475 w 778"/>
                  <a:gd name="T49" fmla="*/ 242 h 501"/>
                  <a:gd name="T50" fmla="*/ 470 w 778"/>
                  <a:gd name="T51" fmla="*/ 279 h 501"/>
                  <a:gd name="T52" fmla="*/ 484 w 778"/>
                  <a:gd name="T53" fmla="*/ 306 h 501"/>
                  <a:gd name="T54" fmla="*/ 492 w 778"/>
                  <a:gd name="T55" fmla="*/ 335 h 501"/>
                  <a:gd name="T56" fmla="*/ 511 w 778"/>
                  <a:gd name="T57" fmla="*/ 357 h 501"/>
                  <a:gd name="T58" fmla="*/ 524 w 778"/>
                  <a:gd name="T59" fmla="*/ 376 h 501"/>
                  <a:gd name="T60" fmla="*/ 551 w 778"/>
                  <a:gd name="T61" fmla="*/ 391 h 501"/>
                  <a:gd name="T62" fmla="*/ 580 w 778"/>
                  <a:gd name="T63" fmla="*/ 398 h 501"/>
                  <a:gd name="T64" fmla="*/ 612 w 778"/>
                  <a:gd name="T65" fmla="*/ 389 h 501"/>
                  <a:gd name="T66" fmla="*/ 643 w 778"/>
                  <a:gd name="T67" fmla="*/ 384 h 501"/>
                  <a:gd name="T68" fmla="*/ 668 w 778"/>
                  <a:gd name="T69" fmla="*/ 367 h 501"/>
                  <a:gd name="T70" fmla="*/ 675 w 778"/>
                  <a:gd name="T71" fmla="*/ 337 h 501"/>
                  <a:gd name="T72" fmla="*/ 695 w 778"/>
                  <a:gd name="T73" fmla="*/ 315 h 501"/>
                  <a:gd name="T74" fmla="*/ 724 w 778"/>
                  <a:gd name="T75" fmla="*/ 308 h 501"/>
                  <a:gd name="T76" fmla="*/ 749 w 778"/>
                  <a:gd name="T77" fmla="*/ 306 h 501"/>
                  <a:gd name="T78" fmla="*/ 771 w 778"/>
                  <a:gd name="T79" fmla="*/ 306 h 501"/>
                  <a:gd name="T80" fmla="*/ 775 w 778"/>
                  <a:gd name="T81" fmla="*/ 313 h 501"/>
                  <a:gd name="T82" fmla="*/ 778 w 778"/>
                  <a:gd name="T83" fmla="*/ 323 h 501"/>
                  <a:gd name="T84" fmla="*/ 766 w 778"/>
                  <a:gd name="T85" fmla="*/ 337 h 501"/>
                  <a:gd name="T86" fmla="*/ 758 w 778"/>
                  <a:gd name="T87" fmla="*/ 352 h 501"/>
                  <a:gd name="T88" fmla="*/ 753 w 778"/>
                  <a:gd name="T89" fmla="*/ 359 h 501"/>
                  <a:gd name="T90" fmla="*/ 758 w 778"/>
                  <a:gd name="T91" fmla="*/ 362 h 501"/>
                  <a:gd name="T92" fmla="*/ 751 w 778"/>
                  <a:gd name="T93" fmla="*/ 372 h 501"/>
                  <a:gd name="T94" fmla="*/ 753 w 778"/>
                  <a:gd name="T95" fmla="*/ 376 h 501"/>
                  <a:gd name="T96" fmla="*/ 749 w 778"/>
                  <a:gd name="T97" fmla="*/ 398 h 501"/>
                  <a:gd name="T98" fmla="*/ 746 w 778"/>
                  <a:gd name="T99" fmla="*/ 394 h 501"/>
                  <a:gd name="T100" fmla="*/ 739 w 778"/>
                  <a:gd name="T101" fmla="*/ 384 h 501"/>
                  <a:gd name="T102" fmla="*/ 724 w 778"/>
                  <a:gd name="T103" fmla="*/ 401 h 501"/>
                  <a:gd name="T104" fmla="*/ 697 w 778"/>
                  <a:gd name="T105" fmla="*/ 411 h 501"/>
                  <a:gd name="T106" fmla="*/ 661 w 778"/>
                  <a:gd name="T107" fmla="*/ 418 h 501"/>
                  <a:gd name="T108" fmla="*/ 658 w 778"/>
                  <a:gd name="T109" fmla="*/ 433 h 501"/>
                  <a:gd name="T110" fmla="*/ 670 w 778"/>
                  <a:gd name="T111" fmla="*/ 447 h 501"/>
                  <a:gd name="T112" fmla="*/ 661 w 778"/>
                  <a:gd name="T113" fmla="*/ 460 h 501"/>
                  <a:gd name="T114" fmla="*/ 629 w 778"/>
                  <a:gd name="T115" fmla="*/ 477 h 501"/>
                  <a:gd name="T116" fmla="*/ 629 w 778"/>
                  <a:gd name="T117" fmla="*/ 499 h 501"/>
                  <a:gd name="T118" fmla="*/ 607 w 778"/>
                  <a:gd name="T119" fmla="*/ 484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78" h="501">
                    <a:moveTo>
                      <a:pt x="0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10" y="7"/>
                    </a:lnTo>
                    <a:lnTo>
                      <a:pt x="13" y="7"/>
                    </a:lnTo>
                    <a:lnTo>
                      <a:pt x="15" y="7"/>
                    </a:lnTo>
                    <a:lnTo>
                      <a:pt x="15" y="10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2" y="10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30" y="12"/>
                    </a:lnTo>
                    <a:lnTo>
                      <a:pt x="32" y="15"/>
                    </a:lnTo>
                    <a:lnTo>
                      <a:pt x="35" y="15"/>
                    </a:lnTo>
                    <a:lnTo>
                      <a:pt x="37" y="15"/>
                    </a:lnTo>
                    <a:lnTo>
                      <a:pt x="40" y="15"/>
                    </a:lnTo>
                    <a:lnTo>
                      <a:pt x="40" y="17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49" y="19"/>
                    </a:lnTo>
                    <a:lnTo>
                      <a:pt x="54" y="19"/>
                    </a:lnTo>
                    <a:lnTo>
                      <a:pt x="54" y="22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4" y="22"/>
                    </a:lnTo>
                    <a:lnTo>
                      <a:pt x="64" y="24"/>
                    </a:lnTo>
                    <a:lnTo>
                      <a:pt x="66" y="24"/>
                    </a:lnTo>
                    <a:lnTo>
                      <a:pt x="69" y="24"/>
                    </a:lnTo>
                    <a:lnTo>
                      <a:pt x="71" y="24"/>
                    </a:lnTo>
                    <a:lnTo>
                      <a:pt x="76" y="27"/>
                    </a:lnTo>
                    <a:lnTo>
                      <a:pt x="79" y="27"/>
                    </a:lnTo>
                    <a:lnTo>
                      <a:pt x="79" y="29"/>
                    </a:lnTo>
                    <a:lnTo>
                      <a:pt x="81" y="29"/>
                    </a:lnTo>
                    <a:lnTo>
                      <a:pt x="84" y="29"/>
                    </a:lnTo>
                    <a:lnTo>
                      <a:pt x="86" y="29"/>
                    </a:lnTo>
                    <a:lnTo>
                      <a:pt x="88" y="32"/>
                    </a:lnTo>
                    <a:lnTo>
                      <a:pt x="91" y="32"/>
                    </a:lnTo>
                    <a:lnTo>
                      <a:pt x="93" y="32"/>
                    </a:lnTo>
                    <a:lnTo>
                      <a:pt x="93" y="34"/>
                    </a:lnTo>
                    <a:lnTo>
                      <a:pt x="96" y="34"/>
                    </a:lnTo>
                    <a:lnTo>
                      <a:pt x="98" y="34"/>
                    </a:lnTo>
                    <a:lnTo>
                      <a:pt x="101" y="34"/>
                    </a:lnTo>
                    <a:lnTo>
                      <a:pt x="103" y="37"/>
                    </a:lnTo>
                    <a:lnTo>
                      <a:pt x="108" y="37"/>
                    </a:lnTo>
                    <a:lnTo>
                      <a:pt x="110" y="37"/>
                    </a:lnTo>
                    <a:lnTo>
                      <a:pt x="113" y="37"/>
                    </a:lnTo>
                    <a:lnTo>
                      <a:pt x="115" y="37"/>
                    </a:lnTo>
                    <a:lnTo>
                      <a:pt x="118" y="37"/>
                    </a:lnTo>
                    <a:lnTo>
                      <a:pt x="120" y="37"/>
                    </a:lnTo>
                    <a:lnTo>
                      <a:pt x="123" y="37"/>
                    </a:lnTo>
                    <a:lnTo>
                      <a:pt x="125" y="37"/>
                    </a:lnTo>
                    <a:lnTo>
                      <a:pt x="128" y="37"/>
                    </a:lnTo>
                    <a:lnTo>
                      <a:pt x="130" y="37"/>
                    </a:lnTo>
                    <a:lnTo>
                      <a:pt x="132" y="37"/>
                    </a:lnTo>
                    <a:lnTo>
                      <a:pt x="135" y="37"/>
                    </a:lnTo>
                    <a:lnTo>
                      <a:pt x="137" y="37"/>
                    </a:lnTo>
                    <a:lnTo>
                      <a:pt x="140" y="37"/>
                    </a:lnTo>
                    <a:lnTo>
                      <a:pt x="142" y="37"/>
                    </a:lnTo>
                    <a:lnTo>
                      <a:pt x="145" y="37"/>
                    </a:lnTo>
                    <a:lnTo>
                      <a:pt x="147" y="37"/>
                    </a:lnTo>
                    <a:lnTo>
                      <a:pt x="150" y="37"/>
                    </a:lnTo>
                    <a:lnTo>
                      <a:pt x="152" y="37"/>
                    </a:lnTo>
                    <a:lnTo>
                      <a:pt x="157" y="37"/>
                    </a:lnTo>
                    <a:lnTo>
                      <a:pt x="159" y="37"/>
                    </a:lnTo>
                    <a:lnTo>
                      <a:pt x="162" y="37"/>
                    </a:lnTo>
                    <a:lnTo>
                      <a:pt x="164" y="37"/>
                    </a:lnTo>
                    <a:lnTo>
                      <a:pt x="167" y="37"/>
                    </a:lnTo>
                    <a:lnTo>
                      <a:pt x="169" y="37"/>
                    </a:lnTo>
                    <a:lnTo>
                      <a:pt x="172" y="37"/>
                    </a:lnTo>
                    <a:lnTo>
                      <a:pt x="174" y="37"/>
                    </a:lnTo>
                    <a:lnTo>
                      <a:pt x="176" y="37"/>
                    </a:lnTo>
                    <a:lnTo>
                      <a:pt x="179" y="37"/>
                    </a:lnTo>
                    <a:lnTo>
                      <a:pt x="181" y="37"/>
                    </a:lnTo>
                    <a:lnTo>
                      <a:pt x="184" y="37"/>
                    </a:lnTo>
                    <a:lnTo>
                      <a:pt x="184" y="34"/>
                    </a:lnTo>
                    <a:lnTo>
                      <a:pt x="184" y="32"/>
                    </a:lnTo>
                    <a:lnTo>
                      <a:pt x="184" y="29"/>
                    </a:lnTo>
                    <a:lnTo>
                      <a:pt x="184" y="27"/>
                    </a:lnTo>
                    <a:lnTo>
                      <a:pt x="184" y="24"/>
                    </a:lnTo>
                    <a:lnTo>
                      <a:pt x="186" y="24"/>
                    </a:lnTo>
                    <a:lnTo>
                      <a:pt x="189" y="24"/>
                    </a:lnTo>
                    <a:lnTo>
                      <a:pt x="191" y="24"/>
                    </a:lnTo>
                    <a:lnTo>
                      <a:pt x="194" y="24"/>
                    </a:lnTo>
                    <a:lnTo>
                      <a:pt x="196" y="24"/>
                    </a:lnTo>
                    <a:lnTo>
                      <a:pt x="198" y="24"/>
                    </a:lnTo>
                    <a:lnTo>
                      <a:pt x="201" y="24"/>
                    </a:lnTo>
                    <a:lnTo>
                      <a:pt x="203" y="24"/>
                    </a:lnTo>
                    <a:lnTo>
                      <a:pt x="206" y="24"/>
                    </a:lnTo>
                    <a:lnTo>
                      <a:pt x="208" y="24"/>
                    </a:lnTo>
                    <a:lnTo>
                      <a:pt x="211" y="24"/>
                    </a:lnTo>
                    <a:lnTo>
                      <a:pt x="213" y="24"/>
                    </a:lnTo>
                    <a:lnTo>
                      <a:pt x="216" y="24"/>
                    </a:lnTo>
                    <a:lnTo>
                      <a:pt x="218" y="24"/>
                    </a:lnTo>
                    <a:lnTo>
                      <a:pt x="220" y="24"/>
                    </a:lnTo>
                    <a:lnTo>
                      <a:pt x="223" y="24"/>
                    </a:lnTo>
                    <a:lnTo>
                      <a:pt x="225" y="24"/>
                    </a:lnTo>
                    <a:lnTo>
                      <a:pt x="228" y="24"/>
                    </a:lnTo>
                    <a:lnTo>
                      <a:pt x="230" y="24"/>
                    </a:lnTo>
                    <a:lnTo>
                      <a:pt x="233" y="24"/>
                    </a:lnTo>
                    <a:lnTo>
                      <a:pt x="235" y="24"/>
                    </a:lnTo>
                    <a:lnTo>
                      <a:pt x="235" y="27"/>
                    </a:lnTo>
                    <a:lnTo>
                      <a:pt x="235" y="29"/>
                    </a:lnTo>
                    <a:lnTo>
                      <a:pt x="238" y="29"/>
                    </a:lnTo>
                    <a:lnTo>
                      <a:pt x="238" y="32"/>
                    </a:lnTo>
                    <a:lnTo>
                      <a:pt x="240" y="32"/>
                    </a:lnTo>
                    <a:lnTo>
                      <a:pt x="240" y="34"/>
                    </a:lnTo>
                    <a:lnTo>
                      <a:pt x="242" y="34"/>
                    </a:lnTo>
                    <a:lnTo>
                      <a:pt x="245" y="34"/>
                    </a:lnTo>
                    <a:lnTo>
                      <a:pt x="245" y="37"/>
                    </a:lnTo>
                    <a:lnTo>
                      <a:pt x="247" y="37"/>
                    </a:lnTo>
                    <a:lnTo>
                      <a:pt x="250" y="37"/>
                    </a:lnTo>
                    <a:lnTo>
                      <a:pt x="250" y="39"/>
                    </a:lnTo>
                    <a:lnTo>
                      <a:pt x="250" y="41"/>
                    </a:lnTo>
                    <a:lnTo>
                      <a:pt x="252" y="41"/>
                    </a:lnTo>
                    <a:lnTo>
                      <a:pt x="255" y="41"/>
                    </a:lnTo>
                    <a:lnTo>
                      <a:pt x="255" y="44"/>
                    </a:lnTo>
                    <a:lnTo>
                      <a:pt x="257" y="44"/>
                    </a:lnTo>
                    <a:lnTo>
                      <a:pt x="257" y="46"/>
                    </a:lnTo>
                    <a:lnTo>
                      <a:pt x="260" y="46"/>
                    </a:lnTo>
                    <a:lnTo>
                      <a:pt x="260" y="49"/>
                    </a:lnTo>
                    <a:lnTo>
                      <a:pt x="262" y="49"/>
                    </a:lnTo>
                    <a:lnTo>
                      <a:pt x="262" y="51"/>
                    </a:lnTo>
                    <a:lnTo>
                      <a:pt x="264" y="51"/>
                    </a:lnTo>
                    <a:lnTo>
                      <a:pt x="264" y="49"/>
                    </a:lnTo>
                    <a:lnTo>
                      <a:pt x="264" y="51"/>
                    </a:lnTo>
                    <a:lnTo>
                      <a:pt x="267" y="51"/>
                    </a:lnTo>
                    <a:lnTo>
                      <a:pt x="269" y="51"/>
                    </a:lnTo>
                    <a:lnTo>
                      <a:pt x="269" y="54"/>
                    </a:lnTo>
                    <a:lnTo>
                      <a:pt x="272" y="54"/>
                    </a:lnTo>
                    <a:lnTo>
                      <a:pt x="269" y="54"/>
                    </a:lnTo>
                    <a:lnTo>
                      <a:pt x="272" y="54"/>
                    </a:lnTo>
                    <a:lnTo>
                      <a:pt x="272" y="56"/>
                    </a:lnTo>
                    <a:lnTo>
                      <a:pt x="274" y="56"/>
                    </a:lnTo>
                    <a:lnTo>
                      <a:pt x="274" y="59"/>
                    </a:lnTo>
                    <a:lnTo>
                      <a:pt x="277" y="59"/>
                    </a:lnTo>
                    <a:lnTo>
                      <a:pt x="277" y="61"/>
                    </a:lnTo>
                    <a:lnTo>
                      <a:pt x="277" y="63"/>
                    </a:lnTo>
                    <a:lnTo>
                      <a:pt x="279" y="63"/>
                    </a:lnTo>
                    <a:lnTo>
                      <a:pt x="279" y="66"/>
                    </a:lnTo>
                    <a:lnTo>
                      <a:pt x="282" y="66"/>
                    </a:lnTo>
                    <a:lnTo>
                      <a:pt x="279" y="66"/>
                    </a:lnTo>
                    <a:lnTo>
                      <a:pt x="282" y="66"/>
                    </a:lnTo>
                    <a:lnTo>
                      <a:pt x="282" y="68"/>
                    </a:lnTo>
                    <a:lnTo>
                      <a:pt x="282" y="71"/>
                    </a:lnTo>
                    <a:lnTo>
                      <a:pt x="282" y="73"/>
                    </a:lnTo>
                    <a:lnTo>
                      <a:pt x="282" y="76"/>
                    </a:lnTo>
                    <a:lnTo>
                      <a:pt x="282" y="78"/>
                    </a:lnTo>
                    <a:lnTo>
                      <a:pt x="284" y="78"/>
                    </a:lnTo>
                    <a:lnTo>
                      <a:pt x="282" y="78"/>
                    </a:lnTo>
                    <a:lnTo>
                      <a:pt x="284" y="78"/>
                    </a:lnTo>
                    <a:lnTo>
                      <a:pt x="284" y="81"/>
                    </a:lnTo>
                    <a:lnTo>
                      <a:pt x="286" y="81"/>
                    </a:lnTo>
                    <a:lnTo>
                      <a:pt x="284" y="81"/>
                    </a:lnTo>
                    <a:lnTo>
                      <a:pt x="284" y="83"/>
                    </a:lnTo>
                    <a:lnTo>
                      <a:pt x="286" y="83"/>
                    </a:lnTo>
                    <a:lnTo>
                      <a:pt x="284" y="83"/>
                    </a:lnTo>
                    <a:lnTo>
                      <a:pt x="286" y="83"/>
                    </a:lnTo>
                    <a:lnTo>
                      <a:pt x="289" y="83"/>
                    </a:lnTo>
                    <a:lnTo>
                      <a:pt x="289" y="85"/>
                    </a:lnTo>
                    <a:lnTo>
                      <a:pt x="291" y="85"/>
                    </a:lnTo>
                    <a:lnTo>
                      <a:pt x="294" y="85"/>
                    </a:lnTo>
                    <a:lnTo>
                      <a:pt x="294" y="88"/>
                    </a:lnTo>
                    <a:lnTo>
                      <a:pt x="294" y="90"/>
                    </a:lnTo>
                    <a:lnTo>
                      <a:pt x="296" y="90"/>
                    </a:lnTo>
                    <a:lnTo>
                      <a:pt x="299" y="90"/>
                    </a:lnTo>
                    <a:lnTo>
                      <a:pt x="299" y="93"/>
                    </a:lnTo>
                    <a:lnTo>
                      <a:pt x="301" y="93"/>
                    </a:lnTo>
                    <a:lnTo>
                      <a:pt x="304" y="93"/>
                    </a:lnTo>
                    <a:lnTo>
                      <a:pt x="306" y="93"/>
                    </a:lnTo>
                    <a:lnTo>
                      <a:pt x="306" y="95"/>
                    </a:lnTo>
                    <a:lnTo>
                      <a:pt x="308" y="95"/>
                    </a:lnTo>
                    <a:lnTo>
                      <a:pt x="311" y="95"/>
                    </a:lnTo>
                    <a:lnTo>
                      <a:pt x="311" y="98"/>
                    </a:lnTo>
                    <a:lnTo>
                      <a:pt x="311" y="95"/>
                    </a:lnTo>
                    <a:lnTo>
                      <a:pt x="313" y="95"/>
                    </a:lnTo>
                    <a:lnTo>
                      <a:pt x="313" y="98"/>
                    </a:lnTo>
                    <a:lnTo>
                      <a:pt x="316" y="98"/>
                    </a:lnTo>
                    <a:lnTo>
                      <a:pt x="316" y="100"/>
                    </a:lnTo>
                    <a:lnTo>
                      <a:pt x="318" y="100"/>
                    </a:lnTo>
                    <a:lnTo>
                      <a:pt x="321" y="100"/>
                    </a:lnTo>
                    <a:lnTo>
                      <a:pt x="323" y="100"/>
                    </a:lnTo>
                    <a:lnTo>
                      <a:pt x="323" y="103"/>
                    </a:lnTo>
                    <a:lnTo>
                      <a:pt x="323" y="100"/>
                    </a:lnTo>
                    <a:lnTo>
                      <a:pt x="326" y="100"/>
                    </a:lnTo>
                    <a:lnTo>
                      <a:pt x="326" y="98"/>
                    </a:lnTo>
                    <a:lnTo>
                      <a:pt x="326" y="100"/>
                    </a:lnTo>
                    <a:lnTo>
                      <a:pt x="326" y="98"/>
                    </a:lnTo>
                    <a:lnTo>
                      <a:pt x="328" y="98"/>
                    </a:lnTo>
                    <a:lnTo>
                      <a:pt x="326" y="98"/>
                    </a:lnTo>
                    <a:lnTo>
                      <a:pt x="328" y="98"/>
                    </a:lnTo>
                    <a:lnTo>
                      <a:pt x="328" y="95"/>
                    </a:lnTo>
                    <a:lnTo>
                      <a:pt x="330" y="95"/>
                    </a:lnTo>
                    <a:lnTo>
                      <a:pt x="330" y="93"/>
                    </a:lnTo>
                    <a:lnTo>
                      <a:pt x="330" y="90"/>
                    </a:lnTo>
                    <a:lnTo>
                      <a:pt x="333" y="90"/>
                    </a:lnTo>
                    <a:lnTo>
                      <a:pt x="333" y="88"/>
                    </a:lnTo>
                    <a:lnTo>
                      <a:pt x="333" y="85"/>
                    </a:lnTo>
                    <a:lnTo>
                      <a:pt x="335" y="85"/>
                    </a:lnTo>
                    <a:lnTo>
                      <a:pt x="335" y="83"/>
                    </a:lnTo>
                    <a:lnTo>
                      <a:pt x="333" y="83"/>
                    </a:lnTo>
                    <a:lnTo>
                      <a:pt x="335" y="83"/>
                    </a:lnTo>
                    <a:lnTo>
                      <a:pt x="335" y="81"/>
                    </a:lnTo>
                    <a:lnTo>
                      <a:pt x="338" y="81"/>
                    </a:lnTo>
                    <a:lnTo>
                      <a:pt x="340" y="81"/>
                    </a:lnTo>
                    <a:lnTo>
                      <a:pt x="340" y="78"/>
                    </a:lnTo>
                    <a:lnTo>
                      <a:pt x="340" y="81"/>
                    </a:lnTo>
                    <a:lnTo>
                      <a:pt x="340" y="78"/>
                    </a:lnTo>
                    <a:lnTo>
                      <a:pt x="343" y="78"/>
                    </a:lnTo>
                    <a:lnTo>
                      <a:pt x="345" y="78"/>
                    </a:lnTo>
                    <a:lnTo>
                      <a:pt x="345" y="81"/>
                    </a:lnTo>
                    <a:lnTo>
                      <a:pt x="345" y="78"/>
                    </a:lnTo>
                    <a:lnTo>
                      <a:pt x="345" y="81"/>
                    </a:lnTo>
                    <a:lnTo>
                      <a:pt x="345" y="78"/>
                    </a:lnTo>
                    <a:lnTo>
                      <a:pt x="345" y="76"/>
                    </a:lnTo>
                    <a:lnTo>
                      <a:pt x="348" y="76"/>
                    </a:lnTo>
                    <a:lnTo>
                      <a:pt x="348" y="78"/>
                    </a:lnTo>
                    <a:lnTo>
                      <a:pt x="348" y="76"/>
                    </a:lnTo>
                    <a:lnTo>
                      <a:pt x="348" y="78"/>
                    </a:lnTo>
                    <a:lnTo>
                      <a:pt x="350" y="78"/>
                    </a:lnTo>
                    <a:lnTo>
                      <a:pt x="352" y="78"/>
                    </a:lnTo>
                    <a:lnTo>
                      <a:pt x="355" y="78"/>
                    </a:lnTo>
                    <a:lnTo>
                      <a:pt x="357" y="78"/>
                    </a:lnTo>
                    <a:lnTo>
                      <a:pt x="360" y="78"/>
                    </a:lnTo>
                    <a:lnTo>
                      <a:pt x="362" y="78"/>
                    </a:lnTo>
                    <a:lnTo>
                      <a:pt x="362" y="81"/>
                    </a:lnTo>
                    <a:lnTo>
                      <a:pt x="365" y="81"/>
                    </a:lnTo>
                    <a:lnTo>
                      <a:pt x="365" y="78"/>
                    </a:lnTo>
                    <a:lnTo>
                      <a:pt x="365" y="81"/>
                    </a:lnTo>
                    <a:lnTo>
                      <a:pt x="365" y="78"/>
                    </a:lnTo>
                    <a:lnTo>
                      <a:pt x="365" y="81"/>
                    </a:lnTo>
                    <a:lnTo>
                      <a:pt x="365" y="78"/>
                    </a:lnTo>
                    <a:lnTo>
                      <a:pt x="367" y="78"/>
                    </a:lnTo>
                    <a:lnTo>
                      <a:pt x="367" y="81"/>
                    </a:lnTo>
                    <a:lnTo>
                      <a:pt x="370" y="81"/>
                    </a:lnTo>
                    <a:lnTo>
                      <a:pt x="370" y="78"/>
                    </a:lnTo>
                    <a:lnTo>
                      <a:pt x="370" y="81"/>
                    </a:lnTo>
                    <a:lnTo>
                      <a:pt x="372" y="81"/>
                    </a:lnTo>
                    <a:lnTo>
                      <a:pt x="372" y="78"/>
                    </a:lnTo>
                    <a:lnTo>
                      <a:pt x="372" y="81"/>
                    </a:lnTo>
                    <a:lnTo>
                      <a:pt x="372" y="83"/>
                    </a:lnTo>
                    <a:lnTo>
                      <a:pt x="374" y="83"/>
                    </a:lnTo>
                    <a:lnTo>
                      <a:pt x="374" y="85"/>
                    </a:lnTo>
                    <a:lnTo>
                      <a:pt x="374" y="83"/>
                    </a:lnTo>
                    <a:lnTo>
                      <a:pt x="377" y="83"/>
                    </a:lnTo>
                    <a:lnTo>
                      <a:pt x="377" y="85"/>
                    </a:lnTo>
                    <a:lnTo>
                      <a:pt x="379" y="85"/>
                    </a:lnTo>
                    <a:lnTo>
                      <a:pt x="379" y="88"/>
                    </a:lnTo>
                    <a:lnTo>
                      <a:pt x="382" y="88"/>
                    </a:lnTo>
                    <a:lnTo>
                      <a:pt x="382" y="90"/>
                    </a:lnTo>
                    <a:lnTo>
                      <a:pt x="384" y="90"/>
                    </a:lnTo>
                    <a:lnTo>
                      <a:pt x="384" y="93"/>
                    </a:lnTo>
                    <a:lnTo>
                      <a:pt x="387" y="93"/>
                    </a:lnTo>
                    <a:lnTo>
                      <a:pt x="389" y="93"/>
                    </a:lnTo>
                    <a:lnTo>
                      <a:pt x="389" y="95"/>
                    </a:lnTo>
                    <a:lnTo>
                      <a:pt x="389" y="98"/>
                    </a:lnTo>
                    <a:lnTo>
                      <a:pt x="392" y="98"/>
                    </a:lnTo>
                    <a:lnTo>
                      <a:pt x="389" y="98"/>
                    </a:lnTo>
                    <a:lnTo>
                      <a:pt x="392" y="98"/>
                    </a:lnTo>
                    <a:lnTo>
                      <a:pt x="392" y="100"/>
                    </a:lnTo>
                    <a:lnTo>
                      <a:pt x="394" y="100"/>
                    </a:lnTo>
                    <a:lnTo>
                      <a:pt x="394" y="103"/>
                    </a:lnTo>
                    <a:lnTo>
                      <a:pt x="392" y="103"/>
                    </a:lnTo>
                    <a:lnTo>
                      <a:pt x="394" y="103"/>
                    </a:lnTo>
                    <a:lnTo>
                      <a:pt x="392" y="103"/>
                    </a:lnTo>
                    <a:lnTo>
                      <a:pt x="394" y="103"/>
                    </a:lnTo>
                    <a:lnTo>
                      <a:pt x="394" y="105"/>
                    </a:lnTo>
                    <a:lnTo>
                      <a:pt x="396" y="105"/>
                    </a:lnTo>
                    <a:lnTo>
                      <a:pt x="396" y="107"/>
                    </a:lnTo>
                    <a:lnTo>
                      <a:pt x="396" y="110"/>
                    </a:lnTo>
                    <a:lnTo>
                      <a:pt x="399" y="110"/>
                    </a:lnTo>
                    <a:lnTo>
                      <a:pt x="399" y="112"/>
                    </a:lnTo>
                    <a:lnTo>
                      <a:pt x="399" y="115"/>
                    </a:lnTo>
                    <a:lnTo>
                      <a:pt x="401" y="115"/>
                    </a:lnTo>
                    <a:lnTo>
                      <a:pt x="401" y="117"/>
                    </a:lnTo>
                    <a:lnTo>
                      <a:pt x="401" y="120"/>
                    </a:lnTo>
                    <a:lnTo>
                      <a:pt x="404" y="120"/>
                    </a:lnTo>
                    <a:lnTo>
                      <a:pt x="404" y="122"/>
                    </a:lnTo>
                    <a:lnTo>
                      <a:pt x="406" y="122"/>
                    </a:lnTo>
                    <a:lnTo>
                      <a:pt x="406" y="125"/>
                    </a:lnTo>
                    <a:lnTo>
                      <a:pt x="409" y="125"/>
                    </a:lnTo>
                    <a:lnTo>
                      <a:pt x="409" y="127"/>
                    </a:lnTo>
                    <a:lnTo>
                      <a:pt x="411" y="127"/>
                    </a:lnTo>
                    <a:lnTo>
                      <a:pt x="411" y="129"/>
                    </a:lnTo>
                    <a:lnTo>
                      <a:pt x="414" y="129"/>
                    </a:lnTo>
                    <a:lnTo>
                      <a:pt x="414" y="132"/>
                    </a:lnTo>
                    <a:lnTo>
                      <a:pt x="414" y="134"/>
                    </a:lnTo>
                    <a:lnTo>
                      <a:pt x="416" y="134"/>
                    </a:lnTo>
                    <a:lnTo>
                      <a:pt x="416" y="137"/>
                    </a:lnTo>
                    <a:lnTo>
                      <a:pt x="418" y="137"/>
                    </a:lnTo>
                    <a:lnTo>
                      <a:pt x="421" y="137"/>
                    </a:lnTo>
                    <a:lnTo>
                      <a:pt x="421" y="139"/>
                    </a:lnTo>
                    <a:lnTo>
                      <a:pt x="423" y="139"/>
                    </a:lnTo>
                    <a:lnTo>
                      <a:pt x="423" y="142"/>
                    </a:lnTo>
                    <a:lnTo>
                      <a:pt x="426" y="142"/>
                    </a:lnTo>
                    <a:lnTo>
                      <a:pt x="426" y="144"/>
                    </a:lnTo>
                    <a:lnTo>
                      <a:pt x="426" y="147"/>
                    </a:lnTo>
                    <a:lnTo>
                      <a:pt x="423" y="147"/>
                    </a:lnTo>
                    <a:lnTo>
                      <a:pt x="426" y="147"/>
                    </a:lnTo>
                    <a:lnTo>
                      <a:pt x="426" y="149"/>
                    </a:lnTo>
                    <a:lnTo>
                      <a:pt x="426" y="151"/>
                    </a:lnTo>
                    <a:lnTo>
                      <a:pt x="426" y="154"/>
                    </a:lnTo>
                    <a:lnTo>
                      <a:pt x="426" y="156"/>
                    </a:lnTo>
                    <a:lnTo>
                      <a:pt x="428" y="156"/>
                    </a:lnTo>
                    <a:lnTo>
                      <a:pt x="428" y="159"/>
                    </a:lnTo>
                    <a:lnTo>
                      <a:pt x="431" y="159"/>
                    </a:lnTo>
                    <a:lnTo>
                      <a:pt x="428" y="159"/>
                    </a:lnTo>
                    <a:lnTo>
                      <a:pt x="431" y="159"/>
                    </a:lnTo>
                    <a:lnTo>
                      <a:pt x="431" y="161"/>
                    </a:lnTo>
                    <a:lnTo>
                      <a:pt x="431" y="164"/>
                    </a:lnTo>
                    <a:lnTo>
                      <a:pt x="433" y="164"/>
                    </a:lnTo>
                    <a:lnTo>
                      <a:pt x="433" y="166"/>
                    </a:lnTo>
                    <a:lnTo>
                      <a:pt x="433" y="169"/>
                    </a:lnTo>
                    <a:lnTo>
                      <a:pt x="436" y="169"/>
                    </a:lnTo>
                    <a:lnTo>
                      <a:pt x="436" y="171"/>
                    </a:lnTo>
                    <a:lnTo>
                      <a:pt x="436" y="173"/>
                    </a:lnTo>
                    <a:lnTo>
                      <a:pt x="438" y="173"/>
                    </a:lnTo>
                    <a:lnTo>
                      <a:pt x="440" y="173"/>
                    </a:lnTo>
                    <a:lnTo>
                      <a:pt x="443" y="173"/>
                    </a:lnTo>
                    <a:lnTo>
                      <a:pt x="445" y="173"/>
                    </a:lnTo>
                    <a:lnTo>
                      <a:pt x="445" y="176"/>
                    </a:lnTo>
                    <a:lnTo>
                      <a:pt x="445" y="173"/>
                    </a:lnTo>
                    <a:lnTo>
                      <a:pt x="445" y="176"/>
                    </a:lnTo>
                    <a:lnTo>
                      <a:pt x="448" y="176"/>
                    </a:lnTo>
                    <a:lnTo>
                      <a:pt x="445" y="176"/>
                    </a:lnTo>
                    <a:lnTo>
                      <a:pt x="448" y="176"/>
                    </a:lnTo>
                    <a:lnTo>
                      <a:pt x="448" y="178"/>
                    </a:lnTo>
                    <a:lnTo>
                      <a:pt x="448" y="176"/>
                    </a:lnTo>
                    <a:lnTo>
                      <a:pt x="450" y="176"/>
                    </a:lnTo>
                    <a:lnTo>
                      <a:pt x="450" y="178"/>
                    </a:lnTo>
                    <a:lnTo>
                      <a:pt x="450" y="176"/>
                    </a:lnTo>
                    <a:lnTo>
                      <a:pt x="450" y="178"/>
                    </a:lnTo>
                    <a:lnTo>
                      <a:pt x="450" y="176"/>
                    </a:lnTo>
                    <a:lnTo>
                      <a:pt x="450" y="178"/>
                    </a:lnTo>
                    <a:lnTo>
                      <a:pt x="453" y="178"/>
                    </a:lnTo>
                    <a:lnTo>
                      <a:pt x="455" y="178"/>
                    </a:lnTo>
                    <a:lnTo>
                      <a:pt x="453" y="178"/>
                    </a:lnTo>
                    <a:lnTo>
                      <a:pt x="455" y="178"/>
                    </a:lnTo>
                    <a:lnTo>
                      <a:pt x="458" y="178"/>
                    </a:lnTo>
                    <a:lnTo>
                      <a:pt x="458" y="181"/>
                    </a:lnTo>
                    <a:lnTo>
                      <a:pt x="460" y="181"/>
                    </a:lnTo>
                    <a:lnTo>
                      <a:pt x="458" y="181"/>
                    </a:lnTo>
                    <a:lnTo>
                      <a:pt x="460" y="181"/>
                    </a:lnTo>
                    <a:lnTo>
                      <a:pt x="460" y="183"/>
                    </a:lnTo>
                    <a:lnTo>
                      <a:pt x="460" y="181"/>
                    </a:lnTo>
                    <a:lnTo>
                      <a:pt x="460" y="183"/>
                    </a:lnTo>
                    <a:lnTo>
                      <a:pt x="462" y="183"/>
                    </a:lnTo>
                    <a:lnTo>
                      <a:pt x="462" y="181"/>
                    </a:lnTo>
                    <a:lnTo>
                      <a:pt x="460" y="181"/>
                    </a:lnTo>
                    <a:lnTo>
                      <a:pt x="462" y="181"/>
                    </a:lnTo>
                    <a:lnTo>
                      <a:pt x="462" y="183"/>
                    </a:lnTo>
                    <a:lnTo>
                      <a:pt x="462" y="181"/>
                    </a:lnTo>
                    <a:lnTo>
                      <a:pt x="462" y="183"/>
                    </a:lnTo>
                    <a:lnTo>
                      <a:pt x="462" y="181"/>
                    </a:lnTo>
                    <a:lnTo>
                      <a:pt x="462" y="183"/>
                    </a:lnTo>
                    <a:lnTo>
                      <a:pt x="465" y="183"/>
                    </a:lnTo>
                    <a:lnTo>
                      <a:pt x="465" y="181"/>
                    </a:lnTo>
                    <a:lnTo>
                      <a:pt x="465" y="183"/>
                    </a:lnTo>
                    <a:lnTo>
                      <a:pt x="465" y="181"/>
                    </a:lnTo>
                    <a:lnTo>
                      <a:pt x="465" y="183"/>
                    </a:lnTo>
                    <a:lnTo>
                      <a:pt x="465" y="181"/>
                    </a:lnTo>
                    <a:lnTo>
                      <a:pt x="465" y="183"/>
                    </a:lnTo>
                    <a:lnTo>
                      <a:pt x="465" y="181"/>
                    </a:lnTo>
                    <a:lnTo>
                      <a:pt x="467" y="181"/>
                    </a:lnTo>
                    <a:lnTo>
                      <a:pt x="467" y="183"/>
                    </a:lnTo>
                    <a:lnTo>
                      <a:pt x="467" y="181"/>
                    </a:lnTo>
                    <a:lnTo>
                      <a:pt x="467" y="183"/>
                    </a:lnTo>
                    <a:lnTo>
                      <a:pt x="467" y="181"/>
                    </a:lnTo>
                    <a:lnTo>
                      <a:pt x="467" y="183"/>
                    </a:lnTo>
                    <a:lnTo>
                      <a:pt x="470" y="183"/>
                    </a:lnTo>
                    <a:lnTo>
                      <a:pt x="470" y="181"/>
                    </a:lnTo>
                    <a:lnTo>
                      <a:pt x="470" y="183"/>
                    </a:lnTo>
                    <a:lnTo>
                      <a:pt x="470" y="181"/>
                    </a:lnTo>
                    <a:lnTo>
                      <a:pt x="470" y="183"/>
                    </a:lnTo>
                    <a:lnTo>
                      <a:pt x="472" y="183"/>
                    </a:lnTo>
                    <a:lnTo>
                      <a:pt x="475" y="183"/>
                    </a:lnTo>
                    <a:lnTo>
                      <a:pt x="477" y="183"/>
                    </a:lnTo>
                    <a:lnTo>
                      <a:pt x="475" y="183"/>
                    </a:lnTo>
                    <a:lnTo>
                      <a:pt x="477" y="183"/>
                    </a:lnTo>
                    <a:lnTo>
                      <a:pt x="477" y="186"/>
                    </a:lnTo>
                    <a:lnTo>
                      <a:pt x="480" y="186"/>
                    </a:lnTo>
                    <a:lnTo>
                      <a:pt x="480" y="188"/>
                    </a:lnTo>
                    <a:lnTo>
                      <a:pt x="480" y="186"/>
                    </a:lnTo>
                    <a:lnTo>
                      <a:pt x="480" y="188"/>
                    </a:lnTo>
                    <a:lnTo>
                      <a:pt x="482" y="186"/>
                    </a:lnTo>
                    <a:lnTo>
                      <a:pt x="482" y="188"/>
                    </a:lnTo>
                    <a:lnTo>
                      <a:pt x="480" y="188"/>
                    </a:lnTo>
                    <a:lnTo>
                      <a:pt x="482" y="188"/>
                    </a:lnTo>
                    <a:lnTo>
                      <a:pt x="484" y="188"/>
                    </a:lnTo>
                    <a:lnTo>
                      <a:pt x="484" y="186"/>
                    </a:lnTo>
                    <a:lnTo>
                      <a:pt x="487" y="186"/>
                    </a:lnTo>
                    <a:lnTo>
                      <a:pt x="489" y="186"/>
                    </a:lnTo>
                    <a:lnTo>
                      <a:pt x="489" y="188"/>
                    </a:lnTo>
                    <a:lnTo>
                      <a:pt x="489" y="191"/>
                    </a:lnTo>
                    <a:lnTo>
                      <a:pt x="489" y="193"/>
                    </a:lnTo>
                    <a:lnTo>
                      <a:pt x="489" y="195"/>
                    </a:lnTo>
                    <a:lnTo>
                      <a:pt x="487" y="195"/>
                    </a:lnTo>
                    <a:lnTo>
                      <a:pt x="487" y="198"/>
                    </a:lnTo>
                    <a:lnTo>
                      <a:pt x="484" y="198"/>
                    </a:lnTo>
                    <a:lnTo>
                      <a:pt x="484" y="200"/>
                    </a:lnTo>
                    <a:lnTo>
                      <a:pt x="484" y="203"/>
                    </a:lnTo>
                    <a:lnTo>
                      <a:pt x="482" y="203"/>
                    </a:lnTo>
                    <a:lnTo>
                      <a:pt x="482" y="205"/>
                    </a:lnTo>
                    <a:lnTo>
                      <a:pt x="482" y="208"/>
                    </a:lnTo>
                    <a:lnTo>
                      <a:pt x="480" y="208"/>
                    </a:lnTo>
                    <a:lnTo>
                      <a:pt x="480" y="210"/>
                    </a:lnTo>
                    <a:lnTo>
                      <a:pt x="480" y="213"/>
                    </a:lnTo>
                    <a:lnTo>
                      <a:pt x="477" y="213"/>
                    </a:lnTo>
                    <a:lnTo>
                      <a:pt x="477" y="215"/>
                    </a:lnTo>
                    <a:lnTo>
                      <a:pt x="477" y="218"/>
                    </a:lnTo>
                    <a:lnTo>
                      <a:pt x="477" y="220"/>
                    </a:lnTo>
                    <a:lnTo>
                      <a:pt x="477" y="222"/>
                    </a:lnTo>
                    <a:lnTo>
                      <a:pt x="475" y="222"/>
                    </a:lnTo>
                    <a:lnTo>
                      <a:pt x="475" y="225"/>
                    </a:lnTo>
                    <a:lnTo>
                      <a:pt x="475" y="227"/>
                    </a:lnTo>
                    <a:lnTo>
                      <a:pt x="475" y="230"/>
                    </a:lnTo>
                    <a:lnTo>
                      <a:pt x="475" y="232"/>
                    </a:lnTo>
                    <a:lnTo>
                      <a:pt x="475" y="235"/>
                    </a:lnTo>
                    <a:lnTo>
                      <a:pt x="475" y="237"/>
                    </a:lnTo>
                    <a:lnTo>
                      <a:pt x="475" y="240"/>
                    </a:lnTo>
                    <a:lnTo>
                      <a:pt x="475" y="242"/>
                    </a:lnTo>
                    <a:lnTo>
                      <a:pt x="475" y="244"/>
                    </a:lnTo>
                    <a:lnTo>
                      <a:pt x="475" y="247"/>
                    </a:lnTo>
                    <a:lnTo>
                      <a:pt x="472" y="247"/>
                    </a:lnTo>
                    <a:lnTo>
                      <a:pt x="472" y="249"/>
                    </a:lnTo>
                    <a:lnTo>
                      <a:pt x="472" y="252"/>
                    </a:lnTo>
                    <a:lnTo>
                      <a:pt x="472" y="254"/>
                    </a:lnTo>
                    <a:lnTo>
                      <a:pt x="472" y="257"/>
                    </a:lnTo>
                    <a:lnTo>
                      <a:pt x="472" y="259"/>
                    </a:lnTo>
                    <a:lnTo>
                      <a:pt x="472" y="262"/>
                    </a:lnTo>
                    <a:lnTo>
                      <a:pt x="472" y="264"/>
                    </a:lnTo>
                    <a:lnTo>
                      <a:pt x="472" y="266"/>
                    </a:lnTo>
                    <a:lnTo>
                      <a:pt x="472" y="269"/>
                    </a:lnTo>
                    <a:lnTo>
                      <a:pt x="472" y="271"/>
                    </a:lnTo>
                    <a:lnTo>
                      <a:pt x="472" y="274"/>
                    </a:lnTo>
                    <a:lnTo>
                      <a:pt x="472" y="276"/>
                    </a:lnTo>
                    <a:lnTo>
                      <a:pt x="470" y="276"/>
                    </a:lnTo>
                    <a:lnTo>
                      <a:pt x="470" y="279"/>
                    </a:lnTo>
                    <a:lnTo>
                      <a:pt x="470" y="281"/>
                    </a:lnTo>
                    <a:lnTo>
                      <a:pt x="470" y="284"/>
                    </a:lnTo>
                    <a:lnTo>
                      <a:pt x="470" y="286"/>
                    </a:lnTo>
                    <a:lnTo>
                      <a:pt x="472" y="286"/>
                    </a:lnTo>
                    <a:lnTo>
                      <a:pt x="472" y="288"/>
                    </a:lnTo>
                    <a:lnTo>
                      <a:pt x="472" y="291"/>
                    </a:lnTo>
                    <a:lnTo>
                      <a:pt x="472" y="293"/>
                    </a:lnTo>
                    <a:lnTo>
                      <a:pt x="475" y="293"/>
                    </a:lnTo>
                    <a:lnTo>
                      <a:pt x="475" y="296"/>
                    </a:lnTo>
                    <a:lnTo>
                      <a:pt x="475" y="298"/>
                    </a:lnTo>
                    <a:lnTo>
                      <a:pt x="477" y="298"/>
                    </a:lnTo>
                    <a:lnTo>
                      <a:pt x="477" y="301"/>
                    </a:lnTo>
                    <a:lnTo>
                      <a:pt x="480" y="301"/>
                    </a:lnTo>
                    <a:lnTo>
                      <a:pt x="480" y="303"/>
                    </a:lnTo>
                    <a:lnTo>
                      <a:pt x="482" y="303"/>
                    </a:lnTo>
                    <a:lnTo>
                      <a:pt x="482" y="306"/>
                    </a:lnTo>
                    <a:lnTo>
                      <a:pt x="484" y="306"/>
                    </a:lnTo>
                    <a:lnTo>
                      <a:pt x="484" y="308"/>
                    </a:lnTo>
                    <a:lnTo>
                      <a:pt x="484" y="310"/>
                    </a:lnTo>
                    <a:lnTo>
                      <a:pt x="484" y="313"/>
                    </a:lnTo>
                    <a:lnTo>
                      <a:pt x="482" y="313"/>
                    </a:lnTo>
                    <a:lnTo>
                      <a:pt x="482" y="315"/>
                    </a:lnTo>
                    <a:lnTo>
                      <a:pt x="482" y="318"/>
                    </a:lnTo>
                    <a:lnTo>
                      <a:pt x="484" y="318"/>
                    </a:lnTo>
                    <a:lnTo>
                      <a:pt x="484" y="320"/>
                    </a:lnTo>
                    <a:lnTo>
                      <a:pt x="484" y="323"/>
                    </a:lnTo>
                    <a:lnTo>
                      <a:pt x="487" y="323"/>
                    </a:lnTo>
                    <a:lnTo>
                      <a:pt x="487" y="325"/>
                    </a:lnTo>
                    <a:lnTo>
                      <a:pt x="487" y="328"/>
                    </a:lnTo>
                    <a:lnTo>
                      <a:pt x="489" y="328"/>
                    </a:lnTo>
                    <a:lnTo>
                      <a:pt x="489" y="330"/>
                    </a:lnTo>
                    <a:lnTo>
                      <a:pt x="489" y="332"/>
                    </a:lnTo>
                    <a:lnTo>
                      <a:pt x="489" y="335"/>
                    </a:lnTo>
                    <a:lnTo>
                      <a:pt x="492" y="335"/>
                    </a:lnTo>
                    <a:lnTo>
                      <a:pt x="492" y="337"/>
                    </a:lnTo>
                    <a:lnTo>
                      <a:pt x="494" y="337"/>
                    </a:lnTo>
                    <a:lnTo>
                      <a:pt x="494" y="340"/>
                    </a:lnTo>
                    <a:lnTo>
                      <a:pt x="497" y="340"/>
                    </a:lnTo>
                    <a:lnTo>
                      <a:pt x="497" y="342"/>
                    </a:lnTo>
                    <a:lnTo>
                      <a:pt x="499" y="342"/>
                    </a:lnTo>
                    <a:lnTo>
                      <a:pt x="499" y="345"/>
                    </a:lnTo>
                    <a:lnTo>
                      <a:pt x="502" y="345"/>
                    </a:lnTo>
                    <a:lnTo>
                      <a:pt x="502" y="347"/>
                    </a:lnTo>
                    <a:lnTo>
                      <a:pt x="504" y="347"/>
                    </a:lnTo>
                    <a:lnTo>
                      <a:pt x="504" y="350"/>
                    </a:lnTo>
                    <a:lnTo>
                      <a:pt x="507" y="350"/>
                    </a:lnTo>
                    <a:lnTo>
                      <a:pt x="507" y="352"/>
                    </a:lnTo>
                    <a:lnTo>
                      <a:pt x="509" y="352"/>
                    </a:lnTo>
                    <a:lnTo>
                      <a:pt x="509" y="354"/>
                    </a:lnTo>
                    <a:lnTo>
                      <a:pt x="509" y="357"/>
                    </a:lnTo>
                    <a:lnTo>
                      <a:pt x="511" y="357"/>
                    </a:lnTo>
                    <a:lnTo>
                      <a:pt x="509" y="357"/>
                    </a:lnTo>
                    <a:lnTo>
                      <a:pt x="511" y="357"/>
                    </a:lnTo>
                    <a:lnTo>
                      <a:pt x="511" y="359"/>
                    </a:lnTo>
                    <a:lnTo>
                      <a:pt x="511" y="362"/>
                    </a:lnTo>
                    <a:lnTo>
                      <a:pt x="511" y="364"/>
                    </a:lnTo>
                    <a:lnTo>
                      <a:pt x="514" y="364"/>
                    </a:lnTo>
                    <a:lnTo>
                      <a:pt x="514" y="367"/>
                    </a:lnTo>
                    <a:lnTo>
                      <a:pt x="514" y="369"/>
                    </a:lnTo>
                    <a:lnTo>
                      <a:pt x="516" y="369"/>
                    </a:lnTo>
                    <a:lnTo>
                      <a:pt x="516" y="372"/>
                    </a:lnTo>
                    <a:lnTo>
                      <a:pt x="519" y="372"/>
                    </a:lnTo>
                    <a:lnTo>
                      <a:pt x="516" y="372"/>
                    </a:lnTo>
                    <a:lnTo>
                      <a:pt x="519" y="372"/>
                    </a:lnTo>
                    <a:lnTo>
                      <a:pt x="519" y="374"/>
                    </a:lnTo>
                    <a:lnTo>
                      <a:pt x="519" y="376"/>
                    </a:lnTo>
                    <a:lnTo>
                      <a:pt x="521" y="376"/>
                    </a:lnTo>
                    <a:lnTo>
                      <a:pt x="524" y="376"/>
                    </a:lnTo>
                    <a:lnTo>
                      <a:pt x="524" y="379"/>
                    </a:lnTo>
                    <a:lnTo>
                      <a:pt x="524" y="381"/>
                    </a:lnTo>
                    <a:lnTo>
                      <a:pt x="526" y="381"/>
                    </a:lnTo>
                    <a:lnTo>
                      <a:pt x="526" y="384"/>
                    </a:lnTo>
                    <a:lnTo>
                      <a:pt x="529" y="384"/>
                    </a:lnTo>
                    <a:lnTo>
                      <a:pt x="531" y="384"/>
                    </a:lnTo>
                    <a:lnTo>
                      <a:pt x="531" y="386"/>
                    </a:lnTo>
                    <a:lnTo>
                      <a:pt x="533" y="386"/>
                    </a:lnTo>
                    <a:lnTo>
                      <a:pt x="536" y="386"/>
                    </a:lnTo>
                    <a:lnTo>
                      <a:pt x="538" y="386"/>
                    </a:lnTo>
                    <a:lnTo>
                      <a:pt x="541" y="386"/>
                    </a:lnTo>
                    <a:lnTo>
                      <a:pt x="543" y="386"/>
                    </a:lnTo>
                    <a:lnTo>
                      <a:pt x="546" y="386"/>
                    </a:lnTo>
                    <a:lnTo>
                      <a:pt x="546" y="389"/>
                    </a:lnTo>
                    <a:lnTo>
                      <a:pt x="548" y="389"/>
                    </a:lnTo>
                    <a:lnTo>
                      <a:pt x="548" y="391"/>
                    </a:lnTo>
                    <a:lnTo>
                      <a:pt x="551" y="391"/>
                    </a:lnTo>
                    <a:lnTo>
                      <a:pt x="553" y="391"/>
                    </a:lnTo>
                    <a:lnTo>
                      <a:pt x="555" y="391"/>
                    </a:lnTo>
                    <a:lnTo>
                      <a:pt x="555" y="394"/>
                    </a:lnTo>
                    <a:lnTo>
                      <a:pt x="558" y="394"/>
                    </a:lnTo>
                    <a:lnTo>
                      <a:pt x="558" y="396"/>
                    </a:lnTo>
                    <a:lnTo>
                      <a:pt x="560" y="396"/>
                    </a:lnTo>
                    <a:lnTo>
                      <a:pt x="560" y="398"/>
                    </a:lnTo>
                    <a:lnTo>
                      <a:pt x="560" y="401"/>
                    </a:lnTo>
                    <a:lnTo>
                      <a:pt x="563" y="401"/>
                    </a:lnTo>
                    <a:lnTo>
                      <a:pt x="565" y="401"/>
                    </a:lnTo>
                    <a:lnTo>
                      <a:pt x="568" y="401"/>
                    </a:lnTo>
                    <a:lnTo>
                      <a:pt x="570" y="401"/>
                    </a:lnTo>
                    <a:lnTo>
                      <a:pt x="573" y="401"/>
                    </a:lnTo>
                    <a:lnTo>
                      <a:pt x="573" y="398"/>
                    </a:lnTo>
                    <a:lnTo>
                      <a:pt x="575" y="398"/>
                    </a:lnTo>
                    <a:lnTo>
                      <a:pt x="577" y="398"/>
                    </a:lnTo>
                    <a:lnTo>
                      <a:pt x="580" y="398"/>
                    </a:lnTo>
                    <a:lnTo>
                      <a:pt x="580" y="396"/>
                    </a:lnTo>
                    <a:lnTo>
                      <a:pt x="582" y="396"/>
                    </a:lnTo>
                    <a:lnTo>
                      <a:pt x="585" y="396"/>
                    </a:lnTo>
                    <a:lnTo>
                      <a:pt x="587" y="396"/>
                    </a:lnTo>
                    <a:lnTo>
                      <a:pt x="587" y="394"/>
                    </a:lnTo>
                    <a:lnTo>
                      <a:pt x="590" y="394"/>
                    </a:lnTo>
                    <a:lnTo>
                      <a:pt x="592" y="394"/>
                    </a:lnTo>
                    <a:lnTo>
                      <a:pt x="595" y="394"/>
                    </a:lnTo>
                    <a:lnTo>
                      <a:pt x="597" y="394"/>
                    </a:lnTo>
                    <a:lnTo>
                      <a:pt x="599" y="394"/>
                    </a:lnTo>
                    <a:lnTo>
                      <a:pt x="602" y="394"/>
                    </a:lnTo>
                    <a:lnTo>
                      <a:pt x="604" y="394"/>
                    </a:lnTo>
                    <a:lnTo>
                      <a:pt x="607" y="394"/>
                    </a:lnTo>
                    <a:lnTo>
                      <a:pt x="609" y="394"/>
                    </a:lnTo>
                    <a:lnTo>
                      <a:pt x="609" y="391"/>
                    </a:lnTo>
                    <a:lnTo>
                      <a:pt x="612" y="391"/>
                    </a:lnTo>
                    <a:lnTo>
                      <a:pt x="612" y="389"/>
                    </a:lnTo>
                    <a:lnTo>
                      <a:pt x="614" y="389"/>
                    </a:lnTo>
                    <a:lnTo>
                      <a:pt x="617" y="389"/>
                    </a:lnTo>
                    <a:lnTo>
                      <a:pt x="619" y="389"/>
                    </a:lnTo>
                    <a:lnTo>
                      <a:pt x="619" y="386"/>
                    </a:lnTo>
                    <a:lnTo>
                      <a:pt x="621" y="386"/>
                    </a:lnTo>
                    <a:lnTo>
                      <a:pt x="624" y="386"/>
                    </a:lnTo>
                    <a:lnTo>
                      <a:pt x="626" y="386"/>
                    </a:lnTo>
                    <a:lnTo>
                      <a:pt x="629" y="386"/>
                    </a:lnTo>
                    <a:lnTo>
                      <a:pt x="631" y="386"/>
                    </a:lnTo>
                    <a:lnTo>
                      <a:pt x="634" y="386"/>
                    </a:lnTo>
                    <a:lnTo>
                      <a:pt x="634" y="389"/>
                    </a:lnTo>
                    <a:lnTo>
                      <a:pt x="636" y="389"/>
                    </a:lnTo>
                    <a:lnTo>
                      <a:pt x="636" y="386"/>
                    </a:lnTo>
                    <a:lnTo>
                      <a:pt x="639" y="386"/>
                    </a:lnTo>
                    <a:lnTo>
                      <a:pt x="641" y="386"/>
                    </a:lnTo>
                    <a:lnTo>
                      <a:pt x="643" y="386"/>
                    </a:lnTo>
                    <a:lnTo>
                      <a:pt x="643" y="384"/>
                    </a:lnTo>
                    <a:lnTo>
                      <a:pt x="646" y="384"/>
                    </a:lnTo>
                    <a:lnTo>
                      <a:pt x="648" y="384"/>
                    </a:lnTo>
                    <a:lnTo>
                      <a:pt x="648" y="381"/>
                    </a:lnTo>
                    <a:lnTo>
                      <a:pt x="651" y="381"/>
                    </a:lnTo>
                    <a:lnTo>
                      <a:pt x="651" y="379"/>
                    </a:lnTo>
                    <a:lnTo>
                      <a:pt x="653" y="379"/>
                    </a:lnTo>
                    <a:lnTo>
                      <a:pt x="656" y="379"/>
                    </a:lnTo>
                    <a:lnTo>
                      <a:pt x="656" y="376"/>
                    </a:lnTo>
                    <a:lnTo>
                      <a:pt x="658" y="376"/>
                    </a:lnTo>
                    <a:lnTo>
                      <a:pt x="658" y="374"/>
                    </a:lnTo>
                    <a:lnTo>
                      <a:pt x="661" y="374"/>
                    </a:lnTo>
                    <a:lnTo>
                      <a:pt x="663" y="374"/>
                    </a:lnTo>
                    <a:lnTo>
                      <a:pt x="663" y="372"/>
                    </a:lnTo>
                    <a:lnTo>
                      <a:pt x="665" y="372"/>
                    </a:lnTo>
                    <a:lnTo>
                      <a:pt x="665" y="369"/>
                    </a:lnTo>
                    <a:lnTo>
                      <a:pt x="668" y="369"/>
                    </a:lnTo>
                    <a:lnTo>
                      <a:pt x="668" y="367"/>
                    </a:lnTo>
                    <a:lnTo>
                      <a:pt x="668" y="364"/>
                    </a:lnTo>
                    <a:lnTo>
                      <a:pt x="668" y="362"/>
                    </a:lnTo>
                    <a:lnTo>
                      <a:pt x="668" y="359"/>
                    </a:lnTo>
                    <a:lnTo>
                      <a:pt x="670" y="359"/>
                    </a:lnTo>
                    <a:lnTo>
                      <a:pt x="670" y="357"/>
                    </a:lnTo>
                    <a:lnTo>
                      <a:pt x="670" y="354"/>
                    </a:lnTo>
                    <a:lnTo>
                      <a:pt x="673" y="354"/>
                    </a:lnTo>
                    <a:lnTo>
                      <a:pt x="675" y="354"/>
                    </a:lnTo>
                    <a:lnTo>
                      <a:pt x="675" y="352"/>
                    </a:lnTo>
                    <a:lnTo>
                      <a:pt x="675" y="350"/>
                    </a:lnTo>
                    <a:lnTo>
                      <a:pt x="675" y="352"/>
                    </a:lnTo>
                    <a:lnTo>
                      <a:pt x="675" y="350"/>
                    </a:lnTo>
                    <a:lnTo>
                      <a:pt x="675" y="347"/>
                    </a:lnTo>
                    <a:lnTo>
                      <a:pt x="675" y="345"/>
                    </a:lnTo>
                    <a:lnTo>
                      <a:pt x="675" y="342"/>
                    </a:lnTo>
                    <a:lnTo>
                      <a:pt x="675" y="340"/>
                    </a:lnTo>
                    <a:lnTo>
                      <a:pt x="675" y="337"/>
                    </a:lnTo>
                    <a:lnTo>
                      <a:pt x="675" y="335"/>
                    </a:lnTo>
                    <a:lnTo>
                      <a:pt x="675" y="332"/>
                    </a:lnTo>
                    <a:lnTo>
                      <a:pt x="675" y="330"/>
                    </a:lnTo>
                    <a:lnTo>
                      <a:pt x="675" y="328"/>
                    </a:lnTo>
                    <a:lnTo>
                      <a:pt x="678" y="328"/>
                    </a:lnTo>
                    <a:lnTo>
                      <a:pt x="678" y="325"/>
                    </a:lnTo>
                    <a:lnTo>
                      <a:pt x="678" y="323"/>
                    </a:lnTo>
                    <a:lnTo>
                      <a:pt x="680" y="323"/>
                    </a:lnTo>
                    <a:lnTo>
                      <a:pt x="680" y="320"/>
                    </a:lnTo>
                    <a:lnTo>
                      <a:pt x="683" y="320"/>
                    </a:lnTo>
                    <a:lnTo>
                      <a:pt x="683" y="318"/>
                    </a:lnTo>
                    <a:lnTo>
                      <a:pt x="685" y="318"/>
                    </a:lnTo>
                    <a:lnTo>
                      <a:pt x="687" y="318"/>
                    </a:lnTo>
                    <a:lnTo>
                      <a:pt x="690" y="318"/>
                    </a:lnTo>
                    <a:lnTo>
                      <a:pt x="690" y="315"/>
                    </a:lnTo>
                    <a:lnTo>
                      <a:pt x="692" y="315"/>
                    </a:lnTo>
                    <a:lnTo>
                      <a:pt x="695" y="315"/>
                    </a:lnTo>
                    <a:lnTo>
                      <a:pt x="697" y="315"/>
                    </a:lnTo>
                    <a:lnTo>
                      <a:pt x="697" y="313"/>
                    </a:lnTo>
                    <a:lnTo>
                      <a:pt x="697" y="315"/>
                    </a:lnTo>
                    <a:lnTo>
                      <a:pt x="700" y="315"/>
                    </a:lnTo>
                    <a:lnTo>
                      <a:pt x="700" y="313"/>
                    </a:lnTo>
                    <a:lnTo>
                      <a:pt x="702" y="313"/>
                    </a:lnTo>
                    <a:lnTo>
                      <a:pt x="705" y="313"/>
                    </a:lnTo>
                    <a:lnTo>
                      <a:pt x="707" y="313"/>
                    </a:lnTo>
                    <a:lnTo>
                      <a:pt x="709" y="313"/>
                    </a:lnTo>
                    <a:lnTo>
                      <a:pt x="712" y="313"/>
                    </a:lnTo>
                    <a:lnTo>
                      <a:pt x="714" y="313"/>
                    </a:lnTo>
                    <a:lnTo>
                      <a:pt x="717" y="313"/>
                    </a:lnTo>
                    <a:lnTo>
                      <a:pt x="717" y="310"/>
                    </a:lnTo>
                    <a:lnTo>
                      <a:pt x="719" y="310"/>
                    </a:lnTo>
                    <a:lnTo>
                      <a:pt x="722" y="310"/>
                    </a:lnTo>
                    <a:lnTo>
                      <a:pt x="724" y="310"/>
                    </a:lnTo>
                    <a:lnTo>
                      <a:pt x="724" y="308"/>
                    </a:lnTo>
                    <a:lnTo>
                      <a:pt x="727" y="308"/>
                    </a:lnTo>
                    <a:lnTo>
                      <a:pt x="729" y="308"/>
                    </a:lnTo>
                    <a:lnTo>
                      <a:pt x="731" y="308"/>
                    </a:lnTo>
                    <a:lnTo>
                      <a:pt x="731" y="306"/>
                    </a:lnTo>
                    <a:lnTo>
                      <a:pt x="734" y="306"/>
                    </a:lnTo>
                    <a:lnTo>
                      <a:pt x="734" y="308"/>
                    </a:lnTo>
                    <a:lnTo>
                      <a:pt x="734" y="306"/>
                    </a:lnTo>
                    <a:lnTo>
                      <a:pt x="734" y="308"/>
                    </a:lnTo>
                    <a:lnTo>
                      <a:pt x="736" y="308"/>
                    </a:lnTo>
                    <a:lnTo>
                      <a:pt x="736" y="306"/>
                    </a:lnTo>
                    <a:lnTo>
                      <a:pt x="736" y="308"/>
                    </a:lnTo>
                    <a:lnTo>
                      <a:pt x="736" y="306"/>
                    </a:lnTo>
                    <a:lnTo>
                      <a:pt x="739" y="306"/>
                    </a:lnTo>
                    <a:lnTo>
                      <a:pt x="741" y="306"/>
                    </a:lnTo>
                    <a:lnTo>
                      <a:pt x="744" y="306"/>
                    </a:lnTo>
                    <a:lnTo>
                      <a:pt x="746" y="306"/>
                    </a:lnTo>
                    <a:lnTo>
                      <a:pt x="749" y="306"/>
                    </a:lnTo>
                    <a:lnTo>
                      <a:pt x="749" y="308"/>
                    </a:lnTo>
                    <a:lnTo>
                      <a:pt x="751" y="308"/>
                    </a:lnTo>
                    <a:lnTo>
                      <a:pt x="753" y="308"/>
                    </a:lnTo>
                    <a:lnTo>
                      <a:pt x="756" y="308"/>
                    </a:lnTo>
                    <a:lnTo>
                      <a:pt x="758" y="308"/>
                    </a:lnTo>
                    <a:lnTo>
                      <a:pt x="758" y="310"/>
                    </a:lnTo>
                    <a:lnTo>
                      <a:pt x="761" y="310"/>
                    </a:lnTo>
                    <a:lnTo>
                      <a:pt x="763" y="310"/>
                    </a:lnTo>
                    <a:lnTo>
                      <a:pt x="766" y="310"/>
                    </a:lnTo>
                    <a:lnTo>
                      <a:pt x="763" y="310"/>
                    </a:lnTo>
                    <a:lnTo>
                      <a:pt x="766" y="310"/>
                    </a:lnTo>
                    <a:lnTo>
                      <a:pt x="768" y="310"/>
                    </a:lnTo>
                    <a:lnTo>
                      <a:pt x="768" y="308"/>
                    </a:lnTo>
                    <a:lnTo>
                      <a:pt x="768" y="306"/>
                    </a:lnTo>
                    <a:lnTo>
                      <a:pt x="771" y="306"/>
                    </a:lnTo>
                    <a:lnTo>
                      <a:pt x="771" y="308"/>
                    </a:lnTo>
                    <a:lnTo>
                      <a:pt x="771" y="306"/>
                    </a:lnTo>
                    <a:lnTo>
                      <a:pt x="771" y="308"/>
                    </a:lnTo>
                    <a:lnTo>
                      <a:pt x="773" y="308"/>
                    </a:lnTo>
                    <a:lnTo>
                      <a:pt x="771" y="308"/>
                    </a:lnTo>
                    <a:lnTo>
                      <a:pt x="773" y="308"/>
                    </a:lnTo>
                    <a:lnTo>
                      <a:pt x="771" y="308"/>
                    </a:lnTo>
                    <a:lnTo>
                      <a:pt x="773" y="308"/>
                    </a:lnTo>
                    <a:lnTo>
                      <a:pt x="771" y="308"/>
                    </a:lnTo>
                    <a:lnTo>
                      <a:pt x="773" y="308"/>
                    </a:lnTo>
                    <a:lnTo>
                      <a:pt x="773" y="310"/>
                    </a:lnTo>
                    <a:lnTo>
                      <a:pt x="775" y="310"/>
                    </a:lnTo>
                    <a:lnTo>
                      <a:pt x="773" y="310"/>
                    </a:lnTo>
                    <a:lnTo>
                      <a:pt x="773" y="313"/>
                    </a:lnTo>
                    <a:lnTo>
                      <a:pt x="775" y="313"/>
                    </a:lnTo>
                    <a:lnTo>
                      <a:pt x="775" y="315"/>
                    </a:lnTo>
                    <a:lnTo>
                      <a:pt x="775" y="313"/>
                    </a:lnTo>
                    <a:lnTo>
                      <a:pt x="778" y="313"/>
                    </a:lnTo>
                    <a:lnTo>
                      <a:pt x="775" y="313"/>
                    </a:lnTo>
                    <a:lnTo>
                      <a:pt x="778" y="313"/>
                    </a:lnTo>
                    <a:lnTo>
                      <a:pt x="775" y="313"/>
                    </a:lnTo>
                    <a:lnTo>
                      <a:pt x="775" y="310"/>
                    </a:lnTo>
                    <a:lnTo>
                      <a:pt x="775" y="313"/>
                    </a:lnTo>
                    <a:lnTo>
                      <a:pt x="778" y="313"/>
                    </a:lnTo>
                    <a:lnTo>
                      <a:pt x="778" y="310"/>
                    </a:lnTo>
                    <a:lnTo>
                      <a:pt x="775" y="310"/>
                    </a:lnTo>
                    <a:lnTo>
                      <a:pt x="778" y="310"/>
                    </a:lnTo>
                    <a:lnTo>
                      <a:pt x="775" y="310"/>
                    </a:lnTo>
                    <a:lnTo>
                      <a:pt x="778" y="310"/>
                    </a:lnTo>
                    <a:lnTo>
                      <a:pt x="778" y="313"/>
                    </a:lnTo>
                    <a:lnTo>
                      <a:pt x="775" y="313"/>
                    </a:lnTo>
                    <a:lnTo>
                      <a:pt x="775" y="315"/>
                    </a:lnTo>
                    <a:lnTo>
                      <a:pt x="775" y="318"/>
                    </a:lnTo>
                    <a:lnTo>
                      <a:pt x="778" y="318"/>
                    </a:lnTo>
                    <a:lnTo>
                      <a:pt x="778" y="320"/>
                    </a:lnTo>
                    <a:lnTo>
                      <a:pt x="778" y="323"/>
                    </a:lnTo>
                    <a:lnTo>
                      <a:pt x="778" y="320"/>
                    </a:lnTo>
                    <a:lnTo>
                      <a:pt x="778" y="323"/>
                    </a:lnTo>
                    <a:lnTo>
                      <a:pt x="778" y="320"/>
                    </a:lnTo>
                    <a:lnTo>
                      <a:pt x="778" y="323"/>
                    </a:lnTo>
                    <a:lnTo>
                      <a:pt x="778" y="320"/>
                    </a:lnTo>
                    <a:lnTo>
                      <a:pt x="775" y="320"/>
                    </a:lnTo>
                    <a:lnTo>
                      <a:pt x="775" y="323"/>
                    </a:lnTo>
                    <a:lnTo>
                      <a:pt x="775" y="325"/>
                    </a:lnTo>
                    <a:lnTo>
                      <a:pt x="775" y="328"/>
                    </a:lnTo>
                    <a:lnTo>
                      <a:pt x="773" y="328"/>
                    </a:lnTo>
                    <a:lnTo>
                      <a:pt x="773" y="330"/>
                    </a:lnTo>
                    <a:lnTo>
                      <a:pt x="771" y="330"/>
                    </a:lnTo>
                    <a:lnTo>
                      <a:pt x="771" y="332"/>
                    </a:lnTo>
                    <a:lnTo>
                      <a:pt x="768" y="332"/>
                    </a:lnTo>
                    <a:lnTo>
                      <a:pt x="768" y="335"/>
                    </a:lnTo>
                    <a:lnTo>
                      <a:pt x="766" y="335"/>
                    </a:lnTo>
                    <a:lnTo>
                      <a:pt x="766" y="337"/>
                    </a:lnTo>
                    <a:lnTo>
                      <a:pt x="763" y="337"/>
                    </a:lnTo>
                    <a:lnTo>
                      <a:pt x="763" y="340"/>
                    </a:lnTo>
                    <a:lnTo>
                      <a:pt x="763" y="337"/>
                    </a:lnTo>
                    <a:lnTo>
                      <a:pt x="763" y="340"/>
                    </a:lnTo>
                    <a:lnTo>
                      <a:pt x="761" y="340"/>
                    </a:lnTo>
                    <a:lnTo>
                      <a:pt x="761" y="342"/>
                    </a:lnTo>
                    <a:lnTo>
                      <a:pt x="761" y="345"/>
                    </a:lnTo>
                    <a:lnTo>
                      <a:pt x="758" y="345"/>
                    </a:lnTo>
                    <a:lnTo>
                      <a:pt x="758" y="347"/>
                    </a:lnTo>
                    <a:lnTo>
                      <a:pt x="758" y="350"/>
                    </a:lnTo>
                    <a:lnTo>
                      <a:pt x="758" y="352"/>
                    </a:lnTo>
                    <a:lnTo>
                      <a:pt x="758" y="354"/>
                    </a:lnTo>
                    <a:lnTo>
                      <a:pt x="758" y="357"/>
                    </a:lnTo>
                    <a:lnTo>
                      <a:pt x="758" y="354"/>
                    </a:lnTo>
                    <a:lnTo>
                      <a:pt x="758" y="352"/>
                    </a:lnTo>
                    <a:lnTo>
                      <a:pt x="758" y="354"/>
                    </a:lnTo>
                    <a:lnTo>
                      <a:pt x="758" y="352"/>
                    </a:lnTo>
                    <a:lnTo>
                      <a:pt x="758" y="354"/>
                    </a:lnTo>
                    <a:lnTo>
                      <a:pt x="758" y="352"/>
                    </a:lnTo>
                    <a:lnTo>
                      <a:pt x="758" y="354"/>
                    </a:lnTo>
                    <a:lnTo>
                      <a:pt x="756" y="354"/>
                    </a:lnTo>
                    <a:lnTo>
                      <a:pt x="756" y="357"/>
                    </a:lnTo>
                    <a:lnTo>
                      <a:pt x="756" y="354"/>
                    </a:lnTo>
                    <a:lnTo>
                      <a:pt x="756" y="357"/>
                    </a:lnTo>
                    <a:lnTo>
                      <a:pt x="756" y="354"/>
                    </a:lnTo>
                    <a:lnTo>
                      <a:pt x="756" y="357"/>
                    </a:lnTo>
                    <a:lnTo>
                      <a:pt x="753" y="357"/>
                    </a:lnTo>
                    <a:lnTo>
                      <a:pt x="753" y="359"/>
                    </a:lnTo>
                    <a:lnTo>
                      <a:pt x="753" y="362"/>
                    </a:lnTo>
                    <a:lnTo>
                      <a:pt x="751" y="362"/>
                    </a:lnTo>
                    <a:lnTo>
                      <a:pt x="751" y="359"/>
                    </a:lnTo>
                    <a:lnTo>
                      <a:pt x="751" y="362"/>
                    </a:lnTo>
                    <a:lnTo>
                      <a:pt x="753" y="362"/>
                    </a:lnTo>
                    <a:lnTo>
                      <a:pt x="753" y="359"/>
                    </a:lnTo>
                    <a:lnTo>
                      <a:pt x="751" y="359"/>
                    </a:lnTo>
                    <a:lnTo>
                      <a:pt x="753" y="359"/>
                    </a:lnTo>
                    <a:lnTo>
                      <a:pt x="751" y="359"/>
                    </a:lnTo>
                    <a:lnTo>
                      <a:pt x="753" y="359"/>
                    </a:lnTo>
                    <a:lnTo>
                      <a:pt x="751" y="359"/>
                    </a:lnTo>
                    <a:lnTo>
                      <a:pt x="751" y="362"/>
                    </a:lnTo>
                    <a:lnTo>
                      <a:pt x="753" y="362"/>
                    </a:lnTo>
                    <a:lnTo>
                      <a:pt x="751" y="362"/>
                    </a:lnTo>
                    <a:lnTo>
                      <a:pt x="753" y="362"/>
                    </a:lnTo>
                    <a:lnTo>
                      <a:pt x="751" y="362"/>
                    </a:lnTo>
                    <a:lnTo>
                      <a:pt x="751" y="364"/>
                    </a:lnTo>
                    <a:lnTo>
                      <a:pt x="751" y="362"/>
                    </a:lnTo>
                    <a:lnTo>
                      <a:pt x="753" y="362"/>
                    </a:lnTo>
                    <a:lnTo>
                      <a:pt x="753" y="364"/>
                    </a:lnTo>
                    <a:lnTo>
                      <a:pt x="753" y="362"/>
                    </a:lnTo>
                    <a:lnTo>
                      <a:pt x="756" y="362"/>
                    </a:lnTo>
                    <a:lnTo>
                      <a:pt x="758" y="362"/>
                    </a:lnTo>
                    <a:lnTo>
                      <a:pt x="756" y="362"/>
                    </a:lnTo>
                    <a:lnTo>
                      <a:pt x="758" y="362"/>
                    </a:lnTo>
                    <a:lnTo>
                      <a:pt x="756" y="362"/>
                    </a:lnTo>
                    <a:lnTo>
                      <a:pt x="758" y="362"/>
                    </a:lnTo>
                    <a:lnTo>
                      <a:pt x="758" y="359"/>
                    </a:lnTo>
                    <a:lnTo>
                      <a:pt x="758" y="362"/>
                    </a:lnTo>
                    <a:lnTo>
                      <a:pt x="761" y="362"/>
                    </a:lnTo>
                    <a:lnTo>
                      <a:pt x="758" y="362"/>
                    </a:lnTo>
                    <a:lnTo>
                      <a:pt x="758" y="364"/>
                    </a:lnTo>
                    <a:lnTo>
                      <a:pt x="758" y="367"/>
                    </a:lnTo>
                    <a:lnTo>
                      <a:pt x="756" y="367"/>
                    </a:lnTo>
                    <a:lnTo>
                      <a:pt x="753" y="367"/>
                    </a:lnTo>
                    <a:lnTo>
                      <a:pt x="753" y="369"/>
                    </a:lnTo>
                    <a:lnTo>
                      <a:pt x="753" y="372"/>
                    </a:lnTo>
                    <a:lnTo>
                      <a:pt x="751" y="372"/>
                    </a:lnTo>
                    <a:lnTo>
                      <a:pt x="753" y="372"/>
                    </a:lnTo>
                    <a:lnTo>
                      <a:pt x="751" y="372"/>
                    </a:lnTo>
                    <a:lnTo>
                      <a:pt x="753" y="372"/>
                    </a:lnTo>
                    <a:lnTo>
                      <a:pt x="751" y="372"/>
                    </a:lnTo>
                    <a:lnTo>
                      <a:pt x="753" y="372"/>
                    </a:lnTo>
                    <a:lnTo>
                      <a:pt x="753" y="374"/>
                    </a:lnTo>
                    <a:lnTo>
                      <a:pt x="753" y="372"/>
                    </a:lnTo>
                    <a:lnTo>
                      <a:pt x="756" y="372"/>
                    </a:lnTo>
                    <a:lnTo>
                      <a:pt x="756" y="369"/>
                    </a:lnTo>
                    <a:lnTo>
                      <a:pt x="756" y="372"/>
                    </a:lnTo>
                    <a:lnTo>
                      <a:pt x="753" y="372"/>
                    </a:lnTo>
                    <a:lnTo>
                      <a:pt x="756" y="372"/>
                    </a:lnTo>
                    <a:lnTo>
                      <a:pt x="756" y="369"/>
                    </a:lnTo>
                    <a:lnTo>
                      <a:pt x="758" y="369"/>
                    </a:lnTo>
                    <a:lnTo>
                      <a:pt x="758" y="372"/>
                    </a:lnTo>
                    <a:lnTo>
                      <a:pt x="756" y="372"/>
                    </a:lnTo>
                    <a:lnTo>
                      <a:pt x="756" y="374"/>
                    </a:lnTo>
                    <a:lnTo>
                      <a:pt x="756" y="376"/>
                    </a:lnTo>
                    <a:lnTo>
                      <a:pt x="753" y="376"/>
                    </a:lnTo>
                    <a:lnTo>
                      <a:pt x="753" y="379"/>
                    </a:lnTo>
                    <a:lnTo>
                      <a:pt x="753" y="381"/>
                    </a:lnTo>
                    <a:lnTo>
                      <a:pt x="753" y="384"/>
                    </a:lnTo>
                    <a:lnTo>
                      <a:pt x="751" y="384"/>
                    </a:lnTo>
                    <a:lnTo>
                      <a:pt x="751" y="386"/>
                    </a:lnTo>
                    <a:lnTo>
                      <a:pt x="751" y="389"/>
                    </a:lnTo>
                    <a:lnTo>
                      <a:pt x="751" y="391"/>
                    </a:lnTo>
                    <a:lnTo>
                      <a:pt x="751" y="394"/>
                    </a:lnTo>
                    <a:lnTo>
                      <a:pt x="749" y="394"/>
                    </a:lnTo>
                    <a:lnTo>
                      <a:pt x="749" y="396"/>
                    </a:lnTo>
                    <a:lnTo>
                      <a:pt x="749" y="398"/>
                    </a:lnTo>
                    <a:lnTo>
                      <a:pt x="749" y="401"/>
                    </a:lnTo>
                    <a:lnTo>
                      <a:pt x="746" y="401"/>
                    </a:lnTo>
                    <a:lnTo>
                      <a:pt x="749" y="401"/>
                    </a:lnTo>
                    <a:lnTo>
                      <a:pt x="746" y="401"/>
                    </a:lnTo>
                    <a:lnTo>
                      <a:pt x="749" y="401"/>
                    </a:lnTo>
                    <a:lnTo>
                      <a:pt x="749" y="398"/>
                    </a:lnTo>
                    <a:lnTo>
                      <a:pt x="746" y="398"/>
                    </a:lnTo>
                    <a:lnTo>
                      <a:pt x="746" y="401"/>
                    </a:lnTo>
                    <a:lnTo>
                      <a:pt x="746" y="398"/>
                    </a:lnTo>
                    <a:lnTo>
                      <a:pt x="749" y="398"/>
                    </a:lnTo>
                    <a:lnTo>
                      <a:pt x="746" y="398"/>
                    </a:lnTo>
                    <a:lnTo>
                      <a:pt x="746" y="396"/>
                    </a:lnTo>
                    <a:lnTo>
                      <a:pt x="746" y="398"/>
                    </a:lnTo>
                    <a:lnTo>
                      <a:pt x="746" y="396"/>
                    </a:lnTo>
                    <a:lnTo>
                      <a:pt x="746" y="394"/>
                    </a:lnTo>
                    <a:lnTo>
                      <a:pt x="746" y="396"/>
                    </a:lnTo>
                    <a:lnTo>
                      <a:pt x="746" y="394"/>
                    </a:lnTo>
                    <a:lnTo>
                      <a:pt x="746" y="396"/>
                    </a:lnTo>
                    <a:lnTo>
                      <a:pt x="746" y="394"/>
                    </a:lnTo>
                    <a:lnTo>
                      <a:pt x="746" y="396"/>
                    </a:lnTo>
                    <a:lnTo>
                      <a:pt x="746" y="394"/>
                    </a:lnTo>
                    <a:lnTo>
                      <a:pt x="746" y="396"/>
                    </a:lnTo>
                    <a:lnTo>
                      <a:pt x="746" y="394"/>
                    </a:lnTo>
                    <a:lnTo>
                      <a:pt x="744" y="394"/>
                    </a:lnTo>
                    <a:lnTo>
                      <a:pt x="741" y="394"/>
                    </a:lnTo>
                    <a:lnTo>
                      <a:pt x="741" y="391"/>
                    </a:lnTo>
                    <a:lnTo>
                      <a:pt x="741" y="389"/>
                    </a:lnTo>
                    <a:lnTo>
                      <a:pt x="744" y="389"/>
                    </a:lnTo>
                    <a:lnTo>
                      <a:pt x="741" y="389"/>
                    </a:lnTo>
                    <a:lnTo>
                      <a:pt x="744" y="389"/>
                    </a:lnTo>
                    <a:lnTo>
                      <a:pt x="744" y="386"/>
                    </a:lnTo>
                    <a:lnTo>
                      <a:pt x="744" y="384"/>
                    </a:lnTo>
                    <a:lnTo>
                      <a:pt x="741" y="384"/>
                    </a:lnTo>
                    <a:lnTo>
                      <a:pt x="741" y="381"/>
                    </a:lnTo>
                    <a:lnTo>
                      <a:pt x="741" y="384"/>
                    </a:lnTo>
                    <a:lnTo>
                      <a:pt x="739" y="384"/>
                    </a:lnTo>
                    <a:lnTo>
                      <a:pt x="739" y="386"/>
                    </a:lnTo>
                    <a:lnTo>
                      <a:pt x="739" y="384"/>
                    </a:lnTo>
                    <a:lnTo>
                      <a:pt x="739" y="386"/>
                    </a:lnTo>
                    <a:lnTo>
                      <a:pt x="739" y="384"/>
                    </a:lnTo>
                    <a:lnTo>
                      <a:pt x="736" y="384"/>
                    </a:lnTo>
                    <a:lnTo>
                      <a:pt x="736" y="386"/>
                    </a:lnTo>
                    <a:lnTo>
                      <a:pt x="736" y="384"/>
                    </a:lnTo>
                    <a:lnTo>
                      <a:pt x="739" y="384"/>
                    </a:lnTo>
                    <a:lnTo>
                      <a:pt x="739" y="386"/>
                    </a:lnTo>
                    <a:lnTo>
                      <a:pt x="739" y="389"/>
                    </a:lnTo>
                    <a:lnTo>
                      <a:pt x="736" y="389"/>
                    </a:lnTo>
                    <a:lnTo>
                      <a:pt x="736" y="391"/>
                    </a:lnTo>
                    <a:lnTo>
                      <a:pt x="734" y="391"/>
                    </a:lnTo>
                    <a:lnTo>
                      <a:pt x="731" y="391"/>
                    </a:lnTo>
                    <a:lnTo>
                      <a:pt x="729" y="391"/>
                    </a:lnTo>
                    <a:lnTo>
                      <a:pt x="729" y="394"/>
                    </a:lnTo>
                    <a:lnTo>
                      <a:pt x="729" y="396"/>
                    </a:lnTo>
                    <a:lnTo>
                      <a:pt x="727" y="396"/>
                    </a:lnTo>
                    <a:lnTo>
                      <a:pt x="727" y="398"/>
                    </a:lnTo>
                    <a:lnTo>
                      <a:pt x="727" y="401"/>
                    </a:lnTo>
                    <a:lnTo>
                      <a:pt x="724" y="401"/>
                    </a:lnTo>
                    <a:lnTo>
                      <a:pt x="724" y="403"/>
                    </a:lnTo>
                    <a:lnTo>
                      <a:pt x="722" y="403"/>
                    </a:lnTo>
                    <a:lnTo>
                      <a:pt x="722" y="406"/>
                    </a:lnTo>
                    <a:lnTo>
                      <a:pt x="719" y="406"/>
                    </a:lnTo>
                    <a:lnTo>
                      <a:pt x="719" y="408"/>
                    </a:lnTo>
                    <a:lnTo>
                      <a:pt x="717" y="408"/>
                    </a:lnTo>
                    <a:lnTo>
                      <a:pt x="717" y="406"/>
                    </a:lnTo>
                    <a:lnTo>
                      <a:pt x="714" y="406"/>
                    </a:lnTo>
                    <a:lnTo>
                      <a:pt x="717" y="406"/>
                    </a:lnTo>
                    <a:lnTo>
                      <a:pt x="714" y="406"/>
                    </a:lnTo>
                    <a:lnTo>
                      <a:pt x="712" y="406"/>
                    </a:lnTo>
                    <a:lnTo>
                      <a:pt x="712" y="408"/>
                    </a:lnTo>
                    <a:lnTo>
                      <a:pt x="712" y="411"/>
                    </a:lnTo>
                    <a:lnTo>
                      <a:pt x="709" y="411"/>
                    </a:lnTo>
                    <a:lnTo>
                      <a:pt x="707" y="411"/>
                    </a:lnTo>
                    <a:lnTo>
                      <a:pt x="702" y="411"/>
                    </a:lnTo>
                    <a:lnTo>
                      <a:pt x="697" y="411"/>
                    </a:lnTo>
                    <a:lnTo>
                      <a:pt x="695" y="411"/>
                    </a:lnTo>
                    <a:lnTo>
                      <a:pt x="692" y="411"/>
                    </a:lnTo>
                    <a:lnTo>
                      <a:pt x="690" y="411"/>
                    </a:lnTo>
                    <a:lnTo>
                      <a:pt x="687" y="411"/>
                    </a:lnTo>
                    <a:lnTo>
                      <a:pt x="685" y="411"/>
                    </a:lnTo>
                    <a:lnTo>
                      <a:pt x="680" y="411"/>
                    </a:lnTo>
                    <a:lnTo>
                      <a:pt x="678" y="411"/>
                    </a:lnTo>
                    <a:lnTo>
                      <a:pt x="675" y="411"/>
                    </a:lnTo>
                    <a:lnTo>
                      <a:pt x="673" y="411"/>
                    </a:lnTo>
                    <a:lnTo>
                      <a:pt x="670" y="411"/>
                    </a:lnTo>
                    <a:lnTo>
                      <a:pt x="668" y="411"/>
                    </a:lnTo>
                    <a:lnTo>
                      <a:pt x="665" y="411"/>
                    </a:lnTo>
                    <a:lnTo>
                      <a:pt x="663" y="411"/>
                    </a:lnTo>
                    <a:lnTo>
                      <a:pt x="661" y="411"/>
                    </a:lnTo>
                    <a:lnTo>
                      <a:pt x="661" y="413"/>
                    </a:lnTo>
                    <a:lnTo>
                      <a:pt x="661" y="416"/>
                    </a:lnTo>
                    <a:lnTo>
                      <a:pt x="661" y="418"/>
                    </a:lnTo>
                    <a:lnTo>
                      <a:pt x="661" y="420"/>
                    </a:lnTo>
                    <a:lnTo>
                      <a:pt x="661" y="423"/>
                    </a:lnTo>
                    <a:lnTo>
                      <a:pt x="661" y="425"/>
                    </a:lnTo>
                    <a:lnTo>
                      <a:pt x="658" y="425"/>
                    </a:lnTo>
                    <a:lnTo>
                      <a:pt x="656" y="425"/>
                    </a:lnTo>
                    <a:lnTo>
                      <a:pt x="653" y="425"/>
                    </a:lnTo>
                    <a:lnTo>
                      <a:pt x="651" y="425"/>
                    </a:lnTo>
                    <a:lnTo>
                      <a:pt x="648" y="425"/>
                    </a:lnTo>
                    <a:lnTo>
                      <a:pt x="648" y="428"/>
                    </a:lnTo>
                    <a:lnTo>
                      <a:pt x="651" y="428"/>
                    </a:lnTo>
                    <a:lnTo>
                      <a:pt x="653" y="428"/>
                    </a:lnTo>
                    <a:lnTo>
                      <a:pt x="653" y="430"/>
                    </a:lnTo>
                    <a:lnTo>
                      <a:pt x="653" y="433"/>
                    </a:lnTo>
                    <a:lnTo>
                      <a:pt x="656" y="433"/>
                    </a:lnTo>
                    <a:lnTo>
                      <a:pt x="658" y="433"/>
                    </a:lnTo>
                    <a:lnTo>
                      <a:pt x="656" y="433"/>
                    </a:lnTo>
                    <a:lnTo>
                      <a:pt x="658" y="433"/>
                    </a:lnTo>
                    <a:lnTo>
                      <a:pt x="658" y="435"/>
                    </a:lnTo>
                    <a:lnTo>
                      <a:pt x="661" y="435"/>
                    </a:lnTo>
                    <a:lnTo>
                      <a:pt x="661" y="438"/>
                    </a:lnTo>
                    <a:lnTo>
                      <a:pt x="661" y="435"/>
                    </a:lnTo>
                    <a:lnTo>
                      <a:pt x="661" y="438"/>
                    </a:lnTo>
                    <a:lnTo>
                      <a:pt x="663" y="438"/>
                    </a:lnTo>
                    <a:lnTo>
                      <a:pt x="665" y="438"/>
                    </a:lnTo>
                    <a:lnTo>
                      <a:pt x="665" y="440"/>
                    </a:lnTo>
                    <a:lnTo>
                      <a:pt x="665" y="438"/>
                    </a:lnTo>
                    <a:lnTo>
                      <a:pt x="665" y="440"/>
                    </a:lnTo>
                    <a:lnTo>
                      <a:pt x="668" y="440"/>
                    </a:lnTo>
                    <a:lnTo>
                      <a:pt x="668" y="442"/>
                    </a:lnTo>
                    <a:lnTo>
                      <a:pt x="670" y="442"/>
                    </a:lnTo>
                    <a:lnTo>
                      <a:pt x="668" y="442"/>
                    </a:lnTo>
                    <a:lnTo>
                      <a:pt x="670" y="442"/>
                    </a:lnTo>
                    <a:lnTo>
                      <a:pt x="670" y="445"/>
                    </a:lnTo>
                    <a:lnTo>
                      <a:pt x="670" y="447"/>
                    </a:lnTo>
                    <a:lnTo>
                      <a:pt x="673" y="447"/>
                    </a:lnTo>
                    <a:lnTo>
                      <a:pt x="675" y="447"/>
                    </a:lnTo>
                    <a:lnTo>
                      <a:pt x="675" y="450"/>
                    </a:lnTo>
                    <a:lnTo>
                      <a:pt x="678" y="450"/>
                    </a:lnTo>
                    <a:lnTo>
                      <a:pt x="678" y="452"/>
                    </a:lnTo>
                    <a:lnTo>
                      <a:pt x="678" y="450"/>
                    </a:lnTo>
                    <a:lnTo>
                      <a:pt x="678" y="452"/>
                    </a:lnTo>
                    <a:lnTo>
                      <a:pt x="675" y="452"/>
                    </a:lnTo>
                    <a:lnTo>
                      <a:pt x="675" y="455"/>
                    </a:lnTo>
                    <a:lnTo>
                      <a:pt x="675" y="457"/>
                    </a:lnTo>
                    <a:lnTo>
                      <a:pt x="675" y="460"/>
                    </a:lnTo>
                    <a:lnTo>
                      <a:pt x="673" y="460"/>
                    </a:lnTo>
                    <a:lnTo>
                      <a:pt x="670" y="460"/>
                    </a:lnTo>
                    <a:lnTo>
                      <a:pt x="668" y="460"/>
                    </a:lnTo>
                    <a:lnTo>
                      <a:pt x="665" y="460"/>
                    </a:lnTo>
                    <a:lnTo>
                      <a:pt x="663" y="460"/>
                    </a:lnTo>
                    <a:lnTo>
                      <a:pt x="661" y="460"/>
                    </a:lnTo>
                    <a:lnTo>
                      <a:pt x="658" y="460"/>
                    </a:lnTo>
                    <a:lnTo>
                      <a:pt x="656" y="460"/>
                    </a:lnTo>
                    <a:lnTo>
                      <a:pt x="653" y="460"/>
                    </a:lnTo>
                    <a:lnTo>
                      <a:pt x="651" y="460"/>
                    </a:lnTo>
                    <a:lnTo>
                      <a:pt x="648" y="460"/>
                    </a:lnTo>
                    <a:lnTo>
                      <a:pt x="646" y="460"/>
                    </a:lnTo>
                    <a:lnTo>
                      <a:pt x="643" y="460"/>
                    </a:lnTo>
                    <a:lnTo>
                      <a:pt x="641" y="460"/>
                    </a:lnTo>
                    <a:lnTo>
                      <a:pt x="639" y="460"/>
                    </a:lnTo>
                    <a:lnTo>
                      <a:pt x="639" y="462"/>
                    </a:lnTo>
                    <a:lnTo>
                      <a:pt x="636" y="464"/>
                    </a:lnTo>
                    <a:lnTo>
                      <a:pt x="636" y="467"/>
                    </a:lnTo>
                    <a:lnTo>
                      <a:pt x="634" y="467"/>
                    </a:lnTo>
                    <a:lnTo>
                      <a:pt x="634" y="469"/>
                    </a:lnTo>
                    <a:lnTo>
                      <a:pt x="634" y="472"/>
                    </a:lnTo>
                    <a:lnTo>
                      <a:pt x="631" y="474"/>
                    </a:lnTo>
                    <a:lnTo>
                      <a:pt x="629" y="477"/>
                    </a:lnTo>
                    <a:lnTo>
                      <a:pt x="629" y="479"/>
                    </a:lnTo>
                    <a:lnTo>
                      <a:pt x="626" y="479"/>
                    </a:lnTo>
                    <a:lnTo>
                      <a:pt x="626" y="482"/>
                    </a:lnTo>
                    <a:lnTo>
                      <a:pt x="629" y="482"/>
                    </a:lnTo>
                    <a:lnTo>
                      <a:pt x="629" y="484"/>
                    </a:lnTo>
                    <a:lnTo>
                      <a:pt x="629" y="486"/>
                    </a:lnTo>
                    <a:lnTo>
                      <a:pt x="631" y="486"/>
                    </a:lnTo>
                    <a:lnTo>
                      <a:pt x="631" y="489"/>
                    </a:lnTo>
                    <a:lnTo>
                      <a:pt x="629" y="489"/>
                    </a:lnTo>
                    <a:lnTo>
                      <a:pt x="629" y="491"/>
                    </a:lnTo>
                    <a:lnTo>
                      <a:pt x="629" y="494"/>
                    </a:lnTo>
                    <a:lnTo>
                      <a:pt x="626" y="494"/>
                    </a:lnTo>
                    <a:lnTo>
                      <a:pt x="629" y="494"/>
                    </a:lnTo>
                    <a:lnTo>
                      <a:pt x="629" y="496"/>
                    </a:lnTo>
                    <a:lnTo>
                      <a:pt x="629" y="499"/>
                    </a:lnTo>
                    <a:lnTo>
                      <a:pt x="626" y="499"/>
                    </a:lnTo>
                    <a:lnTo>
                      <a:pt x="629" y="499"/>
                    </a:lnTo>
                    <a:lnTo>
                      <a:pt x="626" y="499"/>
                    </a:lnTo>
                    <a:lnTo>
                      <a:pt x="626" y="501"/>
                    </a:lnTo>
                    <a:lnTo>
                      <a:pt x="624" y="501"/>
                    </a:lnTo>
                    <a:lnTo>
                      <a:pt x="624" y="499"/>
                    </a:lnTo>
                    <a:lnTo>
                      <a:pt x="621" y="499"/>
                    </a:lnTo>
                    <a:lnTo>
                      <a:pt x="621" y="496"/>
                    </a:lnTo>
                    <a:lnTo>
                      <a:pt x="619" y="496"/>
                    </a:lnTo>
                    <a:lnTo>
                      <a:pt x="619" y="494"/>
                    </a:lnTo>
                    <a:lnTo>
                      <a:pt x="617" y="494"/>
                    </a:lnTo>
                    <a:lnTo>
                      <a:pt x="617" y="491"/>
                    </a:lnTo>
                    <a:lnTo>
                      <a:pt x="614" y="491"/>
                    </a:lnTo>
                    <a:lnTo>
                      <a:pt x="614" y="489"/>
                    </a:lnTo>
                    <a:lnTo>
                      <a:pt x="612" y="489"/>
                    </a:lnTo>
                    <a:lnTo>
                      <a:pt x="612" y="486"/>
                    </a:lnTo>
                    <a:lnTo>
                      <a:pt x="609" y="486"/>
                    </a:lnTo>
                    <a:lnTo>
                      <a:pt x="609" y="484"/>
                    </a:lnTo>
                    <a:lnTo>
                      <a:pt x="607" y="484"/>
                    </a:lnTo>
                    <a:lnTo>
                      <a:pt x="607" y="482"/>
                    </a:lnTo>
                    <a:lnTo>
                      <a:pt x="604" y="482"/>
                    </a:lnTo>
                    <a:lnTo>
                      <a:pt x="604" y="479"/>
                    </a:lnTo>
                    <a:lnTo>
                      <a:pt x="602" y="47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3" name="Freeform 2450"/>
              <p:cNvSpPr>
                <a:spLocks/>
              </p:cNvSpPr>
              <p:nvPr/>
            </p:nvSpPr>
            <p:spPr bwMode="auto">
              <a:xfrm>
                <a:off x="1520" y="899"/>
                <a:ext cx="655" cy="457"/>
              </a:xfrm>
              <a:custGeom>
                <a:avLst/>
                <a:gdLst>
                  <a:gd name="T0" fmla="*/ 633 w 655"/>
                  <a:gd name="T1" fmla="*/ 440 h 457"/>
                  <a:gd name="T2" fmla="*/ 599 w 655"/>
                  <a:gd name="T3" fmla="*/ 433 h 457"/>
                  <a:gd name="T4" fmla="*/ 572 w 655"/>
                  <a:gd name="T5" fmla="*/ 447 h 457"/>
                  <a:gd name="T6" fmla="*/ 542 w 655"/>
                  <a:gd name="T7" fmla="*/ 442 h 457"/>
                  <a:gd name="T8" fmla="*/ 511 w 655"/>
                  <a:gd name="T9" fmla="*/ 433 h 457"/>
                  <a:gd name="T10" fmla="*/ 486 w 655"/>
                  <a:gd name="T11" fmla="*/ 420 h 457"/>
                  <a:gd name="T12" fmla="*/ 464 w 655"/>
                  <a:gd name="T13" fmla="*/ 416 h 457"/>
                  <a:gd name="T14" fmla="*/ 442 w 655"/>
                  <a:gd name="T15" fmla="*/ 406 h 457"/>
                  <a:gd name="T16" fmla="*/ 418 w 655"/>
                  <a:gd name="T17" fmla="*/ 394 h 457"/>
                  <a:gd name="T18" fmla="*/ 393 w 655"/>
                  <a:gd name="T19" fmla="*/ 381 h 457"/>
                  <a:gd name="T20" fmla="*/ 364 w 655"/>
                  <a:gd name="T21" fmla="*/ 369 h 457"/>
                  <a:gd name="T22" fmla="*/ 342 w 655"/>
                  <a:gd name="T23" fmla="*/ 352 h 457"/>
                  <a:gd name="T24" fmla="*/ 330 w 655"/>
                  <a:gd name="T25" fmla="*/ 347 h 457"/>
                  <a:gd name="T26" fmla="*/ 322 w 655"/>
                  <a:gd name="T27" fmla="*/ 342 h 457"/>
                  <a:gd name="T28" fmla="*/ 317 w 655"/>
                  <a:gd name="T29" fmla="*/ 335 h 457"/>
                  <a:gd name="T30" fmla="*/ 310 w 655"/>
                  <a:gd name="T31" fmla="*/ 315 h 457"/>
                  <a:gd name="T32" fmla="*/ 313 w 655"/>
                  <a:gd name="T33" fmla="*/ 303 h 457"/>
                  <a:gd name="T34" fmla="*/ 320 w 655"/>
                  <a:gd name="T35" fmla="*/ 288 h 457"/>
                  <a:gd name="T36" fmla="*/ 308 w 655"/>
                  <a:gd name="T37" fmla="*/ 264 h 457"/>
                  <a:gd name="T38" fmla="*/ 288 w 655"/>
                  <a:gd name="T39" fmla="*/ 240 h 457"/>
                  <a:gd name="T40" fmla="*/ 273 w 655"/>
                  <a:gd name="T41" fmla="*/ 222 h 457"/>
                  <a:gd name="T42" fmla="*/ 247 w 655"/>
                  <a:gd name="T43" fmla="*/ 203 h 457"/>
                  <a:gd name="T44" fmla="*/ 227 w 655"/>
                  <a:gd name="T45" fmla="*/ 181 h 457"/>
                  <a:gd name="T46" fmla="*/ 203 w 655"/>
                  <a:gd name="T47" fmla="*/ 164 h 457"/>
                  <a:gd name="T48" fmla="*/ 198 w 655"/>
                  <a:gd name="T49" fmla="*/ 142 h 457"/>
                  <a:gd name="T50" fmla="*/ 176 w 655"/>
                  <a:gd name="T51" fmla="*/ 127 h 457"/>
                  <a:gd name="T52" fmla="*/ 166 w 655"/>
                  <a:gd name="T53" fmla="*/ 110 h 457"/>
                  <a:gd name="T54" fmla="*/ 146 w 655"/>
                  <a:gd name="T55" fmla="*/ 98 h 457"/>
                  <a:gd name="T56" fmla="*/ 129 w 655"/>
                  <a:gd name="T57" fmla="*/ 83 h 457"/>
                  <a:gd name="T58" fmla="*/ 119 w 655"/>
                  <a:gd name="T59" fmla="*/ 66 h 457"/>
                  <a:gd name="T60" fmla="*/ 110 w 655"/>
                  <a:gd name="T61" fmla="*/ 46 h 457"/>
                  <a:gd name="T62" fmla="*/ 100 w 655"/>
                  <a:gd name="T63" fmla="*/ 19 h 457"/>
                  <a:gd name="T64" fmla="*/ 78 w 655"/>
                  <a:gd name="T65" fmla="*/ 5 h 457"/>
                  <a:gd name="T66" fmla="*/ 68 w 655"/>
                  <a:gd name="T67" fmla="*/ 7 h 457"/>
                  <a:gd name="T68" fmla="*/ 53 w 655"/>
                  <a:gd name="T69" fmla="*/ 10 h 457"/>
                  <a:gd name="T70" fmla="*/ 58 w 655"/>
                  <a:gd name="T71" fmla="*/ 44 h 457"/>
                  <a:gd name="T72" fmla="*/ 75 w 655"/>
                  <a:gd name="T73" fmla="*/ 63 h 457"/>
                  <a:gd name="T74" fmla="*/ 97 w 655"/>
                  <a:gd name="T75" fmla="*/ 83 h 457"/>
                  <a:gd name="T76" fmla="*/ 112 w 655"/>
                  <a:gd name="T77" fmla="*/ 110 h 457"/>
                  <a:gd name="T78" fmla="*/ 124 w 655"/>
                  <a:gd name="T79" fmla="*/ 129 h 457"/>
                  <a:gd name="T80" fmla="*/ 141 w 655"/>
                  <a:gd name="T81" fmla="*/ 142 h 457"/>
                  <a:gd name="T82" fmla="*/ 151 w 655"/>
                  <a:gd name="T83" fmla="*/ 169 h 457"/>
                  <a:gd name="T84" fmla="*/ 168 w 655"/>
                  <a:gd name="T85" fmla="*/ 193 h 457"/>
                  <a:gd name="T86" fmla="*/ 181 w 655"/>
                  <a:gd name="T87" fmla="*/ 208 h 457"/>
                  <a:gd name="T88" fmla="*/ 190 w 655"/>
                  <a:gd name="T89" fmla="*/ 220 h 457"/>
                  <a:gd name="T90" fmla="*/ 200 w 655"/>
                  <a:gd name="T91" fmla="*/ 242 h 457"/>
                  <a:gd name="T92" fmla="*/ 188 w 655"/>
                  <a:gd name="T93" fmla="*/ 247 h 457"/>
                  <a:gd name="T94" fmla="*/ 168 w 655"/>
                  <a:gd name="T95" fmla="*/ 225 h 457"/>
                  <a:gd name="T96" fmla="*/ 144 w 655"/>
                  <a:gd name="T97" fmla="*/ 208 h 457"/>
                  <a:gd name="T98" fmla="*/ 124 w 655"/>
                  <a:gd name="T99" fmla="*/ 191 h 457"/>
                  <a:gd name="T100" fmla="*/ 122 w 655"/>
                  <a:gd name="T101" fmla="*/ 156 h 457"/>
                  <a:gd name="T102" fmla="*/ 100 w 655"/>
                  <a:gd name="T103" fmla="*/ 142 h 457"/>
                  <a:gd name="T104" fmla="*/ 73 w 655"/>
                  <a:gd name="T105" fmla="*/ 132 h 457"/>
                  <a:gd name="T106" fmla="*/ 51 w 655"/>
                  <a:gd name="T107" fmla="*/ 117 h 457"/>
                  <a:gd name="T108" fmla="*/ 66 w 655"/>
                  <a:gd name="T109" fmla="*/ 110 h 457"/>
                  <a:gd name="T110" fmla="*/ 68 w 655"/>
                  <a:gd name="T111" fmla="*/ 85 h 457"/>
                  <a:gd name="T112" fmla="*/ 53 w 655"/>
                  <a:gd name="T113" fmla="*/ 71 h 457"/>
                  <a:gd name="T114" fmla="*/ 29 w 655"/>
                  <a:gd name="T115" fmla="*/ 54 h 457"/>
                  <a:gd name="T116" fmla="*/ 17 w 655"/>
                  <a:gd name="T117" fmla="*/ 27 h 457"/>
                  <a:gd name="T118" fmla="*/ 0 w 655"/>
                  <a:gd name="T119" fmla="*/ 2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55" h="457">
                    <a:moveTo>
                      <a:pt x="655" y="457"/>
                    </a:moveTo>
                    <a:lnTo>
                      <a:pt x="655" y="455"/>
                    </a:lnTo>
                    <a:lnTo>
                      <a:pt x="652" y="455"/>
                    </a:lnTo>
                    <a:lnTo>
                      <a:pt x="652" y="452"/>
                    </a:lnTo>
                    <a:lnTo>
                      <a:pt x="650" y="452"/>
                    </a:lnTo>
                    <a:lnTo>
                      <a:pt x="650" y="450"/>
                    </a:lnTo>
                    <a:lnTo>
                      <a:pt x="648" y="450"/>
                    </a:lnTo>
                    <a:lnTo>
                      <a:pt x="648" y="447"/>
                    </a:lnTo>
                    <a:lnTo>
                      <a:pt x="645" y="447"/>
                    </a:lnTo>
                    <a:lnTo>
                      <a:pt x="643" y="447"/>
                    </a:lnTo>
                    <a:lnTo>
                      <a:pt x="643" y="445"/>
                    </a:lnTo>
                    <a:lnTo>
                      <a:pt x="640" y="445"/>
                    </a:lnTo>
                    <a:lnTo>
                      <a:pt x="640" y="442"/>
                    </a:lnTo>
                    <a:lnTo>
                      <a:pt x="638" y="442"/>
                    </a:lnTo>
                    <a:lnTo>
                      <a:pt x="635" y="442"/>
                    </a:lnTo>
                    <a:lnTo>
                      <a:pt x="635" y="440"/>
                    </a:lnTo>
                    <a:lnTo>
                      <a:pt x="633" y="440"/>
                    </a:lnTo>
                    <a:lnTo>
                      <a:pt x="630" y="440"/>
                    </a:lnTo>
                    <a:lnTo>
                      <a:pt x="630" y="438"/>
                    </a:lnTo>
                    <a:lnTo>
                      <a:pt x="628" y="438"/>
                    </a:lnTo>
                    <a:lnTo>
                      <a:pt x="626" y="438"/>
                    </a:lnTo>
                    <a:lnTo>
                      <a:pt x="626" y="435"/>
                    </a:lnTo>
                    <a:lnTo>
                      <a:pt x="623" y="435"/>
                    </a:lnTo>
                    <a:lnTo>
                      <a:pt x="621" y="435"/>
                    </a:lnTo>
                    <a:lnTo>
                      <a:pt x="618" y="435"/>
                    </a:lnTo>
                    <a:lnTo>
                      <a:pt x="618" y="433"/>
                    </a:lnTo>
                    <a:lnTo>
                      <a:pt x="616" y="433"/>
                    </a:lnTo>
                    <a:lnTo>
                      <a:pt x="613" y="433"/>
                    </a:lnTo>
                    <a:lnTo>
                      <a:pt x="611" y="433"/>
                    </a:lnTo>
                    <a:lnTo>
                      <a:pt x="608" y="433"/>
                    </a:lnTo>
                    <a:lnTo>
                      <a:pt x="606" y="433"/>
                    </a:lnTo>
                    <a:lnTo>
                      <a:pt x="604" y="433"/>
                    </a:lnTo>
                    <a:lnTo>
                      <a:pt x="601" y="433"/>
                    </a:lnTo>
                    <a:lnTo>
                      <a:pt x="599" y="433"/>
                    </a:lnTo>
                    <a:lnTo>
                      <a:pt x="599" y="435"/>
                    </a:lnTo>
                    <a:lnTo>
                      <a:pt x="596" y="435"/>
                    </a:lnTo>
                    <a:lnTo>
                      <a:pt x="594" y="435"/>
                    </a:lnTo>
                    <a:lnTo>
                      <a:pt x="594" y="438"/>
                    </a:lnTo>
                    <a:lnTo>
                      <a:pt x="591" y="438"/>
                    </a:lnTo>
                    <a:lnTo>
                      <a:pt x="591" y="440"/>
                    </a:lnTo>
                    <a:lnTo>
                      <a:pt x="589" y="440"/>
                    </a:lnTo>
                    <a:lnTo>
                      <a:pt x="586" y="440"/>
                    </a:lnTo>
                    <a:lnTo>
                      <a:pt x="584" y="440"/>
                    </a:lnTo>
                    <a:lnTo>
                      <a:pt x="584" y="442"/>
                    </a:lnTo>
                    <a:lnTo>
                      <a:pt x="582" y="442"/>
                    </a:lnTo>
                    <a:lnTo>
                      <a:pt x="579" y="442"/>
                    </a:lnTo>
                    <a:lnTo>
                      <a:pt x="577" y="442"/>
                    </a:lnTo>
                    <a:lnTo>
                      <a:pt x="577" y="445"/>
                    </a:lnTo>
                    <a:lnTo>
                      <a:pt x="574" y="445"/>
                    </a:lnTo>
                    <a:lnTo>
                      <a:pt x="572" y="445"/>
                    </a:lnTo>
                    <a:lnTo>
                      <a:pt x="572" y="447"/>
                    </a:lnTo>
                    <a:lnTo>
                      <a:pt x="572" y="445"/>
                    </a:lnTo>
                    <a:lnTo>
                      <a:pt x="572" y="447"/>
                    </a:lnTo>
                    <a:lnTo>
                      <a:pt x="569" y="447"/>
                    </a:lnTo>
                    <a:lnTo>
                      <a:pt x="572" y="447"/>
                    </a:lnTo>
                    <a:lnTo>
                      <a:pt x="569" y="447"/>
                    </a:lnTo>
                    <a:lnTo>
                      <a:pt x="567" y="447"/>
                    </a:lnTo>
                    <a:lnTo>
                      <a:pt x="564" y="447"/>
                    </a:lnTo>
                    <a:lnTo>
                      <a:pt x="562" y="447"/>
                    </a:lnTo>
                    <a:lnTo>
                      <a:pt x="560" y="447"/>
                    </a:lnTo>
                    <a:lnTo>
                      <a:pt x="557" y="447"/>
                    </a:lnTo>
                    <a:lnTo>
                      <a:pt x="555" y="447"/>
                    </a:lnTo>
                    <a:lnTo>
                      <a:pt x="552" y="447"/>
                    </a:lnTo>
                    <a:lnTo>
                      <a:pt x="550" y="445"/>
                    </a:lnTo>
                    <a:lnTo>
                      <a:pt x="547" y="445"/>
                    </a:lnTo>
                    <a:lnTo>
                      <a:pt x="545" y="445"/>
                    </a:lnTo>
                    <a:lnTo>
                      <a:pt x="545" y="442"/>
                    </a:lnTo>
                    <a:lnTo>
                      <a:pt x="542" y="442"/>
                    </a:lnTo>
                    <a:lnTo>
                      <a:pt x="542" y="440"/>
                    </a:lnTo>
                    <a:lnTo>
                      <a:pt x="540" y="440"/>
                    </a:lnTo>
                    <a:lnTo>
                      <a:pt x="537" y="440"/>
                    </a:lnTo>
                    <a:lnTo>
                      <a:pt x="535" y="440"/>
                    </a:lnTo>
                    <a:lnTo>
                      <a:pt x="533" y="440"/>
                    </a:lnTo>
                    <a:lnTo>
                      <a:pt x="530" y="440"/>
                    </a:lnTo>
                    <a:lnTo>
                      <a:pt x="528" y="440"/>
                    </a:lnTo>
                    <a:lnTo>
                      <a:pt x="525" y="440"/>
                    </a:lnTo>
                    <a:lnTo>
                      <a:pt x="525" y="438"/>
                    </a:lnTo>
                    <a:lnTo>
                      <a:pt x="523" y="438"/>
                    </a:lnTo>
                    <a:lnTo>
                      <a:pt x="520" y="438"/>
                    </a:lnTo>
                    <a:lnTo>
                      <a:pt x="520" y="435"/>
                    </a:lnTo>
                    <a:lnTo>
                      <a:pt x="518" y="435"/>
                    </a:lnTo>
                    <a:lnTo>
                      <a:pt x="515" y="435"/>
                    </a:lnTo>
                    <a:lnTo>
                      <a:pt x="515" y="433"/>
                    </a:lnTo>
                    <a:lnTo>
                      <a:pt x="513" y="433"/>
                    </a:lnTo>
                    <a:lnTo>
                      <a:pt x="511" y="433"/>
                    </a:lnTo>
                    <a:lnTo>
                      <a:pt x="508" y="433"/>
                    </a:lnTo>
                    <a:lnTo>
                      <a:pt x="508" y="430"/>
                    </a:lnTo>
                    <a:lnTo>
                      <a:pt x="506" y="430"/>
                    </a:lnTo>
                    <a:lnTo>
                      <a:pt x="503" y="430"/>
                    </a:lnTo>
                    <a:lnTo>
                      <a:pt x="503" y="428"/>
                    </a:lnTo>
                    <a:lnTo>
                      <a:pt x="501" y="428"/>
                    </a:lnTo>
                    <a:lnTo>
                      <a:pt x="501" y="425"/>
                    </a:lnTo>
                    <a:lnTo>
                      <a:pt x="498" y="425"/>
                    </a:lnTo>
                    <a:lnTo>
                      <a:pt x="498" y="423"/>
                    </a:lnTo>
                    <a:lnTo>
                      <a:pt x="496" y="423"/>
                    </a:lnTo>
                    <a:lnTo>
                      <a:pt x="496" y="425"/>
                    </a:lnTo>
                    <a:lnTo>
                      <a:pt x="496" y="423"/>
                    </a:lnTo>
                    <a:lnTo>
                      <a:pt x="493" y="423"/>
                    </a:lnTo>
                    <a:lnTo>
                      <a:pt x="491" y="423"/>
                    </a:lnTo>
                    <a:lnTo>
                      <a:pt x="489" y="423"/>
                    </a:lnTo>
                    <a:lnTo>
                      <a:pt x="486" y="423"/>
                    </a:lnTo>
                    <a:lnTo>
                      <a:pt x="486" y="420"/>
                    </a:lnTo>
                    <a:lnTo>
                      <a:pt x="484" y="420"/>
                    </a:lnTo>
                    <a:lnTo>
                      <a:pt x="481" y="420"/>
                    </a:lnTo>
                    <a:lnTo>
                      <a:pt x="479" y="420"/>
                    </a:lnTo>
                    <a:lnTo>
                      <a:pt x="476" y="420"/>
                    </a:lnTo>
                    <a:lnTo>
                      <a:pt x="474" y="420"/>
                    </a:lnTo>
                    <a:lnTo>
                      <a:pt x="471" y="420"/>
                    </a:lnTo>
                    <a:lnTo>
                      <a:pt x="471" y="418"/>
                    </a:lnTo>
                    <a:lnTo>
                      <a:pt x="469" y="418"/>
                    </a:lnTo>
                    <a:lnTo>
                      <a:pt x="467" y="418"/>
                    </a:lnTo>
                    <a:lnTo>
                      <a:pt x="469" y="418"/>
                    </a:lnTo>
                    <a:lnTo>
                      <a:pt x="469" y="416"/>
                    </a:lnTo>
                    <a:lnTo>
                      <a:pt x="469" y="418"/>
                    </a:lnTo>
                    <a:lnTo>
                      <a:pt x="469" y="416"/>
                    </a:lnTo>
                    <a:lnTo>
                      <a:pt x="467" y="416"/>
                    </a:lnTo>
                    <a:lnTo>
                      <a:pt x="469" y="416"/>
                    </a:lnTo>
                    <a:lnTo>
                      <a:pt x="467" y="416"/>
                    </a:lnTo>
                    <a:lnTo>
                      <a:pt x="464" y="416"/>
                    </a:lnTo>
                    <a:lnTo>
                      <a:pt x="467" y="416"/>
                    </a:lnTo>
                    <a:lnTo>
                      <a:pt x="464" y="416"/>
                    </a:lnTo>
                    <a:lnTo>
                      <a:pt x="464" y="413"/>
                    </a:lnTo>
                    <a:lnTo>
                      <a:pt x="464" y="416"/>
                    </a:lnTo>
                    <a:lnTo>
                      <a:pt x="464" y="413"/>
                    </a:lnTo>
                    <a:lnTo>
                      <a:pt x="462" y="413"/>
                    </a:lnTo>
                    <a:lnTo>
                      <a:pt x="459" y="413"/>
                    </a:lnTo>
                    <a:lnTo>
                      <a:pt x="459" y="411"/>
                    </a:lnTo>
                    <a:lnTo>
                      <a:pt x="457" y="411"/>
                    </a:lnTo>
                    <a:lnTo>
                      <a:pt x="454" y="411"/>
                    </a:lnTo>
                    <a:lnTo>
                      <a:pt x="452" y="411"/>
                    </a:lnTo>
                    <a:lnTo>
                      <a:pt x="452" y="408"/>
                    </a:lnTo>
                    <a:lnTo>
                      <a:pt x="449" y="408"/>
                    </a:lnTo>
                    <a:lnTo>
                      <a:pt x="447" y="408"/>
                    </a:lnTo>
                    <a:lnTo>
                      <a:pt x="445" y="408"/>
                    </a:lnTo>
                    <a:lnTo>
                      <a:pt x="445" y="406"/>
                    </a:lnTo>
                    <a:lnTo>
                      <a:pt x="442" y="406"/>
                    </a:lnTo>
                    <a:lnTo>
                      <a:pt x="440" y="406"/>
                    </a:lnTo>
                    <a:lnTo>
                      <a:pt x="437" y="406"/>
                    </a:lnTo>
                    <a:lnTo>
                      <a:pt x="437" y="403"/>
                    </a:lnTo>
                    <a:lnTo>
                      <a:pt x="435" y="403"/>
                    </a:lnTo>
                    <a:lnTo>
                      <a:pt x="435" y="401"/>
                    </a:lnTo>
                    <a:lnTo>
                      <a:pt x="432" y="401"/>
                    </a:lnTo>
                    <a:lnTo>
                      <a:pt x="430" y="401"/>
                    </a:lnTo>
                    <a:lnTo>
                      <a:pt x="430" y="398"/>
                    </a:lnTo>
                    <a:lnTo>
                      <a:pt x="427" y="398"/>
                    </a:lnTo>
                    <a:lnTo>
                      <a:pt x="425" y="398"/>
                    </a:lnTo>
                    <a:lnTo>
                      <a:pt x="425" y="396"/>
                    </a:lnTo>
                    <a:lnTo>
                      <a:pt x="423" y="396"/>
                    </a:lnTo>
                    <a:lnTo>
                      <a:pt x="425" y="396"/>
                    </a:lnTo>
                    <a:lnTo>
                      <a:pt x="423" y="396"/>
                    </a:lnTo>
                    <a:lnTo>
                      <a:pt x="423" y="394"/>
                    </a:lnTo>
                    <a:lnTo>
                      <a:pt x="420" y="394"/>
                    </a:lnTo>
                    <a:lnTo>
                      <a:pt x="418" y="394"/>
                    </a:lnTo>
                    <a:lnTo>
                      <a:pt x="418" y="391"/>
                    </a:lnTo>
                    <a:lnTo>
                      <a:pt x="418" y="389"/>
                    </a:lnTo>
                    <a:lnTo>
                      <a:pt x="415" y="389"/>
                    </a:lnTo>
                    <a:lnTo>
                      <a:pt x="415" y="386"/>
                    </a:lnTo>
                    <a:lnTo>
                      <a:pt x="413" y="386"/>
                    </a:lnTo>
                    <a:lnTo>
                      <a:pt x="410" y="386"/>
                    </a:lnTo>
                    <a:lnTo>
                      <a:pt x="410" y="384"/>
                    </a:lnTo>
                    <a:lnTo>
                      <a:pt x="408" y="384"/>
                    </a:lnTo>
                    <a:lnTo>
                      <a:pt x="405" y="384"/>
                    </a:lnTo>
                    <a:lnTo>
                      <a:pt x="405" y="386"/>
                    </a:lnTo>
                    <a:lnTo>
                      <a:pt x="403" y="386"/>
                    </a:lnTo>
                    <a:lnTo>
                      <a:pt x="401" y="386"/>
                    </a:lnTo>
                    <a:lnTo>
                      <a:pt x="401" y="384"/>
                    </a:lnTo>
                    <a:lnTo>
                      <a:pt x="398" y="384"/>
                    </a:lnTo>
                    <a:lnTo>
                      <a:pt x="396" y="384"/>
                    </a:lnTo>
                    <a:lnTo>
                      <a:pt x="393" y="384"/>
                    </a:lnTo>
                    <a:lnTo>
                      <a:pt x="393" y="381"/>
                    </a:lnTo>
                    <a:lnTo>
                      <a:pt x="391" y="381"/>
                    </a:lnTo>
                    <a:lnTo>
                      <a:pt x="388" y="381"/>
                    </a:lnTo>
                    <a:lnTo>
                      <a:pt x="386" y="381"/>
                    </a:lnTo>
                    <a:lnTo>
                      <a:pt x="383" y="381"/>
                    </a:lnTo>
                    <a:lnTo>
                      <a:pt x="383" y="379"/>
                    </a:lnTo>
                    <a:lnTo>
                      <a:pt x="381" y="379"/>
                    </a:lnTo>
                    <a:lnTo>
                      <a:pt x="379" y="379"/>
                    </a:lnTo>
                    <a:lnTo>
                      <a:pt x="376" y="379"/>
                    </a:lnTo>
                    <a:lnTo>
                      <a:pt x="376" y="376"/>
                    </a:lnTo>
                    <a:lnTo>
                      <a:pt x="374" y="376"/>
                    </a:lnTo>
                    <a:lnTo>
                      <a:pt x="371" y="376"/>
                    </a:lnTo>
                    <a:lnTo>
                      <a:pt x="369" y="376"/>
                    </a:lnTo>
                    <a:lnTo>
                      <a:pt x="369" y="374"/>
                    </a:lnTo>
                    <a:lnTo>
                      <a:pt x="366" y="374"/>
                    </a:lnTo>
                    <a:lnTo>
                      <a:pt x="366" y="372"/>
                    </a:lnTo>
                    <a:lnTo>
                      <a:pt x="364" y="372"/>
                    </a:lnTo>
                    <a:lnTo>
                      <a:pt x="364" y="369"/>
                    </a:lnTo>
                    <a:lnTo>
                      <a:pt x="364" y="367"/>
                    </a:lnTo>
                    <a:lnTo>
                      <a:pt x="361" y="367"/>
                    </a:lnTo>
                    <a:lnTo>
                      <a:pt x="361" y="364"/>
                    </a:lnTo>
                    <a:lnTo>
                      <a:pt x="359" y="364"/>
                    </a:lnTo>
                    <a:lnTo>
                      <a:pt x="359" y="362"/>
                    </a:lnTo>
                    <a:lnTo>
                      <a:pt x="357" y="362"/>
                    </a:lnTo>
                    <a:lnTo>
                      <a:pt x="354" y="362"/>
                    </a:lnTo>
                    <a:lnTo>
                      <a:pt x="354" y="359"/>
                    </a:lnTo>
                    <a:lnTo>
                      <a:pt x="352" y="359"/>
                    </a:lnTo>
                    <a:lnTo>
                      <a:pt x="352" y="357"/>
                    </a:lnTo>
                    <a:lnTo>
                      <a:pt x="349" y="357"/>
                    </a:lnTo>
                    <a:lnTo>
                      <a:pt x="347" y="357"/>
                    </a:lnTo>
                    <a:lnTo>
                      <a:pt x="344" y="354"/>
                    </a:lnTo>
                    <a:lnTo>
                      <a:pt x="344" y="352"/>
                    </a:lnTo>
                    <a:lnTo>
                      <a:pt x="344" y="354"/>
                    </a:lnTo>
                    <a:lnTo>
                      <a:pt x="344" y="352"/>
                    </a:lnTo>
                    <a:lnTo>
                      <a:pt x="342" y="352"/>
                    </a:lnTo>
                    <a:lnTo>
                      <a:pt x="342" y="354"/>
                    </a:lnTo>
                    <a:lnTo>
                      <a:pt x="342" y="352"/>
                    </a:lnTo>
                    <a:lnTo>
                      <a:pt x="342" y="354"/>
                    </a:lnTo>
                    <a:lnTo>
                      <a:pt x="339" y="354"/>
                    </a:lnTo>
                    <a:lnTo>
                      <a:pt x="342" y="354"/>
                    </a:lnTo>
                    <a:lnTo>
                      <a:pt x="339" y="354"/>
                    </a:lnTo>
                    <a:lnTo>
                      <a:pt x="342" y="354"/>
                    </a:lnTo>
                    <a:lnTo>
                      <a:pt x="342" y="352"/>
                    </a:lnTo>
                    <a:lnTo>
                      <a:pt x="339" y="352"/>
                    </a:lnTo>
                    <a:lnTo>
                      <a:pt x="337" y="352"/>
                    </a:lnTo>
                    <a:lnTo>
                      <a:pt x="335" y="352"/>
                    </a:lnTo>
                    <a:lnTo>
                      <a:pt x="335" y="350"/>
                    </a:lnTo>
                    <a:lnTo>
                      <a:pt x="332" y="350"/>
                    </a:lnTo>
                    <a:lnTo>
                      <a:pt x="330" y="350"/>
                    </a:lnTo>
                    <a:lnTo>
                      <a:pt x="332" y="350"/>
                    </a:lnTo>
                    <a:lnTo>
                      <a:pt x="330" y="350"/>
                    </a:lnTo>
                    <a:lnTo>
                      <a:pt x="330" y="347"/>
                    </a:lnTo>
                    <a:lnTo>
                      <a:pt x="332" y="347"/>
                    </a:lnTo>
                    <a:lnTo>
                      <a:pt x="330" y="347"/>
                    </a:lnTo>
                    <a:lnTo>
                      <a:pt x="327" y="347"/>
                    </a:lnTo>
                    <a:lnTo>
                      <a:pt x="325" y="347"/>
                    </a:lnTo>
                    <a:lnTo>
                      <a:pt x="325" y="345"/>
                    </a:lnTo>
                    <a:lnTo>
                      <a:pt x="325" y="342"/>
                    </a:lnTo>
                    <a:lnTo>
                      <a:pt x="325" y="345"/>
                    </a:lnTo>
                    <a:lnTo>
                      <a:pt x="325" y="342"/>
                    </a:lnTo>
                    <a:lnTo>
                      <a:pt x="325" y="345"/>
                    </a:lnTo>
                    <a:lnTo>
                      <a:pt x="325" y="342"/>
                    </a:lnTo>
                    <a:lnTo>
                      <a:pt x="322" y="342"/>
                    </a:lnTo>
                    <a:lnTo>
                      <a:pt x="325" y="342"/>
                    </a:lnTo>
                    <a:lnTo>
                      <a:pt x="322" y="342"/>
                    </a:lnTo>
                    <a:lnTo>
                      <a:pt x="325" y="342"/>
                    </a:lnTo>
                    <a:lnTo>
                      <a:pt x="322" y="342"/>
                    </a:lnTo>
                    <a:lnTo>
                      <a:pt x="325" y="342"/>
                    </a:lnTo>
                    <a:lnTo>
                      <a:pt x="322" y="342"/>
                    </a:lnTo>
                    <a:lnTo>
                      <a:pt x="322" y="340"/>
                    </a:lnTo>
                    <a:lnTo>
                      <a:pt x="320" y="340"/>
                    </a:lnTo>
                    <a:lnTo>
                      <a:pt x="322" y="340"/>
                    </a:lnTo>
                    <a:lnTo>
                      <a:pt x="320" y="340"/>
                    </a:lnTo>
                    <a:lnTo>
                      <a:pt x="322" y="340"/>
                    </a:lnTo>
                    <a:lnTo>
                      <a:pt x="320" y="340"/>
                    </a:lnTo>
                    <a:lnTo>
                      <a:pt x="320" y="337"/>
                    </a:lnTo>
                    <a:lnTo>
                      <a:pt x="320" y="340"/>
                    </a:lnTo>
                    <a:lnTo>
                      <a:pt x="320" y="337"/>
                    </a:lnTo>
                    <a:lnTo>
                      <a:pt x="320" y="340"/>
                    </a:lnTo>
                    <a:lnTo>
                      <a:pt x="320" y="337"/>
                    </a:lnTo>
                    <a:lnTo>
                      <a:pt x="320" y="340"/>
                    </a:lnTo>
                    <a:lnTo>
                      <a:pt x="320" y="337"/>
                    </a:lnTo>
                    <a:lnTo>
                      <a:pt x="320" y="340"/>
                    </a:lnTo>
                    <a:lnTo>
                      <a:pt x="320" y="337"/>
                    </a:lnTo>
                    <a:lnTo>
                      <a:pt x="317" y="337"/>
                    </a:lnTo>
                    <a:lnTo>
                      <a:pt x="317" y="335"/>
                    </a:lnTo>
                    <a:lnTo>
                      <a:pt x="315" y="335"/>
                    </a:lnTo>
                    <a:lnTo>
                      <a:pt x="315" y="332"/>
                    </a:lnTo>
                    <a:lnTo>
                      <a:pt x="315" y="330"/>
                    </a:lnTo>
                    <a:lnTo>
                      <a:pt x="313" y="330"/>
                    </a:lnTo>
                    <a:lnTo>
                      <a:pt x="313" y="328"/>
                    </a:lnTo>
                    <a:lnTo>
                      <a:pt x="310" y="328"/>
                    </a:lnTo>
                    <a:lnTo>
                      <a:pt x="310" y="325"/>
                    </a:lnTo>
                    <a:lnTo>
                      <a:pt x="310" y="323"/>
                    </a:lnTo>
                    <a:lnTo>
                      <a:pt x="310" y="320"/>
                    </a:lnTo>
                    <a:lnTo>
                      <a:pt x="310" y="323"/>
                    </a:lnTo>
                    <a:lnTo>
                      <a:pt x="310" y="320"/>
                    </a:lnTo>
                    <a:lnTo>
                      <a:pt x="308" y="320"/>
                    </a:lnTo>
                    <a:lnTo>
                      <a:pt x="308" y="318"/>
                    </a:lnTo>
                    <a:lnTo>
                      <a:pt x="305" y="318"/>
                    </a:lnTo>
                    <a:lnTo>
                      <a:pt x="308" y="318"/>
                    </a:lnTo>
                    <a:lnTo>
                      <a:pt x="308" y="315"/>
                    </a:lnTo>
                    <a:lnTo>
                      <a:pt x="310" y="315"/>
                    </a:lnTo>
                    <a:lnTo>
                      <a:pt x="313" y="315"/>
                    </a:lnTo>
                    <a:lnTo>
                      <a:pt x="315" y="315"/>
                    </a:lnTo>
                    <a:lnTo>
                      <a:pt x="315" y="313"/>
                    </a:lnTo>
                    <a:lnTo>
                      <a:pt x="317" y="313"/>
                    </a:lnTo>
                    <a:lnTo>
                      <a:pt x="317" y="310"/>
                    </a:lnTo>
                    <a:lnTo>
                      <a:pt x="320" y="310"/>
                    </a:lnTo>
                    <a:lnTo>
                      <a:pt x="317" y="310"/>
                    </a:lnTo>
                    <a:lnTo>
                      <a:pt x="320" y="310"/>
                    </a:lnTo>
                    <a:lnTo>
                      <a:pt x="317" y="310"/>
                    </a:lnTo>
                    <a:lnTo>
                      <a:pt x="317" y="308"/>
                    </a:lnTo>
                    <a:lnTo>
                      <a:pt x="315" y="308"/>
                    </a:lnTo>
                    <a:lnTo>
                      <a:pt x="313" y="308"/>
                    </a:lnTo>
                    <a:lnTo>
                      <a:pt x="310" y="306"/>
                    </a:lnTo>
                    <a:lnTo>
                      <a:pt x="310" y="308"/>
                    </a:lnTo>
                    <a:lnTo>
                      <a:pt x="310" y="306"/>
                    </a:lnTo>
                    <a:lnTo>
                      <a:pt x="313" y="306"/>
                    </a:lnTo>
                    <a:lnTo>
                      <a:pt x="313" y="303"/>
                    </a:lnTo>
                    <a:lnTo>
                      <a:pt x="315" y="303"/>
                    </a:lnTo>
                    <a:lnTo>
                      <a:pt x="315" y="301"/>
                    </a:lnTo>
                    <a:lnTo>
                      <a:pt x="315" y="303"/>
                    </a:lnTo>
                    <a:lnTo>
                      <a:pt x="315" y="301"/>
                    </a:lnTo>
                    <a:lnTo>
                      <a:pt x="317" y="301"/>
                    </a:lnTo>
                    <a:lnTo>
                      <a:pt x="317" y="298"/>
                    </a:lnTo>
                    <a:lnTo>
                      <a:pt x="317" y="301"/>
                    </a:lnTo>
                    <a:lnTo>
                      <a:pt x="317" y="298"/>
                    </a:lnTo>
                    <a:lnTo>
                      <a:pt x="320" y="298"/>
                    </a:lnTo>
                    <a:lnTo>
                      <a:pt x="320" y="296"/>
                    </a:lnTo>
                    <a:lnTo>
                      <a:pt x="320" y="293"/>
                    </a:lnTo>
                    <a:lnTo>
                      <a:pt x="320" y="291"/>
                    </a:lnTo>
                    <a:lnTo>
                      <a:pt x="317" y="291"/>
                    </a:lnTo>
                    <a:lnTo>
                      <a:pt x="320" y="291"/>
                    </a:lnTo>
                    <a:lnTo>
                      <a:pt x="317" y="291"/>
                    </a:lnTo>
                    <a:lnTo>
                      <a:pt x="320" y="291"/>
                    </a:lnTo>
                    <a:lnTo>
                      <a:pt x="320" y="288"/>
                    </a:lnTo>
                    <a:lnTo>
                      <a:pt x="320" y="291"/>
                    </a:lnTo>
                    <a:lnTo>
                      <a:pt x="320" y="288"/>
                    </a:lnTo>
                    <a:lnTo>
                      <a:pt x="320" y="286"/>
                    </a:lnTo>
                    <a:lnTo>
                      <a:pt x="317" y="286"/>
                    </a:lnTo>
                    <a:lnTo>
                      <a:pt x="315" y="286"/>
                    </a:lnTo>
                    <a:lnTo>
                      <a:pt x="315" y="284"/>
                    </a:lnTo>
                    <a:lnTo>
                      <a:pt x="313" y="284"/>
                    </a:lnTo>
                    <a:lnTo>
                      <a:pt x="313" y="281"/>
                    </a:lnTo>
                    <a:lnTo>
                      <a:pt x="313" y="279"/>
                    </a:lnTo>
                    <a:lnTo>
                      <a:pt x="310" y="279"/>
                    </a:lnTo>
                    <a:lnTo>
                      <a:pt x="310" y="276"/>
                    </a:lnTo>
                    <a:lnTo>
                      <a:pt x="308" y="276"/>
                    </a:lnTo>
                    <a:lnTo>
                      <a:pt x="308" y="274"/>
                    </a:lnTo>
                    <a:lnTo>
                      <a:pt x="308" y="271"/>
                    </a:lnTo>
                    <a:lnTo>
                      <a:pt x="308" y="269"/>
                    </a:lnTo>
                    <a:lnTo>
                      <a:pt x="308" y="266"/>
                    </a:lnTo>
                    <a:lnTo>
                      <a:pt x="308" y="264"/>
                    </a:lnTo>
                    <a:lnTo>
                      <a:pt x="305" y="262"/>
                    </a:lnTo>
                    <a:lnTo>
                      <a:pt x="305" y="259"/>
                    </a:lnTo>
                    <a:lnTo>
                      <a:pt x="305" y="257"/>
                    </a:lnTo>
                    <a:lnTo>
                      <a:pt x="303" y="257"/>
                    </a:lnTo>
                    <a:lnTo>
                      <a:pt x="303" y="254"/>
                    </a:lnTo>
                    <a:lnTo>
                      <a:pt x="300" y="254"/>
                    </a:lnTo>
                    <a:lnTo>
                      <a:pt x="300" y="252"/>
                    </a:lnTo>
                    <a:lnTo>
                      <a:pt x="298" y="252"/>
                    </a:lnTo>
                    <a:lnTo>
                      <a:pt x="298" y="249"/>
                    </a:lnTo>
                    <a:lnTo>
                      <a:pt x="295" y="249"/>
                    </a:lnTo>
                    <a:lnTo>
                      <a:pt x="295" y="247"/>
                    </a:lnTo>
                    <a:lnTo>
                      <a:pt x="293" y="247"/>
                    </a:lnTo>
                    <a:lnTo>
                      <a:pt x="293" y="244"/>
                    </a:lnTo>
                    <a:lnTo>
                      <a:pt x="291" y="244"/>
                    </a:lnTo>
                    <a:lnTo>
                      <a:pt x="291" y="242"/>
                    </a:lnTo>
                    <a:lnTo>
                      <a:pt x="288" y="242"/>
                    </a:lnTo>
                    <a:lnTo>
                      <a:pt x="288" y="240"/>
                    </a:lnTo>
                    <a:lnTo>
                      <a:pt x="286" y="240"/>
                    </a:lnTo>
                    <a:lnTo>
                      <a:pt x="286" y="237"/>
                    </a:lnTo>
                    <a:lnTo>
                      <a:pt x="283" y="237"/>
                    </a:lnTo>
                    <a:lnTo>
                      <a:pt x="286" y="237"/>
                    </a:lnTo>
                    <a:lnTo>
                      <a:pt x="283" y="237"/>
                    </a:lnTo>
                    <a:lnTo>
                      <a:pt x="286" y="237"/>
                    </a:lnTo>
                    <a:lnTo>
                      <a:pt x="283" y="237"/>
                    </a:lnTo>
                    <a:lnTo>
                      <a:pt x="283" y="235"/>
                    </a:lnTo>
                    <a:lnTo>
                      <a:pt x="283" y="232"/>
                    </a:lnTo>
                    <a:lnTo>
                      <a:pt x="281" y="232"/>
                    </a:lnTo>
                    <a:lnTo>
                      <a:pt x="281" y="230"/>
                    </a:lnTo>
                    <a:lnTo>
                      <a:pt x="278" y="230"/>
                    </a:lnTo>
                    <a:lnTo>
                      <a:pt x="278" y="227"/>
                    </a:lnTo>
                    <a:lnTo>
                      <a:pt x="276" y="227"/>
                    </a:lnTo>
                    <a:lnTo>
                      <a:pt x="276" y="225"/>
                    </a:lnTo>
                    <a:lnTo>
                      <a:pt x="273" y="225"/>
                    </a:lnTo>
                    <a:lnTo>
                      <a:pt x="273" y="222"/>
                    </a:lnTo>
                    <a:lnTo>
                      <a:pt x="271" y="220"/>
                    </a:lnTo>
                    <a:lnTo>
                      <a:pt x="271" y="218"/>
                    </a:lnTo>
                    <a:lnTo>
                      <a:pt x="269" y="218"/>
                    </a:lnTo>
                    <a:lnTo>
                      <a:pt x="266" y="218"/>
                    </a:lnTo>
                    <a:lnTo>
                      <a:pt x="266" y="215"/>
                    </a:lnTo>
                    <a:lnTo>
                      <a:pt x="264" y="215"/>
                    </a:lnTo>
                    <a:lnTo>
                      <a:pt x="264" y="213"/>
                    </a:lnTo>
                    <a:lnTo>
                      <a:pt x="261" y="213"/>
                    </a:lnTo>
                    <a:lnTo>
                      <a:pt x="259" y="210"/>
                    </a:lnTo>
                    <a:lnTo>
                      <a:pt x="256" y="210"/>
                    </a:lnTo>
                    <a:lnTo>
                      <a:pt x="256" y="208"/>
                    </a:lnTo>
                    <a:lnTo>
                      <a:pt x="254" y="208"/>
                    </a:lnTo>
                    <a:lnTo>
                      <a:pt x="254" y="205"/>
                    </a:lnTo>
                    <a:lnTo>
                      <a:pt x="251" y="205"/>
                    </a:lnTo>
                    <a:lnTo>
                      <a:pt x="249" y="205"/>
                    </a:lnTo>
                    <a:lnTo>
                      <a:pt x="249" y="203"/>
                    </a:lnTo>
                    <a:lnTo>
                      <a:pt x="247" y="203"/>
                    </a:lnTo>
                    <a:lnTo>
                      <a:pt x="247" y="200"/>
                    </a:lnTo>
                    <a:lnTo>
                      <a:pt x="244" y="200"/>
                    </a:lnTo>
                    <a:lnTo>
                      <a:pt x="242" y="200"/>
                    </a:lnTo>
                    <a:lnTo>
                      <a:pt x="242" y="198"/>
                    </a:lnTo>
                    <a:lnTo>
                      <a:pt x="242" y="196"/>
                    </a:lnTo>
                    <a:lnTo>
                      <a:pt x="239" y="196"/>
                    </a:lnTo>
                    <a:lnTo>
                      <a:pt x="239" y="193"/>
                    </a:lnTo>
                    <a:lnTo>
                      <a:pt x="237" y="193"/>
                    </a:lnTo>
                    <a:lnTo>
                      <a:pt x="237" y="191"/>
                    </a:lnTo>
                    <a:lnTo>
                      <a:pt x="237" y="188"/>
                    </a:lnTo>
                    <a:lnTo>
                      <a:pt x="234" y="188"/>
                    </a:lnTo>
                    <a:lnTo>
                      <a:pt x="234" y="186"/>
                    </a:lnTo>
                    <a:lnTo>
                      <a:pt x="232" y="186"/>
                    </a:lnTo>
                    <a:lnTo>
                      <a:pt x="232" y="183"/>
                    </a:lnTo>
                    <a:lnTo>
                      <a:pt x="229" y="183"/>
                    </a:lnTo>
                    <a:lnTo>
                      <a:pt x="229" y="181"/>
                    </a:lnTo>
                    <a:lnTo>
                      <a:pt x="227" y="181"/>
                    </a:lnTo>
                    <a:lnTo>
                      <a:pt x="225" y="181"/>
                    </a:lnTo>
                    <a:lnTo>
                      <a:pt x="222" y="181"/>
                    </a:lnTo>
                    <a:lnTo>
                      <a:pt x="222" y="178"/>
                    </a:lnTo>
                    <a:lnTo>
                      <a:pt x="220" y="178"/>
                    </a:lnTo>
                    <a:lnTo>
                      <a:pt x="217" y="178"/>
                    </a:lnTo>
                    <a:lnTo>
                      <a:pt x="215" y="178"/>
                    </a:lnTo>
                    <a:lnTo>
                      <a:pt x="215" y="176"/>
                    </a:lnTo>
                    <a:lnTo>
                      <a:pt x="212" y="176"/>
                    </a:lnTo>
                    <a:lnTo>
                      <a:pt x="212" y="173"/>
                    </a:lnTo>
                    <a:lnTo>
                      <a:pt x="210" y="173"/>
                    </a:lnTo>
                    <a:lnTo>
                      <a:pt x="207" y="173"/>
                    </a:lnTo>
                    <a:lnTo>
                      <a:pt x="207" y="171"/>
                    </a:lnTo>
                    <a:lnTo>
                      <a:pt x="205" y="171"/>
                    </a:lnTo>
                    <a:lnTo>
                      <a:pt x="203" y="171"/>
                    </a:lnTo>
                    <a:lnTo>
                      <a:pt x="203" y="169"/>
                    </a:lnTo>
                    <a:lnTo>
                      <a:pt x="203" y="166"/>
                    </a:lnTo>
                    <a:lnTo>
                      <a:pt x="203" y="164"/>
                    </a:lnTo>
                    <a:lnTo>
                      <a:pt x="203" y="161"/>
                    </a:lnTo>
                    <a:lnTo>
                      <a:pt x="203" y="159"/>
                    </a:lnTo>
                    <a:lnTo>
                      <a:pt x="205" y="159"/>
                    </a:lnTo>
                    <a:lnTo>
                      <a:pt x="205" y="156"/>
                    </a:lnTo>
                    <a:lnTo>
                      <a:pt x="207" y="156"/>
                    </a:lnTo>
                    <a:lnTo>
                      <a:pt x="207" y="154"/>
                    </a:lnTo>
                    <a:lnTo>
                      <a:pt x="207" y="151"/>
                    </a:lnTo>
                    <a:lnTo>
                      <a:pt x="207" y="149"/>
                    </a:lnTo>
                    <a:lnTo>
                      <a:pt x="207" y="147"/>
                    </a:lnTo>
                    <a:lnTo>
                      <a:pt x="205" y="147"/>
                    </a:lnTo>
                    <a:lnTo>
                      <a:pt x="205" y="144"/>
                    </a:lnTo>
                    <a:lnTo>
                      <a:pt x="203" y="144"/>
                    </a:lnTo>
                    <a:lnTo>
                      <a:pt x="200" y="144"/>
                    </a:lnTo>
                    <a:lnTo>
                      <a:pt x="200" y="142"/>
                    </a:lnTo>
                    <a:lnTo>
                      <a:pt x="200" y="144"/>
                    </a:lnTo>
                    <a:lnTo>
                      <a:pt x="200" y="142"/>
                    </a:lnTo>
                    <a:lnTo>
                      <a:pt x="198" y="142"/>
                    </a:lnTo>
                    <a:lnTo>
                      <a:pt x="195" y="142"/>
                    </a:lnTo>
                    <a:lnTo>
                      <a:pt x="195" y="144"/>
                    </a:lnTo>
                    <a:lnTo>
                      <a:pt x="195" y="142"/>
                    </a:lnTo>
                    <a:lnTo>
                      <a:pt x="193" y="142"/>
                    </a:lnTo>
                    <a:lnTo>
                      <a:pt x="190" y="142"/>
                    </a:lnTo>
                    <a:lnTo>
                      <a:pt x="190" y="139"/>
                    </a:lnTo>
                    <a:lnTo>
                      <a:pt x="190" y="137"/>
                    </a:lnTo>
                    <a:lnTo>
                      <a:pt x="190" y="134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85" y="132"/>
                    </a:lnTo>
                    <a:lnTo>
                      <a:pt x="183" y="132"/>
                    </a:lnTo>
                    <a:lnTo>
                      <a:pt x="183" y="129"/>
                    </a:lnTo>
                    <a:lnTo>
                      <a:pt x="181" y="129"/>
                    </a:lnTo>
                    <a:lnTo>
                      <a:pt x="178" y="129"/>
                    </a:lnTo>
                    <a:lnTo>
                      <a:pt x="176" y="129"/>
                    </a:lnTo>
                    <a:lnTo>
                      <a:pt x="176" y="127"/>
                    </a:lnTo>
                    <a:lnTo>
                      <a:pt x="173" y="127"/>
                    </a:lnTo>
                    <a:lnTo>
                      <a:pt x="171" y="127"/>
                    </a:lnTo>
                    <a:lnTo>
                      <a:pt x="171" y="125"/>
                    </a:lnTo>
                    <a:lnTo>
                      <a:pt x="171" y="122"/>
                    </a:lnTo>
                    <a:lnTo>
                      <a:pt x="171" y="120"/>
                    </a:lnTo>
                    <a:lnTo>
                      <a:pt x="171" y="117"/>
                    </a:lnTo>
                    <a:lnTo>
                      <a:pt x="168" y="117"/>
                    </a:lnTo>
                    <a:lnTo>
                      <a:pt x="168" y="115"/>
                    </a:lnTo>
                    <a:lnTo>
                      <a:pt x="171" y="115"/>
                    </a:lnTo>
                    <a:lnTo>
                      <a:pt x="171" y="112"/>
                    </a:lnTo>
                    <a:lnTo>
                      <a:pt x="171" y="110"/>
                    </a:lnTo>
                    <a:lnTo>
                      <a:pt x="173" y="110"/>
                    </a:lnTo>
                    <a:lnTo>
                      <a:pt x="171" y="110"/>
                    </a:lnTo>
                    <a:lnTo>
                      <a:pt x="168" y="110"/>
                    </a:lnTo>
                    <a:lnTo>
                      <a:pt x="171" y="110"/>
                    </a:lnTo>
                    <a:lnTo>
                      <a:pt x="168" y="110"/>
                    </a:lnTo>
                    <a:lnTo>
                      <a:pt x="166" y="110"/>
                    </a:lnTo>
                    <a:lnTo>
                      <a:pt x="166" y="107"/>
                    </a:lnTo>
                    <a:lnTo>
                      <a:pt x="163" y="107"/>
                    </a:lnTo>
                    <a:lnTo>
                      <a:pt x="163" y="110"/>
                    </a:lnTo>
                    <a:lnTo>
                      <a:pt x="161" y="110"/>
                    </a:lnTo>
                    <a:lnTo>
                      <a:pt x="161" y="107"/>
                    </a:lnTo>
                    <a:lnTo>
                      <a:pt x="159" y="107"/>
                    </a:lnTo>
                    <a:lnTo>
                      <a:pt x="156" y="107"/>
                    </a:lnTo>
                    <a:lnTo>
                      <a:pt x="154" y="107"/>
                    </a:lnTo>
                    <a:lnTo>
                      <a:pt x="154" y="105"/>
                    </a:lnTo>
                    <a:lnTo>
                      <a:pt x="151" y="105"/>
                    </a:lnTo>
                    <a:lnTo>
                      <a:pt x="154" y="105"/>
                    </a:lnTo>
                    <a:lnTo>
                      <a:pt x="151" y="105"/>
                    </a:lnTo>
                    <a:lnTo>
                      <a:pt x="151" y="103"/>
                    </a:lnTo>
                    <a:lnTo>
                      <a:pt x="149" y="103"/>
                    </a:lnTo>
                    <a:lnTo>
                      <a:pt x="149" y="100"/>
                    </a:lnTo>
                    <a:lnTo>
                      <a:pt x="149" y="98"/>
                    </a:lnTo>
                    <a:lnTo>
                      <a:pt x="146" y="98"/>
                    </a:lnTo>
                    <a:lnTo>
                      <a:pt x="146" y="95"/>
                    </a:lnTo>
                    <a:lnTo>
                      <a:pt x="144" y="95"/>
                    </a:lnTo>
                    <a:lnTo>
                      <a:pt x="141" y="95"/>
                    </a:lnTo>
                    <a:lnTo>
                      <a:pt x="141" y="93"/>
                    </a:lnTo>
                    <a:lnTo>
                      <a:pt x="139" y="93"/>
                    </a:lnTo>
                    <a:lnTo>
                      <a:pt x="139" y="90"/>
                    </a:lnTo>
                    <a:lnTo>
                      <a:pt x="137" y="90"/>
                    </a:lnTo>
                    <a:lnTo>
                      <a:pt x="137" y="88"/>
                    </a:lnTo>
                    <a:lnTo>
                      <a:pt x="134" y="88"/>
                    </a:lnTo>
                    <a:lnTo>
                      <a:pt x="134" y="85"/>
                    </a:lnTo>
                    <a:lnTo>
                      <a:pt x="132" y="85"/>
                    </a:lnTo>
                    <a:lnTo>
                      <a:pt x="134" y="85"/>
                    </a:lnTo>
                    <a:lnTo>
                      <a:pt x="134" y="83"/>
                    </a:lnTo>
                    <a:lnTo>
                      <a:pt x="132" y="83"/>
                    </a:lnTo>
                    <a:lnTo>
                      <a:pt x="129" y="83"/>
                    </a:lnTo>
                    <a:lnTo>
                      <a:pt x="132" y="83"/>
                    </a:lnTo>
                    <a:lnTo>
                      <a:pt x="129" y="83"/>
                    </a:lnTo>
                    <a:lnTo>
                      <a:pt x="129" y="81"/>
                    </a:lnTo>
                    <a:lnTo>
                      <a:pt x="127" y="81"/>
                    </a:lnTo>
                    <a:lnTo>
                      <a:pt x="127" y="78"/>
                    </a:lnTo>
                    <a:lnTo>
                      <a:pt x="127" y="76"/>
                    </a:lnTo>
                    <a:lnTo>
                      <a:pt x="127" y="73"/>
                    </a:lnTo>
                    <a:lnTo>
                      <a:pt x="124" y="73"/>
                    </a:lnTo>
                    <a:lnTo>
                      <a:pt x="127" y="73"/>
                    </a:lnTo>
                    <a:lnTo>
                      <a:pt x="127" y="71"/>
                    </a:lnTo>
                    <a:lnTo>
                      <a:pt x="124" y="71"/>
                    </a:lnTo>
                    <a:lnTo>
                      <a:pt x="124" y="68"/>
                    </a:lnTo>
                    <a:lnTo>
                      <a:pt x="122" y="68"/>
                    </a:lnTo>
                    <a:lnTo>
                      <a:pt x="122" y="71"/>
                    </a:lnTo>
                    <a:lnTo>
                      <a:pt x="122" y="68"/>
                    </a:lnTo>
                    <a:lnTo>
                      <a:pt x="119" y="68"/>
                    </a:lnTo>
                    <a:lnTo>
                      <a:pt x="119" y="66"/>
                    </a:lnTo>
                    <a:lnTo>
                      <a:pt x="122" y="66"/>
                    </a:lnTo>
                    <a:lnTo>
                      <a:pt x="119" y="66"/>
                    </a:lnTo>
                    <a:lnTo>
                      <a:pt x="119" y="63"/>
                    </a:lnTo>
                    <a:lnTo>
                      <a:pt x="117" y="63"/>
                    </a:lnTo>
                    <a:lnTo>
                      <a:pt x="117" y="61"/>
                    </a:lnTo>
                    <a:lnTo>
                      <a:pt x="117" y="59"/>
                    </a:lnTo>
                    <a:lnTo>
                      <a:pt x="115" y="59"/>
                    </a:lnTo>
                    <a:lnTo>
                      <a:pt x="115" y="56"/>
                    </a:lnTo>
                    <a:lnTo>
                      <a:pt x="112" y="56"/>
                    </a:lnTo>
                    <a:lnTo>
                      <a:pt x="115" y="56"/>
                    </a:lnTo>
                    <a:lnTo>
                      <a:pt x="115" y="54"/>
                    </a:lnTo>
                    <a:lnTo>
                      <a:pt x="112" y="54"/>
                    </a:lnTo>
                    <a:lnTo>
                      <a:pt x="110" y="54"/>
                    </a:lnTo>
                    <a:lnTo>
                      <a:pt x="112" y="54"/>
                    </a:lnTo>
                    <a:lnTo>
                      <a:pt x="110" y="51"/>
                    </a:lnTo>
                    <a:lnTo>
                      <a:pt x="112" y="51"/>
                    </a:lnTo>
                    <a:lnTo>
                      <a:pt x="110" y="51"/>
                    </a:lnTo>
                    <a:lnTo>
                      <a:pt x="110" y="49"/>
                    </a:lnTo>
                    <a:lnTo>
                      <a:pt x="110" y="46"/>
                    </a:lnTo>
                    <a:lnTo>
                      <a:pt x="110" y="44"/>
                    </a:lnTo>
                    <a:lnTo>
                      <a:pt x="107" y="44"/>
                    </a:lnTo>
                    <a:lnTo>
                      <a:pt x="107" y="41"/>
                    </a:lnTo>
                    <a:lnTo>
                      <a:pt x="107" y="39"/>
                    </a:lnTo>
                    <a:lnTo>
                      <a:pt x="107" y="37"/>
                    </a:lnTo>
                    <a:lnTo>
                      <a:pt x="105" y="37"/>
                    </a:lnTo>
                    <a:lnTo>
                      <a:pt x="102" y="37"/>
                    </a:lnTo>
                    <a:lnTo>
                      <a:pt x="102" y="34"/>
                    </a:lnTo>
                    <a:lnTo>
                      <a:pt x="102" y="32"/>
                    </a:lnTo>
                    <a:lnTo>
                      <a:pt x="100" y="32"/>
                    </a:lnTo>
                    <a:lnTo>
                      <a:pt x="100" y="29"/>
                    </a:lnTo>
                    <a:lnTo>
                      <a:pt x="100" y="27"/>
                    </a:lnTo>
                    <a:lnTo>
                      <a:pt x="100" y="24"/>
                    </a:lnTo>
                    <a:lnTo>
                      <a:pt x="100" y="22"/>
                    </a:lnTo>
                    <a:lnTo>
                      <a:pt x="102" y="22"/>
                    </a:lnTo>
                    <a:lnTo>
                      <a:pt x="102" y="19"/>
                    </a:lnTo>
                    <a:lnTo>
                      <a:pt x="100" y="19"/>
                    </a:lnTo>
                    <a:lnTo>
                      <a:pt x="100" y="17"/>
                    </a:lnTo>
                    <a:lnTo>
                      <a:pt x="97" y="17"/>
                    </a:lnTo>
                    <a:lnTo>
                      <a:pt x="95" y="17"/>
                    </a:lnTo>
                    <a:lnTo>
                      <a:pt x="93" y="17"/>
                    </a:lnTo>
                    <a:lnTo>
                      <a:pt x="93" y="15"/>
                    </a:lnTo>
                    <a:lnTo>
                      <a:pt x="90" y="15"/>
                    </a:lnTo>
                    <a:lnTo>
                      <a:pt x="88" y="15"/>
                    </a:lnTo>
                    <a:lnTo>
                      <a:pt x="85" y="15"/>
                    </a:lnTo>
                    <a:lnTo>
                      <a:pt x="88" y="15"/>
                    </a:lnTo>
                    <a:lnTo>
                      <a:pt x="88" y="12"/>
                    </a:lnTo>
                    <a:lnTo>
                      <a:pt x="85" y="12"/>
                    </a:lnTo>
                    <a:lnTo>
                      <a:pt x="85" y="10"/>
                    </a:lnTo>
                    <a:lnTo>
                      <a:pt x="83" y="10"/>
                    </a:lnTo>
                    <a:lnTo>
                      <a:pt x="83" y="7"/>
                    </a:lnTo>
                    <a:lnTo>
                      <a:pt x="80" y="7"/>
                    </a:lnTo>
                    <a:lnTo>
                      <a:pt x="78" y="7"/>
                    </a:lnTo>
                    <a:lnTo>
                      <a:pt x="78" y="5"/>
                    </a:lnTo>
                    <a:lnTo>
                      <a:pt x="75" y="5"/>
                    </a:lnTo>
                    <a:lnTo>
                      <a:pt x="75" y="7"/>
                    </a:lnTo>
                    <a:lnTo>
                      <a:pt x="78" y="7"/>
                    </a:lnTo>
                    <a:lnTo>
                      <a:pt x="75" y="7"/>
                    </a:lnTo>
                    <a:lnTo>
                      <a:pt x="78" y="7"/>
                    </a:lnTo>
                    <a:lnTo>
                      <a:pt x="75" y="7"/>
                    </a:lnTo>
                    <a:lnTo>
                      <a:pt x="78" y="7"/>
                    </a:lnTo>
                    <a:lnTo>
                      <a:pt x="75" y="7"/>
                    </a:lnTo>
                    <a:lnTo>
                      <a:pt x="75" y="10"/>
                    </a:lnTo>
                    <a:lnTo>
                      <a:pt x="73" y="10"/>
                    </a:lnTo>
                    <a:lnTo>
                      <a:pt x="71" y="10"/>
                    </a:lnTo>
                    <a:lnTo>
                      <a:pt x="68" y="10"/>
                    </a:lnTo>
                    <a:lnTo>
                      <a:pt x="68" y="7"/>
                    </a:lnTo>
                    <a:lnTo>
                      <a:pt x="66" y="7"/>
                    </a:lnTo>
                    <a:lnTo>
                      <a:pt x="68" y="7"/>
                    </a:lnTo>
                    <a:lnTo>
                      <a:pt x="66" y="7"/>
                    </a:lnTo>
                    <a:lnTo>
                      <a:pt x="68" y="7"/>
                    </a:lnTo>
                    <a:lnTo>
                      <a:pt x="66" y="7"/>
                    </a:lnTo>
                    <a:lnTo>
                      <a:pt x="66" y="5"/>
                    </a:lnTo>
                    <a:lnTo>
                      <a:pt x="63" y="5"/>
                    </a:lnTo>
                    <a:lnTo>
                      <a:pt x="61" y="5"/>
                    </a:lnTo>
                    <a:lnTo>
                      <a:pt x="61" y="2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6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3" y="5"/>
                    </a:lnTo>
                    <a:lnTo>
                      <a:pt x="53" y="7"/>
                    </a:lnTo>
                    <a:lnTo>
                      <a:pt x="53" y="10"/>
                    </a:lnTo>
                    <a:lnTo>
                      <a:pt x="51" y="10"/>
                    </a:lnTo>
                    <a:lnTo>
                      <a:pt x="53" y="10"/>
                    </a:lnTo>
                    <a:lnTo>
                      <a:pt x="51" y="10"/>
                    </a:lnTo>
                    <a:lnTo>
                      <a:pt x="53" y="10"/>
                    </a:lnTo>
                    <a:lnTo>
                      <a:pt x="51" y="12"/>
                    </a:lnTo>
                    <a:lnTo>
                      <a:pt x="51" y="15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51" y="22"/>
                    </a:lnTo>
                    <a:lnTo>
                      <a:pt x="53" y="22"/>
                    </a:lnTo>
                    <a:lnTo>
                      <a:pt x="53" y="24"/>
                    </a:lnTo>
                    <a:lnTo>
                      <a:pt x="56" y="24"/>
                    </a:lnTo>
                    <a:lnTo>
                      <a:pt x="56" y="27"/>
                    </a:lnTo>
                    <a:lnTo>
                      <a:pt x="56" y="29"/>
                    </a:lnTo>
                    <a:lnTo>
                      <a:pt x="56" y="32"/>
                    </a:lnTo>
                    <a:lnTo>
                      <a:pt x="56" y="34"/>
                    </a:lnTo>
                    <a:lnTo>
                      <a:pt x="58" y="34"/>
                    </a:lnTo>
                    <a:lnTo>
                      <a:pt x="58" y="37"/>
                    </a:lnTo>
                    <a:lnTo>
                      <a:pt x="58" y="39"/>
                    </a:lnTo>
                    <a:lnTo>
                      <a:pt x="58" y="41"/>
                    </a:lnTo>
                    <a:lnTo>
                      <a:pt x="58" y="44"/>
                    </a:lnTo>
                    <a:lnTo>
                      <a:pt x="58" y="46"/>
                    </a:lnTo>
                    <a:lnTo>
                      <a:pt x="58" y="49"/>
                    </a:lnTo>
                    <a:lnTo>
                      <a:pt x="61" y="49"/>
                    </a:lnTo>
                    <a:lnTo>
                      <a:pt x="61" y="51"/>
                    </a:lnTo>
                    <a:lnTo>
                      <a:pt x="63" y="51"/>
                    </a:lnTo>
                    <a:lnTo>
                      <a:pt x="63" y="54"/>
                    </a:lnTo>
                    <a:lnTo>
                      <a:pt x="66" y="54"/>
                    </a:lnTo>
                    <a:lnTo>
                      <a:pt x="66" y="56"/>
                    </a:lnTo>
                    <a:lnTo>
                      <a:pt x="66" y="59"/>
                    </a:lnTo>
                    <a:lnTo>
                      <a:pt x="68" y="59"/>
                    </a:lnTo>
                    <a:lnTo>
                      <a:pt x="68" y="56"/>
                    </a:lnTo>
                    <a:lnTo>
                      <a:pt x="68" y="59"/>
                    </a:lnTo>
                    <a:lnTo>
                      <a:pt x="71" y="59"/>
                    </a:lnTo>
                    <a:lnTo>
                      <a:pt x="73" y="59"/>
                    </a:lnTo>
                    <a:lnTo>
                      <a:pt x="73" y="61"/>
                    </a:lnTo>
                    <a:lnTo>
                      <a:pt x="75" y="61"/>
                    </a:lnTo>
                    <a:lnTo>
                      <a:pt x="75" y="63"/>
                    </a:lnTo>
                    <a:lnTo>
                      <a:pt x="78" y="63"/>
                    </a:lnTo>
                    <a:lnTo>
                      <a:pt x="78" y="66"/>
                    </a:lnTo>
                    <a:lnTo>
                      <a:pt x="80" y="66"/>
                    </a:lnTo>
                    <a:lnTo>
                      <a:pt x="83" y="66"/>
                    </a:lnTo>
                    <a:lnTo>
                      <a:pt x="83" y="68"/>
                    </a:lnTo>
                    <a:lnTo>
                      <a:pt x="85" y="68"/>
                    </a:lnTo>
                    <a:lnTo>
                      <a:pt x="85" y="71"/>
                    </a:lnTo>
                    <a:lnTo>
                      <a:pt x="85" y="73"/>
                    </a:lnTo>
                    <a:lnTo>
                      <a:pt x="88" y="73"/>
                    </a:lnTo>
                    <a:lnTo>
                      <a:pt x="88" y="76"/>
                    </a:lnTo>
                    <a:lnTo>
                      <a:pt x="88" y="78"/>
                    </a:lnTo>
                    <a:lnTo>
                      <a:pt x="88" y="81"/>
                    </a:lnTo>
                    <a:lnTo>
                      <a:pt x="90" y="81"/>
                    </a:lnTo>
                    <a:lnTo>
                      <a:pt x="93" y="81"/>
                    </a:lnTo>
                    <a:lnTo>
                      <a:pt x="93" y="83"/>
                    </a:lnTo>
                    <a:lnTo>
                      <a:pt x="95" y="83"/>
                    </a:lnTo>
                    <a:lnTo>
                      <a:pt x="97" y="83"/>
                    </a:lnTo>
                    <a:lnTo>
                      <a:pt x="97" y="85"/>
                    </a:lnTo>
                    <a:lnTo>
                      <a:pt x="100" y="85"/>
                    </a:lnTo>
                    <a:lnTo>
                      <a:pt x="100" y="88"/>
                    </a:lnTo>
                    <a:lnTo>
                      <a:pt x="100" y="90"/>
                    </a:lnTo>
                    <a:lnTo>
                      <a:pt x="100" y="93"/>
                    </a:lnTo>
                    <a:lnTo>
                      <a:pt x="102" y="93"/>
                    </a:lnTo>
                    <a:lnTo>
                      <a:pt x="105" y="93"/>
                    </a:lnTo>
                    <a:lnTo>
                      <a:pt x="107" y="93"/>
                    </a:lnTo>
                    <a:lnTo>
                      <a:pt x="107" y="95"/>
                    </a:lnTo>
                    <a:lnTo>
                      <a:pt x="107" y="98"/>
                    </a:lnTo>
                    <a:lnTo>
                      <a:pt x="107" y="100"/>
                    </a:lnTo>
                    <a:lnTo>
                      <a:pt x="110" y="100"/>
                    </a:lnTo>
                    <a:lnTo>
                      <a:pt x="110" y="103"/>
                    </a:lnTo>
                    <a:lnTo>
                      <a:pt x="110" y="105"/>
                    </a:lnTo>
                    <a:lnTo>
                      <a:pt x="110" y="107"/>
                    </a:lnTo>
                    <a:lnTo>
                      <a:pt x="110" y="110"/>
                    </a:lnTo>
                    <a:lnTo>
                      <a:pt x="112" y="110"/>
                    </a:lnTo>
                    <a:lnTo>
                      <a:pt x="112" y="112"/>
                    </a:lnTo>
                    <a:lnTo>
                      <a:pt x="112" y="115"/>
                    </a:lnTo>
                    <a:lnTo>
                      <a:pt x="115" y="115"/>
                    </a:lnTo>
                    <a:lnTo>
                      <a:pt x="115" y="117"/>
                    </a:lnTo>
                    <a:lnTo>
                      <a:pt x="117" y="117"/>
                    </a:lnTo>
                    <a:lnTo>
                      <a:pt x="119" y="117"/>
                    </a:lnTo>
                    <a:lnTo>
                      <a:pt x="117" y="117"/>
                    </a:lnTo>
                    <a:lnTo>
                      <a:pt x="119" y="117"/>
                    </a:lnTo>
                    <a:lnTo>
                      <a:pt x="122" y="117"/>
                    </a:lnTo>
                    <a:lnTo>
                      <a:pt x="122" y="120"/>
                    </a:lnTo>
                    <a:lnTo>
                      <a:pt x="122" y="122"/>
                    </a:lnTo>
                    <a:lnTo>
                      <a:pt x="122" y="125"/>
                    </a:lnTo>
                    <a:lnTo>
                      <a:pt x="124" y="125"/>
                    </a:lnTo>
                    <a:lnTo>
                      <a:pt x="124" y="127"/>
                    </a:lnTo>
                    <a:lnTo>
                      <a:pt x="127" y="127"/>
                    </a:lnTo>
                    <a:lnTo>
                      <a:pt x="124" y="127"/>
                    </a:lnTo>
                    <a:lnTo>
                      <a:pt x="124" y="129"/>
                    </a:lnTo>
                    <a:lnTo>
                      <a:pt x="127" y="129"/>
                    </a:lnTo>
                    <a:lnTo>
                      <a:pt x="129" y="129"/>
                    </a:lnTo>
                    <a:lnTo>
                      <a:pt x="129" y="132"/>
                    </a:lnTo>
                    <a:lnTo>
                      <a:pt x="132" y="132"/>
                    </a:lnTo>
                    <a:lnTo>
                      <a:pt x="134" y="132"/>
                    </a:lnTo>
                    <a:lnTo>
                      <a:pt x="132" y="132"/>
                    </a:lnTo>
                    <a:lnTo>
                      <a:pt x="134" y="132"/>
                    </a:lnTo>
                    <a:lnTo>
                      <a:pt x="132" y="132"/>
                    </a:lnTo>
                    <a:lnTo>
                      <a:pt x="132" y="134"/>
                    </a:lnTo>
                    <a:lnTo>
                      <a:pt x="132" y="137"/>
                    </a:lnTo>
                    <a:lnTo>
                      <a:pt x="134" y="137"/>
                    </a:lnTo>
                    <a:lnTo>
                      <a:pt x="134" y="139"/>
                    </a:lnTo>
                    <a:lnTo>
                      <a:pt x="137" y="137"/>
                    </a:lnTo>
                    <a:lnTo>
                      <a:pt x="139" y="137"/>
                    </a:lnTo>
                    <a:lnTo>
                      <a:pt x="139" y="139"/>
                    </a:lnTo>
                    <a:lnTo>
                      <a:pt x="141" y="139"/>
                    </a:lnTo>
                    <a:lnTo>
                      <a:pt x="141" y="142"/>
                    </a:lnTo>
                    <a:lnTo>
                      <a:pt x="144" y="142"/>
                    </a:lnTo>
                    <a:lnTo>
                      <a:pt x="144" y="144"/>
                    </a:lnTo>
                    <a:lnTo>
                      <a:pt x="144" y="147"/>
                    </a:lnTo>
                    <a:lnTo>
                      <a:pt x="146" y="147"/>
                    </a:lnTo>
                    <a:lnTo>
                      <a:pt x="146" y="149"/>
                    </a:lnTo>
                    <a:lnTo>
                      <a:pt x="146" y="151"/>
                    </a:lnTo>
                    <a:lnTo>
                      <a:pt x="149" y="151"/>
                    </a:lnTo>
                    <a:lnTo>
                      <a:pt x="149" y="154"/>
                    </a:lnTo>
                    <a:lnTo>
                      <a:pt x="149" y="156"/>
                    </a:lnTo>
                    <a:lnTo>
                      <a:pt x="149" y="159"/>
                    </a:lnTo>
                    <a:lnTo>
                      <a:pt x="151" y="159"/>
                    </a:lnTo>
                    <a:lnTo>
                      <a:pt x="151" y="161"/>
                    </a:lnTo>
                    <a:lnTo>
                      <a:pt x="149" y="161"/>
                    </a:lnTo>
                    <a:lnTo>
                      <a:pt x="149" y="164"/>
                    </a:lnTo>
                    <a:lnTo>
                      <a:pt x="149" y="166"/>
                    </a:lnTo>
                    <a:lnTo>
                      <a:pt x="151" y="166"/>
                    </a:lnTo>
                    <a:lnTo>
                      <a:pt x="151" y="169"/>
                    </a:lnTo>
                    <a:lnTo>
                      <a:pt x="154" y="169"/>
                    </a:lnTo>
                    <a:lnTo>
                      <a:pt x="154" y="171"/>
                    </a:lnTo>
                    <a:lnTo>
                      <a:pt x="154" y="173"/>
                    </a:lnTo>
                    <a:lnTo>
                      <a:pt x="156" y="173"/>
                    </a:lnTo>
                    <a:lnTo>
                      <a:pt x="156" y="176"/>
                    </a:lnTo>
                    <a:lnTo>
                      <a:pt x="159" y="176"/>
                    </a:lnTo>
                    <a:lnTo>
                      <a:pt x="159" y="178"/>
                    </a:lnTo>
                    <a:lnTo>
                      <a:pt x="159" y="181"/>
                    </a:lnTo>
                    <a:lnTo>
                      <a:pt x="161" y="181"/>
                    </a:lnTo>
                    <a:lnTo>
                      <a:pt x="161" y="183"/>
                    </a:lnTo>
                    <a:lnTo>
                      <a:pt x="161" y="186"/>
                    </a:lnTo>
                    <a:lnTo>
                      <a:pt x="163" y="186"/>
                    </a:lnTo>
                    <a:lnTo>
                      <a:pt x="163" y="188"/>
                    </a:lnTo>
                    <a:lnTo>
                      <a:pt x="166" y="188"/>
                    </a:lnTo>
                    <a:lnTo>
                      <a:pt x="166" y="191"/>
                    </a:lnTo>
                    <a:lnTo>
                      <a:pt x="168" y="191"/>
                    </a:lnTo>
                    <a:lnTo>
                      <a:pt x="168" y="193"/>
                    </a:lnTo>
                    <a:lnTo>
                      <a:pt x="168" y="196"/>
                    </a:lnTo>
                    <a:lnTo>
                      <a:pt x="168" y="198"/>
                    </a:lnTo>
                    <a:lnTo>
                      <a:pt x="166" y="198"/>
                    </a:lnTo>
                    <a:lnTo>
                      <a:pt x="166" y="200"/>
                    </a:lnTo>
                    <a:lnTo>
                      <a:pt x="166" y="203"/>
                    </a:lnTo>
                    <a:lnTo>
                      <a:pt x="168" y="203"/>
                    </a:lnTo>
                    <a:lnTo>
                      <a:pt x="168" y="205"/>
                    </a:lnTo>
                    <a:lnTo>
                      <a:pt x="168" y="208"/>
                    </a:lnTo>
                    <a:lnTo>
                      <a:pt x="168" y="210"/>
                    </a:lnTo>
                    <a:lnTo>
                      <a:pt x="171" y="210"/>
                    </a:lnTo>
                    <a:lnTo>
                      <a:pt x="171" y="213"/>
                    </a:lnTo>
                    <a:lnTo>
                      <a:pt x="173" y="213"/>
                    </a:lnTo>
                    <a:lnTo>
                      <a:pt x="176" y="213"/>
                    </a:lnTo>
                    <a:lnTo>
                      <a:pt x="178" y="213"/>
                    </a:lnTo>
                    <a:lnTo>
                      <a:pt x="178" y="210"/>
                    </a:lnTo>
                    <a:lnTo>
                      <a:pt x="178" y="208"/>
                    </a:lnTo>
                    <a:lnTo>
                      <a:pt x="181" y="208"/>
                    </a:lnTo>
                    <a:lnTo>
                      <a:pt x="181" y="210"/>
                    </a:lnTo>
                    <a:lnTo>
                      <a:pt x="181" y="208"/>
                    </a:lnTo>
                    <a:lnTo>
                      <a:pt x="181" y="210"/>
                    </a:lnTo>
                    <a:lnTo>
                      <a:pt x="183" y="210"/>
                    </a:lnTo>
                    <a:lnTo>
                      <a:pt x="185" y="210"/>
                    </a:lnTo>
                    <a:lnTo>
                      <a:pt x="185" y="213"/>
                    </a:lnTo>
                    <a:lnTo>
                      <a:pt x="188" y="213"/>
                    </a:lnTo>
                    <a:lnTo>
                      <a:pt x="188" y="215"/>
                    </a:lnTo>
                    <a:lnTo>
                      <a:pt x="188" y="218"/>
                    </a:lnTo>
                    <a:lnTo>
                      <a:pt x="190" y="218"/>
                    </a:lnTo>
                    <a:lnTo>
                      <a:pt x="190" y="215"/>
                    </a:lnTo>
                    <a:lnTo>
                      <a:pt x="193" y="215"/>
                    </a:lnTo>
                    <a:lnTo>
                      <a:pt x="190" y="215"/>
                    </a:lnTo>
                    <a:lnTo>
                      <a:pt x="193" y="215"/>
                    </a:lnTo>
                    <a:lnTo>
                      <a:pt x="193" y="218"/>
                    </a:lnTo>
                    <a:lnTo>
                      <a:pt x="190" y="218"/>
                    </a:lnTo>
                    <a:lnTo>
                      <a:pt x="190" y="220"/>
                    </a:lnTo>
                    <a:lnTo>
                      <a:pt x="193" y="220"/>
                    </a:lnTo>
                    <a:lnTo>
                      <a:pt x="193" y="222"/>
                    </a:lnTo>
                    <a:lnTo>
                      <a:pt x="195" y="222"/>
                    </a:lnTo>
                    <a:lnTo>
                      <a:pt x="195" y="225"/>
                    </a:lnTo>
                    <a:lnTo>
                      <a:pt x="195" y="227"/>
                    </a:lnTo>
                    <a:lnTo>
                      <a:pt x="198" y="227"/>
                    </a:lnTo>
                    <a:lnTo>
                      <a:pt x="200" y="227"/>
                    </a:lnTo>
                    <a:lnTo>
                      <a:pt x="200" y="230"/>
                    </a:lnTo>
                    <a:lnTo>
                      <a:pt x="203" y="230"/>
                    </a:lnTo>
                    <a:lnTo>
                      <a:pt x="200" y="230"/>
                    </a:lnTo>
                    <a:lnTo>
                      <a:pt x="203" y="230"/>
                    </a:lnTo>
                    <a:lnTo>
                      <a:pt x="203" y="232"/>
                    </a:lnTo>
                    <a:lnTo>
                      <a:pt x="203" y="235"/>
                    </a:lnTo>
                    <a:lnTo>
                      <a:pt x="203" y="237"/>
                    </a:lnTo>
                    <a:lnTo>
                      <a:pt x="203" y="240"/>
                    </a:lnTo>
                    <a:lnTo>
                      <a:pt x="200" y="240"/>
                    </a:lnTo>
                    <a:lnTo>
                      <a:pt x="200" y="242"/>
                    </a:lnTo>
                    <a:lnTo>
                      <a:pt x="198" y="242"/>
                    </a:lnTo>
                    <a:lnTo>
                      <a:pt x="195" y="242"/>
                    </a:lnTo>
                    <a:lnTo>
                      <a:pt x="195" y="244"/>
                    </a:lnTo>
                    <a:lnTo>
                      <a:pt x="193" y="244"/>
                    </a:lnTo>
                    <a:lnTo>
                      <a:pt x="193" y="247"/>
                    </a:lnTo>
                    <a:lnTo>
                      <a:pt x="190" y="247"/>
                    </a:lnTo>
                    <a:lnTo>
                      <a:pt x="190" y="249"/>
                    </a:lnTo>
                    <a:lnTo>
                      <a:pt x="190" y="247"/>
                    </a:lnTo>
                    <a:lnTo>
                      <a:pt x="190" y="249"/>
                    </a:lnTo>
                    <a:lnTo>
                      <a:pt x="190" y="247"/>
                    </a:lnTo>
                    <a:lnTo>
                      <a:pt x="190" y="249"/>
                    </a:lnTo>
                    <a:lnTo>
                      <a:pt x="190" y="247"/>
                    </a:lnTo>
                    <a:lnTo>
                      <a:pt x="190" y="249"/>
                    </a:lnTo>
                    <a:lnTo>
                      <a:pt x="190" y="247"/>
                    </a:lnTo>
                    <a:lnTo>
                      <a:pt x="190" y="249"/>
                    </a:lnTo>
                    <a:lnTo>
                      <a:pt x="188" y="249"/>
                    </a:lnTo>
                    <a:lnTo>
                      <a:pt x="188" y="247"/>
                    </a:lnTo>
                    <a:lnTo>
                      <a:pt x="185" y="247"/>
                    </a:lnTo>
                    <a:lnTo>
                      <a:pt x="185" y="244"/>
                    </a:lnTo>
                    <a:lnTo>
                      <a:pt x="183" y="244"/>
                    </a:lnTo>
                    <a:lnTo>
                      <a:pt x="183" y="242"/>
                    </a:lnTo>
                    <a:lnTo>
                      <a:pt x="183" y="240"/>
                    </a:lnTo>
                    <a:lnTo>
                      <a:pt x="183" y="237"/>
                    </a:lnTo>
                    <a:lnTo>
                      <a:pt x="183" y="235"/>
                    </a:lnTo>
                    <a:lnTo>
                      <a:pt x="181" y="235"/>
                    </a:lnTo>
                    <a:lnTo>
                      <a:pt x="181" y="232"/>
                    </a:lnTo>
                    <a:lnTo>
                      <a:pt x="178" y="232"/>
                    </a:lnTo>
                    <a:lnTo>
                      <a:pt x="178" y="230"/>
                    </a:lnTo>
                    <a:lnTo>
                      <a:pt x="176" y="230"/>
                    </a:lnTo>
                    <a:lnTo>
                      <a:pt x="176" y="227"/>
                    </a:lnTo>
                    <a:lnTo>
                      <a:pt x="173" y="227"/>
                    </a:lnTo>
                    <a:lnTo>
                      <a:pt x="171" y="227"/>
                    </a:lnTo>
                    <a:lnTo>
                      <a:pt x="171" y="225"/>
                    </a:lnTo>
                    <a:lnTo>
                      <a:pt x="168" y="225"/>
                    </a:lnTo>
                    <a:lnTo>
                      <a:pt x="168" y="222"/>
                    </a:lnTo>
                    <a:lnTo>
                      <a:pt x="166" y="222"/>
                    </a:lnTo>
                    <a:lnTo>
                      <a:pt x="166" y="220"/>
                    </a:lnTo>
                    <a:lnTo>
                      <a:pt x="163" y="220"/>
                    </a:lnTo>
                    <a:lnTo>
                      <a:pt x="163" y="218"/>
                    </a:lnTo>
                    <a:lnTo>
                      <a:pt x="161" y="218"/>
                    </a:lnTo>
                    <a:lnTo>
                      <a:pt x="161" y="215"/>
                    </a:lnTo>
                    <a:lnTo>
                      <a:pt x="159" y="215"/>
                    </a:lnTo>
                    <a:lnTo>
                      <a:pt x="156" y="215"/>
                    </a:lnTo>
                    <a:lnTo>
                      <a:pt x="156" y="213"/>
                    </a:lnTo>
                    <a:lnTo>
                      <a:pt x="154" y="213"/>
                    </a:lnTo>
                    <a:lnTo>
                      <a:pt x="154" y="210"/>
                    </a:lnTo>
                    <a:lnTo>
                      <a:pt x="151" y="210"/>
                    </a:lnTo>
                    <a:lnTo>
                      <a:pt x="149" y="210"/>
                    </a:lnTo>
                    <a:lnTo>
                      <a:pt x="149" y="208"/>
                    </a:lnTo>
                    <a:lnTo>
                      <a:pt x="146" y="208"/>
                    </a:lnTo>
                    <a:lnTo>
                      <a:pt x="144" y="208"/>
                    </a:lnTo>
                    <a:lnTo>
                      <a:pt x="141" y="208"/>
                    </a:lnTo>
                    <a:lnTo>
                      <a:pt x="139" y="208"/>
                    </a:lnTo>
                    <a:lnTo>
                      <a:pt x="137" y="208"/>
                    </a:lnTo>
                    <a:lnTo>
                      <a:pt x="137" y="205"/>
                    </a:lnTo>
                    <a:lnTo>
                      <a:pt x="134" y="205"/>
                    </a:lnTo>
                    <a:lnTo>
                      <a:pt x="134" y="203"/>
                    </a:lnTo>
                    <a:lnTo>
                      <a:pt x="132" y="203"/>
                    </a:lnTo>
                    <a:lnTo>
                      <a:pt x="129" y="203"/>
                    </a:lnTo>
                    <a:lnTo>
                      <a:pt x="129" y="200"/>
                    </a:lnTo>
                    <a:lnTo>
                      <a:pt x="127" y="200"/>
                    </a:lnTo>
                    <a:lnTo>
                      <a:pt x="127" y="198"/>
                    </a:lnTo>
                    <a:lnTo>
                      <a:pt x="127" y="196"/>
                    </a:lnTo>
                    <a:lnTo>
                      <a:pt x="124" y="196"/>
                    </a:lnTo>
                    <a:lnTo>
                      <a:pt x="122" y="196"/>
                    </a:lnTo>
                    <a:lnTo>
                      <a:pt x="124" y="196"/>
                    </a:lnTo>
                    <a:lnTo>
                      <a:pt x="124" y="193"/>
                    </a:lnTo>
                    <a:lnTo>
                      <a:pt x="124" y="191"/>
                    </a:lnTo>
                    <a:lnTo>
                      <a:pt x="127" y="188"/>
                    </a:lnTo>
                    <a:lnTo>
                      <a:pt x="127" y="186"/>
                    </a:lnTo>
                    <a:lnTo>
                      <a:pt x="127" y="183"/>
                    </a:lnTo>
                    <a:lnTo>
                      <a:pt x="127" y="181"/>
                    </a:lnTo>
                    <a:lnTo>
                      <a:pt x="129" y="181"/>
                    </a:lnTo>
                    <a:lnTo>
                      <a:pt x="129" y="178"/>
                    </a:lnTo>
                    <a:lnTo>
                      <a:pt x="129" y="176"/>
                    </a:lnTo>
                    <a:lnTo>
                      <a:pt x="129" y="173"/>
                    </a:lnTo>
                    <a:lnTo>
                      <a:pt x="129" y="171"/>
                    </a:lnTo>
                    <a:lnTo>
                      <a:pt x="129" y="169"/>
                    </a:lnTo>
                    <a:lnTo>
                      <a:pt x="129" y="166"/>
                    </a:lnTo>
                    <a:lnTo>
                      <a:pt x="127" y="166"/>
                    </a:lnTo>
                    <a:lnTo>
                      <a:pt x="127" y="164"/>
                    </a:lnTo>
                    <a:lnTo>
                      <a:pt x="127" y="161"/>
                    </a:lnTo>
                    <a:lnTo>
                      <a:pt x="124" y="161"/>
                    </a:lnTo>
                    <a:lnTo>
                      <a:pt x="122" y="159"/>
                    </a:lnTo>
                    <a:lnTo>
                      <a:pt x="122" y="156"/>
                    </a:lnTo>
                    <a:lnTo>
                      <a:pt x="119" y="156"/>
                    </a:lnTo>
                    <a:lnTo>
                      <a:pt x="119" y="154"/>
                    </a:lnTo>
                    <a:lnTo>
                      <a:pt x="117" y="154"/>
                    </a:lnTo>
                    <a:lnTo>
                      <a:pt x="117" y="156"/>
                    </a:lnTo>
                    <a:lnTo>
                      <a:pt x="117" y="154"/>
                    </a:lnTo>
                    <a:lnTo>
                      <a:pt x="115" y="154"/>
                    </a:lnTo>
                    <a:lnTo>
                      <a:pt x="112" y="154"/>
                    </a:lnTo>
                    <a:lnTo>
                      <a:pt x="112" y="151"/>
                    </a:lnTo>
                    <a:lnTo>
                      <a:pt x="110" y="151"/>
                    </a:lnTo>
                    <a:lnTo>
                      <a:pt x="110" y="149"/>
                    </a:lnTo>
                    <a:lnTo>
                      <a:pt x="107" y="149"/>
                    </a:lnTo>
                    <a:lnTo>
                      <a:pt x="105" y="149"/>
                    </a:lnTo>
                    <a:lnTo>
                      <a:pt x="105" y="147"/>
                    </a:lnTo>
                    <a:lnTo>
                      <a:pt x="102" y="147"/>
                    </a:lnTo>
                    <a:lnTo>
                      <a:pt x="102" y="144"/>
                    </a:lnTo>
                    <a:lnTo>
                      <a:pt x="100" y="144"/>
                    </a:lnTo>
                    <a:lnTo>
                      <a:pt x="100" y="142"/>
                    </a:lnTo>
                    <a:lnTo>
                      <a:pt x="97" y="142"/>
                    </a:lnTo>
                    <a:lnTo>
                      <a:pt x="95" y="142"/>
                    </a:lnTo>
                    <a:lnTo>
                      <a:pt x="95" y="139"/>
                    </a:lnTo>
                    <a:lnTo>
                      <a:pt x="93" y="139"/>
                    </a:lnTo>
                    <a:lnTo>
                      <a:pt x="90" y="139"/>
                    </a:lnTo>
                    <a:lnTo>
                      <a:pt x="90" y="142"/>
                    </a:lnTo>
                    <a:lnTo>
                      <a:pt x="88" y="142"/>
                    </a:lnTo>
                    <a:lnTo>
                      <a:pt x="85" y="142"/>
                    </a:lnTo>
                    <a:lnTo>
                      <a:pt x="85" y="139"/>
                    </a:lnTo>
                    <a:lnTo>
                      <a:pt x="83" y="139"/>
                    </a:lnTo>
                    <a:lnTo>
                      <a:pt x="83" y="137"/>
                    </a:lnTo>
                    <a:lnTo>
                      <a:pt x="80" y="137"/>
                    </a:lnTo>
                    <a:lnTo>
                      <a:pt x="80" y="134"/>
                    </a:lnTo>
                    <a:lnTo>
                      <a:pt x="78" y="134"/>
                    </a:lnTo>
                    <a:lnTo>
                      <a:pt x="75" y="134"/>
                    </a:lnTo>
                    <a:lnTo>
                      <a:pt x="75" y="132"/>
                    </a:lnTo>
                    <a:lnTo>
                      <a:pt x="73" y="132"/>
                    </a:lnTo>
                    <a:lnTo>
                      <a:pt x="73" y="129"/>
                    </a:lnTo>
                    <a:lnTo>
                      <a:pt x="71" y="129"/>
                    </a:lnTo>
                    <a:lnTo>
                      <a:pt x="68" y="129"/>
                    </a:lnTo>
                    <a:lnTo>
                      <a:pt x="66" y="129"/>
                    </a:lnTo>
                    <a:lnTo>
                      <a:pt x="68" y="129"/>
                    </a:lnTo>
                    <a:lnTo>
                      <a:pt x="66" y="129"/>
                    </a:lnTo>
                    <a:lnTo>
                      <a:pt x="63" y="129"/>
                    </a:lnTo>
                    <a:lnTo>
                      <a:pt x="63" y="127"/>
                    </a:lnTo>
                    <a:lnTo>
                      <a:pt x="63" y="125"/>
                    </a:lnTo>
                    <a:lnTo>
                      <a:pt x="63" y="122"/>
                    </a:lnTo>
                    <a:lnTo>
                      <a:pt x="61" y="122"/>
                    </a:lnTo>
                    <a:lnTo>
                      <a:pt x="58" y="122"/>
                    </a:lnTo>
                    <a:lnTo>
                      <a:pt x="58" y="120"/>
                    </a:lnTo>
                    <a:lnTo>
                      <a:pt x="56" y="120"/>
                    </a:lnTo>
                    <a:lnTo>
                      <a:pt x="56" y="117"/>
                    </a:lnTo>
                    <a:lnTo>
                      <a:pt x="53" y="117"/>
                    </a:lnTo>
                    <a:lnTo>
                      <a:pt x="51" y="117"/>
                    </a:lnTo>
                    <a:lnTo>
                      <a:pt x="51" y="115"/>
                    </a:lnTo>
                    <a:lnTo>
                      <a:pt x="49" y="115"/>
                    </a:lnTo>
                    <a:lnTo>
                      <a:pt x="49" y="112"/>
                    </a:lnTo>
                    <a:lnTo>
                      <a:pt x="46" y="112"/>
                    </a:lnTo>
                    <a:lnTo>
                      <a:pt x="46" y="110"/>
                    </a:lnTo>
                    <a:lnTo>
                      <a:pt x="49" y="110"/>
                    </a:lnTo>
                    <a:lnTo>
                      <a:pt x="49" y="112"/>
                    </a:lnTo>
                    <a:lnTo>
                      <a:pt x="49" y="110"/>
                    </a:lnTo>
                    <a:lnTo>
                      <a:pt x="51" y="110"/>
                    </a:lnTo>
                    <a:lnTo>
                      <a:pt x="51" y="112"/>
                    </a:lnTo>
                    <a:lnTo>
                      <a:pt x="53" y="112"/>
                    </a:lnTo>
                    <a:lnTo>
                      <a:pt x="56" y="112"/>
                    </a:lnTo>
                    <a:lnTo>
                      <a:pt x="58" y="112"/>
                    </a:lnTo>
                    <a:lnTo>
                      <a:pt x="61" y="112"/>
                    </a:lnTo>
                    <a:lnTo>
                      <a:pt x="63" y="112"/>
                    </a:lnTo>
                    <a:lnTo>
                      <a:pt x="66" y="112"/>
                    </a:lnTo>
                    <a:lnTo>
                      <a:pt x="66" y="110"/>
                    </a:lnTo>
                    <a:lnTo>
                      <a:pt x="68" y="110"/>
                    </a:lnTo>
                    <a:lnTo>
                      <a:pt x="68" y="107"/>
                    </a:lnTo>
                    <a:lnTo>
                      <a:pt x="71" y="107"/>
                    </a:lnTo>
                    <a:lnTo>
                      <a:pt x="71" y="105"/>
                    </a:lnTo>
                    <a:lnTo>
                      <a:pt x="73" y="105"/>
                    </a:lnTo>
                    <a:lnTo>
                      <a:pt x="73" y="103"/>
                    </a:lnTo>
                    <a:lnTo>
                      <a:pt x="73" y="100"/>
                    </a:lnTo>
                    <a:lnTo>
                      <a:pt x="73" y="98"/>
                    </a:lnTo>
                    <a:lnTo>
                      <a:pt x="73" y="95"/>
                    </a:lnTo>
                    <a:lnTo>
                      <a:pt x="75" y="95"/>
                    </a:lnTo>
                    <a:lnTo>
                      <a:pt x="75" y="93"/>
                    </a:lnTo>
                    <a:lnTo>
                      <a:pt x="73" y="93"/>
                    </a:lnTo>
                    <a:lnTo>
                      <a:pt x="73" y="90"/>
                    </a:lnTo>
                    <a:lnTo>
                      <a:pt x="71" y="90"/>
                    </a:lnTo>
                    <a:lnTo>
                      <a:pt x="71" y="88"/>
                    </a:lnTo>
                    <a:lnTo>
                      <a:pt x="68" y="88"/>
                    </a:lnTo>
                    <a:lnTo>
                      <a:pt x="68" y="85"/>
                    </a:lnTo>
                    <a:lnTo>
                      <a:pt x="66" y="85"/>
                    </a:lnTo>
                    <a:lnTo>
                      <a:pt x="66" y="83"/>
                    </a:lnTo>
                    <a:lnTo>
                      <a:pt x="63" y="83"/>
                    </a:lnTo>
                    <a:lnTo>
                      <a:pt x="63" y="81"/>
                    </a:lnTo>
                    <a:lnTo>
                      <a:pt x="61" y="81"/>
                    </a:lnTo>
                    <a:lnTo>
                      <a:pt x="61" y="78"/>
                    </a:lnTo>
                    <a:lnTo>
                      <a:pt x="61" y="81"/>
                    </a:lnTo>
                    <a:lnTo>
                      <a:pt x="58" y="78"/>
                    </a:lnTo>
                    <a:lnTo>
                      <a:pt x="58" y="76"/>
                    </a:lnTo>
                    <a:lnTo>
                      <a:pt x="58" y="78"/>
                    </a:lnTo>
                    <a:lnTo>
                      <a:pt x="58" y="76"/>
                    </a:lnTo>
                    <a:lnTo>
                      <a:pt x="56" y="76"/>
                    </a:lnTo>
                    <a:lnTo>
                      <a:pt x="56" y="73"/>
                    </a:lnTo>
                    <a:lnTo>
                      <a:pt x="53" y="73"/>
                    </a:lnTo>
                    <a:lnTo>
                      <a:pt x="53" y="71"/>
                    </a:lnTo>
                    <a:lnTo>
                      <a:pt x="53" y="73"/>
                    </a:lnTo>
                    <a:lnTo>
                      <a:pt x="53" y="71"/>
                    </a:lnTo>
                    <a:lnTo>
                      <a:pt x="51" y="71"/>
                    </a:lnTo>
                    <a:lnTo>
                      <a:pt x="51" y="68"/>
                    </a:lnTo>
                    <a:lnTo>
                      <a:pt x="49" y="68"/>
                    </a:lnTo>
                    <a:lnTo>
                      <a:pt x="46" y="68"/>
                    </a:lnTo>
                    <a:lnTo>
                      <a:pt x="46" y="66"/>
                    </a:lnTo>
                    <a:lnTo>
                      <a:pt x="44" y="66"/>
                    </a:lnTo>
                    <a:lnTo>
                      <a:pt x="41" y="66"/>
                    </a:lnTo>
                    <a:lnTo>
                      <a:pt x="41" y="63"/>
                    </a:lnTo>
                    <a:lnTo>
                      <a:pt x="39" y="63"/>
                    </a:lnTo>
                    <a:lnTo>
                      <a:pt x="36" y="63"/>
                    </a:lnTo>
                    <a:lnTo>
                      <a:pt x="36" y="61"/>
                    </a:lnTo>
                    <a:lnTo>
                      <a:pt x="34" y="61"/>
                    </a:lnTo>
                    <a:lnTo>
                      <a:pt x="31" y="61"/>
                    </a:lnTo>
                    <a:lnTo>
                      <a:pt x="31" y="59"/>
                    </a:lnTo>
                    <a:lnTo>
                      <a:pt x="29" y="59"/>
                    </a:lnTo>
                    <a:lnTo>
                      <a:pt x="29" y="56"/>
                    </a:lnTo>
                    <a:lnTo>
                      <a:pt x="29" y="54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6"/>
                    </a:lnTo>
                    <a:lnTo>
                      <a:pt x="27" y="44"/>
                    </a:lnTo>
                    <a:lnTo>
                      <a:pt x="27" y="41"/>
                    </a:lnTo>
                    <a:lnTo>
                      <a:pt x="24" y="41"/>
                    </a:lnTo>
                    <a:lnTo>
                      <a:pt x="24" y="39"/>
                    </a:lnTo>
                    <a:lnTo>
                      <a:pt x="22" y="39"/>
                    </a:lnTo>
                    <a:lnTo>
                      <a:pt x="22" y="41"/>
                    </a:lnTo>
                    <a:lnTo>
                      <a:pt x="19" y="41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7" y="29"/>
                    </a:lnTo>
                    <a:lnTo>
                      <a:pt x="17" y="27"/>
                    </a:lnTo>
                    <a:lnTo>
                      <a:pt x="14" y="27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4" name="Freeform 2451"/>
              <p:cNvSpPr>
                <a:spLocks/>
              </p:cNvSpPr>
              <p:nvPr/>
            </p:nvSpPr>
            <p:spPr bwMode="auto">
              <a:xfrm>
                <a:off x="1510" y="874"/>
                <a:ext cx="66" cy="25"/>
              </a:xfrm>
              <a:custGeom>
                <a:avLst/>
                <a:gdLst>
                  <a:gd name="T0" fmla="*/ 12 w 66"/>
                  <a:gd name="T1" fmla="*/ 25 h 25"/>
                  <a:gd name="T2" fmla="*/ 15 w 66"/>
                  <a:gd name="T3" fmla="*/ 25 h 25"/>
                  <a:gd name="T4" fmla="*/ 12 w 66"/>
                  <a:gd name="T5" fmla="*/ 25 h 25"/>
                  <a:gd name="T6" fmla="*/ 15 w 66"/>
                  <a:gd name="T7" fmla="*/ 25 h 25"/>
                  <a:gd name="T8" fmla="*/ 12 w 66"/>
                  <a:gd name="T9" fmla="*/ 25 h 25"/>
                  <a:gd name="T10" fmla="*/ 15 w 66"/>
                  <a:gd name="T11" fmla="*/ 25 h 25"/>
                  <a:gd name="T12" fmla="*/ 12 w 66"/>
                  <a:gd name="T13" fmla="*/ 25 h 25"/>
                  <a:gd name="T14" fmla="*/ 12 w 66"/>
                  <a:gd name="T15" fmla="*/ 22 h 25"/>
                  <a:gd name="T16" fmla="*/ 10 w 66"/>
                  <a:gd name="T17" fmla="*/ 22 h 25"/>
                  <a:gd name="T18" fmla="*/ 10 w 66"/>
                  <a:gd name="T19" fmla="*/ 20 h 25"/>
                  <a:gd name="T20" fmla="*/ 7 w 66"/>
                  <a:gd name="T21" fmla="*/ 20 h 25"/>
                  <a:gd name="T22" fmla="*/ 7 w 66"/>
                  <a:gd name="T23" fmla="*/ 18 h 25"/>
                  <a:gd name="T24" fmla="*/ 5 w 66"/>
                  <a:gd name="T25" fmla="*/ 18 h 25"/>
                  <a:gd name="T26" fmla="*/ 7 w 66"/>
                  <a:gd name="T27" fmla="*/ 18 h 25"/>
                  <a:gd name="T28" fmla="*/ 5 w 66"/>
                  <a:gd name="T29" fmla="*/ 18 h 25"/>
                  <a:gd name="T30" fmla="*/ 5 w 66"/>
                  <a:gd name="T31" fmla="*/ 15 h 25"/>
                  <a:gd name="T32" fmla="*/ 5 w 66"/>
                  <a:gd name="T33" fmla="*/ 13 h 25"/>
                  <a:gd name="T34" fmla="*/ 2 w 66"/>
                  <a:gd name="T35" fmla="*/ 13 h 25"/>
                  <a:gd name="T36" fmla="*/ 2 w 66"/>
                  <a:gd name="T37" fmla="*/ 10 h 25"/>
                  <a:gd name="T38" fmla="*/ 0 w 66"/>
                  <a:gd name="T39" fmla="*/ 10 h 25"/>
                  <a:gd name="T40" fmla="*/ 0 w 66"/>
                  <a:gd name="T41" fmla="*/ 8 h 25"/>
                  <a:gd name="T42" fmla="*/ 0 w 66"/>
                  <a:gd name="T43" fmla="*/ 5 h 25"/>
                  <a:gd name="T44" fmla="*/ 2 w 66"/>
                  <a:gd name="T45" fmla="*/ 5 h 25"/>
                  <a:gd name="T46" fmla="*/ 5 w 66"/>
                  <a:gd name="T47" fmla="*/ 5 h 25"/>
                  <a:gd name="T48" fmla="*/ 7 w 66"/>
                  <a:gd name="T49" fmla="*/ 5 h 25"/>
                  <a:gd name="T50" fmla="*/ 10 w 66"/>
                  <a:gd name="T51" fmla="*/ 5 h 25"/>
                  <a:gd name="T52" fmla="*/ 12 w 66"/>
                  <a:gd name="T53" fmla="*/ 5 h 25"/>
                  <a:gd name="T54" fmla="*/ 15 w 66"/>
                  <a:gd name="T55" fmla="*/ 5 h 25"/>
                  <a:gd name="T56" fmla="*/ 17 w 66"/>
                  <a:gd name="T57" fmla="*/ 5 h 25"/>
                  <a:gd name="T58" fmla="*/ 19 w 66"/>
                  <a:gd name="T59" fmla="*/ 5 h 25"/>
                  <a:gd name="T60" fmla="*/ 19 w 66"/>
                  <a:gd name="T61" fmla="*/ 3 h 25"/>
                  <a:gd name="T62" fmla="*/ 22 w 66"/>
                  <a:gd name="T63" fmla="*/ 3 h 25"/>
                  <a:gd name="T64" fmla="*/ 24 w 66"/>
                  <a:gd name="T65" fmla="*/ 3 h 25"/>
                  <a:gd name="T66" fmla="*/ 29 w 66"/>
                  <a:gd name="T67" fmla="*/ 3 h 25"/>
                  <a:gd name="T68" fmla="*/ 32 w 66"/>
                  <a:gd name="T69" fmla="*/ 3 h 25"/>
                  <a:gd name="T70" fmla="*/ 34 w 66"/>
                  <a:gd name="T71" fmla="*/ 3 h 25"/>
                  <a:gd name="T72" fmla="*/ 37 w 66"/>
                  <a:gd name="T73" fmla="*/ 3 h 25"/>
                  <a:gd name="T74" fmla="*/ 39 w 66"/>
                  <a:gd name="T75" fmla="*/ 3 h 25"/>
                  <a:gd name="T76" fmla="*/ 41 w 66"/>
                  <a:gd name="T77" fmla="*/ 3 h 25"/>
                  <a:gd name="T78" fmla="*/ 44 w 66"/>
                  <a:gd name="T79" fmla="*/ 3 h 25"/>
                  <a:gd name="T80" fmla="*/ 46 w 66"/>
                  <a:gd name="T81" fmla="*/ 3 h 25"/>
                  <a:gd name="T82" fmla="*/ 49 w 66"/>
                  <a:gd name="T83" fmla="*/ 3 h 25"/>
                  <a:gd name="T84" fmla="*/ 54 w 66"/>
                  <a:gd name="T85" fmla="*/ 0 h 25"/>
                  <a:gd name="T86" fmla="*/ 56 w 66"/>
                  <a:gd name="T87" fmla="*/ 0 h 25"/>
                  <a:gd name="T88" fmla="*/ 59 w 66"/>
                  <a:gd name="T89" fmla="*/ 0 h 25"/>
                  <a:gd name="T90" fmla="*/ 61 w 66"/>
                  <a:gd name="T91" fmla="*/ 0 h 25"/>
                  <a:gd name="T92" fmla="*/ 63 w 66"/>
                  <a:gd name="T93" fmla="*/ 0 h 25"/>
                  <a:gd name="T94" fmla="*/ 66 w 66"/>
                  <a:gd name="T95" fmla="*/ 0 h 25"/>
                  <a:gd name="T96" fmla="*/ 66 w 66"/>
                  <a:gd name="T97" fmla="*/ 3 h 25"/>
                  <a:gd name="T98" fmla="*/ 63 w 66"/>
                  <a:gd name="T9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6" h="25">
                    <a:moveTo>
                      <a:pt x="12" y="25"/>
                    </a:moveTo>
                    <a:lnTo>
                      <a:pt x="15" y="25"/>
                    </a:lnTo>
                    <a:lnTo>
                      <a:pt x="12" y="25"/>
                    </a:lnTo>
                    <a:lnTo>
                      <a:pt x="15" y="25"/>
                    </a:lnTo>
                    <a:lnTo>
                      <a:pt x="12" y="25"/>
                    </a:lnTo>
                    <a:lnTo>
                      <a:pt x="15" y="25"/>
                    </a:lnTo>
                    <a:lnTo>
                      <a:pt x="12" y="25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10" y="20"/>
                    </a:lnTo>
                    <a:lnTo>
                      <a:pt x="7" y="20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2" y="13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4" y="3"/>
                    </a:lnTo>
                    <a:lnTo>
                      <a:pt x="46" y="3"/>
                    </a:lnTo>
                    <a:lnTo>
                      <a:pt x="49" y="3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6" y="3"/>
                    </a:lnTo>
                    <a:lnTo>
                      <a:pt x="63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5" name="Freeform 2452"/>
              <p:cNvSpPr>
                <a:spLocks/>
              </p:cNvSpPr>
              <p:nvPr/>
            </p:nvSpPr>
            <p:spPr bwMode="auto">
              <a:xfrm>
                <a:off x="3030" y="1315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0 w 3"/>
                  <a:gd name="T7" fmla="*/ 4 h 4"/>
                  <a:gd name="T8" fmla="*/ 0 w 3"/>
                  <a:gd name="T9" fmla="*/ 4 h 4"/>
                  <a:gd name="T10" fmla="*/ 0 w 3"/>
                  <a:gd name="T11" fmla="*/ 4 h 4"/>
                  <a:gd name="T12" fmla="*/ 0 w 3"/>
                  <a:gd name="T13" fmla="*/ 4 h 4"/>
                  <a:gd name="T14" fmla="*/ 0 w 3"/>
                  <a:gd name="T15" fmla="*/ 2 h 4"/>
                  <a:gd name="T16" fmla="*/ 0 w 3"/>
                  <a:gd name="T17" fmla="*/ 2 h 4"/>
                  <a:gd name="T18" fmla="*/ 0 w 3"/>
                  <a:gd name="T19" fmla="*/ 2 h 4"/>
                  <a:gd name="T20" fmla="*/ 0 w 3"/>
                  <a:gd name="T21" fmla="*/ 2 h 4"/>
                  <a:gd name="T22" fmla="*/ 0 w 3"/>
                  <a:gd name="T23" fmla="*/ 2 h 4"/>
                  <a:gd name="T24" fmla="*/ 0 w 3"/>
                  <a:gd name="T25" fmla="*/ 2 h 4"/>
                  <a:gd name="T26" fmla="*/ 0 w 3"/>
                  <a:gd name="T27" fmla="*/ 2 h 4"/>
                  <a:gd name="T28" fmla="*/ 0 w 3"/>
                  <a:gd name="T29" fmla="*/ 2 h 4"/>
                  <a:gd name="T30" fmla="*/ 0 w 3"/>
                  <a:gd name="T31" fmla="*/ 2 h 4"/>
                  <a:gd name="T32" fmla="*/ 0 w 3"/>
                  <a:gd name="T33" fmla="*/ 2 h 4"/>
                  <a:gd name="T34" fmla="*/ 0 w 3"/>
                  <a:gd name="T35" fmla="*/ 2 h 4"/>
                  <a:gd name="T36" fmla="*/ 0 w 3"/>
                  <a:gd name="T37" fmla="*/ 0 h 4"/>
                  <a:gd name="T38" fmla="*/ 0 w 3"/>
                  <a:gd name="T39" fmla="*/ 0 h 4"/>
                  <a:gd name="T40" fmla="*/ 0 w 3"/>
                  <a:gd name="T41" fmla="*/ 0 h 4"/>
                  <a:gd name="T42" fmla="*/ 0 w 3"/>
                  <a:gd name="T43" fmla="*/ 0 h 4"/>
                  <a:gd name="T44" fmla="*/ 0 w 3"/>
                  <a:gd name="T45" fmla="*/ 0 h 4"/>
                  <a:gd name="T46" fmla="*/ 0 w 3"/>
                  <a:gd name="T47" fmla="*/ 2 h 4"/>
                  <a:gd name="T48" fmla="*/ 0 w 3"/>
                  <a:gd name="T49" fmla="*/ 2 h 4"/>
                  <a:gd name="T50" fmla="*/ 3 w 3"/>
                  <a:gd name="T51" fmla="*/ 2 h 4"/>
                  <a:gd name="T52" fmla="*/ 3 w 3"/>
                  <a:gd name="T53" fmla="*/ 2 h 4"/>
                  <a:gd name="T54" fmla="*/ 3 w 3"/>
                  <a:gd name="T55" fmla="*/ 2 h 4"/>
                  <a:gd name="T56" fmla="*/ 3 w 3"/>
                  <a:gd name="T57" fmla="*/ 2 h 4"/>
                  <a:gd name="T58" fmla="*/ 3 w 3"/>
                  <a:gd name="T59" fmla="*/ 2 h 4"/>
                  <a:gd name="T60" fmla="*/ 3 w 3"/>
                  <a:gd name="T61" fmla="*/ 2 h 4"/>
                  <a:gd name="T62" fmla="*/ 3 w 3"/>
                  <a:gd name="T63" fmla="*/ 2 h 4"/>
                  <a:gd name="T64" fmla="*/ 3 w 3"/>
                  <a:gd name="T65" fmla="*/ 2 h 4"/>
                  <a:gd name="T66" fmla="*/ 3 w 3"/>
                  <a:gd name="T67" fmla="*/ 2 h 4"/>
                  <a:gd name="T68" fmla="*/ 3 w 3"/>
                  <a:gd name="T69" fmla="*/ 2 h 4"/>
                  <a:gd name="T70" fmla="*/ 3 w 3"/>
                  <a:gd name="T71" fmla="*/ 2 h 4"/>
                  <a:gd name="T72" fmla="*/ 3 w 3"/>
                  <a:gd name="T73" fmla="*/ 4 h 4"/>
                  <a:gd name="T74" fmla="*/ 3 w 3"/>
                  <a:gd name="T75" fmla="*/ 4 h 4"/>
                  <a:gd name="T76" fmla="*/ 3 w 3"/>
                  <a:gd name="T77" fmla="*/ 4 h 4"/>
                  <a:gd name="T78" fmla="*/ 3 w 3"/>
                  <a:gd name="T79" fmla="*/ 4 h 4"/>
                  <a:gd name="T80" fmla="*/ 3 w 3"/>
                  <a:gd name="T81" fmla="*/ 4 h 4"/>
                  <a:gd name="T82" fmla="*/ 3 w 3"/>
                  <a:gd name="T83" fmla="*/ 4 h 4"/>
                  <a:gd name="T84" fmla="*/ 3 w 3"/>
                  <a:gd name="T85" fmla="*/ 4 h 4"/>
                  <a:gd name="T86" fmla="*/ 3 w 3"/>
                  <a:gd name="T8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6" name="Freeform 2453"/>
              <p:cNvSpPr>
                <a:spLocks/>
              </p:cNvSpPr>
              <p:nvPr/>
            </p:nvSpPr>
            <p:spPr bwMode="auto">
              <a:xfrm>
                <a:off x="3030" y="1315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0 w 3"/>
                  <a:gd name="T7" fmla="*/ 4 h 4"/>
                  <a:gd name="T8" fmla="*/ 0 w 3"/>
                  <a:gd name="T9" fmla="*/ 4 h 4"/>
                  <a:gd name="T10" fmla="*/ 0 w 3"/>
                  <a:gd name="T11" fmla="*/ 4 h 4"/>
                  <a:gd name="T12" fmla="*/ 0 w 3"/>
                  <a:gd name="T13" fmla="*/ 4 h 4"/>
                  <a:gd name="T14" fmla="*/ 0 w 3"/>
                  <a:gd name="T15" fmla="*/ 2 h 4"/>
                  <a:gd name="T16" fmla="*/ 0 w 3"/>
                  <a:gd name="T17" fmla="*/ 2 h 4"/>
                  <a:gd name="T18" fmla="*/ 0 w 3"/>
                  <a:gd name="T19" fmla="*/ 2 h 4"/>
                  <a:gd name="T20" fmla="*/ 0 w 3"/>
                  <a:gd name="T21" fmla="*/ 2 h 4"/>
                  <a:gd name="T22" fmla="*/ 0 w 3"/>
                  <a:gd name="T23" fmla="*/ 2 h 4"/>
                  <a:gd name="T24" fmla="*/ 0 w 3"/>
                  <a:gd name="T25" fmla="*/ 2 h 4"/>
                  <a:gd name="T26" fmla="*/ 0 w 3"/>
                  <a:gd name="T27" fmla="*/ 2 h 4"/>
                  <a:gd name="T28" fmla="*/ 0 w 3"/>
                  <a:gd name="T29" fmla="*/ 2 h 4"/>
                  <a:gd name="T30" fmla="*/ 0 w 3"/>
                  <a:gd name="T31" fmla="*/ 2 h 4"/>
                  <a:gd name="T32" fmla="*/ 0 w 3"/>
                  <a:gd name="T33" fmla="*/ 2 h 4"/>
                  <a:gd name="T34" fmla="*/ 0 w 3"/>
                  <a:gd name="T35" fmla="*/ 2 h 4"/>
                  <a:gd name="T36" fmla="*/ 0 w 3"/>
                  <a:gd name="T37" fmla="*/ 0 h 4"/>
                  <a:gd name="T38" fmla="*/ 0 w 3"/>
                  <a:gd name="T39" fmla="*/ 0 h 4"/>
                  <a:gd name="T40" fmla="*/ 0 w 3"/>
                  <a:gd name="T41" fmla="*/ 0 h 4"/>
                  <a:gd name="T42" fmla="*/ 0 w 3"/>
                  <a:gd name="T43" fmla="*/ 0 h 4"/>
                  <a:gd name="T44" fmla="*/ 0 w 3"/>
                  <a:gd name="T45" fmla="*/ 0 h 4"/>
                  <a:gd name="T46" fmla="*/ 0 w 3"/>
                  <a:gd name="T47" fmla="*/ 2 h 4"/>
                  <a:gd name="T48" fmla="*/ 0 w 3"/>
                  <a:gd name="T49" fmla="*/ 2 h 4"/>
                  <a:gd name="T50" fmla="*/ 3 w 3"/>
                  <a:gd name="T51" fmla="*/ 2 h 4"/>
                  <a:gd name="T52" fmla="*/ 3 w 3"/>
                  <a:gd name="T53" fmla="*/ 2 h 4"/>
                  <a:gd name="T54" fmla="*/ 3 w 3"/>
                  <a:gd name="T55" fmla="*/ 2 h 4"/>
                  <a:gd name="T56" fmla="*/ 3 w 3"/>
                  <a:gd name="T57" fmla="*/ 2 h 4"/>
                  <a:gd name="T58" fmla="*/ 3 w 3"/>
                  <a:gd name="T59" fmla="*/ 2 h 4"/>
                  <a:gd name="T60" fmla="*/ 3 w 3"/>
                  <a:gd name="T61" fmla="*/ 2 h 4"/>
                  <a:gd name="T62" fmla="*/ 3 w 3"/>
                  <a:gd name="T63" fmla="*/ 2 h 4"/>
                  <a:gd name="T64" fmla="*/ 3 w 3"/>
                  <a:gd name="T65" fmla="*/ 2 h 4"/>
                  <a:gd name="T66" fmla="*/ 3 w 3"/>
                  <a:gd name="T67" fmla="*/ 2 h 4"/>
                  <a:gd name="T68" fmla="*/ 3 w 3"/>
                  <a:gd name="T69" fmla="*/ 2 h 4"/>
                  <a:gd name="T70" fmla="*/ 3 w 3"/>
                  <a:gd name="T71" fmla="*/ 2 h 4"/>
                  <a:gd name="T72" fmla="*/ 3 w 3"/>
                  <a:gd name="T73" fmla="*/ 4 h 4"/>
                  <a:gd name="T74" fmla="*/ 3 w 3"/>
                  <a:gd name="T75" fmla="*/ 4 h 4"/>
                  <a:gd name="T76" fmla="*/ 3 w 3"/>
                  <a:gd name="T77" fmla="*/ 4 h 4"/>
                  <a:gd name="T78" fmla="*/ 3 w 3"/>
                  <a:gd name="T79" fmla="*/ 4 h 4"/>
                  <a:gd name="T80" fmla="*/ 3 w 3"/>
                  <a:gd name="T81" fmla="*/ 4 h 4"/>
                  <a:gd name="T82" fmla="*/ 3 w 3"/>
                  <a:gd name="T83" fmla="*/ 4 h 4"/>
                  <a:gd name="T84" fmla="*/ 3 w 3"/>
                  <a:gd name="T85" fmla="*/ 4 h 4"/>
                  <a:gd name="T86" fmla="*/ 3 w 3"/>
                  <a:gd name="T8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7" name="Freeform 2454"/>
              <p:cNvSpPr>
                <a:spLocks noEditPoints="1"/>
              </p:cNvSpPr>
              <p:nvPr/>
            </p:nvSpPr>
            <p:spPr bwMode="auto">
              <a:xfrm>
                <a:off x="3057" y="1368"/>
                <a:ext cx="13" cy="15"/>
              </a:xfrm>
              <a:custGeom>
                <a:avLst/>
                <a:gdLst>
                  <a:gd name="T0" fmla="*/ 13 w 13"/>
                  <a:gd name="T1" fmla="*/ 8 h 15"/>
                  <a:gd name="T2" fmla="*/ 10 w 13"/>
                  <a:gd name="T3" fmla="*/ 5 h 15"/>
                  <a:gd name="T4" fmla="*/ 8 w 13"/>
                  <a:gd name="T5" fmla="*/ 5 h 15"/>
                  <a:gd name="T6" fmla="*/ 8 w 13"/>
                  <a:gd name="T7" fmla="*/ 3 h 15"/>
                  <a:gd name="T8" fmla="*/ 5 w 13"/>
                  <a:gd name="T9" fmla="*/ 3 h 15"/>
                  <a:gd name="T10" fmla="*/ 8 w 13"/>
                  <a:gd name="T11" fmla="*/ 5 h 15"/>
                  <a:gd name="T12" fmla="*/ 8 w 13"/>
                  <a:gd name="T13" fmla="*/ 5 h 15"/>
                  <a:gd name="T14" fmla="*/ 10 w 13"/>
                  <a:gd name="T15" fmla="*/ 3 h 15"/>
                  <a:gd name="T16" fmla="*/ 10 w 13"/>
                  <a:gd name="T17" fmla="*/ 5 h 15"/>
                  <a:gd name="T18" fmla="*/ 10 w 13"/>
                  <a:gd name="T19" fmla="*/ 5 h 15"/>
                  <a:gd name="T20" fmla="*/ 10 w 13"/>
                  <a:gd name="T21" fmla="*/ 5 h 15"/>
                  <a:gd name="T22" fmla="*/ 10 w 13"/>
                  <a:gd name="T23" fmla="*/ 5 h 15"/>
                  <a:gd name="T24" fmla="*/ 10 w 13"/>
                  <a:gd name="T25" fmla="*/ 5 h 15"/>
                  <a:gd name="T26" fmla="*/ 10 w 13"/>
                  <a:gd name="T27" fmla="*/ 5 h 15"/>
                  <a:gd name="T28" fmla="*/ 10 w 13"/>
                  <a:gd name="T29" fmla="*/ 5 h 15"/>
                  <a:gd name="T30" fmla="*/ 10 w 13"/>
                  <a:gd name="T31" fmla="*/ 8 h 15"/>
                  <a:gd name="T32" fmla="*/ 10 w 13"/>
                  <a:gd name="T33" fmla="*/ 8 h 15"/>
                  <a:gd name="T34" fmla="*/ 10 w 13"/>
                  <a:gd name="T35" fmla="*/ 8 h 15"/>
                  <a:gd name="T36" fmla="*/ 10 w 13"/>
                  <a:gd name="T37" fmla="*/ 8 h 15"/>
                  <a:gd name="T38" fmla="*/ 10 w 13"/>
                  <a:gd name="T39" fmla="*/ 8 h 15"/>
                  <a:gd name="T40" fmla="*/ 13 w 13"/>
                  <a:gd name="T41" fmla="*/ 10 h 15"/>
                  <a:gd name="T42" fmla="*/ 13 w 13"/>
                  <a:gd name="T43" fmla="*/ 10 h 15"/>
                  <a:gd name="T44" fmla="*/ 13 w 13"/>
                  <a:gd name="T45" fmla="*/ 10 h 15"/>
                  <a:gd name="T46" fmla="*/ 13 w 13"/>
                  <a:gd name="T47" fmla="*/ 10 h 15"/>
                  <a:gd name="T48" fmla="*/ 13 w 13"/>
                  <a:gd name="T49" fmla="*/ 13 h 15"/>
                  <a:gd name="T50" fmla="*/ 13 w 13"/>
                  <a:gd name="T51" fmla="*/ 13 h 15"/>
                  <a:gd name="T52" fmla="*/ 13 w 13"/>
                  <a:gd name="T53" fmla="*/ 15 h 15"/>
                  <a:gd name="T54" fmla="*/ 10 w 13"/>
                  <a:gd name="T55" fmla="*/ 15 h 15"/>
                  <a:gd name="T56" fmla="*/ 10 w 13"/>
                  <a:gd name="T57" fmla="*/ 13 h 15"/>
                  <a:gd name="T58" fmla="*/ 10 w 13"/>
                  <a:gd name="T59" fmla="*/ 13 h 15"/>
                  <a:gd name="T60" fmla="*/ 10 w 13"/>
                  <a:gd name="T61" fmla="*/ 13 h 15"/>
                  <a:gd name="T62" fmla="*/ 10 w 13"/>
                  <a:gd name="T63" fmla="*/ 13 h 15"/>
                  <a:gd name="T64" fmla="*/ 8 w 13"/>
                  <a:gd name="T65" fmla="*/ 13 h 15"/>
                  <a:gd name="T66" fmla="*/ 8 w 13"/>
                  <a:gd name="T67" fmla="*/ 13 h 15"/>
                  <a:gd name="T68" fmla="*/ 5 w 13"/>
                  <a:gd name="T69" fmla="*/ 13 h 15"/>
                  <a:gd name="T70" fmla="*/ 5 w 13"/>
                  <a:gd name="T71" fmla="*/ 13 h 15"/>
                  <a:gd name="T72" fmla="*/ 5 w 13"/>
                  <a:gd name="T73" fmla="*/ 10 h 15"/>
                  <a:gd name="T74" fmla="*/ 5 w 13"/>
                  <a:gd name="T75" fmla="*/ 10 h 15"/>
                  <a:gd name="T76" fmla="*/ 5 w 13"/>
                  <a:gd name="T77" fmla="*/ 10 h 15"/>
                  <a:gd name="T78" fmla="*/ 8 w 13"/>
                  <a:gd name="T79" fmla="*/ 10 h 15"/>
                  <a:gd name="T80" fmla="*/ 8 w 13"/>
                  <a:gd name="T81" fmla="*/ 10 h 15"/>
                  <a:gd name="T82" fmla="*/ 8 w 13"/>
                  <a:gd name="T83" fmla="*/ 10 h 15"/>
                  <a:gd name="T84" fmla="*/ 8 w 13"/>
                  <a:gd name="T85" fmla="*/ 8 h 15"/>
                  <a:gd name="T86" fmla="*/ 5 w 13"/>
                  <a:gd name="T87" fmla="*/ 8 h 15"/>
                  <a:gd name="T88" fmla="*/ 5 w 13"/>
                  <a:gd name="T89" fmla="*/ 8 h 15"/>
                  <a:gd name="T90" fmla="*/ 5 w 13"/>
                  <a:gd name="T91" fmla="*/ 8 h 15"/>
                  <a:gd name="T92" fmla="*/ 3 w 13"/>
                  <a:gd name="T93" fmla="*/ 8 h 15"/>
                  <a:gd name="T94" fmla="*/ 3 w 13"/>
                  <a:gd name="T95" fmla="*/ 5 h 15"/>
                  <a:gd name="T96" fmla="*/ 3 w 13"/>
                  <a:gd name="T97" fmla="*/ 3 h 15"/>
                  <a:gd name="T98" fmla="*/ 0 w 13"/>
                  <a:gd name="T99" fmla="*/ 3 h 15"/>
                  <a:gd name="T100" fmla="*/ 3 w 13"/>
                  <a:gd name="T101" fmla="*/ 0 h 15"/>
                  <a:gd name="T102" fmla="*/ 3 w 13"/>
                  <a:gd name="T103" fmla="*/ 0 h 15"/>
                  <a:gd name="T104" fmla="*/ 5 w 13"/>
                  <a:gd name="T105" fmla="*/ 3 h 15"/>
                  <a:gd name="T106" fmla="*/ 3 w 13"/>
                  <a:gd name="T107" fmla="*/ 5 h 15"/>
                  <a:gd name="T108" fmla="*/ 8 w 13"/>
                  <a:gd name="T109" fmla="*/ 8 h 15"/>
                  <a:gd name="T110" fmla="*/ 8 w 13"/>
                  <a:gd name="T111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" h="15">
                    <a:moveTo>
                      <a:pt x="10" y="8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0" y="8"/>
                    </a:lnTo>
                    <a:close/>
                    <a:moveTo>
                      <a:pt x="10" y="5"/>
                    </a:move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  <a:moveTo>
                      <a:pt x="8" y="3"/>
                    </a:move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close/>
                    <a:moveTo>
                      <a:pt x="5" y="3"/>
                    </a:move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close/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close/>
                    <a:moveTo>
                      <a:pt x="8" y="8"/>
                    </a:move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  <a:moveTo>
                      <a:pt x="8" y="10"/>
                    </a:move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8" name="Freeform 2455"/>
              <p:cNvSpPr>
                <a:spLocks noEditPoints="1"/>
              </p:cNvSpPr>
              <p:nvPr/>
            </p:nvSpPr>
            <p:spPr bwMode="auto">
              <a:xfrm>
                <a:off x="3057" y="1368"/>
                <a:ext cx="13" cy="15"/>
              </a:xfrm>
              <a:custGeom>
                <a:avLst/>
                <a:gdLst>
                  <a:gd name="T0" fmla="*/ 13 w 13"/>
                  <a:gd name="T1" fmla="*/ 8 h 15"/>
                  <a:gd name="T2" fmla="*/ 10 w 13"/>
                  <a:gd name="T3" fmla="*/ 5 h 15"/>
                  <a:gd name="T4" fmla="*/ 8 w 13"/>
                  <a:gd name="T5" fmla="*/ 5 h 15"/>
                  <a:gd name="T6" fmla="*/ 8 w 13"/>
                  <a:gd name="T7" fmla="*/ 3 h 15"/>
                  <a:gd name="T8" fmla="*/ 5 w 13"/>
                  <a:gd name="T9" fmla="*/ 3 h 15"/>
                  <a:gd name="T10" fmla="*/ 8 w 13"/>
                  <a:gd name="T11" fmla="*/ 5 h 15"/>
                  <a:gd name="T12" fmla="*/ 8 w 13"/>
                  <a:gd name="T13" fmla="*/ 5 h 15"/>
                  <a:gd name="T14" fmla="*/ 10 w 13"/>
                  <a:gd name="T15" fmla="*/ 3 h 15"/>
                  <a:gd name="T16" fmla="*/ 10 w 13"/>
                  <a:gd name="T17" fmla="*/ 5 h 15"/>
                  <a:gd name="T18" fmla="*/ 10 w 13"/>
                  <a:gd name="T19" fmla="*/ 5 h 15"/>
                  <a:gd name="T20" fmla="*/ 10 w 13"/>
                  <a:gd name="T21" fmla="*/ 5 h 15"/>
                  <a:gd name="T22" fmla="*/ 10 w 13"/>
                  <a:gd name="T23" fmla="*/ 5 h 15"/>
                  <a:gd name="T24" fmla="*/ 10 w 13"/>
                  <a:gd name="T25" fmla="*/ 5 h 15"/>
                  <a:gd name="T26" fmla="*/ 10 w 13"/>
                  <a:gd name="T27" fmla="*/ 5 h 15"/>
                  <a:gd name="T28" fmla="*/ 10 w 13"/>
                  <a:gd name="T29" fmla="*/ 5 h 15"/>
                  <a:gd name="T30" fmla="*/ 10 w 13"/>
                  <a:gd name="T31" fmla="*/ 8 h 15"/>
                  <a:gd name="T32" fmla="*/ 10 w 13"/>
                  <a:gd name="T33" fmla="*/ 8 h 15"/>
                  <a:gd name="T34" fmla="*/ 10 w 13"/>
                  <a:gd name="T35" fmla="*/ 8 h 15"/>
                  <a:gd name="T36" fmla="*/ 10 w 13"/>
                  <a:gd name="T37" fmla="*/ 8 h 15"/>
                  <a:gd name="T38" fmla="*/ 10 w 13"/>
                  <a:gd name="T39" fmla="*/ 8 h 15"/>
                  <a:gd name="T40" fmla="*/ 13 w 13"/>
                  <a:gd name="T41" fmla="*/ 10 h 15"/>
                  <a:gd name="T42" fmla="*/ 13 w 13"/>
                  <a:gd name="T43" fmla="*/ 10 h 15"/>
                  <a:gd name="T44" fmla="*/ 13 w 13"/>
                  <a:gd name="T45" fmla="*/ 10 h 15"/>
                  <a:gd name="T46" fmla="*/ 13 w 13"/>
                  <a:gd name="T47" fmla="*/ 10 h 15"/>
                  <a:gd name="T48" fmla="*/ 13 w 13"/>
                  <a:gd name="T49" fmla="*/ 13 h 15"/>
                  <a:gd name="T50" fmla="*/ 13 w 13"/>
                  <a:gd name="T51" fmla="*/ 13 h 15"/>
                  <a:gd name="T52" fmla="*/ 13 w 13"/>
                  <a:gd name="T53" fmla="*/ 15 h 15"/>
                  <a:gd name="T54" fmla="*/ 10 w 13"/>
                  <a:gd name="T55" fmla="*/ 15 h 15"/>
                  <a:gd name="T56" fmla="*/ 10 w 13"/>
                  <a:gd name="T57" fmla="*/ 13 h 15"/>
                  <a:gd name="T58" fmla="*/ 10 w 13"/>
                  <a:gd name="T59" fmla="*/ 13 h 15"/>
                  <a:gd name="T60" fmla="*/ 10 w 13"/>
                  <a:gd name="T61" fmla="*/ 13 h 15"/>
                  <a:gd name="T62" fmla="*/ 10 w 13"/>
                  <a:gd name="T63" fmla="*/ 13 h 15"/>
                  <a:gd name="T64" fmla="*/ 8 w 13"/>
                  <a:gd name="T65" fmla="*/ 13 h 15"/>
                  <a:gd name="T66" fmla="*/ 8 w 13"/>
                  <a:gd name="T67" fmla="*/ 13 h 15"/>
                  <a:gd name="T68" fmla="*/ 5 w 13"/>
                  <a:gd name="T69" fmla="*/ 13 h 15"/>
                  <a:gd name="T70" fmla="*/ 5 w 13"/>
                  <a:gd name="T71" fmla="*/ 13 h 15"/>
                  <a:gd name="T72" fmla="*/ 5 w 13"/>
                  <a:gd name="T73" fmla="*/ 10 h 15"/>
                  <a:gd name="T74" fmla="*/ 5 w 13"/>
                  <a:gd name="T75" fmla="*/ 10 h 15"/>
                  <a:gd name="T76" fmla="*/ 5 w 13"/>
                  <a:gd name="T77" fmla="*/ 10 h 15"/>
                  <a:gd name="T78" fmla="*/ 8 w 13"/>
                  <a:gd name="T79" fmla="*/ 10 h 15"/>
                  <a:gd name="T80" fmla="*/ 8 w 13"/>
                  <a:gd name="T81" fmla="*/ 10 h 15"/>
                  <a:gd name="T82" fmla="*/ 8 w 13"/>
                  <a:gd name="T83" fmla="*/ 10 h 15"/>
                  <a:gd name="T84" fmla="*/ 8 w 13"/>
                  <a:gd name="T85" fmla="*/ 8 h 15"/>
                  <a:gd name="T86" fmla="*/ 5 w 13"/>
                  <a:gd name="T87" fmla="*/ 8 h 15"/>
                  <a:gd name="T88" fmla="*/ 5 w 13"/>
                  <a:gd name="T89" fmla="*/ 8 h 15"/>
                  <a:gd name="T90" fmla="*/ 5 w 13"/>
                  <a:gd name="T91" fmla="*/ 8 h 15"/>
                  <a:gd name="T92" fmla="*/ 3 w 13"/>
                  <a:gd name="T93" fmla="*/ 8 h 15"/>
                  <a:gd name="T94" fmla="*/ 3 w 13"/>
                  <a:gd name="T95" fmla="*/ 5 h 15"/>
                  <a:gd name="T96" fmla="*/ 3 w 13"/>
                  <a:gd name="T97" fmla="*/ 3 h 15"/>
                  <a:gd name="T98" fmla="*/ 0 w 13"/>
                  <a:gd name="T99" fmla="*/ 3 h 15"/>
                  <a:gd name="T100" fmla="*/ 3 w 13"/>
                  <a:gd name="T101" fmla="*/ 0 h 15"/>
                  <a:gd name="T102" fmla="*/ 3 w 13"/>
                  <a:gd name="T103" fmla="*/ 0 h 15"/>
                  <a:gd name="T104" fmla="*/ 5 w 13"/>
                  <a:gd name="T105" fmla="*/ 3 h 15"/>
                  <a:gd name="T106" fmla="*/ 3 w 13"/>
                  <a:gd name="T107" fmla="*/ 5 h 15"/>
                  <a:gd name="T108" fmla="*/ 8 w 13"/>
                  <a:gd name="T109" fmla="*/ 8 h 15"/>
                  <a:gd name="T110" fmla="*/ 8 w 13"/>
                  <a:gd name="T111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" h="15">
                    <a:moveTo>
                      <a:pt x="10" y="8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0" y="8"/>
                    </a:lnTo>
                    <a:moveTo>
                      <a:pt x="10" y="5"/>
                    </a:move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moveTo>
                      <a:pt x="8" y="3"/>
                    </a:move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moveTo>
                      <a:pt x="5" y="3"/>
                    </a:move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moveTo>
                      <a:pt x="8" y="8"/>
                    </a:move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moveTo>
                      <a:pt x="8" y="10"/>
                    </a:move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9" name="Freeform 2456"/>
              <p:cNvSpPr>
                <a:spLocks noEditPoints="1"/>
              </p:cNvSpPr>
              <p:nvPr/>
            </p:nvSpPr>
            <p:spPr bwMode="auto">
              <a:xfrm>
                <a:off x="2324" y="1366"/>
                <a:ext cx="142" cy="120"/>
              </a:xfrm>
              <a:custGeom>
                <a:avLst/>
                <a:gdLst>
                  <a:gd name="T0" fmla="*/ 73 w 142"/>
                  <a:gd name="T1" fmla="*/ 107 h 120"/>
                  <a:gd name="T2" fmla="*/ 61 w 142"/>
                  <a:gd name="T3" fmla="*/ 100 h 120"/>
                  <a:gd name="T4" fmla="*/ 51 w 142"/>
                  <a:gd name="T5" fmla="*/ 88 h 120"/>
                  <a:gd name="T6" fmla="*/ 142 w 142"/>
                  <a:gd name="T7" fmla="*/ 19 h 120"/>
                  <a:gd name="T8" fmla="*/ 127 w 142"/>
                  <a:gd name="T9" fmla="*/ 0 h 120"/>
                  <a:gd name="T10" fmla="*/ 125 w 142"/>
                  <a:gd name="T11" fmla="*/ 0 h 120"/>
                  <a:gd name="T12" fmla="*/ 122 w 142"/>
                  <a:gd name="T13" fmla="*/ 5 h 120"/>
                  <a:gd name="T14" fmla="*/ 125 w 142"/>
                  <a:gd name="T15" fmla="*/ 22 h 120"/>
                  <a:gd name="T16" fmla="*/ 117 w 142"/>
                  <a:gd name="T17" fmla="*/ 32 h 120"/>
                  <a:gd name="T18" fmla="*/ 115 w 142"/>
                  <a:gd name="T19" fmla="*/ 44 h 120"/>
                  <a:gd name="T20" fmla="*/ 117 w 142"/>
                  <a:gd name="T21" fmla="*/ 59 h 120"/>
                  <a:gd name="T22" fmla="*/ 115 w 142"/>
                  <a:gd name="T23" fmla="*/ 73 h 120"/>
                  <a:gd name="T24" fmla="*/ 112 w 142"/>
                  <a:gd name="T25" fmla="*/ 83 h 120"/>
                  <a:gd name="T26" fmla="*/ 112 w 142"/>
                  <a:gd name="T27" fmla="*/ 95 h 120"/>
                  <a:gd name="T28" fmla="*/ 108 w 142"/>
                  <a:gd name="T29" fmla="*/ 103 h 120"/>
                  <a:gd name="T30" fmla="*/ 112 w 142"/>
                  <a:gd name="T31" fmla="*/ 115 h 120"/>
                  <a:gd name="T32" fmla="*/ 103 w 142"/>
                  <a:gd name="T33" fmla="*/ 117 h 120"/>
                  <a:gd name="T34" fmla="*/ 95 w 142"/>
                  <a:gd name="T35" fmla="*/ 112 h 120"/>
                  <a:gd name="T36" fmla="*/ 86 w 142"/>
                  <a:gd name="T37" fmla="*/ 110 h 120"/>
                  <a:gd name="T38" fmla="*/ 81 w 142"/>
                  <a:gd name="T39" fmla="*/ 103 h 120"/>
                  <a:gd name="T40" fmla="*/ 76 w 142"/>
                  <a:gd name="T41" fmla="*/ 95 h 120"/>
                  <a:gd name="T42" fmla="*/ 68 w 142"/>
                  <a:gd name="T43" fmla="*/ 90 h 120"/>
                  <a:gd name="T44" fmla="*/ 59 w 142"/>
                  <a:gd name="T45" fmla="*/ 83 h 120"/>
                  <a:gd name="T46" fmla="*/ 49 w 142"/>
                  <a:gd name="T47" fmla="*/ 81 h 120"/>
                  <a:gd name="T48" fmla="*/ 42 w 142"/>
                  <a:gd name="T49" fmla="*/ 76 h 120"/>
                  <a:gd name="T50" fmla="*/ 34 w 142"/>
                  <a:gd name="T51" fmla="*/ 71 h 120"/>
                  <a:gd name="T52" fmla="*/ 37 w 142"/>
                  <a:gd name="T53" fmla="*/ 76 h 120"/>
                  <a:gd name="T54" fmla="*/ 49 w 142"/>
                  <a:gd name="T55" fmla="*/ 81 h 120"/>
                  <a:gd name="T56" fmla="*/ 51 w 142"/>
                  <a:gd name="T57" fmla="*/ 88 h 120"/>
                  <a:gd name="T58" fmla="*/ 51 w 142"/>
                  <a:gd name="T59" fmla="*/ 95 h 120"/>
                  <a:gd name="T60" fmla="*/ 56 w 142"/>
                  <a:gd name="T61" fmla="*/ 103 h 120"/>
                  <a:gd name="T62" fmla="*/ 68 w 142"/>
                  <a:gd name="T63" fmla="*/ 107 h 120"/>
                  <a:gd name="T64" fmla="*/ 76 w 142"/>
                  <a:gd name="T65" fmla="*/ 110 h 120"/>
                  <a:gd name="T66" fmla="*/ 81 w 142"/>
                  <a:gd name="T67" fmla="*/ 107 h 120"/>
                  <a:gd name="T68" fmla="*/ 73 w 142"/>
                  <a:gd name="T69" fmla="*/ 110 h 120"/>
                  <a:gd name="T70" fmla="*/ 56 w 142"/>
                  <a:gd name="T71" fmla="*/ 107 h 120"/>
                  <a:gd name="T72" fmla="*/ 46 w 142"/>
                  <a:gd name="T73" fmla="*/ 100 h 120"/>
                  <a:gd name="T74" fmla="*/ 37 w 142"/>
                  <a:gd name="T75" fmla="*/ 93 h 120"/>
                  <a:gd name="T76" fmla="*/ 29 w 142"/>
                  <a:gd name="T77" fmla="*/ 83 h 120"/>
                  <a:gd name="T78" fmla="*/ 20 w 142"/>
                  <a:gd name="T79" fmla="*/ 73 h 120"/>
                  <a:gd name="T80" fmla="*/ 17 w 142"/>
                  <a:gd name="T81" fmla="*/ 68 h 120"/>
                  <a:gd name="T82" fmla="*/ 12 w 142"/>
                  <a:gd name="T83" fmla="*/ 66 h 120"/>
                  <a:gd name="T84" fmla="*/ 7 w 142"/>
                  <a:gd name="T85" fmla="*/ 63 h 120"/>
                  <a:gd name="T86" fmla="*/ 5 w 142"/>
                  <a:gd name="T87" fmla="*/ 61 h 120"/>
                  <a:gd name="T88" fmla="*/ 0 w 142"/>
                  <a:gd name="T89" fmla="*/ 56 h 120"/>
                  <a:gd name="T90" fmla="*/ 12 w 142"/>
                  <a:gd name="T91" fmla="*/ 56 h 120"/>
                  <a:gd name="T92" fmla="*/ 22 w 142"/>
                  <a:gd name="T93" fmla="*/ 54 h 120"/>
                  <a:gd name="T94" fmla="*/ 29 w 142"/>
                  <a:gd name="T95" fmla="*/ 46 h 120"/>
                  <a:gd name="T96" fmla="*/ 32 w 142"/>
                  <a:gd name="T97" fmla="*/ 34 h 120"/>
                  <a:gd name="T98" fmla="*/ 42 w 142"/>
                  <a:gd name="T99" fmla="*/ 29 h 120"/>
                  <a:gd name="T100" fmla="*/ 51 w 142"/>
                  <a:gd name="T101" fmla="*/ 29 h 120"/>
                  <a:gd name="T102" fmla="*/ 59 w 142"/>
                  <a:gd name="T103" fmla="*/ 24 h 120"/>
                  <a:gd name="T104" fmla="*/ 64 w 142"/>
                  <a:gd name="T105" fmla="*/ 22 h 120"/>
                  <a:gd name="T106" fmla="*/ 71 w 142"/>
                  <a:gd name="T107" fmla="*/ 17 h 120"/>
                  <a:gd name="T108" fmla="*/ 73 w 142"/>
                  <a:gd name="T109" fmla="*/ 10 h 120"/>
                  <a:gd name="T110" fmla="*/ 81 w 142"/>
                  <a:gd name="T111" fmla="*/ 5 h 120"/>
                  <a:gd name="T112" fmla="*/ 86 w 142"/>
                  <a:gd name="T113" fmla="*/ 7 h 120"/>
                  <a:gd name="T114" fmla="*/ 95 w 142"/>
                  <a:gd name="T115" fmla="*/ 10 h 120"/>
                  <a:gd name="T116" fmla="*/ 100 w 142"/>
                  <a:gd name="T117" fmla="*/ 7 h 120"/>
                  <a:gd name="T118" fmla="*/ 108 w 142"/>
                  <a:gd name="T119" fmla="*/ 7 h 120"/>
                  <a:gd name="T120" fmla="*/ 112 w 142"/>
                  <a:gd name="T121" fmla="*/ 5 h 120"/>
                  <a:gd name="T122" fmla="*/ 115 w 142"/>
                  <a:gd name="T1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2" h="120">
                    <a:moveTo>
                      <a:pt x="76" y="105"/>
                    </a:moveTo>
                    <a:lnTo>
                      <a:pt x="78" y="107"/>
                    </a:lnTo>
                    <a:lnTo>
                      <a:pt x="76" y="107"/>
                    </a:lnTo>
                    <a:lnTo>
                      <a:pt x="76" y="105"/>
                    </a:lnTo>
                    <a:close/>
                    <a:moveTo>
                      <a:pt x="76" y="105"/>
                    </a:moveTo>
                    <a:lnTo>
                      <a:pt x="73" y="105"/>
                    </a:lnTo>
                    <a:lnTo>
                      <a:pt x="73" y="107"/>
                    </a:lnTo>
                    <a:lnTo>
                      <a:pt x="73" y="105"/>
                    </a:lnTo>
                    <a:lnTo>
                      <a:pt x="76" y="105"/>
                    </a:lnTo>
                    <a:close/>
                    <a:moveTo>
                      <a:pt x="59" y="95"/>
                    </a:moveTo>
                    <a:lnTo>
                      <a:pt x="61" y="95"/>
                    </a:lnTo>
                    <a:lnTo>
                      <a:pt x="61" y="98"/>
                    </a:lnTo>
                    <a:lnTo>
                      <a:pt x="64" y="98"/>
                    </a:lnTo>
                    <a:lnTo>
                      <a:pt x="61" y="100"/>
                    </a:lnTo>
                    <a:lnTo>
                      <a:pt x="59" y="98"/>
                    </a:lnTo>
                    <a:lnTo>
                      <a:pt x="56" y="98"/>
                    </a:lnTo>
                    <a:lnTo>
                      <a:pt x="56" y="95"/>
                    </a:lnTo>
                    <a:lnTo>
                      <a:pt x="59" y="95"/>
                    </a:lnTo>
                    <a:close/>
                    <a:moveTo>
                      <a:pt x="54" y="90"/>
                    </a:moveTo>
                    <a:lnTo>
                      <a:pt x="51" y="90"/>
                    </a:lnTo>
                    <a:lnTo>
                      <a:pt x="51" y="88"/>
                    </a:lnTo>
                    <a:lnTo>
                      <a:pt x="51" y="90"/>
                    </a:lnTo>
                    <a:lnTo>
                      <a:pt x="54" y="90"/>
                    </a:lnTo>
                    <a:lnTo>
                      <a:pt x="54" y="88"/>
                    </a:lnTo>
                    <a:lnTo>
                      <a:pt x="54" y="90"/>
                    </a:lnTo>
                    <a:close/>
                    <a:moveTo>
                      <a:pt x="142" y="19"/>
                    </a:moveTo>
                    <a:lnTo>
                      <a:pt x="142" y="17"/>
                    </a:lnTo>
                    <a:lnTo>
                      <a:pt x="142" y="19"/>
                    </a:lnTo>
                    <a:close/>
                    <a:moveTo>
                      <a:pt x="134" y="17"/>
                    </a:moveTo>
                    <a:lnTo>
                      <a:pt x="134" y="15"/>
                    </a:lnTo>
                    <a:lnTo>
                      <a:pt x="134" y="17"/>
                    </a:lnTo>
                    <a:close/>
                    <a:moveTo>
                      <a:pt x="142" y="12"/>
                    </a:moveTo>
                    <a:lnTo>
                      <a:pt x="139" y="12"/>
                    </a:lnTo>
                    <a:lnTo>
                      <a:pt x="142" y="12"/>
                    </a:lnTo>
                    <a:close/>
                    <a:moveTo>
                      <a:pt x="127" y="0"/>
                    </a:moveTo>
                    <a:lnTo>
                      <a:pt x="125" y="0"/>
                    </a:lnTo>
                    <a:lnTo>
                      <a:pt x="127" y="0"/>
                    </a:lnTo>
                    <a:close/>
                    <a:moveTo>
                      <a:pt x="120" y="0"/>
                    </a:moveTo>
                    <a:lnTo>
                      <a:pt x="122" y="0"/>
                    </a:lnTo>
                    <a:lnTo>
                      <a:pt x="125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5" y="2"/>
                    </a:lnTo>
                    <a:lnTo>
                      <a:pt x="125" y="0"/>
                    </a:lnTo>
                    <a:lnTo>
                      <a:pt x="125" y="2"/>
                    </a:lnTo>
                    <a:lnTo>
                      <a:pt x="122" y="2"/>
                    </a:lnTo>
                    <a:lnTo>
                      <a:pt x="122" y="5"/>
                    </a:lnTo>
                    <a:lnTo>
                      <a:pt x="122" y="7"/>
                    </a:lnTo>
                    <a:lnTo>
                      <a:pt x="122" y="10"/>
                    </a:lnTo>
                    <a:lnTo>
                      <a:pt x="125" y="12"/>
                    </a:lnTo>
                    <a:lnTo>
                      <a:pt x="125" y="15"/>
                    </a:lnTo>
                    <a:lnTo>
                      <a:pt x="125" y="17"/>
                    </a:lnTo>
                    <a:lnTo>
                      <a:pt x="125" y="19"/>
                    </a:lnTo>
                    <a:lnTo>
                      <a:pt x="125" y="22"/>
                    </a:lnTo>
                    <a:lnTo>
                      <a:pt x="122" y="22"/>
                    </a:lnTo>
                    <a:lnTo>
                      <a:pt x="122" y="24"/>
                    </a:lnTo>
                    <a:lnTo>
                      <a:pt x="122" y="27"/>
                    </a:lnTo>
                    <a:lnTo>
                      <a:pt x="120" y="27"/>
                    </a:lnTo>
                    <a:lnTo>
                      <a:pt x="120" y="29"/>
                    </a:lnTo>
                    <a:lnTo>
                      <a:pt x="117" y="29"/>
                    </a:lnTo>
                    <a:lnTo>
                      <a:pt x="117" y="32"/>
                    </a:lnTo>
                    <a:lnTo>
                      <a:pt x="117" y="34"/>
                    </a:lnTo>
                    <a:lnTo>
                      <a:pt x="117" y="37"/>
                    </a:lnTo>
                    <a:lnTo>
                      <a:pt x="117" y="39"/>
                    </a:lnTo>
                    <a:lnTo>
                      <a:pt x="115" y="39"/>
                    </a:lnTo>
                    <a:lnTo>
                      <a:pt x="117" y="39"/>
                    </a:lnTo>
                    <a:lnTo>
                      <a:pt x="115" y="41"/>
                    </a:lnTo>
                    <a:lnTo>
                      <a:pt x="115" y="44"/>
                    </a:lnTo>
                    <a:lnTo>
                      <a:pt x="115" y="46"/>
                    </a:lnTo>
                    <a:lnTo>
                      <a:pt x="115" y="49"/>
                    </a:lnTo>
                    <a:lnTo>
                      <a:pt x="115" y="51"/>
                    </a:lnTo>
                    <a:lnTo>
                      <a:pt x="115" y="54"/>
                    </a:lnTo>
                    <a:lnTo>
                      <a:pt x="115" y="56"/>
                    </a:lnTo>
                    <a:lnTo>
                      <a:pt x="117" y="56"/>
                    </a:lnTo>
                    <a:lnTo>
                      <a:pt x="117" y="59"/>
                    </a:lnTo>
                    <a:lnTo>
                      <a:pt x="115" y="63"/>
                    </a:lnTo>
                    <a:lnTo>
                      <a:pt x="115" y="66"/>
                    </a:lnTo>
                    <a:lnTo>
                      <a:pt x="115" y="68"/>
                    </a:lnTo>
                    <a:lnTo>
                      <a:pt x="117" y="68"/>
                    </a:lnTo>
                    <a:lnTo>
                      <a:pt x="117" y="71"/>
                    </a:lnTo>
                    <a:lnTo>
                      <a:pt x="117" y="73"/>
                    </a:lnTo>
                    <a:lnTo>
                      <a:pt x="115" y="73"/>
                    </a:lnTo>
                    <a:lnTo>
                      <a:pt x="112" y="73"/>
                    </a:lnTo>
                    <a:lnTo>
                      <a:pt x="115" y="73"/>
                    </a:lnTo>
                    <a:lnTo>
                      <a:pt x="112" y="73"/>
                    </a:lnTo>
                    <a:lnTo>
                      <a:pt x="112" y="76"/>
                    </a:lnTo>
                    <a:lnTo>
                      <a:pt x="112" y="78"/>
                    </a:lnTo>
                    <a:lnTo>
                      <a:pt x="112" y="81"/>
                    </a:lnTo>
                    <a:lnTo>
                      <a:pt x="112" y="83"/>
                    </a:lnTo>
                    <a:lnTo>
                      <a:pt x="110" y="83"/>
                    </a:lnTo>
                    <a:lnTo>
                      <a:pt x="110" y="85"/>
                    </a:lnTo>
                    <a:lnTo>
                      <a:pt x="110" y="88"/>
                    </a:lnTo>
                    <a:lnTo>
                      <a:pt x="112" y="88"/>
                    </a:lnTo>
                    <a:lnTo>
                      <a:pt x="112" y="90"/>
                    </a:lnTo>
                    <a:lnTo>
                      <a:pt x="112" y="93"/>
                    </a:lnTo>
                    <a:lnTo>
                      <a:pt x="112" y="95"/>
                    </a:lnTo>
                    <a:lnTo>
                      <a:pt x="112" y="93"/>
                    </a:lnTo>
                    <a:lnTo>
                      <a:pt x="112" y="95"/>
                    </a:lnTo>
                    <a:lnTo>
                      <a:pt x="110" y="95"/>
                    </a:lnTo>
                    <a:lnTo>
                      <a:pt x="110" y="98"/>
                    </a:lnTo>
                    <a:lnTo>
                      <a:pt x="108" y="98"/>
                    </a:lnTo>
                    <a:lnTo>
                      <a:pt x="108" y="100"/>
                    </a:lnTo>
                    <a:lnTo>
                      <a:pt x="108" y="103"/>
                    </a:lnTo>
                    <a:lnTo>
                      <a:pt x="108" y="105"/>
                    </a:lnTo>
                    <a:lnTo>
                      <a:pt x="108" y="107"/>
                    </a:lnTo>
                    <a:lnTo>
                      <a:pt x="108" y="110"/>
                    </a:lnTo>
                    <a:lnTo>
                      <a:pt x="110" y="110"/>
                    </a:lnTo>
                    <a:lnTo>
                      <a:pt x="110" y="112"/>
                    </a:lnTo>
                    <a:lnTo>
                      <a:pt x="112" y="112"/>
                    </a:lnTo>
                    <a:lnTo>
                      <a:pt x="112" y="115"/>
                    </a:lnTo>
                    <a:lnTo>
                      <a:pt x="112" y="117"/>
                    </a:lnTo>
                    <a:lnTo>
                      <a:pt x="110" y="117"/>
                    </a:lnTo>
                    <a:lnTo>
                      <a:pt x="108" y="117"/>
                    </a:lnTo>
                    <a:lnTo>
                      <a:pt x="105" y="117"/>
                    </a:lnTo>
                    <a:lnTo>
                      <a:pt x="105" y="120"/>
                    </a:lnTo>
                    <a:lnTo>
                      <a:pt x="105" y="117"/>
                    </a:lnTo>
                    <a:lnTo>
                      <a:pt x="103" y="117"/>
                    </a:lnTo>
                    <a:lnTo>
                      <a:pt x="100" y="117"/>
                    </a:lnTo>
                    <a:lnTo>
                      <a:pt x="98" y="117"/>
                    </a:lnTo>
                    <a:lnTo>
                      <a:pt x="98" y="115"/>
                    </a:lnTo>
                    <a:lnTo>
                      <a:pt x="95" y="115"/>
                    </a:lnTo>
                    <a:lnTo>
                      <a:pt x="98" y="115"/>
                    </a:lnTo>
                    <a:lnTo>
                      <a:pt x="95" y="115"/>
                    </a:lnTo>
                    <a:lnTo>
                      <a:pt x="95" y="112"/>
                    </a:lnTo>
                    <a:lnTo>
                      <a:pt x="93" y="112"/>
                    </a:lnTo>
                    <a:lnTo>
                      <a:pt x="93" y="110"/>
                    </a:lnTo>
                    <a:lnTo>
                      <a:pt x="93" y="112"/>
                    </a:lnTo>
                    <a:lnTo>
                      <a:pt x="90" y="112"/>
                    </a:lnTo>
                    <a:lnTo>
                      <a:pt x="90" y="110"/>
                    </a:lnTo>
                    <a:lnTo>
                      <a:pt x="88" y="110"/>
                    </a:lnTo>
                    <a:lnTo>
                      <a:pt x="86" y="110"/>
                    </a:lnTo>
                    <a:lnTo>
                      <a:pt x="86" y="107"/>
                    </a:lnTo>
                    <a:lnTo>
                      <a:pt x="83" y="107"/>
                    </a:lnTo>
                    <a:lnTo>
                      <a:pt x="83" y="110"/>
                    </a:lnTo>
                    <a:lnTo>
                      <a:pt x="83" y="107"/>
                    </a:lnTo>
                    <a:lnTo>
                      <a:pt x="81" y="107"/>
                    </a:lnTo>
                    <a:lnTo>
                      <a:pt x="81" y="105"/>
                    </a:lnTo>
                    <a:lnTo>
                      <a:pt x="81" y="103"/>
                    </a:lnTo>
                    <a:lnTo>
                      <a:pt x="78" y="103"/>
                    </a:lnTo>
                    <a:lnTo>
                      <a:pt x="78" y="100"/>
                    </a:lnTo>
                    <a:lnTo>
                      <a:pt x="78" y="98"/>
                    </a:lnTo>
                    <a:lnTo>
                      <a:pt x="76" y="98"/>
                    </a:lnTo>
                    <a:lnTo>
                      <a:pt x="78" y="98"/>
                    </a:lnTo>
                    <a:lnTo>
                      <a:pt x="76" y="98"/>
                    </a:lnTo>
                    <a:lnTo>
                      <a:pt x="76" y="95"/>
                    </a:lnTo>
                    <a:lnTo>
                      <a:pt x="73" y="95"/>
                    </a:lnTo>
                    <a:lnTo>
                      <a:pt x="73" y="93"/>
                    </a:lnTo>
                    <a:lnTo>
                      <a:pt x="71" y="93"/>
                    </a:lnTo>
                    <a:lnTo>
                      <a:pt x="71" y="90"/>
                    </a:lnTo>
                    <a:lnTo>
                      <a:pt x="71" y="88"/>
                    </a:lnTo>
                    <a:lnTo>
                      <a:pt x="68" y="88"/>
                    </a:lnTo>
                    <a:lnTo>
                      <a:pt x="68" y="90"/>
                    </a:lnTo>
                    <a:lnTo>
                      <a:pt x="68" y="88"/>
                    </a:lnTo>
                    <a:lnTo>
                      <a:pt x="66" y="88"/>
                    </a:lnTo>
                    <a:lnTo>
                      <a:pt x="66" y="85"/>
                    </a:lnTo>
                    <a:lnTo>
                      <a:pt x="64" y="85"/>
                    </a:lnTo>
                    <a:lnTo>
                      <a:pt x="61" y="85"/>
                    </a:lnTo>
                    <a:lnTo>
                      <a:pt x="61" y="83"/>
                    </a:lnTo>
                    <a:lnTo>
                      <a:pt x="59" y="83"/>
                    </a:lnTo>
                    <a:lnTo>
                      <a:pt x="59" y="81"/>
                    </a:lnTo>
                    <a:lnTo>
                      <a:pt x="56" y="81"/>
                    </a:lnTo>
                    <a:lnTo>
                      <a:pt x="54" y="81"/>
                    </a:lnTo>
                    <a:lnTo>
                      <a:pt x="54" y="78"/>
                    </a:lnTo>
                    <a:lnTo>
                      <a:pt x="54" y="81"/>
                    </a:lnTo>
                    <a:lnTo>
                      <a:pt x="51" y="81"/>
                    </a:lnTo>
                    <a:lnTo>
                      <a:pt x="49" y="81"/>
                    </a:lnTo>
                    <a:lnTo>
                      <a:pt x="49" y="78"/>
                    </a:lnTo>
                    <a:lnTo>
                      <a:pt x="46" y="78"/>
                    </a:lnTo>
                    <a:lnTo>
                      <a:pt x="44" y="78"/>
                    </a:lnTo>
                    <a:lnTo>
                      <a:pt x="44" y="76"/>
                    </a:lnTo>
                    <a:lnTo>
                      <a:pt x="44" y="73"/>
                    </a:lnTo>
                    <a:lnTo>
                      <a:pt x="44" y="76"/>
                    </a:lnTo>
                    <a:lnTo>
                      <a:pt x="42" y="76"/>
                    </a:lnTo>
                    <a:lnTo>
                      <a:pt x="42" y="73"/>
                    </a:lnTo>
                    <a:lnTo>
                      <a:pt x="42" y="71"/>
                    </a:lnTo>
                    <a:lnTo>
                      <a:pt x="39" y="71"/>
                    </a:lnTo>
                    <a:lnTo>
                      <a:pt x="39" y="68"/>
                    </a:lnTo>
                    <a:lnTo>
                      <a:pt x="39" y="71"/>
                    </a:lnTo>
                    <a:lnTo>
                      <a:pt x="37" y="71"/>
                    </a:lnTo>
                    <a:lnTo>
                      <a:pt x="34" y="71"/>
                    </a:lnTo>
                    <a:lnTo>
                      <a:pt x="34" y="73"/>
                    </a:lnTo>
                    <a:lnTo>
                      <a:pt x="32" y="73"/>
                    </a:lnTo>
                    <a:lnTo>
                      <a:pt x="32" y="71"/>
                    </a:lnTo>
                    <a:lnTo>
                      <a:pt x="32" y="73"/>
                    </a:lnTo>
                    <a:lnTo>
                      <a:pt x="32" y="76"/>
                    </a:lnTo>
                    <a:lnTo>
                      <a:pt x="34" y="76"/>
                    </a:lnTo>
                    <a:lnTo>
                      <a:pt x="37" y="76"/>
                    </a:lnTo>
                    <a:lnTo>
                      <a:pt x="39" y="76"/>
                    </a:lnTo>
                    <a:lnTo>
                      <a:pt x="39" y="78"/>
                    </a:lnTo>
                    <a:lnTo>
                      <a:pt x="42" y="78"/>
                    </a:lnTo>
                    <a:lnTo>
                      <a:pt x="44" y="78"/>
                    </a:lnTo>
                    <a:lnTo>
                      <a:pt x="46" y="78"/>
                    </a:lnTo>
                    <a:lnTo>
                      <a:pt x="49" y="78"/>
                    </a:lnTo>
                    <a:lnTo>
                      <a:pt x="49" y="81"/>
                    </a:lnTo>
                    <a:lnTo>
                      <a:pt x="51" y="81"/>
                    </a:lnTo>
                    <a:lnTo>
                      <a:pt x="49" y="81"/>
                    </a:lnTo>
                    <a:lnTo>
                      <a:pt x="49" y="83"/>
                    </a:lnTo>
                    <a:lnTo>
                      <a:pt x="49" y="85"/>
                    </a:lnTo>
                    <a:lnTo>
                      <a:pt x="51" y="85"/>
                    </a:lnTo>
                    <a:lnTo>
                      <a:pt x="49" y="85"/>
                    </a:lnTo>
                    <a:lnTo>
                      <a:pt x="51" y="88"/>
                    </a:lnTo>
                    <a:lnTo>
                      <a:pt x="51" y="90"/>
                    </a:lnTo>
                    <a:lnTo>
                      <a:pt x="49" y="90"/>
                    </a:lnTo>
                    <a:lnTo>
                      <a:pt x="51" y="90"/>
                    </a:lnTo>
                    <a:lnTo>
                      <a:pt x="51" y="93"/>
                    </a:lnTo>
                    <a:lnTo>
                      <a:pt x="51" y="90"/>
                    </a:lnTo>
                    <a:lnTo>
                      <a:pt x="51" y="93"/>
                    </a:lnTo>
                    <a:lnTo>
                      <a:pt x="51" y="95"/>
                    </a:lnTo>
                    <a:lnTo>
                      <a:pt x="51" y="93"/>
                    </a:lnTo>
                    <a:lnTo>
                      <a:pt x="51" y="95"/>
                    </a:lnTo>
                    <a:lnTo>
                      <a:pt x="54" y="95"/>
                    </a:lnTo>
                    <a:lnTo>
                      <a:pt x="54" y="98"/>
                    </a:lnTo>
                    <a:lnTo>
                      <a:pt x="54" y="100"/>
                    </a:lnTo>
                    <a:lnTo>
                      <a:pt x="56" y="100"/>
                    </a:lnTo>
                    <a:lnTo>
                      <a:pt x="56" y="103"/>
                    </a:lnTo>
                    <a:lnTo>
                      <a:pt x="59" y="103"/>
                    </a:lnTo>
                    <a:lnTo>
                      <a:pt x="59" y="105"/>
                    </a:lnTo>
                    <a:lnTo>
                      <a:pt x="61" y="105"/>
                    </a:lnTo>
                    <a:lnTo>
                      <a:pt x="64" y="105"/>
                    </a:lnTo>
                    <a:lnTo>
                      <a:pt x="66" y="105"/>
                    </a:lnTo>
                    <a:lnTo>
                      <a:pt x="66" y="107"/>
                    </a:lnTo>
                    <a:lnTo>
                      <a:pt x="68" y="107"/>
                    </a:lnTo>
                    <a:lnTo>
                      <a:pt x="71" y="107"/>
                    </a:lnTo>
                    <a:lnTo>
                      <a:pt x="73" y="107"/>
                    </a:lnTo>
                    <a:lnTo>
                      <a:pt x="73" y="110"/>
                    </a:lnTo>
                    <a:lnTo>
                      <a:pt x="76" y="107"/>
                    </a:lnTo>
                    <a:lnTo>
                      <a:pt x="76" y="110"/>
                    </a:lnTo>
                    <a:lnTo>
                      <a:pt x="76" y="107"/>
                    </a:lnTo>
                    <a:lnTo>
                      <a:pt x="76" y="110"/>
                    </a:lnTo>
                    <a:lnTo>
                      <a:pt x="78" y="110"/>
                    </a:lnTo>
                    <a:lnTo>
                      <a:pt x="81" y="110"/>
                    </a:lnTo>
                    <a:lnTo>
                      <a:pt x="81" y="107"/>
                    </a:lnTo>
                    <a:lnTo>
                      <a:pt x="81" y="110"/>
                    </a:lnTo>
                    <a:lnTo>
                      <a:pt x="83" y="110"/>
                    </a:lnTo>
                    <a:lnTo>
                      <a:pt x="81" y="110"/>
                    </a:lnTo>
                    <a:lnTo>
                      <a:pt x="81" y="107"/>
                    </a:lnTo>
                    <a:lnTo>
                      <a:pt x="83" y="107"/>
                    </a:lnTo>
                    <a:lnTo>
                      <a:pt x="83" y="110"/>
                    </a:lnTo>
                    <a:lnTo>
                      <a:pt x="81" y="110"/>
                    </a:lnTo>
                    <a:lnTo>
                      <a:pt x="78" y="112"/>
                    </a:lnTo>
                    <a:lnTo>
                      <a:pt x="76" y="112"/>
                    </a:lnTo>
                    <a:lnTo>
                      <a:pt x="76" y="110"/>
                    </a:lnTo>
                    <a:lnTo>
                      <a:pt x="73" y="110"/>
                    </a:lnTo>
                    <a:lnTo>
                      <a:pt x="71" y="110"/>
                    </a:lnTo>
                    <a:lnTo>
                      <a:pt x="68" y="107"/>
                    </a:lnTo>
                    <a:lnTo>
                      <a:pt x="66" y="107"/>
                    </a:lnTo>
                    <a:lnTo>
                      <a:pt x="64" y="107"/>
                    </a:lnTo>
                    <a:lnTo>
                      <a:pt x="61" y="105"/>
                    </a:lnTo>
                    <a:lnTo>
                      <a:pt x="59" y="105"/>
                    </a:lnTo>
                    <a:lnTo>
                      <a:pt x="56" y="107"/>
                    </a:lnTo>
                    <a:lnTo>
                      <a:pt x="54" y="107"/>
                    </a:lnTo>
                    <a:lnTo>
                      <a:pt x="54" y="105"/>
                    </a:lnTo>
                    <a:lnTo>
                      <a:pt x="51" y="105"/>
                    </a:lnTo>
                    <a:lnTo>
                      <a:pt x="51" y="103"/>
                    </a:lnTo>
                    <a:lnTo>
                      <a:pt x="49" y="103"/>
                    </a:lnTo>
                    <a:lnTo>
                      <a:pt x="49" y="100"/>
                    </a:lnTo>
                    <a:lnTo>
                      <a:pt x="46" y="100"/>
                    </a:lnTo>
                    <a:lnTo>
                      <a:pt x="46" y="98"/>
                    </a:lnTo>
                    <a:lnTo>
                      <a:pt x="44" y="98"/>
                    </a:lnTo>
                    <a:lnTo>
                      <a:pt x="44" y="95"/>
                    </a:lnTo>
                    <a:lnTo>
                      <a:pt x="42" y="95"/>
                    </a:lnTo>
                    <a:lnTo>
                      <a:pt x="39" y="95"/>
                    </a:lnTo>
                    <a:lnTo>
                      <a:pt x="39" y="93"/>
                    </a:lnTo>
                    <a:lnTo>
                      <a:pt x="37" y="93"/>
                    </a:lnTo>
                    <a:lnTo>
                      <a:pt x="37" y="90"/>
                    </a:lnTo>
                    <a:lnTo>
                      <a:pt x="34" y="90"/>
                    </a:lnTo>
                    <a:lnTo>
                      <a:pt x="34" y="88"/>
                    </a:lnTo>
                    <a:lnTo>
                      <a:pt x="32" y="88"/>
                    </a:lnTo>
                    <a:lnTo>
                      <a:pt x="32" y="85"/>
                    </a:lnTo>
                    <a:lnTo>
                      <a:pt x="29" y="85"/>
                    </a:lnTo>
                    <a:lnTo>
                      <a:pt x="29" y="83"/>
                    </a:lnTo>
                    <a:lnTo>
                      <a:pt x="29" y="81"/>
                    </a:lnTo>
                    <a:lnTo>
                      <a:pt x="27" y="81"/>
                    </a:lnTo>
                    <a:lnTo>
                      <a:pt x="27" y="78"/>
                    </a:lnTo>
                    <a:lnTo>
                      <a:pt x="24" y="76"/>
                    </a:lnTo>
                    <a:lnTo>
                      <a:pt x="22" y="76"/>
                    </a:lnTo>
                    <a:lnTo>
                      <a:pt x="22" y="73"/>
                    </a:lnTo>
                    <a:lnTo>
                      <a:pt x="20" y="73"/>
                    </a:lnTo>
                    <a:lnTo>
                      <a:pt x="17" y="71"/>
                    </a:lnTo>
                    <a:lnTo>
                      <a:pt x="15" y="71"/>
                    </a:lnTo>
                    <a:lnTo>
                      <a:pt x="17" y="71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5" y="68"/>
                    </a:lnTo>
                    <a:lnTo>
                      <a:pt x="15" y="71"/>
                    </a:lnTo>
                    <a:lnTo>
                      <a:pt x="15" y="68"/>
                    </a:lnTo>
                    <a:lnTo>
                      <a:pt x="12" y="68"/>
                    </a:lnTo>
                    <a:lnTo>
                      <a:pt x="12" y="66"/>
                    </a:lnTo>
                    <a:lnTo>
                      <a:pt x="10" y="66"/>
                    </a:lnTo>
                    <a:lnTo>
                      <a:pt x="12" y="66"/>
                    </a:lnTo>
                    <a:lnTo>
                      <a:pt x="10" y="66"/>
                    </a:lnTo>
                    <a:lnTo>
                      <a:pt x="12" y="66"/>
                    </a:lnTo>
                    <a:lnTo>
                      <a:pt x="12" y="63"/>
                    </a:lnTo>
                    <a:lnTo>
                      <a:pt x="12" y="66"/>
                    </a:lnTo>
                    <a:lnTo>
                      <a:pt x="10" y="66"/>
                    </a:lnTo>
                    <a:lnTo>
                      <a:pt x="10" y="63"/>
                    </a:lnTo>
                    <a:lnTo>
                      <a:pt x="7" y="63"/>
                    </a:lnTo>
                    <a:lnTo>
                      <a:pt x="7" y="61"/>
                    </a:lnTo>
                    <a:lnTo>
                      <a:pt x="5" y="61"/>
                    </a:lnTo>
                    <a:lnTo>
                      <a:pt x="7" y="61"/>
                    </a:lnTo>
                    <a:lnTo>
                      <a:pt x="5" y="61"/>
                    </a:lnTo>
                    <a:lnTo>
                      <a:pt x="7" y="59"/>
                    </a:lnTo>
                    <a:lnTo>
                      <a:pt x="5" y="59"/>
                    </a:lnTo>
                    <a:lnTo>
                      <a:pt x="5" y="61"/>
                    </a:lnTo>
                    <a:lnTo>
                      <a:pt x="5" y="59"/>
                    </a:lnTo>
                    <a:lnTo>
                      <a:pt x="5" y="61"/>
                    </a:lnTo>
                    <a:lnTo>
                      <a:pt x="7" y="61"/>
                    </a:lnTo>
                    <a:lnTo>
                      <a:pt x="5" y="61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5" y="54"/>
                    </a:lnTo>
                    <a:lnTo>
                      <a:pt x="7" y="56"/>
                    </a:lnTo>
                    <a:lnTo>
                      <a:pt x="10" y="59"/>
                    </a:lnTo>
                    <a:lnTo>
                      <a:pt x="10" y="56"/>
                    </a:lnTo>
                    <a:lnTo>
                      <a:pt x="12" y="56"/>
                    </a:lnTo>
                    <a:lnTo>
                      <a:pt x="15" y="56"/>
                    </a:lnTo>
                    <a:lnTo>
                      <a:pt x="17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2" y="51"/>
                    </a:lnTo>
                    <a:lnTo>
                      <a:pt x="22" y="49"/>
                    </a:lnTo>
                    <a:lnTo>
                      <a:pt x="24" y="46"/>
                    </a:lnTo>
                    <a:lnTo>
                      <a:pt x="27" y="46"/>
                    </a:lnTo>
                    <a:lnTo>
                      <a:pt x="27" y="49"/>
                    </a:lnTo>
                    <a:lnTo>
                      <a:pt x="27" y="46"/>
                    </a:lnTo>
                    <a:lnTo>
                      <a:pt x="29" y="46"/>
                    </a:lnTo>
                    <a:lnTo>
                      <a:pt x="27" y="44"/>
                    </a:lnTo>
                    <a:lnTo>
                      <a:pt x="27" y="41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7" y="34"/>
                    </a:lnTo>
                    <a:lnTo>
                      <a:pt x="29" y="34"/>
                    </a:lnTo>
                    <a:lnTo>
                      <a:pt x="32" y="34"/>
                    </a:lnTo>
                    <a:lnTo>
                      <a:pt x="32" y="32"/>
                    </a:lnTo>
                    <a:lnTo>
                      <a:pt x="34" y="34"/>
                    </a:lnTo>
                    <a:lnTo>
                      <a:pt x="37" y="34"/>
                    </a:lnTo>
                    <a:lnTo>
                      <a:pt x="39" y="34"/>
                    </a:lnTo>
                    <a:lnTo>
                      <a:pt x="39" y="32"/>
                    </a:lnTo>
                    <a:lnTo>
                      <a:pt x="42" y="32"/>
                    </a:lnTo>
                    <a:lnTo>
                      <a:pt x="42" y="29"/>
                    </a:lnTo>
                    <a:lnTo>
                      <a:pt x="42" y="27"/>
                    </a:lnTo>
                    <a:lnTo>
                      <a:pt x="44" y="27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46" y="27"/>
                    </a:lnTo>
                    <a:lnTo>
                      <a:pt x="49" y="29"/>
                    </a:lnTo>
                    <a:lnTo>
                      <a:pt x="51" y="29"/>
                    </a:lnTo>
                    <a:lnTo>
                      <a:pt x="51" y="32"/>
                    </a:lnTo>
                    <a:lnTo>
                      <a:pt x="54" y="32"/>
                    </a:lnTo>
                    <a:lnTo>
                      <a:pt x="54" y="29"/>
                    </a:lnTo>
                    <a:lnTo>
                      <a:pt x="56" y="29"/>
                    </a:lnTo>
                    <a:lnTo>
                      <a:pt x="56" y="27"/>
                    </a:lnTo>
                    <a:lnTo>
                      <a:pt x="59" y="27"/>
                    </a:lnTo>
                    <a:lnTo>
                      <a:pt x="59" y="24"/>
                    </a:lnTo>
                    <a:lnTo>
                      <a:pt x="61" y="24"/>
                    </a:lnTo>
                    <a:lnTo>
                      <a:pt x="61" y="27"/>
                    </a:lnTo>
                    <a:lnTo>
                      <a:pt x="59" y="27"/>
                    </a:lnTo>
                    <a:lnTo>
                      <a:pt x="61" y="27"/>
                    </a:lnTo>
                    <a:lnTo>
                      <a:pt x="61" y="24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6" y="22"/>
                    </a:lnTo>
                    <a:lnTo>
                      <a:pt x="66" y="19"/>
                    </a:lnTo>
                    <a:lnTo>
                      <a:pt x="68" y="19"/>
                    </a:lnTo>
                    <a:lnTo>
                      <a:pt x="71" y="19"/>
                    </a:lnTo>
                    <a:lnTo>
                      <a:pt x="71" y="17"/>
                    </a:lnTo>
                    <a:lnTo>
                      <a:pt x="71" y="19"/>
                    </a:lnTo>
                    <a:lnTo>
                      <a:pt x="71" y="17"/>
                    </a:lnTo>
                    <a:lnTo>
                      <a:pt x="68" y="17"/>
                    </a:lnTo>
                    <a:lnTo>
                      <a:pt x="71" y="17"/>
                    </a:lnTo>
                    <a:lnTo>
                      <a:pt x="71" y="15"/>
                    </a:lnTo>
                    <a:lnTo>
                      <a:pt x="71" y="12"/>
                    </a:lnTo>
                    <a:lnTo>
                      <a:pt x="73" y="12"/>
                    </a:lnTo>
                    <a:lnTo>
                      <a:pt x="76" y="10"/>
                    </a:lnTo>
                    <a:lnTo>
                      <a:pt x="73" y="10"/>
                    </a:lnTo>
                    <a:lnTo>
                      <a:pt x="76" y="10"/>
                    </a:lnTo>
                    <a:lnTo>
                      <a:pt x="73" y="10"/>
                    </a:lnTo>
                    <a:lnTo>
                      <a:pt x="76" y="10"/>
                    </a:lnTo>
                    <a:lnTo>
                      <a:pt x="76" y="7"/>
                    </a:lnTo>
                    <a:lnTo>
                      <a:pt x="78" y="7"/>
                    </a:lnTo>
                    <a:lnTo>
                      <a:pt x="78" y="5"/>
                    </a:lnTo>
                    <a:lnTo>
                      <a:pt x="81" y="5"/>
                    </a:lnTo>
                    <a:lnTo>
                      <a:pt x="83" y="5"/>
                    </a:lnTo>
                    <a:lnTo>
                      <a:pt x="83" y="7"/>
                    </a:lnTo>
                    <a:lnTo>
                      <a:pt x="81" y="7"/>
                    </a:lnTo>
                    <a:lnTo>
                      <a:pt x="83" y="7"/>
                    </a:lnTo>
                    <a:lnTo>
                      <a:pt x="83" y="10"/>
                    </a:lnTo>
                    <a:lnTo>
                      <a:pt x="83" y="7"/>
                    </a:lnTo>
                    <a:lnTo>
                      <a:pt x="86" y="7"/>
                    </a:lnTo>
                    <a:lnTo>
                      <a:pt x="86" y="10"/>
                    </a:lnTo>
                    <a:lnTo>
                      <a:pt x="88" y="10"/>
                    </a:lnTo>
                    <a:lnTo>
                      <a:pt x="90" y="10"/>
                    </a:lnTo>
                    <a:lnTo>
                      <a:pt x="93" y="10"/>
                    </a:lnTo>
                    <a:lnTo>
                      <a:pt x="93" y="7"/>
                    </a:lnTo>
                    <a:lnTo>
                      <a:pt x="93" y="10"/>
                    </a:lnTo>
                    <a:lnTo>
                      <a:pt x="95" y="10"/>
                    </a:lnTo>
                    <a:lnTo>
                      <a:pt x="95" y="7"/>
                    </a:lnTo>
                    <a:lnTo>
                      <a:pt x="95" y="10"/>
                    </a:lnTo>
                    <a:lnTo>
                      <a:pt x="95" y="7"/>
                    </a:lnTo>
                    <a:lnTo>
                      <a:pt x="98" y="7"/>
                    </a:lnTo>
                    <a:lnTo>
                      <a:pt x="100" y="7"/>
                    </a:lnTo>
                    <a:lnTo>
                      <a:pt x="100" y="5"/>
                    </a:lnTo>
                    <a:lnTo>
                      <a:pt x="100" y="7"/>
                    </a:lnTo>
                    <a:lnTo>
                      <a:pt x="103" y="7"/>
                    </a:lnTo>
                    <a:lnTo>
                      <a:pt x="105" y="7"/>
                    </a:lnTo>
                    <a:lnTo>
                      <a:pt x="105" y="5"/>
                    </a:lnTo>
                    <a:lnTo>
                      <a:pt x="105" y="7"/>
                    </a:lnTo>
                    <a:lnTo>
                      <a:pt x="105" y="5"/>
                    </a:lnTo>
                    <a:lnTo>
                      <a:pt x="108" y="5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10" y="5"/>
                    </a:lnTo>
                    <a:lnTo>
                      <a:pt x="108" y="5"/>
                    </a:lnTo>
                    <a:lnTo>
                      <a:pt x="110" y="5"/>
                    </a:lnTo>
                    <a:lnTo>
                      <a:pt x="112" y="5"/>
                    </a:lnTo>
                    <a:lnTo>
                      <a:pt x="110" y="5"/>
                    </a:lnTo>
                    <a:lnTo>
                      <a:pt x="112" y="5"/>
                    </a:lnTo>
                    <a:lnTo>
                      <a:pt x="112" y="2"/>
                    </a:lnTo>
                    <a:lnTo>
                      <a:pt x="112" y="5"/>
                    </a:lnTo>
                    <a:lnTo>
                      <a:pt x="112" y="2"/>
                    </a:lnTo>
                    <a:lnTo>
                      <a:pt x="115" y="2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0"/>
                    </a:lnTo>
                    <a:lnTo>
                      <a:pt x="117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0" name="Freeform 2457"/>
              <p:cNvSpPr>
                <a:spLocks noEditPoints="1"/>
              </p:cNvSpPr>
              <p:nvPr/>
            </p:nvSpPr>
            <p:spPr bwMode="auto">
              <a:xfrm>
                <a:off x="2324" y="1366"/>
                <a:ext cx="142" cy="120"/>
              </a:xfrm>
              <a:custGeom>
                <a:avLst/>
                <a:gdLst>
                  <a:gd name="T0" fmla="*/ 73 w 142"/>
                  <a:gd name="T1" fmla="*/ 107 h 120"/>
                  <a:gd name="T2" fmla="*/ 61 w 142"/>
                  <a:gd name="T3" fmla="*/ 100 h 120"/>
                  <a:gd name="T4" fmla="*/ 51 w 142"/>
                  <a:gd name="T5" fmla="*/ 88 h 120"/>
                  <a:gd name="T6" fmla="*/ 142 w 142"/>
                  <a:gd name="T7" fmla="*/ 19 h 120"/>
                  <a:gd name="T8" fmla="*/ 127 w 142"/>
                  <a:gd name="T9" fmla="*/ 0 h 120"/>
                  <a:gd name="T10" fmla="*/ 125 w 142"/>
                  <a:gd name="T11" fmla="*/ 0 h 120"/>
                  <a:gd name="T12" fmla="*/ 122 w 142"/>
                  <a:gd name="T13" fmla="*/ 5 h 120"/>
                  <a:gd name="T14" fmla="*/ 125 w 142"/>
                  <a:gd name="T15" fmla="*/ 22 h 120"/>
                  <a:gd name="T16" fmla="*/ 117 w 142"/>
                  <a:gd name="T17" fmla="*/ 32 h 120"/>
                  <a:gd name="T18" fmla="*/ 115 w 142"/>
                  <a:gd name="T19" fmla="*/ 44 h 120"/>
                  <a:gd name="T20" fmla="*/ 117 w 142"/>
                  <a:gd name="T21" fmla="*/ 59 h 120"/>
                  <a:gd name="T22" fmla="*/ 115 w 142"/>
                  <a:gd name="T23" fmla="*/ 73 h 120"/>
                  <a:gd name="T24" fmla="*/ 112 w 142"/>
                  <a:gd name="T25" fmla="*/ 83 h 120"/>
                  <a:gd name="T26" fmla="*/ 112 w 142"/>
                  <a:gd name="T27" fmla="*/ 95 h 120"/>
                  <a:gd name="T28" fmla="*/ 108 w 142"/>
                  <a:gd name="T29" fmla="*/ 103 h 120"/>
                  <a:gd name="T30" fmla="*/ 112 w 142"/>
                  <a:gd name="T31" fmla="*/ 115 h 120"/>
                  <a:gd name="T32" fmla="*/ 103 w 142"/>
                  <a:gd name="T33" fmla="*/ 117 h 120"/>
                  <a:gd name="T34" fmla="*/ 95 w 142"/>
                  <a:gd name="T35" fmla="*/ 112 h 120"/>
                  <a:gd name="T36" fmla="*/ 86 w 142"/>
                  <a:gd name="T37" fmla="*/ 110 h 120"/>
                  <a:gd name="T38" fmla="*/ 81 w 142"/>
                  <a:gd name="T39" fmla="*/ 103 h 120"/>
                  <a:gd name="T40" fmla="*/ 76 w 142"/>
                  <a:gd name="T41" fmla="*/ 95 h 120"/>
                  <a:gd name="T42" fmla="*/ 68 w 142"/>
                  <a:gd name="T43" fmla="*/ 90 h 120"/>
                  <a:gd name="T44" fmla="*/ 59 w 142"/>
                  <a:gd name="T45" fmla="*/ 83 h 120"/>
                  <a:gd name="T46" fmla="*/ 49 w 142"/>
                  <a:gd name="T47" fmla="*/ 81 h 120"/>
                  <a:gd name="T48" fmla="*/ 42 w 142"/>
                  <a:gd name="T49" fmla="*/ 76 h 120"/>
                  <a:gd name="T50" fmla="*/ 34 w 142"/>
                  <a:gd name="T51" fmla="*/ 71 h 120"/>
                  <a:gd name="T52" fmla="*/ 37 w 142"/>
                  <a:gd name="T53" fmla="*/ 76 h 120"/>
                  <a:gd name="T54" fmla="*/ 49 w 142"/>
                  <a:gd name="T55" fmla="*/ 81 h 120"/>
                  <a:gd name="T56" fmla="*/ 51 w 142"/>
                  <a:gd name="T57" fmla="*/ 88 h 120"/>
                  <a:gd name="T58" fmla="*/ 51 w 142"/>
                  <a:gd name="T59" fmla="*/ 95 h 120"/>
                  <a:gd name="T60" fmla="*/ 56 w 142"/>
                  <a:gd name="T61" fmla="*/ 103 h 120"/>
                  <a:gd name="T62" fmla="*/ 68 w 142"/>
                  <a:gd name="T63" fmla="*/ 107 h 120"/>
                  <a:gd name="T64" fmla="*/ 76 w 142"/>
                  <a:gd name="T65" fmla="*/ 110 h 120"/>
                  <a:gd name="T66" fmla="*/ 81 w 142"/>
                  <a:gd name="T67" fmla="*/ 107 h 120"/>
                  <a:gd name="T68" fmla="*/ 73 w 142"/>
                  <a:gd name="T69" fmla="*/ 110 h 120"/>
                  <a:gd name="T70" fmla="*/ 56 w 142"/>
                  <a:gd name="T71" fmla="*/ 107 h 120"/>
                  <a:gd name="T72" fmla="*/ 46 w 142"/>
                  <a:gd name="T73" fmla="*/ 100 h 120"/>
                  <a:gd name="T74" fmla="*/ 37 w 142"/>
                  <a:gd name="T75" fmla="*/ 93 h 120"/>
                  <a:gd name="T76" fmla="*/ 29 w 142"/>
                  <a:gd name="T77" fmla="*/ 83 h 120"/>
                  <a:gd name="T78" fmla="*/ 20 w 142"/>
                  <a:gd name="T79" fmla="*/ 73 h 120"/>
                  <a:gd name="T80" fmla="*/ 17 w 142"/>
                  <a:gd name="T81" fmla="*/ 68 h 120"/>
                  <a:gd name="T82" fmla="*/ 12 w 142"/>
                  <a:gd name="T83" fmla="*/ 66 h 120"/>
                  <a:gd name="T84" fmla="*/ 7 w 142"/>
                  <a:gd name="T85" fmla="*/ 63 h 120"/>
                  <a:gd name="T86" fmla="*/ 5 w 142"/>
                  <a:gd name="T87" fmla="*/ 61 h 120"/>
                  <a:gd name="T88" fmla="*/ 0 w 142"/>
                  <a:gd name="T89" fmla="*/ 56 h 120"/>
                  <a:gd name="T90" fmla="*/ 12 w 142"/>
                  <a:gd name="T91" fmla="*/ 56 h 120"/>
                  <a:gd name="T92" fmla="*/ 22 w 142"/>
                  <a:gd name="T93" fmla="*/ 54 h 120"/>
                  <a:gd name="T94" fmla="*/ 29 w 142"/>
                  <a:gd name="T95" fmla="*/ 46 h 120"/>
                  <a:gd name="T96" fmla="*/ 32 w 142"/>
                  <a:gd name="T97" fmla="*/ 34 h 120"/>
                  <a:gd name="T98" fmla="*/ 42 w 142"/>
                  <a:gd name="T99" fmla="*/ 29 h 120"/>
                  <a:gd name="T100" fmla="*/ 51 w 142"/>
                  <a:gd name="T101" fmla="*/ 29 h 120"/>
                  <a:gd name="T102" fmla="*/ 59 w 142"/>
                  <a:gd name="T103" fmla="*/ 24 h 120"/>
                  <a:gd name="T104" fmla="*/ 64 w 142"/>
                  <a:gd name="T105" fmla="*/ 22 h 120"/>
                  <a:gd name="T106" fmla="*/ 71 w 142"/>
                  <a:gd name="T107" fmla="*/ 17 h 120"/>
                  <a:gd name="T108" fmla="*/ 73 w 142"/>
                  <a:gd name="T109" fmla="*/ 10 h 120"/>
                  <a:gd name="T110" fmla="*/ 81 w 142"/>
                  <a:gd name="T111" fmla="*/ 5 h 120"/>
                  <a:gd name="T112" fmla="*/ 86 w 142"/>
                  <a:gd name="T113" fmla="*/ 7 h 120"/>
                  <a:gd name="T114" fmla="*/ 95 w 142"/>
                  <a:gd name="T115" fmla="*/ 10 h 120"/>
                  <a:gd name="T116" fmla="*/ 100 w 142"/>
                  <a:gd name="T117" fmla="*/ 7 h 120"/>
                  <a:gd name="T118" fmla="*/ 108 w 142"/>
                  <a:gd name="T119" fmla="*/ 7 h 120"/>
                  <a:gd name="T120" fmla="*/ 112 w 142"/>
                  <a:gd name="T121" fmla="*/ 5 h 120"/>
                  <a:gd name="T122" fmla="*/ 115 w 142"/>
                  <a:gd name="T1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2" h="120">
                    <a:moveTo>
                      <a:pt x="76" y="105"/>
                    </a:moveTo>
                    <a:lnTo>
                      <a:pt x="78" y="107"/>
                    </a:lnTo>
                    <a:lnTo>
                      <a:pt x="76" y="107"/>
                    </a:lnTo>
                    <a:lnTo>
                      <a:pt x="76" y="105"/>
                    </a:lnTo>
                    <a:moveTo>
                      <a:pt x="76" y="105"/>
                    </a:moveTo>
                    <a:lnTo>
                      <a:pt x="73" y="105"/>
                    </a:lnTo>
                    <a:lnTo>
                      <a:pt x="73" y="107"/>
                    </a:lnTo>
                    <a:lnTo>
                      <a:pt x="73" y="105"/>
                    </a:lnTo>
                    <a:lnTo>
                      <a:pt x="76" y="105"/>
                    </a:lnTo>
                    <a:moveTo>
                      <a:pt x="59" y="95"/>
                    </a:moveTo>
                    <a:lnTo>
                      <a:pt x="61" y="95"/>
                    </a:lnTo>
                    <a:lnTo>
                      <a:pt x="61" y="98"/>
                    </a:lnTo>
                    <a:lnTo>
                      <a:pt x="64" y="98"/>
                    </a:lnTo>
                    <a:lnTo>
                      <a:pt x="61" y="100"/>
                    </a:lnTo>
                    <a:lnTo>
                      <a:pt x="59" y="98"/>
                    </a:lnTo>
                    <a:lnTo>
                      <a:pt x="56" y="98"/>
                    </a:lnTo>
                    <a:lnTo>
                      <a:pt x="56" y="95"/>
                    </a:lnTo>
                    <a:lnTo>
                      <a:pt x="59" y="95"/>
                    </a:lnTo>
                    <a:moveTo>
                      <a:pt x="54" y="90"/>
                    </a:moveTo>
                    <a:lnTo>
                      <a:pt x="51" y="90"/>
                    </a:lnTo>
                    <a:lnTo>
                      <a:pt x="51" y="88"/>
                    </a:lnTo>
                    <a:lnTo>
                      <a:pt x="51" y="90"/>
                    </a:lnTo>
                    <a:lnTo>
                      <a:pt x="54" y="90"/>
                    </a:lnTo>
                    <a:lnTo>
                      <a:pt x="54" y="88"/>
                    </a:lnTo>
                    <a:lnTo>
                      <a:pt x="54" y="90"/>
                    </a:lnTo>
                    <a:moveTo>
                      <a:pt x="142" y="19"/>
                    </a:moveTo>
                    <a:lnTo>
                      <a:pt x="142" y="17"/>
                    </a:lnTo>
                    <a:lnTo>
                      <a:pt x="142" y="19"/>
                    </a:lnTo>
                    <a:moveTo>
                      <a:pt x="134" y="17"/>
                    </a:moveTo>
                    <a:lnTo>
                      <a:pt x="134" y="15"/>
                    </a:lnTo>
                    <a:lnTo>
                      <a:pt x="134" y="17"/>
                    </a:lnTo>
                    <a:moveTo>
                      <a:pt x="142" y="12"/>
                    </a:moveTo>
                    <a:lnTo>
                      <a:pt x="139" y="12"/>
                    </a:lnTo>
                    <a:lnTo>
                      <a:pt x="142" y="12"/>
                    </a:lnTo>
                    <a:moveTo>
                      <a:pt x="127" y="0"/>
                    </a:moveTo>
                    <a:lnTo>
                      <a:pt x="125" y="0"/>
                    </a:lnTo>
                    <a:lnTo>
                      <a:pt x="127" y="0"/>
                    </a:lnTo>
                    <a:moveTo>
                      <a:pt x="120" y="0"/>
                    </a:moveTo>
                    <a:lnTo>
                      <a:pt x="122" y="0"/>
                    </a:lnTo>
                    <a:lnTo>
                      <a:pt x="125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5" y="2"/>
                    </a:lnTo>
                    <a:lnTo>
                      <a:pt x="125" y="0"/>
                    </a:lnTo>
                    <a:lnTo>
                      <a:pt x="125" y="2"/>
                    </a:lnTo>
                    <a:lnTo>
                      <a:pt x="122" y="2"/>
                    </a:lnTo>
                    <a:lnTo>
                      <a:pt x="122" y="5"/>
                    </a:lnTo>
                    <a:lnTo>
                      <a:pt x="122" y="7"/>
                    </a:lnTo>
                    <a:lnTo>
                      <a:pt x="122" y="10"/>
                    </a:lnTo>
                    <a:lnTo>
                      <a:pt x="125" y="12"/>
                    </a:lnTo>
                    <a:lnTo>
                      <a:pt x="125" y="15"/>
                    </a:lnTo>
                    <a:lnTo>
                      <a:pt x="125" y="17"/>
                    </a:lnTo>
                    <a:lnTo>
                      <a:pt x="125" y="19"/>
                    </a:lnTo>
                    <a:lnTo>
                      <a:pt x="125" y="22"/>
                    </a:lnTo>
                    <a:lnTo>
                      <a:pt x="122" y="22"/>
                    </a:lnTo>
                    <a:lnTo>
                      <a:pt x="122" y="24"/>
                    </a:lnTo>
                    <a:lnTo>
                      <a:pt x="122" y="27"/>
                    </a:lnTo>
                    <a:lnTo>
                      <a:pt x="120" y="27"/>
                    </a:lnTo>
                    <a:lnTo>
                      <a:pt x="120" y="29"/>
                    </a:lnTo>
                    <a:lnTo>
                      <a:pt x="117" y="29"/>
                    </a:lnTo>
                    <a:lnTo>
                      <a:pt x="117" y="32"/>
                    </a:lnTo>
                    <a:lnTo>
                      <a:pt x="117" y="34"/>
                    </a:lnTo>
                    <a:lnTo>
                      <a:pt x="117" y="37"/>
                    </a:lnTo>
                    <a:lnTo>
                      <a:pt x="117" y="39"/>
                    </a:lnTo>
                    <a:lnTo>
                      <a:pt x="115" y="39"/>
                    </a:lnTo>
                    <a:lnTo>
                      <a:pt x="117" y="39"/>
                    </a:lnTo>
                    <a:lnTo>
                      <a:pt x="115" y="41"/>
                    </a:lnTo>
                    <a:lnTo>
                      <a:pt x="115" y="44"/>
                    </a:lnTo>
                    <a:lnTo>
                      <a:pt x="115" y="46"/>
                    </a:lnTo>
                    <a:lnTo>
                      <a:pt x="115" y="49"/>
                    </a:lnTo>
                    <a:lnTo>
                      <a:pt x="115" y="51"/>
                    </a:lnTo>
                    <a:lnTo>
                      <a:pt x="115" y="54"/>
                    </a:lnTo>
                    <a:lnTo>
                      <a:pt x="115" y="56"/>
                    </a:lnTo>
                    <a:lnTo>
                      <a:pt x="117" y="56"/>
                    </a:lnTo>
                    <a:lnTo>
                      <a:pt x="117" y="59"/>
                    </a:lnTo>
                    <a:lnTo>
                      <a:pt x="115" y="63"/>
                    </a:lnTo>
                    <a:lnTo>
                      <a:pt x="115" y="66"/>
                    </a:lnTo>
                    <a:lnTo>
                      <a:pt x="115" y="68"/>
                    </a:lnTo>
                    <a:lnTo>
                      <a:pt x="117" y="68"/>
                    </a:lnTo>
                    <a:lnTo>
                      <a:pt x="117" y="71"/>
                    </a:lnTo>
                    <a:lnTo>
                      <a:pt x="117" y="73"/>
                    </a:lnTo>
                    <a:lnTo>
                      <a:pt x="115" y="73"/>
                    </a:lnTo>
                    <a:lnTo>
                      <a:pt x="112" y="73"/>
                    </a:lnTo>
                    <a:lnTo>
                      <a:pt x="115" y="73"/>
                    </a:lnTo>
                    <a:lnTo>
                      <a:pt x="112" y="73"/>
                    </a:lnTo>
                    <a:lnTo>
                      <a:pt x="112" y="76"/>
                    </a:lnTo>
                    <a:lnTo>
                      <a:pt x="112" y="78"/>
                    </a:lnTo>
                    <a:lnTo>
                      <a:pt x="112" y="81"/>
                    </a:lnTo>
                    <a:lnTo>
                      <a:pt x="112" y="83"/>
                    </a:lnTo>
                    <a:lnTo>
                      <a:pt x="110" y="83"/>
                    </a:lnTo>
                    <a:lnTo>
                      <a:pt x="110" y="85"/>
                    </a:lnTo>
                    <a:lnTo>
                      <a:pt x="110" y="88"/>
                    </a:lnTo>
                    <a:lnTo>
                      <a:pt x="112" y="88"/>
                    </a:lnTo>
                    <a:lnTo>
                      <a:pt x="112" y="90"/>
                    </a:lnTo>
                    <a:lnTo>
                      <a:pt x="112" y="93"/>
                    </a:lnTo>
                    <a:lnTo>
                      <a:pt x="112" y="95"/>
                    </a:lnTo>
                    <a:lnTo>
                      <a:pt x="112" y="93"/>
                    </a:lnTo>
                    <a:lnTo>
                      <a:pt x="112" y="95"/>
                    </a:lnTo>
                    <a:lnTo>
                      <a:pt x="110" y="95"/>
                    </a:lnTo>
                    <a:lnTo>
                      <a:pt x="110" y="98"/>
                    </a:lnTo>
                    <a:lnTo>
                      <a:pt x="108" y="98"/>
                    </a:lnTo>
                    <a:lnTo>
                      <a:pt x="108" y="100"/>
                    </a:lnTo>
                    <a:lnTo>
                      <a:pt x="108" y="103"/>
                    </a:lnTo>
                    <a:lnTo>
                      <a:pt x="108" y="105"/>
                    </a:lnTo>
                    <a:lnTo>
                      <a:pt x="108" y="107"/>
                    </a:lnTo>
                    <a:lnTo>
                      <a:pt x="108" y="110"/>
                    </a:lnTo>
                    <a:lnTo>
                      <a:pt x="110" y="110"/>
                    </a:lnTo>
                    <a:lnTo>
                      <a:pt x="110" y="112"/>
                    </a:lnTo>
                    <a:lnTo>
                      <a:pt x="112" y="112"/>
                    </a:lnTo>
                    <a:lnTo>
                      <a:pt x="112" y="115"/>
                    </a:lnTo>
                    <a:lnTo>
                      <a:pt x="112" y="117"/>
                    </a:lnTo>
                    <a:lnTo>
                      <a:pt x="110" y="117"/>
                    </a:lnTo>
                    <a:lnTo>
                      <a:pt x="108" y="117"/>
                    </a:lnTo>
                    <a:lnTo>
                      <a:pt x="105" y="117"/>
                    </a:lnTo>
                    <a:lnTo>
                      <a:pt x="105" y="120"/>
                    </a:lnTo>
                    <a:lnTo>
                      <a:pt x="105" y="117"/>
                    </a:lnTo>
                    <a:lnTo>
                      <a:pt x="103" y="117"/>
                    </a:lnTo>
                    <a:lnTo>
                      <a:pt x="100" y="117"/>
                    </a:lnTo>
                    <a:lnTo>
                      <a:pt x="98" y="117"/>
                    </a:lnTo>
                    <a:lnTo>
                      <a:pt x="98" y="115"/>
                    </a:lnTo>
                    <a:lnTo>
                      <a:pt x="95" y="115"/>
                    </a:lnTo>
                    <a:lnTo>
                      <a:pt x="98" y="115"/>
                    </a:lnTo>
                    <a:lnTo>
                      <a:pt x="95" y="115"/>
                    </a:lnTo>
                    <a:lnTo>
                      <a:pt x="95" y="112"/>
                    </a:lnTo>
                    <a:lnTo>
                      <a:pt x="93" y="112"/>
                    </a:lnTo>
                    <a:lnTo>
                      <a:pt x="93" y="110"/>
                    </a:lnTo>
                    <a:lnTo>
                      <a:pt x="93" y="112"/>
                    </a:lnTo>
                    <a:lnTo>
                      <a:pt x="90" y="112"/>
                    </a:lnTo>
                    <a:lnTo>
                      <a:pt x="90" y="110"/>
                    </a:lnTo>
                    <a:lnTo>
                      <a:pt x="88" y="110"/>
                    </a:lnTo>
                    <a:lnTo>
                      <a:pt x="86" y="110"/>
                    </a:lnTo>
                    <a:lnTo>
                      <a:pt x="86" y="107"/>
                    </a:lnTo>
                    <a:lnTo>
                      <a:pt x="83" y="107"/>
                    </a:lnTo>
                    <a:lnTo>
                      <a:pt x="83" y="110"/>
                    </a:lnTo>
                    <a:lnTo>
                      <a:pt x="83" y="107"/>
                    </a:lnTo>
                    <a:lnTo>
                      <a:pt x="81" y="107"/>
                    </a:lnTo>
                    <a:lnTo>
                      <a:pt x="81" y="105"/>
                    </a:lnTo>
                    <a:lnTo>
                      <a:pt x="81" y="103"/>
                    </a:lnTo>
                    <a:lnTo>
                      <a:pt x="78" y="103"/>
                    </a:lnTo>
                    <a:lnTo>
                      <a:pt x="78" y="100"/>
                    </a:lnTo>
                    <a:lnTo>
                      <a:pt x="78" y="98"/>
                    </a:lnTo>
                    <a:lnTo>
                      <a:pt x="76" y="98"/>
                    </a:lnTo>
                    <a:lnTo>
                      <a:pt x="78" y="98"/>
                    </a:lnTo>
                    <a:lnTo>
                      <a:pt x="76" y="98"/>
                    </a:lnTo>
                    <a:lnTo>
                      <a:pt x="76" y="95"/>
                    </a:lnTo>
                    <a:lnTo>
                      <a:pt x="73" y="95"/>
                    </a:lnTo>
                    <a:lnTo>
                      <a:pt x="73" y="93"/>
                    </a:lnTo>
                    <a:lnTo>
                      <a:pt x="71" y="93"/>
                    </a:lnTo>
                    <a:lnTo>
                      <a:pt x="71" y="90"/>
                    </a:lnTo>
                    <a:lnTo>
                      <a:pt x="71" y="88"/>
                    </a:lnTo>
                    <a:lnTo>
                      <a:pt x="68" y="88"/>
                    </a:lnTo>
                    <a:lnTo>
                      <a:pt x="68" y="90"/>
                    </a:lnTo>
                    <a:lnTo>
                      <a:pt x="68" y="88"/>
                    </a:lnTo>
                    <a:lnTo>
                      <a:pt x="66" y="88"/>
                    </a:lnTo>
                    <a:lnTo>
                      <a:pt x="66" y="85"/>
                    </a:lnTo>
                    <a:lnTo>
                      <a:pt x="64" y="85"/>
                    </a:lnTo>
                    <a:lnTo>
                      <a:pt x="61" y="85"/>
                    </a:lnTo>
                    <a:lnTo>
                      <a:pt x="61" y="83"/>
                    </a:lnTo>
                    <a:lnTo>
                      <a:pt x="59" y="83"/>
                    </a:lnTo>
                    <a:lnTo>
                      <a:pt x="59" y="81"/>
                    </a:lnTo>
                    <a:lnTo>
                      <a:pt x="56" y="81"/>
                    </a:lnTo>
                    <a:lnTo>
                      <a:pt x="54" y="81"/>
                    </a:lnTo>
                    <a:lnTo>
                      <a:pt x="54" y="78"/>
                    </a:lnTo>
                    <a:lnTo>
                      <a:pt x="54" y="81"/>
                    </a:lnTo>
                    <a:lnTo>
                      <a:pt x="51" y="81"/>
                    </a:lnTo>
                    <a:lnTo>
                      <a:pt x="49" y="81"/>
                    </a:lnTo>
                    <a:lnTo>
                      <a:pt x="49" y="78"/>
                    </a:lnTo>
                    <a:lnTo>
                      <a:pt x="46" y="78"/>
                    </a:lnTo>
                    <a:lnTo>
                      <a:pt x="44" y="78"/>
                    </a:lnTo>
                    <a:lnTo>
                      <a:pt x="44" y="76"/>
                    </a:lnTo>
                    <a:lnTo>
                      <a:pt x="44" y="73"/>
                    </a:lnTo>
                    <a:lnTo>
                      <a:pt x="44" y="76"/>
                    </a:lnTo>
                    <a:lnTo>
                      <a:pt x="42" y="76"/>
                    </a:lnTo>
                    <a:lnTo>
                      <a:pt x="42" y="73"/>
                    </a:lnTo>
                    <a:lnTo>
                      <a:pt x="42" y="71"/>
                    </a:lnTo>
                    <a:lnTo>
                      <a:pt x="39" y="71"/>
                    </a:lnTo>
                    <a:lnTo>
                      <a:pt x="39" y="68"/>
                    </a:lnTo>
                    <a:lnTo>
                      <a:pt x="39" y="71"/>
                    </a:lnTo>
                    <a:lnTo>
                      <a:pt x="37" y="71"/>
                    </a:lnTo>
                    <a:lnTo>
                      <a:pt x="34" y="71"/>
                    </a:lnTo>
                    <a:lnTo>
                      <a:pt x="34" y="73"/>
                    </a:lnTo>
                    <a:lnTo>
                      <a:pt x="32" y="73"/>
                    </a:lnTo>
                    <a:lnTo>
                      <a:pt x="32" y="71"/>
                    </a:lnTo>
                    <a:lnTo>
                      <a:pt x="32" y="73"/>
                    </a:lnTo>
                    <a:lnTo>
                      <a:pt x="32" y="76"/>
                    </a:lnTo>
                    <a:lnTo>
                      <a:pt x="34" y="76"/>
                    </a:lnTo>
                    <a:lnTo>
                      <a:pt x="37" y="76"/>
                    </a:lnTo>
                    <a:lnTo>
                      <a:pt x="39" y="76"/>
                    </a:lnTo>
                    <a:lnTo>
                      <a:pt x="39" y="78"/>
                    </a:lnTo>
                    <a:lnTo>
                      <a:pt x="42" y="78"/>
                    </a:lnTo>
                    <a:lnTo>
                      <a:pt x="44" y="78"/>
                    </a:lnTo>
                    <a:lnTo>
                      <a:pt x="46" y="78"/>
                    </a:lnTo>
                    <a:lnTo>
                      <a:pt x="49" y="78"/>
                    </a:lnTo>
                    <a:lnTo>
                      <a:pt x="49" y="81"/>
                    </a:lnTo>
                    <a:lnTo>
                      <a:pt x="51" y="81"/>
                    </a:lnTo>
                    <a:lnTo>
                      <a:pt x="49" y="81"/>
                    </a:lnTo>
                    <a:lnTo>
                      <a:pt x="49" y="83"/>
                    </a:lnTo>
                    <a:lnTo>
                      <a:pt x="49" y="85"/>
                    </a:lnTo>
                    <a:lnTo>
                      <a:pt x="51" y="85"/>
                    </a:lnTo>
                    <a:lnTo>
                      <a:pt x="49" y="85"/>
                    </a:lnTo>
                    <a:lnTo>
                      <a:pt x="51" y="88"/>
                    </a:lnTo>
                    <a:lnTo>
                      <a:pt x="51" y="90"/>
                    </a:lnTo>
                    <a:lnTo>
                      <a:pt x="49" y="90"/>
                    </a:lnTo>
                    <a:lnTo>
                      <a:pt x="51" y="90"/>
                    </a:lnTo>
                    <a:lnTo>
                      <a:pt x="51" y="93"/>
                    </a:lnTo>
                    <a:lnTo>
                      <a:pt x="51" y="90"/>
                    </a:lnTo>
                    <a:lnTo>
                      <a:pt x="51" y="93"/>
                    </a:lnTo>
                    <a:lnTo>
                      <a:pt x="51" y="95"/>
                    </a:lnTo>
                    <a:lnTo>
                      <a:pt x="51" y="93"/>
                    </a:lnTo>
                    <a:lnTo>
                      <a:pt x="51" y="95"/>
                    </a:lnTo>
                    <a:lnTo>
                      <a:pt x="54" y="95"/>
                    </a:lnTo>
                    <a:lnTo>
                      <a:pt x="54" y="98"/>
                    </a:lnTo>
                    <a:lnTo>
                      <a:pt x="54" y="100"/>
                    </a:lnTo>
                    <a:lnTo>
                      <a:pt x="56" y="100"/>
                    </a:lnTo>
                    <a:lnTo>
                      <a:pt x="56" y="103"/>
                    </a:lnTo>
                    <a:lnTo>
                      <a:pt x="59" y="103"/>
                    </a:lnTo>
                    <a:lnTo>
                      <a:pt x="59" y="105"/>
                    </a:lnTo>
                    <a:lnTo>
                      <a:pt x="61" y="105"/>
                    </a:lnTo>
                    <a:lnTo>
                      <a:pt x="64" y="105"/>
                    </a:lnTo>
                    <a:lnTo>
                      <a:pt x="66" y="105"/>
                    </a:lnTo>
                    <a:lnTo>
                      <a:pt x="66" y="107"/>
                    </a:lnTo>
                    <a:lnTo>
                      <a:pt x="68" y="107"/>
                    </a:lnTo>
                    <a:lnTo>
                      <a:pt x="71" y="107"/>
                    </a:lnTo>
                    <a:lnTo>
                      <a:pt x="73" y="107"/>
                    </a:lnTo>
                    <a:lnTo>
                      <a:pt x="73" y="110"/>
                    </a:lnTo>
                    <a:lnTo>
                      <a:pt x="76" y="107"/>
                    </a:lnTo>
                    <a:lnTo>
                      <a:pt x="76" y="110"/>
                    </a:lnTo>
                    <a:lnTo>
                      <a:pt x="76" y="107"/>
                    </a:lnTo>
                    <a:lnTo>
                      <a:pt x="76" y="110"/>
                    </a:lnTo>
                    <a:lnTo>
                      <a:pt x="78" y="110"/>
                    </a:lnTo>
                    <a:lnTo>
                      <a:pt x="81" y="110"/>
                    </a:lnTo>
                    <a:lnTo>
                      <a:pt x="81" y="107"/>
                    </a:lnTo>
                    <a:lnTo>
                      <a:pt x="81" y="110"/>
                    </a:lnTo>
                    <a:lnTo>
                      <a:pt x="83" y="110"/>
                    </a:lnTo>
                    <a:lnTo>
                      <a:pt x="81" y="110"/>
                    </a:lnTo>
                    <a:lnTo>
                      <a:pt x="81" y="107"/>
                    </a:lnTo>
                    <a:lnTo>
                      <a:pt x="83" y="107"/>
                    </a:lnTo>
                    <a:lnTo>
                      <a:pt x="83" y="110"/>
                    </a:lnTo>
                    <a:lnTo>
                      <a:pt x="81" y="110"/>
                    </a:lnTo>
                    <a:lnTo>
                      <a:pt x="78" y="112"/>
                    </a:lnTo>
                    <a:lnTo>
                      <a:pt x="76" y="112"/>
                    </a:lnTo>
                    <a:lnTo>
                      <a:pt x="76" y="110"/>
                    </a:lnTo>
                    <a:lnTo>
                      <a:pt x="73" y="110"/>
                    </a:lnTo>
                    <a:lnTo>
                      <a:pt x="71" y="110"/>
                    </a:lnTo>
                    <a:lnTo>
                      <a:pt x="68" y="107"/>
                    </a:lnTo>
                    <a:lnTo>
                      <a:pt x="66" y="107"/>
                    </a:lnTo>
                    <a:lnTo>
                      <a:pt x="64" y="107"/>
                    </a:lnTo>
                    <a:lnTo>
                      <a:pt x="61" y="105"/>
                    </a:lnTo>
                    <a:lnTo>
                      <a:pt x="59" y="105"/>
                    </a:lnTo>
                    <a:lnTo>
                      <a:pt x="56" y="107"/>
                    </a:lnTo>
                    <a:lnTo>
                      <a:pt x="54" y="107"/>
                    </a:lnTo>
                    <a:lnTo>
                      <a:pt x="54" y="105"/>
                    </a:lnTo>
                    <a:lnTo>
                      <a:pt x="51" y="105"/>
                    </a:lnTo>
                    <a:lnTo>
                      <a:pt x="51" y="103"/>
                    </a:lnTo>
                    <a:lnTo>
                      <a:pt x="49" y="103"/>
                    </a:lnTo>
                    <a:lnTo>
                      <a:pt x="49" y="100"/>
                    </a:lnTo>
                    <a:lnTo>
                      <a:pt x="46" y="100"/>
                    </a:lnTo>
                    <a:lnTo>
                      <a:pt x="46" y="98"/>
                    </a:lnTo>
                    <a:lnTo>
                      <a:pt x="44" y="98"/>
                    </a:lnTo>
                    <a:lnTo>
                      <a:pt x="44" y="95"/>
                    </a:lnTo>
                    <a:lnTo>
                      <a:pt x="42" y="95"/>
                    </a:lnTo>
                    <a:lnTo>
                      <a:pt x="39" y="95"/>
                    </a:lnTo>
                    <a:lnTo>
                      <a:pt x="39" y="93"/>
                    </a:lnTo>
                    <a:lnTo>
                      <a:pt x="37" y="93"/>
                    </a:lnTo>
                    <a:lnTo>
                      <a:pt x="37" y="90"/>
                    </a:lnTo>
                    <a:lnTo>
                      <a:pt x="34" y="90"/>
                    </a:lnTo>
                    <a:lnTo>
                      <a:pt x="34" y="88"/>
                    </a:lnTo>
                    <a:lnTo>
                      <a:pt x="32" y="88"/>
                    </a:lnTo>
                    <a:lnTo>
                      <a:pt x="32" y="85"/>
                    </a:lnTo>
                    <a:lnTo>
                      <a:pt x="29" y="85"/>
                    </a:lnTo>
                    <a:lnTo>
                      <a:pt x="29" y="83"/>
                    </a:lnTo>
                    <a:lnTo>
                      <a:pt x="29" y="81"/>
                    </a:lnTo>
                    <a:lnTo>
                      <a:pt x="27" y="81"/>
                    </a:lnTo>
                    <a:lnTo>
                      <a:pt x="27" y="78"/>
                    </a:lnTo>
                    <a:lnTo>
                      <a:pt x="24" y="76"/>
                    </a:lnTo>
                    <a:lnTo>
                      <a:pt x="22" y="76"/>
                    </a:lnTo>
                    <a:lnTo>
                      <a:pt x="22" y="73"/>
                    </a:lnTo>
                    <a:lnTo>
                      <a:pt x="20" y="73"/>
                    </a:lnTo>
                    <a:lnTo>
                      <a:pt x="17" y="71"/>
                    </a:lnTo>
                    <a:lnTo>
                      <a:pt x="15" y="71"/>
                    </a:lnTo>
                    <a:lnTo>
                      <a:pt x="17" y="71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5" y="68"/>
                    </a:lnTo>
                    <a:lnTo>
                      <a:pt x="15" y="71"/>
                    </a:lnTo>
                    <a:lnTo>
                      <a:pt x="15" y="68"/>
                    </a:lnTo>
                    <a:lnTo>
                      <a:pt x="12" y="68"/>
                    </a:lnTo>
                    <a:lnTo>
                      <a:pt x="12" y="66"/>
                    </a:lnTo>
                    <a:lnTo>
                      <a:pt x="10" y="66"/>
                    </a:lnTo>
                    <a:lnTo>
                      <a:pt x="12" y="66"/>
                    </a:lnTo>
                    <a:lnTo>
                      <a:pt x="10" y="66"/>
                    </a:lnTo>
                    <a:lnTo>
                      <a:pt x="12" y="66"/>
                    </a:lnTo>
                    <a:lnTo>
                      <a:pt x="12" y="63"/>
                    </a:lnTo>
                    <a:lnTo>
                      <a:pt x="12" y="66"/>
                    </a:lnTo>
                    <a:lnTo>
                      <a:pt x="10" y="66"/>
                    </a:lnTo>
                    <a:lnTo>
                      <a:pt x="10" y="63"/>
                    </a:lnTo>
                    <a:lnTo>
                      <a:pt x="7" y="63"/>
                    </a:lnTo>
                    <a:lnTo>
                      <a:pt x="7" y="61"/>
                    </a:lnTo>
                    <a:lnTo>
                      <a:pt x="5" y="61"/>
                    </a:lnTo>
                    <a:lnTo>
                      <a:pt x="7" y="61"/>
                    </a:lnTo>
                    <a:lnTo>
                      <a:pt x="5" y="61"/>
                    </a:lnTo>
                    <a:lnTo>
                      <a:pt x="7" y="59"/>
                    </a:lnTo>
                    <a:lnTo>
                      <a:pt x="5" y="59"/>
                    </a:lnTo>
                    <a:lnTo>
                      <a:pt x="5" y="61"/>
                    </a:lnTo>
                    <a:lnTo>
                      <a:pt x="5" y="59"/>
                    </a:lnTo>
                    <a:lnTo>
                      <a:pt x="5" y="61"/>
                    </a:lnTo>
                    <a:lnTo>
                      <a:pt x="7" y="61"/>
                    </a:lnTo>
                    <a:lnTo>
                      <a:pt x="5" y="61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5" y="54"/>
                    </a:lnTo>
                    <a:lnTo>
                      <a:pt x="7" y="56"/>
                    </a:lnTo>
                    <a:lnTo>
                      <a:pt x="10" y="59"/>
                    </a:lnTo>
                    <a:lnTo>
                      <a:pt x="10" y="56"/>
                    </a:lnTo>
                    <a:lnTo>
                      <a:pt x="12" y="56"/>
                    </a:lnTo>
                    <a:lnTo>
                      <a:pt x="15" y="56"/>
                    </a:lnTo>
                    <a:lnTo>
                      <a:pt x="17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2" y="51"/>
                    </a:lnTo>
                    <a:lnTo>
                      <a:pt x="22" y="49"/>
                    </a:lnTo>
                    <a:lnTo>
                      <a:pt x="24" y="46"/>
                    </a:lnTo>
                    <a:lnTo>
                      <a:pt x="27" y="46"/>
                    </a:lnTo>
                    <a:lnTo>
                      <a:pt x="27" y="49"/>
                    </a:lnTo>
                    <a:lnTo>
                      <a:pt x="27" y="46"/>
                    </a:lnTo>
                    <a:lnTo>
                      <a:pt x="29" y="46"/>
                    </a:lnTo>
                    <a:lnTo>
                      <a:pt x="27" y="44"/>
                    </a:lnTo>
                    <a:lnTo>
                      <a:pt x="27" y="41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7" y="34"/>
                    </a:lnTo>
                    <a:lnTo>
                      <a:pt x="29" y="34"/>
                    </a:lnTo>
                    <a:lnTo>
                      <a:pt x="32" y="34"/>
                    </a:lnTo>
                    <a:lnTo>
                      <a:pt x="32" y="32"/>
                    </a:lnTo>
                    <a:lnTo>
                      <a:pt x="34" y="34"/>
                    </a:lnTo>
                    <a:lnTo>
                      <a:pt x="37" y="34"/>
                    </a:lnTo>
                    <a:lnTo>
                      <a:pt x="39" y="34"/>
                    </a:lnTo>
                    <a:lnTo>
                      <a:pt x="39" y="32"/>
                    </a:lnTo>
                    <a:lnTo>
                      <a:pt x="42" y="32"/>
                    </a:lnTo>
                    <a:lnTo>
                      <a:pt x="42" y="29"/>
                    </a:lnTo>
                    <a:lnTo>
                      <a:pt x="42" y="27"/>
                    </a:lnTo>
                    <a:lnTo>
                      <a:pt x="44" y="27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46" y="27"/>
                    </a:lnTo>
                    <a:lnTo>
                      <a:pt x="49" y="29"/>
                    </a:lnTo>
                    <a:lnTo>
                      <a:pt x="51" y="29"/>
                    </a:lnTo>
                    <a:lnTo>
                      <a:pt x="51" y="32"/>
                    </a:lnTo>
                    <a:lnTo>
                      <a:pt x="54" y="32"/>
                    </a:lnTo>
                    <a:lnTo>
                      <a:pt x="54" y="29"/>
                    </a:lnTo>
                    <a:lnTo>
                      <a:pt x="56" y="29"/>
                    </a:lnTo>
                    <a:lnTo>
                      <a:pt x="56" y="27"/>
                    </a:lnTo>
                    <a:lnTo>
                      <a:pt x="59" y="27"/>
                    </a:lnTo>
                    <a:lnTo>
                      <a:pt x="59" y="24"/>
                    </a:lnTo>
                    <a:lnTo>
                      <a:pt x="61" y="24"/>
                    </a:lnTo>
                    <a:lnTo>
                      <a:pt x="61" y="27"/>
                    </a:lnTo>
                    <a:lnTo>
                      <a:pt x="59" y="27"/>
                    </a:lnTo>
                    <a:lnTo>
                      <a:pt x="61" y="27"/>
                    </a:lnTo>
                    <a:lnTo>
                      <a:pt x="61" y="24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6" y="22"/>
                    </a:lnTo>
                    <a:lnTo>
                      <a:pt x="66" y="19"/>
                    </a:lnTo>
                    <a:lnTo>
                      <a:pt x="68" y="19"/>
                    </a:lnTo>
                    <a:lnTo>
                      <a:pt x="71" y="19"/>
                    </a:lnTo>
                    <a:lnTo>
                      <a:pt x="71" y="17"/>
                    </a:lnTo>
                    <a:lnTo>
                      <a:pt x="71" y="19"/>
                    </a:lnTo>
                    <a:lnTo>
                      <a:pt x="71" y="17"/>
                    </a:lnTo>
                    <a:lnTo>
                      <a:pt x="68" y="17"/>
                    </a:lnTo>
                    <a:lnTo>
                      <a:pt x="71" y="17"/>
                    </a:lnTo>
                    <a:lnTo>
                      <a:pt x="71" y="15"/>
                    </a:lnTo>
                    <a:lnTo>
                      <a:pt x="71" y="12"/>
                    </a:lnTo>
                    <a:lnTo>
                      <a:pt x="73" y="12"/>
                    </a:lnTo>
                    <a:lnTo>
                      <a:pt x="76" y="10"/>
                    </a:lnTo>
                    <a:lnTo>
                      <a:pt x="73" y="10"/>
                    </a:lnTo>
                    <a:lnTo>
                      <a:pt x="76" y="10"/>
                    </a:lnTo>
                    <a:lnTo>
                      <a:pt x="73" y="10"/>
                    </a:lnTo>
                    <a:lnTo>
                      <a:pt x="76" y="10"/>
                    </a:lnTo>
                    <a:lnTo>
                      <a:pt x="76" y="7"/>
                    </a:lnTo>
                    <a:lnTo>
                      <a:pt x="78" y="7"/>
                    </a:lnTo>
                    <a:lnTo>
                      <a:pt x="78" y="5"/>
                    </a:lnTo>
                    <a:lnTo>
                      <a:pt x="81" y="5"/>
                    </a:lnTo>
                    <a:lnTo>
                      <a:pt x="83" y="5"/>
                    </a:lnTo>
                    <a:lnTo>
                      <a:pt x="83" y="7"/>
                    </a:lnTo>
                    <a:lnTo>
                      <a:pt x="81" y="7"/>
                    </a:lnTo>
                    <a:lnTo>
                      <a:pt x="83" y="7"/>
                    </a:lnTo>
                    <a:lnTo>
                      <a:pt x="83" y="10"/>
                    </a:lnTo>
                    <a:lnTo>
                      <a:pt x="83" y="7"/>
                    </a:lnTo>
                    <a:lnTo>
                      <a:pt x="86" y="7"/>
                    </a:lnTo>
                    <a:lnTo>
                      <a:pt x="86" y="10"/>
                    </a:lnTo>
                    <a:lnTo>
                      <a:pt x="88" y="10"/>
                    </a:lnTo>
                    <a:lnTo>
                      <a:pt x="90" y="10"/>
                    </a:lnTo>
                    <a:lnTo>
                      <a:pt x="93" y="10"/>
                    </a:lnTo>
                    <a:lnTo>
                      <a:pt x="93" y="7"/>
                    </a:lnTo>
                    <a:lnTo>
                      <a:pt x="93" y="10"/>
                    </a:lnTo>
                    <a:lnTo>
                      <a:pt x="95" y="10"/>
                    </a:lnTo>
                    <a:lnTo>
                      <a:pt x="95" y="7"/>
                    </a:lnTo>
                    <a:lnTo>
                      <a:pt x="95" y="10"/>
                    </a:lnTo>
                    <a:lnTo>
                      <a:pt x="95" y="7"/>
                    </a:lnTo>
                    <a:lnTo>
                      <a:pt x="98" y="7"/>
                    </a:lnTo>
                    <a:lnTo>
                      <a:pt x="100" y="7"/>
                    </a:lnTo>
                    <a:lnTo>
                      <a:pt x="100" y="5"/>
                    </a:lnTo>
                    <a:lnTo>
                      <a:pt x="100" y="7"/>
                    </a:lnTo>
                    <a:lnTo>
                      <a:pt x="103" y="7"/>
                    </a:lnTo>
                    <a:lnTo>
                      <a:pt x="105" y="7"/>
                    </a:lnTo>
                    <a:lnTo>
                      <a:pt x="105" y="5"/>
                    </a:lnTo>
                    <a:lnTo>
                      <a:pt x="105" y="7"/>
                    </a:lnTo>
                    <a:lnTo>
                      <a:pt x="105" y="5"/>
                    </a:lnTo>
                    <a:lnTo>
                      <a:pt x="108" y="5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10" y="5"/>
                    </a:lnTo>
                    <a:lnTo>
                      <a:pt x="108" y="5"/>
                    </a:lnTo>
                    <a:lnTo>
                      <a:pt x="110" y="5"/>
                    </a:lnTo>
                    <a:lnTo>
                      <a:pt x="112" y="5"/>
                    </a:lnTo>
                    <a:lnTo>
                      <a:pt x="110" y="5"/>
                    </a:lnTo>
                    <a:lnTo>
                      <a:pt x="112" y="5"/>
                    </a:lnTo>
                    <a:lnTo>
                      <a:pt x="112" y="2"/>
                    </a:lnTo>
                    <a:lnTo>
                      <a:pt x="112" y="5"/>
                    </a:lnTo>
                    <a:lnTo>
                      <a:pt x="112" y="2"/>
                    </a:lnTo>
                    <a:lnTo>
                      <a:pt x="115" y="2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0"/>
                    </a:lnTo>
                    <a:lnTo>
                      <a:pt x="117" y="0"/>
                    </a:lnTo>
                    <a:lnTo>
                      <a:pt x="12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1" name="Freeform 2458"/>
              <p:cNvSpPr>
                <a:spLocks noEditPoints="1"/>
              </p:cNvSpPr>
              <p:nvPr/>
            </p:nvSpPr>
            <p:spPr bwMode="auto">
              <a:xfrm>
                <a:off x="2454" y="1515"/>
                <a:ext cx="163" cy="66"/>
              </a:xfrm>
              <a:custGeom>
                <a:avLst/>
                <a:gdLst>
                  <a:gd name="T0" fmla="*/ 51 w 163"/>
                  <a:gd name="T1" fmla="*/ 56 h 66"/>
                  <a:gd name="T2" fmla="*/ 39 w 163"/>
                  <a:gd name="T3" fmla="*/ 64 h 66"/>
                  <a:gd name="T4" fmla="*/ 36 w 163"/>
                  <a:gd name="T5" fmla="*/ 54 h 66"/>
                  <a:gd name="T6" fmla="*/ 26 w 163"/>
                  <a:gd name="T7" fmla="*/ 44 h 66"/>
                  <a:gd name="T8" fmla="*/ 19 w 163"/>
                  <a:gd name="T9" fmla="*/ 37 h 66"/>
                  <a:gd name="T10" fmla="*/ 19 w 163"/>
                  <a:gd name="T11" fmla="*/ 37 h 66"/>
                  <a:gd name="T12" fmla="*/ 114 w 163"/>
                  <a:gd name="T13" fmla="*/ 32 h 66"/>
                  <a:gd name="T14" fmla="*/ 112 w 163"/>
                  <a:gd name="T15" fmla="*/ 34 h 66"/>
                  <a:gd name="T16" fmla="*/ 112 w 163"/>
                  <a:gd name="T17" fmla="*/ 32 h 66"/>
                  <a:gd name="T18" fmla="*/ 110 w 163"/>
                  <a:gd name="T19" fmla="*/ 27 h 66"/>
                  <a:gd name="T20" fmla="*/ 119 w 163"/>
                  <a:gd name="T21" fmla="*/ 12 h 66"/>
                  <a:gd name="T22" fmla="*/ 24 w 163"/>
                  <a:gd name="T23" fmla="*/ 10 h 66"/>
                  <a:gd name="T24" fmla="*/ 19 w 163"/>
                  <a:gd name="T25" fmla="*/ 10 h 66"/>
                  <a:gd name="T26" fmla="*/ 24 w 163"/>
                  <a:gd name="T27" fmla="*/ 7 h 66"/>
                  <a:gd name="T28" fmla="*/ 24 w 163"/>
                  <a:gd name="T29" fmla="*/ 7 h 66"/>
                  <a:gd name="T30" fmla="*/ 12 w 163"/>
                  <a:gd name="T31" fmla="*/ 0 h 66"/>
                  <a:gd name="T32" fmla="*/ 19 w 163"/>
                  <a:gd name="T33" fmla="*/ 10 h 66"/>
                  <a:gd name="T34" fmla="*/ 22 w 163"/>
                  <a:gd name="T35" fmla="*/ 15 h 66"/>
                  <a:gd name="T36" fmla="*/ 34 w 163"/>
                  <a:gd name="T37" fmla="*/ 15 h 66"/>
                  <a:gd name="T38" fmla="*/ 46 w 163"/>
                  <a:gd name="T39" fmla="*/ 22 h 66"/>
                  <a:gd name="T40" fmla="*/ 70 w 163"/>
                  <a:gd name="T41" fmla="*/ 15 h 66"/>
                  <a:gd name="T42" fmla="*/ 85 w 163"/>
                  <a:gd name="T43" fmla="*/ 12 h 66"/>
                  <a:gd name="T44" fmla="*/ 83 w 163"/>
                  <a:gd name="T45" fmla="*/ 15 h 66"/>
                  <a:gd name="T46" fmla="*/ 85 w 163"/>
                  <a:gd name="T47" fmla="*/ 15 h 66"/>
                  <a:gd name="T48" fmla="*/ 92 w 163"/>
                  <a:gd name="T49" fmla="*/ 15 h 66"/>
                  <a:gd name="T50" fmla="*/ 90 w 163"/>
                  <a:gd name="T51" fmla="*/ 27 h 66"/>
                  <a:gd name="T52" fmla="*/ 70 w 163"/>
                  <a:gd name="T53" fmla="*/ 37 h 66"/>
                  <a:gd name="T54" fmla="*/ 83 w 163"/>
                  <a:gd name="T55" fmla="*/ 56 h 66"/>
                  <a:gd name="T56" fmla="*/ 73 w 163"/>
                  <a:gd name="T57" fmla="*/ 64 h 66"/>
                  <a:gd name="T58" fmla="*/ 56 w 163"/>
                  <a:gd name="T59" fmla="*/ 54 h 66"/>
                  <a:gd name="T60" fmla="*/ 56 w 163"/>
                  <a:gd name="T61" fmla="*/ 47 h 66"/>
                  <a:gd name="T62" fmla="*/ 51 w 163"/>
                  <a:gd name="T63" fmla="*/ 49 h 66"/>
                  <a:gd name="T64" fmla="*/ 44 w 163"/>
                  <a:gd name="T65" fmla="*/ 54 h 66"/>
                  <a:gd name="T66" fmla="*/ 39 w 163"/>
                  <a:gd name="T67" fmla="*/ 44 h 66"/>
                  <a:gd name="T68" fmla="*/ 29 w 163"/>
                  <a:gd name="T69" fmla="*/ 39 h 66"/>
                  <a:gd name="T70" fmla="*/ 24 w 163"/>
                  <a:gd name="T71" fmla="*/ 39 h 66"/>
                  <a:gd name="T72" fmla="*/ 22 w 163"/>
                  <a:gd name="T73" fmla="*/ 34 h 66"/>
                  <a:gd name="T74" fmla="*/ 17 w 163"/>
                  <a:gd name="T75" fmla="*/ 37 h 66"/>
                  <a:gd name="T76" fmla="*/ 2 w 163"/>
                  <a:gd name="T77" fmla="*/ 39 h 66"/>
                  <a:gd name="T78" fmla="*/ 4 w 163"/>
                  <a:gd name="T79" fmla="*/ 25 h 66"/>
                  <a:gd name="T80" fmla="*/ 4 w 163"/>
                  <a:gd name="T81" fmla="*/ 2 h 66"/>
                  <a:gd name="T82" fmla="*/ 112 w 163"/>
                  <a:gd name="T83" fmla="*/ 2 h 66"/>
                  <a:gd name="T84" fmla="*/ 129 w 163"/>
                  <a:gd name="T85" fmla="*/ 7 h 66"/>
                  <a:gd name="T86" fmla="*/ 146 w 163"/>
                  <a:gd name="T87" fmla="*/ 17 h 66"/>
                  <a:gd name="T88" fmla="*/ 156 w 163"/>
                  <a:gd name="T89" fmla="*/ 25 h 66"/>
                  <a:gd name="T90" fmla="*/ 163 w 163"/>
                  <a:gd name="T91" fmla="*/ 44 h 66"/>
                  <a:gd name="T92" fmla="*/ 151 w 163"/>
                  <a:gd name="T93" fmla="*/ 59 h 66"/>
                  <a:gd name="T94" fmla="*/ 141 w 163"/>
                  <a:gd name="T95" fmla="*/ 66 h 66"/>
                  <a:gd name="T96" fmla="*/ 129 w 163"/>
                  <a:gd name="T97" fmla="*/ 49 h 66"/>
                  <a:gd name="T98" fmla="*/ 136 w 163"/>
                  <a:gd name="T99" fmla="*/ 34 h 66"/>
                  <a:gd name="T100" fmla="*/ 144 w 163"/>
                  <a:gd name="T101" fmla="*/ 39 h 66"/>
                  <a:gd name="T102" fmla="*/ 136 w 163"/>
                  <a:gd name="T103" fmla="*/ 32 h 66"/>
                  <a:gd name="T104" fmla="*/ 132 w 163"/>
                  <a:gd name="T105" fmla="*/ 29 h 66"/>
                  <a:gd name="T106" fmla="*/ 127 w 163"/>
                  <a:gd name="T107" fmla="*/ 34 h 66"/>
                  <a:gd name="T108" fmla="*/ 119 w 163"/>
                  <a:gd name="T109" fmla="*/ 25 h 66"/>
                  <a:gd name="T110" fmla="*/ 100 w 163"/>
                  <a:gd name="T111" fmla="*/ 17 h 66"/>
                  <a:gd name="T112" fmla="*/ 90 w 163"/>
                  <a:gd name="T113" fmla="*/ 12 h 66"/>
                  <a:gd name="T114" fmla="*/ 83 w 163"/>
                  <a:gd name="T115" fmla="*/ 7 h 66"/>
                  <a:gd name="T116" fmla="*/ 92 w 163"/>
                  <a:gd name="T117" fmla="*/ 0 h 66"/>
                  <a:gd name="T118" fmla="*/ 117 w 163"/>
                  <a:gd name="T119" fmla="*/ 12 h 66"/>
                  <a:gd name="T120" fmla="*/ 124 w 163"/>
                  <a:gd name="T121" fmla="*/ 17 h 66"/>
                  <a:gd name="T122" fmla="*/ 122 w 163"/>
                  <a:gd name="T123" fmla="*/ 1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66">
                    <a:moveTo>
                      <a:pt x="34" y="64"/>
                    </a:moveTo>
                    <a:lnTo>
                      <a:pt x="34" y="66"/>
                    </a:lnTo>
                    <a:lnTo>
                      <a:pt x="34" y="64"/>
                    </a:lnTo>
                    <a:close/>
                    <a:moveTo>
                      <a:pt x="53" y="56"/>
                    </a:moveTo>
                    <a:lnTo>
                      <a:pt x="56" y="56"/>
                    </a:lnTo>
                    <a:lnTo>
                      <a:pt x="53" y="56"/>
                    </a:lnTo>
                    <a:lnTo>
                      <a:pt x="53" y="59"/>
                    </a:lnTo>
                    <a:lnTo>
                      <a:pt x="53" y="56"/>
                    </a:lnTo>
                    <a:lnTo>
                      <a:pt x="53" y="59"/>
                    </a:lnTo>
                    <a:lnTo>
                      <a:pt x="51" y="59"/>
                    </a:lnTo>
                    <a:lnTo>
                      <a:pt x="48" y="59"/>
                    </a:lnTo>
                    <a:lnTo>
                      <a:pt x="51" y="59"/>
                    </a:lnTo>
                    <a:lnTo>
                      <a:pt x="51" y="56"/>
                    </a:lnTo>
                    <a:lnTo>
                      <a:pt x="53" y="56"/>
                    </a:lnTo>
                    <a:close/>
                    <a:moveTo>
                      <a:pt x="85" y="56"/>
                    </a:moveTo>
                    <a:lnTo>
                      <a:pt x="83" y="56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5" y="56"/>
                    </a:lnTo>
                    <a:close/>
                    <a:moveTo>
                      <a:pt x="36" y="54"/>
                    </a:moveTo>
                    <a:lnTo>
                      <a:pt x="36" y="56"/>
                    </a:lnTo>
                    <a:lnTo>
                      <a:pt x="39" y="59"/>
                    </a:lnTo>
                    <a:lnTo>
                      <a:pt x="36" y="59"/>
                    </a:lnTo>
                    <a:lnTo>
                      <a:pt x="36" y="61"/>
                    </a:lnTo>
                    <a:lnTo>
                      <a:pt x="39" y="61"/>
                    </a:lnTo>
                    <a:lnTo>
                      <a:pt x="39" y="64"/>
                    </a:lnTo>
                    <a:lnTo>
                      <a:pt x="41" y="64"/>
                    </a:lnTo>
                    <a:lnTo>
                      <a:pt x="39" y="64"/>
                    </a:lnTo>
                    <a:lnTo>
                      <a:pt x="36" y="64"/>
                    </a:lnTo>
                    <a:lnTo>
                      <a:pt x="34" y="64"/>
                    </a:lnTo>
                    <a:lnTo>
                      <a:pt x="34" y="61"/>
                    </a:lnTo>
                    <a:lnTo>
                      <a:pt x="31" y="61"/>
                    </a:lnTo>
                    <a:lnTo>
                      <a:pt x="31" y="59"/>
                    </a:lnTo>
                    <a:lnTo>
                      <a:pt x="31" y="56"/>
                    </a:lnTo>
                    <a:lnTo>
                      <a:pt x="34" y="56"/>
                    </a:lnTo>
                    <a:lnTo>
                      <a:pt x="36" y="56"/>
                    </a:lnTo>
                    <a:lnTo>
                      <a:pt x="36" y="54"/>
                    </a:lnTo>
                    <a:lnTo>
                      <a:pt x="34" y="54"/>
                    </a:lnTo>
                    <a:lnTo>
                      <a:pt x="36" y="54"/>
                    </a:lnTo>
                    <a:close/>
                    <a:moveTo>
                      <a:pt x="53" y="51"/>
                    </a:moveTo>
                    <a:lnTo>
                      <a:pt x="51" y="51"/>
                    </a:lnTo>
                    <a:lnTo>
                      <a:pt x="53" y="51"/>
                    </a:lnTo>
                    <a:close/>
                    <a:moveTo>
                      <a:pt x="36" y="49"/>
                    </a:moveTo>
                    <a:lnTo>
                      <a:pt x="36" y="51"/>
                    </a:lnTo>
                    <a:lnTo>
                      <a:pt x="36" y="4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6" y="49"/>
                    </a:lnTo>
                    <a:close/>
                    <a:moveTo>
                      <a:pt x="29" y="44"/>
                    </a:moveTo>
                    <a:lnTo>
                      <a:pt x="29" y="47"/>
                    </a:lnTo>
                    <a:lnTo>
                      <a:pt x="29" y="44"/>
                    </a:lnTo>
                    <a:lnTo>
                      <a:pt x="26" y="44"/>
                    </a:lnTo>
                    <a:lnTo>
                      <a:pt x="29" y="44"/>
                    </a:lnTo>
                    <a:close/>
                    <a:moveTo>
                      <a:pt x="22" y="39"/>
                    </a:moveTo>
                    <a:lnTo>
                      <a:pt x="19" y="39"/>
                    </a:lnTo>
                    <a:lnTo>
                      <a:pt x="22" y="39"/>
                    </a:lnTo>
                    <a:close/>
                    <a:moveTo>
                      <a:pt x="24" y="37"/>
                    </a:moveTo>
                    <a:lnTo>
                      <a:pt x="22" y="37"/>
                    </a:lnTo>
                    <a:lnTo>
                      <a:pt x="24" y="37"/>
                    </a:lnTo>
                    <a:close/>
                    <a:moveTo>
                      <a:pt x="22" y="37"/>
                    </a:moveTo>
                    <a:lnTo>
                      <a:pt x="19" y="37"/>
                    </a:lnTo>
                    <a:lnTo>
                      <a:pt x="22" y="37"/>
                    </a:lnTo>
                    <a:close/>
                    <a:moveTo>
                      <a:pt x="19" y="37"/>
                    </a:moveTo>
                    <a:lnTo>
                      <a:pt x="19" y="39"/>
                    </a:lnTo>
                    <a:lnTo>
                      <a:pt x="19" y="37"/>
                    </a:lnTo>
                    <a:lnTo>
                      <a:pt x="19" y="39"/>
                    </a:lnTo>
                    <a:lnTo>
                      <a:pt x="17" y="39"/>
                    </a:lnTo>
                    <a:lnTo>
                      <a:pt x="17" y="37"/>
                    </a:lnTo>
                    <a:lnTo>
                      <a:pt x="19" y="37"/>
                    </a:lnTo>
                    <a:close/>
                    <a:moveTo>
                      <a:pt x="17" y="37"/>
                    </a:moveTo>
                    <a:lnTo>
                      <a:pt x="14" y="37"/>
                    </a:lnTo>
                    <a:lnTo>
                      <a:pt x="17" y="37"/>
                    </a:lnTo>
                    <a:close/>
                    <a:moveTo>
                      <a:pt x="110" y="37"/>
                    </a:moveTo>
                    <a:lnTo>
                      <a:pt x="110" y="39"/>
                    </a:lnTo>
                    <a:lnTo>
                      <a:pt x="107" y="39"/>
                    </a:lnTo>
                    <a:lnTo>
                      <a:pt x="107" y="37"/>
                    </a:lnTo>
                    <a:lnTo>
                      <a:pt x="110" y="37"/>
                    </a:lnTo>
                    <a:close/>
                    <a:moveTo>
                      <a:pt x="19" y="37"/>
                    </a:moveTo>
                    <a:lnTo>
                      <a:pt x="19" y="34"/>
                    </a:lnTo>
                    <a:lnTo>
                      <a:pt x="19" y="37"/>
                    </a:lnTo>
                    <a:close/>
                    <a:moveTo>
                      <a:pt x="110" y="34"/>
                    </a:moveTo>
                    <a:lnTo>
                      <a:pt x="110" y="32"/>
                    </a:lnTo>
                    <a:lnTo>
                      <a:pt x="110" y="34"/>
                    </a:lnTo>
                    <a:lnTo>
                      <a:pt x="107" y="34"/>
                    </a:lnTo>
                    <a:lnTo>
                      <a:pt x="107" y="32"/>
                    </a:lnTo>
                    <a:lnTo>
                      <a:pt x="110" y="32"/>
                    </a:lnTo>
                    <a:lnTo>
                      <a:pt x="110" y="34"/>
                    </a:lnTo>
                    <a:close/>
                    <a:moveTo>
                      <a:pt x="134" y="32"/>
                    </a:moveTo>
                    <a:lnTo>
                      <a:pt x="136" y="32"/>
                    </a:lnTo>
                    <a:lnTo>
                      <a:pt x="134" y="32"/>
                    </a:lnTo>
                    <a:close/>
                    <a:moveTo>
                      <a:pt x="114" y="32"/>
                    </a:moveTo>
                    <a:lnTo>
                      <a:pt x="114" y="34"/>
                    </a:lnTo>
                    <a:lnTo>
                      <a:pt x="117" y="32"/>
                    </a:lnTo>
                    <a:lnTo>
                      <a:pt x="117" y="34"/>
                    </a:lnTo>
                    <a:lnTo>
                      <a:pt x="117" y="32"/>
                    </a:lnTo>
                    <a:lnTo>
                      <a:pt x="117" y="34"/>
                    </a:lnTo>
                    <a:lnTo>
                      <a:pt x="117" y="37"/>
                    </a:lnTo>
                    <a:lnTo>
                      <a:pt x="114" y="37"/>
                    </a:lnTo>
                    <a:lnTo>
                      <a:pt x="114" y="39"/>
                    </a:lnTo>
                    <a:lnTo>
                      <a:pt x="114" y="37"/>
                    </a:lnTo>
                    <a:lnTo>
                      <a:pt x="114" y="39"/>
                    </a:lnTo>
                    <a:lnTo>
                      <a:pt x="114" y="37"/>
                    </a:lnTo>
                    <a:lnTo>
                      <a:pt x="112" y="37"/>
                    </a:lnTo>
                    <a:lnTo>
                      <a:pt x="112" y="34"/>
                    </a:lnTo>
                    <a:lnTo>
                      <a:pt x="112" y="37"/>
                    </a:lnTo>
                    <a:lnTo>
                      <a:pt x="114" y="37"/>
                    </a:lnTo>
                    <a:lnTo>
                      <a:pt x="112" y="37"/>
                    </a:lnTo>
                    <a:lnTo>
                      <a:pt x="112" y="34"/>
                    </a:lnTo>
                    <a:lnTo>
                      <a:pt x="112" y="32"/>
                    </a:lnTo>
                    <a:lnTo>
                      <a:pt x="114" y="32"/>
                    </a:lnTo>
                    <a:close/>
                    <a:moveTo>
                      <a:pt x="134" y="32"/>
                    </a:moveTo>
                    <a:lnTo>
                      <a:pt x="132" y="32"/>
                    </a:lnTo>
                    <a:lnTo>
                      <a:pt x="134" y="32"/>
                    </a:lnTo>
                    <a:close/>
                    <a:moveTo>
                      <a:pt x="110" y="32"/>
                    </a:moveTo>
                    <a:lnTo>
                      <a:pt x="110" y="29"/>
                    </a:lnTo>
                    <a:lnTo>
                      <a:pt x="110" y="32"/>
                    </a:lnTo>
                    <a:close/>
                    <a:moveTo>
                      <a:pt x="112" y="32"/>
                    </a:moveTo>
                    <a:lnTo>
                      <a:pt x="110" y="32"/>
                    </a:lnTo>
                    <a:lnTo>
                      <a:pt x="110" y="29"/>
                    </a:lnTo>
                    <a:lnTo>
                      <a:pt x="112" y="29"/>
                    </a:lnTo>
                    <a:lnTo>
                      <a:pt x="112" y="32"/>
                    </a:lnTo>
                    <a:close/>
                    <a:moveTo>
                      <a:pt x="112" y="27"/>
                    </a:moveTo>
                    <a:lnTo>
                      <a:pt x="112" y="29"/>
                    </a:lnTo>
                    <a:lnTo>
                      <a:pt x="110" y="27"/>
                    </a:lnTo>
                    <a:lnTo>
                      <a:pt x="112" y="27"/>
                    </a:lnTo>
                    <a:close/>
                    <a:moveTo>
                      <a:pt x="95" y="27"/>
                    </a:moveTo>
                    <a:lnTo>
                      <a:pt x="95" y="29"/>
                    </a:lnTo>
                    <a:lnTo>
                      <a:pt x="95" y="27"/>
                    </a:lnTo>
                    <a:close/>
                    <a:moveTo>
                      <a:pt x="112" y="27"/>
                    </a:moveTo>
                    <a:lnTo>
                      <a:pt x="110" y="27"/>
                    </a:lnTo>
                    <a:lnTo>
                      <a:pt x="112" y="27"/>
                    </a:lnTo>
                    <a:close/>
                    <a:moveTo>
                      <a:pt x="97" y="22"/>
                    </a:moveTo>
                    <a:lnTo>
                      <a:pt x="95" y="22"/>
                    </a:lnTo>
                    <a:lnTo>
                      <a:pt x="97" y="22"/>
                    </a:lnTo>
                    <a:close/>
                    <a:moveTo>
                      <a:pt x="149" y="20"/>
                    </a:moveTo>
                    <a:lnTo>
                      <a:pt x="146" y="20"/>
                    </a:lnTo>
                    <a:lnTo>
                      <a:pt x="149" y="20"/>
                    </a:lnTo>
                    <a:close/>
                    <a:moveTo>
                      <a:pt x="107" y="17"/>
                    </a:moveTo>
                    <a:lnTo>
                      <a:pt x="107" y="20"/>
                    </a:lnTo>
                    <a:lnTo>
                      <a:pt x="107" y="17"/>
                    </a:lnTo>
                    <a:close/>
                    <a:moveTo>
                      <a:pt x="119" y="12"/>
                    </a:moveTo>
                    <a:lnTo>
                      <a:pt x="117" y="12"/>
                    </a:lnTo>
                    <a:lnTo>
                      <a:pt x="119" y="12"/>
                    </a:lnTo>
                    <a:close/>
                    <a:moveTo>
                      <a:pt x="117" y="12"/>
                    </a:moveTo>
                    <a:lnTo>
                      <a:pt x="117" y="15"/>
                    </a:lnTo>
                    <a:lnTo>
                      <a:pt x="117" y="12"/>
                    </a:lnTo>
                    <a:close/>
                    <a:moveTo>
                      <a:pt x="88" y="12"/>
                    </a:moveTo>
                    <a:lnTo>
                      <a:pt x="90" y="12"/>
                    </a:lnTo>
                    <a:lnTo>
                      <a:pt x="88" y="12"/>
                    </a:lnTo>
                    <a:close/>
                    <a:moveTo>
                      <a:pt x="29" y="12"/>
                    </a:moveTo>
                    <a:lnTo>
                      <a:pt x="26" y="12"/>
                    </a:lnTo>
                    <a:lnTo>
                      <a:pt x="29" y="12"/>
                    </a:lnTo>
                    <a:close/>
                    <a:moveTo>
                      <a:pt x="22" y="10"/>
                    </a:moveTo>
                    <a:lnTo>
                      <a:pt x="24" y="10"/>
                    </a:lnTo>
                    <a:lnTo>
                      <a:pt x="22" y="10"/>
                    </a:lnTo>
                    <a:close/>
                    <a:moveTo>
                      <a:pt x="24" y="10"/>
                    </a:moveTo>
                    <a:lnTo>
                      <a:pt x="26" y="10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4" y="10"/>
                    </a:lnTo>
                    <a:close/>
                    <a:moveTo>
                      <a:pt x="88" y="10"/>
                    </a:moveTo>
                    <a:lnTo>
                      <a:pt x="88" y="12"/>
                    </a:lnTo>
                    <a:lnTo>
                      <a:pt x="88" y="10"/>
                    </a:lnTo>
                    <a:lnTo>
                      <a:pt x="88" y="12"/>
                    </a:lnTo>
                    <a:lnTo>
                      <a:pt x="88" y="10"/>
                    </a:lnTo>
                    <a:close/>
                    <a:moveTo>
                      <a:pt x="22" y="10"/>
                    </a:moveTo>
                    <a:lnTo>
                      <a:pt x="19" y="10"/>
                    </a:lnTo>
                    <a:lnTo>
                      <a:pt x="22" y="10"/>
                    </a:lnTo>
                    <a:lnTo>
                      <a:pt x="19" y="10"/>
                    </a:lnTo>
                    <a:lnTo>
                      <a:pt x="22" y="10"/>
                    </a:lnTo>
                    <a:close/>
                    <a:moveTo>
                      <a:pt x="134" y="7"/>
                    </a:moveTo>
                    <a:lnTo>
                      <a:pt x="132" y="7"/>
                    </a:lnTo>
                    <a:lnTo>
                      <a:pt x="134" y="7"/>
                    </a:lnTo>
                    <a:close/>
                    <a:moveTo>
                      <a:pt x="88" y="7"/>
                    </a:moveTo>
                    <a:lnTo>
                      <a:pt x="88" y="10"/>
                    </a:lnTo>
                    <a:lnTo>
                      <a:pt x="88" y="7"/>
                    </a:lnTo>
                    <a:lnTo>
                      <a:pt x="88" y="10"/>
                    </a:lnTo>
                    <a:lnTo>
                      <a:pt x="88" y="7"/>
                    </a:lnTo>
                    <a:close/>
                    <a:moveTo>
                      <a:pt x="134" y="7"/>
                    </a:moveTo>
                    <a:lnTo>
                      <a:pt x="132" y="7"/>
                    </a:lnTo>
                    <a:lnTo>
                      <a:pt x="134" y="7"/>
                    </a:lnTo>
                    <a:close/>
                    <a:moveTo>
                      <a:pt x="24" y="7"/>
                    </a:moveTo>
                    <a:lnTo>
                      <a:pt x="24" y="10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4" y="7"/>
                    </a:lnTo>
                    <a:close/>
                    <a:moveTo>
                      <a:pt x="24" y="7"/>
                    </a:moveTo>
                    <a:lnTo>
                      <a:pt x="26" y="7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4" y="7"/>
                    </a:lnTo>
                    <a:close/>
                    <a:moveTo>
                      <a:pt x="22" y="5"/>
                    </a:moveTo>
                    <a:lnTo>
                      <a:pt x="22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22" y="5"/>
                    </a:lnTo>
                    <a:close/>
                    <a:moveTo>
                      <a:pt x="4" y="0"/>
                    </a:move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22" y="12"/>
                    </a:lnTo>
                    <a:lnTo>
                      <a:pt x="19" y="10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2" y="15"/>
                    </a:lnTo>
                    <a:lnTo>
                      <a:pt x="22" y="17"/>
                    </a:lnTo>
                    <a:lnTo>
                      <a:pt x="24" y="17"/>
                    </a:lnTo>
                    <a:lnTo>
                      <a:pt x="26" y="17"/>
                    </a:lnTo>
                    <a:lnTo>
                      <a:pt x="26" y="20"/>
                    </a:lnTo>
                    <a:lnTo>
                      <a:pt x="26" y="17"/>
                    </a:lnTo>
                    <a:lnTo>
                      <a:pt x="29" y="17"/>
                    </a:lnTo>
                    <a:lnTo>
                      <a:pt x="29" y="20"/>
                    </a:lnTo>
                    <a:lnTo>
                      <a:pt x="31" y="20"/>
                    </a:lnTo>
                    <a:lnTo>
                      <a:pt x="31" y="17"/>
                    </a:lnTo>
                    <a:lnTo>
                      <a:pt x="34" y="17"/>
                    </a:lnTo>
                    <a:lnTo>
                      <a:pt x="34" y="20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1" y="15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34" y="12"/>
                    </a:lnTo>
                    <a:lnTo>
                      <a:pt x="34" y="15"/>
                    </a:lnTo>
                    <a:lnTo>
                      <a:pt x="36" y="15"/>
                    </a:lnTo>
                    <a:lnTo>
                      <a:pt x="36" y="17"/>
                    </a:lnTo>
                    <a:lnTo>
                      <a:pt x="39" y="17"/>
                    </a:lnTo>
                    <a:lnTo>
                      <a:pt x="39" y="20"/>
                    </a:lnTo>
                    <a:lnTo>
                      <a:pt x="41" y="22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48" y="22"/>
                    </a:lnTo>
                    <a:lnTo>
                      <a:pt x="51" y="22"/>
                    </a:lnTo>
                    <a:lnTo>
                      <a:pt x="53" y="22"/>
                    </a:lnTo>
                    <a:lnTo>
                      <a:pt x="56" y="22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1" y="20"/>
                    </a:lnTo>
                    <a:lnTo>
                      <a:pt x="63" y="20"/>
                    </a:lnTo>
                    <a:lnTo>
                      <a:pt x="63" y="17"/>
                    </a:lnTo>
                    <a:lnTo>
                      <a:pt x="66" y="17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70" y="15"/>
                    </a:lnTo>
                    <a:lnTo>
                      <a:pt x="70" y="12"/>
                    </a:lnTo>
                    <a:lnTo>
                      <a:pt x="73" y="12"/>
                    </a:lnTo>
                    <a:lnTo>
                      <a:pt x="75" y="12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83" y="10"/>
                    </a:lnTo>
                    <a:lnTo>
                      <a:pt x="83" y="7"/>
                    </a:lnTo>
                    <a:lnTo>
                      <a:pt x="85" y="7"/>
                    </a:lnTo>
                    <a:lnTo>
                      <a:pt x="85" y="10"/>
                    </a:lnTo>
                    <a:lnTo>
                      <a:pt x="85" y="12"/>
                    </a:lnTo>
                    <a:lnTo>
                      <a:pt x="85" y="15"/>
                    </a:lnTo>
                    <a:lnTo>
                      <a:pt x="85" y="12"/>
                    </a:lnTo>
                    <a:lnTo>
                      <a:pt x="85" y="15"/>
                    </a:lnTo>
                    <a:lnTo>
                      <a:pt x="83" y="12"/>
                    </a:lnTo>
                    <a:lnTo>
                      <a:pt x="83" y="15"/>
                    </a:lnTo>
                    <a:lnTo>
                      <a:pt x="80" y="15"/>
                    </a:lnTo>
                    <a:lnTo>
                      <a:pt x="83" y="15"/>
                    </a:lnTo>
                    <a:lnTo>
                      <a:pt x="83" y="17"/>
                    </a:lnTo>
                    <a:lnTo>
                      <a:pt x="83" y="15"/>
                    </a:lnTo>
                    <a:lnTo>
                      <a:pt x="83" y="17"/>
                    </a:lnTo>
                    <a:lnTo>
                      <a:pt x="83" y="15"/>
                    </a:lnTo>
                    <a:lnTo>
                      <a:pt x="83" y="17"/>
                    </a:lnTo>
                    <a:lnTo>
                      <a:pt x="83" y="15"/>
                    </a:lnTo>
                    <a:lnTo>
                      <a:pt x="83" y="17"/>
                    </a:lnTo>
                    <a:lnTo>
                      <a:pt x="83" y="15"/>
                    </a:lnTo>
                    <a:lnTo>
                      <a:pt x="85" y="15"/>
                    </a:lnTo>
                    <a:lnTo>
                      <a:pt x="83" y="15"/>
                    </a:lnTo>
                    <a:lnTo>
                      <a:pt x="85" y="15"/>
                    </a:lnTo>
                    <a:lnTo>
                      <a:pt x="83" y="15"/>
                    </a:lnTo>
                    <a:lnTo>
                      <a:pt x="83" y="17"/>
                    </a:lnTo>
                    <a:lnTo>
                      <a:pt x="85" y="17"/>
                    </a:lnTo>
                    <a:lnTo>
                      <a:pt x="85" y="15"/>
                    </a:lnTo>
                    <a:lnTo>
                      <a:pt x="85" y="17"/>
                    </a:lnTo>
                    <a:lnTo>
                      <a:pt x="85" y="15"/>
                    </a:lnTo>
                    <a:lnTo>
                      <a:pt x="85" y="17"/>
                    </a:lnTo>
                    <a:lnTo>
                      <a:pt x="85" y="15"/>
                    </a:lnTo>
                    <a:lnTo>
                      <a:pt x="88" y="15"/>
                    </a:lnTo>
                    <a:lnTo>
                      <a:pt x="85" y="15"/>
                    </a:lnTo>
                    <a:lnTo>
                      <a:pt x="85" y="12"/>
                    </a:lnTo>
                    <a:lnTo>
                      <a:pt x="88" y="12"/>
                    </a:lnTo>
                    <a:lnTo>
                      <a:pt x="88" y="15"/>
                    </a:lnTo>
                    <a:lnTo>
                      <a:pt x="88" y="12"/>
                    </a:lnTo>
                    <a:lnTo>
                      <a:pt x="90" y="12"/>
                    </a:lnTo>
                    <a:lnTo>
                      <a:pt x="90" y="15"/>
                    </a:lnTo>
                    <a:lnTo>
                      <a:pt x="88" y="15"/>
                    </a:lnTo>
                    <a:lnTo>
                      <a:pt x="90" y="15"/>
                    </a:lnTo>
                    <a:lnTo>
                      <a:pt x="88" y="15"/>
                    </a:lnTo>
                    <a:lnTo>
                      <a:pt x="90" y="15"/>
                    </a:lnTo>
                    <a:lnTo>
                      <a:pt x="90" y="12"/>
                    </a:lnTo>
                    <a:lnTo>
                      <a:pt x="90" y="15"/>
                    </a:lnTo>
                    <a:lnTo>
                      <a:pt x="92" y="15"/>
                    </a:lnTo>
                    <a:lnTo>
                      <a:pt x="95" y="17"/>
                    </a:lnTo>
                    <a:lnTo>
                      <a:pt x="95" y="20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2" y="20"/>
                    </a:lnTo>
                    <a:lnTo>
                      <a:pt x="92" y="22"/>
                    </a:lnTo>
                    <a:lnTo>
                      <a:pt x="90" y="22"/>
                    </a:lnTo>
                    <a:lnTo>
                      <a:pt x="90" y="25"/>
                    </a:lnTo>
                    <a:lnTo>
                      <a:pt x="90" y="27"/>
                    </a:lnTo>
                    <a:lnTo>
                      <a:pt x="90" y="25"/>
                    </a:lnTo>
                    <a:lnTo>
                      <a:pt x="90" y="27"/>
                    </a:lnTo>
                    <a:lnTo>
                      <a:pt x="88" y="27"/>
                    </a:lnTo>
                    <a:lnTo>
                      <a:pt x="90" y="27"/>
                    </a:lnTo>
                    <a:lnTo>
                      <a:pt x="92" y="27"/>
                    </a:lnTo>
                    <a:lnTo>
                      <a:pt x="90" y="27"/>
                    </a:lnTo>
                    <a:lnTo>
                      <a:pt x="90" y="29"/>
                    </a:lnTo>
                    <a:lnTo>
                      <a:pt x="88" y="29"/>
                    </a:lnTo>
                    <a:lnTo>
                      <a:pt x="85" y="32"/>
                    </a:lnTo>
                    <a:lnTo>
                      <a:pt x="83" y="32"/>
                    </a:lnTo>
                    <a:lnTo>
                      <a:pt x="83" y="34"/>
                    </a:lnTo>
                    <a:lnTo>
                      <a:pt x="80" y="34"/>
                    </a:lnTo>
                    <a:lnTo>
                      <a:pt x="78" y="34"/>
                    </a:lnTo>
                    <a:lnTo>
                      <a:pt x="78" y="37"/>
                    </a:lnTo>
                    <a:lnTo>
                      <a:pt x="75" y="37"/>
                    </a:lnTo>
                    <a:lnTo>
                      <a:pt x="73" y="37"/>
                    </a:lnTo>
                    <a:lnTo>
                      <a:pt x="70" y="37"/>
                    </a:lnTo>
                    <a:lnTo>
                      <a:pt x="70" y="39"/>
                    </a:lnTo>
                    <a:lnTo>
                      <a:pt x="70" y="42"/>
                    </a:lnTo>
                    <a:lnTo>
                      <a:pt x="70" y="44"/>
                    </a:lnTo>
                    <a:lnTo>
                      <a:pt x="73" y="44"/>
                    </a:lnTo>
                    <a:lnTo>
                      <a:pt x="75" y="44"/>
                    </a:lnTo>
                    <a:lnTo>
                      <a:pt x="75" y="47"/>
                    </a:lnTo>
                    <a:lnTo>
                      <a:pt x="75" y="49"/>
                    </a:lnTo>
                    <a:lnTo>
                      <a:pt x="78" y="49"/>
                    </a:lnTo>
                    <a:lnTo>
                      <a:pt x="78" y="51"/>
                    </a:lnTo>
                    <a:lnTo>
                      <a:pt x="80" y="51"/>
                    </a:lnTo>
                    <a:lnTo>
                      <a:pt x="80" y="54"/>
                    </a:lnTo>
                    <a:lnTo>
                      <a:pt x="83" y="54"/>
                    </a:lnTo>
                    <a:lnTo>
                      <a:pt x="83" y="56"/>
                    </a:lnTo>
                    <a:lnTo>
                      <a:pt x="83" y="59"/>
                    </a:lnTo>
                    <a:lnTo>
                      <a:pt x="85" y="59"/>
                    </a:lnTo>
                    <a:lnTo>
                      <a:pt x="83" y="59"/>
                    </a:lnTo>
                    <a:lnTo>
                      <a:pt x="83" y="61"/>
                    </a:lnTo>
                    <a:lnTo>
                      <a:pt x="80" y="61"/>
                    </a:lnTo>
                    <a:lnTo>
                      <a:pt x="78" y="61"/>
                    </a:lnTo>
                    <a:lnTo>
                      <a:pt x="75" y="61"/>
                    </a:lnTo>
                    <a:lnTo>
                      <a:pt x="78" y="61"/>
                    </a:lnTo>
                    <a:lnTo>
                      <a:pt x="75" y="61"/>
                    </a:lnTo>
                    <a:lnTo>
                      <a:pt x="73" y="61"/>
                    </a:lnTo>
                    <a:lnTo>
                      <a:pt x="73" y="64"/>
                    </a:lnTo>
                    <a:lnTo>
                      <a:pt x="75" y="64"/>
                    </a:lnTo>
                    <a:lnTo>
                      <a:pt x="73" y="64"/>
                    </a:lnTo>
                    <a:lnTo>
                      <a:pt x="73" y="66"/>
                    </a:lnTo>
                    <a:lnTo>
                      <a:pt x="70" y="66"/>
                    </a:lnTo>
                    <a:lnTo>
                      <a:pt x="68" y="66"/>
                    </a:lnTo>
                    <a:lnTo>
                      <a:pt x="66" y="66"/>
                    </a:lnTo>
                    <a:lnTo>
                      <a:pt x="63" y="66"/>
                    </a:lnTo>
                    <a:lnTo>
                      <a:pt x="61" y="66"/>
                    </a:lnTo>
                    <a:lnTo>
                      <a:pt x="58" y="66"/>
                    </a:lnTo>
                    <a:lnTo>
                      <a:pt x="58" y="64"/>
                    </a:lnTo>
                    <a:lnTo>
                      <a:pt x="58" y="61"/>
                    </a:lnTo>
                    <a:lnTo>
                      <a:pt x="58" y="59"/>
                    </a:lnTo>
                    <a:lnTo>
                      <a:pt x="58" y="56"/>
                    </a:lnTo>
                    <a:lnTo>
                      <a:pt x="56" y="56"/>
                    </a:lnTo>
                    <a:lnTo>
                      <a:pt x="56" y="54"/>
                    </a:lnTo>
                    <a:lnTo>
                      <a:pt x="56" y="51"/>
                    </a:lnTo>
                    <a:lnTo>
                      <a:pt x="53" y="51"/>
                    </a:lnTo>
                    <a:lnTo>
                      <a:pt x="56" y="51"/>
                    </a:lnTo>
                    <a:lnTo>
                      <a:pt x="53" y="51"/>
                    </a:lnTo>
                    <a:lnTo>
                      <a:pt x="53" y="49"/>
                    </a:lnTo>
                    <a:lnTo>
                      <a:pt x="56" y="49"/>
                    </a:lnTo>
                    <a:lnTo>
                      <a:pt x="53" y="49"/>
                    </a:lnTo>
                    <a:lnTo>
                      <a:pt x="56" y="49"/>
                    </a:lnTo>
                    <a:lnTo>
                      <a:pt x="53" y="49"/>
                    </a:lnTo>
                    <a:lnTo>
                      <a:pt x="56" y="49"/>
                    </a:lnTo>
                    <a:lnTo>
                      <a:pt x="56" y="47"/>
                    </a:lnTo>
                    <a:lnTo>
                      <a:pt x="53" y="47"/>
                    </a:lnTo>
                    <a:lnTo>
                      <a:pt x="56" y="47"/>
                    </a:lnTo>
                    <a:lnTo>
                      <a:pt x="53" y="47"/>
                    </a:lnTo>
                    <a:lnTo>
                      <a:pt x="53" y="49"/>
                    </a:lnTo>
                    <a:lnTo>
                      <a:pt x="53" y="47"/>
                    </a:lnTo>
                    <a:lnTo>
                      <a:pt x="53" y="49"/>
                    </a:lnTo>
                    <a:lnTo>
                      <a:pt x="51" y="49"/>
                    </a:lnTo>
                    <a:lnTo>
                      <a:pt x="53" y="49"/>
                    </a:lnTo>
                    <a:lnTo>
                      <a:pt x="51" y="49"/>
                    </a:lnTo>
                    <a:lnTo>
                      <a:pt x="51" y="47"/>
                    </a:lnTo>
                    <a:lnTo>
                      <a:pt x="51" y="49"/>
                    </a:lnTo>
                    <a:lnTo>
                      <a:pt x="51" y="47"/>
                    </a:lnTo>
                    <a:lnTo>
                      <a:pt x="51" y="49"/>
                    </a:lnTo>
                    <a:lnTo>
                      <a:pt x="51" y="47"/>
                    </a:lnTo>
                    <a:lnTo>
                      <a:pt x="51" y="49"/>
                    </a:lnTo>
                    <a:lnTo>
                      <a:pt x="51" y="51"/>
                    </a:lnTo>
                    <a:lnTo>
                      <a:pt x="48" y="51"/>
                    </a:lnTo>
                    <a:lnTo>
                      <a:pt x="51" y="51"/>
                    </a:lnTo>
                    <a:lnTo>
                      <a:pt x="51" y="54"/>
                    </a:lnTo>
                    <a:lnTo>
                      <a:pt x="5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51" y="54"/>
                    </a:lnTo>
                    <a:lnTo>
                      <a:pt x="51" y="56"/>
                    </a:lnTo>
                    <a:lnTo>
                      <a:pt x="48" y="56"/>
                    </a:lnTo>
                    <a:lnTo>
                      <a:pt x="48" y="54"/>
                    </a:lnTo>
                    <a:lnTo>
                      <a:pt x="46" y="54"/>
                    </a:lnTo>
                    <a:lnTo>
                      <a:pt x="44" y="54"/>
                    </a:lnTo>
                    <a:lnTo>
                      <a:pt x="41" y="54"/>
                    </a:lnTo>
                    <a:lnTo>
                      <a:pt x="41" y="51"/>
                    </a:lnTo>
                    <a:lnTo>
                      <a:pt x="44" y="51"/>
                    </a:lnTo>
                    <a:lnTo>
                      <a:pt x="41" y="51"/>
                    </a:lnTo>
                    <a:lnTo>
                      <a:pt x="39" y="49"/>
                    </a:lnTo>
                    <a:lnTo>
                      <a:pt x="41" y="49"/>
                    </a:lnTo>
                    <a:lnTo>
                      <a:pt x="39" y="49"/>
                    </a:lnTo>
                    <a:lnTo>
                      <a:pt x="39" y="47"/>
                    </a:lnTo>
                    <a:lnTo>
                      <a:pt x="39" y="44"/>
                    </a:lnTo>
                    <a:lnTo>
                      <a:pt x="39" y="47"/>
                    </a:lnTo>
                    <a:lnTo>
                      <a:pt x="39" y="44"/>
                    </a:lnTo>
                    <a:lnTo>
                      <a:pt x="36" y="44"/>
                    </a:lnTo>
                    <a:lnTo>
                      <a:pt x="39" y="44"/>
                    </a:lnTo>
                    <a:lnTo>
                      <a:pt x="36" y="44"/>
                    </a:lnTo>
                    <a:lnTo>
                      <a:pt x="39" y="44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39"/>
                    </a:lnTo>
                    <a:lnTo>
                      <a:pt x="34" y="39"/>
                    </a:lnTo>
                    <a:lnTo>
                      <a:pt x="36" y="39"/>
                    </a:lnTo>
                    <a:lnTo>
                      <a:pt x="34" y="39"/>
                    </a:lnTo>
                    <a:lnTo>
                      <a:pt x="36" y="42"/>
                    </a:lnTo>
                    <a:lnTo>
                      <a:pt x="34" y="42"/>
                    </a:lnTo>
                    <a:lnTo>
                      <a:pt x="34" y="39"/>
                    </a:lnTo>
                    <a:lnTo>
                      <a:pt x="31" y="39"/>
                    </a:lnTo>
                    <a:lnTo>
                      <a:pt x="29" y="39"/>
                    </a:lnTo>
                    <a:lnTo>
                      <a:pt x="31" y="39"/>
                    </a:lnTo>
                    <a:lnTo>
                      <a:pt x="31" y="37"/>
                    </a:lnTo>
                    <a:lnTo>
                      <a:pt x="29" y="39"/>
                    </a:lnTo>
                    <a:lnTo>
                      <a:pt x="26" y="39"/>
                    </a:lnTo>
                    <a:lnTo>
                      <a:pt x="29" y="39"/>
                    </a:lnTo>
                    <a:lnTo>
                      <a:pt x="26" y="39"/>
                    </a:lnTo>
                    <a:lnTo>
                      <a:pt x="29" y="39"/>
                    </a:lnTo>
                    <a:lnTo>
                      <a:pt x="26" y="39"/>
                    </a:lnTo>
                    <a:lnTo>
                      <a:pt x="24" y="39"/>
                    </a:lnTo>
                    <a:lnTo>
                      <a:pt x="26" y="39"/>
                    </a:lnTo>
                    <a:lnTo>
                      <a:pt x="24" y="39"/>
                    </a:lnTo>
                    <a:lnTo>
                      <a:pt x="24" y="37"/>
                    </a:lnTo>
                    <a:lnTo>
                      <a:pt x="24" y="39"/>
                    </a:lnTo>
                    <a:lnTo>
                      <a:pt x="22" y="39"/>
                    </a:lnTo>
                    <a:lnTo>
                      <a:pt x="24" y="37"/>
                    </a:lnTo>
                    <a:lnTo>
                      <a:pt x="22" y="37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4" y="37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22" y="37"/>
                    </a:lnTo>
                    <a:lnTo>
                      <a:pt x="19" y="37"/>
                    </a:lnTo>
                    <a:lnTo>
                      <a:pt x="22" y="34"/>
                    </a:lnTo>
                    <a:lnTo>
                      <a:pt x="19" y="34"/>
                    </a:lnTo>
                    <a:lnTo>
                      <a:pt x="19" y="37"/>
                    </a:lnTo>
                    <a:lnTo>
                      <a:pt x="19" y="34"/>
                    </a:lnTo>
                    <a:lnTo>
                      <a:pt x="19" y="37"/>
                    </a:lnTo>
                    <a:lnTo>
                      <a:pt x="19" y="34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7" y="34"/>
                    </a:lnTo>
                    <a:lnTo>
                      <a:pt x="17" y="37"/>
                    </a:lnTo>
                    <a:lnTo>
                      <a:pt x="17" y="34"/>
                    </a:lnTo>
                    <a:lnTo>
                      <a:pt x="17" y="37"/>
                    </a:lnTo>
                    <a:lnTo>
                      <a:pt x="14" y="37"/>
                    </a:lnTo>
                    <a:lnTo>
                      <a:pt x="17" y="37"/>
                    </a:lnTo>
                    <a:lnTo>
                      <a:pt x="14" y="37"/>
                    </a:lnTo>
                    <a:lnTo>
                      <a:pt x="12" y="37"/>
                    </a:lnTo>
                    <a:lnTo>
                      <a:pt x="9" y="37"/>
                    </a:lnTo>
                    <a:lnTo>
                      <a:pt x="9" y="34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4" y="37"/>
                    </a:lnTo>
                    <a:lnTo>
                      <a:pt x="4" y="39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9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4" y="32"/>
                    </a:lnTo>
                    <a:lnTo>
                      <a:pt x="4" y="29"/>
                    </a:lnTo>
                    <a:lnTo>
                      <a:pt x="7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7" y="20"/>
                    </a:lnTo>
                    <a:lnTo>
                      <a:pt x="9" y="20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  <a:moveTo>
                      <a:pt x="97" y="0"/>
                    </a:moveTo>
                    <a:lnTo>
                      <a:pt x="100" y="0"/>
                    </a:lnTo>
                    <a:lnTo>
                      <a:pt x="102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7" y="2"/>
                    </a:lnTo>
                    <a:lnTo>
                      <a:pt x="107" y="0"/>
                    </a:lnTo>
                    <a:lnTo>
                      <a:pt x="107" y="2"/>
                    </a:lnTo>
                    <a:lnTo>
                      <a:pt x="110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2" y="2"/>
                    </a:lnTo>
                    <a:lnTo>
                      <a:pt x="112" y="0"/>
                    </a:lnTo>
                    <a:lnTo>
                      <a:pt x="112" y="2"/>
                    </a:lnTo>
                    <a:lnTo>
                      <a:pt x="110" y="2"/>
                    </a:lnTo>
                    <a:lnTo>
                      <a:pt x="110" y="5"/>
                    </a:lnTo>
                    <a:lnTo>
                      <a:pt x="112" y="5"/>
                    </a:lnTo>
                    <a:lnTo>
                      <a:pt x="114" y="5"/>
                    </a:lnTo>
                    <a:lnTo>
                      <a:pt x="117" y="5"/>
                    </a:lnTo>
                    <a:lnTo>
                      <a:pt x="119" y="5"/>
                    </a:lnTo>
                    <a:lnTo>
                      <a:pt x="122" y="5"/>
                    </a:lnTo>
                    <a:lnTo>
                      <a:pt x="124" y="5"/>
                    </a:lnTo>
                    <a:lnTo>
                      <a:pt x="127" y="5"/>
                    </a:lnTo>
                    <a:lnTo>
                      <a:pt x="127" y="7"/>
                    </a:lnTo>
                    <a:lnTo>
                      <a:pt x="129" y="7"/>
                    </a:lnTo>
                    <a:lnTo>
                      <a:pt x="132" y="7"/>
                    </a:lnTo>
                    <a:lnTo>
                      <a:pt x="132" y="10"/>
                    </a:lnTo>
                    <a:lnTo>
                      <a:pt x="134" y="10"/>
                    </a:lnTo>
                    <a:lnTo>
                      <a:pt x="136" y="10"/>
                    </a:lnTo>
                    <a:lnTo>
                      <a:pt x="139" y="10"/>
                    </a:lnTo>
                    <a:lnTo>
                      <a:pt x="139" y="12"/>
                    </a:lnTo>
                    <a:lnTo>
                      <a:pt x="141" y="12"/>
                    </a:lnTo>
                    <a:lnTo>
                      <a:pt x="141" y="15"/>
                    </a:lnTo>
                    <a:lnTo>
                      <a:pt x="144" y="15"/>
                    </a:lnTo>
                    <a:lnTo>
                      <a:pt x="141" y="15"/>
                    </a:lnTo>
                    <a:lnTo>
                      <a:pt x="144" y="15"/>
                    </a:lnTo>
                    <a:lnTo>
                      <a:pt x="144" y="17"/>
                    </a:lnTo>
                    <a:lnTo>
                      <a:pt x="146" y="17"/>
                    </a:lnTo>
                    <a:lnTo>
                      <a:pt x="146" y="20"/>
                    </a:lnTo>
                    <a:lnTo>
                      <a:pt x="149" y="20"/>
                    </a:lnTo>
                    <a:lnTo>
                      <a:pt x="149" y="22"/>
                    </a:lnTo>
                    <a:lnTo>
                      <a:pt x="151" y="22"/>
                    </a:lnTo>
                    <a:lnTo>
                      <a:pt x="151" y="25"/>
                    </a:lnTo>
                    <a:lnTo>
                      <a:pt x="151" y="22"/>
                    </a:lnTo>
                    <a:lnTo>
                      <a:pt x="151" y="25"/>
                    </a:lnTo>
                    <a:lnTo>
                      <a:pt x="154" y="25"/>
                    </a:lnTo>
                    <a:lnTo>
                      <a:pt x="154" y="27"/>
                    </a:lnTo>
                    <a:lnTo>
                      <a:pt x="156" y="27"/>
                    </a:lnTo>
                    <a:lnTo>
                      <a:pt x="156" y="25"/>
                    </a:lnTo>
                    <a:lnTo>
                      <a:pt x="156" y="27"/>
                    </a:lnTo>
                    <a:lnTo>
                      <a:pt x="156" y="25"/>
                    </a:lnTo>
                    <a:lnTo>
                      <a:pt x="158" y="27"/>
                    </a:lnTo>
                    <a:lnTo>
                      <a:pt x="156" y="27"/>
                    </a:lnTo>
                    <a:lnTo>
                      <a:pt x="156" y="29"/>
                    </a:lnTo>
                    <a:lnTo>
                      <a:pt x="154" y="29"/>
                    </a:lnTo>
                    <a:lnTo>
                      <a:pt x="156" y="29"/>
                    </a:lnTo>
                    <a:lnTo>
                      <a:pt x="156" y="32"/>
                    </a:lnTo>
                    <a:lnTo>
                      <a:pt x="158" y="34"/>
                    </a:lnTo>
                    <a:lnTo>
                      <a:pt x="158" y="37"/>
                    </a:lnTo>
                    <a:lnTo>
                      <a:pt x="158" y="39"/>
                    </a:lnTo>
                    <a:lnTo>
                      <a:pt x="161" y="39"/>
                    </a:lnTo>
                    <a:lnTo>
                      <a:pt x="161" y="42"/>
                    </a:lnTo>
                    <a:lnTo>
                      <a:pt x="161" y="44"/>
                    </a:lnTo>
                    <a:lnTo>
                      <a:pt x="163" y="44"/>
                    </a:lnTo>
                    <a:lnTo>
                      <a:pt x="163" y="47"/>
                    </a:lnTo>
                    <a:lnTo>
                      <a:pt x="161" y="47"/>
                    </a:lnTo>
                    <a:lnTo>
                      <a:pt x="163" y="47"/>
                    </a:lnTo>
                    <a:lnTo>
                      <a:pt x="161" y="47"/>
                    </a:lnTo>
                    <a:lnTo>
                      <a:pt x="158" y="47"/>
                    </a:lnTo>
                    <a:lnTo>
                      <a:pt x="158" y="49"/>
                    </a:lnTo>
                    <a:lnTo>
                      <a:pt x="158" y="51"/>
                    </a:lnTo>
                    <a:lnTo>
                      <a:pt x="156" y="51"/>
                    </a:lnTo>
                    <a:lnTo>
                      <a:pt x="156" y="54"/>
                    </a:lnTo>
                    <a:lnTo>
                      <a:pt x="154" y="54"/>
                    </a:lnTo>
                    <a:lnTo>
                      <a:pt x="154" y="56"/>
                    </a:lnTo>
                    <a:lnTo>
                      <a:pt x="151" y="56"/>
                    </a:lnTo>
                    <a:lnTo>
                      <a:pt x="151" y="59"/>
                    </a:lnTo>
                    <a:lnTo>
                      <a:pt x="151" y="56"/>
                    </a:lnTo>
                    <a:lnTo>
                      <a:pt x="149" y="56"/>
                    </a:lnTo>
                    <a:lnTo>
                      <a:pt x="149" y="54"/>
                    </a:lnTo>
                    <a:lnTo>
                      <a:pt x="149" y="51"/>
                    </a:lnTo>
                    <a:lnTo>
                      <a:pt x="146" y="51"/>
                    </a:lnTo>
                    <a:lnTo>
                      <a:pt x="146" y="54"/>
                    </a:lnTo>
                    <a:lnTo>
                      <a:pt x="146" y="56"/>
                    </a:lnTo>
                    <a:lnTo>
                      <a:pt x="146" y="59"/>
                    </a:lnTo>
                    <a:lnTo>
                      <a:pt x="144" y="59"/>
                    </a:lnTo>
                    <a:lnTo>
                      <a:pt x="144" y="61"/>
                    </a:lnTo>
                    <a:lnTo>
                      <a:pt x="144" y="64"/>
                    </a:lnTo>
                    <a:lnTo>
                      <a:pt x="144" y="66"/>
                    </a:lnTo>
                    <a:lnTo>
                      <a:pt x="141" y="66"/>
                    </a:lnTo>
                    <a:lnTo>
                      <a:pt x="141" y="64"/>
                    </a:lnTo>
                    <a:lnTo>
                      <a:pt x="139" y="64"/>
                    </a:lnTo>
                    <a:lnTo>
                      <a:pt x="139" y="61"/>
                    </a:lnTo>
                    <a:lnTo>
                      <a:pt x="136" y="61"/>
                    </a:lnTo>
                    <a:lnTo>
                      <a:pt x="136" y="59"/>
                    </a:lnTo>
                    <a:lnTo>
                      <a:pt x="136" y="61"/>
                    </a:lnTo>
                    <a:lnTo>
                      <a:pt x="136" y="59"/>
                    </a:lnTo>
                    <a:lnTo>
                      <a:pt x="134" y="59"/>
                    </a:lnTo>
                    <a:lnTo>
                      <a:pt x="134" y="56"/>
                    </a:lnTo>
                    <a:lnTo>
                      <a:pt x="134" y="54"/>
                    </a:lnTo>
                    <a:lnTo>
                      <a:pt x="132" y="54"/>
                    </a:lnTo>
                    <a:lnTo>
                      <a:pt x="132" y="51"/>
                    </a:lnTo>
                    <a:lnTo>
                      <a:pt x="129" y="49"/>
                    </a:lnTo>
                    <a:lnTo>
                      <a:pt x="129" y="47"/>
                    </a:lnTo>
                    <a:lnTo>
                      <a:pt x="127" y="47"/>
                    </a:lnTo>
                    <a:lnTo>
                      <a:pt x="127" y="44"/>
                    </a:lnTo>
                    <a:lnTo>
                      <a:pt x="127" y="42"/>
                    </a:lnTo>
                    <a:lnTo>
                      <a:pt x="129" y="42"/>
                    </a:lnTo>
                    <a:lnTo>
                      <a:pt x="132" y="42"/>
                    </a:lnTo>
                    <a:lnTo>
                      <a:pt x="132" y="39"/>
                    </a:lnTo>
                    <a:lnTo>
                      <a:pt x="132" y="37"/>
                    </a:lnTo>
                    <a:lnTo>
                      <a:pt x="134" y="37"/>
                    </a:lnTo>
                    <a:lnTo>
                      <a:pt x="134" y="34"/>
                    </a:lnTo>
                    <a:lnTo>
                      <a:pt x="134" y="32"/>
                    </a:lnTo>
                    <a:lnTo>
                      <a:pt x="136" y="32"/>
                    </a:lnTo>
                    <a:lnTo>
                      <a:pt x="136" y="34"/>
                    </a:lnTo>
                    <a:lnTo>
                      <a:pt x="136" y="37"/>
                    </a:lnTo>
                    <a:lnTo>
                      <a:pt x="139" y="37"/>
                    </a:lnTo>
                    <a:lnTo>
                      <a:pt x="139" y="39"/>
                    </a:lnTo>
                    <a:lnTo>
                      <a:pt x="141" y="39"/>
                    </a:lnTo>
                    <a:lnTo>
                      <a:pt x="144" y="39"/>
                    </a:lnTo>
                    <a:lnTo>
                      <a:pt x="144" y="42"/>
                    </a:lnTo>
                    <a:lnTo>
                      <a:pt x="144" y="39"/>
                    </a:lnTo>
                    <a:lnTo>
                      <a:pt x="144" y="42"/>
                    </a:lnTo>
                    <a:lnTo>
                      <a:pt x="146" y="42"/>
                    </a:lnTo>
                    <a:lnTo>
                      <a:pt x="144" y="42"/>
                    </a:lnTo>
                    <a:lnTo>
                      <a:pt x="146" y="42"/>
                    </a:lnTo>
                    <a:lnTo>
                      <a:pt x="144" y="42"/>
                    </a:lnTo>
                    <a:lnTo>
                      <a:pt x="144" y="39"/>
                    </a:lnTo>
                    <a:lnTo>
                      <a:pt x="141" y="39"/>
                    </a:lnTo>
                    <a:lnTo>
                      <a:pt x="141" y="37"/>
                    </a:lnTo>
                    <a:lnTo>
                      <a:pt x="139" y="37"/>
                    </a:lnTo>
                    <a:lnTo>
                      <a:pt x="139" y="34"/>
                    </a:lnTo>
                    <a:lnTo>
                      <a:pt x="136" y="34"/>
                    </a:lnTo>
                    <a:lnTo>
                      <a:pt x="139" y="34"/>
                    </a:lnTo>
                    <a:lnTo>
                      <a:pt x="136" y="34"/>
                    </a:lnTo>
                    <a:lnTo>
                      <a:pt x="139" y="34"/>
                    </a:lnTo>
                    <a:lnTo>
                      <a:pt x="136" y="32"/>
                    </a:lnTo>
                    <a:lnTo>
                      <a:pt x="139" y="32"/>
                    </a:lnTo>
                    <a:lnTo>
                      <a:pt x="136" y="32"/>
                    </a:lnTo>
                    <a:lnTo>
                      <a:pt x="136" y="34"/>
                    </a:lnTo>
                    <a:lnTo>
                      <a:pt x="136" y="32"/>
                    </a:lnTo>
                    <a:lnTo>
                      <a:pt x="134" y="32"/>
                    </a:lnTo>
                    <a:lnTo>
                      <a:pt x="134" y="34"/>
                    </a:lnTo>
                    <a:lnTo>
                      <a:pt x="132" y="34"/>
                    </a:lnTo>
                    <a:lnTo>
                      <a:pt x="132" y="32"/>
                    </a:lnTo>
                    <a:lnTo>
                      <a:pt x="134" y="32"/>
                    </a:lnTo>
                    <a:lnTo>
                      <a:pt x="134" y="29"/>
                    </a:lnTo>
                    <a:lnTo>
                      <a:pt x="132" y="29"/>
                    </a:lnTo>
                    <a:lnTo>
                      <a:pt x="134" y="29"/>
                    </a:lnTo>
                    <a:lnTo>
                      <a:pt x="134" y="32"/>
                    </a:lnTo>
                    <a:lnTo>
                      <a:pt x="132" y="32"/>
                    </a:lnTo>
                    <a:lnTo>
                      <a:pt x="134" y="32"/>
                    </a:lnTo>
                    <a:lnTo>
                      <a:pt x="132" y="32"/>
                    </a:lnTo>
                    <a:lnTo>
                      <a:pt x="132" y="29"/>
                    </a:lnTo>
                    <a:lnTo>
                      <a:pt x="132" y="32"/>
                    </a:lnTo>
                    <a:lnTo>
                      <a:pt x="129" y="32"/>
                    </a:lnTo>
                    <a:lnTo>
                      <a:pt x="129" y="29"/>
                    </a:lnTo>
                    <a:lnTo>
                      <a:pt x="129" y="32"/>
                    </a:lnTo>
                    <a:lnTo>
                      <a:pt x="132" y="32"/>
                    </a:lnTo>
                    <a:lnTo>
                      <a:pt x="129" y="32"/>
                    </a:lnTo>
                    <a:lnTo>
                      <a:pt x="129" y="34"/>
                    </a:lnTo>
                    <a:lnTo>
                      <a:pt x="129" y="32"/>
                    </a:lnTo>
                    <a:lnTo>
                      <a:pt x="129" y="29"/>
                    </a:lnTo>
                    <a:lnTo>
                      <a:pt x="127" y="29"/>
                    </a:lnTo>
                    <a:lnTo>
                      <a:pt x="129" y="32"/>
                    </a:lnTo>
                    <a:lnTo>
                      <a:pt x="129" y="34"/>
                    </a:lnTo>
                    <a:lnTo>
                      <a:pt x="127" y="34"/>
                    </a:lnTo>
                    <a:lnTo>
                      <a:pt x="127" y="32"/>
                    </a:lnTo>
                    <a:lnTo>
                      <a:pt x="124" y="32"/>
                    </a:lnTo>
                    <a:lnTo>
                      <a:pt x="127" y="32"/>
                    </a:lnTo>
                    <a:lnTo>
                      <a:pt x="127" y="29"/>
                    </a:lnTo>
                    <a:lnTo>
                      <a:pt x="124" y="29"/>
                    </a:lnTo>
                    <a:lnTo>
                      <a:pt x="127" y="29"/>
                    </a:lnTo>
                    <a:lnTo>
                      <a:pt x="124" y="29"/>
                    </a:lnTo>
                    <a:lnTo>
                      <a:pt x="124" y="27"/>
                    </a:lnTo>
                    <a:lnTo>
                      <a:pt x="122" y="27"/>
                    </a:lnTo>
                    <a:lnTo>
                      <a:pt x="122" y="25"/>
                    </a:lnTo>
                    <a:lnTo>
                      <a:pt x="122" y="22"/>
                    </a:lnTo>
                    <a:lnTo>
                      <a:pt x="122" y="25"/>
                    </a:lnTo>
                    <a:lnTo>
                      <a:pt x="119" y="25"/>
                    </a:lnTo>
                    <a:lnTo>
                      <a:pt x="119" y="22"/>
                    </a:lnTo>
                    <a:lnTo>
                      <a:pt x="117" y="22"/>
                    </a:lnTo>
                    <a:lnTo>
                      <a:pt x="117" y="20"/>
                    </a:lnTo>
                    <a:lnTo>
                      <a:pt x="117" y="22"/>
                    </a:lnTo>
                    <a:lnTo>
                      <a:pt x="114" y="22"/>
                    </a:lnTo>
                    <a:lnTo>
                      <a:pt x="114" y="20"/>
                    </a:lnTo>
                    <a:lnTo>
                      <a:pt x="112" y="20"/>
                    </a:lnTo>
                    <a:lnTo>
                      <a:pt x="112" y="17"/>
                    </a:lnTo>
                    <a:lnTo>
                      <a:pt x="110" y="17"/>
                    </a:lnTo>
                    <a:lnTo>
                      <a:pt x="107" y="17"/>
                    </a:lnTo>
                    <a:lnTo>
                      <a:pt x="105" y="17"/>
                    </a:lnTo>
                    <a:lnTo>
                      <a:pt x="102" y="17"/>
                    </a:lnTo>
                    <a:lnTo>
                      <a:pt x="100" y="17"/>
                    </a:lnTo>
                    <a:lnTo>
                      <a:pt x="97" y="17"/>
                    </a:lnTo>
                    <a:lnTo>
                      <a:pt x="97" y="20"/>
                    </a:lnTo>
                    <a:lnTo>
                      <a:pt x="95" y="17"/>
                    </a:lnTo>
                    <a:lnTo>
                      <a:pt x="97" y="17"/>
                    </a:lnTo>
                    <a:lnTo>
                      <a:pt x="95" y="17"/>
                    </a:lnTo>
                    <a:lnTo>
                      <a:pt x="95" y="15"/>
                    </a:lnTo>
                    <a:lnTo>
                      <a:pt x="92" y="15"/>
                    </a:lnTo>
                    <a:lnTo>
                      <a:pt x="92" y="12"/>
                    </a:lnTo>
                    <a:lnTo>
                      <a:pt x="92" y="15"/>
                    </a:lnTo>
                    <a:lnTo>
                      <a:pt x="92" y="12"/>
                    </a:lnTo>
                    <a:lnTo>
                      <a:pt x="90" y="12"/>
                    </a:lnTo>
                    <a:lnTo>
                      <a:pt x="88" y="12"/>
                    </a:lnTo>
                    <a:lnTo>
                      <a:pt x="90" y="12"/>
                    </a:lnTo>
                    <a:lnTo>
                      <a:pt x="88" y="12"/>
                    </a:lnTo>
                    <a:lnTo>
                      <a:pt x="88" y="10"/>
                    </a:lnTo>
                    <a:lnTo>
                      <a:pt x="90" y="10"/>
                    </a:lnTo>
                    <a:lnTo>
                      <a:pt x="88" y="10"/>
                    </a:lnTo>
                    <a:lnTo>
                      <a:pt x="90" y="10"/>
                    </a:lnTo>
                    <a:lnTo>
                      <a:pt x="90" y="7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88" y="7"/>
                    </a:lnTo>
                    <a:lnTo>
                      <a:pt x="88" y="10"/>
                    </a:lnTo>
                    <a:lnTo>
                      <a:pt x="85" y="10"/>
                    </a:lnTo>
                    <a:lnTo>
                      <a:pt x="85" y="7"/>
                    </a:lnTo>
                    <a:lnTo>
                      <a:pt x="83" y="7"/>
                    </a:lnTo>
                    <a:lnTo>
                      <a:pt x="85" y="7"/>
                    </a:lnTo>
                    <a:lnTo>
                      <a:pt x="88" y="7"/>
                    </a:lnTo>
                    <a:lnTo>
                      <a:pt x="88" y="5"/>
                    </a:lnTo>
                    <a:lnTo>
                      <a:pt x="88" y="7"/>
                    </a:lnTo>
                    <a:lnTo>
                      <a:pt x="88" y="5"/>
                    </a:lnTo>
                    <a:lnTo>
                      <a:pt x="88" y="7"/>
                    </a:lnTo>
                    <a:lnTo>
                      <a:pt x="88" y="5"/>
                    </a:lnTo>
                    <a:lnTo>
                      <a:pt x="90" y="5"/>
                    </a:lnTo>
                    <a:lnTo>
                      <a:pt x="90" y="7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2" y="0"/>
                    </a:lnTo>
                    <a:lnTo>
                      <a:pt x="92" y="2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7" y="0"/>
                    </a:lnTo>
                    <a:close/>
                    <a:moveTo>
                      <a:pt x="119" y="10"/>
                    </a:moveTo>
                    <a:lnTo>
                      <a:pt x="119" y="12"/>
                    </a:lnTo>
                    <a:lnTo>
                      <a:pt x="119" y="10"/>
                    </a:lnTo>
                    <a:lnTo>
                      <a:pt x="119" y="12"/>
                    </a:lnTo>
                    <a:lnTo>
                      <a:pt x="119" y="10"/>
                    </a:lnTo>
                    <a:lnTo>
                      <a:pt x="117" y="10"/>
                    </a:lnTo>
                    <a:lnTo>
                      <a:pt x="117" y="12"/>
                    </a:lnTo>
                    <a:lnTo>
                      <a:pt x="117" y="10"/>
                    </a:lnTo>
                    <a:lnTo>
                      <a:pt x="117" y="12"/>
                    </a:lnTo>
                    <a:lnTo>
                      <a:pt x="114" y="12"/>
                    </a:lnTo>
                    <a:lnTo>
                      <a:pt x="114" y="15"/>
                    </a:lnTo>
                    <a:lnTo>
                      <a:pt x="117" y="15"/>
                    </a:lnTo>
                    <a:lnTo>
                      <a:pt x="114" y="15"/>
                    </a:lnTo>
                    <a:lnTo>
                      <a:pt x="117" y="15"/>
                    </a:lnTo>
                    <a:lnTo>
                      <a:pt x="119" y="15"/>
                    </a:lnTo>
                    <a:lnTo>
                      <a:pt x="119" y="12"/>
                    </a:lnTo>
                    <a:lnTo>
                      <a:pt x="117" y="12"/>
                    </a:lnTo>
                    <a:lnTo>
                      <a:pt x="119" y="12"/>
                    </a:lnTo>
                    <a:lnTo>
                      <a:pt x="122" y="12"/>
                    </a:lnTo>
                    <a:lnTo>
                      <a:pt x="122" y="15"/>
                    </a:lnTo>
                    <a:lnTo>
                      <a:pt x="124" y="15"/>
                    </a:lnTo>
                    <a:lnTo>
                      <a:pt x="124" y="17"/>
                    </a:lnTo>
                    <a:lnTo>
                      <a:pt x="127" y="17"/>
                    </a:lnTo>
                    <a:lnTo>
                      <a:pt x="127" y="15"/>
                    </a:lnTo>
                    <a:lnTo>
                      <a:pt x="127" y="17"/>
                    </a:lnTo>
                    <a:lnTo>
                      <a:pt x="127" y="15"/>
                    </a:lnTo>
                    <a:lnTo>
                      <a:pt x="127" y="17"/>
                    </a:lnTo>
                    <a:lnTo>
                      <a:pt x="127" y="15"/>
                    </a:lnTo>
                    <a:lnTo>
                      <a:pt x="127" y="12"/>
                    </a:lnTo>
                    <a:lnTo>
                      <a:pt x="124" y="12"/>
                    </a:lnTo>
                    <a:lnTo>
                      <a:pt x="127" y="12"/>
                    </a:lnTo>
                    <a:lnTo>
                      <a:pt x="124" y="12"/>
                    </a:lnTo>
                    <a:lnTo>
                      <a:pt x="124" y="15"/>
                    </a:lnTo>
                    <a:lnTo>
                      <a:pt x="124" y="12"/>
                    </a:lnTo>
                    <a:lnTo>
                      <a:pt x="122" y="12"/>
                    </a:lnTo>
                    <a:lnTo>
                      <a:pt x="122" y="10"/>
                    </a:lnTo>
                    <a:lnTo>
                      <a:pt x="122" y="12"/>
                    </a:lnTo>
                    <a:lnTo>
                      <a:pt x="122" y="10"/>
                    </a:lnTo>
                    <a:lnTo>
                      <a:pt x="119" y="10"/>
                    </a:lnTo>
                    <a:close/>
                    <a:moveTo>
                      <a:pt x="95" y="0"/>
                    </a:moveTo>
                    <a:lnTo>
                      <a:pt x="97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2" name="Freeform 2459"/>
              <p:cNvSpPr>
                <a:spLocks noEditPoints="1"/>
              </p:cNvSpPr>
              <p:nvPr/>
            </p:nvSpPr>
            <p:spPr bwMode="auto">
              <a:xfrm>
                <a:off x="2454" y="1515"/>
                <a:ext cx="163" cy="66"/>
              </a:xfrm>
              <a:custGeom>
                <a:avLst/>
                <a:gdLst>
                  <a:gd name="T0" fmla="*/ 51 w 163"/>
                  <a:gd name="T1" fmla="*/ 56 h 66"/>
                  <a:gd name="T2" fmla="*/ 39 w 163"/>
                  <a:gd name="T3" fmla="*/ 64 h 66"/>
                  <a:gd name="T4" fmla="*/ 36 w 163"/>
                  <a:gd name="T5" fmla="*/ 54 h 66"/>
                  <a:gd name="T6" fmla="*/ 26 w 163"/>
                  <a:gd name="T7" fmla="*/ 44 h 66"/>
                  <a:gd name="T8" fmla="*/ 19 w 163"/>
                  <a:gd name="T9" fmla="*/ 37 h 66"/>
                  <a:gd name="T10" fmla="*/ 19 w 163"/>
                  <a:gd name="T11" fmla="*/ 37 h 66"/>
                  <a:gd name="T12" fmla="*/ 114 w 163"/>
                  <a:gd name="T13" fmla="*/ 32 h 66"/>
                  <a:gd name="T14" fmla="*/ 112 w 163"/>
                  <a:gd name="T15" fmla="*/ 34 h 66"/>
                  <a:gd name="T16" fmla="*/ 112 w 163"/>
                  <a:gd name="T17" fmla="*/ 32 h 66"/>
                  <a:gd name="T18" fmla="*/ 110 w 163"/>
                  <a:gd name="T19" fmla="*/ 27 h 66"/>
                  <a:gd name="T20" fmla="*/ 119 w 163"/>
                  <a:gd name="T21" fmla="*/ 12 h 66"/>
                  <a:gd name="T22" fmla="*/ 24 w 163"/>
                  <a:gd name="T23" fmla="*/ 10 h 66"/>
                  <a:gd name="T24" fmla="*/ 19 w 163"/>
                  <a:gd name="T25" fmla="*/ 10 h 66"/>
                  <a:gd name="T26" fmla="*/ 24 w 163"/>
                  <a:gd name="T27" fmla="*/ 7 h 66"/>
                  <a:gd name="T28" fmla="*/ 24 w 163"/>
                  <a:gd name="T29" fmla="*/ 7 h 66"/>
                  <a:gd name="T30" fmla="*/ 12 w 163"/>
                  <a:gd name="T31" fmla="*/ 0 h 66"/>
                  <a:gd name="T32" fmla="*/ 19 w 163"/>
                  <a:gd name="T33" fmla="*/ 10 h 66"/>
                  <a:gd name="T34" fmla="*/ 22 w 163"/>
                  <a:gd name="T35" fmla="*/ 15 h 66"/>
                  <a:gd name="T36" fmla="*/ 34 w 163"/>
                  <a:gd name="T37" fmla="*/ 15 h 66"/>
                  <a:gd name="T38" fmla="*/ 46 w 163"/>
                  <a:gd name="T39" fmla="*/ 22 h 66"/>
                  <a:gd name="T40" fmla="*/ 70 w 163"/>
                  <a:gd name="T41" fmla="*/ 15 h 66"/>
                  <a:gd name="T42" fmla="*/ 85 w 163"/>
                  <a:gd name="T43" fmla="*/ 12 h 66"/>
                  <a:gd name="T44" fmla="*/ 83 w 163"/>
                  <a:gd name="T45" fmla="*/ 15 h 66"/>
                  <a:gd name="T46" fmla="*/ 85 w 163"/>
                  <a:gd name="T47" fmla="*/ 15 h 66"/>
                  <a:gd name="T48" fmla="*/ 92 w 163"/>
                  <a:gd name="T49" fmla="*/ 15 h 66"/>
                  <a:gd name="T50" fmla="*/ 90 w 163"/>
                  <a:gd name="T51" fmla="*/ 27 h 66"/>
                  <a:gd name="T52" fmla="*/ 70 w 163"/>
                  <a:gd name="T53" fmla="*/ 37 h 66"/>
                  <a:gd name="T54" fmla="*/ 83 w 163"/>
                  <a:gd name="T55" fmla="*/ 56 h 66"/>
                  <a:gd name="T56" fmla="*/ 73 w 163"/>
                  <a:gd name="T57" fmla="*/ 64 h 66"/>
                  <a:gd name="T58" fmla="*/ 56 w 163"/>
                  <a:gd name="T59" fmla="*/ 54 h 66"/>
                  <a:gd name="T60" fmla="*/ 56 w 163"/>
                  <a:gd name="T61" fmla="*/ 47 h 66"/>
                  <a:gd name="T62" fmla="*/ 51 w 163"/>
                  <a:gd name="T63" fmla="*/ 49 h 66"/>
                  <a:gd name="T64" fmla="*/ 44 w 163"/>
                  <a:gd name="T65" fmla="*/ 54 h 66"/>
                  <a:gd name="T66" fmla="*/ 39 w 163"/>
                  <a:gd name="T67" fmla="*/ 44 h 66"/>
                  <a:gd name="T68" fmla="*/ 29 w 163"/>
                  <a:gd name="T69" fmla="*/ 39 h 66"/>
                  <a:gd name="T70" fmla="*/ 24 w 163"/>
                  <a:gd name="T71" fmla="*/ 39 h 66"/>
                  <a:gd name="T72" fmla="*/ 22 w 163"/>
                  <a:gd name="T73" fmla="*/ 34 h 66"/>
                  <a:gd name="T74" fmla="*/ 17 w 163"/>
                  <a:gd name="T75" fmla="*/ 37 h 66"/>
                  <a:gd name="T76" fmla="*/ 2 w 163"/>
                  <a:gd name="T77" fmla="*/ 39 h 66"/>
                  <a:gd name="T78" fmla="*/ 4 w 163"/>
                  <a:gd name="T79" fmla="*/ 25 h 66"/>
                  <a:gd name="T80" fmla="*/ 4 w 163"/>
                  <a:gd name="T81" fmla="*/ 2 h 66"/>
                  <a:gd name="T82" fmla="*/ 112 w 163"/>
                  <a:gd name="T83" fmla="*/ 2 h 66"/>
                  <a:gd name="T84" fmla="*/ 129 w 163"/>
                  <a:gd name="T85" fmla="*/ 7 h 66"/>
                  <a:gd name="T86" fmla="*/ 146 w 163"/>
                  <a:gd name="T87" fmla="*/ 17 h 66"/>
                  <a:gd name="T88" fmla="*/ 156 w 163"/>
                  <a:gd name="T89" fmla="*/ 25 h 66"/>
                  <a:gd name="T90" fmla="*/ 163 w 163"/>
                  <a:gd name="T91" fmla="*/ 44 h 66"/>
                  <a:gd name="T92" fmla="*/ 151 w 163"/>
                  <a:gd name="T93" fmla="*/ 59 h 66"/>
                  <a:gd name="T94" fmla="*/ 141 w 163"/>
                  <a:gd name="T95" fmla="*/ 66 h 66"/>
                  <a:gd name="T96" fmla="*/ 129 w 163"/>
                  <a:gd name="T97" fmla="*/ 49 h 66"/>
                  <a:gd name="T98" fmla="*/ 136 w 163"/>
                  <a:gd name="T99" fmla="*/ 34 h 66"/>
                  <a:gd name="T100" fmla="*/ 144 w 163"/>
                  <a:gd name="T101" fmla="*/ 39 h 66"/>
                  <a:gd name="T102" fmla="*/ 136 w 163"/>
                  <a:gd name="T103" fmla="*/ 32 h 66"/>
                  <a:gd name="T104" fmla="*/ 132 w 163"/>
                  <a:gd name="T105" fmla="*/ 29 h 66"/>
                  <a:gd name="T106" fmla="*/ 127 w 163"/>
                  <a:gd name="T107" fmla="*/ 34 h 66"/>
                  <a:gd name="T108" fmla="*/ 119 w 163"/>
                  <a:gd name="T109" fmla="*/ 25 h 66"/>
                  <a:gd name="T110" fmla="*/ 100 w 163"/>
                  <a:gd name="T111" fmla="*/ 17 h 66"/>
                  <a:gd name="T112" fmla="*/ 90 w 163"/>
                  <a:gd name="T113" fmla="*/ 12 h 66"/>
                  <a:gd name="T114" fmla="*/ 83 w 163"/>
                  <a:gd name="T115" fmla="*/ 7 h 66"/>
                  <a:gd name="T116" fmla="*/ 92 w 163"/>
                  <a:gd name="T117" fmla="*/ 0 h 66"/>
                  <a:gd name="T118" fmla="*/ 117 w 163"/>
                  <a:gd name="T119" fmla="*/ 12 h 66"/>
                  <a:gd name="T120" fmla="*/ 124 w 163"/>
                  <a:gd name="T121" fmla="*/ 17 h 66"/>
                  <a:gd name="T122" fmla="*/ 122 w 163"/>
                  <a:gd name="T123" fmla="*/ 1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66">
                    <a:moveTo>
                      <a:pt x="34" y="64"/>
                    </a:moveTo>
                    <a:lnTo>
                      <a:pt x="34" y="66"/>
                    </a:lnTo>
                    <a:lnTo>
                      <a:pt x="34" y="64"/>
                    </a:lnTo>
                    <a:moveTo>
                      <a:pt x="53" y="56"/>
                    </a:moveTo>
                    <a:lnTo>
                      <a:pt x="56" y="56"/>
                    </a:lnTo>
                    <a:lnTo>
                      <a:pt x="53" y="56"/>
                    </a:lnTo>
                    <a:lnTo>
                      <a:pt x="53" y="59"/>
                    </a:lnTo>
                    <a:lnTo>
                      <a:pt x="53" y="56"/>
                    </a:lnTo>
                    <a:lnTo>
                      <a:pt x="53" y="59"/>
                    </a:lnTo>
                    <a:lnTo>
                      <a:pt x="51" y="59"/>
                    </a:lnTo>
                    <a:lnTo>
                      <a:pt x="48" y="59"/>
                    </a:lnTo>
                    <a:lnTo>
                      <a:pt x="51" y="59"/>
                    </a:lnTo>
                    <a:lnTo>
                      <a:pt x="51" y="56"/>
                    </a:lnTo>
                    <a:lnTo>
                      <a:pt x="53" y="56"/>
                    </a:lnTo>
                    <a:moveTo>
                      <a:pt x="85" y="56"/>
                    </a:moveTo>
                    <a:lnTo>
                      <a:pt x="83" y="56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5" y="56"/>
                    </a:lnTo>
                    <a:moveTo>
                      <a:pt x="36" y="54"/>
                    </a:moveTo>
                    <a:lnTo>
                      <a:pt x="36" y="56"/>
                    </a:lnTo>
                    <a:lnTo>
                      <a:pt x="39" y="59"/>
                    </a:lnTo>
                    <a:lnTo>
                      <a:pt x="36" y="59"/>
                    </a:lnTo>
                    <a:lnTo>
                      <a:pt x="36" y="61"/>
                    </a:lnTo>
                    <a:lnTo>
                      <a:pt x="39" y="61"/>
                    </a:lnTo>
                    <a:lnTo>
                      <a:pt x="39" y="64"/>
                    </a:lnTo>
                    <a:lnTo>
                      <a:pt x="41" y="64"/>
                    </a:lnTo>
                    <a:lnTo>
                      <a:pt x="39" y="64"/>
                    </a:lnTo>
                    <a:lnTo>
                      <a:pt x="36" y="64"/>
                    </a:lnTo>
                    <a:lnTo>
                      <a:pt x="34" y="64"/>
                    </a:lnTo>
                    <a:lnTo>
                      <a:pt x="34" y="61"/>
                    </a:lnTo>
                    <a:lnTo>
                      <a:pt x="31" y="61"/>
                    </a:lnTo>
                    <a:lnTo>
                      <a:pt x="31" y="59"/>
                    </a:lnTo>
                    <a:lnTo>
                      <a:pt x="31" y="56"/>
                    </a:lnTo>
                    <a:lnTo>
                      <a:pt x="34" y="56"/>
                    </a:lnTo>
                    <a:lnTo>
                      <a:pt x="36" y="56"/>
                    </a:lnTo>
                    <a:lnTo>
                      <a:pt x="36" y="54"/>
                    </a:lnTo>
                    <a:lnTo>
                      <a:pt x="34" y="54"/>
                    </a:lnTo>
                    <a:lnTo>
                      <a:pt x="36" y="54"/>
                    </a:lnTo>
                    <a:moveTo>
                      <a:pt x="53" y="51"/>
                    </a:moveTo>
                    <a:lnTo>
                      <a:pt x="51" y="51"/>
                    </a:lnTo>
                    <a:lnTo>
                      <a:pt x="53" y="51"/>
                    </a:lnTo>
                    <a:moveTo>
                      <a:pt x="36" y="49"/>
                    </a:moveTo>
                    <a:lnTo>
                      <a:pt x="36" y="51"/>
                    </a:lnTo>
                    <a:lnTo>
                      <a:pt x="36" y="4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6" y="49"/>
                    </a:lnTo>
                    <a:moveTo>
                      <a:pt x="29" y="44"/>
                    </a:moveTo>
                    <a:lnTo>
                      <a:pt x="29" y="47"/>
                    </a:lnTo>
                    <a:lnTo>
                      <a:pt x="29" y="44"/>
                    </a:lnTo>
                    <a:lnTo>
                      <a:pt x="26" y="44"/>
                    </a:lnTo>
                    <a:lnTo>
                      <a:pt x="29" y="44"/>
                    </a:lnTo>
                    <a:moveTo>
                      <a:pt x="22" y="39"/>
                    </a:moveTo>
                    <a:lnTo>
                      <a:pt x="19" y="39"/>
                    </a:lnTo>
                    <a:lnTo>
                      <a:pt x="22" y="39"/>
                    </a:lnTo>
                    <a:moveTo>
                      <a:pt x="24" y="37"/>
                    </a:moveTo>
                    <a:lnTo>
                      <a:pt x="22" y="37"/>
                    </a:lnTo>
                    <a:lnTo>
                      <a:pt x="24" y="37"/>
                    </a:lnTo>
                    <a:moveTo>
                      <a:pt x="22" y="37"/>
                    </a:moveTo>
                    <a:lnTo>
                      <a:pt x="19" y="37"/>
                    </a:lnTo>
                    <a:lnTo>
                      <a:pt x="22" y="37"/>
                    </a:lnTo>
                    <a:moveTo>
                      <a:pt x="19" y="37"/>
                    </a:moveTo>
                    <a:lnTo>
                      <a:pt x="19" y="39"/>
                    </a:lnTo>
                    <a:lnTo>
                      <a:pt x="19" y="37"/>
                    </a:lnTo>
                    <a:lnTo>
                      <a:pt x="19" y="39"/>
                    </a:lnTo>
                    <a:lnTo>
                      <a:pt x="17" y="39"/>
                    </a:lnTo>
                    <a:lnTo>
                      <a:pt x="17" y="37"/>
                    </a:lnTo>
                    <a:lnTo>
                      <a:pt x="19" y="37"/>
                    </a:lnTo>
                    <a:moveTo>
                      <a:pt x="17" y="37"/>
                    </a:moveTo>
                    <a:lnTo>
                      <a:pt x="14" y="37"/>
                    </a:lnTo>
                    <a:lnTo>
                      <a:pt x="17" y="37"/>
                    </a:lnTo>
                    <a:moveTo>
                      <a:pt x="110" y="37"/>
                    </a:moveTo>
                    <a:lnTo>
                      <a:pt x="110" y="39"/>
                    </a:lnTo>
                    <a:lnTo>
                      <a:pt x="107" y="39"/>
                    </a:lnTo>
                    <a:lnTo>
                      <a:pt x="107" y="37"/>
                    </a:lnTo>
                    <a:lnTo>
                      <a:pt x="110" y="37"/>
                    </a:lnTo>
                    <a:moveTo>
                      <a:pt x="19" y="37"/>
                    </a:moveTo>
                    <a:lnTo>
                      <a:pt x="19" y="34"/>
                    </a:lnTo>
                    <a:lnTo>
                      <a:pt x="19" y="37"/>
                    </a:lnTo>
                    <a:moveTo>
                      <a:pt x="110" y="34"/>
                    </a:moveTo>
                    <a:lnTo>
                      <a:pt x="110" y="32"/>
                    </a:lnTo>
                    <a:lnTo>
                      <a:pt x="110" y="34"/>
                    </a:lnTo>
                    <a:lnTo>
                      <a:pt x="107" y="34"/>
                    </a:lnTo>
                    <a:lnTo>
                      <a:pt x="107" y="32"/>
                    </a:lnTo>
                    <a:lnTo>
                      <a:pt x="110" y="32"/>
                    </a:lnTo>
                    <a:lnTo>
                      <a:pt x="110" y="34"/>
                    </a:lnTo>
                    <a:moveTo>
                      <a:pt x="134" y="32"/>
                    </a:moveTo>
                    <a:lnTo>
                      <a:pt x="136" y="32"/>
                    </a:lnTo>
                    <a:lnTo>
                      <a:pt x="134" y="32"/>
                    </a:lnTo>
                    <a:moveTo>
                      <a:pt x="114" y="32"/>
                    </a:moveTo>
                    <a:lnTo>
                      <a:pt x="114" y="34"/>
                    </a:lnTo>
                    <a:lnTo>
                      <a:pt x="117" y="32"/>
                    </a:lnTo>
                    <a:lnTo>
                      <a:pt x="117" y="34"/>
                    </a:lnTo>
                    <a:lnTo>
                      <a:pt x="117" y="32"/>
                    </a:lnTo>
                    <a:lnTo>
                      <a:pt x="117" y="34"/>
                    </a:lnTo>
                    <a:lnTo>
                      <a:pt x="117" y="37"/>
                    </a:lnTo>
                    <a:lnTo>
                      <a:pt x="114" y="37"/>
                    </a:lnTo>
                    <a:lnTo>
                      <a:pt x="114" y="39"/>
                    </a:lnTo>
                    <a:lnTo>
                      <a:pt x="114" y="37"/>
                    </a:lnTo>
                    <a:lnTo>
                      <a:pt x="114" y="39"/>
                    </a:lnTo>
                    <a:lnTo>
                      <a:pt x="114" y="37"/>
                    </a:lnTo>
                    <a:lnTo>
                      <a:pt x="112" y="37"/>
                    </a:lnTo>
                    <a:lnTo>
                      <a:pt x="112" y="34"/>
                    </a:lnTo>
                    <a:lnTo>
                      <a:pt x="112" y="37"/>
                    </a:lnTo>
                    <a:lnTo>
                      <a:pt x="114" y="37"/>
                    </a:lnTo>
                    <a:lnTo>
                      <a:pt x="112" y="37"/>
                    </a:lnTo>
                    <a:lnTo>
                      <a:pt x="112" y="34"/>
                    </a:lnTo>
                    <a:lnTo>
                      <a:pt x="112" y="32"/>
                    </a:lnTo>
                    <a:lnTo>
                      <a:pt x="114" y="32"/>
                    </a:lnTo>
                    <a:moveTo>
                      <a:pt x="134" y="32"/>
                    </a:moveTo>
                    <a:lnTo>
                      <a:pt x="132" y="32"/>
                    </a:lnTo>
                    <a:lnTo>
                      <a:pt x="134" y="32"/>
                    </a:lnTo>
                    <a:moveTo>
                      <a:pt x="110" y="32"/>
                    </a:moveTo>
                    <a:lnTo>
                      <a:pt x="110" y="29"/>
                    </a:lnTo>
                    <a:lnTo>
                      <a:pt x="110" y="32"/>
                    </a:lnTo>
                    <a:moveTo>
                      <a:pt x="112" y="32"/>
                    </a:moveTo>
                    <a:lnTo>
                      <a:pt x="110" y="32"/>
                    </a:lnTo>
                    <a:lnTo>
                      <a:pt x="110" y="29"/>
                    </a:lnTo>
                    <a:lnTo>
                      <a:pt x="112" y="29"/>
                    </a:lnTo>
                    <a:lnTo>
                      <a:pt x="112" y="32"/>
                    </a:lnTo>
                    <a:moveTo>
                      <a:pt x="112" y="27"/>
                    </a:moveTo>
                    <a:lnTo>
                      <a:pt x="112" y="29"/>
                    </a:lnTo>
                    <a:lnTo>
                      <a:pt x="110" y="27"/>
                    </a:lnTo>
                    <a:lnTo>
                      <a:pt x="112" y="27"/>
                    </a:lnTo>
                    <a:moveTo>
                      <a:pt x="95" y="27"/>
                    </a:moveTo>
                    <a:lnTo>
                      <a:pt x="95" y="29"/>
                    </a:lnTo>
                    <a:lnTo>
                      <a:pt x="95" y="27"/>
                    </a:lnTo>
                    <a:moveTo>
                      <a:pt x="112" y="27"/>
                    </a:moveTo>
                    <a:lnTo>
                      <a:pt x="110" y="27"/>
                    </a:lnTo>
                    <a:lnTo>
                      <a:pt x="112" y="27"/>
                    </a:lnTo>
                    <a:moveTo>
                      <a:pt x="97" y="22"/>
                    </a:moveTo>
                    <a:lnTo>
                      <a:pt x="95" y="22"/>
                    </a:lnTo>
                    <a:lnTo>
                      <a:pt x="97" y="22"/>
                    </a:lnTo>
                    <a:moveTo>
                      <a:pt x="149" y="20"/>
                    </a:moveTo>
                    <a:lnTo>
                      <a:pt x="146" y="20"/>
                    </a:lnTo>
                    <a:lnTo>
                      <a:pt x="149" y="20"/>
                    </a:lnTo>
                    <a:moveTo>
                      <a:pt x="107" y="17"/>
                    </a:moveTo>
                    <a:lnTo>
                      <a:pt x="107" y="20"/>
                    </a:lnTo>
                    <a:lnTo>
                      <a:pt x="107" y="17"/>
                    </a:lnTo>
                    <a:moveTo>
                      <a:pt x="119" y="12"/>
                    </a:moveTo>
                    <a:lnTo>
                      <a:pt x="117" y="12"/>
                    </a:lnTo>
                    <a:lnTo>
                      <a:pt x="119" y="12"/>
                    </a:lnTo>
                    <a:moveTo>
                      <a:pt x="117" y="12"/>
                    </a:moveTo>
                    <a:lnTo>
                      <a:pt x="117" y="15"/>
                    </a:lnTo>
                    <a:lnTo>
                      <a:pt x="117" y="12"/>
                    </a:lnTo>
                    <a:moveTo>
                      <a:pt x="88" y="12"/>
                    </a:moveTo>
                    <a:lnTo>
                      <a:pt x="90" y="12"/>
                    </a:lnTo>
                    <a:lnTo>
                      <a:pt x="88" y="12"/>
                    </a:lnTo>
                    <a:moveTo>
                      <a:pt x="29" y="12"/>
                    </a:moveTo>
                    <a:lnTo>
                      <a:pt x="26" y="12"/>
                    </a:lnTo>
                    <a:lnTo>
                      <a:pt x="29" y="12"/>
                    </a:lnTo>
                    <a:moveTo>
                      <a:pt x="22" y="10"/>
                    </a:moveTo>
                    <a:lnTo>
                      <a:pt x="24" y="10"/>
                    </a:lnTo>
                    <a:lnTo>
                      <a:pt x="22" y="10"/>
                    </a:lnTo>
                    <a:moveTo>
                      <a:pt x="24" y="10"/>
                    </a:moveTo>
                    <a:lnTo>
                      <a:pt x="26" y="10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4" y="10"/>
                    </a:lnTo>
                    <a:moveTo>
                      <a:pt x="88" y="10"/>
                    </a:moveTo>
                    <a:lnTo>
                      <a:pt x="88" y="12"/>
                    </a:lnTo>
                    <a:lnTo>
                      <a:pt x="88" y="10"/>
                    </a:lnTo>
                    <a:lnTo>
                      <a:pt x="88" y="12"/>
                    </a:lnTo>
                    <a:lnTo>
                      <a:pt x="88" y="10"/>
                    </a:lnTo>
                    <a:moveTo>
                      <a:pt x="22" y="10"/>
                    </a:moveTo>
                    <a:lnTo>
                      <a:pt x="19" y="10"/>
                    </a:lnTo>
                    <a:lnTo>
                      <a:pt x="22" y="10"/>
                    </a:lnTo>
                    <a:lnTo>
                      <a:pt x="19" y="10"/>
                    </a:lnTo>
                    <a:lnTo>
                      <a:pt x="22" y="10"/>
                    </a:lnTo>
                    <a:moveTo>
                      <a:pt x="134" y="7"/>
                    </a:moveTo>
                    <a:lnTo>
                      <a:pt x="132" y="7"/>
                    </a:lnTo>
                    <a:lnTo>
                      <a:pt x="134" y="7"/>
                    </a:lnTo>
                    <a:moveTo>
                      <a:pt x="88" y="7"/>
                    </a:moveTo>
                    <a:lnTo>
                      <a:pt x="88" y="10"/>
                    </a:lnTo>
                    <a:lnTo>
                      <a:pt x="88" y="7"/>
                    </a:lnTo>
                    <a:lnTo>
                      <a:pt x="88" y="10"/>
                    </a:lnTo>
                    <a:lnTo>
                      <a:pt x="88" y="7"/>
                    </a:lnTo>
                    <a:moveTo>
                      <a:pt x="134" y="7"/>
                    </a:moveTo>
                    <a:lnTo>
                      <a:pt x="132" y="7"/>
                    </a:lnTo>
                    <a:lnTo>
                      <a:pt x="134" y="7"/>
                    </a:lnTo>
                    <a:moveTo>
                      <a:pt x="24" y="7"/>
                    </a:moveTo>
                    <a:lnTo>
                      <a:pt x="24" y="10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4" y="7"/>
                    </a:lnTo>
                    <a:moveTo>
                      <a:pt x="24" y="7"/>
                    </a:moveTo>
                    <a:lnTo>
                      <a:pt x="26" y="7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4" y="7"/>
                    </a:lnTo>
                    <a:moveTo>
                      <a:pt x="22" y="5"/>
                    </a:moveTo>
                    <a:lnTo>
                      <a:pt x="22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22" y="5"/>
                    </a:lnTo>
                    <a:moveTo>
                      <a:pt x="4" y="0"/>
                    </a:move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22" y="12"/>
                    </a:lnTo>
                    <a:lnTo>
                      <a:pt x="19" y="10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2" y="15"/>
                    </a:lnTo>
                    <a:lnTo>
                      <a:pt x="22" y="17"/>
                    </a:lnTo>
                    <a:lnTo>
                      <a:pt x="24" y="17"/>
                    </a:lnTo>
                    <a:lnTo>
                      <a:pt x="26" y="17"/>
                    </a:lnTo>
                    <a:lnTo>
                      <a:pt x="26" y="20"/>
                    </a:lnTo>
                    <a:lnTo>
                      <a:pt x="26" y="17"/>
                    </a:lnTo>
                    <a:lnTo>
                      <a:pt x="29" y="17"/>
                    </a:lnTo>
                    <a:lnTo>
                      <a:pt x="29" y="20"/>
                    </a:lnTo>
                    <a:lnTo>
                      <a:pt x="31" y="20"/>
                    </a:lnTo>
                    <a:lnTo>
                      <a:pt x="31" y="17"/>
                    </a:lnTo>
                    <a:lnTo>
                      <a:pt x="34" y="17"/>
                    </a:lnTo>
                    <a:lnTo>
                      <a:pt x="34" y="20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1" y="15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34" y="12"/>
                    </a:lnTo>
                    <a:lnTo>
                      <a:pt x="34" y="15"/>
                    </a:lnTo>
                    <a:lnTo>
                      <a:pt x="36" y="15"/>
                    </a:lnTo>
                    <a:lnTo>
                      <a:pt x="36" y="17"/>
                    </a:lnTo>
                    <a:lnTo>
                      <a:pt x="39" y="17"/>
                    </a:lnTo>
                    <a:lnTo>
                      <a:pt x="39" y="20"/>
                    </a:lnTo>
                    <a:lnTo>
                      <a:pt x="41" y="22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48" y="22"/>
                    </a:lnTo>
                    <a:lnTo>
                      <a:pt x="51" y="22"/>
                    </a:lnTo>
                    <a:lnTo>
                      <a:pt x="53" y="22"/>
                    </a:lnTo>
                    <a:lnTo>
                      <a:pt x="56" y="22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1" y="20"/>
                    </a:lnTo>
                    <a:lnTo>
                      <a:pt x="63" y="20"/>
                    </a:lnTo>
                    <a:lnTo>
                      <a:pt x="63" y="17"/>
                    </a:lnTo>
                    <a:lnTo>
                      <a:pt x="66" y="17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70" y="15"/>
                    </a:lnTo>
                    <a:lnTo>
                      <a:pt x="70" y="12"/>
                    </a:lnTo>
                    <a:lnTo>
                      <a:pt x="73" y="12"/>
                    </a:lnTo>
                    <a:lnTo>
                      <a:pt x="75" y="12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83" y="10"/>
                    </a:lnTo>
                    <a:lnTo>
                      <a:pt x="83" y="7"/>
                    </a:lnTo>
                    <a:lnTo>
                      <a:pt x="85" y="7"/>
                    </a:lnTo>
                    <a:lnTo>
                      <a:pt x="85" y="10"/>
                    </a:lnTo>
                    <a:lnTo>
                      <a:pt x="85" y="12"/>
                    </a:lnTo>
                    <a:lnTo>
                      <a:pt x="85" y="15"/>
                    </a:lnTo>
                    <a:lnTo>
                      <a:pt x="85" y="12"/>
                    </a:lnTo>
                    <a:lnTo>
                      <a:pt x="85" y="15"/>
                    </a:lnTo>
                    <a:lnTo>
                      <a:pt x="83" y="12"/>
                    </a:lnTo>
                    <a:lnTo>
                      <a:pt x="83" y="15"/>
                    </a:lnTo>
                    <a:lnTo>
                      <a:pt x="80" y="15"/>
                    </a:lnTo>
                    <a:lnTo>
                      <a:pt x="83" y="15"/>
                    </a:lnTo>
                    <a:lnTo>
                      <a:pt x="83" y="17"/>
                    </a:lnTo>
                    <a:lnTo>
                      <a:pt x="83" y="15"/>
                    </a:lnTo>
                    <a:lnTo>
                      <a:pt x="83" y="17"/>
                    </a:lnTo>
                    <a:lnTo>
                      <a:pt x="83" y="15"/>
                    </a:lnTo>
                    <a:lnTo>
                      <a:pt x="83" y="17"/>
                    </a:lnTo>
                    <a:lnTo>
                      <a:pt x="83" y="15"/>
                    </a:lnTo>
                    <a:lnTo>
                      <a:pt x="83" y="17"/>
                    </a:lnTo>
                    <a:lnTo>
                      <a:pt x="83" y="15"/>
                    </a:lnTo>
                    <a:lnTo>
                      <a:pt x="85" y="15"/>
                    </a:lnTo>
                    <a:lnTo>
                      <a:pt x="83" y="15"/>
                    </a:lnTo>
                    <a:lnTo>
                      <a:pt x="85" y="15"/>
                    </a:lnTo>
                    <a:lnTo>
                      <a:pt x="83" y="15"/>
                    </a:lnTo>
                    <a:lnTo>
                      <a:pt x="83" y="17"/>
                    </a:lnTo>
                    <a:lnTo>
                      <a:pt x="85" y="17"/>
                    </a:lnTo>
                    <a:lnTo>
                      <a:pt x="85" y="15"/>
                    </a:lnTo>
                    <a:lnTo>
                      <a:pt x="85" y="17"/>
                    </a:lnTo>
                    <a:lnTo>
                      <a:pt x="85" y="15"/>
                    </a:lnTo>
                    <a:lnTo>
                      <a:pt x="85" y="17"/>
                    </a:lnTo>
                    <a:lnTo>
                      <a:pt x="85" y="15"/>
                    </a:lnTo>
                    <a:lnTo>
                      <a:pt x="88" y="15"/>
                    </a:lnTo>
                    <a:lnTo>
                      <a:pt x="85" y="15"/>
                    </a:lnTo>
                    <a:lnTo>
                      <a:pt x="85" y="12"/>
                    </a:lnTo>
                    <a:lnTo>
                      <a:pt x="88" y="12"/>
                    </a:lnTo>
                    <a:lnTo>
                      <a:pt x="88" y="15"/>
                    </a:lnTo>
                    <a:lnTo>
                      <a:pt x="88" y="12"/>
                    </a:lnTo>
                    <a:lnTo>
                      <a:pt x="90" y="12"/>
                    </a:lnTo>
                    <a:lnTo>
                      <a:pt x="90" y="15"/>
                    </a:lnTo>
                    <a:lnTo>
                      <a:pt x="88" y="15"/>
                    </a:lnTo>
                    <a:lnTo>
                      <a:pt x="90" y="15"/>
                    </a:lnTo>
                    <a:lnTo>
                      <a:pt x="88" y="15"/>
                    </a:lnTo>
                    <a:lnTo>
                      <a:pt x="90" y="15"/>
                    </a:lnTo>
                    <a:lnTo>
                      <a:pt x="90" y="12"/>
                    </a:lnTo>
                    <a:lnTo>
                      <a:pt x="90" y="15"/>
                    </a:lnTo>
                    <a:lnTo>
                      <a:pt x="92" y="15"/>
                    </a:lnTo>
                    <a:lnTo>
                      <a:pt x="95" y="17"/>
                    </a:lnTo>
                    <a:lnTo>
                      <a:pt x="95" y="20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2" y="20"/>
                    </a:lnTo>
                    <a:lnTo>
                      <a:pt x="92" y="22"/>
                    </a:lnTo>
                    <a:lnTo>
                      <a:pt x="90" y="22"/>
                    </a:lnTo>
                    <a:lnTo>
                      <a:pt x="90" y="25"/>
                    </a:lnTo>
                    <a:lnTo>
                      <a:pt x="90" y="27"/>
                    </a:lnTo>
                    <a:lnTo>
                      <a:pt x="90" y="25"/>
                    </a:lnTo>
                    <a:lnTo>
                      <a:pt x="90" y="27"/>
                    </a:lnTo>
                    <a:lnTo>
                      <a:pt x="88" y="27"/>
                    </a:lnTo>
                    <a:lnTo>
                      <a:pt x="90" y="27"/>
                    </a:lnTo>
                    <a:lnTo>
                      <a:pt x="92" y="27"/>
                    </a:lnTo>
                    <a:lnTo>
                      <a:pt x="90" y="27"/>
                    </a:lnTo>
                    <a:lnTo>
                      <a:pt x="90" y="29"/>
                    </a:lnTo>
                    <a:lnTo>
                      <a:pt x="88" y="29"/>
                    </a:lnTo>
                    <a:lnTo>
                      <a:pt x="85" y="32"/>
                    </a:lnTo>
                    <a:lnTo>
                      <a:pt x="83" y="32"/>
                    </a:lnTo>
                    <a:lnTo>
                      <a:pt x="83" y="34"/>
                    </a:lnTo>
                    <a:lnTo>
                      <a:pt x="80" y="34"/>
                    </a:lnTo>
                    <a:lnTo>
                      <a:pt x="78" y="34"/>
                    </a:lnTo>
                    <a:lnTo>
                      <a:pt x="78" y="37"/>
                    </a:lnTo>
                    <a:lnTo>
                      <a:pt x="75" y="37"/>
                    </a:lnTo>
                    <a:lnTo>
                      <a:pt x="73" y="37"/>
                    </a:lnTo>
                    <a:lnTo>
                      <a:pt x="70" y="37"/>
                    </a:lnTo>
                    <a:lnTo>
                      <a:pt x="70" y="39"/>
                    </a:lnTo>
                    <a:lnTo>
                      <a:pt x="70" y="42"/>
                    </a:lnTo>
                    <a:lnTo>
                      <a:pt x="70" y="44"/>
                    </a:lnTo>
                    <a:lnTo>
                      <a:pt x="73" y="44"/>
                    </a:lnTo>
                    <a:lnTo>
                      <a:pt x="75" y="44"/>
                    </a:lnTo>
                    <a:lnTo>
                      <a:pt x="75" y="47"/>
                    </a:lnTo>
                    <a:lnTo>
                      <a:pt x="75" y="49"/>
                    </a:lnTo>
                    <a:lnTo>
                      <a:pt x="78" y="49"/>
                    </a:lnTo>
                    <a:lnTo>
                      <a:pt x="78" y="51"/>
                    </a:lnTo>
                    <a:lnTo>
                      <a:pt x="80" y="51"/>
                    </a:lnTo>
                    <a:lnTo>
                      <a:pt x="80" y="54"/>
                    </a:lnTo>
                    <a:lnTo>
                      <a:pt x="83" y="54"/>
                    </a:lnTo>
                    <a:lnTo>
                      <a:pt x="83" y="56"/>
                    </a:lnTo>
                    <a:lnTo>
                      <a:pt x="83" y="59"/>
                    </a:lnTo>
                    <a:lnTo>
                      <a:pt x="85" y="59"/>
                    </a:lnTo>
                    <a:lnTo>
                      <a:pt x="83" y="59"/>
                    </a:lnTo>
                    <a:lnTo>
                      <a:pt x="83" y="61"/>
                    </a:lnTo>
                    <a:lnTo>
                      <a:pt x="80" y="61"/>
                    </a:lnTo>
                    <a:lnTo>
                      <a:pt x="78" y="61"/>
                    </a:lnTo>
                    <a:lnTo>
                      <a:pt x="75" y="61"/>
                    </a:lnTo>
                    <a:lnTo>
                      <a:pt x="78" y="61"/>
                    </a:lnTo>
                    <a:lnTo>
                      <a:pt x="75" y="61"/>
                    </a:lnTo>
                    <a:lnTo>
                      <a:pt x="73" y="61"/>
                    </a:lnTo>
                    <a:lnTo>
                      <a:pt x="73" y="64"/>
                    </a:lnTo>
                    <a:lnTo>
                      <a:pt x="75" y="64"/>
                    </a:lnTo>
                    <a:lnTo>
                      <a:pt x="73" y="64"/>
                    </a:lnTo>
                    <a:lnTo>
                      <a:pt x="73" y="66"/>
                    </a:lnTo>
                    <a:lnTo>
                      <a:pt x="70" y="66"/>
                    </a:lnTo>
                    <a:lnTo>
                      <a:pt x="68" y="66"/>
                    </a:lnTo>
                    <a:lnTo>
                      <a:pt x="66" y="66"/>
                    </a:lnTo>
                    <a:lnTo>
                      <a:pt x="63" y="66"/>
                    </a:lnTo>
                    <a:lnTo>
                      <a:pt x="61" y="66"/>
                    </a:lnTo>
                    <a:lnTo>
                      <a:pt x="58" y="66"/>
                    </a:lnTo>
                    <a:lnTo>
                      <a:pt x="58" y="64"/>
                    </a:lnTo>
                    <a:lnTo>
                      <a:pt x="58" y="61"/>
                    </a:lnTo>
                    <a:lnTo>
                      <a:pt x="58" y="59"/>
                    </a:lnTo>
                    <a:lnTo>
                      <a:pt x="58" y="56"/>
                    </a:lnTo>
                    <a:lnTo>
                      <a:pt x="56" y="56"/>
                    </a:lnTo>
                    <a:lnTo>
                      <a:pt x="56" y="54"/>
                    </a:lnTo>
                    <a:lnTo>
                      <a:pt x="56" y="51"/>
                    </a:lnTo>
                    <a:lnTo>
                      <a:pt x="53" y="51"/>
                    </a:lnTo>
                    <a:lnTo>
                      <a:pt x="56" y="51"/>
                    </a:lnTo>
                    <a:lnTo>
                      <a:pt x="53" y="51"/>
                    </a:lnTo>
                    <a:lnTo>
                      <a:pt x="53" y="49"/>
                    </a:lnTo>
                    <a:lnTo>
                      <a:pt x="56" y="49"/>
                    </a:lnTo>
                    <a:lnTo>
                      <a:pt x="53" y="49"/>
                    </a:lnTo>
                    <a:lnTo>
                      <a:pt x="56" y="49"/>
                    </a:lnTo>
                    <a:lnTo>
                      <a:pt x="53" y="49"/>
                    </a:lnTo>
                    <a:lnTo>
                      <a:pt x="56" y="49"/>
                    </a:lnTo>
                    <a:lnTo>
                      <a:pt x="56" y="47"/>
                    </a:lnTo>
                    <a:lnTo>
                      <a:pt x="53" y="47"/>
                    </a:lnTo>
                    <a:lnTo>
                      <a:pt x="56" y="47"/>
                    </a:lnTo>
                    <a:lnTo>
                      <a:pt x="53" y="47"/>
                    </a:lnTo>
                    <a:lnTo>
                      <a:pt x="53" y="49"/>
                    </a:lnTo>
                    <a:lnTo>
                      <a:pt x="53" y="47"/>
                    </a:lnTo>
                    <a:lnTo>
                      <a:pt x="53" y="49"/>
                    </a:lnTo>
                    <a:lnTo>
                      <a:pt x="51" y="49"/>
                    </a:lnTo>
                    <a:lnTo>
                      <a:pt x="53" y="49"/>
                    </a:lnTo>
                    <a:lnTo>
                      <a:pt x="51" y="49"/>
                    </a:lnTo>
                    <a:lnTo>
                      <a:pt x="51" y="47"/>
                    </a:lnTo>
                    <a:lnTo>
                      <a:pt x="51" y="49"/>
                    </a:lnTo>
                    <a:lnTo>
                      <a:pt x="51" y="47"/>
                    </a:lnTo>
                    <a:lnTo>
                      <a:pt x="51" y="49"/>
                    </a:lnTo>
                    <a:lnTo>
                      <a:pt x="51" y="47"/>
                    </a:lnTo>
                    <a:lnTo>
                      <a:pt x="51" y="49"/>
                    </a:lnTo>
                    <a:lnTo>
                      <a:pt x="51" y="51"/>
                    </a:lnTo>
                    <a:lnTo>
                      <a:pt x="48" y="51"/>
                    </a:lnTo>
                    <a:lnTo>
                      <a:pt x="51" y="51"/>
                    </a:lnTo>
                    <a:lnTo>
                      <a:pt x="51" y="54"/>
                    </a:lnTo>
                    <a:lnTo>
                      <a:pt x="5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51" y="54"/>
                    </a:lnTo>
                    <a:lnTo>
                      <a:pt x="51" y="56"/>
                    </a:lnTo>
                    <a:lnTo>
                      <a:pt x="48" y="56"/>
                    </a:lnTo>
                    <a:lnTo>
                      <a:pt x="48" y="54"/>
                    </a:lnTo>
                    <a:lnTo>
                      <a:pt x="46" y="54"/>
                    </a:lnTo>
                    <a:lnTo>
                      <a:pt x="44" y="54"/>
                    </a:lnTo>
                    <a:lnTo>
                      <a:pt x="41" y="54"/>
                    </a:lnTo>
                    <a:lnTo>
                      <a:pt x="41" y="51"/>
                    </a:lnTo>
                    <a:lnTo>
                      <a:pt x="44" y="51"/>
                    </a:lnTo>
                    <a:lnTo>
                      <a:pt x="41" y="51"/>
                    </a:lnTo>
                    <a:lnTo>
                      <a:pt x="39" y="49"/>
                    </a:lnTo>
                    <a:lnTo>
                      <a:pt x="41" y="49"/>
                    </a:lnTo>
                    <a:lnTo>
                      <a:pt x="39" y="49"/>
                    </a:lnTo>
                    <a:lnTo>
                      <a:pt x="39" y="47"/>
                    </a:lnTo>
                    <a:lnTo>
                      <a:pt x="39" y="44"/>
                    </a:lnTo>
                    <a:lnTo>
                      <a:pt x="39" y="47"/>
                    </a:lnTo>
                    <a:lnTo>
                      <a:pt x="39" y="44"/>
                    </a:lnTo>
                    <a:lnTo>
                      <a:pt x="36" y="44"/>
                    </a:lnTo>
                    <a:lnTo>
                      <a:pt x="39" y="44"/>
                    </a:lnTo>
                    <a:lnTo>
                      <a:pt x="36" y="44"/>
                    </a:lnTo>
                    <a:lnTo>
                      <a:pt x="39" y="44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39"/>
                    </a:lnTo>
                    <a:lnTo>
                      <a:pt x="34" y="39"/>
                    </a:lnTo>
                    <a:lnTo>
                      <a:pt x="36" y="39"/>
                    </a:lnTo>
                    <a:lnTo>
                      <a:pt x="34" y="39"/>
                    </a:lnTo>
                    <a:lnTo>
                      <a:pt x="36" y="42"/>
                    </a:lnTo>
                    <a:lnTo>
                      <a:pt x="34" y="42"/>
                    </a:lnTo>
                    <a:lnTo>
                      <a:pt x="34" y="39"/>
                    </a:lnTo>
                    <a:lnTo>
                      <a:pt x="31" y="39"/>
                    </a:lnTo>
                    <a:lnTo>
                      <a:pt x="29" y="39"/>
                    </a:lnTo>
                    <a:lnTo>
                      <a:pt x="31" y="39"/>
                    </a:lnTo>
                    <a:lnTo>
                      <a:pt x="31" y="37"/>
                    </a:lnTo>
                    <a:lnTo>
                      <a:pt x="29" y="39"/>
                    </a:lnTo>
                    <a:lnTo>
                      <a:pt x="26" y="39"/>
                    </a:lnTo>
                    <a:lnTo>
                      <a:pt x="29" y="39"/>
                    </a:lnTo>
                    <a:lnTo>
                      <a:pt x="26" y="39"/>
                    </a:lnTo>
                    <a:lnTo>
                      <a:pt x="29" y="39"/>
                    </a:lnTo>
                    <a:lnTo>
                      <a:pt x="26" y="39"/>
                    </a:lnTo>
                    <a:lnTo>
                      <a:pt x="24" y="39"/>
                    </a:lnTo>
                    <a:lnTo>
                      <a:pt x="26" y="39"/>
                    </a:lnTo>
                    <a:lnTo>
                      <a:pt x="24" y="39"/>
                    </a:lnTo>
                    <a:lnTo>
                      <a:pt x="24" y="37"/>
                    </a:lnTo>
                    <a:lnTo>
                      <a:pt x="24" y="39"/>
                    </a:lnTo>
                    <a:lnTo>
                      <a:pt x="22" y="39"/>
                    </a:lnTo>
                    <a:lnTo>
                      <a:pt x="24" y="37"/>
                    </a:lnTo>
                    <a:lnTo>
                      <a:pt x="22" y="37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4" y="37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22" y="37"/>
                    </a:lnTo>
                    <a:lnTo>
                      <a:pt x="19" y="37"/>
                    </a:lnTo>
                    <a:lnTo>
                      <a:pt x="22" y="34"/>
                    </a:lnTo>
                    <a:lnTo>
                      <a:pt x="19" y="34"/>
                    </a:lnTo>
                    <a:lnTo>
                      <a:pt x="19" y="37"/>
                    </a:lnTo>
                    <a:lnTo>
                      <a:pt x="19" y="34"/>
                    </a:lnTo>
                    <a:lnTo>
                      <a:pt x="19" y="37"/>
                    </a:lnTo>
                    <a:lnTo>
                      <a:pt x="19" y="34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7" y="34"/>
                    </a:lnTo>
                    <a:lnTo>
                      <a:pt x="17" y="37"/>
                    </a:lnTo>
                    <a:lnTo>
                      <a:pt x="17" y="34"/>
                    </a:lnTo>
                    <a:lnTo>
                      <a:pt x="17" y="37"/>
                    </a:lnTo>
                    <a:lnTo>
                      <a:pt x="14" y="37"/>
                    </a:lnTo>
                    <a:lnTo>
                      <a:pt x="17" y="37"/>
                    </a:lnTo>
                    <a:lnTo>
                      <a:pt x="14" y="37"/>
                    </a:lnTo>
                    <a:lnTo>
                      <a:pt x="12" y="37"/>
                    </a:lnTo>
                    <a:lnTo>
                      <a:pt x="9" y="37"/>
                    </a:lnTo>
                    <a:lnTo>
                      <a:pt x="9" y="34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4" y="37"/>
                    </a:lnTo>
                    <a:lnTo>
                      <a:pt x="4" y="39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9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4" y="32"/>
                    </a:lnTo>
                    <a:lnTo>
                      <a:pt x="4" y="29"/>
                    </a:lnTo>
                    <a:lnTo>
                      <a:pt x="7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7" y="20"/>
                    </a:lnTo>
                    <a:lnTo>
                      <a:pt x="9" y="20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moveTo>
                      <a:pt x="97" y="0"/>
                    </a:moveTo>
                    <a:lnTo>
                      <a:pt x="100" y="0"/>
                    </a:lnTo>
                    <a:lnTo>
                      <a:pt x="102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7" y="2"/>
                    </a:lnTo>
                    <a:lnTo>
                      <a:pt x="107" y="0"/>
                    </a:lnTo>
                    <a:lnTo>
                      <a:pt x="107" y="2"/>
                    </a:lnTo>
                    <a:lnTo>
                      <a:pt x="110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2" y="2"/>
                    </a:lnTo>
                    <a:lnTo>
                      <a:pt x="112" y="0"/>
                    </a:lnTo>
                    <a:lnTo>
                      <a:pt x="112" y="2"/>
                    </a:lnTo>
                    <a:lnTo>
                      <a:pt x="110" y="2"/>
                    </a:lnTo>
                    <a:lnTo>
                      <a:pt x="110" y="5"/>
                    </a:lnTo>
                    <a:lnTo>
                      <a:pt x="112" y="5"/>
                    </a:lnTo>
                    <a:lnTo>
                      <a:pt x="114" y="5"/>
                    </a:lnTo>
                    <a:lnTo>
                      <a:pt x="117" y="5"/>
                    </a:lnTo>
                    <a:lnTo>
                      <a:pt x="119" y="5"/>
                    </a:lnTo>
                    <a:lnTo>
                      <a:pt x="122" y="5"/>
                    </a:lnTo>
                    <a:lnTo>
                      <a:pt x="124" y="5"/>
                    </a:lnTo>
                    <a:lnTo>
                      <a:pt x="127" y="5"/>
                    </a:lnTo>
                    <a:lnTo>
                      <a:pt x="127" y="7"/>
                    </a:lnTo>
                    <a:lnTo>
                      <a:pt x="129" y="7"/>
                    </a:lnTo>
                    <a:lnTo>
                      <a:pt x="132" y="7"/>
                    </a:lnTo>
                    <a:lnTo>
                      <a:pt x="132" y="10"/>
                    </a:lnTo>
                    <a:lnTo>
                      <a:pt x="134" y="10"/>
                    </a:lnTo>
                    <a:lnTo>
                      <a:pt x="136" y="10"/>
                    </a:lnTo>
                    <a:lnTo>
                      <a:pt x="139" y="10"/>
                    </a:lnTo>
                    <a:lnTo>
                      <a:pt x="139" y="12"/>
                    </a:lnTo>
                    <a:lnTo>
                      <a:pt x="141" y="12"/>
                    </a:lnTo>
                    <a:lnTo>
                      <a:pt x="141" y="15"/>
                    </a:lnTo>
                    <a:lnTo>
                      <a:pt x="144" y="15"/>
                    </a:lnTo>
                    <a:lnTo>
                      <a:pt x="141" y="15"/>
                    </a:lnTo>
                    <a:lnTo>
                      <a:pt x="144" y="15"/>
                    </a:lnTo>
                    <a:lnTo>
                      <a:pt x="144" y="17"/>
                    </a:lnTo>
                    <a:lnTo>
                      <a:pt x="146" y="17"/>
                    </a:lnTo>
                    <a:lnTo>
                      <a:pt x="146" y="20"/>
                    </a:lnTo>
                    <a:lnTo>
                      <a:pt x="149" y="20"/>
                    </a:lnTo>
                    <a:lnTo>
                      <a:pt x="149" y="22"/>
                    </a:lnTo>
                    <a:lnTo>
                      <a:pt x="151" y="22"/>
                    </a:lnTo>
                    <a:lnTo>
                      <a:pt x="151" y="25"/>
                    </a:lnTo>
                    <a:lnTo>
                      <a:pt x="151" y="22"/>
                    </a:lnTo>
                    <a:lnTo>
                      <a:pt x="151" y="25"/>
                    </a:lnTo>
                    <a:lnTo>
                      <a:pt x="154" y="25"/>
                    </a:lnTo>
                    <a:lnTo>
                      <a:pt x="154" y="27"/>
                    </a:lnTo>
                    <a:lnTo>
                      <a:pt x="156" y="27"/>
                    </a:lnTo>
                    <a:lnTo>
                      <a:pt x="156" y="25"/>
                    </a:lnTo>
                    <a:lnTo>
                      <a:pt x="156" y="27"/>
                    </a:lnTo>
                    <a:lnTo>
                      <a:pt x="156" y="25"/>
                    </a:lnTo>
                    <a:lnTo>
                      <a:pt x="158" y="27"/>
                    </a:lnTo>
                    <a:lnTo>
                      <a:pt x="156" y="27"/>
                    </a:lnTo>
                    <a:lnTo>
                      <a:pt x="156" y="29"/>
                    </a:lnTo>
                    <a:lnTo>
                      <a:pt x="154" y="29"/>
                    </a:lnTo>
                    <a:lnTo>
                      <a:pt x="156" y="29"/>
                    </a:lnTo>
                    <a:lnTo>
                      <a:pt x="156" y="32"/>
                    </a:lnTo>
                    <a:lnTo>
                      <a:pt x="158" y="34"/>
                    </a:lnTo>
                    <a:lnTo>
                      <a:pt x="158" y="37"/>
                    </a:lnTo>
                    <a:lnTo>
                      <a:pt x="158" y="39"/>
                    </a:lnTo>
                    <a:lnTo>
                      <a:pt x="161" y="39"/>
                    </a:lnTo>
                    <a:lnTo>
                      <a:pt x="161" y="42"/>
                    </a:lnTo>
                    <a:lnTo>
                      <a:pt x="161" y="44"/>
                    </a:lnTo>
                    <a:lnTo>
                      <a:pt x="163" y="44"/>
                    </a:lnTo>
                    <a:lnTo>
                      <a:pt x="163" y="47"/>
                    </a:lnTo>
                    <a:lnTo>
                      <a:pt x="161" y="47"/>
                    </a:lnTo>
                    <a:lnTo>
                      <a:pt x="163" y="47"/>
                    </a:lnTo>
                    <a:lnTo>
                      <a:pt x="161" y="47"/>
                    </a:lnTo>
                    <a:lnTo>
                      <a:pt x="158" y="47"/>
                    </a:lnTo>
                    <a:lnTo>
                      <a:pt x="158" y="49"/>
                    </a:lnTo>
                    <a:lnTo>
                      <a:pt x="158" y="51"/>
                    </a:lnTo>
                    <a:lnTo>
                      <a:pt x="156" y="51"/>
                    </a:lnTo>
                    <a:lnTo>
                      <a:pt x="156" y="54"/>
                    </a:lnTo>
                    <a:lnTo>
                      <a:pt x="154" y="54"/>
                    </a:lnTo>
                    <a:lnTo>
                      <a:pt x="154" y="56"/>
                    </a:lnTo>
                    <a:lnTo>
                      <a:pt x="151" y="56"/>
                    </a:lnTo>
                    <a:lnTo>
                      <a:pt x="151" y="59"/>
                    </a:lnTo>
                    <a:lnTo>
                      <a:pt x="151" y="56"/>
                    </a:lnTo>
                    <a:lnTo>
                      <a:pt x="149" y="56"/>
                    </a:lnTo>
                    <a:lnTo>
                      <a:pt x="149" y="54"/>
                    </a:lnTo>
                    <a:lnTo>
                      <a:pt x="149" y="51"/>
                    </a:lnTo>
                    <a:lnTo>
                      <a:pt x="146" y="51"/>
                    </a:lnTo>
                    <a:lnTo>
                      <a:pt x="146" y="54"/>
                    </a:lnTo>
                    <a:lnTo>
                      <a:pt x="146" y="56"/>
                    </a:lnTo>
                    <a:lnTo>
                      <a:pt x="146" y="59"/>
                    </a:lnTo>
                    <a:lnTo>
                      <a:pt x="144" y="59"/>
                    </a:lnTo>
                    <a:lnTo>
                      <a:pt x="144" y="61"/>
                    </a:lnTo>
                    <a:lnTo>
                      <a:pt x="144" y="64"/>
                    </a:lnTo>
                    <a:lnTo>
                      <a:pt x="144" y="66"/>
                    </a:lnTo>
                    <a:lnTo>
                      <a:pt x="141" y="66"/>
                    </a:lnTo>
                    <a:lnTo>
                      <a:pt x="141" y="64"/>
                    </a:lnTo>
                    <a:lnTo>
                      <a:pt x="139" y="64"/>
                    </a:lnTo>
                    <a:lnTo>
                      <a:pt x="139" y="61"/>
                    </a:lnTo>
                    <a:lnTo>
                      <a:pt x="136" y="61"/>
                    </a:lnTo>
                    <a:lnTo>
                      <a:pt x="136" y="59"/>
                    </a:lnTo>
                    <a:lnTo>
                      <a:pt x="136" y="61"/>
                    </a:lnTo>
                    <a:lnTo>
                      <a:pt x="136" y="59"/>
                    </a:lnTo>
                    <a:lnTo>
                      <a:pt x="134" y="59"/>
                    </a:lnTo>
                    <a:lnTo>
                      <a:pt x="134" y="56"/>
                    </a:lnTo>
                    <a:lnTo>
                      <a:pt x="134" y="54"/>
                    </a:lnTo>
                    <a:lnTo>
                      <a:pt x="132" y="54"/>
                    </a:lnTo>
                    <a:lnTo>
                      <a:pt x="132" y="51"/>
                    </a:lnTo>
                    <a:lnTo>
                      <a:pt x="129" y="49"/>
                    </a:lnTo>
                    <a:lnTo>
                      <a:pt x="129" y="47"/>
                    </a:lnTo>
                    <a:lnTo>
                      <a:pt x="127" y="47"/>
                    </a:lnTo>
                    <a:lnTo>
                      <a:pt x="127" y="44"/>
                    </a:lnTo>
                    <a:lnTo>
                      <a:pt x="127" y="42"/>
                    </a:lnTo>
                    <a:lnTo>
                      <a:pt x="129" y="42"/>
                    </a:lnTo>
                    <a:lnTo>
                      <a:pt x="132" y="42"/>
                    </a:lnTo>
                    <a:lnTo>
                      <a:pt x="132" y="39"/>
                    </a:lnTo>
                    <a:lnTo>
                      <a:pt x="132" y="37"/>
                    </a:lnTo>
                    <a:lnTo>
                      <a:pt x="134" y="37"/>
                    </a:lnTo>
                    <a:lnTo>
                      <a:pt x="134" y="34"/>
                    </a:lnTo>
                    <a:lnTo>
                      <a:pt x="134" y="32"/>
                    </a:lnTo>
                    <a:lnTo>
                      <a:pt x="136" y="32"/>
                    </a:lnTo>
                    <a:lnTo>
                      <a:pt x="136" y="34"/>
                    </a:lnTo>
                    <a:lnTo>
                      <a:pt x="136" y="37"/>
                    </a:lnTo>
                    <a:lnTo>
                      <a:pt x="139" y="37"/>
                    </a:lnTo>
                    <a:lnTo>
                      <a:pt x="139" y="39"/>
                    </a:lnTo>
                    <a:lnTo>
                      <a:pt x="141" y="39"/>
                    </a:lnTo>
                    <a:lnTo>
                      <a:pt x="144" y="39"/>
                    </a:lnTo>
                    <a:lnTo>
                      <a:pt x="144" y="42"/>
                    </a:lnTo>
                    <a:lnTo>
                      <a:pt x="144" y="39"/>
                    </a:lnTo>
                    <a:lnTo>
                      <a:pt x="144" y="42"/>
                    </a:lnTo>
                    <a:lnTo>
                      <a:pt x="146" y="42"/>
                    </a:lnTo>
                    <a:lnTo>
                      <a:pt x="144" y="42"/>
                    </a:lnTo>
                    <a:lnTo>
                      <a:pt x="146" y="42"/>
                    </a:lnTo>
                    <a:lnTo>
                      <a:pt x="144" y="42"/>
                    </a:lnTo>
                    <a:lnTo>
                      <a:pt x="144" y="39"/>
                    </a:lnTo>
                    <a:lnTo>
                      <a:pt x="141" y="39"/>
                    </a:lnTo>
                    <a:lnTo>
                      <a:pt x="141" y="37"/>
                    </a:lnTo>
                    <a:lnTo>
                      <a:pt x="139" y="37"/>
                    </a:lnTo>
                    <a:lnTo>
                      <a:pt x="139" y="34"/>
                    </a:lnTo>
                    <a:lnTo>
                      <a:pt x="136" y="34"/>
                    </a:lnTo>
                    <a:lnTo>
                      <a:pt x="139" y="34"/>
                    </a:lnTo>
                    <a:lnTo>
                      <a:pt x="136" y="34"/>
                    </a:lnTo>
                    <a:lnTo>
                      <a:pt x="139" y="34"/>
                    </a:lnTo>
                    <a:lnTo>
                      <a:pt x="136" y="32"/>
                    </a:lnTo>
                    <a:lnTo>
                      <a:pt x="139" y="32"/>
                    </a:lnTo>
                    <a:lnTo>
                      <a:pt x="136" y="32"/>
                    </a:lnTo>
                    <a:lnTo>
                      <a:pt x="136" y="34"/>
                    </a:lnTo>
                    <a:lnTo>
                      <a:pt x="136" y="32"/>
                    </a:lnTo>
                    <a:lnTo>
                      <a:pt x="134" y="32"/>
                    </a:lnTo>
                    <a:lnTo>
                      <a:pt x="134" y="34"/>
                    </a:lnTo>
                    <a:lnTo>
                      <a:pt x="132" y="34"/>
                    </a:lnTo>
                    <a:lnTo>
                      <a:pt x="132" y="32"/>
                    </a:lnTo>
                    <a:lnTo>
                      <a:pt x="134" y="32"/>
                    </a:lnTo>
                    <a:lnTo>
                      <a:pt x="134" y="29"/>
                    </a:lnTo>
                    <a:lnTo>
                      <a:pt x="132" y="29"/>
                    </a:lnTo>
                    <a:lnTo>
                      <a:pt x="134" y="29"/>
                    </a:lnTo>
                    <a:lnTo>
                      <a:pt x="134" y="32"/>
                    </a:lnTo>
                    <a:lnTo>
                      <a:pt x="132" y="32"/>
                    </a:lnTo>
                    <a:lnTo>
                      <a:pt x="134" y="32"/>
                    </a:lnTo>
                    <a:lnTo>
                      <a:pt x="132" y="32"/>
                    </a:lnTo>
                    <a:lnTo>
                      <a:pt x="132" y="29"/>
                    </a:lnTo>
                    <a:lnTo>
                      <a:pt x="132" y="32"/>
                    </a:lnTo>
                    <a:lnTo>
                      <a:pt x="129" y="32"/>
                    </a:lnTo>
                    <a:lnTo>
                      <a:pt x="129" y="29"/>
                    </a:lnTo>
                    <a:lnTo>
                      <a:pt x="129" y="32"/>
                    </a:lnTo>
                    <a:lnTo>
                      <a:pt x="132" y="32"/>
                    </a:lnTo>
                    <a:lnTo>
                      <a:pt x="129" y="32"/>
                    </a:lnTo>
                    <a:lnTo>
                      <a:pt x="129" y="34"/>
                    </a:lnTo>
                    <a:lnTo>
                      <a:pt x="129" y="32"/>
                    </a:lnTo>
                    <a:lnTo>
                      <a:pt x="129" y="29"/>
                    </a:lnTo>
                    <a:lnTo>
                      <a:pt x="127" y="29"/>
                    </a:lnTo>
                    <a:lnTo>
                      <a:pt x="129" y="32"/>
                    </a:lnTo>
                    <a:lnTo>
                      <a:pt x="129" y="34"/>
                    </a:lnTo>
                    <a:lnTo>
                      <a:pt x="127" y="34"/>
                    </a:lnTo>
                    <a:lnTo>
                      <a:pt x="127" y="32"/>
                    </a:lnTo>
                    <a:lnTo>
                      <a:pt x="124" y="32"/>
                    </a:lnTo>
                    <a:lnTo>
                      <a:pt x="127" y="32"/>
                    </a:lnTo>
                    <a:lnTo>
                      <a:pt x="127" y="29"/>
                    </a:lnTo>
                    <a:lnTo>
                      <a:pt x="124" y="29"/>
                    </a:lnTo>
                    <a:lnTo>
                      <a:pt x="127" y="29"/>
                    </a:lnTo>
                    <a:lnTo>
                      <a:pt x="124" y="29"/>
                    </a:lnTo>
                    <a:lnTo>
                      <a:pt x="124" y="27"/>
                    </a:lnTo>
                    <a:lnTo>
                      <a:pt x="122" y="27"/>
                    </a:lnTo>
                    <a:lnTo>
                      <a:pt x="122" y="25"/>
                    </a:lnTo>
                    <a:lnTo>
                      <a:pt x="122" y="22"/>
                    </a:lnTo>
                    <a:lnTo>
                      <a:pt x="122" y="25"/>
                    </a:lnTo>
                    <a:lnTo>
                      <a:pt x="119" y="25"/>
                    </a:lnTo>
                    <a:lnTo>
                      <a:pt x="119" y="22"/>
                    </a:lnTo>
                    <a:lnTo>
                      <a:pt x="117" y="22"/>
                    </a:lnTo>
                    <a:lnTo>
                      <a:pt x="117" y="20"/>
                    </a:lnTo>
                    <a:lnTo>
                      <a:pt x="117" y="22"/>
                    </a:lnTo>
                    <a:lnTo>
                      <a:pt x="114" y="22"/>
                    </a:lnTo>
                    <a:lnTo>
                      <a:pt x="114" y="20"/>
                    </a:lnTo>
                    <a:lnTo>
                      <a:pt x="112" y="20"/>
                    </a:lnTo>
                    <a:lnTo>
                      <a:pt x="112" y="17"/>
                    </a:lnTo>
                    <a:lnTo>
                      <a:pt x="110" y="17"/>
                    </a:lnTo>
                    <a:lnTo>
                      <a:pt x="107" y="17"/>
                    </a:lnTo>
                    <a:lnTo>
                      <a:pt x="105" y="17"/>
                    </a:lnTo>
                    <a:lnTo>
                      <a:pt x="102" y="17"/>
                    </a:lnTo>
                    <a:lnTo>
                      <a:pt x="100" y="17"/>
                    </a:lnTo>
                    <a:lnTo>
                      <a:pt x="97" y="17"/>
                    </a:lnTo>
                    <a:lnTo>
                      <a:pt x="97" y="20"/>
                    </a:lnTo>
                    <a:lnTo>
                      <a:pt x="95" y="17"/>
                    </a:lnTo>
                    <a:lnTo>
                      <a:pt x="97" y="17"/>
                    </a:lnTo>
                    <a:lnTo>
                      <a:pt x="95" y="17"/>
                    </a:lnTo>
                    <a:lnTo>
                      <a:pt x="95" y="15"/>
                    </a:lnTo>
                    <a:lnTo>
                      <a:pt x="92" y="15"/>
                    </a:lnTo>
                    <a:lnTo>
                      <a:pt x="92" y="12"/>
                    </a:lnTo>
                    <a:lnTo>
                      <a:pt x="92" y="15"/>
                    </a:lnTo>
                    <a:lnTo>
                      <a:pt x="92" y="12"/>
                    </a:lnTo>
                    <a:lnTo>
                      <a:pt x="90" y="12"/>
                    </a:lnTo>
                    <a:lnTo>
                      <a:pt x="88" y="12"/>
                    </a:lnTo>
                    <a:lnTo>
                      <a:pt x="90" y="12"/>
                    </a:lnTo>
                    <a:lnTo>
                      <a:pt x="88" y="12"/>
                    </a:lnTo>
                    <a:lnTo>
                      <a:pt x="88" y="10"/>
                    </a:lnTo>
                    <a:lnTo>
                      <a:pt x="90" y="10"/>
                    </a:lnTo>
                    <a:lnTo>
                      <a:pt x="88" y="10"/>
                    </a:lnTo>
                    <a:lnTo>
                      <a:pt x="90" y="10"/>
                    </a:lnTo>
                    <a:lnTo>
                      <a:pt x="90" y="7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88" y="7"/>
                    </a:lnTo>
                    <a:lnTo>
                      <a:pt x="88" y="10"/>
                    </a:lnTo>
                    <a:lnTo>
                      <a:pt x="85" y="10"/>
                    </a:lnTo>
                    <a:lnTo>
                      <a:pt x="85" y="7"/>
                    </a:lnTo>
                    <a:lnTo>
                      <a:pt x="83" y="7"/>
                    </a:lnTo>
                    <a:lnTo>
                      <a:pt x="85" y="7"/>
                    </a:lnTo>
                    <a:lnTo>
                      <a:pt x="88" y="7"/>
                    </a:lnTo>
                    <a:lnTo>
                      <a:pt x="88" y="5"/>
                    </a:lnTo>
                    <a:lnTo>
                      <a:pt x="88" y="7"/>
                    </a:lnTo>
                    <a:lnTo>
                      <a:pt x="88" y="5"/>
                    </a:lnTo>
                    <a:lnTo>
                      <a:pt x="88" y="7"/>
                    </a:lnTo>
                    <a:lnTo>
                      <a:pt x="88" y="5"/>
                    </a:lnTo>
                    <a:lnTo>
                      <a:pt x="90" y="5"/>
                    </a:lnTo>
                    <a:lnTo>
                      <a:pt x="90" y="7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2" y="0"/>
                    </a:lnTo>
                    <a:lnTo>
                      <a:pt x="92" y="2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7" y="0"/>
                    </a:lnTo>
                    <a:moveTo>
                      <a:pt x="119" y="10"/>
                    </a:moveTo>
                    <a:lnTo>
                      <a:pt x="119" y="12"/>
                    </a:lnTo>
                    <a:lnTo>
                      <a:pt x="119" y="10"/>
                    </a:lnTo>
                    <a:lnTo>
                      <a:pt x="119" y="12"/>
                    </a:lnTo>
                    <a:lnTo>
                      <a:pt x="119" y="10"/>
                    </a:lnTo>
                    <a:lnTo>
                      <a:pt x="117" y="10"/>
                    </a:lnTo>
                    <a:lnTo>
                      <a:pt x="117" y="12"/>
                    </a:lnTo>
                    <a:lnTo>
                      <a:pt x="117" y="10"/>
                    </a:lnTo>
                    <a:lnTo>
                      <a:pt x="117" y="12"/>
                    </a:lnTo>
                    <a:lnTo>
                      <a:pt x="114" y="12"/>
                    </a:lnTo>
                    <a:lnTo>
                      <a:pt x="114" y="15"/>
                    </a:lnTo>
                    <a:lnTo>
                      <a:pt x="117" y="15"/>
                    </a:lnTo>
                    <a:lnTo>
                      <a:pt x="114" y="15"/>
                    </a:lnTo>
                    <a:lnTo>
                      <a:pt x="117" y="15"/>
                    </a:lnTo>
                    <a:lnTo>
                      <a:pt x="119" y="15"/>
                    </a:lnTo>
                    <a:lnTo>
                      <a:pt x="119" y="12"/>
                    </a:lnTo>
                    <a:lnTo>
                      <a:pt x="117" y="12"/>
                    </a:lnTo>
                    <a:lnTo>
                      <a:pt x="119" y="12"/>
                    </a:lnTo>
                    <a:lnTo>
                      <a:pt x="122" y="12"/>
                    </a:lnTo>
                    <a:lnTo>
                      <a:pt x="122" y="15"/>
                    </a:lnTo>
                    <a:lnTo>
                      <a:pt x="124" y="15"/>
                    </a:lnTo>
                    <a:lnTo>
                      <a:pt x="124" y="17"/>
                    </a:lnTo>
                    <a:lnTo>
                      <a:pt x="127" y="17"/>
                    </a:lnTo>
                    <a:lnTo>
                      <a:pt x="127" y="15"/>
                    </a:lnTo>
                    <a:lnTo>
                      <a:pt x="127" y="17"/>
                    </a:lnTo>
                    <a:lnTo>
                      <a:pt x="127" y="15"/>
                    </a:lnTo>
                    <a:lnTo>
                      <a:pt x="127" y="17"/>
                    </a:lnTo>
                    <a:lnTo>
                      <a:pt x="127" y="15"/>
                    </a:lnTo>
                    <a:lnTo>
                      <a:pt x="127" y="12"/>
                    </a:lnTo>
                    <a:lnTo>
                      <a:pt x="124" y="12"/>
                    </a:lnTo>
                    <a:lnTo>
                      <a:pt x="127" y="12"/>
                    </a:lnTo>
                    <a:lnTo>
                      <a:pt x="124" y="12"/>
                    </a:lnTo>
                    <a:lnTo>
                      <a:pt x="124" y="15"/>
                    </a:lnTo>
                    <a:lnTo>
                      <a:pt x="124" y="12"/>
                    </a:lnTo>
                    <a:lnTo>
                      <a:pt x="122" y="12"/>
                    </a:lnTo>
                    <a:lnTo>
                      <a:pt x="122" y="10"/>
                    </a:lnTo>
                    <a:lnTo>
                      <a:pt x="122" y="12"/>
                    </a:lnTo>
                    <a:lnTo>
                      <a:pt x="122" y="10"/>
                    </a:lnTo>
                    <a:lnTo>
                      <a:pt x="119" y="10"/>
                    </a:lnTo>
                    <a:moveTo>
                      <a:pt x="95" y="0"/>
                    </a:moveTo>
                    <a:lnTo>
                      <a:pt x="97" y="0"/>
                    </a:lnTo>
                    <a:lnTo>
                      <a:pt x="9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3" name="Freeform 2460"/>
              <p:cNvSpPr>
                <a:spLocks/>
              </p:cNvSpPr>
              <p:nvPr/>
            </p:nvSpPr>
            <p:spPr bwMode="auto">
              <a:xfrm>
                <a:off x="2500" y="1782"/>
                <a:ext cx="352" cy="508"/>
              </a:xfrm>
              <a:custGeom>
                <a:avLst/>
                <a:gdLst>
                  <a:gd name="T0" fmla="*/ 196 w 352"/>
                  <a:gd name="T1" fmla="*/ 17 h 508"/>
                  <a:gd name="T2" fmla="*/ 208 w 352"/>
                  <a:gd name="T3" fmla="*/ 34 h 508"/>
                  <a:gd name="T4" fmla="*/ 227 w 352"/>
                  <a:gd name="T5" fmla="*/ 48 h 508"/>
                  <a:gd name="T6" fmla="*/ 235 w 352"/>
                  <a:gd name="T7" fmla="*/ 66 h 508"/>
                  <a:gd name="T8" fmla="*/ 262 w 352"/>
                  <a:gd name="T9" fmla="*/ 66 h 508"/>
                  <a:gd name="T10" fmla="*/ 281 w 352"/>
                  <a:gd name="T11" fmla="*/ 66 h 508"/>
                  <a:gd name="T12" fmla="*/ 303 w 352"/>
                  <a:gd name="T13" fmla="*/ 68 h 508"/>
                  <a:gd name="T14" fmla="*/ 303 w 352"/>
                  <a:gd name="T15" fmla="*/ 107 h 508"/>
                  <a:gd name="T16" fmla="*/ 306 w 352"/>
                  <a:gd name="T17" fmla="*/ 114 h 508"/>
                  <a:gd name="T18" fmla="*/ 286 w 352"/>
                  <a:gd name="T19" fmla="*/ 119 h 508"/>
                  <a:gd name="T20" fmla="*/ 271 w 352"/>
                  <a:gd name="T21" fmla="*/ 124 h 508"/>
                  <a:gd name="T22" fmla="*/ 257 w 352"/>
                  <a:gd name="T23" fmla="*/ 132 h 508"/>
                  <a:gd name="T24" fmla="*/ 240 w 352"/>
                  <a:gd name="T25" fmla="*/ 139 h 508"/>
                  <a:gd name="T26" fmla="*/ 230 w 352"/>
                  <a:gd name="T27" fmla="*/ 158 h 508"/>
                  <a:gd name="T28" fmla="*/ 225 w 352"/>
                  <a:gd name="T29" fmla="*/ 183 h 508"/>
                  <a:gd name="T30" fmla="*/ 218 w 352"/>
                  <a:gd name="T31" fmla="*/ 185 h 508"/>
                  <a:gd name="T32" fmla="*/ 208 w 352"/>
                  <a:gd name="T33" fmla="*/ 205 h 508"/>
                  <a:gd name="T34" fmla="*/ 218 w 352"/>
                  <a:gd name="T35" fmla="*/ 229 h 508"/>
                  <a:gd name="T36" fmla="*/ 232 w 352"/>
                  <a:gd name="T37" fmla="*/ 251 h 508"/>
                  <a:gd name="T38" fmla="*/ 252 w 352"/>
                  <a:gd name="T39" fmla="*/ 266 h 508"/>
                  <a:gd name="T40" fmla="*/ 288 w 352"/>
                  <a:gd name="T41" fmla="*/ 269 h 508"/>
                  <a:gd name="T42" fmla="*/ 301 w 352"/>
                  <a:gd name="T43" fmla="*/ 266 h 508"/>
                  <a:gd name="T44" fmla="*/ 330 w 352"/>
                  <a:gd name="T45" fmla="*/ 305 h 508"/>
                  <a:gd name="T46" fmla="*/ 347 w 352"/>
                  <a:gd name="T47" fmla="*/ 352 h 508"/>
                  <a:gd name="T48" fmla="*/ 342 w 352"/>
                  <a:gd name="T49" fmla="*/ 376 h 508"/>
                  <a:gd name="T50" fmla="*/ 337 w 352"/>
                  <a:gd name="T51" fmla="*/ 401 h 508"/>
                  <a:gd name="T52" fmla="*/ 337 w 352"/>
                  <a:gd name="T53" fmla="*/ 423 h 508"/>
                  <a:gd name="T54" fmla="*/ 318 w 352"/>
                  <a:gd name="T55" fmla="*/ 423 h 508"/>
                  <a:gd name="T56" fmla="*/ 318 w 352"/>
                  <a:gd name="T57" fmla="*/ 432 h 508"/>
                  <a:gd name="T58" fmla="*/ 323 w 352"/>
                  <a:gd name="T59" fmla="*/ 442 h 508"/>
                  <a:gd name="T60" fmla="*/ 330 w 352"/>
                  <a:gd name="T61" fmla="*/ 449 h 508"/>
                  <a:gd name="T62" fmla="*/ 342 w 352"/>
                  <a:gd name="T63" fmla="*/ 454 h 508"/>
                  <a:gd name="T64" fmla="*/ 330 w 352"/>
                  <a:gd name="T65" fmla="*/ 481 h 508"/>
                  <a:gd name="T66" fmla="*/ 303 w 352"/>
                  <a:gd name="T67" fmla="*/ 506 h 508"/>
                  <a:gd name="T68" fmla="*/ 276 w 352"/>
                  <a:gd name="T69" fmla="*/ 489 h 508"/>
                  <a:gd name="T70" fmla="*/ 254 w 352"/>
                  <a:gd name="T71" fmla="*/ 467 h 508"/>
                  <a:gd name="T72" fmla="*/ 220 w 352"/>
                  <a:gd name="T73" fmla="*/ 452 h 508"/>
                  <a:gd name="T74" fmla="*/ 186 w 352"/>
                  <a:gd name="T75" fmla="*/ 432 h 508"/>
                  <a:gd name="T76" fmla="*/ 166 w 352"/>
                  <a:gd name="T77" fmla="*/ 418 h 508"/>
                  <a:gd name="T78" fmla="*/ 147 w 352"/>
                  <a:gd name="T79" fmla="*/ 398 h 508"/>
                  <a:gd name="T80" fmla="*/ 137 w 352"/>
                  <a:gd name="T81" fmla="*/ 383 h 508"/>
                  <a:gd name="T82" fmla="*/ 134 w 352"/>
                  <a:gd name="T83" fmla="*/ 354 h 508"/>
                  <a:gd name="T84" fmla="*/ 117 w 352"/>
                  <a:gd name="T85" fmla="*/ 332 h 508"/>
                  <a:gd name="T86" fmla="*/ 103 w 352"/>
                  <a:gd name="T87" fmla="*/ 313 h 508"/>
                  <a:gd name="T88" fmla="*/ 90 w 352"/>
                  <a:gd name="T89" fmla="*/ 283 h 508"/>
                  <a:gd name="T90" fmla="*/ 81 w 352"/>
                  <a:gd name="T91" fmla="*/ 259 h 508"/>
                  <a:gd name="T92" fmla="*/ 71 w 352"/>
                  <a:gd name="T93" fmla="*/ 234 h 508"/>
                  <a:gd name="T94" fmla="*/ 54 w 352"/>
                  <a:gd name="T95" fmla="*/ 212 h 508"/>
                  <a:gd name="T96" fmla="*/ 32 w 352"/>
                  <a:gd name="T97" fmla="*/ 180 h 508"/>
                  <a:gd name="T98" fmla="*/ 15 w 352"/>
                  <a:gd name="T99" fmla="*/ 161 h 508"/>
                  <a:gd name="T100" fmla="*/ 2 w 352"/>
                  <a:gd name="T101" fmla="*/ 129 h 508"/>
                  <a:gd name="T102" fmla="*/ 20 w 352"/>
                  <a:gd name="T103" fmla="*/ 102 h 508"/>
                  <a:gd name="T104" fmla="*/ 34 w 352"/>
                  <a:gd name="T105" fmla="*/ 107 h 508"/>
                  <a:gd name="T106" fmla="*/ 24 w 352"/>
                  <a:gd name="T107" fmla="*/ 119 h 508"/>
                  <a:gd name="T108" fmla="*/ 42 w 352"/>
                  <a:gd name="T109" fmla="*/ 122 h 508"/>
                  <a:gd name="T110" fmla="*/ 68 w 352"/>
                  <a:gd name="T111" fmla="*/ 134 h 508"/>
                  <a:gd name="T112" fmla="*/ 83 w 352"/>
                  <a:gd name="T113" fmla="*/ 102 h 508"/>
                  <a:gd name="T114" fmla="*/ 93 w 352"/>
                  <a:gd name="T115" fmla="*/ 88 h 508"/>
                  <a:gd name="T116" fmla="*/ 132 w 352"/>
                  <a:gd name="T117" fmla="*/ 70 h 508"/>
                  <a:gd name="T118" fmla="*/ 166 w 352"/>
                  <a:gd name="T119" fmla="*/ 26 h 508"/>
                  <a:gd name="T120" fmla="*/ 166 w 352"/>
                  <a:gd name="T121" fmla="*/ 1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52" h="508">
                    <a:moveTo>
                      <a:pt x="171" y="0"/>
                    </a:moveTo>
                    <a:lnTo>
                      <a:pt x="171" y="2"/>
                    </a:lnTo>
                    <a:lnTo>
                      <a:pt x="174" y="2"/>
                    </a:lnTo>
                    <a:lnTo>
                      <a:pt x="176" y="2"/>
                    </a:lnTo>
                    <a:lnTo>
                      <a:pt x="176" y="4"/>
                    </a:lnTo>
                    <a:lnTo>
                      <a:pt x="178" y="4"/>
                    </a:lnTo>
                    <a:lnTo>
                      <a:pt x="178" y="7"/>
                    </a:lnTo>
                    <a:lnTo>
                      <a:pt x="181" y="7"/>
                    </a:lnTo>
                    <a:lnTo>
                      <a:pt x="181" y="4"/>
                    </a:lnTo>
                    <a:lnTo>
                      <a:pt x="183" y="4"/>
                    </a:lnTo>
                    <a:lnTo>
                      <a:pt x="183" y="7"/>
                    </a:lnTo>
                    <a:lnTo>
                      <a:pt x="183" y="9"/>
                    </a:lnTo>
                    <a:lnTo>
                      <a:pt x="186" y="9"/>
                    </a:lnTo>
                    <a:lnTo>
                      <a:pt x="188" y="9"/>
                    </a:lnTo>
                    <a:lnTo>
                      <a:pt x="188" y="12"/>
                    </a:lnTo>
                    <a:lnTo>
                      <a:pt x="191" y="12"/>
                    </a:lnTo>
                    <a:lnTo>
                      <a:pt x="193" y="12"/>
                    </a:lnTo>
                    <a:lnTo>
                      <a:pt x="193" y="14"/>
                    </a:lnTo>
                    <a:lnTo>
                      <a:pt x="193" y="12"/>
                    </a:lnTo>
                    <a:lnTo>
                      <a:pt x="193" y="14"/>
                    </a:lnTo>
                    <a:lnTo>
                      <a:pt x="193" y="17"/>
                    </a:lnTo>
                    <a:lnTo>
                      <a:pt x="196" y="17"/>
                    </a:lnTo>
                    <a:lnTo>
                      <a:pt x="196" y="19"/>
                    </a:lnTo>
                    <a:lnTo>
                      <a:pt x="193" y="19"/>
                    </a:lnTo>
                    <a:lnTo>
                      <a:pt x="196" y="19"/>
                    </a:lnTo>
                    <a:lnTo>
                      <a:pt x="196" y="22"/>
                    </a:lnTo>
                    <a:lnTo>
                      <a:pt x="198" y="22"/>
                    </a:lnTo>
                    <a:lnTo>
                      <a:pt x="196" y="22"/>
                    </a:lnTo>
                    <a:lnTo>
                      <a:pt x="196" y="24"/>
                    </a:lnTo>
                    <a:lnTo>
                      <a:pt x="198" y="24"/>
                    </a:lnTo>
                    <a:lnTo>
                      <a:pt x="196" y="24"/>
                    </a:lnTo>
                    <a:lnTo>
                      <a:pt x="198" y="24"/>
                    </a:lnTo>
                    <a:lnTo>
                      <a:pt x="198" y="26"/>
                    </a:lnTo>
                    <a:lnTo>
                      <a:pt x="196" y="26"/>
                    </a:lnTo>
                    <a:lnTo>
                      <a:pt x="198" y="26"/>
                    </a:lnTo>
                    <a:lnTo>
                      <a:pt x="200" y="26"/>
                    </a:lnTo>
                    <a:lnTo>
                      <a:pt x="200" y="29"/>
                    </a:lnTo>
                    <a:lnTo>
                      <a:pt x="203" y="29"/>
                    </a:lnTo>
                    <a:lnTo>
                      <a:pt x="203" y="26"/>
                    </a:lnTo>
                    <a:lnTo>
                      <a:pt x="203" y="29"/>
                    </a:lnTo>
                    <a:lnTo>
                      <a:pt x="205" y="29"/>
                    </a:lnTo>
                    <a:lnTo>
                      <a:pt x="205" y="31"/>
                    </a:lnTo>
                    <a:lnTo>
                      <a:pt x="208" y="31"/>
                    </a:lnTo>
                    <a:lnTo>
                      <a:pt x="208" y="34"/>
                    </a:lnTo>
                    <a:lnTo>
                      <a:pt x="210" y="34"/>
                    </a:lnTo>
                    <a:lnTo>
                      <a:pt x="210" y="31"/>
                    </a:lnTo>
                    <a:lnTo>
                      <a:pt x="210" y="34"/>
                    </a:lnTo>
                    <a:lnTo>
                      <a:pt x="213" y="34"/>
                    </a:lnTo>
                    <a:lnTo>
                      <a:pt x="215" y="34"/>
                    </a:lnTo>
                    <a:lnTo>
                      <a:pt x="215" y="36"/>
                    </a:lnTo>
                    <a:lnTo>
                      <a:pt x="218" y="36"/>
                    </a:lnTo>
                    <a:lnTo>
                      <a:pt x="218" y="39"/>
                    </a:lnTo>
                    <a:lnTo>
                      <a:pt x="215" y="39"/>
                    </a:lnTo>
                    <a:lnTo>
                      <a:pt x="218" y="39"/>
                    </a:lnTo>
                    <a:lnTo>
                      <a:pt x="218" y="41"/>
                    </a:lnTo>
                    <a:lnTo>
                      <a:pt x="218" y="44"/>
                    </a:lnTo>
                    <a:lnTo>
                      <a:pt x="220" y="44"/>
                    </a:lnTo>
                    <a:lnTo>
                      <a:pt x="218" y="44"/>
                    </a:lnTo>
                    <a:lnTo>
                      <a:pt x="218" y="46"/>
                    </a:lnTo>
                    <a:lnTo>
                      <a:pt x="218" y="48"/>
                    </a:lnTo>
                    <a:lnTo>
                      <a:pt x="220" y="48"/>
                    </a:lnTo>
                    <a:lnTo>
                      <a:pt x="222" y="48"/>
                    </a:lnTo>
                    <a:lnTo>
                      <a:pt x="222" y="51"/>
                    </a:lnTo>
                    <a:lnTo>
                      <a:pt x="222" y="48"/>
                    </a:lnTo>
                    <a:lnTo>
                      <a:pt x="225" y="48"/>
                    </a:lnTo>
                    <a:lnTo>
                      <a:pt x="227" y="48"/>
                    </a:lnTo>
                    <a:lnTo>
                      <a:pt x="227" y="51"/>
                    </a:lnTo>
                    <a:lnTo>
                      <a:pt x="230" y="51"/>
                    </a:lnTo>
                    <a:lnTo>
                      <a:pt x="230" y="53"/>
                    </a:lnTo>
                    <a:lnTo>
                      <a:pt x="227" y="53"/>
                    </a:lnTo>
                    <a:lnTo>
                      <a:pt x="227" y="56"/>
                    </a:lnTo>
                    <a:lnTo>
                      <a:pt x="230" y="56"/>
                    </a:lnTo>
                    <a:lnTo>
                      <a:pt x="230" y="58"/>
                    </a:lnTo>
                    <a:lnTo>
                      <a:pt x="227" y="58"/>
                    </a:lnTo>
                    <a:lnTo>
                      <a:pt x="227" y="61"/>
                    </a:lnTo>
                    <a:lnTo>
                      <a:pt x="227" y="63"/>
                    </a:lnTo>
                    <a:lnTo>
                      <a:pt x="230" y="63"/>
                    </a:lnTo>
                    <a:lnTo>
                      <a:pt x="227" y="63"/>
                    </a:lnTo>
                    <a:lnTo>
                      <a:pt x="230" y="63"/>
                    </a:lnTo>
                    <a:lnTo>
                      <a:pt x="230" y="66"/>
                    </a:lnTo>
                    <a:lnTo>
                      <a:pt x="230" y="63"/>
                    </a:lnTo>
                    <a:lnTo>
                      <a:pt x="232" y="63"/>
                    </a:lnTo>
                    <a:lnTo>
                      <a:pt x="232" y="66"/>
                    </a:lnTo>
                    <a:lnTo>
                      <a:pt x="232" y="63"/>
                    </a:lnTo>
                    <a:lnTo>
                      <a:pt x="232" y="66"/>
                    </a:lnTo>
                    <a:lnTo>
                      <a:pt x="235" y="66"/>
                    </a:lnTo>
                    <a:lnTo>
                      <a:pt x="235" y="68"/>
                    </a:lnTo>
                    <a:lnTo>
                      <a:pt x="235" y="66"/>
                    </a:lnTo>
                    <a:lnTo>
                      <a:pt x="235" y="68"/>
                    </a:lnTo>
                    <a:lnTo>
                      <a:pt x="237" y="66"/>
                    </a:lnTo>
                    <a:lnTo>
                      <a:pt x="240" y="66"/>
                    </a:lnTo>
                    <a:lnTo>
                      <a:pt x="240" y="68"/>
                    </a:lnTo>
                    <a:lnTo>
                      <a:pt x="242" y="68"/>
                    </a:lnTo>
                    <a:lnTo>
                      <a:pt x="242" y="66"/>
                    </a:lnTo>
                    <a:lnTo>
                      <a:pt x="244" y="66"/>
                    </a:lnTo>
                    <a:lnTo>
                      <a:pt x="247" y="66"/>
                    </a:lnTo>
                    <a:lnTo>
                      <a:pt x="249" y="66"/>
                    </a:lnTo>
                    <a:lnTo>
                      <a:pt x="249" y="68"/>
                    </a:lnTo>
                    <a:lnTo>
                      <a:pt x="252" y="68"/>
                    </a:lnTo>
                    <a:lnTo>
                      <a:pt x="252" y="66"/>
                    </a:lnTo>
                    <a:lnTo>
                      <a:pt x="254" y="66"/>
                    </a:lnTo>
                    <a:lnTo>
                      <a:pt x="254" y="68"/>
                    </a:lnTo>
                    <a:lnTo>
                      <a:pt x="254" y="66"/>
                    </a:lnTo>
                    <a:lnTo>
                      <a:pt x="254" y="68"/>
                    </a:lnTo>
                    <a:lnTo>
                      <a:pt x="257" y="68"/>
                    </a:lnTo>
                    <a:lnTo>
                      <a:pt x="257" y="66"/>
                    </a:lnTo>
                    <a:lnTo>
                      <a:pt x="257" y="63"/>
                    </a:lnTo>
                    <a:lnTo>
                      <a:pt x="259" y="63"/>
                    </a:lnTo>
                    <a:lnTo>
                      <a:pt x="259" y="66"/>
                    </a:lnTo>
                    <a:lnTo>
                      <a:pt x="262" y="66"/>
                    </a:lnTo>
                    <a:lnTo>
                      <a:pt x="262" y="63"/>
                    </a:lnTo>
                    <a:lnTo>
                      <a:pt x="264" y="63"/>
                    </a:lnTo>
                    <a:lnTo>
                      <a:pt x="264" y="61"/>
                    </a:lnTo>
                    <a:lnTo>
                      <a:pt x="266" y="61"/>
                    </a:lnTo>
                    <a:lnTo>
                      <a:pt x="266" y="58"/>
                    </a:lnTo>
                    <a:lnTo>
                      <a:pt x="266" y="61"/>
                    </a:lnTo>
                    <a:lnTo>
                      <a:pt x="269" y="61"/>
                    </a:lnTo>
                    <a:lnTo>
                      <a:pt x="271" y="61"/>
                    </a:lnTo>
                    <a:lnTo>
                      <a:pt x="274" y="61"/>
                    </a:lnTo>
                    <a:lnTo>
                      <a:pt x="274" y="63"/>
                    </a:lnTo>
                    <a:lnTo>
                      <a:pt x="274" y="66"/>
                    </a:lnTo>
                    <a:lnTo>
                      <a:pt x="274" y="63"/>
                    </a:lnTo>
                    <a:lnTo>
                      <a:pt x="276" y="63"/>
                    </a:lnTo>
                    <a:lnTo>
                      <a:pt x="276" y="66"/>
                    </a:lnTo>
                    <a:lnTo>
                      <a:pt x="279" y="66"/>
                    </a:lnTo>
                    <a:lnTo>
                      <a:pt x="279" y="63"/>
                    </a:lnTo>
                    <a:lnTo>
                      <a:pt x="281" y="63"/>
                    </a:lnTo>
                    <a:lnTo>
                      <a:pt x="279" y="63"/>
                    </a:lnTo>
                    <a:lnTo>
                      <a:pt x="279" y="66"/>
                    </a:lnTo>
                    <a:lnTo>
                      <a:pt x="281" y="66"/>
                    </a:lnTo>
                    <a:lnTo>
                      <a:pt x="281" y="63"/>
                    </a:lnTo>
                    <a:lnTo>
                      <a:pt x="281" y="66"/>
                    </a:lnTo>
                    <a:lnTo>
                      <a:pt x="284" y="66"/>
                    </a:lnTo>
                    <a:lnTo>
                      <a:pt x="284" y="63"/>
                    </a:lnTo>
                    <a:lnTo>
                      <a:pt x="286" y="63"/>
                    </a:lnTo>
                    <a:lnTo>
                      <a:pt x="288" y="63"/>
                    </a:lnTo>
                    <a:lnTo>
                      <a:pt x="286" y="63"/>
                    </a:lnTo>
                    <a:lnTo>
                      <a:pt x="286" y="61"/>
                    </a:lnTo>
                    <a:lnTo>
                      <a:pt x="288" y="61"/>
                    </a:lnTo>
                    <a:lnTo>
                      <a:pt x="291" y="61"/>
                    </a:lnTo>
                    <a:lnTo>
                      <a:pt x="291" y="63"/>
                    </a:lnTo>
                    <a:lnTo>
                      <a:pt x="293" y="63"/>
                    </a:lnTo>
                    <a:lnTo>
                      <a:pt x="296" y="63"/>
                    </a:lnTo>
                    <a:lnTo>
                      <a:pt x="296" y="66"/>
                    </a:lnTo>
                    <a:lnTo>
                      <a:pt x="298" y="66"/>
                    </a:lnTo>
                    <a:lnTo>
                      <a:pt x="298" y="68"/>
                    </a:lnTo>
                    <a:lnTo>
                      <a:pt x="301" y="68"/>
                    </a:lnTo>
                    <a:lnTo>
                      <a:pt x="298" y="68"/>
                    </a:lnTo>
                    <a:lnTo>
                      <a:pt x="298" y="66"/>
                    </a:lnTo>
                    <a:lnTo>
                      <a:pt x="301" y="66"/>
                    </a:lnTo>
                    <a:lnTo>
                      <a:pt x="301" y="68"/>
                    </a:lnTo>
                    <a:lnTo>
                      <a:pt x="303" y="68"/>
                    </a:lnTo>
                    <a:lnTo>
                      <a:pt x="303" y="70"/>
                    </a:lnTo>
                    <a:lnTo>
                      <a:pt x="303" y="68"/>
                    </a:lnTo>
                    <a:lnTo>
                      <a:pt x="306" y="68"/>
                    </a:lnTo>
                    <a:lnTo>
                      <a:pt x="308" y="68"/>
                    </a:lnTo>
                    <a:lnTo>
                      <a:pt x="306" y="68"/>
                    </a:lnTo>
                    <a:lnTo>
                      <a:pt x="306" y="70"/>
                    </a:lnTo>
                    <a:lnTo>
                      <a:pt x="308" y="70"/>
                    </a:lnTo>
                    <a:lnTo>
                      <a:pt x="308" y="73"/>
                    </a:lnTo>
                    <a:lnTo>
                      <a:pt x="310" y="73"/>
                    </a:lnTo>
                    <a:lnTo>
                      <a:pt x="310" y="75"/>
                    </a:lnTo>
                    <a:lnTo>
                      <a:pt x="310" y="73"/>
                    </a:lnTo>
                    <a:lnTo>
                      <a:pt x="313" y="73"/>
                    </a:lnTo>
                    <a:lnTo>
                      <a:pt x="313" y="75"/>
                    </a:lnTo>
                    <a:lnTo>
                      <a:pt x="313" y="78"/>
                    </a:lnTo>
                    <a:lnTo>
                      <a:pt x="310" y="78"/>
                    </a:lnTo>
                    <a:lnTo>
                      <a:pt x="310" y="80"/>
                    </a:lnTo>
                    <a:lnTo>
                      <a:pt x="310" y="83"/>
                    </a:lnTo>
                    <a:lnTo>
                      <a:pt x="301" y="95"/>
                    </a:lnTo>
                    <a:lnTo>
                      <a:pt x="301" y="97"/>
                    </a:lnTo>
                    <a:lnTo>
                      <a:pt x="296" y="105"/>
                    </a:lnTo>
                    <a:lnTo>
                      <a:pt x="298" y="105"/>
                    </a:lnTo>
                    <a:lnTo>
                      <a:pt x="301" y="105"/>
                    </a:lnTo>
                    <a:lnTo>
                      <a:pt x="301" y="107"/>
                    </a:lnTo>
                    <a:lnTo>
                      <a:pt x="303" y="107"/>
                    </a:lnTo>
                    <a:lnTo>
                      <a:pt x="303" y="105"/>
                    </a:lnTo>
                    <a:lnTo>
                      <a:pt x="306" y="105"/>
                    </a:lnTo>
                    <a:lnTo>
                      <a:pt x="308" y="105"/>
                    </a:lnTo>
                    <a:lnTo>
                      <a:pt x="308" y="107"/>
                    </a:lnTo>
                    <a:lnTo>
                      <a:pt x="310" y="107"/>
                    </a:lnTo>
                    <a:lnTo>
                      <a:pt x="310" y="110"/>
                    </a:lnTo>
                    <a:lnTo>
                      <a:pt x="310" y="112"/>
                    </a:lnTo>
                    <a:lnTo>
                      <a:pt x="313" y="112"/>
                    </a:lnTo>
                    <a:lnTo>
                      <a:pt x="313" y="114"/>
                    </a:lnTo>
                    <a:lnTo>
                      <a:pt x="315" y="114"/>
                    </a:lnTo>
                    <a:lnTo>
                      <a:pt x="315" y="117"/>
                    </a:lnTo>
                    <a:lnTo>
                      <a:pt x="315" y="119"/>
                    </a:lnTo>
                    <a:lnTo>
                      <a:pt x="313" y="119"/>
                    </a:lnTo>
                    <a:lnTo>
                      <a:pt x="313" y="117"/>
                    </a:lnTo>
                    <a:lnTo>
                      <a:pt x="310" y="117"/>
                    </a:lnTo>
                    <a:lnTo>
                      <a:pt x="310" y="119"/>
                    </a:lnTo>
                    <a:lnTo>
                      <a:pt x="308" y="119"/>
                    </a:lnTo>
                    <a:lnTo>
                      <a:pt x="308" y="117"/>
                    </a:lnTo>
                    <a:lnTo>
                      <a:pt x="306" y="117"/>
                    </a:lnTo>
                    <a:lnTo>
                      <a:pt x="308" y="117"/>
                    </a:lnTo>
                    <a:lnTo>
                      <a:pt x="308" y="114"/>
                    </a:lnTo>
                    <a:lnTo>
                      <a:pt x="306" y="114"/>
                    </a:lnTo>
                    <a:lnTo>
                      <a:pt x="303" y="114"/>
                    </a:lnTo>
                    <a:lnTo>
                      <a:pt x="301" y="114"/>
                    </a:lnTo>
                    <a:lnTo>
                      <a:pt x="301" y="117"/>
                    </a:lnTo>
                    <a:lnTo>
                      <a:pt x="298" y="117"/>
                    </a:lnTo>
                    <a:lnTo>
                      <a:pt x="298" y="114"/>
                    </a:lnTo>
                    <a:lnTo>
                      <a:pt x="296" y="114"/>
                    </a:lnTo>
                    <a:lnTo>
                      <a:pt x="298" y="114"/>
                    </a:lnTo>
                    <a:lnTo>
                      <a:pt x="296" y="114"/>
                    </a:lnTo>
                    <a:lnTo>
                      <a:pt x="296" y="117"/>
                    </a:lnTo>
                    <a:lnTo>
                      <a:pt x="296" y="114"/>
                    </a:lnTo>
                    <a:lnTo>
                      <a:pt x="293" y="114"/>
                    </a:lnTo>
                    <a:lnTo>
                      <a:pt x="293" y="117"/>
                    </a:lnTo>
                    <a:lnTo>
                      <a:pt x="291" y="117"/>
                    </a:lnTo>
                    <a:lnTo>
                      <a:pt x="293" y="117"/>
                    </a:lnTo>
                    <a:lnTo>
                      <a:pt x="291" y="117"/>
                    </a:lnTo>
                    <a:lnTo>
                      <a:pt x="291" y="119"/>
                    </a:lnTo>
                    <a:lnTo>
                      <a:pt x="288" y="119"/>
                    </a:lnTo>
                    <a:lnTo>
                      <a:pt x="288" y="122"/>
                    </a:lnTo>
                    <a:lnTo>
                      <a:pt x="288" y="119"/>
                    </a:lnTo>
                    <a:lnTo>
                      <a:pt x="288" y="122"/>
                    </a:lnTo>
                    <a:lnTo>
                      <a:pt x="286" y="122"/>
                    </a:lnTo>
                    <a:lnTo>
                      <a:pt x="286" y="119"/>
                    </a:lnTo>
                    <a:lnTo>
                      <a:pt x="286" y="122"/>
                    </a:lnTo>
                    <a:lnTo>
                      <a:pt x="286" y="119"/>
                    </a:lnTo>
                    <a:lnTo>
                      <a:pt x="284" y="119"/>
                    </a:lnTo>
                    <a:lnTo>
                      <a:pt x="284" y="122"/>
                    </a:lnTo>
                    <a:lnTo>
                      <a:pt x="281" y="122"/>
                    </a:lnTo>
                    <a:lnTo>
                      <a:pt x="281" y="119"/>
                    </a:lnTo>
                    <a:lnTo>
                      <a:pt x="281" y="122"/>
                    </a:lnTo>
                    <a:lnTo>
                      <a:pt x="279" y="122"/>
                    </a:lnTo>
                    <a:lnTo>
                      <a:pt x="281" y="122"/>
                    </a:lnTo>
                    <a:lnTo>
                      <a:pt x="279" y="122"/>
                    </a:lnTo>
                    <a:lnTo>
                      <a:pt x="281" y="122"/>
                    </a:lnTo>
                    <a:lnTo>
                      <a:pt x="279" y="122"/>
                    </a:lnTo>
                    <a:lnTo>
                      <a:pt x="276" y="122"/>
                    </a:lnTo>
                    <a:lnTo>
                      <a:pt x="276" y="124"/>
                    </a:lnTo>
                    <a:lnTo>
                      <a:pt x="276" y="122"/>
                    </a:lnTo>
                    <a:lnTo>
                      <a:pt x="274" y="122"/>
                    </a:lnTo>
                    <a:lnTo>
                      <a:pt x="274" y="124"/>
                    </a:lnTo>
                    <a:lnTo>
                      <a:pt x="274" y="122"/>
                    </a:lnTo>
                    <a:lnTo>
                      <a:pt x="271" y="122"/>
                    </a:lnTo>
                    <a:lnTo>
                      <a:pt x="271" y="124"/>
                    </a:lnTo>
                    <a:lnTo>
                      <a:pt x="269" y="124"/>
                    </a:lnTo>
                    <a:lnTo>
                      <a:pt x="271" y="124"/>
                    </a:lnTo>
                    <a:lnTo>
                      <a:pt x="271" y="122"/>
                    </a:lnTo>
                    <a:lnTo>
                      <a:pt x="269" y="124"/>
                    </a:lnTo>
                    <a:lnTo>
                      <a:pt x="266" y="124"/>
                    </a:lnTo>
                    <a:lnTo>
                      <a:pt x="266" y="122"/>
                    </a:lnTo>
                    <a:lnTo>
                      <a:pt x="266" y="124"/>
                    </a:lnTo>
                    <a:lnTo>
                      <a:pt x="264" y="124"/>
                    </a:lnTo>
                    <a:lnTo>
                      <a:pt x="262" y="124"/>
                    </a:lnTo>
                    <a:lnTo>
                      <a:pt x="264" y="124"/>
                    </a:lnTo>
                    <a:lnTo>
                      <a:pt x="262" y="124"/>
                    </a:lnTo>
                    <a:lnTo>
                      <a:pt x="264" y="124"/>
                    </a:lnTo>
                    <a:lnTo>
                      <a:pt x="262" y="124"/>
                    </a:lnTo>
                    <a:lnTo>
                      <a:pt x="262" y="127"/>
                    </a:lnTo>
                    <a:lnTo>
                      <a:pt x="259" y="127"/>
                    </a:lnTo>
                    <a:lnTo>
                      <a:pt x="259" y="129"/>
                    </a:lnTo>
                    <a:lnTo>
                      <a:pt x="259" y="127"/>
                    </a:lnTo>
                    <a:lnTo>
                      <a:pt x="259" y="129"/>
                    </a:lnTo>
                    <a:lnTo>
                      <a:pt x="259" y="127"/>
                    </a:lnTo>
                    <a:lnTo>
                      <a:pt x="259" y="129"/>
                    </a:lnTo>
                    <a:lnTo>
                      <a:pt x="257" y="129"/>
                    </a:lnTo>
                    <a:lnTo>
                      <a:pt x="259" y="129"/>
                    </a:lnTo>
                    <a:lnTo>
                      <a:pt x="257" y="129"/>
                    </a:lnTo>
                    <a:lnTo>
                      <a:pt x="257" y="132"/>
                    </a:lnTo>
                    <a:lnTo>
                      <a:pt x="257" y="129"/>
                    </a:lnTo>
                    <a:lnTo>
                      <a:pt x="254" y="129"/>
                    </a:lnTo>
                    <a:lnTo>
                      <a:pt x="254" y="132"/>
                    </a:lnTo>
                    <a:lnTo>
                      <a:pt x="252" y="132"/>
                    </a:lnTo>
                    <a:lnTo>
                      <a:pt x="249" y="132"/>
                    </a:lnTo>
                    <a:lnTo>
                      <a:pt x="252" y="132"/>
                    </a:lnTo>
                    <a:lnTo>
                      <a:pt x="249" y="132"/>
                    </a:lnTo>
                    <a:lnTo>
                      <a:pt x="252" y="132"/>
                    </a:lnTo>
                    <a:lnTo>
                      <a:pt x="249" y="132"/>
                    </a:lnTo>
                    <a:lnTo>
                      <a:pt x="249" y="134"/>
                    </a:lnTo>
                    <a:lnTo>
                      <a:pt x="247" y="134"/>
                    </a:lnTo>
                    <a:lnTo>
                      <a:pt x="249" y="134"/>
                    </a:lnTo>
                    <a:lnTo>
                      <a:pt x="247" y="134"/>
                    </a:lnTo>
                    <a:lnTo>
                      <a:pt x="247" y="136"/>
                    </a:lnTo>
                    <a:lnTo>
                      <a:pt x="247" y="134"/>
                    </a:lnTo>
                    <a:lnTo>
                      <a:pt x="247" y="136"/>
                    </a:lnTo>
                    <a:lnTo>
                      <a:pt x="244" y="136"/>
                    </a:lnTo>
                    <a:lnTo>
                      <a:pt x="244" y="139"/>
                    </a:lnTo>
                    <a:lnTo>
                      <a:pt x="244" y="136"/>
                    </a:lnTo>
                    <a:lnTo>
                      <a:pt x="242" y="136"/>
                    </a:lnTo>
                    <a:lnTo>
                      <a:pt x="242" y="139"/>
                    </a:lnTo>
                    <a:lnTo>
                      <a:pt x="240" y="139"/>
                    </a:lnTo>
                    <a:lnTo>
                      <a:pt x="240" y="141"/>
                    </a:lnTo>
                    <a:lnTo>
                      <a:pt x="240" y="139"/>
                    </a:lnTo>
                    <a:lnTo>
                      <a:pt x="240" y="141"/>
                    </a:lnTo>
                    <a:lnTo>
                      <a:pt x="237" y="141"/>
                    </a:lnTo>
                    <a:lnTo>
                      <a:pt x="235" y="141"/>
                    </a:lnTo>
                    <a:lnTo>
                      <a:pt x="235" y="144"/>
                    </a:lnTo>
                    <a:lnTo>
                      <a:pt x="235" y="141"/>
                    </a:lnTo>
                    <a:lnTo>
                      <a:pt x="235" y="144"/>
                    </a:lnTo>
                    <a:lnTo>
                      <a:pt x="235" y="146"/>
                    </a:lnTo>
                    <a:lnTo>
                      <a:pt x="235" y="149"/>
                    </a:lnTo>
                    <a:lnTo>
                      <a:pt x="235" y="146"/>
                    </a:lnTo>
                    <a:lnTo>
                      <a:pt x="235" y="149"/>
                    </a:lnTo>
                    <a:lnTo>
                      <a:pt x="235" y="151"/>
                    </a:lnTo>
                    <a:lnTo>
                      <a:pt x="232" y="151"/>
                    </a:lnTo>
                    <a:lnTo>
                      <a:pt x="232" y="154"/>
                    </a:lnTo>
                    <a:lnTo>
                      <a:pt x="235" y="154"/>
                    </a:lnTo>
                    <a:lnTo>
                      <a:pt x="232" y="154"/>
                    </a:lnTo>
                    <a:lnTo>
                      <a:pt x="232" y="156"/>
                    </a:lnTo>
                    <a:lnTo>
                      <a:pt x="232" y="158"/>
                    </a:lnTo>
                    <a:lnTo>
                      <a:pt x="232" y="156"/>
                    </a:lnTo>
                    <a:lnTo>
                      <a:pt x="232" y="158"/>
                    </a:lnTo>
                    <a:lnTo>
                      <a:pt x="230" y="158"/>
                    </a:lnTo>
                    <a:lnTo>
                      <a:pt x="230" y="161"/>
                    </a:lnTo>
                    <a:lnTo>
                      <a:pt x="227" y="161"/>
                    </a:lnTo>
                    <a:lnTo>
                      <a:pt x="227" y="163"/>
                    </a:lnTo>
                    <a:lnTo>
                      <a:pt x="227" y="166"/>
                    </a:lnTo>
                    <a:lnTo>
                      <a:pt x="227" y="163"/>
                    </a:lnTo>
                    <a:lnTo>
                      <a:pt x="227" y="166"/>
                    </a:lnTo>
                    <a:lnTo>
                      <a:pt x="225" y="166"/>
                    </a:lnTo>
                    <a:lnTo>
                      <a:pt x="225" y="168"/>
                    </a:lnTo>
                    <a:lnTo>
                      <a:pt x="225" y="171"/>
                    </a:lnTo>
                    <a:lnTo>
                      <a:pt x="227" y="171"/>
                    </a:lnTo>
                    <a:lnTo>
                      <a:pt x="227" y="173"/>
                    </a:lnTo>
                    <a:lnTo>
                      <a:pt x="227" y="176"/>
                    </a:lnTo>
                    <a:lnTo>
                      <a:pt x="230" y="176"/>
                    </a:lnTo>
                    <a:lnTo>
                      <a:pt x="230" y="178"/>
                    </a:lnTo>
                    <a:lnTo>
                      <a:pt x="227" y="178"/>
                    </a:lnTo>
                    <a:lnTo>
                      <a:pt x="230" y="178"/>
                    </a:lnTo>
                    <a:lnTo>
                      <a:pt x="227" y="178"/>
                    </a:lnTo>
                    <a:lnTo>
                      <a:pt x="230" y="178"/>
                    </a:lnTo>
                    <a:lnTo>
                      <a:pt x="227" y="178"/>
                    </a:lnTo>
                    <a:lnTo>
                      <a:pt x="227" y="180"/>
                    </a:lnTo>
                    <a:lnTo>
                      <a:pt x="225" y="180"/>
                    </a:lnTo>
                    <a:lnTo>
                      <a:pt x="225" y="183"/>
                    </a:lnTo>
                    <a:lnTo>
                      <a:pt x="225" y="180"/>
                    </a:lnTo>
                    <a:lnTo>
                      <a:pt x="225" y="183"/>
                    </a:lnTo>
                    <a:lnTo>
                      <a:pt x="225" y="180"/>
                    </a:lnTo>
                    <a:lnTo>
                      <a:pt x="225" y="183"/>
                    </a:lnTo>
                    <a:lnTo>
                      <a:pt x="225" y="180"/>
                    </a:lnTo>
                    <a:lnTo>
                      <a:pt x="225" y="183"/>
                    </a:lnTo>
                    <a:lnTo>
                      <a:pt x="225" y="180"/>
                    </a:lnTo>
                    <a:lnTo>
                      <a:pt x="225" y="183"/>
                    </a:lnTo>
                    <a:lnTo>
                      <a:pt x="225" y="180"/>
                    </a:lnTo>
                    <a:lnTo>
                      <a:pt x="225" y="183"/>
                    </a:lnTo>
                    <a:lnTo>
                      <a:pt x="225" y="180"/>
                    </a:lnTo>
                    <a:lnTo>
                      <a:pt x="225" y="183"/>
                    </a:lnTo>
                    <a:lnTo>
                      <a:pt x="222" y="183"/>
                    </a:lnTo>
                    <a:lnTo>
                      <a:pt x="220" y="183"/>
                    </a:lnTo>
                    <a:lnTo>
                      <a:pt x="218" y="183"/>
                    </a:lnTo>
                    <a:lnTo>
                      <a:pt x="218" y="185"/>
                    </a:lnTo>
                    <a:lnTo>
                      <a:pt x="218" y="183"/>
                    </a:lnTo>
                    <a:lnTo>
                      <a:pt x="218" y="185"/>
                    </a:lnTo>
                    <a:lnTo>
                      <a:pt x="218" y="183"/>
                    </a:lnTo>
                    <a:lnTo>
                      <a:pt x="218" y="185"/>
                    </a:lnTo>
                    <a:lnTo>
                      <a:pt x="218" y="183"/>
                    </a:lnTo>
                    <a:lnTo>
                      <a:pt x="218" y="185"/>
                    </a:lnTo>
                    <a:lnTo>
                      <a:pt x="218" y="183"/>
                    </a:lnTo>
                    <a:lnTo>
                      <a:pt x="218" y="185"/>
                    </a:lnTo>
                    <a:lnTo>
                      <a:pt x="218" y="183"/>
                    </a:lnTo>
                    <a:lnTo>
                      <a:pt x="218" y="185"/>
                    </a:lnTo>
                    <a:lnTo>
                      <a:pt x="215" y="185"/>
                    </a:lnTo>
                    <a:lnTo>
                      <a:pt x="218" y="185"/>
                    </a:lnTo>
                    <a:lnTo>
                      <a:pt x="215" y="185"/>
                    </a:lnTo>
                    <a:lnTo>
                      <a:pt x="215" y="188"/>
                    </a:lnTo>
                    <a:lnTo>
                      <a:pt x="213" y="188"/>
                    </a:lnTo>
                    <a:lnTo>
                      <a:pt x="213" y="190"/>
                    </a:lnTo>
                    <a:lnTo>
                      <a:pt x="210" y="190"/>
                    </a:lnTo>
                    <a:lnTo>
                      <a:pt x="210" y="193"/>
                    </a:lnTo>
                    <a:lnTo>
                      <a:pt x="210" y="195"/>
                    </a:lnTo>
                    <a:lnTo>
                      <a:pt x="210" y="198"/>
                    </a:lnTo>
                    <a:lnTo>
                      <a:pt x="210" y="200"/>
                    </a:lnTo>
                    <a:lnTo>
                      <a:pt x="213" y="200"/>
                    </a:lnTo>
                    <a:lnTo>
                      <a:pt x="213" y="203"/>
                    </a:lnTo>
                    <a:lnTo>
                      <a:pt x="210" y="203"/>
                    </a:lnTo>
                    <a:lnTo>
                      <a:pt x="208" y="203"/>
                    </a:lnTo>
                    <a:lnTo>
                      <a:pt x="208" y="205"/>
                    </a:lnTo>
                    <a:lnTo>
                      <a:pt x="208" y="203"/>
                    </a:lnTo>
                    <a:lnTo>
                      <a:pt x="208" y="205"/>
                    </a:lnTo>
                    <a:lnTo>
                      <a:pt x="208" y="203"/>
                    </a:lnTo>
                    <a:lnTo>
                      <a:pt x="205" y="203"/>
                    </a:lnTo>
                    <a:lnTo>
                      <a:pt x="205" y="205"/>
                    </a:lnTo>
                    <a:lnTo>
                      <a:pt x="208" y="205"/>
                    </a:lnTo>
                    <a:lnTo>
                      <a:pt x="208" y="207"/>
                    </a:lnTo>
                    <a:lnTo>
                      <a:pt x="205" y="207"/>
                    </a:lnTo>
                    <a:lnTo>
                      <a:pt x="205" y="210"/>
                    </a:lnTo>
                    <a:lnTo>
                      <a:pt x="208" y="210"/>
                    </a:lnTo>
                    <a:lnTo>
                      <a:pt x="208" y="212"/>
                    </a:lnTo>
                    <a:lnTo>
                      <a:pt x="210" y="212"/>
                    </a:lnTo>
                    <a:lnTo>
                      <a:pt x="210" y="215"/>
                    </a:lnTo>
                    <a:lnTo>
                      <a:pt x="213" y="215"/>
                    </a:lnTo>
                    <a:lnTo>
                      <a:pt x="213" y="217"/>
                    </a:lnTo>
                    <a:lnTo>
                      <a:pt x="210" y="217"/>
                    </a:lnTo>
                    <a:lnTo>
                      <a:pt x="210" y="220"/>
                    </a:lnTo>
                    <a:lnTo>
                      <a:pt x="213" y="220"/>
                    </a:lnTo>
                    <a:lnTo>
                      <a:pt x="213" y="222"/>
                    </a:lnTo>
                    <a:lnTo>
                      <a:pt x="215" y="222"/>
                    </a:lnTo>
                    <a:lnTo>
                      <a:pt x="215" y="225"/>
                    </a:lnTo>
                    <a:lnTo>
                      <a:pt x="215" y="227"/>
                    </a:lnTo>
                    <a:lnTo>
                      <a:pt x="218" y="227"/>
                    </a:lnTo>
                    <a:lnTo>
                      <a:pt x="218" y="229"/>
                    </a:lnTo>
                    <a:lnTo>
                      <a:pt x="218" y="232"/>
                    </a:lnTo>
                    <a:lnTo>
                      <a:pt x="220" y="232"/>
                    </a:lnTo>
                    <a:lnTo>
                      <a:pt x="220" y="234"/>
                    </a:lnTo>
                    <a:lnTo>
                      <a:pt x="222" y="234"/>
                    </a:lnTo>
                    <a:lnTo>
                      <a:pt x="222" y="237"/>
                    </a:lnTo>
                    <a:lnTo>
                      <a:pt x="222" y="239"/>
                    </a:lnTo>
                    <a:lnTo>
                      <a:pt x="222" y="237"/>
                    </a:lnTo>
                    <a:lnTo>
                      <a:pt x="222" y="239"/>
                    </a:lnTo>
                    <a:lnTo>
                      <a:pt x="225" y="239"/>
                    </a:lnTo>
                    <a:lnTo>
                      <a:pt x="227" y="239"/>
                    </a:lnTo>
                    <a:lnTo>
                      <a:pt x="227" y="242"/>
                    </a:lnTo>
                    <a:lnTo>
                      <a:pt x="230" y="242"/>
                    </a:lnTo>
                    <a:lnTo>
                      <a:pt x="230" y="244"/>
                    </a:lnTo>
                    <a:lnTo>
                      <a:pt x="230" y="247"/>
                    </a:lnTo>
                    <a:lnTo>
                      <a:pt x="232" y="247"/>
                    </a:lnTo>
                    <a:lnTo>
                      <a:pt x="232" y="249"/>
                    </a:lnTo>
                    <a:lnTo>
                      <a:pt x="235" y="249"/>
                    </a:lnTo>
                    <a:lnTo>
                      <a:pt x="232" y="249"/>
                    </a:lnTo>
                    <a:lnTo>
                      <a:pt x="235" y="249"/>
                    </a:lnTo>
                    <a:lnTo>
                      <a:pt x="232" y="251"/>
                    </a:lnTo>
                    <a:lnTo>
                      <a:pt x="235" y="251"/>
                    </a:lnTo>
                    <a:lnTo>
                      <a:pt x="232" y="251"/>
                    </a:lnTo>
                    <a:lnTo>
                      <a:pt x="235" y="251"/>
                    </a:lnTo>
                    <a:lnTo>
                      <a:pt x="232" y="251"/>
                    </a:lnTo>
                    <a:lnTo>
                      <a:pt x="232" y="254"/>
                    </a:lnTo>
                    <a:lnTo>
                      <a:pt x="230" y="254"/>
                    </a:lnTo>
                    <a:lnTo>
                      <a:pt x="230" y="256"/>
                    </a:lnTo>
                    <a:lnTo>
                      <a:pt x="230" y="254"/>
                    </a:lnTo>
                    <a:lnTo>
                      <a:pt x="230" y="256"/>
                    </a:lnTo>
                    <a:lnTo>
                      <a:pt x="227" y="256"/>
                    </a:lnTo>
                    <a:lnTo>
                      <a:pt x="227" y="259"/>
                    </a:lnTo>
                    <a:lnTo>
                      <a:pt x="227" y="261"/>
                    </a:lnTo>
                    <a:lnTo>
                      <a:pt x="232" y="261"/>
                    </a:lnTo>
                    <a:lnTo>
                      <a:pt x="237" y="261"/>
                    </a:lnTo>
                    <a:lnTo>
                      <a:pt x="240" y="261"/>
                    </a:lnTo>
                    <a:lnTo>
                      <a:pt x="242" y="261"/>
                    </a:lnTo>
                    <a:lnTo>
                      <a:pt x="240" y="261"/>
                    </a:lnTo>
                    <a:lnTo>
                      <a:pt x="242" y="261"/>
                    </a:lnTo>
                    <a:lnTo>
                      <a:pt x="244" y="261"/>
                    </a:lnTo>
                    <a:lnTo>
                      <a:pt x="247" y="261"/>
                    </a:lnTo>
                    <a:lnTo>
                      <a:pt x="249" y="261"/>
                    </a:lnTo>
                    <a:lnTo>
                      <a:pt x="249" y="264"/>
                    </a:lnTo>
                    <a:lnTo>
                      <a:pt x="252" y="264"/>
                    </a:lnTo>
                    <a:lnTo>
                      <a:pt x="252" y="266"/>
                    </a:lnTo>
                    <a:lnTo>
                      <a:pt x="252" y="269"/>
                    </a:lnTo>
                    <a:lnTo>
                      <a:pt x="252" y="271"/>
                    </a:lnTo>
                    <a:lnTo>
                      <a:pt x="254" y="271"/>
                    </a:lnTo>
                    <a:lnTo>
                      <a:pt x="254" y="273"/>
                    </a:lnTo>
                    <a:lnTo>
                      <a:pt x="257" y="273"/>
                    </a:lnTo>
                    <a:lnTo>
                      <a:pt x="254" y="273"/>
                    </a:lnTo>
                    <a:lnTo>
                      <a:pt x="254" y="276"/>
                    </a:lnTo>
                    <a:lnTo>
                      <a:pt x="257" y="276"/>
                    </a:lnTo>
                    <a:lnTo>
                      <a:pt x="254" y="276"/>
                    </a:lnTo>
                    <a:lnTo>
                      <a:pt x="259" y="276"/>
                    </a:lnTo>
                    <a:lnTo>
                      <a:pt x="274" y="276"/>
                    </a:lnTo>
                    <a:lnTo>
                      <a:pt x="276" y="276"/>
                    </a:lnTo>
                    <a:lnTo>
                      <a:pt x="279" y="276"/>
                    </a:lnTo>
                    <a:lnTo>
                      <a:pt x="281" y="276"/>
                    </a:lnTo>
                    <a:lnTo>
                      <a:pt x="281" y="273"/>
                    </a:lnTo>
                    <a:lnTo>
                      <a:pt x="284" y="273"/>
                    </a:lnTo>
                    <a:lnTo>
                      <a:pt x="281" y="273"/>
                    </a:lnTo>
                    <a:lnTo>
                      <a:pt x="284" y="273"/>
                    </a:lnTo>
                    <a:lnTo>
                      <a:pt x="284" y="271"/>
                    </a:lnTo>
                    <a:lnTo>
                      <a:pt x="286" y="271"/>
                    </a:lnTo>
                    <a:lnTo>
                      <a:pt x="288" y="271"/>
                    </a:lnTo>
                    <a:lnTo>
                      <a:pt x="288" y="269"/>
                    </a:lnTo>
                    <a:lnTo>
                      <a:pt x="291" y="269"/>
                    </a:lnTo>
                    <a:lnTo>
                      <a:pt x="288" y="269"/>
                    </a:lnTo>
                    <a:lnTo>
                      <a:pt x="291" y="269"/>
                    </a:lnTo>
                    <a:lnTo>
                      <a:pt x="291" y="266"/>
                    </a:lnTo>
                    <a:lnTo>
                      <a:pt x="293" y="266"/>
                    </a:lnTo>
                    <a:lnTo>
                      <a:pt x="293" y="264"/>
                    </a:lnTo>
                    <a:lnTo>
                      <a:pt x="296" y="264"/>
                    </a:lnTo>
                    <a:lnTo>
                      <a:pt x="298" y="264"/>
                    </a:lnTo>
                    <a:lnTo>
                      <a:pt x="298" y="261"/>
                    </a:lnTo>
                    <a:lnTo>
                      <a:pt x="298" y="264"/>
                    </a:lnTo>
                    <a:lnTo>
                      <a:pt x="298" y="261"/>
                    </a:lnTo>
                    <a:lnTo>
                      <a:pt x="301" y="261"/>
                    </a:lnTo>
                    <a:lnTo>
                      <a:pt x="301" y="264"/>
                    </a:lnTo>
                    <a:lnTo>
                      <a:pt x="301" y="261"/>
                    </a:lnTo>
                    <a:lnTo>
                      <a:pt x="301" y="264"/>
                    </a:lnTo>
                    <a:lnTo>
                      <a:pt x="298" y="264"/>
                    </a:lnTo>
                    <a:lnTo>
                      <a:pt x="301" y="264"/>
                    </a:lnTo>
                    <a:lnTo>
                      <a:pt x="298" y="264"/>
                    </a:lnTo>
                    <a:lnTo>
                      <a:pt x="298" y="266"/>
                    </a:lnTo>
                    <a:lnTo>
                      <a:pt x="298" y="264"/>
                    </a:lnTo>
                    <a:lnTo>
                      <a:pt x="298" y="266"/>
                    </a:lnTo>
                    <a:lnTo>
                      <a:pt x="301" y="266"/>
                    </a:lnTo>
                    <a:lnTo>
                      <a:pt x="301" y="269"/>
                    </a:lnTo>
                    <a:lnTo>
                      <a:pt x="301" y="271"/>
                    </a:lnTo>
                    <a:lnTo>
                      <a:pt x="298" y="271"/>
                    </a:lnTo>
                    <a:lnTo>
                      <a:pt x="298" y="273"/>
                    </a:lnTo>
                    <a:lnTo>
                      <a:pt x="298" y="276"/>
                    </a:lnTo>
                    <a:lnTo>
                      <a:pt x="298" y="305"/>
                    </a:lnTo>
                    <a:lnTo>
                      <a:pt x="301" y="303"/>
                    </a:lnTo>
                    <a:lnTo>
                      <a:pt x="303" y="303"/>
                    </a:lnTo>
                    <a:lnTo>
                      <a:pt x="303" y="305"/>
                    </a:lnTo>
                    <a:lnTo>
                      <a:pt x="306" y="305"/>
                    </a:lnTo>
                    <a:lnTo>
                      <a:pt x="308" y="305"/>
                    </a:lnTo>
                    <a:lnTo>
                      <a:pt x="310" y="305"/>
                    </a:lnTo>
                    <a:lnTo>
                      <a:pt x="313" y="305"/>
                    </a:lnTo>
                    <a:lnTo>
                      <a:pt x="313" y="303"/>
                    </a:lnTo>
                    <a:lnTo>
                      <a:pt x="315" y="303"/>
                    </a:lnTo>
                    <a:lnTo>
                      <a:pt x="318" y="303"/>
                    </a:lnTo>
                    <a:lnTo>
                      <a:pt x="320" y="303"/>
                    </a:lnTo>
                    <a:lnTo>
                      <a:pt x="323" y="303"/>
                    </a:lnTo>
                    <a:lnTo>
                      <a:pt x="325" y="303"/>
                    </a:lnTo>
                    <a:lnTo>
                      <a:pt x="328" y="303"/>
                    </a:lnTo>
                    <a:lnTo>
                      <a:pt x="328" y="305"/>
                    </a:lnTo>
                    <a:lnTo>
                      <a:pt x="330" y="305"/>
                    </a:lnTo>
                    <a:lnTo>
                      <a:pt x="330" y="308"/>
                    </a:lnTo>
                    <a:lnTo>
                      <a:pt x="332" y="313"/>
                    </a:lnTo>
                    <a:lnTo>
                      <a:pt x="335" y="315"/>
                    </a:lnTo>
                    <a:lnTo>
                      <a:pt x="335" y="317"/>
                    </a:lnTo>
                    <a:lnTo>
                      <a:pt x="337" y="317"/>
                    </a:lnTo>
                    <a:lnTo>
                      <a:pt x="337" y="320"/>
                    </a:lnTo>
                    <a:lnTo>
                      <a:pt x="340" y="322"/>
                    </a:lnTo>
                    <a:lnTo>
                      <a:pt x="340" y="325"/>
                    </a:lnTo>
                    <a:lnTo>
                      <a:pt x="342" y="327"/>
                    </a:lnTo>
                    <a:lnTo>
                      <a:pt x="345" y="330"/>
                    </a:lnTo>
                    <a:lnTo>
                      <a:pt x="345" y="332"/>
                    </a:lnTo>
                    <a:lnTo>
                      <a:pt x="350" y="339"/>
                    </a:lnTo>
                    <a:lnTo>
                      <a:pt x="352" y="344"/>
                    </a:lnTo>
                    <a:lnTo>
                      <a:pt x="352" y="347"/>
                    </a:lnTo>
                    <a:lnTo>
                      <a:pt x="352" y="349"/>
                    </a:lnTo>
                    <a:lnTo>
                      <a:pt x="352" y="347"/>
                    </a:lnTo>
                    <a:lnTo>
                      <a:pt x="352" y="349"/>
                    </a:lnTo>
                    <a:lnTo>
                      <a:pt x="350" y="349"/>
                    </a:lnTo>
                    <a:lnTo>
                      <a:pt x="350" y="352"/>
                    </a:lnTo>
                    <a:lnTo>
                      <a:pt x="350" y="349"/>
                    </a:lnTo>
                    <a:lnTo>
                      <a:pt x="350" y="352"/>
                    </a:lnTo>
                    <a:lnTo>
                      <a:pt x="347" y="352"/>
                    </a:lnTo>
                    <a:lnTo>
                      <a:pt x="347" y="354"/>
                    </a:lnTo>
                    <a:lnTo>
                      <a:pt x="347" y="357"/>
                    </a:lnTo>
                    <a:lnTo>
                      <a:pt x="347" y="359"/>
                    </a:lnTo>
                    <a:lnTo>
                      <a:pt x="347" y="361"/>
                    </a:lnTo>
                    <a:lnTo>
                      <a:pt x="347" y="364"/>
                    </a:lnTo>
                    <a:lnTo>
                      <a:pt x="347" y="361"/>
                    </a:lnTo>
                    <a:lnTo>
                      <a:pt x="347" y="364"/>
                    </a:lnTo>
                    <a:lnTo>
                      <a:pt x="347" y="366"/>
                    </a:lnTo>
                    <a:lnTo>
                      <a:pt x="347" y="369"/>
                    </a:lnTo>
                    <a:lnTo>
                      <a:pt x="345" y="369"/>
                    </a:lnTo>
                    <a:lnTo>
                      <a:pt x="347" y="369"/>
                    </a:lnTo>
                    <a:lnTo>
                      <a:pt x="347" y="371"/>
                    </a:lnTo>
                    <a:lnTo>
                      <a:pt x="345" y="371"/>
                    </a:lnTo>
                    <a:lnTo>
                      <a:pt x="347" y="371"/>
                    </a:lnTo>
                    <a:lnTo>
                      <a:pt x="345" y="371"/>
                    </a:lnTo>
                    <a:lnTo>
                      <a:pt x="345" y="374"/>
                    </a:lnTo>
                    <a:lnTo>
                      <a:pt x="345" y="376"/>
                    </a:lnTo>
                    <a:lnTo>
                      <a:pt x="342" y="376"/>
                    </a:lnTo>
                    <a:lnTo>
                      <a:pt x="345" y="376"/>
                    </a:lnTo>
                    <a:lnTo>
                      <a:pt x="342" y="376"/>
                    </a:lnTo>
                    <a:lnTo>
                      <a:pt x="342" y="379"/>
                    </a:lnTo>
                    <a:lnTo>
                      <a:pt x="342" y="376"/>
                    </a:lnTo>
                    <a:lnTo>
                      <a:pt x="342" y="379"/>
                    </a:lnTo>
                    <a:lnTo>
                      <a:pt x="340" y="379"/>
                    </a:lnTo>
                    <a:lnTo>
                      <a:pt x="342" y="379"/>
                    </a:lnTo>
                    <a:lnTo>
                      <a:pt x="342" y="381"/>
                    </a:lnTo>
                    <a:lnTo>
                      <a:pt x="345" y="381"/>
                    </a:lnTo>
                    <a:lnTo>
                      <a:pt x="345" y="383"/>
                    </a:lnTo>
                    <a:lnTo>
                      <a:pt x="342" y="383"/>
                    </a:lnTo>
                    <a:lnTo>
                      <a:pt x="342" y="386"/>
                    </a:lnTo>
                    <a:lnTo>
                      <a:pt x="345" y="386"/>
                    </a:lnTo>
                    <a:lnTo>
                      <a:pt x="342" y="386"/>
                    </a:lnTo>
                    <a:lnTo>
                      <a:pt x="345" y="386"/>
                    </a:lnTo>
                    <a:lnTo>
                      <a:pt x="345" y="388"/>
                    </a:lnTo>
                    <a:lnTo>
                      <a:pt x="347" y="388"/>
                    </a:lnTo>
                    <a:lnTo>
                      <a:pt x="347" y="391"/>
                    </a:lnTo>
                    <a:lnTo>
                      <a:pt x="347" y="393"/>
                    </a:lnTo>
                    <a:lnTo>
                      <a:pt x="345" y="393"/>
                    </a:lnTo>
                    <a:lnTo>
                      <a:pt x="342" y="393"/>
                    </a:lnTo>
                    <a:lnTo>
                      <a:pt x="342" y="396"/>
                    </a:lnTo>
                    <a:lnTo>
                      <a:pt x="342" y="398"/>
                    </a:lnTo>
                    <a:lnTo>
                      <a:pt x="342" y="401"/>
                    </a:lnTo>
                    <a:lnTo>
                      <a:pt x="340" y="401"/>
                    </a:lnTo>
                    <a:lnTo>
                      <a:pt x="337" y="401"/>
                    </a:lnTo>
                    <a:lnTo>
                      <a:pt x="340" y="403"/>
                    </a:lnTo>
                    <a:lnTo>
                      <a:pt x="337" y="403"/>
                    </a:lnTo>
                    <a:lnTo>
                      <a:pt x="340" y="403"/>
                    </a:lnTo>
                    <a:lnTo>
                      <a:pt x="337" y="403"/>
                    </a:lnTo>
                    <a:lnTo>
                      <a:pt x="337" y="405"/>
                    </a:lnTo>
                    <a:lnTo>
                      <a:pt x="335" y="405"/>
                    </a:lnTo>
                    <a:lnTo>
                      <a:pt x="335" y="408"/>
                    </a:lnTo>
                    <a:lnTo>
                      <a:pt x="337" y="408"/>
                    </a:lnTo>
                    <a:lnTo>
                      <a:pt x="335" y="408"/>
                    </a:lnTo>
                    <a:lnTo>
                      <a:pt x="332" y="408"/>
                    </a:lnTo>
                    <a:lnTo>
                      <a:pt x="332" y="410"/>
                    </a:lnTo>
                    <a:lnTo>
                      <a:pt x="332" y="413"/>
                    </a:lnTo>
                    <a:lnTo>
                      <a:pt x="332" y="415"/>
                    </a:lnTo>
                    <a:lnTo>
                      <a:pt x="335" y="415"/>
                    </a:lnTo>
                    <a:lnTo>
                      <a:pt x="335" y="418"/>
                    </a:lnTo>
                    <a:lnTo>
                      <a:pt x="337" y="418"/>
                    </a:lnTo>
                    <a:lnTo>
                      <a:pt x="337" y="420"/>
                    </a:lnTo>
                    <a:lnTo>
                      <a:pt x="340" y="420"/>
                    </a:lnTo>
                    <a:lnTo>
                      <a:pt x="340" y="423"/>
                    </a:lnTo>
                    <a:lnTo>
                      <a:pt x="337" y="423"/>
                    </a:lnTo>
                    <a:lnTo>
                      <a:pt x="337" y="425"/>
                    </a:lnTo>
                    <a:lnTo>
                      <a:pt x="337" y="423"/>
                    </a:lnTo>
                    <a:lnTo>
                      <a:pt x="337" y="425"/>
                    </a:lnTo>
                    <a:lnTo>
                      <a:pt x="335" y="425"/>
                    </a:lnTo>
                    <a:lnTo>
                      <a:pt x="335" y="427"/>
                    </a:lnTo>
                    <a:lnTo>
                      <a:pt x="337" y="427"/>
                    </a:lnTo>
                    <a:lnTo>
                      <a:pt x="335" y="427"/>
                    </a:lnTo>
                    <a:lnTo>
                      <a:pt x="335" y="430"/>
                    </a:lnTo>
                    <a:lnTo>
                      <a:pt x="332" y="430"/>
                    </a:lnTo>
                    <a:lnTo>
                      <a:pt x="332" y="427"/>
                    </a:lnTo>
                    <a:lnTo>
                      <a:pt x="332" y="430"/>
                    </a:lnTo>
                    <a:lnTo>
                      <a:pt x="332" y="427"/>
                    </a:lnTo>
                    <a:lnTo>
                      <a:pt x="330" y="427"/>
                    </a:lnTo>
                    <a:lnTo>
                      <a:pt x="330" y="430"/>
                    </a:lnTo>
                    <a:lnTo>
                      <a:pt x="330" y="427"/>
                    </a:lnTo>
                    <a:lnTo>
                      <a:pt x="330" y="425"/>
                    </a:lnTo>
                    <a:lnTo>
                      <a:pt x="328" y="425"/>
                    </a:lnTo>
                    <a:lnTo>
                      <a:pt x="325" y="425"/>
                    </a:lnTo>
                    <a:lnTo>
                      <a:pt x="325" y="423"/>
                    </a:lnTo>
                    <a:lnTo>
                      <a:pt x="323" y="423"/>
                    </a:lnTo>
                    <a:lnTo>
                      <a:pt x="320" y="423"/>
                    </a:lnTo>
                    <a:lnTo>
                      <a:pt x="318" y="423"/>
                    </a:lnTo>
                    <a:lnTo>
                      <a:pt x="320" y="423"/>
                    </a:lnTo>
                    <a:lnTo>
                      <a:pt x="318" y="423"/>
                    </a:lnTo>
                    <a:lnTo>
                      <a:pt x="318" y="425"/>
                    </a:lnTo>
                    <a:lnTo>
                      <a:pt x="318" y="423"/>
                    </a:lnTo>
                    <a:lnTo>
                      <a:pt x="318" y="425"/>
                    </a:lnTo>
                    <a:lnTo>
                      <a:pt x="320" y="425"/>
                    </a:lnTo>
                    <a:lnTo>
                      <a:pt x="318" y="425"/>
                    </a:lnTo>
                    <a:lnTo>
                      <a:pt x="318" y="427"/>
                    </a:lnTo>
                    <a:lnTo>
                      <a:pt x="318" y="430"/>
                    </a:lnTo>
                    <a:lnTo>
                      <a:pt x="320" y="430"/>
                    </a:lnTo>
                    <a:lnTo>
                      <a:pt x="320" y="432"/>
                    </a:lnTo>
                    <a:lnTo>
                      <a:pt x="323" y="432"/>
                    </a:lnTo>
                    <a:lnTo>
                      <a:pt x="323" y="435"/>
                    </a:lnTo>
                    <a:lnTo>
                      <a:pt x="320" y="435"/>
                    </a:lnTo>
                    <a:lnTo>
                      <a:pt x="320" y="432"/>
                    </a:lnTo>
                    <a:lnTo>
                      <a:pt x="320" y="435"/>
                    </a:lnTo>
                    <a:lnTo>
                      <a:pt x="323" y="435"/>
                    </a:lnTo>
                    <a:lnTo>
                      <a:pt x="320" y="435"/>
                    </a:lnTo>
                    <a:lnTo>
                      <a:pt x="320" y="432"/>
                    </a:lnTo>
                    <a:lnTo>
                      <a:pt x="318" y="432"/>
                    </a:lnTo>
                    <a:lnTo>
                      <a:pt x="318" y="430"/>
                    </a:lnTo>
                    <a:lnTo>
                      <a:pt x="315" y="430"/>
                    </a:lnTo>
                    <a:lnTo>
                      <a:pt x="318" y="430"/>
                    </a:lnTo>
                    <a:lnTo>
                      <a:pt x="318" y="432"/>
                    </a:lnTo>
                    <a:lnTo>
                      <a:pt x="318" y="430"/>
                    </a:lnTo>
                    <a:lnTo>
                      <a:pt x="318" y="432"/>
                    </a:lnTo>
                    <a:lnTo>
                      <a:pt x="315" y="432"/>
                    </a:lnTo>
                    <a:lnTo>
                      <a:pt x="315" y="435"/>
                    </a:lnTo>
                    <a:lnTo>
                      <a:pt x="315" y="432"/>
                    </a:lnTo>
                    <a:lnTo>
                      <a:pt x="315" y="435"/>
                    </a:lnTo>
                    <a:lnTo>
                      <a:pt x="313" y="435"/>
                    </a:lnTo>
                    <a:lnTo>
                      <a:pt x="315" y="435"/>
                    </a:lnTo>
                    <a:lnTo>
                      <a:pt x="313" y="435"/>
                    </a:lnTo>
                    <a:lnTo>
                      <a:pt x="313" y="437"/>
                    </a:lnTo>
                    <a:lnTo>
                      <a:pt x="315" y="437"/>
                    </a:lnTo>
                    <a:lnTo>
                      <a:pt x="315" y="440"/>
                    </a:lnTo>
                    <a:lnTo>
                      <a:pt x="318" y="440"/>
                    </a:lnTo>
                    <a:lnTo>
                      <a:pt x="320" y="440"/>
                    </a:lnTo>
                    <a:lnTo>
                      <a:pt x="320" y="437"/>
                    </a:lnTo>
                    <a:lnTo>
                      <a:pt x="323" y="437"/>
                    </a:lnTo>
                    <a:lnTo>
                      <a:pt x="320" y="437"/>
                    </a:lnTo>
                    <a:lnTo>
                      <a:pt x="320" y="440"/>
                    </a:lnTo>
                    <a:lnTo>
                      <a:pt x="323" y="440"/>
                    </a:lnTo>
                    <a:lnTo>
                      <a:pt x="323" y="442"/>
                    </a:lnTo>
                    <a:lnTo>
                      <a:pt x="323" y="440"/>
                    </a:lnTo>
                    <a:lnTo>
                      <a:pt x="323" y="442"/>
                    </a:lnTo>
                    <a:lnTo>
                      <a:pt x="325" y="442"/>
                    </a:lnTo>
                    <a:lnTo>
                      <a:pt x="328" y="442"/>
                    </a:lnTo>
                    <a:lnTo>
                      <a:pt x="330" y="442"/>
                    </a:lnTo>
                    <a:lnTo>
                      <a:pt x="328" y="442"/>
                    </a:lnTo>
                    <a:lnTo>
                      <a:pt x="325" y="442"/>
                    </a:lnTo>
                    <a:lnTo>
                      <a:pt x="323" y="442"/>
                    </a:lnTo>
                    <a:lnTo>
                      <a:pt x="323" y="440"/>
                    </a:lnTo>
                    <a:lnTo>
                      <a:pt x="323" y="442"/>
                    </a:lnTo>
                    <a:lnTo>
                      <a:pt x="325" y="442"/>
                    </a:lnTo>
                    <a:lnTo>
                      <a:pt x="328" y="442"/>
                    </a:lnTo>
                    <a:lnTo>
                      <a:pt x="330" y="442"/>
                    </a:lnTo>
                    <a:lnTo>
                      <a:pt x="330" y="445"/>
                    </a:lnTo>
                    <a:lnTo>
                      <a:pt x="330" y="447"/>
                    </a:lnTo>
                    <a:lnTo>
                      <a:pt x="328" y="447"/>
                    </a:lnTo>
                    <a:lnTo>
                      <a:pt x="330" y="447"/>
                    </a:lnTo>
                    <a:lnTo>
                      <a:pt x="328" y="447"/>
                    </a:lnTo>
                    <a:lnTo>
                      <a:pt x="330" y="447"/>
                    </a:lnTo>
                    <a:lnTo>
                      <a:pt x="328" y="447"/>
                    </a:lnTo>
                    <a:lnTo>
                      <a:pt x="330" y="447"/>
                    </a:lnTo>
                    <a:lnTo>
                      <a:pt x="328" y="447"/>
                    </a:lnTo>
                    <a:lnTo>
                      <a:pt x="330" y="447"/>
                    </a:lnTo>
                    <a:lnTo>
                      <a:pt x="330" y="449"/>
                    </a:lnTo>
                    <a:lnTo>
                      <a:pt x="330" y="447"/>
                    </a:lnTo>
                    <a:lnTo>
                      <a:pt x="332" y="447"/>
                    </a:lnTo>
                    <a:lnTo>
                      <a:pt x="332" y="449"/>
                    </a:lnTo>
                    <a:lnTo>
                      <a:pt x="335" y="449"/>
                    </a:lnTo>
                    <a:lnTo>
                      <a:pt x="335" y="452"/>
                    </a:lnTo>
                    <a:lnTo>
                      <a:pt x="335" y="449"/>
                    </a:lnTo>
                    <a:lnTo>
                      <a:pt x="337" y="449"/>
                    </a:lnTo>
                    <a:lnTo>
                      <a:pt x="335" y="449"/>
                    </a:lnTo>
                    <a:lnTo>
                      <a:pt x="337" y="449"/>
                    </a:lnTo>
                    <a:lnTo>
                      <a:pt x="340" y="449"/>
                    </a:lnTo>
                    <a:lnTo>
                      <a:pt x="342" y="447"/>
                    </a:lnTo>
                    <a:lnTo>
                      <a:pt x="342" y="449"/>
                    </a:lnTo>
                    <a:lnTo>
                      <a:pt x="342" y="447"/>
                    </a:lnTo>
                    <a:lnTo>
                      <a:pt x="345" y="447"/>
                    </a:lnTo>
                    <a:lnTo>
                      <a:pt x="345" y="449"/>
                    </a:lnTo>
                    <a:lnTo>
                      <a:pt x="342" y="449"/>
                    </a:lnTo>
                    <a:lnTo>
                      <a:pt x="340" y="449"/>
                    </a:lnTo>
                    <a:lnTo>
                      <a:pt x="342" y="449"/>
                    </a:lnTo>
                    <a:lnTo>
                      <a:pt x="340" y="449"/>
                    </a:lnTo>
                    <a:lnTo>
                      <a:pt x="342" y="449"/>
                    </a:lnTo>
                    <a:lnTo>
                      <a:pt x="342" y="452"/>
                    </a:lnTo>
                    <a:lnTo>
                      <a:pt x="342" y="454"/>
                    </a:lnTo>
                    <a:lnTo>
                      <a:pt x="340" y="454"/>
                    </a:lnTo>
                    <a:lnTo>
                      <a:pt x="340" y="457"/>
                    </a:lnTo>
                    <a:lnTo>
                      <a:pt x="342" y="457"/>
                    </a:lnTo>
                    <a:lnTo>
                      <a:pt x="342" y="459"/>
                    </a:lnTo>
                    <a:lnTo>
                      <a:pt x="342" y="462"/>
                    </a:lnTo>
                    <a:lnTo>
                      <a:pt x="340" y="462"/>
                    </a:lnTo>
                    <a:lnTo>
                      <a:pt x="337" y="462"/>
                    </a:lnTo>
                    <a:lnTo>
                      <a:pt x="337" y="464"/>
                    </a:lnTo>
                    <a:lnTo>
                      <a:pt x="337" y="467"/>
                    </a:lnTo>
                    <a:lnTo>
                      <a:pt x="335" y="467"/>
                    </a:lnTo>
                    <a:lnTo>
                      <a:pt x="335" y="469"/>
                    </a:lnTo>
                    <a:lnTo>
                      <a:pt x="332" y="469"/>
                    </a:lnTo>
                    <a:lnTo>
                      <a:pt x="332" y="471"/>
                    </a:lnTo>
                    <a:lnTo>
                      <a:pt x="332" y="474"/>
                    </a:lnTo>
                    <a:lnTo>
                      <a:pt x="330" y="474"/>
                    </a:lnTo>
                    <a:lnTo>
                      <a:pt x="328" y="474"/>
                    </a:lnTo>
                    <a:lnTo>
                      <a:pt x="328" y="476"/>
                    </a:lnTo>
                    <a:lnTo>
                      <a:pt x="325" y="476"/>
                    </a:lnTo>
                    <a:lnTo>
                      <a:pt x="325" y="479"/>
                    </a:lnTo>
                    <a:lnTo>
                      <a:pt x="328" y="479"/>
                    </a:lnTo>
                    <a:lnTo>
                      <a:pt x="330" y="479"/>
                    </a:lnTo>
                    <a:lnTo>
                      <a:pt x="330" y="481"/>
                    </a:lnTo>
                    <a:lnTo>
                      <a:pt x="330" y="484"/>
                    </a:lnTo>
                    <a:lnTo>
                      <a:pt x="328" y="486"/>
                    </a:lnTo>
                    <a:lnTo>
                      <a:pt x="325" y="489"/>
                    </a:lnTo>
                    <a:lnTo>
                      <a:pt x="323" y="489"/>
                    </a:lnTo>
                    <a:lnTo>
                      <a:pt x="320" y="489"/>
                    </a:lnTo>
                    <a:lnTo>
                      <a:pt x="320" y="491"/>
                    </a:lnTo>
                    <a:lnTo>
                      <a:pt x="320" y="493"/>
                    </a:lnTo>
                    <a:lnTo>
                      <a:pt x="320" y="496"/>
                    </a:lnTo>
                    <a:lnTo>
                      <a:pt x="323" y="496"/>
                    </a:lnTo>
                    <a:lnTo>
                      <a:pt x="323" y="498"/>
                    </a:lnTo>
                    <a:lnTo>
                      <a:pt x="320" y="498"/>
                    </a:lnTo>
                    <a:lnTo>
                      <a:pt x="320" y="501"/>
                    </a:lnTo>
                    <a:lnTo>
                      <a:pt x="318" y="503"/>
                    </a:lnTo>
                    <a:lnTo>
                      <a:pt x="315" y="506"/>
                    </a:lnTo>
                    <a:lnTo>
                      <a:pt x="313" y="506"/>
                    </a:lnTo>
                    <a:lnTo>
                      <a:pt x="310" y="506"/>
                    </a:lnTo>
                    <a:lnTo>
                      <a:pt x="310" y="508"/>
                    </a:lnTo>
                    <a:lnTo>
                      <a:pt x="308" y="506"/>
                    </a:lnTo>
                    <a:lnTo>
                      <a:pt x="306" y="506"/>
                    </a:lnTo>
                    <a:lnTo>
                      <a:pt x="306" y="508"/>
                    </a:lnTo>
                    <a:lnTo>
                      <a:pt x="303" y="508"/>
                    </a:lnTo>
                    <a:lnTo>
                      <a:pt x="303" y="506"/>
                    </a:lnTo>
                    <a:lnTo>
                      <a:pt x="301" y="506"/>
                    </a:lnTo>
                    <a:lnTo>
                      <a:pt x="301" y="503"/>
                    </a:lnTo>
                    <a:lnTo>
                      <a:pt x="298" y="503"/>
                    </a:lnTo>
                    <a:lnTo>
                      <a:pt x="296" y="503"/>
                    </a:lnTo>
                    <a:lnTo>
                      <a:pt x="296" y="501"/>
                    </a:lnTo>
                    <a:lnTo>
                      <a:pt x="293" y="501"/>
                    </a:lnTo>
                    <a:lnTo>
                      <a:pt x="293" y="498"/>
                    </a:lnTo>
                    <a:lnTo>
                      <a:pt x="291" y="498"/>
                    </a:lnTo>
                    <a:lnTo>
                      <a:pt x="291" y="496"/>
                    </a:lnTo>
                    <a:lnTo>
                      <a:pt x="288" y="496"/>
                    </a:lnTo>
                    <a:lnTo>
                      <a:pt x="286" y="496"/>
                    </a:lnTo>
                    <a:lnTo>
                      <a:pt x="286" y="493"/>
                    </a:lnTo>
                    <a:lnTo>
                      <a:pt x="286" y="496"/>
                    </a:lnTo>
                    <a:lnTo>
                      <a:pt x="286" y="493"/>
                    </a:lnTo>
                    <a:lnTo>
                      <a:pt x="286" y="496"/>
                    </a:lnTo>
                    <a:lnTo>
                      <a:pt x="286" y="493"/>
                    </a:lnTo>
                    <a:lnTo>
                      <a:pt x="284" y="493"/>
                    </a:lnTo>
                    <a:lnTo>
                      <a:pt x="284" y="491"/>
                    </a:lnTo>
                    <a:lnTo>
                      <a:pt x="281" y="491"/>
                    </a:lnTo>
                    <a:lnTo>
                      <a:pt x="279" y="491"/>
                    </a:lnTo>
                    <a:lnTo>
                      <a:pt x="279" y="489"/>
                    </a:lnTo>
                    <a:lnTo>
                      <a:pt x="276" y="489"/>
                    </a:lnTo>
                    <a:lnTo>
                      <a:pt x="276" y="491"/>
                    </a:lnTo>
                    <a:lnTo>
                      <a:pt x="276" y="489"/>
                    </a:lnTo>
                    <a:lnTo>
                      <a:pt x="279" y="489"/>
                    </a:lnTo>
                    <a:lnTo>
                      <a:pt x="279" y="486"/>
                    </a:lnTo>
                    <a:lnTo>
                      <a:pt x="276" y="486"/>
                    </a:lnTo>
                    <a:lnTo>
                      <a:pt x="276" y="484"/>
                    </a:lnTo>
                    <a:lnTo>
                      <a:pt x="276" y="481"/>
                    </a:lnTo>
                    <a:lnTo>
                      <a:pt x="276" y="479"/>
                    </a:lnTo>
                    <a:lnTo>
                      <a:pt x="274" y="479"/>
                    </a:lnTo>
                    <a:lnTo>
                      <a:pt x="274" y="476"/>
                    </a:lnTo>
                    <a:lnTo>
                      <a:pt x="271" y="476"/>
                    </a:lnTo>
                    <a:lnTo>
                      <a:pt x="269" y="476"/>
                    </a:lnTo>
                    <a:lnTo>
                      <a:pt x="266" y="476"/>
                    </a:lnTo>
                    <a:lnTo>
                      <a:pt x="264" y="476"/>
                    </a:lnTo>
                    <a:lnTo>
                      <a:pt x="264" y="474"/>
                    </a:lnTo>
                    <a:lnTo>
                      <a:pt x="262" y="474"/>
                    </a:lnTo>
                    <a:lnTo>
                      <a:pt x="262" y="471"/>
                    </a:lnTo>
                    <a:lnTo>
                      <a:pt x="259" y="471"/>
                    </a:lnTo>
                    <a:lnTo>
                      <a:pt x="257" y="471"/>
                    </a:lnTo>
                    <a:lnTo>
                      <a:pt x="257" y="469"/>
                    </a:lnTo>
                    <a:lnTo>
                      <a:pt x="254" y="469"/>
                    </a:lnTo>
                    <a:lnTo>
                      <a:pt x="254" y="467"/>
                    </a:lnTo>
                    <a:lnTo>
                      <a:pt x="252" y="467"/>
                    </a:lnTo>
                    <a:lnTo>
                      <a:pt x="252" y="464"/>
                    </a:lnTo>
                    <a:lnTo>
                      <a:pt x="249" y="464"/>
                    </a:lnTo>
                    <a:lnTo>
                      <a:pt x="247" y="464"/>
                    </a:lnTo>
                    <a:lnTo>
                      <a:pt x="247" y="462"/>
                    </a:lnTo>
                    <a:lnTo>
                      <a:pt x="244" y="462"/>
                    </a:lnTo>
                    <a:lnTo>
                      <a:pt x="242" y="462"/>
                    </a:lnTo>
                    <a:lnTo>
                      <a:pt x="240" y="462"/>
                    </a:lnTo>
                    <a:lnTo>
                      <a:pt x="240" y="459"/>
                    </a:lnTo>
                    <a:lnTo>
                      <a:pt x="237" y="459"/>
                    </a:lnTo>
                    <a:lnTo>
                      <a:pt x="235" y="459"/>
                    </a:lnTo>
                    <a:lnTo>
                      <a:pt x="235" y="457"/>
                    </a:lnTo>
                    <a:lnTo>
                      <a:pt x="232" y="457"/>
                    </a:lnTo>
                    <a:lnTo>
                      <a:pt x="230" y="457"/>
                    </a:lnTo>
                    <a:lnTo>
                      <a:pt x="230" y="454"/>
                    </a:lnTo>
                    <a:lnTo>
                      <a:pt x="227" y="454"/>
                    </a:lnTo>
                    <a:lnTo>
                      <a:pt x="225" y="454"/>
                    </a:lnTo>
                    <a:lnTo>
                      <a:pt x="222" y="454"/>
                    </a:lnTo>
                    <a:lnTo>
                      <a:pt x="225" y="454"/>
                    </a:lnTo>
                    <a:lnTo>
                      <a:pt x="222" y="454"/>
                    </a:lnTo>
                    <a:lnTo>
                      <a:pt x="222" y="452"/>
                    </a:lnTo>
                    <a:lnTo>
                      <a:pt x="220" y="452"/>
                    </a:lnTo>
                    <a:lnTo>
                      <a:pt x="220" y="449"/>
                    </a:lnTo>
                    <a:lnTo>
                      <a:pt x="218" y="449"/>
                    </a:lnTo>
                    <a:lnTo>
                      <a:pt x="215" y="449"/>
                    </a:lnTo>
                    <a:lnTo>
                      <a:pt x="213" y="449"/>
                    </a:lnTo>
                    <a:lnTo>
                      <a:pt x="213" y="447"/>
                    </a:lnTo>
                    <a:lnTo>
                      <a:pt x="210" y="447"/>
                    </a:lnTo>
                    <a:lnTo>
                      <a:pt x="208" y="447"/>
                    </a:lnTo>
                    <a:lnTo>
                      <a:pt x="208" y="445"/>
                    </a:lnTo>
                    <a:lnTo>
                      <a:pt x="205" y="445"/>
                    </a:lnTo>
                    <a:lnTo>
                      <a:pt x="203" y="445"/>
                    </a:lnTo>
                    <a:lnTo>
                      <a:pt x="203" y="442"/>
                    </a:lnTo>
                    <a:lnTo>
                      <a:pt x="203" y="440"/>
                    </a:lnTo>
                    <a:lnTo>
                      <a:pt x="200" y="440"/>
                    </a:lnTo>
                    <a:lnTo>
                      <a:pt x="198" y="440"/>
                    </a:lnTo>
                    <a:lnTo>
                      <a:pt x="198" y="437"/>
                    </a:lnTo>
                    <a:lnTo>
                      <a:pt x="196" y="437"/>
                    </a:lnTo>
                    <a:lnTo>
                      <a:pt x="193" y="437"/>
                    </a:lnTo>
                    <a:lnTo>
                      <a:pt x="191" y="437"/>
                    </a:lnTo>
                    <a:lnTo>
                      <a:pt x="191" y="435"/>
                    </a:lnTo>
                    <a:lnTo>
                      <a:pt x="188" y="435"/>
                    </a:lnTo>
                    <a:lnTo>
                      <a:pt x="188" y="432"/>
                    </a:lnTo>
                    <a:lnTo>
                      <a:pt x="186" y="432"/>
                    </a:lnTo>
                    <a:lnTo>
                      <a:pt x="183" y="432"/>
                    </a:lnTo>
                    <a:lnTo>
                      <a:pt x="183" y="430"/>
                    </a:lnTo>
                    <a:lnTo>
                      <a:pt x="181" y="430"/>
                    </a:lnTo>
                    <a:lnTo>
                      <a:pt x="178" y="430"/>
                    </a:lnTo>
                    <a:lnTo>
                      <a:pt x="178" y="427"/>
                    </a:lnTo>
                    <a:lnTo>
                      <a:pt x="176" y="427"/>
                    </a:lnTo>
                    <a:lnTo>
                      <a:pt x="174" y="427"/>
                    </a:lnTo>
                    <a:lnTo>
                      <a:pt x="174" y="425"/>
                    </a:lnTo>
                    <a:lnTo>
                      <a:pt x="174" y="427"/>
                    </a:lnTo>
                    <a:lnTo>
                      <a:pt x="174" y="425"/>
                    </a:lnTo>
                    <a:lnTo>
                      <a:pt x="171" y="425"/>
                    </a:lnTo>
                    <a:lnTo>
                      <a:pt x="171" y="423"/>
                    </a:lnTo>
                    <a:lnTo>
                      <a:pt x="169" y="423"/>
                    </a:lnTo>
                    <a:lnTo>
                      <a:pt x="171" y="423"/>
                    </a:lnTo>
                    <a:lnTo>
                      <a:pt x="169" y="423"/>
                    </a:lnTo>
                    <a:lnTo>
                      <a:pt x="171" y="423"/>
                    </a:lnTo>
                    <a:lnTo>
                      <a:pt x="171" y="420"/>
                    </a:lnTo>
                    <a:lnTo>
                      <a:pt x="169" y="420"/>
                    </a:lnTo>
                    <a:lnTo>
                      <a:pt x="166" y="420"/>
                    </a:lnTo>
                    <a:lnTo>
                      <a:pt x="166" y="418"/>
                    </a:lnTo>
                    <a:lnTo>
                      <a:pt x="166" y="420"/>
                    </a:lnTo>
                    <a:lnTo>
                      <a:pt x="166" y="418"/>
                    </a:lnTo>
                    <a:lnTo>
                      <a:pt x="166" y="415"/>
                    </a:lnTo>
                    <a:lnTo>
                      <a:pt x="164" y="415"/>
                    </a:lnTo>
                    <a:lnTo>
                      <a:pt x="164" y="413"/>
                    </a:lnTo>
                    <a:lnTo>
                      <a:pt x="161" y="413"/>
                    </a:lnTo>
                    <a:lnTo>
                      <a:pt x="164" y="413"/>
                    </a:lnTo>
                    <a:lnTo>
                      <a:pt x="161" y="413"/>
                    </a:lnTo>
                    <a:lnTo>
                      <a:pt x="164" y="413"/>
                    </a:lnTo>
                    <a:lnTo>
                      <a:pt x="161" y="413"/>
                    </a:lnTo>
                    <a:lnTo>
                      <a:pt x="161" y="410"/>
                    </a:lnTo>
                    <a:lnTo>
                      <a:pt x="159" y="410"/>
                    </a:lnTo>
                    <a:lnTo>
                      <a:pt x="156" y="410"/>
                    </a:lnTo>
                    <a:lnTo>
                      <a:pt x="156" y="408"/>
                    </a:lnTo>
                    <a:lnTo>
                      <a:pt x="154" y="408"/>
                    </a:lnTo>
                    <a:lnTo>
                      <a:pt x="152" y="408"/>
                    </a:lnTo>
                    <a:lnTo>
                      <a:pt x="154" y="408"/>
                    </a:lnTo>
                    <a:lnTo>
                      <a:pt x="154" y="405"/>
                    </a:lnTo>
                    <a:lnTo>
                      <a:pt x="152" y="405"/>
                    </a:lnTo>
                    <a:lnTo>
                      <a:pt x="152" y="403"/>
                    </a:lnTo>
                    <a:lnTo>
                      <a:pt x="149" y="403"/>
                    </a:lnTo>
                    <a:lnTo>
                      <a:pt x="149" y="401"/>
                    </a:lnTo>
                    <a:lnTo>
                      <a:pt x="149" y="398"/>
                    </a:lnTo>
                    <a:lnTo>
                      <a:pt x="147" y="398"/>
                    </a:lnTo>
                    <a:lnTo>
                      <a:pt x="144" y="398"/>
                    </a:lnTo>
                    <a:lnTo>
                      <a:pt x="144" y="396"/>
                    </a:lnTo>
                    <a:lnTo>
                      <a:pt x="147" y="396"/>
                    </a:lnTo>
                    <a:lnTo>
                      <a:pt x="144" y="396"/>
                    </a:lnTo>
                    <a:lnTo>
                      <a:pt x="144" y="393"/>
                    </a:lnTo>
                    <a:lnTo>
                      <a:pt x="144" y="391"/>
                    </a:lnTo>
                    <a:lnTo>
                      <a:pt x="144" y="393"/>
                    </a:lnTo>
                    <a:lnTo>
                      <a:pt x="144" y="391"/>
                    </a:lnTo>
                    <a:lnTo>
                      <a:pt x="142" y="391"/>
                    </a:lnTo>
                    <a:lnTo>
                      <a:pt x="142" y="393"/>
                    </a:lnTo>
                    <a:lnTo>
                      <a:pt x="142" y="391"/>
                    </a:lnTo>
                    <a:lnTo>
                      <a:pt x="142" y="388"/>
                    </a:lnTo>
                    <a:lnTo>
                      <a:pt x="142" y="386"/>
                    </a:lnTo>
                    <a:lnTo>
                      <a:pt x="142" y="383"/>
                    </a:lnTo>
                    <a:lnTo>
                      <a:pt x="139" y="383"/>
                    </a:lnTo>
                    <a:lnTo>
                      <a:pt x="142" y="383"/>
                    </a:lnTo>
                    <a:lnTo>
                      <a:pt x="139" y="383"/>
                    </a:lnTo>
                    <a:lnTo>
                      <a:pt x="139" y="386"/>
                    </a:lnTo>
                    <a:lnTo>
                      <a:pt x="137" y="386"/>
                    </a:lnTo>
                    <a:lnTo>
                      <a:pt x="137" y="383"/>
                    </a:lnTo>
                    <a:lnTo>
                      <a:pt x="137" y="386"/>
                    </a:lnTo>
                    <a:lnTo>
                      <a:pt x="137" y="383"/>
                    </a:lnTo>
                    <a:lnTo>
                      <a:pt x="139" y="383"/>
                    </a:lnTo>
                    <a:lnTo>
                      <a:pt x="139" y="381"/>
                    </a:lnTo>
                    <a:lnTo>
                      <a:pt x="142" y="381"/>
                    </a:lnTo>
                    <a:lnTo>
                      <a:pt x="139" y="381"/>
                    </a:lnTo>
                    <a:lnTo>
                      <a:pt x="139" y="383"/>
                    </a:lnTo>
                    <a:lnTo>
                      <a:pt x="142" y="383"/>
                    </a:lnTo>
                    <a:lnTo>
                      <a:pt x="142" y="381"/>
                    </a:lnTo>
                    <a:lnTo>
                      <a:pt x="142" y="379"/>
                    </a:lnTo>
                    <a:lnTo>
                      <a:pt x="144" y="379"/>
                    </a:lnTo>
                    <a:lnTo>
                      <a:pt x="144" y="376"/>
                    </a:lnTo>
                    <a:lnTo>
                      <a:pt x="144" y="374"/>
                    </a:lnTo>
                    <a:lnTo>
                      <a:pt x="144" y="371"/>
                    </a:lnTo>
                    <a:lnTo>
                      <a:pt x="142" y="369"/>
                    </a:lnTo>
                    <a:lnTo>
                      <a:pt x="142" y="366"/>
                    </a:lnTo>
                    <a:lnTo>
                      <a:pt x="139" y="366"/>
                    </a:lnTo>
                    <a:lnTo>
                      <a:pt x="139" y="364"/>
                    </a:lnTo>
                    <a:lnTo>
                      <a:pt x="137" y="364"/>
                    </a:lnTo>
                    <a:lnTo>
                      <a:pt x="137" y="361"/>
                    </a:lnTo>
                    <a:lnTo>
                      <a:pt x="134" y="361"/>
                    </a:lnTo>
                    <a:lnTo>
                      <a:pt x="134" y="359"/>
                    </a:lnTo>
                    <a:lnTo>
                      <a:pt x="134" y="357"/>
                    </a:lnTo>
                    <a:lnTo>
                      <a:pt x="134" y="354"/>
                    </a:lnTo>
                    <a:lnTo>
                      <a:pt x="132" y="354"/>
                    </a:lnTo>
                    <a:lnTo>
                      <a:pt x="132" y="352"/>
                    </a:lnTo>
                    <a:lnTo>
                      <a:pt x="130" y="352"/>
                    </a:lnTo>
                    <a:lnTo>
                      <a:pt x="130" y="349"/>
                    </a:lnTo>
                    <a:lnTo>
                      <a:pt x="130" y="347"/>
                    </a:lnTo>
                    <a:lnTo>
                      <a:pt x="127" y="347"/>
                    </a:lnTo>
                    <a:lnTo>
                      <a:pt x="127" y="344"/>
                    </a:lnTo>
                    <a:lnTo>
                      <a:pt x="127" y="347"/>
                    </a:lnTo>
                    <a:lnTo>
                      <a:pt x="127" y="344"/>
                    </a:lnTo>
                    <a:lnTo>
                      <a:pt x="127" y="342"/>
                    </a:lnTo>
                    <a:lnTo>
                      <a:pt x="125" y="342"/>
                    </a:lnTo>
                    <a:lnTo>
                      <a:pt x="125" y="339"/>
                    </a:lnTo>
                    <a:lnTo>
                      <a:pt x="122" y="339"/>
                    </a:lnTo>
                    <a:lnTo>
                      <a:pt x="122" y="337"/>
                    </a:lnTo>
                    <a:lnTo>
                      <a:pt x="120" y="337"/>
                    </a:lnTo>
                    <a:lnTo>
                      <a:pt x="120" y="335"/>
                    </a:lnTo>
                    <a:lnTo>
                      <a:pt x="117" y="335"/>
                    </a:lnTo>
                    <a:lnTo>
                      <a:pt x="117" y="332"/>
                    </a:lnTo>
                    <a:lnTo>
                      <a:pt x="117" y="335"/>
                    </a:lnTo>
                    <a:lnTo>
                      <a:pt x="117" y="332"/>
                    </a:lnTo>
                    <a:lnTo>
                      <a:pt x="117" y="335"/>
                    </a:lnTo>
                    <a:lnTo>
                      <a:pt x="117" y="332"/>
                    </a:lnTo>
                    <a:lnTo>
                      <a:pt x="117" y="330"/>
                    </a:lnTo>
                    <a:lnTo>
                      <a:pt x="117" y="327"/>
                    </a:lnTo>
                    <a:lnTo>
                      <a:pt x="115" y="327"/>
                    </a:lnTo>
                    <a:lnTo>
                      <a:pt x="117" y="327"/>
                    </a:lnTo>
                    <a:lnTo>
                      <a:pt x="115" y="327"/>
                    </a:lnTo>
                    <a:lnTo>
                      <a:pt x="117" y="327"/>
                    </a:lnTo>
                    <a:lnTo>
                      <a:pt x="115" y="327"/>
                    </a:lnTo>
                    <a:lnTo>
                      <a:pt x="117" y="327"/>
                    </a:lnTo>
                    <a:lnTo>
                      <a:pt x="115" y="327"/>
                    </a:lnTo>
                    <a:lnTo>
                      <a:pt x="115" y="325"/>
                    </a:lnTo>
                    <a:lnTo>
                      <a:pt x="117" y="325"/>
                    </a:lnTo>
                    <a:lnTo>
                      <a:pt x="115" y="325"/>
                    </a:lnTo>
                    <a:lnTo>
                      <a:pt x="115" y="322"/>
                    </a:lnTo>
                    <a:lnTo>
                      <a:pt x="115" y="320"/>
                    </a:lnTo>
                    <a:lnTo>
                      <a:pt x="112" y="320"/>
                    </a:lnTo>
                    <a:lnTo>
                      <a:pt x="112" y="317"/>
                    </a:lnTo>
                    <a:lnTo>
                      <a:pt x="110" y="317"/>
                    </a:lnTo>
                    <a:lnTo>
                      <a:pt x="110" y="315"/>
                    </a:lnTo>
                    <a:lnTo>
                      <a:pt x="108" y="315"/>
                    </a:lnTo>
                    <a:lnTo>
                      <a:pt x="105" y="315"/>
                    </a:lnTo>
                    <a:lnTo>
                      <a:pt x="105" y="313"/>
                    </a:lnTo>
                    <a:lnTo>
                      <a:pt x="103" y="313"/>
                    </a:lnTo>
                    <a:lnTo>
                      <a:pt x="103" y="310"/>
                    </a:lnTo>
                    <a:lnTo>
                      <a:pt x="105" y="310"/>
                    </a:lnTo>
                    <a:lnTo>
                      <a:pt x="105" y="308"/>
                    </a:lnTo>
                    <a:lnTo>
                      <a:pt x="103" y="308"/>
                    </a:lnTo>
                    <a:lnTo>
                      <a:pt x="103" y="305"/>
                    </a:lnTo>
                    <a:lnTo>
                      <a:pt x="103" y="303"/>
                    </a:lnTo>
                    <a:lnTo>
                      <a:pt x="103" y="300"/>
                    </a:lnTo>
                    <a:lnTo>
                      <a:pt x="100" y="300"/>
                    </a:lnTo>
                    <a:lnTo>
                      <a:pt x="100" y="298"/>
                    </a:lnTo>
                    <a:lnTo>
                      <a:pt x="100" y="300"/>
                    </a:lnTo>
                    <a:lnTo>
                      <a:pt x="100" y="298"/>
                    </a:lnTo>
                    <a:lnTo>
                      <a:pt x="98" y="295"/>
                    </a:lnTo>
                    <a:lnTo>
                      <a:pt x="98" y="293"/>
                    </a:lnTo>
                    <a:lnTo>
                      <a:pt x="95" y="293"/>
                    </a:lnTo>
                    <a:lnTo>
                      <a:pt x="98" y="293"/>
                    </a:lnTo>
                    <a:lnTo>
                      <a:pt x="95" y="293"/>
                    </a:lnTo>
                    <a:lnTo>
                      <a:pt x="95" y="291"/>
                    </a:lnTo>
                    <a:lnTo>
                      <a:pt x="95" y="288"/>
                    </a:lnTo>
                    <a:lnTo>
                      <a:pt x="93" y="288"/>
                    </a:lnTo>
                    <a:lnTo>
                      <a:pt x="93" y="286"/>
                    </a:lnTo>
                    <a:lnTo>
                      <a:pt x="90" y="286"/>
                    </a:lnTo>
                    <a:lnTo>
                      <a:pt x="90" y="283"/>
                    </a:lnTo>
                    <a:lnTo>
                      <a:pt x="90" y="281"/>
                    </a:lnTo>
                    <a:lnTo>
                      <a:pt x="88" y="281"/>
                    </a:lnTo>
                    <a:lnTo>
                      <a:pt x="88" y="278"/>
                    </a:lnTo>
                    <a:lnTo>
                      <a:pt x="88" y="281"/>
                    </a:lnTo>
                    <a:lnTo>
                      <a:pt x="88" y="278"/>
                    </a:lnTo>
                    <a:lnTo>
                      <a:pt x="88" y="276"/>
                    </a:lnTo>
                    <a:lnTo>
                      <a:pt x="88" y="278"/>
                    </a:lnTo>
                    <a:lnTo>
                      <a:pt x="88" y="276"/>
                    </a:lnTo>
                    <a:lnTo>
                      <a:pt x="88" y="273"/>
                    </a:lnTo>
                    <a:lnTo>
                      <a:pt x="86" y="273"/>
                    </a:lnTo>
                    <a:lnTo>
                      <a:pt x="88" y="273"/>
                    </a:lnTo>
                    <a:lnTo>
                      <a:pt x="88" y="271"/>
                    </a:lnTo>
                    <a:lnTo>
                      <a:pt x="86" y="271"/>
                    </a:lnTo>
                    <a:lnTo>
                      <a:pt x="86" y="269"/>
                    </a:lnTo>
                    <a:lnTo>
                      <a:pt x="86" y="266"/>
                    </a:lnTo>
                    <a:lnTo>
                      <a:pt x="83" y="266"/>
                    </a:lnTo>
                    <a:lnTo>
                      <a:pt x="83" y="264"/>
                    </a:lnTo>
                    <a:lnTo>
                      <a:pt x="83" y="261"/>
                    </a:lnTo>
                    <a:lnTo>
                      <a:pt x="81" y="261"/>
                    </a:lnTo>
                    <a:lnTo>
                      <a:pt x="81" y="259"/>
                    </a:lnTo>
                    <a:lnTo>
                      <a:pt x="83" y="259"/>
                    </a:lnTo>
                    <a:lnTo>
                      <a:pt x="81" y="259"/>
                    </a:lnTo>
                    <a:lnTo>
                      <a:pt x="81" y="256"/>
                    </a:lnTo>
                    <a:lnTo>
                      <a:pt x="81" y="259"/>
                    </a:lnTo>
                    <a:lnTo>
                      <a:pt x="81" y="256"/>
                    </a:lnTo>
                    <a:lnTo>
                      <a:pt x="78" y="256"/>
                    </a:lnTo>
                    <a:lnTo>
                      <a:pt x="81" y="256"/>
                    </a:lnTo>
                    <a:lnTo>
                      <a:pt x="81" y="254"/>
                    </a:lnTo>
                    <a:lnTo>
                      <a:pt x="78" y="254"/>
                    </a:lnTo>
                    <a:lnTo>
                      <a:pt x="78" y="256"/>
                    </a:lnTo>
                    <a:lnTo>
                      <a:pt x="78" y="254"/>
                    </a:lnTo>
                    <a:lnTo>
                      <a:pt x="76" y="254"/>
                    </a:lnTo>
                    <a:lnTo>
                      <a:pt x="78" y="254"/>
                    </a:lnTo>
                    <a:lnTo>
                      <a:pt x="78" y="251"/>
                    </a:lnTo>
                    <a:lnTo>
                      <a:pt x="76" y="251"/>
                    </a:lnTo>
                    <a:lnTo>
                      <a:pt x="76" y="249"/>
                    </a:lnTo>
                    <a:lnTo>
                      <a:pt x="76" y="247"/>
                    </a:lnTo>
                    <a:lnTo>
                      <a:pt x="76" y="244"/>
                    </a:lnTo>
                    <a:lnTo>
                      <a:pt x="73" y="244"/>
                    </a:lnTo>
                    <a:lnTo>
                      <a:pt x="73" y="242"/>
                    </a:lnTo>
                    <a:lnTo>
                      <a:pt x="73" y="239"/>
                    </a:lnTo>
                    <a:lnTo>
                      <a:pt x="73" y="237"/>
                    </a:lnTo>
                    <a:lnTo>
                      <a:pt x="71" y="237"/>
                    </a:lnTo>
                    <a:lnTo>
                      <a:pt x="71" y="234"/>
                    </a:lnTo>
                    <a:lnTo>
                      <a:pt x="68" y="234"/>
                    </a:lnTo>
                    <a:lnTo>
                      <a:pt x="68" y="232"/>
                    </a:lnTo>
                    <a:lnTo>
                      <a:pt x="68" y="234"/>
                    </a:lnTo>
                    <a:lnTo>
                      <a:pt x="68" y="232"/>
                    </a:lnTo>
                    <a:lnTo>
                      <a:pt x="68" y="229"/>
                    </a:lnTo>
                    <a:lnTo>
                      <a:pt x="66" y="229"/>
                    </a:lnTo>
                    <a:lnTo>
                      <a:pt x="66" y="227"/>
                    </a:lnTo>
                    <a:lnTo>
                      <a:pt x="66" y="225"/>
                    </a:lnTo>
                    <a:lnTo>
                      <a:pt x="64" y="225"/>
                    </a:lnTo>
                    <a:lnTo>
                      <a:pt x="61" y="225"/>
                    </a:lnTo>
                    <a:lnTo>
                      <a:pt x="61" y="222"/>
                    </a:lnTo>
                    <a:lnTo>
                      <a:pt x="64" y="222"/>
                    </a:lnTo>
                    <a:lnTo>
                      <a:pt x="61" y="222"/>
                    </a:lnTo>
                    <a:lnTo>
                      <a:pt x="59" y="222"/>
                    </a:lnTo>
                    <a:lnTo>
                      <a:pt x="59" y="220"/>
                    </a:lnTo>
                    <a:lnTo>
                      <a:pt x="56" y="220"/>
                    </a:lnTo>
                    <a:lnTo>
                      <a:pt x="56" y="217"/>
                    </a:lnTo>
                    <a:lnTo>
                      <a:pt x="56" y="215"/>
                    </a:lnTo>
                    <a:lnTo>
                      <a:pt x="54" y="215"/>
                    </a:lnTo>
                    <a:lnTo>
                      <a:pt x="56" y="215"/>
                    </a:lnTo>
                    <a:lnTo>
                      <a:pt x="54" y="215"/>
                    </a:lnTo>
                    <a:lnTo>
                      <a:pt x="54" y="212"/>
                    </a:lnTo>
                    <a:lnTo>
                      <a:pt x="54" y="210"/>
                    </a:lnTo>
                    <a:lnTo>
                      <a:pt x="51" y="210"/>
                    </a:lnTo>
                    <a:lnTo>
                      <a:pt x="51" y="207"/>
                    </a:lnTo>
                    <a:lnTo>
                      <a:pt x="49" y="207"/>
                    </a:lnTo>
                    <a:lnTo>
                      <a:pt x="49" y="205"/>
                    </a:lnTo>
                    <a:lnTo>
                      <a:pt x="49" y="203"/>
                    </a:lnTo>
                    <a:lnTo>
                      <a:pt x="49" y="200"/>
                    </a:lnTo>
                    <a:lnTo>
                      <a:pt x="46" y="200"/>
                    </a:lnTo>
                    <a:lnTo>
                      <a:pt x="46" y="198"/>
                    </a:lnTo>
                    <a:lnTo>
                      <a:pt x="46" y="195"/>
                    </a:lnTo>
                    <a:lnTo>
                      <a:pt x="44" y="195"/>
                    </a:lnTo>
                    <a:lnTo>
                      <a:pt x="44" y="193"/>
                    </a:lnTo>
                    <a:lnTo>
                      <a:pt x="42" y="193"/>
                    </a:lnTo>
                    <a:lnTo>
                      <a:pt x="42" y="190"/>
                    </a:lnTo>
                    <a:lnTo>
                      <a:pt x="39" y="190"/>
                    </a:lnTo>
                    <a:lnTo>
                      <a:pt x="39" y="188"/>
                    </a:lnTo>
                    <a:lnTo>
                      <a:pt x="39" y="185"/>
                    </a:lnTo>
                    <a:lnTo>
                      <a:pt x="37" y="185"/>
                    </a:lnTo>
                    <a:lnTo>
                      <a:pt x="37" y="183"/>
                    </a:lnTo>
                    <a:lnTo>
                      <a:pt x="34" y="183"/>
                    </a:lnTo>
                    <a:lnTo>
                      <a:pt x="32" y="183"/>
                    </a:lnTo>
                    <a:lnTo>
                      <a:pt x="32" y="180"/>
                    </a:lnTo>
                    <a:lnTo>
                      <a:pt x="29" y="180"/>
                    </a:lnTo>
                    <a:lnTo>
                      <a:pt x="27" y="180"/>
                    </a:lnTo>
                    <a:lnTo>
                      <a:pt x="27" y="178"/>
                    </a:lnTo>
                    <a:lnTo>
                      <a:pt x="24" y="178"/>
                    </a:lnTo>
                    <a:lnTo>
                      <a:pt x="22" y="178"/>
                    </a:lnTo>
                    <a:lnTo>
                      <a:pt x="22" y="176"/>
                    </a:lnTo>
                    <a:lnTo>
                      <a:pt x="20" y="176"/>
                    </a:lnTo>
                    <a:lnTo>
                      <a:pt x="17" y="176"/>
                    </a:lnTo>
                    <a:lnTo>
                      <a:pt x="17" y="173"/>
                    </a:lnTo>
                    <a:lnTo>
                      <a:pt x="15" y="173"/>
                    </a:lnTo>
                    <a:lnTo>
                      <a:pt x="15" y="171"/>
                    </a:lnTo>
                    <a:lnTo>
                      <a:pt x="12" y="171"/>
                    </a:lnTo>
                    <a:lnTo>
                      <a:pt x="10" y="171"/>
                    </a:lnTo>
                    <a:lnTo>
                      <a:pt x="10" y="168"/>
                    </a:lnTo>
                    <a:lnTo>
                      <a:pt x="7" y="168"/>
                    </a:lnTo>
                    <a:lnTo>
                      <a:pt x="7" y="166"/>
                    </a:lnTo>
                    <a:lnTo>
                      <a:pt x="7" y="163"/>
                    </a:lnTo>
                    <a:lnTo>
                      <a:pt x="7" y="161"/>
                    </a:lnTo>
                    <a:lnTo>
                      <a:pt x="7" y="158"/>
                    </a:lnTo>
                    <a:lnTo>
                      <a:pt x="10" y="161"/>
                    </a:lnTo>
                    <a:lnTo>
                      <a:pt x="12" y="161"/>
                    </a:lnTo>
                    <a:lnTo>
                      <a:pt x="15" y="161"/>
                    </a:lnTo>
                    <a:lnTo>
                      <a:pt x="15" y="158"/>
                    </a:lnTo>
                    <a:lnTo>
                      <a:pt x="15" y="156"/>
                    </a:lnTo>
                    <a:lnTo>
                      <a:pt x="15" y="154"/>
                    </a:lnTo>
                    <a:lnTo>
                      <a:pt x="12" y="154"/>
                    </a:lnTo>
                    <a:lnTo>
                      <a:pt x="12" y="151"/>
                    </a:lnTo>
                    <a:lnTo>
                      <a:pt x="12" y="149"/>
                    </a:lnTo>
                    <a:lnTo>
                      <a:pt x="10" y="149"/>
                    </a:lnTo>
                    <a:lnTo>
                      <a:pt x="10" y="146"/>
                    </a:lnTo>
                    <a:lnTo>
                      <a:pt x="7" y="146"/>
                    </a:lnTo>
                    <a:lnTo>
                      <a:pt x="7" y="144"/>
                    </a:lnTo>
                    <a:lnTo>
                      <a:pt x="5" y="144"/>
                    </a:lnTo>
                    <a:lnTo>
                      <a:pt x="5" y="141"/>
                    </a:lnTo>
                    <a:lnTo>
                      <a:pt x="5" y="139"/>
                    </a:lnTo>
                    <a:lnTo>
                      <a:pt x="7" y="139"/>
                    </a:lnTo>
                    <a:lnTo>
                      <a:pt x="10" y="139"/>
                    </a:lnTo>
                    <a:lnTo>
                      <a:pt x="7" y="139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5" y="134"/>
                    </a:lnTo>
                    <a:lnTo>
                      <a:pt x="5" y="132"/>
                    </a:lnTo>
                    <a:lnTo>
                      <a:pt x="2" y="132"/>
                    </a:lnTo>
                    <a:lnTo>
                      <a:pt x="2" y="129"/>
                    </a:lnTo>
                    <a:lnTo>
                      <a:pt x="0" y="129"/>
                    </a:lnTo>
                    <a:lnTo>
                      <a:pt x="2" y="129"/>
                    </a:lnTo>
                    <a:lnTo>
                      <a:pt x="0" y="129"/>
                    </a:lnTo>
                    <a:lnTo>
                      <a:pt x="2" y="129"/>
                    </a:lnTo>
                    <a:lnTo>
                      <a:pt x="2" y="127"/>
                    </a:lnTo>
                    <a:lnTo>
                      <a:pt x="2" y="124"/>
                    </a:lnTo>
                    <a:lnTo>
                      <a:pt x="2" y="122"/>
                    </a:lnTo>
                    <a:lnTo>
                      <a:pt x="2" y="119"/>
                    </a:lnTo>
                    <a:lnTo>
                      <a:pt x="2" y="117"/>
                    </a:lnTo>
                    <a:lnTo>
                      <a:pt x="5" y="117"/>
                    </a:lnTo>
                    <a:lnTo>
                      <a:pt x="5" y="114"/>
                    </a:lnTo>
                    <a:lnTo>
                      <a:pt x="7" y="114"/>
                    </a:lnTo>
                    <a:lnTo>
                      <a:pt x="7" y="112"/>
                    </a:lnTo>
                    <a:lnTo>
                      <a:pt x="10" y="112"/>
                    </a:lnTo>
                    <a:lnTo>
                      <a:pt x="10" y="110"/>
                    </a:lnTo>
                    <a:lnTo>
                      <a:pt x="12" y="110"/>
                    </a:lnTo>
                    <a:lnTo>
                      <a:pt x="12" y="107"/>
                    </a:lnTo>
                    <a:lnTo>
                      <a:pt x="15" y="107"/>
                    </a:lnTo>
                    <a:lnTo>
                      <a:pt x="15" y="105"/>
                    </a:lnTo>
                    <a:lnTo>
                      <a:pt x="17" y="105"/>
                    </a:lnTo>
                    <a:lnTo>
                      <a:pt x="17" y="102"/>
                    </a:lnTo>
                    <a:lnTo>
                      <a:pt x="20" y="102"/>
                    </a:lnTo>
                    <a:lnTo>
                      <a:pt x="20" y="100"/>
                    </a:lnTo>
                    <a:lnTo>
                      <a:pt x="22" y="100"/>
                    </a:lnTo>
                    <a:lnTo>
                      <a:pt x="22" y="97"/>
                    </a:lnTo>
                    <a:lnTo>
                      <a:pt x="24" y="97"/>
                    </a:lnTo>
                    <a:lnTo>
                      <a:pt x="24" y="95"/>
                    </a:lnTo>
                    <a:lnTo>
                      <a:pt x="24" y="97"/>
                    </a:lnTo>
                    <a:lnTo>
                      <a:pt x="24" y="95"/>
                    </a:lnTo>
                    <a:lnTo>
                      <a:pt x="27" y="95"/>
                    </a:lnTo>
                    <a:lnTo>
                      <a:pt x="27" y="97"/>
                    </a:lnTo>
                    <a:lnTo>
                      <a:pt x="27" y="95"/>
                    </a:lnTo>
                    <a:lnTo>
                      <a:pt x="27" y="97"/>
                    </a:lnTo>
                    <a:lnTo>
                      <a:pt x="27" y="95"/>
                    </a:lnTo>
                    <a:lnTo>
                      <a:pt x="29" y="95"/>
                    </a:lnTo>
                    <a:lnTo>
                      <a:pt x="29" y="92"/>
                    </a:lnTo>
                    <a:lnTo>
                      <a:pt x="29" y="95"/>
                    </a:lnTo>
                    <a:lnTo>
                      <a:pt x="32" y="95"/>
                    </a:lnTo>
                    <a:lnTo>
                      <a:pt x="32" y="97"/>
                    </a:lnTo>
                    <a:lnTo>
                      <a:pt x="32" y="100"/>
                    </a:lnTo>
                    <a:lnTo>
                      <a:pt x="32" y="102"/>
                    </a:lnTo>
                    <a:lnTo>
                      <a:pt x="32" y="105"/>
                    </a:lnTo>
                    <a:lnTo>
                      <a:pt x="34" y="105"/>
                    </a:lnTo>
                    <a:lnTo>
                      <a:pt x="34" y="107"/>
                    </a:lnTo>
                    <a:lnTo>
                      <a:pt x="32" y="107"/>
                    </a:lnTo>
                    <a:lnTo>
                      <a:pt x="32" y="110"/>
                    </a:lnTo>
                    <a:lnTo>
                      <a:pt x="29" y="110"/>
                    </a:lnTo>
                    <a:lnTo>
                      <a:pt x="27" y="110"/>
                    </a:lnTo>
                    <a:lnTo>
                      <a:pt x="24" y="110"/>
                    </a:lnTo>
                    <a:lnTo>
                      <a:pt x="27" y="110"/>
                    </a:lnTo>
                    <a:lnTo>
                      <a:pt x="24" y="110"/>
                    </a:lnTo>
                    <a:lnTo>
                      <a:pt x="24" y="112"/>
                    </a:lnTo>
                    <a:lnTo>
                      <a:pt x="24" y="114"/>
                    </a:lnTo>
                    <a:lnTo>
                      <a:pt x="24" y="117"/>
                    </a:lnTo>
                    <a:lnTo>
                      <a:pt x="27" y="114"/>
                    </a:lnTo>
                    <a:lnTo>
                      <a:pt x="27" y="117"/>
                    </a:lnTo>
                    <a:lnTo>
                      <a:pt x="27" y="114"/>
                    </a:lnTo>
                    <a:lnTo>
                      <a:pt x="27" y="117"/>
                    </a:lnTo>
                    <a:lnTo>
                      <a:pt x="27" y="114"/>
                    </a:lnTo>
                    <a:lnTo>
                      <a:pt x="27" y="117"/>
                    </a:lnTo>
                    <a:lnTo>
                      <a:pt x="29" y="117"/>
                    </a:lnTo>
                    <a:lnTo>
                      <a:pt x="29" y="114"/>
                    </a:lnTo>
                    <a:lnTo>
                      <a:pt x="29" y="117"/>
                    </a:lnTo>
                    <a:lnTo>
                      <a:pt x="27" y="117"/>
                    </a:lnTo>
                    <a:lnTo>
                      <a:pt x="27" y="119"/>
                    </a:lnTo>
                    <a:lnTo>
                      <a:pt x="24" y="119"/>
                    </a:lnTo>
                    <a:lnTo>
                      <a:pt x="24" y="122"/>
                    </a:lnTo>
                    <a:lnTo>
                      <a:pt x="27" y="122"/>
                    </a:lnTo>
                    <a:lnTo>
                      <a:pt x="27" y="124"/>
                    </a:lnTo>
                    <a:lnTo>
                      <a:pt x="29" y="124"/>
                    </a:lnTo>
                    <a:lnTo>
                      <a:pt x="29" y="122"/>
                    </a:lnTo>
                    <a:lnTo>
                      <a:pt x="32" y="122"/>
                    </a:lnTo>
                    <a:lnTo>
                      <a:pt x="32" y="119"/>
                    </a:lnTo>
                    <a:lnTo>
                      <a:pt x="32" y="122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34" y="117"/>
                    </a:lnTo>
                    <a:lnTo>
                      <a:pt x="34" y="119"/>
                    </a:lnTo>
                    <a:lnTo>
                      <a:pt x="34" y="117"/>
                    </a:lnTo>
                    <a:lnTo>
                      <a:pt x="34" y="119"/>
                    </a:lnTo>
                    <a:lnTo>
                      <a:pt x="34" y="117"/>
                    </a:lnTo>
                    <a:lnTo>
                      <a:pt x="34" y="119"/>
                    </a:lnTo>
                    <a:lnTo>
                      <a:pt x="37" y="119"/>
                    </a:lnTo>
                    <a:lnTo>
                      <a:pt x="39" y="119"/>
                    </a:lnTo>
                    <a:lnTo>
                      <a:pt x="39" y="122"/>
                    </a:lnTo>
                    <a:lnTo>
                      <a:pt x="39" y="119"/>
                    </a:lnTo>
                    <a:lnTo>
                      <a:pt x="39" y="122"/>
                    </a:lnTo>
                    <a:lnTo>
                      <a:pt x="42" y="122"/>
                    </a:lnTo>
                    <a:lnTo>
                      <a:pt x="42" y="124"/>
                    </a:lnTo>
                    <a:lnTo>
                      <a:pt x="44" y="124"/>
                    </a:lnTo>
                    <a:lnTo>
                      <a:pt x="46" y="124"/>
                    </a:lnTo>
                    <a:lnTo>
                      <a:pt x="46" y="122"/>
                    </a:lnTo>
                    <a:lnTo>
                      <a:pt x="49" y="122"/>
                    </a:lnTo>
                    <a:lnTo>
                      <a:pt x="49" y="124"/>
                    </a:lnTo>
                    <a:lnTo>
                      <a:pt x="51" y="124"/>
                    </a:lnTo>
                    <a:lnTo>
                      <a:pt x="51" y="127"/>
                    </a:lnTo>
                    <a:lnTo>
                      <a:pt x="54" y="127"/>
                    </a:lnTo>
                    <a:lnTo>
                      <a:pt x="54" y="129"/>
                    </a:lnTo>
                    <a:lnTo>
                      <a:pt x="54" y="132"/>
                    </a:lnTo>
                    <a:lnTo>
                      <a:pt x="54" y="134"/>
                    </a:lnTo>
                    <a:lnTo>
                      <a:pt x="56" y="134"/>
                    </a:lnTo>
                    <a:lnTo>
                      <a:pt x="56" y="136"/>
                    </a:lnTo>
                    <a:lnTo>
                      <a:pt x="59" y="136"/>
                    </a:lnTo>
                    <a:lnTo>
                      <a:pt x="61" y="136"/>
                    </a:lnTo>
                    <a:lnTo>
                      <a:pt x="64" y="136"/>
                    </a:lnTo>
                    <a:lnTo>
                      <a:pt x="64" y="139"/>
                    </a:lnTo>
                    <a:lnTo>
                      <a:pt x="66" y="139"/>
                    </a:lnTo>
                    <a:lnTo>
                      <a:pt x="66" y="136"/>
                    </a:lnTo>
                    <a:lnTo>
                      <a:pt x="66" y="134"/>
                    </a:lnTo>
                    <a:lnTo>
                      <a:pt x="68" y="134"/>
                    </a:lnTo>
                    <a:lnTo>
                      <a:pt x="68" y="132"/>
                    </a:lnTo>
                    <a:lnTo>
                      <a:pt x="68" y="129"/>
                    </a:lnTo>
                    <a:lnTo>
                      <a:pt x="71" y="129"/>
                    </a:lnTo>
                    <a:lnTo>
                      <a:pt x="71" y="127"/>
                    </a:lnTo>
                    <a:lnTo>
                      <a:pt x="73" y="127"/>
                    </a:lnTo>
                    <a:lnTo>
                      <a:pt x="76" y="127"/>
                    </a:lnTo>
                    <a:lnTo>
                      <a:pt x="76" y="124"/>
                    </a:lnTo>
                    <a:lnTo>
                      <a:pt x="76" y="122"/>
                    </a:lnTo>
                    <a:lnTo>
                      <a:pt x="76" y="119"/>
                    </a:lnTo>
                    <a:lnTo>
                      <a:pt x="76" y="117"/>
                    </a:lnTo>
                    <a:lnTo>
                      <a:pt x="78" y="117"/>
                    </a:lnTo>
                    <a:lnTo>
                      <a:pt x="78" y="114"/>
                    </a:lnTo>
                    <a:lnTo>
                      <a:pt x="78" y="112"/>
                    </a:lnTo>
                    <a:lnTo>
                      <a:pt x="78" y="110"/>
                    </a:lnTo>
                    <a:lnTo>
                      <a:pt x="81" y="110"/>
                    </a:lnTo>
                    <a:lnTo>
                      <a:pt x="81" y="107"/>
                    </a:lnTo>
                    <a:lnTo>
                      <a:pt x="81" y="105"/>
                    </a:lnTo>
                    <a:lnTo>
                      <a:pt x="83" y="105"/>
                    </a:lnTo>
                    <a:lnTo>
                      <a:pt x="81" y="105"/>
                    </a:lnTo>
                    <a:lnTo>
                      <a:pt x="83" y="102"/>
                    </a:lnTo>
                    <a:lnTo>
                      <a:pt x="81" y="102"/>
                    </a:lnTo>
                    <a:lnTo>
                      <a:pt x="83" y="102"/>
                    </a:lnTo>
                    <a:lnTo>
                      <a:pt x="83" y="100"/>
                    </a:lnTo>
                    <a:lnTo>
                      <a:pt x="83" y="97"/>
                    </a:lnTo>
                    <a:lnTo>
                      <a:pt x="83" y="95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6" y="95"/>
                    </a:lnTo>
                    <a:lnTo>
                      <a:pt x="88" y="95"/>
                    </a:lnTo>
                    <a:lnTo>
                      <a:pt x="88" y="97"/>
                    </a:lnTo>
                    <a:lnTo>
                      <a:pt x="88" y="95"/>
                    </a:lnTo>
                    <a:lnTo>
                      <a:pt x="88" y="97"/>
                    </a:lnTo>
                    <a:lnTo>
                      <a:pt x="88" y="95"/>
                    </a:lnTo>
                    <a:lnTo>
                      <a:pt x="90" y="95"/>
                    </a:lnTo>
                    <a:lnTo>
                      <a:pt x="88" y="95"/>
                    </a:lnTo>
                    <a:lnTo>
                      <a:pt x="90" y="95"/>
                    </a:lnTo>
                    <a:lnTo>
                      <a:pt x="88" y="95"/>
                    </a:lnTo>
                    <a:lnTo>
                      <a:pt x="88" y="92"/>
                    </a:lnTo>
                    <a:lnTo>
                      <a:pt x="88" y="95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0" y="90"/>
                    </a:lnTo>
                    <a:lnTo>
                      <a:pt x="90" y="88"/>
                    </a:lnTo>
                    <a:lnTo>
                      <a:pt x="93" y="88"/>
                    </a:lnTo>
                    <a:lnTo>
                      <a:pt x="93" y="85"/>
                    </a:lnTo>
                    <a:lnTo>
                      <a:pt x="95" y="85"/>
                    </a:lnTo>
                    <a:lnTo>
                      <a:pt x="95" y="83"/>
                    </a:lnTo>
                    <a:lnTo>
                      <a:pt x="98" y="83"/>
                    </a:lnTo>
                    <a:lnTo>
                      <a:pt x="100" y="83"/>
                    </a:lnTo>
                    <a:lnTo>
                      <a:pt x="100" y="80"/>
                    </a:lnTo>
                    <a:lnTo>
                      <a:pt x="105" y="80"/>
                    </a:lnTo>
                    <a:lnTo>
                      <a:pt x="108" y="80"/>
                    </a:lnTo>
                    <a:lnTo>
                      <a:pt x="108" y="78"/>
                    </a:lnTo>
                    <a:lnTo>
                      <a:pt x="110" y="78"/>
                    </a:lnTo>
                    <a:lnTo>
                      <a:pt x="112" y="78"/>
                    </a:lnTo>
                    <a:lnTo>
                      <a:pt x="115" y="78"/>
                    </a:lnTo>
                    <a:lnTo>
                      <a:pt x="115" y="75"/>
                    </a:lnTo>
                    <a:lnTo>
                      <a:pt x="117" y="75"/>
                    </a:lnTo>
                    <a:lnTo>
                      <a:pt x="120" y="75"/>
                    </a:lnTo>
                    <a:lnTo>
                      <a:pt x="122" y="75"/>
                    </a:lnTo>
                    <a:lnTo>
                      <a:pt x="122" y="73"/>
                    </a:lnTo>
                    <a:lnTo>
                      <a:pt x="125" y="73"/>
                    </a:lnTo>
                    <a:lnTo>
                      <a:pt x="127" y="73"/>
                    </a:lnTo>
                    <a:lnTo>
                      <a:pt x="130" y="73"/>
                    </a:lnTo>
                    <a:lnTo>
                      <a:pt x="130" y="70"/>
                    </a:lnTo>
                    <a:lnTo>
                      <a:pt x="132" y="70"/>
                    </a:lnTo>
                    <a:lnTo>
                      <a:pt x="134" y="70"/>
                    </a:lnTo>
                    <a:lnTo>
                      <a:pt x="134" y="68"/>
                    </a:lnTo>
                    <a:lnTo>
                      <a:pt x="147" y="58"/>
                    </a:lnTo>
                    <a:lnTo>
                      <a:pt x="149" y="56"/>
                    </a:lnTo>
                    <a:lnTo>
                      <a:pt x="152" y="56"/>
                    </a:lnTo>
                    <a:lnTo>
                      <a:pt x="152" y="53"/>
                    </a:lnTo>
                    <a:lnTo>
                      <a:pt x="152" y="51"/>
                    </a:lnTo>
                    <a:lnTo>
                      <a:pt x="154" y="51"/>
                    </a:lnTo>
                    <a:lnTo>
                      <a:pt x="154" y="48"/>
                    </a:lnTo>
                    <a:lnTo>
                      <a:pt x="156" y="48"/>
                    </a:lnTo>
                    <a:lnTo>
                      <a:pt x="156" y="46"/>
                    </a:lnTo>
                    <a:lnTo>
                      <a:pt x="159" y="46"/>
                    </a:lnTo>
                    <a:lnTo>
                      <a:pt x="159" y="44"/>
                    </a:lnTo>
                    <a:lnTo>
                      <a:pt x="161" y="44"/>
                    </a:lnTo>
                    <a:lnTo>
                      <a:pt x="161" y="41"/>
                    </a:lnTo>
                    <a:lnTo>
                      <a:pt x="161" y="44"/>
                    </a:lnTo>
                    <a:lnTo>
                      <a:pt x="161" y="41"/>
                    </a:lnTo>
                    <a:lnTo>
                      <a:pt x="161" y="39"/>
                    </a:lnTo>
                    <a:lnTo>
                      <a:pt x="161" y="36"/>
                    </a:lnTo>
                    <a:lnTo>
                      <a:pt x="164" y="36"/>
                    </a:lnTo>
                    <a:lnTo>
                      <a:pt x="164" y="31"/>
                    </a:lnTo>
                    <a:lnTo>
                      <a:pt x="166" y="26"/>
                    </a:lnTo>
                    <a:lnTo>
                      <a:pt x="166" y="24"/>
                    </a:lnTo>
                    <a:lnTo>
                      <a:pt x="166" y="26"/>
                    </a:lnTo>
                    <a:lnTo>
                      <a:pt x="169" y="26"/>
                    </a:lnTo>
                    <a:lnTo>
                      <a:pt x="171" y="26"/>
                    </a:lnTo>
                    <a:lnTo>
                      <a:pt x="171" y="24"/>
                    </a:lnTo>
                    <a:lnTo>
                      <a:pt x="169" y="24"/>
                    </a:lnTo>
                    <a:lnTo>
                      <a:pt x="169" y="22"/>
                    </a:lnTo>
                    <a:lnTo>
                      <a:pt x="169" y="19"/>
                    </a:lnTo>
                    <a:lnTo>
                      <a:pt x="169" y="17"/>
                    </a:lnTo>
                    <a:lnTo>
                      <a:pt x="171" y="17"/>
                    </a:lnTo>
                    <a:lnTo>
                      <a:pt x="169" y="17"/>
                    </a:lnTo>
                    <a:lnTo>
                      <a:pt x="171" y="17"/>
                    </a:lnTo>
                    <a:lnTo>
                      <a:pt x="171" y="14"/>
                    </a:lnTo>
                    <a:lnTo>
                      <a:pt x="169" y="14"/>
                    </a:lnTo>
                    <a:lnTo>
                      <a:pt x="171" y="14"/>
                    </a:lnTo>
                    <a:lnTo>
                      <a:pt x="169" y="14"/>
                    </a:lnTo>
                    <a:lnTo>
                      <a:pt x="171" y="14"/>
                    </a:lnTo>
                    <a:lnTo>
                      <a:pt x="169" y="14"/>
                    </a:lnTo>
                    <a:lnTo>
                      <a:pt x="169" y="12"/>
                    </a:lnTo>
                    <a:lnTo>
                      <a:pt x="166" y="12"/>
                    </a:lnTo>
                    <a:lnTo>
                      <a:pt x="169" y="12"/>
                    </a:lnTo>
                    <a:lnTo>
                      <a:pt x="166" y="12"/>
                    </a:lnTo>
                    <a:lnTo>
                      <a:pt x="166" y="9"/>
                    </a:lnTo>
                    <a:lnTo>
                      <a:pt x="164" y="9"/>
                    </a:lnTo>
                    <a:lnTo>
                      <a:pt x="166" y="9"/>
                    </a:lnTo>
                    <a:lnTo>
                      <a:pt x="164" y="9"/>
                    </a:lnTo>
                    <a:lnTo>
                      <a:pt x="164" y="7"/>
                    </a:lnTo>
                    <a:lnTo>
                      <a:pt x="164" y="4"/>
                    </a:lnTo>
                    <a:lnTo>
                      <a:pt x="161" y="4"/>
                    </a:lnTo>
                    <a:lnTo>
                      <a:pt x="159" y="4"/>
                    </a:lnTo>
                    <a:lnTo>
                      <a:pt x="159" y="2"/>
                    </a:lnTo>
                    <a:lnTo>
                      <a:pt x="161" y="2"/>
                    </a:lnTo>
                    <a:lnTo>
                      <a:pt x="164" y="2"/>
                    </a:lnTo>
                    <a:lnTo>
                      <a:pt x="164" y="4"/>
                    </a:lnTo>
                    <a:lnTo>
                      <a:pt x="166" y="4"/>
                    </a:lnTo>
                    <a:lnTo>
                      <a:pt x="169" y="4"/>
                    </a:lnTo>
                    <a:lnTo>
                      <a:pt x="169" y="2"/>
                    </a:lnTo>
                    <a:lnTo>
                      <a:pt x="171" y="2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4" name="Freeform 2461"/>
              <p:cNvSpPr>
                <a:spLocks/>
              </p:cNvSpPr>
              <p:nvPr/>
            </p:nvSpPr>
            <p:spPr bwMode="auto">
              <a:xfrm>
                <a:off x="2576" y="1782"/>
                <a:ext cx="276" cy="508"/>
              </a:xfrm>
              <a:custGeom>
                <a:avLst/>
                <a:gdLst>
                  <a:gd name="T0" fmla="*/ 117 w 276"/>
                  <a:gd name="T1" fmla="*/ 12 h 508"/>
                  <a:gd name="T2" fmla="*/ 120 w 276"/>
                  <a:gd name="T3" fmla="*/ 26 h 508"/>
                  <a:gd name="T4" fmla="*/ 142 w 276"/>
                  <a:gd name="T5" fmla="*/ 36 h 508"/>
                  <a:gd name="T6" fmla="*/ 154 w 276"/>
                  <a:gd name="T7" fmla="*/ 51 h 508"/>
                  <a:gd name="T8" fmla="*/ 156 w 276"/>
                  <a:gd name="T9" fmla="*/ 66 h 508"/>
                  <a:gd name="T10" fmla="*/ 178 w 276"/>
                  <a:gd name="T11" fmla="*/ 68 h 508"/>
                  <a:gd name="T12" fmla="*/ 198 w 276"/>
                  <a:gd name="T13" fmla="*/ 61 h 508"/>
                  <a:gd name="T14" fmla="*/ 212 w 276"/>
                  <a:gd name="T15" fmla="*/ 63 h 508"/>
                  <a:gd name="T16" fmla="*/ 227 w 276"/>
                  <a:gd name="T17" fmla="*/ 70 h 508"/>
                  <a:gd name="T18" fmla="*/ 225 w 276"/>
                  <a:gd name="T19" fmla="*/ 95 h 508"/>
                  <a:gd name="T20" fmla="*/ 239 w 276"/>
                  <a:gd name="T21" fmla="*/ 117 h 508"/>
                  <a:gd name="T22" fmla="*/ 220 w 276"/>
                  <a:gd name="T23" fmla="*/ 114 h 508"/>
                  <a:gd name="T24" fmla="*/ 210 w 276"/>
                  <a:gd name="T25" fmla="*/ 122 h 508"/>
                  <a:gd name="T26" fmla="*/ 198 w 276"/>
                  <a:gd name="T27" fmla="*/ 122 h 508"/>
                  <a:gd name="T28" fmla="*/ 183 w 276"/>
                  <a:gd name="T29" fmla="*/ 127 h 508"/>
                  <a:gd name="T30" fmla="*/ 176 w 276"/>
                  <a:gd name="T31" fmla="*/ 132 h 508"/>
                  <a:gd name="T32" fmla="*/ 164 w 276"/>
                  <a:gd name="T33" fmla="*/ 141 h 508"/>
                  <a:gd name="T34" fmla="*/ 156 w 276"/>
                  <a:gd name="T35" fmla="*/ 156 h 508"/>
                  <a:gd name="T36" fmla="*/ 151 w 276"/>
                  <a:gd name="T37" fmla="*/ 178 h 508"/>
                  <a:gd name="T38" fmla="*/ 149 w 276"/>
                  <a:gd name="T39" fmla="*/ 183 h 508"/>
                  <a:gd name="T40" fmla="*/ 139 w 276"/>
                  <a:gd name="T41" fmla="*/ 185 h 508"/>
                  <a:gd name="T42" fmla="*/ 132 w 276"/>
                  <a:gd name="T43" fmla="*/ 205 h 508"/>
                  <a:gd name="T44" fmla="*/ 137 w 276"/>
                  <a:gd name="T45" fmla="*/ 222 h 508"/>
                  <a:gd name="T46" fmla="*/ 154 w 276"/>
                  <a:gd name="T47" fmla="*/ 242 h 508"/>
                  <a:gd name="T48" fmla="*/ 154 w 276"/>
                  <a:gd name="T49" fmla="*/ 256 h 508"/>
                  <a:gd name="T50" fmla="*/ 176 w 276"/>
                  <a:gd name="T51" fmla="*/ 271 h 508"/>
                  <a:gd name="T52" fmla="*/ 208 w 276"/>
                  <a:gd name="T53" fmla="*/ 271 h 508"/>
                  <a:gd name="T54" fmla="*/ 225 w 276"/>
                  <a:gd name="T55" fmla="*/ 261 h 508"/>
                  <a:gd name="T56" fmla="*/ 227 w 276"/>
                  <a:gd name="T57" fmla="*/ 305 h 508"/>
                  <a:gd name="T58" fmla="*/ 259 w 276"/>
                  <a:gd name="T59" fmla="*/ 317 h 508"/>
                  <a:gd name="T60" fmla="*/ 274 w 276"/>
                  <a:gd name="T61" fmla="*/ 352 h 508"/>
                  <a:gd name="T62" fmla="*/ 269 w 276"/>
                  <a:gd name="T63" fmla="*/ 374 h 508"/>
                  <a:gd name="T64" fmla="*/ 269 w 276"/>
                  <a:gd name="T65" fmla="*/ 386 h 508"/>
                  <a:gd name="T66" fmla="*/ 259 w 276"/>
                  <a:gd name="T67" fmla="*/ 405 h 508"/>
                  <a:gd name="T68" fmla="*/ 261 w 276"/>
                  <a:gd name="T69" fmla="*/ 425 h 508"/>
                  <a:gd name="T70" fmla="*/ 247 w 276"/>
                  <a:gd name="T71" fmla="*/ 423 h 508"/>
                  <a:gd name="T72" fmla="*/ 244 w 276"/>
                  <a:gd name="T73" fmla="*/ 432 h 508"/>
                  <a:gd name="T74" fmla="*/ 239 w 276"/>
                  <a:gd name="T75" fmla="*/ 435 h 508"/>
                  <a:gd name="T76" fmla="*/ 254 w 276"/>
                  <a:gd name="T77" fmla="*/ 442 h 508"/>
                  <a:gd name="T78" fmla="*/ 252 w 276"/>
                  <a:gd name="T79" fmla="*/ 447 h 508"/>
                  <a:gd name="T80" fmla="*/ 269 w 276"/>
                  <a:gd name="T81" fmla="*/ 449 h 508"/>
                  <a:gd name="T82" fmla="*/ 259 w 276"/>
                  <a:gd name="T83" fmla="*/ 467 h 508"/>
                  <a:gd name="T84" fmla="*/ 244 w 276"/>
                  <a:gd name="T85" fmla="*/ 489 h 508"/>
                  <a:gd name="T86" fmla="*/ 227 w 276"/>
                  <a:gd name="T87" fmla="*/ 506 h 508"/>
                  <a:gd name="T88" fmla="*/ 208 w 276"/>
                  <a:gd name="T89" fmla="*/ 493 h 508"/>
                  <a:gd name="T90" fmla="*/ 193 w 276"/>
                  <a:gd name="T91" fmla="*/ 476 h 508"/>
                  <a:gd name="T92" fmla="*/ 166 w 276"/>
                  <a:gd name="T93" fmla="*/ 462 h 508"/>
                  <a:gd name="T94" fmla="*/ 142 w 276"/>
                  <a:gd name="T95" fmla="*/ 449 h 508"/>
                  <a:gd name="T96" fmla="*/ 115 w 276"/>
                  <a:gd name="T97" fmla="*/ 435 h 508"/>
                  <a:gd name="T98" fmla="*/ 95 w 276"/>
                  <a:gd name="T99" fmla="*/ 423 h 508"/>
                  <a:gd name="T100" fmla="*/ 85 w 276"/>
                  <a:gd name="T101" fmla="*/ 410 h 508"/>
                  <a:gd name="T102" fmla="*/ 68 w 276"/>
                  <a:gd name="T103" fmla="*/ 396 h 508"/>
                  <a:gd name="T104" fmla="*/ 61 w 276"/>
                  <a:gd name="T105" fmla="*/ 386 h 508"/>
                  <a:gd name="T106" fmla="*/ 63 w 276"/>
                  <a:gd name="T107" fmla="*/ 364 h 508"/>
                  <a:gd name="T108" fmla="*/ 49 w 276"/>
                  <a:gd name="T109" fmla="*/ 342 h 508"/>
                  <a:gd name="T110" fmla="*/ 41 w 276"/>
                  <a:gd name="T111" fmla="*/ 327 h 508"/>
                  <a:gd name="T112" fmla="*/ 27 w 276"/>
                  <a:gd name="T113" fmla="*/ 310 h 508"/>
                  <a:gd name="T114" fmla="*/ 19 w 276"/>
                  <a:gd name="T115" fmla="*/ 288 h 508"/>
                  <a:gd name="T116" fmla="*/ 10 w 276"/>
                  <a:gd name="T117" fmla="*/ 271 h 508"/>
                  <a:gd name="T118" fmla="*/ 2 w 276"/>
                  <a:gd name="T119" fmla="*/ 256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6" h="508">
                    <a:moveTo>
                      <a:pt x="95" y="0"/>
                    </a:moveTo>
                    <a:lnTo>
                      <a:pt x="95" y="2"/>
                    </a:lnTo>
                    <a:lnTo>
                      <a:pt x="98" y="2"/>
                    </a:lnTo>
                    <a:lnTo>
                      <a:pt x="100" y="2"/>
                    </a:lnTo>
                    <a:lnTo>
                      <a:pt x="100" y="4"/>
                    </a:lnTo>
                    <a:lnTo>
                      <a:pt x="102" y="4"/>
                    </a:lnTo>
                    <a:lnTo>
                      <a:pt x="102" y="7"/>
                    </a:lnTo>
                    <a:lnTo>
                      <a:pt x="105" y="7"/>
                    </a:lnTo>
                    <a:lnTo>
                      <a:pt x="105" y="4"/>
                    </a:lnTo>
                    <a:lnTo>
                      <a:pt x="107" y="4"/>
                    </a:lnTo>
                    <a:lnTo>
                      <a:pt x="107" y="7"/>
                    </a:lnTo>
                    <a:lnTo>
                      <a:pt x="107" y="9"/>
                    </a:lnTo>
                    <a:lnTo>
                      <a:pt x="110" y="9"/>
                    </a:lnTo>
                    <a:lnTo>
                      <a:pt x="112" y="9"/>
                    </a:lnTo>
                    <a:lnTo>
                      <a:pt x="112" y="12"/>
                    </a:lnTo>
                    <a:lnTo>
                      <a:pt x="115" y="12"/>
                    </a:lnTo>
                    <a:lnTo>
                      <a:pt x="117" y="12"/>
                    </a:lnTo>
                    <a:lnTo>
                      <a:pt x="117" y="14"/>
                    </a:lnTo>
                    <a:lnTo>
                      <a:pt x="117" y="12"/>
                    </a:lnTo>
                    <a:lnTo>
                      <a:pt x="117" y="14"/>
                    </a:lnTo>
                    <a:lnTo>
                      <a:pt x="117" y="17"/>
                    </a:lnTo>
                    <a:lnTo>
                      <a:pt x="120" y="17"/>
                    </a:lnTo>
                    <a:lnTo>
                      <a:pt x="120" y="19"/>
                    </a:lnTo>
                    <a:lnTo>
                      <a:pt x="117" y="19"/>
                    </a:lnTo>
                    <a:lnTo>
                      <a:pt x="120" y="19"/>
                    </a:lnTo>
                    <a:lnTo>
                      <a:pt x="120" y="22"/>
                    </a:lnTo>
                    <a:lnTo>
                      <a:pt x="122" y="22"/>
                    </a:lnTo>
                    <a:lnTo>
                      <a:pt x="120" y="22"/>
                    </a:lnTo>
                    <a:lnTo>
                      <a:pt x="120" y="24"/>
                    </a:lnTo>
                    <a:lnTo>
                      <a:pt x="122" y="24"/>
                    </a:lnTo>
                    <a:lnTo>
                      <a:pt x="120" y="24"/>
                    </a:lnTo>
                    <a:lnTo>
                      <a:pt x="122" y="24"/>
                    </a:lnTo>
                    <a:lnTo>
                      <a:pt x="122" y="26"/>
                    </a:lnTo>
                    <a:lnTo>
                      <a:pt x="120" y="26"/>
                    </a:lnTo>
                    <a:lnTo>
                      <a:pt x="122" y="26"/>
                    </a:lnTo>
                    <a:lnTo>
                      <a:pt x="124" y="26"/>
                    </a:lnTo>
                    <a:lnTo>
                      <a:pt x="124" y="29"/>
                    </a:lnTo>
                    <a:lnTo>
                      <a:pt x="127" y="29"/>
                    </a:lnTo>
                    <a:lnTo>
                      <a:pt x="127" y="26"/>
                    </a:lnTo>
                    <a:lnTo>
                      <a:pt x="127" y="29"/>
                    </a:lnTo>
                    <a:lnTo>
                      <a:pt x="129" y="29"/>
                    </a:lnTo>
                    <a:lnTo>
                      <a:pt x="129" y="31"/>
                    </a:lnTo>
                    <a:lnTo>
                      <a:pt x="132" y="31"/>
                    </a:lnTo>
                    <a:lnTo>
                      <a:pt x="132" y="34"/>
                    </a:lnTo>
                    <a:lnTo>
                      <a:pt x="134" y="34"/>
                    </a:lnTo>
                    <a:lnTo>
                      <a:pt x="134" y="31"/>
                    </a:lnTo>
                    <a:lnTo>
                      <a:pt x="134" y="34"/>
                    </a:lnTo>
                    <a:lnTo>
                      <a:pt x="137" y="34"/>
                    </a:lnTo>
                    <a:lnTo>
                      <a:pt x="139" y="34"/>
                    </a:lnTo>
                    <a:lnTo>
                      <a:pt x="139" y="36"/>
                    </a:lnTo>
                    <a:lnTo>
                      <a:pt x="142" y="36"/>
                    </a:lnTo>
                    <a:lnTo>
                      <a:pt x="142" y="39"/>
                    </a:lnTo>
                    <a:lnTo>
                      <a:pt x="139" y="39"/>
                    </a:lnTo>
                    <a:lnTo>
                      <a:pt x="142" y="39"/>
                    </a:lnTo>
                    <a:lnTo>
                      <a:pt x="142" y="41"/>
                    </a:lnTo>
                    <a:lnTo>
                      <a:pt x="142" y="44"/>
                    </a:lnTo>
                    <a:lnTo>
                      <a:pt x="144" y="44"/>
                    </a:lnTo>
                    <a:lnTo>
                      <a:pt x="142" y="44"/>
                    </a:lnTo>
                    <a:lnTo>
                      <a:pt x="142" y="46"/>
                    </a:lnTo>
                    <a:lnTo>
                      <a:pt x="142" y="48"/>
                    </a:lnTo>
                    <a:lnTo>
                      <a:pt x="144" y="48"/>
                    </a:lnTo>
                    <a:lnTo>
                      <a:pt x="146" y="48"/>
                    </a:lnTo>
                    <a:lnTo>
                      <a:pt x="146" y="51"/>
                    </a:lnTo>
                    <a:lnTo>
                      <a:pt x="146" y="48"/>
                    </a:lnTo>
                    <a:lnTo>
                      <a:pt x="149" y="48"/>
                    </a:lnTo>
                    <a:lnTo>
                      <a:pt x="151" y="48"/>
                    </a:lnTo>
                    <a:lnTo>
                      <a:pt x="151" y="51"/>
                    </a:lnTo>
                    <a:lnTo>
                      <a:pt x="154" y="51"/>
                    </a:lnTo>
                    <a:lnTo>
                      <a:pt x="154" y="53"/>
                    </a:lnTo>
                    <a:lnTo>
                      <a:pt x="151" y="53"/>
                    </a:lnTo>
                    <a:lnTo>
                      <a:pt x="151" y="56"/>
                    </a:lnTo>
                    <a:lnTo>
                      <a:pt x="154" y="56"/>
                    </a:lnTo>
                    <a:lnTo>
                      <a:pt x="154" y="58"/>
                    </a:lnTo>
                    <a:lnTo>
                      <a:pt x="151" y="58"/>
                    </a:lnTo>
                    <a:lnTo>
                      <a:pt x="151" y="61"/>
                    </a:lnTo>
                    <a:lnTo>
                      <a:pt x="151" y="63"/>
                    </a:lnTo>
                    <a:lnTo>
                      <a:pt x="154" y="63"/>
                    </a:lnTo>
                    <a:lnTo>
                      <a:pt x="151" y="63"/>
                    </a:lnTo>
                    <a:lnTo>
                      <a:pt x="154" y="63"/>
                    </a:lnTo>
                    <a:lnTo>
                      <a:pt x="154" y="66"/>
                    </a:lnTo>
                    <a:lnTo>
                      <a:pt x="154" y="63"/>
                    </a:lnTo>
                    <a:lnTo>
                      <a:pt x="156" y="63"/>
                    </a:lnTo>
                    <a:lnTo>
                      <a:pt x="156" y="66"/>
                    </a:lnTo>
                    <a:lnTo>
                      <a:pt x="156" y="63"/>
                    </a:lnTo>
                    <a:lnTo>
                      <a:pt x="156" y="66"/>
                    </a:lnTo>
                    <a:lnTo>
                      <a:pt x="159" y="66"/>
                    </a:lnTo>
                    <a:lnTo>
                      <a:pt x="159" y="68"/>
                    </a:lnTo>
                    <a:lnTo>
                      <a:pt x="159" y="66"/>
                    </a:lnTo>
                    <a:lnTo>
                      <a:pt x="159" y="68"/>
                    </a:lnTo>
                    <a:lnTo>
                      <a:pt x="161" y="66"/>
                    </a:lnTo>
                    <a:lnTo>
                      <a:pt x="164" y="66"/>
                    </a:lnTo>
                    <a:lnTo>
                      <a:pt x="164" y="68"/>
                    </a:lnTo>
                    <a:lnTo>
                      <a:pt x="166" y="68"/>
                    </a:lnTo>
                    <a:lnTo>
                      <a:pt x="166" y="66"/>
                    </a:lnTo>
                    <a:lnTo>
                      <a:pt x="168" y="66"/>
                    </a:lnTo>
                    <a:lnTo>
                      <a:pt x="171" y="66"/>
                    </a:lnTo>
                    <a:lnTo>
                      <a:pt x="173" y="66"/>
                    </a:lnTo>
                    <a:lnTo>
                      <a:pt x="173" y="68"/>
                    </a:lnTo>
                    <a:lnTo>
                      <a:pt x="176" y="68"/>
                    </a:lnTo>
                    <a:lnTo>
                      <a:pt x="176" y="66"/>
                    </a:lnTo>
                    <a:lnTo>
                      <a:pt x="178" y="66"/>
                    </a:lnTo>
                    <a:lnTo>
                      <a:pt x="178" y="68"/>
                    </a:lnTo>
                    <a:lnTo>
                      <a:pt x="178" y="66"/>
                    </a:lnTo>
                    <a:lnTo>
                      <a:pt x="178" y="68"/>
                    </a:lnTo>
                    <a:lnTo>
                      <a:pt x="181" y="68"/>
                    </a:lnTo>
                    <a:lnTo>
                      <a:pt x="181" y="66"/>
                    </a:lnTo>
                    <a:lnTo>
                      <a:pt x="181" y="63"/>
                    </a:lnTo>
                    <a:lnTo>
                      <a:pt x="183" y="63"/>
                    </a:lnTo>
                    <a:lnTo>
                      <a:pt x="183" y="66"/>
                    </a:lnTo>
                    <a:lnTo>
                      <a:pt x="186" y="66"/>
                    </a:lnTo>
                    <a:lnTo>
                      <a:pt x="186" y="63"/>
                    </a:lnTo>
                    <a:lnTo>
                      <a:pt x="188" y="63"/>
                    </a:lnTo>
                    <a:lnTo>
                      <a:pt x="188" y="61"/>
                    </a:lnTo>
                    <a:lnTo>
                      <a:pt x="190" y="61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3" y="61"/>
                    </a:lnTo>
                    <a:lnTo>
                      <a:pt x="195" y="61"/>
                    </a:lnTo>
                    <a:lnTo>
                      <a:pt x="198" y="61"/>
                    </a:lnTo>
                    <a:lnTo>
                      <a:pt x="198" y="63"/>
                    </a:lnTo>
                    <a:lnTo>
                      <a:pt x="198" y="66"/>
                    </a:lnTo>
                    <a:lnTo>
                      <a:pt x="198" y="63"/>
                    </a:lnTo>
                    <a:lnTo>
                      <a:pt x="200" y="63"/>
                    </a:lnTo>
                    <a:lnTo>
                      <a:pt x="200" y="66"/>
                    </a:lnTo>
                    <a:lnTo>
                      <a:pt x="203" y="66"/>
                    </a:lnTo>
                    <a:lnTo>
                      <a:pt x="203" y="63"/>
                    </a:lnTo>
                    <a:lnTo>
                      <a:pt x="205" y="63"/>
                    </a:lnTo>
                    <a:lnTo>
                      <a:pt x="203" y="63"/>
                    </a:lnTo>
                    <a:lnTo>
                      <a:pt x="203" y="66"/>
                    </a:lnTo>
                    <a:lnTo>
                      <a:pt x="205" y="66"/>
                    </a:lnTo>
                    <a:lnTo>
                      <a:pt x="205" y="63"/>
                    </a:lnTo>
                    <a:lnTo>
                      <a:pt x="205" y="66"/>
                    </a:lnTo>
                    <a:lnTo>
                      <a:pt x="208" y="66"/>
                    </a:lnTo>
                    <a:lnTo>
                      <a:pt x="208" y="63"/>
                    </a:lnTo>
                    <a:lnTo>
                      <a:pt x="210" y="63"/>
                    </a:lnTo>
                    <a:lnTo>
                      <a:pt x="212" y="63"/>
                    </a:lnTo>
                    <a:lnTo>
                      <a:pt x="210" y="63"/>
                    </a:lnTo>
                    <a:lnTo>
                      <a:pt x="210" y="61"/>
                    </a:lnTo>
                    <a:lnTo>
                      <a:pt x="212" y="61"/>
                    </a:lnTo>
                    <a:lnTo>
                      <a:pt x="215" y="61"/>
                    </a:lnTo>
                    <a:lnTo>
                      <a:pt x="215" y="63"/>
                    </a:lnTo>
                    <a:lnTo>
                      <a:pt x="217" y="63"/>
                    </a:lnTo>
                    <a:lnTo>
                      <a:pt x="220" y="63"/>
                    </a:lnTo>
                    <a:lnTo>
                      <a:pt x="220" y="66"/>
                    </a:lnTo>
                    <a:lnTo>
                      <a:pt x="222" y="66"/>
                    </a:lnTo>
                    <a:lnTo>
                      <a:pt x="222" y="68"/>
                    </a:lnTo>
                    <a:lnTo>
                      <a:pt x="225" y="68"/>
                    </a:lnTo>
                    <a:lnTo>
                      <a:pt x="222" y="68"/>
                    </a:lnTo>
                    <a:lnTo>
                      <a:pt x="222" y="66"/>
                    </a:lnTo>
                    <a:lnTo>
                      <a:pt x="225" y="66"/>
                    </a:lnTo>
                    <a:lnTo>
                      <a:pt x="225" y="68"/>
                    </a:lnTo>
                    <a:lnTo>
                      <a:pt x="227" y="68"/>
                    </a:lnTo>
                    <a:lnTo>
                      <a:pt x="227" y="70"/>
                    </a:lnTo>
                    <a:lnTo>
                      <a:pt x="227" y="68"/>
                    </a:lnTo>
                    <a:lnTo>
                      <a:pt x="230" y="68"/>
                    </a:lnTo>
                    <a:lnTo>
                      <a:pt x="232" y="68"/>
                    </a:lnTo>
                    <a:lnTo>
                      <a:pt x="230" y="68"/>
                    </a:lnTo>
                    <a:lnTo>
                      <a:pt x="230" y="70"/>
                    </a:lnTo>
                    <a:lnTo>
                      <a:pt x="232" y="70"/>
                    </a:lnTo>
                    <a:lnTo>
                      <a:pt x="232" y="73"/>
                    </a:lnTo>
                    <a:lnTo>
                      <a:pt x="234" y="73"/>
                    </a:lnTo>
                    <a:lnTo>
                      <a:pt x="234" y="75"/>
                    </a:lnTo>
                    <a:lnTo>
                      <a:pt x="234" y="73"/>
                    </a:lnTo>
                    <a:lnTo>
                      <a:pt x="237" y="73"/>
                    </a:lnTo>
                    <a:lnTo>
                      <a:pt x="237" y="75"/>
                    </a:lnTo>
                    <a:lnTo>
                      <a:pt x="237" y="78"/>
                    </a:lnTo>
                    <a:lnTo>
                      <a:pt x="234" y="78"/>
                    </a:lnTo>
                    <a:lnTo>
                      <a:pt x="234" y="80"/>
                    </a:lnTo>
                    <a:lnTo>
                      <a:pt x="234" y="83"/>
                    </a:lnTo>
                    <a:lnTo>
                      <a:pt x="225" y="95"/>
                    </a:lnTo>
                    <a:lnTo>
                      <a:pt x="225" y="97"/>
                    </a:lnTo>
                    <a:lnTo>
                      <a:pt x="220" y="105"/>
                    </a:lnTo>
                    <a:lnTo>
                      <a:pt x="222" y="105"/>
                    </a:lnTo>
                    <a:lnTo>
                      <a:pt x="225" y="105"/>
                    </a:lnTo>
                    <a:lnTo>
                      <a:pt x="225" y="107"/>
                    </a:lnTo>
                    <a:lnTo>
                      <a:pt x="227" y="107"/>
                    </a:lnTo>
                    <a:lnTo>
                      <a:pt x="227" y="105"/>
                    </a:lnTo>
                    <a:lnTo>
                      <a:pt x="230" y="105"/>
                    </a:lnTo>
                    <a:lnTo>
                      <a:pt x="232" y="105"/>
                    </a:lnTo>
                    <a:lnTo>
                      <a:pt x="232" y="107"/>
                    </a:lnTo>
                    <a:lnTo>
                      <a:pt x="234" y="107"/>
                    </a:lnTo>
                    <a:lnTo>
                      <a:pt x="234" y="110"/>
                    </a:lnTo>
                    <a:lnTo>
                      <a:pt x="234" y="112"/>
                    </a:lnTo>
                    <a:lnTo>
                      <a:pt x="237" y="112"/>
                    </a:lnTo>
                    <a:lnTo>
                      <a:pt x="237" y="114"/>
                    </a:lnTo>
                    <a:lnTo>
                      <a:pt x="239" y="114"/>
                    </a:lnTo>
                    <a:lnTo>
                      <a:pt x="239" y="117"/>
                    </a:lnTo>
                    <a:lnTo>
                      <a:pt x="239" y="119"/>
                    </a:lnTo>
                    <a:lnTo>
                      <a:pt x="237" y="119"/>
                    </a:lnTo>
                    <a:lnTo>
                      <a:pt x="237" y="117"/>
                    </a:lnTo>
                    <a:lnTo>
                      <a:pt x="234" y="117"/>
                    </a:lnTo>
                    <a:lnTo>
                      <a:pt x="234" y="119"/>
                    </a:lnTo>
                    <a:lnTo>
                      <a:pt x="232" y="119"/>
                    </a:lnTo>
                    <a:lnTo>
                      <a:pt x="232" y="117"/>
                    </a:lnTo>
                    <a:lnTo>
                      <a:pt x="230" y="117"/>
                    </a:lnTo>
                    <a:lnTo>
                      <a:pt x="232" y="117"/>
                    </a:lnTo>
                    <a:lnTo>
                      <a:pt x="232" y="114"/>
                    </a:lnTo>
                    <a:lnTo>
                      <a:pt x="230" y="114"/>
                    </a:lnTo>
                    <a:lnTo>
                      <a:pt x="227" y="114"/>
                    </a:lnTo>
                    <a:lnTo>
                      <a:pt x="225" y="114"/>
                    </a:lnTo>
                    <a:lnTo>
                      <a:pt x="225" y="117"/>
                    </a:lnTo>
                    <a:lnTo>
                      <a:pt x="222" y="117"/>
                    </a:lnTo>
                    <a:lnTo>
                      <a:pt x="222" y="114"/>
                    </a:lnTo>
                    <a:lnTo>
                      <a:pt x="220" y="114"/>
                    </a:lnTo>
                    <a:lnTo>
                      <a:pt x="222" y="114"/>
                    </a:lnTo>
                    <a:lnTo>
                      <a:pt x="220" y="114"/>
                    </a:lnTo>
                    <a:lnTo>
                      <a:pt x="220" y="117"/>
                    </a:lnTo>
                    <a:lnTo>
                      <a:pt x="220" y="114"/>
                    </a:lnTo>
                    <a:lnTo>
                      <a:pt x="217" y="114"/>
                    </a:lnTo>
                    <a:lnTo>
                      <a:pt x="217" y="117"/>
                    </a:lnTo>
                    <a:lnTo>
                      <a:pt x="215" y="117"/>
                    </a:lnTo>
                    <a:lnTo>
                      <a:pt x="217" y="117"/>
                    </a:lnTo>
                    <a:lnTo>
                      <a:pt x="215" y="117"/>
                    </a:lnTo>
                    <a:lnTo>
                      <a:pt x="215" y="119"/>
                    </a:lnTo>
                    <a:lnTo>
                      <a:pt x="212" y="119"/>
                    </a:lnTo>
                    <a:lnTo>
                      <a:pt x="212" y="122"/>
                    </a:lnTo>
                    <a:lnTo>
                      <a:pt x="212" y="119"/>
                    </a:lnTo>
                    <a:lnTo>
                      <a:pt x="212" y="122"/>
                    </a:lnTo>
                    <a:lnTo>
                      <a:pt x="210" y="122"/>
                    </a:lnTo>
                    <a:lnTo>
                      <a:pt x="210" y="119"/>
                    </a:lnTo>
                    <a:lnTo>
                      <a:pt x="210" y="122"/>
                    </a:lnTo>
                    <a:lnTo>
                      <a:pt x="210" y="119"/>
                    </a:lnTo>
                    <a:lnTo>
                      <a:pt x="208" y="119"/>
                    </a:lnTo>
                    <a:lnTo>
                      <a:pt x="208" y="122"/>
                    </a:lnTo>
                    <a:lnTo>
                      <a:pt x="205" y="122"/>
                    </a:lnTo>
                    <a:lnTo>
                      <a:pt x="205" y="119"/>
                    </a:lnTo>
                    <a:lnTo>
                      <a:pt x="205" y="122"/>
                    </a:lnTo>
                    <a:lnTo>
                      <a:pt x="203" y="122"/>
                    </a:lnTo>
                    <a:lnTo>
                      <a:pt x="205" y="122"/>
                    </a:lnTo>
                    <a:lnTo>
                      <a:pt x="203" y="122"/>
                    </a:lnTo>
                    <a:lnTo>
                      <a:pt x="205" y="122"/>
                    </a:lnTo>
                    <a:lnTo>
                      <a:pt x="203" y="122"/>
                    </a:lnTo>
                    <a:lnTo>
                      <a:pt x="200" y="122"/>
                    </a:lnTo>
                    <a:lnTo>
                      <a:pt x="200" y="124"/>
                    </a:lnTo>
                    <a:lnTo>
                      <a:pt x="200" y="122"/>
                    </a:lnTo>
                    <a:lnTo>
                      <a:pt x="198" y="122"/>
                    </a:lnTo>
                    <a:lnTo>
                      <a:pt x="198" y="124"/>
                    </a:lnTo>
                    <a:lnTo>
                      <a:pt x="198" y="122"/>
                    </a:lnTo>
                    <a:lnTo>
                      <a:pt x="195" y="122"/>
                    </a:lnTo>
                    <a:lnTo>
                      <a:pt x="195" y="124"/>
                    </a:lnTo>
                    <a:lnTo>
                      <a:pt x="193" y="124"/>
                    </a:lnTo>
                    <a:lnTo>
                      <a:pt x="195" y="124"/>
                    </a:lnTo>
                    <a:lnTo>
                      <a:pt x="195" y="122"/>
                    </a:lnTo>
                    <a:lnTo>
                      <a:pt x="193" y="124"/>
                    </a:lnTo>
                    <a:lnTo>
                      <a:pt x="190" y="124"/>
                    </a:lnTo>
                    <a:lnTo>
                      <a:pt x="190" y="122"/>
                    </a:lnTo>
                    <a:lnTo>
                      <a:pt x="190" y="124"/>
                    </a:lnTo>
                    <a:lnTo>
                      <a:pt x="188" y="124"/>
                    </a:lnTo>
                    <a:lnTo>
                      <a:pt x="186" y="124"/>
                    </a:lnTo>
                    <a:lnTo>
                      <a:pt x="188" y="124"/>
                    </a:lnTo>
                    <a:lnTo>
                      <a:pt x="186" y="124"/>
                    </a:lnTo>
                    <a:lnTo>
                      <a:pt x="188" y="124"/>
                    </a:lnTo>
                    <a:lnTo>
                      <a:pt x="186" y="124"/>
                    </a:lnTo>
                    <a:lnTo>
                      <a:pt x="186" y="127"/>
                    </a:lnTo>
                    <a:lnTo>
                      <a:pt x="183" y="127"/>
                    </a:lnTo>
                    <a:lnTo>
                      <a:pt x="183" y="129"/>
                    </a:lnTo>
                    <a:lnTo>
                      <a:pt x="183" y="127"/>
                    </a:lnTo>
                    <a:lnTo>
                      <a:pt x="183" y="129"/>
                    </a:lnTo>
                    <a:lnTo>
                      <a:pt x="183" y="127"/>
                    </a:lnTo>
                    <a:lnTo>
                      <a:pt x="183" y="129"/>
                    </a:lnTo>
                    <a:lnTo>
                      <a:pt x="181" y="129"/>
                    </a:lnTo>
                    <a:lnTo>
                      <a:pt x="183" y="129"/>
                    </a:lnTo>
                    <a:lnTo>
                      <a:pt x="181" y="129"/>
                    </a:lnTo>
                    <a:lnTo>
                      <a:pt x="181" y="132"/>
                    </a:lnTo>
                    <a:lnTo>
                      <a:pt x="181" y="129"/>
                    </a:lnTo>
                    <a:lnTo>
                      <a:pt x="178" y="129"/>
                    </a:lnTo>
                    <a:lnTo>
                      <a:pt x="178" y="132"/>
                    </a:lnTo>
                    <a:lnTo>
                      <a:pt x="176" y="132"/>
                    </a:lnTo>
                    <a:lnTo>
                      <a:pt x="173" y="132"/>
                    </a:lnTo>
                    <a:lnTo>
                      <a:pt x="176" y="132"/>
                    </a:lnTo>
                    <a:lnTo>
                      <a:pt x="173" y="132"/>
                    </a:lnTo>
                    <a:lnTo>
                      <a:pt x="176" y="132"/>
                    </a:lnTo>
                    <a:lnTo>
                      <a:pt x="173" y="132"/>
                    </a:lnTo>
                    <a:lnTo>
                      <a:pt x="173" y="134"/>
                    </a:lnTo>
                    <a:lnTo>
                      <a:pt x="171" y="134"/>
                    </a:lnTo>
                    <a:lnTo>
                      <a:pt x="173" y="134"/>
                    </a:lnTo>
                    <a:lnTo>
                      <a:pt x="171" y="134"/>
                    </a:lnTo>
                    <a:lnTo>
                      <a:pt x="171" y="136"/>
                    </a:lnTo>
                    <a:lnTo>
                      <a:pt x="171" y="134"/>
                    </a:lnTo>
                    <a:lnTo>
                      <a:pt x="171" y="136"/>
                    </a:lnTo>
                    <a:lnTo>
                      <a:pt x="168" y="136"/>
                    </a:lnTo>
                    <a:lnTo>
                      <a:pt x="168" y="139"/>
                    </a:lnTo>
                    <a:lnTo>
                      <a:pt x="168" y="136"/>
                    </a:lnTo>
                    <a:lnTo>
                      <a:pt x="166" y="136"/>
                    </a:lnTo>
                    <a:lnTo>
                      <a:pt x="166" y="139"/>
                    </a:lnTo>
                    <a:lnTo>
                      <a:pt x="164" y="139"/>
                    </a:lnTo>
                    <a:lnTo>
                      <a:pt x="164" y="141"/>
                    </a:lnTo>
                    <a:lnTo>
                      <a:pt x="164" y="139"/>
                    </a:lnTo>
                    <a:lnTo>
                      <a:pt x="164" y="141"/>
                    </a:lnTo>
                    <a:lnTo>
                      <a:pt x="161" y="141"/>
                    </a:lnTo>
                    <a:lnTo>
                      <a:pt x="159" y="141"/>
                    </a:lnTo>
                    <a:lnTo>
                      <a:pt x="159" y="144"/>
                    </a:lnTo>
                    <a:lnTo>
                      <a:pt x="159" y="141"/>
                    </a:lnTo>
                    <a:lnTo>
                      <a:pt x="159" y="144"/>
                    </a:lnTo>
                    <a:lnTo>
                      <a:pt x="159" y="146"/>
                    </a:lnTo>
                    <a:lnTo>
                      <a:pt x="159" y="149"/>
                    </a:lnTo>
                    <a:lnTo>
                      <a:pt x="159" y="146"/>
                    </a:lnTo>
                    <a:lnTo>
                      <a:pt x="159" y="149"/>
                    </a:lnTo>
                    <a:lnTo>
                      <a:pt x="159" y="151"/>
                    </a:lnTo>
                    <a:lnTo>
                      <a:pt x="156" y="151"/>
                    </a:lnTo>
                    <a:lnTo>
                      <a:pt x="156" y="154"/>
                    </a:lnTo>
                    <a:lnTo>
                      <a:pt x="159" y="154"/>
                    </a:lnTo>
                    <a:lnTo>
                      <a:pt x="156" y="154"/>
                    </a:lnTo>
                    <a:lnTo>
                      <a:pt x="156" y="156"/>
                    </a:lnTo>
                    <a:lnTo>
                      <a:pt x="156" y="158"/>
                    </a:lnTo>
                    <a:lnTo>
                      <a:pt x="156" y="156"/>
                    </a:lnTo>
                    <a:lnTo>
                      <a:pt x="156" y="158"/>
                    </a:lnTo>
                    <a:lnTo>
                      <a:pt x="154" y="158"/>
                    </a:lnTo>
                    <a:lnTo>
                      <a:pt x="154" y="161"/>
                    </a:lnTo>
                    <a:lnTo>
                      <a:pt x="151" y="161"/>
                    </a:lnTo>
                    <a:lnTo>
                      <a:pt x="151" y="163"/>
                    </a:lnTo>
                    <a:lnTo>
                      <a:pt x="151" y="166"/>
                    </a:lnTo>
                    <a:lnTo>
                      <a:pt x="151" y="163"/>
                    </a:lnTo>
                    <a:lnTo>
                      <a:pt x="151" y="166"/>
                    </a:lnTo>
                    <a:lnTo>
                      <a:pt x="149" y="166"/>
                    </a:lnTo>
                    <a:lnTo>
                      <a:pt x="149" y="168"/>
                    </a:lnTo>
                    <a:lnTo>
                      <a:pt x="149" y="171"/>
                    </a:lnTo>
                    <a:lnTo>
                      <a:pt x="151" y="171"/>
                    </a:lnTo>
                    <a:lnTo>
                      <a:pt x="151" y="173"/>
                    </a:lnTo>
                    <a:lnTo>
                      <a:pt x="151" y="176"/>
                    </a:lnTo>
                    <a:lnTo>
                      <a:pt x="154" y="176"/>
                    </a:lnTo>
                    <a:lnTo>
                      <a:pt x="154" y="178"/>
                    </a:lnTo>
                    <a:lnTo>
                      <a:pt x="151" y="178"/>
                    </a:lnTo>
                    <a:lnTo>
                      <a:pt x="154" y="178"/>
                    </a:lnTo>
                    <a:lnTo>
                      <a:pt x="151" y="178"/>
                    </a:lnTo>
                    <a:lnTo>
                      <a:pt x="154" y="178"/>
                    </a:lnTo>
                    <a:lnTo>
                      <a:pt x="151" y="178"/>
                    </a:lnTo>
                    <a:lnTo>
                      <a:pt x="151" y="180"/>
                    </a:lnTo>
                    <a:lnTo>
                      <a:pt x="149" y="180"/>
                    </a:lnTo>
                    <a:lnTo>
                      <a:pt x="149" y="183"/>
                    </a:lnTo>
                    <a:lnTo>
                      <a:pt x="149" y="180"/>
                    </a:lnTo>
                    <a:lnTo>
                      <a:pt x="149" y="183"/>
                    </a:lnTo>
                    <a:lnTo>
                      <a:pt x="149" y="180"/>
                    </a:lnTo>
                    <a:lnTo>
                      <a:pt x="149" y="183"/>
                    </a:lnTo>
                    <a:lnTo>
                      <a:pt x="149" y="180"/>
                    </a:lnTo>
                    <a:lnTo>
                      <a:pt x="149" y="183"/>
                    </a:lnTo>
                    <a:lnTo>
                      <a:pt x="149" y="180"/>
                    </a:lnTo>
                    <a:lnTo>
                      <a:pt x="149" y="183"/>
                    </a:lnTo>
                    <a:lnTo>
                      <a:pt x="149" y="180"/>
                    </a:lnTo>
                    <a:lnTo>
                      <a:pt x="149" y="183"/>
                    </a:lnTo>
                    <a:lnTo>
                      <a:pt x="149" y="180"/>
                    </a:lnTo>
                    <a:lnTo>
                      <a:pt x="149" y="183"/>
                    </a:lnTo>
                    <a:lnTo>
                      <a:pt x="146" y="183"/>
                    </a:lnTo>
                    <a:lnTo>
                      <a:pt x="144" y="183"/>
                    </a:lnTo>
                    <a:lnTo>
                      <a:pt x="142" y="183"/>
                    </a:lnTo>
                    <a:lnTo>
                      <a:pt x="142" y="185"/>
                    </a:lnTo>
                    <a:lnTo>
                      <a:pt x="142" y="183"/>
                    </a:lnTo>
                    <a:lnTo>
                      <a:pt x="142" y="185"/>
                    </a:lnTo>
                    <a:lnTo>
                      <a:pt x="142" y="183"/>
                    </a:lnTo>
                    <a:lnTo>
                      <a:pt x="142" y="185"/>
                    </a:lnTo>
                    <a:lnTo>
                      <a:pt x="142" y="183"/>
                    </a:lnTo>
                    <a:lnTo>
                      <a:pt x="142" y="185"/>
                    </a:lnTo>
                    <a:lnTo>
                      <a:pt x="142" y="183"/>
                    </a:lnTo>
                    <a:lnTo>
                      <a:pt x="142" y="185"/>
                    </a:lnTo>
                    <a:lnTo>
                      <a:pt x="142" y="183"/>
                    </a:lnTo>
                    <a:lnTo>
                      <a:pt x="142" y="185"/>
                    </a:lnTo>
                    <a:lnTo>
                      <a:pt x="139" y="185"/>
                    </a:lnTo>
                    <a:lnTo>
                      <a:pt x="142" y="185"/>
                    </a:lnTo>
                    <a:lnTo>
                      <a:pt x="139" y="185"/>
                    </a:lnTo>
                    <a:lnTo>
                      <a:pt x="139" y="188"/>
                    </a:lnTo>
                    <a:lnTo>
                      <a:pt x="137" y="188"/>
                    </a:lnTo>
                    <a:lnTo>
                      <a:pt x="137" y="190"/>
                    </a:lnTo>
                    <a:lnTo>
                      <a:pt x="134" y="190"/>
                    </a:lnTo>
                    <a:lnTo>
                      <a:pt x="134" y="193"/>
                    </a:lnTo>
                    <a:lnTo>
                      <a:pt x="134" y="195"/>
                    </a:lnTo>
                    <a:lnTo>
                      <a:pt x="134" y="198"/>
                    </a:lnTo>
                    <a:lnTo>
                      <a:pt x="134" y="200"/>
                    </a:lnTo>
                    <a:lnTo>
                      <a:pt x="137" y="200"/>
                    </a:lnTo>
                    <a:lnTo>
                      <a:pt x="137" y="203"/>
                    </a:lnTo>
                    <a:lnTo>
                      <a:pt x="134" y="203"/>
                    </a:lnTo>
                    <a:lnTo>
                      <a:pt x="132" y="203"/>
                    </a:lnTo>
                    <a:lnTo>
                      <a:pt x="132" y="205"/>
                    </a:lnTo>
                    <a:lnTo>
                      <a:pt x="132" y="203"/>
                    </a:lnTo>
                    <a:lnTo>
                      <a:pt x="132" y="205"/>
                    </a:lnTo>
                    <a:lnTo>
                      <a:pt x="132" y="203"/>
                    </a:lnTo>
                    <a:lnTo>
                      <a:pt x="129" y="203"/>
                    </a:lnTo>
                    <a:lnTo>
                      <a:pt x="129" y="205"/>
                    </a:lnTo>
                    <a:lnTo>
                      <a:pt x="132" y="205"/>
                    </a:lnTo>
                    <a:lnTo>
                      <a:pt x="132" y="207"/>
                    </a:lnTo>
                    <a:lnTo>
                      <a:pt x="129" y="207"/>
                    </a:lnTo>
                    <a:lnTo>
                      <a:pt x="129" y="210"/>
                    </a:lnTo>
                    <a:lnTo>
                      <a:pt x="132" y="210"/>
                    </a:lnTo>
                    <a:lnTo>
                      <a:pt x="132" y="212"/>
                    </a:lnTo>
                    <a:lnTo>
                      <a:pt x="134" y="212"/>
                    </a:lnTo>
                    <a:lnTo>
                      <a:pt x="134" y="215"/>
                    </a:lnTo>
                    <a:lnTo>
                      <a:pt x="137" y="215"/>
                    </a:lnTo>
                    <a:lnTo>
                      <a:pt x="137" y="217"/>
                    </a:lnTo>
                    <a:lnTo>
                      <a:pt x="134" y="217"/>
                    </a:lnTo>
                    <a:lnTo>
                      <a:pt x="134" y="220"/>
                    </a:lnTo>
                    <a:lnTo>
                      <a:pt x="137" y="220"/>
                    </a:lnTo>
                    <a:lnTo>
                      <a:pt x="137" y="222"/>
                    </a:lnTo>
                    <a:lnTo>
                      <a:pt x="139" y="222"/>
                    </a:lnTo>
                    <a:lnTo>
                      <a:pt x="139" y="225"/>
                    </a:lnTo>
                    <a:lnTo>
                      <a:pt x="139" y="227"/>
                    </a:lnTo>
                    <a:lnTo>
                      <a:pt x="142" y="227"/>
                    </a:lnTo>
                    <a:lnTo>
                      <a:pt x="142" y="229"/>
                    </a:lnTo>
                    <a:lnTo>
                      <a:pt x="142" y="232"/>
                    </a:lnTo>
                    <a:lnTo>
                      <a:pt x="144" y="232"/>
                    </a:lnTo>
                    <a:lnTo>
                      <a:pt x="144" y="234"/>
                    </a:lnTo>
                    <a:lnTo>
                      <a:pt x="146" y="234"/>
                    </a:lnTo>
                    <a:lnTo>
                      <a:pt x="146" y="237"/>
                    </a:lnTo>
                    <a:lnTo>
                      <a:pt x="146" y="239"/>
                    </a:lnTo>
                    <a:lnTo>
                      <a:pt x="146" y="237"/>
                    </a:lnTo>
                    <a:lnTo>
                      <a:pt x="146" y="239"/>
                    </a:lnTo>
                    <a:lnTo>
                      <a:pt x="149" y="239"/>
                    </a:lnTo>
                    <a:lnTo>
                      <a:pt x="151" y="239"/>
                    </a:lnTo>
                    <a:lnTo>
                      <a:pt x="151" y="242"/>
                    </a:lnTo>
                    <a:lnTo>
                      <a:pt x="154" y="242"/>
                    </a:lnTo>
                    <a:lnTo>
                      <a:pt x="154" y="244"/>
                    </a:lnTo>
                    <a:lnTo>
                      <a:pt x="154" y="247"/>
                    </a:lnTo>
                    <a:lnTo>
                      <a:pt x="156" y="247"/>
                    </a:lnTo>
                    <a:lnTo>
                      <a:pt x="156" y="249"/>
                    </a:lnTo>
                    <a:lnTo>
                      <a:pt x="159" y="249"/>
                    </a:lnTo>
                    <a:lnTo>
                      <a:pt x="156" y="249"/>
                    </a:lnTo>
                    <a:lnTo>
                      <a:pt x="159" y="249"/>
                    </a:lnTo>
                    <a:lnTo>
                      <a:pt x="156" y="251"/>
                    </a:lnTo>
                    <a:lnTo>
                      <a:pt x="159" y="251"/>
                    </a:lnTo>
                    <a:lnTo>
                      <a:pt x="156" y="251"/>
                    </a:lnTo>
                    <a:lnTo>
                      <a:pt x="159" y="251"/>
                    </a:lnTo>
                    <a:lnTo>
                      <a:pt x="156" y="251"/>
                    </a:lnTo>
                    <a:lnTo>
                      <a:pt x="156" y="254"/>
                    </a:lnTo>
                    <a:lnTo>
                      <a:pt x="154" y="254"/>
                    </a:lnTo>
                    <a:lnTo>
                      <a:pt x="154" y="256"/>
                    </a:lnTo>
                    <a:lnTo>
                      <a:pt x="154" y="254"/>
                    </a:lnTo>
                    <a:lnTo>
                      <a:pt x="154" y="256"/>
                    </a:lnTo>
                    <a:lnTo>
                      <a:pt x="151" y="256"/>
                    </a:lnTo>
                    <a:lnTo>
                      <a:pt x="151" y="259"/>
                    </a:lnTo>
                    <a:lnTo>
                      <a:pt x="151" y="261"/>
                    </a:lnTo>
                    <a:lnTo>
                      <a:pt x="156" y="261"/>
                    </a:lnTo>
                    <a:lnTo>
                      <a:pt x="161" y="261"/>
                    </a:lnTo>
                    <a:lnTo>
                      <a:pt x="164" y="261"/>
                    </a:lnTo>
                    <a:lnTo>
                      <a:pt x="166" y="261"/>
                    </a:lnTo>
                    <a:lnTo>
                      <a:pt x="164" y="261"/>
                    </a:lnTo>
                    <a:lnTo>
                      <a:pt x="166" y="261"/>
                    </a:lnTo>
                    <a:lnTo>
                      <a:pt x="168" y="261"/>
                    </a:lnTo>
                    <a:lnTo>
                      <a:pt x="171" y="261"/>
                    </a:lnTo>
                    <a:lnTo>
                      <a:pt x="173" y="261"/>
                    </a:lnTo>
                    <a:lnTo>
                      <a:pt x="173" y="264"/>
                    </a:lnTo>
                    <a:lnTo>
                      <a:pt x="176" y="264"/>
                    </a:lnTo>
                    <a:lnTo>
                      <a:pt x="176" y="266"/>
                    </a:lnTo>
                    <a:lnTo>
                      <a:pt x="176" y="269"/>
                    </a:lnTo>
                    <a:lnTo>
                      <a:pt x="176" y="271"/>
                    </a:lnTo>
                    <a:lnTo>
                      <a:pt x="178" y="271"/>
                    </a:lnTo>
                    <a:lnTo>
                      <a:pt x="178" y="273"/>
                    </a:lnTo>
                    <a:lnTo>
                      <a:pt x="181" y="273"/>
                    </a:lnTo>
                    <a:lnTo>
                      <a:pt x="178" y="273"/>
                    </a:lnTo>
                    <a:lnTo>
                      <a:pt x="178" y="276"/>
                    </a:lnTo>
                    <a:lnTo>
                      <a:pt x="181" y="276"/>
                    </a:lnTo>
                    <a:lnTo>
                      <a:pt x="178" y="276"/>
                    </a:lnTo>
                    <a:lnTo>
                      <a:pt x="183" y="276"/>
                    </a:lnTo>
                    <a:lnTo>
                      <a:pt x="198" y="276"/>
                    </a:lnTo>
                    <a:lnTo>
                      <a:pt x="200" y="276"/>
                    </a:lnTo>
                    <a:lnTo>
                      <a:pt x="203" y="276"/>
                    </a:lnTo>
                    <a:lnTo>
                      <a:pt x="205" y="276"/>
                    </a:lnTo>
                    <a:lnTo>
                      <a:pt x="205" y="273"/>
                    </a:lnTo>
                    <a:lnTo>
                      <a:pt x="208" y="273"/>
                    </a:lnTo>
                    <a:lnTo>
                      <a:pt x="205" y="273"/>
                    </a:lnTo>
                    <a:lnTo>
                      <a:pt x="208" y="273"/>
                    </a:lnTo>
                    <a:lnTo>
                      <a:pt x="208" y="271"/>
                    </a:lnTo>
                    <a:lnTo>
                      <a:pt x="210" y="271"/>
                    </a:lnTo>
                    <a:lnTo>
                      <a:pt x="212" y="271"/>
                    </a:lnTo>
                    <a:lnTo>
                      <a:pt x="212" y="269"/>
                    </a:lnTo>
                    <a:lnTo>
                      <a:pt x="215" y="269"/>
                    </a:lnTo>
                    <a:lnTo>
                      <a:pt x="212" y="269"/>
                    </a:lnTo>
                    <a:lnTo>
                      <a:pt x="215" y="269"/>
                    </a:lnTo>
                    <a:lnTo>
                      <a:pt x="215" y="266"/>
                    </a:lnTo>
                    <a:lnTo>
                      <a:pt x="217" y="266"/>
                    </a:lnTo>
                    <a:lnTo>
                      <a:pt x="217" y="264"/>
                    </a:lnTo>
                    <a:lnTo>
                      <a:pt x="220" y="264"/>
                    </a:lnTo>
                    <a:lnTo>
                      <a:pt x="222" y="264"/>
                    </a:lnTo>
                    <a:lnTo>
                      <a:pt x="222" y="261"/>
                    </a:lnTo>
                    <a:lnTo>
                      <a:pt x="222" y="264"/>
                    </a:lnTo>
                    <a:lnTo>
                      <a:pt x="222" y="261"/>
                    </a:lnTo>
                    <a:lnTo>
                      <a:pt x="225" y="261"/>
                    </a:lnTo>
                    <a:lnTo>
                      <a:pt x="225" y="264"/>
                    </a:lnTo>
                    <a:lnTo>
                      <a:pt x="225" y="261"/>
                    </a:lnTo>
                    <a:lnTo>
                      <a:pt x="225" y="264"/>
                    </a:lnTo>
                    <a:lnTo>
                      <a:pt x="222" y="264"/>
                    </a:lnTo>
                    <a:lnTo>
                      <a:pt x="225" y="264"/>
                    </a:lnTo>
                    <a:lnTo>
                      <a:pt x="222" y="264"/>
                    </a:lnTo>
                    <a:lnTo>
                      <a:pt x="222" y="266"/>
                    </a:lnTo>
                    <a:lnTo>
                      <a:pt x="222" y="264"/>
                    </a:lnTo>
                    <a:lnTo>
                      <a:pt x="222" y="266"/>
                    </a:lnTo>
                    <a:lnTo>
                      <a:pt x="225" y="266"/>
                    </a:lnTo>
                    <a:lnTo>
                      <a:pt x="225" y="269"/>
                    </a:lnTo>
                    <a:lnTo>
                      <a:pt x="225" y="271"/>
                    </a:lnTo>
                    <a:lnTo>
                      <a:pt x="222" y="271"/>
                    </a:lnTo>
                    <a:lnTo>
                      <a:pt x="222" y="273"/>
                    </a:lnTo>
                    <a:lnTo>
                      <a:pt x="222" y="276"/>
                    </a:lnTo>
                    <a:lnTo>
                      <a:pt x="222" y="305"/>
                    </a:lnTo>
                    <a:lnTo>
                      <a:pt x="225" y="303"/>
                    </a:lnTo>
                    <a:lnTo>
                      <a:pt x="227" y="303"/>
                    </a:lnTo>
                    <a:lnTo>
                      <a:pt x="227" y="305"/>
                    </a:lnTo>
                    <a:lnTo>
                      <a:pt x="230" y="305"/>
                    </a:lnTo>
                    <a:lnTo>
                      <a:pt x="232" y="305"/>
                    </a:lnTo>
                    <a:lnTo>
                      <a:pt x="234" y="305"/>
                    </a:lnTo>
                    <a:lnTo>
                      <a:pt x="237" y="305"/>
                    </a:lnTo>
                    <a:lnTo>
                      <a:pt x="237" y="303"/>
                    </a:lnTo>
                    <a:lnTo>
                      <a:pt x="239" y="303"/>
                    </a:lnTo>
                    <a:lnTo>
                      <a:pt x="242" y="303"/>
                    </a:lnTo>
                    <a:lnTo>
                      <a:pt x="244" y="303"/>
                    </a:lnTo>
                    <a:lnTo>
                      <a:pt x="247" y="303"/>
                    </a:lnTo>
                    <a:lnTo>
                      <a:pt x="249" y="303"/>
                    </a:lnTo>
                    <a:lnTo>
                      <a:pt x="252" y="303"/>
                    </a:lnTo>
                    <a:lnTo>
                      <a:pt x="252" y="305"/>
                    </a:lnTo>
                    <a:lnTo>
                      <a:pt x="254" y="305"/>
                    </a:lnTo>
                    <a:lnTo>
                      <a:pt x="254" y="308"/>
                    </a:lnTo>
                    <a:lnTo>
                      <a:pt x="256" y="313"/>
                    </a:lnTo>
                    <a:lnTo>
                      <a:pt x="259" y="315"/>
                    </a:lnTo>
                    <a:lnTo>
                      <a:pt x="259" y="317"/>
                    </a:lnTo>
                    <a:lnTo>
                      <a:pt x="261" y="317"/>
                    </a:lnTo>
                    <a:lnTo>
                      <a:pt x="261" y="320"/>
                    </a:lnTo>
                    <a:lnTo>
                      <a:pt x="264" y="322"/>
                    </a:lnTo>
                    <a:lnTo>
                      <a:pt x="264" y="325"/>
                    </a:lnTo>
                    <a:lnTo>
                      <a:pt x="266" y="327"/>
                    </a:lnTo>
                    <a:lnTo>
                      <a:pt x="269" y="330"/>
                    </a:lnTo>
                    <a:lnTo>
                      <a:pt x="269" y="332"/>
                    </a:lnTo>
                    <a:lnTo>
                      <a:pt x="274" y="339"/>
                    </a:lnTo>
                    <a:lnTo>
                      <a:pt x="276" y="344"/>
                    </a:lnTo>
                    <a:lnTo>
                      <a:pt x="276" y="347"/>
                    </a:lnTo>
                    <a:lnTo>
                      <a:pt x="276" y="349"/>
                    </a:lnTo>
                    <a:lnTo>
                      <a:pt x="276" y="347"/>
                    </a:lnTo>
                    <a:lnTo>
                      <a:pt x="276" y="349"/>
                    </a:lnTo>
                    <a:lnTo>
                      <a:pt x="274" y="349"/>
                    </a:lnTo>
                    <a:lnTo>
                      <a:pt x="274" y="352"/>
                    </a:lnTo>
                    <a:lnTo>
                      <a:pt x="274" y="349"/>
                    </a:lnTo>
                    <a:lnTo>
                      <a:pt x="274" y="352"/>
                    </a:lnTo>
                    <a:lnTo>
                      <a:pt x="271" y="352"/>
                    </a:lnTo>
                    <a:lnTo>
                      <a:pt x="271" y="354"/>
                    </a:lnTo>
                    <a:lnTo>
                      <a:pt x="271" y="357"/>
                    </a:lnTo>
                    <a:lnTo>
                      <a:pt x="271" y="359"/>
                    </a:lnTo>
                    <a:lnTo>
                      <a:pt x="271" y="361"/>
                    </a:lnTo>
                    <a:lnTo>
                      <a:pt x="271" y="364"/>
                    </a:lnTo>
                    <a:lnTo>
                      <a:pt x="271" y="361"/>
                    </a:lnTo>
                    <a:lnTo>
                      <a:pt x="271" y="364"/>
                    </a:lnTo>
                    <a:lnTo>
                      <a:pt x="271" y="366"/>
                    </a:lnTo>
                    <a:lnTo>
                      <a:pt x="271" y="369"/>
                    </a:lnTo>
                    <a:lnTo>
                      <a:pt x="269" y="369"/>
                    </a:lnTo>
                    <a:lnTo>
                      <a:pt x="271" y="369"/>
                    </a:lnTo>
                    <a:lnTo>
                      <a:pt x="271" y="371"/>
                    </a:lnTo>
                    <a:lnTo>
                      <a:pt x="269" y="371"/>
                    </a:lnTo>
                    <a:lnTo>
                      <a:pt x="271" y="371"/>
                    </a:lnTo>
                    <a:lnTo>
                      <a:pt x="269" y="371"/>
                    </a:lnTo>
                    <a:lnTo>
                      <a:pt x="269" y="374"/>
                    </a:lnTo>
                    <a:lnTo>
                      <a:pt x="269" y="376"/>
                    </a:lnTo>
                    <a:lnTo>
                      <a:pt x="266" y="376"/>
                    </a:lnTo>
                    <a:lnTo>
                      <a:pt x="269" y="376"/>
                    </a:lnTo>
                    <a:lnTo>
                      <a:pt x="266" y="376"/>
                    </a:lnTo>
                    <a:lnTo>
                      <a:pt x="266" y="379"/>
                    </a:lnTo>
                    <a:lnTo>
                      <a:pt x="266" y="376"/>
                    </a:lnTo>
                    <a:lnTo>
                      <a:pt x="266" y="379"/>
                    </a:lnTo>
                    <a:lnTo>
                      <a:pt x="264" y="379"/>
                    </a:lnTo>
                    <a:lnTo>
                      <a:pt x="266" y="379"/>
                    </a:lnTo>
                    <a:lnTo>
                      <a:pt x="266" y="381"/>
                    </a:lnTo>
                    <a:lnTo>
                      <a:pt x="269" y="381"/>
                    </a:lnTo>
                    <a:lnTo>
                      <a:pt x="269" y="383"/>
                    </a:lnTo>
                    <a:lnTo>
                      <a:pt x="266" y="383"/>
                    </a:lnTo>
                    <a:lnTo>
                      <a:pt x="266" y="386"/>
                    </a:lnTo>
                    <a:lnTo>
                      <a:pt x="269" y="386"/>
                    </a:lnTo>
                    <a:lnTo>
                      <a:pt x="266" y="386"/>
                    </a:lnTo>
                    <a:lnTo>
                      <a:pt x="269" y="386"/>
                    </a:lnTo>
                    <a:lnTo>
                      <a:pt x="269" y="388"/>
                    </a:lnTo>
                    <a:lnTo>
                      <a:pt x="271" y="388"/>
                    </a:lnTo>
                    <a:lnTo>
                      <a:pt x="271" y="391"/>
                    </a:lnTo>
                    <a:lnTo>
                      <a:pt x="271" y="393"/>
                    </a:lnTo>
                    <a:lnTo>
                      <a:pt x="269" y="393"/>
                    </a:lnTo>
                    <a:lnTo>
                      <a:pt x="266" y="393"/>
                    </a:lnTo>
                    <a:lnTo>
                      <a:pt x="266" y="396"/>
                    </a:lnTo>
                    <a:lnTo>
                      <a:pt x="266" y="398"/>
                    </a:lnTo>
                    <a:lnTo>
                      <a:pt x="266" y="401"/>
                    </a:lnTo>
                    <a:lnTo>
                      <a:pt x="264" y="401"/>
                    </a:lnTo>
                    <a:lnTo>
                      <a:pt x="261" y="401"/>
                    </a:lnTo>
                    <a:lnTo>
                      <a:pt x="264" y="403"/>
                    </a:lnTo>
                    <a:lnTo>
                      <a:pt x="261" y="403"/>
                    </a:lnTo>
                    <a:lnTo>
                      <a:pt x="264" y="403"/>
                    </a:lnTo>
                    <a:lnTo>
                      <a:pt x="261" y="403"/>
                    </a:lnTo>
                    <a:lnTo>
                      <a:pt x="261" y="405"/>
                    </a:lnTo>
                    <a:lnTo>
                      <a:pt x="259" y="405"/>
                    </a:lnTo>
                    <a:lnTo>
                      <a:pt x="259" y="408"/>
                    </a:lnTo>
                    <a:lnTo>
                      <a:pt x="261" y="408"/>
                    </a:lnTo>
                    <a:lnTo>
                      <a:pt x="259" y="408"/>
                    </a:lnTo>
                    <a:lnTo>
                      <a:pt x="256" y="408"/>
                    </a:lnTo>
                    <a:lnTo>
                      <a:pt x="256" y="410"/>
                    </a:lnTo>
                    <a:lnTo>
                      <a:pt x="256" y="413"/>
                    </a:lnTo>
                    <a:lnTo>
                      <a:pt x="256" y="415"/>
                    </a:lnTo>
                    <a:lnTo>
                      <a:pt x="259" y="415"/>
                    </a:lnTo>
                    <a:lnTo>
                      <a:pt x="259" y="418"/>
                    </a:lnTo>
                    <a:lnTo>
                      <a:pt x="261" y="418"/>
                    </a:lnTo>
                    <a:lnTo>
                      <a:pt x="261" y="420"/>
                    </a:lnTo>
                    <a:lnTo>
                      <a:pt x="264" y="420"/>
                    </a:lnTo>
                    <a:lnTo>
                      <a:pt x="264" y="423"/>
                    </a:lnTo>
                    <a:lnTo>
                      <a:pt x="261" y="423"/>
                    </a:lnTo>
                    <a:lnTo>
                      <a:pt x="261" y="425"/>
                    </a:lnTo>
                    <a:lnTo>
                      <a:pt x="261" y="423"/>
                    </a:lnTo>
                    <a:lnTo>
                      <a:pt x="261" y="425"/>
                    </a:lnTo>
                    <a:lnTo>
                      <a:pt x="259" y="425"/>
                    </a:lnTo>
                    <a:lnTo>
                      <a:pt x="259" y="427"/>
                    </a:lnTo>
                    <a:lnTo>
                      <a:pt x="261" y="427"/>
                    </a:lnTo>
                    <a:lnTo>
                      <a:pt x="259" y="427"/>
                    </a:lnTo>
                    <a:lnTo>
                      <a:pt x="259" y="430"/>
                    </a:lnTo>
                    <a:lnTo>
                      <a:pt x="256" y="430"/>
                    </a:lnTo>
                    <a:lnTo>
                      <a:pt x="256" y="427"/>
                    </a:lnTo>
                    <a:lnTo>
                      <a:pt x="256" y="430"/>
                    </a:lnTo>
                    <a:lnTo>
                      <a:pt x="256" y="427"/>
                    </a:lnTo>
                    <a:lnTo>
                      <a:pt x="254" y="427"/>
                    </a:lnTo>
                    <a:lnTo>
                      <a:pt x="254" y="430"/>
                    </a:lnTo>
                    <a:lnTo>
                      <a:pt x="254" y="427"/>
                    </a:lnTo>
                    <a:lnTo>
                      <a:pt x="254" y="425"/>
                    </a:lnTo>
                    <a:lnTo>
                      <a:pt x="252" y="425"/>
                    </a:lnTo>
                    <a:lnTo>
                      <a:pt x="249" y="425"/>
                    </a:lnTo>
                    <a:lnTo>
                      <a:pt x="249" y="423"/>
                    </a:lnTo>
                    <a:lnTo>
                      <a:pt x="247" y="423"/>
                    </a:lnTo>
                    <a:lnTo>
                      <a:pt x="244" y="423"/>
                    </a:lnTo>
                    <a:lnTo>
                      <a:pt x="242" y="423"/>
                    </a:lnTo>
                    <a:lnTo>
                      <a:pt x="244" y="423"/>
                    </a:lnTo>
                    <a:lnTo>
                      <a:pt x="242" y="423"/>
                    </a:lnTo>
                    <a:lnTo>
                      <a:pt x="242" y="425"/>
                    </a:lnTo>
                    <a:lnTo>
                      <a:pt x="242" y="423"/>
                    </a:lnTo>
                    <a:lnTo>
                      <a:pt x="242" y="425"/>
                    </a:lnTo>
                    <a:lnTo>
                      <a:pt x="244" y="425"/>
                    </a:lnTo>
                    <a:lnTo>
                      <a:pt x="242" y="425"/>
                    </a:lnTo>
                    <a:lnTo>
                      <a:pt x="242" y="427"/>
                    </a:lnTo>
                    <a:lnTo>
                      <a:pt x="242" y="430"/>
                    </a:lnTo>
                    <a:lnTo>
                      <a:pt x="244" y="430"/>
                    </a:lnTo>
                    <a:lnTo>
                      <a:pt x="244" y="432"/>
                    </a:lnTo>
                    <a:lnTo>
                      <a:pt x="247" y="432"/>
                    </a:lnTo>
                    <a:lnTo>
                      <a:pt x="247" y="435"/>
                    </a:lnTo>
                    <a:lnTo>
                      <a:pt x="244" y="435"/>
                    </a:lnTo>
                    <a:lnTo>
                      <a:pt x="244" y="432"/>
                    </a:lnTo>
                    <a:lnTo>
                      <a:pt x="244" y="435"/>
                    </a:lnTo>
                    <a:lnTo>
                      <a:pt x="247" y="435"/>
                    </a:lnTo>
                    <a:lnTo>
                      <a:pt x="244" y="435"/>
                    </a:lnTo>
                    <a:lnTo>
                      <a:pt x="244" y="432"/>
                    </a:lnTo>
                    <a:lnTo>
                      <a:pt x="242" y="432"/>
                    </a:lnTo>
                    <a:lnTo>
                      <a:pt x="242" y="430"/>
                    </a:lnTo>
                    <a:lnTo>
                      <a:pt x="239" y="430"/>
                    </a:lnTo>
                    <a:lnTo>
                      <a:pt x="242" y="430"/>
                    </a:lnTo>
                    <a:lnTo>
                      <a:pt x="242" y="432"/>
                    </a:lnTo>
                    <a:lnTo>
                      <a:pt x="242" y="430"/>
                    </a:lnTo>
                    <a:lnTo>
                      <a:pt x="242" y="432"/>
                    </a:lnTo>
                    <a:lnTo>
                      <a:pt x="239" y="432"/>
                    </a:lnTo>
                    <a:lnTo>
                      <a:pt x="239" y="435"/>
                    </a:lnTo>
                    <a:lnTo>
                      <a:pt x="239" y="432"/>
                    </a:lnTo>
                    <a:lnTo>
                      <a:pt x="239" y="435"/>
                    </a:lnTo>
                    <a:lnTo>
                      <a:pt x="237" y="435"/>
                    </a:lnTo>
                    <a:lnTo>
                      <a:pt x="239" y="435"/>
                    </a:lnTo>
                    <a:lnTo>
                      <a:pt x="237" y="435"/>
                    </a:lnTo>
                    <a:lnTo>
                      <a:pt x="237" y="437"/>
                    </a:lnTo>
                    <a:lnTo>
                      <a:pt x="239" y="437"/>
                    </a:lnTo>
                    <a:lnTo>
                      <a:pt x="239" y="440"/>
                    </a:lnTo>
                    <a:lnTo>
                      <a:pt x="242" y="440"/>
                    </a:lnTo>
                    <a:lnTo>
                      <a:pt x="244" y="440"/>
                    </a:lnTo>
                    <a:lnTo>
                      <a:pt x="244" y="437"/>
                    </a:lnTo>
                    <a:lnTo>
                      <a:pt x="247" y="437"/>
                    </a:lnTo>
                    <a:lnTo>
                      <a:pt x="244" y="437"/>
                    </a:lnTo>
                    <a:lnTo>
                      <a:pt x="244" y="440"/>
                    </a:lnTo>
                    <a:lnTo>
                      <a:pt x="247" y="440"/>
                    </a:lnTo>
                    <a:lnTo>
                      <a:pt x="247" y="442"/>
                    </a:lnTo>
                    <a:lnTo>
                      <a:pt x="247" y="440"/>
                    </a:lnTo>
                    <a:lnTo>
                      <a:pt x="247" y="442"/>
                    </a:lnTo>
                    <a:lnTo>
                      <a:pt x="249" y="442"/>
                    </a:lnTo>
                    <a:lnTo>
                      <a:pt x="252" y="442"/>
                    </a:lnTo>
                    <a:lnTo>
                      <a:pt x="254" y="442"/>
                    </a:lnTo>
                    <a:lnTo>
                      <a:pt x="252" y="442"/>
                    </a:lnTo>
                    <a:lnTo>
                      <a:pt x="249" y="442"/>
                    </a:lnTo>
                    <a:lnTo>
                      <a:pt x="247" y="442"/>
                    </a:lnTo>
                    <a:lnTo>
                      <a:pt x="247" y="440"/>
                    </a:lnTo>
                    <a:lnTo>
                      <a:pt x="247" y="442"/>
                    </a:lnTo>
                    <a:lnTo>
                      <a:pt x="249" y="442"/>
                    </a:lnTo>
                    <a:lnTo>
                      <a:pt x="252" y="442"/>
                    </a:lnTo>
                    <a:lnTo>
                      <a:pt x="254" y="442"/>
                    </a:lnTo>
                    <a:lnTo>
                      <a:pt x="254" y="445"/>
                    </a:lnTo>
                    <a:lnTo>
                      <a:pt x="254" y="447"/>
                    </a:lnTo>
                    <a:lnTo>
                      <a:pt x="252" y="447"/>
                    </a:lnTo>
                    <a:lnTo>
                      <a:pt x="254" y="447"/>
                    </a:lnTo>
                    <a:lnTo>
                      <a:pt x="252" y="447"/>
                    </a:lnTo>
                    <a:lnTo>
                      <a:pt x="254" y="447"/>
                    </a:lnTo>
                    <a:lnTo>
                      <a:pt x="252" y="447"/>
                    </a:lnTo>
                    <a:lnTo>
                      <a:pt x="254" y="447"/>
                    </a:lnTo>
                    <a:lnTo>
                      <a:pt x="252" y="447"/>
                    </a:lnTo>
                    <a:lnTo>
                      <a:pt x="254" y="447"/>
                    </a:lnTo>
                    <a:lnTo>
                      <a:pt x="254" y="449"/>
                    </a:lnTo>
                    <a:lnTo>
                      <a:pt x="254" y="447"/>
                    </a:lnTo>
                    <a:lnTo>
                      <a:pt x="256" y="447"/>
                    </a:lnTo>
                    <a:lnTo>
                      <a:pt x="256" y="449"/>
                    </a:lnTo>
                    <a:lnTo>
                      <a:pt x="259" y="449"/>
                    </a:lnTo>
                    <a:lnTo>
                      <a:pt x="259" y="452"/>
                    </a:lnTo>
                    <a:lnTo>
                      <a:pt x="259" y="449"/>
                    </a:lnTo>
                    <a:lnTo>
                      <a:pt x="261" y="449"/>
                    </a:lnTo>
                    <a:lnTo>
                      <a:pt x="259" y="449"/>
                    </a:lnTo>
                    <a:lnTo>
                      <a:pt x="261" y="449"/>
                    </a:lnTo>
                    <a:lnTo>
                      <a:pt x="264" y="449"/>
                    </a:lnTo>
                    <a:lnTo>
                      <a:pt x="266" y="447"/>
                    </a:lnTo>
                    <a:lnTo>
                      <a:pt x="266" y="449"/>
                    </a:lnTo>
                    <a:lnTo>
                      <a:pt x="266" y="447"/>
                    </a:lnTo>
                    <a:lnTo>
                      <a:pt x="269" y="447"/>
                    </a:lnTo>
                    <a:lnTo>
                      <a:pt x="269" y="449"/>
                    </a:lnTo>
                    <a:lnTo>
                      <a:pt x="266" y="449"/>
                    </a:lnTo>
                    <a:lnTo>
                      <a:pt x="264" y="449"/>
                    </a:lnTo>
                    <a:lnTo>
                      <a:pt x="266" y="449"/>
                    </a:lnTo>
                    <a:lnTo>
                      <a:pt x="264" y="449"/>
                    </a:lnTo>
                    <a:lnTo>
                      <a:pt x="266" y="449"/>
                    </a:lnTo>
                    <a:lnTo>
                      <a:pt x="266" y="452"/>
                    </a:lnTo>
                    <a:lnTo>
                      <a:pt x="266" y="454"/>
                    </a:lnTo>
                    <a:lnTo>
                      <a:pt x="264" y="454"/>
                    </a:lnTo>
                    <a:lnTo>
                      <a:pt x="264" y="457"/>
                    </a:lnTo>
                    <a:lnTo>
                      <a:pt x="266" y="457"/>
                    </a:lnTo>
                    <a:lnTo>
                      <a:pt x="266" y="459"/>
                    </a:lnTo>
                    <a:lnTo>
                      <a:pt x="266" y="462"/>
                    </a:lnTo>
                    <a:lnTo>
                      <a:pt x="264" y="462"/>
                    </a:lnTo>
                    <a:lnTo>
                      <a:pt x="261" y="462"/>
                    </a:lnTo>
                    <a:lnTo>
                      <a:pt x="261" y="464"/>
                    </a:lnTo>
                    <a:lnTo>
                      <a:pt x="261" y="467"/>
                    </a:lnTo>
                    <a:lnTo>
                      <a:pt x="259" y="467"/>
                    </a:lnTo>
                    <a:lnTo>
                      <a:pt x="259" y="469"/>
                    </a:lnTo>
                    <a:lnTo>
                      <a:pt x="256" y="469"/>
                    </a:lnTo>
                    <a:lnTo>
                      <a:pt x="256" y="471"/>
                    </a:lnTo>
                    <a:lnTo>
                      <a:pt x="256" y="474"/>
                    </a:lnTo>
                    <a:lnTo>
                      <a:pt x="254" y="474"/>
                    </a:lnTo>
                    <a:lnTo>
                      <a:pt x="252" y="474"/>
                    </a:lnTo>
                    <a:lnTo>
                      <a:pt x="252" y="476"/>
                    </a:lnTo>
                    <a:lnTo>
                      <a:pt x="249" y="476"/>
                    </a:lnTo>
                    <a:lnTo>
                      <a:pt x="249" y="479"/>
                    </a:lnTo>
                    <a:lnTo>
                      <a:pt x="252" y="479"/>
                    </a:lnTo>
                    <a:lnTo>
                      <a:pt x="254" y="479"/>
                    </a:lnTo>
                    <a:lnTo>
                      <a:pt x="254" y="481"/>
                    </a:lnTo>
                    <a:lnTo>
                      <a:pt x="254" y="484"/>
                    </a:lnTo>
                    <a:lnTo>
                      <a:pt x="252" y="486"/>
                    </a:lnTo>
                    <a:lnTo>
                      <a:pt x="249" y="489"/>
                    </a:lnTo>
                    <a:lnTo>
                      <a:pt x="247" y="489"/>
                    </a:lnTo>
                    <a:lnTo>
                      <a:pt x="244" y="489"/>
                    </a:lnTo>
                    <a:lnTo>
                      <a:pt x="244" y="491"/>
                    </a:lnTo>
                    <a:lnTo>
                      <a:pt x="244" y="493"/>
                    </a:lnTo>
                    <a:lnTo>
                      <a:pt x="244" y="496"/>
                    </a:lnTo>
                    <a:lnTo>
                      <a:pt x="247" y="496"/>
                    </a:lnTo>
                    <a:lnTo>
                      <a:pt x="247" y="498"/>
                    </a:lnTo>
                    <a:lnTo>
                      <a:pt x="244" y="498"/>
                    </a:lnTo>
                    <a:lnTo>
                      <a:pt x="244" y="501"/>
                    </a:lnTo>
                    <a:lnTo>
                      <a:pt x="242" y="503"/>
                    </a:lnTo>
                    <a:lnTo>
                      <a:pt x="239" y="506"/>
                    </a:lnTo>
                    <a:lnTo>
                      <a:pt x="237" y="506"/>
                    </a:lnTo>
                    <a:lnTo>
                      <a:pt x="234" y="506"/>
                    </a:lnTo>
                    <a:lnTo>
                      <a:pt x="234" y="508"/>
                    </a:lnTo>
                    <a:lnTo>
                      <a:pt x="232" y="506"/>
                    </a:lnTo>
                    <a:lnTo>
                      <a:pt x="230" y="506"/>
                    </a:lnTo>
                    <a:lnTo>
                      <a:pt x="230" y="508"/>
                    </a:lnTo>
                    <a:lnTo>
                      <a:pt x="227" y="508"/>
                    </a:lnTo>
                    <a:lnTo>
                      <a:pt x="227" y="506"/>
                    </a:lnTo>
                    <a:lnTo>
                      <a:pt x="225" y="506"/>
                    </a:lnTo>
                    <a:lnTo>
                      <a:pt x="225" y="503"/>
                    </a:lnTo>
                    <a:lnTo>
                      <a:pt x="222" y="503"/>
                    </a:lnTo>
                    <a:lnTo>
                      <a:pt x="220" y="503"/>
                    </a:lnTo>
                    <a:lnTo>
                      <a:pt x="220" y="501"/>
                    </a:lnTo>
                    <a:lnTo>
                      <a:pt x="217" y="501"/>
                    </a:lnTo>
                    <a:lnTo>
                      <a:pt x="217" y="498"/>
                    </a:lnTo>
                    <a:lnTo>
                      <a:pt x="215" y="498"/>
                    </a:lnTo>
                    <a:lnTo>
                      <a:pt x="215" y="496"/>
                    </a:lnTo>
                    <a:lnTo>
                      <a:pt x="212" y="496"/>
                    </a:lnTo>
                    <a:lnTo>
                      <a:pt x="210" y="496"/>
                    </a:lnTo>
                    <a:lnTo>
                      <a:pt x="210" y="493"/>
                    </a:lnTo>
                    <a:lnTo>
                      <a:pt x="210" y="496"/>
                    </a:lnTo>
                    <a:lnTo>
                      <a:pt x="210" y="493"/>
                    </a:lnTo>
                    <a:lnTo>
                      <a:pt x="210" y="496"/>
                    </a:lnTo>
                    <a:lnTo>
                      <a:pt x="210" y="493"/>
                    </a:lnTo>
                    <a:lnTo>
                      <a:pt x="208" y="493"/>
                    </a:lnTo>
                    <a:lnTo>
                      <a:pt x="208" y="491"/>
                    </a:lnTo>
                    <a:lnTo>
                      <a:pt x="205" y="491"/>
                    </a:lnTo>
                    <a:lnTo>
                      <a:pt x="203" y="491"/>
                    </a:lnTo>
                    <a:lnTo>
                      <a:pt x="203" y="489"/>
                    </a:lnTo>
                    <a:lnTo>
                      <a:pt x="200" y="489"/>
                    </a:lnTo>
                    <a:lnTo>
                      <a:pt x="200" y="491"/>
                    </a:lnTo>
                    <a:lnTo>
                      <a:pt x="200" y="489"/>
                    </a:lnTo>
                    <a:lnTo>
                      <a:pt x="203" y="489"/>
                    </a:lnTo>
                    <a:lnTo>
                      <a:pt x="203" y="486"/>
                    </a:lnTo>
                    <a:lnTo>
                      <a:pt x="200" y="486"/>
                    </a:lnTo>
                    <a:lnTo>
                      <a:pt x="200" y="484"/>
                    </a:lnTo>
                    <a:lnTo>
                      <a:pt x="200" y="481"/>
                    </a:lnTo>
                    <a:lnTo>
                      <a:pt x="200" y="479"/>
                    </a:lnTo>
                    <a:lnTo>
                      <a:pt x="198" y="479"/>
                    </a:lnTo>
                    <a:lnTo>
                      <a:pt x="198" y="476"/>
                    </a:lnTo>
                    <a:lnTo>
                      <a:pt x="195" y="476"/>
                    </a:lnTo>
                    <a:lnTo>
                      <a:pt x="193" y="476"/>
                    </a:lnTo>
                    <a:lnTo>
                      <a:pt x="190" y="476"/>
                    </a:lnTo>
                    <a:lnTo>
                      <a:pt x="188" y="476"/>
                    </a:lnTo>
                    <a:lnTo>
                      <a:pt x="188" y="474"/>
                    </a:lnTo>
                    <a:lnTo>
                      <a:pt x="186" y="474"/>
                    </a:lnTo>
                    <a:lnTo>
                      <a:pt x="186" y="471"/>
                    </a:lnTo>
                    <a:lnTo>
                      <a:pt x="183" y="471"/>
                    </a:lnTo>
                    <a:lnTo>
                      <a:pt x="181" y="471"/>
                    </a:lnTo>
                    <a:lnTo>
                      <a:pt x="181" y="469"/>
                    </a:lnTo>
                    <a:lnTo>
                      <a:pt x="178" y="469"/>
                    </a:lnTo>
                    <a:lnTo>
                      <a:pt x="178" y="467"/>
                    </a:lnTo>
                    <a:lnTo>
                      <a:pt x="176" y="467"/>
                    </a:lnTo>
                    <a:lnTo>
                      <a:pt x="176" y="464"/>
                    </a:lnTo>
                    <a:lnTo>
                      <a:pt x="173" y="464"/>
                    </a:lnTo>
                    <a:lnTo>
                      <a:pt x="171" y="464"/>
                    </a:lnTo>
                    <a:lnTo>
                      <a:pt x="171" y="462"/>
                    </a:lnTo>
                    <a:lnTo>
                      <a:pt x="168" y="462"/>
                    </a:lnTo>
                    <a:lnTo>
                      <a:pt x="166" y="462"/>
                    </a:lnTo>
                    <a:lnTo>
                      <a:pt x="164" y="462"/>
                    </a:lnTo>
                    <a:lnTo>
                      <a:pt x="164" y="459"/>
                    </a:lnTo>
                    <a:lnTo>
                      <a:pt x="161" y="459"/>
                    </a:lnTo>
                    <a:lnTo>
                      <a:pt x="159" y="459"/>
                    </a:lnTo>
                    <a:lnTo>
                      <a:pt x="159" y="457"/>
                    </a:lnTo>
                    <a:lnTo>
                      <a:pt x="156" y="457"/>
                    </a:lnTo>
                    <a:lnTo>
                      <a:pt x="154" y="457"/>
                    </a:lnTo>
                    <a:lnTo>
                      <a:pt x="154" y="454"/>
                    </a:lnTo>
                    <a:lnTo>
                      <a:pt x="151" y="454"/>
                    </a:lnTo>
                    <a:lnTo>
                      <a:pt x="149" y="454"/>
                    </a:lnTo>
                    <a:lnTo>
                      <a:pt x="146" y="454"/>
                    </a:lnTo>
                    <a:lnTo>
                      <a:pt x="149" y="454"/>
                    </a:lnTo>
                    <a:lnTo>
                      <a:pt x="146" y="454"/>
                    </a:lnTo>
                    <a:lnTo>
                      <a:pt x="146" y="452"/>
                    </a:lnTo>
                    <a:lnTo>
                      <a:pt x="144" y="452"/>
                    </a:lnTo>
                    <a:lnTo>
                      <a:pt x="144" y="449"/>
                    </a:lnTo>
                    <a:lnTo>
                      <a:pt x="142" y="449"/>
                    </a:lnTo>
                    <a:lnTo>
                      <a:pt x="139" y="449"/>
                    </a:lnTo>
                    <a:lnTo>
                      <a:pt x="137" y="449"/>
                    </a:lnTo>
                    <a:lnTo>
                      <a:pt x="137" y="447"/>
                    </a:lnTo>
                    <a:lnTo>
                      <a:pt x="134" y="447"/>
                    </a:lnTo>
                    <a:lnTo>
                      <a:pt x="132" y="447"/>
                    </a:lnTo>
                    <a:lnTo>
                      <a:pt x="132" y="445"/>
                    </a:lnTo>
                    <a:lnTo>
                      <a:pt x="129" y="445"/>
                    </a:lnTo>
                    <a:lnTo>
                      <a:pt x="127" y="445"/>
                    </a:lnTo>
                    <a:lnTo>
                      <a:pt x="127" y="442"/>
                    </a:lnTo>
                    <a:lnTo>
                      <a:pt x="127" y="440"/>
                    </a:lnTo>
                    <a:lnTo>
                      <a:pt x="124" y="440"/>
                    </a:lnTo>
                    <a:lnTo>
                      <a:pt x="122" y="440"/>
                    </a:lnTo>
                    <a:lnTo>
                      <a:pt x="122" y="437"/>
                    </a:lnTo>
                    <a:lnTo>
                      <a:pt x="120" y="437"/>
                    </a:lnTo>
                    <a:lnTo>
                      <a:pt x="117" y="437"/>
                    </a:lnTo>
                    <a:lnTo>
                      <a:pt x="115" y="437"/>
                    </a:lnTo>
                    <a:lnTo>
                      <a:pt x="115" y="435"/>
                    </a:lnTo>
                    <a:lnTo>
                      <a:pt x="112" y="435"/>
                    </a:lnTo>
                    <a:lnTo>
                      <a:pt x="112" y="432"/>
                    </a:lnTo>
                    <a:lnTo>
                      <a:pt x="110" y="432"/>
                    </a:lnTo>
                    <a:lnTo>
                      <a:pt x="107" y="432"/>
                    </a:lnTo>
                    <a:lnTo>
                      <a:pt x="107" y="430"/>
                    </a:lnTo>
                    <a:lnTo>
                      <a:pt x="105" y="430"/>
                    </a:lnTo>
                    <a:lnTo>
                      <a:pt x="102" y="430"/>
                    </a:lnTo>
                    <a:lnTo>
                      <a:pt x="102" y="427"/>
                    </a:lnTo>
                    <a:lnTo>
                      <a:pt x="100" y="427"/>
                    </a:lnTo>
                    <a:lnTo>
                      <a:pt x="98" y="427"/>
                    </a:lnTo>
                    <a:lnTo>
                      <a:pt x="98" y="425"/>
                    </a:lnTo>
                    <a:lnTo>
                      <a:pt x="98" y="427"/>
                    </a:lnTo>
                    <a:lnTo>
                      <a:pt x="98" y="425"/>
                    </a:lnTo>
                    <a:lnTo>
                      <a:pt x="95" y="425"/>
                    </a:lnTo>
                    <a:lnTo>
                      <a:pt x="95" y="423"/>
                    </a:lnTo>
                    <a:lnTo>
                      <a:pt x="93" y="423"/>
                    </a:lnTo>
                    <a:lnTo>
                      <a:pt x="95" y="423"/>
                    </a:lnTo>
                    <a:lnTo>
                      <a:pt x="93" y="423"/>
                    </a:lnTo>
                    <a:lnTo>
                      <a:pt x="95" y="423"/>
                    </a:lnTo>
                    <a:lnTo>
                      <a:pt x="95" y="420"/>
                    </a:lnTo>
                    <a:lnTo>
                      <a:pt x="93" y="420"/>
                    </a:lnTo>
                    <a:lnTo>
                      <a:pt x="90" y="420"/>
                    </a:lnTo>
                    <a:lnTo>
                      <a:pt x="90" y="418"/>
                    </a:lnTo>
                    <a:lnTo>
                      <a:pt x="90" y="420"/>
                    </a:lnTo>
                    <a:lnTo>
                      <a:pt x="90" y="418"/>
                    </a:lnTo>
                    <a:lnTo>
                      <a:pt x="90" y="415"/>
                    </a:lnTo>
                    <a:lnTo>
                      <a:pt x="88" y="415"/>
                    </a:lnTo>
                    <a:lnTo>
                      <a:pt x="88" y="413"/>
                    </a:lnTo>
                    <a:lnTo>
                      <a:pt x="85" y="413"/>
                    </a:lnTo>
                    <a:lnTo>
                      <a:pt x="88" y="413"/>
                    </a:lnTo>
                    <a:lnTo>
                      <a:pt x="85" y="413"/>
                    </a:lnTo>
                    <a:lnTo>
                      <a:pt x="88" y="413"/>
                    </a:lnTo>
                    <a:lnTo>
                      <a:pt x="85" y="413"/>
                    </a:lnTo>
                    <a:lnTo>
                      <a:pt x="85" y="410"/>
                    </a:lnTo>
                    <a:lnTo>
                      <a:pt x="83" y="410"/>
                    </a:lnTo>
                    <a:lnTo>
                      <a:pt x="80" y="410"/>
                    </a:lnTo>
                    <a:lnTo>
                      <a:pt x="80" y="408"/>
                    </a:lnTo>
                    <a:lnTo>
                      <a:pt x="78" y="408"/>
                    </a:lnTo>
                    <a:lnTo>
                      <a:pt x="76" y="408"/>
                    </a:lnTo>
                    <a:lnTo>
                      <a:pt x="78" y="408"/>
                    </a:lnTo>
                    <a:lnTo>
                      <a:pt x="78" y="405"/>
                    </a:lnTo>
                    <a:lnTo>
                      <a:pt x="76" y="405"/>
                    </a:lnTo>
                    <a:lnTo>
                      <a:pt x="76" y="403"/>
                    </a:lnTo>
                    <a:lnTo>
                      <a:pt x="73" y="403"/>
                    </a:lnTo>
                    <a:lnTo>
                      <a:pt x="73" y="401"/>
                    </a:lnTo>
                    <a:lnTo>
                      <a:pt x="73" y="398"/>
                    </a:lnTo>
                    <a:lnTo>
                      <a:pt x="71" y="398"/>
                    </a:lnTo>
                    <a:lnTo>
                      <a:pt x="68" y="398"/>
                    </a:lnTo>
                    <a:lnTo>
                      <a:pt x="68" y="396"/>
                    </a:lnTo>
                    <a:lnTo>
                      <a:pt x="71" y="396"/>
                    </a:lnTo>
                    <a:lnTo>
                      <a:pt x="68" y="396"/>
                    </a:lnTo>
                    <a:lnTo>
                      <a:pt x="68" y="393"/>
                    </a:lnTo>
                    <a:lnTo>
                      <a:pt x="68" y="391"/>
                    </a:lnTo>
                    <a:lnTo>
                      <a:pt x="68" y="393"/>
                    </a:lnTo>
                    <a:lnTo>
                      <a:pt x="68" y="391"/>
                    </a:lnTo>
                    <a:lnTo>
                      <a:pt x="66" y="391"/>
                    </a:lnTo>
                    <a:lnTo>
                      <a:pt x="66" y="393"/>
                    </a:lnTo>
                    <a:lnTo>
                      <a:pt x="66" y="391"/>
                    </a:lnTo>
                    <a:lnTo>
                      <a:pt x="66" y="388"/>
                    </a:lnTo>
                    <a:lnTo>
                      <a:pt x="66" y="386"/>
                    </a:lnTo>
                    <a:lnTo>
                      <a:pt x="66" y="383"/>
                    </a:lnTo>
                    <a:lnTo>
                      <a:pt x="63" y="383"/>
                    </a:lnTo>
                    <a:lnTo>
                      <a:pt x="66" y="383"/>
                    </a:lnTo>
                    <a:lnTo>
                      <a:pt x="63" y="383"/>
                    </a:lnTo>
                    <a:lnTo>
                      <a:pt x="63" y="386"/>
                    </a:lnTo>
                    <a:lnTo>
                      <a:pt x="61" y="386"/>
                    </a:lnTo>
                    <a:lnTo>
                      <a:pt x="61" y="383"/>
                    </a:lnTo>
                    <a:lnTo>
                      <a:pt x="61" y="386"/>
                    </a:lnTo>
                    <a:lnTo>
                      <a:pt x="61" y="383"/>
                    </a:lnTo>
                    <a:lnTo>
                      <a:pt x="63" y="383"/>
                    </a:lnTo>
                    <a:lnTo>
                      <a:pt x="63" y="381"/>
                    </a:lnTo>
                    <a:lnTo>
                      <a:pt x="66" y="381"/>
                    </a:lnTo>
                    <a:lnTo>
                      <a:pt x="63" y="381"/>
                    </a:lnTo>
                    <a:lnTo>
                      <a:pt x="63" y="383"/>
                    </a:lnTo>
                    <a:lnTo>
                      <a:pt x="66" y="383"/>
                    </a:lnTo>
                    <a:lnTo>
                      <a:pt x="66" y="381"/>
                    </a:lnTo>
                    <a:lnTo>
                      <a:pt x="66" y="379"/>
                    </a:lnTo>
                    <a:lnTo>
                      <a:pt x="68" y="379"/>
                    </a:lnTo>
                    <a:lnTo>
                      <a:pt x="68" y="376"/>
                    </a:lnTo>
                    <a:lnTo>
                      <a:pt x="68" y="374"/>
                    </a:lnTo>
                    <a:lnTo>
                      <a:pt x="68" y="371"/>
                    </a:lnTo>
                    <a:lnTo>
                      <a:pt x="66" y="369"/>
                    </a:lnTo>
                    <a:lnTo>
                      <a:pt x="66" y="366"/>
                    </a:lnTo>
                    <a:lnTo>
                      <a:pt x="63" y="366"/>
                    </a:lnTo>
                    <a:lnTo>
                      <a:pt x="63" y="364"/>
                    </a:lnTo>
                    <a:lnTo>
                      <a:pt x="61" y="364"/>
                    </a:lnTo>
                    <a:lnTo>
                      <a:pt x="61" y="361"/>
                    </a:lnTo>
                    <a:lnTo>
                      <a:pt x="58" y="361"/>
                    </a:lnTo>
                    <a:lnTo>
                      <a:pt x="58" y="359"/>
                    </a:lnTo>
                    <a:lnTo>
                      <a:pt x="58" y="357"/>
                    </a:lnTo>
                    <a:lnTo>
                      <a:pt x="58" y="354"/>
                    </a:lnTo>
                    <a:lnTo>
                      <a:pt x="56" y="354"/>
                    </a:lnTo>
                    <a:lnTo>
                      <a:pt x="56" y="352"/>
                    </a:lnTo>
                    <a:lnTo>
                      <a:pt x="54" y="352"/>
                    </a:lnTo>
                    <a:lnTo>
                      <a:pt x="54" y="349"/>
                    </a:lnTo>
                    <a:lnTo>
                      <a:pt x="54" y="347"/>
                    </a:lnTo>
                    <a:lnTo>
                      <a:pt x="51" y="347"/>
                    </a:lnTo>
                    <a:lnTo>
                      <a:pt x="51" y="344"/>
                    </a:lnTo>
                    <a:lnTo>
                      <a:pt x="51" y="347"/>
                    </a:lnTo>
                    <a:lnTo>
                      <a:pt x="51" y="344"/>
                    </a:lnTo>
                    <a:lnTo>
                      <a:pt x="51" y="342"/>
                    </a:lnTo>
                    <a:lnTo>
                      <a:pt x="49" y="342"/>
                    </a:lnTo>
                    <a:lnTo>
                      <a:pt x="49" y="339"/>
                    </a:lnTo>
                    <a:lnTo>
                      <a:pt x="46" y="339"/>
                    </a:lnTo>
                    <a:lnTo>
                      <a:pt x="46" y="337"/>
                    </a:lnTo>
                    <a:lnTo>
                      <a:pt x="44" y="337"/>
                    </a:lnTo>
                    <a:lnTo>
                      <a:pt x="44" y="335"/>
                    </a:lnTo>
                    <a:lnTo>
                      <a:pt x="41" y="335"/>
                    </a:lnTo>
                    <a:lnTo>
                      <a:pt x="41" y="332"/>
                    </a:lnTo>
                    <a:lnTo>
                      <a:pt x="41" y="335"/>
                    </a:lnTo>
                    <a:lnTo>
                      <a:pt x="41" y="332"/>
                    </a:lnTo>
                    <a:lnTo>
                      <a:pt x="41" y="335"/>
                    </a:lnTo>
                    <a:lnTo>
                      <a:pt x="41" y="332"/>
                    </a:lnTo>
                    <a:lnTo>
                      <a:pt x="41" y="330"/>
                    </a:lnTo>
                    <a:lnTo>
                      <a:pt x="41" y="327"/>
                    </a:lnTo>
                    <a:lnTo>
                      <a:pt x="39" y="327"/>
                    </a:lnTo>
                    <a:lnTo>
                      <a:pt x="41" y="327"/>
                    </a:lnTo>
                    <a:lnTo>
                      <a:pt x="39" y="327"/>
                    </a:lnTo>
                    <a:lnTo>
                      <a:pt x="41" y="327"/>
                    </a:lnTo>
                    <a:lnTo>
                      <a:pt x="39" y="327"/>
                    </a:lnTo>
                    <a:lnTo>
                      <a:pt x="41" y="327"/>
                    </a:lnTo>
                    <a:lnTo>
                      <a:pt x="39" y="327"/>
                    </a:lnTo>
                    <a:lnTo>
                      <a:pt x="39" y="325"/>
                    </a:lnTo>
                    <a:lnTo>
                      <a:pt x="41" y="325"/>
                    </a:lnTo>
                    <a:lnTo>
                      <a:pt x="39" y="325"/>
                    </a:lnTo>
                    <a:lnTo>
                      <a:pt x="39" y="322"/>
                    </a:lnTo>
                    <a:lnTo>
                      <a:pt x="39" y="320"/>
                    </a:lnTo>
                    <a:lnTo>
                      <a:pt x="36" y="320"/>
                    </a:lnTo>
                    <a:lnTo>
                      <a:pt x="36" y="317"/>
                    </a:lnTo>
                    <a:lnTo>
                      <a:pt x="34" y="317"/>
                    </a:lnTo>
                    <a:lnTo>
                      <a:pt x="34" y="315"/>
                    </a:lnTo>
                    <a:lnTo>
                      <a:pt x="32" y="315"/>
                    </a:lnTo>
                    <a:lnTo>
                      <a:pt x="29" y="315"/>
                    </a:lnTo>
                    <a:lnTo>
                      <a:pt x="29" y="313"/>
                    </a:lnTo>
                    <a:lnTo>
                      <a:pt x="27" y="313"/>
                    </a:lnTo>
                    <a:lnTo>
                      <a:pt x="27" y="310"/>
                    </a:lnTo>
                    <a:lnTo>
                      <a:pt x="29" y="310"/>
                    </a:lnTo>
                    <a:lnTo>
                      <a:pt x="29" y="308"/>
                    </a:lnTo>
                    <a:lnTo>
                      <a:pt x="27" y="308"/>
                    </a:lnTo>
                    <a:lnTo>
                      <a:pt x="27" y="305"/>
                    </a:lnTo>
                    <a:lnTo>
                      <a:pt x="27" y="303"/>
                    </a:lnTo>
                    <a:lnTo>
                      <a:pt x="27" y="300"/>
                    </a:lnTo>
                    <a:lnTo>
                      <a:pt x="24" y="300"/>
                    </a:lnTo>
                    <a:lnTo>
                      <a:pt x="24" y="298"/>
                    </a:lnTo>
                    <a:lnTo>
                      <a:pt x="24" y="300"/>
                    </a:lnTo>
                    <a:lnTo>
                      <a:pt x="24" y="298"/>
                    </a:lnTo>
                    <a:lnTo>
                      <a:pt x="22" y="295"/>
                    </a:lnTo>
                    <a:lnTo>
                      <a:pt x="22" y="293"/>
                    </a:lnTo>
                    <a:lnTo>
                      <a:pt x="19" y="293"/>
                    </a:lnTo>
                    <a:lnTo>
                      <a:pt x="22" y="293"/>
                    </a:lnTo>
                    <a:lnTo>
                      <a:pt x="19" y="293"/>
                    </a:lnTo>
                    <a:lnTo>
                      <a:pt x="19" y="291"/>
                    </a:lnTo>
                    <a:lnTo>
                      <a:pt x="19" y="288"/>
                    </a:lnTo>
                    <a:lnTo>
                      <a:pt x="17" y="288"/>
                    </a:lnTo>
                    <a:lnTo>
                      <a:pt x="17" y="286"/>
                    </a:lnTo>
                    <a:lnTo>
                      <a:pt x="14" y="286"/>
                    </a:lnTo>
                    <a:lnTo>
                      <a:pt x="14" y="283"/>
                    </a:lnTo>
                    <a:lnTo>
                      <a:pt x="14" y="281"/>
                    </a:lnTo>
                    <a:lnTo>
                      <a:pt x="12" y="281"/>
                    </a:lnTo>
                    <a:lnTo>
                      <a:pt x="12" y="278"/>
                    </a:lnTo>
                    <a:lnTo>
                      <a:pt x="12" y="281"/>
                    </a:lnTo>
                    <a:lnTo>
                      <a:pt x="12" y="278"/>
                    </a:lnTo>
                    <a:lnTo>
                      <a:pt x="12" y="276"/>
                    </a:lnTo>
                    <a:lnTo>
                      <a:pt x="12" y="278"/>
                    </a:lnTo>
                    <a:lnTo>
                      <a:pt x="12" y="276"/>
                    </a:lnTo>
                    <a:lnTo>
                      <a:pt x="12" y="273"/>
                    </a:lnTo>
                    <a:lnTo>
                      <a:pt x="10" y="273"/>
                    </a:lnTo>
                    <a:lnTo>
                      <a:pt x="12" y="273"/>
                    </a:lnTo>
                    <a:lnTo>
                      <a:pt x="12" y="271"/>
                    </a:lnTo>
                    <a:lnTo>
                      <a:pt x="10" y="271"/>
                    </a:lnTo>
                    <a:lnTo>
                      <a:pt x="10" y="269"/>
                    </a:lnTo>
                    <a:lnTo>
                      <a:pt x="10" y="266"/>
                    </a:lnTo>
                    <a:lnTo>
                      <a:pt x="7" y="266"/>
                    </a:lnTo>
                    <a:lnTo>
                      <a:pt x="7" y="264"/>
                    </a:lnTo>
                    <a:lnTo>
                      <a:pt x="7" y="261"/>
                    </a:lnTo>
                    <a:lnTo>
                      <a:pt x="5" y="261"/>
                    </a:lnTo>
                    <a:lnTo>
                      <a:pt x="5" y="259"/>
                    </a:lnTo>
                    <a:lnTo>
                      <a:pt x="7" y="259"/>
                    </a:lnTo>
                    <a:lnTo>
                      <a:pt x="5" y="259"/>
                    </a:lnTo>
                    <a:lnTo>
                      <a:pt x="5" y="256"/>
                    </a:lnTo>
                    <a:lnTo>
                      <a:pt x="5" y="259"/>
                    </a:lnTo>
                    <a:lnTo>
                      <a:pt x="5" y="256"/>
                    </a:lnTo>
                    <a:lnTo>
                      <a:pt x="2" y="256"/>
                    </a:lnTo>
                    <a:lnTo>
                      <a:pt x="5" y="256"/>
                    </a:lnTo>
                    <a:lnTo>
                      <a:pt x="5" y="254"/>
                    </a:lnTo>
                    <a:lnTo>
                      <a:pt x="2" y="254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0" y="254"/>
                    </a:lnTo>
                    <a:lnTo>
                      <a:pt x="2" y="254"/>
                    </a:lnTo>
                    <a:lnTo>
                      <a:pt x="2" y="25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5" name="Freeform 2462"/>
              <p:cNvSpPr>
                <a:spLocks/>
              </p:cNvSpPr>
              <p:nvPr/>
            </p:nvSpPr>
            <p:spPr bwMode="auto">
              <a:xfrm>
                <a:off x="2500" y="1782"/>
                <a:ext cx="171" cy="251"/>
              </a:xfrm>
              <a:custGeom>
                <a:avLst/>
                <a:gdLst>
                  <a:gd name="T0" fmla="*/ 73 w 171"/>
                  <a:gd name="T1" fmla="*/ 244 h 251"/>
                  <a:gd name="T2" fmla="*/ 68 w 171"/>
                  <a:gd name="T3" fmla="*/ 234 h 251"/>
                  <a:gd name="T4" fmla="*/ 66 w 171"/>
                  <a:gd name="T5" fmla="*/ 227 h 251"/>
                  <a:gd name="T6" fmla="*/ 61 w 171"/>
                  <a:gd name="T7" fmla="*/ 222 h 251"/>
                  <a:gd name="T8" fmla="*/ 54 w 171"/>
                  <a:gd name="T9" fmla="*/ 215 h 251"/>
                  <a:gd name="T10" fmla="*/ 51 w 171"/>
                  <a:gd name="T11" fmla="*/ 207 h 251"/>
                  <a:gd name="T12" fmla="*/ 46 w 171"/>
                  <a:gd name="T13" fmla="*/ 198 h 251"/>
                  <a:gd name="T14" fmla="*/ 39 w 171"/>
                  <a:gd name="T15" fmla="*/ 190 h 251"/>
                  <a:gd name="T16" fmla="*/ 32 w 171"/>
                  <a:gd name="T17" fmla="*/ 183 h 251"/>
                  <a:gd name="T18" fmla="*/ 22 w 171"/>
                  <a:gd name="T19" fmla="*/ 178 h 251"/>
                  <a:gd name="T20" fmla="*/ 15 w 171"/>
                  <a:gd name="T21" fmla="*/ 171 h 251"/>
                  <a:gd name="T22" fmla="*/ 7 w 171"/>
                  <a:gd name="T23" fmla="*/ 163 h 251"/>
                  <a:gd name="T24" fmla="*/ 15 w 171"/>
                  <a:gd name="T25" fmla="*/ 158 h 251"/>
                  <a:gd name="T26" fmla="*/ 10 w 171"/>
                  <a:gd name="T27" fmla="*/ 149 h 251"/>
                  <a:gd name="T28" fmla="*/ 5 w 171"/>
                  <a:gd name="T29" fmla="*/ 139 h 251"/>
                  <a:gd name="T30" fmla="*/ 5 w 171"/>
                  <a:gd name="T31" fmla="*/ 134 h 251"/>
                  <a:gd name="T32" fmla="*/ 0 w 171"/>
                  <a:gd name="T33" fmla="*/ 129 h 251"/>
                  <a:gd name="T34" fmla="*/ 2 w 171"/>
                  <a:gd name="T35" fmla="*/ 117 h 251"/>
                  <a:gd name="T36" fmla="*/ 10 w 171"/>
                  <a:gd name="T37" fmla="*/ 110 h 251"/>
                  <a:gd name="T38" fmla="*/ 17 w 171"/>
                  <a:gd name="T39" fmla="*/ 102 h 251"/>
                  <a:gd name="T40" fmla="*/ 24 w 171"/>
                  <a:gd name="T41" fmla="*/ 95 h 251"/>
                  <a:gd name="T42" fmla="*/ 27 w 171"/>
                  <a:gd name="T43" fmla="*/ 97 h 251"/>
                  <a:gd name="T44" fmla="*/ 32 w 171"/>
                  <a:gd name="T45" fmla="*/ 97 h 251"/>
                  <a:gd name="T46" fmla="*/ 32 w 171"/>
                  <a:gd name="T47" fmla="*/ 107 h 251"/>
                  <a:gd name="T48" fmla="*/ 24 w 171"/>
                  <a:gd name="T49" fmla="*/ 110 h 251"/>
                  <a:gd name="T50" fmla="*/ 27 w 171"/>
                  <a:gd name="T51" fmla="*/ 114 h 251"/>
                  <a:gd name="T52" fmla="*/ 29 w 171"/>
                  <a:gd name="T53" fmla="*/ 117 h 251"/>
                  <a:gd name="T54" fmla="*/ 27 w 171"/>
                  <a:gd name="T55" fmla="*/ 124 h 251"/>
                  <a:gd name="T56" fmla="*/ 32 w 171"/>
                  <a:gd name="T57" fmla="*/ 119 h 251"/>
                  <a:gd name="T58" fmla="*/ 34 w 171"/>
                  <a:gd name="T59" fmla="*/ 117 h 251"/>
                  <a:gd name="T60" fmla="*/ 39 w 171"/>
                  <a:gd name="T61" fmla="*/ 122 h 251"/>
                  <a:gd name="T62" fmla="*/ 49 w 171"/>
                  <a:gd name="T63" fmla="*/ 122 h 251"/>
                  <a:gd name="T64" fmla="*/ 54 w 171"/>
                  <a:gd name="T65" fmla="*/ 132 h 251"/>
                  <a:gd name="T66" fmla="*/ 64 w 171"/>
                  <a:gd name="T67" fmla="*/ 136 h 251"/>
                  <a:gd name="T68" fmla="*/ 68 w 171"/>
                  <a:gd name="T69" fmla="*/ 132 h 251"/>
                  <a:gd name="T70" fmla="*/ 76 w 171"/>
                  <a:gd name="T71" fmla="*/ 124 h 251"/>
                  <a:gd name="T72" fmla="*/ 78 w 171"/>
                  <a:gd name="T73" fmla="*/ 112 h 251"/>
                  <a:gd name="T74" fmla="*/ 81 w 171"/>
                  <a:gd name="T75" fmla="*/ 105 h 251"/>
                  <a:gd name="T76" fmla="*/ 83 w 171"/>
                  <a:gd name="T77" fmla="*/ 95 h 251"/>
                  <a:gd name="T78" fmla="*/ 88 w 171"/>
                  <a:gd name="T79" fmla="*/ 95 h 251"/>
                  <a:gd name="T80" fmla="*/ 88 w 171"/>
                  <a:gd name="T81" fmla="*/ 95 h 251"/>
                  <a:gd name="T82" fmla="*/ 90 w 171"/>
                  <a:gd name="T83" fmla="*/ 88 h 251"/>
                  <a:gd name="T84" fmla="*/ 100 w 171"/>
                  <a:gd name="T85" fmla="*/ 83 h 251"/>
                  <a:gd name="T86" fmla="*/ 112 w 171"/>
                  <a:gd name="T87" fmla="*/ 78 h 251"/>
                  <a:gd name="T88" fmla="*/ 122 w 171"/>
                  <a:gd name="T89" fmla="*/ 73 h 251"/>
                  <a:gd name="T90" fmla="*/ 134 w 171"/>
                  <a:gd name="T91" fmla="*/ 70 h 251"/>
                  <a:gd name="T92" fmla="*/ 152 w 171"/>
                  <a:gd name="T93" fmla="*/ 51 h 251"/>
                  <a:gd name="T94" fmla="*/ 159 w 171"/>
                  <a:gd name="T95" fmla="*/ 44 h 251"/>
                  <a:gd name="T96" fmla="*/ 161 w 171"/>
                  <a:gd name="T97" fmla="*/ 36 h 251"/>
                  <a:gd name="T98" fmla="*/ 169 w 171"/>
                  <a:gd name="T99" fmla="*/ 26 h 251"/>
                  <a:gd name="T100" fmla="*/ 169 w 171"/>
                  <a:gd name="T101" fmla="*/ 17 h 251"/>
                  <a:gd name="T102" fmla="*/ 171 w 171"/>
                  <a:gd name="T103" fmla="*/ 14 h 251"/>
                  <a:gd name="T104" fmla="*/ 169 w 171"/>
                  <a:gd name="T105" fmla="*/ 12 h 251"/>
                  <a:gd name="T106" fmla="*/ 164 w 171"/>
                  <a:gd name="T107" fmla="*/ 7 h 251"/>
                  <a:gd name="T108" fmla="*/ 164 w 171"/>
                  <a:gd name="T109" fmla="*/ 2 h 251"/>
                  <a:gd name="T110" fmla="*/ 171 w 171"/>
                  <a:gd name="T111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1" h="251">
                    <a:moveTo>
                      <a:pt x="78" y="251"/>
                    </a:moveTo>
                    <a:lnTo>
                      <a:pt x="76" y="251"/>
                    </a:lnTo>
                    <a:lnTo>
                      <a:pt x="76" y="249"/>
                    </a:lnTo>
                    <a:lnTo>
                      <a:pt x="76" y="247"/>
                    </a:lnTo>
                    <a:lnTo>
                      <a:pt x="76" y="244"/>
                    </a:lnTo>
                    <a:lnTo>
                      <a:pt x="73" y="244"/>
                    </a:lnTo>
                    <a:lnTo>
                      <a:pt x="73" y="242"/>
                    </a:lnTo>
                    <a:lnTo>
                      <a:pt x="73" y="239"/>
                    </a:lnTo>
                    <a:lnTo>
                      <a:pt x="73" y="237"/>
                    </a:lnTo>
                    <a:lnTo>
                      <a:pt x="71" y="237"/>
                    </a:lnTo>
                    <a:lnTo>
                      <a:pt x="71" y="234"/>
                    </a:lnTo>
                    <a:lnTo>
                      <a:pt x="68" y="234"/>
                    </a:lnTo>
                    <a:lnTo>
                      <a:pt x="68" y="232"/>
                    </a:lnTo>
                    <a:lnTo>
                      <a:pt x="68" y="234"/>
                    </a:lnTo>
                    <a:lnTo>
                      <a:pt x="68" y="232"/>
                    </a:lnTo>
                    <a:lnTo>
                      <a:pt x="68" y="229"/>
                    </a:lnTo>
                    <a:lnTo>
                      <a:pt x="66" y="229"/>
                    </a:lnTo>
                    <a:lnTo>
                      <a:pt x="66" y="227"/>
                    </a:lnTo>
                    <a:lnTo>
                      <a:pt x="66" y="225"/>
                    </a:lnTo>
                    <a:lnTo>
                      <a:pt x="64" y="225"/>
                    </a:lnTo>
                    <a:lnTo>
                      <a:pt x="61" y="225"/>
                    </a:lnTo>
                    <a:lnTo>
                      <a:pt x="61" y="222"/>
                    </a:lnTo>
                    <a:lnTo>
                      <a:pt x="64" y="222"/>
                    </a:lnTo>
                    <a:lnTo>
                      <a:pt x="61" y="222"/>
                    </a:lnTo>
                    <a:lnTo>
                      <a:pt x="59" y="222"/>
                    </a:lnTo>
                    <a:lnTo>
                      <a:pt x="59" y="220"/>
                    </a:lnTo>
                    <a:lnTo>
                      <a:pt x="56" y="220"/>
                    </a:lnTo>
                    <a:lnTo>
                      <a:pt x="56" y="217"/>
                    </a:lnTo>
                    <a:lnTo>
                      <a:pt x="56" y="215"/>
                    </a:lnTo>
                    <a:lnTo>
                      <a:pt x="54" y="215"/>
                    </a:lnTo>
                    <a:lnTo>
                      <a:pt x="56" y="215"/>
                    </a:lnTo>
                    <a:lnTo>
                      <a:pt x="54" y="215"/>
                    </a:lnTo>
                    <a:lnTo>
                      <a:pt x="54" y="212"/>
                    </a:lnTo>
                    <a:lnTo>
                      <a:pt x="54" y="210"/>
                    </a:lnTo>
                    <a:lnTo>
                      <a:pt x="51" y="210"/>
                    </a:lnTo>
                    <a:lnTo>
                      <a:pt x="51" y="207"/>
                    </a:lnTo>
                    <a:lnTo>
                      <a:pt x="49" y="207"/>
                    </a:lnTo>
                    <a:lnTo>
                      <a:pt x="49" y="205"/>
                    </a:lnTo>
                    <a:lnTo>
                      <a:pt x="49" y="203"/>
                    </a:lnTo>
                    <a:lnTo>
                      <a:pt x="49" y="200"/>
                    </a:lnTo>
                    <a:lnTo>
                      <a:pt x="46" y="200"/>
                    </a:lnTo>
                    <a:lnTo>
                      <a:pt x="46" y="198"/>
                    </a:lnTo>
                    <a:lnTo>
                      <a:pt x="46" y="195"/>
                    </a:lnTo>
                    <a:lnTo>
                      <a:pt x="44" y="195"/>
                    </a:lnTo>
                    <a:lnTo>
                      <a:pt x="44" y="193"/>
                    </a:lnTo>
                    <a:lnTo>
                      <a:pt x="42" y="193"/>
                    </a:lnTo>
                    <a:lnTo>
                      <a:pt x="42" y="190"/>
                    </a:lnTo>
                    <a:lnTo>
                      <a:pt x="39" y="190"/>
                    </a:lnTo>
                    <a:lnTo>
                      <a:pt x="39" y="188"/>
                    </a:lnTo>
                    <a:lnTo>
                      <a:pt x="39" y="185"/>
                    </a:lnTo>
                    <a:lnTo>
                      <a:pt x="37" y="185"/>
                    </a:lnTo>
                    <a:lnTo>
                      <a:pt x="37" y="183"/>
                    </a:lnTo>
                    <a:lnTo>
                      <a:pt x="34" y="183"/>
                    </a:lnTo>
                    <a:lnTo>
                      <a:pt x="32" y="183"/>
                    </a:lnTo>
                    <a:lnTo>
                      <a:pt x="32" y="180"/>
                    </a:lnTo>
                    <a:lnTo>
                      <a:pt x="29" y="180"/>
                    </a:lnTo>
                    <a:lnTo>
                      <a:pt x="27" y="180"/>
                    </a:lnTo>
                    <a:lnTo>
                      <a:pt x="27" y="178"/>
                    </a:lnTo>
                    <a:lnTo>
                      <a:pt x="24" y="178"/>
                    </a:lnTo>
                    <a:lnTo>
                      <a:pt x="22" y="178"/>
                    </a:lnTo>
                    <a:lnTo>
                      <a:pt x="22" y="176"/>
                    </a:lnTo>
                    <a:lnTo>
                      <a:pt x="20" y="176"/>
                    </a:lnTo>
                    <a:lnTo>
                      <a:pt x="17" y="176"/>
                    </a:lnTo>
                    <a:lnTo>
                      <a:pt x="17" y="173"/>
                    </a:lnTo>
                    <a:lnTo>
                      <a:pt x="15" y="173"/>
                    </a:lnTo>
                    <a:lnTo>
                      <a:pt x="15" y="171"/>
                    </a:lnTo>
                    <a:lnTo>
                      <a:pt x="12" y="171"/>
                    </a:lnTo>
                    <a:lnTo>
                      <a:pt x="10" y="171"/>
                    </a:lnTo>
                    <a:lnTo>
                      <a:pt x="10" y="168"/>
                    </a:lnTo>
                    <a:lnTo>
                      <a:pt x="7" y="168"/>
                    </a:lnTo>
                    <a:lnTo>
                      <a:pt x="7" y="166"/>
                    </a:lnTo>
                    <a:lnTo>
                      <a:pt x="7" y="163"/>
                    </a:lnTo>
                    <a:lnTo>
                      <a:pt x="7" y="161"/>
                    </a:lnTo>
                    <a:lnTo>
                      <a:pt x="7" y="158"/>
                    </a:lnTo>
                    <a:lnTo>
                      <a:pt x="10" y="161"/>
                    </a:lnTo>
                    <a:lnTo>
                      <a:pt x="12" y="161"/>
                    </a:lnTo>
                    <a:lnTo>
                      <a:pt x="15" y="161"/>
                    </a:lnTo>
                    <a:lnTo>
                      <a:pt x="15" y="158"/>
                    </a:lnTo>
                    <a:lnTo>
                      <a:pt x="15" y="156"/>
                    </a:lnTo>
                    <a:lnTo>
                      <a:pt x="15" y="154"/>
                    </a:lnTo>
                    <a:lnTo>
                      <a:pt x="12" y="154"/>
                    </a:lnTo>
                    <a:lnTo>
                      <a:pt x="12" y="151"/>
                    </a:lnTo>
                    <a:lnTo>
                      <a:pt x="12" y="149"/>
                    </a:lnTo>
                    <a:lnTo>
                      <a:pt x="10" y="149"/>
                    </a:lnTo>
                    <a:lnTo>
                      <a:pt x="10" y="146"/>
                    </a:lnTo>
                    <a:lnTo>
                      <a:pt x="7" y="146"/>
                    </a:lnTo>
                    <a:lnTo>
                      <a:pt x="7" y="144"/>
                    </a:lnTo>
                    <a:lnTo>
                      <a:pt x="5" y="144"/>
                    </a:lnTo>
                    <a:lnTo>
                      <a:pt x="5" y="141"/>
                    </a:lnTo>
                    <a:lnTo>
                      <a:pt x="5" y="139"/>
                    </a:lnTo>
                    <a:lnTo>
                      <a:pt x="7" y="139"/>
                    </a:lnTo>
                    <a:lnTo>
                      <a:pt x="10" y="139"/>
                    </a:lnTo>
                    <a:lnTo>
                      <a:pt x="7" y="139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5" y="134"/>
                    </a:lnTo>
                    <a:lnTo>
                      <a:pt x="5" y="132"/>
                    </a:lnTo>
                    <a:lnTo>
                      <a:pt x="2" y="132"/>
                    </a:lnTo>
                    <a:lnTo>
                      <a:pt x="2" y="129"/>
                    </a:lnTo>
                    <a:lnTo>
                      <a:pt x="0" y="129"/>
                    </a:lnTo>
                    <a:lnTo>
                      <a:pt x="2" y="129"/>
                    </a:lnTo>
                    <a:lnTo>
                      <a:pt x="0" y="129"/>
                    </a:lnTo>
                    <a:lnTo>
                      <a:pt x="2" y="129"/>
                    </a:lnTo>
                    <a:lnTo>
                      <a:pt x="2" y="127"/>
                    </a:lnTo>
                    <a:lnTo>
                      <a:pt x="2" y="124"/>
                    </a:lnTo>
                    <a:lnTo>
                      <a:pt x="2" y="122"/>
                    </a:lnTo>
                    <a:lnTo>
                      <a:pt x="2" y="119"/>
                    </a:lnTo>
                    <a:lnTo>
                      <a:pt x="2" y="117"/>
                    </a:lnTo>
                    <a:lnTo>
                      <a:pt x="5" y="117"/>
                    </a:lnTo>
                    <a:lnTo>
                      <a:pt x="5" y="114"/>
                    </a:lnTo>
                    <a:lnTo>
                      <a:pt x="7" y="114"/>
                    </a:lnTo>
                    <a:lnTo>
                      <a:pt x="7" y="112"/>
                    </a:lnTo>
                    <a:lnTo>
                      <a:pt x="10" y="112"/>
                    </a:lnTo>
                    <a:lnTo>
                      <a:pt x="10" y="110"/>
                    </a:lnTo>
                    <a:lnTo>
                      <a:pt x="12" y="110"/>
                    </a:lnTo>
                    <a:lnTo>
                      <a:pt x="12" y="107"/>
                    </a:lnTo>
                    <a:lnTo>
                      <a:pt x="15" y="107"/>
                    </a:lnTo>
                    <a:lnTo>
                      <a:pt x="15" y="105"/>
                    </a:lnTo>
                    <a:lnTo>
                      <a:pt x="17" y="105"/>
                    </a:lnTo>
                    <a:lnTo>
                      <a:pt x="17" y="102"/>
                    </a:lnTo>
                    <a:lnTo>
                      <a:pt x="20" y="102"/>
                    </a:lnTo>
                    <a:lnTo>
                      <a:pt x="20" y="100"/>
                    </a:lnTo>
                    <a:lnTo>
                      <a:pt x="22" y="100"/>
                    </a:lnTo>
                    <a:lnTo>
                      <a:pt x="22" y="97"/>
                    </a:lnTo>
                    <a:lnTo>
                      <a:pt x="24" y="97"/>
                    </a:lnTo>
                    <a:lnTo>
                      <a:pt x="24" y="95"/>
                    </a:lnTo>
                    <a:lnTo>
                      <a:pt x="24" y="97"/>
                    </a:lnTo>
                    <a:lnTo>
                      <a:pt x="24" y="95"/>
                    </a:lnTo>
                    <a:lnTo>
                      <a:pt x="27" y="95"/>
                    </a:lnTo>
                    <a:lnTo>
                      <a:pt x="27" y="97"/>
                    </a:lnTo>
                    <a:lnTo>
                      <a:pt x="27" y="95"/>
                    </a:lnTo>
                    <a:lnTo>
                      <a:pt x="27" y="97"/>
                    </a:lnTo>
                    <a:lnTo>
                      <a:pt x="27" y="95"/>
                    </a:lnTo>
                    <a:lnTo>
                      <a:pt x="29" y="95"/>
                    </a:lnTo>
                    <a:lnTo>
                      <a:pt x="29" y="92"/>
                    </a:lnTo>
                    <a:lnTo>
                      <a:pt x="29" y="95"/>
                    </a:lnTo>
                    <a:lnTo>
                      <a:pt x="32" y="95"/>
                    </a:lnTo>
                    <a:lnTo>
                      <a:pt x="32" y="97"/>
                    </a:lnTo>
                    <a:lnTo>
                      <a:pt x="32" y="100"/>
                    </a:lnTo>
                    <a:lnTo>
                      <a:pt x="32" y="102"/>
                    </a:lnTo>
                    <a:lnTo>
                      <a:pt x="32" y="105"/>
                    </a:lnTo>
                    <a:lnTo>
                      <a:pt x="34" y="105"/>
                    </a:lnTo>
                    <a:lnTo>
                      <a:pt x="34" y="107"/>
                    </a:lnTo>
                    <a:lnTo>
                      <a:pt x="32" y="107"/>
                    </a:lnTo>
                    <a:lnTo>
                      <a:pt x="32" y="110"/>
                    </a:lnTo>
                    <a:lnTo>
                      <a:pt x="29" y="110"/>
                    </a:lnTo>
                    <a:lnTo>
                      <a:pt x="27" y="110"/>
                    </a:lnTo>
                    <a:lnTo>
                      <a:pt x="24" y="110"/>
                    </a:lnTo>
                    <a:lnTo>
                      <a:pt x="27" y="110"/>
                    </a:lnTo>
                    <a:lnTo>
                      <a:pt x="24" y="110"/>
                    </a:lnTo>
                    <a:lnTo>
                      <a:pt x="24" y="112"/>
                    </a:lnTo>
                    <a:lnTo>
                      <a:pt x="24" y="114"/>
                    </a:lnTo>
                    <a:lnTo>
                      <a:pt x="24" y="117"/>
                    </a:lnTo>
                    <a:lnTo>
                      <a:pt x="27" y="114"/>
                    </a:lnTo>
                    <a:lnTo>
                      <a:pt x="27" y="117"/>
                    </a:lnTo>
                    <a:lnTo>
                      <a:pt x="27" y="114"/>
                    </a:lnTo>
                    <a:lnTo>
                      <a:pt x="27" y="117"/>
                    </a:lnTo>
                    <a:lnTo>
                      <a:pt x="27" y="114"/>
                    </a:lnTo>
                    <a:lnTo>
                      <a:pt x="27" y="117"/>
                    </a:lnTo>
                    <a:lnTo>
                      <a:pt x="29" y="117"/>
                    </a:lnTo>
                    <a:lnTo>
                      <a:pt x="29" y="114"/>
                    </a:lnTo>
                    <a:lnTo>
                      <a:pt x="29" y="117"/>
                    </a:lnTo>
                    <a:lnTo>
                      <a:pt x="27" y="117"/>
                    </a:lnTo>
                    <a:lnTo>
                      <a:pt x="27" y="119"/>
                    </a:lnTo>
                    <a:lnTo>
                      <a:pt x="24" y="119"/>
                    </a:lnTo>
                    <a:lnTo>
                      <a:pt x="24" y="122"/>
                    </a:lnTo>
                    <a:lnTo>
                      <a:pt x="27" y="122"/>
                    </a:lnTo>
                    <a:lnTo>
                      <a:pt x="27" y="124"/>
                    </a:lnTo>
                    <a:lnTo>
                      <a:pt x="29" y="124"/>
                    </a:lnTo>
                    <a:lnTo>
                      <a:pt x="29" y="122"/>
                    </a:lnTo>
                    <a:lnTo>
                      <a:pt x="32" y="122"/>
                    </a:lnTo>
                    <a:lnTo>
                      <a:pt x="32" y="119"/>
                    </a:lnTo>
                    <a:lnTo>
                      <a:pt x="32" y="122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34" y="117"/>
                    </a:lnTo>
                    <a:lnTo>
                      <a:pt x="34" y="119"/>
                    </a:lnTo>
                    <a:lnTo>
                      <a:pt x="34" y="117"/>
                    </a:lnTo>
                    <a:lnTo>
                      <a:pt x="34" y="119"/>
                    </a:lnTo>
                    <a:lnTo>
                      <a:pt x="34" y="117"/>
                    </a:lnTo>
                    <a:lnTo>
                      <a:pt x="34" y="119"/>
                    </a:lnTo>
                    <a:lnTo>
                      <a:pt x="37" y="119"/>
                    </a:lnTo>
                    <a:lnTo>
                      <a:pt x="39" y="119"/>
                    </a:lnTo>
                    <a:lnTo>
                      <a:pt x="39" y="122"/>
                    </a:lnTo>
                    <a:lnTo>
                      <a:pt x="39" y="119"/>
                    </a:lnTo>
                    <a:lnTo>
                      <a:pt x="39" y="122"/>
                    </a:lnTo>
                    <a:lnTo>
                      <a:pt x="42" y="122"/>
                    </a:lnTo>
                    <a:lnTo>
                      <a:pt x="42" y="124"/>
                    </a:lnTo>
                    <a:lnTo>
                      <a:pt x="44" y="124"/>
                    </a:lnTo>
                    <a:lnTo>
                      <a:pt x="46" y="124"/>
                    </a:lnTo>
                    <a:lnTo>
                      <a:pt x="46" y="122"/>
                    </a:lnTo>
                    <a:lnTo>
                      <a:pt x="49" y="122"/>
                    </a:lnTo>
                    <a:lnTo>
                      <a:pt x="49" y="124"/>
                    </a:lnTo>
                    <a:lnTo>
                      <a:pt x="51" y="124"/>
                    </a:lnTo>
                    <a:lnTo>
                      <a:pt x="51" y="127"/>
                    </a:lnTo>
                    <a:lnTo>
                      <a:pt x="54" y="127"/>
                    </a:lnTo>
                    <a:lnTo>
                      <a:pt x="54" y="129"/>
                    </a:lnTo>
                    <a:lnTo>
                      <a:pt x="54" y="132"/>
                    </a:lnTo>
                    <a:lnTo>
                      <a:pt x="54" y="134"/>
                    </a:lnTo>
                    <a:lnTo>
                      <a:pt x="56" y="134"/>
                    </a:lnTo>
                    <a:lnTo>
                      <a:pt x="56" y="136"/>
                    </a:lnTo>
                    <a:lnTo>
                      <a:pt x="59" y="136"/>
                    </a:lnTo>
                    <a:lnTo>
                      <a:pt x="61" y="136"/>
                    </a:lnTo>
                    <a:lnTo>
                      <a:pt x="64" y="136"/>
                    </a:lnTo>
                    <a:lnTo>
                      <a:pt x="64" y="139"/>
                    </a:lnTo>
                    <a:lnTo>
                      <a:pt x="66" y="139"/>
                    </a:lnTo>
                    <a:lnTo>
                      <a:pt x="66" y="136"/>
                    </a:lnTo>
                    <a:lnTo>
                      <a:pt x="66" y="134"/>
                    </a:lnTo>
                    <a:lnTo>
                      <a:pt x="68" y="134"/>
                    </a:lnTo>
                    <a:lnTo>
                      <a:pt x="68" y="132"/>
                    </a:lnTo>
                    <a:lnTo>
                      <a:pt x="68" y="129"/>
                    </a:lnTo>
                    <a:lnTo>
                      <a:pt x="71" y="129"/>
                    </a:lnTo>
                    <a:lnTo>
                      <a:pt x="71" y="127"/>
                    </a:lnTo>
                    <a:lnTo>
                      <a:pt x="73" y="127"/>
                    </a:lnTo>
                    <a:lnTo>
                      <a:pt x="76" y="127"/>
                    </a:lnTo>
                    <a:lnTo>
                      <a:pt x="76" y="124"/>
                    </a:lnTo>
                    <a:lnTo>
                      <a:pt x="76" y="122"/>
                    </a:lnTo>
                    <a:lnTo>
                      <a:pt x="76" y="119"/>
                    </a:lnTo>
                    <a:lnTo>
                      <a:pt x="76" y="117"/>
                    </a:lnTo>
                    <a:lnTo>
                      <a:pt x="78" y="117"/>
                    </a:lnTo>
                    <a:lnTo>
                      <a:pt x="78" y="114"/>
                    </a:lnTo>
                    <a:lnTo>
                      <a:pt x="78" y="112"/>
                    </a:lnTo>
                    <a:lnTo>
                      <a:pt x="78" y="110"/>
                    </a:lnTo>
                    <a:lnTo>
                      <a:pt x="81" y="110"/>
                    </a:lnTo>
                    <a:lnTo>
                      <a:pt x="81" y="107"/>
                    </a:lnTo>
                    <a:lnTo>
                      <a:pt x="81" y="105"/>
                    </a:lnTo>
                    <a:lnTo>
                      <a:pt x="83" y="105"/>
                    </a:lnTo>
                    <a:lnTo>
                      <a:pt x="81" y="105"/>
                    </a:lnTo>
                    <a:lnTo>
                      <a:pt x="83" y="102"/>
                    </a:lnTo>
                    <a:lnTo>
                      <a:pt x="81" y="102"/>
                    </a:lnTo>
                    <a:lnTo>
                      <a:pt x="83" y="102"/>
                    </a:lnTo>
                    <a:lnTo>
                      <a:pt x="83" y="100"/>
                    </a:lnTo>
                    <a:lnTo>
                      <a:pt x="83" y="97"/>
                    </a:lnTo>
                    <a:lnTo>
                      <a:pt x="83" y="95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6" y="95"/>
                    </a:lnTo>
                    <a:lnTo>
                      <a:pt x="88" y="95"/>
                    </a:lnTo>
                    <a:lnTo>
                      <a:pt x="88" y="97"/>
                    </a:lnTo>
                    <a:lnTo>
                      <a:pt x="88" y="95"/>
                    </a:lnTo>
                    <a:lnTo>
                      <a:pt x="88" y="97"/>
                    </a:lnTo>
                    <a:lnTo>
                      <a:pt x="88" y="95"/>
                    </a:lnTo>
                    <a:lnTo>
                      <a:pt x="90" y="95"/>
                    </a:lnTo>
                    <a:lnTo>
                      <a:pt x="88" y="95"/>
                    </a:lnTo>
                    <a:lnTo>
                      <a:pt x="90" y="95"/>
                    </a:lnTo>
                    <a:lnTo>
                      <a:pt x="88" y="95"/>
                    </a:lnTo>
                    <a:lnTo>
                      <a:pt x="88" y="92"/>
                    </a:lnTo>
                    <a:lnTo>
                      <a:pt x="88" y="95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0" y="90"/>
                    </a:lnTo>
                    <a:lnTo>
                      <a:pt x="90" y="88"/>
                    </a:lnTo>
                    <a:lnTo>
                      <a:pt x="93" y="88"/>
                    </a:lnTo>
                    <a:lnTo>
                      <a:pt x="93" y="85"/>
                    </a:lnTo>
                    <a:lnTo>
                      <a:pt x="95" y="85"/>
                    </a:lnTo>
                    <a:lnTo>
                      <a:pt x="95" y="83"/>
                    </a:lnTo>
                    <a:lnTo>
                      <a:pt x="98" y="83"/>
                    </a:lnTo>
                    <a:lnTo>
                      <a:pt x="100" y="83"/>
                    </a:lnTo>
                    <a:lnTo>
                      <a:pt x="100" y="80"/>
                    </a:lnTo>
                    <a:lnTo>
                      <a:pt x="105" y="80"/>
                    </a:lnTo>
                    <a:lnTo>
                      <a:pt x="108" y="80"/>
                    </a:lnTo>
                    <a:lnTo>
                      <a:pt x="108" y="78"/>
                    </a:lnTo>
                    <a:lnTo>
                      <a:pt x="110" y="78"/>
                    </a:lnTo>
                    <a:lnTo>
                      <a:pt x="112" y="78"/>
                    </a:lnTo>
                    <a:lnTo>
                      <a:pt x="115" y="78"/>
                    </a:lnTo>
                    <a:lnTo>
                      <a:pt x="115" y="75"/>
                    </a:lnTo>
                    <a:lnTo>
                      <a:pt x="117" y="75"/>
                    </a:lnTo>
                    <a:lnTo>
                      <a:pt x="120" y="75"/>
                    </a:lnTo>
                    <a:lnTo>
                      <a:pt x="122" y="75"/>
                    </a:lnTo>
                    <a:lnTo>
                      <a:pt x="122" y="73"/>
                    </a:lnTo>
                    <a:lnTo>
                      <a:pt x="125" y="73"/>
                    </a:lnTo>
                    <a:lnTo>
                      <a:pt x="127" y="73"/>
                    </a:lnTo>
                    <a:lnTo>
                      <a:pt x="130" y="73"/>
                    </a:lnTo>
                    <a:lnTo>
                      <a:pt x="130" y="70"/>
                    </a:lnTo>
                    <a:lnTo>
                      <a:pt x="132" y="70"/>
                    </a:lnTo>
                    <a:lnTo>
                      <a:pt x="134" y="70"/>
                    </a:lnTo>
                    <a:lnTo>
                      <a:pt x="134" y="68"/>
                    </a:lnTo>
                    <a:lnTo>
                      <a:pt x="147" y="58"/>
                    </a:lnTo>
                    <a:lnTo>
                      <a:pt x="149" y="56"/>
                    </a:lnTo>
                    <a:lnTo>
                      <a:pt x="152" y="56"/>
                    </a:lnTo>
                    <a:lnTo>
                      <a:pt x="152" y="53"/>
                    </a:lnTo>
                    <a:lnTo>
                      <a:pt x="152" y="51"/>
                    </a:lnTo>
                    <a:lnTo>
                      <a:pt x="154" y="51"/>
                    </a:lnTo>
                    <a:lnTo>
                      <a:pt x="154" y="48"/>
                    </a:lnTo>
                    <a:lnTo>
                      <a:pt x="156" y="48"/>
                    </a:lnTo>
                    <a:lnTo>
                      <a:pt x="156" y="46"/>
                    </a:lnTo>
                    <a:lnTo>
                      <a:pt x="159" y="46"/>
                    </a:lnTo>
                    <a:lnTo>
                      <a:pt x="159" y="44"/>
                    </a:lnTo>
                    <a:lnTo>
                      <a:pt x="161" y="44"/>
                    </a:lnTo>
                    <a:lnTo>
                      <a:pt x="161" y="41"/>
                    </a:lnTo>
                    <a:lnTo>
                      <a:pt x="161" y="44"/>
                    </a:lnTo>
                    <a:lnTo>
                      <a:pt x="161" y="41"/>
                    </a:lnTo>
                    <a:lnTo>
                      <a:pt x="161" y="39"/>
                    </a:lnTo>
                    <a:lnTo>
                      <a:pt x="161" y="36"/>
                    </a:lnTo>
                    <a:lnTo>
                      <a:pt x="164" y="36"/>
                    </a:lnTo>
                    <a:lnTo>
                      <a:pt x="164" y="31"/>
                    </a:lnTo>
                    <a:lnTo>
                      <a:pt x="166" y="26"/>
                    </a:lnTo>
                    <a:lnTo>
                      <a:pt x="166" y="24"/>
                    </a:lnTo>
                    <a:lnTo>
                      <a:pt x="166" y="26"/>
                    </a:lnTo>
                    <a:lnTo>
                      <a:pt x="169" y="26"/>
                    </a:lnTo>
                    <a:lnTo>
                      <a:pt x="171" y="26"/>
                    </a:lnTo>
                    <a:lnTo>
                      <a:pt x="171" y="24"/>
                    </a:lnTo>
                    <a:lnTo>
                      <a:pt x="169" y="24"/>
                    </a:lnTo>
                    <a:lnTo>
                      <a:pt x="169" y="22"/>
                    </a:lnTo>
                    <a:lnTo>
                      <a:pt x="169" y="19"/>
                    </a:lnTo>
                    <a:lnTo>
                      <a:pt x="169" y="17"/>
                    </a:lnTo>
                    <a:lnTo>
                      <a:pt x="171" y="17"/>
                    </a:lnTo>
                    <a:lnTo>
                      <a:pt x="169" y="17"/>
                    </a:lnTo>
                    <a:lnTo>
                      <a:pt x="171" y="17"/>
                    </a:lnTo>
                    <a:lnTo>
                      <a:pt x="171" y="14"/>
                    </a:lnTo>
                    <a:lnTo>
                      <a:pt x="169" y="14"/>
                    </a:lnTo>
                    <a:lnTo>
                      <a:pt x="171" y="14"/>
                    </a:lnTo>
                    <a:lnTo>
                      <a:pt x="169" y="14"/>
                    </a:lnTo>
                    <a:lnTo>
                      <a:pt x="171" y="14"/>
                    </a:lnTo>
                    <a:lnTo>
                      <a:pt x="169" y="14"/>
                    </a:lnTo>
                    <a:lnTo>
                      <a:pt x="169" y="12"/>
                    </a:lnTo>
                    <a:lnTo>
                      <a:pt x="166" y="12"/>
                    </a:lnTo>
                    <a:lnTo>
                      <a:pt x="169" y="12"/>
                    </a:lnTo>
                    <a:lnTo>
                      <a:pt x="166" y="12"/>
                    </a:lnTo>
                    <a:lnTo>
                      <a:pt x="166" y="9"/>
                    </a:lnTo>
                    <a:lnTo>
                      <a:pt x="164" y="9"/>
                    </a:lnTo>
                    <a:lnTo>
                      <a:pt x="166" y="9"/>
                    </a:lnTo>
                    <a:lnTo>
                      <a:pt x="164" y="9"/>
                    </a:lnTo>
                    <a:lnTo>
                      <a:pt x="164" y="7"/>
                    </a:lnTo>
                    <a:lnTo>
                      <a:pt x="164" y="4"/>
                    </a:lnTo>
                    <a:lnTo>
                      <a:pt x="161" y="4"/>
                    </a:lnTo>
                    <a:lnTo>
                      <a:pt x="159" y="4"/>
                    </a:lnTo>
                    <a:lnTo>
                      <a:pt x="159" y="2"/>
                    </a:lnTo>
                    <a:lnTo>
                      <a:pt x="161" y="2"/>
                    </a:lnTo>
                    <a:lnTo>
                      <a:pt x="164" y="2"/>
                    </a:lnTo>
                    <a:lnTo>
                      <a:pt x="164" y="4"/>
                    </a:lnTo>
                    <a:lnTo>
                      <a:pt x="166" y="4"/>
                    </a:lnTo>
                    <a:lnTo>
                      <a:pt x="169" y="4"/>
                    </a:lnTo>
                    <a:lnTo>
                      <a:pt x="169" y="2"/>
                    </a:lnTo>
                    <a:lnTo>
                      <a:pt x="171" y="2"/>
                    </a:lnTo>
                    <a:lnTo>
                      <a:pt x="171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6" name="Freeform 2463"/>
              <p:cNvSpPr>
                <a:spLocks noEditPoints="1"/>
              </p:cNvSpPr>
              <p:nvPr/>
            </p:nvSpPr>
            <p:spPr bwMode="auto">
              <a:xfrm>
                <a:off x="2872" y="1268"/>
                <a:ext cx="75" cy="17"/>
              </a:xfrm>
              <a:custGeom>
                <a:avLst/>
                <a:gdLst>
                  <a:gd name="T0" fmla="*/ 73 w 75"/>
                  <a:gd name="T1" fmla="*/ 12 h 17"/>
                  <a:gd name="T2" fmla="*/ 70 w 75"/>
                  <a:gd name="T3" fmla="*/ 12 h 17"/>
                  <a:gd name="T4" fmla="*/ 70 w 75"/>
                  <a:gd name="T5" fmla="*/ 10 h 17"/>
                  <a:gd name="T6" fmla="*/ 73 w 75"/>
                  <a:gd name="T7" fmla="*/ 5 h 17"/>
                  <a:gd name="T8" fmla="*/ 73 w 75"/>
                  <a:gd name="T9" fmla="*/ 5 h 17"/>
                  <a:gd name="T10" fmla="*/ 66 w 75"/>
                  <a:gd name="T11" fmla="*/ 3 h 17"/>
                  <a:gd name="T12" fmla="*/ 66 w 75"/>
                  <a:gd name="T13" fmla="*/ 5 h 17"/>
                  <a:gd name="T14" fmla="*/ 48 w 75"/>
                  <a:gd name="T15" fmla="*/ 17 h 17"/>
                  <a:gd name="T16" fmla="*/ 46 w 75"/>
                  <a:gd name="T17" fmla="*/ 17 h 17"/>
                  <a:gd name="T18" fmla="*/ 29 w 75"/>
                  <a:gd name="T19" fmla="*/ 17 h 17"/>
                  <a:gd name="T20" fmla="*/ 2 w 75"/>
                  <a:gd name="T21" fmla="*/ 12 h 17"/>
                  <a:gd name="T22" fmla="*/ 29 w 75"/>
                  <a:gd name="T23" fmla="*/ 0 h 17"/>
                  <a:gd name="T24" fmla="*/ 53 w 75"/>
                  <a:gd name="T25" fmla="*/ 3 h 17"/>
                  <a:gd name="T26" fmla="*/ 34 w 75"/>
                  <a:gd name="T27" fmla="*/ 5 h 17"/>
                  <a:gd name="T28" fmla="*/ 34 w 75"/>
                  <a:gd name="T29" fmla="*/ 3 h 17"/>
                  <a:gd name="T30" fmla="*/ 36 w 75"/>
                  <a:gd name="T31" fmla="*/ 3 h 17"/>
                  <a:gd name="T32" fmla="*/ 39 w 75"/>
                  <a:gd name="T33" fmla="*/ 3 h 17"/>
                  <a:gd name="T34" fmla="*/ 39 w 75"/>
                  <a:gd name="T35" fmla="*/ 0 h 17"/>
                  <a:gd name="T36" fmla="*/ 44 w 75"/>
                  <a:gd name="T37" fmla="*/ 3 h 17"/>
                  <a:gd name="T38" fmla="*/ 48 w 75"/>
                  <a:gd name="T39" fmla="*/ 0 h 17"/>
                  <a:gd name="T40" fmla="*/ 51 w 75"/>
                  <a:gd name="T41" fmla="*/ 0 h 17"/>
                  <a:gd name="T42" fmla="*/ 56 w 75"/>
                  <a:gd name="T43" fmla="*/ 3 h 17"/>
                  <a:gd name="T44" fmla="*/ 56 w 75"/>
                  <a:gd name="T45" fmla="*/ 5 h 17"/>
                  <a:gd name="T46" fmla="*/ 61 w 75"/>
                  <a:gd name="T47" fmla="*/ 3 h 17"/>
                  <a:gd name="T48" fmla="*/ 63 w 75"/>
                  <a:gd name="T49" fmla="*/ 7 h 17"/>
                  <a:gd name="T50" fmla="*/ 61 w 75"/>
                  <a:gd name="T51" fmla="*/ 12 h 17"/>
                  <a:gd name="T52" fmla="*/ 58 w 75"/>
                  <a:gd name="T53" fmla="*/ 12 h 17"/>
                  <a:gd name="T54" fmla="*/ 53 w 75"/>
                  <a:gd name="T55" fmla="*/ 15 h 17"/>
                  <a:gd name="T56" fmla="*/ 48 w 75"/>
                  <a:gd name="T57" fmla="*/ 17 h 17"/>
                  <a:gd name="T58" fmla="*/ 46 w 75"/>
                  <a:gd name="T59" fmla="*/ 17 h 17"/>
                  <a:gd name="T60" fmla="*/ 39 w 75"/>
                  <a:gd name="T61" fmla="*/ 12 h 17"/>
                  <a:gd name="T62" fmla="*/ 29 w 75"/>
                  <a:gd name="T63" fmla="*/ 15 h 17"/>
                  <a:gd name="T64" fmla="*/ 22 w 75"/>
                  <a:gd name="T65" fmla="*/ 15 h 17"/>
                  <a:gd name="T66" fmla="*/ 22 w 75"/>
                  <a:gd name="T67" fmla="*/ 12 h 17"/>
                  <a:gd name="T68" fmla="*/ 29 w 75"/>
                  <a:gd name="T69" fmla="*/ 7 h 17"/>
                  <a:gd name="T70" fmla="*/ 22 w 75"/>
                  <a:gd name="T71" fmla="*/ 3 h 17"/>
                  <a:gd name="T72" fmla="*/ 31 w 75"/>
                  <a:gd name="T73" fmla="*/ 0 h 17"/>
                  <a:gd name="T74" fmla="*/ 34 w 75"/>
                  <a:gd name="T75" fmla="*/ 5 h 17"/>
                  <a:gd name="T76" fmla="*/ 24 w 75"/>
                  <a:gd name="T77" fmla="*/ 3 h 17"/>
                  <a:gd name="T78" fmla="*/ 31 w 75"/>
                  <a:gd name="T79" fmla="*/ 7 h 17"/>
                  <a:gd name="T80" fmla="*/ 48 w 75"/>
                  <a:gd name="T81" fmla="*/ 5 h 17"/>
                  <a:gd name="T82" fmla="*/ 53 w 75"/>
                  <a:gd name="T83" fmla="*/ 5 h 17"/>
                  <a:gd name="T84" fmla="*/ 48 w 75"/>
                  <a:gd name="T85" fmla="*/ 7 h 17"/>
                  <a:gd name="T86" fmla="*/ 53 w 75"/>
                  <a:gd name="T87" fmla="*/ 10 h 17"/>
                  <a:gd name="T88" fmla="*/ 48 w 75"/>
                  <a:gd name="T89" fmla="*/ 10 h 17"/>
                  <a:gd name="T90" fmla="*/ 41 w 75"/>
                  <a:gd name="T91" fmla="*/ 10 h 17"/>
                  <a:gd name="T92" fmla="*/ 34 w 75"/>
                  <a:gd name="T93" fmla="*/ 7 h 17"/>
                  <a:gd name="T94" fmla="*/ 56 w 75"/>
                  <a:gd name="T95" fmla="*/ 5 h 17"/>
                  <a:gd name="T96" fmla="*/ 22 w 75"/>
                  <a:gd name="T97" fmla="*/ 10 h 17"/>
                  <a:gd name="T98" fmla="*/ 39 w 75"/>
                  <a:gd name="T99" fmla="*/ 12 h 17"/>
                  <a:gd name="T100" fmla="*/ 19 w 75"/>
                  <a:gd name="T101" fmla="*/ 15 h 17"/>
                  <a:gd name="T102" fmla="*/ 19 w 75"/>
                  <a:gd name="T103" fmla="*/ 15 h 17"/>
                  <a:gd name="T104" fmla="*/ 26 w 75"/>
                  <a:gd name="T105" fmla="*/ 15 h 17"/>
                  <a:gd name="T106" fmla="*/ 46 w 75"/>
                  <a:gd name="T107" fmla="*/ 15 h 17"/>
                  <a:gd name="T108" fmla="*/ 48 w 75"/>
                  <a:gd name="T109" fmla="*/ 15 h 17"/>
                  <a:gd name="T110" fmla="*/ 51 w 75"/>
                  <a:gd name="T111" fmla="*/ 17 h 17"/>
                  <a:gd name="T112" fmla="*/ 61 w 75"/>
                  <a:gd name="T113" fmla="*/ 3 h 17"/>
                  <a:gd name="T114" fmla="*/ 36 w 75"/>
                  <a:gd name="T115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5" h="17">
                    <a:moveTo>
                      <a:pt x="58" y="12"/>
                    </a:moveTo>
                    <a:lnTo>
                      <a:pt x="61" y="12"/>
                    </a:lnTo>
                    <a:lnTo>
                      <a:pt x="58" y="12"/>
                    </a:lnTo>
                    <a:close/>
                    <a:moveTo>
                      <a:pt x="73" y="10"/>
                    </a:moveTo>
                    <a:lnTo>
                      <a:pt x="73" y="12"/>
                    </a:lnTo>
                    <a:lnTo>
                      <a:pt x="73" y="10"/>
                    </a:lnTo>
                    <a:close/>
                    <a:moveTo>
                      <a:pt x="70" y="10"/>
                    </a:moveTo>
                    <a:lnTo>
                      <a:pt x="73" y="10"/>
                    </a:lnTo>
                    <a:lnTo>
                      <a:pt x="73" y="12"/>
                    </a:lnTo>
                    <a:lnTo>
                      <a:pt x="73" y="10"/>
                    </a:lnTo>
                    <a:lnTo>
                      <a:pt x="73" y="12"/>
                    </a:lnTo>
                    <a:lnTo>
                      <a:pt x="73" y="10"/>
                    </a:lnTo>
                    <a:lnTo>
                      <a:pt x="73" y="12"/>
                    </a:lnTo>
                    <a:lnTo>
                      <a:pt x="73" y="10"/>
                    </a:lnTo>
                    <a:lnTo>
                      <a:pt x="73" y="12"/>
                    </a:lnTo>
                    <a:lnTo>
                      <a:pt x="73" y="10"/>
                    </a:lnTo>
                    <a:lnTo>
                      <a:pt x="70" y="10"/>
                    </a:lnTo>
                    <a:lnTo>
                      <a:pt x="70" y="12"/>
                    </a:lnTo>
                    <a:lnTo>
                      <a:pt x="70" y="10"/>
                    </a:lnTo>
                    <a:lnTo>
                      <a:pt x="70" y="12"/>
                    </a:lnTo>
                    <a:lnTo>
                      <a:pt x="68" y="12"/>
                    </a:lnTo>
                    <a:lnTo>
                      <a:pt x="70" y="12"/>
                    </a:lnTo>
                    <a:lnTo>
                      <a:pt x="68" y="12"/>
                    </a:lnTo>
                    <a:lnTo>
                      <a:pt x="66" y="12"/>
                    </a:lnTo>
                    <a:lnTo>
                      <a:pt x="66" y="10"/>
                    </a:lnTo>
                    <a:lnTo>
                      <a:pt x="68" y="10"/>
                    </a:lnTo>
                    <a:lnTo>
                      <a:pt x="70" y="10"/>
                    </a:lnTo>
                    <a:lnTo>
                      <a:pt x="68" y="10"/>
                    </a:lnTo>
                    <a:lnTo>
                      <a:pt x="70" y="10"/>
                    </a:lnTo>
                    <a:close/>
                    <a:moveTo>
                      <a:pt x="63" y="7"/>
                    </a:moveTo>
                    <a:lnTo>
                      <a:pt x="66" y="7"/>
                    </a:lnTo>
                    <a:lnTo>
                      <a:pt x="63" y="7"/>
                    </a:lnTo>
                    <a:close/>
                    <a:moveTo>
                      <a:pt x="75" y="7"/>
                    </a:moveTo>
                    <a:lnTo>
                      <a:pt x="75" y="5"/>
                    </a:lnTo>
                    <a:lnTo>
                      <a:pt x="75" y="7"/>
                    </a:lnTo>
                    <a:close/>
                    <a:moveTo>
                      <a:pt x="73" y="5"/>
                    </a:moveTo>
                    <a:lnTo>
                      <a:pt x="73" y="7"/>
                    </a:lnTo>
                    <a:lnTo>
                      <a:pt x="73" y="5"/>
                    </a:lnTo>
                    <a:close/>
                    <a:moveTo>
                      <a:pt x="73" y="5"/>
                    </a:moveTo>
                    <a:lnTo>
                      <a:pt x="73" y="7"/>
                    </a:lnTo>
                    <a:lnTo>
                      <a:pt x="73" y="5"/>
                    </a:lnTo>
                    <a:close/>
                    <a:moveTo>
                      <a:pt x="63" y="5"/>
                    </a:moveTo>
                    <a:lnTo>
                      <a:pt x="66" y="5"/>
                    </a:lnTo>
                    <a:lnTo>
                      <a:pt x="63" y="5"/>
                    </a:lnTo>
                    <a:close/>
                    <a:moveTo>
                      <a:pt x="73" y="5"/>
                    </a:moveTo>
                    <a:lnTo>
                      <a:pt x="75" y="5"/>
                    </a:lnTo>
                    <a:lnTo>
                      <a:pt x="75" y="7"/>
                    </a:lnTo>
                    <a:lnTo>
                      <a:pt x="73" y="7"/>
                    </a:lnTo>
                    <a:lnTo>
                      <a:pt x="73" y="5"/>
                    </a:lnTo>
                    <a:close/>
                    <a:moveTo>
                      <a:pt x="68" y="5"/>
                    </a:moveTo>
                    <a:lnTo>
                      <a:pt x="66" y="5"/>
                    </a:lnTo>
                    <a:lnTo>
                      <a:pt x="68" y="5"/>
                    </a:lnTo>
                    <a:close/>
                    <a:moveTo>
                      <a:pt x="66" y="5"/>
                    </a:moveTo>
                    <a:lnTo>
                      <a:pt x="66" y="3"/>
                    </a:lnTo>
                    <a:lnTo>
                      <a:pt x="66" y="5"/>
                    </a:lnTo>
                    <a:close/>
                    <a:moveTo>
                      <a:pt x="66" y="3"/>
                    </a:moveTo>
                    <a:lnTo>
                      <a:pt x="66" y="5"/>
                    </a:lnTo>
                    <a:lnTo>
                      <a:pt x="66" y="3"/>
                    </a:lnTo>
                    <a:close/>
                    <a:moveTo>
                      <a:pt x="66" y="5"/>
                    </a:moveTo>
                    <a:lnTo>
                      <a:pt x="66" y="3"/>
                    </a:lnTo>
                    <a:lnTo>
                      <a:pt x="66" y="5"/>
                    </a:lnTo>
                    <a:lnTo>
                      <a:pt x="66" y="3"/>
                    </a:lnTo>
                    <a:lnTo>
                      <a:pt x="66" y="5"/>
                    </a:lnTo>
                    <a:close/>
                    <a:moveTo>
                      <a:pt x="53" y="3"/>
                    </a:moveTo>
                    <a:lnTo>
                      <a:pt x="56" y="3"/>
                    </a:lnTo>
                    <a:lnTo>
                      <a:pt x="53" y="3"/>
                    </a:lnTo>
                    <a:close/>
                    <a:moveTo>
                      <a:pt x="46" y="17"/>
                    </a:moveTo>
                    <a:lnTo>
                      <a:pt x="48" y="17"/>
                    </a:lnTo>
                    <a:lnTo>
                      <a:pt x="46" y="17"/>
                    </a:lnTo>
                    <a:close/>
                    <a:moveTo>
                      <a:pt x="48" y="17"/>
                    </a:moveTo>
                    <a:lnTo>
                      <a:pt x="46" y="17"/>
                    </a:lnTo>
                    <a:lnTo>
                      <a:pt x="48" y="17"/>
                    </a:lnTo>
                    <a:lnTo>
                      <a:pt x="46" y="17"/>
                    </a:lnTo>
                    <a:lnTo>
                      <a:pt x="48" y="17"/>
                    </a:lnTo>
                    <a:close/>
                    <a:moveTo>
                      <a:pt x="46" y="17"/>
                    </a:moveTo>
                    <a:lnTo>
                      <a:pt x="48" y="17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6" y="17"/>
                    </a:lnTo>
                    <a:close/>
                    <a:moveTo>
                      <a:pt x="48" y="17"/>
                    </a:moveTo>
                    <a:lnTo>
                      <a:pt x="46" y="17"/>
                    </a:lnTo>
                    <a:lnTo>
                      <a:pt x="48" y="17"/>
                    </a:lnTo>
                    <a:close/>
                    <a:moveTo>
                      <a:pt x="46" y="17"/>
                    </a:moveTo>
                    <a:lnTo>
                      <a:pt x="48" y="17"/>
                    </a:lnTo>
                    <a:lnTo>
                      <a:pt x="46" y="17"/>
                    </a:lnTo>
                    <a:close/>
                    <a:moveTo>
                      <a:pt x="26" y="17"/>
                    </a:moveTo>
                    <a:lnTo>
                      <a:pt x="26" y="15"/>
                    </a:lnTo>
                    <a:lnTo>
                      <a:pt x="26" y="17"/>
                    </a:lnTo>
                    <a:close/>
                    <a:moveTo>
                      <a:pt x="29" y="15"/>
                    </a:moveTo>
                    <a:lnTo>
                      <a:pt x="29" y="17"/>
                    </a:lnTo>
                    <a:lnTo>
                      <a:pt x="29" y="15"/>
                    </a:lnTo>
                    <a:close/>
                    <a:moveTo>
                      <a:pt x="44" y="15"/>
                    </a:moveTo>
                    <a:lnTo>
                      <a:pt x="44" y="17"/>
                    </a:lnTo>
                    <a:lnTo>
                      <a:pt x="44" y="15"/>
                    </a:lnTo>
                    <a:close/>
                    <a:moveTo>
                      <a:pt x="39" y="12"/>
                    </a:moveTo>
                    <a:lnTo>
                      <a:pt x="41" y="12"/>
                    </a:lnTo>
                    <a:lnTo>
                      <a:pt x="39" y="12"/>
                    </a:lnTo>
                    <a:close/>
                    <a:moveTo>
                      <a:pt x="2" y="10"/>
                    </a:moveTo>
                    <a:lnTo>
                      <a:pt x="2" y="12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0"/>
                    </a:lnTo>
                    <a:close/>
                    <a:moveTo>
                      <a:pt x="12" y="3"/>
                    </a:moveTo>
                    <a:lnTo>
                      <a:pt x="14" y="5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  <a:moveTo>
                      <a:pt x="31" y="0"/>
                    </a:moveTo>
                    <a:lnTo>
                      <a:pt x="29" y="0"/>
                    </a:lnTo>
                    <a:lnTo>
                      <a:pt x="31" y="0"/>
                    </a:lnTo>
                    <a:close/>
                    <a:moveTo>
                      <a:pt x="44" y="0"/>
                    </a:moveTo>
                    <a:lnTo>
                      <a:pt x="41" y="0"/>
                    </a:lnTo>
                    <a:lnTo>
                      <a:pt x="44" y="0"/>
                    </a:lnTo>
                    <a:close/>
                    <a:moveTo>
                      <a:pt x="53" y="3"/>
                    </a:moveTo>
                    <a:lnTo>
                      <a:pt x="51" y="3"/>
                    </a:lnTo>
                    <a:lnTo>
                      <a:pt x="53" y="3"/>
                    </a:lnTo>
                    <a:close/>
                    <a:moveTo>
                      <a:pt x="51" y="3"/>
                    </a:moveTo>
                    <a:lnTo>
                      <a:pt x="53" y="3"/>
                    </a:lnTo>
                    <a:lnTo>
                      <a:pt x="51" y="3"/>
                    </a:lnTo>
                    <a:close/>
                    <a:moveTo>
                      <a:pt x="53" y="3"/>
                    </a:moveTo>
                    <a:lnTo>
                      <a:pt x="51" y="3"/>
                    </a:lnTo>
                    <a:lnTo>
                      <a:pt x="53" y="3"/>
                    </a:lnTo>
                    <a:close/>
                    <a:moveTo>
                      <a:pt x="34" y="5"/>
                    </a:moveTo>
                    <a:lnTo>
                      <a:pt x="36" y="5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6" y="3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39" y="3"/>
                    </a:lnTo>
                    <a:lnTo>
                      <a:pt x="36" y="3"/>
                    </a:lnTo>
                    <a:lnTo>
                      <a:pt x="36" y="0"/>
                    </a:lnTo>
                    <a:lnTo>
                      <a:pt x="36" y="3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1" y="5"/>
                    </a:lnTo>
                    <a:lnTo>
                      <a:pt x="41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1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4" y="3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6" y="3"/>
                    </a:lnTo>
                    <a:lnTo>
                      <a:pt x="46" y="0"/>
                    </a:lnTo>
                    <a:lnTo>
                      <a:pt x="46" y="3"/>
                    </a:lnTo>
                    <a:lnTo>
                      <a:pt x="46" y="0"/>
                    </a:lnTo>
                    <a:lnTo>
                      <a:pt x="46" y="3"/>
                    </a:lnTo>
                    <a:lnTo>
                      <a:pt x="48" y="3"/>
                    </a:lnTo>
                    <a:lnTo>
                      <a:pt x="48" y="0"/>
                    </a:lnTo>
                    <a:lnTo>
                      <a:pt x="48" y="3"/>
                    </a:lnTo>
                    <a:lnTo>
                      <a:pt x="48" y="0"/>
                    </a:lnTo>
                    <a:lnTo>
                      <a:pt x="48" y="3"/>
                    </a:lnTo>
                    <a:lnTo>
                      <a:pt x="51" y="3"/>
                    </a:lnTo>
                    <a:lnTo>
                      <a:pt x="48" y="3"/>
                    </a:lnTo>
                    <a:lnTo>
                      <a:pt x="51" y="3"/>
                    </a:lnTo>
                    <a:lnTo>
                      <a:pt x="48" y="3"/>
                    </a:lnTo>
                    <a:lnTo>
                      <a:pt x="51" y="3"/>
                    </a:lnTo>
                    <a:lnTo>
                      <a:pt x="51" y="0"/>
                    </a:lnTo>
                    <a:lnTo>
                      <a:pt x="51" y="3"/>
                    </a:lnTo>
                    <a:lnTo>
                      <a:pt x="48" y="3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6" y="3"/>
                    </a:lnTo>
                    <a:lnTo>
                      <a:pt x="53" y="3"/>
                    </a:lnTo>
                    <a:lnTo>
                      <a:pt x="56" y="3"/>
                    </a:lnTo>
                    <a:lnTo>
                      <a:pt x="53" y="3"/>
                    </a:lnTo>
                    <a:lnTo>
                      <a:pt x="56" y="3"/>
                    </a:lnTo>
                    <a:lnTo>
                      <a:pt x="53" y="3"/>
                    </a:lnTo>
                    <a:lnTo>
                      <a:pt x="56" y="3"/>
                    </a:lnTo>
                    <a:lnTo>
                      <a:pt x="58" y="3"/>
                    </a:lnTo>
                    <a:lnTo>
                      <a:pt x="56" y="3"/>
                    </a:lnTo>
                    <a:lnTo>
                      <a:pt x="56" y="5"/>
                    </a:lnTo>
                    <a:lnTo>
                      <a:pt x="56" y="3"/>
                    </a:lnTo>
                    <a:lnTo>
                      <a:pt x="56" y="5"/>
                    </a:lnTo>
                    <a:lnTo>
                      <a:pt x="56" y="3"/>
                    </a:lnTo>
                    <a:lnTo>
                      <a:pt x="56" y="5"/>
                    </a:lnTo>
                    <a:lnTo>
                      <a:pt x="56" y="3"/>
                    </a:lnTo>
                    <a:lnTo>
                      <a:pt x="58" y="3"/>
                    </a:lnTo>
                    <a:lnTo>
                      <a:pt x="58" y="5"/>
                    </a:lnTo>
                    <a:lnTo>
                      <a:pt x="58" y="3"/>
                    </a:lnTo>
                    <a:lnTo>
                      <a:pt x="61" y="3"/>
                    </a:lnTo>
                    <a:lnTo>
                      <a:pt x="58" y="3"/>
                    </a:lnTo>
                    <a:lnTo>
                      <a:pt x="61" y="3"/>
                    </a:lnTo>
                    <a:lnTo>
                      <a:pt x="61" y="5"/>
                    </a:lnTo>
                    <a:lnTo>
                      <a:pt x="61" y="3"/>
                    </a:lnTo>
                    <a:lnTo>
                      <a:pt x="61" y="5"/>
                    </a:lnTo>
                    <a:lnTo>
                      <a:pt x="63" y="5"/>
                    </a:lnTo>
                    <a:lnTo>
                      <a:pt x="63" y="3"/>
                    </a:lnTo>
                    <a:lnTo>
                      <a:pt x="66" y="3"/>
                    </a:lnTo>
                    <a:lnTo>
                      <a:pt x="66" y="5"/>
                    </a:lnTo>
                    <a:lnTo>
                      <a:pt x="63" y="5"/>
                    </a:lnTo>
                    <a:lnTo>
                      <a:pt x="63" y="7"/>
                    </a:lnTo>
                    <a:lnTo>
                      <a:pt x="66" y="7"/>
                    </a:lnTo>
                    <a:lnTo>
                      <a:pt x="63" y="7"/>
                    </a:lnTo>
                    <a:lnTo>
                      <a:pt x="66" y="7"/>
                    </a:lnTo>
                    <a:lnTo>
                      <a:pt x="63" y="7"/>
                    </a:lnTo>
                    <a:lnTo>
                      <a:pt x="63" y="10"/>
                    </a:lnTo>
                    <a:lnTo>
                      <a:pt x="63" y="7"/>
                    </a:lnTo>
                    <a:lnTo>
                      <a:pt x="63" y="10"/>
                    </a:lnTo>
                    <a:lnTo>
                      <a:pt x="63" y="7"/>
                    </a:lnTo>
                    <a:lnTo>
                      <a:pt x="63" y="10"/>
                    </a:lnTo>
                    <a:lnTo>
                      <a:pt x="61" y="10"/>
                    </a:lnTo>
                    <a:lnTo>
                      <a:pt x="61" y="12"/>
                    </a:lnTo>
                    <a:lnTo>
                      <a:pt x="61" y="10"/>
                    </a:lnTo>
                    <a:lnTo>
                      <a:pt x="61" y="12"/>
                    </a:lnTo>
                    <a:lnTo>
                      <a:pt x="61" y="10"/>
                    </a:lnTo>
                    <a:lnTo>
                      <a:pt x="58" y="10"/>
                    </a:lnTo>
                    <a:lnTo>
                      <a:pt x="61" y="10"/>
                    </a:lnTo>
                    <a:lnTo>
                      <a:pt x="61" y="12"/>
                    </a:lnTo>
                    <a:lnTo>
                      <a:pt x="58" y="12"/>
                    </a:lnTo>
                    <a:lnTo>
                      <a:pt x="61" y="12"/>
                    </a:lnTo>
                    <a:lnTo>
                      <a:pt x="58" y="12"/>
                    </a:lnTo>
                    <a:lnTo>
                      <a:pt x="61" y="12"/>
                    </a:lnTo>
                    <a:lnTo>
                      <a:pt x="58" y="12"/>
                    </a:lnTo>
                    <a:lnTo>
                      <a:pt x="61" y="12"/>
                    </a:lnTo>
                    <a:lnTo>
                      <a:pt x="58" y="12"/>
                    </a:lnTo>
                    <a:lnTo>
                      <a:pt x="58" y="15"/>
                    </a:lnTo>
                    <a:lnTo>
                      <a:pt x="56" y="15"/>
                    </a:lnTo>
                    <a:lnTo>
                      <a:pt x="58" y="15"/>
                    </a:lnTo>
                    <a:lnTo>
                      <a:pt x="56" y="15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51" y="17"/>
                    </a:lnTo>
                    <a:lnTo>
                      <a:pt x="48" y="17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6" y="17"/>
                    </a:lnTo>
                    <a:lnTo>
                      <a:pt x="46" y="15"/>
                    </a:lnTo>
                    <a:lnTo>
                      <a:pt x="46" y="17"/>
                    </a:lnTo>
                    <a:lnTo>
                      <a:pt x="46" y="15"/>
                    </a:lnTo>
                    <a:lnTo>
                      <a:pt x="46" y="17"/>
                    </a:lnTo>
                    <a:lnTo>
                      <a:pt x="46" y="15"/>
                    </a:lnTo>
                    <a:lnTo>
                      <a:pt x="44" y="15"/>
                    </a:lnTo>
                    <a:lnTo>
                      <a:pt x="44" y="17"/>
                    </a:lnTo>
                    <a:lnTo>
                      <a:pt x="44" y="15"/>
                    </a:lnTo>
                    <a:lnTo>
                      <a:pt x="41" y="15"/>
                    </a:lnTo>
                    <a:lnTo>
                      <a:pt x="39" y="15"/>
                    </a:lnTo>
                    <a:lnTo>
                      <a:pt x="36" y="15"/>
                    </a:lnTo>
                    <a:lnTo>
                      <a:pt x="39" y="15"/>
                    </a:lnTo>
                    <a:lnTo>
                      <a:pt x="39" y="12"/>
                    </a:lnTo>
                    <a:lnTo>
                      <a:pt x="36" y="12"/>
                    </a:lnTo>
                    <a:lnTo>
                      <a:pt x="39" y="12"/>
                    </a:lnTo>
                    <a:lnTo>
                      <a:pt x="39" y="15"/>
                    </a:lnTo>
                    <a:lnTo>
                      <a:pt x="36" y="15"/>
                    </a:lnTo>
                    <a:lnTo>
                      <a:pt x="36" y="12"/>
                    </a:lnTo>
                    <a:lnTo>
                      <a:pt x="36" y="15"/>
                    </a:lnTo>
                    <a:lnTo>
                      <a:pt x="34" y="15"/>
                    </a:lnTo>
                    <a:lnTo>
                      <a:pt x="31" y="15"/>
                    </a:lnTo>
                    <a:lnTo>
                      <a:pt x="29" y="15"/>
                    </a:lnTo>
                    <a:lnTo>
                      <a:pt x="26" y="15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26" y="17"/>
                    </a:lnTo>
                    <a:lnTo>
                      <a:pt x="26" y="15"/>
                    </a:lnTo>
                    <a:lnTo>
                      <a:pt x="24" y="15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2" y="15"/>
                    </a:lnTo>
                    <a:lnTo>
                      <a:pt x="22" y="17"/>
                    </a:lnTo>
                    <a:lnTo>
                      <a:pt x="22" y="15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22" y="12"/>
                    </a:lnTo>
                    <a:lnTo>
                      <a:pt x="22" y="15"/>
                    </a:lnTo>
                    <a:lnTo>
                      <a:pt x="22" y="12"/>
                    </a:lnTo>
                    <a:lnTo>
                      <a:pt x="19" y="12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9" y="7"/>
                    </a:lnTo>
                    <a:lnTo>
                      <a:pt x="26" y="7"/>
                    </a:lnTo>
                    <a:lnTo>
                      <a:pt x="29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4" y="5"/>
                    </a:lnTo>
                    <a:close/>
                    <a:moveTo>
                      <a:pt x="29" y="5"/>
                    </a:moveTo>
                    <a:lnTo>
                      <a:pt x="29" y="3"/>
                    </a:lnTo>
                    <a:lnTo>
                      <a:pt x="29" y="5"/>
                    </a:lnTo>
                    <a:close/>
                    <a:moveTo>
                      <a:pt x="26" y="3"/>
                    </a:moveTo>
                    <a:lnTo>
                      <a:pt x="26" y="5"/>
                    </a:lnTo>
                    <a:lnTo>
                      <a:pt x="26" y="3"/>
                    </a:lnTo>
                    <a:close/>
                    <a:moveTo>
                      <a:pt x="24" y="3"/>
                    </a:moveTo>
                    <a:lnTo>
                      <a:pt x="22" y="3"/>
                    </a:lnTo>
                    <a:lnTo>
                      <a:pt x="24" y="3"/>
                    </a:lnTo>
                    <a:close/>
                    <a:moveTo>
                      <a:pt x="36" y="7"/>
                    </a:moveTo>
                    <a:lnTo>
                      <a:pt x="36" y="5"/>
                    </a:lnTo>
                    <a:lnTo>
                      <a:pt x="34" y="5"/>
                    </a:lnTo>
                    <a:lnTo>
                      <a:pt x="34" y="7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6" y="7"/>
                    </a:lnTo>
                    <a:close/>
                    <a:moveTo>
                      <a:pt x="31" y="5"/>
                    </a:moveTo>
                    <a:lnTo>
                      <a:pt x="31" y="7"/>
                    </a:lnTo>
                    <a:lnTo>
                      <a:pt x="31" y="5"/>
                    </a:lnTo>
                    <a:close/>
                    <a:moveTo>
                      <a:pt x="46" y="5"/>
                    </a:moveTo>
                    <a:lnTo>
                      <a:pt x="46" y="3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6" y="5"/>
                    </a:lnTo>
                    <a:close/>
                    <a:moveTo>
                      <a:pt x="56" y="5"/>
                    </a:moveTo>
                    <a:lnTo>
                      <a:pt x="53" y="5"/>
                    </a:lnTo>
                    <a:lnTo>
                      <a:pt x="56" y="5"/>
                    </a:lnTo>
                    <a:close/>
                    <a:moveTo>
                      <a:pt x="53" y="5"/>
                    </a:moveTo>
                    <a:lnTo>
                      <a:pt x="53" y="7"/>
                    </a:lnTo>
                    <a:lnTo>
                      <a:pt x="56" y="7"/>
                    </a:lnTo>
                    <a:lnTo>
                      <a:pt x="53" y="7"/>
                    </a:lnTo>
                    <a:lnTo>
                      <a:pt x="56" y="7"/>
                    </a:lnTo>
                    <a:lnTo>
                      <a:pt x="53" y="7"/>
                    </a:lnTo>
                    <a:lnTo>
                      <a:pt x="53" y="5"/>
                    </a:lnTo>
                    <a:close/>
                    <a:moveTo>
                      <a:pt x="48" y="7"/>
                    </a:moveTo>
                    <a:lnTo>
                      <a:pt x="48" y="10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48" y="7"/>
                    </a:lnTo>
                    <a:close/>
                    <a:moveTo>
                      <a:pt x="53" y="10"/>
                    </a:moveTo>
                    <a:lnTo>
                      <a:pt x="56" y="10"/>
                    </a:lnTo>
                    <a:lnTo>
                      <a:pt x="53" y="10"/>
                    </a:lnTo>
                    <a:lnTo>
                      <a:pt x="53" y="7"/>
                    </a:lnTo>
                    <a:lnTo>
                      <a:pt x="53" y="10"/>
                    </a:lnTo>
                    <a:close/>
                    <a:moveTo>
                      <a:pt x="48" y="10"/>
                    </a:moveTo>
                    <a:lnTo>
                      <a:pt x="51" y="10"/>
                    </a:lnTo>
                    <a:lnTo>
                      <a:pt x="48" y="10"/>
                    </a:lnTo>
                    <a:lnTo>
                      <a:pt x="51" y="10"/>
                    </a:lnTo>
                    <a:lnTo>
                      <a:pt x="48" y="10"/>
                    </a:lnTo>
                    <a:lnTo>
                      <a:pt x="51" y="10"/>
                    </a:lnTo>
                    <a:lnTo>
                      <a:pt x="48" y="10"/>
                    </a:lnTo>
                    <a:close/>
                    <a:moveTo>
                      <a:pt x="31" y="10"/>
                    </a:moveTo>
                    <a:lnTo>
                      <a:pt x="31" y="7"/>
                    </a:lnTo>
                    <a:lnTo>
                      <a:pt x="31" y="10"/>
                    </a:lnTo>
                    <a:lnTo>
                      <a:pt x="31" y="7"/>
                    </a:lnTo>
                    <a:lnTo>
                      <a:pt x="31" y="10"/>
                    </a:lnTo>
                    <a:close/>
                    <a:moveTo>
                      <a:pt x="41" y="7"/>
                    </a:moveTo>
                    <a:lnTo>
                      <a:pt x="41" y="10"/>
                    </a:lnTo>
                    <a:lnTo>
                      <a:pt x="41" y="7"/>
                    </a:lnTo>
                    <a:close/>
                    <a:moveTo>
                      <a:pt x="34" y="7"/>
                    </a:moveTo>
                    <a:lnTo>
                      <a:pt x="34" y="10"/>
                    </a:lnTo>
                    <a:lnTo>
                      <a:pt x="34" y="7"/>
                    </a:lnTo>
                    <a:lnTo>
                      <a:pt x="34" y="10"/>
                    </a:lnTo>
                    <a:lnTo>
                      <a:pt x="34" y="7"/>
                    </a:lnTo>
                    <a:close/>
                    <a:moveTo>
                      <a:pt x="34" y="7"/>
                    </a:moveTo>
                    <a:lnTo>
                      <a:pt x="36" y="7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4" y="7"/>
                    </a:lnTo>
                    <a:close/>
                    <a:moveTo>
                      <a:pt x="46" y="5"/>
                    </a:moveTo>
                    <a:lnTo>
                      <a:pt x="46" y="3"/>
                    </a:lnTo>
                    <a:lnTo>
                      <a:pt x="46" y="5"/>
                    </a:lnTo>
                    <a:close/>
                    <a:moveTo>
                      <a:pt x="56" y="3"/>
                    </a:moveTo>
                    <a:lnTo>
                      <a:pt x="56" y="5"/>
                    </a:lnTo>
                    <a:lnTo>
                      <a:pt x="56" y="3"/>
                    </a:lnTo>
                    <a:close/>
                    <a:moveTo>
                      <a:pt x="56" y="5"/>
                    </a:moveTo>
                    <a:lnTo>
                      <a:pt x="56" y="3"/>
                    </a:lnTo>
                    <a:lnTo>
                      <a:pt x="56" y="5"/>
                    </a:lnTo>
                    <a:lnTo>
                      <a:pt x="56" y="3"/>
                    </a:lnTo>
                    <a:lnTo>
                      <a:pt x="56" y="5"/>
                    </a:lnTo>
                    <a:lnTo>
                      <a:pt x="56" y="3"/>
                    </a:lnTo>
                    <a:lnTo>
                      <a:pt x="56" y="5"/>
                    </a:lnTo>
                    <a:close/>
                    <a:moveTo>
                      <a:pt x="22" y="10"/>
                    </a:moveTo>
                    <a:lnTo>
                      <a:pt x="22" y="12"/>
                    </a:lnTo>
                    <a:lnTo>
                      <a:pt x="22" y="10"/>
                    </a:lnTo>
                    <a:close/>
                    <a:moveTo>
                      <a:pt x="41" y="12"/>
                    </a:moveTo>
                    <a:lnTo>
                      <a:pt x="41" y="10"/>
                    </a:lnTo>
                    <a:lnTo>
                      <a:pt x="41" y="12"/>
                    </a:lnTo>
                    <a:close/>
                    <a:moveTo>
                      <a:pt x="41" y="12"/>
                    </a:moveTo>
                    <a:lnTo>
                      <a:pt x="39" y="12"/>
                    </a:lnTo>
                    <a:lnTo>
                      <a:pt x="41" y="12"/>
                    </a:lnTo>
                    <a:lnTo>
                      <a:pt x="39" y="12"/>
                    </a:lnTo>
                    <a:lnTo>
                      <a:pt x="41" y="12"/>
                    </a:lnTo>
                    <a:close/>
                    <a:moveTo>
                      <a:pt x="39" y="12"/>
                    </a:moveTo>
                    <a:lnTo>
                      <a:pt x="36" y="12"/>
                    </a:lnTo>
                    <a:lnTo>
                      <a:pt x="39" y="12"/>
                    </a:lnTo>
                    <a:close/>
                    <a:moveTo>
                      <a:pt x="29" y="12"/>
                    </a:moveTo>
                    <a:lnTo>
                      <a:pt x="31" y="12"/>
                    </a:lnTo>
                    <a:lnTo>
                      <a:pt x="29" y="12"/>
                    </a:lnTo>
                    <a:close/>
                    <a:moveTo>
                      <a:pt x="41" y="12"/>
                    </a:moveTo>
                    <a:lnTo>
                      <a:pt x="39" y="12"/>
                    </a:lnTo>
                    <a:lnTo>
                      <a:pt x="41" y="12"/>
                    </a:lnTo>
                    <a:close/>
                    <a:moveTo>
                      <a:pt x="19" y="15"/>
                    </a:moveTo>
                    <a:lnTo>
                      <a:pt x="22" y="15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19" y="15"/>
                    </a:lnTo>
                    <a:close/>
                    <a:moveTo>
                      <a:pt x="19" y="15"/>
                    </a:moveTo>
                    <a:lnTo>
                      <a:pt x="22" y="15"/>
                    </a:lnTo>
                    <a:lnTo>
                      <a:pt x="19" y="15"/>
                    </a:lnTo>
                    <a:close/>
                    <a:moveTo>
                      <a:pt x="24" y="15"/>
                    </a:moveTo>
                    <a:lnTo>
                      <a:pt x="22" y="15"/>
                    </a:lnTo>
                    <a:lnTo>
                      <a:pt x="24" y="15"/>
                    </a:lnTo>
                    <a:close/>
                    <a:moveTo>
                      <a:pt x="22" y="15"/>
                    </a:moveTo>
                    <a:lnTo>
                      <a:pt x="24" y="15"/>
                    </a:lnTo>
                    <a:lnTo>
                      <a:pt x="22" y="15"/>
                    </a:lnTo>
                    <a:close/>
                    <a:moveTo>
                      <a:pt x="26" y="15"/>
                    </a:moveTo>
                    <a:lnTo>
                      <a:pt x="26" y="17"/>
                    </a:lnTo>
                    <a:lnTo>
                      <a:pt x="26" y="15"/>
                    </a:lnTo>
                    <a:lnTo>
                      <a:pt x="26" y="17"/>
                    </a:lnTo>
                    <a:lnTo>
                      <a:pt x="26" y="15"/>
                    </a:lnTo>
                    <a:close/>
                    <a:moveTo>
                      <a:pt x="39" y="15"/>
                    </a:moveTo>
                    <a:lnTo>
                      <a:pt x="39" y="12"/>
                    </a:lnTo>
                    <a:lnTo>
                      <a:pt x="39" y="15"/>
                    </a:lnTo>
                    <a:close/>
                    <a:moveTo>
                      <a:pt x="48" y="15"/>
                    </a:moveTo>
                    <a:lnTo>
                      <a:pt x="46" y="15"/>
                    </a:lnTo>
                    <a:lnTo>
                      <a:pt x="48" y="15"/>
                    </a:lnTo>
                    <a:close/>
                    <a:moveTo>
                      <a:pt x="46" y="15"/>
                    </a:moveTo>
                    <a:lnTo>
                      <a:pt x="46" y="17"/>
                    </a:lnTo>
                    <a:lnTo>
                      <a:pt x="48" y="15"/>
                    </a:lnTo>
                    <a:lnTo>
                      <a:pt x="46" y="15"/>
                    </a:lnTo>
                    <a:close/>
                    <a:moveTo>
                      <a:pt x="48" y="15"/>
                    </a:moveTo>
                    <a:lnTo>
                      <a:pt x="46" y="17"/>
                    </a:lnTo>
                    <a:lnTo>
                      <a:pt x="48" y="17"/>
                    </a:lnTo>
                    <a:lnTo>
                      <a:pt x="48" y="15"/>
                    </a:lnTo>
                    <a:close/>
                    <a:moveTo>
                      <a:pt x="46" y="15"/>
                    </a:moveTo>
                    <a:lnTo>
                      <a:pt x="46" y="17"/>
                    </a:lnTo>
                    <a:lnTo>
                      <a:pt x="46" y="15"/>
                    </a:lnTo>
                    <a:close/>
                    <a:moveTo>
                      <a:pt x="48" y="17"/>
                    </a:moveTo>
                    <a:lnTo>
                      <a:pt x="51" y="17"/>
                    </a:lnTo>
                    <a:lnTo>
                      <a:pt x="48" y="17"/>
                    </a:lnTo>
                    <a:close/>
                    <a:moveTo>
                      <a:pt x="51" y="17"/>
                    </a:moveTo>
                    <a:lnTo>
                      <a:pt x="48" y="17"/>
                    </a:lnTo>
                    <a:lnTo>
                      <a:pt x="51" y="17"/>
                    </a:lnTo>
                    <a:close/>
                    <a:moveTo>
                      <a:pt x="63" y="5"/>
                    </a:moveTo>
                    <a:lnTo>
                      <a:pt x="66" y="5"/>
                    </a:lnTo>
                    <a:lnTo>
                      <a:pt x="63" y="5"/>
                    </a:lnTo>
                    <a:close/>
                    <a:moveTo>
                      <a:pt x="61" y="5"/>
                    </a:moveTo>
                    <a:lnTo>
                      <a:pt x="61" y="3"/>
                    </a:lnTo>
                    <a:lnTo>
                      <a:pt x="61" y="5"/>
                    </a:lnTo>
                    <a:close/>
                    <a:moveTo>
                      <a:pt x="61" y="3"/>
                    </a:moveTo>
                    <a:lnTo>
                      <a:pt x="61" y="5"/>
                    </a:lnTo>
                    <a:lnTo>
                      <a:pt x="61" y="3"/>
                    </a:lnTo>
                    <a:close/>
                    <a:moveTo>
                      <a:pt x="46" y="3"/>
                    </a:moveTo>
                    <a:lnTo>
                      <a:pt x="46" y="0"/>
                    </a:lnTo>
                    <a:lnTo>
                      <a:pt x="46" y="3"/>
                    </a:lnTo>
                    <a:close/>
                    <a:moveTo>
                      <a:pt x="46" y="3"/>
                    </a:moveTo>
                    <a:lnTo>
                      <a:pt x="46" y="0"/>
                    </a:lnTo>
                    <a:lnTo>
                      <a:pt x="46" y="3"/>
                    </a:lnTo>
                    <a:close/>
                    <a:moveTo>
                      <a:pt x="36" y="3"/>
                    </a:moveTo>
                    <a:lnTo>
                      <a:pt x="36" y="5"/>
                    </a:lnTo>
                    <a:lnTo>
                      <a:pt x="36" y="3"/>
                    </a:lnTo>
                    <a:close/>
                    <a:moveTo>
                      <a:pt x="39" y="3"/>
                    </a:moveTo>
                    <a:lnTo>
                      <a:pt x="39" y="0"/>
                    </a:lnTo>
                    <a:lnTo>
                      <a:pt x="39" y="3"/>
                    </a:lnTo>
                    <a:close/>
                    <a:moveTo>
                      <a:pt x="39" y="3"/>
                    </a:moveTo>
                    <a:lnTo>
                      <a:pt x="39" y="0"/>
                    </a:lnTo>
                    <a:lnTo>
                      <a:pt x="39" y="3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7" name="Freeform 2464"/>
              <p:cNvSpPr>
                <a:spLocks noEditPoints="1"/>
              </p:cNvSpPr>
              <p:nvPr/>
            </p:nvSpPr>
            <p:spPr bwMode="auto">
              <a:xfrm>
                <a:off x="2872" y="1268"/>
                <a:ext cx="75" cy="17"/>
              </a:xfrm>
              <a:custGeom>
                <a:avLst/>
                <a:gdLst>
                  <a:gd name="T0" fmla="*/ 73 w 75"/>
                  <a:gd name="T1" fmla="*/ 12 h 17"/>
                  <a:gd name="T2" fmla="*/ 70 w 75"/>
                  <a:gd name="T3" fmla="*/ 12 h 17"/>
                  <a:gd name="T4" fmla="*/ 70 w 75"/>
                  <a:gd name="T5" fmla="*/ 10 h 17"/>
                  <a:gd name="T6" fmla="*/ 73 w 75"/>
                  <a:gd name="T7" fmla="*/ 5 h 17"/>
                  <a:gd name="T8" fmla="*/ 73 w 75"/>
                  <a:gd name="T9" fmla="*/ 5 h 17"/>
                  <a:gd name="T10" fmla="*/ 66 w 75"/>
                  <a:gd name="T11" fmla="*/ 3 h 17"/>
                  <a:gd name="T12" fmla="*/ 66 w 75"/>
                  <a:gd name="T13" fmla="*/ 5 h 17"/>
                  <a:gd name="T14" fmla="*/ 48 w 75"/>
                  <a:gd name="T15" fmla="*/ 17 h 17"/>
                  <a:gd name="T16" fmla="*/ 46 w 75"/>
                  <a:gd name="T17" fmla="*/ 17 h 17"/>
                  <a:gd name="T18" fmla="*/ 29 w 75"/>
                  <a:gd name="T19" fmla="*/ 17 h 17"/>
                  <a:gd name="T20" fmla="*/ 2 w 75"/>
                  <a:gd name="T21" fmla="*/ 12 h 17"/>
                  <a:gd name="T22" fmla="*/ 29 w 75"/>
                  <a:gd name="T23" fmla="*/ 0 h 17"/>
                  <a:gd name="T24" fmla="*/ 53 w 75"/>
                  <a:gd name="T25" fmla="*/ 3 h 17"/>
                  <a:gd name="T26" fmla="*/ 34 w 75"/>
                  <a:gd name="T27" fmla="*/ 5 h 17"/>
                  <a:gd name="T28" fmla="*/ 34 w 75"/>
                  <a:gd name="T29" fmla="*/ 3 h 17"/>
                  <a:gd name="T30" fmla="*/ 36 w 75"/>
                  <a:gd name="T31" fmla="*/ 3 h 17"/>
                  <a:gd name="T32" fmla="*/ 39 w 75"/>
                  <a:gd name="T33" fmla="*/ 3 h 17"/>
                  <a:gd name="T34" fmla="*/ 39 w 75"/>
                  <a:gd name="T35" fmla="*/ 0 h 17"/>
                  <a:gd name="T36" fmla="*/ 44 w 75"/>
                  <a:gd name="T37" fmla="*/ 3 h 17"/>
                  <a:gd name="T38" fmla="*/ 48 w 75"/>
                  <a:gd name="T39" fmla="*/ 0 h 17"/>
                  <a:gd name="T40" fmla="*/ 51 w 75"/>
                  <a:gd name="T41" fmla="*/ 0 h 17"/>
                  <a:gd name="T42" fmla="*/ 56 w 75"/>
                  <a:gd name="T43" fmla="*/ 3 h 17"/>
                  <a:gd name="T44" fmla="*/ 56 w 75"/>
                  <a:gd name="T45" fmla="*/ 5 h 17"/>
                  <a:gd name="T46" fmla="*/ 61 w 75"/>
                  <a:gd name="T47" fmla="*/ 3 h 17"/>
                  <a:gd name="T48" fmla="*/ 63 w 75"/>
                  <a:gd name="T49" fmla="*/ 7 h 17"/>
                  <a:gd name="T50" fmla="*/ 61 w 75"/>
                  <a:gd name="T51" fmla="*/ 12 h 17"/>
                  <a:gd name="T52" fmla="*/ 58 w 75"/>
                  <a:gd name="T53" fmla="*/ 12 h 17"/>
                  <a:gd name="T54" fmla="*/ 53 w 75"/>
                  <a:gd name="T55" fmla="*/ 15 h 17"/>
                  <a:gd name="T56" fmla="*/ 48 w 75"/>
                  <a:gd name="T57" fmla="*/ 17 h 17"/>
                  <a:gd name="T58" fmla="*/ 46 w 75"/>
                  <a:gd name="T59" fmla="*/ 17 h 17"/>
                  <a:gd name="T60" fmla="*/ 39 w 75"/>
                  <a:gd name="T61" fmla="*/ 12 h 17"/>
                  <a:gd name="T62" fmla="*/ 29 w 75"/>
                  <a:gd name="T63" fmla="*/ 15 h 17"/>
                  <a:gd name="T64" fmla="*/ 22 w 75"/>
                  <a:gd name="T65" fmla="*/ 15 h 17"/>
                  <a:gd name="T66" fmla="*/ 22 w 75"/>
                  <a:gd name="T67" fmla="*/ 12 h 17"/>
                  <a:gd name="T68" fmla="*/ 29 w 75"/>
                  <a:gd name="T69" fmla="*/ 7 h 17"/>
                  <a:gd name="T70" fmla="*/ 22 w 75"/>
                  <a:gd name="T71" fmla="*/ 3 h 17"/>
                  <a:gd name="T72" fmla="*/ 31 w 75"/>
                  <a:gd name="T73" fmla="*/ 0 h 17"/>
                  <a:gd name="T74" fmla="*/ 34 w 75"/>
                  <a:gd name="T75" fmla="*/ 5 h 17"/>
                  <a:gd name="T76" fmla="*/ 24 w 75"/>
                  <a:gd name="T77" fmla="*/ 3 h 17"/>
                  <a:gd name="T78" fmla="*/ 31 w 75"/>
                  <a:gd name="T79" fmla="*/ 7 h 17"/>
                  <a:gd name="T80" fmla="*/ 48 w 75"/>
                  <a:gd name="T81" fmla="*/ 5 h 17"/>
                  <a:gd name="T82" fmla="*/ 53 w 75"/>
                  <a:gd name="T83" fmla="*/ 5 h 17"/>
                  <a:gd name="T84" fmla="*/ 48 w 75"/>
                  <a:gd name="T85" fmla="*/ 7 h 17"/>
                  <a:gd name="T86" fmla="*/ 53 w 75"/>
                  <a:gd name="T87" fmla="*/ 10 h 17"/>
                  <a:gd name="T88" fmla="*/ 48 w 75"/>
                  <a:gd name="T89" fmla="*/ 10 h 17"/>
                  <a:gd name="T90" fmla="*/ 41 w 75"/>
                  <a:gd name="T91" fmla="*/ 10 h 17"/>
                  <a:gd name="T92" fmla="*/ 34 w 75"/>
                  <a:gd name="T93" fmla="*/ 7 h 17"/>
                  <a:gd name="T94" fmla="*/ 56 w 75"/>
                  <a:gd name="T95" fmla="*/ 5 h 17"/>
                  <a:gd name="T96" fmla="*/ 22 w 75"/>
                  <a:gd name="T97" fmla="*/ 10 h 17"/>
                  <a:gd name="T98" fmla="*/ 39 w 75"/>
                  <a:gd name="T99" fmla="*/ 12 h 17"/>
                  <a:gd name="T100" fmla="*/ 19 w 75"/>
                  <a:gd name="T101" fmla="*/ 15 h 17"/>
                  <a:gd name="T102" fmla="*/ 19 w 75"/>
                  <a:gd name="T103" fmla="*/ 15 h 17"/>
                  <a:gd name="T104" fmla="*/ 26 w 75"/>
                  <a:gd name="T105" fmla="*/ 15 h 17"/>
                  <a:gd name="T106" fmla="*/ 46 w 75"/>
                  <a:gd name="T107" fmla="*/ 15 h 17"/>
                  <a:gd name="T108" fmla="*/ 48 w 75"/>
                  <a:gd name="T109" fmla="*/ 15 h 17"/>
                  <a:gd name="T110" fmla="*/ 51 w 75"/>
                  <a:gd name="T111" fmla="*/ 17 h 17"/>
                  <a:gd name="T112" fmla="*/ 61 w 75"/>
                  <a:gd name="T113" fmla="*/ 3 h 17"/>
                  <a:gd name="T114" fmla="*/ 36 w 75"/>
                  <a:gd name="T115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5" h="17">
                    <a:moveTo>
                      <a:pt x="58" y="12"/>
                    </a:moveTo>
                    <a:lnTo>
                      <a:pt x="61" y="12"/>
                    </a:lnTo>
                    <a:lnTo>
                      <a:pt x="58" y="12"/>
                    </a:lnTo>
                    <a:moveTo>
                      <a:pt x="73" y="10"/>
                    </a:moveTo>
                    <a:lnTo>
                      <a:pt x="73" y="12"/>
                    </a:lnTo>
                    <a:lnTo>
                      <a:pt x="73" y="10"/>
                    </a:lnTo>
                    <a:moveTo>
                      <a:pt x="70" y="10"/>
                    </a:moveTo>
                    <a:lnTo>
                      <a:pt x="73" y="10"/>
                    </a:lnTo>
                    <a:lnTo>
                      <a:pt x="73" y="12"/>
                    </a:lnTo>
                    <a:lnTo>
                      <a:pt x="73" y="10"/>
                    </a:lnTo>
                    <a:lnTo>
                      <a:pt x="73" y="12"/>
                    </a:lnTo>
                    <a:lnTo>
                      <a:pt x="73" y="10"/>
                    </a:lnTo>
                    <a:lnTo>
                      <a:pt x="73" y="12"/>
                    </a:lnTo>
                    <a:lnTo>
                      <a:pt x="73" y="10"/>
                    </a:lnTo>
                    <a:lnTo>
                      <a:pt x="73" y="12"/>
                    </a:lnTo>
                    <a:lnTo>
                      <a:pt x="73" y="10"/>
                    </a:lnTo>
                    <a:lnTo>
                      <a:pt x="70" y="10"/>
                    </a:lnTo>
                    <a:lnTo>
                      <a:pt x="70" y="12"/>
                    </a:lnTo>
                    <a:lnTo>
                      <a:pt x="70" y="10"/>
                    </a:lnTo>
                    <a:lnTo>
                      <a:pt x="70" y="12"/>
                    </a:lnTo>
                    <a:lnTo>
                      <a:pt x="68" y="12"/>
                    </a:lnTo>
                    <a:lnTo>
                      <a:pt x="70" y="12"/>
                    </a:lnTo>
                    <a:lnTo>
                      <a:pt x="68" y="12"/>
                    </a:lnTo>
                    <a:lnTo>
                      <a:pt x="66" y="12"/>
                    </a:lnTo>
                    <a:lnTo>
                      <a:pt x="66" y="10"/>
                    </a:lnTo>
                    <a:lnTo>
                      <a:pt x="68" y="10"/>
                    </a:lnTo>
                    <a:lnTo>
                      <a:pt x="70" y="10"/>
                    </a:lnTo>
                    <a:lnTo>
                      <a:pt x="68" y="10"/>
                    </a:lnTo>
                    <a:lnTo>
                      <a:pt x="70" y="10"/>
                    </a:lnTo>
                    <a:moveTo>
                      <a:pt x="63" y="7"/>
                    </a:moveTo>
                    <a:lnTo>
                      <a:pt x="66" y="7"/>
                    </a:lnTo>
                    <a:lnTo>
                      <a:pt x="63" y="7"/>
                    </a:lnTo>
                    <a:moveTo>
                      <a:pt x="75" y="7"/>
                    </a:moveTo>
                    <a:lnTo>
                      <a:pt x="75" y="5"/>
                    </a:lnTo>
                    <a:lnTo>
                      <a:pt x="75" y="7"/>
                    </a:lnTo>
                    <a:moveTo>
                      <a:pt x="73" y="5"/>
                    </a:moveTo>
                    <a:lnTo>
                      <a:pt x="73" y="7"/>
                    </a:lnTo>
                    <a:lnTo>
                      <a:pt x="73" y="5"/>
                    </a:lnTo>
                    <a:moveTo>
                      <a:pt x="73" y="5"/>
                    </a:moveTo>
                    <a:lnTo>
                      <a:pt x="73" y="7"/>
                    </a:lnTo>
                    <a:lnTo>
                      <a:pt x="73" y="5"/>
                    </a:lnTo>
                    <a:moveTo>
                      <a:pt x="63" y="5"/>
                    </a:moveTo>
                    <a:lnTo>
                      <a:pt x="66" y="5"/>
                    </a:lnTo>
                    <a:lnTo>
                      <a:pt x="63" y="5"/>
                    </a:lnTo>
                    <a:moveTo>
                      <a:pt x="73" y="5"/>
                    </a:moveTo>
                    <a:lnTo>
                      <a:pt x="75" y="5"/>
                    </a:lnTo>
                    <a:lnTo>
                      <a:pt x="75" y="7"/>
                    </a:lnTo>
                    <a:lnTo>
                      <a:pt x="73" y="7"/>
                    </a:lnTo>
                    <a:lnTo>
                      <a:pt x="73" y="5"/>
                    </a:lnTo>
                    <a:moveTo>
                      <a:pt x="68" y="5"/>
                    </a:moveTo>
                    <a:lnTo>
                      <a:pt x="66" y="5"/>
                    </a:lnTo>
                    <a:lnTo>
                      <a:pt x="68" y="5"/>
                    </a:lnTo>
                    <a:moveTo>
                      <a:pt x="66" y="5"/>
                    </a:moveTo>
                    <a:lnTo>
                      <a:pt x="66" y="3"/>
                    </a:lnTo>
                    <a:lnTo>
                      <a:pt x="66" y="5"/>
                    </a:lnTo>
                    <a:moveTo>
                      <a:pt x="66" y="3"/>
                    </a:moveTo>
                    <a:lnTo>
                      <a:pt x="66" y="5"/>
                    </a:lnTo>
                    <a:lnTo>
                      <a:pt x="66" y="3"/>
                    </a:lnTo>
                    <a:moveTo>
                      <a:pt x="66" y="5"/>
                    </a:moveTo>
                    <a:lnTo>
                      <a:pt x="66" y="3"/>
                    </a:lnTo>
                    <a:lnTo>
                      <a:pt x="66" y="5"/>
                    </a:lnTo>
                    <a:lnTo>
                      <a:pt x="66" y="3"/>
                    </a:lnTo>
                    <a:lnTo>
                      <a:pt x="66" y="5"/>
                    </a:lnTo>
                    <a:moveTo>
                      <a:pt x="53" y="3"/>
                    </a:moveTo>
                    <a:lnTo>
                      <a:pt x="56" y="3"/>
                    </a:lnTo>
                    <a:lnTo>
                      <a:pt x="53" y="3"/>
                    </a:lnTo>
                    <a:moveTo>
                      <a:pt x="46" y="17"/>
                    </a:moveTo>
                    <a:lnTo>
                      <a:pt x="48" y="17"/>
                    </a:lnTo>
                    <a:lnTo>
                      <a:pt x="46" y="17"/>
                    </a:lnTo>
                    <a:moveTo>
                      <a:pt x="48" y="17"/>
                    </a:moveTo>
                    <a:lnTo>
                      <a:pt x="46" y="17"/>
                    </a:lnTo>
                    <a:lnTo>
                      <a:pt x="48" y="17"/>
                    </a:lnTo>
                    <a:lnTo>
                      <a:pt x="46" y="17"/>
                    </a:lnTo>
                    <a:lnTo>
                      <a:pt x="48" y="17"/>
                    </a:lnTo>
                    <a:moveTo>
                      <a:pt x="46" y="17"/>
                    </a:moveTo>
                    <a:lnTo>
                      <a:pt x="48" y="17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6" y="17"/>
                    </a:lnTo>
                    <a:moveTo>
                      <a:pt x="48" y="17"/>
                    </a:moveTo>
                    <a:lnTo>
                      <a:pt x="46" y="17"/>
                    </a:lnTo>
                    <a:lnTo>
                      <a:pt x="48" y="17"/>
                    </a:lnTo>
                    <a:moveTo>
                      <a:pt x="46" y="17"/>
                    </a:moveTo>
                    <a:lnTo>
                      <a:pt x="48" y="17"/>
                    </a:lnTo>
                    <a:lnTo>
                      <a:pt x="46" y="17"/>
                    </a:lnTo>
                    <a:moveTo>
                      <a:pt x="26" y="17"/>
                    </a:moveTo>
                    <a:lnTo>
                      <a:pt x="26" y="15"/>
                    </a:lnTo>
                    <a:lnTo>
                      <a:pt x="26" y="17"/>
                    </a:lnTo>
                    <a:moveTo>
                      <a:pt x="29" y="15"/>
                    </a:moveTo>
                    <a:lnTo>
                      <a:pt x="29" y="17"/>
                    </a:lnTo>
                    <a:lnTo>
                      <a:pt x="29" y="15"/>
                    </a:lnTo>
                    <a:moveTo>
                      <a:pt x="44" y="15"/>
                    </a:moveTo>
                    <a:lnTo>
                      <a:pt x="44" y="17"/>
                    </a:lnTo>
                    <a:lnTo>
                      <a:pt x="44" y="15"/>
                    </a:lnTo>
                    <a:moveTo>
                      <a:pt x="39" y="12"/>
                    </a:moveTo>
                    <a:lnTo>
                      <a:pt x="41" y="12"/>
                    </a:lnTo>
                    <a:lnTo>
                      <a:pt x="39" y="12"/>
                    </a:lnTo>
                    <a:moveTo>
                      <a:pt x="2" y="10"/>
                    </a:moveTo>
                    <a:lnTo>
                      <a:pt x="2" y="12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0"/>
                    </a:lnTo>
                    <a:moveTo>
                      <a:pt x="12" y="3"/>
                    </a:moveTo>
                    <a:lnTo>
                      <a:pt x="14" y="5"/>
                    </a:lnTo>
                    <a:lnTo>
                      <a:pt x="12" y="5"/>
                    </a:lnTo>
                    <a:lnTo>
                      <a:pt x="12" y="3"/>
                    </a:lnTo>
                    <a:moveTo>
                      <a:pt x="31" y="0"/>
                    </a:moveTo>
                    <a:lnTo>
                      <a:pt x="29" y="0"/>
                    </a:lnTo>
                    <a:lnTo>
                      <a:pt x="31" y="0"/>
                    </a:lnTo>
                    <a:moveTo>
                      <a:pt x="44" y="0"/>
                    </a:moveTo>
                    <a:lnTo>
                      <a:pt x="41" y="0"/>
                    </a:lnTo>
                    <a:lnTo>
                      <a:pt x="44" y="0"/>
                    </a:lnTo>
                    <a:moveTo>
                      <a:pt x="53" y="3"/>
                    </a:moveTo>
                    <a:lnTo>
                      <a:pt x="51" y="3"/>
                    </a:lnTo>
                    <a:lnTo>
                      <a:pt x="53" y="3"/>
                    </a:lnTo>
                    <a:moveTo>
                      <a:pt x="51" y="3"/>
                    </a:moveTo>
                    <a:lnTo>
                      <a:pt x="53" y="3"/>
                    </a:lnTo>
                    <a:lnTo>
                      <a:pt x="51" y="3"/>
                    </a:lnTo>
                    <a:moveTo>
                      <a:pt x="53" y="3"/>
                    </a:moveTo>
                    <a:lnTo>
                      <a:pt x="51" y="3"/>
                    </a:lnTo>
                    <a:lnTo>
                      <a:pt x="53" y="3"/>
                    </a:lnTo>
                    <a:moveTo>
                      <a:pt x="34" y="5"/>
                    </a:moveTo>
                    <a:lnTo>
                      <a:pt x="36" y="5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6" y="3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39" y="3"/>
                    </a:lnTo>
                    <a:lnTo>
                      <a:pt x="36" y="3"/>
                    </a:lnTo>
                    <a:lnTo>
                      <a:pt x="36" y="0"/>
                    </a:lnTo>
                    <a:lnTo>
                      <a:pt x="36" y="3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1" y="5"/>
                    </a:lnTo>
                    <a:lnTo>
                      <a:pt x="41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1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4" y="3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6" y="3"/>
                    </a:lnTo>
                    <a:lnTo>
                      <a:pt x="46" y="0"/>
                    </a:lnTo>
                    <a:lnTo>
                      <a:pt x="46" y="3"/>
                    </a:lnTo>
                    <a:lnTo>
                      <a:pt x="46" y="0"/>
                    </a:lnTo>
                    <a:lnTo>
                      <a:pt x="46" y="3"/>
                    </a:lnTo>
                    <a:lnTo>
                      <a:pt x="48" y="3"/>
                    </a:lnTo>
                    <a:lnTo>
                      <a:pt x="48" y="0"/>
                    </a:lnTo>
                    <a:lnTo>
                      <a:pt x="48" y="3"/>
                    </a:lnTo>
                    <a:lnTo>
                      <a:pt x="48" y="0"/>
                    </a:lnTo>
                    <a:lnTo>
                      <a:pt x="48" y="3"/>
                    </a:lnTo>
                    <a:lnTo>
                      <a:pt x="51" y="3"/>
                    </a:lnTo>
                    <a:lnTo>
                      <a:pt x="48" y="3"/>
                    </a:lnTo>
                    <a:lnTo>
                      <a:pt x="51" y="3"/>
                    </a:lnTo>
                    <a:lnTo>
                      <a:pt x="48" y="3"/>
                    </a:lnTo>
                    <a:lnTo>
                      <a:pt x="51" y="3"/>
                    </a:lnTo>
                    <a:lnTo>
                      <a:pt x="51" y="0"/>
                    </a:lnTo>
                    <a:lnTo>
                      <a:pt x="51" y="3"/>
                    </a:lnTo>
                    <a:lnTo>
                      <a:pt x="48" y="3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6" y="3"/>
                    </a:lnTo>
                    <a:lnTo>
                      <a:pt x="53" y="3"/>
                    </a:lnTo>
                    <a:lnTo>
                      <a:pt x="56" y="3"/>
                    </a:lnTo>
                    <a:lnTo>
                      <a:pt x="53" y="3"/>
                    </a:lnTo>
                    <a:lnTo>
                      <a:pt x="56" y="3"/>
                    </a:lnTo>
                    <a:lnTo>
                      <a:pt x="53" y="3"/>
                    </a:lnTo>
                    <a:lnTo>
                      <a:pt x="56" y="3"/>
                    </a:lnTo>
                    <a:lnTo>
                      <a:pt x="58" y="3"/>
                    </a:lnTo>
                    <a:lnTo>
                      <a:pt x="56" y="3"/>
                    </a:lnTo>
                    <a:lnTo>
                      <a:pt x="56" y="5"/>
                    </a:lnTo>
                    <a:lnTo>
                      <a:pt x="56" y="3"/>
                    </a:lnTo>
                    <a:lnTo>
                      <a:pt x="56" y="5"/>
                    </a:lnTo>
                    <a:lnTo>
                      <a:pt x="56" y="3"/>
                    </a:lnTo>
                    <a:lnTo>
                      <a:pt x="56" y="5"/>
                    </a:lnTo>
                    <a:lnTo>
                      <a:pt x="56" y="3"/>
                    </a:lnTo>
                    <a:lnTo>
                      <a:pt x="58" y="3"/>
                    </a:lnTo>
                    <a:lnTo>
                      <a:pt x="58" y="5"/>
                    </a:lnTo>
                    <a:lnTo>
                      <a:pt x="58" y="3"/>
                    </a:lnTo>
                    <a:lnTo>
                      <a:pt x="61" y="3"/>
                    </a:lnTo>
                    <a:lnTo>
                      <a:pt x="58" y="3"/>
                    </a:lnTo>
                    <a:lnTo>
                      <a:pt x="61" y="3"/>
                    </a:lnTo>
                    <a:lnTo>
                      <a:pt x="61" y="5"/>
                    </a:lnTo>
                    <a:lnTo>
                      <a:pt x="61" y="3"/>
                    </a:lnTo>
                    <a:lnTo>
                      <a:pt x="61" y="5"/>
                    </a:lnTo>
                    <a:lnTo>
                      <a:pt x="63" y="5"/>
                    </a:lnTo>
                    <a:lnTo>
                      <a:pt x="63" y="3"/>
                    </a:lnTo>
                    <a:lnTo>
                      <a:pt x="66" y="3"/>
                    </a:lnTo>
                    <a:lnTo>
                      <a:pt x="66" y="5"/>
                    </a:lnTo>
                    <a:lnTo>
                      <a:pt x="63" y="5"/>
                    </a:lnTo>
                    <a:lnTo>
                      <a:pt x="63" y="7"/>
                    </a:lnTo>
                    <a:lnTo>
                      <a:pt x="66" y="7"/>
                    </a:lnTo>
                    <a:lnTo>
                      <a:pt x="63" y="7"/>
                    </a:lnTo>
                    <a:lnTo>
                      <a:pt x="66" y="7"/>
                    </a:lnTo>
                    <a:lnTo>
                      <a:pt x="63" y="7"/>
                    </a:lnTo>
                    <a:lnTo>
                      <a:pt x="63" y="10"/>
                    </a:lnTo>
                    <a:lnTo>
                      <a:pt x="63" y="7"/>
                    </a:lnTo>
                    <a:lnTo>
                      <a:pt x="63" y="10"/>
                    </a:lnTo>
                    <a:lnTo>
                      <a:pt x="63" y="7"/>
                    </a:lnTo>
                    <a:lnTo>
                      <a:pt x="63" y="10"/>
                    </a:lnTo>
                    <a:lnTo>
                      <a:pt x="61" y="10"/>
                    </a:lnTo>
                    <a:lnTo>
                      <a:pt x="61" y="12"/>
                    </a:lnTo>
                    <a:lnTo>
                      <a:pt x="61" y="10"/>
                    </a:lnTo>
                    <a:lnTo>
                      <a:pt x="61" y="12"/>
                    </a:lnTo>
                    <a:lnTo>
                      <a:pt x="61" y="10"/>
                    </a:lnTo>
                    <a:lnTo>
                      <a:pt x="58" y="10"/>
                    </a:lnTo>
                    <a:lnTo>
                      <a:pt x="61" y="10"/>
                    </a:lnTo>
                    <a:lnTo>
                      <a:pt x="61" y="12"/>
                    </a:lnTo>
                    <a:lnTo>
                      <a:pt x="58" y="12"/>
                    </a:lnTo>
                    <a:lnTo>
                      <a:pt x="61" y="12"/>
                    </a:lnTo>
                    <a:lnTo>
                      <a:pt x="58" y="12"/>
                    </a:lnTo>
                    <a:lnTo>
                      <a:pt x="61" y="12"/>
                    </a:lnTo>
                    <a:lnTo>
                      <a:pt x="58" y="12"/>
                    </a:lnTo>
                    <a:lnTo>
                      <a:pt x="61" y="12"/>
                    </a:lnTo>
                    <a:lnTo>
                      <a:pt x="58" y="12"/>
                    </a:lnTo>
                    <a:lnTo>
                      <a:pt x="58" y="15"/>
                    </a:lnTo>
                    <a:lnTo>
                      <a:pt x="56" y="15"/>
                    </a:lnTo>
                    <a:lnTo>
                      <a:pt x="58" y="15"/>
                    </a:lnTo>
                    <a:lnTo>
                      <a:pt x="56" y="15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51" y="17"/>
                    </a:lnTo>
                    <a:lnTo>
                      <a:pt x="48" y="17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6" y="17"/>
                    </a:lnTo>
                    <a:lnTo>
                      <a:pt x="46" y="15"/>
                    </a:lnTo>
                    <a:lnTo>
                      <a:pt x="46" y="17"/>
                    </a:lnTo>
                    <a:lnTo>
                      <a:pt x="46" y="15"/>
                    </a:lnTo>
                    <a:lnTo>
                      <a:pt x="46" y="17"/>
                    </a:lnTo>
                    <a:lnTo>
                      <a:pt x="46" y="15"/>
                    </a:lnTo>
                    <a:lnTo>
                      <a:pt x="44" y="15"/>
                    </a:lnTo>
                    <a:lnTo>
                      <a:pt x="44" y="17"/>
                    </a:lnTo>
                    <a:lnTo>
                      <a:pt x="44" y="15"/>
                    </a:lnTo>
                    <a:lnTo>
                      <a:pt x="41" y="15"/>
                    </a:lnTo>
                    <a:lnTo>
                      <a:pt x="39" y="15"/>
                    </a:lnTo>
                    <a:lnTo>
                      <a:pt x="36" y="15"/>
                    </a:lnTo>
                    <a:lnTo>
                      <a:pt x="39" y="15"/>
                    </a:lnTo>
                    <a:lnTo>
                      <a:pt x="39" y="12"/>
                    </a:lnTo>
                    <a:lnTo>
                      <a:pt x="36" y="12"/>
                    </a:lnTo>
                    <a:lnTo>
                      <a:pt x="39" y="12"/>
                    </a:lnTo>
                    <a:lnTo>
                      <a:pt x="39" y="15"/>
                    </a:lnTo>
                    <a:lnTo>
                      <a:pt x="36" y="15"/>
                    </a:lnTo>
                    <a:lnTo>
                      <a:pt x="36" y="12"/>
                    </a:lnTo>
                    <a:lnTo>
                      <a:pt x="36" y="15"/>
                    </a:lnTo>
                    <a:lnTo>
                      <a:pt x="34" y="15"/>
                    </a:lnTo>
                    <a:lnTo>
                      <a:pt x="31" y="15"/>
                    </a:lnTo>
                    <a:lnTo>
                      <a:pt x="29" y="15"/>
                    </a:lnTo>
                    <a:lnTo>
                      <a:pt x="26" y="15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26" y="17"/>
                    </a:lnTo>
                    <a:lnTo>
                      <a:pt x="26" y="15"/>
                    </a:lnTo>
                    <a:lnTo>
                      <a:pt x="24" y="15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2" y="15"/>
                    </a:lnTo>
                    <a:lnTo>
                      <a:pt x="22" y="17"/>
                    </a:lnTo>
                    <a:lnTo>
                      <a:pt x="22" y="15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22" y="12"/>
                    </a:lnTo>
                    <a:lnTo>
                      <a:pt x="22" y="15"/>
                    </a:lnTo>
                    <a:lnTo>
                      <a:pt x="22" y="12"/>
                    </a:lnTo>
                    <a:lnTo>
                      <a:pt x="19" y="12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9" y="7"/>
                    </a:lnTo>
                    <a:lnTo>
                      <a:pt x="26" y="7"/>
                    </a:lnTo>
                    <a:lnTo>
                      <a:pt x="29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4" y="5"/>
                    </a:lnTo>
                    <a:moveTo>
                      <a:pt x="29" y="5"/>
                    </a:moveTo>
                    <a:lnTo>
                      <a:pt x="29" y="3"/>
                    </a:lnTo>
                    <a:lnTo>
                      <a:pt x="29" y="5"/>
                    </a:lnTo>
                    <a:moveTo>
                      <a:pt x="26" y="3"/>
                    </a:moveTo>
                    <a:lnTo>
                      <a:pt x="26" y="5"/>
                    </a:lnTo>
                    <a:lnTo>
                      <a:pt x="26" y="3"/>
                    </a:lnTo>
                    <a:moveTo>
                      <a:pt x="24" y="3"/>
                    </a:moveTo>
                    <a:lnTo>
                      <a:pt x="22" y="3"/>
                    </a:lnTo>
                    <a:lnTo>
                      <a:pt x="24" y="3"/>
                    </a:lnTo>
                    <a:moveTo>
                      <a:pt x="36" y="7"/>
                    </a:moveTo>
                    <a:lnTo>
                      <a:pt x="36" y="5"/>
                    </a:lnTo>
                    <a:lnTo>
                      <a:pt x="34" y="5"/>
                    </a:lnTo>
                    <a:lnTo>
                      <a:pt x="34" y="7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6" y="7"/>
                    </a:lnTo>
                    <a:moveTo>
                      <a:pt x="31" y="5"/>
                    </a:moveTo>
                    <a:lnTo>
                      <a:pt x="31" y="7"/>
                    </a:lnTo>
                    <a:lnTo>
                      <a:pt x="31" y="5"/>
                    </a:lnTo>
                    <a:moveTo>
                      <a:pt x="46" y="5"/>
                    </a:moveTo>
                    <a:lnTo>
                      <a:pt x="46" y="3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6" y="5"/>
                    </a:lnTo>
                    <a:moveTo>
                      <a:pt x="56" y="5"/>
                    </a:moveTo>
                    <a:lnTo>
                      <a:pt x="53" y="5"/>
                    </a:lnTo>
                    <a:lnTo>
                      <a:pt x="56" y="5"/>
                    </a:lnTo>
                    <a:moveTo>
                      <a:pt x="53" y="5"/>
                    </a:moveTo>
                    <a:lnTo>
                      <a:pt x="53" y="7"/>
                    </a:lnTo>
                    <a:lnTo>
                      <a:pt x="56" y="7"/>
                    </a:lnTo>
                    <a:lnTo>
                      <a:pt x="53" y="7"/>
                    </a:lnTo>
                    <a:lnTo>
                      <a:pt x="56" y="7"/>
                    </a:lnTo>
                    <a:lnTo>
                      <a:pt x="53" y="7"/>
                    </a:lnTo>
                    <a:lnTo>
                      <a:pt x="53" y="5"/>
                    </a:lnTo>
                    <a:moveTo>
                      <a:pt x="48" y="7"/>
                    </a:moveTo>
                    <a:lnTo>
                      <a:pt x="48" y="10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48" y="7"/>
                    </a:lnTo>
                    <a:moveTo>
                      <a:pt x="53" y="10"/>
                    </a:moveTo>
                    <a:lnTo>
                      <a:pt x="56" y="10"/>
                    </a:lnTo>
                    <a:lnTo>
                      <a:pt x="53" y="10"/>
                    </a:lnTo>
                    <a:lnTo>
                      <a:pt x="53" y="7"/>
                    </a:lnTo>
                    <a:lnTo>
                      <a:pt x="53" y="10"/>
                    </a:lnTo>
                    <a:moveTo>
                      <a:pt x="48" y="10"/>
                    </a:moveTo>
                    <a:lnTo>
                      <a:pt x="51" y="10"/>
                    </a:lnTo>
                    <a:lnTo>
                      <a:pt x="48" y="10"/>
                    </a:lnTo>
                    <a:lnTo>
                      <a:pt x="51" y="10"/>
                    </a:lnTo>
                    <a:lnTo>
                      <a:pt x="48" y="10"/>
                    </a:lnTo>
                    <a:lnTo>
                      <a:pt x="51" y="10"/>
                    </a:lnTo>
                    <a:lnTo>
                      <a:pt x="48" y="10"/>
                    </a:lnTo>
                    <a:moveTo>
                      <a:pt x="31" y="10"/>
                    </a:moveTo>
                    <a:lnTo>
                      <a:pt x="31" y="7"/>
                    </a:lnTo>
                    <a:lnTo>
                      <a:pt x="31" y="10"/>
                    </a:lnTo>
                    <a:lnTo>
                      <a:pt x="31" y="7"/>
                    </a:lnTo>
                    <a:lnTo>
                      <a:pt x="31" y="10"/>
                    </a:lnTo>
                    <a:moveTo>
                      <a:pt x="41" y="7"/>
                    </a:moveTo>
                    <a:lnTo>
                      <a:pt x="41" y="10"/>
                    </a:lnTo>
                    <a:lnTo>
                      <a:pt x="41" y="7"/>
                    </a:lnTo>
                    <a:moveTo>
                      <a:pt x="34" y="7"/>
                    </a:moveTo>
                    <a:lnTo>
                      <a:pt x="34" y="10"/>
                    </a:lnTo>
                    <a:lnTo>
                      <a:pt x="34" y="7"/>
                    </a:lnTo>
                    <a:lnTo>
                      <a:pt x="34" y="10"/>
                    </a:lnTo>
                    <a:lnTo>
                      <a:pt x="34" y="7"/>
                    </a:lnTo>
                    <a:moveTo>
                      <a:pt x="34" y="7"/>
                    </a:moveTo>
                    <a:lnTo>
                      <a:pt x="36" y="7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4" y="7"/>
                    </a:lnTo>
                    <a:moveTo>
                      <a:pt x="46" y="5"/>
                    </a:moveTo>
                    <a:lnTo>
                      <a:pt x="46" y="3"/>
                    </a:lnTo>
                    <a:lnTo>
                      <a:pt x="46" y="5"/>
                    </a:lnTo>
                    <a:moveTo>
                      <a:pt x="56" y="3"/>
                    </a:moveTo>
                    <a:lnTo>
                      <a:pt x="56" y="5"/>
                    </a:lnTo>
                    <a:lnTo>
                      <a:pt x="56" y="3"/>
                    </a:lnTo>
                    <a:moveTo>
                      <a:pt x="56" y="5"/>
                    </a:moveTo>
                    <a:lnTo>
                      <a:pt x="56" y="3"/>
                    </a:lnTo>
                    <a:lnTo>
                      <a:pt x="56" y="5"/>
                    </a:lnTo>
                    <a:lnTo>
                      <a:pt x="56" y="3"/>
                    </a:lnTo>
                    <a:lnTo>
                      <a:pt x="56" y="5"/>
                    </a:lnTo>
                    <a:lnTo>
                      <a:pt x="56" y="3"/>
                    </a:lnTo>
                    <a:lnTo>
                      <a:pt x="56" y="5"/>
                    </a:lnTo>
                    <a:moveTo>
                      <a:pt x="22" y="10"/>
                    </a:moveTo>
                    <a:lnTo>
                      <a:pt x="22" y="12"/>
                    </a:lnTo>
                    <a:lnTo>
                      <a:pt x="22" y="10"/>
                    </a:lnTo>
                    <a:moveTo>
                      <a:pt x="41" y="12"/>
                    </a:moveTo>
                    <a:lnTo>
                      <a:pt x="41" y="10"/>
                    </a:lnTo>
                    <a:lnTo>
                      <a:pt x="41" y="12"/>
                    </a:lnTo>
                    <a:moveTo>
                      <a:pt x="41" y="12"/>
                    </a:moveTo>
                    <a:lnTo>
                      <a:pt x="39" y="12"/>
                    </a:lnTo>
                    <a:lnTo>
                      <a:pt x="41" y="12"/>
                    </a:lnTo>
                    <a:lnTo>
                      <a:pt x="39" y="12"/>
                    </a:lnTo>
                    <a:lnTo>
                      <a:pt x="41" y="12"/>
                    </a:lnTo>
                    <a:moveTo>
                      <a:pt x="39" y="12"/>
                    </a:moveTo>
                    <a:lnTo>
                      <a:pt x="36" y="12"/>
                    </a:lnTo>
                    <a:lnTo>
                      <a:pt x="39" y="12"/>
                    </a:lnTo>
                    <a:moveTo>
                      <a:pt x="29" y="12"/>
                    </a:moveTo>
                    <a:lnTo>
                      <a:pt x="31" y="12"/>
                    </a:lnTo>
                    <a:lnTo>
                      <a:pt x="29" y="12"/>
                    </a:lnTo>
                    <a:moveTo>
                      <a:pt x="41" y="12"/>
                    </a:moveTo>
                    <a:lnTo>
                      <a:pt x="39" y="12"/>
                    </a:lnTo>
                    <a:lnTo>
                      <a:pt x="41" y="12"/>
                    </a:lnTo>
                    <a:moveTo>
                      <a:pt x="19" y="15"/>
                    </a:moveTo>
                    <a:lnTo>
                      <a:pt x="22" y="15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19" y="15"/>
                    </a:lnTo>
                    <a:moveTo>
                      <a:pt x="19" y="15"/>
                    </a:moveTo>
                    <a:lnTo>
                      <a:pt x="22" y="15"/>
                    </a:lnTo>
                    <a:lnTo>
                      <a:pt x="19" y="15"/>
                    </a:lnTo>
                    <a:moveTo>
                      <a:pt x="24" y="15"/>
                    </a:moveTo>
                    <a:lnTo>
                      <a:pt x="22" y="15"/>
                    </a:lnTo>
                    <a:lnTo>
                      <a:pt x="24" y="15"/>
                    </a:lnTo>
                    <a:moveTo>
                      <a:pt x="22" y="15"/>
                    </a:moveTo>
                    <a:lnTo>
                      <a:pt x="24" y="15"/>
                    </a:lnTo>
                    <a:lnTo>
                      <a:pt x="22" y="15"/>
                    </a:lnTo>
                    <a:moveTo>
                      <a:pt x="26" y="15"/>
                    </a:moveTo>
                    <a:lnTo>
                      <a:pt x="26" y="17"/>
                    </a:lnTo>
                    <a:lnTo>
                      <a:pt x="26" y="15"/>
                    </a:lnTo>
                    <a:lnTo>
                      <a:pt x="26" y="17"/>
                    </a:lnTo>
                    <a:lnTo>
                      <a:pt x="26" y="15"/>
                    </a:lnTo>
                    <a:moveTo>
                      <a:pt x="39" y="15"/>
                    </a:moveTo>
                    <a:lnTo>
                      <a:pt x="39" y="12"/>
                    </a:lnTo>
                    <a:lnTo>
                      <a:pt x="39" y="15"/>
                    </a:lnTo>
                    <a:moveTo>
                      <a:pt x="48" y="15"/>
                    </a:moveTo>
                    <a:lnTo>
                      <a:pt x="46" y="15"/>
                    </a:lnTo>
                    <a:lnTo>
                      <a:pt x="48" y="15"/>
                    </a:lnTo>
                    <a:moveTo>
                      <a:pt x="46" y="15"/>
                    </a:moveTo>
                    <a:lnTo>
                      <a:pt x="46" y="17"/>
                    </a:lnTo>
                    <a:lnTo>
                      <a:pt x="48" y="15"/>
                    </a:lnTo>
                    <a:lnTo>
                      <a:pt x="46" y="15"/>
                    </a:lnTo>
                    <a:moveTo>
                      <a:pt x="48" y="15"/>
                    </a:moveTo>
                    <a:lnTo>
                      <a:pt x="46" y="17"/>
                    </a:lnTo>
                    <a:lnTo>
                      <a:pt x="48" y="17"/>
                    </a:lnTo>
                    <a:lnTo>
                      <a:pt x="48" y="15"/>
                    </a:lnTo>
                    <a:moveTo>
                      <a:pt x="46" y="15"/>
                    </a:moveTo>
                    <a:lnTo>
                      <a:pt x="46" y="17"/>
                    </a:lnTo>
                    <a:lnTo>
                      <a:pt x="46" y="15"/>
                    </a:lnTo>
                    <a:moveTo>
                      <a:pt x="48" y="17"/>
                    </a:moveTo>
                    <a:lnTo>
                      <a:pt x="51" y="17"/>
                    </a:lnTo>
                    <a:lnTo>
                      <a:pt x="48" y="17"/>
                    </a:lnTo>
                    <a:moveTo>
                      <a:pt x="51" y="17"/>
                    </a:moveTo>
                    <a:lnTo>
                      <a:pt x="48" y="17"/>
                    </a:lnTo>
                    <a:lnTo>
                      <a:pt x="51" y="17"/>
                    </a:lnTo>
                    <a:moveTo>
                      <a:pt x="63" y="5"/>
                    </a:moveTo>
                    <a:lnTo>
                      <a:pt x="66" y="5"/>
                    </a:lnTo>
                    <a:lnTo>
                      <a:pt x="63" y="5"/>
                    </a:lnTo>
                    <a:moveTo>
                      <a:pt x="61" y="5"/>
                    </a:moveTo>
                    <a:lnTo>
                      <a:pt x="61" y="3"/>
                    </a:lnTo>
                    <a:lnTo>
                      <a:pt x="61" y="5"/>
                    </a:lnTo>
                    <a:moveTo>
                      <a:pt x="61" y="3"/>
                    </a:moveTo>
                    <a:lnTo>
                      <a:pt x="61" y="5"/>
                    </a:lnTo>
                    <a:lnTo>
                      <a:pt x="61" y="3"/>
                    </a:lnTo>
                    <a:moveTo>
                      <a:pt x="46" y="3"/>
                    </a:moveTo>
                    <a:lnTo>
                      <a:pt x="46" y="0"/>
                    </a:lnTo>
                    <a:lnTo>
                      <a:pt x="46" y="3"/>
                    </a:lnTo>
                    <a:moveTo>
                      <a:pt x="46" y="3"/>
                    </a:moveTo>
                    <a:lnTo>
                      <a:pt x="46" y="0"/>
                    </a:lnTo>
                    <a:lnTo>
                      <a:pt x="46" y="3"/>
                    </a:lnTo>
                    <a:moveTo>
                      <a:pt x="36" y="3"/>
                    </a:moveTo>
                    <a:lnTo>
                      <a:pt x="36" y="5"/>
                    </a:lnTo>
                    <a:lnTo>
                      <a:pt x="36" y="3"/>
                    </a:lnTo>
                    <a:moveTo>
                      <a:pt x="39" y="3"/>
                    </a:moveTo>
                    <a:lnTo>
                      <a:pt x="39" y="0"/>
                    </a:lnTo>
                    <a:lnTo>
                      <a:pt x="39" y="3"/>
                    </a:lnTo>
                    <a:moveTo>
                      <a:pt x="39" y="3"/>
                    </a:moveTo>
                    <a:lnTo>
                      <a:pt x="39" y="0"/>
                    </a:lnTo>
                    <a:lnTo>
                      <a:pt x="39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8" name="Freeform 2465"/>
              <p:cNvSpPr>
                <a:spLocks noEditPoints="1"/>
              </p:cNvSpPr>
              <p:nvPr/>
            </p:nvSpPr>
            <p:spPr bwMode="auto">
              <a:xfrm>
                <a:off x="3018" y="2315"/>
                <a:ext cx="232" cy="232"/>
              </a:xfrm>
              <a:custGeom>
                <a:avLst/>
                <a:gdLst>
                  <a:gd name="T0" fmla="*/ 152 w 232"/>
                  <a:gd name="T1" fmla="*/ 227 h 232"/>
                  <a:gd name="T2" fmla="*/ 147 w 232"/>
                  <a:gd name="T3" fmla="*/ 225 h 232"/>
                  <a:gd name="T4" fmla="*/ 162 w 232"/>
                  <a:gd name="T5" fmla="*/ 227 h 232"/>
                  <a:gd name="T6" fmla="*/ 144 w 232"/>
                  <a:gd name="T7" fmla="*/ 225 h 232"/>
                  <a:gd name="T8" fmla="*/ 174 w 232"/>
                  <a:gd name="T9" fmla="*/ 225 h 232"/>
                  <a:gd name="T10" fmla="*/ 162 w 232"/>
                  <a:gd name="T11" fmla="*/ 225 h 232"/>
                  <a:gd name="T12" fmla="*/ 122 w 232"/>
                  <a:gd name="T13" fmla="*/ 222 h 232"/>
                  <a:gd name="T14" fmla="*/ 149 w 232"/>
                  <a:gd name="T15" fmla="*/ 159 h 232"/>
                  <a:gd name="T16" fmla="*/ 152 w 232"/>
                  <a:gd name="T17" fmla="*/ 141 h 232"/>
                  <a:gd name="T18" fmla="*/ 228 w 232"/>
                  <a:gd name="T19" fmla="*/ 156 h 232"/>
                  <a:gd name="T20" fmla="*/ 220 w 232"/>
                  <a:gd name="T21" fmla="*/ 161 h 232"/>
                  <a:gd name="T22" fmla="*/ 228 w 232"/>
                  <a:gd name="T23" fmla="*/ 161 h 232"/>
                  <a:gd name="T24" fmla="*/ 225 w 232"/>
                  <a:gd name="T25" fmla="*/ 166 h 232"/>
                  <a:gd name="T26" fmla="*/ 223 w 232"/>
                  <a:gd name="T27" fmla="*/ 176 h 232"/>
                  <a:gd name="T28" fmla="*/ 220 w 232"/>
                  <a:gd name="T29" fmla="*/ 198 h 232"/>
                  <a:gd name="T30" fmla="*/ 201 w 232"/>
                  <a:gd name="T31" fmla="*/ 215 h 232"/>
                  <a:gd name="T32" fmla="*/ 184 w 232"/>
                  <a:gd name="T33" fmla="*/ 225 h 232"/>
                  <a:gd name="T34" fmla="*/ 154 w 232"/>
                  <a:gd name="T35" fmla="*/ 227 h 232"/>
                  <a:gd name="T36" fmla="*/ 122 w 232"/>
                  <a:gd name="T37" fmla="*/ 220 h 232"/>
                  <a:gd name="T38" fmla="*/ 115 w 232"/>
                  <a:gd name="T39" fmla="*/ 212 h 232"/>
                  <a:gd name="T40" fmla="*/ 125 w 232"/>
                  <a:gd name="T41" fmla="*/ 195 h 232"/>
                  <a:gd name="T42" fmla="*/ 135 w 232"/>
                  <a:gd name="T43" fmla="*/ 183 h 232"/>
                  <a:gd name="T44" fmla="*/ 142 w 232"/>
                  <a:gd name="T45" fmla="*/ 163 h 232"/>
                  <a:gd name="T46" fmla="*/ 152 w 232"/>
                  <a:gd name="T47" fmla="*/ 151 h 232"/>
                  <a:gd name="T48" fmla="*/ 152 w 232"/>
                  <a:gd name="T49" fmla="*/ 129 h 232"/>
                  <a:gd name="T50" fmla="*/ 147 w 232"/>
                  <a:gd name="T51" fmla="*/ 122 h 232"/>
                  <a:gd name="T52" fmla="*/ 152 w 232"/>
                  <a:gd name="T53" fmla="*/ 139 h 232"/>
                  <a:gd name="T54" fmla="*/ 152 w 232"/>
                  <a:gd name="T55" fmla="*/ 156 h 232"/>
                  <a:gd name="T56" fmla="*/ 130 w 232"/>
                  <a:gd name="T57" fmla="*/ 161 h 232"/>
                  <a:gd name="T58" fmla="*/ 110 w 232"/>
                  <a:gd name="T59" fmla="*/ 154 h 232"/>
                  <a:gd name="T60" fmla="*/ 83 w 232"/>
                  <a:gd name="T61" fmla="*/ 139 h 232"/>
                  <a:gd name="T62" fmla="*/ 52 w 232"/>
                  <a:gd name="T63" fmla="*/ 127 h 232"/>
                  <a:gd name="T64" fmla="*/ 30 w 232"/>
                  <a:gd name="T65" fmla="*/ 112 h 232"/>
                  <a:gd name="T66" fmla="*/ 10 w 232"/>
                  <a:gd name="T67" fmla="*/ 92 h 232"/>
                  <a:gd name="T68" fmla="*/ 0 w 232"/>
                  <a:gd name="T69" fmla="*/ 85 h 232"/>
                  <a:gd name="T70" fmla="*/ 10 w 232"/>
                  <a:gd name="T71" fmla="*/ 56 h 232"/>
                  <a:gd name="T72" fmla="*/ 15 w 232"/>
                  <a:gd name="T73" fmla="*/ 29 h 232"/>
                  <a:gd name="T74" fmla="*/ 39 w 232"/>
                  <a:gd name="T75" fmla="*/ 9 h 232"/>
                  <a:gd name="T76" fmla="*/ 122 w 232"/>
                  <a:gd name="T77" fmla="*/ 14 h 232"/>
                  <a:gd name="T78" fmla="*/ 130 w 232"/>
                  <a:gd name="T79" fmla="*/ 39 h 232"/>
                  <a:gd name="T80" fmla="*/ 132 w 232"/>
                  <a:gd name="T81" fmla="*/ 48 h 232"/>
                  <a:gd name="T82" fmla="*/ 132 w 232"/>
                  <a:gd name="T83" fmla="*/ 68 h 232"/>
                  <a:gd name="T84" fmla="*/ 137 w 232"/>
                  <a:gd name="T85" fmla="*/ 78 h 232"/>
                  <a:gd name="T86" fmla="*/ 164 w 232"/>
                  <a:gd name="T87" fmla="*/ 83 h 232"/>
                  <a:gd name="T88" fmla="*/ 184 w 232"/>
                  <a:gd name="T89" fmla="*/ 85 h 232"/>
                  <a:gd name="T90" fmla="*/ 196 w 232"/>
                  <a:gd name="T91" fmla="*/ 95 h 232"/>
                  <a:gd name="T92" fmla="*/ 198 w 232"/>
                  <a:gd name="T93" fmla="*/ 117 h 232"/>
                  <a:gd name="T94" fmla="*/ 213 w 232"/>
                  <a:gd name="T95" fmla="*/ 132 h 232"/>
                  <a:gd name="T96" fmla="*/ 230 w 232"/>
                  <a:gd name="T97" fmla="*/ 137 h 232"/>
                  <a:gd name="T98" fmla="*/ 228 w 232"/>
                  <a:gd name="T99" fmla="*/ 156 h 232"/>
                  <a:gd name="T100" fmla="*/ 159 w 232"/>
                  <a:gd name="T101" fmla="*/ 146 h 232"/>
                  <a:gd name="T102" fmla="*/ 201 w 232"/>
                  <a:gd name="T103" fmla="*/ 161 h 232"/>
                  <a:gd name="T104" fmla="*/ 201 w 232"/>
                  <a:gd name="T105" fmla="*/ 168 h 232"/>
                  <a:gd name="T106" fmla="*/ 206 w 232"/>
                  <a:gd name="T107" fmla="*/ 166 h 232"/>
                  <a:gd name="T108" fmla="*/ 210 w 232"/>
                  <a:gd name="T109" fmla="*/ 168 h 232"/>
                  <a:gd name="T110" fmla="*/ 210 w 232"/>
                  <a:gd name="T111" fmla="*/ 166 h 232"/>
                  <a:gd name="T112" fmla="*/ 149 w 232"/>
                  <a:gd name="T113" fmla="*/ 168 h 232"/>
                  <a:gd name="T114" fmla="*/ 171 w 232"/>
                  <a:gd name="T115" fmla="*/ 176 h 232"/>
                  <a:gd name="T116" fmla="*/ 144 w 232"/>
                  <a:gd name="T117" fmla="*/ 185 h 232"/>
                  <a:gd name="T118" fmla="*/ 144 w 232"/>
                  <a:gd name="T119" fmla="*/ 190 h 232"/>
                  <a:gd name="T120" fmla="*/ 127 w 232"/>
                  <a:gd name="T121" fmla="*/ 21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2" h="232">
                    <a:moveTo>
                      <a:pt x="176" y="227"/>
                    </a:moveTo>
                    <a:lnTo>
                      <a:pt x="176" y="229"/>
                    </a:lnTo>
                    <a:lnTo>
                      <a:pt x="174" y="229"/>
                    </a:lnTo>
                    <a:lnTo>
                      <a:pt x="174" y="232"/>
                    </a:lnTo>
                    <a:lnTo>
                      <a:pt x="171" y="229"/>
                    </a:lnTo>
                    <a:lnTo>
                      <a:pt x="171" y="227"/>
                    </a:lnTo>
                    <a:lnTo>
                      <a:pt x="171" y="229"/>
                    </a:lnTo>
                    <a:lnTo>
                      <a:pt x="174" y="227"/>
                    </a:lnTo>
                    <a:lnTo>
                      <a:pt x="176" y="227"/>
                    </a:lnTo>
                    <a:close/>
                    <a:moveTo>
                      <a:pt x="157" y="227"/>
                    </a:moveTo>
                    <a:lnTo>
                      <a:pt x="154" y="227"/>
                    </a:lnTo>
                    <a:lnTo>
                      <a:pt x="157" y="227"/>
                    </a:lnTo>
                    <a:close/>
                    <a:moveTo>
                      <a:pt x="152" y="227"/>
                    </a:moveTo>
                    <a:lnTo>
                      <a:pt x="154" y="227"/>
                    </a:lnTo>
                    <a:lnTo>
                      <a:pt x="152" y="227"/>
                    </a:lnTo>
                    <a:close/>
                    <a:moveTo>
                      <a:pt x="144" y="227"/>
                    </a:moveTo>
                    <a:lnTo>
                      <a:pt x="142" y="227"/>
                    </a:lnTo>
                    <a:lnTo>
                      <a:pt x="144" y="227"/>
                    </a:lnTo>
                    <a:close/>
                    <a:moveTo>
                      <a:pt x="157" y="227"/>
                    </a:moveTo>
                    <a:lnTo>
                      <a:pt x="154" y="227"/>
                    </a:lnTo>
                    <a:lnTo>
                      <a:pt x="157" y="227"/>
                    </a:lnTo>
                    <a:lnTo>
                      <a:pt x="157" y="225"/>
                    </a:lnTo>
                    <a:lnTo>
                      <a:pt x="157" y="227"/>
                    </a:lnTo>
                    <a:close/>
                    <a:moveTo>
                      <a:pt x="152" y="227"/>
                    </a:moveTo>
                    <a:lnTo>
                      <a:pt x="149" y="227"/>
                    </a:lnTo>
                    <a:lnTo>
                      <a:pt x="149" y="225"/>
                    </a:lnTo>
                    <a:lnTo>
                      <a:pt x="149" y="227"/>
                    </a:lnTo>
                    <a:lnTo>
                      <a:pt x="152" y="227"/>
                    </a:lnTo>
                    <a:close/>
                    <a:moveTo>
                      <a:pt x="147" y="227"/>
                    </a:moveTo>
                    <a:lnTo>
                      <a:pt x="147" y="225"/>
                    </a:lnTo>
                    <a:lnTo>
                      <a:pt x="147" y="227"/>
                    </a:lnTo>
                    <a:close/>
                    <a:moveTo>
                      <a:pt x="149" y="225"/>
                    </a:moveTo>
                    <a:lnTo>
                      <a:pt x="152" y="225"/>
                    </a:lnTo>
                    <a:lnTo>
                      <a:pt x="152" y="227"/>
                    </a:lnTo>
                    <a:lnTo>
                      <a:pt x="149" y="227"/>
                    </a:lnTo>
                    <a:lnTo>
                      <a:pt x="149" y="225"/>
                    </a:lnTo>
                    <a:lnTo>
                      <a:pt x="149" y="227"/>
                    </a:lnTo>
                    <a:lnTo>
                      <a:pt x="152" y="227"/>
                    </a:lnTo>
                    <a:lnTo>
                      <a:pt x="152" y="225"/>
                    </a:lnTo>
                    <a:lnTo>
                      <a:pt x="149" y="225"/>
                    </a:lnTo>
                    <a:close/>
                    <a:moveTo>
                      <a:pt x="149" y="227"/>
                    </a:moveTo>
                    <a:lnTo>
                      <a:pt x="149" y="225"/>
                    </a:lnTo>
                    <a:lnTo>
                      <a:pt x="149" y="227"/>
                    </a:lnTo>
                    <a:close/>
                    <a:moveTo>
                      <a:pt x="164" y="227"/>
                    </a:moveTo>
                    <a:lnTo>
                      <a:pt x="162" y="227"/>
                    </a:lnTo>
                    <a:lnTo>
                      <a:pt x="159" y="227"/>
                    </a:lnTo>
                    <a:lnTo>
                      <a:pt x="157" y="227"/>
                    </a:lnTo>
                    <a:lnTo>
                      <a:pt x="159" y="227"/>
                    </a:lnTo>
                    <a:lnTo>
                      <a:pt x="159" y="225"/>
                    </a:lnTo>
                    <a:lnTo>
                      <a:pt x="162" y="225"/>
                    </a:lnTo>
                    <a:lnTo>
                      <a:pt x="162" y="227"/>
                    </a:lnTo>
                    <a:lnTo>
                      <a:pt x="164" y="227"/>
                    </a:lnTo>
                    <a:close/>
                    <a:moveTo>
                      <a:pt x="144" y="225"/>
                    </a:moveTo>
                    <a:lnTo>
                      <a:pt x="147" y="225"/>
                    </a:lnTo>
                    <a:lnTo>
                      <a:pt x="144" y="225"/>
                    </a:lnTo>
                    <a:lnTo>
                      <a:pt x="144" y="227"/>
                    </a:lnTo>
                    <a:lnTo>
                      <a:pt x="142" y="227"/>
                    </a:lnTo>
                    <a:lnTo>
                      <a:pt x="142" y="225"/>
                    </a:lnTo>
                    <a:lnTo>
                      <a:pt x="144" y="225"/>
                    </a:lnTo>
                    <a:close/>
                    <a:moveTo>
                      <a:pt x="144" y="225"/>
                    </a:moveTo>
                    <a:lnTo>
                      <a:pt x="142" y="225"/>
                    </a:lnTo>
                    <a:lnTo>
                      <a:pt x="144" y="225"/>
                    </a:lnTo>
                    <a:close/>
                    <a:moveTo>
                      <a:pt x="142" y="225"/>
                    </a:moveTo>
                    <a:lnTo>
                      <a:pt x="140" y="225"/>
                    </a:lnTo>
                    <a:lnTo>
                      <a:pt x="142" y="225"/>
                    </a:lnTo>
                    <a:close/>
                    <a:moveTo>
                      <a:pt x="166" y="225"/>
                    </a:moveTo>
                    <a:lnTo>
                      <a:pt x="164" y="225"/>
                    </a:lnTo>
                    <a:lnTo>
                      <a:pt x="166" y="225"/>
                    </a:lnTo>
                    <a:close/>
                    <a:moveTo>
                      <a:pt x="140" y="225"/>
                    </a:moveTo>
                    <a:lnTo>
                      <a:pt x="137" y="225"/>
                    </a:lnTo>
                    <a:lnTo>
                      <a:pt x="140" y="225"/>
                    </a:lnTo>
                    <a:close/>
                    <a:moveTo>
                      <a:pt x="166" y="225"/>
                    </a:moveTo>
                    <a:lnTo>
                      <a:pt x="169" y="225"/>
                    </a:lnTo>
                    <a:lnTo>
                      <a:pt x="171" y="225"/>
                    </a:lnTo>
                    <a:lnTo>
                      <a:pt x="174" y="225"/>
                    </a:lnTo>
                    <a:lnTo>
                      <a:pt x="176" y="225"/>
                    </a:lnTo>
                    <a:lnTo>
                      <a:pt x="179" y="222"/>
                    </a:lnTo>
                    <a:lnTo>
                      <a:pt x="181" y="222"/>
                    </a:lnTo>
                    <a:lnTo>
                      <a:pt x="179" y="225"/>
                    </a:lnTo>
                    <a:lnTo>
                      <a:pt x="176" y="225"/>
                    </a:lnTo>
                    <a:lnTo>
                      <a:pt x="176" y="227"/>
                    </a:lnTo>
                    <a:lnTo>
                      <a:pt x="174" y="227"/>
                    </a:lnTo>
                    <a:lnTo>
                      <a:pt x="171" y="227"/>
                    </a:lnTo>
                    <a:lnTo>
                      <a:pt x="169" y="227"/>
                    </a:lnTo>
                    <a:lnTo>
                      <a:pt x="169" y="225"/>
                    </a:lnTo>
                    <a:lnTo>
                      <a:pt x="169" y="227"/>
                    </a:lnTo>
                    <a:lnTo>
                      <a:pt x="166" y="227"/>
                    </a:lnTo>
                    <a:lnTo>
                      <a:pt x="164" y="227"/>
                    </a:lnTo>
                    <a:lnTo>
                      <a:pt x="162" y="227"/>
                    </a:lnTo>
                    <a:lnTo>
                      <a:pt x="162" y="225"/>
                    </a:lnTo>
                    <a:lnTo>
                      <a:pt x="164" y="225"/>
                    </a:lnTo>
                    <a:lnTo>
                      <a:pt x="166" y="225"/>
                    </a:lnTo>
                    <a:close/>
                    <a:moveTo>
                      <a:pt x="135" y="222"/>
                    </a:moveTo>
                    <a:lnTo>
                      <a:pt x="137" y="222"/>
                    </a:lnTo>
                    <a:lnTo>
                      <a:pt x="135" y="222"/>
                    </a:lnTo>
                    <a:close/>
                    <a:moveTo>
                      <a:pt x="118" y="222"/>
                    </a:moveTo>
                    <a:lnTo>
                      <a:pt x="115" y="222"/>
                    </a:lnTo>
                    <a:lnTo>
                      <a:pt x="118" y="222"/>
                    </a:lnTo>
                    <a:close/>
                    <a:moveTo>
                      <a:pt x="135" y="222"/>
                    </a:moveTo>
                    <a:lnTo>
                      <a:pt x="132" y="222"/>
                    </a:lnTo>
                    <a:lnTo>
                      <a:pt x="135" y="222"/>
                    </a:lnTo>
                    <a:close/>
                    <a:moveTo>
                      <a:pt x="132" y="222"/>
                    </a:moveTo>
                    <a:lnTo>
                      <a:pt x="130" y="222"/>
                    </a:lnTo>
                    <a:lnTo>
                      <a:pt x="132" y="222"/>
                    </a:lnTo>
                    <a:close/>
                    <a:moveTo>
                      <a:pt x="122" y="222"/>
                    </a:moveTo>
                    <a:lnTo>
                      <a:pt x="120" y="222"/>
                    </a:lnTo>
                    <a:lnTo>
                      <a:pt x="122" y="222"/>
                    </a:lnTo>
                    <a:close/>
                    <a:moveTo>
                      <a:pt x="125" y="222"/>
                    </a:moveTo>
                    <a:lnTo>
                      <a:pt x="122" y="222"/>
                    </a:lnTo>
                    <a:lnTo>
                      <a:pt x="122" y="220"/>
                    </a:lnTo>
                    <a:lnTo>
                      <a:pt x="122" y="222"/>
                    </a:lnTo>
                    <a:lnTo>
                      <a:pt x="125" y="222"/>
                    </a:lnTo>
                    <a:close/>
                    <a:moveTo>
                      <a:pt x="142" y="163"/>
                    </a:moveTo>
                    <a:lnTo>
                      <a:pt x="142" y="161"/>
                    </a:lnTo>
                    <a:lnTo>
                      <a:pt x="144" y="161"/>
                    </a:lnTo>
                    <a:lnTo>
                      <a:pt x="142" y="161"/>
                    </a:lnTo>
                    <a:lnTo>
                      <a:pt x="142" y="163"/>
                    </a:lnTo>
                    <a:close/>
                    <a:moveTo>
                      <a:pt x="149" y="159"/>
                    </a:moveTo>
                    <a:lnTo>
                      <a:pt x="147" y="159"/>
                    </a:lnTo>
                    <a:lnTo>
                      <a:pt x="149" y="159"/>
                    </a:lnTo>
                    <a:close/>
                    <a:moveTo>
                      <a:pt x="149" y="156"/>
                    </a:moveTo>
                    <a:lnTo>
                      <a:pt x="149" y="159"/>
                    </a:lnTo>
                    <a:lnTo>
                      <a:pt x="149" y="156"/>
                    </a:lnTo>
                    <a:close/>
                    <a:moveTo>
                      <a:pt x="149" y="156"/>
                    </a:moveTo>
                    <a:lnTo>
                      <a:pt x="149" y="159"/>
                    </a:lnTo>
                    <a:lnTo>
                      <a:pt x="149" y="156"/>
                    </a:lnTo>
                    <a:close/>
                    <a:moveTo>
                      <a:pt x="152" y="151"/>
                    </a:moveTo>
                    <a:lnTo>
                      <a:pt x="149" y="151"/>
                    </a:lnTo>
                    <a:lnTo>
                      <a:pt x="149" y="154"/>
                    </a:lnTo>
                    <a:lnTo>
                      <a:pt x="149" y="151"/>
                    </a:lnTo>
                    <a:lnTo>
                      <a:pt x="152" y="151"/>
                    </a:lnTo>
                    <a:close/>
                    <a:moveTo>
                      <a:pt x="154" y="144"/>
                    </a:moveTo>
                    <a:lnTo>
                      <a:pt x="152" y="144"/>
                    </a:lnTo>
                    <a:lnTo>
                      <a:pt x="154" y="144"/>
                    </a:lnTo>
                    <a:close/>
                    <a:moveTo>
                      <a:pt x="152" y="141"/>
                    </a:moveTo>
                    <a:lnTo>
                      <a:pt x="152" y="139"/>
                    </a:lnTo>
                    <a:lnTo>
                      <a:pt x="152" y="141"/>
                    </a:lnTo>
                    <a:close/>
                    <a:moveTo>
                      <a:pt x="149" y="134"/>
                    </a:moveTo>
                    <a:lnTo>
                      <a:pt x="152" y="134"/>
                    </a:lnTo>
                    <a:lnTo>
                      <a:pt x="149" y="134"/>
                    </a:lnTo>
                    <a:close/>
                    <a:moveTo>
                      <a:pt x="220" y="156"/>
                    </a:moveTo>
                    <a:lnTo>
                      <a:pt x="223" y="156"/>
                    </a:lnTo>
                    <a:lnTo>
                      <a:pt x="225" y="156"/>
                    </a:lnTo>
                    <a:lnTo>
                      <a:pt x="223" y="156"/>
                    </a:lnTo>
                    <a:lnTo>
                      <a:pt x="225" y="156"/>
                    </a:lnTo>
                    <a:lnTo>
                      <a:pt x="228" y="156"/>
                    </a:lnTo>
                    <a:lnTo>
                      <a:pt x="228" y="159"/>
                    </a:lnTo>
                    <a:lnTo>
                      <a:pt x="225" y="159"/>
                    </a:lnTo>
                    <a:lnTo>
                      <a:pt x="228" y="159"/>
                    </a:lnTo>
                    <a:lnTo>
                      <a:pt x="228" y="156"/>
                    </a:lnTo>
                    <a:lnTo>
                      <a:pt x="228" y="159"/>
                    </a:lnTo>
                    <a:lnTo>
                      <a:pt x="228" y="161"/>
                    </a:lnTo>
                    <a:lnTo>
                      <a:pt x="228" y="159"/>
                    </a:lnTo>
                    <a:lnTo>
                      <a:pt x="228" y="161"/>
                    </a:lnTo>
                    <a:lnTo>
                      <a:pt x="225" y="161"/>
                    </a:lnTo>
                    <a:lnTo>
                      <a:pt x="228" y="161"/>
                    </a:lnTo>
                    <a:lnTo>
                      <a:pt x="225" y="161"/>
                    </a:lnTo>
                    <a:lnTo>
                      <a:pt x="223" y="161"/>
                    </a:lnTo>
                    <a:lnTo>
                      <a:pt x="223" y="159"/>
                    </a:lnTo>
                    <a:lnTo>
                      <a:pt x="223" y="161"/>
                    </a:lnTo>
                    <a:lnTo>
                      <a:pt x="225" y="161"/>
                    </a:lnTo>
                    <a:lnTo>
                      <a:pt x="223" y="161"/>
                    </a:lnTo>
                    <a:lnTo>
                      <a:pt x="223" y="159"/>
                    </a:lnTo>
                    <a:lnTo>
                      <a:pt x="223" y="161"/>
                    </a:lnTo>
                    <a:lnTo>
                      <a:pt x="220" y="161"/>
                    </a:lnTo>
                    <a:lnTo>
                      <a:pt x="223" y="161"/>
                    </a:lnTo>
                    <a:lnTo>
                      <a:pt x="220" y="161"/>
                    </a:lnTo>
                    <a:lnTo>
                      <a:pt x="220" y="163"/>
                    </a:lnTo>
                    <a:lnTo>
                      <a:pt x="220" y="161"/>
                    </a:lnTo>
                    <a:lnTo>
                      <a:pt x="220" y="163"/>
                    </a:lnTo>
                    <a:lnTo>
                      <a:pt x="220" y="161"/>
                    </a:lnTo>
                    <a:lnTo>
                      <a:pt x="223" y="161"/>
                    </a:lnTo>
                    <a:lnTo>
                      <a:pt x="223" y="163"/>
                    </a:lnTo>
                    <a:lnTo>
                      <a:pt x="223" y="161"/>
                    </a:lnTo>
                    <a:lnTo>
                      <a:pt x="223" y="163"/>
                    </a:lnTo>
                    <a:lnTo>
                      <a:pt x="223" y="161"/>
                    </a:lnTo>
                    <a:lnTo>
                      <a:pt x="225" y="161"/>
                    </a:lnTo>
                    <a:lnTo>
                      <a:pt x="225" y="163"/>
                    </a:lnTo>
                    <a:lnTo>
                      <a:pt x="225" y="161"/>
                    </a:lnTo>
                    <a:lnTo>
                      <a:pt x="228" y="161"/>
                    </a:lnTo>
                    <a:lnTo>
                      <a:pt x="228" y="163"/>
                    </a:lnTo>
                    <a:lnTo>
                      <a:pt x="225" y="163"/>
                    </a:lnTo>
                    <a:lnTo>
                      <a:pt x="228" y="163"/>
                    </a:lnTo>
                    <a:lnTo>
                      <a:pt x="225" y="163"/>
                    </a:lnTo>
                    <a:lnTo>
                      <a:pt x="223" y="163"/>
                    </a:lnTo>
                    <a:lnTo>
                      <a:pt x="225" y="163"/>
                    </a:lnTo>
                    <a:lnTo>
                      <a:pt x="228" y="163"/>
                    </a:lnTo>
                    <a:lnTo>
                      <a:pt x="228" y="166"/>
                    </a:lnTo>
                    <a:lnTo>
                      <a:pt x="225" y="166"/>
                    </a:lnTo>
                    <a:lnTo>
                      <a:pt x="225" y="163"/>
                    </a:lnTo>
                    <a:lnTo>
                      <a:pt x="225" y="166"/>
                    </a:lnTo>
                    <a:lnTo>
                      <a:pt x="228" y="166"/>
                    </a:lnTo>
                    <a:lnTo>
                      <a:pt x="225" y="166"/>
                    </a:lnTo>
                    <a:lnTo>
                      <a:pt x="225" y="168"/>
                    </a:lnTo>
                    <a:lnTo>
                      <a:pt x="225" y="166"/>
                    </a:lnTo>
                    <a:lnTo>
                      <a:pt x="223" y="166"/>
                    </a:lnTo>
                    <a:lnTo>
                      <a:pt x="225" y="166"/>
                    </a:lnTo>
                    <a:lnTo>
                      <a:pt x="223" y="166"/>
                    </a:lnTo>
                    <a:lnTo>
                      <a:pt x="223" y="168"/>
                    </a:lnTo>
                    <a:lnTo>
                      <a:pt x="225" y="168"/>
                    </a:lnTo>
                    <a:lnTo>
                      <a:pt x="225" y="166"/>
                    </a:lnTo>
                    <a:lnTo>
                      <a:pt x="225" y="168"/>
                    </a:lnTo>
                    <a:lnTo>
                      <a:pt x="223" y="168"/>
                    </a:lnTo>
                    <a:lnTo>
                      <a:pt x="225" y="168"/>
                    </a:lnTo>
                    <a:lnTo>
                      <a:pt x="223" y="168"/>
                    </a:lnTo>
                    <a:lnTo>
                      <a:pt x="223" y="171"/>
                    </a:lnTo>
                    <a:lnTo>
                      <a:pt x="223" y="168"/>
                    </a:lnTo>
                    <a:lnTo>
                      <a:pt x="223" y="171"/>
                    </a:lnTo>
                    <a:lnTo>
                      <a:pt x="223" y="173"/>
                    </a:lnTo>
                    <a:lnTo>
                      <a:pt x="223" y="176"/>
                    </a:lnTo>
                    <a:lnTo>
                      <a:pt x="223" y="178"/>
                    </a:lnTo>
                    <a:lnTo>
                      <a:pt x="223" y="181"/>
                    </a:lnTo>
                    <a:lnTo>
                      <a:pt x="223" y="183"/>
                    </a:lnTo>
                    <a:lnTo>
                      <a:pt x="223" y="185"/>
                    </a:lnTo>
                    <a:lnTo>
                      <a:pt x="220" y="185"/>
                    </a:lnTo>
                    <a:lnTo>
                      <a:pt x="220" y="188"/>
                    </a:lnTo>
                    <a:lnTo>
                      <a:pt x="223" y="188"/>
                    </a:lnTo>
                    <a:lnTo>
                      <a:pt x="223" y="190"/>
                    </a:lnTo>
                    <a:lnTo>
                      <a:pt x="220" y="190"/>
                    </a:lnTo>
                    <a:lnTo>
                      <a:pt x="223" y="193"/>
                    </a:lnTo>
                    <a:lnTo>
                      <a:pt x="220" y="193"/>
                    </a:lnTo>
                    <a:lnTo>
                      <a:pt x="220" y="195"/>
                    </a:lnTo>
                    <a:lnTo>
                      <a:pt x="223" y="195"/>
                    </a:lnTo>
                    <a:lnTo>
                      <a:pt x="220" y="195"/>
                    </a:lnTo>
                    <a:lnTo>
                      <a:pt x="220" y="198"/>
                    </a:lnTo>
                    <a:lnTo>
                      <a:pt x="220" y="200"/>
                    </a:lnTo>
                    <a:lnTo>
                      <a:pt x="218" y="200"/>
                    </a:lnTo>
                    <a:lnTo>
                      <a:pt x="218" y="203"/>
                    </a:lnTo>
                    <a:lnTo>
                      <a:pt x="218" y="205"/>
                    </a:lnTo>
                    <a:lnTo>
                      <a:pt x="215" y="205"/>
                    </a:lnTo>
                    <a:lnTo>
                      <a:pt x="213" y="205"/>
                    </a:lnTo>
                    <a:lnTo>
                      <a:pt x="213" y="207"/>
                    </a:lnTo>
                    <a:lnTo>
                      <a:pt x="210" y="207"/>
                    </a:lnTo>
                    <a:lnTo>
                      <a:pt x="210" y="210"/>
                    </a:lnTo>
                    <a:lnTo>
                      <a:pt x="208" y="210"/>
                    </a:lnTo>
                    <a:lnTo>
                      <a:pt x="208" y="212"/>
                    </a:lnTo>
                    <a:lnTo>
                      <a:pt x="206" y="212"/>
                    </a:lnTo>
                    <a:lnTo>
                      <a:pt x="203" y="212"/>
                    </a:lnTo>
                    <a:lnTo>
                      <a:pt x="201" y="212"/>
                    </a:lnTo>
                    <a:lnTo>
                      <a:pt x="201" y="215"/>
                    </a:lnTo>
                    <a:lnTo>
                      <a:pt x="201" y="217"/>
                    </a:lnTo>
                    <a:lnTo>
                      <a:pt x="198" y="217"/>
                    </a:lnTo>
                    <a:lnTo>
                      <a:pt x="196" y="217"/>
                    </a:lnTo>
                    <a:lnTo>
                      <a:pt x="196" y="220"/>
                    </a:lnTo>
                    <a:lnTo>
                      <a:pt x="196" y="222"/>
                    </a:lnTo>
                    <a:lnTo>
                      <a:pt x="196" y="225"/>
                    </a:lnTo>
                    <a:lnTo>
                      <a:pt x="193" y="225"/>
                    </a:lnTo>
                    <a:lnTo>
                      <a:pt x="193" y="227"/>
                    </a:lnTo>
                    <a:lnTo>
                      <a:pt x="191" y="227"/>
                    </a:lnTo>
                    <a:lnTo>
                      <a:pt x="188" y="227"/>
                    </a:lnTo>
                    <a:lnTo>
                      <a:pt x="188" y="225"/>
                    </a:lnTo>
                    <a:lnTo>
                      <a:pt x="186" y="225"/>
                    </a:lnTo>
                    <a:lnTo>
                      <a:pt x="186" y="222"/>
                    </a:lnTo>
                    <a:lnTo>
                      <a:pt x="186" y="225"/>
                    </a:lnTo>
                    <a:lnTo>
                      <a:pt x="184" y="225"/>
                    </a:lnTo>
                    <a:lnTo>
                      <a:pt x="184" y="222"/>
                    </a:lnTo>
                    <a:lnTo>
                      <a:pt x="181" y="222"/>
                    </a:lnTo>
                    <a:lnTo>
                      <a:pt x="179" y="222"/>
                    </a:lnTo>
                    <a:lnTo>
                      <a:pt x="176" y="222"/>
                    </a:lnTo>
                    <a:lnTo>
                      <a:pt x="174" y="222"/>
                    </a:lnTo>
                    <a:lnTo>
                      <a:pt x="171" y="222"/>
                    </a:lnTo>
                    <a:lnTo>
                      <a:pt x="171" y="225"/>
                    </a:lnTo>
                    <a:lnTo>
                      <a:pt x="169" y="225"/>
                    </a:lnTo>
                    <a:lnTo>
                      <a:pt x="166" y="225"/>
                    </a:lnTo>
                    <a:lnTo>
                      <a:pt x="164" y="225"/>
                    </a:lnTo>
                    <a:lnTo>
                      <a:pt x="162" y="225"/>
                    </a:lnTo>
                    <a:lnTo>
                      <a:pt x="159" y="225"/>
                    </a:lnTo>
                    <a:lnTo>
                      <a:pt x="157" y="225"/>
                    </a:lnTo>
                    <a:lnTo>
                      <a:pt x="157" y="227"/>
                    </a:lnTo>
                    <a:lnTo>
                      <a:pt x="154" y="227"/>
                    </a:lnTo>
                    <a:lnTo>
                      <a:pt x="152" y="227"/>
                    </a:lnTo>
                    <a:lnTo>
                      <a:pt x="152" y="225"/>
                    </a:lnTo>
                    <a:lnTo>
                      <a:pt x="149" y="225"/>
                    </a:lnTo>
                    <a:lnTo>
                      <a:pt x="147" y="225"/>
                    </a:lnTo>
                    <a:lnTo>
                      <a:pt x="144" y="225"/>
                    </a:lnTo>
                    <a:lnTo>
                      <a:pt x="142" y="225"/>
                    </a:lnTo>
                    <a:lnTo>
                      <a:pt x="140" y="225"/>
                    </a:lnTo>
                    <a:lnTo>
                      <a:pt x="137" y="222"/>
                    </a:lnTo>
                    <a:lnTo>
                      <a:pt x="135" y="222"/>
                    </a:lnTo>
                    <a:lnTo>
                      <a:pt x="132" y="222"/>
                    </a:lnTo>
                    <a:lnTo>
                      <a:pt x="130" y="222"/>
                    </a:lnTo>
                    <a:lnTo>
                      <a:pt x="127" y="222"/>
                    </a:lnTo>
                    <a:lnTo>
                      <a:pt x="125" y="222"/>
                    </a:lnTo>
                    <a:lnTo>
                      <a:pt x="125" y="220"/>
                    </a:lnTo>
                    <a:lnTo>
                      <a:pt x="122" y="220"/>
                    </a:lnTo>
                    <a:lnTo>
                      <a:pt x="120" y="222"/>
                    </a:lnTo>
                    <a:lnTo>
                      <a:pt x="118" y="222"/>
                    </a:lnTo>
                    <a:lnTo>
                      <a:pt x="115" y="222"/>
                    </a:lnTo>
                    <a:lnTo>
                      <a:pt x="113" y="222"/>
                    </a:lnTo>
                    <a:lnTo>
                      <a:pt x="113" y="220"/>
                    </a:lnTo>
                    <a:lnTo>
                      <a:pt x="110" y="220"/>
                    </a:lnTo>
                    <a:lnTo>
                      <a:pt x="113" y="220"/>
                    </a:lnTo>
                    <a:lnTo>
                      <a:pt x="113" y="217"/>
                    </a:lnTo>
                    <a:lnTo>
                      <a:pt x="115" y="217"/>
                    </a:lnTo>
                    <a:lnTo>
                      <a:pt x="115" y="215"/>
                    </a:lnTo>
                    <a:lnTo>
                      <a:pt x="115" y="217"/>
                    </a:lnTo>
                    <a:lnTo>
                      <a:pt x="115" y="215"/>
                    </a:lnTo>
                    <a:lnTo>
                      <a:pt x="118" y="215"/>
                    </a:lnTo>
                    <a:lnTo>
                      <a:pt x="118" y="212"/>
                    </a:lnTo>
                    <a:lnTo>
                      <a:pt x="115" y="212"/>
                    </a:lnTo>
                    <a:lnTo>
                      <a:pt x="118" y="212"/>
                    </a:lnTo>
                    <a:lnTo>
                      <a:pt x="120" y="212"/>
                    </a:lnTo>
                    <a:lnTo>
                      <a:pt x="120" y="210"/>
                    </a:lnTo>
                    <a:lnTo>
                      <a:pt x="122" y="210"/>
                    </a:lnTo>
                    <a:lnTo>
                      <a:pt x="122" y="207"/>
                    </a:lnTo>
                    <a:lnTo>
                      <a:pt x="122" y="205"/>
                    </a:lnTo>
                    <a:lnTo>
                      <a:pt x="125" y="205"/>
                    </a:lnTo>
                    <a:lnTo>
                      <a:pt x="125" y="203"/>
                    </a:lnTo>
                    <a:lnTo>
                      <a:pt x="122" y="203"/>
                    </a:lnTo>
                    <a:lnTo>
                      <a:pt x="122" y="200"/>
                    </a:lnTo>
                    <a:lnTo>
                      <a:pt x="125" y="200"/>
                    </a:lnTo>
                    <a:lnTo>
                      <a:pt x="122" y="200"/>
                    </a:lnTo>
                    <a:lnTo>
                      <a:pt x="125" y="200"/>
                    </a:lnTo>
                    <a:lnTo>
                      <a:pt x="125" y="198"/>
                    </a:lnTo>
                    <a:lnTo>
                      <a:pt x="125" y="195"/>
                    </a:lnTo>
                    <a:lnTo>
                      <a:pt x="125" y="193"/>
                    </a:lnTo>
                    <a:lnTo>
                      <a:pt x="127" y="193"/>
                    </a:lnTo>
                    <a:lnTo>
                      <a:pt x="125" y="193"/>
                    </a:lnTo>
                    <a:lnTo>
                      <a:pt x="127" y="193"/>
                    </a:lnTo>
                    <a:lnTo>
                      <a:pt x="127" y="190"/>
                    </a:lnTo>
                    <a:lnTo>
                      <a:pt x="130" y="190"/>
                    </a:lnTo>
                    <a:lnTo>
                      <a:pt x="130" y="188"/>
                    </a:lnTo>
                    <a:lnTo>
                      <a:pt x="132" y="188"/>
                    </a:lnTo>
                    <a:lnTo>
                      <a:pt x="135" y="188"/>
                    </a:lnTo>
                    <a:lnTo>
                      <a:pt x="135" y="185"/>
                    </a:lnTo>
                    <a:lnTo>
                      <a:pt x="132" y="185"/>
                    </a:lnTo>
                    <a:lnTo>
                      <a:pt x="135" y="185"/>
                    </a:lnTo>
                    <a:lnTo>
                      <a:pt x="135" y="183"/>
                    </a:lnTo>
                    <a:lnTo>
                      <a:pt x="132" y="183"/>
                    </a:lnTo>
                    <a:lnTo>
                      <a:pt x="135" y="183"/>
                    </a:lnTo>
                    <a:lnTo>
                      <a:pt x="135" y="181"/>
                    </a:lnTo>
                    <a:lnTo>
                      <a:pt x="137" y="181"/>
                    </a:lnTo>
                    <a:lnTo>
                      <a:pt x="137" y="178"/>
                    </a:lnTo>
                    <a:lnTo>
                      <a:pt x="135" y="178"/>
                    </a:lnTo>
                    <a:lnTo>
                      <a:pt x="137" y="178"/>
                    </a:lnTo>
                    <a:lnTo>
                      <a:pt x="140" y="178"/>
                    </a:lnTo>
                    <a:lnTo>
                      <a:pt x="140" y="176"/>
                    </a:lnTo>
                    <a:lnTo>
                      <a:pt x="142" y="176"/>
                    </a:lnTo>
                    <a:lnTo>
                      <a:pt x="142" y="173"/>
                    </a:lnTo>
                    <a:lnTo>
                      <a:pt x="142" y="171"/>
                    </a:lnTo>
                    <a:lnTo>
                      <a:pt x="140" y="171"/>
                    </a:lnTo>
                    <a:lnTo>
                      <a:pt x="140" y="168"/>
                    </a:lnTo>
                    <a:lnTo>
                      <a:pt x="140" y="166"/>
                    </a:lnTo>
                    <a:lnTo>
                      <a:pt x="142" y="166"/>
                    </a:lnTo>
                    <a:lnTo>
                      <a:pt x="142" y="163"/>
                    </a:lnTo>
                    <a:lnTo>
                      <a:pt x="142" y="161"/>
                    </a:lnTo>
                    <a:lnTo>
                      <a:pt x="144" y="161"/>
                    </a:lnTo>
                    <a:lnTo>
                      <a:pt x="144" y="163"/>
                    </a:lnTo>
                    <a:lnTo>
                      <a:pt x="147" y="163"/>
                    </a:lnTo>
                    <a:lnTo>
                      <a:pt x="144" y="163"/>
                    </a:lnTo>
                    <a:lnTo>
                      <a:pt x="144" y="161"/>
                    </a:lnTo>
                    <a:lnTo>
                      <a:pt x="147" y="161"/>
                    </a:lnTo>
                    <a:lnTo>
                      <a:pt x="147" y="159"/>
                    </a:lnTo>
                    <a:lnTo>
                      <a:pt x="149" y="159"/>
                    </a:lnTo>
                    <a:lnTo>
                      <a:pt x="149" y="156"/>
                    </a:lnTo>
                    <a:lnTo>
                      <a:pt x="152" y="156"/>
                    </a:lnTo>
                    <a:lnTo>
                      <a:pt x="149" y="156"/>
                    </a:lnTo>
                    <a:lnTo>
                      <a:pt x="149" y="154"/>
                    </a:lnTo>
                    <a:lnTo>
                      <a:pt x="152" y="154"/>
                    </a:lnTo>
                    <a:lnTo>
                      <a:pt x="152" y="151"/>
                    </a:lnTo>
                    <a:lnTo>
                      <a:pt x="152" y="149"/>
                    </a:lnTo>
                    <a:lnTo>
                      <a:pt x="152" y="146"/>
                    </a:lnTo>
                    <a:lnTo>
                      <a:pt x="152" y="144"/>
                    </a:lnTo>
                    <a:lnTo>
                      <a:pt x="154" y="144"/>
                    </a:lnTo>
                    <a:lnTo>
                      <a:pt x="152" y="144"/>
                    </a:lnTo>
                    <a:lnTo>
                      <a:pt x="152" y="141"/>
                    </a:lnTo>
                    <a:lnTo>
                      <a:pt x="152" y="139"/>
                    </a:lnTo>
                    <a:lnTo>
                      <a:pt x="152" y="137"/>
                    </a:lnTo>
                    <a:lnTo>
                      <a:pt x="149" y="137"/>
                    </a:lnTo>
                    <a:lnTo>
                      <a:pt x="149" y="134"/>
                    </a:lnTo>
                    <a:lnTo>
                      <a:pt x="152" y="134"/>
                    </a:lnTo>
                    <a:lnTo>
                      <a:pt x="152" y="132"/>
                    </a:lnTo>
                    <a:lnTo>
                      <a:pt x="149" y="132"/>
                    </a:lnTo>
                    <a:lnTo>
                      <a:pt x="152" y="132"/>
                    </a:lnTo>
                    <a:lnTo>
                      <a:pt x="152" y="129"/>
                    </a:lnTo>
                    <a:lnTo>
                      <a:pt x="152" y="132"/>
                    </a:lnTo>
                    <a:lnTo>
                      <a:pt x="149" y="132"/>
                    </a:lnTo>
                    <a:lnTo>
                      <a:pt x="152" y="132"/>
                    </a:lnTo>
                    <a:lnTo>
                      <a:pt x="152" y="129"/>
                    </a:lnTo>
                    <a:lnTo>
                      <a:pt x="149" y="129"/>
                    </a:lnTo>
                    <a:lnTo>
                      <a:pt x="149" y="127"/>
                    </a:lnTo>
                    <a:lnTo>
                      <a:pt x="149" y="124"/>
                    </a:lnTo>
                    <a:lnTo>
                      <a:pt x="149" y="122"/>
                    </a:lnTo>
                    <a:lnTo>
                      <a:pt x="147" y="122"/>
                    </a:lnTo>
                    <a:lnTo>
                      <a:pt x="144" y="122"/>
                    </a:lnTo>
                    <a:lnTo>
                      <a:pt x="144" y="119"/>
                    </a:lnTo>
                    <a:lnTo>
                      <a:pt x="144" y="117"/>
                    </a:lnTo>
                    <a:lnTo>
                      <a:pt x="144" y="119"/>
                    </a:lnTo>
                    <a:lnTo>
                      <a:pt x="144" y="122"/>
                    </a:lnTo>
                    <a:lnTo>
                      <a:pt x="147" y="122"/>
                    </a:lnTo>
                    <a:lnTo>
                      <a:pt x="149" y="122"/>
                    </a:lnTo>
                    <a:lnTo>
                      <a:pt x="149" y="124"/>
                    </a:lnTo>
                    <a:lnTo>
                      <a:pt x="149" y="127"/>
                    </a:lnTo>
                    <a:lnTo>
                      <a:pt x="149" y="129"/>
                    </a:lnTo>
                    <a:lnTo>
                      <a:pt x="149" y="132"/>
                    </a:lnTo>
                    <a:lnTo>
                      <a:pt x="152" y="132"/>
                    </a:lnTo>
                    <a:lnTo>
                      <a:pt x="149" y="132"/>
                    </a:lnTo>
                    <a:lnTo>
                      <a:pt x="149" y="134"/>
                    </a:lnTo>
                    <a:lnTo>
                      <a:pt x="152" y="134"/>
                    </a:lnTo>
                    <a:lnTo>
                      <a:pt x="149" y="134"/>
                    </a:lnTo>
                    <a:lnTo>
                      <a:pt x="149" y="132"/>
                    </a:lnTo>
                    <a:lnTo>
                      <a:pt x="149" y="134"/>
                    </a:lnTo>
                    <a:lnTo>
                      <a:pt x="149" y="137"/>
                    </a:lnTo>
                    <a:lnTo>
                      <a:pt x="152" y="137"/>
                    </a:lnTo>
                    <a:lnTo>
                      <a:pt x="152" y="139"/>
                    </a:lnTo>
                    <a:lnTo>
                      <a:pt x="152" y="141"/>
                    </a:lnTo>
                    <a:lnTo>
                      <a:pt x="152" y="144"/>
                    </a:lnTo>
                    <a:lnTo>
                      <a:pt x="152" y="146"/>
                    </a:lnTo>
                    <a:lnTo>
                      <a:pt x="152" y="149"/>
                    </a:lnTo>
                    <a:lnTo>
                      <a:pt x="152" y="151"/>
                    </a:lnTo>
                    <a:lnTo>
                      <a:pt x="152" y="149"/>
                    </a:lnTo>
                    <a:lnTo>
                      <a:pt x="152" y="151"/>
                    </a:lnTo>
                    <a:lnTo>
                      <a:pt x="152" y="149"/>
                    </a:lnTo>
                    <a:lnTo>
                      <a:pt x="152" y="151"/>
                    </a:lnTo>
                    <a:lnTo>
                      <a:pt x="149" y="151"/>
                    </a:lnTo>
                    <a:lnTo>
                      <a:pt x="149" y="154"/>
                    </a:lnTo>
                    <a:lnTo>
                      <a:pt x="147" y="154"/>
                    </a:lnTo>
                    <a:lnTo>
                      <a:pt x="149" y="154"/>
                    </a:lnTo>
                    <a:lnTo>
                      <a:pt x="149" y="156"/>
                    </a:lnTo>
                    <a:lnTo>
                      <a:pt x="152" y="156"/>
                    </a:lnTo>
                    <a:lnTo>
                      <a:pt x="149" y="156"/>
                    </a:lnTo>
                    <a:lnTo>
                      <a:pt x="149" y="159"/>
                    </a:lnTo>
                    <a:lnTo>
                      <a:pt x="147" y="159"/>
                    </a:lnTo>
                    <a:lnTo>
                      <a:pt x="147" y="161"/>
                    </a:lnTo>
                    <a:lnTo>
                      <a:pt x="144" y="161"/>
                    </a:lnTo>
                    <a:lnTo>
                      <a:pt x="142" y="161"/>
                    </a:lnTo>
                    <a:lnTo>
                      <a:pt x="142" y="163"/>
                    </a:lnTo>
                    <a:lnTo>
                      <a:pt x="142" y="166"/>
                    </a:lnTo>
                    <a:lnTo>
                      <a:pt x="140" y="166"/>
                    </a:lnTo>
                    <a:lnTo>
                      <a:pt x="137" y="166"/>
                    </a:lnTo>
                    <a:lnTo>
                      <a:pt x="137" y="163"/>
                    </a:lnTo>
                    <a:lnTo>
                      <a:pt x="135" y="163"/>
                    </a:lnTo>
                    <a:lnTo>
                      <a:pt x="135" y="161"/>
                    </a:lnTo>
                    <a:lnTo>
                      <a:pt x="132" y="161"/>
                    </a:lnTo>
                    <a:lnTo>
                      <a:pt x="130" y="161"/>
                    </a:lnTo>
                    <a:lnTo>
                      <a:pt x="127" y="161"/>
                    </a:lnTo>
                    <a:lnTo>
                      <a:pt x="127" y="159"/>
                    </a:lnTo>
                    <a:lnTo>
                      <a:pt x="125" y="159"/>
                    </a:lnTo>
                    <a:lnTo>
                      <a:pt x="122" y="159"/>
                    </a:lnTo>
                    <a:lnTo>
                      <a:pt x="122" y="156"/>
                    </a:lnTo>
                    <a:lnTo>
                      <a:pt x="122" y="159"/>
                    </a:lnTo>
                    <a:lnTo>
                      <a:pt x="120" y="159"/>
                    </a:lnTo>
                    <a:lnTo>
                      <a:pt x="118" y="159"/>
                    </a:lnTo>
                    <a:lnTo>
                      <a:pt x="118" y="156"/>
                    </a:lnTo>
                    <a:lnTo>
                      <a:pt x="115" y="156"/>
                    </a:lnTo>
                    <a:lnTo>
                      <a:pt x="115" y="154"/>
                    </a:lnTo>
                    <a:lnTo>
                      <a:pt x="115" y="156"/>
                    </a:lnTo>
                    <a:lnTo>
                      <a:pt x="115" y="154"/>
                    </a:lnTo>
                    <a:lnTo>
                      <a:pt x="113" y="154"/>
                    </a:lnTo>
                    <a:lnTo>
                      <a:pt x="110" y="154"/>
                    </a:lnTo>
                    <a:lnTo>
                      <a:pt x="108" y="154"/>
                    </a:lnTo>
                    <a:lnTo>
                      <a:pt x="105" y="151"/>
                    </a:lnTo>
                    <a:lnTo>
                      <a:pt x="103" y="151"/>
                    </a:lnTo>
                    <a:lnTo>
                      <a:pt x="103" y="149"/>
                    </a:lnTo>
                    <a:lnTo>
                      <a:pt x="100" y="149"/>
                    </a:lnTo>
                    <a:lnTo>
                      <a:pt x="98" y="149"/>
                    </a:lnTo>
                    <a:lnTo>
                      <a:pt x="98" y="146"/>
                    </a:lnTo>
                    <a:lnTo>
                      <a:pt x="96" y="146"/>
                    </a:lnTo>
                    <a:lnTo>
                      <a:pt x="93" y="146"/>
                    </a:lnTo>
                    <a:lnTo>
                      <a:pt x="93" y="144"/>
                    </a:lnTo>
                    <a:lnTo>
                      <a:pt x="91" y="144"/>
                    </a:lnTo>
                    <a:lnTo>
                      <a:pt x="91" y="141"/>
                    </a:lnTo>
                    <a:lnTo>
                      <a:pt x="88" y="141"/>
                    </a:lnTo>
                    <a:lnTo>
                      <a:pt x="86" y="139"/>
                    </a:lnTo>
                    <a:lnTo>
                      <a:pt x="83" y="139"/>
                    </a:lnTo>
                    <a:lnTo>
                      <a:pt x="83" y="137"/>
                    </a:lnTo>
                    <a:lnTo>
                      <a:pt x="78" y="134"/>
                    </a:lnTo>
                    <a:lnTo>
                      <a:pt x="76" y="134"/>
                    </a:lnTo>
                    <a:lnTo>
                      <a:pt x="74" y="132"/>
                    </a:lnTo>
                    <a:lnTo>
                      <a:pt x="71" y="132"/>
                    </a:lnTo>
                    <a:lnTo>
                      <a:pt x="69" y="132"/>
                    </a:lnTo>
                    <a:lnTo>
                      <a:pt x="66" y="132"/>
                    </a:lnTo>
                    <a:lnTo>
                      <a:pt x="64" y="132"/>
                    </a:lnTo>
                    <a:lnTo>
                      <a:pt x="61" y="132"/>
                    </a:lnTo>
                    <a:lnTo>
                      <a:pt x="61" y="129"/>
                    </a:lnTo>
                    <a:lnTo>
                      <a:pt x="59" y="129"/>
                    </a:lnTo>
                    <a:lnTo>
                      <a:pt x="56" y="129"/>
                    </a:lnTo>
                    <a:lnTo>
                      <a:pt x="54" y="129"/>
                    </a:lnTo>
                    <a:lnTo>
                      <a:pt x="54" y="127"/>
                    </a:lnTo>
                    <a:lnTo>
                      <a:pt x="52" y="127"/>
                    </a:lnTo>
                    <a:lnTo>
                      <a:pt x="49" y="127"/>
                    </a:lnTo>
                    <a:lnTo>
                      <a:pt x="47" y="127"/>
                    </a:lnTo>
                    <a:lnTo>
                      <a:pt x="47" y="124"/>
                    </a:lnTo>
                    <a:lnTo>
                      <a:pt x="44" y="124"/>
                    </a:lnTo>
                    <a:lnTo>
                      <a:pt x="44" y="122"/>
                    </a:lnTo>
                    <a:lnTo>
                      <a:pt x="44" y="119"/>
                    </a:lnTo>
                    <a:lnTo>
                      <a:pt x="42" y="119"/>
                    </a:lnTo>
                    <a:lnTo>
                      <a:pt x="39" y="119"/>
                    </a:lnTo>
                    <a:lnTo>
                      <a:pt x="39" y="117"/>
                    </a:lnTo>
                    <a:lnTo>
                      <a:pt x="37" y="117"/>
                    </a:lnTo>
                    <a:lnTo>
                      <a:pt x="34" y="117"/>
                    </a:lnTo>
                    <a:lnTo>
                      <a:pt x="34" y="114"/>
                    </a:lnTo>
                    <a:lnTo>
                      <a:pt x="32" y="114"/>
                    </a:lnTo>
                    <a:lnTo>
                      <a:pt x="32" y="112"/>
                    </a:lnTo>
                    <a:lnTo>
                      <a:pt x="30" y="112"/>
                    </a:lnTo>
                    <a:lnTo>
                      <a:pt x="27" y="112"/>
                    </a:lnTo>
                    <a:lnTo>
                      <a:pt x="27" y="110"/>
                    </a:lnTo>
                    <a:lnTo>
                      <a:pt x="25" y="110"/>
                    </a:lnTo>
                    <a:lnTo>
                      <a:pt x="25" y="107"/>
                    </a:lnTo>
                    <a:lnTo>
                      <a:pt x="22" y="107"/>
                    </a:lnTo>
                    <a:lnTo>
                      <a:pt x="22" y="105"/>
                    </a:lnTo>
                    <a:lnTo>
                      <a:pt x="20" y="105"/>
                    </a:lnTo>
                    <a:lnTo>
                      <a:pt x="17" y="102"/>
                    </a:lnTo>
                    <a:lnTo>
                      <a:pt x="17" y="100"/>
                    </a:lnTo>
                    <a:lnTo>
                      <a:pt x="17" y="97"/>
                    </a:lnTo>
                    <a:lnTo>
                      <a:pt x="15" y="100"/>
                    </a:lnTo>
                    <a:lnTo>
                      <a:pt x="15" y="97"/>
                    </a:lnTo>
                    <a:lnTo>
                      <a:pt x="12" y="95"/>
                    </a:lnTo>
                    <a:lnTo>
                      <a:pt x="12" y="92"/>
                    </a:lnTo>
                    <a:lnTo>
                      <a:pt x="10" y="92"/>
                    </a:lnTo>
                    <a:lnTo>
                      <a:pt x="12" y="92"/>
                    </a:lnTo>
                    <a:lnTo>
                      <a:pt x="12" y="90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8" y="88"/>
                    </a:lnTo>
                    <a:lnTo>
                      <a:pt x="8" y="90"/>
                    </a:lnTo>
                    <a:lnTo>
                      <a:pt x="8" y="88"/>
                    </a:lnTo>
                    <a:lnTo>
                      <a:pt x="5" y="88"/>
                    </a:lnTo>
                    <a:lnTo>
                      <a:pt x="8" y="88"/>
                    </a:lnTo>
                    <a:lnTo>
                      <a:pt x="5" y="88"/>
                    </a:lnTo>
                    <a:lnTo>
                      <a:pt x="5" y="85"/>
                    </a:lnTo>
                    <a:lnTo>
                      <a:pt x="5" y="88"/>
                    </a:lnTo>
                    <a:lnTo>
                      <a:pt x="5" y="85"/>
                    </a:lnTo>
                    <a:lnTo>
                      <a:pt x="3" y="85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3" y="80"/>
                    </a:lnTo>
                    <a:lnTo>
                      <a:pt x="3" y="78"/>
                    </a:lnTo>
                    <a:lnTo>
                      <a:pt x="3" y="75"/>
                    </a:lnTo>
                    <a:lnTo>
                      <a:pt x="3" y="73"/>
                    </a:lnTo>
                    <a:lnTo>
                      <a:pt x="5" y="73"/>
                    </a:lnTo>
                    <a:lnTo>
                      <a:pt x="5" y="70"/>
                    </a:lnTo>
                    <a:lnTo>
                      <a:pt x="5" y="68"/>
                    </a:lnTo>
                    <a:lnTo>
                      <a:pt x="5" y="66"/>
                    </a:lnTo>
                    <a:lnTo>
                      <a:pt x="8" y="66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8" y="58"/>
                    </a:lnTo>
                    <a:lnTo>
                      <a:pt x="10" y="56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12" y="51"/>
                    </a:lnTo>
                    <a:lnTo>
                      <a:pt x="12" y="48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2" y="41"/>
                    </a:lnTo>
                    <a:lnTo>
                      <a:pt x="12" y="39"/>
                    </a:lnTo>
                    <a:lnTo>
                      <a:pt x="10" y="39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5" y="34"/>
                    </a:lnTo>
                    <a:lnTo>
                      <a:pt x="15" y="31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7" y="26"/>
                    </a:lnTo>
                    <a:lnTo>
                      <a:pt x="20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2" y="19"/>
                    </a:lnTo>
                    <a:lnTo>
                      <a:pt x="22" y="17"/>
                    </a:lnTo>
                    <a:lnTo>
                      <a:pt x="25" y="14"/>
                    </a:lnTo>
                    <a:lnTo>
                      <a:pt x="25" y="12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30" y="9"/>
                    </a:lnTo>
                    <a:lnTo>
                      <a:pt x="34" y="9"/>
                    </a:lnTo>
                    <a:lnTo>
                      <a:pt x="37" y="9"/>
                    </a:lnTo>
                    <a:lnTo>
                      <a:pt x="39" y="9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7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6" y="4"/>
                    </a:lnTo>
                    <a:lnTo>
                      <a:pt x="59" y="4"/>
                    </a:lnTo>
                    <a:lnTo>
                      <a:pt x="61" y="4"/>
                    </a:lnTo>
                    <a:lnTo>
                      <a:pt x="66" y="2"/>
                    </a:lnTo>
                    <a:lnTo>
                      <a:pt x="69" y="2"/>
                    </a:lnTo>
                    <a:lnTo>
                      <a:pt x="74" y="2"/>
                    </a:lnTo>
                    <a:lnTo>
                      <a:pt x="100" y="2"/>
                    </a:lnTo>
                    <a:lnTo>
                      <a:pt x="100" y="0"/>
                    </a:lnTo>
                    <a:lnTo>
                      <a:pt x="100" y="2"/>
                    </a:lnTo>
                    <a:lnTo>
                      <a:pt x="122" y="14"/>
                    </a:lnTo>
                    <a:lnTo>
                      <a:pt x="125" y="14"/>
                    </a:lnTo>
                    <a:lnTo>
                      <a:pt x="125" y="17"/>
                    </a:lnTo>
                    <a:lnTo>
                      <a:pt x="125" y="19"/>
                    </a:lnTo>
                    <a:lnTo>
                      <a:pt x="125" y="22"/>
                    </a:lnTo>
                    <a:lnTo>
                      <a:pt x="125" y="24"/>
                    </a:lnTo>
                    <a:lnTo>
                      <a:pt x="125" y="26"/>
                    </a:lnTo>
                    <a:lnTo>
                      <a:pt x="125" y="29"/>
                    </a:lnTo>
                    <a:lnTo>
                      <a:pt x="125" y="26"/>
                    </a:lnTo>
                    <a:lnTo>
                      <a:pt x="127" y="26"/>
                    </a:lnTo>
                    <a:lnTo>
                      <a:pt x="127" y="29"/>
                    </a:lnTo>
                    <a:lnTo>
                      <a:pt x="127" y="31"/>
                    </a:lnTo>
                    <a:lnTo>
                      <a:pt x="130" y="31"/>
                    </a:lnTo>
                    <a:lnTo>
                      <a:pt x="130" y="34"/>
                    </a:lnTo>
                    <a:lnTo>
                      <a:pt x="130" y="36"/>
                    </a:lnTo>
                    <a:lnTo>
                      <a:pt x="130" y="39"/>
                    </a:lnTo>
                    <a:lnTo>
                      <a:pt x="130" y="41"/>
                    </a:lnTo>
                    <a:lnTo>
                      <a:pt x="130" y="39"/>
                    </a:lnTo>
                    <a:lnTo>
                      <a:pt x="132" y="39"/>
                    </a:lnTo>
                    <a:lnTo>
                      <a:pt x="132" y="41"/>
                    </a:lnTo>
                    <a:lnTo>
                      <a:pt x="130" y="41"/>
                    </a:lnTo>
                    <a:lnTo>
                      <a:pt x="130" y="44"/>
                    </a:lnTo>
                    <a:lnTo>
                      <a:pt x="132" y="44"/>
                    </a:lnTo>
                    <a:lnTo>
                      <a:pt x="132" y="41"/>
                    </a:lnTo>
                    <a:lnTo>
                      <a:pt x="132" y="44"/>
                    </a:lnTo>
                    <a:lnTo>
                      <a:pt x="135" y="44"/>
                    </a:lnTo>
                    <a:lnTo>
                      <a:pt x="132" y="44"/>
                    </a:lnTo>
                    <a:lnTo>
                      <a:pt x="132" y="46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32" y="48"/>
                    </a:lnTo>
                    <a:lnTo>
                      <a:pt x="132" y="51"/>
                    </a:lnTo>
                    <a:lnTo>
                      <a:pt x="135" y="51"/>
                    </a:lnTo>
                    <a:lnTo>
                      <a:pt x="132" y="51"/>
                    </a:lnTo>
                    <a:lnTo>
                      <a:pt x="132" y="53"/>
                    </a:lnTo>
                    <a:lnTo>
                      <a:pt x="135" y="53"/>
                    </a:lnTo>
                    <a:lnTo>
                      <a:pt x="132" y="56"/>
                    </a:lnTo>
                    <a:lnTo>
                      <a:pt x="135" y="56"/>
                    </a:lnTo>
                    <a:lnTo>
                      <a:pt x="135" y="58"/>
                    </a:lnTo>
                    <a:lnTo>
                      <a:pt x="132" y="58"/>
                    </a:lnTo>
                    <a:lnTo>
                      <a:pt x="132" y="61"/>
                    </a:lnTo>
                    <a:lnTo>
                      <a:pt x="130" y="61"/>
                    </a:lnTo>
                    <a:lnTo>
                      <a:pt x="130" y="63"/>
                    </a:lnTo>
                    <a:lnTo>
                      <a:pt x="132" y="63"/>
                    </a:lnTo>
                    <a:lnTo>
                      <a:pt x="132" y="66"/>
                    </a:lnTo>
                    <a:lnTo>
                      <a:pt x="132" y="68"/>
                    </a:lnTo>
                    <a:lnTo>
                      <a:pt x="130" y="68"/>
                    </a:lnTo>
                    <a:lnTo>
                      <a:pt x="132" y="68"/>
                    </a:lnTo>
                    <a:lnTo>
                      <a:pt x="132" y="70"/>
                    </a:lnTo>
                    <a:lnTo>
                      <a:pt x="130" y="70"/>
                    </a:lnTo>
                    <a:lnTo>
                      <a:pt x="130" y="73"/>
                    </a:lnTo>
                    <a:lnTo>
                      <a:pt x="132" y="73"/>
                    </a:lnTo>
                    <a:lnTo>
                      <a:pt x="130" y="73"/>
                    </a:lnTo>
                    <a:lnTo>
                      <a:pt x="132" y="73"/>
                    </a:lnTo>
                    <a:lnTo>
                      <a:pt x="130" y="75"/>
                    </a:lnTo>
                    <a:lnTo>
                      <a:pt x="130" y="78"/>
                    </a:lnTo>
                    <a:lnTo>
                      <a:pt x="132" y="78"/>
                    </a:lnTo>
                    <a:lnTo>
                      <a:pt x="132" y="80"/>
                    </a:lnTo>
                    <a:lnTo>
                      <a:pt x="135" y="80"/>
                    </a:lnTo>
                    <a:lnTo>
                      <a:pt x="137" y="80"/>
                    </a:lnTo>
                    <a:lnTo>
                      <a:pt x="137" y="78"/>
                    </a:lnTo>
                    <a:lnTo>
                      <a:pt x="140" y="78"/>
                    </a:lnTo>
                    <a:lnTo>
                      <a:pt x="140" y="80"/>
                    </a:lnTo>
                    <a:lnTo>
                      <a:pt x="142" y="80"/>
                    </a:lnTo>
                    <a:lnTo>
                      <a:pt x="144" y="80"/>
                    </a:lnTo>
                    <a:lnTo>
                      <a:pt x="147" y="80"/>
                    </a:lnTo>
                    <a:lnTo>
                      <a:pt x="147" y="83"/>
                    </a:lnTo>
                    <a:lnTo>
                      <a:pt x="149" y="83"/>
                    </a:lnTo>
                    <a:lnTo>
                      <a:pt x="152" y="83"/>
                    </a:lnTo>
                    <a:lnTo>
                      <a:pt x="154" y="83"/>
                    </a:lnTo>
                    <a:lnTo>
                      <a:pt x="157" y="83"/>
                    </a:lnTo>
                    <a:lnTo>
                      <a:pt x="159" y="83"/>
                    </a:lnTo>
                    <a:lnTo>
                      <a:pt x="162" y="83"/>
                    </a:lnTo>
                    <a:lnTo>
                      <a:pt x="162" y="85"/>
                    </a:lnTo>
                    <a:lnTo>
                      <a:pt x="162" y="83"/>
                    </a:lnTo>
                    <a:lnTo>
                      <a:pt x="164" y="83"/>
                    </a:lnTo>
                    <a:lnTo>
                      <a:pt x="166" y="83"/>
                    </a:lnTo>
                    <a:lnTo>
                      <a:pt x="169" y="83"/>
                    </a:lnTo>
                    <a:lnTo>
                      <a:pt x="169" y="80"/>
                    </a:lnTo>
                    <a:lnTo>
                      <a:pt x="171" y="80"/>
                    </a:lnTo>
                    <a:lnTo>
                      <a:pt x="171" y="78"/>
                    </a:lnTo>
                    <a:lnTo>
                      <a:pt x="174" y="78"/>
                    </a:lnTo>
                    <a:lnTo>
                      <a:pt x="174" y="80"/>
                    </a:lnTo>
                    <a:lnTo>
                      <a:pt x="176" y="80"/>
                    </a:lnTo>
                    <a:lnTo>
                      <a:pt x="176" y="83"/>
                    </a:lnTo>
                    <a:lnTo>
                      <a:pt x="179" y="83"/>
                    </a:lnTo>
                    <a:lnTo>
                      <a:pt x="181" y="83"/>
                    </a:lnTo>
                    <a:lnTo>
                      <a:pt x="184" y="83"/>
                    </a:lnTo>
                    <a:lnTo>
                      <a:pt x="184" y="85"/>
                    </a:lnTo>
                    <a:lnTo>
                      <a:pt x="184" y="83"/>
                    </a:lnTo>
                    <a:lnTo>
                      <a:pt x="184" y="85"/>
                    </a:lnTo>
                    <a:lnTo>
                      <a:pt x="186" y="83"/>
                    </a:lnTo>
                    <a:lnTo>
                      <a:pt x="186" y="85"/>
                    </a:lnTo>
                    <a:lnTo>
                      <a:pt x="186" y="83"/>
                    </a:lnTo>
                    <a:lnTo>
                      <a:pt x="188" y="83"/>
                    </a:lnTo>
                    <a:lnTo>
                      <a:pt x="188" y="85"/>
                    </a:lnTo>
                    <a:lnTo>
                      <a:pt x="191" y="85"/>
                    </a:lnTo>
                    <a:lnTo>
                      <a:pt x="191" y="88"/>
                    </a:lnTo>
                    <a:lnTo>
                      <a:pt x="193" y="88"/>
                    </a:lnTo>
                    <a:lnTo>
                      <a:pt x="191" y="88"/>
                    </a:lnTo>
                    <a:lnTo>
                      <a:pt x="193" y="88"/>
                    </a:lnTo>
                    <a:lnTo>
                      <a:pt x="191" y="90"/>
                    </a:lnTo>
                    <a:lnTo>
                      <a:pt x="193" y="90"/>
                    </a:lnTo>
                    <a:lnTo>
                      <a:pt x="193" y="92"/>
                    </a:lnTo>
                    <a:lnTo>
                      <a:pt x="196" y="92"/>
                    </a:lnTo>
                    <a:lnTo>
                      <a:pt x="196" y="95"/>
                    </a:lnTo>
                    <a:lnTo>
                      <a:pt x="196" y="97"/>
                    </a:lnTo>
                    <a:lnTo>
                      <a:pt x="193" y="97"/>
                    </a:lnTo>
                    <a:lnTo>
                      <a:pt x="193" y="100"/>
                    </a:lnTo>
                    <a:lnTo>
                      <a:pt x="196" y="102"/>
                    </a:lnTo>
                    <a:lnTo>
                      <a:pt x="193" y="102"/>
                    </a:lnTo>
                    <a:lnTo>
                      <a:pt x="193" y="105"/>
                    </a:lnTo>
                    <a:lnTo>
                      <a:pt x="193" y="102"/>
                    </a:lnTo>
                    <a:lnTo>
                      <a:pt x="196" y="102"/>
                    </a:lnTo>
                    <a:lnTo>
                      <a:pt x="196" y="105"/>
                    </a:lnTo>
                    <a:lnTo>
                      <a:pt x="196" y="107"/>
                    </a:lnTo>
                    <a:lnTo>
                      <a:pt x="198" y="107"/>
                    </a:lnTo>
                    <a:lnTo>
                      <a:pt x="198" y="110"/>
                    </a:lnTo>
                    <a:lnTo>
                      <a:pt x="198" y="112"/>
                    </a:lnTo>
                    <a:lnTo>
                      <a:pt x="198" y="114"/>
                    </a:lnTo>
                    <a:lnTo>
                      <a:pt x="198" y="117"/>
                    </a:lnTo>
                    <a:lnTo>
                      <a:pt x="198" y="119"/>
                    </a:lnTo>
                    <a:lnTo>
                      <a:pt x="198" y="122"/>
                    </a:lnTo>
                    <a:lnTo>
                      <a:pt x="201" y="122"/>
                    </a:lnTo>
                    <a:lnTo>
                      <a:pt x="201" y="124"/>
                    </a:lnTo>
                    <a:lnTo>
                      <a:pt x="201" y="127"/>
                    </a:lnTo>
                    <a:lnTo>
                      <a:pt x="201" y="129"/>
                    </a:lnTo>
                    <a:lnTo>
                      <a:pt x="201" y="132"/>
                    </a:lnTo>
                    <a:lnTo>
                      <a:pt x="203" y="129"/>
                    </a:lnTo>
                    <a:lnTo>
                      <a:pt x="203" y="132"/>
                    </a:lnTo>
                    <a:lnTo>
                      <a:pt x="203" y="129"/>
                    </a:lnTo>
                    <a:lnTo>
                      <a:pt x="206" y="132"/>
                    </a:lnTo>
                    <a:lnTo>
                      <a:pt x="208" y="132"/>
                    </a:lnTo>
                    <a:lnTo>
                      <a:pt x="210" y="129"/>
                    </a:lnTo>
                    <a:lnTo>
                      <a:pt x="210" y="132"/>
                    </a:lnTo>
                    <a:lnTo>
                      <a:pt x="213" y="132"/>
                    </a:lnTo>
                    <a:lnTo>
                      <a:pt x="213" y="129"/>
                    </a:lnTo>
                    <a:lnTo>
                      <a:pt x="215" y="129"/>
                    </a:lnTo>
                    <a:lnTo>
                      <a:pt x="218" y="129"/>
                    </a:lnTo>
                    <a:lnTo>
                      <a:pt x="218" y="127"/>
                    </a:lnTo>
                    <a:lnTo>
                      <a:pt x="220" y="127"/>
                    </a:lnTo>
                    <a:lnTo>
                      <a:pt x="223" y="127"/>
                    </a:lnTo>
                    <a:lnTo>
                      <a:pt x="225" y="127"/>
                    </a:lnTo>
                    <a:lnTo>
                      <a:pt x="225" y="129"/>
                    </a:lnTo>
                    <a:lnTo>
                      <a:pt x="228" y="129"/>
                    </a:lnTo>
                    <a:lnTo>
                      <a:pt x="230" y="129"/>
                    </a:lnTo>
                    <a:lnTo>
                      <a:pt x="230" y="132"/>
                    </a:lnTo>
                    <a:lnTo>
                      <a:pt x="232" y="132"/>
                    </a:lnTo>
                    <a:lnTo>
                      <a:pt x="232" y="134"/>
                    </a:lnTo>
                    <a:lnTo>
                      <a:pt x="230" y="134"/>
                    </a:lnTo>
                    <a:lnTo>
                      <a:pt x="230" y="137"/>
                    </a:lnTo>
                    <a:lnTo>
                      <a:pt x="232" y="137"/>
                    </a:lnTo>
                    <a:lnTo>
                      <a:pt x="230" y="137"/>
                    </a:lnTo>
                    <a:lnTo>
                      <a:pt x="230" y="139"/>
                    </a:lnTo>
                    <a:lnTo>
                      <a:pt x="232" y="139"/>
                    </a:lnTo>
                    <a:lnTo>
                      <a:pt x="232" y="141"/>
                    </a:lnTo>
                    <a:lnTo>
                      <a:pt x="232" y="144"/>
                    </a:lnTo>
                    <a:lnTo>
                      <a:pt x="230" y="144"/>
                    </a:lnTo>
                    <a:lnTo>
                      <a:pt x="230" y="146"/>
                    </a:lnTo>
                    <a:lnTo>
                      <a:pt x="230" y="149"/>
                    </a:lnTo>
                    <a:lnTo>
                      <a:pt x="230" y="151"/>
                    </a:lnTo>
                    <a:lnTo>
                      <a:pt x="230" y="154"/>
                    </a:lnTo>
                    <a:lnTo>
                      <a:pt x="228" y="154"/>
                    </a:lnTo>
                    <a:lnTo>
                      <a:pt x="228" y="151"/>
                    </a:lnTo>
                    <a:lnTo>
                      <a:pt x="228" y="154"/>
                    </a:lnTo>
                    <a:lnTo>
                      <a:pt x="228" y="156"/>
                    </a:lnTo>
                    <a:lnTo>
                      <a:pt x="225" y="156"/>
                    </a:lnTo>
                    <a:lnTo>
                      <a:pt x="223" y="156"/>
                    </a:lnTo>
                    <a:lnTo>
                      <a:pt x="223" y="154"/>
                    </a:lnTo>
                    <a:lnTo>
                      <a:pt x="223" y="156"/>
                    </a:lnTo>
                    <a:lnTo>
                      <a:pt x="225" y="156"/>
                    </a:lnTo>
                    <a:lnTo>
                      <a:pt x="223" y="156"/>
                    </a:lnTo>
                    <a:lnTo>
                      <a:pt x="223" y="154"/>
                    </a:lnTo>
                    <a:lnTo>
                      <a:pt x="223" y="156"/>
                    </a:lnTo>
                    <a:lnTo>
                      <a:pt x="220" y="156"/>
                    </a:lnTo>
                    <a:close/>
                    <a:moveTo>
                      <a:pt x="225" y="151"/>
                    </a:moveTo>
                    <a:lnTo>
                      <a:pt x="223" y="151"/>
                    </a:lnTo>
                    <a:lnTo>
                      <a:pt x="225" y="151"/>
                    </a:lnTo>
                    <a:close/>
                    <a:moveTo>
                      <a:pt x="157" y="149"/>
                    </a:moveTo>
                    <a:lnTo>
                      <a:pt x="157" y="146"/>
                    </a:lnTo>
                    <a:lnTo>
                      <a:pt x="159" y="146"/>
                    </a:lnTo>
                    <a:lnTo>
                      <a:pt x="157" y="146"/>
                    </a:lnTo>
                    <a:lnTo>
                      <a:pt x="157" y="149"/>
                    </a:lnTo>
                    <a:close/>
                    <a:moveTo>
                      <a:pt x="159" y="141"/>
                    </a:moveTo>
                    <a:lnTo>
                      <a:pt x="162" y="141"/>
                    </a:lnTo>
                    <a:lnTo>
                      <a:pt x="159" y="141"/>
                    </a:lnTo>
                    <a:close/>
                    <a:moveTo>
                      <a:pt x="171" y="100"/>
                    </a:moveTo>
                    <a:lnTo>
                      <a:pt x="169" y="100"/>
                    </a:lnTo>
                    <a:lnTo>
                      <a:pt x="171" y="100"/>
                    </a:lnTo>
                    <a:close/>
                    <a:moveTo>
                      <a:pt x="100" y="2"/>
                    </a:moveTo>
                    <a:lnTo>
                      <a:pt x="98" y="2"/>
                    </a:lnTo>
                    <a:lnTo>
                      <a:pt x="100" y="2"/>
                    </a:lnTo>
                    <a:close/>
                    <a:moveTo>
                      <a:pt x="157" y="156"/>
                    </a:moveTo>
                    <a:lnTo>
                      <a:pt x="154" y="156"/>
                    </a:lnTo>
                    <a:lnTo>
                      <a:pt x="157" y="156"/>
                    </a:lnTo>
                    <a:close/>
                    <a:moveTo>
                      <a:pt x="201" y="161"/>
                    </a:moveTo>
                    <a:lnTo>
                      <a:pt x="201" y="163"/>
                    </a:lnTo>
                    <a:lnTo>
                      <a:pt x="201" y="161"/>
                    </a:lnTo>
                    <a:lnTo>
                      <a:pt x="201" y="163"/>
                    </a:lnTo>
                    <a:lnTo>
                      <a:pt x="203" y="163"/>
                    </a:lnTo>
                    <a:lnTo>
                      <a:pt x="201" y="163"/>
                    </a:lnTo>
                    <a:lnTo>
                      <a:pt x="203" y="163"/>
                    </a:lnTo>
                    <a:lnTo>
                      <a:pt x="206" y="163"/>
                    </a:lnTo>
                    <a:lnTo>
                      <a:pt x="206" y="166"/>
                    </a:lnTo>
                    <a:lnTo>
                      <a:pt x="203" y="166"/>
                    </a:lnTo>
                    <a:lnTo>
                      <a:pt x="201" y="166"/>
                    </a:lnTo>
                    <a:lnTo>
                      <a:pt x="203" y="166"/>
                    </a:lnTo>
                    <a:lnTo>
                      <a:pt x="203" y="168"/>
                    </a:lnTo>
                    <a:lnTo>
                      <a:pt x="201" y="168"/>
                    </a:lnTo>
                    <a:lnTo>
                      <a:pt x="198" y="168"/>
                    </a:lnTo>
                    <a:lnTo>
                      <a:pt x="201" y="168"/>
                    </a:lnTo>
                    <a:lnTo>
                      <a:pt x="201" y="171"/>
                    </a:lnTo>
                    <a:lnTo>
                      <a:pt x="201" y="168"/>
                    </a:lnTo>
                    <a:lnTo>
                      <a:pt x="198" y="168"/>
                    </a:lnTo>
                    <a:lnTo>
                      <a:pt x="198" y="171"/>
                    </a:lnTo>
                    <a:lnTo>
                      <a:pt x="201" y="171"/>
                    </a:lnTo>
                    <a:lnTo>
                      <a:pt x="201" y="168"/>
                    </a:lnTo>
                    <a:lnTo>
                      <a:pt x="201" y="171"/>
                    </a:lnTo>
                    <a:lnTo>
                      <a:pt x="201" y="168"/>
                    </a:lnTo>
                    <a:lnTo>
                      <a:pt x="203" y="168"/>
                    </a:lnTo>
                    <a:lnTo>
                      <a:pt x="203" y="171"/>
                    </a:lnTo>
                    <a:lnTo>
                      <a:pt x="203" y="168"/>
                    </a:lnTo>
                    <a:lnTo>
                      <a:pt x="206" y="168"/>
                    </a:lnTo>
                    <a:lnTo>
                      <a:pt x="203" y="168"/>
                    </a:lnTo>
                    <a:lnTo>
                      <a:pt x="203" y="166"/>
                    </a:lnTo>
                    <a:lnTo>
                      <a:pt x="206" y="166"/>
                    </a:lnTo>
                    <a:lnTo>
                      <a:pt x="206" y="168"/>
                    </a:lnTo>
                    <a:lnTo>
                      <a:pt x="208" y="168"/>
                    </a:lnTo>
                    <a:lnTo>
                      <a:pt x="206" y="168"/>
                    </a:lnTo>
                    <a:lnTo>
                      <a:pt x="208" y="168"/>
                    </a:lnTo>
                    <a:lnTo>
                      <a:pt x="206" y="168"/>
                    </a:lnTo>
                    <a:lnTo>
                      <a:pt x="206" y="171"/>
                    </a:lnTo>
                    <a:lnTo>
                      <a:pt x="206" y="168"/>
                    </a:lnTo>
                    <a:lnTo>
                      <a:pt x="208" y="168"/>
                    </a:lnTo>
                    <a:lnTo>
                      <a:pt x="208" y="171"/>
                    </a:lnTo>
                    <a:lnTo>
                      <a:pt x="208" y="168"/>
                    </a:lnTo>
                    <a:lnTo>
                      <a:pt x="208" y="171"/>
                    </a:lnTo>
                    <a:lnTo>
                      <a:pt x="208" y="168"/>
                    </a:lnTo>
                    <a:lnTo>
                      <a:pt x="208" y="171"/>
                    </a:lnTo>
                    <a:lnTo>
                      <a:pt x="208" y="168"/>
                    </a:lnTo>
                    <a:lnTo>
                      <a:pt x="210" y="168"/>
                    </a:lnTo>
                    <a:lnTo>
                      <a:pt x="210" y="171"/>
                    </a:lnTo>
                    <a:lnTo>
                      <a:pt x="210" y="168"/>
                    </a:lnTo>
                    <a:lnTo>
                      <a:pt x="210" y="171"/>
                    </a:lnTo>
                    <a:lnTo>
                      <a:pt x="210" y="168"/>
                    </a:lnTo>
                    <a:lnTo>
                      <a:pt x="213" y="168"/>
                    </a:lnTo>
                    <a:lnTo>
                      <a:pt x="213" y="171"/>
                    </a:lnTo>
                    <a:lnTo>
                      <a:pt x="210" y="171"/>
                    </a:lnTo>
                    <a:lnTo>
                      <a:pt x="213" y="171"/>
                    </a:lnTo>
                    <a:lnTo>
                      <a:pt x="213" y="168"/>
                    </a:lnTo>
                    <a:lnTo>
                      <a:pt x="210" y="168"/>
                    </a:lnTo>
                    <a:lnTo>
                      <a:pt x="213" y="168"/>
                    </a:lnTo>
                    <a:lnTo>
                      <a:pt x="210" y="168"/>
                    </a:lnTo>
                    <a:lnTo>
                      <a:pt x="210" y="166"/>
                    </a:lnTo>
                    <a:lnTo>
                      <a:pt x="210" y="168"/>
                    </a:lnTo>
                    <a:lnTo>
                      <a:pt x="210" y="166"/>
                    </a:lnTo>
                    <a:lnTo>
                      <a:pt x="208" y="166"/>
                    </a:lnTo>
                    <a:lnTo>
                      <a:pt x="210" y="166"/>
                    </a:lnTo>
                    <a:lnTo>
                      <a:pt x="210" y="168"/>
                    </a:lnTo>
                    <a:lnTo>
                      <a:pt x="208" y="168"/>
                    </a:lnTo>
                    <a:lnTo>
                      <a:pt x="208" y="166"/>
                    </a:lnTo>
                    <a:lnTo>
                      <a:pt x="206" y="166"/>
                    </a:lnTo>
                    <a:lnTo>
                      <a:pt x="208" y="166"/>
                    </a:lnTo>
                    <a:lnTo>
                      <a:pt x="206" y="166"/>
                    </a:lnTo>
                    <a:lnTo>
                      <a:pt x="206" y="163"/>
                    </a:lnTo>
                    <a:lnTo>
                      <a:pt x="203" y="163"/>
                    </a:lnTo>
                    <a:lnTo>
                      <a:pt x="203" y="161"/>
                    </a:lnTo>
                    <a:lnTo>
                      <a:pt x="203" y="163"/>
                    </a:lnTo>
                    <a:lnTo>
                      <a:pt x="201" y="163"/>
                    </a:lnTo>
                    <a:lnTo>
                      <a:pt x="201" y="161"/>
                    </a:lnTo>
                    <a:close/>
                    <a:moveTo>
                      <a:pt x="149" y="168"/>
                    </a:moveTo>
                    <a:lnTo>
                      <a:pt x="149" y="166"/>
                    </a:lnTo>
                    <a:lnTo>
                      <a:pt x="147" y="166"/>
                    </a:lnTo>
                    <a:lnTo>
                      <a:pt x="147" y="168"/>
                    </a:lnTo>
                    <a:lnTo>
                      <a:pt x="149" y="168"/>
                    </a:lnTo>
                    <a:close/>
                    <a:moveTo>
                      <a:pt x="142" y="166"/>
                    </a:moveTo>
                    <a:lnTo>
                      <a:pt x="142" y="168"/>
                    </a:lnTo>
                    <a:lnTo>
                      <a:pt x="142" y="166"/>
                    </a:lnTo>
                    <a:close/>
                    <a:moveTo>
                      <a:pt x="147" y="166"/>
                    </a:moveTo>
                    <a:lnTo>
                      <a:pt x="147" y="163"/>
                    </a:lnTo>
                    <a:lnTo>
                      <a:pt x="147" y="166"/>
                    </a:lnTo>
                    <a:close/>
                    <a:moveTo>
                      <a:pt x="154" y="163"/>
                    </a:moveTo>
                    <a:lnTo>
                      <a:pt x="157" y="163"/>
                    </a:lnTo>
                    <a:lnTo>
                      <a:pt x="154" y="163"/>
                    </a:lnTo>
                    <a:close/>
                    <a:moveTo>
                      <a:pt x="174" y="176"/>
                    </a:moveTo>
                    <a:lnTo>
                      <a:pt x="171" y="176"/>
                    </a:lnTo>
                    <a:lnTo>
                      <a:pt x="174" y="176"/>
                    </a:lnTo>
                    <a:close/>
                    <a:moveTo>
                      <a:pt x="215" y="176"/>
                    </a:moveTo>
                    <a:lnTo>
                      <a:pt x="215" y="178"/>
                    </a:lnTo>
                    <a:lnTo>
                      <a:pt x="215" y="176"/>
                    </a:lnTo>
                    <a:close/>
                    <a:moveTo>
                      <a:pt x="210" y="178"/>
                    </a:moveTo>
                    <a:lnTo>
                      <a:pt x="210" y="176"/>
                    </a:lnTo>
                    <a:lnTo>
                      <a:pt x="210" y="178"/>
                    </a:lnTo>
                    <a:close/>
                    <a:moveTo>
                      <a:pt x="169" y="181"/>
                    </a:moveTo>
                    <a:lnTo>
                      <a:pt x="171" y="181"/>
                    </a:lnTo>
                    <a:lnTo>
                      <a:pt x="169" y="181"/>
                    </a:lnTo>
                    <a:close/>
                    <a:moveTo>
                      <a:pt x="169" y="183"/>
                    </a:moveTo>
                    <a:lnTo>
                      <a:pt x="166" y="183"/>
                    </a:lnTo>
                    <a:lnTo>
                      <a:pt x="169" y="183"/>
                    </a:lnTo>
                    <a:close/>
                    <a:moveTo>
                      <a:pt x="144" y="183"/>
                    </a:moveTo>
                    <a:lnTo>
                      <a:pt x="144" y="185"/>
                    </a:lnTo>
                    <a:lnTo>
                      <a:pt x="147" y="185"/>
                    </a:lnTo>
                    <a:lnTo>
                      <a:pt x="144" y="185"/>
                    </a:lnTo>
                    <a:lnTo>
                      <a:pt x="147" y="185"/>
                    </a:lnTo>
                    <a:lnTo>
                      <a:pt x="147" y="183"/>
                    </a:lnTo>
                    <a:lnTo>
                      <a:pt x="144" y="183"/>
                    </a:lnTo>
                    <a:close/>
                    <a:moveTo>
                      <a:pt x="142" y="185"/>
                    </a:moveTo>
                    <a:lnTo>
                      <a:pt x="144" y="185"/>
                    </a:lnTo>
                    <a:lnTo>
                      <a:pt x="142" y="185"/>
                    </a:lnTo>
                    <a:close/>
                    <a:moveTo>
                      <a:pt x="144" y="190"/>
                    </a:moveTo>
                    <a:lnTo>
                      <a:pt x="142" y="190"/>
                    </a:lnTo>
                    <a:lnTo>
                      <a:pt x="142" y="193"/>
                    </a:lnTo>
                    <a:lnTo>
                      <a:pt x="144" y="193"/>
                    </a:lnTo>
                    <a:lnTo>
                      <a:pt x="144" y="190"/>
                    </a:lnTo>
                    <a:lnTo>
                      <a:pt x="144" y="193"/>
                    </a:lnTo>
                    <a:lnTo>
                      <a:pt x="144" y="190"/>
                    </a:lnTo>
                    <a:close/>
                    <a:moveTo>
                      <a:pt x="140" y="195"/>
                    </a:moveTo>
                    <a:lnTo>
                      <a:pt x="137" y="195"/>
                    </a:lnTo>
                    <a:lnTo>
                      <a:pt x="140" y="195"/>
                    </a:lnTo>
                    <a:close/>
                    <a:moveTo>
                      <a:pt x="137" y="198"/>
                    </a:moveTo>
                    <a:lnTo>
                      <a:pt x="137" y="195"/>
                    </a:lnTo>
                    <a:lnTo>
                      <a:pt x="137" y="198"/>
                    </a:lnTo>
                    <a:close/>
                    <a:moveTo>
                      <a:pt x="132" y="200"/>
                    </a:moveTo>
                    <a:lnTo>
                      <a:pt x="130" y="200"/>
                    </a:lnTo>
                    <a:lnTo>
                      <a:pt x="132" y="200"/>
                    </a:lnTo>
                    <a:close/>
                    <a:moveTo>
                      <a:pt x="164" y="205"/>
                    </a:moveTo>
                    <a:lnTo>
                      <a:pt x="164" y="203"/>
                    </a:lnTo>
                    <a:lnTo>
                      <a:pt x="164" y="205"/>
                    </a:lnTo>
                    <a:close/>
                    <a:moveTo>
                      <a:pt x="127" y="210"/>
                    </a:moveTo>
                    <a:lnTo>
                      <a:pt x="125" y="210"/>
                    </a:lnTo>
                    <a:lnTo>
                      <a:pt x="127" y="210"/>
                    </a:lnTo>
                    <a:close/>
                    <a:moveTo>
                      <a:pt x="125" y="210"/>
                    </a:moveTo>
                    <a:lnTo>
                      <a:pt x="127" y="210"/>
                    </a:lnTo>
                    <a:lnTo>
                      <a:pt x="125" y="210"/>
                    </a:lnTo>
                    <a:lnTo>
                      <a:pt x="127" y="210"/>
                    </a:lnTo>
                    <a:lnTo>
                      <a:pt x="125" y="210"/>
                    </a:lnTo>
                    <a:close/>
                    <a:moveTo>
                      <a:pt x="127" y="212"/>
                    </a:moveTo>
                    <a:lnTo>
                      <a:pt x="127" y="210"/>
                    </a:lnTo>
                    <a:lnTo>
                      <a:pt x="127" y="212"/>
                    </a:lnTo>
                    <a:close/>
                    <a:moveTo>
                      <a:pt x="159" y="215"/>
                    </a:moveTo>
                    <a:lnTo>
                      <a:pt x="162" y="215"/>
                    </a:lnTo>
                    <a:lnTo>
                      <a:pt x="159" y="215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9" name="Freeform 2466"/>
              <p:cNvSpPr>
                <a:spLocks noEditPoints="1"/>
              </p:cNvSpPr>
              <p:nvPr/>
            </p:nvSpPr>
            <p:spPr bwMode="auto">
              <a:xfrm>
                <a:off x="3018" y="2315"/>
                <a:ext cx="232" cy="232"/>
              </a:xfrm>
              <a:custGeom>
                <a:avLst/>
                <a:gdLst>
                  <a:gd name="T0" fmla="*/ 152 w 232"/>
                  <a:gd name="T1" fmla="*/ 227 h 232"/>
                  <a:gd name="T2" fmla="*/ 147 w 232"/>
                  <a:gd name="T3" fmla="*/ 225 h 232"/>
                  <a:gd name="T4" fmla="*/ 162 w 232"/>
                  <a:gd name="T5" fmla="*/ 227 h 232"/>
                  <a:gd name="T6" fmla="*/ 144 w 232"/>
                  <a:gd name="T7" fmla="*/ 225 h 232"/>
                  <a:gd name="T8" fmla="*/ 174 w 232"/>
                  <a:gd name="T9" fmla="*/ 225 h 232"/>
                  <a:gd name="T10" fmla="*/ 162 w 232"/>
                  <a:gd name="T11" fmla="*/ 225 h 232"/>
                  <a:gd name="T12" fmla="*/ 122 w 232"/>
                  <a:gd name="T13" fmla="*/ 222 h 232"/>
                  <a:gd name="T14" fmla="*/ 149 w 232"/>
                  <a:gd name="T15" fmla="*/ 159 h 232"/>
                  <a:gd name="T16" fmla="*/ 152 w 232"/>
                  <a:gd name="T17" fmla="*/ 141 h 232"/>
                  <a:gd name="T18" fmla="*/ 228 w 232"/>
                  <a:gd name="T19" fmla="*/ 156 h 232"/>
                  <a:gd name="T20" fmla="*/ 220 w 232"/>
                  <a:gd name="T21" fmla="*/ 161 h 232"/>
                  <a:gd name="T22" fmla="*/ 228 w 232"/>
                  <a:gd name="T23" fmla="*/ 161 h 232"/>
                  <a:gd name="T24" fmla="*/ 225 w 232"/>
                  <a:gd name="T25" fmla="*/ 166 h 232"/>
                  <a:gd name="T26" fmla="*/ 223 w 232"/>
                  <a:gd name="T27" fmla="*/ 176 h 232"/>
                  <a:gd name="T28" fmla="*/ 220 w 232"/>
                  <a:gd name="T29" fmla="*/ 198 h 232"/>
                  <a:gd name="T30" fmla="*/ 201 w 232"/>
                  <a:gd name="T31" fmla="*/ 215 h 232"/>
                  <a:gd name="T32" fmla="*/ 184 w 232"/>
                  <a:gd name="T33" fmla="*/ 225 h 232"/>
                  <a:gd name="T34" fmla="*/ 154 w 232"/>
                  <a:gd name="T35" fmla="*/ 227 h 232"/>
                  <a:gd name="T36" fmla="*/ 122 w 232"/>
                  <a:gd name="T37" fmla="*/ 220 h 232"/>
                  <a:gd name="T38" fmla="*/ 115 w 232"/>
                  <a:gd name="T39" fmla="*/ 212 h 232"/>
                  <a:gd name="T40" fmla="*/ 125 w 232"/>
                  <a:gd name="T41" fmla="*/ 195 h 232"/>
                  <a:gd name="T42" fmla="*/ 135 w 232"/>
                  <a:gd name="T43" fmla="*/ 183 h 232"/>
                  <a:gd name="T44" fmla="*/ 142 w 232"/>
                  <a:gd name="T45" fmla="*/ 163 h 232"/>
                  <a:gd name="T46" fmla="*/ 152 w 232"/>
                  <a:gd name="T47" fmla="*/ 151 h 232"/>
                  <a:gd name="T48" fmla="*/ 152 w 232"/>
                  <a:gd name="T49" fmla="*/ 129 h 232"/>
                  <a:gd name="T50" fmla="*/ 147 w 232"/>
                  <a:gd name="T51" fmla="*/ 122 h 232"/>
                  <a:gd name="T52" fmla="*/ 152 w 232"/>
                  <a:gd name="T53" fmla="*/ 139 h 232"/>
                  <a:gd name="T54" fmla="*/ 152 w 232"/>
                  <a:gd name="T55" fmla="*/ 156 h 232"/>
                  <a:gd name="T56" fmla="*/ 130 w 232"/>
                  <a:gd name="T57" fmla="*/ 161 h 232"/>
                  <a:gd name="T58" fmla="*/ 110 w 232"/>
                  <a:gd name="T59" fmla="*/ 154 h 232"/>
                  <a:gd name="T60" fmla="*/ 83 w 232"/>
                  <a:gd name="T61" fmla="*/ 139 h 232"/>
                  <a:gd name="T62" fmla="*/ 52 w 232"/>
                  <a:gd name="T63" fmla="*/ 127 h 232"/>
                  <a:gd name="T64" fmla="*/ 30 w 232"/>
                  <a:gd name="T65" fmla="*/ 112 h 232"/>
                  <a:gd name="T66" fmla="*/ 10 w 232"/>
                  <a:gd name="T67" fmla="*/ 92 h 232"/>
                  <a:gd name="T68" fmla="*/ 0 w 232"/>
                  <a:gd name="T69" fmla="*/ 85 h 232"/>
                  <a:gd name="T70" fmla="*/ 10 w 232"/>
                  <a:gd name="T71" fmla="*/ 56 h 232"/>
                  <a:gd name="T72" fmla="*/ 15 w 232"/>
                  <a:gd name="T73" fmla="*/ 29 h 232"/>
                  <a:gd name="T74" fmla="*/ 39 w 232"/>
                  <a:gd name="T75" fmla="*/ 9 h 232"/>
                  <a:gd name="T76" fmla="*/ 122 w 232"/>
                  <a:gd name="T77" fmla="*/ 14 h 232"/>
                  <a:gd name="T78" fmla="*/ 130 w 232"/>
                  <a:gd name="T79" fmla="*/ 39 h 232"/>
                  <a:gd name="T80" fmla="*/ 132 w 232"/>
                  <a:gd name="T81" fmla="*/ 48 h 232"/>
                  <a:gd name="T82" fmla="*/ 132 w 232"/>
                  <a:gd name="T83" fmla="*/ 68 h 232"/>
                  <a:gd name="T84" fmla="*/ 137 w 232"/>
                  <a:gd name="T85" fmla="*/ 78 h 232"/>
                  <a:gd name="T86" fmla="*/ 164 w 232"/>
                  <a:gd name="T87" fmla="*/ 83 h 232"/>
                  <a:gd name="T88" fmla="*/ 184 w 232"/>
                  <a:gd name="T89" fmla="*/ 85 h 232"/>
                  <a:gd name="T90" fmla="*/ 196 w 232"/>
                  <a:gd name="T91" fmla="*/ 95 h 232"/>
                  <a:gd name="T92" fmla="*/ 198 w 232"/>
                  <a:gd name="T93" fmla="*/ 117 h 232"/>
                  <a:gd name="T94" fmla="*/ 213 w 232"/>
                  <a:gd name="T95" fmla="*/ 132 h 232"/>
                  <a:gd name="T96" fmla="*/ 230 w 232"/>
                  <a:gd name="T97" fmla="*/ 137 h 232"/>
                  <a:gd name="T98" fmla="*/ 228 w 232"/>
                  <a:gd name="T99" fmla="*/ 156 h 232"/>
                  <a:gd name="T100" fmla="*/ 159 w 232"/>
                  <a:gd name="T101" fmla="*/ 146 h 232"/>
                  <a:gd name="T102" fmla="*/ 201 w 232"/>
                  <a:gd name="T103" fmla="*/ 161 h 232"/>
                  <a:gd name="T104" fmla="*/ 201 w 232"/>
                  <a:gd name="T105" fmla="*/ 168 h 232"/>
                  <a:gd name="T106" fmla="*/ 206 w 232"/>
                  <a:gd name="T107" fmla="*/ 166 h 232"/>
                  <a:gd name="T108" fmla="*/ 210 w 232"/>
                  <a:gd name="T109" fmla="*/ 168 h 232"/>
                  <a:gd name="T110" fmla="*/ 210 w 232"/>
                  <a:gd name="T111" fmla="*/ 166 h 232"/>
                  <a:gd name="T112" fmla="*/ 149 w 232"/>
                  <a:gd name="T113" fmla="*/ 168 h 232"/>
                  <a:gd name="T114" fmla="*/ 171 w 232"/>
                  <a:gd name="T115" fmla="*/ 176 h 232"/>
                  <a:gd name="T116" fmla="*/ 144 w 232"/>
                  <a:gd name="T117" fmla="*/ 185 h 232"/>
                  <a:gd name="T118" fmla="*/ 144 w 232"/>
                  <a:gd name="T119" fmla="*/ 190 h 232"/>
                  <a:gd name="T120" fmla="*/ 127 w 232"/>
                  <a:gd name="T121" fmla="*/ 21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2" h="232">
                    <a:moveTo>
                      <a:pt x="176" y="227"/>
                    </a:moveTo>
                    <a:lnTo>
                      <a:pt x="176" y="229"/>
                    </a:lnTo>
                    <a:lnTo>
                      <a:pt x="174" y="229"/>
                    </a:lnTo>
                    <a:lnTo>
                      <a:pt x="174" y="232"/>
                    </a:lnTo>
                    <a:lnTo>
                      <a:pt x="171" y="229"/>
                    </a:lnTo>
                    <a:lnTo>
                      <a:pt x="171" y="227"/>
                    </a:lnTo>
                    <a:lnTo>
                      <a:pt x="171" y="229"/>
                    </a:lnTo>
                    <a:lnTo>
                      <a:pt x="174" y="227"/>
                    </a:lnTo>
                    <a:lnTo>
                      <a:pt x="176" y="227"/>
                    </a:lnTo>
                    <a:moveTo>
                      <a:pt x="157" y="227"/>
                    </a:moveTo>
                    <a:lnTo>
                      <a:pt x="154" y="227"/>
                    </a:lnTo>
                    <a:lnTo>
                      <a:pt x="157" y="227"/>
                    </a:lnTo>
                    <a:moveTo>
                      <a:pt x="152" y="227"/>
                    </a:moveTo>
                    <a:lnTo>
                      <a:pt x="154" y="227"/>
                    </a:lnTo>
                    <a:lnTo>
                      <a:pt x="152" y="227"/>
                    </a:lnTo>
                    <a:moveTo>
                      <a:pt x="144" y="227"/>
                    </a:moveTo>
                    <a:lnTo>
                      <a:pt x="142" y="227"/>
                    </a:lnTo>
                    <a:lnTo>
                      <a:pt x="144" y="227"/>
                    </a:lnTo>
                    <a:moveTo>
                      <a:pt x="157" y="227"/>
                    </a:moveTo>
                    <a:lnTo>
                      <a:pt x="154" y="227"/>
                    </a:lnTo>
                    <a:lnTo>
                      <a:pt x="157" y="227"/>
                    </a:lnTo>
                    <a:lnTo>
                      <a:pt x="157" y="225"/>
                    </a:lnTo>
                    <a:lnTo>
                      <a:pt x="157" y="227"/>
                    </a:lnTo>
                    <a:moveTo>
                      <a:pt x="152" y="227"/>
                    </a:moveTo>
                    <a:lnTo>
                      <a:pt x="149" y="227"/>
                    </a:lnTo>
                    <a:lnTo>
                      <a:pt x="149" y="225"/>
                    </a:lnTo>
                    <a:lnTo>
                      <a:pt x="149" y="227"/>
                    </a:lnTo>
                    <a:lnTo>
                      <a:pt x="152" y="227"/>
                    </a:lnTo>
                    <a:moveTo>
                      <a:pt x="147" y="227"/>
                    </a:moveTo>
                    <a:lnTo>
                      <a:pt x="147" y="225"/>
                    </a:lnTo>
                    <a:lnTo>
                      <a:pt x="147" y="227"/>
                    </a:lnTo>
                    <a:moveTo>
                      <a:pt x="149" y="225"/>
                    </a:moveTo>
                    <a:lnTo>
                      <a:pt x="152" y="225"/>
                    </a:lnTo>
                    <a:lnTo>
                      <a:pt x="152" y="227"/>
                    </a:lnTo>
                    <a:lnTo>
                      <a:pt x="149" y="227"/>
                    </a:lnTo>
                    <a:lnTo>
                      <a:pt x="149" y="225"/>
                    </a:lnTo>
                    <a:lnTo>
                      <a:pt x="149" y="227"/>
                    </a:lnTo>
                    <a:lnTo>
                      <a:pt x="152" y="227"/>
                    </a:lnTo>
                    <a:lnTo>
                      <a:pt x="152" y="225"/>
                    </a:lnTo>
                    <a:lnTo>
                      <a:pt x="149" y="225"/>
                    </a:lnTo>
                    <a:moveTo>
                      <a:pt x="149" y="227"/>
                    </a:moveTo>
                    <a:lnTo>
                      <a:pt x="149" y="225"/>
                    </a:lnTo>
                    <a:lnTo>
                      <a:pt x="149" y="227"/>
                    </a:lnTo>
                    <a:moveTo>
                      <a:pt x="164" y="227"/>
                    </a:moveTo>
                    <a:lnTo>
                      <a:pt x="162" y="227"/>
                    </a:lnTo>
                    <a:lnTo>
                      <a:pt x="159" y="227"/>
                    </a:lnTo>
                    <a:lnTo>
                      <a:pt x="157" y="227"/>
                    </a:lnTo>
                    <a:lnTo>
                      <a:pt x="159" y="227"/>
                    </a:lnTo>
                    <a:lnTo>
                      <a:pt x="159" y="225"/>
                    </a:lnTo>
                    <a:lnTo>
                      <a:pt x="162" y="225"/>
                    </a:lnTo>
                    <a:lnTo>
                      <a:pt x="162" y="227"/>
                    </a:lnTo>
                    <a:lnTo>
                      <a:pt x="164" y="227"/>
                    </a:lnTo>
                    <a:moveTo>
                      <a:pt x="144" y="225"/>
                    </a:moveTo>
                    <a:lnTo>
                      <a:pt x="147" y="225"/>
                    </a:lnTo>
                    <a:lnTo>
                      <a:pt x="144" y="225"/>
                    </a:lnTo>
                    <a:lnTo>
                      <a:pt x="144" y="227"/>
                    </a:lnTo>
                    <a:lnTo>
                      <a:pt x="142" y="227"/>
                    </a:lnTo>
                    <a:lnTo>
                      <a:pt x="142" y="225"/>
                    </a:lnTo>
                    <a:lnTo>
                      <a:pt x="144" y="225"/>
                    </a:lnTo>
                    <a:moveTo>
                      <a:pt x="144" y="225"/>
                    </a:moveTo>
                    <a:lnTo>
                      <a:pt x="142" y="225"/>
                    </a:lnTo>
                    <a:lnTo>
                      <a:pt x="144" y="225"/>
                    </a:lnTo>
                    <a:moveTo>
                      <a:pt x="142" y="225"/>
                    </a:moveTo>
                    <a:lnTo>
                      <a:pt x="140" y="225"/>
                    </a:lnTo>
                    <a:lnTo>
                      <a:pt x="142" y="225"/>
                    </a:lnTo>
                    <a:moveTo>
                      <a:pt x="166" y="225"/>
                    </a:moveTo>
                    <a:lnTo>
                      <a:pt x="164" y="225"/>
                    </a:lnTo>
                    <a:lnTo>
                      <a:pt x="166" y="225"/>
                    </a:lnTo>
                    <a:moveTo>
                      <a:pt x="140" y="225"/>
                    </a:moveTo>
                    <a:lnTo>
                      <a:pt x="137" y="225"/>
                    </a:lnTo>
                    <a:lnTo>
                      <a:pt x="140" y="225"/>
                    </a:lnTo>
                    <a:moveTo>
                      <a:pt x="166" y="225"/>
                    </a:moveTo>
                    <a:lnTo>
                      <a:pt x="169" y="225"/>
                    </a:lnTo>
                    <a:lnTo>
                      <a:pt x="171" y="225"/>
                    </a:lnTo>
                    <a:lnTo>
                      <a:pt x="174" y="225"/>
                    </a:lnTo>
                    <a:lnTo>
                      <a:pt x="176" y="225"/>
                    </a:lnTo>
                    <a:lnTo>
                      <a:pt x="179" y="222"/>
                    </a:lnTo>
                    <a:lnTo>
                      <a:pt x="181" y="222"/>
                    </a:lnTo>
                    <a:lnTo>
                      <a:pt x="179" y="225"/>
                    </a:lnTo>
                    <a:lnTo>
                      <a:pt x="176" y="225"/>
                    </a:lnTo>
                    <a:lnTo>
                      <a:pt x="176" y="227"/>
                    </a:lnTo>
                    <a:lnTo>
                      <a:pt x="174" y="227"/>
                    </a:lnTo>
                    <a:lnTo>
                      <a:pt x="171" y="227"/>
                    </a:lnTo>
                    <a:lnTo>
                      <a:pt x="169" y="227"/>
                    </a:lnTo>
                    <a:lnTo>
                      <a:pt x="169" y="225"/>
                    </a:lnTo>
                    <a:lnTo>
                      <a:pt x="169" y="227"/>
                    </a:lnTo>
                    <a:lnTo>
                      <a:pt x="166" y="227"/>
                    </a:lnTo>
                    <a:lnTo>
                      <a:pt x="164" y="227"/>
                    </a:lnTo>
                    <a:lnTo>
                      <a:pt x="162" y="227"/>
                    </a:lnTo>
                    <a:lnTo>
                      <a:pt x="162" y="225"/>
                    </a:lnTo>
                    <a:lnTo>
                      <a:pt x="164" y="225"/>
                    </a:lnTo>
                    <a:lnTo>
                      <a:pt x="166" y="225"/>
                    </a:lnTo>
                    <a:moveTo>
                      <a:pt x="135" y="222"/>
                    </a:moveTo>
                    <a:lnTo>
                      <a:pt x="137" y="222"/>
                    </a:lnTo>
                    <a:lnTo>
                      <a:pt x="135" y="222"/>
                    </a:lnTo>
                    <a:moveTo>
                      <a:pt x="118" y="222"/>
                    </a:moveTo>
                    <a:lnTo>
                      <a:pt x="115" y="222"/>
                    </a:lnTo>
                    <a:lnTo>
                      <a:pt x="118" y="222"/>
                    </a:lnTo>
                    <a:moveTo>
                      <a:pt x="135" y="222"/>
                    </a:moveTo>
                    <a:lnTo>
                      <a:pt x="132" y="222"/>
                    </a:lnTo>
                    <a:lnTo>
                      <a:pt x="135" y="222"/>
                    </a:lnTo>
                    <a:moveTo>
                      <a:pt x="132" y="222"/>
                    </a:moveTo>
                    <a:lnTo>
                      <a:pt x="130" y="222"/>
                    </a:lnTo>
                    <a:lnTo>
                      <a:pt x="132" y="222"/>
                    </a:lnTo>
                    <a:moveTo>
                      <a:pt x="122" y="222"/>
                    </a:moveTo>
                    <a:lnTo>
                      <a:pt x="120" y="222"/>
                    </a:lnTo>
                    <a:lnTo>
                      <a:pt x="122" y="222"/>
                    </a:lnTo>
                    <a:moveTo>
                      <a:pt x="125" y="222"/>
                    </a:moveTo>
                    <a:lnTo>
                      <a:pt x="122" y="222"/>
                    </a:lnTo>
                    <a:lnTo>
                      <a:pt x="122" y="220"/>
                    </a:lnTo>
                    <a:lnTo>
                      <a:pt x="122" y="222"/>
                    </a:lnTo>
                    <a:lnTo>
                      <a:pt x="125" y="222"/>
                    </a:lnTo>
                    <a:moveTo>
                      <a:pt x="142" y="163"/>
                    </a:moveTo>
                    <a:lnTo>
                      <a:pt x="142" y="161"/>
                    </a:lnTo>
                    <a:lnTo>
                      <a:pt x="144" y="161"/>
                    </a:lnTo>
                    <a:lnTo>
                      <a:pt x="142" y="161"/>
                    </a:lnTo>
                    <a:lnTo>
                      <a:pt x="142" y="163"/>
                    </a:lnTo>
                    <a:moveTo>
                      <a:pt x="149" y="159"/>
                    </a:moveTo>
                    <a:lnTo>
                      <a:pt x="147" y="159"/>
                    </a:lnTo>
                    <a:lnTo>
                      <a:pt x="149" y="159"/>
                    </a:lnTo>
                    <a:moveTo>
                      <a:pt x="149" y="156"/>
                    </a:moveTo>
                    <a:lnTo>
                      <a:pt x="149" y="159"/>
                    </a:lnTo>
                    <a:lnTo>
                      <a:pt x="149" y="156"/>
                    </a:lnTo>
                    <a:moveTo>
                      <a:pt x="149" y="156"/>
                    </a:moveTo>
                    <a:lnTo>
                      <a:pt x="149" y="159"/>
                    </a:lnTo>
                    <a:lnTo>
                      <a:pt x="149" y="156"/>
                    </a:lnTo>
                    <a:moveTo>
                      <a:pt x="152" y="151"/>
                    </a:moveTo>
                    <a:lnTo>
                      <a:pt x="149" y="151"/>
                    </a:lnTo>
                    <a:lnTo>
                      <a:pt x="149" y="154"/>
                    </a:lnTo>
                    <a:lnTo>
                      <a:pt x="149" y="151"/>
                    </a:lnTo>
                    <a:lnTo>
                      <a:pt x="152" y="151"/>
                    </a:lnTo>
                    <a:moveTo>
                      <a:pt x="154" y="144"/>
                    </a:moveTo>
                    <a:lnTo>
                      <a:pt x="152" y="144"/>
                    </a:lnTo>
                    <a:lnTo>
                      <a:pt x="154" y="144"/>
                    </a:lnTo>
                    <a:moveTo>
                      <a:pt x="152" y="141"/>
                    </a:moveTo>
                    <a:lnTo>
                      <a:pt x="152" y="139"/>
                    </a:lnTo>
                    <a:lnTo>
                      <a:pt x="152" y="141"/>
                    </a:lnTo>
                    <a:moveTo>
                      <a:pt x="149" y="134"/>
                    </a:moveTo>
                    <a:lnTo>
                      <a:pt x="152" y="134"/>
                    </a:lnTo>
                    <a:lnTo>
                      <a:pt x="149" y="134"/>
                    </a:lnTo>
                    <a:moveTo>
                      <a:pt x="220" y="156"/>
                    </a:moveTo>
                    <a:lnTo>
                      <a:pt x="223" y="156"/>
                    </a:lnTo>
                    <a:lnTo>
                      <a:pt x="225" y="156"/>
                    </a:lnTo>
                    <a:lnTo>
                      <a:pt x="223" y="156"/>
                    </a:lnTo>
                    <a:lnTo>
                      <a:pt x="225" y="156"/>
                    </a:lnTo>
                    <a:lnTo>
                      <a:pt x="228" y="156"/>
                    </a:lnTo>
                    <a:lnTo>
                      <a:pt x="228" y="159"/>
                    </a:lnTo>
                    <a:lnTo>
                      <a:pt x="225" y="159"/>
                    </a:lnTo>
                    <a:lnTo>
                      <a:pt x="228" y="159"/>
                    </a:lnTo>
                    <a:lnTo>
                      <a:pt x="228" y="156"/>
                    </a:lnTo>
                    <a:lnTo>
                      <a:pt x="228" y="159"/>
                    </a:lnTo>
                    <a:lnTo>
                      <a:pt x="228" y="161"/>
                    </a:lnTo>
                    <a:lnTo>
                      <a:pt x="228" y="159"/>
                    </a:lnTo>
                    <a:lnTo>
                      <a:pt x="228" y="161"/>
                    </a:lnTo>
                    <a:lnTo>
                      <a:pt x="225" y="161"/>
                    </a:lnTo>
                    <a:lnTo>
                      <a:pt x="228" y="161"/>
                    </a:lnTo>
                    <a:lnTo>
                      <a:pt x="225" y="161"/>
                    </a:lnTo>
                    <a:lnTo>
                      <a:pt x="223" y="161"/>
                    </a:lnTo>
                    <a:lnTo>
                      <a:pt x="223" y="159"/>
                    </a:lnTo>
                    <a:lnTo>
                      <a:pt x="223" y="161"/>
                    </a:lnTo>
                    <a:lnTo>
                      <a:pt x="225" y="161"/>
                    </a:lnTo>
                    <a:lnTo>
                      <a:pt x="223" y="161"/>
                    </a:lnTo>
                    <a:lnTo>
                      <a:pt x="223" y="159"/>
                    </a:lnTo>
                    <a:lnTo>
                      <a:pt x="223" y="161"/>
                    </a:lnTo>
                    <a:lnTo>
                      <a:pt x="220" y="161"/>
                    </a:lnTo>
                    <a:lnTo>
                      <a:pt x="223" y="161"/>
                    </a:lnTo>
                    <a:lnTo>
                      <a:pt x="220" y="161"/>
                    </a:lnTo>
                    <a:lnTo>
                      <a:pt x="220" y="163"/>
                    </a:lnTo>
                    <a:lnTo>
                      <a:pt x="220" y="161"/>
                    </a:lnTo>
                    <a:lnTo>
                      <a:pt x="220" y="163"/>
                    </a:lnTo>
                    <a:lnTo>
                      <a:pt x="220" y="161"/>
                    </a:lnTo>
                    <a:lnTo>
                      <a:pt x="223" y="161"/>
                    </a:lnTo>
                    <a:lnTo>
                      <a:pt x="223" y="163"/>
                    </a:lnTo>
                    <a:lnTo>
                      <a:pt x="223" y="161"/>
                    </a:lnTo>
                    <a:lnTo>
                      <a:pt x="223" y="163"/>
                    </a:lnTo>
                    <a:lnTo>
                      <a:pt x="223" y="161"/>
                    </a:lnTo>
                    <a:lnTo>
                      <a:pt x="225" y="161"/>
                    </a:lnTo>
                    <a:lnTo>
                      <a:pt x="225" y="163"/>
                    </a:lnTo>
                    <a:lnTo>
                      <a:pt x="225" y="161"/>
                    </a:lnTo>
                    <a:lnTo>
                      <a:pt x="228" y="161"/>
                    </a:lnTo>
                    <a:lnTo>
                      <a:pt x="228" y="163"/>
                    </a:lnTo>
                    <a:lnTo>
                      <a:pt x="225" y="163"/>
                    </a:lnTo>
                    <a:lnTo>
                      <a:pt x="228" y="163"/>
                    </a:lnTo>
                    <a:lnTo>
                      <a:pt x="225" y="163"/>
                    </a:lnTo>
                    <a:lnTo>
                      <a:pt x="223" y="163"/>
                    </a:lnTo>
                    <a:lnTo>
                      <a:pt x="225" y="163"/>
                    </a:lnTo>
                    <a:lnTo>
                      <a:pt x="228" y="163"/>
                    </a:lnTo>
                    <a:lnTo>
                      <a:pt x="228" y="166"/>
                    </a:lnTo>
                    <a:lnTo>
                      <a:pt x="225" y="166"/>
                    </a:lnTo>
                    <a:lnTo>
                      <a:pt x="225" y="163"/>
                    </a:lnTo>
                    <a:lnTo>
                      <a:pt x="225" y="166"/>
                    </a:lnTo>
                    <a:lnTo>
                      <a:pt x="228" y="166"/>
                    </a:lnTo>
                    <a:lnTo>
                      <a:pt x="225" y="166"/>
                    </a:lnTo>
                    <a:lnTo>
                      <a:pt x="225" y="168"/>
                    </a:lnTo>
                    <a:lnTo>
                      <a:pt x="225" y="166"/>
                    </a:lnTo>
                    <a:lnTo>
                      <a:pt x="223" y="166"/>
                    </a:lnTo>
                    <a:lnTo>
                      <a:pt x="225" y="166"/>
                    </a:lnTo>
                    <a:lnTo>
                      <a:pt x="223" y="166"/>
                    </a:lnTo>
                    <a:lnTo>
                      <a:pt x="223" y="168"/>
                    </a:lnTo>
                    <a:lnTo>
                      <a:pt x="225" y="168"/>
                    </a:lnTo>
                    <a:lnTo>
                      <a:pt x="225" y="166"/>
                    </a:lnTo>
                    <a:lnTo>
                      <a:pt x="225" y="168"/>
                    </a:lnTo>
                    <a:lnTo>
                      <a:pt x="223" y="168"/>
                    </a:lnTo>
                    <a:lnTo>
                      <a:pt x="225" y="168"/>
                    </a:lnTo>
                    <a:lnTo>
                      <a:pt x="223" y="168"/>
                    </a:lnTo>
                    <a:lnTo>
                      <a:pt x="223" y="171"/>
                    </a:lnTo>
                    <a:lnTo>
                      <a:pt x="223" y="168"/>
                    </a:lnTo>
                    <a:lnTo>
                      <a:pt x="223" y="171"/>
                    </a:lnTo>
                    <a:lnTo>
                      <a:pt x="223" y="173"/>
                    </a:lnTo>
                    <a:lnTo>
                      <a:pt x="223" y="176"/>
                    </a:lnTo>
                    <a:lnTo>
                      <a:pt x="223" y="178"/>
                    </a:lnTo>
                    <a:lnTo>
                      <a:pt x="223" y="181"/>
                    </a:lnTo>
                    <a:lnTo>
                      <a:pt x="223" y="183"/>
                    </a:lnTo>
                    <a:lnTo>
                      <a:pt x="223" y="185"/>
                    </a:lnTo>
                    <a:lnTo>
                      <a:pt x="220" y="185"/>
                    </a:lnTo>
                    <a:lnTo>
                      <a:pt x="220" y="188"/>
                    </a:lnTo>
                    <a:lnTo>
                      <a:pt x="223" y="188"/>
                    </a:lnTo>
                    <a:lnTo>
                      <a:pt x="223" y="190"/>
                    </a:lnTo>
                    <a:lnTo>
                      <a:pt x="220" y="190"/>
                    </a:lnTo>
                    <a:lnTo>
                      <a:pt x="223" y="193"/>
                    </a:lnTo>
                    <a:lnTo>
                      <a:pt x="220" y="193"/>
                    </a:lnTo>
                    <a:lnTo>
                      <a:pt x="220" y="195"/>
                    </a:lnTo>
                    <a:lnTo>
                      <a:pt x="223" y="195"/>
                    </a:lnTo>
                    <a:lnTo>
                      <a:pt x="220" y="195"/>
                    </a:lnTo>
                    <a:lnTo>
                      <a:pt x="220" y="198"/>
                    </a:lnTo>
                    <a:lnTo>
                      <a:pt x="220" y="200"/>
                    </a:lnTo>
                    <a:lnTo>
                      <a:pt x="218" y="200"/>
                    </a:lnTo>
                    <a:lnTo>
                      <a:pt x="218" y="203"/>
                    </a:lnTo>
                    <a:lnTo>
                      <a:pt x="218" y="205"/>
                    </a:lnTo>
                    <a:lnTo>
                      <a:pt x="215" y="205"/>
                    </a:lnTo>
                    <a:lnTo>
                      <a:pt x="213" y="205"/>
                    </a:lnTo>
                    <a:lnTo>
                      <a:pt x="213" y="207"/>
                    </a:lnTo>
                    <a:lnTo>
                      <a:pt x="210" y="207"/>
                    </a:lnTo>
                    <a:lnTo>
                      <a:pt x="210" y="210"/>
                    </a:lnTo>
                    <a:lnTo>
                      <a:pt x="208" y="210"/>
                    </a:lnTo>
                    <a:lnTo>
                      <a:pt x="208" y="212"/>
                    </a:lnTo>
                    <a:lnTo>
                      <a:pt x="206" y="212"/>
                    </a:lnTo>
                    <a:lnTo>
                      <a:pt x="203" y="212"/>
                    </a:lnTo>
                    <a:lnTo>
                      <a:pt x="201" y="212"/>
                    </a:lnTo>
                    <a:lnTo>
                      <a:pt x="201" y="215"/>
                    </a:lnTo>
                    <a:lnTo>
                      <a:pt x="201" y="217"/>
                    </a:lnTo>
                    <a:lnTo>
                      <a:pt x="198" y="217"/>
                    </a:lnTo>
                    <a:lnTo>
                      <a:pt x="196" y="217"/>
                    </a:lnTo>
                    <a:lnTo>
                      <a:pt x="196" y="220"/>
                    </a:lnTo>
                    <a:lnTo>
                      <a:pt x="196" y="222"/>
                    </a:lnTo>
                    <a:lnTo>
                      <a:pt x="196" y="225"/>
                    </a:lnTo>
                    <a:lnTo>
                      <a:pt x="193" y="225"/>
                    </a:lnTo>
                    <a:lnTo>
                      <a:pt x="193" y="227"/>
                    </a:lnTo>
                    <a:lnTo>
                      <a:pt x="191" y="227"/>
                    </a:lnTo>
                    <a:lnTo>
                      <a:pt x="188" y="227"/>
                    </a:lnTo>
                    <a:lnTo>
                      <a:pt x="188" y="225"/>
                    </a:lnTo>
                    <a:lnTo>
                      <a:pt x="186" y="225"/>
                    </a:lnTo>
                    <a:lnTo>
                      <a:pt x="186" y="222"/>
                    </a:lnTo>
                    <a:lnTo>
                      <a:pt x="186" y="225"/>
                    </a:lnTo>
                    <a:lnTo>
                      <a:pt x="184" y="225"/>
                    </a:lnTo>
                    <a:lnTo>
                      <a:pt x="184" y="222"/>
                    </a:lnTo>
                    <a:lnTo>
                      <a:pt x="181" y="222"/>
                    </a:lnTo>
                    <a:lnTo>
                      <a:pt x="179" y="222"/>
                    </a:lnTo>
                    <a:lnTo>
                      <a:pt x="176" y="222"/>
                    </a:lnTo>
                    <a:lnTo>
                      <a:pt x="174" y="222"/>
                    </a:lnTo>
                    <a:lnTo>
                      <a:pt x="171" y="222"/>
                    </a:lnTo>
                    <a:lnTo>
                      <a:pt x="171" y="225"/>
                    </a:lnTo>
                    <a:lnTo>
                      <a:pt x="169" y="225"/>
                    </a:lnTo>
                    <a:lnTo>
                      <a:pt x="166" y="225"/>
                    </a:lnTo>
                    <a:lnTo>
                      <a:pt x="164" y="225"/>
                    </a:lnTo>
                    <a:lnTo>
                      <a:pt x="162" y="225"/>
                    </a:lnTo>
                    <a:lnTo>
                      <a:pt x="159" y="225"/>
                    </a:lnTo>
                    <a:lnTo>
                      <a:pt x="157" y="225"/>
                    </a:lnTo>
                    <a:lnTo>
                      <a:pt x="157" y="227"/>
                    </a:lnTo>
                    <a:lnTo>
                      <a:pt x="154" y="227"/>
                    </a:lnTo>
                    <a:lnTo>
                      <a:pt x="152" y="227"/>
                    </a:lnTo>
                    <a:lnTo>
                      <a:pt x="152" y="225"/>
                    </a:lnTo>
                    <a:lnTo>
                      <a:pt x="149" y="225"/>
                    </a:lnTo>
                    <a:lnTo>
                      <a:pt x="147" y="225"/>
                    </a:lnTo>
                    <a:lnTo>
                      <a:pt x="144" y="225"/>
                    </a:lnTo>
                    <a:lnTo>
                      <a:pt x="142" y="225"/>
                    </a:lnTo>
                    <a:lnTo>
                      <a:pt x="140" y="225"/>
                    </a:lnTo>
                    <a:lnTo>
                      <a:pt x="137" y="222"/>
                    </a:lnTo>
                    <a:lnTo>
                      <a:pt x="135" y="222"/>
                    </a:lnTo>
                    <a:lnTo>
                      <a:pt x="132" y="222"/>
                    </a:lnTo>
                    <a:lnTo>
                      <a:pt x="130" y="222"/>
                    </a:lnTo>
                    <a:lnTo>
                      <a:pt x="127" y="222"/>
                    </a:lnTo>
                    <a:lnTo>
                      <a:pt x="125" y="222"/>
                    </a:lnTo>
                    <a:lnTo>
                      <a:pt x="125" y="220"/>
                    </a:lnTo>
                    <a:lnTo>
                      <a:pt x="122" y="220"/>
                    </a:lnTo>
                    <a:lnTo>
                      <a:pt x="120" y="222"/>
                    </a:lnTo>
                    <a:lnTo>
                      <a:pt x="118" y="222"/>
                    </a:lnTo>
                    <a:lnTo>
                      <a:pt x="115" y="222"/>
                    </a:lnTo>
                    <a:lnTo>
                      <a:pt x="113" y="222"/>
                    </a:lnTo>
                    <a:lnTo>
                      <a:pt x="113" y="220"/>
                    </a:lnTo>
                    <a:lnTo>
                      <a:pt x="110" y="220"/>
                    </a:lnTo>
                    <a:lnTo>
                      <a:pt x="113" y="220"/>
                    </a:lnTo>
                    <a:lnTo>
                      <a:pt x="113" y="217"/>
                    </a:lnTo>
                    <a:lnTo>
                      <a:pt x="115" y="217"/>
                    </a:lnTo>
                    <a:lnTo>
                      <a:pt x="115" y="215"/>
                    </a:lnTo>
                    <a:lnTo>
                      <a:pt x="115" y="217"/>
                    </a:lnTo>
                    <a:lnTo>
                      <a:pt x="115" y="215"/>
                    </a:lnTo>
                    <a:lnTo>
                      <a:pt x="118" y="215"/>
                    </a:lnTo>
                    <a:lnTo>
                      <a:pt x="118" y="212"/>
                    </a:lnTo>
                    <a:lnTo>
                      <a:pt x="115" y="212"/>
                    </a:lnTo>
                    <a:lnTo>
                      <a:pt x="118" y="212"/>
                    </a:lnTo>
                    <a:lnTo>
                      <a:pt x="120" y="212"/>
                    </a:lnTo>
                    <a:lnTo>
                      <a:pt x="120" y="210"/>
                    </a:lnTo>
                    <a:lnTo>
                      <a:pt x="122" y="210"/>
                    </a:lnTo>
                    <a:lnTo>
                      <a:pt x="122" y="207"/>
                    </a:lnTo>
                    <a:lnTo>
                      <a:pt x="122" y="205"/>
                    </a:lnTo>
                    <a:lnTo>
                      <a:pt x="125" y="205"/>
                    </a:lnTo>
                    <a:lnTo>
                      <a:pt x="125" y="203"/>
                    </a:lnTo>
                    <a:lnTo>
                      <a:pt x="122" y="203"/>
                    </a:lnTo>
                    <a:lnTo>
                      <a:pt x="122" y="200"/>
                    </a:lnTo>
                    <a:lnTo>
                      <a:pt x="125" y="200"/>
                    </a:lnTo>
                    <a:lnTo>
                      <a:pt x="122" y="200"/>
                    </a:lnTo>
                    <a:lnTo>
                      <a:pt x="125" y="200"/>
                    </a:lnTo>
                    <a:lnTo>
                      <a:pt x="125" y="198"/>
                    </a:lnTo>
                    <a:lnTo>
                      <a:pt x="125" y="195"/>
                    </a:lnTo>
                    <a:lnTo>
                      <a:pt x="125" y="193"/>
                    </a:lnTo>
                    <a:lnTo>
                      <a:pt x="127" y="193"/>
                    </a:lnTo>
                    <a:lnTo>
                      <a:pt x="125" y="193"/>
                    </a:lnTo>
                    <a:lnTo>
                      <a:pt x="127" y="193"/>
                    </a:lnTo>
                    <a:lnTo>
                      <a:pt x="127" y="190"/>
                    </a:lnTo>
                    <a:lnTo>
                      <a:pt x="130" y="190"/>
                    </a:lnTo>
                    <a:lnTo>
                      <a:pt x="130" y="188"/>
                    </a:lnTo>
                    <a:lnTo>
                      <a:pt x="132" y="188"/>
                    </a:lnTo>
                    <a:lnTo>
                      <a:pt x="135" y="188"/>
                    </a:lnTo>
                    <a:lnTo>
                      <a:pt x="135" y="185"/>
                    </a:lnTo>
                    <a:lnTo>
                      <a:pt x="132" y="185"/>
                    </a:lnTo>
                    <a:lnTo>
                      <a:pt x="135" y="185"/>
                    </a:lnTo>
                    <a:lnTo>
                      <a:pt x="135" y="183"/>
                    </a:lnTo>
                    <a:lnTo>
                      <a:pt x="132" y="183"/>
                    </a:lnTo>
                    <a:lnTo>
                      <a:pt x="135" y="183"/>
                    </a:lnTo>
                    <a:lnTo>
                      <a:pt x="135" y="181"/>
                    </a:lnTo>
                    <a:lnTo>
                      <a:pt x="137" y="181"/>
                    </a:lnTo>
                    <a:lnTo>
                      <a:pt x="137" y="178"/>
                    </a:lnTo>
                    <a:lnTo>
                      <a:pt x="135" y="178"/>
                    </a:lnTo>
                    <a:lnTo>
                      <a:pt x="137" y="178"/>
                    </a:lnTo>
                    <a:lnTo>
                      <a:pt x="140" y="178"/>
                    </a:lnTo>
                    <a:lnTo>
                      <a:pt x="140" y="176"/>
                    </a:lnTo>
                    <a:lnTo>
                      <a:pt x="142" y="176"/>
                    </a:lnTo>
                    <a:lnTo>
                      <a:pt x="142" y="173"/>
                    </a:lnTo>
                    <a:lnTo>
                      <a:pt x="142" y="171"/>
                    </a:lnTo>
                    <a:lnTo>
                      <a:pt x="140" y="171"/>
                    </a:lnTo>
                    <a:lnTo>
                      <a:pt x="140" y="168"/>
                    </a:lnTo>
                    <a:lnTo>
                      <a:pt x="140" y="166"/>
                    </a:lnTo>
                    <a:lnTo>
                      <a:pt x="142" y="166"/>
                    </a:lnTo>
                    <a:lnTo>
                      <a:pt x="142" y="163"/>
                    </a:lnTo>
                    <a:lnTo>
                      <a:pt x="142" y="161"/>
                    </a:lnTo>
                    <a:lnTo>
                      <a:pt x="144" y="161"/>
                    </a:lnTo>
                    <a:lnTo>
                      <a:pt x="144" y="163"/>
                    </a:lnTo>
                    <a:lnTo>
                      <a:pt x="147" y="163"/>
                    </a:lnTo>
                    <a:lnTo>
                      <a:pt x="144" y="163"/>
                    </a:lnTo>
                    <a:lnTo>
                      <a:pt x="144" y="161"/>
                    </a:lnTo>
                    <a:lnTo>
                      <a:pt x="147" y="161"/>
                    </a:lnTo>
                    <a:lnTo>
                      <a:pt x="147" y="159"/>
                    </a:lnTo>
                    <a:lnTo>
                      <a:pt x="149" y="159"/>
                    </a:lnTo>
                    <a:lnTo>
                      <a:pt x="149" y="156"/>
                    </a:lnTo>
                    <a:lnTo>
                      <a:pt x="152" y="156"/>
                    </a:lnTo>
                    <a:lnTo>
                      <a:pt x="149" y="156"/>
                    </a:lnTo>
                    <a:lnTo>
                      <a:pt x="149" y="154"/>
                    </a:lnTo>
                    <a:lnTo>
                      <a:pt x="152" y="154"/>
                    </a:lnTo>
                    <a:lnTo>
                      <a:pt x="152" y="151"/>
                    </a:lnTo>
                    <a:lnTo>
                      <a:pt x="152" y="149"/>
                    </a:lnTo>
                    <a:lnTo>
                      <a:pt x="152" y="146"/>
                    </a:lnTo>
                    <a:lnTo>
                      <a:pt x="152" y="144"/>
                    </a:lnTo>
                    <a:lnTo>
                      <a:pt x="154" y="144"/>
                    </a:lnTo>
                    <a:lnTo>
                      <a:pt x="152" y="144"/>
                    </a:lnTo>
                    <a:lnTo>
                      <a:pt x="152" y="141"/>
                    </a:lnTo>
                    <a:lnTo>
                      <a:pt x="152" y="139"/>
                    </a:lnTo>
                    <a:lnTo>
                      <a:pt x="152" y="137"/>
                    </a:lnTo>
                    <a:lnTo>
                      <a:pt x="149" y="137"/>
                    </a:lnTo>
                    <a:lnTo>
                      <a:pt x="149" y="134"/>
                    </a:lnTo>
                    <a:lnTo>
                      <a:pt x="152" y="134"/>
                    </a:lnTo>
                    <a:lnTo>
                      <a:pt x="152" y="132"/>
                    </a:lnTo>
                    <a:lnTo>
                      <a:pt x="149" y="132"/>
                    </a:lnTo>
                    <a:lnTo>
                      <a:pt x="152" y="132"/>
                    </a:lnTo>
                    <a:lnTo>
                      <a:pt x="152" y="129"/>
                    </a:lnTo>
                    <a:lnTo>
                      <a:pt x="152" y="132"/>
                    </a:lnTo>
                    <a:lnTo>
                      <a:pt x="149" y="132"/>
                    </a:lnTo>
                    <a:lnTo>
                      <a:pt x="152" y="132"/>
                    </a:lnTo>
                    <a:lnTo>
                      <a:pt x="152" y="129"/>
                    </a:lnTo>
                    <a:lnTo>
                      <a:pt x="149" y="129"/>
                    </a:lnTo>
                    <a:lnTo>
                      <a:pt x="149" y="127"/>
                    </a:lnTo>
                    <a:lnTo>
                      <a:pt x="149" y="124"/>
                    </a:lnTo>
                    <a:lnTo>
                      <a:pt x="149" y="122"/>
                    </a:lnTo>
                    <a:lnTo>
                      <a:pt x="147" y="122"/>
                    </a:lnTo>
                    <a:lnTo>
                      <a:pt x="144" y="122"/>
                    </a:lnTo>
                    <a:lnTo>
                      <a:pt x="144" y="119"/>
                    </a:lnTo>
                    <a:lnTo>
                      <a:pt x="144" y="117"/>
                    </a:lnTo>
                    <a:lnTo>
                      <a:pt x="144" y="119"/>
                    </a:lnTo>
                    <a:lnTo>
                      <a:pt x="144" y="122"/>
                    </a:lnTo>
                    <a:lnTo>
                      <a:pt x="147" y="122"/>
                    </a:lnTo>
                    <a:lnTo>
                      <a:pt x="149" y="122"/>
                    </a:lnTo>
                    <a:lnTo>
                      <a:pt x="149" y="124"/>
                    </a:lnTo>
                    <a:lnTo>
                      <a:pt x="149" y="127"/>
                    </a:lnTo>
                    <a:lnTo>
                      <a:pt x="149" y="129"/>
                    </a:lnTo>
                    <a:lnTo>
                      <a:pt x="149" y="132"/>
                    </a:lnTo>
                    <a:lnTo>
                      <a:pt x="152" y="132"/>
                    </a:lnTo>
                    <a:lnTo>
                      <a:pt x="149" y="132"/>
                    </a:lnTo>
                    <a:lnTo>
                      <a:pt x="149" y="134"/>
                    </a:lnTo>
                    <a:lnTo>
                      <a:pt x="152" y="134"/>
                    </a:lnTo>
                    <a:lnTo>
                      <a:pt x="149" y="134"/>
                    </a:lnTo>
                    <a:lnTo>
                      <a:pt x="149" y="132"/>
                    </a:lnTo>
                    <a:lnTo>
                      <a:pt x="149" y="134"/>
                    </a:lnTo>
                    <a:lnTo>
                      <a:pt x="149" y="137"/>
                    </a:lnTo>
                    <a:lnTo>
                      <a:pt x="152" y="137"/>
                    </a:lnTo>
                    <a:lnTo>
                      <a:pt x="152" y="139"/>
                    </a:lnTo>
                    <a:lnTo>
                      <a:pt x="152" y="141"/>
                    </a:lnTo>
                    <a:lnTo>
                      <a:pt x="152" y="144"/>
                    </a:lnTo>
                    <a:lnTo>
                      <a:pt x="152" y="146"/>
                    </a:lnTo>
                    <a:lnTo>
                      <a:pt x="152" y="149"/>
                    </a:lnTo>
                    <a:lnTo>
                      <a:pt x="152" y="151"/>
                    </a:lnTo>
                    <a:lnTo>
                      <a:pt x="152" y="149"/>
                    </a:lnTo>
                    <a:lnTo>
                      <a:pt x="152" y="151"/>
                    </a:lnTo>
                    <a:lnTo>
                      <a:pt x="152" y="149"/>
                    </a:lnTo>
                    <a:lnTo>
                      <a:pt x="152" y="151"/>
                    </a:lnTo>
                    <a:lnTo>
                      <a:pt x="149" y="151"/>
                    </a:lnTo>
                    <a:lnTo>
                      <a:pt x="149" y="154"/>
                    </a:lnTo>
                    <a:lnTo>
                      <a:pt x="147" y="154"/>
                    </a:lnTo>
                    <a:lnTo>
                      <a:pt x="149" y="154"/>
                    </a:lnTo>
                    <a:lnTo>
                      <a:pt x="149" y="156"/>
                    </a:lnTo>
                    <a:lnTo>
                      <a:pt x="152" y="156"/>
                    </a:lnTo>
                    <a:lnTo>
                      <a:pt x="149" y="156"/>
                    </a:lnTo>
                    <a:lnTo>
                      <a:pt x="149" y="159"/>
                    </a:lnTo>
                    <a:lnTo>
                      <a:pt x="147" y="159"/>
                    </a:lnTo>
                    <a:lnTo>
                      <a:pt x="147" y="161"/>
                    </a:lnTo>
                    <a:lnTo>
                      <a:pt x="144" y="161"/>
                    </a:lnTo>
                    <a:lnTo>
                      <a:pt x="142" y="161"/>
                    </a:lnTo>
                    <a:lnTo>
                      <a:pt x="142" y="163"/>
                    </a:lnTo>
                    <a:lnTo>
                      <a:pt x="142" y="166"/>
                    </a:lnTo>
                    <a:lnTo>
                      <a:pt x="140" y="166"/>
                    </a:lnTo>
                    <a:lnTo>
                      <a:pt x="137" y="166"/>
                    </a:lnTo>
                    <a:lnTo>
                      <a:pt x="137" y="163"/>
                    </a:lnTo>
                    <a:lnTo>
                      <a:pt x="135" y="163"/>
                    </a:lnTo>
                    <a:lnTo>
                      <a:pt x="135" y="161"/>
                    </a:lnTo>
                    <a:lnTo>
                      <a:pt x="132" y="161"/>
                    </a:lnTo>
                    <a:lnTo>
                      <a:pt x="130" y="161"/>
                    </a:lnTo>
                    <a:lnTo>
                      <a:pt x="127" y="161"/>
                    </a:lnTo>
                    <a:lnTo>
                      <a:pt x="127" y="159"/>
                    </a:lnTo>
                    <a:lnTo>
                      <a:pt x="125" y="159"/>
                    </a:lnTo>
                    <a:lnTo>
                      <a:pt x="122" y="159"/>
                    </a:lnTo>
                    <a:lnTo>
                      <a:pt x="122" y="156"/>
                    </a:lnTo>
                    <a:lnTo>
                      <a:pt x="122" y="159"/>
                    </a:lnTo>
                    <a:lnTo>
                      <a:pt x="120" y="159"/>
                    </a:lnTo>
                    <a:lnTo>
                      <a:pt x="118" y="159"/>
                    </a:lnTo>
                    <a:lnTo>
                      <a:pt x="118" y="156"/>
                    </a:lnTo>
                    <a:lnTo>
                      <a:pt x="115" y="156"/>
                    </a:lnTo>
                    <a:lnTo>
                      <a:pt x="115" y="154"/>
                    </a:lnTo>
                    <a:lnTo>
                      <a:pt x="115" y="156"/>
                    </a:lnTo>
                    <a:lnTo>
                      <a:pt x="115" y="154"/>
                    </a:lnTo>
                    <a:lnTo>
                      <a:pt x="113" y="154"/>
                    </a:lnTo>
                    <a:lnTo>
                      <a:pt x="110" y="154"/>
                    </a:lnTo>
                    <a:lnTo>
                      <a:pt x="108" y="154"/>
                    </a:lnTo>
                    <a:lnTo>
                      <a:pt x="105" y="151"/>
                    </a:lnTo>
                    <a:lnTo>
                      <a:pt x="103" y="151"/>
                    </a:lnTo>
                    <a:lnTo>
                      <a:pt x="103" y="149"/>
                    </a:lnTo>
                    <a:lnTo>
                      <a:pt x="100" y="149"/>
                    </a:lnTo>
                    <a:lnTo>
                      <a:pt x="98" y="149"/>
                    </a:lnTo>
                    <a:lnTo>
                      <a:pt x="98" y="146"/>
                    </a:lnTo>
                    <a:lnTo>
                      <a:pt x="96" y="146"/>
                    </a:lnTo>
                    <a:lnTo>
                      <a:pt x="93" y="146"/>
                    </a:lnTo>
                    <a:lnTo>
                      <a:pt x="93" y="144"/>
                    </a:lnTo>
                    <a:lnTo>
                      <a:pt x="91" y="144"/>
                    </a:lnTo>
                    <a:lnTo>
                      <a:pt x="91" y="141"/>
                    </a:lnTo>
                    <a:lnTo>
                      <a:pt x="88" y="141"/>
                    </a:lnTo>
                    <a:lnTo>
                      <a:pt x="86" y="139"/>
                    </a:lnTo>
                    <a:lnTo>
                      <a:pt x="83" y="139"/>
                    </a:lnTo>
                    <a:lnTo>
                      <a:pt x="83" y="137"/>
                    </a:lnTo>
                    <a:lnTo>
                      <a:pt x="78" y="134"/>
                    </a:lnTo>
                    <a:lnTo>
                      <a:pt x="76" y="134"/>
                    </a:lnTo>
                    <a:lnTo>
                      <a:pt x="74" y="132"/>
                    </a:lnTo>
                    <a:lnTo>
                      <a:pt x="71" y="132"/>
                    </a:lnTo>
                    <a:lnTo>
                      <a:pt x="69" y="132"/>
                    </a:lnTo>
                    <a:lnTo>
                      <a:pt x="66" y="132"/>
                    </a:lnTo>
                    <a:lnTo>
                      <a:pt x="64" y="132"/>
                    </a:lnTo>
                    <a:lnTo>
                      <a:pt x="61" y="132"/>
                    </a:lnTo>
                    <a:lnTo>
                      <a:pt x="61" y="129"/>
                    </a:lnTo>
                    <a:lnTo>
                      <a:pt x="59" y="129"/>
                    </a:lnTo>
                    <a:lnTo>
                      <a:pt x="56" y="129"/>
                    </a:lnTo>
                    <a:lnTo>
                      <a:pt x="54" y="129"/>
                    </a:lnTo>
                    <a:lnTo>
                      <a:pt x="54" y="127"/>
                    </a:lnTo>
                    <a:lnTo>
                      <a:pt x="52" y="127"/>
                    </a:lnTo>
                    <a:lnTo>
                      <a:pt x="49" y="127"/>
                    </a:lnTo>
                    <a:lnTo>
                      <a:pt x="47" y="127"/>
                    </a:lnTo>
                    <a:lnTo>
                      <a:pt x="47" y="124"/>
                    </a:lnTo>
                    <a:lnTo>
                      <a:pt x="44" y="124"/>
                    </a:lnTo>
                    <a:lnTo>
                      <a:pt x="44" y="122"/>
                    </a:lnTo>
                    <a:lnTo>
                      <a:pt x="44" y="119"/>
                    </a:lnTo>
                    <a:lnTo>
                      <a:pt x="42" y="119"/>
                    </a:lnTo>
                    <a:lnTo>
                      <a:pt x="39" y="119"/>
                    </a:lnTo>
                    <a:lnTo>
                      <a:pt x="39" y="117"/>
                    </a:lnTo>
                    <a:lnTo>
                      <a:pt x="37" y="117"/>
                    </a:lnTo>
                    <a:lnTo>
                      <a:pt x="34" y="117"/>
                    </a:lnTo>
                    <a:lnTo>
                      <a:pt x="34" y="114"/>
                    </a:lnTo>
                    <a:lnTo>
                      <a:pt x="32" y="114"/>
                    </a:lnTo>
                    <a:lnTo>
                      <a:pt x="32" y="112"/>
                    </a:lnTo>
                    <a:lnTo>
                      <a:pt x="30" y="112"/>
                    </a:lnTo>
                    <a:lnTo>
                      <a:pt x="27" y="112"/>
                    </a:lnTo>
                    <a:lnTo>
                      <a:pt x="27" y="110"/>
                    </a:lnTo>
                    <a:lnTo>
                      <a:pt x="25" y="110"/>
                    </a:lnTo>
                    <a:lnTo>
                      <a:pt x="25" y="107"/>
                    </a:lnTo>
                    <a:lnTo>
                      <a:pt x="22" y="107"/>
                    </a:lnTo>
                    <a:lnTo>
                      <a:pt x="22" y="105"/>
                    </a:lnTo>
                    <a:lnTo>
                      <a:pt x="20" y="105"/>
                    </a:lnTo>
                    <a:lnTo>
                      <a:pt x="17" y="102"/>
                    </a:lnTo>
                    <a:lnTo>
                      <a:pt x="17" y="100"/>
                    </a:lnTo>
                    <a:lnTo>
                      <a:pt x="17" y="97"/>
                    </a:lnTo>
                    <a:lnTo>
                      <a:pt x="15" y="100"/>
                    </a:lnTo>
                    <a:lnTo>
                      <a:pt x="15" y="97"/>
                    </a:lnTo>
                    <a:lnTo>
                      <a:pt x="12" y="95"/>
                    </a:lnTo>
                    <a:lnTo>
                      <a:pt x="12" y="92"/>
                    </a:lnTo>
                    <a:lnTo>
                      <a:pt x="10" y="92"/>
                    </a:lnTo>
                    <a:lnTo>
                      <a:pt x="12" y="92"/>
                    </a:lnTo>
                    <a:lnTo>
                      <a:pt x="12" y="90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8" y="88"/>
                    </a:lnTo>
                    <a:lnTo>
                      <a:pt x="8" y="90"/>
                    </a:lnTo>
                    <a:lnTo>
                      <a:pt x="8" y="88"/>
                    </a:lnTo>
                    <a:lnTo>
                      <a:pt x="5" y="88"/>
                    </a:lnTo>
                    <a:lnTo>
                      <a:pt x="8" y="88"/>
                    </a:lnTo>
                    <a:lnTo>
                      <a:pt x="5" y="88"/>
                    </a:lnTo>
                    <a:lnTo>
                      <a:pt x="5" y="85"/>
                    </a:lnTo>
                    <a:lnTo>
                      <a:pt x="5" y="88"/>
                    </a:lnTo>
                    <a:lnTo>
                      <a:pt x="5" y="85"/>
                    </a:lnTo>
                    <a:lnTo>
                      <a:pt x="3" y="85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3" y="80"/>
                    </a:lnTo>
                    <a:lnTo>
                      <a:pt x="3" y="78"/>
                    </a:lnTo>
                    <a:lnTo>
                      <a:pt x="3" y="75"/>
                    </a:lnTo>
                    <a:lnTo>
                      <a:pt x="3" y="73"/>
                    </a:lnTo>
                    <a:lnTo>
                      <a:pt x="5" y="73"/>
                    </a:lnTo>
                    <a:lnTo>
                      <a:pt x="5" y="70"/>
                    </a:lnTo>
                    <a:lnTo>
                      <a:pt x="5" y="68"/>
                    </a:lnTo>
                    <a:lnTo>
                      <a:pt x="5" y="66"/>
                    </a:lnTo>
                    <a:lnTo>
                      <a:pt x="8" y="66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8" y="58"/>
                    </a:lnTo>
                    <a:lnTo>
                      <a:pt x="10" y="56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12" y="51"/>
                    </a:lnTo>
                    <a:lnTo>
                      <a:pt x="12" y="48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2" y="41"/>
                    </a:lnTo>
                    <a:lnTo>
                      <a:pt x="12" y="39"/>
                    </a:lnTo>
                    <a:lnTo>
                      <a:pt x="10" y="39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5" y="34"/>
                    </a:lnTo>
                    <a:lnTo>
                      <a:pt x="15" y="31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7" y="26"/>
                    </a:lnTo>
                    <a:lnTo>
                      <a:pt x="20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2" y="19"/>
                    </a:lnTo>
                    <a:lnTo>
                      <a:pt x="22" y="17"/>
                    </a:lnTo>
                    <a:lnTo>
                      <a:pt x="25" y="14"/>
                    </a:lnTo>
                    <a:lnTo>
                      <a:pt x="25" y="12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30" y="9"/>
                    </a:lnTo>
                    <a:lnTo>
                      <a:pt x="34" y="9"/>
                    </a:lnTo>
                    <a:lnTo>
                      <a:pt x="37" y="9"/>
                    </a:lnTo>
                    <a:lnTo>
                      <a:pt x="39" y="9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7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6" y="4"/>
                    </a:lnTo>
                    <a:lnTo>
                      <a:pt x="59" y="4"/>
                    </a:lnTo>
                    <a:lnTo>
                      <a:pt x="61" y="4"/>
                    </a:lnTo>
                    <a:lnTo>
                      <a:pt x="66" y="2"/>
                    </a:lnTo>
                    <a:lnTo>
                      <a:pt x="69" y="2"/>
                    </a:lnTo>
                    <a:lnTo>
                      <a:pt x="74" y="2"/>
                    </a:lnTo>
                    <a:lnTo>
                      <a:pt x="100" y="2"/>
                    </a:lnTo>
                    <a:lnTo>
                      <a:pt x="100" y="0"/>
                    </a:lnTo>
                    <a:lnTo>
                      <a:pt x="100" y="2"/>
                    </a:lnTo>
                    <a:lnTo>
                      <a:pt x="122" y="14"/>
                    </a:lnTo>
                    <a:lnTo>
                      <a:pt x="125" y="14"/>
                    </a:lnTo>
                    <a:lnTo>
                      <a:pt x="125" y="17"/>
                    </a:lnTo>
                    <a:lnTo>
                      <a:pt x="125" y="19"/>
                    </a:lnTo>
                    <a:lnTo>
                      <a:pt x="125" y="22"/>
                    </a:lnTo>
                    <a:lnTo>
                      <a:pt x="125" y="24"/>
                    </a:lnTo>
                    <a:lnTo>
                      <a:pt x="125" y="26"/>
                    </a:lnTo>
                    <a:lnTo>
                      <a:pt x="125" y="29"/>
                    </a:lnTo>
                    <a:lnTo>
                      <a:pt x="125" y="26"/>
                    </a:lnTo>
                    <a:lnTo>
                      <a:pt x="127" y="26"/>
                    </a:lnTo>
                    <a:lnTo>
                      <a:pt x="127" y="29"/>
                    </a:lnTo>
                    <a:lnTo>
                      <a:pt x="127" y="31"/>
                    </a:lnTo>
                    <a:lnTo>
                      <a:pt x="130" y="31"/>
                    </a:lnTo>
                    <a:lnTo>
                      <a:pt x="130" y="34"/>
                    </a:lnTo>
                    <a:lnTo>
                      <a:pt x="130" y="36"/>
                    </a:lnTo>
                    <a:lnTo>
                      <a:pt x="130" y="39"/>
                    </a:lnTo>
                    <a:lnTo>
                      <a:pt x="130" y="41"/>
                    </a:lnTo>
                    <a:lnTo>
                      <a:pt x="130" y="39"/>
                    </a:lnTo>
                    <a:lnTo>
                      <a:pt x="132" y="39"/>
                    </a:lnTo>
                    <a:lnTo>
                      <a:pt x="132" y="41"/>
                    </a:lnTo>
                    <a:lnTo>
                      <a:pt x="130" y="41"/>
                    </a:lnTo>
                    <a:lnTo>
                      <a:pt x="130" y="44"/>
                    </a:lnTo>
                    <a:lnTo>
                      <a:pt x="132" y="44"/>
                    </a:lnTo>
                    <a:lnTo>
                      <a:pt x="132" y="41"/>
                    </a:lnTo>
                    <a:lnTo>
                      <a:pt x="132" y="44"/>
                    </a:lnTo>
                    <a:lnTo>
                      <a:pt x="135" y="44"/>
                    </a:lnTo>
                    <a:lnTo>
                      <a:pt x="132" y="44"/>
                    </a:lnTo>
                    <a:lnTo>
                      <a:pt x="132" y="46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32" y="48"/>
                    </a:lnTo>
                    <a:lnTo>
                      <a:pt x="132" y="51"/>
                    </a:lnTo>
                    <a:lnTo>
                      <a:pt x="135" y="51"/>
                    </a:lnTo>
                    <a:lnTo>
                      <a:pt x="132" y="51"/>
                    </a:lnTo>
                    <a:lnTo>
                      <a:pt x="132" y="53"/>
                    </a:lnTo>
                    <a:lnTo>
                      <a:pt x="135" y="53"/>
                    </a:lnTo>
                    <a:lnTo>
                      <a:pt x="132" y="56"/>
                    </a:lnTo>
                    <a:lnTo>
                      <a:pt x="135" y="56"/>
                    </a:lnTo>
                    <a:lnTo>
                      <a:pt x="135" y="58"/>
                    </a:lnTo>
                    <a:lnTo>
                      <a:pt x="132" y="58"/>
                    </a:lnTo>
                    <a:lnTo>
                      <a:pt x="132" y="61"/>
                    </a:lnTo>
                    <a:lnTo>
                      <a:pt x="130" y="61"/>
                    </a:lnTo>
                    <a:lnTo>
                      <a:pt x="130" y="63"/>
                    </a:lnTo>
                    <a:lnTo>
                      <a:pt x="132" y="63"/>
                    </a:lnTo>
                    <a:lnTo>
                      <a:pt x="132" y="66"/>
                    </a:lnTo>
                    <a:lnTo>
                      <a:pt x="132" y="68"/>
                    </a:lnTo>
                    <a:lnTo>
                      <a:pt x="130" y="68"/>
                    </a:lnTo>
                    <a:lnTo>
                      <a:pt x="132" y="68"/>
                    </a:lnTo>
                    <a:lnTo>
                      <a:pt x="132" y="70"/>
                    </a:lnTo>
                    <a:lnTo>
                      <a:pt x="130" y="70"/>
                    </a:lnTo>
                    <a:lnTo>
                      <a:pt x="130" y="73"/>
                    </a:lnTo>
                    <a:lnTo>
                      <a:pt x="132" y="73"/>
                    </a:lnTo>
                    <a:lnTo>
                      <a:pt x="130" y="73"/>
                    </a:lnTo>
                    <a:lnTo>
                      <a:pt x="132" y="73"/>
                    </a:lnTo>
                    <a:lnTo>
                      <a:pt x="130" y="75"/>
                    </a:lnTo>
                    <a:lnTo>
                      <a:pt x="130" y="78"/>
                    </a:lnTo>
                    <a:lnTo>
                      <a:pt x="132" y="78"/>
                    </a:lnTo>
                    <a:lnTo>
                      <a:pt x="132" y="80"/>
                    </a:lnTo>
                    <a:lnTo>
                      <a:pt x="135" y="80"/>
                    </a:lnTo>
                    <a:lnTo>
                      <a:pt x="137" y="80"/>
                    </a:lnTo>
                    <a:lnTo>
                      <a:pt x="137" y="78"/>
                    </a:lnTo>
                    <a:lnTo>
                      <a:pt x="140" y="78"/>
                    </a:lnTo>
                    <a:lnTo>
                      <a:pt x="140" y="80"/>
                    </a:lnTo>
                    <a:lnTo>
                      <a:pt x="142" y="80"/>
                    </a:lnTo>
                    <a:lnTo>
                      <a:pt x="144" y="80"/>
                    </a:lnTo>
                    <a:lnTo>
                      <a:pt x="147" y="80"/>
                    </a:lnTo>
                    <a:lnTo>
                      <a:pt x="147" y="83"/>
                    </a:lnTo>
                    <a:lnTo>
                      <a:pt x="149" y="83"/>
                    </a:lnTo>
                    <a:lnTo>
                      <a:pt x="152" y="83"/>
                    </a:lnTo>
                    <a:lnTo>
                      <a:pt x="154" y="83"/>
                    </a:lnTo>
                    <a:lnTo>
                      <a:pt x="157" y="83"/>
                    </a:lnTo>
                    <a:lnTo>
                      <a:pt x="159" y="83"/>
                    </a:lnTo>
                    <a:lnTo>
                      <a:pt x="162" y="83"/>
                    </a:lnTo>
                    <a:lnTo>
                      <a:pt x="162" y="85"/>
                    </a:lnTo>
                    <a:lnTo>
                      <a:pt x="162" y="83"/>
                    </a:lnTo>
                    <a:lnTo>
                      <a:pt x="164" y="83"/>
                    </a:lnTo>
                    <a:lnTo>
                      <a:pt x="166" y="83"/>
                    </a:lnTo>
                    <a:lnTo>
                      <a:pt x="169" y="83"/>
                    </a:lnTo>
                    <a:lnTo>
                      <a:pt x="169" y="80"/>
                    </a:lnTo>
                    <a:lnTo>
                      <a:pt x="171" y="80"/>
                    </a:lnTo>
                    <a:lnTo>
                      <a:pt x="171" y="78"/>
                    </a:lnTo>
                    <a:lnTo>
                      <a:pt x="174" y="78"/>
                    </a:lnTo>
                    <a:lnTo>
                      <a:pt x="174" y="80"/>
                    </a:lnTo>
                    <a:lnTo>
                      <a:pt x="176" y="80"/>
                    </a:lnTo>
                    <a:lnTo>
                      <a:pt x="176" y="83"/>
                    </a:lnTo>
                    <a:lnTo>
                      <a:pt x="179" y="83"/>
                    </a:lnTo>
                    <a:lnTo>
                      <a:pt x="181" y="83"/>
                    </a:lnTo>
                    <a:lnTo>
                      <a:pt x="184" y="83"/>
                    </a:lnTo>
                    <a:lnTo>
                      <a:pt x="184" y="85"/>
                    </a:lnTo>
                    <a:lnTo>
                      <a:pt x="184" y="83"/>
                    </a:lnTo>
                    <a:lnTo>
                      <a:pt x="184" y="85"/>
                    </a:lnTo>
                    <a:lnTo>
                      <a:pt x="186" y="83"/>
                    </a:lnTo>
                    <a:lnTo>
                      <a:pt x="186" y="85"/>
                    </a:lnTo>
                    <a:lnTo>
                      <a:pt x="186" y="83"/>
                    </a:lnTo>
                    <a:lnTo>
                      <a:pt x="188" y="83"/>
                    </a:lnTo>
                    <a:lnTo>
                      <a:pt x="188" y="85"/>
                    </a:lnTo>
                    <a:lnTo>
                      <a:pt x="191" y="85"/>
                    </a:lnTo>
                    <a:lnTo>
                      <a:pt x="191" y="88"/>
                    </a:lnTo>
                    <a:lnTo>
                      <a:pt x="193" y="88"/>
                    </a:lnTo>
                    <a:lnTo>
                      <a:pt x="191" y="88"/>
                    </a:lnTo>
                    <a:lnTo>
                      <a:pt x="193" y="88"/>
                    </a:lnTo>
                    <a:lnTo>
                      <a:pt x="191" y="90"/>
                    </a:lnTo>
                    <a:lnTo>
                      <a:pt x="193" y="90"/>
                    </a:lnTo>
                    <a:lnTo>
                      <a:pt x="193" y="92"/>
                    </a:lnTo>
                    <a:lnTo>
                      <a:pt x="196" y="92"/>
                    </a:lnTo>
                    <a:lnTo>
                      <a:pt x="196" y="95"/>
                    </a:lnTo>
                    <a:lnTo>
                      <a:pt x="196" y="97"/>
                    </a:lnTo>
                    <a:lnTo>
                      <a:pt x="193" y="97"/>
                    </a:lnTo>
                    <a:lnTo>
                      <a:pt x="193" y="100"/>
                    </a:lnTo>
                    <a:lnTo>
                      <a:pt x="196" y="102"/>
                    </a:lnTo>
                    <a:lnTo>
                      <a:pt x="193" y="102"/>
                    </a:lnTo>
                    <a:lnTo>
                      <a:pt x="193" y="105"/>
                    </a:lnTo>
                    <a:lnTo>
                      <a:pt x="193" y="102"/>
                    </a:lnTo>
                    <a:lnTo>
                      <a:pt x="196" y="102"/>
                    </a:lnTo>
                    <a:lnTo>
                      <a:pt x="196" y="105"/>
                    </a:lnTo>
                    <a:lnTo>
                      <a:pt x="196" y="107"/>
                    </a:lnTo>
                    <a:lnTo>
                      <a:pt x="198" y="107"/>
                    </a:lnTo>
                    <a:lnTo>
                      <a:pt x="198" y="110"/>
                    </a:lnTo>
                    <a:lnTo>
                      <a:pt x="198" y="112"/>
                    </a:lnTo>
                    <a:lnTo>
                      <a:pt x="198" y="114"/>
                    </a:lnTo>
                    <a:lnTo>
                      <a:pt x="198" y="117"/>
                    </a:lnTo>
                    <a:lnTo>
                      <a:pt x="198" y="119"/>
                    </a:lnTo>
                    <a:lnTo>
                      <a:pt x="198" y="122"/>
                    </a:lnTo>
                    <a:lnTo>
                      <a:pt x="201" y="122"/>
                    </a:lnTo>
                    <a:lnTo>
                      <a:pt x="201" y="124"/>
                    </a:lnTo>
                    <a:lnTo>
                      <a:pt x="201" y="127"/>
                    </a:lnTo>
                    <a:lnTo>
                      <a:pt x="201" y="129"/>
                    </a:lnTo>
                    <a:lnTo>
                      <a:pt x="201" y="132"/>
                    </a:lnTo>
                    <a:lnTo>
                      <a:pt x="203" y="129"/>
                    </a:lnTo>
                    <a:lnTo>
                      <a:pt x="203" y="132"/>
                    </a:lnTo>
                    <a:lnTo>
                      <a:pt x="203" y="129"/>
                    </a:lnTo>
                    <a:lnTo>
                      <a:pt x="206" y="132"/>
                    </a:lnTo>
                    <a:lnTo>
                      <a:pt x="208" y="132"/>
                    </a:lnTo>
                    <a:lnTo>
                      <a:pt x="210" y="129"/>
                    </a:lnTo>
                    <a:lnTo>
                      <a:pt x="210" y="132"/>
                    </a:lnTo>
                    <a:lnTo>
                      <a:pt x="213" y="132"/>
                    </a:lnTo>
                    <a:lnTo>
                      <a:pt x="213" y="129"/>
                    </a:lnTo>
                    <a:lnTo>
                      <a:pt x="215" y="129"/>
                    </a:lnTo>
                    <a:lnTo>
                      <a:pt x="218" y="129"/>
                    </a:lnTo>
                    <a:lnTo>
                      <a:pt x="218" y="127"/>
                    </a:lnTo>
                    <a:lnTo>
                      <a:pt x="220" y="127"/>
                    </a:lnTo>
                    <a:lnTo>
                      <a:pt x="223" y="127"/>
                    </a:lnTo>
                    <a:lnTo>
                      <a:pt x="225" y="127"/>
                    </a:lnTo>
                    <a:lnTo>
                      <a:pt x="225" y="129"/>
                    </a:lnTo>
                    <a:lnTo>
                      <a:pt x="228" y="129"/>
                    </a:lnTo>
                    <a:lnTo>
                      <a:pt x="230" y="129"/>
                    </a:lnTo>
                    <a:lnTo>
                      <a:pt x="230" y="132"/>
                    </a:lnTo>
                    <a:lnTo>
                      <a:pt x="232" y="132"/>
                    </a:lnTo>
                    <a:lnTo>
                      <a:pt x="232" y="134"/>
                    </a:lnTo>
                    <a:lnTo>
                      <a:pt x="230" y="134"/>
                    </a:lnTo>
                    <a:lnTo>
                      <a:pt x="230" y="137"/>
                    </a:lnTo>
                    <a:lnTo>
                      <a:pt x="232" y="137"/>
                    </a:lnTo>
                    <a:lnTo>
                      <a:pt x="230" y="137"/>
                    </a:lnTo>
                    <a:lnTo>
                      <a:pt x="230" y="139"/>
                    </a:lnTo>
                    <a:lnTo>
                      <a:pt x="232" y="139"/>
                    </a:lnTo>
                    <a:lnTo>
                      <a:pt x="232" y="141"/>
                    </a:lnTo>
                    <a:lnTo>
                      <a:pt x="232" y="144"/>
                    </a:lnTo>
                    <a:lnTo>
                      <a:pt x="230" y="144"/>
                    </a:lnTo>
                    <a:lnTo>
                      <a:pt x="230" y="146"/>
                    </a:lnTo>
                    <a:lnTo>
                      <a:pt x="230" y="149"/>
                    </a:lnTo>
                    <a:lnTo>
                      <a:pt x="230" y="151"/>
                    </a:lnTo>
                    <a:lnTo>
                      <a:pt x="230" y="154"/>
                    </a:lnTo>
                    <a:lnTo>
                      <a:pt x="228" y="154"/>
                    </a:lnTo>
                    <a:lnTo>
                      <a:pt x="228" y="151"/>
                    </a:lnTo>
                    <a:lnTo>
                      <a:pt x="228" y="154"/>
                    </a:lnTo>
                    <a:lnTo>
                      <a:pt x="228" y="156"/>
                    </a:lnTo>
                    <a:lnTo>
                      <a:pt x="225" y="156"/>
                    </a:lnTo>
                    <a:lnTo>
                      <a:pt x="223" y="156"/>
                    </a:lnTo>
                    <a:lnTo>
                      <a:pt x="223" y="154"/>
                    </a:lnTo>
                    <a:lnTo>
                      <a:pt x="223" y="156"/>
                    </a:lnTo>
                    <a:lnTo>
                      <a:pt x="225" y="156"/>
                    </a:lnTo>
                    <a:lnTo>
                      <a:pt x="223" y="156"/>
                    </a:lnTo>
                    <a:lnTo>
                      <a:pt x="223" y="154"/>
                    </a:lnTo>
                    <a:lnTo>
                      <a:pt x="223" y="156"/>
                    </a:lnTo>
                    <a:lnTo>
                      <a:pt x="220" y="156"/>
                    </a:lnTo>
                    <a:moveTo>
                      <a:pt x="225" y="151"/>
                    </a:moveTo>
                    <a:lnTo>
                      <a:pt x="223" y="151"/>
                    </a:lnTo>
                    <a:lnTo>
                      <a:pt x="225" y="151"/>
                    </a:lnTo>
                    <a:moveTo>
                      <a:pt x="157" y="149"/>
                    </a:moveTo>
                    <a:lnTo>
                      <a:pt x="157" y="146"/>
                    </a:lnTo>
                    <a:lnTo>
                      <a:pt x="159" y="146"/>
                    </a:lnTo>
                    <a:lnTo>
                      <a:pt x="157" y="146"/>
                    </a:lnTo>
                    <a:lnTo>
                      <a:pt x="157" y="149"/>
                    </a:lnTo>
                    <a:moveTo>
                      <a:pt x="159" y="141"/>
                    </a:moveTo>
                    <a:lnTo>
                      <a:pt x="162" y="141"/>
                    </a:lnTo>
                    <a:lnTo>
                      <a:pt x="159" y="141"/>
                    </a:lnTo>
                    <a:moveTo>
                      <a:pt x="171" y="100"/>
                    </a:moveTo>
                    <a:lnTo>
                      <a:pt x="169" y="100"/>
                    </a:lnTo>
                    <a:lnTo>
                      <a:pt x="171" y="100"/>
                    </a:lnTo>
                    <a:moveTo>
                      <a:pt x="100" y="2"/>
                    </a:moveTo>
                    <a:lnTo>
                      <a:pt x="98" y="2"/>
                    </a:lnTo>
                    <a:lnTo>
                      <a:pt x="100" y="2"/>
                    </a:lnTo>
                    <a:moveTo>
                      <a:pt x="157" y="156"/>
                    </a:moveTo>
                    <a:lnTo>
                      <a:pt x="154" y="156"/>
                    </a:lnTo>
                    <a:lnTo>
                      <a:pt x="157" y="156"/>
                    </a:lnTo>
                    <a:moveTo>
                      <a:pt x="201" y="161"/>
                    </a:moveTo>
                    <a:lnTo>
                      <a:pt x="201" y="163"/>
                    </a:lnTo>
                    <a:lnTo>
                      <a:pt x="201" y="161"/>
                    </a:lnTo>
                    <a:lnTo>
                      <a:pt x="201" y="163"/>
                    </a:lnTo>
                    <a:lnTo>
                      <a:pt x="203" y="163"/>
                    </a:lnTo>
                    <a:lnTo>
                      <a:pt x="201" y="163"/>
                    </a:lnTo>
                    <a:lnTo>
                      <a:pt x="203" y="163"/>
                    </a:lnTo>
                    <a:lnTo>
                      <a:pt x="206" y="163"/>
                    </a:lnTo>
                    <a:lnTo>
                      <a:pt x="206" y="166"/>
                    </a:lnTo>
                    <a:lnTo>
                      <a:pt x="203" y="166"/>
                    </a:lnTo>
                    <a:lnTo>
                      <a:pt x="201" y="166"/>
                    </a:lnTo>
                    <a:lnTo>
                      <a:pt x="203" y="166"/>
                    </a:lnTo>
                    <a:lnTo>
                      <a:pt x="203" y="168"/>
                    </a:lnTo>
                    <a:lnTo>
                      <a:pt x="201" y="168"/>
                    </a:lnTo>
                    <a:lnTo>
                      <a:pt x="198" y="168"/>
                    </a:lnTo>
                    <a:lnTo>
                      <a:pt x="201" y="168"/>
                    </a:lnTo>
                    <a:lnTo>
                      <a:pt x="201" y="171"/>
                    </a:lnTo>
                    <a:lnTo>
                      <a:pt x="201" y="168"/>
                    </a:lnTo>
                    <a:lnTo>
                      <a:pt x="198" y="168"/>
                    </a:lnTo>
                    <a:lnTo>
                      <a:pt x="198" y="171"/>
                    </a:lnTo>
                    <a:lnTo>
                      <a:pt x="201" y="171"/>
                    </a:lnTo>
                    <a:lnTo>
                      <a:pt x="201" y="168"/>
                    </a:lnTo>
                    <a:lnTo>
                      <a:pt x="201" y="171"/>
                    </a:lnTo>
                    <a:lnTo>
                      <a:pt x="201" y="168"/>
                    </a:lnTo>
                    <a:lnTo>
                      <a:pt x="203" y="168"/>
                    </a:lnTo>
                    <a:lnTo>
                      <a:pt x="203" y="171"/>
                    </a:lnTo>
                    <a:lnTo>
                      <a:pt x="203" y="168"/>
                    </a:lnTo>
                    <a:lnTo>
                      <a:pt x="206" y="168"/>
                    </a:lnTo>
                    <a:lnTo>
                      <a:pt x="203" y="168"/>
                    </a:lnTo>
                    <a:lnTo>
                      <a:pt x="203" y="166"/>
                    </a:lnTo>
                    <a:lnTo>
                      <a:pt x="206" y="166"/>
                    </a:lnTo>
                    <a:lnTo>
                      <a:pt x="206" y="168"/>
                    </a:lnTo>
                    <a:lnTo>
                      <a:pt x="208" y="168"/>
                    </a:lnTo>
                    <a:lnTo>
                      <a:pt x="206" y="168"/>
                    </a:lnTo>
                    <a:lnTo>
                      <a:pt x="208" y="168"/>
                    </a:lnTo>
                    <a:lnTo>
                      <a:pt x="206" y="168"/>
                    </a:lnTo>
                    <a:lnTo>
                      <a:pt x="206" y="171"/>
                    </a:lnTo>
                    <a:lnTo>
                      <a:pt x="206" y="168"/>
                    </a:lnTo>
                    <a:lnTo>
                      <a:pt x="208" y="168"/>
                    </a:lnTo>
                    <a:lnTo>
                      <a:pt x="208" y="171"/>
                    </a:lnTo>
                    <a:lnTo>
                      <a:pt x="208" y="168"/>
                    </a:lnTo>
                    <a:lnTo>
                      <a:pt x="208" y="171"/>
                    </a:lnTo>
                    <a:lnTo>
                      <a:pt x="208" y="168"/>
                    </a:lnTo>
                    <a:lnTo>
                      <a:pt x="208" y="171"/>
                    </a:lnTo>
                    <a:lnTo>
                      <a:pt x="208" y="168"/>
                    </a:lnTo>
                    <a:lnTo>
                      <a:pt x="210" y="168"/>
                    </a:lnTo>
                    <a:lnTo>
                      <a:pt x="210" y="171"/>
                    </a:lnTo>
                    <a:lnTo>
                      <a:pt x="210" y="168"/>
                    </a:lnTo>
                    <a:lnTo>
                      <a:pt x="210" y="171"/>
                    </a:lnTo>
                    <a:lnTo>
                      <a:pt x="210" y="168"/>
                    </a:lnTo>
                    <a:lnTo>
                      <a:pt x="213" y="168"/>
                    </a:lnTo>
                    <a:lnTo>
                      <a:pt x="213" y="171"/>
                    </a:lnTo>
                    <a:lnTo>
                      <a:pt x="210" y="171"/>
                    </a:lnTo>
                    <a:lnTo>
                      <a:pt x="213" y="171"/>
                    </a:lnTo>
                    <a:lnTo>
                      <a:pt x="213" y="168"/>
                    </a:lnTo>
                    <a:lnTo>
                      <a:pt x="210" y="168"/>
                    </a:lnTo>
                    <a:lnTo>
                      <a:pt x="213" y="168"/>
                    </a:lnTo>
                    <a:lnTo>
                      <a:pt x="210" y="168"/>
                    </a:lnTo>
                    <a:lnTo>
                      <a:pt x="210" y="166"/>
                    </a:lnTo>
                    <a:lnTo>
                      <a:pt x="210" y="168"/>
                    </a:lnTo>
                    <a:lnTo>
                      <a:pt x="210" y="166"/>
                    </a:lnTo>
                    <a:lnTo>
                      <a:pt x="208" y="166"/>
                    </a:lnTo>
                    <a:lnTo>
                      <a:pt x="210" y="166"/>
                    </a:lnTo>
                    <a:lnTo>
                      <a:pt x="210" y="168"/>
                    </a:lnTo>
                    <a:lnTo>
                      <a:pt x="208" y="168"/>
                    </a:lnTo>
                    <a:lnTo>
                      <a:pt x="208" y="166"/>
                    </a:lnTo>
                    <a:lnTo>
                      <a:pt x="206" y="166"/>
                    </a:lnTo>
                    <a:lnTo>
                      <a:pt x="208" y="166"/>
                    </a:lnTo>
                    <a:lnTo>
                      <a:pt x="206" y="166"/>
                    </a:lnTo>
                    <a:lnTo>
                      <a:pt x="206" y="163"/>
                    </a:lnTo>
                    <a:lnTo>
                      <a:pt x="203" y="163"/>
                    </a:lnTo>
                    <a:lnTo>
                      <a:pt x="203" y="161"/>
                    </a:lnTo>
                    <a:lnTo>
                      <a:pt x="203" y="163"/>
                    </a:lnTo>
                    <a:lnTo>
                      <a:pt x="201" y="163"/>
                    </a:lnTo>
                    <a:lnTo>
                      <a:pt x="201" y="161"/>
                    </a:lnTo>
                    <a:moveTo>
                      <a:pt x="149" y="168"/>
                    </a:moveTo>
                    <a:lnTo>
                      <a:pt x="149" y="166"/>
                    </a:lnTo>
                    <a:lnTo>
                      <a:pt x="147" y="166"/>
                    </a:lnTo>
                    <a:lnTo>
                      <a:pt x="147" y="168"/>
                    </a:lnTo>
                    <a:lnTo>
                      <a:pt x="149" y="168"/>
                    </a:lnTo>
                    <a:moveTo>
                      <a:pt x="142" y="166"/>
                    </a:moveTo>
                    <a:lnTo>
                      <a:pt x="142" y="168"/>
                    </a:lnTo>
                    <a:lnTo>
                      <a:pt x="142" y="166"/>
                    </a:lnTo>
                    <a:moveTo>
                      <a:pt x="147" y="166"/>
                    </a:moveTo>
                    <a:lnTo>
                      <a:pt x="147" y="163"/>
                    </a:lnTo>
                    <a:lnTo>
                      <a:pt x="147" y="166"/>
                    </a:lnTo>
                    <a:moveTo>
                      <a:pt x="154" y="163"/>
                    </a:moveTo>
                    <a:lnTo>
                      <a:pt x="157" y="163"/>
                    </a:lnTo>
                    <a:lnTo>
                      <a:pt x="154" y="163"/>
                    </a:lnTo>
                    <a:moveTo>
                      <a:pt x="174" y="176"/>
                    </a:moveTo>
                    <a:lnTo>
                      <a:pt x="171" y="176"/>
                    </a:lnTo>
                    <a:lnTo>
                      <a:pt x="174" y="176"/>
                    </a:lnTo>
                    <a:moveTo>
                      <a:pt x="215" y="176"/>
                    </a:moveTo>
                    <a:lnTo>
                      <a:pt x="215" y="178"/>
                    </a:lnTo>
                    <a:lnTo>
                      <a:pt x="215" y="176"/>
                    </a:lnTo>
                    <a:moveTo>
                      <a:pt x="210" y="178"/>
                    </a:moveTo>
                    <a:lnTo>
                      <a:pt x="210" y="176"/>
                    </a:lnTo>
                    <a:lnTo>
                      <a:pt x="210" y="178"/>
                    </a:lnTo>
                    <a:moveTo>
                      <a:pt x="169" y="181"/>
                    </a:moveTo>
                    <a:lnTo>
                      <a:pt x="171" y="181"/>
                    </a:lnTo>
                    <a:lnTo>
                      <a:pt x="169" y="181"/>
                    </a:lnTo>
                    <a:moveTo>
                      <a:pt x="169" y="183"/>
                    </a:moveTo>
                    <a:lnTo>
                      <a:pt x="166" y="183"/>
                    </a:lnTo>
                    <a:lnTo>
                      <a:pt x="169" y="183"/>
                    </a:lnTo>
                    <a:moveTo>
                      <a:pt x="144" y="183"/>
                    </a:moveTo>
                    <a:lnTo>
                      <a:pt x="144" y="185"/>
                    </a:lnTo>
                    <a:lnTo>
                      <a:pt x="147" y="185"/>
                    </a:lnTo>
                    <a:lnTo>
                      <a:pt x="144" y="185"/>
                    </a:lnTo>
                    <a:lnTo>
                      <a:pt x="147" y="185"/>
                    </a:lnTo>
                    <a:lnTo>
                      <a:pt x="147" y="183"/>
                    </a:lnTo>
                    <a:lnTo>
                      <a:pt x="144" y="183"/>
                    </a:lnTo>
                    <a:moveTo>
                      <a:pt x="142" y="185"/>
                    </a:moveTo>
                    <a:lnTo>
                      <a:pt x="144" y="185"/>
                    </a:lnTo>
                    <a:lnTo>
                      <a:pt x="142" y="185"/>
                    </a:lnTo>
                    <a:moveTo>
                      <a:pt x="144" y="190"/>
                    </a:moveTo>
                    <a:lnTo>
                      <a:pt x="142" y="190"/>
                    </a:lnTo>
                    <a:lnTo>
                      <a:pt x="142" y="193"/>
                    </a:lnTo>
                    <a:lnTo>
                      <a:pt x="144" y="193"/>
                    </a:lnTo>
                    <a:lnTo>
                      <a:pt x="144" y="190"/>
                    </a:lnTo>
                    <a:lnTo>
                      <a:pt x="144" y="193"/>
                    </a:lnTo>
                    <a:lnTo>
                      <a:pt x="144" y="190"/>
                    </a:lnTo>
                    <a:moveTo>
                      <a:pt x="140" y="195"/>
                    </a:moveTo>
                    <a:lnTo>
                      <a:pt x="137" y="195"/>
                    </a:lnTo>
                    <a:lnTo>
                      <a:pt x="140" y="195"/>
                    </a:lnTo>
                    <a:moveTo>
                      <a:pt x="137" y="198"/>
                    </a:moveTo>
                    <a:lnTo>
                      <a:pt x="137" y="195"/>
                    </a:lnTo>
                    <a:lnTo>
                      <a:pt x="137" y="198"/>
                    </a:lnTo>
                    <a:moveTo>
                      <a:pt x="132" y="200"/>
                    </a:moveTo>
                    <a:lnTo>
                      <a:pt x="130" y="200"/>
                    </a:lnTo>
                    <a:lnTo>
                      <a:pt x="132" y="200"/>
                    </a:lnTo>
                    <a:moveTo>
                      <a:pt x="164" y="205"/>
                    </a:moveTo>
                    <a:lnTo>
                      <a:pt x="164" y="203"/>
                    </a:lnTo>
                    <a:lnTo>
                      <a:pt x="164" y="205"/>
                    </a:lnTo>
                    <a:moveTo>
                      <a:pt x="127" y="210"/>
                    </a:moveTo>
                    <a:lnTo>
                      <a:pt x="125" y="210"/>
                    </a:lnTo>
                    <a:lnTo>
                      <a:pt x="127" y="210"/>
                    </a:lnTo>
                    <a:moveTo>
                      <a:pt x="125" y="210"/>
                    </a:moveTo>
                    <a:lnTo>
                      <a:pt x="127" y="210"/>
                    </a:lnTo>
                    <a:lnTo>
                      <a:pt x="125" y="210"/>
                    </a:lnTo>
                    <a:lnTo>
                      <a:pt x="127" y="210"/>
                    </a:lnTo>
                    <a:lnTo>
                      <a:pt x="125" y="210"/>
                    </a:lnTo>
                    <a:moveTo>
                      <a:pt x="127" y="212"/>
                    </a:moveTo>
                    <a:lnTo>
                      <a:pt x="127" y="210"/>
                    </a:lnTo>
                    <a:lnTo>
                      <a:pt x="127" y="212"/>
                    </a:lnTo>
                    <a:moveTo>
                      <a:pt x="159" y="215"/>
                    </a:moveTo>
                    <a:lnTo>
                      <a:pt x="162" y="215"/>
                    </a:lnTo>
                    <a:lnTo>
                      <a:pt x="159" y="2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0" name="Freeform 2467"/>
              <p:cNvSpPr>
                <a:spLocks noEditPoints="1"/>
              </p:cNvSpPr>
              <p:nvPr/>
            </p:nvSpPr>
            <p:spPr bwMode="auto">
              <a:xfrm>
                <a:off x="2258" y="1381"/>
                <a:ext cx="66" cy="36"/>
              </a:xfrm>
              <a:custGeom>
                <a:avLst/>
                <a:gdLst>
                  <a:gd name="T0" fmla="*/ 49 w 66"/>
                  <a:gd name="T1" fmla="*/ 36 h 36"/>
                  <a:gd name="T2" fmla="*/ 66 w 66"/>
                  <a:gd name="T3" fmla="*/ 34 h 36"/>
                  <a:gd name="T4" fmla="*/ 46 w 66"/>
                  <a:gd name="T5" fmla="*/ 36 h 36"/>
                  <a:gd name="T6" fmla="*/ 44 w 66"/>
                  <a:gd name="T7" fmla="*/ 34 h 36"/>
                  <a:gd name="T8" fmla="*/ 46 w 66"/>
                  <a:gd name="T9" fmla="*/ 34 h 36"/>
                  <a:gd name="T10" fmla="*/ 46 w 66"/>
                  <a:gd name="T11" fmla="*/ 34 h 36"/>
                  <a:gd name="T12" fmla="*/ 37 w 66"/>
                  <a:gd name="T13" fmla="*/ 34 h 36"/>
                  <a:gd name="T14" fmla="*/ 34 w 66"/>
                  <a:gd name="T15" fmla="*/ 34 h 36"/>
                  <a:gd name="T16" fmla="*/ 37 w 66"/>
                  <a:gd name="T17" fmla="*/ 31 h 36"/>
                  <a:gd name="T18" fmla="*/ 64 w 66"/>
                  <a:gd name="T19" fmla="*/ 29 h 36"/>
                  <a:gd name="T20" fmla="*/ 32 w 66"/>
                  <a:gd name="T21" fmla="*/ 31 h 36"/>
                  <a:gd name="T22" fmla="*/ 29 w 66"/>
                  <a:gd name="T23" fmla="*/ 29 h 36"/>
                  <a:gd name="T24" fmla="*/ 20 w 66"/>
                  <a:gd name="T25" fmla="*/ 26 h 36"/>
                  <a:gd name="T26" fmla="*/ 7 w 66"/>
                  <a:gd name="T27" fmla="*/ 24 h 36"/>
                  <a:gd name="T28" fmla="*/ 0 w 66"/>
                  <a:gd name="T29" fmla="*/ 17 h 36"/>
                  <a:gd name="T30" fmla="*/ 10 w 66"/>
                  <a:gd name="T31" fmla="*/ 12 h 36"/>
                  <a:gd name="T32" fmla="*/ 17 w 66"/>
                  <a:gd name="T33" fmla="*/ 4 h 36"/>
                  <a:gd name="T34" fmla="*/ 20 w 66"/>
                  <a:gd name="T35" fmla="*/ 2 h 36"/>
                  <a:gd name="T36" fmla="*/ 29 w 66"/>
                  <a:gd name="T37" fmla="*/ 2 h 36"/>
                  <a:gd name="T38" fmla="*/ 37 w 66"/>
                  <a:gd name="T39" fmla="*/ 9 h 36"/>
                  <a:gd name="T40" fmla="*/ 44 w 66"/>
                  <a:gd name="T41" fmla="*/ 14 h 36"/>
                  <a:gd name="T42" fmla="*/ 51 w 66"/>
                  <a:gd name="T43" fmla="*/ 12 h 36"/>
                  <a:gd name="T44" fmla="*/ 59 w 66"/>
                  <a:gd name="T45" fmla="*/ 14 h 36"/>
                  <a:gd name="T46" fmla="*/ 66 w 66"/>
                  <a:gd name="T47" fmla="*/ 22 h 36"/>
                  <a:gd name="T48" fmla="*/ 64 w 66"/>
                  <a:gd name="T49" fmla="*/ 29 h 36"/>
                  <a:gd name="T50" fmla="*/ 64 w 66"/>
                  <a:gd name="T51" fmla="*/ 34 h 36"/>
                  <a:gd name="T52" fmla="*/ 56 w 66"/>
                  <a:gd name="T53" fmla="*/ 36 h 36"/>
                  <a:gd name="T54" fmla="*/ 49 w 66"/>
                  <a:gd name="T55" fmla="*/ 34 h 36"/>
                  <a:gd name="T56" fmla="*/ 49 w 66"/>
                  <a:gd name="T57" fmla="*/ 34 h 36"/>
                  <a:gd name="T58" fmla="*/ 49 w 66"/>
                  <a:gd name="T59" fmla="*/ 34 h 36"/>
                  <a:gd name="T60" fmla="*/ 44 w 66"/>
                  <a:gd name="T61" fmla="*/ 34 h 36"/>
                  <a:gd name="T62" fmla="*/ 44 w 66"/>
                  <a:gd name="T63" fmla="*/ 34 h 36"/>
                  <a:gd name="T64" fmla="*/ 44 w 66"/>
                  <a:gd name="T65" fmla="*/ 34 h 36"/>
                  <a:gd name="T66" fmla="*/ 42 w 66"/>
                  <a:gd name="T67" fmla="*/ 31 h 36"/>
                  <a:gd name="T68" fmla="*/ 42 w 66"/>
                  <a:gd name="T69" fmla="*/ 31 h 36"/>
                  <a:gd name="T70" fmla="*/ 39 w 66"/>
                  <a:gd name="T71" fmla="*/ 34 h 36"/>
                  <a:gd name="T72" fmla="*/ 39 w 66"/>
                  <a:gd name="T73" fmla="*/ 34 h 36"/>
                  <a:gd name="T74" fmla="*/ 39 w 66"/>
                  <a:gd name="T75" fmla="*/ 34 h 36"/>
                  <a:gd name="T76" fmla="*/ 37 w 66"/>
                  <a:gd name="T77" fmla="*/ 31 h 36"/>
                  <a:gd name="T78" fmla="*/ 39 w 66"/>
                  <a:gd name="T79" fmla="*/ 34 h 36"/>
                  <a:gd name="T80" fmla="*/ 39 w 66"/>
                  <a:gd name="T81" fmla="*/ 34 h 36"/>
                  <a:gd name="T82" fmla="*/ 44 w 66"/>
                  <a:gd name="T83" fmla="*/ 34 h 36"/>
                  <a:gd name="T84" fmla="*/ 46 w 66"/>
                  <a:gd name="T85" fmla="*/ 36 h 36"/>
                  <a:gd name="T86" fmla="*/ 37 w 66"/>
                  <a:gd name="T87" fmla="*/ 31 h 36"/>
                  <a:gd name="T88" fmla="*/ 44 w 66"/>
                  <a:gd name="T89" fmla="*/ 24 h 36"/>
                  <a:gd name="T90" fmla="*/ 46 w 66"/>
                  <a:gd name="T91" fmla="*/ 22 h 36"/>
                  <a:gd name="T92" fmla="*/ 44 w 66"/>
                  <a:gd name="T93" fmla="*/ 19 h 36"/>
                  <a:gd name="T94" fmla="*/ 39 w 66"/>
                  <a:gd name="T95" fmla="*/ 24 h 36"/>
                  <a:gd name="T96" fmla="*/ 34 w 66"/>
                  <a:gd name="T97" fmla="*/ 34 h 36"/>
                  <a:gd name="T98" fmla="*/ 37 w 66"/>
                  <a:gd name="T99" fmla="*/ 31 h 36"/>
                  <a:gd name="T100" fmla="*/ 29 w 66"/>
                  <a:gd name="T101" fmla="*/ 22 h 36"/>
                  <a:gd name="T102" fmla="*/ 17 w 66"/>
                  <a:gd name="T103" fmla="*/ 17 h 36"/>
                  <a:gd name="T104" fmla="*/ 56 w 66"/>
                  <a:gd name="T105" fmla="*/ 31 h 36"/>
                  <a:gd name="T106" fmla="*/ 34 w 66"/>
                  <a:gd name="T107" fmla="*/ 14 h 36"/>
                  <a:gd name="T108" fmla="*/ 29 w 66"/>
                  <a:gd name="T109" fmla="*/ 9 h 36"/>
                  <a:gd name="T110" fmla="*/ 24 w 66"/>
                  <a:gd name="T111" fmla="*/ 9 h 36"/>
                  <a:gd name="T112" fmla="*/ 27 w 66"/>
                  <a:gd name="T113" fmla="*/ 12 h 36"/>
                  <a:gd name="T114" fmla="*/ 29 w 66"/>
                  <a:gd name="T115" fmla="*/ 14 h 36"/>
                  <a:gd name="T116" fmla="*/ 37 w 66"/>
                  <a:gd name="T117" fmla="*/ 12 h 36"/>
                  <a:gd name="T118" fmla="*/ 37 w 66"/>
                  <a:gd name="T119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6" h="36">
                    <a:moveTo>
                      <a:pt x="49" y="34"/>
                    </a:moveTo>
                    <a:lnTo>
                      <a:pt x="49" y="36"/>
                    </a:lnTo>
                    <a:lnTo>
                      <a:pt x="49" y="34"/>
                    </a:lnTo>
                    <a:lnTo>
                      <a:pt x="49" y="36"/>
                    </a:lnTo>
                    <a:lnTo>
                      <a:pt x="49" y="34"/>
                    </a:lnTo>
                    <a:lnTo>
                      <a:pt x="49" y="36"/>
                    </a:lnTo>
                    <a:lnTo>
                      <a:pt x="51" y="36"/>
                    </a:lnTo>
                    <a:lnTo>
                      <a:pt x="51" y="34"/>
                    </a:lnTo>
                    <a:lnTo>
                      <a:pt x="51" y="36"/>
                    </a:lnTo>
                    <a:lnTo>
                      <a:pt x="49" y="36"/>
                    </a:lnTo>
                    <a:lnTo>
                      <a:pt x="49" y="34"/>
                    </a:lnTo>
                    <a:close/>
                    <a:moveTo>
                      <a:pt x="66" y="34"/>
                    </a:moveTo>
                    <a:lnTo>
                      <a:pt x="66" y="36"/>
                    </a:lnTo>
                    <a:lnTo>
                      <a:pt x="66" y="34"/>
                    </a:lnTo>
                    <a:close/>
                    <a:moveTo>
                      <a:pt x="46" y="34"/>
                    </a:moveTo>
                    <a:lnTo>
                      <a:pt x="49" y="34"/>
                    </a:lnTo>
                    <a:lnTo>
                      <a:pt x="46" y="34"/>
                    </a:lnTo>
                    <a:lnTo>
                      <a:pt x="46" y="36"/>
                    </a:lnTo>
                    <a:lnTo>
                      <a:pt x="49" y="36"/>
                    </a:lnTo>
                    <a:lnTo>
                      <a:pt x="46" y="36"/>
                    </a:lnTo>
                    <a:lnTo>
                      <a:pt x="46" y="34"/>
                    </a:lnTo>
                    <a:close/>
                    <a:moveTo>
                      <a:pt x="44" y="34"/>
                    </a:moveTo>
                    <a:lnTo>
                      <a:pt x="46" y="34"/>
                    </a:lnTo>
                    <a:lnTo>
                      <a:pt x="44" y="34"/>
                    </a:lnTo>
                    <a:close/>
                    <a:moveTo>
                      <a:pt x="66" y="34"/>
                    </a:moveTo>
                    <a:lnTo>
                      <a:pt x="64" y="34"/>
                    </a:lnTo>
                    <a:lnTo>
                      <a:pt x="66" y="34"/>
                    </a:lnTo>
                    <a:close/>
                    <a:moveTo>
                      <a:pt x="46" y="34"/>
                    </a:moveTo>
                    <a:lnTo>
                      <a:pt x="44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6" y="34"/>
                    </a:lnTo>
                    <a:close/>
                    <a:moveTo>
                      <a:pt x="44" y="34"/>
                    </a:moveTo>
                    <a:lnTo>
                      <a:pt x="42" y="34"/>
                    </a:lnTo>
                    <a:lnTo>
                      <a:pt x="44" y="34"/>
                    </a:lnTo>
                    <a:close/>
                    <a:moveTo>
                      <a:pt x="37" y="34"/>
                    </a:moveTo>
                    <a:lnTo>
                      <a:pt x="34" y="34"/>
                    </a:lnTo>
                    <a:lnTo>
                      <a:pt x="37" y="34"/>
                    </a:lnTo>
                    <a:close/>
                    <a:moveTo>
                      <a:pt x="34" y="31"/>
                    </a:moveTo>
                    <a:lnTo>
                      <a:pt x="34" y="34"/>
                    </a:lnTo>
                    <a:lnTo>
                      <a:pt x="34" y="31"/>
                    </a:lnTo>
                    <a:lnTo>
                      <a:pt x="34" y="34"/>
                    </a:lnTo>
                    <a:lnTo>
                      <a:pt x="37" y="34"/>
                    </a:lnTo>
                    <a:lnTo>
                      <a:pt x="34" y="34"/>
                    </a:lnTo>
                    <a:lnTo>
                      <a:pt x="34" y="31"/>
                    </a:lnTo>
                    <a:lnTo>
                      <a:pt x="34" y="34"/>
                    </a:lnTo>
                    <a:lnTo>
                      <a:pt x="34" y="31"/>
                    </a:lnTo>
                    <a:close/>
                    <a:moveTo>
                      <a:pt x="37" y="31"/>
                    </a:moveTo>
                    <a:lnTo>
                      <a:pt x="34" y="31"/>
                    </a:lnTo>
                    <a:lnTo>
                      <a:pt x="37" y="31"/>
                    </a:lnTo>
                    <a:close/>
                    <a:moveTo>
                      <a:pt x="66" y="31"/>
                    </a:moveTo>
                    <a:lnTo>
                      <a:pt x="64" y="31"/>
                    </a:lnTo>
                    <a:lnTo>
                      <a:pt x="66" y="31"/>
                    </a:lnTo>
                    <a:close/>
                    <a:moveTo>
                      <a:pt x="64" y="29"/>
                    </a:moveTo>
                    <a:lnTo>
                      <a:pt x="61" y="29"/>
                    </a:lnTo>
                    <a:lnTo>
                      <a:pt x="64" y="29"/>
                    </a:lnTo>
                    <a:close/>
                    <a:moveTo>
                      <a:pt x="34" y="31"/>
                    </a:moveTo>
                    <a:lnTo>
                      <a:pt x="32" y="31"/>
                    </a:lnTo>
                    <a:lnTo>
                      <a:pt x="34" y="31"/>
                    </a:lnTo>
                    <a:lnTo>
                      <a:pt x="32" y="31"/>
                    </a:lnTo>
                    <a:lnTo>
                      <a:pt x="29" y="31"/>
                    </a:lnTo>
                    <a:lnTo>
                      <a:pt x="32" y="31"/>
                    </a:lnTo>
                    <a:lnTo>
                      <a:pt x="29" y="31"/>
                    </a:lnTo>
                    <a:lnTo>
                      <a:pt x="32" y="31"/>
                    </a:lnTo>
                    <a:lnTo>
                      <a:pt x="34" y="31"/>
                    </a:lnTo>
                    <a:lnTo>
                      <a:pt x="32" y="31"/>
                    </a:lnTo>
                    <a:lnTo>
                      <a:pt x="29" y="31"/>
                    </a:lnTo>
                    <a:lnTo>
                      <a:pt x="29" y="29"/>
                    </a:lnTo>
                    <a:lnTo>
                      <a:pt x="27" y="29"/>
                    </a:lnTo>
                    <a:lnTo>
                      <a:pt x="29" y="29"/>
                    </a:lnTo>
                    <a:lnTo>
                      <a:pt x="27" y="29"/>
                    </a:lnTo>
                    <a:lnTo>
                      <a:pt x="24" y="29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2"/>
                    </a:lnTo>
                    <a:lnTo>
                      <a:pt x="2" y="19"/>
                    </a:lnTo>
                    <a:lnTo>
                      <a:pt x="2" y="22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12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2" y="4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4" y="9"/>
                    </a:lnTo>
                    <a:lnTo>
                      <a:pt x="37" y="9"/>
                    </a:lnTo>
                    <a:lnTo>
                      <a:pt x="39" y="9"/>
                    </a:lnTo>
                    <a:lnTo>
                      <a:pt x="37" y="9"/>
                    </a:lnTo>
                    <a:lnTo>
                      <a:pt x="39" y="12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7"/>
                    </a:lnTo>
                    <a:lnTo>
                      <a:pt x="46" y="17"/>
                    </a:lnTo>
                    <a:lnTo>
                      <a:pt x="49" y="17"/>
                    </a:lnTo>
                    <a:lnTo>
                      <a:pt x="49" y="14"/>
                    </a:lnTo>
                    <a:lnTo>
                      <a:pt x="51" y="14"/>
                    </a:lnTo>
                    <a:lnTo>
                      <a:pt x="51" y="12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56" y="14"/>
                    </a:lnTo>
                    <a:lnTo>
                      <a:pt x="59" y="14"/>
                    </a:lnTo>
                    <a:lnTo>
                      <a:pt x="59" y="17"/>
                    </a:lnTo>
                    <a:lnTo>
                      <a:pt x="59" y="14"/>
                    </a:lnTo>
                    <a:lnTo>
                      <a:pt x="61" y="14"/>
                    </a:lnTo>
                    <a:lnTo>
                      <a:pt x="64" y="14"/>
                    </a:lnTo>
                    <a:lnTo>
                      <a:pt x="64" y="17"/>
                    </a:lnTo>
                    <a:lnTo>
                      <a:pt x="66" y="17"/>
                    </a:lnTo>
                    <a:lnTo>
                      <a:pt x="66" y="19"/>
                    </a:lnTo>
                    <a:lnTo>
                      <a:pt x="66" y="22"/>
                    </a:lnTo>
                    <a:lnTo>
                      <a:pt x="66" y="24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6" y="26"/>
                    </a:lnTo>
                    <a:lnTo>
                      <a:pt x="66" y="29"/>
                    </a:lnTo>
                    <a:lnTo>
                      <a:pt x="64" y="29"/>
                    </a:lnTo>
                    <a:lnTo>
                      <a:pt x="64" y="26"/>
                    </a:lnTo>
                    <a:lnTo>
                      <a:pt x="64" y="29"/>
                    </a:lnTo>
                    <a:lnTo>
                      <a:pt x="61" y="29"/>
                    </a:lnTo>
                    <a:lnTo>
                      <a:pt x="61" y="31"/>
                    </a:lnTo>
                    <a:lnTo>
                      <a:pt x="64" y="31"/>
                    </a:lnTo>
                    <a:lnTo>
                      <a:pt x="64" y="34"/>
                    </a:lnTo>
                    <a:lnTo>
                      <a:pt x="61" y="34"/>
                    </a:lnTo>
                    <a:lnTo>
                      <a:pt x="61" y="36"/>
                    </a:lnTo>
                    <a:lnTo>
                      <a:pt x="61" y="34"/>
                    </a:lnTo>
                    <a:lnTo>
                      <a:pt x="61" y="36"/>
                    </a:lnTo>
                    <a:lnTo>
                      <a:pt x="59" y="36"/>
                    </a:lnTo>
                    <a:lnTo>
                      <a:pt x="56" y="36"/>
                    </a:lnTo>
                    <a:lnTo>
                      <a:pt x="54" y="36"/>
                    </a:lnTo>
                    <a:lnTo>
                      <a:pt x="51" y="36"/>
                    </a:lnTo>
                    <a:lnTo>
                      <a:pt x="51" y="34"/>
                    </a:lnTo>
                    <a:lnTo>
                      <a:pt x="51" y="36"/>
                    </a:lnTo>
                    <a:lnTo>
                      <a:pt x="49" y="36"/>
                    </a:lnTo>
                    <a:lnTo>
                      <a:pt x="49" y="34"/>
                    </a:lnTo>
                    <a:lnTo>
                      <a:pt x="49" y="36"/>
                    </a:lnTo>
                    <a:lnTo>
                      <a:pt x="49" y="34"/>
                    </a:lnTo>
                    <a:lnTo>
                      <a:pt x="49" y="36"/>
                    </a:lnTo>
                    <a:lnTo>
                      <a:pt x="49" y="34"/>
                    </a:lnTo>
                    <a:lnTo>
                      <a:pt x="49" y="36"/>
                    </a:lnTo>
                    <a:lnTo>
                      <a:pt x="49" y="34"/>
                    </a:lnTo>
                    <a:lnTo>
                      <a:pt x="46" y="34"/>
                    </a:lnTo>
                    <a:lnTo>
                      <a:pt x="49" y="34"/>
                    </a:lnTo>
                    <a:lnTo>
                      <a:pt x="46" y="34"/>
                    </a:lnTo>
                    <a:lnTo>
                      <a:pt x="49" y="34"/>
                    </a:lnTo>
                    <a:lnTo>
                      <a:pt x="46" y="34"/>
                    </a:lnTo>
                    <a:lnTo>
                      <a:pt x="49" y="34"/>
                    </a:lnTo>
                    <a:lnTo>
                      <a:pt x="46" y="34"/>
                    </a:lnTo>
                    <a:lnTo>
                      <a:pt x="49" y="34"/>
                    </a:lnTo>
                    <a:lnTo>
                      <a:pt x="46" y="34"/>
                    </a:lnTo>
                    <a:lnTo>
                      <a:pt x="49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4" y="31"/>
                    </a:lnTo>
                    <a:lnTo>
                      <a:pt x="44" y="34"/>
                    </a:lnTo>
                    <a:lnTo>
                      <a:pt x="44" y="31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4" y="31"/>
                    </a:lnTo>
                    <a:lnTo>
                      <a:pt x="44" y="34"/>
                    </a:lnTo>
                    <a:lnTo>
                      <a:pt x="44" y="31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42" y="31"/>
                    </a:lnTo>
                    <a:lnTo>
                      <a:pt x="42" y="34"/>
                    </a:lnTo>
                    <a:lnTo>
                      <a:pt x="42" y="31"/>
                    </a:lnTo>
                    <a:lnTo>
                      <a:pt x="42" y="34"/>
                    </a:lnTo>
                    <a:lnTo>
                      <a:pt x="42" y="31"/>
                    </a:lnTo>
                    <a:lnTo>
                      <a:pt x="42" y="34"/>
                    </a:lnTo>
                    <a:lnTo>
                      <a:pt x="42" y="31"/>
                    </a:lnTo>
                    <a:lnTo>
                      <a:pt x="42" y="34"/>
                    </a:lnTo>
                    <a:lnTo>
                      <a:pt x="42" y="31"/>
                    </a:lnTo>
                    <a:lnTo>
                      <a:pt x="39" y="31"/>
                    </a:lnTo>
                    <a:lnTo>
                      <a:pt x="42" y="31"/>
                    </a:lnTo>
                    <a:lnTo>
                      <a:pt x="42" y="34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7" y="31"/>
                    </a:lnTo>
                    <a:lnTo>
                      <a:pt x="39" y="31"/>
                    </a:lnTo>
                    <a:lnTo>
                      <a:pt x="37" y="31"/>
                    </a:lnTo>
                    <a:lnTo>
                      <a:pt x="39" y="31"/>
                    </a:lnTo>
                    <a:lnTo>
                      <a:pt x="37" y="31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7" y="34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42" y="34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44" y="34"/>
                    </a:lnTo>
                    <a:lnTo>
                      <a:pt x="44" y="36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6" y="36"/>
                    </a:lnTo>
                    <a:lnTo>
                      <a:pt x="44" y="36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39" y="34"/>
                    </a:lnTo>
                    <a:lnTo>
                      <a:pt x="37" y="34"/>
                    </a:lnTo>
                    <a:lnTo>
                      <a:pt x="37" y="31"/>
                    </a:lnTo>
                    <a:lnTo>
                      <a:pt x="39" y="31"/>
                    </a:lnTo>
                    <a:lnTo>
                      <a:pt x="39" y="29"/>
                    </a:lnTo>
                    <a:lnTo>
                      <a:pt x="39" y="26"/>
                    </a:lnTo>
                    <a:lnTo>
                      <a:pt x="39" y="24"/>
                    </a:lnTo>
                    <a:lnTo>
                      <a:pt x="42" y="24"/>
                    </a:lnTo>
                    <a:lnTo>
                      <a:pt x="44" y="24"/>
                    </a:lnTo>
                    <a:lnTo>
                      <a:pt x="42" y="24"/>
                    </a:lnTo>
                    <a:lnTo>
                      <a:pt x="44" y="24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44" y="22"/>
                    </a:lnTo>
                    <a:lnTo>
                      <a:pt x="44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4" y="17"/>
                    </a:lnTo>
                    <a:lnTo>
                      <a:pt x="44" y="19"/>
                    </a:lnTo>
                    <a:lnTo>
                      <a:pt x="44" y="22"/>
                    </a:lnTo>
                    <a:lnTo>
                      <a:pt x="44" y="19"/>
                    </a:lnTo>
                    <a:lnTo>
                      <a:pt x="44" y="22"/>
                    </a:lnTo>
                    <a:lnTo>
                      <a:pt x="44" y="24"/>
                    </a:lnTo>
                    <a:lnTo>
                      <a:pt x="42" y="24"/>
                    </a:lnTo>
                    <a:lnTo>
                      <a:pt x="39" y="24"/>
                    </a:lnTo>
                    <a:lnTo>
                      <a:pt x="39" y="26"/>
                    </a:lnTo>
                    <a:lnTo>
                      <a:pt x="39" y="29"/>
                    </a:lnTo>
                    <a:lnTo>
                      <a:pt x="39" y="31"/>
                    </a:lnTo>
                    <a:lnTo>
                      <a:pt x="37" y="31"/>
                    </a:lnTo>
                    <a:lnTo>
                      <a:pt x="37" y="34"/>
                    </a:lnTo>
                    <a:lnTo>
                      <a:pt x="34" y="34"/>
                    </a:lnTo>
                    <a:lnTo>
                      <a:pt x="34" y="31"/>
                    </a:lnTo>
                    <a:lnTo>
                      <a:pt x="37" y="31"/>
                    </a:lnTo>
                    <a:lnTo>
                      <a:pt x="34" y="31"/>
                    </a:lnTo>
                    <a:lnTo>
                      <a:pt x="37" y="31"/>
                    </a:lnTo>
                    <a:lnTo>
                      <a:pt x="34" y="31"/>
                    </a:lnTo>
                    <a:lnTo>
                      <a:pt x="37" y="31"/>
                    </a:lnTo>
                    <a:lnTo>
                      <a:pt x="34" y="31"/>
                    </a:lnTo>
                    <a:close/>
                    <a:moveTo>
                      <a:pt x="29" y="22"/>
                    </a:moveTo>
                    <a:lnTo>
                      <a:pt x="32" y="22"/>
                    </a:lnTo>
                    <a:lnTo>
                      <a:pt x="29" y="22"/>
                    </a:lnTo>
                    <a:lnTo>
                      <a:pt x="32" y="22"/>
                    </a:lnTo>
                    <a:lnTo>
                      <a:pt x="29" y="22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27" y="22"/>
                    </a:lnTo>
                    <a:lnTo>
                      <a:pt x="29" y="22"/>
                    </a:lnTo>
                    <a:close/>
                    <a:moveTo>
                      <a:pt x="15" y="17"/>
                    </a:moveTo>
                    <a:lnTo>
                      <a:pt x="17" y="17"/>
                    </a:lnTo>
                    <a:lnTo>
                      <a:pt x="15" y="17"/>
                    </a:lnTo>
                    <a:lnTo>
                      <a:pt x="15" y="14"/>
                    </a:lnTo>
                    <a:lnTo>
                      <a:pt x="15" y="17"/>
                    </a:lnTo>
                    <a:close/>
                    <a:moveTo>
                      <a:pt x="56" y="31"/>
                    </a:moveTo>
                    <a:lnTo>
                      <a:pt x="59" y="31"/>
                    </a:lnTo>
                    <a:lnTo>
                      <a:pt x="56" y="31"/>
                    </a:lnTo>
                    <a:close/>
                    <a:moveTo>
                      <a:pt x="32" y="14"/>
                    </a:moveTo>
                    <a:lnTo>
                      <a:pt x="34" y="14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2" y="14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7" y="9"/>
                    </a:lnTo>
                    <a:lnTo>
                      <a:pt x="24" y="9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4" y="12"/>
                    </a:lnTo>
                    <a:lnTo>
                      <a:pt x="27" y="12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32" y="14"/>
                    </a:lnTo>
                    <a:lnTo>
                      <a:pt x="29" y="14"/>
                    </a:lnTo>
                    <a:lnTo>
                      <a:pt x="32" y="14"/>
                    </a:lnTo>
                    <a:close/>
                    <a:moveTo>
                      <a:pt x="37" y="12"/>
                    </a:moveTo>
                    <a:lnTo>
                      <a:pt x="37" y="14"/>
                    </a:lnTo>
                    <a:lnTo>
                      <a:pt x="37" y="12"/>
                    </a:lnTo>
                    <a:lnTo>
                      <a:pt x="37" y="14"/>
                    </a:lnTo>
                    <a:lnTo>
                      <a:pt x="34" y="14"/>
                    </a:lnTo>
                    <a:lnTo>
                      <a:pt x="37" y="14"/>
                    </a:lnTo>
                    <a:lnTo>
                      <a:pt x="37" y="12"/>
                    </a:lnTo>
                    <a:close/>
                    <a:moveTo>
                      <a:pt x="39" y="12"/>
                    </a:moveTo>
                    <a:lnTo>
                      <a:pt x="37" y="12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1" name="Freeform 2468"/>
              <p:cNvSpPr>
                <a:spLocks noEditPoints="1"/>
              </p:cNvSpPr>
              <p:nvPr/>
            </p:nvSpPr>
            <p:spPr bwMode="auto">
              <a:xfrm>
                <a:off x="2258" y="1381"/>
                <a:ext cx="66" cy="36"/>
              </a:xfrm>
              <a:custGeom>
                <a:avLst/>
                <a:gdLst>
                  <a:gd name="T0" fmla="*/ 49 w 66"/>
                  <a:gd name="T1" fmla="*/ 36 h 36"/>
                  <a:gd name="T2" fmla="*/ 66 w 66"/>
                  <a:gd name="T3" fmla="*/ 34 h 36"/>
                  <a:gd name="T4" fmla="*/ 46 w 66"/>
                  <a:gd name="T5" fmla="*/ 36 h 36"/>
                  <a:gd name="T6" fmla="*/ 44 w 66"/>
                  <a:gd name="T7" fmla="*/ 34 h 36"/>
                  <a:gd name="T8" fmla="*/ 46 w 66"/>
                  <a:gd name="T9" fmla="*/ 34 h 36"/>
                  <a:gd name="T10" fmla="*/ 46 w 66"/>
                  <a:gd name="T11" fmla="*/ 34 h 36"/>
                  <a:gd name="T12" fmla="*/ 37 w 66"/>
                  <a:gd name="T13" fmla="*/ 34 h 36"/>
                  <a:gd name="T14" fmla="*/ 34 w 66"/>
                  <a:gd name="T15" fmla="*/ 34 h 36"/>
                  <a:gd name="T16" fmla="*/ 37 w 66"/>
                  <a:gd name="T17" fmla="*/ 31 h 36"/>
                  <a:gd name="T18" fmla="*/ 64 w 66"/>
                  <a:gd name="T19" fmla="*/ 29 h 36"/>
                  <a:gd name="T20" fmla="*/ 32 w 66"/>
                  <a:gd name="T21" fmla="*/ 31 h 36"/>
                  <a:gd name="T22" fmla="*/ 29 w 66"/>
                  <a:gd name="T23" fmla="*/ 29 h 36"/>
                  <a:gd name="T24" fmla="*/ 20 w 66"/>
                  <a:gd name="T25" fmla="*/ 26 h 36"/>
                  <a:gd name="T26" fmla="*/ 7 w 66"/>
                  <a:gd name="T27" fmla="*/ 24 h 36"/>
                  <a:gd name="T28" fmla="*/ 0 w 66"/>
                  <a:gd name="T29" fmla="*/ 17 h 36"/>
                  <a:gd name="T30" fmla="*/ 10 w 66"/>
                  <a:gd name="T31" fmla="*/ 12 h 36"/>
                  <a:gd name="T32" fmla="*/ 17 w 66"/>
                  <a:gd name="T33" fmla="*/ 4 h 36"/>
                  <a:gd name="T34" fmla="*/ 20 w 66"/>
                  <a:gd name="T35" fmla="*/ 2 h 36"/>
                  <a:gd name="T36" fmla="*/ 29 w 66"/>
                  <a:gd name="T37" fmla="*/ 2 h 36"/>
                  <a:gd name="T38" fmla="*/ 37 w 66"/>
                  <a:gd name="T39" fmla="*/ 9 h 36"/>
                  <a:gd name="T40" fmla="*/ 44 w 66"/>
                  <a:gd name="T41" fmla="*/ 14 h 36"/>
                  <a:gd name="T42" fmla="*/ 51 w 66"/>
                  <a:gd name="T43" fmla="*/ 12 h 36"/>
                  <a:gd name="T44" fmla="*/ 59 w 66"/>
                  <a:gd name="T45" fmla="*/ 14 h 36"/>
                  <a:gd name="T46" fmla="*/ 66 w 66"/>
                  <a:gd name="T47" fmla="*/ 22 h 36"/>
                  <a:gd name="T48" fmla="*/ 64 w 66"/>
                  <a:gd name="T49" fmla="*/ 29 h 36"/>
                  <a:gd name="T50" fmla="*/ 64 w 66"/>
                  <a:gd name="T51" fmla="*/ 34 h 36"/>
                  <a:gd name="T52" fmla="*/ 56 w 66"/>
                  <a:gd name="T53" fmla="*/ 36 h 36"/>
                  <a:gd name="T54" fmla="*/ 49 w 66"/>
                  <a:gd name="T55" fmla="*/ 34 h 36"/>
                  <a:gd name="T56" fmla="*/ 49 w 66"/>
                  <a:gd name="T57" fmla="*/ 34 h 36"/>
                  <a:gd name="T58" fmla="*/ 49 w 66"/>
                  <a:gd name="T59" fmla="*/ 34 h 36"/>
                  <a:gd name="T60" fmla="*/ 44 w 66"/>
                  <a:gd name="T61" fmla="*/ 34 h 36"/>
                  <a:gd name="T62" fmla="*/ 44 w 66"/>
                  <a:gd name="T63" fmla="*/ 34 h 36"/>
                  <a:gd name="T64" fmla="*/ 44 w 66"/>
                  <a:gd name="T65" fmla="*/ 34 h 36"/>
                  <a:gd name="T66" fmla="*/ 42 w 66"/>
                  <a:gd name="T67" fmla="*/ 31 h 36"/>
                  <a:gd name="T68" fmla="*/ 42 w 66"/>
                  <a:gd name="T69" fmla="*/ 31 h 36"/>
                  <a:gd name="T70" fmla="*/ 39 w 66"/>
                  <a:gd name="T71" fmla="*/ 34 h 36"/>
                  <a:gd name="T72" fmla="*/ 39 w 66"/>
                  <a:gd name="T73" fmla="*/ 34 h 36"/>
                  <a:gd name="T74" fmla="*/ 39 w 66"/>
                  <a:gd name="T75" fmla="*/ 34 h 36"/>
                  <a:gd name="T76" fmla="*/ 37 w 66"/>
                  <a:gd name="T77" fmla="*/ 31 h 36"/>
                  <a:gd name="T78" fmla="*/ 39 w 66"/>
                  <a:gd name="T79" fmla="*/ 34 h 36"/>
                  <a:gd name="T80" fmla="*/ 39 w 66"/>
                  <a:gd name="T81" fmla="*/ 34 h 36"/>
                  <a:gd name="T82" fmla="*/ 44 w 66"/>
                  <a:gd name="T83" fmla="*/ 34 h 36"/>
                  <a:gd name="T84" fmla="*/ 46 w 66"/>
                  <a:gd name="T85" fmla="*/ 36 h 36"/>
                  <a:gd name="T86" fmla="*/ 37 w 66"/>
                  <a:gd name="T87" fmla="*/ 31 h 36"/>
                  <a:gd name="T88" fmla="*/ 44 w 66"/>
                  <a:gd name="T89" fmla="*/ 24 h 36"/>
                  <a:gd name="T90" fmla="*/ 46 w 66"/>
                  <a:gd name="T91" fmla="*/ 22 h 36"/>
                  <a:gd name="T92" fmla="*/ 44 w 66"/>
                  <a:gd name="T93" fmla="*/ 19 h 36"/>
                  <a:gd name="T94" fmla="*/ 39 w 66"/>
                  <a:gd name="T95" fmla="*/ 24 h 36"/>
                  <a:gd name="T96" fmla="*/ 34 w 66"/>
                  <a:gd name="T97" fmla="*/ 34 h 36"/>
                  <a:gd name="T98" fmla="*/ 37 w 66"/>
                  <a:gd name="T99" fmla="*/ 31 h 36"/>
                  <a:gd name="T100" fmla="*/ 29 w 66"/>
                  <a:gd name="T101" fmla="*/ 22 h 36"/>
                  <a:gd name="T102" fmla="*/ 17 w 66"/>
                  <a:gd name="T103" fmla="*/ 17 h 36"/>
                  <a:gd name="T104" fmla="*/ 56 w 66"/>
                  <a:gd name="T105" fmla="*/ 31 h 36"/>
                  <a:gd name="T106" fmla="*/ 34 w 66"/>
                  <a:gd name="T107" fmla="*/ 14 h 36"/>
                  <a:gd name="T108" fmla="*/ 29 w 66"/>
                  <a:gd name="T109" fmla="*/ 9 h 36"/>
                  <a:gd name="T110" fmla="*/ 24 w 66"/>
                  <a:gd name="T111" fmla="*/ 9 h 36"/>
                  <a:gd name="T112" fmla="*/ 27 w 66"/>
                  <a:gd name="T113" fmla="*/ 12 h 36"/>
                  <a:gd name="T114" fmla="*/ 29 w 66"/>
                  <a:gd name="T115" fmla="*/ 14 h 36"/>
                  <a:gd name="T116" fmla="*/ 37 w 66"/>
                  <a:gd name="T117" fmla="*/ 12 h 36"/>
                  <a:gd name="T118" fmla="*/ 37 w 66"/>
                  <a:gd name="T119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6" h="36">
                    <a:moveTo>
                      <a:pt x="49" y="34"/>
                    </a:moveTo>
                    <a:lnTo>
                      <a:pt x="49" y="36"/>
                    </a:lnTo>
                    <a:lnTo>
                      <a:pt x="49" y="34"/>
                    </a:lnTo>
                    <a:lnTo>
                      <a:pt x="49" y="36"/>
                    </a:lnTo>
                    <a:lnTo>
                      <a:pt x="49" y="34"/>
                    </a:lnTo>
                    <a:lnTo>
                      <a:pt x="49" y="36"/>
                    </a:lnTo>
                    <a:lnTo>
                      <a:pt x="51" y="36"/>
                    </a:lnTo>
                    <a:lnTo>
                      <a:pt x="51" y="34"/>
                    </a:lnTo>
                    <a:lnTo>
                      <a:pt x="51" y="36"/>
                    </a:lnTo>
                    <a:lnTo>
                      <a:pt x="49" y="36"/>
                    </a:lnTo>
                    <a:lnTo>
                      <a:pt x="49" y="34"/>
                    </a:lnTo>
                    <a:moveTo>
                      <a:pt x="66" y="34"/>
                    </a:moveTo>
                    <a:lnTo>
                      <a:pt x="66" y="36"/>
                    </a:lnTo>
                    <a:lnTo>
                      <a:pt x="66" y="34"/>
                    </a:lnTo>
                    <a:moveTo>
                      <a:pt x="46" y="34"/>
                    </a:moveTo>
                    <a:lnTo>
                      <a:pt x="49" y="34"/>
                    </a:lnTo>
                    <a:lnTo>
                      <a:pt x="46" y="34"/>
                    </a:lnTo>
                    <a:lnTo>
                      <a:pt x="46" y="36"/>
                    </a:lnTo>
                    <a:lnTo>
                      <a:pt x="49" y="36"/>
                    </a:lnTo>
                    <a:lnTo>
                      <a:pt x="46" y="36"/>
                    </a:lnTo>
                    <a:lnTo>
                      <a:pt x="46" y="34"/>
                    </a:lnTo>
                    <a:moveTo>
                      <a:pt x="44" y="34"/>
                    </a:moveTo>
                    <a:lnTo>
                      <a:pt x="46" y="34"/>
                    </a:lnTo>
                    <a:lnTo>
                      <a:pt x="44" y="34"/>
                    </a:lnTo>
                    <a:moveTo>
                      <a:pt x="66" y="34"/>
                    </a:moveTo>
                    <a:lnTo>
                      <a:pt x="64" y="34"/>
                    </a:lnTo>
                    <a:lnTo>
                      <a:pt x="66" y="34"/>
                    </a:lnTo>
                    <a:moveTo>
                      <a:pt x="46" y="34"/>
                    </a:moveTo>
                    <a:lnTo>
                      <a:pt x="44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6" y="34"/>
                    </a:lnTo>
                    <a:moveTo>
                      <a:pt x="44" y="34"/>
                    </a:moveTo>
                    <a:lnTo>
                      <a:pt x="42" y="34"/>
                    </a:lnTo>
                    <a:lnTo>
                      <a:pt x="44" y="34"/>
                    </a:lnTo>
                    <a:moveTo>
                      <a:pt x="37" y="34"/>
                    </a:moveTo>
                    <a:lnTo>
                      <a:pt x="34" y="34"/>
                    </a:lnTo>
                    <a:lnTo>
                      <a:pt x="37" y="34"/>
                    </a:lnTo>
                    <a:moveTo>
                      <a:pt x="34" y="31"/>
                    </a:moveTo>
                    <a:lnTo>
                      <a:pt x="34" y="34"/>
                    </a:lnTo>
                    <a:lnTo>
                      <a:pt x="34" y="31"/>
                    </a:lnTo>
                    <a:lnTo>
                      <a:pt x="34" y="34"/>
                    </a:lnTo>
                    <a:lnTo>
                      <a:pt x="37" y="34"/>
                    </a:lnTo>
                    <a:lnTo>
                      <a:pt x="34" y="34"/>
                    </a:lnTo>
                    <a:lnTo>
                      <a:pt x="34" y="31"/>
                    </a:lnTo>
                    <a:lnTo>
                      <a:pt x="34" y="34"/>
                    </a:lnTo>
                    <a:lnTo>
                      <a:pt x="34" y="31"/>
                    </a:lnTo>
                    <a:moveTo>
                      <a:pt x="37" y="31"/>
                    </a:moveTo>
                    <a:lnTo>
                      <a:pt x="34" y="31"/>
                    </a:lnTo>
                    <a:lnTo>
                      <a:pt x="37" y="31"/>
                    </a:lnTo>
                    <a:moveTo>
                      <a:pt x="66" y="31"/>
                    </a:moveTo>
                    <a:lnTo>
                      <a:pt x="64" y="31"/>
                    </a:lnTo>
                    <a:lnTo>
                      <a:pt x="66" y="31"/>
                    </a:lnTo>
                    <a:moveTo>
                      <a:pt x="64" y="29"/>
                    </a:moveTo>
                    <a:lnTo>
                      <a:pt x="61" y="29"/>
                    </a:lnTo>
                    <a:lnTo>
                      <a:pt x="64" y="29"/>
                    </a:lnTo>
                    <a:moveTo>
                      <a:pt x="34" y="31"/>
                    </a:moveTo>
                    <a:lnTo>
                      <a:pt x="32" y="31"/>
                    </a:lnTo>
                    <a:lnTo>
                      <a:pt x="34" y="31"/>
                    </a:lnTo>
                    <a:lnTo>
                      <a:pt x="32" y="31"/>
                    </a:lnTo>
                    <a:lnTo>
                      <a:pt x="29" y="31"/>
                    </a:lnTo>
                    <a:lnTo>
                      <a:pt x="32" y="31"/>
                    </a:lnTo>
                    <a:lnTo>
                      <a:pt x="29" y="31"/>
                    </a:lnTo>
                    <a:lnTo>
                      <a:pt x="32" y="31"/>
                    </a:lnTo>
                    <a:lnTo>
                      <a:pt x="34" y="31"/>
                    </a:lnTo>
                    <a:lnTo>
                      <a:pt x="32" y="31"/>
                    </a:lnTo>
                    <a:lnTo>
                      <a:pt x="29" y="31"/>
                    </a:lnTo>
                    <a:lnTo>
                      <a:pt x="29" y="29"/>
                    </a:lnTo>
                    <a:lnTo>
                      <a:pt x="27" y="29"/>
                    </a:lnTo>
                    <a:lnTo>
                      <a:pt x="29" y="29"/>
                    </a:lnTo>
                    <a:lnTo>
                      <a:pt x="27" y="29"/>
                    </a:lnTo>
                    <a:lnTo>
                      <a:pt x="24" y="29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2"/>
                    </a:lnTo>
                    <a:lnTo>
                      <a:pt x="2" y="19"/>
                    </a:lnTo>
                    <a:lnTo>
                      <a:pt x="2" y="22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12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2" y="4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4" y="9"/>
                    </a:lnTo>
                    <a:lnTo>
                      <a:pt x="37" y="9"/>
                    </a:lnTo>
                    <a:lnTo>
                      <a:pt x="39" y="9"/>
                    </a:lnTo>
                    <a:lnTo>
                      <a:pt x="37" y="9"/>
                    </a:lnTo>
                    <a:lnTo>
                      <a:pt x="39" y="12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7"/>
                    </a:lnTo>
                    <a:lnTo>
                      <a:pt x="46" y="17"/>
                    </a:lnTo>
                    <a:lnTo>
                      <a:pt x="49" y="17"/>
                    </a:lnTo>
                    <a:lnTo>
                      <a:pt x="49" y="14"/>
                    </a:lnTo>
                    <a:lnTo>
                      <a:pt x="51" y="14"/>
                    </a:lnTo>
                    <a:lnTo>
                      <a:pt x="51" y="12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56" y="14"/>
                    </a:lnTo>
                    <a:lnTo>
                      <a:pt x="59" y="14"/>
                    </a:lnTo>
                    <a:lnTo>
                      <a:pt x="59" y="17"/>
                    </a:lnTo>
                    <a:lnTo>
                      <a:pt x="59" y="14"/>
                    </a:lnTo>
                    <a:lnTo>
                      <a:pt x="61" y="14"/>
                    </a:lnTo>
                    <a:lnTo>
                      <a:pt x="64" y="14"/>
                    </a:lnTo>
                    <a:lnTo>
                      <a:pt x="64" y="17"/>
                    </a:lnTo>
                    <a:lnTo>
                      <a:pt x="66" y="17"/>
                    </a:lnTo>
                    <a:lnTo>
                      <a:pt x="66" y="19"/>
                    </a:lnTo>
                    <a:lnTo>
                      <a:pt x="66" y="22"/>
                    </a:lnTo>
                    <a:lnTo>
                      <a:pt x="66" y="24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6" y="26"/>
                    </a:lnTo>
                    <a:lnTo>
                      <a:pt x="66" y="29"/>
                    </a:lnTo>
                    <a:lnTo>
                      <a:pt x="64" y="29"/>
                    </a:lnTo>
                    <a:lnTo>
                      <a:pt x="64" y="26"/>
                    </a:lnTo>
                    <a:lnTo>
                      <a:pt x="64" y="29"/>
                    </a:lnTo>
                    <a:lnTo>
                      <a:pt x="61" y="29"/>
                    </a:lnTo>
                    <a:lnTo>
                      <a:pt x="61" y="31"/>
                    </a:lnTo>
                    <a:lnTo>
                      <a:pt x="64" y="31"/>
                    </a:lnTo>
                    <a:lnTo>
                      <a:pt x="64" y="34"/>
                    </a:lnTo>
                    <a:lnTo>
                      <a:pt x="61" y="34"/>
                    </a:lnTo>
                    <a:lnTo>
                      <a:pt x="61" y="36"/>
                    </a:lnTo>
                    <a:lnTo>
                      <a:pt x="61" y="34"/>
                    </a:lnTo>
                    <a:lnTo>
                      <a:pt x="61" y="36"/>
                    </a:lnTo>
                    <a:lnTo>
                      <a:pt x="59" y="36"/>
                    </a:lnTo>
                    <a:lnTo>
                      <a:pt x="56" y="36"/>
                    </a:lnTo>
                    <a:lnTo>
                      <a:pt x="54" y="36"/>
                    </a:lnTo>
                    <a:lnTo>
                      <a:pt x="51" y="36"/>
                    </a:lnTo>
                    <a:lnTo>
                      <a:pt x="51" y="34"/>
                    </a:lnTo>
                    <a:lnTo>
                      <a:pt x="51" y="36"/>
                    </a:lnTo>
                    <a:lnTo>
                      <a:pt x="49" y="36"/>
                    </a:lnTo>
                    <a:lnTo>
                      <a:pt x="49" y="34"/>
                    </a:lnTo>
                    <a:lnTo>
                      <a:pt x="49" y="36"/>
                    </a:lnTo>
                    <a:lnTo>
                      <a:pt x="49" y="34"/>
                    </a:lnTo>
                    <a:lnTo>
                      <a:pt x="49" y="36"/>
                    </a:lnTo>
                    <a:lnTo>
                      <a:pt x="49" y="34"/>
                    </a:lnTo>
                    <a:lnTo>
                      <a:pt x="49" y="36"/>
                    </a:lnTo>
                    <a:lnTo>
                      <a:pt x="49" y="34"/>
                    </a:lnTo>
                    <a:lnTo>
                      <a:pt x="46" y="34"/>
                    </a:lnTo>
                    <a:lnTo>
                      <a:pt x="49" y="34"/>
                    </a:lnTo>
                    <a:lnTo>
                      <a:pt x="46" y="34"/>
                    </a:lnTo>
                    <a:lnTo>
                      <a:pt x="49" y="34"/>
                    </a:lnTo>
                    <a:lnTo>
                      <a:pt x="46" y="34"/>
                    </a:lnTo>
                    <a:lnTo>
                      <a:pt x="49" y="34"/>
                    </a:lnTo>
                    <a:lnTo>
                      <a:pt x="46" y="34"/>
                    </a:lnTo>
                    <a:lnTo>
                      <a:pt x="49" y="34"/>
                    </a:lnTo>
                    <a:lnTo>
                      <a:pt x="46" y="34"/>
                    </a:lnTo>
                    <a:lnTo>
                      <a:pt x="49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4" y="31"/>
                    </a:lnTo>
                    <a:lnTo>
                      <a:pt x="44" y="34"/>
                    </a:lnTo>
                    <a:lnTo>
                      <a:pt x="44" y="31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4" y="31"/>
                    </a:lnTo>
                    <a:lnTo>
                      <a:pt x="44" y="34"/>
                    </a:lnTo>
                    <a:lnTo>
                      <a:pt x="44" y="31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42" y="31"/>
                    </a:lnTo>
                    <a:lnTo>
                      <a:pt x="42" y="34"/>
                    </a:lnTo>
                    <a:lnTo>
                      <a:pt x="42" y="31"/>
                    </a:lnTo>
                    <a:lnTo>
                      <a:pt x="42" y="34"/>
                    </a:lnTo>
                    <a:lnTo>
                      <a:pt x="42" y="31"/>
                    </a:lnTo>
                    <a:lnTo>
                      <a:pt x="42" y="34"/>
                    </a:lnTo>
                    <a:lnTo>
                      <a:pt x="42" y="31"/>
                    </a:lnTo>
                    <a:lnTo>
                      <a:pt x="42" y="34"/>
                    </a:lnTo>
                    <a:lnTo>
                      <a:pt x="42" y="31"/>
                    </a:lnTo>
                    <a:lnTo>
                      <a:pt x="39" y="31"/>
                    </a:lnTo>
                    <a:lnTo>
                      <a:pt x="42" y="31"/>
                    </a:lnTo>
                    <a:lnTo>
                      <a:pt x="42" y="34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7" y="31"/>
                    </a:lnTo>
                    <a:lnTo>
                      <a:pt x="39" y="31"/>
                    </a:lnTo>
                    <a:lnTo>
                      <a:pt x="37" y="31"/>
                    </a:lnTo>
                    <a:lnTo>
                      <a:pt x="39" y="31"/>
                    </a:lnTo>
                    <a:lnTo>
                      <a:pt x="37" y="31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7" y="34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9" y="34"/>
                    </a:lnTo>
                    <a:lnTo>
                      <a:pt x="42" y="34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44" y="34"/>
                    </a:lnTo>
                    <a:lnTo>
                      <a:pt x="44" y="36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6" y="36"/>
                    </a:lnTo>
                    <a:lnTo>
                      <a:pt x="44" y="36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39" y="34"/>
                    </a:lnTo>
                    <a:lnTo>
                      <a:pt x="37" y="34"/>
                    </a:lnTo>
                    <a:lnTo>
                      <a:pt x="37" y="31"/>
                    </a:lnTo>
                    <a:lnTo>
                      <a:pt x="39" y="31"/>
                    </a:lnTo>
                    <a:lnTo>
                      <a:pt x="39" y="29"/>
                    </a:lnTo>
                    <a:lnTo>
                      <a:pt x="39" y="26"/>
                    </a:lnTo>
                    <a:lnTo>
                      <a:pt x="39" y="24"/>
                    </a:lnTo>
                    <a:lnTo>
                      <a:pt x="42" y="24"/>
                    </a:lnTo>
                    <a:lnTo>
                      <a:pt x="44" y="24"/>
                    </a:lnTo>
                    <a:lnTo>
                      <a:pt x="42" y="24"/>
                    </a:lnTo>
                    <a:lnTo>
                      <a:pt x="44" y="24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44" y="22"/>
                    </a:lnTo>
                    <a:lnTo>
                      <a:pt x="44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4" y="17"/>
                    </a:lnTo>
                    <a:lnTo>
                      <a:pt x="44" y="19"/>
                    </a:lnTo>
                    <a:lnTo>
                      <a:pt x="44" y="22"/>
                    </a:lnTo>
                    <a:lnTo>
                      <a:pt x="44" y="19"/>
                    </a:lnTo>
                    <a:lnTo>
                      <a:pt x="44" y="22"/>
                    </a:lnTo>
                    <a:lnTo>
                      <a:pt x="44" y="24"/>
                    </a:lnTo>
                    <a:lnTo>
                      <a:pt x="42" y="24"/>
                    </a:lnTo>
                    <a:lnTo>
                      <a:pt x="39" y="24"/>
                    </a:lnTo>
                    <a:lnTo>
                      <a:pt x="39" y="26"/>
                    </a:lnTo>
                    <a:lnTo>
                      <a:pt x="39" y="29"/>
                    </a:lnTo>
                    <a:lnTo>
                      <a:pt x="39" y="31"/>
                    </a:lnTo>
                    <a:lnTo>
                      <a:pt x="37" y="31"/>
                    </a:lnTo>
                    <a:lnTo>
                      <a:pt x="37" y="34"/>
                    </a:lnTo>
                    <a:lnTo>
                      <a:pt x="34" y="34"/>
                    </a:lnTo>
                    <a:lnTo>
                      <a:pt x="34" y="31"/>
                    </a:lnTo>
                    <a:lnTo>
                      <a:pt x="37" y="31"/>
                    </a:lnTo>
                    <a:lnTo>
                      <a:pt x="34" y="31"/>
                    </a:lnTo>
                    <a:lnTo>
                      <a:pt x="37" y="31"/>
                    </a:lnTo>
                    <a:lnTo>
                      <a:pt x="34" y="31"/>
                    </a:lnTo>
                    <a:lnTo>
                      <a:pt x="37" y="31"/>
                    </a:lnTo>
                    <a:lnTo>
                      <a:pt x="34" y="31"/>
                    </a:lnTo>
                    <a:moveTo>
                      <a:pt x="29" y="22"/>
                    </a:moveTo>
                    <a:lnTo>
                      <a:pt x="32" y="22"/>
                    </a:lnTo>
                    <a:lnTo>
                      <a:pt x="29" y="22"/>
                    </a:lnTo>
                    <a:lnTo>
                      <a:pt x="32" y="22"/>
                    </a:lnTo>
                    <a:lnTo>
                      <a:pt x="29" y="22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27" y="22"/>
                    </a:lnTo>
                    <a:lnTo>
                      <a:pt x="29" y="22"/>
                    </a:lnTo>
                    <a:moveTo>
                      <a:pt x="15" y="17"/>
                    </a:moveTo>
                    <a:lnTo>
                      <a:pt x="17" y="17"/>
                    </a:lnTo>
                    <a:lnTo>
                      <a:pt x="15" y="17"/>
                    </a:lnTo>
                    <a:lnTo>
                      <a:pt x="15" y="14"/>
                    </a:lnTo>
                    <a:lnTo>
                      <a:pt x="15" y="17"/>
                    </a:lnTo>
                    <a:moveTo>
                      <a:pt x="56" y="31"/>
                    </a:moveTo>
                    <a:lnTo>
                      <a:pt x="59" y="31"/>
                    </a:lnTo>
                    <a:lnTo>
                      <a:pt x="56" y="31"/>
                    </a:lnTo>
                    <a:moveTo>
                      <a:pt x="32" y="14"/>
                    </a:moveTo>
                    <a:lnTo>
                      <a:pt x="34" y="14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2" y="14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7" y="9"/>
                    </a:lnTo>
                    <a:lnTo>
                      <a:pt x="24" y="9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4" y="12"/>
                    </a:lnTo>
                    <a:lnTo>
                      <a:pt x="27" y="12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32" y="14"/>
                    </a:lnTo>
                    <a:lnTo>
                      <a:pt x="29" y="14"/>
                    </a:lnTo>
                    <a:lnTo>
                      <a:pt x="32" y="14"/>
                    </a:lnTo>
                    <a:moveTo>
                      <a:pt x="37" y="12"/>
                    </a:moveTo>
                    <a:lnTo>
                      <a:pt x="37" y="14"/>
                    </a:lnTo>
                    <a:lnTo>
                      <a:pt x="37" y="12"/>
                    </a:lnTo>
                    <a:lnTo>
                      <a:pt x="37" y="14"/>
                    </a:lnTo>
                    <a:lnTo>
                      <a:pt x="34" y="14"/>
                    </a:lnTo>
                    <a:lnTo>
                      <a:pt x="37" y="14"/>
                    </a:lnTo>
                    <a:lnTo>
                      <a:pt x="37" y="12"/>
                    </a:lnTo>
                    <a:moveTo>
                      <a:pt x="39" y="12"/>
                    </a:moveTo>
                    <a:lnTo>
                      <a:pt x="37" y="12"/>
                    </a:lnTo>
                    <a:lnTo>
                      <a:pt x="39" y="1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2" name="Freeform 2469"/>
              <p:cNvSpPr>
                <a:spLocks noEditPoints="1"/>
              </p:cNvSpPr>
              <p:nvPr/>
            </p:nvSpPr>
            <p:spPr bwMode="auto">
              <a:xfrm>
                <a:off x="3145" y="1615"/>
                <a:ext cx="113" cy="115"/>
              </a:xfrm>
              <a:custGeom>
                <a:avLst/>
                <a:gdLst>
                  <a:gd name="T0" fmla="*/ 88 w 113"/>
                  <a:gd name="T1" fmla="*/ 0 h 115"/>
                  <a:gd name="T2" fmla="*/ 98 w 113"/>
                  <a:gd name="T3" fmla="*/ 3 h 115"/>
                  <a:gd name="T4" fmla="*/ 110 w 113"/>
                  <a:gd name="T5" fmla="*/ 5 h 115"/>
                  <a:gd name="T6" fmla="*/ 110 w 113"/>
                  <a:gd name="T7" fmla="*/ 15 h 115"/>
                  <a:gd name="T8" fmla="*/ 105 w 113"/>
                  <a:gd name="T9" fmla="*/ 22 h 115"/>
                  <a:gd name="T10" fmla="*/ 101 w 113"/>
                  <a:gd name="T11" fmla="*/ 30 h 115"/>
                  <a:gd name="T12" fmla="*/ 103 w 113"/>
                  <a:gd name="T13" fmla="*/ 39 h 115"/>
                  <a:gd name="T14" fmla="*/ 103 w 113"/>
                  <a:gd name="T15" fmla="*/ 47 h 115"/>
                  <a:gd name="T16" fmla="*/ 103 w 113"/>
                  <a:gd name="T17" fmla="*/ 54 h 115"/>
                  <a:gd name="T18" fmla="*/ 108 w 113"/>
                  <a:gd name="T19" fmla="*/ 61 h 115"/>
                  <a:gd name="T20" fmla="*/ 113 w 113"/>
                  <a:gd name="T21" fmla="*/ 64 h 115"/>
                  <a:gd name="T22" fmla="*/ 110 w 113"/>
                  <a:gd name="T23" fmla="*/ 74 h 115"/>
                  <a:gd name="T24" fmla="*/ 108 w 113"/>
                  <a:gd name="T25" fmla="*/ 83 h 115"/>
                  <a:gd name="T26" fmla="*/ 105 w 113"/>
                  <a:gd name="T27" fmla="*/ 93 h 115"/>
                  <a:gd name="T28" fmla="*/ 98 w 113"/>
                  <a:gd name="T29" fmla="*/ 101 h 115"/>
                  <a:gd name="T30" fmla="*/ 93 w 113"/>
                  <a:gd name="T31" fmla="*/ 98 h 115"/>
                  <a:gd name="T32" fmla="*/ 88 w 113"/>
                  <a:gd name="T33" fmla="*/ 93 h 115"/>
                  <a:gd name="T34" fmla="*/ 79 w 113"/>
                  <a:gd name="T35" fmla="*/ 96 h 115"/>
                  <a:gd name="T36" fmla="*/ 76 w 113"/>
                  <a:gd name="T37" fmla="*/ 101 h 115"/>
                  <a:gd name="T38" fmla="*/ 66 w 113"/>
                  <a:gd name="T39" fmla="*/ 98 h 115"/>
                  <a:gd name="T40" fmla="*/ 59 w 113"/>
                  <a:gd name="T41" fmla="*/ 96 h 115"/>
                  <a:gd name="T42" fmla="*/ 54 w 113"/>
                  <a:gd name="T43" fmla="*/ 103 h 115"/>
                  <a:gd name="T44" fmla="*/ 59 w 113"/>
                  <a:gd name="T45" fmla="*/ 110 h 115"/>
                  <a:gd name="T46" fmla="*/ 61 w 113"/>
                  <a:gd name="T47" fmla="*/ 115 h 115"/>
                  <a:gd name="T48" fmla="*/ 52 w 113"/>
                  <a:gd name="T49" fmla="*/ 113 h 115"/>
                  <a:gd name="T50" fmla="*/ 42 w 113"/>
                  <a:gd name="T51" fmla="*/ 110 h 115"/>
                  <a:gd name="T52" fmla="*/ 35 w 113"/>
                  <a:gd name="T53" fmla="*/ 105 h 115"/>
                  <a:gd name="T54" fmla="*/ 32 w 113"/>
                  <a:gd name="T55" fmla="*/ 98 h 115"/>
                  <a:gd name="T56" fmla="*/ 27 w 113"/>
                  <a:gd name="T57" fmla="*/ 91 h 115"/>
                  <a:gd name="T58" fmla="*/ 25 w 113"/>
                  <a:gd name="T59" fmla="*/ 86 h 115"/>
                  <a:gd name="T60" fmla="*/ 22 w 113"/>
                  <a:gd name="T61" fmla="*/ 81 h 115"/>
                  <a:gd name="T62" fmla="*/ 22 w 113"/>
                  <a:gd name="T63" fmla="*/ 74 h 115"/>
                  <a:gd name="T64" fmla="*/ 13 w 113"/>
                  <a:gd name="T65" fmla="*/ 74 h 115"/>
                  <a:gd name="T66" fmla="*/ 10 w 113"/>
                  <a:gd name="T67" fmla="*/ 66 h 115"/>
                  <a:gd name="T68" fmla="*/ 5 w 113"/>
                  <a:gd name="T69" fmla="*/ 59 h 115"/>
                  <a:gd name="T70" fmla="*/ 0 w 113"/>
                  <a:gd name="T71" fmla="*/ 52 h 115"/>
                  <a:gd name="T72" fmla="*/ 5 w 113"/>
                  <a:gd name="T73" fmla="*/ 44 h 115"/>
                  <a:gd name="T74" fmla="*/ 5 w 113"/>
                  <a:gd name="T75" fmla="*/ 35 h 115"/>
                  <a:gd name="T76" fmla="*/ 10 w 113"/>
                  <a:gd name="T77" fmla="*/ 27 h 115"/>
                  <a:gd name="T78" fmla="*/ 22 w 113"/>
                  <a:gd name="T79" fmla="*/ 27 h 115"/>
                  <a:gd name="T80" fmla="*/ 25 w 113"/>
                  <a:gd name="T81" fmla="*/ 22 h 115"/>
                  <a:gd name="T82" fmla="*/ 20 w 113"/>
                  <a:gd name="T83" fmla="*/ 20 h 115"/>
                  <a:gd name="T84" fmla="*/ 25 w 113"/>
                  <a:gd name="T85" fmla="*/ 13 h 115"/>
                  <a:gd name="T86" fmla="*/ 25 w 113"/>
                  <a:gd name="T87" fmla="*/ 0 h 115"/>
                  <a:gd name="T88" fmla="*/ 27 w 113"/>
                  <a:gd name="T89" fmla="*/ 0 h 115"/>
                  <a:gd name="T90" fmla="*/ 39 w 113"/>
                  <a:gd name="T91" fmla="*/ 0 h 115"/>
                  <a:gd name="T92" fmla="*/ 52 w 113"/>
                  <a:gd name="T93" fmla="*/ 3 h 115"/>
                  <a:gd name="T94" fmla="*/ 61 w 113"/>
                  <a:gd name="T95" fmla="*/ 3 h 115"/>
                  <a:gd name="T96" fmla="*/ 66 w 113"/>
                  <a:gd name="T97" fmla="*/ 0 h 115"/>
                  <a:gd name="T98" fmla="*/ 76 w 113"/>
                  <a:gd name="T99" fmla="*/ 3 h 115"/>
                  <a:gd name="T100" fmla="*/ 81 w 113"/>
                  <a:gd name="T101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3" h="115">
                    <a:moveTo>
                      <a:pt x="79" y="3"/>
                    </a:moveTo>
                    <a:lnTo>
                      <a:pt x="79" y="0"/>
                    </a:lnTo>
                    <a:lnTo>
                      <a:pt x="79" y="3"/>
                    </a:lnTo>
                    <a:close/>
                    <a:moveTo>
                      <a:pt x="86" y="0"/>
                    </a:moveTo>
                    <a:lnTo>
                      <a:pt x="88" y="0"/>
                    </a:lnTo>
                    <a:lnTo>
                      <a:pt x="91" y="0"/>
                    </a:lnTo>
                    <a:lnTo>
                      <a:pt x="93" y="0"/>
                    </a:lnTo>
                    <a:lnTo>
                      <a:pt x="96" y="0"/>
                    </a:lnTo>
                    <a:lnTo>
                      <a:pt x="96" y="3"/>
                    </a:lnTo>
                    <a:lnTo>
                      <a:pt x="98" y="3"/>
                    </a:lnTo>
                    <a:lnTo>
                      <a:pt x="101" y="3"/>
                    </a:lnTo>
                    <a:lnTo>
                      <a:pt x="103" y="3"/>
                    </a:lnTo>
                    <a:lnTo>
                      <a:pt x="105" y="3"/>
                    </a:lnTo>
                    <a:lnTo>
                      <a:pt x="108" y="3"/>
                    </a:lnTo>
                    <a:lnTo>
                      <a:pt x="110" y="5"/>
                    </a:lnTo>
                    <a:lnTo>
                      <a:pt x="113" y="5"/>
                    </a:lnTo>
                    <a:lnTo>
                      <a:pt x="113" y="8"/>
                    </a:lnTo>
                    <a:lnTo>
                      <a:pt x="113" y="10"/>
                    </a:lnTo>
                    <a:lnTo>
                      <a:pt x="113" y="13"/>
                    </a:lnTo>
                    <a:lnTo>
                      <a:pt x="110" y="15"/>
                    </a:lnTo>
                    <a:lnTo>
                      <a:pt x="110" y="17"/>
                    </a:lnTo>
                    <a:lnTo>
                      <a:pt x="108" y="17"/>
                    </a:lnTo>
                    <a:lnTo>
                      <a:pt x="108" y="20"/>
                    </a:lnTo>
                    <a:lnTo>
                      <a:pt x="105" y="20"/>
                    </a:lnTo>
                    <a:lnTo>
                      <a:pt x="105" y="22"/>
                    </a:lnTo>
                    <a:lnTo>
                      <a:pt x="103" y="22"/>
                    </a:lnTo>
                    <a:lnTo>
                      <a:pt x="103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5"/>
                    </a:lnTo>
                    <a:lnTo>
                      <a:pt x="101" y="37"/>
                    </a:lnTo>
                    <a:lnTo>
                      <a:pt x="101" y="39"/>
                    </a:lnTo>
                    <a:lnTo>
                      <a:pt x="103" y="39"/>
                    </a:lnTo>
                    <a:lnTo>
                      <a:pt x="101" y="39"/>
                    </a:lnTo>
                    <a:lnTo>
                      <a:pt x="101" y="42"/>
                    </a:lnTo>
                    <a:lnTo>
                      <a:pt x="101" y="44"/>
                    </a:lnTo>
                    <a:lnTo>
                      <a:pt x="103" y="44"/>
                    </a:lnTo>
                    <a:lnTo>
                      <a:pt x="103" y="47"/>
                    </a:lnTo>
                    <a:lnTo>
                      <a:pt x="103" y="49"/>
                    </a:lnTo>
                    <a:lnTo>
                      <a:pt x="103" y="52"/>
                    </a:lnTo>
                    <a:lnTo>
                      <a:pt x="105" y="52"/>
                    </a:lnTo>
                    <a:lnTo>
                      <a:pt x="103" y="52"/>
                    </a:lnTo>
                    <a:lnTo>
                      <a:pt x="103" y="54"/>
                    </a:lnTo>
                    <a:lnTo>
                      <a:pt x="105" y="54"/>
                    </a:lnTo>
                    <a:lnTo>
                      <a:pt x="105" y="57"/>
                    </a:lnTo>
                    <a:lnTo>
                      <a:pt x="105" y="59"/>
                    </a:lnTo>
                    <a:lnTo>
                      <a:pt x="108" y="59"/>
                    </a:lnTo>
                    <a:lnTo>
                      <a:pt x="108" y="61"/>
                    </a:lnTo>
                    <a:lnTo>
                      <a:pt x="110" y="61"/>
                    </a:lnTo>
                    <a:lnTo>
                      <a:pt x="110" y="64"/>
                    </a:lnTo>
                    <a:lnTo>
                      <a:pt x="113" y="64"/>
                    </a:lnTo>
                    <a:lnTo>
                      <a:pt x="113" y="66"/>
                    </a:lnTo>
                    <a:lnTo>
                      <a:pt x="113" y="64"/>
                    </a:lnTo>
                    <a:lnTo>
                      <a:pt x="113" y="66"/>
                    </a:lnTo>
                    <a:lnTo>
                      <a:pt x="113" y="69"/>
                    </a:lnTo>
                    <a:lnTo>
                      <a:pt x="113" y="71"/>
                    </a:lnTo>
                    <a:lnTo>
                      <a:pt x="113" y="74"/>
                    </a:lnTo>
                    <a:lnTo>
                      <a:pt x="110" y="74"/>
                    </a:lnTo>
                    <a:lnTo>
                      <a:pt x="110" y="76"/>
                    </a:lnTo>
                    <a:lnTo>
                      <a:pt x="108" y="76"/>
                    </a:lnTo>
                    <a:lnTo>
                      <a:pt x="108" y="79"/>
                    </a:lnTo>
                    <a:lnTo>
                      <a:pt x="108" y="81"/>
                    </a:lnTo>
                    <a:lnTo>
                      <a:pt x="108" y="83"/>
                    </a:lnTo>
                    <a:lnTo>
                      <a:pt x="108" y="86"/>
                    </a:lnTo>
                    <a:lnTo>
                      <a:pt x="108" y="88"/>
                    </a:lnTo>
                    <a:lnTo>
                      <a:pt x="108" y="91"/>
                    </a:lnTo>
                    <a:lnTo>
                      <a:pt x="105" y="91"/>
                    </a:lnTo>
                    <a:lnTo>
                      <a:pt x="105" y="93"/>
                    </a:lnTo>
                    <a:lnTo>
                      <a:pt x="103" y="96"/>
                    </a:lnTo>
                    <a:lnTo>
                      <a:pt x="103" y="98"/>
                    </a:lnTo>
                    <a:lnTo>
                      <a:pt x="101" y="98"/>
                    </a:lnTo>
                    <a:lnTo>
                      <a:pt x="101" y="101"/>
                    </a:lnTo>
                    <a:lnTo>
                      <a:pt x="98" y="101"/>
                    </a:lnTo>
                    <a:lnTo>
                      <a:pt x="96" y="101"/>
                    </a:lnTo>
                    <a:lnTo>
                      <a:pt x="96" y="103"/>
                    </a:lnTo>
                    <a:lnTo>
                      <a:pt x="96" y="101"/>
                    </a:lnTo>
                    <a:lnTo>
                      <a:pt x="93" y="101"/>
                    </a:lnTo>
                    <a:lnTo>
                      <a:pt x="93" y="98"/>
                    </a:lnTo>
                    <a:lnTo>
                      <a:pt x="91" y="98"/>
                    </a:lnTo>
                    <a:lnTo>
                      <a:pt x="88" y="98"/>
                    </a:lnTo>
                    <a:lnTo>
                      <a:pt x="88" y="96"/>
                    </a:lnTo>
                    <a:lnTo>
                      <a:pt x="86" y="96"/>
                    </a:lnTo>
                    <a:lnTo>
                      <a:pt x="88" y="93"/>
                    </a:lnTo>
                    <a:lnTo>
                      <a:pt x="86" y="93"/>
                    </a:lnTo>
                    <a:lnTo>
                      <a:pt x="86" y="96"/>
                    </a:lnTo>
                    <a:lnTo>
                      <a:pt x="83" y="96"/>
                    </a:lnTo>
                    <a:lnTo>
                      <a:pt x="81" y="96"/>
                    </a:lnTo>
                    <a:lnTo>
                      <a:pt x="79" y="96"/>
                    </a:lnTo>
                    <a:lnTo>
                      <a:pt x="79" y="98"/>
                    </a:lnTo>
                    <a:lnTo>
                      <a:pt x="79" y="9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76" y="101"/>
                    </a:lnTo>
                    <a:lnTo>
                      <a:pt x="74" y="101"/>
                    </a:lnTo>
                    <a:lnTo>
                      <a:pt x="74" y="98"/>
                    </a:lnTo>
                    <a:lnTo>
                      <a:pt x="71" y="98"/>
                    </a:lnTo>
                    <a:lnTo>
                      <a:pt x="69" y="98"/>
                    </a:lnTo>
                    <a:lnTo>
                      <a:pt x="66" y="98"/>
                    </a:lnTo>
                    <a:lnTo>
                      <a:pt x="66" y="101"/>
                    </a:lnTo>
                    <a:lnTo>
                      <a:pt x="64" y="101"/>
                    </a:lnTo>
                    <a:lnTo>
                      <a:pt x="64" y="98"/>
                    </a:lnTo>
                    <a:lnTo>
                      <a:pt x="61" y="98"/>
                    </a:lnTo>
                    <a:lnTo>
                      <a:pt x="59" y="96"/>
                    </a:lnTo>
                    <a:lnTo>
                      <a:pt x="59" y="98"/>
                    </a:lnTo>
                    <a:lnTo>
                      <a:pt x="59" y="101"/>
                    </a:lnTo>
                    <a:lnTo>
                      <a:pt x="57" y="101"/>
                    </a:lnTo>
                    <a:lnTo>
                      <a:pt x="54" y="101"/>
                    </a:lnTo>
                    <a:lnTo>
                      <a:pt x="54" y="103"/>
                    </a:lnTo>
                    <a:lnTo>
                      <a:pt x="57" y="103"/>
                    </a:lnTo>
                    <a:lnTo>
                      <a:pt x="57" y="105"/>
                    </a:lnTo>
                    <a:lnTo>
                      <a:pt x="57" y="108"/>
                    </a:lnTo>
                    <a:lnTo>
                      <a:pt x="59" y="108"/>
                    </a:lnTo>
                    <a:lnTo>
                      <a:pt x="59" y="110"/>
                    </a:lnTo>
                    <a:lnTo>
                      <a:pt x="61" y="110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61" y="113"/>
                    </a:lnTo>
                    <a:lnTo>
                      <a:pt x="61" y="115"/>
                    </a:lnTo>
                    <a:lnTo>
                      <a:pt x="59" y="115"/>
                    </a:lnTo>
                    <a:lnTo>
                      <a:pt x="57" y="115"/>
                    </a:lnTo>
                    <a:lnTo>
                      <a:pt x="54" y="115"/>
                    </a:lnTo>
                    <a:lnTo>
                      <a:pt x="54" y="113"/>
                    </a:lnTo>
                    <a:lnTo>
                      <a:pt x="52" y="113"/>
                    </a:lnTo>
                    <a:lnTo>
                      <a:pt x="49" y="113"/>
                    </a:lnTo>
                    <a:lnTo>
                      <a:pt x="47" y="113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2" y="110"/>
                    </a:lnTo>
                    <a:lnTo>
                      <a:pt x="39" y="110"/>
                    </a:lnTo>
                    <a:lnTo>
                      <a:pt x="37" y="110"/>
                    </a:lnTo>
                    <a:lnTo>
                      <a:pt x="37" y="108"/>
                    </a:lnTo>
                    <a:lnTo>
                      <a:pt x="37" y="105"/>
                    </a:lnTo>
                    <a:lnTo>
                      <a:pt x="35" y="105"/>
                    </a:lnTo>
                    <a:lnTo>
                      <a:pt x="35" y="103"/>
                    </a:lnTo>
                    <a:lnTo>
                      <a:pt x="32" y="103"/>
                    </a:lnTo>
                    <a:lnTo>
                      <a:pt x="35" y="101"/>
                    </a:lnTo>
                    <a:lnTo>
                      <a:pt x="32" y="101"/>
                    </a:lnTo>
                    <a:lnTo>
                      <a:pt x="32" y="98"/>
                    </a:lnTo>
                    <a:lnTo>
                      <a:pt x="30" y="98"/>
                    </a:lnTo>
                    <a:lnTo>
                      <a:pt x="30" y="96"/>
                    </a:lnTo>
                    <a:lnTo>
                      <a:pt x="30" y="93"/>
                    </a:lnTo>
                    <a:lnTo>
                      <a:pt x="27" y="93"/>
                    </a:lnTo>
                    <a:lnTo>
                      <a:pt x="27" y="91"/>
                    </a:lnTo>
                    <a:lnTo>
                      <a:pt x="27" y="88"/>
                    </a:lnTo>
                    <a:lnTo>
                      <a:pt x="27" y="91"/>
                    </a:lnTo>
                    <a:lnTo>
                      <a:pt x="27" y="88"/>
                    </a:lnTo>
                    <a:lnTo>
                      <a:pt x="25" y="88"/>
                    </a:lnTo>
                    <a:lnTo>
                      <a:pt x="25" y="86"/>
                    </a:lnTo>
                    <a:lnTo>
                      <a:pt x="25" y="83"/>
                    </a:lnTo>
                    <a:lnTo>
                      <a:pt x="25" y="86"/>
                    </a:lnTo>
                    <a:lnTo>
                      <a:pt x="25" y="83"/>
                    </a:lnTo>
                    <a:lnTo>
                      <a:pt x="25" y="81"/>
                    </a:lnTo>
                    <a:lnTo>
                      <a:pt x="22" y="81"/>
                    </a:lnTo>
                    <a:lnTo>
                      <a:pt x="22" y="79"/>
                    </a:lnTo>
                    <a:lnTo>
                      <a:pt x="22" y="81"/>
                    </a:lnTo>
                    <a:lnTo>
                      <a:pt x="22" y="79"/>
                    </a:lnTo>
                    <a:lnTo>
                      <a:pt x="22" y="76"/>
                    </a:lnTo>
                    <a:lnTo>
                      <a:pt x="22" y="74"/>
                    </a:lnTo>
                    <a:lnTo>
                      <a:pt x="20" y="74"/>
                    </a:lnTo>
                    <a:lnTo>
                      <a:pt x="17" y="74"/>
                    </a:lnTo>
                    <a:lnTo>
                      <a:pt x="15" y="74"/>
                    </a:lnTo>
                    <a:lnTo>
                      <a:pt x="13" y="71"/>
                    </a:lnTo>
                    <a:lnTo>
                      <a:pt x="13" y="74"/>
                    </a:lnTo>
                    <a:lnTo>
                      <a:pt x="10" y="71"/>
                    </a:lnTo>
                    <a:lnTo>
                      <a:pt x="10" y="69"/>
                    </a:lnTo>
                    <a:lnTo>
                      <a:pt x="13" y="69"/>
                    </a:lnTo>
                    <a:lnTo>
                      <a:pt x="10" y="69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1"/>
                    </a:lnTo>
                    <a:lnTo>
                      <a:pt x="5" y="61"/>
                    </a:lnTo>
                    <a:lnTo>
                      <a:pt x="5" y="59"/>
                    </a:lnTo>
                    <a:lnTo>
                      <a:pt x="3" y="59"/>
                    </a:lnTo>
                    <a:lnTo>
                      <a:pt x="3" y="57"/>
                    </a:lnTo>
                    <a:lnTo>
                      <a:pt x="0" y="57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3" y="49"/>
                    </a:lnTo>
                    <a:lnTo>
                      <a:pt x="3" y="47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5" y="39"/>
                    </a:lnTo>
                    <a:lnTo>
                      <a:pt x="8" y="37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5" y="32"/>
                    </a:lnTo>
                    <a:lnTo>
                      <a:pt x="5" y="30"/>
                    </a:lnTo>
                    <a:lnTo>
                      <a:pt x="8" y="30"/>
                    </a:lnTo>
                    <a:lnTo>
                      <a:pt x="10" y="30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7" y="27"/>
                    </a:lnTo>
                    <a:lnTo>
                      <a:pt x="20" y="27"/>
                    </a:lnTo>
                    <a:lnTo>
                      <a:pt x="22" y="27"/>
                    </a:lnTo>
                    <a:lnTo>
                      <a:pt x="20" y="27"/>
                    </a:lnTo>
                    <a:lnTo>
                      <a:pt x="20" y="25"/>
                    </a:lnTo>
                    <a:lnTo>
                      <a:pt x="22" y="25"/>
                    </a:lnTo>
                    <a:lnTo>
                      <a:pt x="22" y="22"/>
                    </a:lnTo>
                    <a:lnTo>
                      <a:pt x="25" y="22"/>
                    </a:lnTo>
                    <a:lnTo>
                      <a:pt x="25" y="20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2" y="15"/>
                    </a:lnTo>
                    <a:lnTo>
                      <a:pt x="22" y="13"/>
                    </a:lnTo>
                    <a:lnTo>
                      <a:pt x="25" y="13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5" y="5"/>
                    </a:lnTo>
                    <a:lnTo>
                      <a:pt x="25" y="3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3"/>
                    </a:lnTo>
                    <a:lnTo>
                      <a:pt x="27" y="5"/>
                    </a:lnTo>
                    <a:lnTo>
                      <a:pt x="27" y="3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52" y="3"/>
                    </a:lnTo>
                    <a:lnTo>
                      <a:pt x="54" y="5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1" y="3"/>
                    </a:lnTo>
                    <a:lnTo>
                      <a:pt x="59" y="3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6" y="3"/>
                    </a:lnTo>
                    <a:lnTo>
                      <a:pt x="79" y="3"/>
                    </a:lnTo>
                    <a:lnTo>
                      <a:pt x="81" y="3"/>
                    </a:lnTo>
                    <a:lnTo>
                      <a:pt x="83" y="3"/>
                    </a:lnTo>
                    <a:lnTo>
                      <a:pt x="81" y="3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3" name="Freeform 2470"/>
              <p:cNvSpPr>
                <a:spLocks noEditPoints="1"/>
              </p:cNvSpPr>
              <p:nvPr/>
            </p:nvSpPr>
            <p:spPr bwMode="auto">
              <a:xfrm>
                <a:off x="3145" y="1615"/>
                <a:ext cx="113" cy="115"/>
              </a:xfrm>
              <a:custGeom>
                <a:avLst/>
                <a:gdLst>
                  <a:gd name="T0" fmla="*/ 88 w 113"/>
                  <a:gd name="T1" fmla="*/ 0 h 115"/>
                  <a:gd name="T2" fmla="*/ 98 w 113"/>
                  <a:gd name="T3" fmla="*/ 3 h 115"/>
                  <a:gd name="T4" fmla="*/ 110 w 113"/>
                  <a:gd name="T5" fmla="*/ 5 h 115"/>
                  <a:gd name="T6" fmla="*/ 110 w 113"/>
                  <a:gd name="T7" fmla="*/ 15 h 115"/>
                  <a:gd name="T8" fmla="*/ 105 w 113"/>
                  <a:gd name="T9" fmla="*/ 22 h 115"/>
                  <a:gd name="T10" fmla="*/ 101 w 113"/>
                  <a:gd name="T11" fmla="*/ 30 h 115"/>
                  <a:gd name="T12" fmla="*/ 103 w 113"/>
                  <a:gd name="T13" fmla="*/ 39 h 115"/>
                  <a:gd name="T14" fmla="*/ 103 w 113"/>
                  <a:gd name="T15" fmla="*/ 47 h 115"/>
                  <a:gd name="T16" fmla="*/ 103 w 113"/>
                  <a:gd name="T17" fmla="*/ 54 h 115"/>
                  <a:gd name="T18" fmla="*/ 108 w 113"/>
                  <a:gd name="T19" fmla="*/ 61 h 115"/>
                  <a:gd name="T20" fmla="*/ 113 w 113"/>
                  <a:gd name="T21" fmla="*/ 64 h 115"/>
                  <a:gd name="T22" fmla="*/ 110 w 113"/>
                  <a:gd name="T23" fmla="*/ 74 h 115"/>
                  <a:gd name="T24" fmla="*/ 108 w 113"/>
                  <a:gd name="T25" fmla="*/ 83 h 115"/>
                  <a:gd name="T26" fmla="*/ 105 w 113"/>
                  <a:gd name="T27" fmla="*/ 93 h 115"/>
                  <a:gd name="T28" fmla="*/ 98 w 113"/>
                  <a:gd name="T29" fmla="*/ 101 h 115"/>
                  <a:gd name="T30" fmla="*/ 93 w 113"/>
                  <a:gd name="T31" fmla="*/ 98 h 115"/>
                  <a:gd name="T32" fmla="*/ 88 w 113"/>
                  <a:gd name="T33" fmla="*/ 93 h 115"/>
                  <a:gd name="T34" fmla="*/ 79 w 113"/>
                  <a:gd name="T35" fmla="*/ 96 h 115"/>
                  <a:gd name="T36" fmla="*/ 76 w 113"/>
                  <a:gd name="T37" fmla="*/ 101 h 115"/>
                  <a:gd name="T38" fmla="*/ 66 w 113"/>
                  <a:gd name="T39" fmla="*/ 98 h 115"/>
                  <a:gd name="T40" fmla="*/ 59 w 113"/>
                  <a:gd name="T41" fmla="*/ 96 h 115"/>
                  <a:gd name="T42" fmla="*/ 54 w 113"/>
                  <a:gd name="T43" fmla="*/ 103 h 115"/>
                  <a:gd name="T44" fmla="*/ 59 w 113"/>
                  <a:gd name="T45" fmla="*/ 110 h 115"/>
                  <a:gd name="T46" fmla="*/ 61 w 113"/>
                  <a:gd name="T47" fmla="*/ 115 h 115"/>
                  <a:gd name="T48" fmla="*/ 52 w 113"/>
                  <a:gd name="T49" fmla="*/ 113 h 115"/>
                  <a:gd name="T50" fmla="*/ 42 w 113"/>
                  <a:gd name="T51" fmla="*/ 110 h 115"/>
                  <a:gd name="T52" fmla="*/ 35 w 113"/>
                  <a:gd name="T53" fmla="*/ 105 h 115"/>
                  <a:gd name="T54" fmla="*/ 32 w 113"/>
                  <a:gd name="T55" fmla="*/ 98 h 115"/>
                  <a:gd name="T56" fmla="*/ 27 w 113"/>
                  <a:gd name="T57" fmla="*/ 91 h 115"/>
                  <a:gd name="T58" fmla="*/ 25 w 113"/>
                  <a:gd name="T59" fmla="*/ 86 h 115"/>
                  <a:gd name="T60" fmla="*/ 22 w 113"/>
                  <a:gd name="T61" fmla="*/ 81 h 115"/>
                  <a:gd name="T62" fmla="*/ 22 w 113"/>
                  <a:gd name="T63" fmla="*/ 74 h 115"/>
                  <a:gd name="T64" fmla="*/ 13 w 113"/>
                  <a:gd name="T65" fmla="*/ 74 h 115"/>
                  <a:gd name="T66" fmla="*/ 10 w 113"/>
                  <a:gd name="T67" fmla="*/ 66 h 115"/>
                  <a:gd name="T68" fmla="*/ 5 w 113"/>
                  <a:gd name="T69" fmla="*/ 59 h 115"/>
                  <a:gd name="T70" fmla="*/ 0 w 113"/>
                  <a:gd name="T71" fmla="*/ 52 h 115"/>
                  <a:gd name="T72" fmla="*/ 5 w 113"/>
                  <a:gd name="T73" fmla="*/ 44 h 115"/>
                  <a:gd name="T74" fmla="*/ 5 w 113"/>
                  <a:gd name="T75" fmla="*/ 35 h 115"/>
                  <a:gd name="T76" fmla="*/ 10 w 113"/>
                  <a:gd name="T77" fmla="*/ 27 h 115"/>
                  <a:gd name="T78" fmla="*/ 22 w 113"/>
                  <a:gd name="T79" fmla="*/ 27 h 115"/>
                  <a:gd name="T80" fmla="*/ 25 w 113"/>
                  <a:gd name="T81" fmla="*/ 22 h 115"/>
                  <a:gd name="T82" fmla="*/ 20 w 113"/>
                  <a:gd name="T83" fmla="*/ 20 h 115"/>
                  <a:gd name="T84" fmla="*/ 25 w 113"/>
                  <a:gd name="T85" fmla="*/ 13 h 115"/>
                  <a:gd name="T86" fmla="*/ 25 w 113"/>
                  <a:gd name="T87" fmla="*/ 0 h 115"/>
                  <a:gd name="T88" fmla="*/ 27 w 113"/>
                  <a:gd name="T89" fmla="*/ 0 h 115"/>
                  <a:gd name="T90" fmla="*/ 39 w 113"/>
                  <a:gd name="T91" fmla="*/ 0 h 115"/>
                  <a:gd name="T92" fmla="*/ 52 w 113"/>
                  <a:gd name="T93" fmla="*/ 3 h 115"/>
                  <a:gd name="T94" fmla="*/ 61 w 113"/>
                  <a:gd name="T95" fmla="*/ 3 h 115"/>
                  <a:gd name="T96" fmla="*/ 66 w 113"/>
                  <a:gd name="T97" fmla="*/ 0 h 115"/>
                  <a:gd name="T98" fmla="*/ 76 w 113"/>
                  <a:gd name="T99" fmla="*/ 3 h 115"/>
                  <a:gd name="T100" fmla="*/ 81 w 113"/>
                  <a:gd name="T101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3" h="115">
                    <a:moveTo>
                      <a:pt x="79" y="3"/>
                    </a:moveTo>
                    <a:lnTo>
                      <a:pt x="79" y="0"/>
                    </a:lnTo>
                    <a:lnTo>
                      <a:pt x="79" y="3"/>
                    </a:lnTo>
                    <a:moveTo>
                      <a:pt x="86" y="0"/>
                    </a:moveTo>
                    <a:lnTo>
                      <a:pt x="88" y="0"/>
                    </a:lnTo>
                    <a:lnTo>
                      <a:pt x="91" y="0"/>
                    </a:lnTo>
                    <a:lnTo>
                      <a:pt x="93" y="0"/>
                    </a:lnTo>
                    <a:lnTo>
                      <a:pt x="96" y="0"/>
                    </a:lnTo>
                    <a:lnTo>
                      <a:pt x="96" y="3"/>
                    </a:lnTo>
                    <a:lnTo>
                      <a:pt x="98" y="3"/>
                    </a:lnTo>
                    <a:lnTo>
                      <a:pt x="101" y="3"/>
                    </a:lnTo>
                    <a:lnTo>
                      <a:pt x="103" y="3"/>
                    </a:lnTo>
                    <a:lnTo>
                      <a:pt x="105" y="3"/>
                    </a:lnTo>
                    <a:lnTo>
                      <a:pt x="108" y="3"/>
                    </a:lnTo>
                    <a:lnTo>
                      <a:pt x="110" y="5"/>
                    </a:lnTo>
                    <a:lnTo>
                      <a:pt x="113" y="5"/>
                    </a:lnTo>
                    <a:lnTo>
                      <a:pt x="113" y="8"/>
                    </a:lnTo>
                    <a:lnTo>
                      <a:pt x="113" y="10"/>
                    </a:lnTo>
                    <a:lnTo>
                      <a:pt x="113" y="13"/>
                    </a:lnTo>
                    <a:lnTo>
                      <a:pt x="110" y="15"/>
                    </a:lnTo>
                    <a:lnTo>
                      <a:pt x="110" y="17"/>
                    </a:lnTo>
                    <a:lnTo>
                      <a:pt x="108" y="17"/>
                    </a:lnTo>
                    <a:lnTo>
                      <a:pt x="108" y="20"/>
                    </a:lnTo>
                    <a:lnTo>
                      <a:pt x="105" y="20"/>
                    </a:lnTo>
                    <a:lnTo>
                      <a:pt x="105" y="22"/>
                    </a:lnTo>
                    <a:lnTo>
                      <a:pt x="103" y="22"/>
                    </a:lnTo>
                    <a:lnTo>
                      <a:pt x="103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5"/>
                    </a:lnTo>
                    <a:lnTo>
                      <a:pt x="101" y="37"/>
                    </a:lnTo>
                    <a:lnTo>
                      <a:pt x="101" y="39"/>
                    </a:lnTo>
                    <a:lnTo>
                      <a:pt x="103" y="39"/>
                    </a:lnTo>
                    <a:lnTo>
                      <a:pt x="101" y="39"/>
                    </a:lnTo>
                    <a:lnTo>
                      <a:pt x="101" y="42"/>
                    </a:lnTo>
                    <a:lnTo>
                      <a:pt x="101" y="44"/>
                    </a:lnTo>
                    <a:lnTo>
                      <a:pt x="103" y="44"/>
                    </a:lnTo>
                    <a:lnTo>
                      <a:pt x="103" y="47"/>
                    </a:lnTo>
                    <a:lnTo>
                      <a:pt x="103" y="49"/>
                    </a:lnTo>
                    <a:lnTo>
                      <a:pt x="103" y="52"/>
                    </a:lnTo>
                    <a:lnTo>
                      <a:pt x="105" y="52"/>
                    </a:lnTo>
                    <a:lnTo>
                      <a:pt x="103" y="52"/>
                    </a:lnTo>
                    <a:lnTo>
                      <a:pt x="103" y="54"/>
                    </a:lnTo>
                    <a:lnTo>
                      <a:pt x="105" y="54"/>
                    </a:lnTo>
                    <a:lnTo>
                      <a:pt x="105" y="57"/>
                    </a:lnTo>
                    <a:lnTo>
                      <a:pt x="105" y="59"/>
                    </a:lnTo>
                    <a:lnTo>
                      <a:pt x="108" y="59"/>
                    </a:lnTo>
                    <a:lnTo>
                      <a:pt x="108" y="61"/>
                    </a:lnTo>
                    <a:lnTo>
                      <a:pt x="110" y="61"/>
                    </a:lnTo>
                    <a:lnTo>
                      <a:pt x="110" y="64"/>
                    </a:lnTo>
                    <a:lnTo>
                      <a:pt x="113" y="64"/>
                    </a:lnTo>
                    <a:lnTo>
                      <a:pt x="113" y="66"/>
                    </a:lnTo>
                    <a:lnTo>
                      <a:pt x="113" y="64"/>
                    </a:lnTo>
                    <a:lnTo>
                      <a:pt x="113" y="66"/>
                    </a:lnTo>
                    <a:lnTo>
                      <a:pt x="113" y="69"/>
                    </a:lnTo>
                    <a:lnTo>
                      <a:pt x="113" y="71"/>
                    </a:lnTo>
                    <a:lnTo>
                      <a:pt x="113" y="74"/>
                    </a:lnTo>
                    <a:lnTo>
                      <a:pt x="110" y="74"/>
                    </a:lnTo>
                    <a:lnTo>
                      <a:pt x="110" y="76"/>
                    </a:lnTo>
                    <a:lnTo>
                      <a:pt x="108" y="76"/>
                    </a:lnTo>
                    <a:lnTo>
                      <a:pt x="108" y="79"/>
                    </a:lnTo>
                    <a:lnTo>
                      <a:pt x="108" y="81"/>
                    </a:lnTo>
                    <a:lnTo>
                      <a:pt x="108" y="83"/>
                    </a:lnTo>
                    <a:lnTo>
                      <a:pt x="108" y="86"/>
                    </a:lnTo>
                    <a:lnTo>
                      <a:pt x="108" y="88"/>
                    </a:lnTo>
                    <a:lnTo>
                      <a:pt x="108" y="91"/>
                    </a:lnTo>
                    <a:lnTo>
                      <a:pt x="105" y="91"/>
                    </a:lnTo>
                    <a:lnTo>
                      <a:pt x="105" y="93"/>
                    </a:lnTo>
                    <a:lnTo>
                      <a:pt x="103" y="96"/>
                    </a:lnTo>
                    <a:lnTo>
                      <a:pt x="103" y="98"/>
                    </a:lnTo>
                    <a:lnTo>
                      <a:pt x="101" y="98"/>
                    </a:lnTo>
                    <a:lnTo>
                      <a:pt x="101" y="101"/>
                    </a:lnTo>
                    <a:lnTo>
                      <a:pt x="98" y="101"/>
                    </a:lnTo>
                    <a:lnTo>
                      <a:pt x="96" y="101"/>
                    </a:lnTo>
                    <a:lnTo>
                      <a:pt x="96" y="103"/>
                    </a:lnTo>
                    <a:lnTo>
                      <a:pt x="96" y="101"/>
                    </a:lnTo>
                    <a:lnTo>
                      <a:pt x="93" y="101"/>
                    </a:lnTo>
                    <a:lnTo>
                      <a:pt x="93" y="98"/>
                    </a:lnTo>
                    <a:lnTo>
                      <a:pt x="91" y="98"/>
                    </a:lnTo>
                    <a:lnTo>
                      <a:pt x="88" y="98"/>
                    </a:lnTo>
                    <a:lnTo>
                      <a:pt x="88" y="96"/>
                    </a:lnTo>
                    <a:lnTo>
                      <a:pt x="86" y="96"/>
                    </a:lnTo>
                    <a:lnTo>
                      <a:pt x="88" y="93"/>
                    </a:lnTo>
                    <a:lnTo>
                      <a:pt x="86" y="93"/>
                    </a:lnTo>
                    <a:lnTo>
                      <a:pt x="86" y="96"/>
                    </a:lnTo>
                    <a:lnTo>
                      <a:pt x="83" y="96"/>
                    </a:lnTo>
                    <a:lnTo>
                      <a:pt x="81" y="96"/>
                    </a:lnTo>
                    <a:lnTo>
                      <a:pt x="79" y="96"/>
                    </a:lnTo>
                    <a:lnTo>
                      <a:pt x="79" y="98"/>
                    </a:lnTo>
                    <a:lnTo>
                      <a:pt x="79" y="9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76" y="101"/>
                    </a:lnTo>
                    <a:lnTo>
                      <a:pt x="74" y="101"/>
                    </a:lnTo>
                    <a:lnTo>
                      <a:pt x="74" y="98"/>
                    </a:lnTo>
                    <a:lnTo>
                      <a:pt x="71" y="98"/>
                    </a:lnTo>
                    <a:lnTo>
                      <a:pt x="69" y="98"/>
                    </a:lnTo>
                    <a:lnTo>
                      <a:pt x="66" y="98"/>
                    </a:lnTo>
                    <a:lnTo>
                      <a:pt x="66" y="101"/>
                    </a:lnTo>
                    <a:lnTo>
                      <a:pt x="64" y="101"/>
                    </a:lnTo>
                    <a:lnTo>
                      <a:pt x="64" y="98"/>
                    </a:lnTo>
                    <a:lnTo>
                      <a:pt x="61" y="98"/>
                    </a:lnTo>
                    <a:lnTo>
                      <a:pt x="59" y="96"/>
                    </a:lnTo>
                    <a:lnTo>
                      <a:pt x="59" y="98"/>
                    </a:lnTo>
                    <a:lnTo>
                      <a:pt x="59" y="101"/>
                    </a:lnTo>
                    <a:lnTo>
                      <a:pt x="57" y="101"/>
                    </a:lnTo>
                    <a:lnTo>
                      <a:pt x="54" y="101"/>
                    </a:lnTo>
                    <a:lnTo>
                      <a:pt x="54" y="103"/>
                    </a:lnTo>
                    <a:lnTo>
                      <a:pt x="57" y="103"/>
                    </a:lnTo>
                    <a:lnTo>
                      <a:pt x="57" y="105"/>
                    </a:lnTo>
                    <a:lnTo>
                      <a:pt x="57" y="108"/>
                    </a:lnTo>
                    <a:lnTo>
                      <a:pt x="59" y="108"/>
                    </a:lnTo>
                    <a:lnTo>
                      <a:pt x="59" y="110"/>
                    </a:lnTo>
                    <a:lnTo>
                      <a:pt x="61" y="110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61" y="113"/>
                    </a:lnTo>
                    <a:lnTo>
                      <a:pt x="61" y="115"/>
                    </a:lnTo>
                    <a:lnTo>
                      <a:pt x="59" y="115"/>
                    </a:lnTo>
                    <a:lnTo>
                      <a:pt x="57" y="115"/>
                    </a:lnTo>
                    <a:lnTo>
                      <a:pt x="54" y="115"/>
                    </a:lnTo>
                    <a:lnTo>
                      <a:pt x="54" y="113"/>
                    </a:lnTo>
                    <a:lnTo>
                      <a:pt x="52" y="113"/>
                    </a:lnTo>
                    <a:lnTo>
                      <a:pt x="49" y="113"/>
                    </a:lnTo>
                    <a:lnTo>
                      <a:pt x="47" y="113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2" y="110"/>
                    </a:lnTo>
                    <a:lnTo>
                      <a:pt x="39" y="110"/>
                    </a:lnTo>
                    <a:lnTo>
                      <a:pt x="37" y="110"/>
                    </a:lnTo>
                    <a:lnTo>
                      <a:pt x="37" y="108"/>
                    </a:lnTo>
                    <a:lnTo>
                      <a:pt x="37" y="105"/>
                    </a:lnTo>
                    <a:lnTo>
                      <a:pt x="35" y="105"/>
                    </a:lnTo>
                    <a:lnTo>
                      <a:pt x="35" y="103"/>
                    </a:lnTo>
                    <a:lnTo>
                      <a:pt x="32" y="103"/>
                    </a:lnTo>
                    <a:lnTo>
                      <a:pt x="35" y="101"/>
                    </a:lnTo>
                    <a:lnTo>
                      <a:pt x="32" y="101"/>
                    </a:lnTo>
                    <a:lnTo>
                      <a:pt x="32" y="98"/>
                    </a:lnTo>
                    <a:lnTo>
                      <a:pt x="30" y="98"/>
                    </a:lnTo>
                    <a:lnTo>
                      <a:pt x="30" y="96"/>
                    </a:lnTo>
                    <a:lnTo>
                      <a:pt x="30" y="93"/>
                    </a:lnTo>
                    <a:lnTo>
                      <a:pt x="27" y="93"/>
                    </a:lnTo>
                    <a:lnTo>
                      <a:pt x="27" y="91"/>
                    </a:lnTo>
                    <a:lnTo>
                      <a:pt x="27" y="88"/>
                    </a:lnTo>
                    <a:lnTo>
                      <a:pt x="27" y="91"/>
                    </a:lnTo>
                    <a:lnTo>
                      <a:pt x="27" y="88"/>
                    </a:lnTo>
                    <a:lnTo>
                      <a:pt x="25" y="88"/>
                    </a:lnTo>
                    <a:lnTo>
                      <a:pt x="25" y="86"/>
                    </a:lnTo>
                    <a:lnTo>
                      <a:pt x="25" y="83"/>
                    </a:lnTo>
                    <a:lnTo>
                      <a:pt x="25" y="86"/>
                    </a:lnTo>
                    <a:lnTo>
                      <a:pt x="25" y="83"/>
                    </a:lnTo>
                    <a:lnTo>
                      <a:pt x="25" y="81"/>
                    </a:lnTo>
                    <a:lnTo>
                      <a:pt x="22" y="81"/>
                    </a:lnTo>
                    <a:lnTo>
                      <a:pt x="22" y="79"/>
                    </a:lnTo>
                    <a:lnTo>
                      <a:pt x="22" y="81"/>
                    </a:lnTo>
                    <a:lnTo>
                      <a:pt x="22" y="79"/>
                    </a:lnTo>
                    <a:lnTo>
                      <a:pt x="22" y="76"/>
                    </a:lnTo>
                    <a:lnTo>
                      <a:pt x="22" y="74"/>
                    </a:lnTo>
                    <a:lnTo>
                      <a:pt x="20" y="74"/>
                    </a:lnTo>
                    <a:lnTo>
                      <a:pt x="17" y="74"/>
                    </a:lnTo>
                    <a:lnTo>
                      <a:pt x="15" y="74"/>
                    </a:lnTo>
                    <a:lnTo>
                      <a:pt x="13" y="71"/>
                    </a:lnTo>
                    <a:lnTo>
                      <a:pt x="13" y="74"/>
                    </a:lnTo>
                    <a:lnTo>
                      <a:pt x="10" y="71"/>
                    </a:lnTo>
                    <a:lnTo>
                      <a:pt x="10" y="69"/>
                    </a:lnTo>
                    <a:lnTo>
                      <a:pt x="13" y="69"/>
                    </a:lnTo>
                    <a:lnTo>
                      <a:pt x="10" y="69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1"/>
                    </a:lnTo>
                    <a:lnTo>
                      <a:pt x="5" y="61"/>
                    </a:lnTo>
                    <a:lnTo>
                      <a:pt x="5" y="59"/>
                    </a:lnTo>
                    <a:lnTo>
                      <a:pt x="3" y="59"/>
                    </a:lnTo>
                    <a:lnTo>
                      <a:pt x="3" y="57"/>
                    </a:lnTo>
                    <a:lnTo>
                      <a:pt x="0" y="57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3" y="49"/>
                    </a:lnTo>
                    <a:lnTo>
                      <a:pt x="3" y="47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5" y="39"/>
                    </a:lnTo>
                    <a:lnTo>
                      <a:pt x="8" y="37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5" y="32"/>
                    </a:lnTo>
                    <a:lnTo>
                      <a:pt x="5" y="30"/>
                    </a:lnTo>
                    <a:lnTo>
                      <a:pt x="8" y="30"/>
                    </a:lnTo>
                    <a:lnTo>
                      <a:pt x="10" y="30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7" y="27"/>
                    </a:lnTo>
                    <a:lnTo>
                      <a:pt x="20" y="27"/>
                    </a:lnTo>
                    <a:lnTo>
                      <a:pt x="22" y="27"/>
                    </a:lnTo>
                    <a:lnTo>
                      <a:pt x="20" y="27"/>
                    </a:lnTo>
                    <a:lnTo>
                      <a:pt x="20" y="25"/>
                    </a:lnTo>
                    <a:lnTo>
                      <a:pt x="22" y="25"/>
                    </a:lnTo>
                    <a:lnTo>
                      <a:pt x="22" y="22"/>
                    </a:lnTo>
                    <a:lnTo>
                      <a:pt x="25" y="22"/>
                    </a:lnTo>
                    <a:lnTo>
                      <a:pt x="25" y="20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2" y="15"/>
                    </a:lnTo>
                    <a:lnTo>
                      <a:pt x="22" y="13"/>
                    </a:lnTo>
                    <a:lnTo>
                      <a:pt x="25" y="13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5" y="5"/>
                    </a:lnTo>
                    <a:lnTo>
                      <a:pt x="25" y="3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3"/>
                    </a:lnTo>
                    <a:lnTo>
                      <a:pt x="27" y="5"/>
                    </a:lnTo>
                    <a:lnTo>
                      <a:pt x="27" y="3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52" y="3"/>
                    </a:lnTo>
                    <a:lnTo>
                      <a:pt x="54" y="5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1" y="3"/>
                    </a:lnTo>
                    <a:lnTo>
                      <a:pt x="59" y="3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6" y="3"/>
                    </a:lnTo>
                    <a:lnTo>
                      <a:pt x="79" y="3"/>
                    </a:lnTo>
                    <a:lnTo>
                      <a:pt x="81" y="3"/>
                    </a:lnTo>
                    <a:lnTo>
                      <a:pt x="83" y="3"/>
                    </a:lnTo>
                    <a:lnTo>
                      <a:pt x="81" y="3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4" name="Freeform 2471"/>
              <p:cNvSpPr>
                <a:spLocks noEditPoints="1"/>
              </p:cNvSpPr>
              <p:nvPr/>
            </p:nvSpPr>
            <p:spPr bwMode="auto">
              <a:xfrm>
                <a:off x="2747" y="1173"/>
                <a:ext cx="39" cy="19"/>
              </a:xfrm>
              <a:custGeom>
                <a:avLst/>
                <a:gdLst>
                  <a:gd name="T0" fmla="*/ 19 w 39"/>
                  <a:gd name="T1" fmla="*/ 19 h 19"/>
                  <a:gd name="T2" fmla="*/ 22 w 39"/>
                  <a:gd name="T3" fmla="*/ 17 h 19"/>
                  <a:gd name="T4" fmla="*/ 22 w 39"/>
                  <a:gd name="T5" fmla="*/ 19 h 19"/>
                  <a:gd name="T6" fmla="*/ 22 w 39"/>
                  <a:gd name="T7" fmla="*/ 19 h 19"/>
                  <a:gd name="T8" fmla="*/ 37 w 39"/>
                  <a:gd name="T9" fmla="*/ 17 h 19"/>
                  <a:gd name="T10" fmla="*/ 39 w 39"/>
                  <a:gd name="T11" fmla="*/ 14 h 19"/>
                  <a:gd name="T12" fmla="*/ 39 w 39"/>
                  <a:gd name="T13" fmla="*/ 14 h 19"/>
                  <a:gd name="T14" fmla="*/ 24 w 39"/>
                  <a:gd name="T15" fmla="*/ 14 h 19"/>
                  <a:gd name="T16" fmla="*/ 24 w 39"/>
                  <a:gd name="T17" fmla="*/ 14 h 19"/>
                  <a:gd name="T18" fmla="*/ 24 w 39"/>
                  <a:gd name="T19" fmla="*/ 14 h 19"/>
                  <a:gd name="T20" fmla="*/ 37 w 39"/>
                  <a:gd name="T21" fmla="*/ 12 h 19"/>
                  <a:gd name="T22" fmla="*/ 27 w 39"/>
                  <a:gd name="T23" fmla="*/ 12 h 19"/>
                  <a:gd name="T24" fmla="*/ 27 w 39"/>
                  <a:gd name="T25" fmla="*/ 12 h 19"/>
                  <a:gd name="T26" fmla="*/ 27 w 39"/>
                  <a:gd name="T27" fmla="*/ 12 h 19"/>
                  <a:gd name="T28" fmla="*/ 24 w 39"/>
                  <a:gd name="T29" fmla="*/ 10 h 19"/>
                  <a:gd name="T30" fmla="*/ 27 w 39"/>
                  <a:gd name="T31" fmla="*/ 7 h 19"/>
                  <a:gd name="T32" fmla="*/ 0 w 39"/>
                  <a:gd name="T33" fmla="*/ 7 h 19"/>
                  <a:gd name="T34" fmla="*/ 0 w 39"/>
                  <a:gd name="T35" fmla="*/ 7 h 19"/>
                  <a:gd name="T36" fmla="*/ 22 w 39"/>
                  <a:gd name="T37" fmla="*/ 7 h 19"/>
                  <a:gd name="T38" fmla="*/ 24 w 39"/>
                  <a:gd name="T39" fmla="*/ 7 h 19"/>
                  <a:gd name="T40" fmla="*/ 27 w 39"/>
                  <a:gd name="T41" fmla="*/ 10 h 19"/>
                  <a:gd name="T42" fmla="*/ 24 w 39"/>
                  <a:gd name="T43" fmla="*/ 7 h 19"/>
                  <a:gd name="T44" fmla="*/ 24 w 39"/>
                  <a:gd name="T45" fmla="*/ 7 h 19"/>
                  <a:gd name="T46" fmla="*/ 22 w 39"/>
                  <a:gd name="T47" fmla="*/ 5 h 19"/>
                  <a:gd name="T48" fmla="*/ 17 w 39"/>
                  <a:gd name="T49" fmla="*/ 2 h 19"/>
                  <a:gd name="T50" fmla="*/ 22 w 39"/>
                  <a:gd name="T51" fmla="*/ 2 h 19"/>
                  <a:gd name="T52" fmla="*/ 22 w 39"/>
                  <a:gd name="T53" fmla="*/ 7 h 19"/>
                  <a:gd name="T54" fmla="*/ 19 w 39"/>
                  <a:gd name="T55" fmla="*/ 5 h 19"/>
                  <a:gd name="T56" fmla="*/ 17 w 39"/>
                  <a:gd name="T57" fmla="*/ 2 h 19"/>
                  <a:gd name="T58" fmla="*/ 5 w 39"/>
                  <a:gd name="T59" fmla="*/ 5 h 19"/>
                  <a:gd name="T60" fmla="*/ 10 w 39"/>
                  <a:gd name="T61" fmla="*/ 5 h 19"/>
                  <a:gd name="T62" fmla="*/ 5 w 39"/>
                  <a:gd name="T63" fmla="*/ 5 h 19"/>
                  <a:gd name="T64" fmla="*/ 5 w 39"/>
                  <a:gd name="T65" fmla="*/ 5 h 19"/>
                  <a:gd name="T66" fmla="*/ 5 w 39"/>
                  <a:gd name="T67" fmla="*/ 5 h 19"/>
                  <a:gd name="T68" fmla="*/ 5 w 39"/>
                  <a:gd name="T69" fmla="*/ 5 h 19"/>
                  <a:gd name="T70" fmla="*/ 2 w 39"/>
                  <a:gd name="T71" fmla="*/ 2 h 19"/>
                  <a:gd name="T72" fmla="*/ 17 w 39"/>
                  <a:gd name="T73" fmla="*/ 2 h 19"/>
                  <a:gd name="T74" fmla="*/ 17 w 39"/>
                  <a:gd name="T75" fmla="*/ 2 h 19"/>
                  <a:gd name="T76" fmla="*/ 10 w 39"/>
                  <a:gd name="T77" fmla="*/ 0 h 19"/>
                  <a:gd name="T78" fmla="*/ 10 w 39"/>
                  <a:gd name="T79" fmla="*/ 0 h 19"/>
                  <a:gd name="T80" fmla="*/ 17 w 39"/>
                  <a:gd name="T81" fmla="*/ 2 h 19"/>
                  <a:gd name="T82" fmla="*/ 15 w 39"/>
                  <a:gd name="T83" fmla="*/ 0 h 19"/>
                  <a:gd name="T84" fmla="*/ 17 w 39"/>
                  <a:gd name="T85" fmla="*/ 2 h 19"/>
                  <a:gd name="T86" fmla="*/ 15 w 39"/>
                  <a:gd name="T87" fmla="*/ 2 h 19"/>
                  <a:gd name="T88" fmla="*/ 17 w 39"/>
                  <a:gd name="T89" fmla="*/ 5 h 19"/>
                  <a:gd name="T90" fmla="*/ 15 w 39"/>
                  <a:gd name="T91" fmla="*/ 2 h 19"/>
                  <a:gd name="T92" fmla="*/ 15 w 39"/>
                  <a:gd name="T93" fmla="*/ 2 h 19"/>
                  <a:gd name="T94" fmla="*/ 12 w 39"/>
                  <a:gd name="T95" fmla="*/ 2 h 19"/>
                  <a:gd name="T96" fmla="*/ 15 w 39"/>
                  <a:gd name="T9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9" h="19">
                    <a:moveTo>
                      <a:pt x="22" y="19"/>
                    </a:moveTo>
                    <a:lnTo>
                      <a:pt x="19" y="19"/>
                    </a:lnTo>
                    <a:lnTo>
                      <a:pt x="19" y="17"/>
                    </a:lnTo>
                    <a:lnTo>
                      <a:pt x="22" y="17"/>
                    </a:lnTo>
                    <a:lnTo>
                      <a:pt x="22" y="19"/>
                    </a:lnTo>
                    <a:close/>
                    <a:moveTo>
                      <a:pt x="22" y="19"/>
                    </a:moveTo>
                    <a:lnTo>
                      <a:pt x="22" y="17"/>
                    </a:lnTo>
                    <a:lnTo>
                      <a:pt x="22" y="19"/>
                    </a:lnTo>
                    <a:close/>
                    <a:moveTo>
                      <a:pt x="34" y="17"/>
                    </a:moveTo>
                    <a:lnTo>
                      <a:pt x="37" y="17"/>
                    </a:lnTo>
                    <a:lnTo>
                      <a:pt x="34" y="17"/>
                    </a:lnTo>
                    <a:close/>
                    <a:moveTo>
                      <a:pt x="39" y="14"/>
                    </a:moveTo>
                    <a:lnTo>
                      <a:pt x="37" y="14"/>
                    </a:lnTo>
                    <a:lnTo>
                      <a:pt x="39" y="14"/>
                    </a:lnTo>
                    <a:close/>
                    <a:moveTo>
                      <a:pt x="22" y="14"/>
                    </a:moveTo>
                    <a:lnTo>
                      <a:pt x="24" y="14"/>
                    </a:lnTo>
                    <a:lnTo>
                      <a:pt x="22" y="14"/>
                    </a:lnTo>
                    <a:close/>
                    <a:moveTo>
                      <a:pt x="24" y="14"/>
                    </a:moveTo>
                    <a:lnTo>
                      <a:pt x="24" y="12"/>
                    </a:lnTo>
                    <a:lnTo>
                      <a:pt x="24" y="14"/>
                    </a:lnTo>
                    <a:close/>
                    <a:moveTo>
                      <a:pt x="37" y="14"/>
                    </a:moveTo>
                    <a:lnTo>
                      <a:pt x="37" y="12"/>
                    </a:lnTo>
                    <a:lnTo>
                      <a:pt x="37" y="14"/>
                    </a:lnTo>
                    <a:close/>
                    <a:moveTo>
                      <a:pt x="27" y="12"/>
                    </a:moveTo>
                    <a:lnTo>
                      <a:pt x="24" y="12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7" y="12"/>
                    </a:lnTo>
                    <a:close/>
                    <a:moveTo>
                      <a:pt x="27" y="10"/>
                    </a:moveTo>
                    <a:lnTo>
                      <a:pt x="24" y="10"/>
                    </a:lnTo>
                    <a:lnTo>
                      <a:pt x="27" y="10"/>
                    </a:lnTo>
                    <a:lnTo>
                      <a:pt x="27" y="7"/>
                    </a:lnTo>
                    <a:lnTo>
                      <a:pt x="27" y="10"/>
                    </a:lnTo>
                    <a:close/>
                    <a:moveTo>
                      <a:pt x="0" y="7"/>
                    </a:moveTo>
                    <a:lnTo>
                      <a:pt x="0" y="10"/>
                    </a:lnTo>
                    <a:lnTo>
                      <a:pt x="0" y="7"/>
                    </a:lnTo>
                    <a:close/>
                    <a:moveTo>
                      <a:pt x="22" y="5"/>
                    </a:moveTo>
                    <a:lnTo>
                      <a:pt x="22" y="7"/>
                    </a:lnTo>
                    <a:lnTo>
                      <a:pt x="22" y="5"/>
                    </a:lnTo>
                    <a:close/>
                    <a:moveTo>
                      <a:pt x="24" y="7"/>
                    </a:moveTo>
                    <a:lnTo>
                      <a:pt x="27" y="7"/>
                    </a:lnTo>
                    <a:lnTo>
                      <a:pt x="27" y="10"/>
                    </a:lnTo>
                    <a:lnTo>
                      <a:pt x="27" y="7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4" y="7"/>
                    </a:lnTo>
                    <a:close/>
                    <a:moveTo>
                      <a:pt x="24" y="5"/>
                    </a:moveTo>
                    <a:lnTo>
                      <a:pt x="22" y="5"/>
                    </a:lnTo>
                    <a:lnTo>
                      <a:pt x="24" y="5"/>
                    </a:lnTo>
                    <a:close/>
                    <a:moveTo>
                      <a:pt x="17" y="2"/>
                    </a:moveTo>
                    <a:lnTo>
                      <a:pt x="19" y="2"/>
                    </a:lnTo>
                    <a:lnTo>
                      <a:pt x="22" y="2"/>
                    </a:lnTo>
                    <a:lnTo>
                      <a:pt x="22" y="5"/>
                    </a:lnTo>
                    <a:lnTo>
                      <a:pt x="22" y="7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2"/>
                    </a:lnTo>
                    <a:close/>
                    <a:moveTo>
                      <a:pt x="5" y="2"/>
                    </a:moveTo>
                    <a:lnTo>
                      <a:pt x="5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5" y="2"/>
                    </a:lnTo>
                    <a:close/>
                    <a:moveTo>
                      <a:pt x="17" y="2"/>
                    </a:moveTo>
                    <a:lnTo>
                      <a:pt x="15" y="2"/>
                    </a:lnTo>
                    <a:lnTo>
                      <a:pt x="17" y="2"/>
                    </a:lnTo>
                    <a:close/>
                    <a:moveTo>
                      <a:pt x="10" y="2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close/>
                    <a:moveTo>
                      <a:pt x="17" y="2"/>
                    </a:moveTo>
                    <a:lnTo>
                      <a:pt x="17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2"/>
                    </a:lnTo>
                    <a:close/>
                    <a:moveTo>
                      <a:pt x="15" y="0"/>
                    </a:moveTo>
                    <a:lnTo>
                      <a:pt x="15" y="2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5" name="Freeform 2472"/>
              <p:cNvSpPr>
                <a:spLocks noEditPoints="1"/>
              </p:cNvSpPr>
              <p:nvPr/>
            </p:nvSpPr>
            <p:spPr bwMode="auto">
              <a:xfrm>
                <a:off x="2747" y="1173"/>
                <a:ext cx="39" cy="19"/>
              </a:xfrm>
              <a:custGeom>
                <a:avLst/>
                <a:gdLst>
                  <a:gd name="T0" fmla="*/ 19 w 39"/>
                  <a:gd name="T1" fmla="*/ 19 h 19"/>
                  <a:gd name="T2" fmla="*/ 22 w 39"/>
                  <a:gd name="T3" fmla="*/ 17 h 19"/>
                  <a:gd name="T4" fmla="*/ 22 w 39"/>
                  <a:gd name="T5" fmla="*/ 19 h 19"/>
                  <a:gd name="T6" fmla="*/ 22 w 39"/>
                  <a:gd name="T7" fmla="*/ 19 h 19"/>
                  <a:gd name="T8" fmla="*/ 37 w 39"/>
                  <a:gd name="T9" fmla="*/ 17 h 19"/>
                  <a:gd name="T10" fmla="*/ 39 w 39"/>
                  <a:gd name="T11" fmla="*/ 14 h 19"/>
                  <a:gd name="T12" fmla="*/ 39 w 39"/>
                  <a:gd name="T13" fmla="*/ 14 h 19"/>
                  <a:gd name="T14" fmla="*/ 24 w 39"/>
                  <a:gd name="T15" fmla="*/ 14 h 19"/>
                  <a:gd name="T16" fmla="*/ 24 w 39"/>
                  <a:gd name="T17" fmla="*/ 14 h 19"/>
                  <a:gd name="T18" fmla="*/ 24 w 39"/>
                  <a:gd name="T19" fmla="*/ 14 h 19"/>
                  <a:gd name="T20" fmla="*/ 37 w 39"/>
                  <a:gd name="T21" fmla="*/ 12 h 19"/>
                  <a:gd name="T22" fmla="*/ 27 w 39"/>
                  <a:gd name="T23" fmla="*/ 12 h 19"/>
                  <a:gd name="T24" fmla="*/ 27 w 39"/>
                  <a:gd name="T25" fmla="*/ 12 h 19"/>
                  <a:gd name="T26" fmla="*/ 27 w 39"/>
                  <a:gd name="T27" fmla="*/ 12 h 19"/>
                  <a:gd name="T28" fmla="*/ 24 w 39"/>
                  <a:gd name="T29" fmla="*/ 10 h 19"/>
                  <a:gd name="T30" fmla="*/ 27 w 39"/>
                  <a:gd name="T31" fmla="*/ 7 h 19"/>
                  <a:gd name="T32" fmla="*/ 0 w 39"/>
                  <a:gd name="T33" fmla="*/ 7 h 19"/>
                  <a:gd name="T34" fmla="*/ 0 w 39"/>
                  <a:gd name="T35" fmla="*/ 7 h 19"/>
                  <a:gd name="T36" fmla="*/ 22 w 39"/>
                  <a:gd name="T37" fmla="*/ 7 h 19"/>
                  <a:gd name="T38" fmla="*/ 24 w 39"/>
                  <a:gd name="T39" fmla="*/ 7 h 19"/>
                  <a:gd name="T40" fmla="*/ 27 w 39"/>
                  <a:gd name="T41" fmla="*/ 10 h 19"/>
                  <a:gd name="T42" fmla="*/ 24 w 39"/>
                  <a:gd name="T43" fmla="*/ 7 h 19"/>
                  <a:gd name="T44" fmla="*/ 24 w 39"/>
                  <a:gd name="T45" fmla="*/ 7 h 19"/>
                  <a:gd name="T46" fmla="*/ 22 w 39"/>
                  <a:gd name="T47" fmla="*/ 5 h 19"/>
                  <a:gd name="T48" fmla="*/ 17 w 39"/>
                  <a:gd name="T49" fmla="*/ 2 h 19"/>
                  <a:gd name="T50" fmla="*/ 22 w 39"/>
                  <a:gd name="T51" fmla="*/ 2 h 19"/>
                  <a:gd name="T52" fmla="*/ 22 w 39"/>
                  <a:gd name="T53" fmla="*/ 7 h 19"/>
                  <a:gd name="T54" fmla="*/ 19 w 39"/>
                  <a:gd name="T55" fmla="*/ 5 h 19"/>
                  <a:gd name="T56" fmla="*/ 17 w 39"/>
                  <a:gd name="T57" fmla="*/ 2 h 19"/>
                  <a:gd name="T58" fmla="*/ 5 w 39"/>
                  <a:gd name="T59" fmla="*/ 5 h 19"/>
                  <a:gd name="T60" fmla="*/ 10 w 39"/>
                  <a:gd name="T61" fmla="*/ 5 h 19"/>
                  <a:gd name="T62" fmla="*/ 5 w 39"/>
                  <a:gd name="T63" fmla="*/ 5 h 19"/>
                  <a:gd name="T64" fmla="*/ 5 w 39"/>
                  <a:gd name="T65" fmla="*/ 5 h 19"/>
                  <a:gd name="T66" fmla="*/ 5 w 39"/>
                  <a:gd name="T67" fmla="*/ 5 h 19"/>
                  <a:gd name="T68" fmla="*/ 5 w 39"/>
                  <a:gd name="T69" fmla="*/ 5 h 19"/>
                  <a:gd name="T70" fmla="*/ 2 w 39"/>
                  <a:gd name="T71" fmla="*/ 2 h 19"/>
                  <a:gd name="T72" fmla="*/ 17 w 39"/>
                  <a:gd name="T73" fmla="*/ 2 h 19"/>
                  <a:gd name="T74" fmla="*/ 17 w 39"/>
                  <a:gd name="T75" fmla="*/ 2 h 19"/>
                  <a:gd name="T76" fmla="*/ 10 w 39"/>
                  <a:gd name="T77" fmla="*/ 0 h 19"/>
                  <a:gd name="T78" fmla="*/ 10 w 39"/>
                  <a:gd name="T79" fmla="*/ 0 h 19"/>
                  <a:gd name="T80" fmla="*/ 17 w 39"/>
                  <a:gd name="T81" fmla="*/ 2 h 19"/>
                  <a:gd name="T82" fmla="*/ 15 w 39"/>
                  <a:gd name="T83" fmla="*/ 0 h 19"/>
                  <a:gd name="T84" fmla="*/ 17 w 39"/>
                  <a:gd name="T85" fmla="*/ 2 h 19"/>
                  <a:gd name="T86" fmla="*/ 15 w 39"/>
                  <a:gd name="T87" fmla="*/ 2 h 19"/>
                  <a:gd name="T88" fmla="*/ 17 w 39"/>
                  <a:gd name="T89" fmla="*/ 5 h 19"/>
                  <a:gd name="T90" fmla="*/ 15 w 39"/>
                  <a:gd name="T91" fmla="*/ 2 h 19"/>
                  <a:gd name="T92" fmla="*/ 15 w 39"/>
                  <a:gd name="T93" fmla="*/ 2 h 19"/>
                  <a:gd name="T94" fmla="*/ 12 w 39"/>
                  <a:gd name="T95" fmla="*/ 2 h 19"/>
                  <a:gd name="T96" fmla="*/ 15 w 39"/>
                  <a:gd name="T9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9" h="19">
                    <a:moveTo>
                      <a:pt x="22" y="19"/>
                    </a:moveTo>
                    <a:lnTo>
                      <a:pt x="19" y="19"/>
                    </a:lnTo>
                    <a:lnTo>
                      <a:pt x="19" y="17"/>
                    </a:lnTo>
                    <a:lnTo>
                      <a:pt x="22" y="17"/>
                    </a:lnTo>
                    <a:lnTo>
                      <a:pt x="22" y="19"/>
                    </a:lnTo>
                    <a:moveTo>
                      <a:pt x="22" y="19"/>
                    </a:moveTo>
                    <a:lnTo>
                      <a:pt x="22" y="17"/>
                    </a:lnTo>
                    <a:lnTo>
                      <a:pt x="22" y="19"/>
                    </a:lnTo>
                    <a:moveTo>
                      <a:pt x="34" y="17"/>
                    </a:moveTo>
                    <a:lnTo>
                      <a:pt x="37" y="17"/>
                    </a:lnTo>
                    <a:lnTo>
                      <a:pt x="34" y="17"/>
                    </a:lnTo>
                    <a:moveTo>
                      <a:pt x="39" y="14"/>
                    </a:moveTo>
                    <a:lnTo>
                      <a:pt x="37" y="14"/>
                    </a:lnTo>
                    <a:lnTo>
                      <a:pt x="39" y="14"/>
                    </a:lnTo>
                    <a:moveTo>
                      <a:pt x="22" y="14"/>
                    </a:moveTo>
                    <a:lnTo>
                      <a:pt x="24" y="14"/>
                    </a:lnTo>
                    <a:lnTo>
                      <a:pt x="22" y="14"/>
                    </a:lnTo>
                    <a:moveTo>
                      <a:pt x="24" y="14"/>
                    </a:moveTo>
                    <a:lnTo>
                      <a:pt x="24" y="12"/>
                    </a:lnTo>
                    <a:lnTo>
                      <a:pt x="24" y="14"/>
                    </a:lnTo>
                    <a:moveTo>
                      <a:pt x="37" y="14"/>
                    </a:moveTo>
                    <a:lnTo>
                      <a:pt x="37" y="12"/>
                    </a:lnTo>
                    <a:lnTo>
                      <a:pt x="37" y="14"/>
                    </a:lnTo>
                    <a:moveTo>
                      <a:pt x="27" y="12"/>
                    </a:moveTo>
                    <a:lnTo>
                      <a:pt x="24" y="12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7" y="12"/>
                    </a:lnTo>
                    <a:moveTo>
                      <a:pt x="27" y="10"/>
                    </a:moveTo>
                    <a:lnTo>
                      <a:pt x="24" y="10"/>
                    </a:lnTo>
                    <a:lnTo>
                      <a:pt x="27" y="10"/>
                    </a:lnTo>
                    <a:lnTo>
                      <a:pt x="27" y="7"/>
                    </a:lnTo>
                    <a:lnTo>
                      <a:pt x="27" y="10"/>
                    </a:lnTo>
                    <a:moveTo>
                      <a:pt x="0" y="7"/>
                    </a:moveTo>
                    <a:lnTo>
                      <a:pt x="0" y="10"/>
                    </a:lnTo>
                    <a:lnTo>
                      <a:pt x="0" y="7"/>
                    </a:lnTo>
                    <a:moveTo>
                      <a:pt x="22" y="5"/>
                    </a:moveTo>
                    <a:lnTo>
                      <a:pt x="22" y="7"/>
                    </a:lnTo>
                    <a:lnTo>
                      <a:pt x="22" y="5"/>
                    </a:lnTo>
                    <a:moveTo>
                      <a:pt x="24" y="7"/>
                    </a:moveTo>
                    <a:lnTo>
                      <a:pt x="27" y="7"/>
                    </a:lnTo>
                    <a:lnTo>
                      <a:pt x="27" y="10"/>
                    </a:lnTo>
                    <a:lnTo>
                      <a:pt x="27" y="7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4" y="7"/>
                    </a:lnTo>
                    <a:moveTo>
                      <a:pt x="24" y="5"/>
                    </a:moveTo>
                    <a:lnTo>
                      <a:pt x="22" y="5"/>
                    </a:lnTo>
                    <a:lnTo>
                      <a:pt x="24" y="5"/>
                    </a:lnTo>
                    <a:moveTo>
                      <a:pt x="17" y="2"/>
                    </a:moveTo>
                    <a:lnTo>
                      <a:pt x="19" y="2"/>
                    </a:lnTo>
                    <a:lnTo>
                      <a:pt x="22" y="2"/>
                    </a:lnTo>
                    <a:lnTo>
                      <a:pt x="22" y="5"/>
                    </a:lnTo>
                    <a:lnTo>
                      <a:pt x="22" y="7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2"/>
                    </a:lnTo>
                    <a:moveTo>
                      <a:pt x="5" y="2"/>
                    </a:moveTo>
                    <a:lnTo>
                      <a:pt x="5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5" y="2"/>
                    </a:lnTo>
                    <a:moveTo>
                      <a:pt x="17" y="2"/>
                    </a:moveTo>
                    <a:lnTo>
                      <a:pt x="15" y="2"/>
                    </a:lnTo>
                    <a:lnTo>
                      <a:pt x="17" y="2"/>
                    </a:lnTo>
                    <a:moveTo>
                      <a:pt x="10" y="2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moveTo>
                      <a:pt x="17" y="2"/>
                    </a:moveTo>
                    <a:lnTo>
                      <a:pt x="17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2"/>
                    </a:lnTo>
                    <a:moveTo>
                      <a:pt x="15" y="0"/>
                    </a:moveTo>
                    <a:lnTo>
                      <a:pt x="15" y="2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6" name="Freeform 2473"/>
              <p:cNvSpPr>
                <a:spLocks noEditPoints="1"/>
              </p:cNvSpPr>
              <p:nvPr/>
            </p:nvSpPr>
            <p:spPr bwMode="auto">
              <a:xfrm>
                <a:off x="3038" y="1466"/>
                <a:ext cx="41" cy="37"/>
              </a:xfrm>
              <a:custGeom>
                <a:avLst/>
                <a:gdLst>
                  <a:gd name="T0" fmla="*/ 10 w 41"/>
                  <a:gd name="T1" fmla="*/ 20 h 37"/>
                  <a:gd name="T2" fmla="*/ 7 w 41"/>
                  <a:gd name="T3" fmla="*/ 20 h 37"/>
                  <a:gd name="T4" fmla="*/ 5 w 41"/>
                  <a:gd name="T5" fmla="*/ 20 h 37"/>
                  <a:gd name="T6" fmla="*/ 5 w 41"/>
                  <a:gd name="T7" fmla="*/ 20 h 37"/>
                  <a:gd name="T8" fmla="*/ 7 w 41"/>
                  <a:gd name="T9" fmla="*/ 20 h 37"/>
                  <a:gd name="T10" fmla="*/ 7 w 41"/>
                  <a:gd name="T11" fmla="*/ 20 h 37"/>
                  <a:gd name="T12" fmla="*/ 29 w 41"/>
                  <a:gd name="T13" fmla="*/ 15 h 37"/>
                  <a:gd name="T14" fmla="*/ 29 w 41"/>
                  <a:gd name="T15" fmla="*/ 17 h 37"/>
                  <a:gd name="T16" fmla="*/ 27 w 41"/>
                  <a:gd name="T17" fmla="*/ 20 h 37"/>
                  <a:gd name="T18" fmla="*/ 27 w 41"/>
                  <a:gd name="T19" fmla="*/ 25 h 37"/>
                  <a:gd name="T20" fmla="*/ 24 w 41"/>
                  <a:gd name="T21" fmla="*/ 25 h 37"/>
                  <a:gd name="T22" fmla="*/ 27 w 41"/>
                  <a:gd name="T23" fmla="*/ 29 h 37"/>
                  <a:gd name="T24" fmla="*/ 27 w 41"/>
                  <a:gd name="T25" fmla="*/ 29 h 37"/>
                  <a:gd name="T26" fmla="*/ 27 w 41"/>
                  <a:gd name="T27" fmla="*/ 32 h 37"/>
                  <a:gd name="T28" fmla="*/ 27 w 41"/>
                  <a:gd name="T29" fmla="*/ 34 h 37"/>
                  <a:gd name="T30" fmla="*/ 22 w 41"/>
                  <a:gd name="T31" fmla="*/ 37 h 37"/>
                  <a:gd name="T32" fmla="*/ 19 w 41"/>
                  <a:gd name="T33" fmla="*/ 37 h 37"/>
                  <a:gd name="T34" fmla="*/ 17 w 41"/>
                  <a:gd name="T35" fmla="*/ 37 h 37"/>
                  <a:gd name="T36" fmla="*/ 12 w 41"/>
                  <a:gd name="T37" fmla="*/ 37 h 37"/>
                  <a:gd name="T38" fmla="*/ 10 w 41"/>
                  <a:gd name="T39" fmla="*/ 37 h 37"/>
                  <a:gd name="T40" fmla="*/ 7 w 41"/>
                  <a:gd name="T41" fmla="*/ 37 h 37"/>
                  <a:gd name="T42" fmla="*/ 2 w 41"/>
                  <a:gd name="T43" fmla="*/ 37 h 37"/>
                  <a:gd name="T44" fmla="*/ 0 w 41"/>
                  <a:gd name="T45" fmla="*/ 37 h 37"/>
                  <a:gd name="T46" fmla="*/ 5 w 41"/>
                  <a:gd name="T47" fmla="*/ 34 h 37"/>
                  <a:gd name="T48" fmla="*/ 7 w 41"/>
                  <a:gd name="T49" fmla="*/ 34 h 37"/>
                  <a:gd name="T50" fmla="*/ 10 w 41"/>
                  <a:gd name="T51" fmla="*/ 32 h 37"/>
                  <a:gd name="T52" fmla="*/ 10 w 41"/>
                  <a:gd name="T53" fmla="*/ 32 h 37"/>
                  <a:gd name="T54" fmla="*/ 12 w 41"/>
                  <a:gd name="T55" fmla="*/ 32 h 37"/>
                  <a:gd name="T56" fmla="*/ 14 w 41"/>
                  <a:gd name="T57" fmla="*/ 29 h 37"/>
                  <a:gd name="T58" fmla="*/ 12 w 41"/>
                  <a:gd name="T59" fmla="*/ 27 h 37"/>
                  <a:gd name="T60" fmla="*/ 14 w 41"/>
                  <a:gd name="T61" fmla="*/ 25 h 37"/>
                  <a:gd name="T62" fmla="*/ 14 w 41"/>
                  <a:gd name="T63" fmla="*/ 22 h 37"/>
                  <a:gd name="T64" fmla="*/ 12 w 41"/>
                  <a:gd name="T65" fmla="*/ 20 h 37"/>
                  <a:gd name="T66" fmla="*/ 10 w 41"/>
                  <a:gd name="T67" fmla="*/ 20 h 37"/>
                  <a:gd name="T68" fmla="*/ 7 w 41"/>
                  <a:gd name="T69" fmla="*/ 20 h 37"/>
                  <a:gd name="T70" fmla="*/ 10 w 41"/>
                  <a:gd name="T71" fmla="*/ 17 h 37"/>
                  <a:gd name="T72" fmla="*/ 12 w 41"/>
                  <a:gd name="T73" fmla="*/ 17 h 37"/>
                  <a:gd name="T74" fmla="*/ 14 w 41"/>
                  <a:gd name="T75" fmla="*/ 17 h 37"/>
                  <a:gd name="T76" fmla="*/ 14 w 41"/>
                  <a:gd name="T77" fmla="*/ 17 h 37"/>
                  <a:gd name="T78" fmla="*/ 14 w 41"/>
                  <a:gd name="T79" fmla="*/ 17 h 37"/>
                  <a:gd name="T80" fmla="*/ 14 w 41"/>
                  <a:gd name="T81" fmla="*/ 17 h 37"/>
                  <a:gd name="T82" fmla="*/ 17 w 41"/>
                  <a:gd name="T83" fmla="*/ 15 h 37"/>
                  <a:gd name="T84" fmla="*/ 22 w 41"/>
                  <a:gd name="T85" fmla="*/ 15 h 37"/>
                  <a:gd name="T86" fmla="*/ 24 w 41"/>
                  <a:gd name="T87" fmla="*/ 15 h 37"/>
                  <a:gd name="T88" fmla="*/ 39 w 41"/>
                  <a:gd name="T89" fmla="*/ 3 h 37"/>
                  <a:gd name="T90" fmla="*/ 39 w 41"/>
                  <a:gd name="T91" fmla="*/ 3 h 37"/>
                  <a:gd name="T92" fmla="*/ 39 w 41"/>
                  <a:gd name="T93" fmla="*/ 3 h 37"/>
                  <a:gd name="T94" fmla="*/ 39 w 41"/>
                  <a:gd name="T95" fmla="*/ 5 h 37"/>
                  <a:gd name="T96" fmla="*/ 34 w 41"/>
                  <a:gd name="T97" fmla="*/ 5 h 37"/>
                  <a:gd name="T98" fmla="*/ 34 w 41"/>
                  <a:gd name="T99" fmla="*/ 5 h 37"/>
                  <a:gd name="T100" fmla="*/ 32 w 41"/>
                  <a:gd name="T101" fmla="*/ 7 h 37"/>
                  <a:gd name="T102" fmla="*/ 32 w 41"/>
                  <a:gd name="T103" fmla="*/ 5 h 37"/>
                  <a:gd name="T104" fmla="*/ 32 w 41"/>
                  <a:gd name="T105" fmla="*/ 5 h 37"/>
                  <a:gd name="T106" fmla="*/ 36 w 41"/>
                  <a:gd name="T107" fmla="*/ 3 h 37"/>
                  <a:gd name="T108" fmla="*/ 39 w 41"/>
                  <a:gd name="T109" fmla="*/ 3 h 37"/>
                  <a:gd name="T110" fmla="*/ 39 w 41"/>
                  <a:gd name="T1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37">
                    <a:moveTo>
                      <a:pt x="10" y="20"/>
                    </a:moveTo>
                    <a:lnTo>
                      <a:pt x="10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10" y="20"/>
                    </a:lnTo>
                    <a:close/>
                    <a:moveTo>
                      <a:pt x="10" y="20"/>
                    </a:move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close/>
                    <a:moveTo>
                      <a:pt x="7" y="20"/>
                    </a:moveTo>
                    <a:lnTo>
                      <a:pt x="7" y="20"/>
                    </a:lnTo>
                    <a:lnTo>
                      <a:pt x="7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7" y="20"/>
                    </a:lnTo>
                    <a:lnTo>
                      <a:pt x="7" y="20"/>
                    </a:lnTo>
                    <a:close/>
                    <a:moveTo>
                      <a:pt x="7" y="20"/>
                    </a:move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close/>
                    <a:moveTo>
                      <a:pt x="27" y="15"/>
                    </a:moveTo>
                    <a:lnTo>
                      <a:pt x="27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7" y="15"/>
                    </a:lnTo>
                    <a:lnTo>
                      <a:pt x="27" y="15"/>
                    </a:lnTo>
                    <a:close/>
                    <a:moveTo>
                      <a:pt x="41" y="3"/>
                    </a:moveTo>
                    <a:lnTo>
                      <a:pt x="41" y="3"/>
                    </a:lnTo>
                    <a:lnTo>
                      <a:pt x="41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1" y="3"/>
                    </a:lnTo>
                    <a:close/>
                    <a:moveTo>
                      <a:pt x="39" y="3"/>
                    </a:move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3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7" name="Freeform 2474"/>
              <p:cNvSpPr>
                <a:spLocks noEditPoints="1"/>
              </p:cNvSpPr>
              <p:nvPr/>
            </p:nvSpPr>
            <p:spPr bwMode="auto">
              <a:xfrm>
                <a:off x="3038" y="1466"/>
                <a:ext cx="41" cy="37"/>
              </a:xfrm>
              <a:custGeom>
                <a:avLst/>
                <a:gdLst>
                  <a:gd name="T0" fmla="*/ 10 w 41"/>
                  <a:gd name="T1" fmla="*/ 20 h 37"/>
                  <a:gd name="T2" fmla="*/ 7 w 41"/>
                  <a:gd name="T3" fmla="*/ 20 h 37"/>
                  <a:gd name="T4" fmla="*/ 5 w 41"/>
                  <a:gd name="T5" fmla="*/ 20 h 37"/>
                  <a:gd name="T6" fmla="*/ 5 w 41"/>
                  <a:gd name="T7" fmla="*/ 20 h 37"/>
                  <a:gd name="T8" fmla="*/ 7 w 41"/>
                  <a:gd name="T9" fmla="*/ 20 h 37"/>
                  <a:gd name="T10" fmla="*/ 7 w 41"/>
                  <a:gd name="T11" fmla="*/ 20 h 37"/>
                  <a:gd name="T12" fmla="*/ 29 w 41"/>
                  <a:gd name="T13" fmla="*/ 15 h 37"/>
                  <a:gd name="T14" fmla="*/ 29 w 41"/>
                  <a:gd name="T15" fmla="*/ 17 h 37"/>
                  <a:gd name="T16" fmla="*/ 27 w 41"/>
                  <a:gd name="T17" fmla="*/ 20 h 37"/>
                  <a:gd name="T18" fmla="*/ 27 w 41"/>
                  <a:gd name="T19" fmla="*/ 25 h 37"/>
                  <a:gd name="T20" fmla="*/ 24 w 41"/>
                  <a:gd name="T21" fmla="*/ 25 h 37"/>
                  <a:gd name="T22" fmla="*/ 27 w 41"/>
                  <a:gd name="T23" fmla="*/ 29 h 37"/>
                  <a:gd name="T24" fmla="*/ 27 w 41"/>
                  <a:gd name="T25" fmla="*/ 29 h 37"/>
                  <a:gd name="T26" fmla="*/ 27 w 41"/>
                  <a:gd name="T27" fmla="*/ 32 h 37"/>
                  <a:gd name="T28" fmla="*/ 27 w 41"/>
                  <a:gd name="T29" fmla="*/ 34 h 37"/>
                  <a:gd name="T30" fmla="*/ 22 w 41"/>
                  <a:gd name="T31" fmla="*/ 37 h 37"/>
                  <a:gd name="T32" fmla="*/ 19 w 41"/>
                  <a:gd name="T33" fmla="*/ 37 h 37"/>
                  <a:gd name="T34" fmla="*/ 17 w 41"/>
                  <a:gd name="T35" fmla="*/ 37 h 37"/>
                  <a:gd name="T36" fmla="*/ 12 w 41"/>
                  <a:gd name="T37" fmla="*/ 37 h 37"/>
                  <a:gd name="T38" fmla="*/ 10 w 41"/>
                  <a:gd name="T39" fmla="*/ 37 h 37"/>
                  <a:gd name="T40" fmla="*/ 7 w 41"/>
                  <a:gd name="T41" fmla="*/ 37 h 37"/>
                  <a:gd name="T42" fmla="*/ 2 w 41"/>
                  <a:gd name="T43" fmla="*/ 37 h 37"/>
                  <a:gd name="T44" fmla="*/ 0 w 41"/>
                  <a:gd name="T45" fmla="*/ 37 h 37"/>
                  <a:gd name="T46" fmla="*/ 5 w 41"/>
                  <a:gd name="T47" fmla="*/ 34 h 37"/>
                  <a:gd name="T48" fmla="*/ 7 w 41"/>
                  <a:gd name="T49" fmla="*/ 34 h 37"/>
                  <a:gd name="T50" fmla="*/ 10 w 41"/>
                  <a:gd name="T51" fmla="*/ 32 h 37"/>
                  <a:gd name="T52" fmla="*/ 10 w 41"/>
                  <a:gd name="T53" fmla="*/ 32 h 37"/>
                  <a:gd name="T54" fmla="*/ 12 w 41"/>
                  <a:gd name="T55" fmla="*/ 32 h 37"/>
                  <a:gd name="T56" fmla="*/ 14 w 41"/>
                  <a:gd name="T57" fmla="*/ 29 h 37"/>
                  <a:gd name="T58" fmla="*/ 12 w 41"/>
                  <a:gd name="T59" fmla="*/ 27 h 37"/>
                  <a:gd name="T60" fmla="*/ 14 w 41"/>
                  <a:gd name="T61" fmla="*/ 25 h 37"/>
                  <a:gd name="T62" fmla="*/ 14 w 41"/>
                  <a:gd name="T63" fmla="*/ 22 h 37"/>
                  <a:gd name="T64" fmla="*/ 12 w 41"/>
                  <a:gd name="T65" fmla="*/ 20 h 37"/>
                  <a:gd name="T66" fmla="*/ 10 w 41"/>
                  <a:gd name="T67" fmla="*/ 20 h 37"/>
                  <a:gd name="T68" fmla="*/ 7 w 41"/>
                  <a:gd name="T69" fmla="*/ 20 h 37"/>
                  <a:gd name="T70" fmla="*/ 10 w 41"/>
                  <a:gd name="T71" fmla="*/ 17 h 37"/>
                  <a:gd name="T72" fmla="*/ 12 w 41"/>
                  <a:gd name="T73" fmla="*/ 17 h 37"/>
                  <a:gd name="T74" fmla="*/ 14 w 41"/>
                  <a:gd name="T75" fmla="*/ 17 h 37"/>
                  <a:gd name="T76" fmla="*/ 14 w 41"/>
                  <a:gd name="T77" fmla="*/ 17 h 37"/>
                  <a:gd name="T78" fmla="*/ 14 w 41"/>
                  <a:gd name="T79" fmla="*/ 17 h 37"/>
                  <a:gd name="T80" fmla="*/ 14 w 41"/>
                  <a:gd name="T81" fmla="*/ 17 h 37"/>
                  <a:gd name="T82" fmla="*/ 17 w 41"/>
                  <a:gd name="T83" fmla="*/ 15 h 37"/>
                  <a:gd name="T84" fmla="*/ 22 w 41"/>
                  <a:gd name="T85" fmla="*/ 15 h 37"/>
                  <a:gd name="T86" fmla="*/ 24 w 41"/>
                  <a:gd name="T87" fmla="*/ 15 h 37"/>
                  <a:gd name="T88" fmla="*/ 39 w 41"/>
                  <a:gd name="T89" fmla="*/ 3 h 37"/>
                  <a:gd name="T90" fmla="*/ 39 w 41"/>
                  <a:gd name="T91" fmla="*/ 3 h 37"/>
                  <a:gd name="T92" fmla="*/ 39 w 41"/>
                  <a:gd name="T93" fmla="*/ 3 h 37"/>
                  <a:gd name="T94" fmla="*/ 39 w 41"/>
                  <a:gd name="T95" fmla="*/ 5 h 37"/>
                  <a:gd name="T96" fmla="*/ 34 w 41"/>
                  <a:gd name="T97" fmla="*/ 5 h 37"/>
                  <a:gd name="T98" fmla="*/ 34 w 41"/>
                  <a:gd name="T99" fmla="*/ 5 h 37"/>
                  <a:gd name="T100" fmla="*/ 32 w 41"/>
                  <a:gd name="T101" fmla="*/ 7 h 37"/>
                  <a:gd name="T102" fmla="*/ 32 w 41"/>
                  <a:gd name="T103" fmla="*/ 5 h 37"/>
                  <a:gd name="T104" fmla="*/ 32 w 41"/>
                  <a:gd name="T105" fmla="*/ 5 h 37"/>
                  <a:gd name="T106" fmla="*/ 36 w 41"/>
                  <a:gd name="T107" fmla="*/ 3 h 37"/>
                  <a:gd name="T108" fmla="*/ 39 w 41"/>
                  <a:gd name="T109" fmla="*/ 3 h 37"/>
                  <a:gd name="T110" fmla="*/ 39 w 41"/>
                  <a:gd name="T1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37">
                    <a:moveTo>
                      <a:pt x="10" y="20"/>
                    </a:moveTo>
                    <a:lnTo>
                      <a:pt x="10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10" y="20"/>
                    </a:lnTo>
                    <a:moveTo>
                      <a:pt x="10" y="20"/>
                    </a:move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moveTo>
                      <a:pt x="7" y="20"/>
                    </a:moveTo>
                    <a:lnTo>
                      <a:pt x="7" y="20"/>
                    </a:lnTo>
                    <a:lnTo>
                      <a:pt x="7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7" y="20"/>
                    </a:lnTo>
                    <a:lnTo>
                      <a:pt x="7" y="20"/>
                    </a:lnTo>
                    <a:moveTo>
                      <a:pt x="7" y="20"/>
                    </a:move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moveTo>
                      <a:pt x="27" y="15"/>
                    </a:moveTo>
                    <a:lnTo>
                      <a:pt x="27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7" y="15"/>
                    </a:lnTo>
                    <a:lnTo>
                      <a:pt x="27" y="15"/>
                    </a:lnTo>
                    <a:moveTo>
                      <a:pt x="41" y="3"/>
                    </a:moveTo>
                    <a:lnTo>
                      <a:pt x="41" y="3"/>
                    </a:lnTo>
                    <a:lnTo>
                      <a:pt x="41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1" y="3"/>
                    </a:lnTo>
                    <a:moveTo>
                      <a:pt x="39" y="3"/>
                    </a:move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8" name="Freeform 2475"/>
              <p:cNvSpPr>
                <a:spLocks noEditPoints="1"/>
              </p:cNvSpPr>
              <p:nvPr/>
            </p:nvSpPr>
            <p:spPr bwMode="auto">
              <a:xfrm>
                <a:off x="3136" y="2615"/>
                <a:ext cx="146" cy="135"/>
              </a:xfrm>
              <a:custGeom>
                <a:avLst/>
                <a:gdLst>
                  <a:gd name="T0" fmla="*/ 9 w 146"/>
                  <a:gd name="T1" fmla="*/ 81 h 135"/>
                  <a:gd name="T2" fmla="*/ 46 w 146"/>
                  <a:gd name="T3" fmla="*/ 0 h 135"/>
                  <a:gd name="T4" fmla="*/ 58 w 146"/>
                  <a:gd name="T5" fmla="*/ 10 h 135"/>
                  <a:gd name="T6" fmla="*/ 68 w 146"/>
                  <a:gd name="T7" fmla="*/ 22 h 135"/>
                  <a:gd name="T8" fmla="*/ 78 w 146"/>
                  <a:gd name="T9" fmla="*/ 20 h 135"/>
                  <a:gd name="T10" fmla="*/ 92 w 146"/>
                  <a:gd name="T11" fmla="*/ 35 h 135"/>
                  <a:gd name="T12" fmla="*/ 110 w 146"/>
                  <a:gd name="T13" fmla="*/ 39 h 135"/>
                  <a:gd name="T14" fmla="*/ 124 w 146"/>
                  <a:gd name="T15" fmla="*/ 52 h 135"/>
                  <a:gd name="T16" fmla="*/ 134 w 146"/>
                  <a:gd name="T17" fmla="*/ 66 h 135"/>
                  <a:gd name="T18" fmla="*/ 139 w 146"/>
                  <a:gd name="T19" fmla="*/ 74 h 135"/>
                  <a:gd name="T20" fmla="*/ 136 w 146"/>
                  <a:gd name="T21" fmla="*/ 79 h 135"/>
                  <a:gd name="T22" fmla="*/ 129 w 146"/>
                  <a:gd name="T23" fmla="*/ 86 h 135"/>
                  <a:gd name="T24" fmla="*/ 136 w 146"/>
                  <a:gd name="T25" fmla="*/ 96 h 135"/>
                  <a:gd name="T26" fmla="*/ 132 w 146"/>
                  <a:gd name="T27" fmla="*/ 113 h 135"/>
                  <a:gd name="T28" fmla="*/ 119 w 146"/>
                  <a:gd name="T29" fmla="*/ 127 h 135"/>
                  <a:gd name="T30" fmla="*/ 100 w 146"/>
                  <a:gd name="T31" fmla="*/ 135 h 135"/>
                  <a:gd name="T32" fmla="*/ 83 w 146"/>
                  <a:gd name="T33" fmla="*/ 130 h 135"/>
                  <a:gd name="T34" fmla="*/ 61 w 146"/>
                  <a:gd name="T35" fmla="*/ 132 h 135"/>
                  <a:gd name="T36" fmla="*/ 51 w 146"/>
                  <a:gd name="T37" fmla="*/ 130 h 135"/>
                  <a:gd name="T38" fmla="*/ 31 w 146"/>
                  <a:gd name="T39" fmla="*/ 120 h 135"/>
                  <a:gd name="T40" fmla="*/ 14 w 146"/>
                  <a:gd name="T41" fmla="*/ 120 h 135"/>
                  <a:gd name="T42" fmla="*/ 0 w 146"/>
                  <a:gd name="T43" fmla="*/ 105 h 135"/>
                  <a:gd name="T44" fmla="*/ 2 w 146"/>
                  <a:gd name="T45" fmla="*/ 88 h 135"/>
                  <a:gd name="T46" fmla="*/ 7 w 146"/>
                  <a:gd name="T47" fmla="*/ 79 h 135"/>
                  <a:gd name="T48" fmla="*/ 9 w 146"/>
                  <a:gd name="T49" fmla="*/ 59 h 135"/>
                  <a:gd name="T50" fmla="*/ 9 w 146"/>
                  <a:gd name="T51" fmla="*/ 39 h 135"/>
                  <a:gd name="T52" fmla="*/ 17 w 146"/>
                  <a:gd name="T53" fmla="*/ 27 h 135"/>
                  <a:gd name="T54" fmla="*/ 19 w 146"/>
                  <a:gd name="T55" fmla="*/ 17 h 135"/>
                  <a:gd name="T56" fmla="*/ 24 w 146"/>
                  <a:gd name="T57" fmla="*/ 3 h 135"/>
                  <a:gd name="T58" fmla="*/ 44 w 146"/>
                  <a:gd name="T59" fmla="*/ 76 h 135"/>
                  <a:gd name="T60" fmla="*/ 39 w 146"/>
                  <a:gd name="T61" fmla="*/ 79 h 135"/>
                  <a:gd name="T62" fmla="*/ 34 w 146"/>
                  <a:gd name="T63" fmla="*/ 81 h 135"/>
                  <a:gd name="T64" fmla="*/ 26 w 146"/>
                  <a:gd name="T65" fmla="*/ 81 h 135"/>
                  <a:gd name="T66" fmla="*/ 31 w 146"/>
                  <a:gd name="T67" fmla="*/ 83 h 135"/>
                  <a:gd name="T68" fmla="*/ 34 w 146"/>
                  <a:gd name="T69" fmla="*/ 83 h 135"/>
                  <a:gd name="T70" fmla="*/ 41 w 146"/>
                  <a:gd name="T71" fmla="*/ 86 h 135"/>
                  <a:gd name="T72" fmla="*/ 39 w 146"/>
                  <a:gd name="T73" fmla="*/ 83 h 135"/>
                  <a:gd name="T74" fmla="*/ 39 w 146"/>
                  <a:gd name="T75" fmla="*/ 81 h 135"/>
                  <a:gd name="T76" fmla="*/ 46 w 146"/>
                  <a:gd name="T77" fmla="*/ 76 h 135"/>
                  <a:gd name="T78" fmla="*/ 53 w 146"/>
                  <a:gd name="T79" fmla="*/ 76 h 135"/>
                  <a:gd name="T80" fmla="*/ 61 w 146"/>
                  <a:gd name="T81" fmla="*/ 76 h 135"/>
                  <a:gd name="T82" fmla="*/ 61 w 146"/>
                  <a:gd name="T83" fmla="*/ 79 h 135"/>
                  <a:gd name="T84" fmla="*/ 66 w 146"/>
                  <a:gd name="T85" fmla="*/ 76 h 135"/>
                  <a:gd name="T86" fmla="*/ 61 w 146"/>
                  <a:gd name="T87" fmla="*/ 74 h 135"/>
                  <a:gd name="T88" fmla="*/ 68 w 146"/>
                  <a:gd name="T89" fmla="*/ 74 h 135"/>
                  <a:gd name="T90" fmla="*/ 73 w 146"/>
                  <a:gd name="T91" fmla="*/ 71 h 135"/>
                  <a:gd name="T92" fmla="*/ 75 w 146"/>
                  <a:gd name="T93" fmla="*/ 66 h 135"/>
                  <a:gd name="T94" fmla="*/ 83 w 146"/>
                  <a:gd name="T95" fmla="*/ 66 h 135"/>
                  <a:gd name="T96" fmla="*/ 80 w 146"/>
                  <a:gd name="T97" fmla="*/ 66 h 135"/>
                  <a:gd name="T98" fmla="*/ 70 w 146"/>
                  <a:gd name="T99" fmla="*/ 69 h 135"/>
                  <a:gd name="T100" fmla="*/ 68 w 146"/>
                  <a:gd name="T101" fmla="*/ 69 h 135"/>
                  <a:gd name="T102" fmla="*/ 63 w 146"/>
                  <a:gd name="T103" fmla="*/ 71 h 135"/>
                  <a:gd name="T104" fmla="*/ 58 w 146"/>
                  <a:gd name="T105" fmla="*/ 74 h 135"/>
                  <a:gd name="T106" fmla="*/ 56 w 146"/>
                  <a:gd name="T107" fmla="*/ 69 h 135"/>
                  <a:gd name="T108" fmla="*/ 53 w 146"/>
                  <a:gd name="T109" fmla="*/ 74 h 135"/>
                  <a:gd name="T110" fmla="*/ 51 w 146"/>
                  <a:gd name="T111" fmla="*/ 74 h 135"/>
                  <a:gd name="T112" fmla="*/ 51 w 146"/>
                  <a:gd name="T113" fmla="*/ 71 h 135"/>
                  <a:gd name="T114" fmla="*/ 46 w 146"/>
                  <a:gd name="T115" fmla="*/ 7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6" h="135">
                    <a:moveTo>
                      <a:pt x="2" y="108"/>
                    </a:moveTo>
                    <a:lnTo>
                      <a:pt x="0" y="108"/>
                    </a:lnTo>
                    <a:lnTo>
                      <a:pt x="2" y="108"/>
                    </a:lnTo>
                    <a:close/>
                    <a:moveTo>
                      <a:pt x="132" y="86"/>
                    </a:moveTo>
                    <a:lnTo>
                      <a:pt x="129" y="86"/>
                    </a:lnTo>
                    <a:lnTo>
                      <a:pt x="132" y="86"/>
                    </a:lnTo>
                    <a:close/>
                    <a:moveTo>
                      <a:pt x="7" y="83"/>
                    </a:moveTo>
                    <a:lnTo>
                      <a:pt x="4" y="83"/>
                    </a:lnTo>
                    <a:lnTo>
                      <a:pt x="7" y="83"/>
                    </a:lnTo>
                    <a:close/>
                    <a:moveTo>
                      <a:pt x="7" y="83"/>
                    </a:moveTo>
                    <a:lnTo>
                      <a:pt x="9" y="81"/>
                    </a:lnTo>
                    <a:lnTo>
                      <a:pt x="7" y="83"/>
                    </a:lnTo>
                    <a:close/>
                    <a:moveTo>
                      <a:pt x="7" y="81"/>
                    </a:moveTo>
                    <a:lnTo>
                      <a:pt x="7" y="83"/>
                    </a:lnTo>
                    <a:lnTo>
                      <a:pt x="7" y="81"/>
                    </a:lnTo>
                    <a:close/>
                    <a:moveTo>
                      <a:pt x="9" y="83"/>
                    </a:moveTo>
                    <a:lnTo>
                      <a:pt x="9" y="81"/>
                    </a:lnTo>
                    <a:lnTo>
                      <a:pt x="9" y="83"/>
                    </a:lnTo>
                    <a:close/>
                    <a:moveTo>
                      <a:pt x="39" y="0"/>
                    </a:moveTo>
                    <a:lnTo>
                      <a:pt x="41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6" y="3"/>
                    </a:lnTo>
                    <a:lnTo>
                      <a:pt x="48" y="3"/>
                    </a:lnTo>
                    <a:lnTo>
                      <a:pt x="48" y="5"/>
                    </a:lnTo>
                    <a:lnTo>
                      <a:pt x="51" y="5"/>
                    </a:lnTo>
                    <a:lnTo>
                      <a:pt x="51" y="8"/>
                    </a:lnTo>
                    <a:lnTo>
                      <a:pt x="53" y="8"/>
                    </a:lnTo>
                    <a:lnTo>
                      <a:pt x="53" y="10"/>
                    </a:lnTo>
                    <a:lnTo>
                      <a:pt x="56" y="10"/>
                    </a:lnTo>
                    <a:lnTo>
                      <a:pt x="56" y="13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58" y="13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63" y="15"/>
                    </a:lnTo>
                    <a:lnTo>
                      <a:pt x="61" y="15"/>
                    </a:lnTo>
                    <a:lnTo>
                      <a:pt x="63" y="15"/>
                    </a:lnTo>
                    <a:lnTo>
                      <a:pt x="63" y="17"/>
                    </a:lnTo>
                    <a:lnTo>
                      <a:pt x="66" y="17"/>
                    </a:lnTo>
                    <a:lnTo>
                      <a:pt x="66" y="20"/>
                    </a:lnTo>
                    <a:lnTo>
                      <a:pt x="68" y="20"/>
                    </a:lnTo>
                    <a:lnTo>
                      <a:pt x="68" y="22"/>
                    </a:lnTo>
                    <a:lnTo>
                      <a:pt x="66" y="22"/>
                    </a:lnTo>
                    <a:lnTo>
                      <a:pt x="66" y="25"/>
                    </a:lnTo>
                    <a:lnTo>
                      <a:pt x="66" y="27"/>
                    </a:lnTo>
                    <a:lnTo>
                      <a:pt x="68" y="27"/>
                    </a:lnTo>
                    <a:lnTo>
                      <a:pt x="70" y="27"/>
                    </a:lnTo>
                    <a:lnTo>
                      <a:pt x="73" y="27"/>
                    </a:lnTo>
                    <a:lnTo>
                      <a:pt x="73" y="25"/>
                    </a:lnTo>
                    <a:lnTo>
                      <a:pt x="75" y="25"/>
                    </a:lnTo>
                    <a:lnTo>
                      <a:pt x="78" y="25"/>
                    </a:lnTo>
                    <a:lnTo>
                      <a:pt x="78" y="22"/>
                    </a:lnTo>
                    <a:lnTo>
                      <a:pt x="78" y="20"/>
                    </a:lnTo>
                    <a:lnTo>
                      <a:pt x="78" y="22"/>
                    </a:lnTo>
                    <a:lnTo>
                      <a:pt x="80" y="22"/>
                    </a:lnTo>
                    <a:lnTo>
                      <a:pt x="80" y="25"/>
                    </a:lnTo>
                    <a:lnTo>
                      <a:pt x="83" y="25"/>
                    </a:lnTo>
                    <a:lnTo>
                      <a:pt x="85" y="27"/>
                    </a:lnTo>
                    <a:lnTo>
                      <a:pt x="85" y="30"/>
                    </a:lnTo>
                    <a:lnTo>
                      <a:pt x="88" y="30"/>
                    </a:lnTo>
                    <a:lnTo>
                      <a:pt x="88" y="32"/>
                    </a:lnTo>
                    <a:lnTo>
                      <a:pt x="90" y="32"/>
                    </a:lnTo>
                    <a:lnTo>
                      <a:pt x="90" y="35"/>
                    </a:lnTo>
                    <a:lnTo>
                      <a:pt x="92" y="35"/>
                    </a:lnTo>
                    <a:lnTo>
                      <a:pt x="95" y="35"/>
                    </a:lnTo>
                    <a:lnTo>
                      <a:pt x="95" y="32"/>
                    </a:lnTo>
                    <a:lnTo>
                      <a:pt x="95" y="35"/>
                    </a:lnTo>
                    <a:lnTo>
                      <a:pt x="95" y="37"/>
                    </a:lnTo>
                    <a:lnTo>
                      <a:pt x="97" y="37"/>
                    </a:lnTo>
                    <a:lnTo>
                      <a:pt x="100" y="37"/>
                    </a:lnTo>
                    <a:lnTo>
                      <a:pt x="102" y="37"/>
                    </a:lnTo>
                    <a:lnTo>
                      <a:pt x="105" y="37"/>
                    </a:lnTo>
                    <a:lnTo>
                      <a:pt x="105" y="39"/>
                    </a:lnTo>
                    <a:lnTo>
                      <a:pt x="107" y="39"/>
                    </a:lnTo>
                    <a:lnTo>
                      <a:pt x="110" y="39"/>
                    </a:lnTo>
                    <a:lnTo>
                      <a:pt x="110" y="42"/>
                    </a:lnTo>
                    <a:lnTo>
                      <a:pt x="110" y="44"/>
                    </a:lnTo>
                    <a:lnTo>
                      <a:pt x="112" y="44"/>
                    </a:lnTo>
                    <a:lnTo>
                      <a:pt x="112" y="47"/>
                    </a:lnTo>
                    <a:lnTo>
                      <a:pt x="114" y="47"/>
                    </a:lnTo>
                    <a:lnTo>
                      <a:pt x="117" y="47"/>
                    </a:lnTo>
                    <a:lnTo>
                      <a:pt x="117" y="49"/>
                    </a:lnTo>
                    <a:lnTo>
                      <a:pt x="119" y="49"/>
                    </a:lnTo>
                    <a:lnTo>
                      <a:pt x="122" y="49"/>
                    </a:lnTo>
                    <a:lnTo>
                      <a:pt x="122" y="52"/>
                    </a:lnTo>
                    <a:lnTo>
                      <a:pt x="124" y="52"/>
                    </a:lnTo>
                    <a:lnTo>
                      <a:pt x="127" y="52"/>
                    </a:lnTo>
                    <a:lnTo>
                      <a:pt x="127" y="54"/>
                    </a:lnTo>
                    <a:lnTo>
                      <a:pt x="127" y="52"/>
                    </a:lnTo>
                    <a:lnTo>
                      <a:pt x="127" y="54"/>
                    </a:lnTo>
                    <a:lnTo>
                      <a:pt x="129" y="54"/>
                    </a:lnTo>
                    <a:lnTo>
                      <a:pt x="129" y="57"/>
                    </a:lnTo>
                    <a:lnTo>
                      <a:pt x="132" y="59"/>
                    </a:lnTo>
                    <a:lnTo>
                      <a:pt x="132" y="61"/>
                    </a:lnTo>
                    <a:lnTo>
                      <a:pt x="132" y="64"/>
                    </a:lnTo>
                    <a:lnTo>
                      <a:pt x="134" y="64"/>
                    </a:lnTo>
                    <a:lnTo>
                      <a:pt x="134" y="66"/>
                    </a:lnTo>
                    <a:lnTo>
                      <a:pt x="136" y="66"/>
                    </a:lnTo>
                    <a:lnTo>
                      <a:pt x="139" y="69"/>
                    </a:lnTo>
                    <a:lnTo>
                      <a:pt x="141" y="69"/>
                    </a:lnTo>
                    <a:lnTo>
                      <a:pt x="141" y="71"/>
                    </a:lnTo>
                    <a:lnTo>
                      <a:pt x="141" y="69"/>
                    </a:lnTo>
                    <a:lnTo>
                      <a:pt x="144" y="69"/>
                    </a:lnTo>
                    <a:lnTo>
                      <a:pt x="144" y="71"/>
                    </a:lnTo>
                    <a:lnTo>
                      <a:pt x="146" y="74"/>
                    </a:lnTo>
                    <a:lnTo>
                      <a:pt x="144" y="74"/>
                    </a:lnTo>
                    <a:lnTo>
                      <a:pt x="141" y="74"/>
                    </a:lnTo>
                    <a:lnTo>
                      <a:pt x="139" y="74"/>
                    </a:lnTo>
                    <a:lnTo>
                      <a:pt x="141" y="74"/>
                    </a:lnTo>
                    <a:lnTo>
                      <a:pt x="139" y="74"/>
                    </a:lnTo>
                    <a:lnTo>
                      <a:pt x="141" y="74"/>
                    </a:lnTo>
                    <a:lnTo>
                      <a:pt x="141" y="76"/>
                    </a:lnTo>
                    <a:lnTo>
                      <a:pt x="141" y="79"/>
                    </a:lnTo>
                    <a:lnTo>
                      <a:pt x="141" y="76"/>
                    </a:lnTo>
                    <a:lnTo>
                      <a:pt x="141" y="79"/>
                    </a:lnTo>
                    <a:lnTo>
                      <a:pt x="139" y="79"/>
                    </a:lnTo>
                    <a:lnTo>
                      <a:pt x="141" y="79"/>
                    </a:lnTo>
                    <a:lnTo>
                      <a:pt x="139" y="79"/>
                    </a:lnTo>
                    <a:lnTo>
                      <a:pt x="136" y="79"/>
                    </a:lnTo>
                    <a:lnTo>
                      <a:pt x="136" y="81"/>
                    </a:lnTo>
                    <a:lnTo>
                      <a:pt x="134" y="81"/>
                    </a:lnTo>
                    <a:lnTo>
                      <a:pt x="134" y="83"/>
                    </a:lnTo>
                    <a:lnTo>
                      <a:pt x="134" y="81"/>
                    </a:lnTo>
                    <a:lnTo>
                      <a:pt x="134" y="83"/>
                    </a:lnTo>
                    <a:lnTo>
                      <a:pt x="132" y="83"/>
                    </a:lnTo>
                    <a:lnTo>
                      <a:pt x="132" y="86"/>
                    </a:lnTo>
                    <a:lnTo>
                      <a:pt x="132" y="83"/>
                    </a:lnTo>
                    <a:lnTo>
                      <a:pt x="134" y="86"/>
                    </a:lnTo>
                    <a:lnTo>
                      <a:pt x="132" y="86"/>
                    </a:lnTo>
                    <a:lnTo>
                      <a:pt x="129" y="86"/>
                    </a:lnTo>
                    <a:lnTo>
                      <a:pt x="132" y="86"/>
                    </a:lnTo>
                    <a:lnTo>
                      <a:pt x="129" y="86"/>
                    </a:lnTo>
                    <a:lnTo>
                      <a:pt x="132" y="86"/>
                    </a:lnTo>
                    <a:lnTo>
                      <a:pt x="134" y="86"/>
                    </a:lnTo>
                    <a:lnTo>
                      <a:pt x="132" y="86"/>
                    </a:lnTo>
                    <a:lnTo>
                      <a:pt x="132" y="88"/>
                    </a:lnTo>
                    <a:lnTo>
                      <a:pt x="134" y="88"/>
                    </a:lnTo>
                    <a:lnTo>
                      <a:pt x="134" y="91"/>
                    </a:lnTo>
                    <a:lnTo>
                      <a:pt x="134" y="93"/>
                    </a:lnTo>
                    <a:lnTo>
                      <a:pt x="134" y="96"/>
                    </a:lnTo>
                    <a:lnTo>
                      <a:pt x="136" y="96"/>
                    </a:lnTo>
                    <a:lnTo>
                      <a:pt x="136" y="98"/>
                    </a:lnTo>
                    <a:lnTo>
                      <a:pt x="136" y="101"/>
                    </a:lnTo>
                    <a:lnTo>
                      <a:pt x="139" y="101"/>
                    </a:lnTo>
                    <a:lnTo>
                      <a:pt x="139" y="103"/>
                    </a:lnTo>
                    <a:lnTo>
                      <a:pt x="136" y="103"/>
                    </a:lnTo>
                    <a:lnTo>
                      <a:pt x="136" y="105"/>
                    </a:lnTo>
                    <a:lnTo>
                      <a:pt x="136" y="108"/>
                    </a:lnTo>
                    <a:lnTo>
                      <a:pt x="136" y="110"/>
                    </a:lnTo>
                    <a:lnTo>
                      <a:pt x="134" y="110"/>
                    </a:lnTo>
                    <a:lnTo>
                      <a:pt x="134" y="113"/>
                    </a:lnTo>
                    <a:lnTo>
                      <a:pt x="132" y="113"/>
                    </a:lnTo>
                    <a:lnTo>
                      <a:pt x="132" y="115"/>
                    </a:lnTo>
                    <a:lnTo>
                      <a:pt x="129" y="115"/>
                    </a:lnTo>
                    <a:lnTo>
                      <a:pt x="129" y="118"/>
                    </a:lnTo>
                    <a:lnTo>
                      <a:pt x="129" y="120"/>
                    </a:lnTo>
                    <a:lnTo>
                      <a:pt x="127" y="120"/>
                    </a:lnTo>
                    <a:lnTo>
                      <a:pt x="124" y="123"/>
                    </a:lnTo>
                    <a:lnTo>
                      <a:pt x="122" y="123"/>
                    </a:lnTo>
                    <a:lnTo>
                      <a:pt x="119" y="125"/>
                    </a:lnTo>
                    <a:lnTo>
                      <a:pt x="119" y="127"/>
                    </a:lnTo>
                    <a:lnTo>
                      <a:pt x="117" y="127"/>
                    </a:lnTo>
                    <a:lnTo>
                      <a:pt x="119" y="127"/>
                    </a:lnTo>
                    <a:lnTo>
                      <a:pt x="117" y="127"/>
                    </a:lnTo>
                    <a:lnTo>
                      <a:pt x="114" y="127"/>
                    </a:lnTo>
                    <a:lnTo>
                      <a:pt x="112" y="127"/>
                    </a:lnTo>
                    <a:lnTo>
                      <a:pt x="112" y="130"/>
                    </a:lnTo>
                    <a:lnTo>
                      <a:pt x="110" y="130"/>
                    </a:lnTo>
                    <a:lnTo>
                      <a:pt x="107" y="130"/>
                    </a:lnTo>
                    <a:lnTo>
                      <a:pt x="107" y="132"/>
                    </a:lnTo>
                    <a:lnTo>
                      <a:pt x="105" y="132"/>
                    </a:lnTo>
                    <a:lnTo>
                      <a:pt x="102" y="132"/>
                    </a:lnTo>
                    <a:lnTo>
                      <a:pt x="100" y="132"/>
                    </a:lnTo>
                    <a:lnTo>
                      <a:pt x="100" y="135"/>
                    </a:lnTo>
                    <a:lnTo>
                      <a:pt x="97" y="135"/>
                    </a:lnTo>
                    <a:lnTo>
                      <a:pt x="95" y="135"/>
                    </a:lnTo>
                    <a:lnTo>
                      <a:pt x="97" y="135"/>
                    </a:lnTo>
                    <a:lnTo>
                      <a:pt x="95" y="135"/>
                    </a:lnTo>
                    <a:lnTo>
                      <a:pt x="92" y="135"/>
                    </a:lnTo>
                    <a:lnTo>
                      <a:pt x="92" y="132"/>
                    </a:lnTo>
                    <a:lnTo>
                      <a:pt x="90" y="132"/>
                    </a:lnTo>
                    <a:lnTo>
                      <a:pt x="88" y="132"/>
                    </a:lnTo>
                    <a:lnTo>
                      <a:pt x="85" y="132"/>
                    </a:lnTo>
                    <a:lnTo>
                      <a:pt x="85" y="130"/>
                    </a:lnTo>
                    <a:lnTo>
                      <a:pt x="83" y="130"/>
                    </a:lnTo>
                    <a:lnTo>
                      <a:pt x="80" y="130"/>
                    </a:lnTo>
                    <a:lnTo>
                      <a:pt x="78" y="130"/>
                    </a:lnTo>
                    <a:lnTo>
                      <a:pt x="75" y="130"/>
                    </a:lnTo>
                    <a:lnTo>
                      <a:pt x="73" y="130"/>
                    </a:lnTo>
                    <a:lnTo>
                      <a:pt x="70" y="130"/>
                    </a:lnTo>
                    <a:lnTo>
                      <a:pt x="68" y="132"/>
                    </a:lnTo>
                    <a:lnTo>
                      <a:pt x="66" y="132"/>
                    </a:lnTo>
                    <a:lnTo>
                      <a:pt x="63" y="132"/>
                    </a:lnTo>
                    <a:lnTo>
                      <a:pt x="63" y="135"/>
                    </a:lnTo>
                    <a:lnTo>
                      <a:pt x="61" y="135"/>
                    </a:lnTo>
                    <a:lnTo>
                      <a:pt x="61" y="132"/>
                    </a:lnTo>
                    <a:lnTo>
                      <a:pt x="61" y="135"/>
                    </a:lnTo>
                    <a:lnTo>
                      <a:pt x="61" y="132"/>
                    </a:lnTo>
                    <a:lnTo>
                      <a:pt x="58" y="132"/>
                    </a:lnTo>
                    <a:lnTo>
                      <a:pt x="58" y="135"/>
                    </a:lnTo>
                    <a:lnTo>
                      <a:pt x="58" y="132"/>
                    </a:lnTo>
                    <a:lnTo>
                      <a:pt x="56" y="132"/>
                    </a:lnTo>
                    <a:lnTo>
                      <a:pt x="56" y="130"/>
                    </a:lnTo>
                    <a:lnTo>
                      <a:pt x="58" y="130"/>
                    </a:lnTo>
                    <a:lnTo>
                      <a:pt x="56" y="130"/>
                    </a:lnTo>
                    <a:lnTo>
                      <a:pt x="53" y="130"/>
                    </a:lnTo>
                    <a:lnTo>
                      <a:pt x="51" y="130"/>
                    </a:lnTo>
                    <a:lnTo>
                      <a:pt x="48" y="127"/>
                    </a:lnTo>
                    <a:lnTo>
                      <a:pt x="46" y="127"/>
                    </a:lnTo>
                    <a:lnTo>
                      <a:pt x="44" y="127"/>
                    </a:lnTo>
                    <a:lnTo>
                      <a:pt x="41" y="127"/>
                    </a:lnTo>
                    <a:lnTo>
                      <a:pt x="41" y="125"/>
                    </a:lnTo>
                    <a:lnTo>
                      <a:pt x="39" y="125"/>
                    </a:lnTo>
                    <a:lnTo>
                      <a:pt x="39" y="123"/>
                    </a:lnTo>
                    <a:lnTo>
                      <a:pt x="36" y="123"/>
                    </a:lnTo>
                    <a:lnTo>
                      <a:pt x="36" y="120"/>
                    </a:lnTo>
                    <a:lnTo>
                      <a:pt x="34" y="120"/>
                    </a:lnTo>
                    <a:lnTo>
                      <a:pt x="31" y="120"/>
                    </a:lnTo>
                    <a:lnTo>
                      <a:pt x="29" y="120"/>
                    </a:lnTo>
                    <a:lnTo>
                      <a:pt x="26" y="120"/>
                    </a:lnTo>
                    <a:lnTo>
                      <a:pt x="24" y="120"/>
                    </a:lnTo>
                    <a:lnTo>
                      <a:pt x="22" y="120"/>
                    </a:lnTo>
                    <a:lnTo>
                      <a:pt x="19" y="120"/>
                    </a:lnTo>
                    <a:lnTo>
                      <a:pt x="19" y="123"/>
                    </a:lnTo>
                    <a:lnTo>
                      <a:pt x="17" y="123"/>
                    </a:lnTo>
                    <a:lnTo>
                      <a:pt x="14" y="123"/>
                    </a:lnTo>
                    <a:lnTo>
                      <a:pt x="17" y="123"/>
                    </a:lnTo>
                    <a:lnTo>
                      <a:pt x="17" y="120"/>
                    </a:lnTo>
                    <a:lnTo>
                      <a:pt x="14" y="120"/>
                    </a:lnTo>
                    <a:lnTo>
                      <a:pt x="14" y="118"/>
                    </a:lnTo>
                    <a:lnTo>
                      <a:pt x="12" y="118"/>
                    </a:lnTo>
                    <a:lnTo>
                      <a:pt x="12" y="115"/>
                    </a:lnTo>
                    <a:lnTo>
                      <a:pt x="9" y="115"/>
                    </a:lnTo>
                    <a:lnTo>
                      <a:pt x="9" y="113"/>
                    </a:lnTo>
                    <a:lnTo>
                      <a:pt x="7" y="113"/>
                    </a:lnTo>
                    <a:lnTo>
                      <a:pt x="4" y="113"/>
                    </a:lnTo>
                    <a:lnTo>
                      <a:pt x="4" y="110"/>
                    </a:lnTo>
                    <a:lnTo>
                      <a:pt x="4" y="108"/>
                    </a:lnTo>
                    <a:lnTo>
                      <a:pt x="2" y="108"/>
                    </a:lnTo>
                    <a:lnTo>
                      <a:pt x="0" y="105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0" y="93"/>
                    </a:lnTo>
                    <a:lnTo>
                      <a:pt x="2" y="93"/>
                    </a:lnTo>
                    <a:lnTo>
                      <a:pt x="2" y="91"/>
                    </a:lnTo>
                    <a:lnTo>
                      <a:pt x="0" y="93"/>
                    </a:lnTo>
                    <a:lnTo>
                      <a:pt x="0" y="91"/>
                    </a:lnTo>
                    <a:lnTo>
                      <a:pt x="2" y="91"/>
                    </a:lnTo>
                    <a:lnTo>
                      <a:pt x="2" y="88"/>
                    </a:lnTo>
                    <a:lnTo>
                      <a:pt x="2" y="8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7" y="83"/>
                    </a:lnTo>
                    <a:lnTo>
                      <a:pt x="9" y="83"/>
                    </a:lnTo>
                    <a:lnTo>
                      <a:pt x="9" y="81"/>
                    </a:lnTo>
                    <a:lnTo>
                      <a:pt x="9" y="79"/>
                    </a:lnTo>
                    <a:lnTo>
                      <a:pt x="9" y="81"/>
                    </a:lnTo>
                    <a:lnTo>
                      <a:pt x="7" y="81"/>
                    </a:lnTo>
                    <a:lnTo>
                      <a:pt x="9" y="79"/>
                    </a:lnTo>
                    <a:lnTo>
                      <a:pt x="7" y="79"/>
                    </a:lnTo>
                    <a:lnTo>
                      <a:pt x="9" y="79"/>
                    </a:lnTo>
                    <a:lnTo>
                      <a:pt x="9" y="76"/>
                    </a:lnTo>
                    <a:lnTo>
                      <a:pt x="7" y="76"/>
                    </a:lnTo>
                    <a:lnTo>
                      <a:pt x="7" y="74"/>
                    </a:lnTo>
                    <a:lnTo>
                      <a:pt x="7" y="71"/>
                    </a:lnTo>
                    <a:lnTo>
                      <a:pt x="7" y="69"/>
                    </a:lnTo>
                    <a:lnTo>
                      <a:pt x="7" y="66"/>
                    </a:lnTo>
                    <a:lnTo>
                      <a:pt x="7" y="64"/>
                    </a:lnTo>
                    <a:lnTo>
                      <a:pt x="7" y="61"/>
                    </a:lnTo>
                    <a:lnTo>
                      <a:pt x="9" y="61"/>
                    </a:lnTo>
                    <a:lnTo>
                      <a:pt x="9" y="59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7" y="54"/>
                    </a:lnTo>
                    <a:lnTo>
                      <a:pt x="7" y="52"/>
                    </a:lnTo>
                    <a:lnTo>
                      <a:pt x="7" y="49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12" y="44"/>
                    </a:lnTo>
                    <a:lnTo>
                      <a:pt x="12" y="42"/>
                    </a:lnTo>
                    <a:lnTo>
                      <a:pt x="12" y="39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12" y="37"/>
                    </a:lnTo>
                    <a:lnTo>
                      <a:pt x="12" y="35"/>
                    </a:lnTo>
                    <a:lnTo>
                      <a:pt x="14" y="32"/>
                    </a:lnTo>
                    <a:lnTo>
                      <a:pt x="14" y="35"/>
                    </a:lnTo>
                    <a:lnTo>
                      <a:pt x="14" y="32"/>
                    </a:lnTo>
                    <a:lnTo>
                      <a:pt x="17" y="32"/>
                    </a:lnTo>
                    <a:lnTo>
                      <a:pt x="17" y="30"/>
                    </a:lnTo>
                    <a:lnTo>
                      <a:pt x="14" y="30"/>
                    </a:lnTo>
                    <a:lnTo>
                      <a:pt x="17" y="30"/>
                    </a:lnTo>
                    <a:lnTo>
                      <a:pt x="17" y="27"/>
                    </a:lnTo>
                    <a:lnTo>
                      <a:pt x="17" y="25"/>
                    </a:lnTo>
                    <a:lnTo>
                      <a:pt x="14" y="25"/>
                    </a:lnTo>
                    <a:lnTo>
                      <a:pt x="17" y="25"/>
                    </a:lnTo>
                    <a:lnTo>
                      <a:pt x="19" y="25"/>
                    </a:lnTo>
                    <a:lnTo>
                      <a:pt x="22" y="25"/>
                    </a:lnTo>
                    <a:lnTo>
                      <a:pt x="19" y="25"/>
                    </a:lnTo>
                    <a:lnTo>
                      <a:pt x="19" y="22"/>
                    </a:lnTo>
                    <a:lnTo>
                      <a:pt x="17" y="22"/>
                    </a:lnTo>
                    <a:lnTo>
                      <a:pt x="17" y="20"/>
                    </a:lnTo>
                    <a:lnTo>
                      <a:pt x="19" y="20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4" y="13"/>
                    </a:lnTo>
                    <a:lnTo>
                      <a:pt x="17" y="13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2" y="5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4" y="5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0"/>
                    </a:lnTo>
                    <a:lnTo>
                      <a:pt x="39" y="0"/>
                    </a:lnTo>
                    <a:close/>
                    <a:moveTo>
                      <a:pt x="44" y="79"/>
                    </a:moveTo>
                    <a:lnTo>
                      <a:pt x="44" y="76"/>
                    </a:lnTo>
                    <a:lnTo>
                      <a:pt x="44" y="79"/>
                    </a:lnTo>
                    <a:lnTo>
                      <a:pt x="41" y="79"/>
                    </a:lnTo>
                    <a:lnTo>
                      <a:pt x="44" y="79"/>
                    </a:lnTo>
                    <a:lnTo>
                      <a:pt x="41" y="79"/>
                    </a:lnTo>
                    <a:lnTo>
                      <a:pt x="39" y="79"/>
                    </a:lnTo>
                    <a:lnTo>
                      <a:pt x="41" y="79"/>
                    </a:lnTo>
                    <a:lnTo>
                      <a:pt x="41" y="81"/>
                    </a:lnTo>
                    <a:lnTo>
                      <a:pt x="39" y="81"/>
                    </a:lnTo>
                    <a:lnTo>
                      <a:pt x="39" y="79"/>
                    </a:lnTo>
                    <a:lnTo>
                      <a:pt x="39" y="81"/>
                    </a:lnTo>
                    <a:lnTo>
                      <a:pt x="39" y="79"/>
                    </a:lnTo>
                    <a:lnTo>
                      <a:pt x="39" y="81"/>
                    </a:lnTo>
                    <a:lnTo>
                      <a:pt x="39" y="79"/>
                    </a:lnTo>
                    <a:lnTo>
                      <a:pt x="36" y="79"/>
                    </a:lnTo>
                    <a:lnTo>
                      <a:pt x="36" y="81"/>
                    </a:lnTo>
                    <a:lnTo>
                      <a:pt x="36" y="79"/>
                    </a:lnTo>
                    <a:lnTo>
                      <a:pt x="36" y="81"/>
                    </a:lnTo>
                    <a:lnTo>
                      <a:pt x="36" y="79"/>
                    </a:lnTo>
                    <a:lnTo>
                      <a:pt x="36" y="81"/>
                    </a:lnTo>
                    <a:lnTo>
                      <a:pt x="34" y="81"/>
                    </a:lnTo>
                    <a:lnTo>
                      <a:pt x="34" y="79"/>
                    </a:lnTo>
                    <a:lnTo>
                      <a:pt x="34" y="81"/>
                    </a:lnTo>
                    <a:lnTo>
                      <a:pt x="34" y="83"/>
                    </a:lnTo>
                    <a:lnTo>
                      <a:pt x="31" y="83"/>
                    </a:lnTo>
                    <a:lnTo>
                      <a:pt x="31" y="81"/>
                    </a:lnTo>
                    <a:lnTo>
                      <a:pt x="29" y="81"/>
                    </a:lnTo>
                    <a:lnTo>
                      <a:pt x="31" y="81"/>
                    </a:lnTo>
                    <a:lnTo>
                      <a:pt x="29" y="81"/>
                    </a:lnTo>
                    <a:lnTo>
                      <a:pt x="26" y="81"/>
                    </a:lnTo>
                    <a:lnTo>
                      <a:pt x="29" y="81"/>
                    </a:lnTo>
                    <a:lnTo>
                      <a:pt x="26" y="81"/>
                    </a:lnTo>
                    <a:lnTo>
                      <a:pt x="24" y="81"/>
                    </a:lnTo>
                    <a:lnTo>
                      <a:pt x="26" y="81"/>
                    </a:lnTo>
                    <a:lnTo>
                      <a:pt x="26" y="83"/>
                    </a:lnTo>
                    <a:lnTo>
                      <a:pt x="29" y="83"/>
                    </a:lnTo>
                    <a:lnTo>
                      <a:pt x="26" y="83"/>
                    </a:lnTo>
                    <a:lnTo>
                      <a:pt x="29" y="83"/>
                    </a:lnTo>
                    <a:lnTo>
                      <a:pt x="29" y="81"/>
                    </a:lnTo>
                    <a:lnTo>
                      <a:pt x="29" y="83"/>
                    </a:lnTo>
                    <a:lnTo>
                      <a:pt x="29" y="81"/>
                    </a:lnTo>
                    <a:lnTo>
                      <a:pt x="29" y="83"/>
                    </a:lnTo>
                    <a:lnTo>
                      <a:pt x="29" y="81"/>
                    </a:lnTo>
                    <a:lnTo>
                      <a:pt x="29" y="83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31" y="83"/>
                    </a:lnTo>
                    <a:lnTo>
                      <a:pt x="34" y="83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6" y="83"/>
                    </a:lnTo>
                    <a:lnTo>
                      <a:pt x="36" y="86"/>
                    </a:lnTo>
                    <a:lnTo>
                      <a:pt x="34" y="86"/>
                    </a:lnTo>
                    <a:lnTo>
                      <a:pt x="34" y="83"/>
                    </a:lnTo>
                    <a:lnTo>
                      <a:pt x="36" y="83"/>
                    </a:lnTo>
                    <a:lnTo>
                      <a:pt x="36" y="86"/>
                    </a:lnTo>
                    <a:lnTo>
                      <a:pt x="36" y="83"/>
                    </a:lnTo>
                    <a:lnTo>
                      <a:pt x="39" y="86"/>
                    </a:lnTo>
                    <a:lnTo>
                      <a:pt x="39" y="83"/>
                    </a:lnTo>
                    <a:lnTo>
                      <a:pt x="39" y="86"/>
                    </a:lnTo>
                    <a:lnTo>
                      <a:pt x="41" y="86"/>
                    </a:lnTo>
                    <a:lnTo>
                      <a:pt x="41" y="83"/>
                    </a:lnTo>
                    <a:lnTo>
                      <a:pt x="41" y="86"/>
                    </a:lnTo>
                    <a:lnTo>
                      <a:pt x="41" y="83"/>
                    </a:lnTo>
                    <a:lnTo>
                      <a:pt x="41" y="86"/>
                    </a:lnTo>
                    <a:lnTo>
                      <a:pt x="39" y="83"/>
                    </a:lnTo>
                    <a:lnTo>
                      <a:pt x="36" y="83"/>
                    </a:lnTo>
                    <a:lnTo>
                      <a:pt x="39" y="83"/>
                    </a:lnTo>
                    <a:lnTo>
                      <a:pt x="36" y="83"/>
                    </a:lnTo>
                    <a:lnTo>
                      <a:pt x="39" y="83"/>
                    </a:lnTo>
                    <a:lnTo>
                      <a:pt x="36" y="83"/>
                    </a:lnTo>
                    <a:lnTo>
                      <a:pt x="39" y="83"/>
                    </a:lnTo>
                    <a:lnTo>
                      <a:pt x="36" y="83"/>
                    </a:lnTo>
                    <a:lnTo>
                      <a:pt x="39" y="83"/>
                    </a:lnTo>
                    <a:lnTo>
                      <a:pt x="36" y="83"/>
                    </a:lnTo>
                    <a:lnTo>
                      <a:pt x="39" y="83"/>
                    </a:lnTo>
                    <a:lnTo>
                      <a:pt x="36" y="83"/>
                    </a:lnTo>
                    <a:lnTo>
                      <a:pt x="36" y="81"/>
                    </a:lnTo>
                    <a:lnTo>
                      <a:pt x="36" y="83"/>
                    </a:lnTo>
                    <a:lnTo>
                      <a:pt x="36" y="81"/>
                    </a:lnTo>
                    <a:lnTo>
                      <a:pt x="34" y="81"/>
                    </a:lnTo>
                    <a:lnTo>
                      <a:pt x="36" y="81"/>
                    </a:lnTo>
                    <a:lnTo>
                      <a:pt x="36" y="79"/>
                    </a:lnTo>
                    <a:lnTo>
                      <a:pt x="36" y="81"/>
                    </a:lnTo>
                    <a:lnTo>
                      <a:pt x="36" y="79"/>
                    </a:lnTo>
                    <a:lnTo>
                      <a:pt x="36" y="81"/>
                    </a:lnTo>
                    <a:lnTo>
                      <a:pt x="39" y="81"/>
                    </a:lnTo>
                    <a:lnTo>
                      <a:pt x="41" y="81"/>
                    </a:lnTo>
                    <a:lnTo>
                      <a:pt x="41" y="79"/>
                    </a:lnTo>
                    <a:lnTo>
                      <a:pt x="41" y="81"/>
                    </a:lnTo>
                    <a:lnTo>
                      <a:pt x="41" y="79"/>
                    </a:lnTo>
                    <a:lnTo>
                      <a:pt x="39" y="79"/>
                    </a:lnTo>
                    <a:lnTo>
                      <a:pt x="41" y="79"/>
                    </a:lnTo>
                    <a:lnTo>
                      <a:pt x="44" y="79"/>
                    </a:lnTo>
                    <a:lnTo>
                      <a:pt x="44" y="76"/>
                    </a:lnTo>
                    <a:lnTo>
                      <a:pt x="44" y="79"/>
                    </a:lnTo>
                    <a:lnTo>
                      <a:pt x="44" y="76"/>
                    </a:lnTo>
                    <a:lnTo>
                      <a:pt x="46" y="76"/>
                    </a:lnTo>
                    <a:lnTo>
                      <a:pt x="48" y="76"/>
                    </a:lnTo>
                    <a:lnTo>
                      <a:pt x="46" y="76"/>
                    </a:lnTo>
                    <a:lnTo>
                      <a:pt x="48" y="76"/>
                    </a:lnTo>
                    <a:lnTo>
                      <a:pt x="48" y="74"/>
                    </a:lnTo>
                    <a:lnTo>
                      <a:pt x="48" y="76"/>
                    </a:lnTo>
                    <a:lnTo>
                      <a:pt x="51" y="76"/>
                    </a:lnTo>
                    <a:lnTo>
                      <a:pt x="51" y="74"/>
                    </a:lnTo>
                    <a:lnTo>
                      <a:pt x="51" y="76"/>
                    </a:lnTo>
                    <a:lnTo>
                      <a:pt x="51" y="74"/>
                    </a:lnTo>
                    <a:lnTo>
                      <a:pt x="51" y="76"/>
                    </a:lnTo>
                    <a:lnTo>
                      <a:pt x="53" y="76"/>
                    </a:lnTo>
                    <a:lnTo>
                      <a:pt x="53" y="74"/>
                    </a:lnTo>
                    <a:lnTo>
                      <a:pt x="53" y="76"/>
                    </a:lnTo>
                    <a:lnTo>
                      <a:pt x="53" y="74"/>
                    </a:lnTo>
                    <a:lnTo>
                      <a:pt x="53" y="76"/>
                    </a:lnTo>
                    <a:lnTo>
                      <a:pt x="56" y="76"/>
                    </a:lnTo>
                    <a:lnTo>
                      <a:pt x="53" y="76"/>
                    </a:lnTo>
                    <a:lnTo>
                      <a:pt x="56" y="76"/>
                    </a:lnTo>
                    <a:lnTo>
                      <a:pt x="58" y="76"/>
                    </a:lnTo>
                    <a:lnTo>
                      <a:pt x="61" y="76"/>
                    </a:lnTo>
                    <a:lnTo>
                      <a:pt x="58" y="76"/>
                    </a:lnTo>
                    <a:lnTo>
                      <a:pt x="61" y="76"/>
                    </a:lnTo>
                    <a:lnTo>
                      <a:pt x="58" y="76"/>
                    </a:lnTo>
                    <a:lnTo>
                      <a:pt x="61" y="76"/>
                    </a:lnTo>
                    <a:lnTo>
                      <a:pt x="61" y="79"/>
                    </a:lnTo>
                    <a:lnTo>
                      <a:pt x="61" y="76"/>
                    </a:lnTo>
                    <a:lnTo>
                      <a:pt x="61" y="79"/>
                    </a:lnTo>
                    <a:lnTo>
                      <a:pt x="63" y="79"/>
                    </a:lnTo>
                    <a:lnTo>
                      <a:pt x="61" y="79"/>
                    </a:lnTo>
                    <a:lnTo>
                      <a:pt x="63" y="79"/>
                    </a:lnTo>
                    <a:lnTo>
                      <a:pt x="61" y="79"/>
                    </a:lnTo>
                    <a:lnTo>
                      <a:pt x="63" y="79"/>
                    </a:lnTo>
                    <a:lnTo>
                      <a:pt x="61" y="79"/>
                    </a:lnTo>
                    <a:lnTo>
                      <a:pt x="61" y="76"/>
                    </a:lnTo>
                    <a:lnTo>
                      <a:pt x="63" y="76"/>
                    </a:lnTo>
                    <a:lnTo>
                      <a:pt x="63" y="79"/>
                    </a:lnTo>
                    <a:lnTo>
                      <a:pt x="63" y="76"/>
                    </a:lnTo>
                    <a:lnTo>
                      <a:pt x="63" y="79"/>
                    </a:lnTo>
                    <a:lnTo>
                      <a:pt x="63" y="76"/>
                    </a:lnTo>
                    <a:lnTo>
                      <a:pt x="63" y="79"/>
                    </a:lnTo>
                    <a:lnTo>
                      <a:pt x="66" y="79"/>
                    </a:lnTo>
                    <a:lnTo>
                      <a:pt x="68" y="79"/>
                    </a:lnTo>
                    <a:lnTo>
                      <a:pt x="66" y="79"/>
                    </a:lnTo>
                    <a:lnTo>
                      <a:pt x="66" y="76"/>
                    </a:lnTo>
                    <a:lnTo>
                      <a:pt x="63" y="76"/>
                    </a:lnTo>
                    <a:lnTo>
                      <a:pt x="66" y="76"/>
                    </a:lnTo>
                    <a:lnTo>
                      <a:pt x="63" y="76"/>
                    </a:lnTo>
                    <a:lnTo>
                      <a:pt x="66" y="76"/>
                    </a:lnTo>
                    <a:lnTo>
                      <a:pt x="63" y="76"/>
                    </a:lnTo>
                    <a:lnTo>
                      <a:pt x="61" y="76"/>
                    </a:lnTo>
                    <a:lnTo>
                      <a:pt x="61" y="74"/>
                    </a:lnTo>
                    <a:lnTo>
                      <a:pt x="61" y="76"/>
                    </a:lnTo>
                    <a:lnTo>
                      <a:pt x="61" y="74"/>
                    </a:lnTo>
                    <a:lnTo>
                      <a:pt x="63" y="74"/>
                    </a:lnTo>
                    <a:lnTo>
                      <a:pt x="61" y="74"/>
                    </a:lnTo>
                    <a:lnTo>
                      <a:pt x="63" y="74"/>
                    </a:lnTo>
                    <a:lnTo>
                      <a:pt x="61" y="74"/>
                    </a:lnTo>
                    <a:lnTo>
                      <a:pt x="63" y="74"/>
                    </a:lnTo>
                    <a:lnTo>
                      <a:pt x="61" y="74"/>
                    </a:lnTo>
                    <a:lnTo>
                      <a:pt x="63" y="74"/>
                    </a:lnTo>
                    <a:lnTo>
                      <a:pt x="63" y="71"/>
                    </a:lnTo>
                    <a:lnTo>
                      <a:pt x="61" y="71"/>
                    </a:lnTo>
                    <a:lnTo>
                      <a:pt x="63" y="71"/>
                    </a:lnTo>
                    <a:lnTo>
                      <a:pt x="63" y="74"/>
                    </a:lnTo>
                    <a:lnTo>
                      <a:pt x="66" y="74"/>
                    </a:lnTo>
                    <a:lnTo>
                      <a:pt x="68" y="74"/>
                    </a:lnTo>
                    <a:lnTo>
                      <a:pt x="66" y="74"/>
                    </a:lnTo>
                    <a:lnTo>
                      <a:pt x="68" y="74"/>
                    </a:lnTo>
                    <a:lnTo>
                      <a:pt x="70" y="74"/>
                    </a:lnTo>
                    <a:lnTo>
                      <a:pt x="70" y="71"/>
                    </a:lnTo>
                    <a:lnTo>
                      <a:pt x="68" y="71"/>
                    </a:lnTo>
                    <a:lnTo>
                      <a:pt x="70" y="71"/>
                    </a:lnTo>
                    <a:lnTo>
                      <a:pt x="68" y="71"/>
                    </a:lnTo>
                    <a:lnTo>
                      <a:pt x="70" y="71"/>
                    </a:lnTo>
                    <a:lnTo>
                      <a:pt x="70" y="69"/>
                    </a:lnTo>
                    <a:lnTo>
                      <a:pt x="70" y="71"/>
                    </a:lnTo>
                    <a:lnTo>
                      <a:pt x="73" y="71"/>
                    </a:lnTo>
                    <a:lnTo>
                      <a:pt x="73" y="74"/>
                    </a:lnTo>
                    <a:lnTo>
                      <a:pt x="73" y="71"/>
                    </a:lnTo>
                    <a:lnTo>
                      <a:pt x="73" y="69"/>
                    </a:lnTo>
                    <a:lnTo>
                      <a:pt x="73" y="71"/>
                    </a:lnTo>
                    <a:lnTo>
                      <a:pt x="75" y="71"/>
                    </a:lnTo>
                    <a:lnTo>
                      <a:pt x="75" y="69"/>
                    </a:lnTo>
                    <a:lnTo>
                      <a:pt x="73" y="69"/>
                    </a:lnTo>
                    <a:lnTo>
                      <a:pt x="75" y="69"/>
                    </a:lnTo>
                    <a:lnTo>
                      <a:pt x="73" y="69"/>
                    </a:lnTo>
                    <a:lnTo>
                      <a:pt x="73" y="66"/>
                    </a:lnTo>
                    <a:lnTo>
                      <a:pt x="75" y="66"/>
                    </a:lnTo>
                    <a:lnTo>
                      <a:pt x="78" y="66"/>
                    </a:lnTo>
                    <a:lnTo>
                      <a:pt x="75" y="66"/>
                    </a:lnTo>
                    <a:lnTo>
                      <a:pt x="78" y="66"/>
                    </a:lnTo>
                    <a:lnTo>
                      <a:pt x="80" y="66"/>
                    </a:lnTo>
                    <a:lnTo>
                      <a:pt x="83" y="66"/>
                    </a:lnTo>
                    <a:lnTo>
                      <a:pt x="80" y="66"/>
                    </a:lnTo>
                    <a:lnTo>
                      <a:pt x="80" y="64"/>
                    </a:lnTo>
                    <a:lnTo>
                      <a:pt x="83" y="64"/>
                    </a:lnTo>
                    <a:lnTo>
                      <a:pt x="83" y="66"/>
                    </a:lnTo>
                    <a:lnTo>
                      <a:pt x="85" y="66"/>
                    </a:lnTo>
                    <a:lnTo>
                      <a:pt x="83" y="66"/>
                    </a:lnTo>
                    <a:lnTo>
                      <a:pt x="83" y="64"/>
                    </a:lnTo>
                    <a:lnTo>
                      <a:pt x="80" y="64"/>
                    </a:lnTo>
                    <a:lnTo>
                      <a:pt x="83" y="64"/>
                    </a:lnTo>
                    <a:lnTo>
                      <a:pt x="80" y="64"/>
                    </a:lnTo>
                    <a:lnTo>
                      <a:pt x="83" y="64"/>
                    </a:lnTo>
                    <a:lnTo>
                      <a:pt x="83" y="61"/>
                    </a:lnTo>
                    <a:lnTo>
                      <a:pt x="80" y="61"/>
                    </a:lnTo>
                    <a:lnTo>
                      <a:pt x="80" y="64"/>
                    </a:lnTo>
                    <a:lnTo>
                      <a:pt x="80" y="66"/>
                    </a:lnTo>
                    <a:lnTo>
                      <a:pt x="83" y="66"/>
                    </a:lnTo>
                    <a:lnTo>
                      <a:pt x="80" y="66"/>
                    </a:lnTo>
                    <a:lnTo>
                      <a:pt x="78" y="66"/>
                    </a:lnTo>
                    <a:lnTo>
                      <a:pt x="75" y="66"/>
                    </a:lnTo>
                    <a:lnTo>
                      <a:pt x="78" y="66"/>
                    </a:lnTo>
                    <a:lnTo>
                      <a:pt x="78" y="64"/>
                    </a:lnTo>
                    <a:lnTo>
                      <a:pt x="75" y="64"/>
                    </a:lnTo>
                    <a:lnTo>
                      <a:pt x="75" y="66"/>
                    </a:lnTo>
                    <a:lnTo>
                      <a:pt x="73" y="66"/>
                    </a:lnTo>
                    <a:lnTo>
                      <a:pt x="73" y="69"/>
                    </a:lnTo>
                    <a:lnTo>
                      <a:pt x="70" y="69"/>
                    </a:lnTo>
                    <a:lnTo>
                      <a:pt x="70" y="66"/>
                    </a:lnTo>
                    <a:lnTo>
                      <a:pt x="70" y="69"/>
                    </a:lnTo>
                    <a:lnTo>
                      <a:pt x="68" y="69"/>
                    </a:lnTo>
                    <a:lnTo>
                      <a:pt x="68" y="66"/>
                    </a:lnTo>
                    <a:lnTo>
                      <a:pt x="68" y="69"/>
                    </a:lnTo>
                    <a:lnTo>
                      <a:pt x="68" y="66"/>
                    </a:lnTo>
                    <a:lnTo>
                      <a:pt x="68" y="69"/>
                    </a:lnTo>
                    <a:lnTo>
                      <a:pt x="68" y="71"/>
                    </a:lnTo>
                    <a:lnTo>
                      <a:pt x="68" y="69"/>
                    </a:lnTo>
                    <a:lnTo>
                      <a:pt x="66" y="69"/>
                    </a:lnTo>
                    <a:lnTo>
                      <a:pt x="68" y="69"/>
                    </a:lnTo>
                    <a:lnTo>
                      <a:pt x="66" y="69"/>
                    </a:lnTo>
                    <a:lnTo>
                      <a:pt x="68" y="69"/>
                    </a:lnTo>
                    <a:lnTo>
                      <a:pt x="66" y="69"/>
                    </a:lnTo>
                    <a:lnTo>
                      <a:pt x="66" y="66"/>
                    </a:lnTo>
                    <a:lnTo>
                      <a:pt x="66" y="69"/>
                    </a:lnTo>
                    <a:lnTo>
                      <a:pt x="66" y="66"/>
                    </a:lnTo>
                    <a:lnTo>
                      <a:pt x="66" y="69"/>
                    </a:lnTo>
                    <a:lnTo>
                      <a:pt x="66" y="71"/>
                    </a:lnTo>
                    <a:lnTo>
                      <a:pt x="66" y="69"/>
                    </a:lnTo>
                    <a:lnTo>
                      <a:pt x="66" y="71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3" y="71"/>
                    </a:lnTo>
                    <a:lnTo>
                      <a:pt x="61" y="71"/>
                    </a:lnTo>
                    <a:lnTo>
                      <a:pt x="61" y="74"/>
                    </a:lnTo>
                    <a:lnTo>
                      <a:pt x="61" y="71"/>
                    </a:lnTo>
                    <a:lnTo>
                      <a:pt x="58" y="71"/>
                    </a:lnTo>
                    <a:lnTo>
                      <a:pt x="58" y="74"/>
                    </a:lnTo>
                    <a:lnTo>
                      <a:pt x="58" y="71"/>
                    </a:lnTo>
                    <a:lnTo>
                      <a:pt x="58" y="74"/>
                    </a:lnTo>
                    <a:lnTo>
                      <a:pt x="58" y="71"/>
                    </a:lnTo>
                    <a:lnTo>
                      <a:pt x="58" y="74"/>
                    </a:lnTo>
                    <a:lnTo>
                      <a:pt x="58" y="71"/>
                    </a:lnTo>
                    <a:lnTo>
                      <a:pt x="58" y="74"/>
                    </a:lnTo>
                    <a:lnTo>
                      <a:pt x="56" y="74"/>
                    </a:lnTo>
                    <a:lnTo>
                      <a:pt x="56" y="71"/>
                    </a:lnTo>
                    <a:lnTo>
                      <a:pt x="58" y="71"/>
                    </a:lnTo>
                    <a:lnTo>
                      <a:pt x="58" y="69"/>
                    </a:lnTo>
                    <a:lnTo>
                      <a:pt x="58" y="71"/>
                    </a:lnTo>
                    <a:lnTo>
                      <a:pt x="58" y="69"/>
                    </a:lnTo>
                    <a:lnTo>
                      <a:pt x="58" y="66"/>
                    </a:lnTo>
                    <a:lnTo>
                      <a:pt x="58" y="69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6" y="74"/>
                    </a:lnTo>
                    <a:lnTo>
                      <a:pt x="56" y="71"/>
                    </a:lnTo>
                    <a:lnTo>
                      <a:pt x="56" y="74"/>
                    </a:lnTo>
                    <a:lnTo>
                      <a:pt x="56" y="76"/>
                    </a:lnTo>
                    <a:lnTo>
                      <a:pt x="53" y="76"/>
                    </a:lnTo>
                    <a:lnTo>
                      <a:pt x="53" y="74"/>
                    </a:lnTo>
                    <a:lnTo>
                      <a:pt x="53" y="76"/>
                    </a:lnTo>
                    <a:lnTo>
                      <a:pt x="53" y="74"/>
                    </a:lnTo>
                    <a:lnTo>
                      <a:pt x="53" y="76"/>
                    </a:lnTo>
                    <a:lnTo>
                      <a:pt x="53" y="74"/>
                    </a:lnTo>
                    <a:lnTo>
                      <a:pt x="51" y="74"/>
                    </a:lnTo>
                    <a:lnTo>
                      <a:pt x="51" y="76"/>
                    </a:lnTo>
                    <a:lnTo>
                      <a:pt x="51" y="74"/>
                    </a:lnTo>
                    <a:lnTo>
                      <a:pt x="51" y="76"/>
                    </a:lnTo>
                    <a:lnTo>
                      <a:pt x="48" y="76"/>
                    </a:lnTo>
                    <a:lnTo>
                      <a:pt x="48" y="74"/>
                    </a:lnTo>
                    <a:lnTo>
                      <a:pt x="51" y="74"/>
                    </a:lnTo>
                    <a:lnTo>
                      <a:pt x="48" y="74"/>
                    </a:lnTo>
                    <a:lnTo>
                      <a:pt x="51" y="74"/>
                    </a:lnTo>
                    <a:lnTo>
                      <a:pt x="48" y="74"/>
                    </a:lnTo>
                    <a:lnTo>
                      <a:pt x="51" y="74"/>
                    </a:lnTo>
                    <a:lnTo>
                      <a:pt x="48" y="74"/>
                    </a:lnTo>
                    <a:lnTo>
                      <a:pt x="51" y="74"/>
                    </a:lnTo>
                    <a:lnTo>
                      <a:pt x="51" y="71"/>
                    </a:lnTo>
                    <a:lnTo>
                      <a:pt x="48" y="71"/>
                    </a:lnTo>
                    <a:lnTo>
                      <a:pt x="51" y="71"/>
                    </a:lnTo>
                    <a:lnTo>
                      <a:pt x="48" y="71"/>
                    </a:lnTo>
                    <a:lnTo>
                      <a:pt x="51" y="71"/>
                    </a:lnTo>
                    <a:lnTo>
                      <a:pt x="51" y="69"/>
                    </a:lnTo>
                    <a:lnTo>
                      <a:pt x="51" y="66"/>
                    </a:lnTo>
                    <a:lnTo>
                      <a:pt x="51" y="69"/>
                    </a:lnTo>
                    <a:lnTo>
                      <a:pt x="51" y="71"/>
                    </a:lnTo>
                    <a:lnTo>
                      <a:pt x="48" y="71"/>
                    </a:lnTo>
                    <a:lnTo>
                      <a:pt x="48" y="74"/>
                    </a:lnTo>
                    <a:lnTo>
                      <a:pt x="48" y="76"/>
                    </a:lnTo>
                    <a:lnTo>
                      <a:pt x="46" y="76"/>
                    </a:lnTo>
                    <a:lnTo>
                      <a:pt x="48" y="76"/>
                    </a:lnTo>
                    <a:lnTo>
                      <a:pt x="48" y="74"/>
                    </a:lnTo>
                    <a:lnTo>
                      <a:pt x="46" y="74"/>
                    </a:lnTo>
                    <a:lnTo>
                      <a:pt x="48" y="74"/>
                    </a:lnTo>
                    <a:lnTo>
                      <a:pt x="46" y="74"/>
                    </a:lnTo>
                    <a:lnTo>
                      <a:pt x="48" y="74"/>
                    </a:lnTo>
                    <a:lnTo>
                      <a:pt x="46" y="74"/>
                    </a:lnTo>
                    <a:lnTo>
                      <a:pt x="46" y="76"/>
                    </a:lnTo>
                    <a:lnTo>
                      <a:pt x="46" y="74"/>
                    </a:lnTo>
                    <a:lnTo>
                      <a:pt x="44" y="74"/>
                    </a:lnTo>
                    <a:lnTo>
                      <a:pt x="44" y="76"/>
                    </a:lnTo>
                    <a:lnTo>
                      <a:pt x="46" y="76"/>
                    </a:lnTo>
                    <a:lnTo>
                      <a:pt x="44" y="76"/>
                    </a:lnTo>
                    <a:lnTo>
                      <a:pt x="46" y="76"/>
                    </a:lnTo>
                    <a:lnTo>
                      <a:pt x="44" y="76"/>
                    </a:lnTo>
                    <a:lnTo>
                      <a:pt x="44" y="79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9" name="Freeform 2476"/>
              <p:cNvSpPr>
                <a:spLocks noEditPoints="1"/>
              </p:cNvSpPr>
              <p:nvPr/>
            </p:nvSpPr>
            <p:spPr bwMode="auto">
              <a:xfrm>
                <a:off x="3136" y="2615"/>
                <a:ext cx="146" cy="135"/>
              </a:xfrm>
              <a:custGeom>
                <a:avLst/>
                <a:gdLst>
                  <a:gd name="T0" fmla="*/ 9 w 146"/>
                  <a:gd name="T1" fmla="*/ 81 h 135"/>
                  <a:gd name="T2" fmla="*/ 46 w 146"/>
                  <a:gd name="T3" fmla="*/ 0 h 135"/>
                  <a:gd name="T4" fmla="*/ 58 w 146"/>
                  <a:gd name="T5" fmla="*/ 10 h 135"/>
                  <a:gd name="T6" fmla="*/ 68 w 146"/>
                  <a:gd name="T7" fmla="*/ 22 h 135"/>
                  <a:gd name="T8" fmla="*/ 78 w 146"/>
                  <a:gd name="T9" fmla="*/ 20 h 135"/>
                  <a:gd name="T10" fmla="*/ 92 w 146"/>
                  <a:gd name="T11" fmla="*/ 35 h 135"/>
                  <a:gd name="T12" fmla="*/ 110 w 146"/>
                  <a:gd name="T13" fmla="*/ 39 h 135"/>
                  <a:gd name="T14" fmla="*/ 124 w 146"/>
                  <a:gd name="T15" fmla="*/ 52 h 135"/>
                  <a:gd name="T16" fmla="*/ 134 w 146"/>
                  <a:gd name="T17" fmla="*/ 66 h 135"/>
                  <a:gd name="T18" fmla="*/ 139 w 146"/>
                  <a:gd name="T19" fmla="*/ 74 h 135"/>
                  <a:gd name="T20" fmla="*/ 136 w 146"/>
                  <a:gd name="T21" fmla="*/ 79 h 135"/>
                  <a:gd name="T22" fmla="*/ 129 w 146"/>
                  <a:gd name="T23" fmla="*/ 86 h 135"/>
                  <a:gd name="T24" fmla="*/ 136 w 146"/>
                  <a:gd name="T25" fmla="*/ 96 h 135"/>
                  <a:gd name="T26" fmla="*/ 132 w 146"/>
                  <a:gd name="T27" fmla="*/ 113 h 135"/>
                  <a:gd name="T28" fmla="*/ 119 w 146"/>
                  <a:gd name="T29" fmla="*/ 127 h 135"/>
                  <a:gd name="T30" fmla="*/ 100 w 146"/>
                  <a:gd name="T31" fmla="*/ 135 h 135"/>
                  <a:gd name="T32" fmla="*/ 83 w 146"/>
                  <a:gd name="T33" fmla="*/ 130 h 135"/>
                  <a:gd name="T34" fmla="*/ 61 w 146"/>
                  <a:gd name="T35" fmla="*/ 132 h 135"/>
                  <a:gd name="T36" fmla="*/ 51 w 146"/>
                  <a:gd name="T37" fmla="*/ 130 h 135"/>
                  <a:gd name="T38" fmla="*/ 31 w 146"/>
                  <a:gd name="T39" fmla="*/ 120 h 135"/>
                  <a:gd name="T40" fmla="*/ 14 w 146"/>
                  <a:gd name="T41" fmla="*/ 120 h 135"/>
                  <a:gd name="T42" fmla="*/ 0 w 146"/>
                  <a:gd name="T43" fmla="*/ 105 h 135"/>
                  <a:gd name="T44" fmla="*/ 2 w 146"/>
                  <a:gd name="T45" fmla="*/ 88 h 135"/>
                  <a:gd name="T46" fmla="*/ 7 w 146"/>
                  <a:gd name="T47" fmla="*/ 79 h 135"/>
                  <a:gd name="T48" fmla="*/ 9 w 146"/>
                  <a:gd name="T49" fmla="*/ 59 h 135"/>
                  <a:gd name="T50" fmla="*/ 9 w 146"/>
                  <a:gd name="T51" fmla="*/ 39 h 135"/>
                  <a:gd name="T52" fmla="*/ 17 w 146"/>
                  <a:gd name="T53" fmla="*/ 27 h 135"/>
                  <a:gd name="T54" fmla="*/ 19 w 146"/>
                  <a:gd name="T55" fmla="*/ 17 h 135"/>
                  <a:gd name="T56" fmla="*/ 24 w 146"/>
                  <a:gd name="T57" fmla="*/ 3 h 135"/>
                  <a:gd name="T58" fmla="*/ 44 w 146"/>
                  <a:gd name="T59" fmla="*/ 76 h 135"/>
                  <a:gd name="T60" fmla="*/ 39 w 146"/>
                  <a:gd name="T61" fmla="*/ 79 h 135"/>
                  <a:gd name="T62" fmla="*/ 34 w 146"/>
                  <a:gd name="T63" fmla="*/ 81 h 135"/>
                  <a:gd name="T64" fmla="*/ 26 w 146"/>
                  <a:gd name="T65" fmla="*/ 81 h 135"/>
                  <a:gd name="T66" fmla="*/ 31 w 146"/>
                  <a:gd name="T67" fmla="*/ 83 h 135"/>
                  <a:gd name="T68" fmla="*/ 34 w 146"/>
                  <a:gd name="T69" fmla="*/ 83 h 135"/>
                  <a:gd name="T70" fmla="*/ 41 w 146"/>
                  <a:gd name="T71" fmla="*/ 86 h 135"/>
                  <a:gd name="T72" fmla="*/ 39 w 146"/>
                  <a:gd name="T73" fmla="*/ 83 h 135"/>
                  <a:gd name="T74" fmla="*/ 39 w 146"/>
                  <a:gd name="T75" fmla="*/ 81 h 135"/>
                  <a:gd name="T76" fmla="*/ 46 w 146"/>
                  <a:gd name="T77" fmla="*/ 76 h 135"/>
                  <a:gd name="T78" fmla="*/ 53 w 146"/>
                  <a:gd name="T79" fmla="*/ 76 h 135"/>
                  <a:gd name="T80" fmla="*/ 61 w 146"/>
                  <a:gd name="T81" fmla="*/ 76 h 135"/>
                  <a:gd name="T82" fmla="*/ 61 w 146"/>
                  <a:gd name="T83" fmla="*/ 79 h 135"/>
                  <a:gd name="T84" fmla="*/ 66 w 146"/>
                  <a:gd name="T85" fmla="*/ 76 h 135"/>
                  <a:gd name="T86" fmla="*/ 61 w 146"/>
                  <a:gd name="T87" fmla="*/ 74 h 135"/>
                  <a:gd name="T88" fmla="*/ 68 w 146"/>
                  <a:gd name="T89" fmla="*/ 74 h 135"/>
                  <a:gd name="T90" fmla="*/ 73 w 146"/>
                  <a:gd name="T91" fmla="*/ 71 h 135"/>
                  <a:gd name="T92" fmla="*/ 75 w 146"/>
                  <a:gd name="T93" fmla="*/ 66 h 135"/>
                  <a:gd name="T94" fmla="*/ 83 w 146"/>
                  <a:gd name="T95" fmla="*/ 66 h 135"/>
                  <a:gd name="T96" fmla="*/ 80 w 146"/>
                  <a:gd name="T97" fmla="*/ 66 h 135"/>
                  <a:gd name="T98" fmla="*/ 70 w 146"/>
                  <a:gd name="T99" fmla="*/ 69 h 135"/>
                  <a:gd name="T100" fmla="*/ 68 w 146"/>
                  <a:gd name="T101" fmla="*/ 69 h 135"/>
                  <a:gd name="T102" fmla="*/ 63 w 146"/>
                  <a:gd name="T103" fmla="*/ 71 h 135"/>
                  <a:gd name="T104" fmla="*/ 58 w 146"/>
                  <a:gd name="T105" fmla="*/ 74 h 135"/>
                  <a:gd name="T106" fmla="*/ 56 w 146"/>
                  <a:gd name="T107" fmla="*/ 69 h 135"/>
                  <a:gd name="T108" fmla="*/ 53 w 146"/>
                  <a:gd name="T109" fmla="*/ 74 h 135"/>
                  <a:gd name="T110" fmla="*/ 51 w 146"/>
                  <a:gd name="T111" fmla="*/ 74 h 135"/>
                  <a:gd name="T112" fmla="*/ 51 w 146"/>
                  <a:gd name="T113" fmla="*/ 71 h 135"/>
                  <a:gd name="T114" fmla="*/ 46 w 146"/>
                  <a:gd name="T115" fmla="*/ 7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6" h="135">
                    <a:moveTo>
                      <a:pt x="2" y="108"/>
                    </a:moveTo>
                    <a:lnTo>
                      <a:pt x="0" y="108"/>
                    </a:lnTo>
                    <a:lnTo>
                      <a:pt x="2" y="108"/>
                    </a:lnTo>
                    <a:moveTo>
                      <a:pt x="132" y="86"/>
                    </a:moveTo>
                    <a:lnTo>
                      <a:pt x="129" y="86"/>
                    </a:lnTo>
                    <a:lnTo>
                      <a:pt x="132" y="86"/>
                    </a:lnTo>
                    <a:moveTo>
                      <a:pt x="7" y="83"/>
                    </a:moveTo>
                    <a:lnTo>
                      <a:pt x="4" y="83"/>
                    </a:lnTo>
                    <a:lnTo>
                      <a:pt x="7" y="83"/>
                    </a:lnTo>
                    <a:moveTo>
                      <a:pt x="7" y="83"/>
                    </a:moveTo>
                    <a:lnTo>
                      <a:pt x="9" y="81"/>
                    </a:lnTo>
                    <a:lnTo>
                      <a:pt x="7" y="83"/>
                    </a:lnTo>
                    <a:moveTo>
                      <a:pt x="7" y="81"/>
                    </a:moveTo>
                    <a:lnTo>
                      <a:pt x="7" y="83"/>
                    </a:lnTo>
                    <a:lnTo>
                      <a:pt x="7" y="81"/>
                    </a:lnTo>
                    <a:moveTo>
                      <a:pt x="9" y="83"/>
                    </a:moveTo>
                    <a:lnTo>
                      <a:pt x="9" y="81"/>
                    </a:lnTo>
                    <a:lnTo>
                      <a:pt x="9" y="83"/>
                    </a:lnTo>
                    <a:moveTo>
                      <a:pt x="39" y="0"/>
                    </a:moveTo>
                    <a:lnTo>
                      <a:pt x="41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6" y="3"/>
                    </a:lnTo>
                    <a:lnTo>
                      <a:pt x="48" y="3"/>
                    </a:lnTo>
                    <a:lnTo>
                      <a:pt x="48" y="5"/>
                    </a:lnTo>
                    <a:lnTo>
                      <a:pt x="51" y="5"/>
                    </a:lnTo>
                    <a:lnTo>
                      <a:pt x="51" y="8"/>
                    </a:lnTo>
                    <a:lnTo>
                      <a:pt x="53" y="8"/>
                    </a:lnTo>
                    <a:lnTo>
                      <a:pt x="53" y="10"/>
                    </a:lnTo>
                    <a:lnTo>
                      <a:pt x="56" y="10"/>
                    </a:lnTo>
                    <a:lnTo>
                      <a:pt x="56" y="13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58" y="13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63" y="15"/>
                    </a:lnTo>
                    <a:lnTo>
                      <a:pt x="61" y="15"/>
                    </a:lnTo>
                    <a:lnTo>
                      <a:pt x="63" y="15"/>
                    </a:lnTo>
                    <a:lnTo>
                      <a:pt x="63" y="17"/>
                    </a:lnTo>
                    <a:lnTo>
                      <a:pt x="66" y="17"/>
                    </a:lnTo>
                    <a:lnTo>
                      <a:pt x="66" y="20"/>
                    </a:lnTo>
                    <a:lnTo>
                      <a:pt x="68" y="20"/>
                    </a:lnTo>
                    <a:lnTo>
                      <a:pt x="68" y="22"/>
                    </a:lnTo>
                    <a:lnTo>
                      <a:pt x="66" y="22"/>
                    </a:lnTo>
                    <a:lnTo>
                      <a:pt x="66" y="25"/>
                    </a:lnTo>
                    <a:lnTo>
                      <a:pt x="66" y="27"/>
                    </a:lnTo>
                    <a:lnTo>
                      <a:pt x="68" y="27"/>
                    </a:lnTo>
                    <a:lnTo>
                      <a:pt x="70" y="27"/>
                    </a:lnTo>
                    <a:lnTo>
                      <a:pt x="73" y="27"/>
                    </a:lnTo>
                    <a:lnTo>
                      <a:pt x="73" y="25"/>
                    </a:lnTo>
                    <a:lnTo>
                      <a:pt x="75" y="25"/>
                    </a:lnTo>
                    <a:lnTo>
                      <a:pt x="78" y="25"/>
                    </a:lnTo>
                    <a:lnTo>
                      <a:pt x="78" y="22"/>
                    </a:lnTo>
                    <a:lnTo>
                      <a:pt x="78" y="20"/>
                    </a:lnTo>
                    <a:lnTo>
                      <a:pt x="78" y="22"/>
                    </a:lnTo>
                    <a:lnTo>
                      <a:pt x="80" y="22"/>
                    </a:lnTo>
                    <a:lnTo>
                      <a:pt x="80" y="25"/>
                    </a:lnTo>
                    <a:lnTo>
                      <a:pt x="83" y="25"/>
                    </a:lnTo>
                    <a:lnTo>
                      <a:pt x="85" y="27"/>
                    </a:lnTo>
                    <a:lnTo>
                      <a:pt x="85" y="30"/>
                    </a:lnTo>
                    <a:lnTo>
                      <a:pt x="88" y="30"/>
                    </a:lnTo>
                    <a:lnTo>
                      <a:pt x="88" y="32"/>
                    </a:lnTo>
                    <a:lnTo>
                      <a:pt x="90" y="32"/>
                    </a:lnTo>
                    <a:lnTo>
                      <a:pt x="90" y="35"/>
                    </a:lnTo>
                    <a:lnTo>
                      <a:pt x="92" y="35"/>
                    </a:lnTo>
                    <a:lnTo>
                      <a:pt x="95" y="35"/>
                    </a:lnTo>
                    <a:lnTo>
                      <a:pt x="95" y="32"/>
                    </a:lnTo>
                    <a:lnTo>
                      <a:pt x="95" y="35"/>
                    </a:lnTo>
                    <a:lnTo>
                      <a:pt x="95" y="37"/>
                    </a:lnTo>
                    <a:lnTo>
                      <a:pt x="97" y="37"/>
                    </a:lnTo>
                    <a:lnTo>
                      <a:pt x="100" y="37"/>
                    </a:lnTo>
                    <a:lnTo>
                      <a:pt x="102" y="37"/>
                    </a:lnTo>
                    <a:lnTo>
                      <a:pt x="105" y="37"/>
                    </a:lnTo>
                    <a:lnTo>
                      <a:pt x="105" y="39"/>
                    </a:lnTo>
                    <a:lnTo>
                      <a:pt x="107" y="39"/>
                    </a:lnTo>
                    <a:lnTo>
                      <a:pt x="110" y="39"/>
                    </a:lnTo>
                    <a:lnTo>
                      <a:pt x="110" y="42"/>
                    </a:lnTo>
                    <a:lnTo>
                      <a:pt x="110" y="44"/>
                    </a:lnTo>
                    <a:lnTo>
                      <a:pt x="112" y="44"/>
                    </a:lnTo>
                    <a:lnTo>
                      <a:pt x="112" y="47"/>
                    </a:lnTo>
                    <a:lnTo>
                      <a:pt x="114" y="47"/>
                    </a:lnTo>
                    <a:lnTo>
                      <a:pt x="117" y="47"/>
                    </a:lnTo>
                    <a:lnTo>
                      <a:pt x="117" y="49"/>
                    </a:lnTo>
                    <a:lnTo>
                      <a:pt x="119" y="49"/>
                    </a:lnTo>
                    <a:lnTo>
                      <a:pt x="122" y="49"/>
                    </a:lnTo>
                    <a:lnTo>
                      <a:pt x="122" y="52"/>
                    </a:lnTo>
                    <a:lnTo>
                      <a:pt x="124" y="52"/>
                    </a:lnTo>
                    <a:lnTo>
                      <a:pt x="127" y="52"/>
                    </a:lnTo>
                    <a:lnTo>
                      <a:pt x="127" y="54"/>
                    </a:lnTo>
                    <a:lnTo>
                      <a:pt x="127" y="52"/>
                    </a:lnTo>
                    <a:lnTo>
                      <a:pt x="127" y="54"/>
                    </a:lnTo>
                    <a:lnTo>
                      <a:pt x="129" y="54"/>
                    </a:lnTo>
                    <a:lnTo>
                      <a:pt x="129" y="57"/>
                    </a:lnTo>
                    <a:lnTo>
                      <a:pt x="132" y="59"/>
                    </a:lnTo>
                    <a:lnTo>
                      <a:pt x="132" y="61"/>
                    </a:lnTo>
                    <a:lnTo>
                      <a:pt x="132" y="64"/>
                    </a:lnTo>
                    <a:lnTo>
                      <a:pt x="134" y="64"/>
                    </a:lnTo>
                    <a:lnTo>
                      <a:pt x="134" y="66"/>
                    </a:lnTo>
                    <a:lnTo>
                      <a:pt x="136" y="66"/>
                    </a:lnTo>
                    <a:lnTo>
                      <a:pt x="139" y="69"/>
                    </a:lnTo>
                    <a:lnTo>
                      <a:pt x="141" y="69"/>
                    </a:lnTo>
                    <a:lnTo>
                      <a:pt x="141" y="71"/>
                    </a:lnTo>
                    <a:lnTo>
                      <a:pt x="141" y="69"/>
                    </a:lnTo>
                    <a:lnTo>
                      <a:pt x="144" y="69"/>
                    </a:lnTo>
                    <a:lnTo>
                      <a:pt x="144" y="71"/>
                    </a:lnTo>
                    <a:lnTo>
                      <a:pt x="146" y="74"/>
                    </a:lnTo>
                    <a:lnTo>
                      <a:pt x="144" y="74"/>
                    </a:lnTo>
                    <a:lnTo>
                      <a:pt x="141" y="74"/>
                    </a:lnTo>
                    <a:lnTo>
                      <a:pt x="139" y="74"/>
                    </a:lnTo>
                    <a:lnTo>
                      <a:pt x="141" y="74"/>
                    </a:lnTo>
                    <a:lnTo>
                      <a:pt x="139" y="74"/>
                    </a:lnTo>
                    <a:lnTo>
                      <a:pt x="141" y="74"/>
                    </a:lnTo>
                    <a:lnTo>
                      <a:pt x="141" y="76"/>
                    </a:lnTo>
                    <a:lnTo>
                      <a:pt x="141" y="79"/>
                    </a:lnTo>
                    <a:lnTo>
                      <a:pt x="141" y="76"/>
                    </a:lnTo>
                    <a:lnTo>
                      <a:pt x="141" y="79"/>
                    </a:lnTo>
                    <a:lnTo>
                      <a:pt x="139" y="79"/>
                    </a:lnTo>
                    <a:lnTo>
                      <a:pt x="141" y="79"/>
                    </a:lnTo>
                    <a:lnTo>
                      <a:pt x="139" y="79"/>
                    </a:lnTo>
                    <a:lnTo>
                      <a:pt x="136" y="79"/>
                    </a:lnTo>
                    <a:lnTo>
                      <a:pt x="136" y="81"/>
                    </a:lnTo>
                    <a:lnTo>
                      <a:pt x="134" y="81"/>
                    </a:lnTo>
                    <a:lnTo>
                      <a:pt x="134" y="83"/>
                    </a:lnTo>
                    <a:lnTo>
                      <a:pt x="134" y="81"/>
                    </a:lnTo>
                    <a:lnTo>
                      <a:pt x="134" y="83"/>
                    </a:lnTo>
                    <a:lnTo>
                      <a:pt x="132" y="83"/>
                    </a:lnTo>
                    <a:lnTo>
                      <a:pt x="132" y="86"/>
                    </a:lnTo>
                    <a:lnTo>
                      <a:pt x="132" y="83"/>
                    </a:lnTo>
                    <a:lnTo>
                      <a:pt x="134" y="86"/>
                    </a:lnTo>
                    <a:lnTo>
                      <a:pt x="132" y="86"/>
                    </a:lnTo>
                    <a:lnTo>
                      <a:pt x="129" y="86"/>
                    </a:lnTo>
                    <a:lnTo>
                      <a:pt x="132" y="86"/>
                    </a:lnTo>
                    <a:lnTo>
                      <a:pt x="129" y="86"/>
                    </a:lnTo>
                    <a:lnTo>
                      <a:pt x="132" y="86"/>
                    </a:lnTo>
                    <a:lnTo>
                      <a:pt x="134" y="86"/>
                    </a:lnTo>
                    <a:lnTo>
                      <a:pt x="132" y="86"/>
                    </a:lnTo>
                    <a:lnTo>
                      <a:pt x="132" y="88"/>
                    </a:lnTo>
                    <a:lnTo>
                      <a:pt x="134" y="88"/>
                    </a:lnTo>
                    <a:lnTo>
                      <a:pt x="134" y="91"/>
                    </a:lnTo>
                    <a:lnTo>
                      <a:pt x="134" y="93"/>
                    </a:lnTo>
                    <a:lnTo>
                      <a:pt x="134" y="96"/>
                    </a:lnTo>
                    <a:lnTo>
                      <a:pt x="136" y="96"/>
                    </a:lnTo>
                    <a:lnTo>
                      <a:pt x="136" y="98"/>
                    </a:lnTo>
                    <a:lnTo>
                      <a:pt x="136" y="101"/>
                    </a:lnTo>
                    <a:lnTo>
                      <a:pt x="139" y="101"/>
                    </a:lnTo>
                    <a:lnTo>
                      <a:pt x="139" y="103"/>
                    </a:lnTo>
                    <a:lnTo>
                      <a:pt x="136" y="103"/>
                    </a:lnTo>
                    <a:lnTo>
                      <a:pt x="136" y="105"/>
                    </a:lnTo>
                    <a:lnTo>
                      <a:pt x="136" y="108"/>
                    </a:lnTo>
                    <a:lnTo>
                      <a:pt x="136" y="110"/>
                    </a:lnTo>
                    <a:lnTo>
                      <a:pt x="134" y="110"/>
                    </a:lnTo>
                    <a:lnTo>
                      <a:pt x="134" y="113"/>
                    </a:lnTo>
                    <a:lnTo>
                      <a:pt x="132" y="113"/>
                    </a:lnTo>
                    <a:lnTo>
                      <a:pt x="132" y="115"/>
                    </a:lnTo>
                    <a:lnTo>
                      <a:pt x="129" y="115"/>
                    </a:lnTo>
                    <a:lnTo>
                      <a:pt x="129" y="118"/>
                    </a:lnTo>
                    <a:lnTo>
                      <a:pt x="129" y="120"/>
                    </a:lnTo>
                    <a:lnTo>
                      <a:pt x="127" y="120"/>
                    </a:lnTo>
                    <a:lnTo>
                      <a:pt x="124" y="123"/>
                    </a:lnTo>
                    <a:lnTo>
                      <a:pt x="122" y="123"/>
                    </a:lnTo>
                    <a:lnTo>
                      <a:pt x="119" y="125"/>
                    </a:lnTo>
                    <a:lnTo>
                      <a:pt x="119" y="127"/>
                    </a:lnTo>
                    <a:lnTo>
                      <a:pt x="117" y="127"/>
                    </a:lnTo>
                    <a:lnTo>
                      <a:pt x="119" y="127"/>
                    </a:lnTo>
                    <a:lnTo>
                      <a:pt x="117" y="127"/>
                    </a:lnTo>
                    <a:lnTo>
                      <a:pt x="114" y="127"/>
                    </a:lnTo>
                    <a:lnTo>
                      <a:pt x="112" y="127"/>
                    </a:lnTo>
                    <a:lnTo>
                      <a:pt x="112" y="130"/>
                    </a:lnTo>
                    <a:lnTo>
                      <a:pt x="110" y="130"/>
                    </a:lnTo>
                    <a:lnTo>
                      <a:pt x="107" y="130"/>
                    </a:lnTo>
                    <a:lnTo>
                      <a:pt x="107" y="132"/>
                    </a:lnTo>
                    <a:lnTo>
                      <a:pt x="105" y="132"/>
                    </a:lnTo>
                    <a:lnTo>
                      <a:pt x="102" y="132"/>
                    </a:lnTo>
                    <a:lnTo>
                      <a:pt x="100" y="132"/>
                    </a:lnTo>
                    <a:lnTo>
                      <a:pt x="100" y="135"/>
                    </a:lnTo>
                    <a:lnTo>
                      <a:pt x="97" y="135"/>
                    </a:lnTo>
                    <a:lnTo>
                      <a:pt x="95" y="135"/>
                    </a:lnTo>
                    <a:lnTo>
                      <a:pt x="97" y="135"/>
                    </a:lnTo>
                    <a:lnTo>
                      <a:pt x="95" y="135"/>
                    </a:lnTo>
                    <a:lnTo>
                      <a:pt x="92" y="135"/>
                    </a:lnTo>
                    <a:lnTo>
                      <a:pt x="92" y="132"/>
                    </a:lnTo>
                    <a:lnTo>
                      <a:pt x="90" y="132"/>
                    </a:lnTo>
                    <a:lnTo>
                      <a:pt x="88" y="132"/>
                    </a:lnTo>
                    <a:lnTo>
                      <a:pt x="85" y="132"/>
                    </a:lnTo>
                    <a:lnTo>
                      <a:pt x="85" y="130"/>
                    </a:lnTo>
                    <a:lnTo>
                      <a:pt x="83" y="130"/>
                    </a:lnTo>
                    <a:lnTo>
                      <a:pt x="80" y="130"/>
                    </a:lnTo>
                    <a:lnTo>
                      <a:pt x="78" y="130"/>
                    </a:lnTo>
                    <a:lnTo>
                      <a:pt x="75" y="130"/>
                    </a:lnTo>
                    <a:lnTo>
                      <a:pt x="73" y="130"/>
                    </a:lnTo>
                    <a:lnTo>
                      <a:pt x="70" y="130"/>
                    </a:lnTo>
                    <a:lnTo>
                      <a:pt x="68" y="132"/>
                    </a:lnTo>
                    <a:lnTo>
                      <a:pt x="66" y="132"/>
                    </a:lnTo>
                    <a:lnTo>
                      <a:pt x="63" y="132"/>
                    </a:lnTo>
                    <a:lnTo>
                      <a:pt x="63" y="135"/>
                    </a:lnTo>
                    <a:lnTo>
                      <a:pt x="61" y="135"/>
                    </a:lnTo>
                    <a:lnTo>
                      <a:pt x="61" y="132"/>
                    </a:lnTo>
                    <a:lnTo>
                      <a:pt x="61" y="135"/>
                    </a:lnTo>
                    <a:lnTo>
                      <a:pt x="61" y="132"/>
                    </a:lnTo>
                    <a:lnTo>
                      <a:pt x="58" y="132"/>
                    </a:lnTo>
                    <a:lnTo>
                      <a:pt x="58" y="135"/>
                    </a:lnTo>
                    <a:lnTo>
                      <a:pt x="58" y="132"/>
                    </a:lnTo>
                    <a:lnTo>
                      <a:pt x="56" y="132"/>
                    </a:lnTo>
                    <a:lnTo>
                      <a:pt x="56" y="130"/>
                    </a:lnTo>
                    <a:lnTo>
                      <a:pt x="58" y="130"/>
                    </a:lnTo>
                    <a:lnTo>
                      <a:pt x="56" y="130"/>
                    </a:lnTo>
                    <a:lnTo>
                      <a:pt x="53" y="130"/>
                    </a:lnTo>
                    <a:lnTo>
                      <a:pt x="51" y="130"/>
                    </a:lnTo>
                    <a:lnTo>
                      <a:pt x="48" y="127"/>
                    </a:lnTo>
                    <a:lnTo>
                      <a:pt x="46" y="127"/>
                    </a:lnTo>
                    <a:lnTo>
                      <a:pt x="44" y="127"/>
                    </a:lnTo>
                    <a:lnTo>
                      <a:pt x="41" y="127"/>
                    </a:lnTo>
                    <a:lnTo>
                      <a:pt x="41" y="125"/>
                    </a:lnTo>
                    <a:lnTo>
                      <a:pt x="39" y="125"/>
                    </a:lnTo>
                    <a:lnTo>
                      <a:pt x="39" y="123"/>
                    </a:lnTo>
                    <a:lnTo>
                      <a:pt x="36" y="123"/>
                    </a:lnTo>
                    <a:lnTo>
                      <a:pt x="36" y="120"/>
                    </a:lnTo>
                    <a:lnTo>
                      <a:pt x="34" y="120"/>
                    </a:lnTo>
                    <a:lnTo>
                      <a:pt x="31" y="120"/>
                    </a:lnTo>
                    <a:lnTo>
                      <a:pt x="29" y="120"/>
                    </a:lnTo>
                    <a:lnTo>
                      <a:pt x="26" y="120"/>
                    </a:lnTo>
                    <a:lnTo>
                      <a:pt x="24" y="120"/>
                    </a:lnTo>
                    <a:lnTo>
                      <a:pt x="22" y="120"/>
                    </a:lnTo>
                    <a:lnTo>
                      <a:pt x="19" y="120"/>
                    </a:lnTo>
                    <a:lnTo>
                      <a:pt x="19" y="123"/>
                    </a:lnTo>
                    <a:lnTo>
                      <a:pt x="17" y="123"/>
                    </a:lnTo>
                    <a:lnTo>
                      <a:pt x="14" y="123"/>
                    </a:lnTo>
                    <a:lnTo>
                      <a:pt x="17" y="123"/>
                    </a:lnTo>
                    <a:lnTo>
                      <a:pt x="17" y="120"/>
                    </a:lnTo>
                    <a:lnTo>
                      <a:pt x="14" y="120"/>
                    </a:lnTo>
                    <a:lnTo>
                      <a:pt x="14" y="118"/>
                    </a:lnTo>
                    <a:lnTo>
                      <a:pt x="12" y="118"/>
                    </a:lnTo>
                    <a:lnTo>
                      <a:pt x="12" y="115"/>
                    </a:lnTo>
                    <a:lnTo>
                      <a:pt x="9" y="115"/>
                    </a:lnTo>
                    <a:lnTo>
                      <a:pt x="9" y="113"/>
                    </a:lnTo>
                    <a:lnTo>
                      <a:pt x="7" y="113"/>
                    </a:lnTo>
                    <a:lnTo>
                      <a:pt x="4" y="113"/>
                    </a:lnTo>
                    <a:lnTo>
                      <a:pt x="4" y="110"/>
                    </a:lnTo>
                    <a:lnTo>
                      <a:pt x="4" y="108"/>
                    </a:lnTo>
                    <a:lnTo>
                      <a:pt x="2" y="108"/>
                    </a:lnTo>
                    <a:lnTo>
                      <a:pt x="0" y="105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0" y="93"/>
                    </a:lnTo>
                    <a:lnTo>
                      <a:pt x="2" y="93"/>
                    </a:lnTo>
                    <a:lnTo>
                      <a:pt x="2" y="91"/>
                    </a:lnTo>
                    <a:lnTo>
                      <a:pt x="0" y="93"/>
                    </a:lnTo>
                    <a:lnTo>
                      <a:pt x="0" y="91"/>
                    </a:lnTo>
                    <a:lnTo>
                      <a:pt x="2" y="91"/>
                    </a:lnTo>
                    <a:lnTo>
                      <a:pt x="2" y="88"/>
                    </a:lnTo>
                    <a:lnTo>
                      <a:pt x="2" y="8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7" y="83"/>
                    </a:lnTo>
                    <a:lnTo>
                      <a:pt x="9" y="83"/>
                    </a:lnTo>
                    <a:lnTo>
                      <a:pt x="9" y="81"/>
                    </a:lnTo>
                    <a:lnTo>
                      <a:pt x="9" y="79"/>
                    </a:lnTo>
                    <a:lnTo>
                      <a:pt x="9" y="81"/>
                    </a:lnTo>
                    <a:lnTo>
                      <a:pt x="7" y="81"/>
                    </a:lnTo>
                    <a:lnTo>
                      <a:pt x="9" y="79"/>
                    </a:lnTo>
                    <a:lnTo>
                      <a:pt x="7" y="79"/>
                    </a:lnTo>
                    <a:lnTo>
                      <a:pt x="9" y="79"/>
                    </a:lnTo>
                    <a:lnTo>
                      <a:pt x="9" y="76"/>
                    </a:lnTo>
                    <a:lnTo>
                      <a:pt x="7" y="76"/>
                    </a:lnTo>
                    <a:lnTo>
                      <a:pt x="7" y="74"/>
                    </a:lnTo>
                    <a:lnTo>
                      <a:pt x="7" y="71"/>
                    </a:lnTo>
                    <a:lnTo>
                      <a:pt x="7" y="69"/>
                    </a:lnTo>
                    <a:lnTo>
                      <a:pt x="7" y="66"/>
                    </a:lnTo>
                    <a:lnTo>
                      <a:pt x="7" y="64"/>
                    </a:lnTo>
                    <a:lnTo>
                      <a:pt x="7" y="61"/>
                    </a:lnTo>
                    <a:lnTo>
                      <a:pt x="9" y="61"/>
                    </a:lnTo>
                    <a:lnTo>
                      <a:pt x="9" y="59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7" y="54"/>
                    </a:lnTo>
                    <a:lnTo>
                      <a:pt x="7" y="52"/>
                    </a:lnTo>
                    <a:lnTo>
                      <a:pt x="7" y="49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12" y="44"/>
                    </a:lnTo>
                    <a:lnTo>
                      <a:pt x="12" y="42"/>
                    </a:lnTo>
                    <a:lnTo>
                      <a:pt x="12" y="39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12" y="37"/>
                    </a:lnTo>
                    <a:lnTo>
                      <a:pt x="12" y="35"/>
                    </a:lnTo>
                    <a:lnTo>
                      <a:pt x="14" y="32"/>
                    </a:lnTo>
                    <a:lnTo>
                      <a:pt x="14" y="35"/>
                    </a:lnTo>
                    <a:lnTo>
                      <a:pt x="14" y="32"/>
                    </a:lnTo>
                    <a:lnTo>
                      <a:pt x="17" y="32"/>
                    </a:lnTo>
                    <a:lnTo>
                      <a:pt x="17" y="30"/>
                    </a:lnTo>
                    <a:lnTo>
                      <a:pt x="14" y="30"/>
                    </a:lnTo>
                    <a:lnTo>
                      <a:pt x="17" y="30"/>
                    </a:lnTo>
                    <a:lnTo>
                      <a:pt x="17" y="27"/>
                    </a:lnTo>
                    <a:lnTo>
                      <a:pt x="17" y="25"/>
                    </a:lnTo>
                    <a:lnTo>
                      <a:pt x="14" y="25"/>
                    </a:lnTo>
                    <a:lnTo>
                      <a:pt x="17" y="25"/>
                    </a:lnTo>
                    <a:lnTo>
                      <a:pt x="19" y="25"/>
                    </a:lnTo>
                    <a:lnTo>
                      <a:pt x="22" y="25"/>
                    </a:lnTo>
                    <a:lnTo>
                      <a:pt x="19" y="25"/>
                    </a:lnTo>
                    <a:lnTo>
                      <a:pt x="19" y="22"/>
                    </a:lnTo>
                    <a:lnTo>
                      <a:pt x="17" y="22"/>
                    </a:lnTo>
                    <a:lnTo>
                      <a:pt x="17" y="20"/>
                    </a:lnTo>
                    <a:lnTo>
                      <a:pt x="19" y="20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4" y="13"/>
                    </a:lnTo>
                    <a:lnTo>
                      <a:pt x="17" y="13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2" y="5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4" y="5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0"/>
                    </a:lnTo>
                    <a:lnTo>
                      <a:pt x="39" y="0"/>
                    </a:lnTo>
                    <a:moveTo>
                      <a:pt x="44" y="79"/>
                    </a:moveTo>
                    <a:lnTo>
                      <a:pt x="44" y="76"/>
                    </a:lnTo>
                    <a:lnTo>
                      <a:pt x="44" y="79"/>
                    </a:lnTo>
                    <a:lnTo>
                      <a:pt x="41" y="79"/>
                    </a:lnTo>
                    <a:lnTo>
                      <a:pt x="44" y="79"/>
                    </a:lnTo>
                    <a:lnTo>
                      <a:pt x="41" y="79"/>
                    </a:lnTo>
                    <a:lnTo>
                      <a:pt x="39" y="79"/>
                    </a:lnTo>
                    <a:lnTo>
                      <a:pt x="41" y="79"/>
                    </a:lnTo>
                    <a:lnTo>
                      <a:pt x="41" y="81"/>
                    </a:lnTo>
                    <a:lnTo>
                      <a:pt x="39" y="81"/>
                    </a:lnTo>
                    <a:lnTo>
                      <a:pt x="39" y="79"/>
                    </a:lnTo>
                    <a:lnTo>
                      <a:pt x="39" y="81"/>
                    </a:lnTo>
                    <a:lnTo>
                      <a:pt x="39" y="79"/>
                    </a:lnTo>
                    <a:lnTo>
                      <a:pt x="39" y="81"/>
                    </a:lnTo>
                    <a:lnTo>
                      <a:pt x="39" y="79"/>
                    </a:lnTo>
                    <a:lnTo>
                      <a:pt x="36" y="79"/>
                    </a:lnTo>
                    <a:lnTo>
                      <a:pt x="36" y="81"/>
                    </a:lnTo>
                    <a:lnTo>
                      <a:pt x="36" y="79"/>
                    </a:lnTo>
                    <a:lnTo>
                      <a:pt x="36" y="81"/>
                    </a:lnTo>
                    <a:lnTo>
                      <a:pt x="36" y="79"/>
                    </a:lnTo>
                    <a:lnTo>
                      <a:pt x="36" y="81"/>
                    </a:lnTo>
                    <a:lnTo>
                      <a:pt x="34" y="81"/>
                    </a:lnTo>
                    <a:lnTo>
                      <a:pt x="34" y="79"/>
                    </a:lnTo>
                    <a:lnTo>
                      <a:pt x="34" y="81"/>
                    </a:lnTo>
                    <a:lnTo>
                      <a:pt x="34" y="83"/>
                    </a:lnTo>
                    <a:lnTo>
                      <a:pt x="31" y="83"/>
                    </a:lnTo>
                    <a:lnTo>
                      <a:pt x="31" y="81"/>
                    </a:lnTo>
                    <a:lnTo>
                      <a:pt x="29" y="81"/>
                    </a:lnTo>
                    <a:lnTo>
                      <a:pt x="31" y="81"/>
                    </a:lnTo>
                    <a:lnTo>
                      <a:pt x="29" y="81"/>
                    </a:lnTo>
                    <a:lnTo>
                      <a:pt x="26" y="81"/>
                    </a:lnTo>
                    <a:lnTo>
                      <a:pt x="29" y="81"/>
                    </a:lnTo>
                    <a:lnTo>
                      <a:pt x="26" y="81"/>
                    </a:lnTo>
                    <a:lnTo>
                      <a:pt x="24" y="81"/>
                    </a:lnTo>
                    <a:lnTo>
                      <a:pt x="26" y="81"/>
                    </a:lnTo>
                    <a:lnTo>
                      <a:pt x="26" y="83"/>
                    </a:lnTo>
                    <a:lnTo>
                      <a:pt x="29" y="83"/>
                    </a:lnTo>
                    <a:lnTo>
                      <a:pt x="26" y="83"/>
                    </a:lnTo>
                    <a:lnTo>
                      <a:pt x="29" y="83"/>
                    </a:lnTo>
                    <a:lnTo>
                      <a:pt x="29" y="81"/>
                    </a:lnTo>
                    <a:lnTo>
                      <a:pt x="29" y="83"/>
                    </a:lnTo>
                    <a:lnTo>
                      <a:pt x="29" y="81"/>
                    </a:lnTo>
                    <a:lnTo>
                      <a:pt x="29" y="83"/>
                    </a:lnTo>
                    <a:lnTo>
                      <a:pt x="29" y="81"/>
                    </a:lnTo>
                    <a:lnTo>
                      <a:pt x="29" y="83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31" y="83"/>
                    </a:lnTo>
                    <a:lnTo>
                      <a:pt x="34" y="83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6" y="83"/>
                    </a:lnTo>
                    <a:lnTo>
                      <a:pt x="36" y="86"/>
                    </a:lnTo>
                    <a:lnTo>
                      <a:pt x="34" y="86"/>
                    </a:lnTo>
                    <a:lnTo>
                      <a:pt x="34" y="83"/>
                    </a:lnTo>
                    <a:lnTo>
                      <a:pt x="36" y="83"/>
                    </a:lnTo>
                    <a:lnTo>
                      <a:pt x="36" y="86"/>
                    </a:lnTo>
                    <a:lnTo>
                      <a:pt x="36" y="83"/>
                    </a:lnTo>
                    <a:lnTo>
                      <a:pt x="39" y="86"/>
                    </a:lnTo>
                    <a:lnTo>
                      <a:pt x="39" y="83"/>
                    </a:lnTo>
                    <a:lnTo>
                      <a:pt x="39" y="86"/>
                    </a:lnTo>
                    <a:lnTo>
                      <a:pt x="41" y="86"/>
                    </a:lnTo>
                    <a:lnTo>
                      <a:pt x="41" y="83"/>
                    </a:lnTo>
                    <a:lnTo>
                      <a:pt x="41" y="86"/>
                    </a:lnTo>
                    <a:lnTo>
                      <a:pt x="41" y="83"/>
                    </a:lnTo>
                    <a:lnTo>
                      <a:pt x="41" y="86"/>
                    </a:lnTo>
                    <a:lnTo>
                      <a:pt x="39" y="83"/>
                    </a:lnTo>
                    <a:lnTo>
                      <a:pt x="36" y="83"/>
                    </a:lnTo>
                    <a:lnTo>
                      <a:pt x="39" y="83"/>
                    </a:lnTo>
                    <a:lnTo>
                      <a:pt x="36" y="83"/>
                    </a:lnTo>
                    <a:lnTo>
                      <a:pt x="39" y="83"/>
                    </a:lnTo>
                    <a:lnTo>
                      <a:pt x="36" y="83"/>
                    </a:lnTo>
                    <a:lnTo>
                      <a:pt x="39" y="83"/>
                    </a:lnTo>
                    <a:lnTo>
                      <a:pt x="36" y="83"/>
                    </a:lnTo>
                    <a:lnTo>
                      <a:pt x="39" y="83"/>
                    </a:lnTo>
                    <a:lnTo>
                      <a:pt x="36" y="83"/>
                    </a:lnTo>
                    <a:lnTo>
                      <a:pt x="39" y="83"/>
                    </a:lnTo>
                    <a:lnTo>
                      <a:pt x="36" y="83"/>
                    </a:lnTo>
                    <a:lnTo>
                      <a:pt x="36" y="81"/>
                    </a:lnTo>
                    <a:lnTo>
                      <a:pt x="36" y="83"/>
                    </a:lnTo>
                    <a:lnTo>
                      <a:pt x="36" y="81"/>
                    </a:lnTo>
                    <a:lnTo>
                      <a:pt x="34" y="81"/>
                    </a:lnTo>
                    <a:lnTo>
                      <a:pt x="36" y="81"/>
                    </a:lnTo>
                    <a:lnTo>
                      <a:pt x="36" y="79"/>
                    </a:lnTo>
                    <a:lnTo>
                      <a:pt x="36" y="81"/>
                    </a:lnTo>
                    <a:lnTo>
                      <a:pt x="36" y="79"/>
                    </a:lnTo>
                    <a:lnTo>
                      <a:pt x="36" y="81"/>
                    </a:lnTo>
                    <a:lnTo>
                      <a:pt x="39" y="81"/>
                    </a:lnTo>
                    <a:lnTo>
                      <a:pt x="41" y="81"/>
                    </a:lnTo>
                    <a:lnTo>
                      <a:pt x="41" y="79"/>
                    </a:lnTo>
                    <a:lnTo>
                      <a:pt x="41" y="81"/>
                    </a:lnTo>
                    <a:lnTo>
                      <a:pt x="41" y="79"/>
                    </a:lnTo>
                    <a:lnTo>
                      <a:pt x="39" y="79"/>
                    </a:lnTo>
                    <a:lnTo>
                      <a:pt x="41" y="79"/>
                    </a:lnTo>
                    <a:lnTo>
                      <a:pt x="44" y="79"/>
                    </a:lnTo>
                    <a:lnTo>
                      <a:pt x="44" y="76"/>
                    </a:lnTo>
                    <a:lnTo>
                      <a:pt x="44" y="79"/>
                    </a:lnTo>
                    <a:lnTo>
                      <a:pt x="44" y="76"/>
                    </a:lnTo>
                    <a:lnTo>
                      <a:pt x="46" y="76"/>
                    </a:lnTo>
                    <a:lnTo>
                      <a:pt x="48" y="76"/>
                    </a:lnTo>
                    <a:lnTo>
                      <a:pt x="46" y="76"/>
                    </a:lnTo>
                    <a:lnTo>
                      <a:pt x="48" y="76"/>
                    </a:lnTo>
                    <a:lnTo>
                      <a:pt x="48" y="74"/>
                    </a:lnTo>
                    <a:lnTo>
                      <a:pt x="48" y="76"/>
                    </a:lnTo>
                    <a:lnTo>
                      <a:pt x="51" y="76"/>
                    </a:lnTo>
                    <a:lnTo>
                      <a:pt x="51" y="74"/>
                    </a:lnTo>
                    <a:lnTo>
                      <a:pt x="51" y="76"/>
                    </a:lnTo>
                    <a:lnTo>
                      <a:pt x="51" y="74"/>
                    </a:lnTo>
                    <a:lnTo>
                      <a:pt x="51" y="76"/>
                    </a:lnTo>
                    <a:lnTo>
                      <a:pt x="53" y="76"/>
                    </a:lnTo>
                    <a:lnTo>
                      <a:pt x="53" y="74"/>
                    </a:lnTo>
                    <a:lnTo>
                      <a:pt x="53" y="76"/>
                    </a:lnTo>
                    <a:lnTo>
                      <a:pt x="53" y="74"/>
                    </a:lnTo>
                    <a:lnTo>
                      <a:pt x="53" y="76"/>
                    </a:lnTo>
                    <a:lnTo>
                      <a:pt x="56" y="76"/>
                    </a:lnTo>
                    <a:lnTo>
                      <a:pt x="53" y="76"/>
                    </a:lnTo>
                    <a:lnTo>
                      <a:pt x="56" y="76"/>
                    </a:lnTo>
                    <a:lnTo>
                      <a:pt x="58" y="76"/>
                    </a:lnTo>
                    <a:lnTo>
                      <a:pt x="61" y="76"/>
                    </a:lnTo>
                    <a:lnTo>
                      <a:pt x="58" y="76"/>
                    </a:lnTo>
                    <a:lnTo>
                      <a:pt x="61" y="76"/>
                    </a:lnTo>
                    <a:lnTo>
                      <a:pt x="58" y="76"/>
                    </a:lnTo>
                    <a:lnTo>
                      <a:pt x="61" y="76"/>
                    </a:lnTo>
                    <a:lnTo>
                      <a:pt x="61" y="79"/>
                    </a:lnTo>
                    <a:lnTo>
                      <a:pt x="61" y="76"/>
                    </a:lnTo>
                    <a:lnTo>
                      <a:pt x="61" y="79"/>
                    </a:lnTo>
                    <a:lnTo>
                      <a:pt x="63" y="79"/>
                    </a:lnTo>
                    <a:lnTo>
                      <a:pt x="61" y="79"/>
                    </a:lnTo>
                    <a:lnTo>
                      <a:pt x="63" y="79"/>
                    </a:lnTo>
                    <a:lnTo>
                      <a:pt x="61" y="79"/>
                    </a:lnTo>
                    <a:lnTo>
                      <a:pt x="63" y="79"/>
                    </a:lnTo>
                    <a:lnTo>
                      <a:pt x="61" y="79"/>
                    </a:lnTo>
                    <a:lnTo>
                      <a:pt x="61" y="76"/>
                    </a:lnTo>
                    <a:lnTo>
                      <a:pt x="63" y="76"/>
                    </a:lnTo>
                    <a:lnTo>
                      <a:pt x="63" y="79"/>
                    </a:lnTo>
                    <a:lnTo>
                      <a:pt x="63" y="76"/>
                    </a:lnTo>
                    <a:lnTo>
                      <a:pt x="63" y="79"/>
                    </a:lnTo>
                    <a:lnTo>
                      <a:pt x="63" y="76"/>
                    </a:lnTo>
                    <a:lnTo>
                      <a:pt x="63" y="79"/>
                    </a:lnTo>
                    <a:lnTo>
                      <a:pt x="66" y="79"/>
                    </a:lnTo>
                    <a:lnTo>
                      <a:pt x="68" y="79"/>
                    </a:lnTo>
                    <a:lnTo>
                      <a:pt x="66" y="79"/>
                    </a:lnTo>
                    <a:lnTo>
                      <a:pt x="66" y="76"/>
                    </a:lnTo>
                    <a:lnTo>
                      <a:pt x="63" y="76"/>
                    </a:lnTo>
                    <a:lnTo>
                      <a:pt x="66" y="76"/>
                    </a:lnTo>
                    <a:lnTo>
                      <a:pt x="63" y="76"/>
                    </a:lnTo>
                    <a:lnTo>
                      <a:pt x="66" y="76"/>
                    </a:lnTo>
                    <a:lnTo>
                      <a:pt x="63" y="76"/>
                    </a:lnTo>
                    <a:lnTo>
                      <a:pt x="61" y="76"/>
                    </a:lnTo>
                    <a:lnTo>
                      <a:pt x="61" y="74"/>
                    </a:lnTo>
                    <a:lnTo>
                      <a:pt x="61" y="76"/>
                    </a:lnTo>
                    <a:lnTo>
                      <a:pt x="61" y="74"/>
                    </a:lnTo>
                    <a:lnTo>
                      <a:pt x="63" y="74"/>
                    </a:lnTo>
                    <a:lnTo>
                      <a:pt x="61" y="74"/>
                    </a:lnTo>
                    <a:lnTo>
                      <a:pt x="63" y="74"/>
                    </a:lnTo>
                    <a:lnTo>
                      <a:pt x="61" y="74"/>
                    </a:lnTo>
                    <a:lnTo>
                      <a:pt x="63" y="74"/>
                    </a:lnTo>
                    <a:lnTo>
                      <a:pt x="61" y="74"/>
                    </a:lnTo>
                    <a:lnTo>
                      <a:pt x="63" y="74"/>
                    </a:lnTo>
                    <a:lnTo>
                      <a:pt x="63" y="71"/>
                    </a:lnTo>
                    <a:lnTo>
                      <a:pt x="61" y="71"/>
                    </a:lnTo>
                    <a:lnTo>
                      <a:pt x="63" y="71"/>
                    </a:lnTo>
                    <a:lnTo>
                      <a:pt x="63" y="74"/>
                    </a:lnTo>
                    <a:lnTo>
                      <a:pt x="66" y="74"/>
                    </a:lnTo>
                    <a:lnTo>
                      <a:pt x="68" y="74"/>
                    </a:lnTo>
                    <a:lnTo>
                      <a:pt x="66" y="74"/>
                    </a:lnTo>
                    <a:lnTo>
                      <a:pt x="68" y="74"/>
                    </a:lnTo>
                    <a:lnTo>
                      <a:pt x="70" y="74"/>
                    </a:lnTo>
                    <a:lnTo>
                      <a:pt x="70" y="71"/>
                    </a:lnTo>
                    <a:lnTo>
                      <a:pt x="68" y="71"/>
                    </a:lnTo>
                    <a:lnTo>
                      <a:pt x="70" y="71"/>
                    </a:lnTo>
                    <a:lnTo>
                      <a:pt x="68" y="71"/>
                    </a:lnTo>
                    <a:lnTo>
                      <a:pt x="70" y="71"/>
                    </a:lnTo>
                    <a:lnTo>
                      <a:pt x="70" y="69"/>
                    </a:lnTo>
                    <a:lnTo>
                      <a:pt x="70" y="71"/>
                    </a:lnTo>
                    <a:lnTo>
                      <a:pt x="73" y="71"/>
                    </a:lnTo>
                    <a:lnTo>
                      <a:pt x="73" y="74"/>
                    </a:lnTo>
                    <a:lnTo>
                      <a:pt x="73" y="71"/>
                    </a:lnTo>
                    <a:lnTo>
                      <a:pt x="73" y="69"/>
                    </a:lnTo>
                    <a:lnTo>
                      <a:pt x="73" y="71"/>
                    </a:lnTo>
                    <a:lnTo>
                      <a:pt x="75" y="71"/>
                    </a:lnTo>
                    <a:lnTo>
                      <a:pt x="75" y="69"/>
                    </a:lnTo>
                    <a:lnTo>
                      <a:pt x="73" y="69"/>
                    </a:lnTo>
                    <a:lnTo>
                      <a:pt x="75" y="69"/>
                    </a:lnTo>
                    <a:lnTo>
                      <a:pt x="73" y="69"/>
                    </a:lnTo>
                    <a:lnTo>
                      <a:pt x="73" y="66"/>
                    </a:lnTo>
                    <a:lnTo>
                      <a:pt x="75" y="66"/>
                    </a:lnTo>
                    <a:lnTo>
                      <a:pt x="78" y="66"/>
                    </a:lnTo>
                    <a:lnTo>
                      <a:pt x="75" y="66"/>
                    </a:lnTo>
                    <a:lnTo>
                      <a:pt x="78" y="66"/>
                    </a:lnTo>
                    <a:lnTo>
                      <a:pt x="80" y="66"/>
                    </a:lnTo>
                    <a:lnTo>
                      <a:pt x="83" y="66"/>
                    </a:lnTo>
                    <a:lnTo>
                      <a:pt x="80" y="66"/>
                    </a:lnTo>
                    <a:lnTo>
                      <a:pt x="80" y="64"/>
                    </a:lnTo>
                    <a:lnTo>
                      <a:pt x="83" y="64"/>
                    </a:lnTo>
                    <a:lnTo>
                      <a:pt x="83" y="66"/>
                    </a:lnTo>
                    <a:lnTo>
                      <a:pt x="85" y="66"/>
                    </a:lnTo>
                    <a:lnTo>
                      <a:pt x="83" y="66"/>
                    </a:lnTo>
                    <a:lnTo>
                      <a:pt x="83" y="64"/>
                    </a:lnTo>
                    <a:lnTo>
                      <a:pt x="80" y="64"/>
                    </a:lnTo>
                    <a:lnTo>
                      <a:pt x="83" y="64"/>
                    </a:lnTo>
                    <a:lnTo>
                      <a:pt x="80" y="64"/>
                    </a:lnTo>
                    <a:lnTo>
                      <a:pt x="83" y="64"/>
                    </a:lnTo>
                    <a:lnTo>
                      <a:pt x="83" y="61"/>
                    </a:lnTo>
                    <a:lnTo>
                      <a:pt x="80" y="61"/>
                    </a:lnTo>
                    <a:lnTo>
                      <a:pt x="80" y="64"/>
                    </a:lnTo>
                    <a:lnTo>
                      <a:pt x="80" y="66"/>
                    </a:lnTo>
                    <a:lnTo>
                      <a:pt x="83" y="66"/>
                    </a:lnTo>
                    <a:lnTo>
                      <a:pt x="80" y="66"/>
                    </a:lnTo>
                    <a:lnTo>
                      <a:pt x="78" y="66"/>
                    </a:lnTo>
                    <a:lnTo>
                      <a:pt x="75" y="66"/>
                    </a:lnTo>
                    <a:lnTo>
                      <a:pt x="78" y="66"/>
                    </a:lnTo>
                    <a:lnTo>
                      <a:pt x="78" y="64"/>
                    </a:lnTo>
                    <a:lnTo>
                      <a:pt x="75" y="64"/>
                    </a:lnTo>
                    <a:lnTo>
                      <a:pt x="75" y="66"/>
                    </a:lnTo>
                    <a:lnTo>
                      <a:pt x="73" y="66"/>
                    </a:lnTo>
                    <a:lnTo>
                      <a:pt x="73" y="69"/>
                    </a:lnTo>
                    <a:lnTo>
                      <a:pt x="70" y="69"/>
                    </a:lnTo>
                    <a:lnTo>
                      <a:pt x="70" y="66"/>
                    </a:lnTo>
                    <a:lnTo>
                      <a:pt x="70" y="69"/>
                    </a:lnTo>
                    <a:lnTo>
                      <a:pt x="68" y="69"/>
                    </a:lnTo>
                    <a:lnTo>
                      <a:pt x="68" y="66"/>
                    </a:lnTo>
                    <a:lnTo>
                      <a:pt x="68" y="69"/>
                    </a:lnTo>
                    <a:lnTo>
                      <a:pt x="68" y="66"/>
                    </a:lnTo>
                    <a:lnTo>
                      <a:pt x="68" y="69"/>
                    </a:lnTo>
                    <a:lnTo>
                      <a:pt x="68" y="71"/>
                    </a:lnTo>
                    <a:lnTo>
                      <a:pt x="68" y="69"/>
                    </a:lnTo>
                    <a:lnTo>
                      <a:pt x="66" y="69"/>
                    </a:lnTo>
                    <a:lnTo>
                      <a:pt x="68" y="69"/>
                    </a:lnTo>
                    <a:lnTo>
                      <a:pt x="66" y="69"/>
                    </a:lnTo>
                    <a:lnTo>
                      <a:pt x="68" y="69"/>
                    </a:lnTo>
                    <a:lnTo>
                      <a:pt x="66" y="69"/>
                    </a:lnTo>
                    <a:lnTo>
                      <a:pt x="66" y="66"/>
                    </a:lnTo>
                    <a:lnTo>
                      <a:pt x="66" y="69"/>
                    </a:lnTo>
                    <a:lnTo>
                      <a:pt x="66" y="66"/>
                    </a:lnTo>
                    <a:lnTo>
                      <a:pt x="66" y="69"/>
                    </a:lnTo>
                    <a:lnTo>
                      <a:pt x="66" y="71"/>
                    </a:lnTo>
                    <a:lnTo>
                      <a:pt x="66" y="69"/>
                    </a:lnTo>
                    <a:lnTo>
                      <a:pt x="66" y="71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3" y="71"/>
                    </a:lnTo>
                    <a:lnTo>
                      <a:pt x="61" y="71"/>
                    </a:lnTo>
                    <a:lnTo>
                      <a:pt x="61" y="74"/>
                    </a:lnTo>
                    <a:lnTo>
                      <a:pt x="61" y="71"/>
                    </a:lnTo>
                    <a:lnTo>
                      <a:pt x="58" y="71"/>
                    </a:lnTo>
                    <a:lnTo>
                      <a:pt x="58" y="74"/>
                    </a:lnTo>
                    <a:lnTo>
                      <a:pt x="58" y="71"/>
                    </a:lnTo>
                    <a:lnTo>
                      <a:pt x="58" y="74"/>
                    </a:lnTo>
                    <a:lnTo>
                      <a:pt x="58" y="71"/>
                    </a:lnTo>
                    <a:lnTo>
                      <a:pt x="58" y="74"/>
                    </a:lnTo>
                    <a:lnTo>
                      <a:pt x="58" y="71"/>
                    </a:lnTo>
                    <a:lnTo>
                      <a:pt x="58" y="74"/>
                    </a:lnTo>
                    <a:lnTo>
                      <a:pt x="56" y="74"/>
                    </a:lnTo>
                    <a:lnTo>
                      <a:pt x="56" y="71"/>
                    </a:lnTo>
                    <a:lnTo>
                      <a:pt x="58" y="71"/>
                    </a:lnTo>
                    <a:lnTo>
                      <a:pt x="58" y="69"/>
                    </a:lnTo>
                    <a:lnTo>
                      <a:pt x="58" y="71"/>
                    </a:lnTo>
                    <a:lnTo>
                      <a:pt x="58" y="69"/>
                    </a:lnTo>
                    <a:lnTo>
                      <a:pt x="58" y="66"/>
                    </a:lnTo>
                    <a:lnTo>
                      <a:pt x="58" y="69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6" y="74"/>
                    </a:lnTo>
                    <a:lnTo>
                      <a:pt x="56" y="71"/>
                    </a:lnTo>
                    <a:lnTo>
                      <a:pt x="56" y="74"/>
                    </a:lnTo>
                    <a:lnTo>
                      <a:pt x="56" y="76"/>
                    </a:lnTo>
                    <a:lnTo>
                      <a:pt x="53" y="76"/>
                    </a:lnTo>
                    <a:lnTo>
                      <a:pt x="53" y="74"/>
                    </a:lnTo>
                    <a:lnTo>
                      <a:pt x="53" y="76"/>
                    </a:lnTo>
                    <a:lnTo>
                      <a:pt x="53" y="74"/>
                    </a:lnTo>
                    <a:lnTo>
                      <a:pt x="53" y="76"/>
                    </a:lnTo>
                    <a:lnTo>
                      <a:pt x="53" y="74"/>
                    </a:lnTo>
                    <a:lnTo>
                      <a:pt x="51" y="74"/>
                    </a:lnTo>
                    <a:lnTo>
                      <a:pt x="51" y="76"/>
                    </a:lnTo>
                    <a:lnTo>
                      <a:pt x="51" y="74"/>
                    </a:lnTo>
                    <a:lnTo>
                      <a:pt x="51" y="76"/>
                    </a:lnTo>
                    <a:lnTo>
                      <a:pt x="48" y="76"/>
                    </a:lnTo>
                    <a:lnTo>
                      <a:pt x="48" y="74"/>
                    </a:lnTo>
                    <a:lnTo>
                      <a:pt x="51" y="74"/>
                    </a:lnTo>
                    <a:lnTo>
                      <a:pt x="48" y="74"/>
                    </a:lnTo>
                    <a:lnTo>
                      <a:pt x="51" y="74"/>
                    </a:lnTo>
                    <a:lnTo>
                      <a:pt x="48" y="74"/>
                    </a:lnTo>
                    <a:lnTo>
                      <a:pt x="51" y="74"/>
                    </a:lnTo>
                    <a:lnTo>
                      <a:pt x="48" y="74"/>
                    </a:lnTo>
                    <a:lnTo>
                      <a:pt x="51" y="74"/>
                    </a:lnTo>
                    <a:lnTo>
                      <a:pt x="51" y="71"/>
                    </a:lnTo>
                    <a:lnTo>
                      <a:pt x="48" y="71"/>
                    </a:lnTo>
                    <a:lnTo>
                      <a:pt x="51" y="71"/>
                    </a:lnTo>
                    <a:lnTo>
                      <a:pt x="48" y="71"/>
                    </a:lnTo>
                    <a:lnTo>
                      <a:pt x="51" y="71"/>
                    </a:lnTo>
                    <a:lnTo>
                      <a:pt x="51" y="69"/>
                    </a:lnTo>
                    <a:lnTo>
                      <a:pt x="51" y="66"/>
                    </a:lnTo>
                    <a:lnTo>
                      <a:pt x="51" y="69"/>
                    </a:lnTo>
                    <a:lnTo>
                      <a:pt x="51" y="71"/>
                    </a:lnTo>
                    <a:lnTo>
                      <a:pt x="48" y="71"/>
                    </a:lnTo>
                    <a:lnTo>
                      <a:pt x="48" y="74"/>
                    </a:lnTo>
                    <a:lnTo>
                      <a:pt x="48" y="76"/>
                    </a:lnTo>
                    <a:lnTo>
                      <a:pt x="46" y="76"/>
                    </a:lnTo>
                    <a:lnTo>
                      <a:pt x="48" y="76"/>
                    </a:lnTo>
                    <a:lnTo>
                      <a:pt x="48" y="74"/>
                    </a:lnTo>
                    <a:lnTo>
                      <a:pt x="46" y="74"/>
                    </a:lnTo>
                    <a:lnTo>
                      <a:pt x="48" y="74"/>
                    </a:lnTo>
                    <a:lnTo>
                      <a:pt x="46" y="74"/>
                    </a:lnTo>
                    <a:lnTo>
                      <a:pt x="48" y="74"/>
                    </a:lnTo>
                    <a:lnTo>
                      <a:pt x="46" y="74"/>
                    </a:lnTo>
                    <a:lnTo>
                      <a:pt x="46" y="76"/>
                    </a:lnTo>
                    <a:lnTo>
                      <a:pt x="46" y="74"/>
                    </a:lnTo>
                    <a:lnTo>
                      <a:pt x="44" y="74"/>
                    </a:lnTo>
                    <a:lnTo>
                      <a:pt x="44" y="76"/>
                    </a:lnTo>
                    <a:lnTo>
                      <a:pt x="46" y="76"/>
                    </a:lnTo>
                    <a:lnTo>
                      <a:pt x="44" y="76"/>
                    </a:lnTo>
                    <a:lnTo>
                      <a:pt x="46" y="76"/>
                    </a:lnTo>
                    <a:lnTo>
                      <a:pt x="44" y="76"/>
                    </a:lnTo>
                    <a:lnTo>
                      <a:pt x="44" y="7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0" name="Freeform 2477"/>
              <p:cNvSpPr>
                <a:spLocks noEditPoints="1"/>
              </p:cNvSpPr>
              <p:nvPr/>
            </p:nvSpPr>
            <p:spPr bwMode="auto">
              <a:xfrm>
                <a:off x="3052" y="1410"/>
                <a:ext cx="10" cy="24"/>
              </a:xfrm>
              <a:custGeom>
                <a:avLst/>
                <a:gdLst>
                  <a:gd name="T0" fmla="*/ 0 w 10"/>
                  <a:gd name="T1" fmla="*/ 24 h 24"/>
                  <a:gd name="T2" fmla="*/ 3 w 10"/>
                  <a:gd name="T3" fmla="*/ 24 h 24"/>
                  <a:gd name="T4" fmla="*/ 0 w 10"/>
                  <a:gd name="T5" fmla="*/ 24 h 24"/>
                  <a:gd name="T6" fmla="*/ 0 w 10"/>
                  <a:gd name="T7" fmla="*/ 22 h 24"/>
                  <a:gd name="T8" fmla="*/ 0 w 10"/>
                  <a:gd name="T9" fmla="*/ 22 h 24"/>
                  <a:gd name="T10" fmla="*/ 0 w 10"/>
                  <a:gd name="T11" fmla="*/ 22 h 24"/>
                  <a:gd name="T12" fmla="*/ 0 w 10"/>
                  <a:gd name="T13" fmla="*/ 22 h 24"/>
                  <a:gd name="T14" fmla="*/ 0 w 10"/>
                  <a:gd name="T15" fmla="*/ 22 h 24"/>
                  <a:gd name="T16" fmla="*/ 0 w 10"/>
                  <a:gd name="T17" fmla="*/ 22 h 24"/>
                  <a:gd name="T18" fmla="*/ 0 w 10"/>
                  <a:gd name="T19" fmla="*/ 22 h 24"/>
                  <a:gd name="T20" fmla="*/ 0 w 10"/>
                  <a:gd name="T21" fmla="*/ 22 h 24"/>
                  <a:gd name="T22" fmla="*/ 0 w 10"/>
                  <a:gd name="T23" fmla="*/ 22 h 24"/>
                  <a:gd name="T24" fmla="*/ 3 w 10"/>
                  <a:gd name="T25" fmla="*/ 22 h 24"/>
                  <a:gd name="T26" fmla="*/ 3 w 10"/>
                  <a:gd name="T27" fmla="*/ 19 h 24"/>
                  <a:gd name="T28" fmla="*/ 3 w 10"/>
                  <a:gd name="T29" fmla="*/ 19 h 24"/>
                  <a:gd name="T30" fmla="*/ 3 w 10"/>
                  <a:gd name="T31" fmla="*/ 19 h 24"/>
                  <a:gd name="T32" fmla="*/ 3 w 10"/>
                  <a:gd name="T33" fmla="*/ 19 h 24"/>
                  <a:gd name="T34" fmla="*/ 3 w 10"/>
                  <a:gd name="T35" fmla="*/ 19 h 24"/>
                  <a:gd name="T36" fmla="*/ 3 w 10"/>
                  <a:gd name="T37" fmla="*/ 19 h 24"/>
                  <a:gd name="T38" fmla="*/ 3 w 10"/>
                  <a:gd name="T39" fmla="*/ 17 h 24"/>
                  <a:gd name="T40" fmla="*/ 8 w 10"/>
                  <a:gd name="T41" fmla="*/ 15 h 24"/>
                  <a:gd name="T42" fmla="*/ 8 w 10"/>
                  <a:gd name="T43" fmla="*/ 15 h 24"/>
                  <a:gd name="T44" fmla="*/ 8 w 10"/>
                  <a:gd name="T45" fmla="*/ 15 h 24"/>
                  <a:gd name="T46" fmla="*/ 8 w 10"/>
                  <a:gd name="T47" fmla="*/ 15 h 24"/>
                  <a:gd name="T48" fmla="*/ 8 w 10"/>
                  <a:gd name="T49" fmla="*/ 12 h 24"/>
                  <a:gd name="T50" fmla="*/ 8 w 10"/>
                  <a:gd name="T51" fmla="*/ 12 h 24"/>
                  <a:gd name="T52" fmla="*/ 8 w 10"/>
                  <a:gd name="T53" fmla="*/ 12 h 24"/>
                  <a:gd name="T54" fmla="*/ 5 w 10"/>
                  <a:gd name="T55" fmla="*/ 12 h 24"/>
                  <a:gd name="T56" fmla="*/ 5 w 10"/>
                  <a:gd name="T57" fmla="*/ 12 h 24"/>
                  <a:gd name="T58" fmla="*/ 5 w 10"/>
                  <a:gd name="T59" fmla="*/ 12 h 24"/>
                  <a:gd name="T60" fmla="*/ 8 w 10"/>
                  <a:gd name="T61" fmla="*/ 12 h 24"/>
                  <a:gd name="T62" fmla="*/ 8 w 10"/>
                  <a:gd name="T63" fmla="*/ 12 h 24"/>
                  <a:gd name="T64" fmla="*/ 5 w 10"/>
                  <a:gd name="T65" fmla="*/ 12 h 24"/>
                  <a:gd name="T66" fmla="*/ 5 w 10"/>
                  <a:gd name="T67" fmla="*/ 12 h 24"/>
                  <a:gd name="T68" fmla="*/ 5 w 10"/>
                  <a:gd name="T69" fmla="*/ 12 h 24"/>
                  <a:gd name="T70" fmla="*/ 5 w 10"/>
                  <a:gd name="T71" fmla="*/ 12 h 24"/>
                  <a:gd name="T72" fmla="*/ 5 w 10"/>
                  <a:gd name="T73" fmla="*/ 10 h 24"/>
                  <a:gd name="T74" fmla="*/ 5 w 10"/>
                  <a:gd name="T75" fmla="*/ 10 h 24"/>
                  <a:gd name="T76" fmla="*/ 8 w 10"/>
                  <a:gd name="T77" fmla="*/ 10 h 24"/>
                  <a:gd name="T78" fmla="*/ 5 w 10"/>
                  <a:gd name="T79" fmla="*/ 10 h 24"/>
                  <a:gd name="T80" fmla="*/ 8 w 10"/>
                  <a:gd name="T81" fmla="*/ 0 h 24"/>
                  <a:gd name="T82" fmla="*/ 10 w 10"/>
                  <a:gd name="T83" fmla="*/ 2 h 24"/>
                  <a:gd name="T84" fmla="*/ 10 w 10"/>
                  <a:gd name="T85" fmla="*/ 5 h 24"/>
                  <a:gd name="T86" fmla="*/ 8 w 10"/>
                  <a:gd name="T87" fmla="*/ 5 h 24"/>
                  <a:gd name="T88" fmla="*/ 8 w 10"/>
                  <a:gd name="T89" fmla="*/ 7 h 24"/>
                  <a:gd name="T90" fmla="*/ 8 w 10"/>
                  <a:gd name="T91" fmla="*/ 7 h 24"/>
                  <a:gd name="T92" fmla="*/ 5 w 10"/>
                  <a:gd name="T93" fmla="*/ 7 h 24"/>
                  <a:gd name="T94" fmla="*/ 5 w 10"/>
                  <a:gd name="T95" fmla="*/ 7 h 24"/>
                  <a:gd name="T96" fmla="*/ 5 w 10"/>
                  <a:gd name="T97" fmla="*/ 7 h 24"/>
                  <a:gd name="T98" fmla="*/ 5 w 10"/>
                  <a:gd name="T99" fmla="*/ 5 h 24"/>
                  <a:gd name="T100" fmla="*/ 5 w 10"/>
                  <a:gd name="T101" fmla="*/ 5 h 24"/>
                  <a:gd name="T102" fmla="*/ 5 w 10"/>
                  <a:gd name="T103" fmla="*/ 2 h 24"/>
                  <a:gd name="T104" fmla="*/ 5 w 10"/>
                  <a:gd name="T105" fmla="*/ 2 h 24"/>
                  <a:gd name="T106" fmla="*/ 5 w 10"/>
                  <a:gd name="T107" fmla="*/ 2 h 24"/>
                  <a:gd name="T108" fmla="*/ 8 w 10"/>
                  <a:gd name="T10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"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  <a:moveTo>
                      <a:pt x="3" y="24"/>
                    </a:moveTo>
                    <a:lnTo>
                      <a:pt x="3" y="24"/>
                    </a:lnTo>
                    <a:lnTo>
                      <a:pt x="3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3" y="24"/>
                    </a:lnTo>
                    <a:lnTo>
                      <a:pt x="3" y="24"/>
                    </a:lnTo>
                    <a:close/>
                    <a:moveTo>
                      <a:pt x="0" y="22"/>
                    </a:move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  <a:moveTo>
                      <a:pt x="0" y="22"/>
                    </a:move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  <a:moveTo>
                      <a:pt x="0" y="22"/>
                    </a:move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0" y="22"/>
                    </a:lnTo>
                    <a:close/>
                    <a:moveTo>
                      <a:pt x="3" y="19"/>
                    </a:move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9"/>
                    </a:lnTo>
                    <a:close/>
                    <a:moveTo>
                      <a:pt x="8" y="15"/>
                    </a:move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close/>
                    <a:moveTo>
                      <a:pt x="8" y="12"/>
                    </a:move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close/>
                    <a:moveTo>
                      <a:pt x="5" y="12"/>
                    </a:move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close/>
                    <a:moveTo>
                      <a:pt x="8" y="12"/>
                    </a:move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close/>
                    <a:moveTo>
                      <a:pt x="5" y="10"/>
                    </a:moveTo>
                    <a:lnTo>
                      <a:pt x="5" y="10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1" name="Freeform 2478"/>
              <p:cNvSpPr>
                <a:spLocks noEditPoints="1"/>
              </p:cNvSpPr>
              <p:nvPr/>
            </p:nvSpPr>
            <p:spPr bwMode="auto">
              <a:xfrm>
                <a:off x="3052" y="1410"/>
                <a:ext cx="10" cy="24"/>
              </a:xfrm>
              <a:custGeom>
                <a:avLst/>
                <a:gdLst>
                  <a:gd name="T0" fmla="*/ 0 w 10"/>
                  <a:gd name="T1" fmla="*/ 24 h 24"/>
                  <a:gd name="T2" fmla="*/ 3 w 10"/>
                  <a:gd name="T3" fmla="*/ 24 h 24"/>
                  <a:gd name="T4" fmla="*/ 0 w 10"/>
                  <a:gd name="T5" fmla="*/ 24 h 24"/>
                  <a:gd name="T6" fmla="*/ 0 w 10"/>
                  <a:gd name="T7" fmla="*/ 22 h 24"/>
                  <a:gd name="T8" fmla="*/ 0 w 10"/>
                  <a:gd name="T9" fmla="*/ 22 h 24"/>
                  <a:gd name="T10" fmla="*/ 0 w 10"/>
                  <a:gd name="T11" fmla="*/ 22 h 24"/>
                  <a:gd name="T12" fmla="*/ 0 w 10"/>
                  <a:gd name="T13" fmla="*/ 22 h 24"/>
                  <a:gd name="T14" fmla="*/ 0 w 10"/>
                  <a:gd name="T15" fmla="*/ 22 h 24"/>
                  <a:gd name="T16" fmla="*/ 0 w 10"/>
                  <a:gd name="T17" fmla="*/ 22 h 24"/>
                  <a:gd name="T18" fmla="*/ 0 w 10"/>
                  <a:gd name="T19" fmla="*/ 22 h 24"/>
                  <a:gd name="T20" fmla="*/ 0 w 10"/>
                  <a:gd name="T21" fmla="*/ 22 h 24"/>
                  <a:gd name="T22" fmla="*/ 0 w 10"/>
                  <a:gd name="T23" fmla="*/ 22 h 24"/>
                  <a:gd name="T24" fmla="*/ 3 w 10"/>
                  <a:gd name="T25" fmla="*/ 22 h 24"/>
                  <a:gd name="T26" fmla="*/ 3 w 10"/>
                  <a:gd name="T27" fmla="*/ 19 h 24"/>
                  <a:gd name="T28" fmla="*/ 3 w 10"/>
                  <a:gd name="T29" fmla="*/ 19 h 24"/>
                  <a:gd name="T30" fmla="*/ 3 w 10"/>
                  <a:gd name="T31" fmla="*/ 19 h 24"/>
                  <a:gd name="T32" fmla="*/ 3 w 10"/>
                  <a:gd name="T33" fmla="*/ 19 h 24"/>
                  <a:gd name="T34" fmla="*/ 3 w 10"/>
                  <a:gd name="T35" fmla="*/ 19 h 24"/>
                  <a:gd name="T36" fmla="*/ 3 w 10"/>
                  <a:gd name="T37" fmla="*/ 19 h 24"/>
                  <a:gd name="T38" fmla="*/ 3 w 10"/>
                  <a:gd name="T39" fmla="*/ 17 h 24"/>
                  <a:gd name="T40" fmla="*/ 8 w 10"/>
                  <a:gd name="T41" fmla="*/ 15 h 24"/>
                  <a:gd name="T42" fmla="*/ 8 w 10"/>
                  <a:gd name="T43" fmla="*/ 15 h 24"/>
                  <a:gd name="T44" fmla="*/ 8 w 10"/>
                  <a:gd name="T45" fmla="*/ 15 h 24"/>
                  <a:gd name="T46" fmla="*/ 8 w 10"/>
                  <a:gd name="T47" fmla="*/ 15 h 24"/>
                  <a:gd name="T48" fmla="*/ 8 w 10"/>
                  <a:gd name="T49" fmla="*/ 12 h 24"/>
                  <a:gd name="T50" fmla="*/ 8 w 10"/>
                  <a:gd name="T51" fmla="*/ 12 h 24"/>
                  <a:gd name="T52" fmla="*/ 8 w 10"/>
                  <a:gd name="T53" fmla="*/ 12 h 24"/>
                  <a:gd name="T54" fmla="*/ 5 w 10"/>
                  <a:gd name="T55" fmla="*/ 12 h 24"/>
                  <a:gd name="T56" fmla="*/ 5 w 10"/>
                  <a:gd name="T57" fmla="*/ 12 h 24"/>
                  <a:gd name="T58" fmla="*/ 5 w 10"/>
                  <a:gd name="T59" fmla="*/ 12 h 24"/>
                  <a:gd name="T60" fmla="*/ 8 w 10"/>
                  <a:gd name="T61" fmla="*/ 12 h 24"/>
                  <a:gd name="T62" fmla="*/ 8 w 10"/>
                  <a:gd name="T63" fmla="*/ 12 h 24"/>
                  <a:gd name="T64" fmla="*/ 5 w 10"/>
                  <a:gd name="T65" fmla="*/ 12 h 24"/>
                  <a:gd name="T66" fmla="*/ 5 w 10"/>
                  <a:gd name="T67" fmla="*/ 12 h 24"/>
                  <a:gd name="T68" fmla="*/ 5 w 10"/>
                  <a:gd name="T69" fmla="*/ 12 h 24"/>
                  <a:gd name="T70" fmla="*/ 5 w 10"/>
                  <a:gd name="T71" fmla="*/ 12 h 24"/>
                  <a:gd name="T72" fmla="*/ 5 w 10"/>
                  <a:gd name="T73" fmla="*/ 10 h 24"/>
                  <a:gd name="T74" fmla="*/ 5 w 10"/>
                  <a:gd name="T75" fmla="*/ 10 h 24"/>
                  <a:gd name="T76" fmla="*/ 8 w 10"/>
                  <a:gd name="T77" fmla="*/ 10 h 24"/>
                  <a:gd name="T78" fmla="*/ 5 w 10"/>
                  <a:gd name="T79" fmla="*/ 10 h 24"/>
                  <a:gd name="T80" fmla="*/ 8 w 10"/>
                  <a:gd name="T81" fmla="*/ 0 h 24"/>
                  <a:gd name="T82" fmla="*/ 10 w 10"/>
                  <a:gd name="T83" fmla="*/ 2 h 24"/>
                  <a:gd name="T84" fmla="*/ 10 w 10"/>
                  <a:gd name="T85" fmla="*/ 5 h 24"/>
                  <a:gd name="T86" fmla="*/ 8 w 10"/>
                  <a:gd name="T87" fmla="*/ 5 h 24"/>
                  <a:gd name="T88" fmla="*/ 8 w 10"/>
                  <a:gd name="T89" fmla="*/ 7 h 24"/>
                  <a:gd name="T90" fmla="*/ 8 w 10"/>
                  <a:gd name="T91" fmla="*/ 7 h 24"/>
                  <a:gd name="T92" fmla="*/ 5 w 10"/>
                  <a:gd name="T93" fmla="*/ 7 h 24"/>
                  <a:gd name="T94" fmla="*/ 5 w 10"/>
                  <a:gd name="T95" fmla="*/ 7 h 24"/>
                  <a:gd name="T96" fmla="*/ 5 w 10"/>
                  <a:gd name="T97" fmla="*/ 7 h 24"/>
                  <a:gd name="T98" fmla="*/ 5 w 10"/>
                  <a:gd name="T99" fmla="*/ 5 h 24"/>
                  <a:gd name="T100" fmla="*/ 5 w 10"/>
                  <a:gd name="T101" fmla="*/ 5 h 24"/>
                  <a:gd name="T102" fmla="*/ 5 w 10"/>
                  <a:gd name="T103" fmla="*/ 2 h 24"/>
                  <a:gd name="T104" fmla="*/ 5 w 10"/>
                  <a:gd name="T105" fmla="*/ 2 h 24"/>
                  <a:gd name="T106" fmla="*/ 5 w 10"/>
                  <a:gd name="T107" fmla="*/ 2 h 24"/>
                  <a:gd name="T108" fmla="*/ 8 w 10"/>
                  <a:gd name="T10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"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moveTo>
                      <a:pt x="3" y="24"/>
                    </a:moveTo>
                    <a:lnTo>
                      <a:pt x="3" y="24"/>
                    </a:lnTo>
                    <a:lnTo>
                      <a:pt x="3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3" y="24"/>
                    </a:lnTo>
                    <a:lnTo>
                      <a:pt x="3" y="24"/>
                    </a:lnTo>
                    <a:moveTo>
                      <a:pt x="0" y="22"/>
                    </a:move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moveTo>
                      <a:pt x="0" y="22"/>
                    </a:move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moveTo>
                      <a:pt x="0" y="22"/>
                    </a:move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0" y="22"/>
                    </a:lnTo>
                    <a:moveTo>
                      <a:pt x="3" y="19"/>
                    </a:move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9"/>
                    </a:lnTo>
                    <a:moveTo>
                      <a:pt x="8" y="15"/>
                    </a:move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moveTo>
                      <a:pt x="8" y="12"/>
                    </a:move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moveTo>
                      <a:pt x="5" y="12"/>
                    </a:move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moveTo>
                      <a:pt x="8" y="12"/>
                    </a:move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moveTo>
                      <a:pt x="5" y="10"/>
                    </a:moveTo>
                    <a:lnTo>
                      <a:pt x="5" y="10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2" name="Freeform 2479"/>
              <p:cNvSpPr>
                <a:spLocks noEditPoints="1"/>
              </p:cNvSpPr>
              <p:nvPr/>
            </p:nvSpPr>
            <p:spPr bwMode="auto">
              <a:xfrm>
                <a:off x="2722" y="1444"/>
                <a:ext cx="377" cy="320"/>
              </a:xfrm>
              <a:custGeom>
                <a:avLst/>
                <a:gdLst>
                  <a:gd name="T0" fmla="*/ 49 w 377"/>
                  <a:gd name="T1" fmla="*/ 34 h 320"/>
                  <a:gd name="T2" fmla="*/ 250 w 377"/>
                  <a:gd name="T3" fmla="*/ 29 h 320"/>
                  <a:gd name="T4" fmla="*/ 260 w 377"/>
                  <a:gd name="T5" fmla="*/ 32 h 320"/>
                  <a:gd name="T6" fmla="*/ 343 w 377"/>
                  <a:gd name="T7" fmla="*/ 100 h 320"/>
                  <a:gd name="T8" fmla="*/ 350 w 377"/>
                  <a:gd name="T9" fmla="*/ 96 h 320"/>
                  <a:gd name="T10" fmla="*/ 350 w 377"/>
                  <a:gd name="T11" fmla="*/ 96 h 320"/>
                  <a:gd name="T12" fmla="*/ 343 w 377"/>
                  <a:gd name="T13" fmla="*/ 91 h 320"/>
                  <a:gd name="T14" fmla="*/ 348 w 377"/>
                  <a:gd name="T15" fmla="*/ 91 h 320"/>
                  <a:gd name="T16" fmla="*/ 348 w 377"/>
                  <a:gd name="T17" fmla="*/ 88 h 320"/>
                  <a:gd name="T18" fmla="*/ 348 w 377"/>
                  <a:gd name="T19" fmla="*/ 86 h 320"/>
                  <a:gd name="T20" fmla="*/ 345 w 377"/>
                  <a:gd name="T21" fmla="*/ 81 h 320"/>
                  <a:gd name="T22" fmla="*/ 96 w 377"/>
                  <a:gd name="T23" fmla="*/ 3 h 320"/>
                  <a:gd name="T24" fmla="*/ 125 w 377"/>
                  <a:gd name="T25" fmla="*/ 20 h 320"/>
                  <a:gd name="T26" fmla="*/ 140 w 377"/>
                  <a:gd name="T27" fmla="*/ 37 h 320"/>
                  <a:gd name="T28" fmla="*/ 157 w 377"/>
                  <a:gd name="T29" fmla="*/ 47 h 320"/>
                  <a:gd name="T30" fmla="*/ 181 w 377"/>
                  <a:gd name="T31" fmla="*/ 44 h 320"/>
                  <a:gd name="T32" fmla="*/ 208 w 377"/>
                  <a:gd name="T33" fmla="*/ 51 h 320"/>
                  <a:gd name="T34" fmla="*/ 247 w 377"/>
                  <a:gd name="T35" fmla="*/ 51 h 320"/>
                  <a:gd name="T36" fmla="*/ 260 w 377"/>
                  <a:gd name="T37" fmla="*/ 47 h 320"/>
                  <a:gd name="T38" fmla="*/ 255 w 377"/>
                  <a:gd name="T39" fmla="*/ 44 h 320"/>
                  <a:gd name="T40" fmla="*/ 282 w 377"/>
                  <a:gd name="T41" fmla="*/ 39 h 320"/>
                  <a:gd name="T42" fmla="*/ 313 w 377"/>
                  <a:gd name="T43" fmla="*/ 42 h 320"/>
                  <a:gd name="T44" fmla="*/ 296 w 377"/>
                  <a:gd name="T45" fmla="*/ 49 h 320"/>
                  <a:gd name="T46" fmla="*/ 326 w 377"/>
                  <a:gd name="T47" fmla="*/ 64 h 320"/>
                  <a:gd name="T48" fmla="*/ 348 w 377"/>
                  <a:gd name="T49" fmla="*/ 78 h 320"/>
                  <a:gd name="T50" fmla="*/ 345 w 377"/>
                  <a:gd name="T51" fmla="*/ 93 h 320"/>
                  <a:gd name="T52" fmla="*/ 355 w 377"/>
                  <a:gd name="T53" fmla="*/ 100 h 320"/>
                  <a:gd name="T54" fmla="*/ 365 w 377"/>
                  <a:gd name="T55" fmla="*/ 115 h 320"/>
                  <a:gd name="T56" fmla="*/ 360 w 377"/>
                  <a:gd name="T57" fmla="*/ 140 h 320"/>
                  <a:gd name="T58" fmla="*/ 338 w 377"/>
                  <a:gd name="T59" fmla="*/ 162 h 320"/>
                  <a:gd name="T60" fmla="*/ 345 w 377"/>
                  <a:gd name="T61" fmla="*/ 208 h 320"/>
                  <a:gd name="T62" fmla="*/ 313 w 377"/>
                  <a:gd name="T63" fmla="*/ 223 h 320"/>
                  <a:gd name="T64" fmla="*/ 286 w 377"/>
                  <a:gd name="T65" fmla="*/ 237 h 320"/>
                  <a:gd name="T66" fmla="*/ 252 w 377"/>
                  <a:gd name="T67" fmla="*/ 223 h 320"/>
                  <a:gd name="T68" fmla="*/ 247 w 377"/>
                  <a:gd name="T69" fmla="*/ 232 h 320"/>
                  <a:gd name="T70" fmla="*/ 260 w 377"/>
                  <a:gd name="T71" fmla="*/ 269 h 320"/>
                  <a:gd name="T72" fmla="*/ 260 w 377"/>
                  <a:gd name="T73" fmla="*/ 281 h 320"/>
                  <a:gd name="T74" fmla="*/ 238 w 377"/>
                  <a:gd name="T75" fmla="*/ 301 h 320"/>
                  <a:gd name="T76" fmla="*/ 218 w 377"/>
                  <a:gd name="T77" fmla="*/ 316 h 320"/>
                  <a:gd name="T78" fmla="*/ 174 w 377"/>
                  <a:gd name="T79" fmla="*/ 286 h 320"/>
                  <a:gd name="T80" fmla="*/ 164 w 377"/>
                  <a:gd name="T81" fmla="*/ 247 h 320"/>
                  <a:gd name="T82" fmla="*/ 152 w 377"/>
                  <a:gd name="T83" fmla="*/ 208 h 320"/>
                  <a:gd name="T84" fmla="*/ 164 w 377"/>
                  <a:gd name="T85" fmla="*/ 169 h 320"/>
                  <a:gd name="T86" fmla="*/ 132 w 377"/>
                  <a:gd name="T87" fmla="*/ 166 h 320"/>
                  <a:gd name="T88" fmla="*/ 81 w 377"/>
                  <a:gd name="T89" fmla="*/ 144 h 320"/>
                  <a:gd name="T90" fmla="*/ 37 w 377"/>
                  <a:gd name="T91" fmla="*/ 142 h 320"/>
                  <a:gd name="T92" fmla="*/ 20 w 377"/>
                  <a:gd name="T93" fmla="*/ 98 h 320"/>
                  <a:gd name="T94" fmla="*/ 8 w 377"/>
                  <a:gd name="T95" fmla="*/ 73 h 320"/>
                  <a:gd name="T96" fmla="*/ 18 w 377"/>
                  <a:gd name="T97" fmla="*/ 37 h 320"/>
                  <a:gd name="T98" fmla="*/ 57 w 377"/>
                  <a:gd name="T99" fmla="*/ 10 h 320"/>
                  <a:gd name="T100" fmla="*/ 44 w 377"/>
                  <a:gd name="T101" fmla="*/ 32 h 320"/>
                  <a:gd name="T102" fmla="*/ 37 w 377"/>
                  <a:gd name="T103" fmla="*/ 59 h 320"/>
                  <a:gd name="T104" fmla="*/ 40 w 377"/>
                  <a:gd name="T105" fmla="*/ 73 h 320"/>
                  <a:gd name="T106" fmla="*/ 44 w 377"/>
                  <a:gd name="T107" fmla="*/ 81 h 320"/>
                  <a:gd name="T108" fmla="*/ 64 w 377"/>
                  <a:gd name="T109" fmla="*/ 66 h 320"/>
                  <a:gd name="T110" fmla="*/ 49 w 377"/>
                  <a:gd name="T111" fmla="*/ 39 h 320"/>
                  <a:gd name="T112" fmla="*/ 74 w 377"/>
                  <a:gd name="T113" fmla="*/ 27 h 320"/>
                  <a:gd name="T114" fmla="*/ 91 w 377"/>
                  <a:gd name="T115" fmla="*/ 17 h 320"/>
                  <a:gd name="T116" fmla="*/ 88 w 377"/>
                  <a:gd name="T117" fmla="*/ 12 h 320"/>
                  <a:gd name="T118" fmla="*/ 110 w 377"/>
                  <a:gd name="T119" fmla="*/ 27 h 320"/>
                  <a:gd name="T120" fmla="*/ 157 w 377"/>
                  <a:gd name="T121" fmla="*/ 56 h 320"/>
                  <a:gd name="T122" fmla="*/ 162 w 377"/>
                  <a:gd name="T123" fmla="*/ 81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7" h="320">
                    <a:moveTo>
                      <a:pt x="47" y="39"/>
                    </a:moveTo>
                    <a:lnTo>
                      <a:pt x="49" y="39"/>
                    </a:lnTo>
                    <a:lnTo>
                      <a:pt x="47" y="39"/>
                    </a:lnTo>
                    <a:close/>
                    <a:moveTo>
                      <a:pt x="47" y="39"/>
                    </a:moveTo>
                    <a:lnTo>
                      <a:pt x="49" y="39"/>
                    </a:lnTo>
                    <a:lnTo>
                      <a:pt x="47" y="39"/>
                    </a:lnTo>
                    <a:close/>
                    <a:moveTo>
                      <a:pt x="47" y="39"/>
                    </a:moveTo>
                    <a:lnTo>
                      <a:pt x="49" y="39"/>
                    </a:lnTo>
                    <a:lnTo>
                      <a:pt x="47" y="39"/>
                    </a:lnTo>
                    <a:close/>
                    <a:moveTo>
                      <a:pt x="260" y="37"/>
                    </a:moveTo>
                    <a:lnTo>
                      <a:pt x="262" y="39"/>
                    </a:lnTo>
                    <a:lnTo>
                      <a:pt x="260" y="39"/>
                    </a:lnTo>
                    <a:lnTo>
                      <a:pt x="260" y="37"/>
                    </a:lnTo>
                    <a:close/>
                    <a:moveTo>
                      <a:pt x="47" y="37"/>
                    </a:moveTo>
                    <a:lnTo>
                      <a:pt x="47" y="34"/>
                    </a:lnTo>
                    <a:lnTo>
                      <a:pt x="49" y="34"/>
                    </a:lnTo>
                    <a:lnTo>
                      <a:pt x="47" y="37"/>
                    </a:lnTo>
                    <a:close/>
                    <a:moveTo>
                      <a:pt x="49" y="34"/>
                    </a:moveTo>
                    <a:lnTo>
                      <a:pt x="47" y="34"/>
                    </a:lnTo>
                    <a:lnTo>
                      <a:pt x="49" y="34"/>
                    </a:lnTo>
                    <a:close/>
                    <a:moveTo>
                      <a:pt x="49" y="34"/>
                    </a:moveTo>
                    <a:lnTo>
                      <a:pt x="47" y="34"/>
                    </a:lnTo>
                    <a:lnTo>
                      <a:pt x="49" y="34"/>
                    </a:lnTo>
                    <a:close/>
                    <a:moveTo>
                      <a:pt x="52" y="34"/>
                    </a:moveTo>
                    <a:lnTo>
                      <a:pt x="49" y="34"/>
                    </a:lnTo>
                    <a:lnTo>
                      <a:pt x="52" y="34"/>
                    </a:lnTo>
                    <a:close/>
                    <a:moveTo>
                      <a:pt x="49" y="32"/>
                    </a:moveTo>
                    <a:lnTo>
                      <a:pt x="49" y="34"/>
                    </a:lnTo>
                    <a:lnTo>
                      <a:pt x="47" y="34"/>
                    </a:lnTo>
                    <a:lnTo>
                      <a:pt x="47" y="32"/>
                    </a:lnTo>
                    <a:lnTo>
                      <a:pt x="49" y="32"/>
                    </a:lnTo>
                    <a:close/>
                    <a:moveTo>
                      <a:pt x="49" y="32"/>
                    </a:moveTo>
                    <a:lnTo>
                      <a:pt x="49" y="34"/>
                    </a:lnTo>
                    <a:lnTo>
                      <a:pt x="52" y="34"/>
                    </a:lnTo>
                    <a:lnTo>
                      <a:pt x="49" y="34"/>
                    </a:lnTo>
                    <a:lnTo>
                      <a:pt x="49" y="32"/>
                    </a:lnTo>
                    <a:close/>
                    <a:moveTo>
                      <a:pt x="252" y="29"/>
                    </a:moveTo>
                    <a:lnTo>
                      <a:pt x="255" y="29"/>
                    </a:lnTo>
                    <a:lnTo>
                      <a:pt x="255" y="32"/>
                    </a:lnTo>
                    <a:lnTo>
                      <a:pt x="255" y="34"/>
                    </a:lnTo>
                    <a:lnTo>
                      <a:pt x="252" y="34"/>
                    </a:lnTo>
                    <a:lnTo>
                      <a:pt x="250" y="34"/>
                    </a:lnTo>
                    <a:lnTo>
                      <a:pt x="247" y="34"/>
                    </a:lnTo>
                    <a:lnTo>
                      <a:pt x="247" y="32"/>
                    </a:lnTo>
                    <a:lnTo>
                      <a:pt x="250" y="32"/>
                    </a:lnTo>
                    <a:lnTo>
                      <a:pt x="250" y="29"/>
                    </a:lnTo>
                    <a:lnTo>
                      <a:pt x="252" y="29"/>
                    </a:lnTo>
                    <a:lnTo>
                      <a:pt x="250" y="29"/>
                    </a:lnTo>
                    <a:lnTo>
                      <a:pt x="252" y="29"/>
                    </a:lnTo>
                    <a:close/>
                    <a:moveTo>
                      <a:pt x="262" y="27"/>
                    </a:moveTo>
                    <a:lnTo>
                      <a:pt x="262" y="29"/>
                    </a:lnTo>
                    <a:lnTo>
                      <a:pt x="264" y="29"/>
                    </a:lnTo>
                    <a:lnTo>
                      <a:pt x="264" y="32"/>
                    </a:lnTo>
                    <a:lnTo>
                      <a:pt x="264" y="34"/>
                    </a:lnTo>
                    <a:lnTo>
                      <a:pt x="262" y="34"/>
                    </a:lnTo>
                    <a:lnTo>
                      <a:pt x="260" y="34"/>
                    </a:lnTo>
                    <a:lnTo>
                      <a:pt x="262" y="34"/>
                    </a:lnTo>
                    <a:lnTo>
                      <a:pt x="260" y="34"/>
                    </a:lnTo>
                    <a:lnTo>
                      <a:pt x="262" y="34"/>
                    </a:lnTo>
                    <a:lnTo>
                      <a:pt x="260" y="34"/>
                    </a:lnTo>
                    <a:lnTo>
                      <a:pt x="260" y="37"/>
                    </a:lnTo>
                    <a:lnTo>
                      <a:pt x="257" y="37"/>
                    </a:lnTo>
                    <a:lnTo>
                      <a:pt x="257" y="34"/>
                    </a:lnTo>
                    <a:lnTo>
                      <a:pt x="255" y="34"/>
                    </a:lnTo>
                    <a:lnTo>
                      <a:pt x="255" y="32"/>
                    </a:lnTo>
                    <a:lnTo>
                      <a:pt x="255" y="34"/>
                    </a:lnTo>
                    <a:lnTo>
                      <a:pt x="255" y="32"/>
                    </a:lnTo>
                    <a:lnTo>
                      <a:pt x="257" y="32"/>
                    </a:lnTo>
                    <a:lnTo>
                      <a:pt x="260" y="32"/>
                    </a:lnTo>
                    <a:lnTo>
                      <a:pt x="257" y="32"/>
                    </a:lnTo>
                    <a:lnTo>
                      <a:pt x="260" y="32"/>
                    </a:lnTo>
                    <a:lnTo>
                      <a:pt x="257" y="32"/>
                    </a:lnTo>
                    <a:lnTo>
                      <a:pt x="260" y="32"/>
                    </a:lnTo>
                    <a:lnTo>
                      <a:pt x="260" y="29"/>
                    </a:lnTo>
                    <a:lnTo>
                      <a:pt x="262" y="29"/>
                    </a:lnTo>
                    <a:lnTo>
                      <a:pt x="262" y="27"/>
                    </a:lnTo>
                    <a:close/>
                    <a:moveTo>
                      <a:pt x="260" y="32"/>
                    </a:moveTo>
                    <a:lnTo>
                      <a:pt x="257" y="32"/>
                    </a:lnTo>
                    <a:lnTo>
                      <a:pt x="260" y="32"/>
                    </a:lnTo>
                    <a:close/>
                    <a:moveTo>
                      <a:pt x="345" y="100"/>
                    </a:moveTo>
                    <a:lnTo>
                      <a:pt x="343" y="100"/>
                    </a:lnTo>
                    <a:lnTo>
                      <a:pt x="345" y="100"/>
                    </a:lnTo>
                    <a:close/>
                    <a:moveTo>
                      <a:pt x="345" y="100"/>
                    </a:moveTo>
                    <a:lnTo>
                      <a:pt x="345" y="98"/>
                    </a:lnTo>
                    <a:lnTo>
                      <a:pt x="345" y="100"/>
                    </a:lnTo>
                    <a:close/>
                    <a:moveTo>
                      <a:pt x="343" y="98"/>
                    </a:moveTo>
                    <a:lnTo>
                      <a:pt x="343" y="100"/>
                    </a:lnTo>
                    <a:lnTo>
                      <a:pt x="343" y="98"/>
                    </a:lnTo>
                    <a:close/>
                    <a:moveTo>
                      <a:pt x="343" y="100"/>
                    </a:moveTo>
                    <a:lnTo>
                      <a:pt x="343" y="98"/>
                    </a:lnTo>
                    <a:lnTo>
                      <a:pt x="343" y="100"/>
                    </a:lnTo>
                    <a:close/>
                    <a:moveTo>
                      <a:pt x="343" y="100"/>
                    </a:moveTo>
                    <a:lnTo>
                      <a:pt x="343" y="98"/>
                    </a:lnTo>
                    <a:lnTo>
                      <a:pt x="343" y="100"/>
                    </a:lnTo>
                    <a:close/>
                    <a:moveTo>
                      <a:pt x="345" y="98"/>
                    </a:moveTo>
                    <a:lnTo>
                      <a:pt x="343" y="98"/>
                    </a:lnTo>
                    <a:lnTo>
                      <a:pt x="345" y="98"/>
                    </a:lnTo>
                    <a:close/>
                    <a:moveTo>
                      <a:pt x="348" y="98"/>
                    </a:moveTo>
                    <a:lnTo>
                      <a:pt x="345" y="98"/>
                    </a:lnTo>
                    <a:lnTo>
                      <a:pt x="348" y="98"/>
                    </a:lnTo>
                    <a:close/>
                    <a:moveTo>
                      <a:pt x="355" y="98"/>
                    </a:moveTo>
                    <a:lnTo>
                      <a:pt x="352" y="98"/>
                    </a:lnTo>
                    <a:lnTo>
                      <a:pt x="355" y="98"/>
                    </a:lnTo>
                    <a:close/>
                    <a:moveTo>
                      <a:pt x="348" y="98"/>
                    </a:moveTo>
                    <a:lnTo>
                      <a:pt x="345" y="98"/>
                    </a:lnTo>
                    <a:lnTo>
                      <a:pt x="348" y="98"/>
                    </a:lnTo>
                    <a:close/>
                    <a:moveTo>
                      <a:pt x="345" y="98"/>
                    </a:moveTo>
                    <a:lnTo>
                      <a:pt x="348" y="98"/>
                    </a:lnTo>
                    <a:lnTo>
                      <a:pt x="345" y="98"/>
                    </a:lnTo>
                    <a:close/>
                    <a:moveTo>
                      <a:pt x="352" y="98"/>
                    </a:moveTo>
                    <a:lnTo>
                      <a:pt x="350" y="98"/>
                    </a:lnTo>
                    <a:lnTo>
                      <a:pt x="348" y="98"/>
                    </a:lnTo>
                    <a:lnTo>
                      <a:pt x="350" y="98"/>
                    </a:lnTo>
                    <a:lnTo>
                      <a:pt x="352" y="98"/>
                    </a:lnTo>
                    <a:close/>
                    <a:moveTo>
                      <a:pt x="350" y="96"/>
                    </a:moveTo>
                    <a:lnTo>
                      <a:pt x="350" y="98"/>
                    </a:lnTo>
                    <a:lnTo>
                      <a:pt x="348" y="98"/>
                    </a:lnTo>
                    <a:lnTo>
                      <a:pt x="350" y="98"/>
                    </a:lnTo>
                    <a:lnTo>
                      <a:pt x="348" y="98"/>
                    </a:lnTo>
                    <a:lnTo>
                      <a:pt x="348" y="96"/>
                    </a:lnTo>
                    <a:lnTo>
                      <a:pt x="350" y="96"/>
                    </a:lnTo>
                    <a:close/>
                    <a:moveTo>
                      <a:pt x="348" y="96"/>
                    </a:moveTo>
                    <a:lnTo>
                      <a:pt x="350" y="96"/>
                    </a:lnTo>
                    <a:lnTo>
                      <a:pt x="348" y="96"/>
                    </a:lnTo>
                    <a:close/>
                    <a:moveTo>
                      <a:pt x="348" y="96"/>
                    </a:moveTo>
                    <a:lnTo>
                      <a:pt x="345" y="96"/>
                    </a:lnTo>
                    <a:lnTo>
                      <a:pt x="348" y="96"/>
                    </a:lnTo>
                    <a:close/>
                    <a:moveTo>
                      <a:pt x="352" y="96"/>
                    </a:moveTo>
                    <a:lnTo>
                      <a:pt x="350" y="96"/>
                    </a:lnTo>
                    <a:lnTo>
                      <a:pt x="348" y="96"/>
                    </a:lnTo>
                    <a:lnTo>
                      <a:pt x="350" y="96"/>
                    </a:lnTo>
                    <a:lnTo>
                      <a:pt x="352" y="96"/>
                    </a:lnTo>
                    <a:lnTo>
                      <a:pt x="352" y="93"/>
                    </a:lnTo>
                    <a:lnTo>
                      <a:pt x="352" y="96"/>
                    </a:lnTo>
                    <a:close/>
                    <a:moveTo>
                      <a:pt x="350" y="93"/>
                    </a:moveTo>
                    <a:lnTo>
                      <a:pt x="350" y="96"/>
                    </a:lnTo>
                    <a:lnTo>
                      <a:pt x="348" y="96"/>
                    </a:lnTo>
                    <a:lnTo>
                      <a:pt x="350" y="96"/>
                    </a:lnTo>
                    <a:lnTo>
                      <a:pt x="350" y="93"/>
                    </a:lnTo>
                    <a:close/>
                    <a:moveTo>
                      <a:pt x="348" y="96"/>
                    </a:moveTo>
                    <a:lnTo>
                      <a:pt x="345" y="96"/>
                    </a:lnTo>
                    <a:lnTo>
                      <a:pt x="348" y="96"/>
                    </a:lnTo>
                    <a:lnTo>
                      <a:pt x="348" y="93"/>
                    </a:lnTo>
                    <a:lnTo>
                      <a:pt x="348" y="96"/>
                    </a:lnTo>
                    <a:close/>
                    <a:moveTo>
                      <a:pt x="352" y="93"/>
                    </a:moveTo>
                    <a:lnTo>
                      <a:pt x="350" y="93"/>
                    </a:lnTo>
                    <a:lnTo>
                      <a:pt x="352" y="93"/>
                    </a:lnTo>
                    <a:close/>
                    <a:moveTo>
                      <a:pt x="348" y="93"/>
                    </a:moveTo>
                    <a:lnTo>
                      <a:pt x="350" y="93"/>
                    </a:lnTo>
                    <a:lnTo>
                      <a:pt x="350" y="96"/>
                    </a:lnTo>
                    <a:lnTo>
                      <a:pt x="348" y="96"/>
                    </a:lnTo>
                    <a:lnTo>
                      <a:pt x="348" y="93"/>
                    </a:lnTo>
                    <a:lnTo>
                      <a:pt x="350" y="93"/>
                    </a:lnTo>
                    <a:lnTo>
                      <a:pt x="348" y="93"/>
                    </a:lnTo>
                    <a:close/>
                    <a:moveTo>
                      <a:pt x="350" y="93"/>
                    </a:moveTo>
                    <a:lnTo>
                      <a:pt x="352" y="93"/>
                    </a:lnTo>
                    <a:lnTo>
                      <a:pt x="350" y="93"/>
                    </a:lnTo>
                    <a:close/>
                    <a:moveTo>
                      <a:pt x="350" y="93"/>
                    </a:moveTo>
                    <a:lnTo>
                      <a:pt x="348" y="93"/>
                    </a:lnTo>
                    <a:lnTo>
                      <a:pt x="350" y="93"/>
                    </a:lnTo>
                    <a:close/>
                    <a:moveTo>
                      <a:pt x="343" y="91"/>
                    </a:moveTo>
                    <a:lnTo>
                      <a:pt x="343" y="93"/>
                    </a:lnTo>
                    <a:lnTo>
                      <a:pt x="343" y="91"/>
                    </a:lnTo>
                    <a:close/>
                    <a:moveTo>
                      <a:pt x="348" y="93"/>
                    </a:moveTo>
                    <a:lnTo>
                      <a:pt x="345" y="93"/>
                    </a:lnTo>
                    <a:lnTo>
                      <a:pt x="348" y="93"/>
                    </a:lnTo>
                    <a:lnTo>
                      <a:pt x="348" y="91"/>
                    </a:lnTo>
                    <a:lnTo>
                      <a:pt x="348" y="93"/>
                    </a:lnTo>
                    <a:close/>
                    <a:moveTo>
                      <a:pt x="348" y="91"/>
                    </a:moveTo>
                    <a:lnTo>
                      <a:pt x="348" y="93"/>
                    </a:lnTo>
                    <a:lnTo>
                      <a:pt x="348" y="91"/>
                    </a:lnTo>
                    <a:close/>
                    <a:moveTo>
                      <a:pt x="350" y="91"/>
                    </a:moveTo>
                    <a:lnTo>
                      <a:pt x="350" y="93"/>
                    </a:lnTo>
                    <a:lnTo>
                      <a:pt x="348" y="93"/>
                    </a:lnTo>
                    <a:lnTo>
                      <a:pt x="348" y="91"/>
                    </a:lnTo>
                    <a:lnTo>
                      <a:pt x="350" y="91"/>
                    </a:lnTo>
                    <a:close/>
                    <a:moveTo>
                      <a:pt x="348" y="91"/>
                    </a:moveTo>
                    <a:lnTo>
                      <a:pt x="345" y="91"/>
                    </a:lnTo>
                    <a:lnTo>
                      <a:pt x="345" y="93"/>
                    </a:lnTo>
                    <a:lnTo>
                      <a:pt x="345" y="91"/>
                    </a:lnTo>
                    <a:lnTo>
                      <a:pt x="348" y="91"/>
                    </a:lnTo>
                    <a:close/>
                    <a:moveTo>
                      <a:pt x="348" y="91"/>
                    </a:moveTo>
                    <a:lnTo>
                      <a:pt x="345" y="91"/>
                    </a:lnTo>
                    <a:lnTo>
                      <a:pt x="348" y="91"/>
                    </a:lnTo>
                    <a:close/>
                    <a:moveTo>
                      <a:pt x="345" y="91"/>
                    </a:moveTo>
                    <a:lnTo>
                      <a:pt x="345" y="93"/>
                    </a:lnTo>
                    <a:lnTo>
                      <a:pt x="343" y="93"/>
                    </a:lnTo>
                    <a:lnTo>
                      <a:pt x="343" y="91"/>
                    </a:lnTo>
                    <a:lnTo>
                      <a:pt x="345" y="91"/>
                    </a:lnTo>
                    <a:close/>
                    <a:moveTo>
                      <a:pt x="345" y="91"/>
                    </a:moveTo>
                    <a:lnTo>
                      <a:pt x="348" y="91"/>
                    </a:lnTo>
                    <a:lnTo>
                      <a:pt x="345" y="91"/>
                    </a:lnTo>
                    <a:close/>
                    <a:moveTo>
                      <a:pt x="348" y="91"/>
                    </a:moveTo>
                    <a:lnTo>
                      <a:pt x="350" y="91"/>
                    </a:lnTo>
                    <a:lnTo>
                      <a:pt x="348" y="91"/>
                    </a:lnTo>
                    <a:lnTo>
                      <a:pt x="348" y="88"/>
                    </a:lnTo>
                    <a:lnTo>
                      <a:pt x="348" y="91"/>
                    </a:lnTo>
                    <a:close/>
                    <a:moveTo>
                      <a:pt x="352" y="88"/>
                    </a:moveTo>
                    <a:lnTo>
                      <a:pt x="352" y="91"/>
                    </a:lnTo>
                    <a:lnTo>
                      <a:pt x="352" y="88"/>
                    </a:lnTo>
                    <a:close/>
                    <a:moveTo>
                      <a:pt x="348" y="88"/>
                    </a:moveTo>
                    <a:lnTo>
                      <a:pt x="345" y="88"/>
                    </a:lnTo>
                    <a:lnTo>
                      <a:pt x="348" y="88"/>
                    </a:lnTo>
                    <a:close/>
                    <a:moveTo>
                      <a:pt x="348" y="91"/>
                    </a:moveTo>
                    <a:lnTo>
                      <a:pt x="345" y="91"/>
                    </a:lnTo>
                    <a:lnTo>
                      <a:pt x="348" y="91"/>
                    </a:lnTo>
                    <a:lnTo>
                      <a:pt x="348" y="88"/>
                    </a:lnTo>
                    <a:lnTo>
                      <a:pt x="348" y="91"/>
                    </a:lnTo>
                    <a:close/>
                    <a:moveTo>
                      <a:pt x="348" y="88"/>
                    </a:moveTo>
                    <a:lnTo>
                      <a:pt x="348" y="91"/>
                    </a:lnTo>
                    <a:lnTo>
                      <a:pt x="348" y="88"/>
                    </a:lnTo>
                    <a:close/>
                    <a:moveTo>
                      <a:pt x="348" y="88"/>
                    </a:moveTo>
                    <a:lnTo>
                      <a:pt x="345" y="88"/>
                    </a:lnTo>
                    <a:lnTo>
                      <a:pt x="348" y="88"/>
                    </a:lnTo>
                    <a:close/>
                    <a:moveTo>
                      <a:pt x="350" y="88"/>
                    </a:moveTo>
                    <a:lnTo>
                      <a:pt x="350" y="86"/>
                    </a:lnTo>
                    <a:lnTo>
                      <a:pt x="350" y="88"/>
                    </a:lnTo>
                    <a:close/>
                    <a:moveTo>
                      <a:pt x="348" y="88"/>
                    </a:moveTo>
                    <a:lnTo>
                      <a:pt x="348" y="86"/>
                    </a:lnTo>
                    <a:lnTo>
                      <a:pt x="350" y="86"/>
                    </a:lnTo>
                    <a:lnTo>
                      <a:pt x="348" y="86"/>
                    </a:lnTo>
                    <a:lnTo>
                      <a:pt x="348" y="88"/>
                    </a:lnTo>
                    <a:close/>
                    <a:moveTo>
                      <a:pt x="348" y="86"/>
                    </a:moveTo>
                    <a:lnTo>
                      <a:pt x="348" y="88"/>
                    </a:lnTo>
                    <a:lnTo>
                      <a:pt x="345" y="88"/>
                    </a:lnTo>
                    <a:lnTo>
                      <a:pt x="345" y="86"/>
                    </a:lnTo>
                    <a:lnTo>
                      <a:pt x="348" y="86"/>
                    </a:lnTo>
                    <a:close/>
                    <a:moveTo>
                      <a:pt x="348" y="86"/>
                    </a:moveTo>
                    <a:lnTo>
                      <a:pt x="345" y="86"/>
                    </a:lnTo>
                    <a:lnTo>
                      <a:pt x="348" y="86"/>
                    </a:lnTo>
                    <a:close/>
                    <a:moveTo>
                      <a:pt x="352" y="86"/>
                    </a:moveTo>
                    <a:lnTo>
                      <a:pt x="350" y="86"/>
                    </a:lnTo>
                    <a:lnTo>
                      <a:pt x="352" y="86"/>
                    </a:lnTo>
                    <a:close/>
                    <a:moveTo>
                      <a:pt x="350" y="86"/>
                    </a:moveTo>
                    <a:lnTo>
                      <a:pt x="350" y="83"/>
                    </a:lnTo>
                    <a:lnTo>
                      <a:pt x="350" y="86"/>
                    </a:lnTo>
                    <a:close/>
                    <a:moveTo>
                      <a:pt x="348" y="86"/>
                    </a:moveTo>
                    <a:lnTo>
                      <a:pt x="348" y="83"/>
                    </a:lnTo>
                    <a:lnTo>
                      <a:pt x="348" y="86"/>
                    </a:lnTo>
                    <a:close/>
                    <a:moveTo>
                      <a:pt x="350" y="83"/>
                    </a:moveTo>
                    <a:lnTo>
                      <a:pt x="350" y="86"/>
                    </a:lnTo>
                    <a:lnTo>
                      <a:pt x="350" y="83"/>
                    </a:lnTo>
                    <a:lnTo>
                      <a:pt x="350" y="86"/>
                    </a:lnTo>
                    <a:lnTo>
                      <a:pt x="350" y="83"/>
                    </a:lnTo>
                    <a:lnTo>
                      <a:pt x="350" y="86"/>
                    </a:lnTo>
                    <a:lnTo>
                      <a:pt x="350" y="83"/>
                    </a:lnTo>
                    <a:close/>
                    <a:moveTo>
                      <a:pt x="348" y="83"/>
                    </a:moveTo>
                    <a:lnTo>
                      <a:pt x="348" y="86"/>
                    </a:lnTo>
                    <a:lnTo>
                      <a:pt x="348" y="83"/>
                    </a:lnTo>
                    <a:lnTo>
                      <a:pt x="350" y="83"/>
                    </a:lnTo>
                    <a:lnTo>
                      <a:pt x="348" y="83"/>
                    </a:lnTo>
                    <a:close/>
                    <a:moveTo>
                      <a:pt x="348" y="81"/>
                    </a:moveTo>
                    <a:lnTo>
                      <a:pt x="345" y="81"/>
                    </a:lnTo>
                    <a:lnTo>
                      <a:pt x="345" y="83"/>
                    </a:lnTo>
                    <a:lnTo>
                      <a:pt x="345" y="81"/>
                    </a:lnTo>
                    <a:lnTo>
                      <a:pt x="348" y="81"/>
                    </a:lnTo>
                    <a:close/>
                    <a:moveTo>
                      <a:pt x="348" y="81"/>
                    </a:moveTo>
                    <a:lnTo>
                      <a:pt x="350" y="81"/>
                    </a:lnTo>
                    <a:lnTo>
                      <a:pt x="350" y="83"/>
                    </a:lnTo>
                    <a:lnTo>
                      <a:pt x="348" y="83"/>
                    </a:lnTo>
                    <a:lnTo>
                      <a:pt x="348" y="86"/>
                    </a:lnTo>
                    <a:lnTo>
                      <a:pt x="345" y="86"/>
                    </a:lnTo>
                    <a:lnTo>
                      <a:pt x="345" y="83"/>
                    </a:lnTo>
                    <a:lnTo>
                      <a:pt x="348" y="83"/>
                    </a:lnTo>
                    <a:lnTo>
                      <a:pt x="348" y="81"/>
                    </a:lnTo>
                    <a:close/>
                    <a:moveTo>
                      <a:pt x="345" y="81"/>
                    </a:moveTo>
                    <a:lnTo>
                      <a:pt x="348" y="81"/>
                    </a:lnTo>
                    <a:lnTo>
                      <a:pt x="345" y="81"/>
                    </a:lnTo>
                    <a:close/>
                    <a:moveTo>
                      <a:pt x="348" y="81"/>
                    </a:moveTo>
                    <a:lnTo>
                      <a:pt x="350" y="81"/>
                    </a:lnTo>
                    <a:lnTo>
                      <a:pt x="348" y="81"/>
                    </a:lnTo>
                    <a:lnTo>
                      <a:pt x="348" y="78"/>
                    </a:lnTo>
                    <a:lnTo>
                      <a:pt x="348" y="81"/>
                    </a:lnTo>
                    <a:close/>
                    <a:moveTo>
                      <a:pt x="93" y="0"/>
                    </a:moveTo>
                    <a:lnTo>
                      <a:pt x="96" y="0"/>
                    </a:lnTo>
                    <a:lnTo>
                      <a:pt x="96" y="3"/>
                    </a:lnTo>
                    <a:lnTo>
                      <a:pt x="98" y="3"/>
                    </a:lnTo>
                    <a:lnTo>
                      <a:pt x="98" y="5"/>
                    </a:lnTo>
                    <a:lnTo>
                      <a:pt x="98" y="7"/>
                    </a:lnTo>
                    <a:lnTo>
                      <a:pt x="98" y="10"/>
                    </a:lnTo>
                    <a:lnTo>
                      <a:pt x="98" y="12"/>
                    </a:lnTo>
                    <a:lnTo>
                      <a:pt x="101" y="12"/>
                    </a:lnTo>
                    <a:lnTo>
                      <a:pt x="101" y="15"/>
                    </a:lnTo>
                    <a:lnTo>
                      <a:pt x="101" y="17"/>
                    </a:lnTo>
                    <a:lnTo>
                      <a:pt x="103" y="17"/>
                    </a:lnTo>
                    <a:lnTo>
                      <a:pt x="103" y="20"/>
                    </a:lnTo>
                    <a:lnTo>
                      <a:pt x="106" y="20"/>
                    </a:lnTo>
                    <a:lnTo>
                      <a:pt x="106" y="17"/>
                    </a:lnTo>
                    <a:lnTo>
                      <a:pt x="108" y="17"/>
                    </a:lnTo>
                    <a:lnTo>
                      <a:pt x="108" y="20"/>
                    </a:lnTo>
                    <a:lnTo>
                      <a:pt x="110" y="20"/>
                    </a:lnTo>
                    <a:lnTo>
                      <a:pt x="110" y="17"/>
                    </a:lnTo>
                    <a:lnTo>
                      <a:pt x="113" y="17"/>
                    </a:lnTo>
                    <a:lnTo>
                      <a:pt x="115" y="17"/>
                    </a:lnTo>
                    <a:lnTo>
                      <a:pt x="115" y="20"/>
                    </a:lnTo>
                    <a:lnTo>
                      <a:pt x="118" y="20"/>
                    </a:lnTo>
                    <a:lnTo>
                      <a:pt x="120" y="20"/>
                    </a:lnTo>
                    <a:lnTo>
                      <a:pt x="123" y="20"/>
                    </a:lnTo>
                    <a:lnTo>
                      <a:pt x="125" y="20"/>
                    </a:lnTo>
                    <a:lnTo>
                      <a:pt x="123" y="20"/>
                    </a:lnTo>
                    <a:lnTo>
                      <a:pt x="125" y="20"/>
                    </a:lnTo>
                    <a:lnTo>
                      <a:pt x="125" y="22"/>
                    </a:lnTo>
                    <a:lnTo>
                      <a:pt x="128" y="22"/>
                    </a:lnTo>
                    <a:lnTo>
                      <a:pt x="130" y="22"/>
                    </a:lnTo>
                    <a:lnTo>
                      <a:pt x="130" y="25"/>
                    </a:lnTo>
                    <a:lnTo>
                      <a:pt x="132" y="25"/>
                    </a:lnTo>
                    <a:lnTo>
                      <a:pt x="135" y="25"/>
                    </a:lnTo>
                    <a:lnTo>
                      <a:pt x="135" y="27"/>
                    </a:lnTo>
                    <a:lnTo>
                      <a:pt x="137" y="27"/>
                    </a:lnTo>
                    <a:lnTo>
                      <a:pt x="137" y="29"/>
                    </a:lnTo>
                    <a:lnTo>
                      <a:pt x="140" y="29"/>
                    </a:lnTo>
                    <a:lnTo>
                      <a:pt x="140" y="32"/>
                    </a:lnTo>
                    <a:lnTo>
                      <a:pt x="140" y="34"/>
                    </a:lnTo>
                    <a:lnTo>
                      <a:pt x="142" y="34"/>
                    </a:lnTo>
                    <a:lnTo>
                      <a:pt x="140" y="34"/>
                    </a:lnTo>
                    <a:lnTo>
                      <a:pt x="142" y="34"/>
                    </a:lnTo>
                    <a:lnTo>
                      <a:pt x="140" y="34"/>
                    </a:lnTo>
                    <a:lnTo>
                      <a:pt x="137" y="34"/>
                    </a:lnTo>
                    <a:lnTo>
                      <a:pt x="140" y="34"/>
                    </a:lnTo>
                    <a:lnTo>
                      <a:pt x="142" y="34"/>
                    </a:lnTo>
                    <a:lnTo>
                      <a:pt x="142" y="37"/>
                    </a:lnTo>
                    <a:lnTo>
                      <a:pt x="140" y="37"/>
                    </a:lnTo>
                    <a:lnTo>
                      <a:pt x="140" y="39"/>
                    </a:lnTo>
                    <a:lnTo>
                      <a:pt x="140" y="42"/>
                    </a:lnTo>
                    <a:lnTo>
                      <a:pt x="142" y="42"/>
                    </a:lnTo>
                    <a:lnTo>
                      <a:pt x="142" y="44"/>
                    </a:lnTo>
                    <a:lnTo>
                      <a:pt x="142" y="47"/>
                    </a:lnTo>
                    <a:lnTo>
                      <a:pt x="145" y="47"/>
                    </a:lnTo>
                    <a:lnTo>
                      <a:pt x="147" y="47"/>
                    </a:lnTo>
                    <a:lnTo>
                      <a:pt x="150" y="47"/>
                    </a:lnTo>
                    <a:lnTo>
                      <a:pt x="147" y="47"/>
                    </a:lnTo>
                    <a:lnTo>
                      <a:pt x="150" y="47"/>
                    </a:lnTo>
                    <a:lnTo>
                      <a:pt x="147" y="47"/>
                    </a:lnTo>
                    <a:lnTo>
                      <a:pt x="150" y="47"/>
                    </a:lnTo>
                    <a:lnTo>
                      <a:pt x="147" y="47"/>
                    </a:lnTo>
                    <a:lnTo>
                      <a:pt x="150" y="47"/>
                    </a:lnTo>
                    <a:lnTo>
                      <a:pt x="147" y="47"/>
                    </a:lnTo>
                    <a:lnTo>
                      <a:pt x="150" y="47"/>
                    </a:lnTo>
                    <a:lnTo>
                      <a:pt x="147" y="47"/>
                    </a:lnTo>
                    <a:lnTo>
                      <a:pt x="150" y="47"/>
                    </a:lnTo>
                    <a:lnTo>
                      <a:pt x="152" y="47"/>
                    </a:lnTo>
                    <a:lnTo>
                      <a:pt x="152" y="49"/>
                    </a:lnTo>
                    <a:lnTo>
                      <a:pt x="152" y="47"/>
                    </a:lnTo>
                    <a:lnTo>
                      <a:pt x="154" y="47"/>
                    </a:lnTo>
                    <a:lnTo>
                      <a:pt x="157" y="47"/>
                    </a:lnTo>
                    <a:lnTo>
                      <a:pt x="159" y="47"/>
                    </a:lnTo>
                    <a:lnTo>
                      <a:pt x="162" y="47"/>
                    </a:lnTo>
                    <a:lnTo>
                      <a:pt x="162" y="44"/>
                    </a:lnTo>
                    <a:lnTo>
                      <a:pt x="164" y="44"/>
                    </a:lnTo>
                    <a:lnTo>
                      <a:pt x="167" y="44"/>
                    </a:lnTo>
                    <a:lnTo>
                      <a:pt x="169" y="44"/>
                    </a:lnTo>
                    <a:lnTo>
                      <a:pt x="172" y="44"/>
                    </a:lnTo>
                    <a:lnTo>
                      <a:pt x="174" y="44"/>
                    </a:lnTo>
                    <a:lnTo>
                      <a:pt x="176" y="44"/>
                    </a:lnTo>
                    <a:lnTo>
                      <a:pt x="179" y="44"/>
                    </a:lnTo>
                    <a:lnTo>
                      <a:pt x="176" y="44"/>
                    </a:lnTo>
                    <a:lnTo>
                      <a:pt x="179" y="44"/>
                    </a:lnTo>
                    <a:lnTo>
                      <a:pt x="176" y="44"/>
                    </a:lnTo>
                    <a:lnTo>
                      <a:pt x="179" y="44"/>
                    </a:lnTo>
                    <a:lnTo>
                      <a:pt x="179" y="42"/>
                    </a:lnTo>
                    <a:lnTo>
                      <a:pt x="181" y="42"/>
                    </a:lnTo>
                    <a:lnTo>
                      <a:pt x="181" y="44"/>
                    </a:lnTo>
                    <a:lnTo>
                      <a:pt x="181" y="42"/>
                    </a:lnTo>
                    <a:lnTo>
                      <a:pt x="181" y="44"/>
                    </a:lnTo>
                    <a:lnTo>
                      <a:pt x="181" y="42"/>
                    </a:lnTo>
                    <a:lnTo>
                      <a:pt x="181" y="44"/>
                    </a:lnTo>
                    <a:lnTo>
                      <a:pt x="184" y="44"/>
                    </a:lnTo>
                    <a:lnTo>
                      <a:pt x="181" y="44"/>
                    </a:lnTo>
                    <a:lnTo>
                      <a:pt x="184" y="44"/>
                    </a:lnTo>
                    <a:lnTo>
                      <a:pt x="184" y="42"/>
                    </a:lnTo>
                    <a:lnTo>
                      <a:pt x="186" y="42"/>
                    </a:lnTo>
                    <a:lnTo>
                      <a:pt x="189" y="42"/>
                    </a:lnTo>
                    <a:lnTo>
                      <a:pt x="191" y="42"/>
                    </a:lnTo>
                    <a:lnTo>
                      <a:pt x="194" y="42"/>
                    </a:lnTo>
                    <a:lnTo>
                      <a:pt x="194" y="44"/>
                    </a:lnTo>
                    <a:lnTo>
                      <a:pt x="196" y="44"/>
                    </a:lnTo>
                    <a:lnTo>
                      <a:pt x="196" y="42"/>
                    </a:lnTo>
                    <a:lnTo>
                      <a:pt x="198" y="42"/>
                    </a:lnTo>
                    <a:lnTo>
                      <a:pt x="198" y="44"/>
                    </a:lnTo>
                    <a:lnTo>
                      <a:pt x="201" y="44"/>
                    </a:lnTo>
                    <a:lnTo>
                      <a:pt x="203" y="44"/>
                    </a:lnTo>
                    <a:lnTo>
                      <a:pt x="201" y="44"/>
                    </a:lnTo>
                    <a:lnTo>
                      <a:pt x="203" y="44"/>
                    </a:lnTo>
                    <a:lnTo>
                      <a:pt x="201" y="44"/>
                    </a:lnTo>
                    <a:lnTo>
                      <a:pt x="201" y="47"/>
                    </a:lnTo>
                    <a:lnTo>
                      <a:pt x="201" y="44"/>
                    </a:lnTo>
                    <a:lnTo>
                      <a:pt x="201" y="47"/>
                    </a:lnTo>
                    <a:lnTo>
                      <a:pt x="203" y="49"/>
                    </a:lnTo>
                    <a:lnTo>
                      <a:pt x="206" y="49"/>
                    </a:lnTo>
                    <a:lnTo>
                      <a:pt x="206" y="51"/>
                    </a:lnTo>
                    <a:lnTo>
                      <a:pt x="208" y="51"/>
                    </a:lnTo>
                    <a:lnTo>
                      <a:pt x="211" y="54"/>
                    </a:lnTo>
                    <a:lnTo>
                      <a:pt x="213" y="54"/>
                    </a:lnTo>
                    <a:lnTo>
                      <a:pt x="216" y="54"/>
                    </a:lnTo>
                    <a:lnTo>
                      <a:pt x="216" y="56"/>
                    </a:lnTo>
                    <a:lnTo>
                      <a:pt x="218" y="56"/>
                    </a:lnTo>
                    <a:lnTo>
                      <a:pt x="220" y="56"/>
                    </a:lnTo>
                    <a:lnTo>
                      <a:pt x="223" y="56"/>
                    </a:lnTo>
                    <a:lnTo>
                      <a:pt x="225" y="56"/>
                    </a:lnTo>
                    <a:lnTo>
                      <a:pt x="228" y="56"/>
                    </a:lnTo>
                    <a:lnTo>
                      <a:pt x="228" y="59"/>
                    </a:lnTo>
                    <a:lnTo>
                      <a:pt x="230" y="59"/>
                    </a:lnTo>
                    <a:lnTo>
                      <a:pt x="233" y="59"/>
                    </a:lnTo>
                    <a:lnTo>
                      <a:pt x="233" y="56"/>
                    </a:lnTo>
                    <a:lnTo>
                      <a:pt x="235" y="56"/>
                    </a:lnTo>
                    <a:lnTo>
                      <a:pt x="235" y="59"/>
                    </a:lnTo>
                    <a:lnTo>
                      <a:pt x="238" y="59"/>
                    </a:lnTo>
                    <a:lnTo>
                      <a:pt x="238" y="56"/>
                    </a:lnTo>
                    <a:lnTo>
                      <a:pt x="240" y="56"/>
                    </a:lnTo>
                    <a:lnTo>
                      <a:pt x="240" y="54"/>
                    </a:lnTo>
                    <a:lnTo>
                      <a:pt x="242" y="54"/>
                    </a:lnTo>
                    <a:lnTo>
                      <a:pt x="245" y="54"/>
                    </a:lnTo>
                    <a:lnTo>
                      <a:pt x="247" y="54"/>
                    </a:lnTo>
                    <a:lnTo>
                      <a:pt x="247" y="51"/>
                    </a:lnTo>
                    <a:lnTo>
                      <a:pt x="250" y="51"/>
                    </a:lnTo>
                    <a:lnTo>
                      <a:pt x="247" y="51"/>
                    </a:lnTo>
                    <a:lnTo>
                      <a:pt x="250" y="51"/>
                    </a:lnTo>
                    <a:lnTo>
                      <a:pt x="247" y="51"/>
                    </a:lnTo>
                    <a:lnTo>
                      <a:pt x="250" y="51"/>
                    </a:lnTo>
                    <a:lnTo>
                      <a:pt x="250" y="49"/>
                    </a:lnTo>
                    <a:lnTo>
                      <a:pt x="247" y="49"/>
                    </a:lnTo>
                    <a:lnTo>
                      <a:pt x="250" y="49"/>
                    </a:lnTo>
                    <a:lnTo>
                      <a:pt x="247" y="49"/>
                    </a:lnTo>
                    <a:lnTo>
                      <a:pt x="250" y="49"/>
                    </a:lnTo>
                    <a:lnTo>
                      <a:pt x="247" y="49"/>
                    </a:lnTo>
                    <a:lnTo>
                      <a:pt x="250" y="49"/>
                    </a:lnTo>
                    <a:lnTo>
                      <a:pt x="250" y="51"/>
                    </a:lnTo>
                    <a:lnTo>
                      <a:pt x="250" y="49"/>
                    </a:lnTo>
                    <a:lnTo>
                      <a:pt x="252" y="49"/>
                    </a:lnTo>
                    <a:lnTo>
                      <a:pt x="250" y="49"/>
                    </a:lnTo>
                    <a:lnTo>
                      <a:pt x="252" y="49"/>
                    </a:lnTo>
                    <a:lnTo>
                      <a:pt x="255" y="49"/>
                    </a:lnTo>
                    <a:lnTo>
                      <a:pt x="255" y="47"/>
                    </a:lnTo>
                    <a:lnTo>
                      <a:pt x="257" y="47"/>
                    </a:lnTo>
                    <a:lnTo>
                      <a:pt x="257" y="49"/>
                    </a:lnTo>
                    <a:lnTo>
                      <a:pt x="257" y="47"/>
                    </a:lnTo>
                    <a:lnTo>
                      <a:pt x="260" y="47"/>
                    </a:lnTo>
                    <a:lnTo>
                      <a:pt x="260" y="49"/>
                    </a:lnTo>
                    <a:lnTo>
                      <a:pt x="260" y="47"/>
                    </a:lnTo>
                    <a:lnTo>
                      <a:pt x="262" y="47"/>
                    </a:lnTo>
                    <a:lnTo>
                      <a:pt x="264" y="47"/>
                    </a:lnTo>
                    <a:lnTo>
                      <a:pt x="264" y="49"/>
                    </a:lnTo>
                    <a:lnTo>
                      <a:pt x="264" y="47"/>
                    </a:lnTo>
                    <a:lnTo>
                      <a:pt x="264" y="49"/>
                    </a:lnTo>
                    <a:lnTo>
                      <a:pt x="264" y="47"/>
                    </a:lnTo>
                    <a:lnTo>
                      <a:pt x="264" y="49"/>
                    </a:lnTo>
                    <a:lnTo>
                      <a:pt x="264" y="47"/>
                    </a:lnTo>
                    <a:lnTo>
                      <a:pt x="267" y="47"/>
                    </a:lnTo>
                    <a:lnTo>
                      <a:pt x="269" y="47"/>
                    </a:lnTo>
                    <a:lnTo>
                      <a:pt x="267" y="47"/>
                    </a:lnTo>
                    <a:lnTo>
                      <a:pt x="264" y="47"/>
                    </a:lnTo>
                    <a:lnTo>
                      <a:pt x="264" y="44"/>
                    </a:lnTo>
                    <a:lnTo>
                      <a:pt x="262" y="44"/>
                    </a:lnTo>
                    <a:lnTo>
                      <a:pt x="260" y="44"/>
                    </a:lnTo>
                    <a:lnTo>
                      <a:pt x="257" y="44"/>
                    </a:lnTo>
                    <a:lnTo>
                      <a:pt x="260" y="44"/>
                    </a:lnTo>
                    <a:lnTo>
                      <a:pt x="257" y="44"/>
                    </a:lnTo>
                    <a:lnTo>
                      <a:pt x="260" y="44"/>
                    </a:lnTo>
                    <a:lnTo>
                      <a:pt x="257" y="44"/>
                    </a:lnTo>
                    <a:lnTo>
                      <a:pt x="255" y="44"/>
                    </a:lnTo>
                    <a:lnTo>
                      <a:pt x="252" y="44"/>
                    </a:lnTo>
                    <a:lnTo>
                      <a:pt x="252" y="47"/>
                    </a:lnTo>
                    <a:lnTo>
                      <a:pt x="252" y="44"/>
                    </a:lnTo>
                    <a:lnTo>
                      <a:pt x="252" y="42"/>
                    </a:lnTo>
                    <a:lnTo>
                      <a:pt x="255" y="42"/>
                    </a:lnTo>
                    <a:lnTo>
                      <a:pt x="255" y="44"/>
                    </a:lnTo>
                    <a:lnTo>
                      <a:pt x="255" y="42"/>
                    </a:lnTo>
                    <a:lnTo>
                      <a:pt x="257" y="42"/>
                    </a:lnTo>
                    <a:lnTo>
                      <a:pt x="260" y="42"/>
                    </a:lnTo>
                    <a:lnTo>
                      <a:pt x="262" y="42"/>
                    </a:lnTo>
                    <a:lnTo>
                      <a:pt x="264" y="42"/>
                    </a:lnTo>
                    <a:lnTo>
                      <a:pt x="264" y="39"/>
                    </a:lnTo>
                    <a:lnTo>
                      <a:pt x="264" y="42"/>
                    </a:lnTo>
                    <a:lnTo>
                      <a:pt x="267" y="42"/>
                    </a:lnTo>
                    <a:lnTo>
                      <a:pt x="269" y="42"/>
                    </a:lnTo>
                    <a:lnTo>
                      <a:pt x="272" y="42"/>
                    </a:lnTo>
                    <a:lnTo>
                      <a:pt x="274" y="42"/>
                    </a:lnTo>
                    <a:lnTo>
                      <a:pt x="277" y="42"/>
                    </a:lnTo>
                    <a:lnTo>
                      <a:pt x="274" y="42"/>
                    </a:lnTo>
                    <a:lnTo>
                      <a:pt x="277" y="42"/>
                    </a:lnTo>
                    <a:lnTo>
                      <a:pt x="279" y="42"/>
                    </a:lnTo>
                    <a:lnTo>
                      <a:pt x="282" y="42"/>
                    </a:lnTo>
                    <a:lnTo>
                      <a:pt x="282" y="39"/>
                    </a:lnTo>
                    <a:lnTo>
                      <a:pt x="284" y="39"/>
                    </a:lnTo>
                    <a:lnTo>
                      <a:pt x="282" y="39"/>
                    </a:lnTo>
                    <a:lnTo>
                      <a:pt x="284" y="39"/>
                    </a:lnTo>
                    <a:lnTo>
                      <a:pt x="284" y="42"/>
                    </a:lnTo>
                    <a:lnTo>
                      <a:pt x="284" y="39"/>
                    </a:lnTo>
                    <a:lnTo>
                      <a:pt x="286" y="39"/>
                    </a:lnTo>
                    <a:lnTo>
                      <a:pt x="289" y="42"/>
                    </a:lnTo>
                    <a:lnTo>
                      <a:pt x="291" y="42"/>
                    </a:lnTo>
                    <a:lnTo>
                      <a:pt x="291" y="39"/>
                    </a:lnTo>
                    <a:lnTo>
                      <a:pt x="294" y="39"/>
                    </a:lnTo>
                    <a:lnTo>
                      <a:pt x="296" y="39"/>
                    </a:lnTo>
                    <a:lnTo>
                      <a:pt x="299" y="39"/>
                    </a:lnTo>
                    <a:lnTo>
                      <a:pt x="301" y="39"/>
                    </a:lnTo>
                    <a:lnTo>
                      <a:pt x="304" y="39"/>
                    </a:lnTo>
                    <a:lnTo>
                      <a:pt x="306" y="39"/>
                    </a:lnTo>
                    <a:lnTo>
                      <a:pt x="306" y="42"/>
                    </a:lnTo>
                    <a:lnTo>
                      <a:pt x="306" y="39"/>
                    </a:lnTo>
                    <a:lnTo>
                      <a:pt x="306" y="42"/>
                    </a:lnTo>
                    <a:lnTo>
                      <a:pt x="308" y="42"/>
                    </a:lnTo>
                    <a:lnTo>
                      <a:pt x="311" y="42"/>
                    </a:lnTo>
                    <a:lnTo>
                      <a:pt x="311" y="39"/>
                    </a:lnTo>
                    <a:lnTo>
                      <a:pt x="311" y="42"/>
                    </a:lnTo>
                    <a:lnTo>
                      <a:pt x="313" y="42"/>
                    </a:lnTo>
                    <a:lnTo>
                      <a:pt x="313" y="39"/>
                    </a:lnTo>
                    <a:lnTo>
                      <a:pt x="313" y="42"/>
                    </a:lnTo>
                    <a:lnTo>
                      <a:pt x="313" y="39"/>
                    </a:lnTo>
                    <a:lnTo>
                      <a:pt x="316" y="39"/>
                    </a:lnTo>
                    <a:lnTo>
                      <a:pt x="318" y="39"/>
                    </a:lnTo>
                    <a:lnTo>
                      <a:pt x="318" y="42"/>
                    </a:lnTo>
                    <a:lnTo>
                      <a:pt x="316" y="42"/>
                    </a:lnTo>
                    <a:lnTo>
                      <a:pt x="313" y="42"/>
                    </a:lnTo>
                    <a:lnTo>
                      <a:pt x="311" y="42"/>
                    </a:lnTo>
                    <a:lnTo>
                      <a:pt x="308" y="42"/>
                    </a:lnTo>
                    <a:lnTo>
                      <a:pt x="308" y="44"/>
                    </a:lnTo>
                    <a:lnTo>
                      <a:pt x="306" y="44"/>
                    </a:lnTo>
                    <a:lnTo>
                      <a:pt x="304" y="44"/>
                    </a:lnTo>
                    <a:lnTo>
                      <a:pt x="301" y="44"/>
                    </a:lnTo>
                    <a:lnTo>
                      <a:pt x="299" y="44"/>
                    </a:lnTo>
                    <a:lnTo>
                      <a:pt x="296" y="44"/>
                    </a:lnTo>
                    <a:lnTo>
                      <a:pt x="294" y="44"/>
                    </a:lnTo>
                    <a:lnTo>
                      <a:pt x="291" y="44"/>
                    </a:lnTo>
                    <a:lnTo>
                      <a:pt x="291" y="47"/>
                    </a:lnTo>
                    <a:lnTo>
                      <a:pt x="291" y="49"/>
                    </a:lnTo>
                    <a:lnTo>
                      <a:pt x="291" y="47"/>
                    </a:lnTo>
                    <a:lnTo>
                      <a:pt x="294" y="47"/>
                    </a:lnTo>
                    <a:lnTo>
                      <a:pt x="296" y="49"/>
                    </a:lnTo>
                    <a:lnTo>
                      <a:pt x="296" y="51"/>
                    </a:lnTo>
                    <a:lnTo>
                      <a:pt x="299" y="54"/>
                    </a:lnTo>
                    <a:lnTo>
                      <a:pt x="301" y="54"/>
                    </a:lnTo>
                    <a:lnTo>
                      <a:pt x="301" y="56"/>
                    </a:lnTo>
                    <a:lnTo>
                      <a:pt x="301" y="59"/>
                    </a:lnTo>
                    <a:lnTo>
                      <a:pt x="304" y="59"/>
                    </a:lnTo>
                    <a:lnTo>
                      <a:pt x="304" y="61"/>
                    </a:lnTo>
                    <a:lnTo>
                      <a:pt x="306" y="61"/>
                    </a:lnTo>
                    <a:lnTo>
                      <a:pt x="308" y="61"/>
                    </a:lnTo>
                    <a:lnTo>
                      <a:pt x="308" y="59"/>
                    </a:lnTo>
                    <a:lnTo>
                      <a:pt x="311" y="59"/>
                    </a:lnTo>
                    <a:lnTo>
                      <a:pt x="311" y="61"/>
                    </a:lnTo>
                    <a:lnTo>
                      <a:pt x="313" y="61"/>
                    </a:lnTo>
                    <a:lnTo>
                      <a:pt x="316" y="61"/>
                    </a:lnTo>
                    <a:lnTo>
                      <a:pt x="316" y="64"/>
                    </a:lnTo>
                    <a:lnTo>
                      <a:pt x="318" y="64"/>
                    </a:lnTo>
                    <a:lnTo>
                      <a:pt x="318" y="66"/>
                    </a:lnTo>
                    <a:lnTo>
                      <a:pt x="321" y="66"/>
                    </a:lnTo>
                    <a:lnTo>
                      <a:pt x="321" y="64"/>
                    </a:lnTo>
                    <a:lnTo>
                      <a:pt x="321" y="66"/>
                    </a:lnTo>
                    <a:lnTo>
                      <a:pt x="323" y="66"/>
                    </a:lnTo>
                    <a:lnTo>
                      <a:pt x="326" y="66"/>
                    </a:lnTo>
                    <a:lnTo>
                      <a:pt x="326" y="64"/>
                    </a:lnTo>
                    <a:lnTo>
                      <a:pt x="323" y="64"/>
                    </a:lnTo>
                    <a:lnTo>
                      <a:pt x="326" y="64"/>
                    </a:lnTo>
                    <a:lnTo>
                      <a:pt x="328" y="64"/>
                    </a:lnTo>
                    <a:lnTo>
                      <a:pt x="328" y="66"/>
                    </a:lnTo>
                    <a:lnTo>
                      <a:pt x="330" y="66"/>
                    </a:lnTo>
                    <a:lnTo>
                      <a:pt x="330" y="69"/>
                    </a:lnTo>
                    <a:lnTo>
                      <a:pt x="333" y="69"/>
                    </a:lnTo>
                    <a:lnTo>
                      <a:pt x="333" y="71"/>
                    </a:lnTo>
                    <a:lnTo>
                      <a:pt x="335" y="71"/>
                    </a:lnTo>
                    <a:lnTo>
                      <a:pt x="338" y="71"/>
                    </a:lnTo>
                    <a:lnTo>
                      <a:pt x="338" y="73"/>
                    </a:lnTo>
                    <a:lnTo>
                      <a:pt x="340" y="73"/>
                    </a:lnTo>
                    <a:lnTo>
                      <a:pt x="340" y="71"/>
                    </a:lnTo>
                    <a:lnTo>
                      <a:pt x="338" y="71"/>
                    </a:lnTo>
                    <a:lnTo>
                      <a:pt x="340" y="71"/>
                    </a:lnTo>
                    <a:lnTo>
                      <a:pt x="343" y="71"/>
                    </a:lnTo>
                    <a:lnTo>
                      <a:pt x="343" y="73"/>
                    </a:lnTo>
                    <a:lnTo>
                      <a:pt x="343" y="76"/>
                    </a:lnTo>
                    <a:lnTo>
                      <a:pt x="343" y="73"/>
                    </a:lnTo>
                    <a:lnTo>
                      <a:pt x="345" y="73"/>
                    </a:lnTo>
                    <a:lnTo>
                      <a:pt x="345" y="76"/>
                    </a:lnTo>
                    <a:lnTo>
                      <a:pt x="348" y="76"/>
                    </a:lnTo>
                    <a:lnTo>
                      <a:pt x="348" y="78"/>
                    </a:lnTo>
                    <a:lnTo>
                      <a:pt x="348" y="81"/>
                    </a:lnTo>
                    <a:lnTo>
                      <a:pt x="345" y="81"/>
                    </a:lnTo>
                    <a:lnTo>
                      <a:pt x="343" y="81"/>
                    </a:lnTo>
                    <a:lnTo>
                      <a:pt x="343" y="83"/>
                    </a:lnTo>
                    <a:lnTo>
                      <a:pt x="345" y="83"/>
                    </a:lnTo>
                    <a:lnTo>
                      <a:pt x="348" y="83"/>
                    </a:lnTo>
                    <a:lnTo>
                      <a:pt x="345" y="83"/>
                    </a:lnTo>
                    <a:lnTo>
                      <a:pt x="345" y="86"/>
                    </a:lnTo>
                    <a:lnTo>
                      <a:pt x="348" y="86"/>
                    </a:lnTo>
                    <a:lnTo>
                      <a:pt x="345" y="86"/>
                    </a:lnTo>
                    <a:lnTo>
                      <a:pt x="345" y="88"/>
                    </a:lnTo>
                    <a:lnTo>
                      <a:pt x="348" y="88"/>
                    </a:lnTo>
                    <a:lnTo>
                      <a:pt x="345" y="88"/>
                    </a:lnTo>
                    <a:lnTo>
                      <a:pt x="345" y="91"/>
                    </a:lnTo>
                    <a:lnTo>
                      <a:pt x="345" y="88"/>
                    </a:lnTo>
                    <a:lnTo>
                      <a:pt x="345" y="91"/>
                    </a:lnTo>
                    <a:lnTo>
                      <a:pt x="343" y="91"/>
                    </a:lnTo>
                    <a:lnTo>
                      <a:pt x="343" y="93"/>
                    </a:lnTo>
                    <a:lnTo>
                      <a:pt x="345" y="93"/>
                    </a:lnTo>
                    <a:lnTo>
                      <a:pt x="345" y="91"/>
                    </a:lnTo>
                    <a:lnTo>
                      <a:pt x="348" y="91"/>
                    </a:lnTo>
                    <a:lnTo>
                      <a:pt x="348" y="93"/>
                    </a:lnTo>
                    <a:lnTo>
                      <a:pt x="345" y="93"/>
                    </a:lnTo>
                    <a:lnTo>
                      <a:pt x="348" y="93"/>
                    </a:lnTo>
                    <a:lnTo>
                      <a:pt x="345" y="93"/>
                    </a:lnTo>
                    <a:lnTo>
                      <a:pt x="348" y="93"/>
                    </a:lnTo>
                    <a:lnTo>
                      <a:pt x="345" y="96"/>
                    </a:lnTo>
                    <a:lnTo>
                      <a:pt x="348" y="96"/>
                    </a:lnTo>
                    <a:lnTo>
                      <a:pt x="348" y="98"/>
                    </a:lnTo>
                    <a:lnTo>
                      <a:pt x="345" y="98"/>
                    </a:lnTo>
                    <a:lnTo>
                      <a:pt x="348" y="98"/>
                    </a:lnTo>
                    <a:lnTo>
                      <a:pt x="348" y="96"/>
                    </a:lnTo>
                    <a:lnTo>
                      <a:pt x="348" y="98"/>
                    </a:lnTo>
                    <a:lnTo>
                      <a:pt x="345" y="98"/>
                    </a:lnTo>
                    <a:lnTo>
                      <a:pt x="343" y="98"/>
                    </a:lnTo>
                    <a:lnTo>
                      <a:pt x="340" y="98"/>
                    </a:lnTo>
                    <a:lnTo>
                      <a:pt x="343" y="98"/>
                    </a:lnTo>
                    <a:lnTo>
                      <a:pt x="343" y="100"/>
                    </a:lnTo>
                    <a:lnTo>
                      <a:pt x="345" y="100"/>
                    </a:lnTo>
                    <a:lnTo>
                      <a:pt x="345" y="98"/>
                    </a:lnTo>
                    <a:lnTo>
                      <a:pt x="345" y="100"/>
                    </a:lnTo>
                    <a:lnTo>
                      <a:pt x="348" y="100"/>
                    </a:lnTo>
                    <a:lnTo>
                      <a:pt x="350" y="98"/>
                    </a:lnTo>
                    <a:lnTo>
                      <a:pt x="350" y="100"/>
                    </a:lnTo>
                    <a:lnTo>
                      <a:pt x="352" y="100"/>
                    </a:lnTo>
                    <a:lnTo>
                      <a:pt x="355" y="100"/>
                    </a:lnTo>
                    <a:lnTo>
                      <a:pt x="357" y="100"/>
                    </a:lnTo>
                    <a:lnTo>
                      <a:pt x="360" y="100"/>
                    </a:lnTo>
                    <a:lnTo>
                      <a:pt x="357" y="100"/>
                    </a:lnTo>
                    <a:lnTo>
                      <a:pt x="357" y="98"/>
                    </a:lnTo>
                    <a:lnTo>
                      <a:pt x="360" y="98"/>
                    </a:lnTo>
                    <a:lnTo>
                      <a:pt x="362" y="98"/>
                    </a:lnTo>
                    <a:lnTo>
                      <a:pt x="365" y="98"/>
                    </a:lnTo>
                    <a:lnTo>
                      <a:pt x="367" y="100"/>
                    </a:lnTo>
                    <a:lnTo>
                      <a:pt x="370" y="100"/>
                    </a:lnTo>
                    <a:lnTo>
                      <a:pt x="370" y="103"/>
                    </a:lnTo>
                    <a:lnTo>
                      <a:pt x="372" y="103"/>
                    </a:lnTo>
                    <a:lnTo>
                      <a:pt x="372" y="105"/>
                    </a:lnTo>
                    <a:lnTo>
                      <a:pt x="374" y="105"/>
                    </a:lnTo>
                    <a:lnTo>
                      <a:pt x="374" y="108"/>
                    </a:lnTo>
                    <a:lnTo>
                      <a:pt x="377" y="108"/>
                    </a:lnTo>
                    <a:lnTo>
                      <a:pt x="377" y="110"/>
                    </a:lnTo>
                    <a:lnTo>
                      <a:pt x="374" y="110"/>
                    </a:lnTo>
                    <a:lnTo>
                      <a:pt x="372" y="110"/>
                    </a:lnTo>
                    <a:lnTo>
                      <a:pt x="370" y="110"/>
                    </a:lnTo>
                    <a:lnTo>
                      <a:pt x="370" y="113"/>
                    </a:lnTo>
                    <a:lnTo>
                      <a:pt x="370" y="115"/>
                    </a:lnTo>
                    <a:lnTo>
                      <a:pt x="367" y="115"/>
                    </a:lnTo>
                    <a:lnTo>
                      <a:pt x="365" y="115"/>
                    </a:lnTo>
                    <a:lnTo>
                      <a:pt x="365" y="118"/>
                    </a:lnTo>
                    <a:lnTo>
                      <a:pt x="362" y="118"/>
                    </a:lnTo>
                    <a:lnTo>
                      <a:pt x="362" y="120"/>
                    </a:lnTo>
                    <a:lnTo>
                      <a:pt x="360" y="120"/>
                    </a:lnTo>
                    <a:lnTo>
                      <a:pt x="357" y="120"/>
                    </a:lnTo>
                    <a:lnTo>
                      <a:pt x="355" y="120"/>
                    </a:lnTo>
                    <a:lnTo>
                      <a:pt x="355" y="122"/>
                    </a:lnTo>
                    <a:lnTo>
                      <a:pt x="355" y="125"/>
                    </a:lnTo>
                    <a:lnTo>
                      <a:pt x="352" y="125"/>
                    </a:lnTo>
                    <a:lnTo>
                      <a:pt x="352" y="127"/>
                    </a:lnTo>
                    <a:lnTo>
                      <a:pt x="350" y="127"/>
                    </a:lnTo>
                    <a:lnTo>
                      <a:pt x="350" y="130"/>
                    </a:lnTo>
                    <a:lnTo>
                      <a:pt x="352" y="130"/>
                    </a:lnTo>
                    <a:lnTo>
                      <a:pt x="352" y="132"/>
                    </a:lnTo>
                    <a:lnTo>
                      <a:pt x="355" y="135"/>
                    </a:lnTo>
                    <a:lnTo>
                      <a:pt x="352" y="135"/>
                    </a:lnTo>
                    <a:lnTo>
                      <a:pt x="352" y="137"/>
                    </a:lnTo>
                    <a:lnTo>
                      <a:pt x="355" y="137"/>
                    </a:lnTo>
                    <a:lnTo>
                      <a:pt x="355" y="140"/>
                    </a:lnTo>
                    <a:lnTo>
                      <a:pt x="357" y="140"/>
                    </a:lnTo>
                    <a:lnTo>
                      <a:pt x="357" y="137"/>
                    </a:lnTo>
                    <a:lnTo>
                      <a:pt x="360" y="137"/>
                    </a:lnTo>
                    <a:lnTo>
                      <a:pt x="360" y="140"/>
                    </a:lnTo>
                    <a:lnTo>
                      <a:pt x="362" y="140"/>
                    </a:lnTo>
                    <a:lnTo>
                      <a:pt x="362" y="142"/>
                    </a:lnTo>
                    <a:lnTo>
                      <a:pt x="360" y="142"/>
                    </a:lnTo>
                    <a:lnTo>
                      <a:pt x="360" y="144"/>
                    </a:lnTo>
                    <a:lnTo>
                      <a:pt x="357" y="144"/>
                    </a:lnTo>
                    <a:lnTo>
                      <a:pt x="357" y="147"/>
                    </a:lnTo>
                    <a:lnTo>
                      <a:pt x="355" y="147"/>
                    </a:lnTo>
                    <a:lnTo>
                      <a:pt x="352" y="147"/>
                    </a:lnTo>
                    <a:lnTo>
                      <a:pt x="352" y="149"/>
                    </a:lnTo>
                    <a:lnTo>
                      <a:pt x="350" y="149"/>
                    </a:lnTo>
                    <a:lnTo>
                      <a:pt x="348" y="149"/>
                    </a:lnTo>
                    <a:lnTo>
                      <a:pt x="345" y="149"/>
                    </a:lnTo>
                    <a:lnTo>
                      <a:pt x="345" y="152"/>
                    </a:lnTo>
                    <a:lnTo>
                      <a:pt x="343" y="152"/>
                    </a:lnTo>
                    <a:lnTo>
                      <a:pt x="340" y="152"/>
                    </a:lnTo>
                    <a:lnTo>
                      <a:pt x="338" y="152"/>
                    </a:lnTo>
                    <a:lnTo>
                      <a:pt x="338" y="154"/>
                    </a:lnTo>
                    <a:lnTo>
                      <a:pt x="335" y="154"/>
                    </a:lnTo>
                    <a:lnTo>
                      <a:pt x="338" y="154"/>
                    </a:lnTo>
                    <a:lnTo>
                      <a:pt x="335" y="157"/>
                    </a:lnTo>
                    <a:lnTo>
                      <a:pt x="338" y="157"/>
                    </a:lnTo>
                    <a:lnTo>
                      <a:pt x="338" y="159"/>
                    </a:lnTo>
                    <a:lnTo>
                      <a:pt x="338" y="162"/>
                    </a:lnTo>
                    <a:lnTo>
                      <a:pt x="338" y="164"/>
                    </a:lnTo>
                    <a:lnTo>
                      <a:pt x="340" y="164"/>
                    </a:lnTo>
                    <a:lnTo>
                      <a:pt x="340" y="166"/>
                    </a:lnTo>
                    <a:lnTo>
                      <a:pt x="338" y="166"/>
                    </a:lnTo>
                    <a:lnTo>
                      <a:pt x="338" y="169"/>
                    </a:lnTo>
                    <a:lnTo>
                      <a:pt x="335" y="169"/>
                    </a:lnTo>
                    <a:lnTo>
                      <a:pt x="333" y="169"/>
                    </a:lnTo>
                    <a:lnTo>
                      <a:pt x="333" y="171"/>
                    </a:lnTo>
                    <a:lnTo>
                      <a:pt x="330" y="171"/>
                    </a:lnTo>
                    <a:lnTo>
                      <a:pt x="330" y="174"/>
                    </a:lnTo>
                    <a:lnTo>
                      <a:pt x="333" y="174"/>
                    </a:lnTo>
                    <a:lnTo>
                      <a:pt x="350" y="193"/>
                    </a:lnTo>
                    <a:lnTo>
                      <a:pt x="352" y="193"/>
                    </a:lnTo>
                    <a:lnTo>
                      <a:pt x="352" y="196"/>
                    </a:lnTo>
                    <a:lnTo>
                      <a:pt x="352" y="198"/>
                    </a:lnTo>
                    <a:lnTo>
                      <a:pt x="355" y="201"/>
                    </a:lnTo>
                    <a:lnTo>
                      <a:pt x="352" y="201"/>
                    </a:lnTo>
                    <a:lnTo>
                      <a:pt x="352" y="203"/>
                    </a:lnTo>
                    <a:lnTo>
                      <a:pt x="350" y="203"/>
                    </a:lnTo>
                    <a:lnTo>
                      <a:pt x="350" y="206"/>
                    </a:lnTo>
                    <a:lnTo>
                      <a:pt x="348" y="206"/>
                    </a:lnTo>
                    <a:lnTo>
                      <a:pt x="345" y="206"/>
                    </a:lnTo>
                    <a:lnTo>
                      <a:pt x="345" y="208"/>
                    </a:lnTo>
                    <a:lnTo>
                      <a:pt x="343" y="208"/>
                    </a:lnTo>
                    <a:lnTo>
                      <a:pt x="345" y="208"/>
                    </a:lnTo>
                    <a:lnTo>
                      <a:pt x="345" y="210"/>
                    </a:lnTo>
                    <a:lnTo>
                      <a:pt x="343" y="210"/>
                    </a:lnTo>
                    <a:lnTo>
                      <a:pt x="343" y="213"/>
                    </a:lnTo>
                    <a:lnTo>
                      <a:pt x="340" y="213"/>
                    </a:lnTo>
                    <a:lnTo>
                      <a:pt x="338" y="213"/>
                    </a:lnTo>
                    <a:lnTo>
                      <a:pt x="335" y="213"/>
                    </a:lnTo>
                    <a:lnTo>
                      <a:pt x="333" y="213"/>
                    </a:lnTo>
                    <a:lnTo>
                      <a:pt x="335" y="213"/>
                    </a:lnTo>
                    <a:lnTo>
                      <a:pt x="333" y="213"/>
                    </a:lnTo>
                    <a:lnTo>
                      <a:pt x="333" y="215"/>
                    </a:lnTo>
                    <a:lnTo>
                      <a:pt x="330" y="215"/>
                    </a:lnTo>
                    <a:lnTo>
                      <a:pt x="328" y="215"/>
                    </a:lnTo>
                    <a:lnTo>
                      <a:pt x="328" y="218"/>
                    </a:lnTo>
                    <a:lnTo>
                      <a:pt x="328" y="220"/>
                    </a:lnTo>
                    <a:lnTo>
                      <a:pt x="326" y="220"/>
                    </a:lnTo>
                    <a:lnTo>
                      <a:pt x="323" y="220"/>
                    </a:lnTo>
                    <a:lnTo>
                      <a:pt x="321" y="220"/>
                    </a:lnTo>
                    <a:lnTo>
                      <a:pt x="321" y="223"/>
                    </a:lnTo>
                    <a:lnTo>
                      <a:pt x="318" y="223"/>
                    </a:lnTo>
                    <a:lnTo>
                      <a:pt x="316" y="223"/>
                    </a:lnTo>
                    <a:lnTo>
                      <a:pt x="313" y="223"/>
                    </a:lnTo>
                    <a:lnTo>
                      <a:pt x="311" y="223"/>
                    </a:lnTo>
                    <a:lnTo>
                      <a:pt x="311" y="225"/>
                    </a:lnTo>
                    <a:lnTo>
                      <a:pt x="308" y="225"/>
                    </a:lnTo>
                    <a:lnTo>
                      <a:pt x="308" y="223"/>
                    </a:lnTo>
                    <a:lnTo>
                      <a:pt x="306" y="223"/>
                    </a:lnTo>
                    <a:lnTo>
                      <a:pt x="304" y="223"/>
                    </a:lnTo>
                    <a:lnTo>
                      <a:pt x="304" y="220"/>
                    </a:lnTo>
                    <a:lnTo>
                      <a:pt x="301" y="220"/>
                    </a:lnTo>
                    <a:lnTo>
                      <a:pt x="301" y="223"/>
                    </a:lnTo>
                    <a:lnTo>
                      <a:pt x="299" y="223"/>
                    </a:lnTo>
                    <a:lnTo>
                      <a:pt x="299" y="225"/>
                    </a:lnTo>
                    <a:lnTo>
                      <a:pt x="296" y="225"/>
                    </a:lnTo>
                    <a:lnTo>
                      <a:pt x="294" y="225"/>
                    </a:lnTo>
                    <a:lnTo>
                      <a:pt x="294" y="228"/>
                    </a:lnTo>
                    <a:lnTo>
                      <a:pt x="294" y="230"/>
                    </a:lnTo>
                    <a:lnTo>
                      <a:pt x="294" y="232"/>
                    </a:lnTo>
                    <a:lnTo>
                      <a:pt x="294" y="235"/>
                    </a:lnTo>
                    <a:lnTo>
                      <a:pt x="294" y="237"/>
                    </a:lnTo>
                    <a:lnTo>
                      <a:pt x="291" y="237"/>
                    </a:lnTo>
                    <a:lnTo>
                      <a:pt x="291" y="240"/>
                    </a:lnTo>
                    <a:lnTo>
                      <a:pt x="289" y="240"/>
                    </a:lnTo>
                    <a:lnTo>
                      <a:pt x="289" y="237"/>
                    </a:lnTo>
                    <a:lnTo>
                      <a:pt x="286" y="237"/>
                    </a:lnTo>
                    <a:lnTo>
                      <a:pt x="286" y="235"/>
                    </a:lnTo>
                    <a:lnTo>
                      <a:pt x="284" y="235"/>
                    </a:lnTo>
                    <a:lnTo>
                      <a:pt x="284" y="232"/>
                    </a:lnTo>
                    <a:lnTo>
                      <a:pt x="282" y="232"/>
                    </a:lnTo>
                    <a:lnTo>
                      <a:pt x="282" y="230"/>
                    </a:lnTo>
                    <a:lnTo>
                      <a:pt x="279" y="228"/>
                    </a:lnTo>
                    <a:lnTo>
                      <a:pt x="277" y="228"/>
                    </a:lnTo>
                    <a:lnTo>
                      <a:pt x="274" y="228"/>
                    </a:lnTo>
                    <a:lnTo>
                      <a:pt x="274" y="230"/>
                    </a:lnTo>
                    <a:lnTo>
                      <a:pt x="272" y="230"/>
                    </a:lnTo>
                    <a:lnTo>
                      <a:pt x="272" y="228"/>
                    </a:lnTo>
                    <a:lnTo>
                      <a:pt x="269" y="228"/>
                    </a:lnTo>
                    <a:lnTo>
                      <a:pt x="267" y="228"/>
                    </a:lnTo>
                    <a:lnTo>
                      <a:pt x="264" y="228"/>
                    </a:lnTo>
                    <a:lnTo>
                      <a:pt x="262" y="228"/>
                    </a:lnTo>
                    <a:lnTo>
                      <a:pt x="262" y="230"/>
                    </a:lnTo>
                    <a:lnTo>
                      <a:pt x="260" y="230"/>
                    </a:lnTo>
                    <a:lnTo>
                      <a:pt x="257" y="230"/>
                    </a:lnTo>
                    <a:lnTo>
                      <a:pt x="257" y="228"/>
                    </a:lnTo>
                    <a:lnTo>
                      <a:pt x="257" y="225"/>
                    </a:lnTo>
                    <a:lnTo>
                      <a:pt x="255" y="225"/>
                    </a:lnTo>
                    <a:lnTo>
                      <a:pt x="255" y="223"/>
                    </a:lnTo>
                    <a:lnTo>
                      <a:pt x="252" y="223"/>
                    </a:lnTo>
                    <a:lnTo>
                      <a:pt x="252" y="225"/>
                    </a:lnTo>
                    <a:lnTo>
                      <a:pt x="250" y="225"/>
                    </a:lnTo>
                    <a:lnTo>
                      <a:pt x="250" y="223"/>
                    </a:lnTo>
                    <a:lnTo>
                      <a:pt x="247" y="223"/>
                    </a:lnTo>
                    <a:lnTo>
                      <a:pt x="245" y="223"/>
                    </a:lnTo>
                    <a:lnTo>
                      <a:pt x="242" y="223"/>
                    </a:lnTo>
                    <a:lnTo>
                      <a:pt x="240" y="223"/>
                    </a:lnTo>
                    <a:lnTo>
                      <a:pt x="240" y="220"/>
                    </a:lnTo>
                    <a:lnTo>
                      <a:pt x="240" y="218"/>
                    </a:lnTo>
                    <a:lnTo>
                      <a:pt x="238" y="218"/>
                    </a:lnTo>
                    <a:lnTo>
                      <a:pt x="238" y="220"/>
                    </a:lnTo>
                    <a:lnTo>
                      <a:pt x="238" y="223"/>
                    </a:lnTo>
                    <a:lnTo>
                      <a:pt x="240" y="223"/>
                    </a:lnTo>
                    <a:lnTo>
                      <a:pt x="238" y="223"/>
                    </a:lnTo>
                    <a:lnTo>
                      <a:pt x="238" y="225"/>
                    </a:lnTo>
                    <a:lnTo>
                      <a:pt x="240" y="225"/>
                    </a:lnTo>
                    <a:lnTo>
                      <a:pt x="240" y="228"/>
                    </a:lnTo>
                    <a:lnTo>
                      <a:pt x="240" y="225"/>
                    </a:lnTo>
                    <a:lnTo>
                      <a:pt x="242" y="225"/>
                    </a:lnTo>
                    <a:lnTo>
                      <a:pt x="242" y="228"/>
                    </a:lnTo>
                    <a:lnTo>
                      <a:pt x="245" y="230"/>
                    </a:lnTo>
                    <a:lnTo>
                      <a:pt x="245" y="232"/>
                    </a:lnTo>
                    <a:lnTo>
                      <a:pt x="247" y="232"/>
                    </a:lnTo>
                    <a:lnTo>
                      <a:pt x="250" y="232"/>
                    </a:lnTo>
                    <a:lnTo>
                      <a:pt x="250" y="235"/>
                    </a:lnTo>
                    <a:lnTo>
                      <a:pt x="252" y="235"/>
                    </a:lnTo>
                    <a:lnTo>
                      <a:pt x="252" y="237"/>
                    </a:lnTo>
                    <a:lnTo>
                      <a:pt x="255" y="240"/>
                    </a:lnTo>
                    <a:lnTo>
                      <a:pt x="252" y="242"/>
                    </a:lnTo>
                    <a:lnTo>
                      <a:pt x="252" y="245"/>
                    </a:lnTo>
                    <a:lnTo>
                      <a:pt x="252" y="247"/>
                    </a:lnTo>
                    <a:lnTo>
                      <a:pt x="255" y="250"/>
                    </a:lnTo>
                    <a:lnTo>
                      <a:pt x="252" y="250"/>
                    </a:lnTo>
                    <a:lnTo>
                      <a:pt x="252" y="252"/>
                    </a:lnTo>
                    <a:lnTo>
                      <a:pt x="255" y="252"/>
                    </a:lnTo>
                    <a:lnTo>
                      <a:pt x="255" y="254"/>
                    </a:lnTo>
                    <a:lnTo>
                      <a:pt x="257" y="254"/>
                    </a:lnTo>
                    <a:lnTo>
                      <a:pt x="257" y="257"/>
                    </a:lnTo>
                    <a:lnTo>
                      <a:pt x="257" y="259"/>
                    </a:lnTo>
                    <a:lnTo>
                      <a:pt x="260" y="259"/>
                    </a:lnTo>
                    <a:lnTo>
                      <a:pt x="260" y="262"/>
                    </a:lnTo>
                    <a:lnTo>
                      <a:pt x="260" y="264"/>
                    </a:lnTo>
                    <a:lnTo>
                      <a:pt x="260" y="267"/>
                    </a:lnTo>
                    <a:lnTo>
                      <a:pt x="257" y="267"/>
                    </a:lnTo>
                    <a:lnTo>
                      <a:pt x="257" y="269"/>
                    </a:lnTo>
                    <a:lnTo>
                      <a:pt x="260" y="269"/>
                    </a:lnTo>
                    <a:lnTo>
                      <a:pt x="262" y="269"/>
                    </a:lnTo>
                    <a:lnTo>
                      <a:pt x="264" y="272"/>
                    </a:lnTo>
                    <a:lnTo>
                      <a:pt x="267" y="272"/>
                    </a:lnTo>
                    <a:lnTo>
                      <a:pt x="267" y="269"/>
                    </a:lnTo>
                    <a:lnTo>
                      <a:pt x="269" y="269"/>
                    </a:lnTo>
                    <a:lnTo>
                      <a:pt x="272" y="269"/>
                    </a:lnTo>
                    <a:lnTo>
                      <a:pt x="272" y="272"/>
                    </a:lnTo>
                    <a:lnTo>
                      <a:pt x="274" y="272"/>
                    </a:lnTo>
                    <a:lnTo>
                      <a:pt x="274" y="269"/>
                    </a:lnTo>
                    <a:lnTo>
                      <a:pt x="274" y="272"/>
                    </a:lnTo>
                    <a:lnTo>
                      <a:pt x="277" y="272"/>
                    </a:lnTo>
                    <a:lnTo>
                      <a:pt x="277" y="274"/>
                    </a:lnTo>
                    <a:lnTo>
                      <a:pt x="277" y="276"/>
                    </a:lnTo>
                    <a:lnTo>
                      <a:pt x="277" y="279"/>
                    </a:lnTo>
                    <a:lnTo>
                      <a:pt x="274" y="279"/>
                    </a:lnTo>
                    <a:lnTo>
                      <a:pt x="272" y="279"/>
                    </a:lnTo>
                    <a:lnTo>
                      <a:pt x="269" y="279"/>
                    </a:lnTo>
                    <a:lnTo>
                      <a:pt x="269" y="281"/>
                    </a:lnTo>
                    <a:lnTo>
                      <a:pt x="267" y="281"/>
                    </a:lnTo>
                    <a:lnTo>
                      <a:pt x="264" y="281"/>
                    </a:lnTo>
                    <a:lnTo>
                      <a:pt x="264" y="284"/>
                    </a:lnTo>
                    <a:lnTo>
                      <a:pt x="262" y="281"/>
                    </a:lnTo>
                    <a:lnTo>
                      <a:pt x="260" y="281"/>
                    </a:lnTo>
                    <a:lnTo>
                      <a:pt x="260" y="284"/>
                    </a:lnTo>
                    <a:lnTo>
                      <a:pt x="257" y="284"/>
                    </a:lnTo>
                    <a:lnTo>
                      <a:pt x="257" y="286"/>
                    </a:lnTo>
                    <a:lnTo>
                      <a:pt x="257" y="289"/>
                    </a:lnTo>
                    <a:lnTo>
                      <a:pt x="257" y="291"/>
                    </a:lnTo>
                    <a:lnTo>
                      <a:pt x="257" y="294"/>
                    </a:lnTo>
                    <a:lnTo>
                      <a:pt x="255" y="294"/>
                    </a:lnTo>
                    <a:lnTo>
                      <a:pt x="255" y="296"/>
                    </a:lnTo>
                    <a:lnTo>
                      <a:pt x="252" y="296"/>
                    </a:lnTo>
                    <a:lnTo>
                      <a:pt x="250" y="298"/>
                    </a:lnTo>
                    <a:lnTo>
                      <a:pt x="250" y="301"/>
                    </a:lnTo>
                    <a:lnTo>
                      <a:pt x="250" y="298"/>
                    </a:lnTo>
                    <a:lnTo>
                      <a:pt x="247" y="298"/>
                    </a:lnTo>
                    <a:lnTo>
                      <a:pt x="250" y="298"/>
                    </a:lnTo>
                    <a:lnTo>
                      <a:pt x="250" y="296"/>
                    </a:lnTo>
                    <a:lnTo>
                      <a:pt x="247" y="296"/>
                    </a:lnTo>
                    <a:lnTo>
                      <a:pt x="245" y="296"/>
                    </a:lnTo>
                    <a:lnTo>
                      <a:pt x="245" y="298"/>
                    </a:lnTo>
                    <a:lnTo>
                      <a:pt x="242" y="301"/>
                    </a:lnTo>
                    <a:lnTo>
                      <a:pt x="240" y="301"/>
                    </a:lnTo>
                    <a:lnTo>
                      <a:pt x="240" y="303"/>
                    </a:lnTo>
                    <a:lnTo>
                      <a:pt x="238" y="303"/>
                    </a:lnTo>
                    <a:lnTo>
                      <a:pt x="238" y="301"/>
                    </a:lnTo>
                    <a:lnTo>
                      <a:pt x="235" y="301"/>
                    </a:lnTo>
                    <a:lnTo>
                      <a:pt x="235" y="303"/>
                    </a:lnTo>
                    <a:lnTo>
                      <a:pt x="233" y="303"/>
                    </a:lnTo>
                    <a:lnTo>
                      <a:pt x="233" y="306"/>
                    </a:lnTo>
                    <a:lnTo>
                      <a:pt x="230" y="306"/>
                    </a:lnTo>
                    <a:lnTo>
                      <a:pt x="230" y="308"/>
                    </a:lnTo>
                    <a:lnTo>
                      <a:pt x="230" y="306"/>
                    </a:lnTo>
                    <a:lnTo>
                      <a:pt x="228" y="306"/>
                    </a:lnTo>
                    <a:lnTo>
                      <a:pt x="228" y="308"/>
                    </a:lnTo>
                    <a:lnTo>
                      <a:pt x="228" y="311"/>
                    </a:lnTo>
                    <a:lnTo>
                      <a:pt x="225" y="311"/>
                    </a:lnTo>
                    <a:lnTo>
                      <a:pt x="225" y="313"/>
                    </a:lnTo>
                    <a:lnTo>
                      <a:pt x="223" y="311"/>
                    </a:lnTo>
                    <a:lnTo>
                      <a:pt x="223" y="313"/>
                    </a:lnTo>
                    <a:lnTo>
                      <a:pt x="220" y="313"/>
                    </a:lnTo>
                    <a:lnTo>
                      <a:pt x="220" y="316"/>
                    </a:lnTo>
                    <a:lnTo>
                      <a:pt x="220" y="318"/>
                    </a:lnTo>
                    <a:lnTo>
                      <a:pt x="218" y="318"/>
                    </a:lnTo>
                    <a:lnTo>
                      <a:pt x="218" y="320"/>
                    </a:lnTo>
                    <a:lnTo>
                      <a:pt x="216" y="320"/>
                    </a:lnTo>
                    <a:lnTo>
                      <a:pt x="216" y="318"/>
                    </a:lnTo>
                    <a:lnTo>
                      <a:pt x="216" y="316"/>
                    </a:lnTo>
                    <a:lnTo>
                      <a:pt x="218" y="316"/>
                    </a:lnTo>
                    <a:lnTo>
                      <a:pt x="218" y="313"/>
                    </a:lnTo>
                    <a:lnTo>
                      <a:pt x="216" y="311"/>
                    </a:lnTo>
                    <a:lnTo>
                      <a:pt x="213" y="311"/>
                    </a:lnTo>
                    <a:lnTo>
                      <a:pt x="211" y="311"/>
                    </a:lnTo>
                    <a:lnTo>
                      <a:pt x="208" y="311"/>
                    </a:lnTo>
                    <a:lnTo>
                      <a:pt x="208" y="313"/>
                    </a:lnTo>
                    <a:lnTo>
                      <a:pt x="206" y="313"/>
                    </a:lnTo>
                    <a:lnTo>
                      <a:pt x="206" y="316"/>
                    </a:lnTo>
                    <a:lnTo>
                      <a:pt x="203" y="316"/>
                    </a:lnTo>
                    <a:lnTo>
                      <a:pt x="201" y="316"/>
                    </a:lnTo>
                    <a:lnTo>
                      <a:pt x="198" y="316"/>
                    </a:lnTo>
                    <a:lnTo>
                      <a:pt x="196" y="318"/>
                    </a:lnTo>
                    <a:lnTo>
                      <a:pt x="181" y="303"/>
                    </a:lnTo>
                    <a:lnTo>
                      <a:pt x="179" y="303"/>
                    </a:lnTo>
                    <a:lnTo>
                      <a:pt x="181" y="301"/>
                    </a:lnTo>
                    <a:lnTo>
                      <a:pt x="179" y="301"/>
                    </a:lnTo>
                    <a:lnTo>
                      <a:pt x="179" y="298"/>
                    </a:lnTo>
                    <a:lnTo>
                      <a:pt x="179" y="296"/>
                    </a:lnTo>
                    <a:lnTo>
                      <a:pt x="176" y="296"/>
                    </a:lnTo>
                    <a:lnTo>
                      <a:pt x="176" y="294"/>
                    </a:lnTo>
                    <a:lnTo>
                      <a:pt x="176" y="291"/>
                    </a:lnTo>
                    <a:lnTo>
                      <a:pt x="174" y="289"/>
                    </a:lnTo>
                    <a:lnTo>
                      <a:pt x="174" y="286"/>
                    </a:lnTo>
                    <a:lnTo>
                      <a:pt x="174" y="284"/>
                    </a:lnTo>
                    <a:lnTo>
                      <a:pt x="172" y="284"/>
                    </a:lnTo>
                    <a:lnTo>
                      <a:pt x="172" y="281"/>
                    </a:lnTo>
                    <a:lnTo>
                      <a:pt x="174" y="281"/>
                    </a:lnTo>
                    <a:lnTo>
                      <a:pt x="174" y="279"/>
                    </a:lnTo>
                    <a:lnTo>
                      <a:pt x="172" y="279"/>
                    </a:lnTo>
                    <a:lnTo>
                      <a:pt x="172" y="276"/>
                    </a:lnTo>
                    <a:lnTo>
                      <a:pt x="172" y="274"/>
                    </a:lnTo>
                    <a:lnTo>
                      <a:pt x="172" y="272"/>
                    </a:lnTo>
                    <a:lnTo>
                      <a:pt x="169" y="272"/>
                    </a:lnTo>
                    <a:lnTo>
                      <a:pt x="169" y="269"/>
                    </a:lnTo>
                    <a:lnTo>
                      <a:pt x="167" y="269"/>
                    </a:lnTo>
                    <a:lnTo>
                      <a:pt x="167" y="267"/>
                    </a:lnTo>
                    <a:lnTo>
                      <a:pt x="164" y="267"/>
                    </a:lnTo>
                    <a:lnTo>
                      <a:pt x="164" y="264"/>
                    </a:lnTo>
                    <a:lnTo>
                      <a:pt x="162" y="264"/>
                    </a:lnTo>
                    <a:lnTo>
                      <a:pt x="159" y="262"/>
                    </a:lnTo>
                    <a:lnTo>
                      <a:pt x="159" y="259"/>
                    </a:lnTo>
                    <a:lnTo>
                      <a:pt x="157" y="259"/>
                    </a:lnTo>
                    <a:lnTo>
                      <a:pt x="154" y="259"/>
                    </a:lnTo>
                    <a:lnTo>
                      <a:pt x="152" y="259"/>
                    </a:lnTo>
                    <a:lnTo>
                      <a:pt x="152" y="257"/>
                    </a:lnTo>
                    <a:lnTo>
                      <a:pt x="164" y="247"/>
                    </a:lnTo>
                    <a:lnTo>
                      <a:pt x="167" y="247"/>
                    </a:lnTo>
                    <a:lnTo>
                      <a:pt x="167" y="245"/>
                    </a:lnTo>
                    <a:lnTo>
                      <a:pt x="167" y="242"/>
                    </a:lnTo>
                    <a:lnTo>
                      <a:pt x="167" y="240"/>
                    </a:lnTo>
                    <a:lnTo>
                      <a:pt x="164" y="240"/>
                    </a:lnTo>
                    <a:lnTo>
                      <a:pt x="164" y="237"/>
                    </a:lnTo>
                    <a:lnTo>
                      <a:pt x="164" y="235"/>
                    </a:lnTo>
                    <a:lnTo>
                      <a:pt x="162" y="235"/>
                    </a:lnTo>
                    <a:lnTo>
                      <a:pt x="162" y="232"/>
                    </a:lnTo>
                    <a:lnTo>
                      <a:pt x="159" y="232"/>
                    </a:lnTo>
                    <a:lnTo>
                      <a:pt x="159" y="230"/>
                    </a:lnTo>
                    <a:lnTo>
                      <a:pt x="157" y="230"/>
                    </a:lnTo>
                    <a:lnTo>
                      <a:pt x="157" y="228"/>
                    </a:lnTo>
                    <a:lnTo>
                      <a:pt x="157" y="225"/>
                    </a:lnTo>
                    <a:lnTo>
                      <a:pt x="157" y="223"/>
                    </a:lnTo>
                    <a:lnTo>
                      <a:pt x="154" y="223"/>
                    </a:lnTo>
                    <a:lnTo>
                      <a:pt x="154" y="220"/>
                    </a:lnTo>
                    <a:lnTo>
                      <a:pt x="154" y="218"/>
                    </a:lnTo>
                    <a:lnTo>
                      <a:pt x="154" y="215"/>
                    </a:lnTo>
                    <a:lnTo>
                      <a:pt x="154" y="213"/>
                    </a:lnTo>
                    <a:lnTo>
                      <a:pt x="152" y="213"/>
                    </a:lnTo>
                    <a:lnTo>
                      <a:pt x="152" y="210"/>
                    </a:lnTo>
                    <a:lnTo>
                      <a:pt x="152" y="208"/>
                    </a:lnTo>
                    <a:lnTo>
                      <a:pt x="154" y="206"/>
                    </a:lnTo>
                    <a:lnTo>
                      <a:pt x="154" y="203"/>
                    </a:lnTo>
                    <a:lnTo>
                      <a:pt x="152" y="203"/>
                    </a:lnTo>
                    <a:lnTo>
                      <a:pt x="152" y="201"/>
                    </a:lnTo>
                    <a:lnTo>
                      <a:pt x="154" y="201"/>
                    </a:lnTo>
                    <a:lnTo>
                      <a:pt x="154" y="198"/>
                    </a:lnTo>
                    <a:lnTo>
                      <a:pt x="154" y="196"/>
                    </a:lnTo>
                    <a:lnTo>
                      <a:pt x="152" y="196"/>
                    </a:lnTo>
                    <a:lnTo>
                      <a:pt x="152" y="193"/>
                    </a:lnTo>
                    <a:lnTo>
                      <a:pt x="154" y="193"/>
                    </a:lnTo>
                    <a:lnTo>
                      <a:pt x="154" y="191"/>
                    </a:lnTo>
                    <a:lnTo>
                      <a:pt x="152" y="191"/>
                    </a:lnTo>
                    <a:lnTo>
                      <a:pt x="154" y="188"/>
                    </a:lnTo>
                    <a:lnTo>
                      <a:pt x="157" y="188"/>
                    </a:lnTo>
                    <a:lnTo>
                      <a:pt x="157" y="186"/>
                    </a:lnTo>
                    <a:lnTo>
                      <a:pt x="159" y="186"/>
                    </a:lnTo>
                    <a:lnTo>
                      <a:pt x="159" y="184"/>
                    </a:lnTo>
                    <a:lnTo>
                      <a:pt x="159" y="181"/>
                    </a:lnTo>
                    <a:lnTo>
                      <a:pt x="159" y="179"/>
                    </a:lnTo>
                    <a:lnTo>
                      <a:pt x="159" y="176"/>
                    </a:lnTo>
                    <a:lnTo>
                      <a:pt x="162" y="174"/>
                    </a:lnTo>
                    <a:lnTo>
                      <a:pt x="164" y="171"/>
                    </a:lnTo>
                    <a:lnTo>
                      <a:pt x="164" y="169"/>
                    </a:lnTo>
                    <a:lnTo>
                      <a:pt x="162" y="169"/>
                    </a:lnTo>
                    <a:lnTo>
                      <a:pt x="162" y="166"/>
                    </a:lnTo>
                    <a:lnTo>
                      <a:pt x="164" y="166"/>
                    </a:lnTo>
                    <a:lnTo>
                      <a:pt x="162" y="164"/>
                    </a:lnTo>
                    <a:lnTo>
                      <a:pt x="159" y="164"/>
                    </a:lnTo>
                    <a:lnTo>
                      <a:pt x="157" y="164"/>
                    </a:lnTo>
                    <a:lnTo>
                      <a:pt x="157" y="162"/>
                    </a:lnTo>
                    <a:lnTo>
                      <a:pt x="157" y="164"/>
                    </a:lnTo>
                    <a:lnTo>
                      <a:pt x="157" y="162"/>
                    </a:lnTo>
                    <a:lnTo>
                      <a:pt x="154" y="162"/>
                    </a:lnTo>
                    <a:lnTo>
                      <a:pt x="152" y="162"/>
                    </a:lnTo>
                    <a:lnTo>
                      <a:pt x="152" y="164"/>
                    </a:lnTo>
                    <a:lnTo>
                      <a:pt x="150" y="164"/>
                    </a:lnTo>
                    <a:lnTo>
                      <a:pt x="150" y="166"/>
                    </a:lnTo>
                    <a:lnTo>
                      <a:pt x="147" y="166"/>
                    </a:lnTo>
                    <a:lnTo>
                      <a:pt x="147" y="164"/>
                    </a:lnTo>
                    <a:lnTo>
                      <a:pt x="145" y="164"/>
                    </a:lnTo>
                    <a:lnTo>
                      <a:pt x="142" y="164"/>
                    </a:lnTo>
                    <a:lnTo>
                      <a:pt x="142" y="166"/>
                    </a:lnTo>
                    <a:lnTo>
                      <a:pt x="140" y="166"/>
                    </a:lnTo>
                    <a:lnTo>
                      <a:pt x="137" y="166"/>
                    </a:lnTo>
                    <a:lnTo>
                      <a:pt x="135" y="166"/>
                    </a:lnTo>
                    <a:lnTo>
                      <a:pt x="132" y="166"/>
                    </a:lnTo>
                    <a:lnTo>
                      <a:pt x="130" y="166"/>
                    </a:lnTo>
                    <a:lnTo>
                      <a:pt x="128" y="166"/>
                    </a:lnTo>
                    <a:lnTo>
                      <a:pt x="125" y="166"/>
                    </a:lnTo>
                    <a:lnTo>
                      <a:pt x="123" y="166"/>
                    </a:lnTo>
                    <a:lnTo>
                      <a:pt x="120" y="166"/>
                    </a:lnTo>
                    <a:lnTo>
                      <a:pt x="120" y="164"/>
                    </a:lnTo>
                    <a:lnTo>
                      <a:pt x="118" y="164"/>
                    </a:lnTo>
                    <a:lnTo>
                      <a:pt x="118" y="166"/>
                    </a:lnTo>
                    <a:lnTo>
                      <a:pt x="115" y="166"/>
                    </a:lnTo>
                    <a:lnTo>
                      <a:pt x="115" y="169"/>
                    </a:lnTo>
                    <a:lnTo>
                      <a:pt x="113" y="169"/>
                    </a:lnTo>
                    <a:lnTo>
                      <a:pt x="110" y="169"/>
                    </a:lnTo>
                    <a:lnTo>
                      <a:pt x="110" y="166"/>
                    </a:lnTo>
                    <a:lnTo>
                      <a:pt x="110" y="169"/>
                    </a:lnTo>
                    <a:lnTo>
                      <a:pt x="108" y="169"/>
                    </a:lnTo>
                    <a:lnTo>
                      <a:pt x="106" y="164"/>
                    </a:lnTo>
                    <a:lnTo>
                      <a:pt x="103" y="159"/>
                    </a:lnTo>
                    <a:lnTo>
                      <a:pt x="96" y="152"/>
                    </a:lnTo>
                    <a:lnTo>
                      <a:pt x="91" y="144"/>
                    </a:lnTo>
                    <a:lnTo>
                      <a:pt x="88" y="144"/>
                    </a:lnTo>
                    <a:lnTo>
                      <a:pt x="86" y="144"/>
                    </a:lnTo>
                    <a:lnTo>
                      <a:pt x="84" y="144"/>
                    </a:lnTo>
                    <a:lnTo>
                      <a:pt x="81" y="144"/>
                    </a:lnTo>
                    <a:lnTo>
                      <a:pt x="81" y="142"/>
                    </a:lnTo>
                    <a:lnTo>
                      <a:pt x="79" y="142"/>
                    </a:lnTo>
                    <a:lnTo>
                      <a:pt x="76" y="142"/>
                    </a:lnTo>
                    <a:lnTo>
                      <a:pt x="74" y="142"/>
                    </a:lnTo>
                    <a:lnTo>
                      <a:pt x="74" y="140"/>
                    </a:lnTo>
                    <a:lnTo>
                      <a:pt x="71" y="140"/>
                    </a:lnTo>
                    <a:lnTo>
                      <a:pt x="71" y="142"/>
                    </a:lnTo>
                    <a:lnTo>
                      <a:pt x="69" y="142"/>
                    </a:lnTo>
                    <a:lnTo>
                      <a:pt x="66" y="142"/>
                    </a:lnTo>
                    <a:lnTo>
                      <a:pt x="66" y="144"/>
                    </a:lnTo>
                    <a:lnTo>
                      <a:pt x="64" y="144"/>
                    </a:lnTo>
                    <a:lnTo>
                      <a:pt x="62" y="144"/>
                    </a:lnTo>
                    <a:lnTo>
                      <a:pt x="62" y="142"/>
                    </a:lnTo>
                    <a:lnTo>
                      <a:pt x="59" y="142"/>
                    </a:lnTo>
                    <a:lnTo>
                      <a:pt x="57" y="142"/>
                    </a:lnTo>
                    <a:lnTo>
                      <a:pt x="54" y="142"/>
                    </a:lnTo>
                    <a:lnTo>
                      <a:pt x="52" y="142"/>
                    </a:lnTo>
                    <a:lnTo>
                      <a:pt x="49" y="142"/>
                    </a:lnTo>
                    <a:lnTo>
                      <a:pt x="47" y="142"/>
                    </a:lnTo>
                    <a:lnTo>
                      <a:pt x="44" y="142"/>
                    </a:lnTo>
                    <a:lnTo>
                      <a:pt x="42" y="142"/>
                    </a:lnTo>
                    <a:lnTo>
                      <a:pt x="40" y="142"/>
                    </a:lnTo>
                    <a:lnTo>
                      <a:pt x="37" y="142"/>
                    </a:lnTo>
                    <a:lnTo>
                      <a:pt x="32" y="137"/>
                    </a:lnTo>
                    <a:lnTo>
                      <a:pt x="32" y="135"/>
                    </a:lnTo>
                    <a:lnTo>
                      <a:pt x="32" y="132"/>
                    </a:lnTo>
                    <a:lnTo>
                      <a:pt x="30" y="132"/>
                    </a:lnTo>
                    <a:lnTo>
                      <a:pt x="27" y="132"/>
                    </a:lnTo>
                    <a:lnTo>
                      <a:pt x="25" y="132"/>
                    </a:lnTo>
                    <a:lnTo>
                      <a:pt x="25" y="130"/>
                    </a:lnTo>
                    <a:lnTo>
                      <a:pt x="25" y="127"/>
                    </a:lnTo>
                    <a:lnTo>
                      <a:pt x="25" y="125"/>
                    </a:lnTo>
                    <a:lnTo>
                      <a:pt x="25" y="122"/>
                    </a:lnTo>
                    <a:lnTo>
                      <a:pt x="25" y="120"/>
                    </a:lnTo>
                    <a:lnTo>
                      <a:pt x="25" y="118"/>
                    </a:lnTo>
                    <a:lnTo>
                      <a:pt x="25" y="115"/>
                    </a:lnTo>
                    <a:lnTo>
                      <a:pt x="27" y="115"/>
                    </a:lnTo>
                    <a:lnTo>
                      <a:pt x="25" y="115"/>
                    </a:lnTo>
                    <a:lnTo>
                      <a:pt x="27" y="115"/>
                    </a:lnTo>
                    <a:lnTo>
                      <a:pt x="27" y="113"/>
                    </a:lnTo>
                    <a:lnTo>
                      <a:pt x="27" y="110"/>
                    </a:lnTo>
                    <a:lnTo>
                      <a:pt x="27" y="108"/>
                    </a:lnTo>
                    <a:lnTo>
                      <a:pt x="27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0" y="98"/>
                    </a:lnTo>
                    <a:lnTo>
                      <a:pt x="18" y="93"/>
                    </a:lnTo>
                    <a:lnTo>
                      <a:pt x="18" y="86"/>
                    </a:lnTo>
                    <a:lnTo>
                      <a:pt x="15" y="86"/>
                    </a:lnTo>
                    <a:lnTo>
                      <a:pt x="18" y="86"/>
                    </a:lnTo>
                    <a:lnTo>
                      <a:pt x="15" y="86"/>
                    </a:lnTo>
                    <a:lnTo>
                      <a:pt x="15" y="83"/>
                    </a:lnTo>
                    <a:lnTo>
                      <a:pt x="13" y="83"/>
                    </a:lnTo>
                    <a:lnTo>
                      <a:pt x="13" y="86"/>
                    </a:lnTo>
                    <a:lnTo>
                      <a:pt x="10" y="86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5" y="81"/>
                    </a:lnTo>
                    <a:lnTo>
                      <a:pt x="5" y="83"/>
                    </a:lnTo>
                    <a:lnTo>
                      <a:pt x="3" y="83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3" y="81"/>
                    </a:lnTo>
                    <a:lnTo>
                      <a:pt x="3" y="78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3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8" y="69"/>
                    </a:lnTo>
                    <a:lnTo>
                      <a:pt x="10" y="69"/>
                    </a:lnTo>
                    <a:lnTo>
                      <a:pt x="10" y="66"/>
                    </a:lnTo>
                    <a:lnTo>
                      <a:pt x="10" y="64"/>
                    </a:lnTo>
                    <a:lnTo>
                      <a:pt x="13" y="64"/>
                    </a:lnTo>
                    <a:lnTo>
                      <a:pt x="10" y="64"/>
                    </a:lnTo>
                    <a:lnTo>
                      <a:pt x="10" y="61"/>
                    </a:lnTo>
                    <a:lnTo>
                      <a:pt x="10" y="59"/>
                    </a:lnTo>
                    <a:lnTo>
                      <a:pt x="13" y="59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3" y="51"/>
                    </a:lnTo>
                    <a:lnTo>
                      <a:pt x="13" y="49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5" y="44"/>
                    </a:lnTo>
                    <a:lnTo>
                      <a:pt x="15" y="42"/>
                    </a:lnTo>
                    <a:lnTo>
                      <a:pt x="18" y="42"/>
                    </a:lnTo>
                    <a:lnTo>
                      <a:pt x="18" y="39"/>
                    </a:lnTo>
                    <a:lnTo>
                      <a:pt x="20" y="39"/>
                    </a:lnTo>
                    <a:lnTo>
                      <a:pt x="18" y="39"/>
                    </a:lnTo>
                    <a:lnTo>
                      <a:pt x="18" y="37"/>
                    </a:lnTo>
                    <a:lnTo>
                      <a:pt x="20" y="37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5" y="32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0" y="29"/>
                    </a:lnTo>
                    <a:lnTo>
                      <a:pt x="30" y="27"/>
                    </a:lnTo>
                    <a:lnTo>
                      <a:pt x="32" y="27"/>
                    </a:lnTo>
                    <a:lnTo>
                      <a:pt x="32" y="25"/>
                    </a:lnTo>
                    <a:lnTo>
                      <a:pt x="35" y="22"/>
                    </a:lnTo>
                    <a:lnTo>
                      <a:pt x="37" y="20"/>
                    </a:lnTo>
                    <a:lnTo>
                      <a:pt x="40" y="15"/>
                    </a:lnTo>
                    <a:lnTo>
                      <a:pt x="44" y="12"/>
                    </a:lnTo>
                    <a:lnTo>
                      <a:pt x="49" y="12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7" y="10"/>
                    </a:lnTo>
                    <a:lnTo>
                      <a:pt x="54" y="10"/>
                    </a:lnTo>
                    <a:lnTo>
                      <a:pt x="57" y="10"/>
                    </a:lnTo>
                    <a:lnTo>
                      <a:pt x="54" y="10"/>
                    </a:lnTo>
                    <a:lnTo>
                      <a:pt x="57" y="10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2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7" y="15"/>
                    </a:lnTo>
                    <a:lnTo>
                      <a:pt x="44" y="15"/>
                    </a:lnTo>
                    <a:lnTo>
                      <a:pt x="42" y="15"/>
                    </a:lnTo>
                    <a:lnTo>
                      <a:pt x="40" y="15"/>
                    </a:lnTo>
                    <a:lnTo>
                      <a:pt x="40" y="17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5"/>
                    </a:lnTo>
                    <a:lnTo>
                      <a:pt x="42" y="27"/>
                    </a:lnTo>
                    <a:lnTo>
                      <a:pt x="42" y="29"/>
                    </a:lnTo>
                    <a:lnTo>
                      <a:pt x="44" y="29"/>
                    </a:lnTo>
                    <a:lnTo>
                      <a:pt x="44" y="32"/>
                    </a:lnTo>
                    <a:lnTo>
                      <a:pt x="47" y="32"/>
                    </a:lnTo>
                    <a:lnTo>
                      <a:pt x="49" y="32"/>
                    </a:lnTo>
                    <a:lnTo>
                      <a:pt x="47" y="32"/>
                    </a:lnTo>
                    <a:lnTo>
                      <a:pt x="44" y="32"/>
                    </a:lnTo>
                    <a:lnTo>
                      <a:pt x="44" y="34"/>
                    </a:lnTo>
                    <a:lnTo>
                      <a:pt x="47" y="37"/>
                    </a:lnTo>
                    <a:lnTo>
                      <a:pt x="47" y="39"/>
                    </a:lnTo>
                    <a:lnTo>
                      <a:pt x="49" y="39"/>
                    </a:lnTo>
                    <a:lnTo>
                      <a:pt x="49" y="42"/>
                    </a:lnTo>
                    <a:lnTo>
                      <a:pt x="49" y="44"/>
                    </a:lnTo>
                    <a:lnTo>
                      <a:pt x="47" y="44"/>
                    </a:lnTo>
                    <a:lnTo>
                      <a:pt x="49" y="44"/>
                    </a:lnTo>
                    <a:lnTo>
                      <a:pt x="47" y="44"/>
                    </a:lnTo>
                    <a:lnTo>
                      <a:pt x="47" y="47"/>
                    </a:lnTo>
                    <a:lnTo>
                      <a:pt x="47" y="44"/>
                    </a:lnTo>
                    <a:lnTo>
                      <a:pt x="47" y="47"/>
                    </a:lnTo>
                    <a:lnTo>
                      <a:pt x="47" y="44"/>
                    </a:lnTo>
                    <a:lnTo>
                      <a:pt x="47" y="47"/>
                    </a:lnTo>
                    <a:lnTo>
                      <a:pt x="47" y="49"/>
                    </a:lnTo>
                    <a:lnTo>
                      <a:pt x="44" y="49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2" y="54"/>
                    </a:lnTo>
                    <a:lnTo>
                      <a:pt x="42" y="56"/>
                    </a:lnTo>
                    <a:lnTo>
                      <a:pt x="40" y="56"/>
                    </a:lnTo>
                    <a:lnTo>
                      <a:pt x="40" y="59"/>
                    </a:lnTo>
                    <a:lnTo>
                      <a:pt x="37" y="59"/>
                    </a:lnTo>
                    <a:lnTo>
                      <a:pt x="37" y="61"/>
                    </a:lnTo>
                    <a:lnTo>
                      <a:pt x="37" y="64"/>
                    </a:lnTo>
                    <a:lnTo>
                      <a:pt x="35" y="64"/>
                    </a:lnTo>
                    <a:lnTo>
                      <a:pt x="35" y="66"/>
                    </a:lnTo>
                    <a:lnTo>
                      <a:pt x="35" y="69"/>
                    </a:lnTo>
                    <a:lnTo>
                      <a:pt x="37" y="69"/>
                    </a:lnTo>
                    <a:lnTo>
                      <a:pt x="37" y="71"/>
                    </a:lnTo>
                    <a:lnTo>
                      <a:pt x="40" y="71"/>
                    </a:lnTo>
                    <a:lnTo>
                      <a:pt x="40" y="73"/>
                    </a:lnTo>
                    <a:lnTo>
                      <a:pt x="40" y="71"/>
                    </a:lnTo>
                    <a:lnTo>
                      <a:pt x="37" y="71"/>
                    </a:lnTo>
                    <a:lnTo>
                      <a:pt x="37" y="73"/>
                    </a:lnTo>
                    <a:lnTo>
                      <a:pt x="37" y="71"/>
                    </a:lnTo>
                    <a:lnTo>
                      <a:pt x="37" y="73"/>
                    </a:lnTo>
                    <a:lnTo>
                      <a:pt x="40" y="73"/>
                    </a:lnTo>
                    <a:lnTo>
                      <a:pt x="37" y="73"/>
                    </a:lnTo>
                    <a:lnTo>
                      <a:pt x="40" y="73"/>
                    </a:lnTo>
                    <a:lnTo>
                      <a:pt x="37" y="73"/>
                    </a:lnTo>
                    <a:lnTo>
                      <a:pt x="37" y="76"/>
                    </a:lnTo>
                    <a:lnTo>
                      <a:pt x="40" y="76"/>
                    </a:lnTo>
                    <a:lnTo>
                      <a:pt x="40" y="73"/>
                    </a:lnTo>
                    <a:lnTo>
                      <a:pt x="40" y="76"/>
                    </a:lnTo>
                    <a:lnTo>
                      <a:pt x="40" y="73"/>
                    </a:lnTo>
                    <a:lnTo>
                      <a:pt x="40" y="76"/>
                    </a:lnTo>
                    <a:lnTo>
                      <a:pt x="40" y="73"/>
                    </a:lnTo>
                    <a:lnTo>
                      <a:pt x="40" y="76"/>
                    </a:lnTo>
                    <a:lnTo>
                      <a:pt x="42" y="76"/>
                    </a:lnTo>
                    <a:lnTo>
                      <a:pt x="40" y="76"/>
                    </a:lnTo>
                    <a:lnTo>
                      <a:pt x="42" y="76"/>
                    </a:lnTo>
                    <a:lnTo>
                      <a:pt x="42" y="78"/>
                    </a:lnTo>
                    <a:lnTo>
                      <a:pt x="44" y="78"/>
                    </a:lnTo>
                    <a:lnTo>
                      <a:pt x="42" y="78"/>
                    </a:lnTo>
                    <a:lnTo>
                      <a:pt x="44" y="78"/>
                    </a:lnTo>
                    <a:lnTo>
                      <a:pt x="42" y="78"/>
                    </a:lnTo>
                    <a:lnTo>
                      <a:pt x="44" y="78"/>
                    </a:lnTo>
                    <a:lnTo>
                      <a:pt x="42" y="78"/>
                    </a:lnTo>
                    <a:lnTo>
                      <a:pt x="42" y="76"/>
                    </a:lnTo>
                    <a:lnTo>
                      <a:pt x="44" y="76"/>
                    </a:lnTo>
                    <a:lnTo>
                      <a:pt x="42" y="76"/>
                    </a:lnTo>
                    <a:lnTo>
                      <a:pt x="44" y="76"/>
                    </a:lnTo>
                    <a:lnTo>
                      <a:pt x="44" y="78"/>
                    </a:lnTo>
                    <a:lnTo>
                      <a:pt x="44" y="76"/>
                    </a:lnTo>
                    <a:lnTo>
                      <a:pt x="44" y="78"/>
                    </a:lnTo>
                    <a:lnTo>
                      <a:pt x="44" y="81"/>
                    </a:lnTo>
                    <a:lnTo>
                      <a:pt x="42" y="81"/>
                    </a:lnTo>
                    <a:lnTo>
                      <a:pt x="44" y="81"/>
                    </a:lnTo>
                    <a:lnTo>
                      <a:pt x="44" y="83"/>
                    </a:lnTo>
                    <a:lnTo>
                      <a:pt x="44" y="81"/>
                    </a:lnTo>
                    <a:lnTo>
                      <a:pt x="44" y="83"/>
                    </a:lnTo>
                    <a:lnTo>
                      <a:pt x="44" y="86"/>
                    </a:lnTo>
                    <a:lnTo>
                      <a:pt x="44" y="83"/>
                    </a:lnTo>
                    <a:lnTo>
                      <a:pt x="44" y="86"/>
                    </a:lnTo>
                    <a:lnTo>
                      <a:pt x="47" y="86"/>
                    </a:lnTo>
                    <a:lnTo>
                      <a:pt x="49" y="86"/>
                    </a:lnTo>
                    <a:lnTo>
                      <a:pt x="52" y="86"/>
                    </a:lnTo>
                    <a:lnTo>
                      <a:pt x="54" y="86"/>
                    </a:lnTo>
                    <a:lnTo>
                      <a:pt x="57" y="86"/>
                    </a:lnTo>
                    <a:lnTo>
                      <a:pt x="57" y="83"/>
                    </a:lnTo>
                    <a:lnTo>
                      <a:pt x="59" y="83"/>
                    </a:lnTo>
                    <a:lnTo>
                      <a:pt x="59" y="81"/>
                    </a:lnTo>
                    <a:lnTo>
                      <a:pt x="62" y="81"/>
                    </a:lnTo>
                    <a:lnTo>
                      <a:pt x="64" y="78"/>
                    </a:lnTo>
                    <a:lnTo>
                      <a:pt x="64" y="76"/>
                    </a:lnTo>
                    <a:lnTo>
                      <a:pt x="64" y="73"/>
                    </a:lnTo>
                    <a:lnTo>
                      <a:pt x="64" y="71"/>
                    </a:lnTo>
                    <a:lnTo>
                      <a:pt x="64" y="69"/>
                    </a:lnTo>
                    <a:lnTo>
                      <a:pt x="64" y="66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64" y="64"/>
                    </a:lnTo>
                    <a:lnTo>
                      <a:pt x="62" y="64"/>
                    </a:lnTo>
                    <a:lnTo>
                      <a:pt x="62" y="61"/>
                    </a:lnTo>
                    <a:lnTo>
                      <a:pt x="59" y="61"/>
                    </a:lnTo>
                    <a:lnTo>
                      <a:pt x="59" y="59"/>
                    </a:lnTo>
                    <a:lnTo>
                      <a:pt x="59" y="56"/>
                    </a:lnTo>
                    <a:lnTo>
                      <a:pt x="57" y="56"/>
                    </a:lnTo>
                    <a:lnTo>
                      <a:pt x="57" y="54"/>
                    </a:lnTo>
                    <a:lnTo>
                      <a:pt x="57" y="56"/>
                    </a:lnTo>
                    <a:lnTo>
                      <a:pt x="57" y="54"/>
                    </a:lnTo>
                    <a:lnTo>
                      <a:pt x="54" y="54"/>
                    </a:lnTo>
                    <a:lnTo>
                      <a:pt x="54" y="51"/>
                    </a:lnTo>
                    <a:lnTo>
                      <a:pt x="54" y="49"/>
                    </a:lnTo>
                    <a:lnTo>
                      <a:pt x="52" y="49"/>
                    </a:lnTo>
                    <a:lnTo>
                      <a:pt x="52" y="47"/>
                    </a:lnTo>
                    <a:lnTo>
                      <a:pt x="52" y="44"/>
                    </a:lnTo>
                    <a:lnTo>
                      <a:pt x="49" y="44"/>
                    </a:lnTo>
                    <a:lnTo>
                      <a:pt x="52" y="44"/>
                    </a:lnTo>
                    <a:lnTo>
                      <a:pt x="52" y="42"/>
                    </a:lnTo>
                    <a:lnTo>
                      <a:pt x="52" y="39"/>
                    </a:lnTo>
                    <a:lnTo>
                      <a:pt x="49" y="39"/>
                    </a:lnTo>
                    <a:lnTo>
                      <a:pt x="49" y="37"/>
                    </a:lnTo>
                    <a:lnTo>
                      <a:pt x="49" y="39"/>
                    </a:lnTo>
                    <a:lnTo>
                      <a:pt x="49" y="37"/>
                    </a:lnTo>
                    <a:lnTo>
                      <a:pt x="52" y="37"/>
                    </a:lnTo>
                    <a:lnTo>
                      <a:pt x="52" y="39"/>
                    </a:lnTo>
                    <a:lnTo>
                      <a:pt x="54" y="39"/>
                    </a:lnTo>
                    <a:lnTo>
                      <a:pt x="54" y="37"/>
                    </a:lnTo>
                    <a:lnTo>
                      <a:pt x="52" y="37"/>
                    </a:lnTo>
                    <a:lnTo>
                      <a:pt x="54" y="37"/>
                    </a:lnTo>
                    <a:lnTo>
                      <a:pt x="54" y="34"/>
                    </a:lnTo>
                    <a:lnTo>
                      <a:pt x="52" y="34"/>
                    </a:lnTo>
                    <a:lnTo>
                      <a:pt x="54" y="34"/>
                    </a:lnTo>
                    <a:lnTo>
                      <a:pt x="57" y="34"/>
                    </a:lnTo>
                    <a:lnTo>
                      <a:pt x="57" y="32"/>
                    </a:lnTo>
                    <a:lnTo>
                      <a:pt x="59" y="32"/>
                    </a:lnTo>
                    <a:lnTo>
                      <a:pt x="62" y="32"/>
                    </a:lnTo>
                    <a:lnTo>
                      <a:pt x="64" y="32"/>
                    </a:lnTo>
                    <a:lnTo>
                      <a:pt x="64" y="29"/>
                    </a:lnTo>
                    <a:lnTo>
                      <a:pt x="66" y="29"/>
                    </a:lnTo>
                    <a:lnTo>
                      <a:pt x="66" y="27"/>
                    </a:lnTo>
                    <a:lnTo>
                      <a:pt x="69" y="27"/>
                    </a:lnTo>
                    <a:lnTo>
                      <a:pt x="71" y="27"/>
                    </a:lnTo>
                    <a:lnTo>
                      <a:pt x="74" y="27"/>
                    </a:lnTo>
                    <a:lnTo>
                      <a:pt x="76" y="27"/>
                    </a:lnTo>
                    <a:lnTo>
                      <a:pt x="79" y="27"/>
                    </a:lnTo>
                    <a:lnTo>
                      <a:pt x="79" y="25"/>
                    </a:lnTo>
                    <a:lnTo>
                      <a:pt x="81" y="25"/>
                    </a:lnTo>
                    <a:lnTo>
                      <a:pt x="84" y="25"/>
                    </a:lnTo>
                    <a:lnTo>
                      <a:pt x="84" y="22"/>
                    </a:lnTo>
                    <a:lnTo>
                      <a:pt x="84" y="25"/>
                    </a:lnTo>
                    <a:lnTo>
                      <a:pt x="84" y="22"/>
                    </a:lnTo>
                    <a:lnTo>
                      <a:pt x="86" y="22"/>
                    </a:lnTo>
                    <a:lnTo>
                      <a:pt x="88" y="22"/>
                    </a:lnTo>
                    <a:lnTo>
                      <a:pt x="88" y="20"/>
                    </a:lnTo>
                    <a:lnTo>
                      <a:pt x="91" y="20"/>
                    </a:lnTo>
                    <a:lnTo>
                      <a:pt x="93" y="20"/>
                    </a:lnTo>
                    <a:lnTo>
                      <a:pt x="91" y="20"/>
                    </a:lnTo>
                    <a:lnTo>
                      <a:pt x="93" y="20"/>
                    </a:lnTo>
                    <a:lnTo>
                      <a:pt x="91" y="20"/>
                    </a:lnTo>
                    <a:lnTo>
                      <a:pt x="93" y="20"/>
                    </a:lnTo>
                    <a:lnTo>
                      <a:pt x="91" y="20"/>
                    </a:lnTo>
                    <a:lnTo>
                      <a:pt x="91" y="17"/>
                    </a:lnTo>
                    <a:lnTo>
                      <a:pt x="88" y="17"/>
                    </a:lnTo>
                    <a:lnTo>
                      <a:pt x="91" y="17"/>
                    </a:lnTo>
                    <a:lnTo>
                      <a:pt x="88" y="17"/>
                    </a:lnTo>
                    <a:lnTo>
                      <a:pt x="91" y="17"/>
                    </a:lnTo>
                    <a:lnTo>
                      <a:pt x="93" y="17"/>
                    </a:lnTo>
                    <a:lnTo>
                      <a:pt x="93" y="20"/>
                    </a:lnTo>
                    <a:lnTo>
                      <a:pt x="96" y="20"/>
                    </a:lnTo>
                    <a:lnTo>
                      <a:pt x="96" y="17"/>
                    </a:lnTo>
                    <a:lnTo>
                      <a:pt x="96" y="20"/>
                    </a:lnTo>
                    <a:lnTo>
                      <a:pt x="96" y="17"/>
                    </a:lnTo>
                    <a:lnTo>
                      <a:pt x="96" y="20"/>
                    </a:lnTo>
                    <a:lnTo>
                      <a:pt x="98" y="20"/>
                    </a:lnTo>
                    <a:lnTo>
                      <a:pt x="101" y="20"/>
                    </a:lnTo>
                    <a:lnTo>
                      <a:pt x="101" y="17"/>
                    </a:lnTo>
                    <a:lnTo>
                      <a:pt x="101" y="15"/>
                    </a:lnTo>
                    <a:lnTo>
                      <a:pt x="98" y="15"/>
                    </a:lnTo>
                    <a:lnTo>
                      <a:pt x="98" y="12"/>
                    </a:lnTo>
                    <a:lnTo>
                      <a:pt x="96" y="12"/>
                    </a:lnTo>
                    <a:lnTo>
                      <a:pt x="96" y="15"/>
                    </a:lnTo>
                    <a:lnTo>
                      <a:pt x="93" y="15"/>
                    </a:lnTo>
                    <a:lnTo>
                      <a:pt x="96" y="15"/>
                    </a:lnTo>
                    <a:lnTo>
                      <a:pt x="93" y="15"/>
                    </a:lnTo>
                    <a:lnTo>
                      <a:pt x="91" y="15"/>
                    </a:lnTo>
                    <a:lnTo>
                      <a:pt x="88" y="15"/>
                    </a:lnTo>
                    <a:lnTo>
                      <a:pt x="86" y="15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88" y="10"/>
                    </a:lnTo>
                    <a:lnTo>
                      <a:pt x="86" y="10"/>
                    </a:lnTo>
                    <a:lnTo>
                      <a:pt x="86" y="12"/>
                    </a:lnTo>
                    <a:lnTo>
                      <a:pt x="86" y="10"/>
                    </a:lnTo>
                    <a:lnTo>
                      <a:pt x="86" y="7"/>
                    </a:lnTo>
                    <a:lnTo>
                      <a:pt x="84" y="7"/>
                    </a:lnTo>
                    <a:lnTo>
                      <a:pt x="84" y="10"/>
                    </a:lnTo>
                    <a:lnTo>
                      <a:pt x="84" y="7"/>
                    </a:lnTo>
                    <a:lnTo>
                      <a:pt x="86" y="7"/>
                    </a:lnTo>
                    <a:lnTo>
                      <a:pt x="86" y="5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8" y="0"/>
                    </a:lnTo>
                    <a:lnTo>
                      <a:pt x="91" y="0"/>
                    </a:lnTo>
                    <a:lnTo>
                      <a:pt x="93" y="0"/>
                    </a:lnTo>
                    <a:close/>
                    <a:moveTo>
                      <a:pt x="110" y="29"/>
                    </a:moveTo>
                    <a:lnTo>
                      <a:pt x="110" y="27"/>
                    </a:lnTo>
                    <a:lnTo>
                      <a:pt x="110" y="29"/>
                    </a:lnTo>
                    <a:close/>
                    <a:moveTo>
                      <a:pt x="98" y="29"/>
                    </a:moveTo>
                    <a:lnTo>
                      <a:pt x="101" y="29"/>
                    </a:lnTo>
                    <a:lnTo>
                      <a:pt x="98" y="29"/>
                    </a:lnTo>
                    <a:close/>
                    <a:moveTo>
                      <a:pt x="115" y="37"/>
                    </a:moveTo>
                    <a:lnTo>
                      <a:pt x="118" y="37"/>
                    </a:lnTo>
                    <a:lnTo>
                      <a:pt x="115" y="37"/>
                    </a:lnTo>
                    <a:close/>
                    <a:moveTo>
                      <a:pt x="132" y="39"/>
                    </a:moveTo>
                    <a:lnTo>
                      <a:pt x="130" y="42"/>
                    </a:lnTo>
                    <a:lnTo>
                      <a:pt x="130" y="44"/>
                    </a:lnTo>
                    <a:lnTo>
                      <a:pt x="130" y="42"/>
                    </a:lnTo>
                    <a:lnTo>
                      <a:pt x="132" y="39"/>
                    </a:lnTo>
                    <a:close/>
                    <a:moveTo>
                      <a:pt x="135" y="44"/>
                    </a:moveTo>
                    <a:lnTo>
                      <a:pt x="142" y="44"/>
                    </a:lnTo>
                    <a:lnTo>
                      <a:pt x="137" y="44"/>
                    </a:lnTo>
                    <a:lnTo>
                      <a:pt x="135" y="44"/>
                    </a:lnTo>
                    <a:close/>
                    <a:moveTo>
                      <a:pt x="154" y="54"/>
                    </a:moveTo>
                    <a:lnTo>
                      <a:pt x="152" y="54"/>
                    </a:lnTo>
                    <a:lnTo>
                      <a:pt x="152" y="56"/>
                    </a:lnTo>
                    <a:lnTo>
                      <a:pt x="154" y="56"/>
                    </a:lnTo>
                    <a:lnTo>
                      <a:pt x="157" y="56"/>
                    </a:lnTo>
                    <a:lnTo>
                      <a:pt x="159" y="56"/>
                    </a:lnTo>
                    <a:lnTo>
                      <a:pt x="157" y="56"/>
                    </a:lnTo>
                    <a:lnTo>
                      <a:pt x="159" y="56"/>
                    </a:lnTo>
                    <a:lnTo>
                      <a:pt x="159" y="54"/>
                    </a:lnTo>
                    <a:lnTo>
                      <a:pt x="157" y="54"/>
                    </a:lnTo>
                    <a:lnTo>
                      <a:pt x="154" y="54"/>
                    </a:lnTo>
                    <a:close/>
                    <a:moveTo>
                      <a:pt x="69" y="61"/>
                    </a:moveTo>
                    <a:lnTo>
                      <a:pt x="71" y="61"/>
                    </a:lnTo>
                    <a:lnTo>
                      <a:pt x="69" y="61"/>
                    </a:lnTo>
                    <a:lnTo>
                      <a:pt x="69" y="59"/>
                    </a:lnTo>
                    <a:lnTo>
                      <a:pt x="69" y="61"/>
                    </a:lnTo>
                    <a:close/>
                    <a:moveTo>
                      <a:pt x="262" y="71"/>
                    </a:moveTo>
                    <a:lnTo>
                      <a:pt x="264" y="73"/>
                    </a:lnTo>
                    <a:lnTo>
                      <a:pt x="264" y="71"/>
                    </a:lnTo>
                    <a:lnTo>
                      <a:pt x="262" y="71"/>
                    </a:lnTo>
                    <a:close/>
                    <a:moveTo>
                      <a:pt x="218" y="73"/>
                    </a:moveTo>
                    <a:lnTo>
                      <a:pt x="218" y="71"/>
                    </a:lnTo>
                    <a:lnTo>
                      <a:pt x="218" y="73"/>
                    </a:lnTo>
                    <a:close/>
                    <a:moveTo>
                      <a:pt x="262" y="73"/>
                    </a:moveTo>
                    <a:lnTo>
                      <a:pt x="260" y="76"/>
                    </a:lnTo>
                    <a:lnTo>
                      <a:pt x="262" y="73"/>
                    </a:lnTo>
                    <a:close/>
                    <a:moveTo>
                      <a:pt x="262" y="81"/>
                    </a:moveTo>
                    <a:lnTo>
                      <a:pt x="262" y="83"/>
                    </a:lnTo>
                    <a:lnTo>
                      <a:pt x="262" y="81"/>
                    </a:lnTo>
                    <a:close/>
                    <a:moveTo>
                      <a:pt x="162" y="81"/>
                    </a:moveTo>
                    <a:lnTo>
                      <a:pt x="152" y="81"/>
                    </a:lnTo>
                    <a:lnTo>
                      <a:pt x="159" y="81"/>
                    </a:lnTo>
                    <a:lnTo>
                      <a:pt x="162" y="81"/>
                    </a:lnTo>
                    <a:close/>
                    <a:moveTo>
                      <a:pt x="44" y="39"/>
                    </a:moveTo>
                    <a:lnTo>
                      <a:pt x="47" y="39"/>
                    </a:lnTo>
                    <a:lnTo>
                      <a:pt x="42" y="39"/>
                    </a:lnTo>
                    <a:lnTo>
                      <a:pt x="44" y="39"/>
                    </a:lnTo>
                    <a:close/>
                    <a:moveTo>
                      <a:pt x="74" y="91"/>
                    </a:moveTo>
                    <a:lnTo>
                      <a:pt x="71" y="91"/>
                    </a:lnTo>
                    <a:lnTo>
                      <a:pt x="74" y="91"/>
                    </a:lnTo>
                    <a:close/>
                    <a:moveTo>
                      <a:pt x="135" y="98"/>
                    </a:moveTo>
                    <a:lnTo>
                      <a:pt x="135" y="100"/>
                    </a:lnTo>
                    <a:lnTo>
                      <a:pt x="135" y="98"/>
                    </a:lnTo>
                    <a:close/>
                    <a:moveTo>
                      <a:pt x="25" y="103"/>
                    </a:moveTo>
                    <a:lnTo>
                      <a:pt x="25" y="100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3" name="Freeform 2480"/>
              <p:cNvSpPr>
                <a:spLocks/>
              </p:cNvSpPr>
              <p:nvPr/>
            </p:nvSpPr>
            <p:spPr bwMode="auto">
              <a:xfrm>
                <a:off x="2769" y="148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4" name="Freeform 2481"/>
              <p:cNvSpPr>
                <a:spLocks/>
              </p:cNvSpPr>
              <p:nvPr/>
            </p:nvSpPr>
            <p:spPr bwMode="auto">
              <a:xfrm>
                <a:off x="2769" y="148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5" name="Freeform 2482"/>
              <p:cNvSpPr>
                <a:spLocks/>
              </p:cNvSpPr>
              <p:nvPr/>
            </p:nvSpPr>
            <p:spPr bwMode="auto">
              <a:xfrm>
                <a:off x="2769" y="148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6" name="Freeform 2483"/>
              <p:cNvSpPr>
                <a:spLocks/>
              </p:cNvSpPr>
              <p:nvPr/>
            </p:nvSpPr>
            <p:spPr bwMode="auto">
              <a:xfrm>
                <a:off x="2982" y="148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7" name="Freeform 2484"/>
              <p:cNvSpPr>
                <a:spLocks/>
              </p:cNvSpPr>
              <p:nvPr/>
            </p:nvSpPr>
            <p:spPr bwMode="auto">
              <a:xfrm>
                <a:off x="2769" y="1478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0 h 3"/>
                  <a:gd name="T4" fmla="*/ 2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8" name="Freeform 2485"/>
              <p:cNvSpPr>
                <a:spLocks/>
              </p:cNvSpPr>
              <p:nvPr/>
            </p:nvSpPr>
            <p:spPr bwMode="auto">
              <a:xfrm>
                <a:off x="2769" y="147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9" name="Freeform 2486"/>
              <p:cNvSpPr>
                <a:spLocks/>
              </p:cNvSpPr>
              <p:nvPr/>
            </p:nvSpPr>
            <p:spPr bwMode="auto">
              <a:xfrm>
                <a:off x="2769" y="147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0" name="Freeform 2487"/>
              <p:cNvSpPr>
                <a:spLocks/>
              </p:cNvSpPr>
              <p:nvPr/>
            </p:nvSpPr>
            <p:spPr bwMode="auto">
              <a:xfrm>
                <a:off x="2771" y="147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1" name="Rectangle 2488"/>
              <p:cNvSpPr>
                <a:spLocks noChangeArrowheads="1"/>
              </p:cNvSpPr>
              <p:nvPr/>
            </p:nvSpPr>
            <p:spPr bwMode="auto">
              <a:xfrm>
                <a:off x="2769" y="1476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2" name="Freeform 2489"/>
              <p:cNvSpPr>
                <a:spLocks/>
              </p:cNvSpPr>
              <p:nvPr/>
            </p:nvSpPr>
            <p:spPr bwMode="auto">
              <a:xfrm>
                <a:off x="2771" y="1476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0 w 3"/>
                  <a:gd name="T7" fmla="*/ 2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3" name="Freeform 2490"/>
              <p:cNvSpPr>
                <a:spLocks/>
              </p:cNvSpPr>
              <p:nvPr/>
            </p:nvSpPr>
            <p:spPr bwMode="auto">
              <a:xfrm>
                <a:off x="2969" y="1473"/>
                <a:ext cx="8" cy="5"/>
              </a:xfrm>
              <a:custGeom>
                <a:avLst/>
                <a:gdLst>
                  <a:gd name="T0" fmla="*/ 5 w 8"/>
                  <a:gd name="T1" fmla="*/ 0 h 5"/>
                  <a:gd name="T2" fmla="*/ 8 w 8"/>
                  <a:gd name="T3" fmla="*/ 0 h 5"/>
                  <a:gd name="T4" fmla="*/ 8 w 8"/>
                  <a:gd name="T5" fmla="*/ 3 h 5"/>
                  <a:gd name="T6" fmla="*/ 8 w 8"/>
                  <a:gd name="T7" fmla="*/ 5 h 5"/>
                  <a:gd name="T8" fmla="*/ 5 w 8"/>
                  <a:gd name="T9" fmla="*/ 5 h 5"/>
                  <a:gd name="T10" fmla="*/ 3 w 8"/>
                  <a:gd name="T11" fmla="*/ 5 h 5"/>
                  <a:gd name="T12" fmla="*/ 0 w 8"/>
                  <a:gd name="T13" fmla="*/ 5 h 5"/>
                  <a:gd name="T14" fmla="*/ 0 w 8"/>
                  <a:gd name="T15" fmla="*/ 3 h 5"/>
                  <a:gd name="T16" fmla="*/ 3 w 8"/>
                  <a:gd name="T17" fmla="*/ 3 h 5"/>
                  <a:gd name="T18" fmla="*/ 3 w 8"/>
                  <a:gd name="T19" fmla="*/ 0 h 5"/>
                  <a:gd name="T20" fmla="*/ 5 w 8"/>
                  <a:gd name="T21" fmla="*/ 0 h 5"/>
                  <a:gd name="T22" fmla="*/ 3 w 8"/>
                  <a:gd name="T23" fmla="*/ 0 h 5"/>
                  <a:gd name="T24" fmla="*/ 5 w 8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lnTo>
                      <a:pt x="8" y="0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4" name="Freeform 2491"/>
              <p:cNvSpPr>
                <a:spLocks/>
              </p:cNvSpPr>
              <p:nvPr/>
            </p:nvSpPr>
            <p:spPr bwMode="auto">
              <a:xfrm>
                <a:off x="2977" y="1471"/>
                <a:ext cx="9" cy="10"/>
              </a:xfrm>
              <a:custGeom>
                <a:avLst/>
                <a:gdLst>
                  <a:gd name="T0" fmla="*/ 7 w 9"/>
                  <a:gd name="T1" fmla="*/ 0 h 10"/>
                  <a:gd name="T2" fmla="*/ 7 w 9"/>
                  <a:gd name="T3" fmla="*/ 2 h 10"/>
                  <a:gd name="T4" fmla="*/ 9 w 9"/>
                  <a:gd name="T5" fmla="*/ 2 h 10"/>
                  <a:gd name="T6" fmla="*/ 9 w 9"/>
                  <a:gd name="T7" fmla="*/ 5 h 10"/>
                  <a:gd name="T8" fmla="*/ 9 w 9"/>
                  <a:gd name="T9" fmla="*/ 7 h 10"/>
                  <a:gd name="T10" fmla="*/ 7 w 9"/>
                  <a:gd name="T11" fmla="*/ 7 h 10"/>
                  <a:gd name="T12" fmla="*/ 5 w 9"/>
                  <a:gd name="T13" fmla="*/ 7 h 10"/>
                  <a:gd name="T14" fmla="*/ 7 w 9"/>
                  <a:gd name="T15" fmla="*/ 7 h 10"/>
                  <a:gd name="T16" fmla="*/ 5 w 9"/>
                  <a:gd name="T17" fmla="*/ 7 h 10"/>
                  <a:gd name="T18" fmla="*/ 7 w 9"/>
                  <a:gd name="T19" fmla="*/ 7 h 10"/>
                  <a:gd name="T20" fmla="*/ 5 w 9"/>
                  <a:gd name="T21" fmla="*/ 7 h 10"/>
                  <a:gd name="T22" fmla="*/ 5 w 9"/>
                  <a:gd name="T23" fmla="*/ 10 h 10"/>
                  <a:gd name="T24" fmla="*/ 2 w 9"/>
                  <a:gd name="T25" fmla="*/ 10 h 10"/>
                  <a:gd name="T26" fmla="*/ 2 w 9"/>
                  <a:gd name="T27" fmla="*/ 7 h 10"/>
                  <a:gd name="T28" fmla="*/ 0 w 9"/>
                  <a:gd name="T29" fmla="*/ 7 h 10"/>
                  <a:gd name="T30" fmla="*/ 0 w 9"/>
                  <a:gd name="T31" fmla="*/ 5 h 10"/>
                  <a:gd name="T32" fmla="*/ 0 w 9"/>
                  <a:gd name="T33" fmla="*/ 7 h 10"/>
                  <a:gd name="T34" fmla="*/ 0 w 9"/>
                  <a:gd name="T35" fmla="*/ 5 h 10"/>
                  <a:gd name="T36" fmla="*/ 2 w 9"/>
                  <a:gd name="T37" fmla="*/ 5 h 10"/>
                  <a:gd name="T38" fmla="*/ 5 w 9"/>
                  <a:gd name="T39" fmla="*/ 5 h 10"/>
                  <a:gd name="T40" fmla="*/ 2 w 9"/>
                  <a:gd name="T41" fmla="*/ 5 h 10"/>
                  <a:gd name="T42" fmla="*/ 5 w 9"/>
                  <a:gd name="T43" fmla="*/ 5 h 10"/>
                  <a:gd name="T44" fmla="*/ 2 w 9"/>
                  <a:gd name="T45" fmla="*/ 5 h 10"/>
                  <a:gd name="T46" fmla="*/ 5 w 9"/>
                  <a:gd name="T47" fmla="*/ 5 h 10"/>
                  <a:gd name="T48" fmla="*/ 5 w 9"/>
                  <a:gd name="T49" fmla="*/ 2 h 10"/>
                  <a:gd name="T50" fmla="*/ 7 w 9"/>
                  <a:gd name="T51" fmla="*/ 2 h 10"/>
                  <a:gd name="T52" fmla="*/ 7 w 9"/>
                  <a:gd name="T5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" h="10">
                    <a:moveTo>
                      <a:pt x="7" y="0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5" name="Freeform 2492"/>
              <p:cNvSpPr>
                <a:spLocks/>
              </p:cNvSpPr>
              <p:nvPr/>
            </p:nvSpPr>
            <p:spPr bwMode="auto">
              <a:xfrm>
                <a:off x="2979" y="147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6" name="Freeform 2493"/>
              <p:cNvSpPr>
                <a:spLocks/>
              </p:cNvSpPr>
              <p:nvPr/>
            </p:nvSpPr>
            <p:spPr bwMode="auto">
              <a:xfrm>
                <a:off x="3065" y="154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7" name="Freeform 2494"/>
              <p:cNvSpPr>
                <a:spLocks/>
              </p:cNvSpPr>
              <p:nvPr/>
            </p:nvSpPr>
            <p:spPr bwMode="auto">
              <a:xfrm>
                <a:off x="3067" y="154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8" name="Freeform 2495"/>
              <p:cNvSpPr>
                <a:spLocks/>
              </p:cNvSpPr>
              <p:nvPr/>
            </p:nvSpPr>
            <p:spPr bwMode="auto">
              <a:xfrm>
                <a:off x="3065" y="1542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9" name="Freeform 2496"/>
              <p:cNvSpPr>
                <a:spLocks/>
              </p:cNvSpPr>
              <p:nvPr/>
            </p:nvSpPr>
            <p:spPr bwMode="auto">
              <a:xfrm>
                <a:off x="3065" y="154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0" name="Freeform 2497"/>
              <p:cNvSpPr>
                <a:spLocks/>
              </p:cNvSpPr>
              <p:nvPr/>
            </p:nvSpPr>
            <p:spPr bwMode="auto">
              <a:xfrm>
                <a:off x="3065" y="154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1" name="Freeform 2498"/>
              <p:cNvSpPr>
                <a:spLocks/>
              </p:cNvSpPr>
              <p:nvPr/>
            </p:nvSpPr>
            <p:spPr bwMode="auto">
              <a:xfrm>
                <a:off x="3065" y="154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2" name="Freeform 2499"/>
              <p:cNvSpPr>
                <a:spLocks/>
              </p:cNvSpPr>
              <p:nvPr/>
            </p:nvSpPr>
            <p:spPr bwMode="auto">
              <a:xfrm>
                <a:off x="3067" y="154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3" name="Freeform 2500"/>
              <p:cNvSpPr>
                <a:spLocks/>
              </p:cNvSpPr>
              <p:nvPr/>
            </p:nvSpPr>
            <p:spPr bwMode="auto">
              <a:xfrm>
                <a:off x="3074" y="154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4" name="Freeform 2501"/>
              <p:cNvSpPr>
                <a:spLocks/>
              </p:cNvSpPr>
              <p:nvPr/>
            </p:nvSpPr>
            <p:spPr bwMode="auto">
              <a:xfrm>
                <a:off x="3067" y="154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5" name="Freeform 2502"/>
              <p:cNvSpPr>
                <a:spLocks/>
              </p:cNvSpPr>
              <p:nvPr/>
            </p:nvSpPr>
            <p:spPr bwMode="auto">
              <a:xfrm>
                <a:off x="3067" y="1542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6" name="Freeform 2503"/>
              <p:cNvSpPr>
                <a:spLocks/>
              </p:cNvSpPr>
              <p:nvPr/>
            </p:nvSpPr>
            <p:spPr bwMode="auto">
              <a:xfrm>
                <a:off x="3070" y="1542"/>
                <a:ext cx="4" cy="0"/>
              </a:xfrm>
              <a:custGeom>
                <a:avLst/>
                <a:gdLst>
                  <a:gd name="T0" fmla="*/ 4 w 4"/>
                  <a:gd name="T1" fmla="*/ 2 w 4"/>
                  <a:gd name="T2" fmla="*/ 0 w 4"/>
                  <a:gd name="T3" fmla="*/ 2 w 4"/>
                  <a:gd name="T4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7" name="Freeform 2504"/>
              <p:cNvSpPr>
                <a:spLocks/>
              </p:cNvSpPr>
              <p:nvPr/>
            </p:nvSpPr>
            <p:spPr bwMode="auto">
              <a:xfrm>
                <a:off x="3070" y="154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2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8" name="Freeform 2505"/>
              <p:cNvSpPr>
                <a:spLocks/>
              </p:cNvSpPr>
              <p:nvPr/>
            </p:nvSpPr>
            <p:spPr bwMode="auto">
              <a:xfrm>
                <a:off x="3070" y="1540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9" name="Freeform 2506"/>
              <p:cNvSpPr>
                <a:spLocks/>
              </p:cNvSpPr>
              <p:nvPr/>
            </p:nvSpPr>
            <p:spPr bwMode="auto">
              <a:xfrm>
                <a:off x="3067" y="154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0" name="Freeform 2507"/>
              <p:cNvSpPr>
                <a:spLocks/>
              </p:cNvSpPr>
              <p:nvPr/>
            </p:nvSpPr>
            <p:spPr bwMode="auto">
              <a:xfrm>
                <a:off x="3070" y="1537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2 w 4"/>
                  <a:gd name="T3" fmla="*/ 3 h 3"/>
                  <a:gd name="T4" fmla="*/ 0 w 4"/>
                  <a:gd name="T5" fmla="*/ 3 h 3"/>
                  <a:gd name="T6" fmla="*/ 2 w 4"/>
                  <a:gd name="T7" fmla="*/ 3 h 3"/>
                  <a:gd name="T8" fmla="*/ 4 w 4"/>
                  <a:gd name="T9" fmla="*/ 3 h 3"/>
                  <a:gd name="T10" fmla="*/ 4 w 4"/>
                  <a:gd name="T11" fmla="*/ 0 h 3"/>
                  <a:gd name="T12" fmla="*/ 4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1" name="Freeform 2508"/>
              <p:cNvSpPr>
                <a:spLocks/>
              </p:cNvSpPr>
              <p:nvPr/>
            </p:nvSpPr>
            <p:spPr bwMode="auto">
              <a:xfrm>
                <a:off x="3070" y="1537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0 w 2"/>
                  <a:gd name="T5" fmla="*/ 3 h 3"/>
                  <a:gd name="T6" fmla="*/ 2 w 2"/>
                  <a:gd name="T7" fmla="*/ 3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2" name="Freeform 2509"/>
              <p:cNvSpPr>
                <a:spLocks/>
              </p:cNvSpPr>
              <p:nvPr/>
            </p:nvSpPr>
            <p:spPr bwMode="auto">
              <a:xfrm>
                <a:off x="3067" y="153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3 h 3"/>
                  <a:gd name="T4" fmla="*/ 3 w 3"/>
                  <a:gd name="T5" fmla="*/ 3 h 3"/>
                  <a:gd name="T6" fmla="*/ 3 w 3"/>
                  <a:gd name="T7" fmla="*/ 0 h 3"/>
                  <a:gd name="T8" fmla="*/ 3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3" name="Freeform 2510"/>
              <p:cNvSpPr>
                <a:spLocks/>
              </p:cNvSpPr>
              <p:nvPr/>
            </p:nvSpPr>
            <p:spPr bwMode="auto">
              <a:xfrm>
                <a:off x="3072" y="153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4" name="Freeform 2511"/>
              <p:cNvSpPr>
                <a:spLocks/>
              </p:cNvSpPr>
              <p:nvPr/>
            </p:nvSpPr>
            <p:spPr bwMode="auto">
              <a:xfrm>
                <a:off x="3070" y="1537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2 w 2"/>
                  <a:gd name="T5" fmla="*/ 3 h 3"/>
                  <a:gd name="T6" fmla="*/ 0 w 2"/>
                  <a:gd name="T7" fmla="*/ 3 h 3"/>
                  <a:gd name="T8" fmla="*/ 0 w 2"/>
                  <a:gd name="T9" fmla="*/ 0 h 3"/>
                  <a:gd name="T10" fmla="*/ 2 w 2"/>
                  <a:gd name="T11" fmla="*/ 0 h 3"/>
                  <a:gd name="T12" fmla="*/ 0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5" name="Freeform 2512"/>
              <p:cNvSpPr>
                <a:spLocks/>
              </p:cNvSpPr>
              <p:nvPr/>
            </p:nvSpPr>
            <p:spPr bwMode="auto">
              <a:xfrm>
                <a:off x="3072" y="1537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6" name="Freeform 2513"/>
              <p:cNvSpPr>
                <a:spLocks/>
              </p:cNvSpPr>
              <p:nvPr/>
            </p:nvSpPr>
            <p:spPr bwMode="auto">
              <a:xfrm>
                <a:off x="3070" y="153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7" name="Freeform 2514"/>
              <p:cNvSpPr>
                <a:spLocks/>
              </p:cNvSpPr>
              <p:nvPr/>
            </p:nvSpPr>
            <p:spPr bwMode="auto">
              <a:xfrm>
                <a:off x="3065" y="153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8" name="Freeform 2515"/>
              <p:cNvSpPr>
                <a:spLocks/>
              </p:cNvSpPr>
              <p:nvPr/>
            </p:nvSpPr>
            <p:spPr bwMode="auto">
              <a:xfrm>
                <a:off x="3067" y="1535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9" name="Freeform 2516"/>
              <p:cNvSpPr>
                <a:spLocks/>
              </p:cNvSpPr>
              <p:nvPr/>
            </p:nvSpPr>
            <p:spPr bwMode="auto">
              <a:xfrm>
                <a:off x="3070" y="153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0" name="Rectangle 2517"/>
              <p:cNvSpPr>
                <a:spLocks noChangeArrowheads="1"/>
              </p:cNvSpPr>
              <p:nvPr/>
            </p:nvSpPr>
            <p:spPr bwMode="auto">
              <a:xfrm>
                <a:off x="3070" y="1535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1" name="Freeform 2518"/>
              <p:cNvSpPr>
                <a:spLocks/>
              </p:cNvSpPr>
              <p:nvPr/>
            </p:nvSpPr>
            <p:spPr bwMode="auto">
              <a:xfrm>
                <a:off x="3067" y="153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2" name="Freeform 2519"/>
              <p:cNvSpPr>
                <a:spLocks/>
              </p:cNvSpPr>
              <p:nvPr/>
            </p:nvSpPr>
            <p:spPr bwMode="auto">
              <a:xfrm>
                <a:off x="3067" y="153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3" name="Rectangle 2520"/>
              <p:cNvSpPr>
                <a:spLocks noChangeArrowheads="1"/>
              </p:cNvSpPr>
              <p:nvPr/>
            </p:nvSpPr>
            <p:spPr bwMode="auto">
              <a:xfrm>
                <a:off x="3065" y="1535"/>
                <a:ext cx="2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4" name="Freeform 2521"/>
              <p:cNvSpPr>
                <a:spLocks/>
              </p:cNvSpPr>
              <p:nvPr/>
            </p:nvSpPr>
            <p:spPr bwMode="auto">
              <a:xfrm>
                <a:off x="3067" y="153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5" name="Freeform 2522"/>
              <p:cNvSpPr>
                <a:spLocks/>
              </p:cNvSpPr>
              <p:nvPr/>
            </p:nvSpPr>
            <p:spPr bwMode="auto">
              <a:xfrm>
                <a:off x="3070" y="1532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3 h 3"/>
                  <a:gd name="T4" fmla="*/ 0 w 2"/>
                  <a:gd name="T5" fmla="*/ 3 h 3"/>
                  <a:gd name="T6" fmla="*/ 0 w 2"/>
                  <a:gd name="T7" fmla="*/ 0 h 3"/>
                  <a:gd name="T8" fmla="*/ 0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6" name="Freeform 2523"/>
              <p:cNvSpPr>
                <a:spLocks/>
              </p:cNvSpPr>
              <p:nvPr/>
            </p:nvSpPr>
            <p:spPr bwMode="auto">
              <a:xfrm>
                <a:off x="3074" y="1532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7" name="Freeform 2524"/>
              <p:cNvSpPr>
                <a:spLocks/>
              </p:cNvSpPr>
              <p:nvPr/>
            </p:nvSpPr>
            <p:spPr bwMode="auto">
              <a:xfrm>
                <a:off x="3067" y="153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8" name="Freeform 2525"/>
              <p:cNvSpPr>
                <a:spLocks/>
              </p:cNvSpPr>
              <p:nvPr/>
            </p:nvSpPr>
            <p:spPr bwMode="auto">
              <a:xfrm>
                <a:off x="3067" y="1532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3 h 3"/>
                  <a:gd name="T4" fmla="*/ 3 w 3"/>
                  <a:gd name="T5" fmla="*/ 3 h 3"/>
                  <a:gd name="T6" fmla="*/ 3 w 3"/>
                  <a:gd name="T7" fmla="*/ 0 h 3"/>
                  <a:gd name="T8" fmla="*/ 3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9" name="Freeform 2526"/>
              <p:cNvSpPr>
                <a:spLocks/>
              </p:cNvSpPr>
              <p:nvPr/>
            </p:nvSpPr>
            <p:spPr bwMode="auto">
              <a:xfrm>
                <a:off x="3070" y="1532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0" name="Freeform 2527"/>
              <p:cNvSpPr>
                <a:spLocks/>
              </p:cNvSpPr>
              <p:nvPr/>
            </p:nvSpPr>
            <p:spPr bwMode="auto">
              <a:xfrm>
                <a:off x="3067" y="153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1" name="Freeform 2528"/>
              <p:cNvSpPr>
                <a:spLocks/>
              </p:cNvSpPr>
              <p:nvPr/>
            </p:nvSpPr>
            <p:spPr bwMode="auto">
              <a:xfrm>
                <a:off x="3072" y="153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2" name="Freeform 2529"/>
              <p:cNvSpPr>
                <a:spLocks/>
              </p:cNvSpPr>
              <p:nvPr/>
            </p:nvSpPr>
            <p:spPr bwMode="auto">
              <a:xfrm>
                <a:off x="3070" y="1530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3" name="Rectangle 2530"/>
              <p:cNvSpPr>
                <a:spLocks noChangeArrowheads="1"/>
              </p:cNvSpPr>
              <p:nvPr/>
            </p:nvSpPr>
            <p:spPr bwMode="auto">
              <a:xfrm>
                <a:off x="3067" y="1530"/>
                <a:ext cx="3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4" name="Freeform 2531"/>
              <p:cNvSpPr>
                <a:spLocks/>
              </p:cNvSpPr>
              <p:nvPr/>
            </p:nvSpPr>
            <p:spPr bwMode="auto">
              <a:xfrm>
                <a:off x="3067" y="153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5" name="Freeform 2532"/>
              <p:cNvSpPr>
                <a:spLocks/>
              </p:cNvSpPr>
              <p:nvPr/>
            </p:nvSpPr>
            <p:spPr bwMode="auto">
              <a:xfrm>
                <a:off x="3072" y="153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6" name="Freeform 2533"/>
              <p:cNvSpPr>
                <a:spLocks/>
              </p:cNvSpPr>
              <p:nvPr/>
            </p:nvSpPr>
            <p:spPr bwMode="auto">
              <a:xfrm>
                <a:off x="3072" y="152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7" name="Freeform 2534"/>
              <p:cNvSpPr>
                <a:spLocks/>
              </p:cNvSpPr>
              <p:nvPr/>
            </p:nvSpPr>
            <p:spPr bwMode="auto">
              <a:xfrm>
                <a:off x="3070" y="152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8" name="Freeform 2535"/>
              <p:cNvSpPr>
                <a:spLocks/>
              </p:cNvSpPr>
              <p:nvPr/>
            </p:nvSpPr>
            <p:spPr bwMode="auto">
              <a:xfrm>
                <a:off x="3072" y="152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3 h 3"/>
                  <a:gd name="T4" fmla="*/ 0 h 3"/>
                  <a:gd name="T5" fmla="*/ 3 h 3"/>
                  <a:gd name="T6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9" name="Freeform 2536"/>
              <p:cNvSpPr>
                <a:spLocks/>
              </p:cNvSpPr>
              <p:nvPr/>
            </p:nvSpPr>
            <p:spPr bwMode="auto">
              <a:xfrm>
                <a:off x="3070" y="1527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0" name="Freeform 2537"/>
              <p:cNvSpPr>
                <a:spLocks/>
              </p:cNvSpPr>
              <p:nvPr/>
            </p:nvSpPr>
            <p:spPr bwMode="auto">
              <a:xfrm>
                <a:off x="3067" y="152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1" name="Freeform 2538"/>
              <p:cNvSpPr>
                <a:spLocks/>
              </p:cNvSpPr>
              <p:nvPr/>
            </p:nvSpPr>
            <p:spPr bwMode="auto">
              <a:xfrm>
                <a:off x="3067" y="1525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5 w 5"/>
                  <a:gd name="T3" fmla="*/ 0 h 5"/>
                  <a:gd name="T4" fmla="*/ 5 w 5"/>
                  <a:gd name="T5" fmla="*/ 2 h 5"/>
                  <a:gd name="T6" fmla="*/ 3 w 5"/>
                  <a:gd name="T7" fmla="*/ 2 h 5"/>
                  <a:gd name="T8" fmla="*/ 3 w 5"/>
                  <a:gd name="T9" fmla="*/ 5 h 5"/>
                  <a:gd name="T10" fmla="*/ 0 w 5"/>
                  <a:gd name="T11" fmla="*/ 5 h 5"/>
                  <a:gd name="T12" fmla="*/ 0 w 5"/>
                  <a:gd name="T13" fmla="*/ 2 h 5"/>
                  <a:gd name="T14" fmla="*/ 3 w 5"/>
                  <a:gd name="T15" fmla="*/ 2 h 5"/>
                  <a:gd name="T16" fmla="*/ 3 w 5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2" name="Freeform 2539"/>
              <p:cNvSpPr>
                <a:spLocks/>
              </p:cNvSpPr>
              <p:nvPr/>
            </p:nvSpPr>
            <p:spPr bwMode="auto">
              <a:xfrm>
                <a:off x="3067" y="152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3" name="Freeform 2540"/>
              <p:cNvSpPr>
                <a:spLocks/>
              </p:cNvSpPr>
              <p:nvPr/>
            </p:nvSpPr>
            <p:spPr bwMode="auto">
              <a:xfrm>
                <a:off x="3070" y="1522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3 h 3"/>
                  <a:gd name="T4" fmla="*/ 0 w 2"/>
                  <a:gd name="T5" fmla="*/ 3 h 3"/>
                  <a:gd name="T6" fmla="*/ 0 w 2"/>
                  <a:gd name="T7" fmla="*/ 0 h 3"/>
                  <a:gd name="T8" fmla="*/ 0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4" name="Freeform 2541"/>
              <p:cNvSpPr>
                <a:spLocks/>
              </p:cNvSpPr>
              <p:nvPr/>
            </p:nvSpPr>
            <p:spPr bwMode="auto">
              <a:xfrm>
                <a:off x="2722" y="1444"/>
                <a:ext cx="377" cy="320"/>
              </a:xfrm>
              <a:custGeom>
                <a:avLst/>
                <a:gdLst>
                  <a:gd name="T0" fmla="*/ 108 w 377"/>
                  <a:gd name="T1" fmla="*/ 20 h 320"/>
                  <a:gd name="T2" fmla="*/ 135 w 377"/>
                  <a:gd name="T3" fmla="*/ 25 h 320"/>
                  <a:gd name="T4" fmla="*/ 140 w 377"/>
                  <a:gd name="T5" fmla="*/ 42 h 320"/>
                  <a:gd name="T6" fmla="*/ 152 w 377"/>
                  <a:gd name="T7" fmla="*/ 47 h 320"/>
                  <a:gd name="T8" fmla="*/ 176 w 377"/>
                  <a:gd name="T9" fmla="*/ 44 h 320"/>
                  <a:gd name="T10" fmla="*/ 194 w 377"/>
                  <a:gd name="T11" fmla="*/ 44 h 320"/>
                  <a:gd name="T12" fmla="*/ 211 w 377"/>
                  <a:gd name="T13" fmla="*/ 54 h 320"/>
                  <a:gd name="T14" fmla="*/ 240 w 377"/>
                  <a:gd name="T15" fmla="*/ 56 h 320"/>
                  <a:gd name="T16" fmla="*/ 250 w 377"/>
                  <a:gd name="T17" fmla="*/ 49 h 320"/>
                  <a:gd name="T18" fmla="*/ 264 w 377"/>
                  <a:gd name="T19" fmla="*/ 47 h 320"/>
                  <a:gd name="T20" fmla="*/ 255 w 377"/>
                  <a:gd name="T21" fmla="*/ 44 h 320"/>
                  <a:gd name="T22" fmla="*/ 274 w 377"/>
                  <a:gd name="T23" fmla="*/ 42 h 320"/>
                  <a:gd name="T24" fmla="*/ 296 w 377"/>
                  <a:gd name="T25" fmla="*/ 39 h 320"/>
                  <a:gd name="T26" fmla="*/ 318 w 377"/>
                  <a:gd name="T27" fmla="*/ 39 h 320"/>
                  <a:gd name="T28" fmla="*/ 294 w 377"/>
                  <a:gd name="T29" fmla="*/ 47 h 320"/>
                  <a:gd name="T30" fmla="*/ 318 w 377"/>
                  <a:gd name="T31" fmla="*/ 64 h 320"/>
                  <a:gd name="T32" fmla="*/ 338 w 377"/>
                  <a:gd name="T33" fmla="*/ 71 h 320"/>
                  <a:gd name="T34" fmla="*/ 343 w 377"/>
                  <a:gd name="T35" fmla="*/ 83 h 320"/>
                  <a:gd name="T36" fmla="*/ 348 w 377"/>
                  <a:gd name="T37" fmla="*/ 91 h 320"/>
                  <a:gd name="T38" fmla="*/ 343 w 377"/>
                  <a:gd name="T39" fmla="*/ 100 h 320"/>
                  <a:gd name="T40" fmla="*/ 370 w 377"/>
                  <a:gd name="T41" fmla="*/ 100 h 320"/>
                  <a:gd name="T42" fmla="*/ 362 w 377"/>
                  <a:gd name="T43" fmla="*/ 120 h 320"/>
                  <a:gd name="T44" fmla="*/ 357 w 377"/>
                  <a:gd name="T45" fmla="*/ 140 h 320"/>
                  <a:gd name="T46" fmla="*/ 343 w 377"/>
                  <a:gd name="T47" fmla="*/ 152 h 320"/>
                  <a:gd name="T48" fmla="*/ 333 w 377"/>
                  <a:gd name="T49" fmla="*/ 171 h 320"/>
                  <a:gd name="T50" fmla="*/ 345 w 377"/>
                  <a:gd name="T51" fmla="*/ 208 h 320"/>
                  <a:gd name="T52" fmla="*/ 321 w 377"/>
                  <a:gd name="T53" fmla="*/ 220 h 320"/>
                  <a:gd name="T54" fmla="*/ 294 w 377"/>
                  <a:gd name="T55" fmla="*/ 225 h 320"/>
                  <a:gd name="T56" fmla="*/ 277 w 377"/>
                  <a:gd name="T57" fmla="*/ 228 h 320"/>
                  <a:gd name="T58" fmla="*/ 252 w 377"/>
                  <a:gd name="T59" fmla="*/ 225 h 320"/>
                  <a:gd name="T60" fmla="*/ 240 w 377"/>
                  <a:gd name="T61" fmla="*/ 225 h 320"/>
                  <a:gd name="T62" fmla="*/ 255 w 377"/>
                  <a:gd name="T63" fmla="*/ 252 h 320"/>
                  <a:gd name="T64" fmla="*/ 272 w 377"/>
                  <a:gd name="T65" fmla="*/ 269 h 320"/>
                  <a:gd name="T66" fmla="*/ 260 w 377"/>
                  <a:gd name="T67" fmla="*/ 281 h 320"/>
                  <a:gd name="T68" fmla="*/ 245 w 377"/>
                  <a:gd name="T69" fmla="*/ 296 h 320"/>
                  <a:gd name="T70" fmla="*/ 225 w 377"/>
                  <a:gd name="T71" fmla="*/ 311 h 320"/>
                  <a:gd name="T72" fmla="*/ 208 w 377"/>
                  <a:gd name="T73" fmla="*/ 311 h 320"/>
                  <a:gd name="T74" fmla="*/ 174 w 377"/>
                  <a:gd name="T75" fmla="*/ 289 h 320"/>
                  <a:gd name="T76" fmla="*/ 162 w 377"/>
                  <a:gd name="T77" fmla="*/ 264 h 320"/>
                  <a:gd name="T78" fmla="*/ 159 w 377"/>
                  <a:gd name="T79" fmla="*/ 232 h 320"/>
                  <a:gd name="T80" fmla="*/ 152 w 377"/>
                  <a:gd name="T81" fmla="*/ 201 h 320"/>
                  <a:gd name="T82" fmla="*/ 162 w 377"/>
                  <a:gd name="T83" fmla="*/ 174 h 320"/>
                  <a:gd name="T84" fmla="*/ 147 w 377"/>
                  <a:gd name="T85" fmla="*/ 166 h 320"/>
                  <a:gd name="T86" fmla="*/ 115 w 377"/>
                  <a:gd name="T87" fmla="*/ 166 h 320"/>
                  <a:gd name="T88" fmla="*/ 76 w 377"/>
                  <a:gd name="T89" fmla="*/ 142 h 320"/>
                  <a:gd name="T90" fmla="*/ 44 w 377"/>
                  <a:gd name="T91" fmla="*/ 142 h 320"/>
                  <a:gd name="T92" fmla="*/ 27 w 377"/>
                  <a:gd name="T93" fmla="*/ 115 h 320"/>
                  <a:gd name="T94" fmla="*/ 13 w 377"/>
                  <a:gd name="T95" fmla="*/ 86 h 320"/>
                  <a:gd name="T96" fmla="*/ 8 w 377"/>
                  <a:gd name="T97" fmla="*/ 69 h 320"/>
                  <a:gd name="T98" fmla="*/ 18 w 377"/>
                  <a:gd name="T99" fmla="*/ 42 h 320"/>
                  <a:gd name="T100" fmla="*/ 32 w 377"/>
                  <a:gd name="T101" fmla="*/ 25 h 320"/>
                  <a:gd name="T102" fmla="*/ 47 w 377"/>
                  <a:gd name="T103" fmla="*/ 12 h 320"/>
                  <a:gd name="T104" fmla="*/ 44 w 377"/>
                  <a:gd name="T105" fmla="*/ 34 h 320"/>
                  <a:gd name="T106" fmla="*/ 42 w 377"/>
                  <a:gd name="T107" fmla="*/ 51 h 320"/>
                  <a:gd name="T108" fmla="*/ 37 w 377"/>
                  <a:gd name="T109" fmla="*/ 73 h 320"/>
                  <a:gd name="T110" fmla="*/ 42 w 377"/>
                  <a:gd name="T111" fmla="*/ 76 h 320"/>
                  <a:gd name="T112" fmla="*/ 44 w 377"/>
                  <a:gd name="T113" fmla="*/ 81 h 320"/>
                  <a:gd name="T114" fmla="*/ 64 w 377"/>
                  <a:gd name="T115" fmla="*/ 76 h 320"/>
                  <a:gd name="T116" fmla="*/ 57 w 377"/>
                  <a:gd name="T117" fmla="*/ 56 h 320"/>
                  <a:gd name="T118" fmla="*/ 52 w 377"/>
                  <a:gd name="T119" fmla="*/ 39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7" h="320">
                    <a:moveTo>
                      <a:pt x="93" y="0"/>
                    </a:moveTo>
                    <a:lnTo>
                      <a:pt x="96" y="0"/>
                    </a:lnTo>
                    <a:lnTo>
                      <a:pt x="96" y="3"/>
                    </a:lnTo>
                    <a:lnTo>
                      <a:pt x="98" y="3"/>
                    </a:lnTo>
                    <a:lnTo>
                      <a:pt x="98" y="5"/>
                    </a:lnTo>
                    <a:lnTo>
                      <a:pt x="98" y="7"/>
                    </a:lnTo>
                    <a:lnTo>
                      <a:pt x="98" y="10"/>
                    </a:lnTo>
                    <a:lnTo>
                      <a:pt x="98" y="12"/>
                    </a:lnTo>
                    <a:lnTo>
                      <a:pt x="101" y="12"/>
                    </a:lnTo>
                    <a:lnTo>
                      <a:pt x="101" y="15"/>
                    </a:lnTo>
                    <a:lnTo>
                      <a:pt x="101" y="17"/>
                    </a:lnTo>
                    <a:lnTo>
                      <a:pt x="103" y="17"/>
                    </a:lnTo>
                    <a:lnTo>
                      <a:pt x="103" y="20"/>
                    </a:lnTo>
                    <a:lnTo>
                      <a:pt x="106" y="20"/>
                    </a:lnTo>
                    <a:lnTo>
                      <a:pt x="106" y="17"/>
                    </a:lnTo>
                    <a:lnTo>
                      <a:pt x="108" y="17"/>
                    </a:lnTo>
                    <a:lnTo>
                      <a:pt x="108" y="20"/>
                    </a:lnTo>
                    <a:lnTo>
                      <a:pt x="110" y="20"/>
                    </a:lnTo>
                    <a:lnTo>
                      <a:pt x="110" y="17"/>
                    </a:lnTo>
                    <a:lnTo>
                      <a:pt x="113" y="17"/>
                    </a:lnTo>
                    <a:lnTo>
                      <a:pt x="115" y="17"/>
                    </a:lnTo>
                    <a:lnTo>
                      <a:pt x="115" y="20"/>
                    </a:lnTo>
                    <a:lnTo>
                      <a:pt x="118" y="20"/>
                    </a:lnTo>
                    <a:lnTo>
                      <a:pt x="120" y="20"/>
                    </a:lnTo>
                    <a:lnTo>
                      <a:pt x="123" y="20"/>
                    </a:lnTo>
                    <a:lnTo>
                      <a:pt x="125" y="20"/>
                    </a:lnTo>
                    <a:lnTo>
                      <a:pt x="123" y="20"/>
                    </a:lnTo>
                    <a:lnTo>
                      <a:pt x="125" y="20"/>
                    </a:lnTo>
                    <a:lnTo>
                      <a:pt x="125" y="22"/>
                    </a:lnTo>
                    <a:lnTo>
                      <a:pt x="128" y="22"/>
                    </a:lnTo>
                    <a:lnTo>
                      <a:pt x="130" y="22"/>
                    </a:lnTo>
                    <a:lnTo>
                      <a:pt x="130" y="25"/>
                    </a:lnTo>
                    <a:lnTo>
                      <a:pt x="132" y="25"/>
                    </a:lnTo>
                    <a:lnTo>
                      <a:pt x="135" y="25"/>
                    </a:lnTo>
                    <a:lnTo>
                      <a:pt x="135" y="27"/>
                    </a:lnTo>
                    <a:lnTo>
                      <a:pt x="137" y="27"/>
                    </a:lnTo>
                    <a:lnTo>
                      <a:pt x="137" y="29"/>
                    </a:lnTo>
                    <a:lnTo>
                      <a:pt x="140" y="29"/>
                    </a:lnTo>
                    <a:lnTo>
                      <a:pt x="140" y="32"/>
                    </a:lnTo>
                    <a:lnTo>
                      <a:pt x="140" y="34"/>
                    </a:lnTo>
                    <a:lnTo>
                      <a:pt x="142" y="34"/>
                    </a:lnTo>
                    <a:lnTo>
                      <a:pt x="140" y="34"/>
                    </a:lnTo>
                    <a:lnTo>
                      <a:pt x="142" y="34"/>
                    </a:lnTo>
                    <a:lnTo>
                      <a:pt x="140" y="34"/>
                    </a:lnTo>
                    <a:lnTo>
                      <a:pt x="137" y="34"/>
                    </a:lnTo>
                    <a:lnTo>
                      <a:pt x="140" y="34"/>
                    </a:lnTo>
                    <a:lnTo>
                      <a:pt x="142" y="34"/>
                    </a:lnTo>
                    <a:lnTo>
                      <a:pt x="142" y="37"/>
                    </a:lnTo>
                    <a:lnTo>
                      <a:pt x="140" y="37"/>
                    </a:lnTo>
                    <a:lnTo>
                      <a:pt x="140" y="39"/>
                    </a:lnTo>
                    <a:lnTo>
                      <a:pt x="140" y="42"/>
                    </a:lnTo>
                    <a:lnTo>
                      <a:pt x="142" y="42"/>
                    </a:lnTo>
                    <a:lnTo>
                      <a:pt x="142" y="44"/>
                    </a:lnTo>
                    <a:lnTo>
                      <a:pt x="142" y="47"/>
                    </a:lnTo>
                    <a:lnTo>
                      <a:pt x="145" y="47"/>
                    </a:lnTo>
                    <a:lnTo>
                      <a:pt x="147" y="47"/>
                    </a:lnTo>
                    <a:lnTo>
                      <a:pt x="150" y="47"/>
                    </a:lnTo>
                    <a:lnTo>
                      <a:pt x="147" y="47"/>
                    </a:lnTo>
                    <a:lnTo>
                      <a:pt x="150" y="47"/>
                    </a:lnTo>
                    <a:lnTo>
                      <a:pt x="147" y="47"/>
                    </a:lnTo>
                    <a:lnTo>
                      <a:pt x="150" y="47"/>
                    </a:lnTo>
                    <a:lnTo>
                      <a:pt x="147" y="47"/>
                    </a:lnTo>
                    <a:lnTo>
                      <a:pt x="150" y="47"/>
                    </a:lnTo>
                    <a:lnTo>
                      <a:pt x="147" y="47"/>
                    </a:lnTo>
                    <a:lnTo>
                      <a:pt x="150" y="47"/>
                    </a:lnTo>
                    <a:lnTo>
                      <a:pt x="147" y="47"/>
                    </a:lnTo>
                    <a:lnTo>
                      <a:pt x="150" y="47"/>
                    </a:lnTo>
                    <a:lnTo>
                      <a:pt x="152" y="47"/>
                    </a:lnTo>
                    <a:lnTo>
                      <a:pt x="152" y="49"/>
                    </a:lnTo>
                    <a:lnTo>
                      <a:pt x="152" y="47"/>
                    </a:lnTo>
                    <a:lnTo>
                      <a:pt x="154" y="47"/>
                    </a:lnTo>
                    <a:lnTo>
                      <a:pt x="157" y="47"/>
                    </a:lnTo>
                    <a:lnTo>
                      <a:pt x="159" y="47"/>
                    </a:lnTo>
                    <a:lnTo>
                      <a:pt x="162" y="47"/>
                    </a:lnTo>
                    <a:lnTo>
                      <a:pt x="162" y="44"/>
                    </a:lnTo>
                    <a:lnTo>
                      <a:pt x="164" y="44"/>
                    </a:lnTo>
                    <a:lnTo>
                      <a:pt x="167" y="44"/>
                    </a:lnTo>
                    <a:lnTo>
                      <a:pt x="169" y="44"/>
                    </a:lnTo>
                    <a:lnTo>
                      <a:pt x="172" y="44"/>
                    </a:lnTo>
                    <a:lnTo>
                      <a:pt x="174" y="44"/>
                    </a:lnTo>
                    <a:lnTo>
                      <a:pt x="176" y="44"/>
                    </a:lnTo>
                    <a:lnTo>
                      <a:pt x="179" y="44"/>
                    </a:lnTo>
                    <a:lnTo>
                      <a:pt x="176" y="44"/>
                    </a:lnTo>
                    <a:lnTo>
                      <a:pt x="179" y="44"/>
                    </a:lnTo>
                    <a:lnTo>
                      <a:pt x="176" y="44"/>
                    </a:lnTo>
                    <a:lnTo>
                      <a:pt x="179" y="44"/>
                    </a:lnTo>
                    <a:lnTo>
                      <a:pt x="179" y="42"/>
                    </a:lnTo>
                    <a:lnTo>
                      <a:pt x="181" y="42"/>
                    </a:lnTo>
                    <a:lnTo>
                      <a:pt x="181" y="44"/>
                    </a:lnTo>
                    <a:lnTo>
                      <a:pt x="181" y="42"/>
                    </a:lnTo>
                    <a:lnTo>
                      <a:pt x="181" y="44"/>
                    </a:lnTo>
                    <a:lnTo>
                      <a:pt x="181" y="42"/>
                    </a:lnTo>
                    <a:lnTo>
                      <a:pt x="181" y="44"/>
                    </a:lnTo>
                    <a:lnTo>
                      <a:pt x="184" y="44"/>
                    </a:lnTo>
                    <a:lnTo>
                      <a:pt x="181" y="44"/>
                    </a:lnTo>
                    <a:lnTo>
                      <a:pt x="184" y="44"/>
                    </a:lnTo>
                    <a:lnTo>
                      <a:pt x="184" y="42"/>
                    </a:lnTo>
                    <a:lnTo>
                      <a:pt x="186" y="42"/>
                    </a:lnTo>
                    <a:lnTo>
                      <a:pt x="189" y="42"/>
                    </a:lnTo>
                    <a:lnTo>
                      <a:pt x="191" y="42"/>
                    </a:lnTo>
                    <a:lnTo>
                      <a:pt x="194" y="42"/>
                    </a:lnTo>
                    <a:lnTo>
                      <a:pt x="194" y="44"/>
                    </a:lnTo>
                    <a:lnTo>
                      <a:pt x="196" y="44"/>
                    </a:lnTo>
                    <a:lnTo>
                      <a:pt x="196" y="42"/>
                    </a:lnTo>
                    <a:lnTo>
                      <a:pt x="198" y="42"/>
                    </a:lnTo>
                    <a:lnTo>
                      <a:pt x="198" y="44"/>
                    </a:lnTo>
                    <a:lnTo>
                      <a:pt x="201" y="44"/>
                    </a:lnTo>
                    <a:lnTo>
                      <a:pt x="203" y="44"/>
                    </a:lnTo>
                    <a:lnTo>
                      <a:pt x="201" y="44"/>
                    </a:lnTo>
                    <a:lnTo>
                      <a:pt x="203" y="44"/>
                    </a:lnTo>
                    <a:lnTo>
                      <a:pt x="201" y="44"/>
                    </a:lnTo>
                    <a:lnTo>
                      <a:pt x="201" y="47"/>
                    </a:lnTo>
                    <a:lnTo>
                      <a:pt x="201" y="44"/>
                    </a:lnTo>
                    <a:lnTo>
                      <a:pt x="201" y="47"/>
                    </a:lnTo>
                    <a:lnTo>
                      <a:pt x="203" y="49"/>
                    </a:lnTo>
                    <a:lnTo>
                      <a:pt x="206" y="49"/>
                    </a:lnTo>
                    <a:lnTo>
                      <a:pt x="206" y="51"/>
                    </a:lnTo>
                    <a:lnTo>
                      <a:pt x="208" y="51"/>
                    </a:lnTo>
                    <a:lnTo>
                      <a:pt x="211" y="54"/>
                    </a:lnTo>
                    <a:lnTo>
                      <a:pt x="213" y="54"/>
                    </a:lnTo>
                    <a:lnTo>
                      <a:pt x="216" y="54"/>
                    </a:lnTo>
                    <a:lnTo>
                      <a:pt x="216" y="56"/>
                    </a:lnTo>
                    <a:lnTo>
                      <a:pt x="218" y="56"/>
                    </a:lnTo>
                    <a:lnTo>
                      <a:pt x="220" y="56"/>
                    </a:lnTo>
                    <a:lnTo>
                      <a:pt x="223" y="56"/>
                    </a:lnTo>
                    <a:lnTo>
                      <a:pt x="225" y="56"/>
                    </a:lnTo>
                    <a:lnTo>
                      <a:pt x="228" y="56"/>
                    </a:lnTo>
                    <a:lnTo>
                      <a:pt x="228" y="59"/>
                    </a:lnTo>
                    <a:lnTo>
                      <a:pt x="230" y="59"/>
                    </a:lnTo>
                    <a:lnTo>
                      <a:pt x="233" y="59"/>
                    </a:lnTo>
                    <a:lnTo>
                      <a:pt x="233" y="56"/>
                    </a:lnTo>
                    <a:lnTo>
                      <a:pt x="235" y="56"/>
                    </a:lnTo>
                    <a:lnTo>
                      <a:pt x="235" y="59"/>
                    </a:lnTo>
                    <a:lnTo>
                      <a:pt x="238" y="59"/>
                    </a:lnTo>
                    <a:lnTo>
                      <a:pt x="238" y="56"/>
                    </a:lnTo>
                    <a:lnTo>
                      <a:pt x="240" y="56"/>
                    </a:lnTo>
                    <a:lnTo>
                      <a:pt x="240" y="54"/>
                    </a:lnTo>
                    <a:lnTo>
                      <a:pt x="242" y="54"/>
                    </a:lnTo>
                    <a:lnTo>
                      <a:pt x="245" y="54"/>
                    </a:lnTo>
                    <a:lnTo>
                      <a:pt x="247" y="54"/>
                    </a:lnTo>
                    <a:lnTo>
                      <a:pt x="247" y="51"/>
                    </a:lnTo>
                    <a:lnTo>
                      <a:pt x="250" y="51"/>
                    </a:lnTo>
                    <a:lnTo>
                      <a:pt x="247" y="51"/>
                    </a:lnTo>
                    <a:lnTo>
                      <a:pt x="250" y="51"/>
                    </a:lnTo>
                    <a:lnTo>
                      <a:pt x="247" y="51"/>
                    </a:lnTo>
                    <a:lnTo>
                      <a:pt x="250" y="51"/>
                    </a:lnTo>
                    <a:lnTo>
                      <a:pt x="250" y="49"/>
                    </a:lnTo>
                    <a:lnTo>
                      <a:pt x="247" y="49"/>
                    </a:lnTo>
                    <a:lnTo>
                      <a:pt x="250" y="49"/>
                    </a:lnTo>
                    <a:lnTo>
                      <a:pt x="247" y="49"/>
                    </a:lnTo>
                    <a:lnTo>
                      <a:pt x="250" y="49"/>
                    </a:lnTo>
                    <a:lnTo>
                      <a:pt x="247" y="49"/>
                    </a:lnTo>
                    <a:lnTo>
                      <a:pt x="250" y="49"/>
                    </a:lnTo>
                    <a:lnTo>
                      <a:pt x="250" y="51"/>
                    </a:lnTo>
                    <a:lnTo>
                      <a:pt x="250" y="49"/>
                    </a:lnTo>
                    <a:lnTo>
                      <a:pt x="252" y="49"/>
                    </a:lnTo>
                    <a:lnTo>
                      <a:pt x="250" y="49"/>
                    </a:lnTo>
                    <a:lnTo>
                      <a:pt x="252" y="49"/>
                    </a:lnTo>
                    <a:lnTo>
                      <a:pt x="255" y="49"/>
                    </a:lnTo>
                    <a:lnTo>
                      <a:pt x="255" y="47"/>
                    </a:lnTo>
                    <a:lnTo>
                      <a:pt x="257" y="47"/>
                    </a:lnTo>
                    <a:lnTo>
                      <a:pt x="257" y="49"/>
                    </a:lnTo>
                    <a:lnTo>
                      <a:pt x="257" y="47"/>
                    </a:lnTo>
                    <a:lnTo>
                      <a:pt x="260" y="47"/>
                    </a:lnTo>
                    <a:lnTo>
                      <a:pt x="260" y="49"/>
                    </a:lnTo>
                    <a:lnTo>
                      <a:pt x="260" y="47"/>
                    </a:lnTo>
                    <a:lnTo>
                      <a:pt x="262" y="47"/>
                    </a:lnTo>
                    <a:lnTo>
                      <a:pt x="264" y="47"/>
                    </a:lnTo>
                    <a:lnTo>
                      <a:pt x="264" y="49"/>
                    </a:lnTo>
                    <a:lnTo>
                      <a:pt x="264" y="47"/>
                    </a:lnTo>
                    <a:lnTo>
                      <a:pt x="264" y="49"/>
                    </a:lnTo>
                    <a:lnTo>
                      <a:pt x="264" y="47"/>
                    </a:lnTo>
                    <a:lnTo>
                      <a:pt x="264" y="49"/>
                    </a:lnTo>
                    <a:lnTo>
                      <a:pt x="264" y="47"/>
                    </a:lnTo>
                    <a:lnTo>
                      <a:pt x="267" y="47"/>
                    </a:lnTo>
                    <a:lnTo>
                      <a:pt x="269" y="47"/>
                    </a:lnTo>
                    <a:lnTo>
                      <a:pt x="267" y="47"/>
                    </a:lnTo>
                    <a:lnTo>
                      <a:pt x="264" y="47"/>
                    </a:lnTo>
                    <a:lnTo>
                      <a:pt x="264" y="44"/>
                    </a:lnTo>
                    <a:lnTo>
                      <a:pt x="262" y="44"/>
                    </a:lnTo>
                    <a:lnTo>
                      <a:pt x="260" y="44"/>
                    </a:lnTo>
                    <a:lnTo>
                      <a:pt x="257" y="44"/>
                    </a:lnTo>
                    <a:lnTo>
                      <a:pt x="260" y="44"/>
                    </a:lnTo>
                    <a:lnTo>
                      <a:pt x="257" y="44"/>
                    </a:lnTo>
                    <a:lnTo>
                      <a:pt x="260" y="44"/>
                    </a:lnTo>
                    <a:lnTo>
                      <a:pt x="257" y="44"/>
                    </a:lnTo>
                    <a:lnTo>
                      <a:pt x="255" y="44"/>
                    </a:lnTo>
                    <a:lnTo>
                      <a:pt x="252" y="44"/>
                    </a:lnTo>
                    <a:lnTo>
                      <a:pt x="252" y="47"/>
                    </a:lnTo>
                    <a:lnTo>
                      <a:pt x="252" y="44"/>
                    </a:lnTo>
                    <a:lnTo>
                      <a:pt x="252" y="42"/>
                    </a:lnTo>
                    <a:lnTo>
                      <a:pt x="255" y="42"/>
                    </a:lnTo>
                    <a:lnTo>
                      <a:pt x="255" y="44"/>
                    </a:lnTo>
                    <a:lnTo>
                      <a:pt x="255" y="42"/>
                    </a:lnTo>
                    <a:lnTo>
                      <a:pt x="257" y="42"/>
                    </a:lnTo>
                    <a:lnTo>
                      <a:pt x="260" y="42"/>
                    </a:lnTo>
                    <a:lnTo>
                      <a:pt x="262" y="42"/>
                    </a:lnTo>
                    <a:lnTo>
                      <a:pt x="264" y="42"/>
                    </a:lnTo>
                    <a:lnTo>
                      <a:pt x="264" y="39"/>
                    </a:lnTo>
                    <a:lnTo>
                      <a:pt x="264" y="42"/>
                    </a:lnTo>
                    <a:lnTo>
                      <a:pt x="267" y="42"/>
                    </a:lnTo>
                    <a:lnTo>
                      <a:pt x="269" y="42"/>
                    </a:lnTo>
                    <a:lnTo>
                      <a:pt x="272" y="42"/>
                    </a:lnTo>
                    <a:lnTo>
                      <a:pt x="274" y="42"/>
                    </a:lnTo>
                    <a:lnTo>
                      <a:pt x="277" y="42"/>
                    </a:lnTo>
                    <a:lnTo>
                      <a:pt x="274" y="42"/>
                    </a:lnTo>
                    <a:lnTo>
                      <a:pt x="277" y="42"/>
                    </a:lnTo>
                    <a:lnTo>
                      <a:pt x="279" y="42"/>
                    </a:lnTo>
                    <a:lnTo>
                      <a:pt x="282" y="42"/>
                    </a:lnTo>
                    <a:lnTo>
                      <a:pt x="282" y="39"/>
                    </a:lnTo>
                    <a:lnTo>
                      <a:pt x="284" y="39"/>
                    </a:lnTo>
                    <a:lnTo>
                      <a:pt x="282" y="39"/>
                    </a:lnTo>
                    <a:lnTo>
                      <a:pt x="284" y="39"/>
                    </a:lnTo>
                    <a:lnTo>
                      <a:pt x="284" y="42"/>
                    </a:lnTo>
                    <a:lnTo>
                      <a:pt x="284" y="39"/>
                    </a:lnTo>
                    <a:lnTo>
                      <a:pt x="286" y="39"/>
                    </a:lnTo>
                    <a:lnTo>
                      <a:pt x="289" y="42"/>
                    </a:lnTo>
                    <a:lnTo>
                      <a:pt x="291" y="42"/>
                    </a:lnTo>
                    <a:lnTo>
                      <a:pt x="291" y="39"/>
                    </a:lnTo>
                    <a:lnTo>
                      <a:pt x="294" y="39"/>
                    </a:lnTo>
                    <a:lnTo>
                      <a:pt x="296" y="39"/>
                    </a:lnTo>
                    <a:lnTo>
                      <a:pt x="299" y="39"/>
                    </a:lnTo>
                    <a:lnTo>
                      <a:pt x="301" y="39"/>
                    </a:lnTo>
                    <a:lnTo>
                      <a:pt x="304" y="39"/>
                    </a:lnTo>
                    <a:lnTo>
                      <a:pt x="306" y="39"/>
                    </a:lnTo>
                    <a:lnTo>
                      <a:pt x="306" y="42"/>
                    </a:lnTo>
                    <a:lnTo>
                      <a:pt x="306" y="39"/>
                    </a:lnTo>
                    <a:lnTo>
                      <a:pt x="306" y="42"/>
                    </a:lnTo>
                    <a:lnTo>
                      <a:pt x="308" y="42"/>
                    </a:lnTo>
                    <a:lnTo>
                      <a:pt x="311" y="42"/>
                    </a:lnTo>
                    <a:lnTo>
                      <a:pt x="311" y="39"/>
                    </a:lnTo>
                    <a:lnTo>
                      <a:pt x="311" y="42"/>
                    </a:lnTo>
                    <a:lnTo>
                      <a:pt x="313" y="42"/>
                    </a:lnTo>
                    <a:lnTo>
                      <a:pt x="313" y="39"/>
                    </a:lnTo>
                    <a:lnTo>
                      <a:pt x="313" y="42"/>
                    </a:lnTo>
                    <a:lnTo>
                      <a:pt x="313" y="39"/>
                    </a:lnTo>
                    <a:lnTo>
                      <a:pt x="316" y="39"/>
                    </a:lnTo>
                    <a:lnTo>
                      <a:pt x="318" y="39"/>
                    </a:lnTo>
                    <a:lnTo>
                      <a:pt x="318" y="42"/>
                    </a:lnTo>
                    <a:lnTo>
                      <a:pt x="316" y="42"/>
                    </a:lnTo>
                    <a:lnTo>
                      <a:pt x="313" y="42"/>
                    </a:lnTo>
                    <a:lnTo>
                      <a:pt x="311" y="42"/>
                    </a:lnTo>
                    <a:lnTo>
                      <a:pt x="308" y="42"/>
                    </a:lnTo>
                    <a:lnTo>
                      <a:pt x="308" y="44"/>
                    </a:lnTo>
                    <a:lnTo>
                      <a:pt x="306" y="44"/>
                    </a:lnTo>
                    <a:lnTo>
                      <a:pt x="304" y="44"/>
                    </a:lnTo>
                    <a:lnTo>
                      <a:pt x="301" y="44"/>
                    </a:lnTo>
                    <a:lnTo>
                      <a:pt x="299" y="44"/>
                    </a:lnTo>
                    <a:lnTo>
                      <a:pt x="296" y="44"/>
                    </a:lnTo>
                    <a:lnTo>
                      <a:pt x="294" y="44"/>
                    </a:lnTo>
                    <a:lnTo>
                      <a:pt x="291" y="44"/>
                    </a:lnTo>
                    <a:lnTo>
                      <a:pt x="291" y="47"/>
                    </a:lnTo>
                    <a:lnTo>
                      <a:pt x="291" y="49"/>
                    </a:lnTo>
                    <a:lnTo>
                      <a:pt x="291" y="47"/>
                    </a:lnTo>
                    <a:lnTo>
                      <a:pt x="294" y="47"/>
                    </a:lnTo>
                    <a:lnTo>
                      <a:pt x="296" y="49"/>
                    </a:lnTo>
                    <a:lnTo>
                      <a:pt x="296" y="51"/>
                    </a:lnTo>
                    <a:lnTo>
                      <a:pt x="299" y="54"/>
                    </a:lnTo>
                    <a:lnTo>
                      <a:pt x="301" y="54"/>
                    </a:lnTo>
                    <a:lnTo>
                      <a:pt x="301" y="56"/>
                    </a:lnTo>
                    <a:lnTo>
                      <a:pt x="301" y="59"/>
                    </a:lnTo>
                    <a:lnTo>
                      <a:pt x="304" y="59"/>
                    </a:lnTo>
                    <a:lnTo>
                      <a:pt x="304" y="61"/>
                    </a:lnTo>
                    <a:lnTo>
                      <a:pt x="306" y="61"/>
                    </a:lnTo>
                    <a:lnTo>
                      <a:pt x="308" y="61"/>
                    </a:lnTo>
                    <a:lnTo>
                      <a:pt x="308" y="59"/>
                    </a:lnTo>
                    <a:lnTo>
                      <a:pt x="311" y="59"/>
                    </a:lnTo>
                    <a:lnTo>
                      <a:pt x="311" y="61"/>
                    </a:lnTo>
                    <a:lnTo>
                      <a:pt x="313" y="61"/>
                    </a:lnTo>
                    <a:lnTo>
                      <a:pt x="316" y="61"/>
                    </a:lnTo>
                    <a:lnTo>
                      <a:pt x="316" y="64"/>
                    </a:lnTo>
                    <a:lnTo>
                      <a:pt x="318" y="64"/>
                    </a:lnTo>
                    <a:lnTo>
                      <a:pt x="318" y="66"/>
                    </a:lnTo>
                    <a:lnTo>
                      <a:pt x="321" y="66"/>
                    </a:lnTo>
                    <a:lnTo>
                      <a:pt x="321" y="64"/>
                    </a:lnTo>
                    <a:lnTo>
                      <a:pt x="321" y="66"/>
                    </a:lnTo>
                    <a:lnTo>
                      <a:pt x="323" y="66"/>
                    </a:lnTo>
                    <a:lnTo>
                      <a:pt x="326" y="66"/>
                    </a:lnTo>
                    <a:lnTo>
                      <a:pt x="326" y="64"/>
                    </a:lnTo>
                    <a:lnTo>
                      <a:pt x="323" y="64"/>
                    </a:lnTo>
                    <a:lnTo>
                      <a:pt x="326" y="64"/>
                    </a:lnTo>
                    <a:lnTo>
                      <a:pt x="328" y="64"/>
                    </a:lnTo>
                    <a:lnTo>
                      <a:pt x="328" y="66"/>
                    </a:lnTo>
                    <a:lnTo>
                      <a:pt x="330" y="66"/>
                    </a:lnTo>
                    <a:lnTo>
                      <a:pt x="330" y="69"/>
                    </a:lnTo>
                    <a:lnTo>
                      <a:pt x="333" y="69"/>
                    </a:lnTo>
                    <a:lnTo>
                      <a:pt x="333" y="71"/>
                    </a:lnTo>
                    <a:lnTo>
                      <a:pt x="335" y="71"/>
                    </a:lnTo>
                    <a:lnTo>
                      <a:pt x="338" y="71"/>
                    </a:lnTo>
                    <a:lnTo>
                      <a:pt x="338" y="73"/>
                    </a:lnTo>
                    <a:lnTo>
                      <a:pt x="340" y="73"/>
                    </a:lnTo>
                    <a:lnTo>
                      <a:pt x="340" y="71"/>
                    </a:lnTo>
                    <a:lnTo>
                      <a:pt x="338" y="71"/>
                    </a:lnTo>
                    <a:lnTo>
                      <a:pt x="340" y="71"/>
                    </a:lnTo>
                    <a:lnTo>
                      <a:pt x="343" y="71"/>
                    </a:lnTo>
                    <a:lnTo>
                      <a:pt x="343" y="73"/>
                    </a:lnTo>
                    <a:lnTo>
                      <a:pt x="343" y="76"/>
                    </a:lnTo>
                    <a:lnTo>
                      <a:pt x="343" y="73"/>
                    </a:lnTo>
                    <a:lnTo>
                      <a:pt x="345" y="73"/>
                    </a:lnTo>
                    <a:lnTo>
                      <a:pt x="345" y="76"/>
                    </a:lnTo>
                    <a:lnTo>
                      <a:pt x="348" y="76"/>
                    </a:lnTo>
                    <a:lnTo>
                      <a:pt x="348" y="78"/>
                    </a:lnTo>
                    <a:lnTo>
                      <a:pt x="348" y="81"/>
                    </a:lnTo>
                    <a:lnTo>
                      <a:pt x="345" y="81"/>
                    </a:lnTo>
                    <a:lnTo>
                      <a:pt x="343" y="81"/>
                    </a:lnTo>
                    <a:lnTo>
                      <a:pt x="343" y="83"/>
                    </a:lnTo>
                    <a:lnTo>
                      <a:pt x="345" y="83"/>
                    </a:lnTo>
                    <a:lnTo>
                      <a:pt x="348" y="83"/>
                    </a:lnTo>
                    <a:lnTo>
                      <a:pt x="345" y="83"/>
                    </a:lnTo>
                    <a:lnTo>
                      <a:pt x="345" y="86"/>
                    </a:lnTo>
                    <a:lnTo>
                      <a:pt x="348" y="86"/>
                    </a:lnTo>
                    <a:lnTo>
                      <a:pt x="345" y="86"/>
                    </a:lnTo>
                    <a:lnTo>
                      <a:pt x="345" y="88"/>
                    </a:lnTo>
                    <a:lnTo>
                      <a:pt x="348" y="88"/>
                    </a:lnTo>
                    <a:lnTo>
                      <a:pt x="345" y="88"/>
                    </a:lnTo>
                    <a:lnTo>
                      <a:pt x="345" y="91"/>
                    </a:lnTo>
                    <a:lnTo>
                      <a:pt x="345" y="88"/>
                    </a:lnTo>
                    <a:lnTo>
                      <a:pt x="345" y="91"/>
                    </a:lnTo>
                    <a:lnTo>
                      <a:pt x="343" y="91"/>
                    </a:lnTo>
                    <a:lnTo>
                      <a:pt x="343" y="93"/>
                    </a:lnTo>
                    <a:lnTo>
                      <a:pt x="345" y="93"/>
                    </a:lnTo>
                    <a:lnTo>
                      <a:pt x="345" y="91"/>
                    </a:lnTo>
                    <a:lnTo>
                      <a:pt x="348" y="91"/>
                    </a:lnTo>
                    <a:lnTo>
                      <a:pt x="348" y="93"/>
                    </a:lnTo>
                    <a:lnTo>
                      <a:pt x="345" y="93"/>
                    </a:lnTo>
                    <a:lnTo>
                      <a:pt x="348" y="93"/>
                    </a:lnTo>
                    <a:lnTo>
                      <a:pt x="345" y="93"/>
                    </a:lnTo>
                    <a:lnTo>
                      <a:pt x="348" y="93"/>
                    </a:lnTo>
                    <a:lnTo>
                      <a:pt x="345" y="96"/>
                    </a:lnTo>
                    <a:lnTo>
                      <a:pt x="348" y="96"/>
                    </a:lnTo>
                    <a:lnTo>
                      <a:pt x="348" y="98"/>
                    </a:lnTo>
                    <a:lnTo>
                      <a:pt x="345" y="98"/>
                    </a:lnTo>
                    <a:lnTo>
                      <a:pt x="348" y="98"/>
                    </a:lnTo>
                    <a:lnTo>
                      <a:pt x="348" y="96"/>
                    </a:lnTo>
                    <a:lnTo>
                      <a:pt x="348" y="98"/>
                    </a:lnTo>
                    <a:lnTo>
                      <a:pt x="345" y="98"/>
                    </a:lnTo>
                    <a:lnTo>
                      <a:pt x="343" y="98"/>
                    </a:lnTo>
                    <a:lnTo>
                      <a:pt x="340" y="98"/>
                    </a:lnTo>
                    <a:lnTo>
                      <a:pt x="343" y="98"/>
                    </a:lnTo>
                    <a:lnTo>
                      <a:pt x="343" y="100"/>
                    </a:lnTo>
                    <a:lnTo>
                      <a:pt x="345" y="100"/>
                    </a:lnTo>
                    <a:lnTo>
                      <a:pt x="345" y="98"/>
                    </a:lnTo>
                    <a:lnTo>
                      <a:pt x="345" y="100"/>
                    </a:lnTo>
                    <a:lnTo>
                      <a:pt x="348" y="100"/>
                    </a:lnTo>
                    <a:lnTo>
                      <a:pt x="350" y="98"/>
                    </a:lnTo>
                    <a:lnTo>
                      <a:pt x="350" y="100"/>
                    </a:lnTo>
                    <a:lnTo>
                      <a:pt x="352" y="100"/>
                    </a:lnTo>
                    <a:lnTo>
                      <a:pt x="355" y="100"/>
                    </a:lnTo>
                    <a:lnTo>
                      <a:pt x="357" y="100"/>
                    </a:lnTo>
                    <a:lnTo>
                      <a:pt x="360" y="100"/>
                    </a:lnTo>
                    <a:lnTo>
                      <a:pt x="357" y="100"/>
                    </a:lnTo>
                    <a:lnTo>
                      <a:pt x="357" y="98"/>
                    </a:lnTo>
                    <a:lnTo>
                      <a:pt x="360" y="98"/>
                    </a:lnTo>
                    <a:lnTo>
                      <a:pt x="362" y="98"/>
                    </a:lnTo>
                    <a:lnTo>
                      <a:pt x="365" y="98"/>
                    </a:lnTo>
                    <a:lnTo>
                      <a:pt x="367" y="100"/>
                    </a:lnTo>
                    <a:lnTo>
                      <a:pt x="370" y="100"/>
                    </a:lnTo>
                    <a:lnTo>
                      <a:pt x="370" y="103"/>
                    </a:lnTo>
                    <a:lnTo>
                      <a:pt x="372" y="103"/>
                    </a:lnTo>
                    <a:lnTo>
                      <a:pt x="372" y="105"/>
                    </a:lnTo>
                    <a:lnTo>
                      <a:pt x="374" y="105"/>
                    </a:lnTo>
                    <a:lnTo>
                      <a:pt x="374" y="108"/>
                    </a:lnTo>
                    <a:lnTo>
                      <a:pt x="377" y="108"/>
                    </a:lnTo>
                    <a:lnTo>
                      <a:pt x="377" y="110"/>
                    </a:lnTo>
                    <a:lnTo>
                      <a:pt x="374" y="110"/>
                    </a:lnTo>
                    <a:lnTo>
                      <a:pt x="372" y="110"/>
                    </a:lnTo>
                    <a:lnTo>
                      <a:pt x="370" y="110"/>
                    </a:lnTo>
                    <a:lnTo>
                      <a:pt x="370" y="113"/>
                    </a:lnTo>
                    <a:lnTo>
                      <a:pt x="370" y="115"/>
                    </a:lnTo>
                    <a:lnTo>
                      <a:pt x="367" y="115"/>
                    </a:lnTo>
                    <a:lnTo>
                      <a:pt x="365" y="115"/>
                    </a:lnTo>
                    <a:lnTo>
                      <a:pt x="365" y="118"/>
                    </a:lnTo>
                    <a:lnTo>
                      <a:pt x="362" y="118"/>
                    </a:lnTo>
                    <a:lnTo>
                      <a:pt x="362" y="120"/>
                    </a:lnTo>
                    <a:lnTo>
                      <a:pt x="360" y="120"/>
                    </a:lnTo>
                    <a:lnTo>
                      <a:pt x="357" y="120"/>
                    </a:lnTo>
                    <a:lnTo>
                      <a:pt x="355" y="120"/>
                    </a:lnTo>
                    <a:lnTo>
                      <a:pt x="355" y="122"/>
                    </a:lnTo>
                    <a:lnTo>
                      <a:pt x="355" y="125"/>
                    </a:lnTo>
                    <a:lnTo>
                      <a:pt x="352" y="125"/>
                    </a:lnTo>
                    <a:lnTo>
                      <a:pt x="352" y="127"/>
                    </a:lnTo>
                    <a:lnTo>
                      <a:pt x="350" y="127"/>
                    </a:lnTo>
                    <a:lnTo>
                      <a:pt x="350" y="130"/>
                    </a:lnTo>
                    <a:lnTo>
                      <a:pt x="352" y="130"/>
                    </a:lnTo>
                    <a:lnTo>
                      <a:pt x="352" y="132"/>
                    </a:lnTo>
                    <a:lnTo>
                      <a:pt x="355" y="135"/>
                    </a:lnTo>
                    <a:lnTo>
                      <a:pt x="352" y="135"/>
                    </a:lnTo>
                    <a:lnTo>
                      <a:pt x="352" y="137"/>
                    </a:lnTo>
                    <a:lnTo>
                      <a:pt x="355" y="137"/>
                    </a:lnTo>
                    <a:lnTo>
                      <a:pt x="355" y="140"/>
                    </a:lnTo>
                    <a:lnTo>
                      <a:pt x="357" y="140"/>
                    </a:lnTo>
                    <a:lnTo>
                      <a:pt x="357" y="137"/>
                    </a:lnTo>
                    <a:lnTo>
                      <a:pt x="360" y="137"/>
                    </a:lnTo>
                    <a:lnTo>
                      <a:pt x="360" y="140"/>
                    </a:lnTo>
                    <a:lnTo>
                      <a:pt x="362" y="140"/>
                    </a:lnTo>
                    <a:lnTo>
                      <a:pt x="362" y="142"/>
                    </a:lnTo>
                    <a:lnTo>
                      <a:pt x="360" y="142"/>
                    </a:lnTo>
                    <a:lnTo>
                      <a:pt x="360" y="144"/>
                    </a:lnTo>
                    <a:lnTo>
                      <a:pt x="357" y="144"/>
                    </a:lnTo>
                    <a:lnTo>
                      <a:pt x="357" y="147"/>
                    </a:lnTo>
                    <a:lnTo>
                      <a:pt x="355" y="147"/>
                    </a:lnTo>
                    <a:lnTo>
                      <a:pt x="352" y="147"/>
                    </a:lnTo>
                    <a:lnTo>
                      <a:pt x="352" y="149"/>
                    </a:lnTo>
                    <a:lnTo>
                      <a:pt x="350" y="149"/>
                    </a:lnTo>
                    <a:lnTo>
                      <a:pt x="348" y="149"/>
                    </a:lnTo>
                    <a:lnTo>
                      <a:pt x="345" y="149"/>
                    </a:lnTo>
                    <a:lnTo>
                      <a:pt x="345" y="152"/>
                    </a:lnTo>
                    <a:lnTo>
                      <a:pt x="343" y="152"/>
                    </a:lnTo>
                    <a:lnTo>
                      <a:pt x="340" y="152"/>
                    </a:lnTo>
                    <a:lnTo>
                      <a:pt x="338" y="152"/>
                    </a:lnTo>
                    <a:lnTo>
                      <a:pt x="338" y="154"/>
                    </a:lnTo>
                    <a:lnTo>
                      <a:pt x="335" y="154"/>
                    </a:lnTo>
                    <a:lnTo>
                      <a:pt x="338" y="154"/>
                    </a:lnTo>
                    <a:lnTo>
                      <a:pt x="335" y="157"/>
                    </a:lnTo>
                    <a:lnTo>
                      <a:pt x="338" y="157"/>
                    </a:lnTo>
                    <a:lnTo>
                      <a:pt x="338" y="159"/>
                    </a:lnTo>
                    <a:lnTo>
                      <a:pt x="338" y="162"/>
                    </a:lnTo>
                    <a:lnTo>
                      <a:pt x="338" y="164"/>
                    </a:lnTo>
                    <a:lnTo>
                      <a:pt x="340" y="164"/>
                    </a:lnTo>
                    <a:lnTo>
                      <a:pt x="340" y="166"/>
                    </a:lnTo>
                    <a:lnTo>
                      <a:pt x="338" y="166"/>
                    </a:lnTo>
                    <a:lnTo>
                      <a:pt x="338" y="169"/>
                    </a:lnTo>
                    <a:lnTo>
                      <a:pt x="335" y="169"/>
                    </a:lnTo>
                    <a:lnTo>
                      <a:pt x="333" y="169"/>
                    </a:lnTo>
                    <a:lnTo>
                      <a:pt x="333" y="171"/>
                    </a:lnTo>
                    <a:lnTo>
                      <a:pt x="330" y="171"/>
                    </a:lnTo>
                    <a:lnTo>
                      <a:pt x="330" y="174"/>
                    </a:lnTo>
                    <a:lnTo>
                      <a:pt x="333" y="174"/>
                    </a:lnTo>
                    <a:lnTo>
                      <a:pt x="350" y="193"/>
                    </a:lnTo>
                    <a:lnTo>
                      <a:pt x="352" y="193"/>
                    </a:lnTo>
                    <a:lnTo>
                      <a:pt x="352" y="196"/>
                    </a:lnTo>
                    <a:lnTo>
                      <a:pt x="352" y="198"/>
                    </a:lnTo>
                    <a:lnTo>
                      <a:pt x="355" y="201"/>
                    </a:lnTo>
                    <a:lnTo>
                      <a:pt x="352" y="201"/>
                    </a:lnTo>
                    <a:lnTo>
                      <a:pt x="352" y="203"/>
                    </a:lnTo>
                    <a:lnTo>
                      <a:pt x="350" y="203"/>
                    </a:lnTo>
                    <a:lnTo>
                      <a:pt x="350" y="206"/>
                    </a:lnTo>
                    <a:lnTo>
                      <a:pt x="348" y="206"/>
                    </a:lnTo>
                    <a:lnTo>
                      <a:pt x="345" y="206"/>
                    </a:lnTo>
                    <a:lnTo>
                      <a:pt x="345" y="208"/>
                    </a:lnTo>
                    <a:lnTo>
                      <a:pt x="343" y="208"/>
                    </a:lnTo>
                    <a:lnTo>
                      <a:pt x="345" y="208"/>
                    </a:lnTo>
                    <a:lnTo>
                      <a:pt x="345" y="210"/>
                    </a:lnTo>
                    <a:lnTo>
                      <a:pt x="343" y="210"/>
                    </a:lnTo>
                    <a:lnTo>
                      <a:pt x="343" y="213"/>
                    </a:lnTo>
                    <a:lnTo>
                      <a:pt x="340" y="213"/>
                    </a:lnTo>
                    <a:lnTo>
                      <a:pt x="338" y="213"/>
                    </a:lnTo>
                    <a:lnTo>
                      <a:pt x="335" y="213"/>
                    </a:lnTo>
                    <a:lnTo>
                      <a:pt x="333" y="213"/>
                    </a:lnTo>
                    <a:lnTo>
                      <a:pt x="335" y="213"/>
                    </a:lnTo>
                    <a:lnTo>
                      <a:pt x="333" y="213"/>
                    </a:lnTo>
                    <a:lnTo>
                      <a:pt x="333" y="215"/>
                    </a:lnTo>
                    <a:lnTo>
                      <a:pt x="330" y="215"/>
                    </a:lnTo>
                    <a:lnTo>
                      <a:pt x="328" y="215"/>
                    </a:lnTo>
                    <a:lnTo>
                      <a:pt x="328" y="218"/>
                    </a:lnTo>
                    <a:lnTo>
                      <a:pt x="328" y="220"/>
                    </a:lnTo>
                    <a:lnTo>
                      <a:pt x="326" y="220"/>
                    </a:lnTo>
                    <a:lnTo>
                      <a:pt x="323" y="220"/>
                    </a:lnTo>
                    <a:lnTo>
                      <a:pt x="321" y="220"/>
                    </a:lnTo>
                    <a:lnTo>
                      <a:pt x="321" y="223"/>
                    </a:lnTo>
                    <a:lnTo>
                      <a:pt x="318" y="223"/>
                    </a:lnTo>
                    <a:lnTo>
                      <a:pt x="316" y="223"/>
                    </a:lnTo>
                    <a:lnTo>
                      <a:pt x="313" y="223"/>
                    </a:lnTo>
                    <a:lnTo>
                      <a:pt x="311" y="223"/>
                    </a:lnTo>
                    <a:lnTo>
                      <a:pt x="311" y="225"/>
                    </a:lnTo>
                    <a:lnTo>
                      <a:pt x="308" y="225"/>
                    </a:lnTo>
                    <a:lnTo>
                      <a:pt x="308" y="223"/>
                    </a:lnTo>
                    <a:lnTo>
                      <a:pt x="306" y="223"/>
                    </a:lnTo>
                    <a:lnTo>
                      <a:pt x="304" y="223"/>
                    </a:lnTo>
                    <a:lnTo>
                      <a:pt x="304" y="220"/>
                    </a:lnTo>
                    <a:lnTo>
                      <a:pt x="301" y="220"/>
                    </a:lnTo>
                    <a:lnTo>
                      <a:pt x="301" y="223"/>
                    </a:lnTo>
                    <a:lnTo>
                      <a:pt x="299" y="223"/>
                    </a:lnTo>
                    <a:lnTo>
                      <a:pt x="299" y="225"/>
                    </a:lnTo>
                    <a:lnTo>
                      <a:pt x="296" y="225"/>
                    </a:lnTo>
                    <a:lnTo>
                      <a:pt x="294" y="225"/>
                    </a:lnTo>
                    <a:lnTo>
                      <a:pt x="294" y="228"/>
                    </a:lnTo>
                    <a:lnTo>
                      <a:pt x="294" y="230"/>
                    </a:lnTo>
                    <a:lnTo>
                      <a:pt x="294" y="232"/>
                    </a:lnTo>
                    <a:lnTo>
                      <a:pt x="294" y="235"/>
                    </a:lnTo>
                    <a:lnTo>
                      <a:pt x="294" y="237"/>
                    </a:lnTo>
                    <a:lnTo>
                      <a:pt x="291" y="237"/>
                    </a:lnTo>
                    <a:lnTo>
                      <a:pt x="291" y="240"/>
                    </a:lnTo>
                    <a:lnTo>
                      <a:pt x="289" y="240"/>
                    </a:lnTo>
                    <a:lnTo>
                      <a:pt x="289" y="237"/>
                    </a:lnTo>
                    <a:lnTo>
                      <a:pt x="286" y="237"/>
                    </a:lnTo>
                    <a:lnTo>
                      <a:pt x="286" y="235"/>
                    </a:lnTo>
                    <a:lnTo>
                      <a:pt x="284" y="235"/>
                    </a:lnTo>
                    <a:lnTo>
                      <a:pt x="284" y="232"/>
                    </a:lnTo>
                    <a:lnTo>
                      <a:pt x="282" y="232"/>
                    </a:lnTo>
                    <a:lnTo>
                      <a:pt x="282" y="230"/>
                    </a:lnTo>
                    <a:lnTo>
                      <a:pt x="279" y="228"/>
                    </a:lnTo>
                    <a:lnTo>
                      <a:pt x="277" y="228"/>
                    </a:lnTo>
                    <a:lnTo>
                      <a:pt x="274" y="228"/>
                    </a:lnTo>
                    <a:lnTo>
                      <a:pt x="274" y="230"/>
                    </a:lnTo>
                    <a:lnTo>
                      <a:pt x="272" y="230"/>
                    </a:lnTo>
                    <a:lnTo>
                      <a:pt x="272" y="228"/>
                    </a:lnTo>
                    <a:lnTo>
                      <a:pt x="269" y="228"/>
                    </a:lnTo>
                    <a:lnTo>
                      <a:pt x="267" y="228"/>
                    </a:lnTo>
                    <a:lnTo>
                      <a:pt x="264" y="228"/>
                    </a:lnTo>
                    <a:lnTo>
                      <a:pt x="262" y="228"/>
                    </a:lnTo>
                    <a:lnTo>
                      <a:pt x="262" y="230"/>
                    </a:lnTo>
                    <a:lnTo>
                      <a:pt x="260" y="230"/>
                    </a:lnTo>
                    <a:lnTo>
                      <a:pt x="257" y="230"/>
                    </a:lnTo>
                    <a:lnTo>
                      <a:pt x="257" y="228"/>
                    </a:lnTo>
                    <a:lnTo>
                      <a:pt x="257" y="225"/>
                    </a:lnTo>
                    <a:lnTo>
                      <a:pt x="255" y="225"/>
                    </a:lnTo>
                    <a:lnTo>
                      <a:pt x="255" y="223"/>
                    </a:lnTo>
                    <a:lnTo>
                      <a:pt x="252" y="223"/>
                    </a:lnTo>
                    <a:lnTo>
                      <a:pt x="252" y="225"/>
                    </a:lnTo>
                    <a:lnTo>
                      <a:pt x="250" y="225"/>
                    </a:lnTo>
                    <a:lnTo>
                      <a:pt x="250" y="223"/>
                    </a:lnTo>
                    <a:lnTo>
                      <a:pt x="247" y="223"/>
                    </a:lnTo>
                    <a:lnTo>
                      <a:pt x="245" y="223"/>
                    </a:lnTo>
                    <a:lnTo>
                      <a:pt x="242" y="223"/>
                    </a:lnTo>
                    <a:lnTo>
                      <a:pt x="240" y="223"/>
                    </a:lnTo>
                    <a:lnTo>
                      <a:pt x="240" y="220"/>
                    </a:lnTo>
                    <a:lnTo>
                      <a:pt x="240" y="218"/>
                    </a:lnTo>
                    <a:lnTo>
                      <a:pt x="238" y="218"/>
                    </a:lnTo>
                    <a:lnTo>
                      <a:pt x="238" y="220"/>
                    </a:lnTo>
                    <a:lnTo>
                      <a:pt x="238" y="223"/>
                    </a:lnTo>
                    <a:lnTo>
                      <a:pt x="240" y="223"/>
                    </a:lnTo>
                    <a:lnTo>
                      <a:pt x="238" y="223"/>
                    </a:lnTo>
                    <a:lnTo>
                      <a:pt x="238" y="225"/>
                    </a:lnTo>
                    <a:lnTo>
                      <a:pt x="240" y="225"/>
                    </a:lnTo>
                    <a:lnTo>
                      <a:pt x="240" y="228"/>
                    </a:lnTo>
                    <a:lnTo>
                      <a:pt x="240" y="225"/>
                    </a:lnTo>
                    <a:lnTo>
                      <a:pt x="242" y="225"/>
                    </a:lnTo>
                    <a:lnTo>
                      <a:pt x="242" y="228"/>
                    </a:lnTo>
                    <a:lnTo>
                      <a:pt x="245" y="230"/>
                    </a:lnTo>
                    <a:lnTo>
                      <a:pt x="245" y="232"/>
                    </a:lnTo>
                    <a:lnTo>
                      <a:pt x="247" y="232"/>
                    </a:lnTo>
                    <a:lnTo>
                      <a:pt x="250" y="232"/>
                    </a:lnTo>
                    <a:lnTo>
                      <a:pt x="250" y="235"/>
                    </a:lnTo>
                    <a:lnTo>
                      <a:pt x="252" y="235"/>
                    </a:lnTo>
                    <a:lnTo>
                      <a:pt x="252" y="237"/>
                    </a:lnTo>
                    <a:lnTo>
                      <a:pt x="255" y="240"/>
                    </a:lnTo>
                    <a:lnTo>
                      <a:pt x="252" y="242"/>
                    </a:lnTo>
                    <a:lnTo>
                      <a:pt x="252" y="245"/>
                    </a:lnTo>
                    <a:lnTo>
                      <a:pt x="252" y="247"/>
                    </a:lnTo>
                    <a:lnTo>
                      <a:pt x="255" y="250"/>
                    </a:lnTo>
                    <a:lnTo>
                      <a:pt x="252" y="250"/>
                    </a:lnTo>
                    <a:lnTo>
                      <a:pt x="252" y="252"/>
                    </a:lnTo>
                    <a:lnTo>
                      <a:pt x="255" y="252"/>
                    </a:lnTo>
                    <a:lnTo>
                      <a:pt x="255" y="254"/>
                    </a:lnTo>
                    <a:lnTo>
                      <a:pt x="257" y="254"/>
                    </a:lnTo>
                    <a:lnTo>
                      <a:pt x="257" y="257"/>
                    </a:lnTo>
                    <a:lnTo>
                      <a:pt x="257" y="259"/>
                    </a:lnTo>
                    <a:lnTo>
                      <a:pt x="260" y="259"/>
                    </a:lnTo>
                    <a:lnTo>
                      <a:pt x="260" y="262"/>
                    </a:lnTo>
                    <a:lnTo>
                      <a:pt x="260" y="264"/>
                    </a:lnTo>
                    <a:lnTo>
                      <a:pt x="260" y="267"/>
                    </a:lnTo>
                    <a:lnTo>
                      <a:pt x="257" y="267"/>
                    </a:lnTo>
                    <a:lnTo>
                      <a:pt x="257" y="269"/>
                    </a:lnTo>
                    <a:lnTo>
                      <a:pt x="260" y="269"/>
                    </a:lnTo>
                    <a:lnTo>
                      <a:pt x="262" y="269"/>
                    </a:lnTo>
                    <a:lnTo>
                      <a:pt x="264" y="272"/>
                    </a:lnTo>
                    <a:lnTo>
                      <a:pt x="267" y="272"/>
                    </a:lnTo>
                    <a:lnTo>
                      <a:pt x="267" y="269"/>
                    </a:lnTo>
                    <a:lnTo>
                      <a:pt x="269" y="269"/>
                    </a:lnTo>
                    <a:lnTo>
                      <a:pt x="272" y="269"/>
                    </a:lnTo>
                    <a:lnTo>
                      <a:pt x="272" y="272"/>
                    </a:lnTo>
                    <a:lnTo>
                      <a:pt x="274" y="272"/>
                    </a:lnTo>
                    <a:lnTo>
                      <a:pt x="274" y="269"/>
                    </a:lnTo>
                    <a:lnTo>
                      <a:pt x="274" y="272"/>
                    </a:lnTo>
                    <a:lnTo>
                      <a:pt x="277" y="272"/>
                    </a:lnTo>
                    <a:lnTo>
                      <a:pt x="277" y="274"/>
                    </a:lnTo>
                    <a:lnTo>
                      <a:pt x="277" y="276"/>
                    </a:lnTo>
                    <a:lnTo>
                      <a:pt x="277" y="279"/>
                    </a:lnTo>
                    <a:lnTo>
                      <a:pt x="274" y="279"/>
                    </a:lnTo>
                    <a:lnTo>
                      <a:pt x="272" y="279"/>
                    </a:lnTo>
                    <a:lnTo>
                      <a:pt x="269" y="279"/>
                    </a:lnTo>
                    <a:lnTo>
                      <a:pt x="269" y="281"/>
                    </a:lnTo>
                    <a:lnTo>
                      <a:pt x="267" y="281"/>
                    </a:lnTo>
                    <a:lnTo>
                      <a:pt x="264" y="281"/>
                    </a:lnTo>
                    <a:lnTo>
                      <a:pt x="264" y="284"/>
                    </a:lnTo>
                    <a:lnTo>
                      <a:pt x="262" y="281"/>
                    </a:lnTo>
                    <a:lnTo>
                      <a:pt x="260" y="281"/>
                    </a:lnTo>
                    <a:lnTo>
                      <a:pt x="260" y="284"/>
                    </a:lnTo>
                    <a:lnTo>
                      <a:pt x="257" y="284"/>
                    </a:lnTo>
                    <a:lnTo>
                      <a:pt x="257" y="286"/>
                    </a:lnTo>
                    <a:lnTo>
                      <a:pt x="257" y="289"/>
                    </a:lnTo>
                    <a:lnTo>
                      <a:pt x="257" y="291"/>
                    </a:lnTo>
                    <a:lnTo>
                      <a:pt x="257" y="294"/>
                    </a:lnTo>
                    <a:lnTo>
                      <a:pt x="255" y="294"/>
                    </a:lnTo>
                    <a:lnTo>
                      <a:pt x="255" y="296"/>
                    </a:lnTo>
                    <a:lnTo>
                      <a:pt x="252" y="296"/>
                    </a:lnTo>
                    <a:lnTo>
                      <a:pt x="250" y="298"/>
                    </a:lnTo>
                    <a:lnTo>
                      <a:pt x="250" y="301"/>
                    </a:lnTo>
                    <a:lnTo>
                      <a:pt x="250" y="298"/>
                    </a:lnTo>
                    <a:lnTo>
                      <a:pt x="247" y="298"/>
                    </a:lnTo>
                    <a:lnTo>
                      <a:pt x="250" y="298"/>
                    </a:lnTo>
                    <a:lnTo>
                      <a:pt x="250" y="296"/>
                    </a:lnTo>
                    <a:lnTo>
                      <a:pt x="247" y="296"/>
                    </a:lnTo>
                    <a:lnTo>
                      <a:pt x="245" y="296"/>
                    </a:lnTo>
                    <a:lnTo>
                      <a:pt x="245" y="298"/>
                    </a:lnTo>
                    <a:lnTo>
                      <a:pt x="242" y="301"/>
                    </a:lnTo>
                    <a:lnTo>
                      <a:pt x="240" y="301"/>
                    </a:lnTo>
                    <a:lnTo>
                      <a:pt x="240" y="303"/>
                    </a:lnTo>
                    <a:lnTo>
                      <a:pt x="238" y="303"/>
                    </a:lnTo>
                    <a:lnTo>
                      <a:pt x="238" y="301"/>
                    </a:lnTo>
                    <a:lnTo>
                      <a:pt x="235" y="301"/>
                    </a:lnTo>
                    <a:lnTo>
                      <a:pt x="235" y="303"/>
                    </a:lnTo>
                    <a:lnTo>
                      <a:pt x="233" y="303"/>
                    </a:lnTo>
                    <a:lnTo>
                      <a:pt x="233" y="306"/>
                    </a:lnTo>
                    <a:lnTo>
                      <a:pt x="230" y="306"/>
                    </a:lnTo>
                    <a:lnTo>
                      <a:pt x="230" y="308"/>
                    </a:lnTo>
                    <a:lnTo>
                      <a:pt x="230" y="306"/>
                    </a:lnTo>
                    <a:lnTo>
                      <a:pt x="228" y="306"/>
                    </a:lnTo>
                    <a:lnTo>
                      <a:pt x="228" y="308"/>
                    </a:lnTo>
                    <a:lnTo>
                      <a:pt x="228" y="311"/>
                    </a:lnTo>
                    <a:lnTo>
                      <a:pt x="225" y="311"/>
                    </a:lnTo>
                    <a:lnTo>
                      <a:pt x="225" y="313"/>
                    </a:lnTo>
                    <a:lnTo>
                      <a:pt x="223" y="311"/>
                    </a:lnTo>
                    <a:lnTo>
                      <a:pt x="223" y="313"/>
                    </a:lnTo>
                    <a:lnTo>
                      <a:pt x="220" y="313"/>
                    </a:lnTo>
                    <a:lnTo>
                      <a:pt x="220" y="316"/>
                    </a:lnTo>
                    <a:lnTo>
                      <a:pt x="220" y="318"/>
                    </a:lnTo>
                    <a:lnTo>
                      <a:pt x="218" y="318"/>
                    </a:lnTo>
                    <a:lnTo>
                      <a:pt x="218" y="320"/>
                    </a:lnTo>
                    <a:lnTo>
                      <a:pt x="216" y="320"/>
                    </a:lnTo>
                    <a:lnTo>
                      <a:pt x="216" y="318"/>
                    </a:lnTo>
                    <a:lnTo>
                      <a:pt x="216" y="316"/>
                    </a:lnTo>
                    <a:lnTo>
                      <a:pt x="218" y="316"/>
                    </a:lnTo>
                    <a:lnTo>
                      <a:pt x="218" y="313"/>
                    </a:lnTo>
                    <a:lnTo>
                      <a:pt x="216" y="311"/>
                    </a:lnTo>
                    <a:lnTo>
                      <a:pt x="213" y="311"/>
                    </a:lnTo>
                    <a:lnTo>
                      <a:pt x="211" y="311"/>
                    </a:lnTo>
                    <a:lnTo>
                      <a:pt x="208" y="311"/>
                    </a:lnTo>
                    <a:lnTo>
                      <a:pt x="208" y="313"/>
                    </a:lnTo>
                    <a:lnTo>
                      <a:pt x="206" y="313"/>
                    </a:lnTo>
                    <a:lnTo>
                      <a:pt x="206" y="316"/>
                    </a:lnTo>
                    <a:lnTo>
                      <a:pt x="203" y="316"/>
                    </a:lnTo>
                    <a:lnTo>
                      <a:pt x="201" y="316"/>
                    </a:lnTo>
                    <a:lnTo>
                      <a:pt x="198" y="316"/>
                    </a:lnTo>
                    <a:lnTo>
                      <a:pt x="196" y="318"/>
                    </a:lnTo>
                    <a:lnTo>
                      <a:pt x="181" y="303"/>
                    </a:lnTo>
                    <a:lnTo>
                      <a:pt x="179" y="303"/>
                    </a:lnTo>
                    <a:lnTo>
                      <a:pt x="181" y="301"/>
                    </a:lnTo>
                    <a:lnTo>
                      <a:pt x="179" y="301"/>
                    </a:lnTo>
                    <a:lnTo>
                      <a:pt x="179" y="298"/>
                    </a:lnTo>
                    <a:lnTo>
                      <a:pt x="179" y="296"/>
                    </a:lnTo>
                    <a:lnTo>
                      <a:pt x="176" y="296"/>
                    </a:lnTo>
                    <a:lnTo>
                      <a:pt x="176" y="294"/>
                    </a:lnTo>
                    <a:lnTo>
                      <a:pt x="176" y="291"/>
                    </a:lnTo>
                    <a:lnTo>
                      <a:pt x="174" y="289"/>
                    </a:lnTo>
                    <a:lnTo>
                      <a:pt x="174" y="286"/>
                    </a:lnTo>
                    <a:lnTo>
                      <a:pt x="174" y="284"/>
                    </a:lnTo>
                    <a:lnTo>
                      <a:pt x="172" y="284"/>
                    </a:lnTo>
                    <a:lnTo>
                      <a:pt x="172" y="281"/>
                    </a:lnTo>
                    <a:lnTo>
                      <a:pt x="174" y="281"/>
                    </a:lnTo>
                    <a:lnTo>
                      <a:pt x="174" y="279"/>
                    </a:lnTo>
                    <a:lnTo>
                      <a:pt x="172" y="279"/>
                    </a:lnTo>
                    <a:lnTo>
                      <a:pt x="172" y="276"/>
                    </a:lnTo>
                    <a:lnTo>
                      <a:pt x="172" y="274"/>
                    </a:lnTo>
                    <a:lnTo>
                      <a:pt x="172" y="272"/>
                    </a:lnTo>
                    <a:lnTo>
                      <a:pt x="169" y="272"/>
                    </a:lnTo>
                    <a:lnTo>
                      <a:pt x="169" y="269"/>
                    </a:lnTo>
                    <a:lnTo>
                      <a:pt x="167" y="269"/>
                    </a:lnTo>
                    <a:lnTo>
                      <a:pt x="167" y="267"/>
                    </a:lnTo>
                    <a:lnTo>
                      <a:pt x="164" y="267"/>
                    </a:lnTo>
                    <a:lnTo>
                      <a:pt x="164" y="264"/>
                    </a:lnTo>
                    <a:lnTo>
                      <a:pt x="162" y="264"/>
                    </a:lnTo>
                    <a:lnTo>
                      <a:pt x="159" y="262"/>
                    </a:lnTo>
                    <a:lnTo>
                      <a:pt x="159" y="259"/>
                    </a:lnTo>
                    <a:lnTo>
                      <a:pt x="157" y="259"/>
                    </a:lnTo>
                    <a:lnTo>
                      <a:pt x="154" y="259"/>
                    </a:lnTo>
                    <a:lnTo>
                      <a:pt x="152" y="259"/>
                    </a:lnTo>
                    <a:lnTo>
                      <a:pt x="152" y="257"/>
                    </a:lnTo>
                    <a:lnTo>
                      <a:pt x="164" y="247"/>
                    </a:lnTo>
                    <a:lnTo>
                      <a:pt x="167" y="247"/>
                    </a:lnTo>
                    <a:lnTo>
                      <a:pt x="167" y="245"/>
                    </a:lnTo>
                    <a:lnTo>
                      <a:pt x="167" y="242"/>
                    </a:lnTo>
                    <a:lnTo>
                      <a:pt x="167" y="240"/>
                    </a:lnTo>
                    <a:lnTo>
                      <a:pt x="164" y="240"/>
                    </a:lnTo>
                    <a:lnTo>
                      <a:pt x="164" y="237"/>
                    </a:lnTo>
                    <a:lnTo>
                      <a:pt x="164" y="235"/>
                    </a:lnTo>
                    <a:lnTo>
                      <a:pt x="162" y="235"/>
                    </a:lnTo>
                    <a:lnTo>
                      <a:pt x="162" y="232"/>
                    </a:lnTo>
                    <a:lnTo>
                      <a:pt x="159" y="232"/>
                    </a:lnTo>
                    <a:lnTo>
                      <a:pt x="159" y="230"/>
                    </a:lnTo>
                    <a:lnTo>
                      <a:pt x="157" y="230"/>
                    </a:lnTo>
                    <a:lnTo>
                      <a:pt x="157" y="228"/>
                    </a:lnTo>
                    <a:lnTo>
                      <a:pt x="157" y="225"/>
                    </a:lnTo>
                    <a:lnTo>
                      <a:pt x="157" y="223"/>
                    </a:lnTo>
                    <a:lnTo>
                      <a:pt x="154" y="223"/>
                    </a:lnTo>
                    <a:lnTo>
                      <a:pt x="154" y="220"/>
                    </a:lnTo>
                    <a:lnTo>
                      <a:pt x="154" y="218"/>
                    </a:lnTo>
                    <a:lnTo>
                      <a:pt x="154" y="215"/>
                    </a:lnTo>
                    <a:lnTo>
                      <a:pt x="154" y="213"/>
                    </a:lnTo>
                    <a:lnTo>
                      <a:pt x="152" y="213"/>
                    </a:lnTo>
                    <a:lnTo>
                      <a:pt x="152" y="210"/>
                    </a:lnTo>
                    <a:lnTo>
                      <a:pt x="152" y="208"/>
                    </a:lnTo>
                    <a:lnTo>
                      <a:pt x="154" y="206"/>
                    </a:lnTo>
                    <a:lnTo>
                      <a:pt x="154" y="203"/>
                    </a:lnTo>
                    <a:lnTo>
                      <a:pt x="152" y="203"/>
                    </a:lnTo>
                    <a:lnTo>
                      <a:pt x="152" y="201"/>
                    </a:lnTo>
                    <a:lnTo>
                      <a:pt x="154" y="201"/>
                    </a:lnTo>
                    <a:lnTo>
                      <a:pt x="154" y="198"/>
                    </a:lnTo>
                    <a:lnTo>
                      <a:pt x="154" y="196"/>
                    </a:lnTo>
                    <a:lnTo>
                      <a:pt x="152" y="196"/>
                    </a:lnTo>
                    <a:lnTo>
                      <a:pt x="152" y="193"/>
                    </a:lnTo>
                    <a:lnTo>
                      <a:pt x="154" y="193"/>
                    </a:lnTo>
                    <a:lnTo>
                      <a:pt x="154" y="191"/>
                    </a:lnTo>
                    <a:lnTo>
                      <a:pt x="152" y="191"/>
                    </a:lnTo>
                    <a:lnTo>
                      <a:pt x="154" y="188"/>
                    </a:lnTo>
                    <a:lnTo>
                      <a:pt x="157" y="188"/>
                    </a:lnTo>
                    <a:lnTo>
                      <a:pt x="157" y="186"/>
                    </a:lnTo>
                    <a:lnTo>
                      <a:pt x="159" y="186"/>
                    </a:lnTo>
                    <a:lnTo>
                      <a:pt x="159" y="184"/>
                    </a:lnTo>
                    <a:lnTo>
                      <a:pt x="159" y="181"/>
                    </a:lnTo>
                    <a:lnTo>
                      <a:pt x="159" y="179"/>
                    </a:lnTo>
                    <a:lnTo>
                      <a:pt x="159" y="176"/>
                    </a:lnTo>
                    <a:lnTo>
                      <a:pt x="162" y="174"/>
                    </a:lnTo>
                    <a:lnTo>
                      <a:pt x="164" y="171"/>
                    </a:lnTo>
                    <a:lnTo>
                      <a:pt x="164" y="169"/>
                    </a:lnTo>
                    <a:lnTo>
                      <a:pt x="162" y="169"/>
                    </a:lnTo>
                    <a:lnTo>
                      <a:pt x="162" y="166"/>
                    </a:lnTo>
                    <a:lnTo>
                      <a:pt x="164" y="166"/>
                    </a:lnTo>
                    <a:lnTo>
                      <a:pt x="162" y="164"/>
                    </a:lnTo>
                    <a:lnTo>
                      <a:pt x="159" y="164"/>
                    </a:lnTo>
                    <a:lnTo>
                      <a:pt x="157" y="164"/>
                    </a:lnTo>
                    <a:lnTo>
                      <a:pt x="157" y="162"/>
                    </a:lnTo>
                    <a:lnTo>
                      <a:pt x="157" y="164"/>
                    </a:lnTo>
                    <a:lnTo>
                      <a:pt x="157" y="162"/>
                    </a:lnTo>
                    <a:lnTo>
                      <a:pt x="154" y="162"/>
                    </a:lnTo>
                    <a:lnTo>
                      <a:pt x="152" y="162"/>
                    </a:lnTo>
                    <a:lnTo>
                      <a:pt x="152" y="164"/>
                    </a:lnTo>
                    <a:lnTo>
                      <a:pt x="150" y="164"/>
                    </a:lnTo>
                    <a:lnTo>
                      <a:pt x="150" y="166"/>
                    </a:lnTo>
                    <a:lnTo>
                      <a:pt x="147" y="166"/>
                    </a:lnTo>
                    <a:lnTo>
                      <a:pt x="147" y="164"/>
                    </a:lnTo>
                    <a:lnTo>
                      <a:pt x="145" y="164"/>
                    </a:lnTo>
                    <a:lnTo>
                      <a:pt x="142" y="164"/>
                    </a:lnTo>
                    <a:lnTo>
                      <a:pt x="142" y="166"/>
                    </a:lnTo>
                    <a:lnTo>
                      <a:pt x="140" y="166"/>
                    </a:lnTo>
                    <a:lnTo>
                      <a:pt x="137" y="166"/>
                    </a:lnTo>
                    <a:lnTo>
                      <a:pt x="135" y="166"/>
                    </a:lnTo>
                    <a:lnTo>
                      <a:pt x="132" y="166"/>
                    </a:lnTo>
                    <a:lnTo>
                      <a:pt x="130" y="166"/>
                    </a:lnTo>
                    <a:lnTo>
                      <a:pt x="128" y="166"/>
                    </a:lnTo>
                    <a:lnTo>
                      <a:pt x="125" y="166"/>
                    </a:lnTo>
                    <a:lnTo>
                      <a:pt x="123" y="166"/>
                    </a:lnTo>
                    <a:lnTo>
                      <a:pt x="120" y="166"/>
                    </a:lnTo>
                    <a:lnTo>
                      <a:pt x="120" y="164"/>
                    </a:lnTo>
                    <a:lnTo>
                      <a:pt x="118" y="164"/>
                    </a:lnTo>
                    <a:lnTo>
                      <a:pt x="118" y="166"/>
                    </a:lnTo>
                    <a:lnTo>
                      <a:pt x="115" y="166"/>
                    </a:lnTo>
                    <a:lnTo>
                      <a:pt x="115" y="169"/>
                    </a:lnTo>
                    <a:lnTo>
                      <a:pt x="113" y="169"/>
                    </a:lnTo>
                    <a:lnTo>
                      <a:pt x="110" y="169"/>
                    </a:lnTo>
                    <a:lnTo>
                      <a:pt x="110" y="166"/>
                    </a:lnTo>
                    <a:lnTo>
                      <a:pt x="110" y="169"/>
                    </a:lnTo>
                    <a:lnTo>
                      <a:pt x="108" y="169"/>
                    </a:lnTo>
                    <a:lnTo>
                      <a:pt x="106" y="164"/>
                    </a:lnTo>
                    <a:lnTo>
                      <a:pt x="103" y="159"/>
                    </a:lnTo>
                    <a:lnTo>
                      <a:pt x="96" y="152"/>
                    </a:lnTo>
                    <a:lnTo>
                      <a:pt x="91" y="144"/>
                    </a:lnTo>
                    <a:lnTo>
                      <a:pt x="88" y="144"/>
                    </a:lnTo>
                    <a:lnTo>
                      <a:pt x="86" y="144"/>
                    </a:lnTo>
                    <a:lnTo>
                      <a:pt x="84" y="144"/>
                    </a:lnTo>
                    <a:lnTo>
                      <a:pt x="81" y="144"/>
                    </a:lnTo>
                    <a:lnTo>
                      <a:pt x="81" y="142"/>
                    </a:lnTo>
                    <a:lnTo>
                      <a:pt x="79" y="142"/>
                    </a:lnTo>
                    <a:lnTo>
                      <a:pt x="76" y="142"/>
                    </a:lnTo>
                    <a:lnTo>
                      <a:pt x="74" y="142"/>
                    </a:lnTo>
                    <a:lnTo>
                      <a:pt x="74" y="140"/>
                    </a:lnTo>
                    <a:lnTo>
                      <a:pt x="71" y="140"/>
                    </a:lnTo>
                    <a:lnTo>
                      <a:pt x="71" y="142"/>
                    </a:lnTo>
                    <a:lnTo>
                      <a:pt x="69" y="142"/>
                    </a:lnTo>
                    <a:lnTo>
                      <a:pt x="66" y="142"/>
                    </a:lnTo>
                    <a:lnTo>
                      <a:pt x="66" y="144"/>
                    </a:lnTo>
                    <a:lnTo>
                      <a:pt x="64" y="144"/>
                    </a:lnTo>
                    <a:lnTo>
                      <a:pt x="62" y="144"/>
                    </a:lnTo>
                    <a:lnTo>
                      <a:pt x="62" y="142"/>
                    </a:lnTo>
                    <a:lnTo>
                      <a:pt x="59" y="142"/>
                    </a:lnTo>
                    <a:lnTo>
                      <a:pt x="57" y="142"/>
                    </a:lnTo>
                    <a:lnTo>
                      <a:pt x="54" y="142"/>
                    </a:lnTo>
                    <a:lnTo>
                      <a:pt x="52" y="142"/>
                    </a:lnTo>
                    <a:lnTo>
                      <a:pt x="49" y="142"/>
                    </a:lnTo>
                    <a:lnTo>
                      <a:pt x="47" y="142"/>
                    </a:lnTo>
                    <a:lnTo>
                      <a:pt x="44" y="142"/>
                    </a:lnTo>
                    <a:lnTo>
                      <a:pt x="42" y="142"/>
                    </a:lnTo>
                    <a:lnTo>
                      <a:pt x="40" y="142"/>
                    </a:lnTo>
                    <a:lnTo>
                      <a:pt x="37" y="142"/>
                    </a:lnTo>
                    <a:lnTo>
                      <a:pt x="32" y="137"/>
                    </a:lnTo>
                    <a:lnTo>
                      <a:pt x="32" y="135"/>
                    </a:lnTo>
                    <a:lnTo>
                      <a:pt x="32" y="132"/>
                    </a:lnTo>
                    <a:lnTo>
                      <a:pt x="30" y="132"/>
                    </a:lnTo>
                    <a:lnTo>
                      <a:pt x="27" y="132"/>
                    </a:lnTo>
                    <a:lnTo>
                      <a:pt x="25" y="132"/>
                    </a:lnTo>
                    <a:lnTo>
                      <a:pt x="25" y="130"/>
                    </a:lnTo>
                    <a:lnTo>
                      <a:pt x="25" y="127"/>
                    </a:lnTo>
                    <a:lnTo>
                      <a:pt x="25" y="125"/>
                    </a:lnTo>
                    <a:lnTo>
                      <a:pt x="25" y="122"/>
                    </a:lnTo>
                    <a:lnTo>
                      <a:pt x="25" y="120"/>
                    </a:lnTo>
                    <a:lnTo>
                      <a:pt x="25" y="118"/>
                    </a:lnTo>
                    <a:lnTo>
                      <a:pt x="25" y="115"/>
                    </a:lnTo>
                    <a:lnTo>
                      <a:pt x="27" y="115"/>
                    </a:lnTo>
                    <a:lnTo>
                      <a:pt x="25" y="115"/>
                    </a:lnTo>
                    <a:lnTo>
                      <a:pt x="27" y="115"/>
                    </a:lnTo>
                    <a:lnTo>
                      <a:pt x="27" y="113"/>
                    </a:lnTo>
                    <a:lnTo>
                      <a:pt x="27" y="110"/>
                    </a:lnTo>
                    <a:lnTo>
                      <a:pt x="27" y="108"/>
                    </a:lnTo>
                    <a:lnTo>
                      <a:pt x="27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0" y="98"/>
                    </a:lnTo>
                    <a:lnTo>
                      <a:pt x="18" y="93"/>
                    </a:lnTo>
                    <a:lnTo>
                      <a:pt x="18" y="86"/>
                    </a:lnTo>
                    <a:lnTo>
                      <a:pt x="15" y="86"/>
                    </a:lnTo>
                    <a:lnTo>
                      <a:pt x="18" y="86"/>
                    </a:lnTo>
                    <a:lnTo>
                      <a:pt x="15" y="86"/>
                    </a:lnTo>
                    <a:lnTo>
                      <a:pt x="15" y="83"/>
                    </a:lnTo>
                    <a:lnTo>
                      <a:pt x="13" y="83"/>
                    </a:lnTo>
                    <a:lnTo>
                      <a:pt x="13" y="86"/>
                    </a:lnTo>
                    <a:lnTo>
                      <a:pt x="10" y="86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5" y="81"/>
                    </a:lnTo>
                    <a:lnTo>
                      <a:pt x="5" y="83"/>
                    </a:lnTo>
                    <a:lnTo>
                      <a:pt x="3" y="83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3" y="81"/>
                    </a:lnTo>
                    <a:lnTo>
                      <a:pt x="3" y="78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3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8" y="69"/>
                    </a:lnTo>
                    <a:lnTo>
                      <a:pt x="10" y="69"/>
                    </a:lnTo>
                    <a:lnTo>
                      <a:pt x="10" y="66"/>
                    </a:lnTo>
                    <a:lnTo>
                      <a:pt x="10" y="64"/>
                    </a:lnTo>
                    <a:lnTo>
                      <a:pt x="13" y="64"/>
                    </a:lnTo>
                    <a:lnTo>
                      <a:pt x="10" y="64"/>
                    </a:lnTo>
                    <a:lnTo>
                      <a:pt x="10" y="61"/>
                    </a:lnTo>
                    <a:lnTo>
                      <a:pt x="10" y="59"/>
                    </a:lnTo>
                    <a:lnTo>
                      <a:pt x="13" y="59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3" y="51"/>
                    </a:lnTo>
                    <a:lnTo>
                      <a:pt x="13" y="49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5" y="44"/>
                    </a:lnTo>
                    <a:lnTo>
                      <a:pt x="15" y="42"/>
                    </a:lnTo>
                    <a:lnTo>
                      <a:pt x="18" y="42"/>
                    </a:lnTo>
                    <a:lnTo>
                      <a:pt x="18" y="39"/>
                    </a:lnTo>
                    <a:lnTo>
                      <a:pt x="20" y="39"/>
                    </a:lnTo>
                    <a:lnTo>
                      <a:pt x="18" y="39"/>
                    </a:lnTo>
                    <a:lnTo>
                      <a:pt x="18" y="37"/>
                    </a:lnTo>
                    <a:lnTo>
                      <a:pt x="20" y="37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5" y="32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0" y="29"/>
                    </a:lnTo>
                    <a:lnTo>
                      <a:pt x="30" y="27"/>
                    </a:lnTo>
                    <a:lnTo>
                      <a:pt x="32" y="27"/>
                    </a:lnTo>
                    <a:lnTo>
                      <a:pt x="32" y="25"/>
                    </a:lnTo>
                    <a:lnTo>
                      <a:pt x="35" y="22"/>
                    </a:lnTo>
                    <a:lnTo>
                      <a:pt x="37" y="20"/>
                    </a:lnTo>
                    <a:lnTo>
                      <a:pt x="40" y="15"/>
                    </a:lnTo>
                    <a:lnTo>
                      <a:pt x="44" y="12"/>
                    </a:lnTo>
                    <a:lnTo>
                      <a:pt x="49" y="12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7" y="10"/>
                    </a:lnTo>
                    <a:lnTo>
                      <a:pt x="54" y="10"/>
                    </a:lnTo>
                    <a:lnTo>
                      <a:pt x="57" y="10"/>
                    </a:lnTo>
                    <a:lnTo>
                      <a:pt x="54" y="10"/>
                    </a:lnTo>
                    <a:lnTo>
                      <a:pt x="57" y="10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2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7" y="15"/>
                    </a:lnTo>
                    <a:lnTo>
                      <a:pt x="44" y="15"/>
                    </a:lnTo>
                    <a:lnTo>
                      <a:pt x="42" y="15"/>
                    </a:lnTo>
                    <a:lnTo>
                      <a:pt x="40" y="15"/>
                    </a:lnTo>
                    <a:lnTo>
                      <a:pt x="40" y="17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5"/>
                    </a:lnTo>
                    <a:lnTo>
                      <a:pt x="42" y="27"/>
                    </a:lnTo>
                    <a:lnTo>
                      <a:pt x="42" y="29"/>
                    </a:lnTo>
                    <a:lnTo>
                      <a:pt x="44" y="29"/>
                    </a:lnTo>
                    <a:lnTo>
                      <a:pt x="44" y="32"/>
                    </a:lnTo>
                    <a:lnTo>
                      <a:pt x="47" y="32"/>
                    </a:lnTo>
                    <a:lnTo>
                      <a:pt x="49" y="32"/>
                    </a:lnTo>
                    <a:lnTo>
                      <a:pt x="47" y="32"/>
                    </a:lnTo>
                    <a:lnTo>
                      <a:pt x="44" y="32"/>
                    </a:lnTo>
                    <a:lnTo>
                      <a:pt x="44" y="34"/>
                    </a:lnTo>
                    <a:lnTo>
                      <a:pt x="47" y="37"/>
                    </a:lnTo>
                    <a:lnTo>
                      <a:pt x="47" y="39"/>
                    </a:lnTo>
                    <a:lnTo>
                      <a:pt x="49" y="39"/>
                    </a:lnTo>
                    <a:lnTo>
                      <a:pt x="49" y="42"/>
                    </a:lnTo>
                    <a:lnTo>
                      <a:pt x="49" y="44"/>
                    </a:lnTo>
                    <a:lnTo>
                      <a:pt x="47" y="44"/>
                    </a:lnTo>
                    <a:lnTo>
                      <a:pt x="49" y="44"/>
                    </a:lnTo>
                    <a:lnTo>
                      <a:pt x="47" y="44"/>
                    </a:lnTo>
                    <a:lnTo>
                      <a:pt x="47" y="47"/>
                    </a:lnTo>
                    <a:lnTo>
                      <a:pt x="47" y="44"/>
                    </a:lnTo>
                    <a:lnTo>
                      <a:pt x="47" y="47"/>
                    </a:lnTo>
                    <a:lnTo>
                      <a:pt x="47" y="44"/>
                    </a:lnTo>
                    <a:lnTo>
                      <a:pt x="47" y="47"/>
                    </a:lnTo>
                    <a:lnTo>
                      <a:pt x="47" y="49"/>
                    </a:lnTo>
                    <a:lnTo>
                      <a:pt x="44" y="49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2" y="54"/>
                    </a:lnTo>
                    <a:lnTo>
                      <a:pt x="42" y="56"/>
                    </a:lnTo>
                    <a:lnTo>
                      <a:pt x="40" y="56"/>
                    </a:lnTo>
                    <a:lnTo>
                      <a:pt x="40" y="59"/>
                    </a:lnTo>
                    <a:lnTo>
                      <a:pt x="37" y="59"/>
                    </a:lnTo>
                    <a:lnTo>
                      <a:pt x="37" y="61"/>
                    </a:lnTo>
                    <a:lnTo>
                      <a:pt x="37" y="64"/>
                    </a:lnTo>
                    <a:lnTo>
                      <a:pt x="35" y="64"/>
                    </a:lnTo>
                    <a:lnTo>
                      <a:pt x="35" y="66"/>
                    </a:lnTo>
                    <a:lnTo>
                      <a:pt x="35" y="69"/>
                    </a:lnTo>
                    <a:lnTo>
                      <a:pt x="37" y="69"/>
                    </a:lnTo>
                    <a:lnTo>
                      <a:pt x="37" y="71"/>
                    </a:lnTo>
                    <a:lnTo>
                      <a:pt x="40" y="71"/>
                    </a:lnTo>
                    <a:lnTo>
                      <a:pt x="40" y="73"/>
                    </a:lnTo>
                    <a:lnTo>
                      <a:pt x="40" y="71"/>
                    </a:lnTo>
                    <a:lnTo>
                      <a:pt x="37" y="71"/>
                    </a:lnTo>
                    <a:lnTo>
                      <a:pt x="37" y="73"/>
                    </a:lnTo>
                    <a:lnTo>
                      <a:pt x="37" y="71"/>
                    </a:lnTo>
                    <a:lnTo>
                      <a:pt x="37" y="73"/>
                    </a:lnTo>
                    <a:lnTo>
                      <a:pt x="40" y="73"/>
                    </a:lnTo>
                    <a:lnTo>
                      <a:pt x="37" y="73"/>
                    </a:lnTo>
                    <a:lnTo>
                      <a:pt x="40" y="73"/>
                    </a:lnTo>
                    <a:lnTo>
                      <a:pt x="37" y="73"/>
                    </a:lnTo>
                    <a:lnTo>
                      <a:pt x="37" y="76"/>
                    </a:lnTo>
                    <a:lnTo>
                      <a:pt x="40" y="76"/>
                    </a:lnTo>
                    <a:lnTo>
                      <a:pt x="40" y="73"/>
                    </a:lnTo>
                    <a:lnTo>
                      <a:pt x="40" y="76"/>
                    </a:lnTo>
                    <a:lnTo>
                      <a:pt x="40" y="73"/>
                    </a:lnTo>
                    <a:lnTo>
                      <a:pt x="40" y="76"/>
                    </a:lnTo>
                    <a:lnTo>
                      <a:pt x="40" y="73"/>
                    </a:lnTo>
                    <a:lnTo>
                      <a:pt x="40" y="76"/>
                    </a:lnTo>
                    <a:lnTo>
                      <a:pt x="42" y="76"/>
                    </a:lnTo>
                    <a:lnTo>
                      <a:pt x="40" y="76"/>
                    </a:lnTo>
                    <a:lnTo>
                      <a:pt x="42" y="76"/>
                    </a:lnTo>
                    <a:lnTo>
                      <a:pt x="42" y="78"/>
                    </a:lnTo>
                    <a:lnTo>
                      <a:pt x="44" y="78"/>
                    </a:lnTo>
                    <a:lnTo>
                      <a:pt x="42" y="78"/>
                    </a:lnTo>
                    <a:lnTo>
                      <a:pt x="44" y="78"/>
                    </a:lnTo>
                    <a:lnTo>
                      <a:pt x="42" y="78"/>
                    </a:lnTo>
                    <a:lnTo>
                      <a:pt x="44" y="78"/>
                    </a:lnTo>
                    <a:lnTo>
                      <a:pt x="42" y="78"/>
                    </a:lnTo>
                    <a:lnTo>
                      <a:pt x="42" y="76"/>
                    </a:lnTo>
                    <a:lnTo>
                      <a:pt x="44" y="76"/>
                    </a:lnTo>
                    <a:lnTo>
                      <a:pt x="42" y="76"/>
                    </a:lnTo>
                    <a:lnTo>
                      <a:pt x="44" y="76"/>
                    </a:lnTo>
                    <a:lnTo>
                      <a:pt x="44" y="78"/>
                    </a:lnTo>
                    <a:lnTo>
                      <a:pt x="44" y="76"/>
                    </a:lnTo>
                    <a:lnTo>
                      <a:pt x="44" y="78"/>
                    </a:lnTo>
                    <a:lnTo>
                      <a:pt x="44" y="81"/>
                    </a:lnTo>
                    <a:lnTo>
                      <a:pt x="42" y="81"/>
                    </a:lnTo>
                    <a:lnTo>
                      <a:pt x="44" y="81"/>
                    </a:lnTo>
                    <a:lnTo>
                      <a:pt x="44" y="83"/>
                    </a:lnTo>
                    <a:lnTo>
                      <a:pt x="44" y="81"/>
                    </a:lnTo>
                    <a:lnTo>
                      <a:pt x="44" y="83"/>
                    </a:lnTo>
                    <a:lnTo>
                      <a:pt x="44" y="86"/>
                    </a:lnTo>
                    <a:lnTo>
                      <a:pt x="44" y="83"/>
                    </a:lnTo>
                    <a:lnTo>
                      <a:pt x="44" y="86"/>
                    </a:lnTo>
                    <a:lnTo>
                      <a:pt x="47" y="86"/>
                    </a:lnTo>
                    <a:lnTo>
                      <a:pt x="49" y="86"/>
                    </a:lnTo>
                    <a:lnTo>
                      <a:pt x="52" y="86"/>
                    </a:lnTo>
                    <a:lnTo>
                      <a:pt x="54" y="86"/>
                    </a:lnTo>
                    <a:lnTo>
                      <a:pt x="57" y="86"/>
                    </a:lnTo>
                    <a:lnTo>
                      <a:pt x="57" y="83"/>
                    </a:lnTo>
                    <a:lnTo>
                      <a:pt x="59" y="83"/>
                    </a:lnTo>
                    <a:lnTo>
                      <a:pt x="59" y="81"/>
                    </a:lnTo>
                    <a:lnTo>
                      <a:pt x="62" y="81"/>
                    </a:lnTo>
                    <a:lnTo>
                      <a:pt x="64" y="78"/>
                    </a:lnTo>
                    <a:lnTo>
                      <a:pt x="64" y="76"/>
                    </a:lnTo>
                    <a:lnTo>
                      <a:pt x="64" y="73"/>
                    </a:lnTo>
                    <a:lnTo>
                      <a:pt x="64" y="71"/>
                    </a:lnTo>
                    <a:lnTo>
                      <a:pt x="64" y="69"/>
                    </a:lnTo>
                    <a:lnTo>
                      <a:pt x="64" y="66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64" y="64"/>
                    </a:lnTo>
                    <a:lnTo>
                      <a:pt x="62" y="64"/>
                    </a:lnTo>
                    <a:lnTo>
                      <a:pt x="62" y="61"/>
                    </a:lnTo>
                    <a:lnTo>
                      <a:pt x="59" y="61"/>
                    </a:lnTo>
                    <a:lnTo>
                      <a:pt x="59" y="59"/>
                    </a:lnTo>
                    <a:lnTo>
                      <a:pt x="59" y="56"/>
                    </a:lnTo>
                    <a:lnTo>
                      <a:pt x="57" y="56"/>
                    </a:lnTo>
                    <a:lnTo>
                      <a:pt x="57" y="54"/>
                    </a:lnTo>
                    <a:lnTo>
                      <a:pt x="57" y="56"/>
                    </a:lnTo>
                    <a:lnTo>
                      <a:pt x="57" y="54"/>
                    </a:lnTo>
                    <a:lnTo>
                      <a:pt x="54" y="54"/>
                    </a:lnTo>
                    <a:lnTo>
                      <a:pt x="54" y="51"/>
                    </a:lnTo>
                    <a:lnTo>
                      <a:pt x="54" y="49"/>
                    </a:lnTo>
                    <a:lnTo>
                      <a:pt x="52" y="49"/>
                    </a:lnTo>
                    <a:lnTo>
                      <a:pt x="52" y="47"/>
                    </a:lnTo>
                    <a:lnTo>
                      <a:pt x="52" y="44"/>
                    </a:lnTo>
                    <a:lnTo>
                      <a:pt x="49" y="44"/>
                    </a:lnTo>
                    <a:lnTo>
                      <a:pt x="52" y="44"/>
                    </a:lnTo>
                    <a:lnTo>
                      <a:pt x="52" y="42"/>
                    </a:lnTo>
                    <a:lnTo>
                      <a:pt x="52" y="39"/>
                    </a:lnTo>
                    <a:lnTo>
                      <a:pt x="49" y="39"/>
                    </a:lnTo>
                    <a:lnTo>
                      <a:pt x="49" y="37"/>
                    </a:lnTo>
                    <a:lnTo>
                      <a:pt x="49" y="39"/>
                    </a:lnTo>
                    <a:lnTo>
                      <a:pt x="49" y="37"/>
                    </a:lnTo>
                    <a:lnTo>
                      <a:pt x="52" y="37"/>
                    </a:lnTo>
                    <a:lnTo>
                      <a:pt x="52" y="39"/>
                    </a:lnTo>
                    <a:lnTo>
                      <a:pt x="54" y="39"/>
                    </a:lnTo>
                    <a:lnTo>
                      <a:pt x="54" y="37"/>
                    </a:lnTo>
                    <a:lnTo>
                      <a:pt x="52" y="37"/>
                    </a:lnTo>
                    <a:lnTo>
                      <a:pt x="54" y="3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5" name="Freeform 2542"/>
              <p:cNvSpPr>
                <a:spLocks/>
              </p:cNvSpPr>
              <p:nvPr/>
            </p:nvSpPr>
            <p:spPr bwMode="auto">
              <a:xfrm>
                <a:off x="2774" y="1444"/>
                <a:ext cx="49" cy="37"/>
              </a:xfrm>
              <a:custGeom>
                <a:avLst/>
                <a:gdLst>
                  <a:gd name="T0" fmla="*/ 2 w 49"/>
                  <a:gd name="T1" fmla="*/ 34 h 37"/>
                  <a:gd name="T2" fmla="*/ 2 w 49"/>
                  <a:gd name="T3" fmla="*/ 34 h 37"/>
                  <a:gd name="T4" fmla="*/ 5 w 49"/>
                  <a:gd name="T5" fmla="*/ 32 h 37"/>
                  <a:gd name="T6" fmla="*/ 10 w 49"/>
                  <a:gd name="T7" fmla="*/ 32 h 37"/>
                  <a:gd name="T8" fmla="*/ 12 w 49"/>
                  <a:gd name="T9" fmla="*/ 29 h 37"/>
                  <a:gd name="T10" fmla="*/ 14 w 49"/>
                  <a:gd name="T11" fmla="*/ 27 h 37"/>
                  <a:gd name="T12" fmla="*/ 19 w 49"/>
                  <a:gd name="T13" fmla="*/ 27 h 37"/>
                  <a:gd name="T14" fmla="*/ 24 w 49"/>
                  <a:gd name="T15" fmla="*/ 27 h 37"/>
                  <a:gd name="T16" fmla="*/ 27 w 49"/>
                  <a:gd name="T17" fmla="*/ 25 h 37"/>
                  <a:gd name="T18" fmla="*/ 32 w 49"/>
                  <a:gd name="T19" fmla="*/ 25 h 37"/>
                  <a:gd name="T20" fmla="*/ 32 w 49"/>
                  <a:gd name="T21" fmla="*/ 25 h 37"/>
                  <a:gd name="T22" fmla="*/ 34 w 49"/>
                  <a:gd name="T23" fmla="*/ 22 h 37"/>
                  <a:gd name="T24" fmla="*/ 36 w 49"/>
                  <a:gd name="T25" fmla="*/ 20 h 37"/>
                  <a:gd name="T26" fmla="*/ 41 w 49"/>
                  <a:gd name="T27" fmla="*/ 20 h 37"/>
                  <a:gd name="T28" fmla="*/ 41 w 49"/>
                  <a:gd name="T29" fmla="*/ 20 h 37"/>
                  <a:gd name="T30" fmla="*/ 41 w 49"/>
                  <a:gd name="T31" fmla="*/ 20 h 37"/>
                  <a:gd name="T32" fmla="*/ 39 w 49"/>
                  <a:gd name="T33" fmla="*/ 17 h 37"/>
                  <a:gd name="T34" fmla="*/ 39 w 49"/>
                  <a:gd name="T35" fmla="*/ 17 h 37"/>
                  <a:gd name="T36" fmla="*/ 39 w 49"/>
                  <a:gd name="T37" fmla="*/ 17 h 37"/>
                  <a:gd name="T38" fmla="*/ 41 w 49"/>
                  <a:gd name="T39" fmla="*/ 20 h 37"/>
                  <a:gd name="T40" fmla="*/ 44 w 49"/>
                  <a:gd name="T41" fmla="*/ 17 h 37"/>
                  <a:gd name="T42" fmla="*/ 44 w 49"/>
                  <a:gd name="T43" fmla="*/ 17 h 37"/>
                  <a:gd name="T44" fmla="*/ 46 w 49"/>
                  <a:gd name="T45" fmla="*/ 20 h 37"/>
                  <a:gd name="T46" fmla="*/ 49 w 49"/>
                  <a:gd name="T47" fmla="*/ 17 h 37"/>
                  <a:gd name="T48" fmla="*/ 46 w 49"/>
                  <a:gd name="T49" fmla="*/ 15 h 37"/>
                  <a:gd name="T50" fmla="*/ 44 w 49"/>
                  <a:gd name="T51" fmla="*/ 12 h 37"/>
                  <a:gd name="T52" fmla="*/ 41 w 49"/>
                  <a:gd name="T53" fmla="*/ 15 h 37"/>
                  <a:gd name="T54" fmla="*/ 41 w 49"/>
                  <a:gd name="T55" fmla="*/ 15 h 37"/>
                  <a:gd name="T56" fmla="*/ 36 w 49"/>
                  <a:gd name="T57" fmla="*/ 15 h 37"/>
                  <a:gd name="T58" fmla="*/ 34 w 49"/>
                  <a:gd name="T59" fmla="*/ 12 h 37"/>
                  <a:gd name="T60" fmla="*/ 34 w 49"/>
                  <a:gd name="T61" fmla="*/ 12 h 37"/>
                  <a:gd name="T62" fmla="*/ 34 w 49"/>
                  <a:gd name="T63" fmla="*/ 12 h 37"/>
                  <a:gd name="T64" fmla="*/ 36 w 49"/>
                  <a:gd name="T65" fmla="*/ 10 h 37"/>
                  <a:gd name="T66" fmla="*/ 34 w 49"/>
                  <a:gd name="T67" fmla="*/ 12 h 37"/>
                  <a:gd name="T68" fmla="*/ 34 w 49"/>
                  <a:gd name="T69" fmla="*/ 7 h 37"/>
                  <a:gd name="T70" fmla="*/ 32 w 49"/>
                  <a:gd name="T71" fmla="*/ 10 h 37"/>
                  <a:gd name="T72" fmla="*/ 34 w 49"/>
                  <a:gd name="T73" fmla="*/ 7 h 37"/>
                  <a:gd name="T74" fmla="*/ 34 w 49"/>
                  <a:gd name="T75" fmla="*/ 3 h 37"/>
                  <a:gd name="T76" fmla="*/ 34 w 49"/>
                  <a:gd name="T77" fmla="*/ 3 h 37"/>
                  <a:gd name="T78" fmla="*/ 36 w 49"/>
                  <a:gd name="T79" fmla="*/ 0 h 37"/>
                  <a:gd name="T80" fmla="*/ 41 w 49"/>
                  <a:gd name="T8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9" h="37">
                    <a:moveTo>
                      <a:pt x="2" y="37"/>
                    </a:moveTo>
                    <a:lnTo>
                      <a:pt x="2" y="34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5" y="34"/>
                    </a:lnTo>
                    <a:lnTo>
                      <a:pt x="5" y="32"/>
                    </a:lnTo>
                    <a:lnTo>
                      <a:pt x="7" y="32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2" y="29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7" y="27"/>
                    </a:lnTo>
                    <a:lnTo>
                      <a:pt x="19" y="27"/>
                    </a:lnTo>
                    <a:lnTo>
                      <a:pt x="22" y="27"/>
                    </a:lnTo>
                    <a:lnTo>
                      <a:pt x="24" y="27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9" y="25"/>
                    </a:lnTo>
                    <a:lnTo>
                      <a:pt x="32" y="25"/>
                    </a:lnTo>
                    <a:lnTo>
                      <a:pt x="32" y="22"/>
                    </a:lnTo>
                    <a:lnTo>
                      <a:pt x="32" y="25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6" y="22"/>
                    </a:lnTo>
                    <a:lnTo>
                      <a:pt x="36" y="20"/>
                    </a:lnTo>
                    <a:lnTo>
                      <a:pt x="39" y="20"/>
                    </a:lnTo>
                    <a:lnTo>
                      <a:pt x="41" y="20"/>
                    </a:lnTo>
                    <a:lnTo>
                      <a:pt x="39" y="20"/>
                    </a:lnTo>
                    <a:lnTo>
                      <a:pt x="41" y="20"/>
                    </a:lnTo>
                    <a:lnTo>
                      <a:pt x="39" y="20"/>
                    </a:lnTo>
                    <a:lnTo>
                      <a:pt x="41" y="20"/>
                    </a:lnTo>
                    <a:lnTo>
                      <a:pt x="39" y="20"/>
                    </a:lnTo>
                    <a:lnTo>
                      <a:pt x="39" y="17"/>
                    </a:lnTo>
                    <a:lnTo>
                      <a:pt x="36" y="17"/>
                    </a:lnTo>
                    <a:lnTo>
                      <a:pt x="39" y="17"/>
                    </a:lnTo>
                    <a:lnTo>
                      <a:pt x="36" y="17"/>
                    </a:lnTo>
                    <a:lnTo>
                      <a:pt x="39" y="17"/>
                    </a:lnTo>
                    <a:lnTo>
                      <a:pt x="41" y="17"/>
                    </a:lnTo>
                    <a:lnTo>
                      <a:pt x="41" y="20"/>
                    </a:lnTo>
                    <a:lnTo>
                      <a:pt x="44" y="20"/>
                    </a:lnTo>
                    <a:lnTo>
                      <a:pt x="44" y="17"/>
                    </a:lnTo>
                    <a:lnTo>
                      <a:pt x="44" y="20"/>
                    </a:lnTo>
                    <a:lnTo>
                      <a:pt x="44" y="17"/>
                    </a:lnTo>
                    <a:lnTo>
                      <a:pt x="44" y="20"/>
                    </a:lnTo>
                    <a:lnTo>
                      <a:pt x="46" y="20"/>
                    </a:lnTo>
                    <a:lnTo>
                      <a:pt x="49" y="20"/>
                    </a:lnTo>
                    <a:lnTo>
                      <a:pt x="49" y="17"/>
                    </a:lnTo>
                    <a:lnTo>
                      <a:pt x="49" y="15"/>
                    </a:lnTo>
                    <a:lnTo>
                      <a:pt x="46" y="15"/>
                    </a:lnTo>
                    <a:lnTo>
                      <a:pt x="46" y="12"/>
                    </a:lnTo>
                    <a:lnTo>
                      <a:pt x="44" y="12"/>
                    </a:lnTo>
                    <a:lnTo>
                      <a:pt x="44" y="15"/>
                    </a:lnTo>
                    <a:lnTo>
                      <a:pt x="41" y="15"/>
                    </a:lnTo>
                    <a:lnTo>
                      <a:pt x="44" y="15"/>
                    </a:lnTo>
                    <a:lnTo>
                      <a:pt x="41" y="15"/>
                    </a:lnTo>
                    <a:lnTo>
                      <a:pt x="39" y="15"/>
                    </a:lnTo>
                    <a:lnTo>
                      <a:pt x="36" y="15"/>
                    </a:lnTo>
                    <a:lnTo>
                      <a:pt x="34" y="15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4" y="10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4" y="7"/>
                    </a:lnTo>
                    <a:lnTo>
                      <a:pt x="32" y="7"/>
                    </a:lnTo>
                    <a:lnTo>
                      <a:pt x="32" y="10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4" y="5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41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6" name="Freeform 2543"/>
              <p:cNvSpPr>
                <a:spLocks/>
              </p:cNvSpPr>
              <p:nvPr/>
            </p:nvSpPr>
            <p:spPr bwMode="auto">
              <a:xfrm>
                <a:off x="2832" y="147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7" name="Freeform 2544"/>
              <p:cNvSpPr>
                <a:spLocks/>
              </p:cNvSpPr>
              <p:nvPr/>
            </p:nvSpPr>
            <p:spPr bwMode="auto">
              <a:xfrm>
                <a:off x="2820" y="1473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8" name="Freeform 2545"/>
              <p:cNvSpPr>
                <a:spLocks/>
              </p:cNvSpPr>
              <p:nvPr/>
            </p:nvSpPr>
            <p:spPr bwMode="auto">
              <a:xfrm>
                <a:off x="2837" y="1481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9" name="Freeform 2546"/>
              <p:cNvSpPr>
                <a:spLocks/>
              </p:cNvSpPr>
              <p:nvPr/>
            </p:nvSpPr>
            <p:spPr bwMode="auto">
              <a:xfrm>
                <a:off x="2852" y="1483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3 h 5"/>
                  <a:gd name="T4" fmla="*/ 0 w 2"/>
                  <a:gd name="T5" fmla="*/ 5 h 5"/>
                  <a:gd name="T6" fmla="*/ 0 w 2"/>
                  <a:gd name="T7" fmla="*/ 3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0" name="Freeform 2547"/>
              <p:cNvSpPr>
                <a:spLocks/>
              </p:cNvSpPr>
              <p:nvPr/>
            </p:nvSpPr>
            <p:spPr bwMode="auto">
              <a:xfrm>
                <a:off x="2857" y="1488"/>
                <a:ext cx="7" cy="0"/>
              </a:xfrm>
              <a:custGeom>
                <a:avLst/>
                <a:gdLst>
                  <a:gd name="T0" fmla="*/ 0 w 7"/>
                  <a:gd name="T1" fmla="*/ 7 w 7"/>
                  <a:gd name="T2" fmla="*/ 2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1" name="Freeform 2548"/>
              <p:cNvSpPr>
                <a:spLocks/>
              </p:cNvSpPr>
              <p:nvPr/>
            </p:nvSpPr>
            <p:spPr bwMode="auto">
              <a:xfrm>
                <a:off x="2874" y="1498"/>
                <a:ext cx="7" cy="2"/>
              </a:xfrm>
              <a:custGeom>
                <a:avLst/>
                <a:gdLst>
                  <a:gd name="T0" fmla="*/ 2 w 7"/>
                  <a:gd name="T1" fmla="*/ 0 h 2"/>
                  <a:gd name="T2" fmla="*/ 0 w 7"/>
                  <a:gd name="T3" fmla="*/ 0 h 2"/>
                  <a:gd name="T4" fmla="*/ 0 w 7"/>
                  <a:gd name="T5" fmla="*/ 2 h 2"/>
                  <a:gd name="T6" fmla="*/ 2 w 7"/>
                  <a:gd name="T7" fmla="*/ 2 h 2"/>
                  <a:gd name="T8" fmla="*/ 5 w 7"/>
                  <a:gd name="T9" fmla="*/ 2 h 2"/>
                  <a:gd name="T10" fmla="*/ 7 w 7"/>
                  <a:gd name="T11" fmla="*/ 2 h 2"/>
                  <a:gd name="T12" fmla="*/ 5 w 7"/>
                  <a:gd name="T13" fmla="*/ 2 h 2"/>
                  <a:gd name="T14" fmla="*/ 7 w 7"/>
                  <a:gd name="T15" fmla="*/ 2 h 2"/>
                  <a:gd name="T16" fmla="*/ 7 w 7"/>
                  <a:gd name="T17" fmla="*/ 0 h 2"/>
                  <a:gd name="T18" fmla="*/ 5 w 7"/>
                  <a:gd name="T19" fmla="*/ 0 h 2"/>
                  <a:gd name="T20" fmla="*/ 2 w 7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2" name="Freeform 2549"/>
              <p:cNvSpPr>
                <a:spLocks/>
              </p:cNvSpPr>
              <p:nvPr/>
            </p:nvSpPr>
            <p:spPr bwMode="auto">
              <a:xfrm>
                <a:off x="2791" y="150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3" name="Freeform 2550"/>
              <p:cNvSpPr>
                <a:spLocks/>
              </p:cNvSpPr>
              <p:nvPr/>
            </p:nvSpPr>
            <p:spPr bwMode="auto">
              <a:xfrm>
                <a:off x="2984" y="151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4" name="Freeform 2551"/>
              <p:cNvSpPr>
                <a:spLocks/>
              </p:cNvSpPr>
              <p:nvPr/>
            </p:nvSpPr>
            <p:spPr bwMode="auto">
              <a:xfrm>
                <a:off x="2940" y="151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5" name="Freeform 2552"/>
              <p:cNvSpPr>
                <a:spLocks/>
              </p:cNvSpPr>
              <p:nvPr/>
            </p:nvSpPr>
            <p:spPr bwMode="auto">
              <a:xfrm>
                <a:off x="2982" y="1517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6" name="Freeform 2553"/>
              <p:cNvSpPr>
                <a:spLocks/>
              </p:cNvSpPr>
              <p:nvPr/>
            </p:nvSpPr>
            <p:spPr bwMode="auto">
              <a:xfrm>
                <a:off x="2984" y="152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7" name="Freeform 2554"/>
              <p:cNvSpPr>
                <a:spLocks/>
              </p:cNvSpPr>
              <p:nvPr/>
            </p:nvSpPr>
            <p:spPr bwMode="auto">
              <a:xfrm>
                <a:off x="2874" y="1525"/>
                <a:ext cx="10" cy="0"/>
              </a:xfrm>
              <a:custGeom>
                <a:avLst/>
                <a:gdLst>
                  <a:gd name="T0" fmla="*/ 10 w 10"/>
                  <a:gd name="T1" fmla="*/ 0 w 10"/>
                  <a:gd name="T2" fmla="*/ 7 w 10"/>
                  <a:gd name="T3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8" name="Freeform 2555"/>
              <p:cNvSpPr>
                <a:spLocks/>
              </p:cNvSpPr>
              <p:nvPr/>
            </p:nvSpPr>
            <p:spPr bwMode="auto">
              <a:xfrm>
                <a:off x="2764" y="1483"/>
                <a:ext cx="5" cy="0"/>
              </a:xfrm>
              <a:custGeom>
                <a:avLst/>
                <a:gdLst>
                  <a:gd name="T0" fmla="*/ 2 w 5"/>
                  <a:gd name="T1" fmla="*/ 5 w 5"/>
                  <a:gd name="T2" fmla="*/ 0 w 5"/>
                  <a:gd name="T3" fmla="*/ 2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2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9" name="Freeform 2556"/>
              <p:cNvSpPr>
                <a:spLocks/>
              </p:cNvSpPr>
              <p:nvPr/>
            </p:nvSpPr>
            <p:spPr bwMode="auto">
              <a:xfrm>
                <a:off x="2793" y="153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0" name="Freeform 2557"/>
              <p:cNvSpPr>
                <a:spLocks/>
              </p:cNvSpPr>
              <p:nvPr/>
            </p:nvSpPr>
            <p:spPr bwMode="auto">
              <a:xfrm>
                <a:off x="2857" y="1542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1" name="Freeform 2558"/>
              <p:cNvSpPr>
                <a:spLocks/>
              </p:cNvSpPr>
              <p:nvPr/>
            </p:nvSpPr>
            <p:spPr bwMode="auto">
              <a:xfrm>
                <a:off x="2747" y="1544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" name="Freeform 2559"/>
              <p:cNvSpPr>
                <a:spLocks noEditPoints="1"/>
              </p:cNvSpPr>
              <p:nvPr/>
            </p:nvSpPr>
            <p:spPr bwMode="auto">
              <a:xfrm>
                <a:off x="2960" y="1261"/>
                <a:ext cx="14" cy="12"/>
              </a:xfrm>
              <a:custGeom>
                <a:avLst/>
                <a:gdLst>
                  <a:gd name="T0" fmla="*/ 4 w 14"/>
                  <a:gd name="T1" fmla="*/ 12 h 12"/>
                  <a:gd name="T2" fmla="*/ 4 w 14"/>
                  <a:gd name="T3" fmla="*/ 12 h 12"/>
                  <a:gd name="T4" fmla="*/ 4 w 14"/>
                  <a:gd name="T5" fmla="*/ 12 h 12"/>
                  <a:gd name="T6" fmla="*/ 4 w 14"/>
                  <a:gd name="T7" fmla="*/ 12 h 12"/>
                  <a:gd name="T8" fmla="*/ 4 w 14"/>
                  <a:gd name="T9" fmla="*/ 12 h 12"/>
                  <a:gd name="T10" fmla="*/ 4 w 14"/>
                  <a:gd name="T11" fmla="*/ 12 h 12"/>
                  <a:gd name="T12" fmla="*/ 4 w 14"/>
                  <a:gd name="T13" fmla="*/ 12 h 12"/>
                  <a:gd name="T14" fmla="*/ 7 w 14"/>
                  <a:gd name="T15" fmla="*/ 12 h 12"/>
                  <a:gd name="T16" fmla="*/ 7 w 14"/>
                  <a:gd name="T17" fmla="*/ 12 h 12"/>
                  <a:gd name="T18" fmla="*/ 7 w 14"/>
                  <a:gd name="T19" fmla="*/ 12 h 12"/>
                  <a:gd name="T20" fmla="*/ 2 w 14"/>
                  <a:gd name="T21" fmla="*/ 12 h 12"/>
                  <a:gd name="T22" fmla="*/ 7 w 14"/>
                  <a:gd name="T23" fmla="*/ 10 h 12"/>
                  <a:gd name="T24" fmla="*/ 7 w 14"/>
                  <a:gd name="T25" fmla="*/ 12 h 12"/>
                  <a:gd name="T26" fmla="*/ 7 w 14"/>
                  <a:gd name="T27" fmla="*/ 10 h 12"/>
                  <a:gd name="T28" fmla="*/ 9 w 14"/>
                  <a:gd name="T29" fmla="*/ 10 h 12"/>
                  <a:gd name="T30" fmla="*/ 0 w 14"/>
                  <a:gd name="T31" fmla="*/ 10 h 12"/>
                  <a:gd name="T32" fmla="*/ 7 w 14"/>
                  <a:gd name="T33" fmla="*/ 10 h 12"/>
                  <a:gd name="T34" fmla="*/ 7 w 14"/>
                  <a:gd name="T35" fmla="*/ 10 h 12"/>
                  <a:gd name="T36" fmla="*/ 7 w 14"/>
                  <a:gd name="T37" fmla="*/ 10 h 12"/>
                  <a:gd name="T38" fmla="*/ 7 w 14"/>
                  <a:gd name="T39" fmla="*/ 10 h 12"/>
                  <a:gd name="T40" fmla="*/ 4 w 14"/>
                  <a:gd name="T41" fmla="*/ 10 h 12"/>
                  <a:gd name="T42" fmla="*/ 4 w 14"/>
                  <a:gd name="T43" fmla="*/ 10 h 12"/>
                  <a:gd name="T44" fmla="*/ 4 w 14"/>
                  <a:gd name="T45" fmla="*/ 10 h 12"/>
                  <a:gd name="T46" fmla="*/ 2 w 14"/>
                  <a:gd name="T47" fmla="*/ 10 h 12"/>
                  <a:gd name="T48" fmla="*/ 2 w 14"/>
                  <a:gd name="T49" fmla="*/ 10 h 12"/>
                  <a:gd name="T50" fmla="*/ 2 w 14"/>
                  <a:gd name="T51" fmla="*/ 10 h 12"/>
                  <a:gd name="T52" fmla="*/ 2 w 14"/>
                  <a:gd name="T53" fmla="*/ 10 h 12"/>
                  <a:gd name="T54" fmla="*/ 4 w 14"/>
                  <a:gd name="T55" fmla="*/ 10 h 12"/>
                  <a:gd name="T56" fmla="*/ 4 w 14"/>
                  <a:gd name="T57" fmla="*/ 10 h 12"/>
                  <a:gd name="T58" fmla="*/ 2 w 14"/>
                  <a:gd name="T59" fmla="*/ 10 h 12"/>
                  <a:gd name="T60" fmla="*/ 2 w 14"/>
                  <a:gd name="T61" fmla="*/ 10 h 12"/>
                  <a:gd name="T62" fmla="*/ 2 w 14"/>
                  <a:gd name="T63" fmla="*/ 10 h 12"/>
                  <a:gd name="T64" fmla="*/ 0 w 14"/>
                  <a:gd name="T65" fmla="*/ 10 h 12"/>
                  <a:gd name="T66" fmla="*/ 0 w 14"/>
                  <a:gd name="T67" fmla="*/ 10 h 12"/>
                  <a:gd name="T68" fmla="*/ 2 w 14"/>
                  <a:gd name="T69" fmla="*/ 10 h 12"/>
                  <a:gd name="T70" fmla="*/ 7 w 14"/>
                  <a:gd name="T71" fmla="*/ 7 h 12"/>
                  <a:gd name="T72" fmla="*/ 9 w 14"/>
                  <a:gd name="T73" fmla="*/ 7 h 12"/>
                  <a:gd name="T74" fmla="*/ 4 w 14"/>
                  <a:gd name="T75" fmla="*/ 7 h 12"/>
                  <a:gd name="T76" fmla="*/ 4 w 14"/>
                  <a:gd name="T77" fmla="*/ 10 h 12"/>
                  <a:gd name="T78" fmla="*/ 4 w 14"/>
                  <a:gd name="T79" fmla="*/ 7 h 12"/>
                  <a:gd name="T80" fmla="*/ 7 w 14"/>
                  <a:gd name="T81" fmla="*/ 10 h 12"/>
                  <a:gd name="T82" fmla="*/ 7 w 14"/>
                  <a:gd name="T83" fmla="*/ 7 h 12"/>
                  <a:gd name="T84" fmla="*/ 7 w 14"/>
                  <a:gd name="T85" fmla="*/ 10 h 12"/>
                  <a:gd name="T86" fmla="*/ 12 w 14"/>
                  <a:gd name="T87" fmla="*/ 7 h 12"/>
                  <a:gd name="T88" fmla="*/ 9 w 14"/>
                  <a:gd name="T89" fmla="*/ 7 h 12"/>
                  <a:gd name="T90" fmla="*/ 9 w 14"/>
                  <a:gd name="T91" fmla="*/ 10 h 12"/>
                  <a:gd name="T92" fmla="*/ 9 w 14"/>
                  <a:gd name="T93" fmla="*/ 10 h 12"/>
                  <a:gd name="T94" fmla="*/ 9 w 14"/>
                  <a:gd name="T95" fmla="*/ 10 h 12"/>
                  <a:gd name="T96" fmla="*/ 9 w 14"/>
                  <a:gd name="T97" fmla="*/ 7 h 12"/>
                  <a:gd name="T98" fmla="*/ 9 w 14"/>
                  <a:gd name="T99" fmla="*/ 7 h 12"/>
                  <a:gd name="T100" fmla="*/ 12 w 14"/>
                  <a:gd name="T101" fmla="*/ 7 h 12"/>
                  <a:gd name="T102" fmla="*/ 12 w 14"/>
                  <a:gd name="T103" fmla="*/ 7 h 12"/>
                  <a:gd name="T104" fmla="*/ 12 w 14"/>
                  <a:gd name="T105" fmla="*/ 7 h 12"/>
                  <a:gd name="T106" fmla="*/ 14 w 14"/>
                  <a:gd name="T107" fmla="*/ 2 h 12"/>
                  <a:gd name="T108" fmla="*/ 14 w 14"/>
                  <a:gd name="T109" fmla="*/ 2 h 12"/>
                  <a:gd name="T110" fmla="*/ 12 w 14"/>
                  <a:gd name="T111" fmla="*/ 2 h 12"/>
                  <a:gd name="T112" fmla="*/ 9 w 14"/>
                  <a:gd name="T113" fmla="*/ 0 h 12"/>
                  <a:gd name="T114" fmla="*/ 12 w 14"/>
                  <a:gd name="T1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" h="12">
                    <a:moveTo>
                      <a:pt x="4" y="12"/>
                    </a:move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close/>
                    <a:moveTo>
                      <a:pt x="4" y="12"/>
                    </a:move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close/>
                    <a:moveTo>
                      <a:pt x="7" y="12"/>
                    </a:move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close/>
                    <a:moveTo>
                      <a:pt x="2" y="12"/>
                    </a:moveTo>
                    <a:lnTo>
                      <a:pt x="2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close/>
                    <a:moveTo>
                      <a:pt x="7" y="12"/>
                    </a:move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close/>
                    <a:moveTo>
                      <a:pt x="7" y="10"/>
                    </a:moveTo>
                    <a:lnTo>
                      <a:pt x="7" y="12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7" y="10"/>
                    </a:lnTo>
                    <a:close/>
                    <a:moveTo>
                      <a:pt x="2" y="1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  <a:moveTo>
                      <a:pt x="7" y="10"/>
                    </a:move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close/>
                    <a:moveTo>
                      <a:pt x="7" y="10"/>
                    </a:moveTo>
                    <a:lnTo>
                      <a:pt x="7" y="10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7" y="10"/>
                    </a:lnTo>
                    <a:close/>
                    <a:moveTo>
                      <a:pt x="2" y="10"/>
                    </a:move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  <a:moveTo>
                      <a:pt x="2" y="10"/>
                    </a:move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  <a:moveTo>
                      <a:pt x="7" y="10"/>
                    </a:move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10"/>
                    </a:lnTo>
                    <a:close/>
                    <a:moveTo>
                      <a:pt x="9" y="7"/>
                    </a:move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close/>
                    <a:moveTo>
                      <a:pt x="4" y="7"/>
                    </a:move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close/>
                    <a:moveTo>
                      <a:pt x="7" y="10"/>
                    </a:move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10"/>
                    </a:lnTo>
                    <a:close/>
                    <a:moveTo>
                      <a:pt x="12" y="7"/>
                    </a:move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close/>
                    <a:moveTo>
                      <a:pt x="12" y="7"/>
                    </a:move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close/>
                    <a:moveTo>
                      <a:pt x="12" y="0"/>
                    </a:moveTo>
                    <a:lnTo>
                      <a:pt x="12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" name="Freeform 2560"/>
              <p:cNvSpPr>
                <a:spLocks noEditPoints="1"/>
              </p:cNvSpPr>
              <p:nvPr/>
            </p:nvSpPr>
            <p:spPr bwMode="auto">
              <a:xfrm>
                <a:off x="2960" y="1261"/>
                <a:ext cx="14" cy="12"/>
              </a:xfrm>
              <a:custGeom>
                <a:avLst/>
                <a:gdLst>
                  <a:gd name="T0" fmla="*/ 4 w 14"/>
                  <a:gd name="T1" fmla="*/ 12 h 12"/>
                  <a:gd name="T2" fmla="*/ 4 w 14"/>
                  <a:gd name="T3" fmla="*/ 12 h 12"/>
                  <a:gd name="T4" fmla="*/ 4 w 14"/>
                  <a:gd name="T5" fmla="*/ 12 h 12"/>
                  <a:gd name="T6" fmla="*/ 4 w 14"/>
                  <a:gd name="T7" fmla="*/ 12 h 12"/>
                  <a:gd name="T8" fmla="*/ 4 w 14"/>
                  <a:gd name="T9" fmla="*/ 12 h 12"/>
                  <a:gd name="T10" fmla="*/ 4 w 14"/>
                  <a:gd name="T11" fmla="*/ 12 h 12"/>
                  <a:gd name="T12" fmla="*/ 4 w 14"/>
                  <a:gd name="T13" fmla="*/ 12 h 12"/>
                  <a:gd name="T14" fmla="*/ 7 w 14"/>
                  <a:gd name="T15" fmla="*/ 12 h 12"/>
                  <a:gd name="T16" fmla="*/ 7 w 14"/>
                  <a:gd name="T17" fmla="*/ 12 h 12"/>
                  <a:gd name="T18" fmla="*/ 7 w 14"/>
                  <a:gd name="T19" fmla="*/ 12 h 12"/>
                  <a:gd name="T20" fmla="*/ 2 w 14"/>
                  <a:gd name="T21" fmla="*/ 12 h 12"/>
                  <a:gd name="T22" fmla="*/ 7 w 14"/>
                  <a:gd name="T23" fmla="*/ 10 h 12"/>
                  <a:gd name="T24" fmla="*/ 7 w 14"/>
                  <a:gd name="T25" fmla="*/ 12 h 12"/>
                  <a:gd name="T26" fmla="*/ 7 w 14"/>
                  <a:gd name="T27" fmla="*/ 10 h 12"/>
                  <a:gd name="T28" fmla="*/ 9 w 14"/>
                  <a:gd name="T29" fmla="*/ 10 h 12"/>
                  <a:gd name="T30" fmla="*/ 0 w 14"/>
                  <a:gd name="T31" fmla="*/ 10 h 12"/>
                  <a:gd name="T32" fmla="*/ 7 w 14"/>
                  <a:gd name="T33" fmla="*/ 10 h 12"/>
                  <a:gd name="T34" fmla="*/ 7 w 14"/>
                  <a:gd name="T35" fmla="*/ 10 h 12"/>
                  <a:gd name="T36" fmla="*/ 7 w 14"/>
                  <a:gd name="T37" fmla="*/ 10 h 12"/>
                  <a:gd name="T38" fmla="*/ 7 w 14"/>
                  <a:gd name="T39" fmla="*/ 10 h 12"/>
                  <a:gd name="T40" fmla="*/ 4 w 14"/>
                  <a:gd name="T41" fmla="*/ 10 h 12"/>
                  <a:gd name="T42" fmla="*/ 4 w 14"/>
                  <a:gd name="T43" fmla="*/ 10 h 12"/>
                  <a:gd name="T44" fmla="*/ 4 w 14"/>
                  <a:gd name="T45" fmla="*/ 10 h 12"/>
                  <a:gd name="T46" fmla="*/ 2 w 14"/>
                  <a:gd name="T47" fmla="*/ 10 h 12"/>
                  <a:gd name="T48" fmla="*/ 2 w 14"/>
                  <a:gd name="T49" fmla="*/ 10 h 12"/>
                  <a:gd name="T50" fmla="*/ 2 w 14"/>
                  <a:gd name="T51" fmla="*/ 10 h 12"/>
                  <a:gd name="T52" fmla="*/ 2 w 14"/>
                  <a:gd name="T53" fmla="*/ 10 h 12"/>
                  <a:gd name="T54" fmla="*/ 4 w 14"/>
                  <a:gd name="T55" fmla="*/ 10 h 12"/>
                  <a:gd name="T56" fmla="*/ 4 w 14"/>
                  <a:gd name="T57" fmla="*/ 10 h 12"/>
                  <a:gd name="T58" fmla="*/ 2 w 14"/>
                  <a:gd name="T59" fmla="*/ 10 h 12"/>
                  <a:gd name="T60" fmla="*/ 2 w 14"/>
                  <a:gd name="T61" fmla="*/ 10 h 12"/>
                  <a:gd name="T62" fmla="*/ 2 w 14"/>
                  <a:gd name="T63" fmla="*/ 10 h 12"/>
                  <a:gd name="T64" fmla="*/ 0 w 14"/>
                  <a:gd name="T65" fmla="*/ 10 h 12"/>
                  <a:gd name="T66" fmla="*/ 0 w 14"/>
                  <a:gd name="T67" fmla="*/ 10 h 12"/>
                  <a:gd name="T68" fmla="*/ 2 w 14"/>
                  <a:gd name="T69" fmla="*/ 10 h 12"/>
                  <a:gd name="T70" fmla="*/ 7 w 14"/>
                  <a:gd name="T71" fmla="*/ 7 h 12"/>
                  <a:gd name="T72" fmla="*/ 9 w 14"/>
                  <a:gd name="T73" fmla="*/ 7 h 12"/>
                  <a:gd name="T74" fmla="*/ 4 w 14"/>
                  <a:gd name="T75" fmla="*/ 7 h 12"/>
                  <a:gd name="T76" fmla="*/ 4 w 14"/>
                  <a:gd name="T77" fmla="*/ 10 h 12"/>
                  <a:gd name="T78" fmla="*/ 4 w 14"/>
                  <a:gd name="T79" fmla="*/ 7 h 12"/>
                  <a:gd name="T80" fmla="*/ 7 w 14"/>
                  <a:gd name="T81" fmla="*/ 10 h 12"/>
                  <a:gd name="T82" fmla="*/ 7 w 14"/>
                  <a:gd name="T83" fmla="*/ 7 h 12"/>
                  <a:gd name="T84" fmla="*/ 7 w 14"/>
                  <a:gd name="T85" fmla="*/ 10 h 12"/>
                  <a:gd name="T86" fmla="*/ 12 w 14"/>
                  <a:gd name="T87" fmla="*/ 7 h 12"/>
                  <a:gd name="T88" fmla="*/ 9 w 14"/>
                  <a:gd name="T89" fmla="*/ 7 h 12"/>
                  <a:gd name="T90" fmla="*/ 9 w 14"/>
                  <a:gd name="T91" fmla="*/ 10 h 12"/>
                  <a:gd name="T92" fmla="*/ 9 w 14"/>
                  <a:gd name="T93" fmla="*/ 10 h 12"/>
                  <a:gd name="T94" fmla="*/ 9 w 14"/>
                  <a:gd name="T95" fmla="*/ 10 h 12"/>
                  <a:gd name="T96" fmla="*/ 9 w 14"/>
                  <a:gd name="T97" fmla="*/ 7 h 12"/>
                  <a:gd name="T98" fmla="*/ 9 w 14"/>
                  <a:gd name="T99" fmla="*/ 7 h 12"/>
                  <a:gd name="T100" fmla="*/ 12 w 14"/>
                  <a:gd name="T101" fmla="*/ 7 h 12"/>
                  <a:gd name="T102" fmla="*/ 12 w 14"/>
                  <a:gd name="T103" fmla="*/ 7 h 12"/>
                  <a:gd name="T104" fmla="*/ 12 w 14"/>
                  <a:gd name="T105" fmla="*/ 7 h 12"/>
                  <a:gd name="T106" fmla="*/ 14 w 14"/>
                  <a:gd name="T107" fmla="*/ 2 h 12"/>
                  <a:gd name="T108" fmla="*/ 14 w 14"/>
                  <a:gd name="T109" fmla="*/ 2 h 12"/>
                  <a:gd name="T110" fmla="*/ 12 w 14"/>
                  <a:gd name="T111" fmla="*/ 2 h 12"/>
                  <a:gd name="T112" fmla="*/ 9 w 14"/>
                  <a:gd name="T113" fmla="*/ 0 h 12"/>
                  <a:gd name="T114" fmla="*/ 12 w 14"/>
                  <a:gd name="T1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" h="12">
                    <a:moveTo>
                      <a:pt x="4" y="12"/>
                    </a:move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moveTo>
                      <a:pt x="4" y="12"/>
                    </a:move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moveTo>
                      <a:pt x="7" y="12"/>
                    </a:move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moveTo>
                      <a:pt x="2" y="12"/>
                    </a:moveTo>
                    <a:lnTo>
                      <a:pt x="2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moveTo>
                      <a:pt x="7" y="12"/>
                    </a:move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moveTo>
                      <a:pt x="7" y="10"/>
                    </a:moveTo>
                    <a:lnTo>
                      <a:pt x="7" y="12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7" y="10"/>
                    </a:lnTo>
                    <a:moveTo>
                      <a:pt x="2" y="1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moveTo>
                      <a:pt x="7" y="10"/>
                    </a:move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moveTo>
                      <a:pt x="7" y="10"/>
                    </a:moveTo>
                    <a:lnTo>
                      <a:pt x="7" y="10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7" y="10"/>
                    </a:lnTo>
                    <a:moveTo>
                      <a:pt x="2" y="10"/>
                    </a:move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moveTo>
                      <a:pt x="2" y="10"/>
                    </a:move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moveTo>
                      <a:pt x="7" y="10"/>
                    </a:move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10"/>
                    </a:lnTo>
                    <a:moveTo>
                      <a:pt x="9" y="7"/>
                    </a:move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moveTo>
                      <a:pt x="4" y="7"/>
                    </a:move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moveTo>
                      <a:pt x="7" y="10"/>
                    </a:move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10"/>
                    </a:lnTo>
                    <a:moveTo>
                      <a:pt x="12" y="7"/>
                    </a:move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moveTo>
                      <a:pt x="12" y="7"/>
                    </a:move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moveTo>
                      <a:pt x="12" y="0"/>
                    </a:moveTo>
                    <a:lnTo>
                      <a:pt x="12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4" name="Freeform 2561"/>
              <p:cNvSpPr>
                <a:spLocks noEditPoints="1"/>
              </p:cNvSpPr>
              <p:nvPr/>
            </p:nvSpPr>
            <p:spPr bwMode="auto">
              <a:xfrm>
                <a:off x="2952" y="1271"/>
                <a:ext cx="12" cy="19"/>
              </a:xfrm>
              <a:custGeom>
                <a:avLst/>
                <a:gdLst>
                  <a:gd name="T0" fmla="*/ 8 w 12"/>
                  <a:gd name="T1" fmla="*/ 17 h 19"/>
                  <a:gd name="T2" fmla="*/ 10 w 12"/>
                  <a:gd name="T3" fmla="*/ 19 h 19"/>
                  <a:gd name="T4" fmla="*/ 10 w 12"/>
                  <a:gd name="T5" fmla="*/ 19 h 19"/>
                  <a:gd name="T6" fmla="*/ 12 w 12"/>
                  <a:gd name="T7" fmla="*/ 19 h 19"/>
                  <a:gd name="T8" fmla="*/ 12 w 12"/>
                  <a:gd name="T9" fmla="*/ 19 h 19"/>
                  <a:gd name="T10" fmla="*/ 12 w 12"/>
                  <a:gd name="T11" fmla="*/ 19 h 19"/>
                  <a:gd name="T12" fmla="*/ 10 w 12"/>
                  <a:gd name="T13" fmla="*/ 19 h 19"/>
                  <a:gd name="T14" fmla="*/ 8 w 12"/>
                  <a:gd name="T15" fmla="*/ 19 h 19"/>
                  <a:gd name="T16" fmla="*/ 8 w 12"/>
                  <a:gd name="T17" fmla="*/ 19 h 19"/>
                  <a:gd name="T18" fmla="*/ 5 w 12"/>
                  <a:gd name="T19" fmla="*/ 19 h 19"/>
                  <a:gd name="T20" fmla="*/ 5 w 12"/>
                  <a:gd name="T21" fmla="*/ 19 h 19"/>
                  <a:gd name="T22" fmla="*/ 5 w 12"/>
                  <a:gd name="T23" fmla="*/ 19 h 19"/>
                  <a:gd name="T24" fmla="*/ 5 w 12"/>
                  <a:gd name="T25" fmla="*/ 17 h 19"/>
                  <a:gd name="T26" fmla="*/ 8 w 12"/>
                  <a:gd name="T27" fmla="*/ 17 h 19"/>
                  <a:gd name="T28" fmla="*/ 12 w 12"/>
                  <a:gd name="T29" fmla="*/ 17 h 19"/>
                  <a:gd name="T30" fmla="*/ 12 w 12"/>
                  <a:gd name="T31" fmla="*/ 17 h 19"/>
                  <a:gd name="T32" fmla="*/ 8 w 12"/>
                  <a:gd name="T33" fmla="*/ 2 h 19"/>
                  <a:gd name="T34" fmla="*/ 3 w 12"/>
                  <a:gd name="T35" fmla="*/ 2 h 19"/>
                  <a:gd name="T36" fmla="*/ 3 w 12"/>
                  <a:gd name="T37" fmla="*/ 2 h 19"/>
                  <a:gd name="T38" fmla="*/ 0 w 12"/>
                  <a:gd name="T39" fmla="*/ 2 h 19"/>
                  <a:gd name="T40" fmla="*/ 5 w 12"/>
                  <a:gd name="T41" fmla="*/ 2 h 19"/>
                  <a:gd name="T42" fmla="*/ 5 w 12"/>
                  <a:gd name="T43" fmla="*/ 2 h 19"/>
                  <a:gd name="T44" fmla="*/ 8 w 12"/>
                  <a:gd name="T45" fmla="*/ 2 h 19"/>
                  <a:gd name="T46" fmla="*/ 5 w 12"/>
                  <a:gd name="T47" fmla="*/ 2 h 19"/>
                  <a:gd name="T48" fmla="*/ 10 w 12"/>
                  <a:gd name="T49" fmla="*/ 2 h 19"/>
                  <a:gd name="T50" fmla="*/ 10 w 12"/>
                  <a:gd name="T51" fmla="*/ 2 h 19"/>
                  <a:gd name="T52" fmla="*/ 10 w 12"/>
                  <a:gd name="T53" fmla="*/ 2 h 19"/>
                  <a:gd name="T54" fmla="*/ 10 w 12"/>
                  <a:gd name="T55" fmla="*/ 2 h 19"/>
                  <a:gd name="T56" fmla="*/ 10 w 12"/>
                  <a:gd name="T57" fmla="*/ 2 h 19"/>
                  <a:gd name="T58" fmla="*/ 10 w 12"/>
                  <a:gd name="T59" fmla="*/ 2 h 19"/>
                  <a:gd name="T60" fmla="*/ 10 w 12"/>
                  <a:gd name="T61" fmla="*/ 2 h 19"/>
                  <a:gd name="T62" fmla="*/ 10 w 12"/>
                  <a:gd name="T63" fmla="*/ 2 h 19"/>
                  <a:gd name="T64" fmla="*/ 8 w 12"/>
                  <a:gd name="T65" fmla="*/ 2 h 19"/>
                  <a:gd name="T66" fmla="*/ 8 w 12"/>
                  <a:gd name="T67" fmla="*/ 2 h 19"/>
                  <a:gd name="T68" fmla="*/ 8 w 12"/>
                  <a:gd name="T69" fmla="*/ 2 h 19"/>
                  <a:gd name="T70" fmla="*/ 8 w 12"/>
                  <a:gd name="T71" fmla="*/ 2 h 19"/>
                  <a:gd name="T72" fmla="*/ 10 w 12"/>
                  <a:gd name="T73" fmla="*/ 2 h 19"/>
                  <a:gd name="T74" fmla="*/ 5 w 12"/>
                  <a:gd name="T75" fmla="*/ 2 h 19"/>
                  <a:gd name="T76" fmla="*/ 5 w 12"/>
                  <a:gd name="T77" fmla="*/ 2 h 19"/>
                  <a:gd name="T78" fmla="*/ 5 w 12"/>
                  <a:gd name="T79" fmla="*/ 2 h 19"/>
                  <a:gd name="T80" fmla="*/ 3 w 12"/>
                  <a:gd name="T81" fmla="*/ 2 h 19"/>
                  <a:gd name="T82" fmla="*/ 3 w 12"/>
                  <a:gd name="T83" fmla="*/ 2 h 19"/>
                  <a:gd name="T84" fmla="*/ 3 w 12"/>
                  <a:gd name="T85" fmla="*/ 2 h 19"/>
                  <a:gd name="T86" fmla="*/ 3 w 12"/>
                  <a:gd name="T87" fmla="*/ 2 h 19"/>
                  <a:gd name="T88" fmla="*/ 0 w 12"/>
                  <a:gd name="T89" fmla="*/ 2 h 19"/>
                  <a:gd name="T90" fmla="*/ 3 w 12"/>
                  <a:gd name="T91" fmla="*/ 2 h 19"/>
                  <a:gd name="T92" fmla="*/ 3 w 12"/>
                  <a:gd name="T93" fmla="*/ 2 h 19"/>
                  <a:gd name="T94" fmla="*/ 3 w 12"/>
                  <a:gd name="T95" fmla="*/ 2 h 19"/>
                  <a:gd name="T96" fmla="*/ 3 w 12"/>
                  <a:gd name="T97" fmla="*/ 2 h 19"/>
                  <a:gd name="T98" fmla="*/ 3 w 12"/>
                  <a:gd name="T99" fmla="*/ 0 h 19"/>
                  <a:gd name="T100" fmla="*/ 5 w 12"/>
                  <a:gd name="T101" fmla="*/ 0 h 19"/>
                  <a:gd name="T102" fmla="*/ 5 w 12"/>
                  <a:gd name="T103" fmla="*/ 0 h 19"/>
                  <a:gd name="T104" fmla="*/ 5 w 12"/>
                  <a:gd name="T10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7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close/>
                    <a:moveTo>
                      <a:pt x="12" y="17"/>
                    </a:move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close/>
                    <a:moveTo>
                      <a:pt x="8" y="2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  <a:moveTo>
                      <a:pt x="3" y="2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" y="2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  <a:moveTo>
                      <a:pt x="8" y="2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  <a:moveTo>
                      <a:pt x="5" y="2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  <a:moveTo>
                      <a:pt x="10" y="2"/>
                    </a:move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2"/>
                    </a:lnTo>
                    <a:close/>
                    <a:moveTo>
                      <a:pt x="5" y="2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2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  <a:moveTo>
                      <a:pt x="8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E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" name="Freeform 2562"/>
              <p:cNvSpPr>
                <a:spLocks noEditPoints="1"/>
              </p:cNvSpPr>
              <p:nvPr/>
            </p:nvSpPr>
            <p:spPr bwMode="auto">
              <a:xfrm>
                <a:off x="2952" y="1271"/>
                <a:ext cx="12" cy="19"/>
              </a:xfrm>
              <a:custGeom>
                <a:avLst/>
                <a:gdLst>
                  <a:gd name="T0" fmla="*/ 8 w 12"/>
                  <a:gd name="T1" fmla="*/ 17 h 19"/>
                  <a:gd name="T2" fmla="*/ 10 w 12"/>
                  <a:gd name="T3" fmla="*/ 19 h 19"/>
                  <a:gd name="T4" fmla="*/ 10 w 12"/>
                  <a:gd name="T5" fmla="*/ 19 h 19"/>
                  <a:gd name="T6" fmla="*/ 12 w 12"/>
                  <a:gd name="T7" fmla="*/ 19 h 19"/>
                  <a:gd name="T8" fmla="*/ 12 w 12"/>
                  <a:gd name="T9" fmla="*/ 19 h 19"/>
                  <a:gd name="T10" fmla="*/ 12 w 12"/>
                  <a:gd name="T11" fmla="*/ 19 h 19"/>
                  <a:gd name="T12" fmla="*/ 10 w 12"/>
                  <a:gd name="T13" fmla="*/ 19 h 19"/>
                  <a:gd name="T14" fmla="*/ 8 w 12"/>
                  <a:gd name="T15" fmla="*/ 19 h 19"/>
                  <a:gd name="T16" fmla="*/ 8 w 12"/>
                  <a:gd name="T17" fmla="*/ 19 h 19"/>
                  <a:gd name="T18" fmla="*/ 5 w 12"/>
                  <a:gd name="T19" fmla="*/ 19 h 19"/>
                  <a:gd name="T20" fmla="*/ 5 w 12"/>
                  <a:gd name="T21" fmla="*/ 19 h 19"/>
                  <a:gd name="T22" fmla="*/ 5 w 12"/>
                  <a:gd name="T23" fmla="*/ 19 h 19"/>
                  <a:gd name="T24" fmla="*/ 5 w 12"/>
                  <a:gd name="T25" fmla="*/ 17 h 19"/>
                  <a:gd name="T26" fmla="*/ 8 w 12"/>
                  <a:gd name="T27" fmla="*/ 17 h 19"/>
                  <a:gd name="T28" fmla="*/ 12 w 12"/>
                  <a:gd name="T29" fmla="*/ 17 h 19"/>
                  <a:gd name="T30" fmla="*/ 12 w 12"/>
                  <a:gd name="T31" fmla="*/ 17 h 19"/>
                  <a:gd name="T32" fmla="*/ 8 w 12"/>
                  <a:gd name="T33" fmla="*/ 2 h 19"/>
                  <a:gd name="T34" fmla="*/ 3 w 12"/>
                  <a:gd name="T35" fmla="*/ 2 h 19"/>
                  <a:gd name="T36" fmla="*/ 3 w 12"/>
                  <a:gd name="T37" fmla="*/ 2 h 19"/>
                  <a:gd name="T38" fmla="*/ 0 w 12"/>
                  <a:gd name="T39" fmla="*/ 2 h 19"/>
                  <a:gd name="T40" fmla="*/ 5 w 12"/>
                  <a:gd name="T41" fmla="*/ 2 h 19"/>
                  <a:gd name="T42" fmla="*/ 5 w 12"/>
                  <a:gd name="T43" fmla="*/ 2 h 19"/>
                  <a:gd name="T44" fmla="*/ 8 w 12"/>
                  <a:gd name="T45" fmla="*/ 2 h 19"/>
                  <a:gd name="T46" fmla="*/ 5 w 12"/>
                  <a:gd name="T47" fmla="*/ 2 h 19"/>
                  <a:gd name="T48" fmla="*/ 10 w 12"/>
                  <a:gd name="T49" fmla="*/ 2 h 19"/>
                  <a:gd name="T50" fmla="*/ 10 w 12"/>
                  <a:gd name="T51" fmla="*/ 2 h 19"/>
                  <a:gd name="T52" fmla="*/ 10 w 12"/>
                  <a:gd name="T53" fmla="*/ 2 h 19"/>
                  <a:gd name="T54" fmla="*/ 10 w 12"/>
                  <a:gd name="T55" fmla="*/ 2 h 19"/>
                  <a:gd name="T56" fmla="*/ 10 w 12"/>
                  <a:gd name="T57" fmla="*/ 2 h 19"/>
                  <a:gd name="T58" fmla="*/ 10 w 12"/>
                  <a:gd name="T59" fmla="*/ 2 h 19"/>
                  <a:gd name="T60" fmla="*/ 10 w 12"/>
                  <a:gd name="T61" fmla="*/ 2 h 19"/>
                  <a:gd name="T62" fmla="*/ 10 w 12"/>
                  <a:gd name="T63" fmla="*/ 2 h 19"/>
                  <a:gd name="T64" fmla="*/ 8 w 12"/>
                  <a:gd name="T65" fmla="*/ 2 h 19"/>
                  <a:gd name="T66" fmla="*/ 8 w 12"/>
                  <a:gd name="T67" fmla="*/ 2 h 19"/>
                  <a:gd name="T68" fmla="*/ 8 w 12"/>
                  <a:gd name="T69" fmla="*/ 2 h 19"/>
                  <a:gd name="T70" fmla="*/ 8 w 12"/>
                  <a:gd name="T71" fmla="*/ 2 h 19"/>
                  <a:gd name="T72" fmla="*/ 10 w 12"/>
                  <a:gd name="T73" fmla="*/ 2 h 19"/>
                  <a:gd name="T74" fmla="*/ 5 w 12"/>
                  <a:gd name="T75" fmla="*/ 2 h 19"/>
                  <a:gd name="T76" fmla="*/ 5 w 12"/>
                  <a:gd name="T77" fmla="*/ 2 h 19"/>
                  <a:gd name="T78" fmla="*/ 5 w 12"/>
                  <a:gd name="T79" fmla="*/ 2 h 19"/>
                  <a:gd name="T80" fmla="*/ 3 w 12"/>
                  <a:gd name="T81" fmla="*/ 2 h 19"/>
                  <a:gd name="T82" fmla="*/ 3 w 12"/>
                  <a:gd name="T83" fmla="*/ 2 h 19"/>
                  <a:gd name="T84" fmla="*/ 3 w 12"/>
                  <a:gd name="T85" fmla="*/ 2 h 19"/>
                  <a:gd name="T86" fmla="*/ 3 w 12"/>
                  <a:gd name="T87" fmla="*/ 2 h 19"/>
                  <a:gd name="T88" fmla="*/ 0 w 12"/>
                  <a:gd name="T89" fmla="*/ 2 h 19"/>
                  <a:gd name="T90" fmla="*/ 3 w 12"/>
                  <a:gd name="T91" fmla="*/ 2 h 19"/>
                  <a:gd name="T92" fmla="*/ 3 w 12"/>
                  <a:gd name="T93" fmla="*/ 2 h 19"/>
                  <a:gd name="T94" fmla="*/ 3 w 12"/>
                  <a:gd name="T95" fmla="*/ 2 h 19"/>
                  <a:gd name="T96" fmla="*/ 3 w 12"/>
                  <a:gd name="T97" fmla="*/ 2 h 19"/>
                  <a:gd name="T98" fmla="*/ 3 w 12"/>
                  <a:gd name="T99" fmla="*/ 0 h 19"/>
                  <a:gd name="T100" fmla="*/ 5 w 12"/>
                  <a:gd name="T101" fmla="*/ 0 h 19"/>
                  <a:gd name="T102" fmla="*/ 5 w 12"/>
                  <a:gd name="T103" fmla="*/ 0 h 19"/>
                  <a:gd name="T104" fmla="*/ 5 w 12"/>
                  <a:gd name="T10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7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moveTo>
                      <a:pt x="12" y="17"/>
                    </a:move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moveTo>
                      <a:pt x="8" y="2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moveTo>
                      <a:pt x="3" y="2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moveTo>
                      <a:pt x="5" y="2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moveTo>
                      <a:pt x="8" y="2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moveTo>
                      <a:pt x="5" y="2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moveTo>
                      <a:pt x="10" y="2"/>
                    </a:move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2"/>
                    </a:lnTo>
                    <a:moveTo>
                      <a:pt x="5" y="2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2"/>
                    </a:lnTo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moveTo>
                      <a:pt x="8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6" name="Freeform 2563"/>
              <p:cNvSpPr>
                <a:spLocks/>
              </p:cNvSpPr>
              <p:nvPr/>
            </p:nvSpPr>
            <p:spPr bwMode="auto">
              <a:xfrm>
                <a:off x="3270" y="2029"/>
                <a:ext cx="203" cy="100"/>
              </a:xfrm>
              <a:custGeom>
                <a:avLst/>
                <a:gdLst>
                  <a:gd name="T0" fmla="*/ 83 w 83"/>
                  <a:gd name="T1" fmla="*/ 19 h 41"/>
                  <a:gd name="T2" fmla="*/ 82 w 83"/>
                  <a:gd name="T3" fmla="*/ 16 h 41"/>
                  <a:gd name="T4" fmla="*/ 80 w 83"/>
                  <a:gd name="T5" fmla="*/ 13 h 41"/>
                  <a:gd name="T6" fmla="*/ 77 w 83"/>
                  <a:gd name="T7" fmla="*/ 10 h 41"/>
                  <a:gd name="T8" fmla="*/ 74 w 83"/>
                  <a:gd name="T9" fmla="*/ 8 h 41"/>
                  <a:gd name="T10" fmla="*/ 71 w 83"/>
                  <a:gd name="T11" fmla="*/ 6 h 41"/>
                  <a:gd name="T12" fmla="*/ 68 w 83"/>
                  <a:gd name="T13" fmla="*/ 5 h 41"/>
                  <a:gd name="T14" fmla="*/ 65 w 83"/>
                  <a:gd name="T15" fmla="*/ 4 h 41"/>
                  <a:gd name="T16" fmla="*/ 62 w 83"/>
                  <a:gd name="T17" fmla="*/ 3 h 41"/>
                  <a:gd name="T18" fmla="*/ 59 w 83"/>
                  <a:gd name="T19" fmla="*/ 2 h 41"/>
                  <a:gd name="T20" fmla="*/ 56 w 83"/>
                  <a:gd name="T21" fmla="*/ 1 h 41"/>
                  <a:gd name="T22" fmla="*/ 53 w 83"/>
                  <a:gd name="T23" fmla="*/ 1 h 41"/>
                  <a:gd name="T24" fmla="*/ 50 w 83"/>
                  <a:gd name="T25" fmla="*/ 0 h 41"/>
                  <a:gd name="T26" fmla="*/ 47 w 83"/>
                  <a:gd name="T27" fmla="*/ 0 h 41"/>
                  <a:gd name="T28" fmla="*/ 44 w 83"/>
                  <a:gd name="T29" fmla="*/ 0 h 41"/>
                  <a:gd name="T30" fmla="*/ 41 w 83"/>
                  <a:gd name="T31" fmla="*/ 0 h 41"/>
                  <a:gd name="T32" fmla="*/ 38 w 83"/>
                  <a:gd name="T33" fmla="*/ 0 h 41"/>
                  <a:gd name="T34" fmla="*/ 35 w 83"/>
                  <a:gd name="T35" fmla="*/ 0 h 41"/>
                  <a:gd name="T36" fmla="*/ 32 w 83"/>
                  <a:gd name="T37" fmla="*/ 1 h 41"/>
                  <a:gd name="T38" fmla="*/ 29 w 83"/>
                  <a:gd name="T39" fmla="*/ 1 h 41"/>
                  <a:gd name="T40" fmla="*/ 26 w 83"/>
                  <a:gd name="T41" fmla="*/ 1 h 41"/>
                  <a:gd name="T42" fmla="*/ 23 w 83"/>
                  <a:gd name="T43" fmla="*/ 2 h 41"/>
                  <a:gd name="T44" fmla="*/ 20 w 83"/>
                  <a:gd name="T45" fmla="*/ 3 h 41"/>
                  <a:gd name="T46" fmla="*/ 17 w 83"/>
                  <a:gd name="T47" fmla="*/ 4 h 41"/>
                  <a:gd name="T48" fmla="*/ 14 w 83"/>
                  <a:gd name="T49" fmla="*/ 5 h 41"/>
                  <a:gd name="T50" fmla="*/ 11 w 83"/>
                  <a:gd name="T51" fmla="*/ 7 h 41"/>
                  <a:gd name="T52" fmla="*/ 8 w 83"/>
                  <a:gd name="T53" fmla="*/ 8 h 41"/>
                  <a:gd name="T54" fmla="*/ 5 w 83"/>
                  <a:gd name="T55" fmla="*/ 11 h 41"/>
                  <a:gd name="T56" fmla="*/ 2 w 83"/>
                  <a:gd name="T57" fmla="*/ 14 h 41"/>
                  <a:gd name="T58" fmla="*/ 1 w 83"/>
                  <a:gd name="T59" fmla="*/ 17 h 41"/>
                  <a:gd name="T60" fmla="*/ 0 w 83"/>
                  <a:gd name="T61" fmla="*/ 20 h 41"/>
                  <a:gd name="T62" fmla="*/ 0 w 83"/>
                  <a:gd name="T63" fmla="*/ 23 h 41"/>
                  <a:gd name="T64" fmla="*/ 2 w 83"/>
                  <a:gd name="T65" fmla="*/ 26 h 41"/>
                  <a:gd name="T66" fmla="*/ 4 w 83"/>
                  <a:gd name="T67" fmla="*/ 29 h 41"/>
                  <a:gd name="T68" fmla="*/ 7 w 83"/>
                  <a:gd name="T69" fmla="*/ 32 h 41"/>
                  <a:gd name="T70" fmla="*/ 10 w 83"/>
                  <a:gd name="T71" fmla="*/ 34 h 41"/>
                  <a:gd name="T72" fmla="*/ 13 w 83"/>
                  <a:gd name="T73" fmla="*/ 35 h 41"/>
                  <a:gd name="T74" fmla="*/ 16 w 83"/>
                  <a:gd name="T75" fmla="*/ 37 h 41"/>
                  <a:gd name="T76" fmla="*/ 19 w 83"/>
                  <a:gd name="T77" fmla="*/ 38 h 41"/>
                  <a:gd name="T78" fmla="*/ 22 w 83"/>
                  <a:gd name="T79" fmla="*/ 39 h 41"/>
                  <a:gd name="T80" fmla="*/ 25 w 83"/>
                  <a:gd name="T81" fmla="*/ 39 h 41"/>
                  <a:gd name="T82" fmla="*/ 28 w 83"/>
                  <a:gd name="T83" fmla="*/ 40 h 41"/>
                  <a:gd name="T84" fmla="*/ 31 w 83"/>
                  <a:gd name="T85" fmla="*/ 40 h 41"/>
                  <a:gd name="T86" fmla="*/ 34 w 83"/>
                  <a:gd name="T87" fmla="*/ 41 h 41"/>
                  <a:gd name="T88" fmla="*/ 37 w 83"/>
                  <a:gd name="T89" fmla="*/ 41 h 41"/>
                  <a:gd name="T90" fmla="*/ 40 w 83"/>
                  <a:gd name="T91" fmla="*/ 41 h 41"/>
                  <a:gd name="T92" fmla="*/ 43 w 83"/>
                  <a:gd name="T93" fmla="*/ 41 h 41"/>
                  <a:gd name="T94" fmla="*/ 45 w 83"/>
                  <a:gd name="T9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3" h="41">
                    <a:moveTo>
                      <a:pt x="83" y="21"/>
                    </a:moveTo>
                    <a:lnTo>
                      <a:pt x="83" y="20"/>
                    </a:lnTo>
                    <a:lnTo>
                      <a:pt x="83" y="19"/>
                    </a:lnTo>
                    <a:lnTo>
                      <a:pt x="83" y="18"/>
                    </a:lnTo>
                    <a:lnTo>
                      <a:pt x="82" y="17"/>
                    </a:lnTo>
                    <a:lnTo>
                      <a:pt x="82" y="16"/>
                    </a:lnTo>
                    <a:lnTo>
                      <a:pt x="81" y="15"/>
                    </a:lnTo>
                    <a:lnTo>
                      <a:pt x="81" y="14"/>
                    </a:lnTo>
                    <a:lnTo>
                      <a:pt x="80" y="13"/>
                    </a:lnTo>
                    <a:lnTo>
                      <a:pt x="79" y="12"/>
                    </a:lnTo>
                    <a:lnTo>
                      <a:pt x="78" y="11"/>
                    </a:lnTo>
                    <a:lnTo>
                      <a:pt x="77" y="10"/>
                    </a:lnTo>
                    <a:lnTo>
                      <a:pt x="76" y="9"/>
                    </a:lnTo>
                    <a:lnTo>
                      <a:pt x="75" y="8"/>
                    </a:lnTo>
                    <a:lnTo>
                      <a:pt x="74" y="8"/>
                    </a:lnTo>
                    <a:lnTo>
                      <a:pt x="73" y="7"/>
                    </a:lnTo>
                    <a:lnTo>
                      <a:pt x="72" y="7"/>
                    </a:lnTo>
                    <a:lnTo>
                      <a:pt x="71" y="6"/>
                    </a:lnTo>
                    <a:lnTo>
                      <a:pt x="70" y="6"/>
                    </a:lnTo>
                    <a:lnTo>
                      <a:pt x="69" y="5"/>
                    </a:lnTo>
                    <a:lnTo>
                      <a:pt x="68" y="5"/>
                    </a:lnTo>
                    <a:lnTo>
                      <a:pt x="67" y="4"/>
                    </a:lnTo>
                    <a:lnTo>
                      <a:pt x="66" y="4"/>
                    </a:lnTo>
                    <a:lnTo>
                      <a:pt x="65" y="4"/>
                    </a:lnTo>
                    <a:lnTo>
                      <a:pt x="64" y="3"/>
                    </a:lnTo>
                    <a:lnTo>
                      <a:pt x="63" y="3"/>
                    </a:lnTo>
                    <a:lnTo>
                      <a:pt x="62" y="3"/>
                    </a:lnTo>
                    <a:lnTo>
                      <a:pt x="61" y="2"/>
                    </a:lnTo>
                    <a:lnTo>
                      <a:pt x="60" y="2"/>
                    </a:lnTo>
                    <a:lnTo>
                      <a:pt x="59" y="2"/>
                    </a:lnTo>
                    <a:lnTo>
                      <a:pt x="58" y="2"/>
                    </a:lnTo>
                    <a:lnTo>
                      <a:pt x="57" y="1"/>
                    </a:lnTo>
                    <a:lnTo>
                      <a:pt x="56" y="1"/>
                    </a:lnTo>
                    <a:lnTo>
                      <a:pt x="55" y="1"/>
                    </a:lnTo>
                    <a:lnTo>
                      <a:pt x="54" y="1"/>
                    </a:lnTo>
                    <a:lnTo>
                      <a:pt x="53" y="1"/>
                    </a:lnTo>
                    <a:lnTo>
                      <a:pt x="52" y="1"/>
                    </a:lnTo>
                    <a:lnTo>
                      <a:pt x="51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1" y="1"/>
                    </a:lnTo>
                    <a:lnTo>
                      <a:pt x="30" y="1"/>
                    </a:lnTo>
                    <a:lnTo>
                      <a:pt x="29" y="1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5" y="11"/>
                    </a:lnTo>
                    <a:lnTo>
                      <a:pt x="4" y="12"/>
                    </a:lnTo>
                    <a:lnTo>
                      <a:pt x="3" y="13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1" y="16"/>
                    </a:lnTo>
                    <a:lnTo>
                      <a:pt x="1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4"/>
                    </a:lnTo>
                    <a:lnTo>
                      <a:pt x="1" y="25"/>
                    </a:lnTo>
                    <a:lnTo>
                      <a:pt x="2" y="26"/>
                    </a:lnTo>
                    <a:lnTo>
                      <a:pt x="2" y="27"/>
                    </a:lnTo>
                    <a:lnTo>
                      <a:pt x="3" y="28"/>
                    </a:lnTo>
                    <a:lnTo>
                      <a:pt x="4" y="29"/>
                    </a:lnTo>
                    <a:lnTo>
                      <a:pt x="5" y="30"/>
                    </a:lnTo>
                    <a:lnTo>
                      <a:pt x="6" y="31"/>
                    </a:lnTo>
                    <a:lnTo>
                      <a:pt x="7" y="32"/>
                    </a:lnTo>
                    <a:lnTo>
                      <a:pt x="8" y="33"/>
                    </a:lnTo>
                    <a:lnTo>
                      <a:pt x="9" y="33"/>
                    </a:lnTo>
                    <a:lnTo>
                      <a:pt x="10" y="34"/>
                    </a:lnTo>
                    <a:lnTo>
                      <a:pt x="11" y="34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4" y="36"/>
                    </a:lnTo>
                    <a:lnTo>
                      <a:pt x="15" y="36"/>
                    </a:lnTo>
                    <a:lnTo>
                      <a:pt x="16" y="37"/>
                    </a:lnTo>
                    <a:lnTo>
                      <a:pt x="17" y="37"/>
                    </a:lnTo>
                    <a:lnTo>
                      <a:pt x="18" y="37"/>
                    </a:lnTo>
                    <a:lnTo>
                      <a:pt x="19" y="38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2" y="39"/>
                    </a:lnTo>
                    <a:lnTo>
                      <a:pt x="23" y="39"/>
                    </a:lnTo>
                    <a:lnTo>
                      <a:pt x="24" y="39"/>
                    </a:lnTo>
                    <a:lnTo>
                      <a:pt x="25" y="39"/>
                    </a:lnTo>
                    <a:lnTo>
                      <a:pt x="26" y="40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9" y="40"/>
                    </a:lnTo>
                    <a:lnTo>
                      <a:pt x="30" y="40"/>
                    </a:lnTo>
                    <a:lnTo>
                      <a:pt x="31" y="40"/>
                    </a:lnTo>
                    <a:lnTo>
                      <a:pt x="32" y="40"/>
                    </a:lnTo>
                    <a:lnTo>
                      <a:pt x="33" y="41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6" y="41"/>
                    </a:lnTo>
                    <a:lnTo>
                      <a:pt x="37" y="41"/>
                    </a:lnTo>
                    <a:lnTo>
                      <a:pt x="38" y="41"/>
                    </a:lnTo>
                    <a:lnTo>
                      <a:pt x="39" y="41"/>
                    </a:lnTo>
                    <a:lnTo>
                      <a:pt x="40" y="41"/>
                    </a:lnTo>
                    <a:lnTo>
                      <a:pt x="41" y="41"/>
                    </a:lnTo>
                    <a:lnTo>
                      <a:pt x="42" y="41"/>
                    </a:lnTo>
                    <a:lnTo>
                      <a:pt x="43" y="41"/>
                    </a:lnTo>
                    <a:lnTo>
                      <a:pt x="44" y="41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1" y="21"/>
                    </a:lnTo>
                    <a:lnTo>
                      <a:pt x="83" y="21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7" name="Freeform 2564"/>
              <p:cNvSpPr>
                <a:spLocks/>
              </p:cNvSpPr>
              <p:nvPr/>
            </p:nvSpPr>
            <p:spPr bwMode="auto">
              <a:xfrm>
                <a:off x="3270" y="2080"/>
                <a:ext cx="110" cy="85"/>
              </a:xfrm>
              <a:custGeom>
                <a:avLst/>
                <a:gdLst>
                  <a:gd name="T0" fmla="*/ 0 w 45"/>
                  <a:gd name="T1" fmla="*/ 0 h 35"/>
                  <a:gd name="T2" fmla="*/ 0 w 45"/>
                  <a:gd name="T3" fmla="*/ 15 h 35"/>
                  <a:gd name="T4" fmla="*/ 0 w 45"/>
                  <a:gd name="T5" fmla="*/ 17 h 35"/>
                  <a:gd name="T6" fmla="*/ 1 w 45"/>
                  <a:gd name="T7" fmla="*/ 19 h 35"/>
                  <a:gd name="T8" fmla="*/ 2 w 45"/>
                  <a:gd name="T9" fmla="*/ 21 h 35"/>
                  <a:gd name="T10" fmla="*/ 4 w 45"/>
                  <a:gd name="T11" fmla="*/ 23 h 35"/>
                  <a:gd name="T12" fmla="*/ 6 w 45"/>
                  <a:gd name="T13" fmla="*/ 25 h 35"/>
                  <a:gd name="T14" fmla="*/ 8 w 45"/>
                  <a:gd name="T15" fmla="*/ 26 h 35"/>
                  <a:gd name="T16" fmla="*/ 10 w 45"/>
                  <a:gd name="T17" fmla="*/ 28 h 35"/>
                  <a:gd name="T18" fmla="*/ 12 w 45"/>
                  <a:gd name="T19" fmla="*/ 29 h 35"/>
                  <a:gd name="T20" fmla="*/ 14 w 45"/>
                  <a:gd name="T21" fmla="*/ 30 h 35"/>
                  <a:gd name="T22" fmla="*/ 16 w 45"/>
                  <a:gd name="T23" fmla="*/ 31 h 35"/>
                  <a:gd name="T24" fmla="*/ 18 w 45"/>
                  <a:gd name="T25" fmla="*/ 31 h 35"/>
                  <a:gd name="T26" fmla="*/ 20 w 45"/>
                  <a:gd name="T27" fmla="*/ 32 h 35"/>
                  <a:gd name="T28" fmla="*/ 22 w 45"/>
                  <a:gd name="T29" fmla="*/ 33 h 35"/>
                  <a:gd name="T30" fmla="*/ 24 w 45"/>
                  <a:gd name="T31" fmla="*/ 33 h 35"/>
                  <a:gd name="T32" fmla="*/ 26 w 45"/>
                  <a:gd name="T33" fmla="*/ 33 h 35"/>
                  <a:gd name="T34" fmla="*/ 28 w 45"/>
                  <a:gd name="T35" fmla="*/ 34 h 35"/>
                  <a:gd name="T36" fmla="*/ 30 w 45"/>
                  <a:gd name="T37" fmla="*/ 34 h 35"/>
                  <a:gd name="T38" fmla="*/ 32 w 45"/>
                  <a:gd name="T39" fmla="*/ 34 h 35"/>
                  <a:gd name="T40" fmla="*/ 34 w 45"/>
                  <a:gd name="T41" fmla="*/ 35 h 35"/>
                  <a:gd name="T42" fmla="*/ 36 w 45"/>
                  <a:gd name="T43" fmla="*/ 35 h 35"/>
                  <a:gd name="T44" fmla="*/ 38 w 45"/>
                  <a:gd name="T45" fmla="*/ 35 h 35"/>
                  <a:gd name="T46" fmla="*/ 40 w 45"/>
                  <a:gd name="T47" fmla="*/ 35 h 35"/>
                  <a:gd name="T48" fmla="*/ 42 w 45"/>
                  <a:gd name="T49" fmla="*/ 35 h 35"/>
                  <a:gd name="T50" fmla="*/ 44 w 45"/>
                  <a:gd name="T51" fmla="*/ 35 h 35"/>
                  <a:gd name="T52" fmla="*/ 45 w 45"/>
                  <a:gd name="T53" fmla="*/ 35 h 35"/>
                  <a:gd name="T54" fmla="*/ 44 w 45"/>
                  <a:gd name="T55" fmla="*/ 20 h 35"/>
                  <a:gd name="T56" fmla="*/ 42 w 45"/>
                  <a:gd name="T57" fmla="*/ 20 h 35"/>
                  <a:gd name="T58" fmla="*/ 40 w 45"/>
                  <a:gd name="T59" fmla="*/ 20 h 35"/>
                  <a:gd name="T60" fmla="*/ 38 w 45"/>
                  <a:gd name="T61" fmla="*/ 20 h 35"/>
                  <a:gd name="T62" fmla="*/ 36 w 45"/>
                  <a:gd name="T63" fmla="*/ 20 h 35"/>
                  <a:gd name="T64" fmla="*/ 34 w 45"/>
                  <a:gd name="T65" fmla="*/ 20 h 35"/>
                  <a:gd name="T66" fmla="*/ 32 w 45"/>
                  <a:gd name="T67" fmla="*/ 19 h 35"/>
                  <a:gd name="T68" fmla="*/ 30 w 45"/>
                  <a:gd name="T69" fmla="*/ 19 h 35"/>
                  <a:gd name="T70" fmla="*/ 28 w 45"/>
                  <a:gd name="T71" fmla="*/ 19 h 35"/>
                  <a:gd name="T72" fmla="*/ 26 w 45"/>
                  <a:gd name="T73" fmla="*/ 19 h 35"/>
                  <a:gd name="T74" fmla="*/ 24 w 45"/>
                  <a:gd name="T75" fmla="*/ 18 h 35"/>
                  <a:gd name="T76" fmla="*/ 22 w 45"/>
                  <a:gd name="T77" fmla="*/ 18 h 35"/>
                  <a:gd name="T78" fmla="*/ 20 w 45"/>
                  <a:gd name="T79" fmla="*/ 17 h 35"/>
                  <a:gd name="T80" fmla="*/ 18 w 45"/>
                  <a:gd name="T81" fmla="*/ 16 h 35"/>
                  <a:gd name="T82" fmla="*/ 16 w 45"/>
                  <a:gd name="T83" fmla="*/ 16 h 35"/>
                  <a:gd name="T84" fmla="*/ 14 w 45"/>
                  <a:gd name="T85" fmla="*/ 15 h 35"/>
                  <a:gd name="T86" fmla="*/ 12 w 45"/>
                  <a:gd name="T87" fmla="*/ 14 h 35"/>
                  <a:gd name="T88" fmla="*/ 10 w 45"/>
                  <a:gd name="T89" fmla="*/ 13 h 35"/>
                  <a:gd name="T90" fmla="*/ 8 w 45"/>
                  <a:gd name="T91" fmla="*/ 12 h 35"/>
                  <a:gd name="T92" fmla="*/ 6 w 45"/>
                  <a:gd name="T93" fmla="*/ 10 h 35"/>
                  <a:gd name="T94" fmla="*/ 4 w 45"/>
                  <a:gd name="T95" fmla="*/ 8 h 35"/>
                  <a:gd name="T96" fmla="*/ 2 w 45"/>
                  <a:gd name="T97" fmla="*/ 6 h 35"/>
                  <a:gd name="T98" fmla="*/ 1 w 45"/>
                  <a:gd name="T99" fmla="*/ 4 h 35"/>
                  <a:gd name="T100" fmla="*/ 0 w 45"/>
                  <a:gd name="T101" fmla="*/ 2 h 35"/>
                  <a:gd name="T102" fmla="*/ 0 w 45"/>
                  <a:gd name="T10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" h="35">
                    <a:moveTo>
                      <a:pt x="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3" y="22"/>
                    </a:lnTo>
                    <a:lnTo>
                      <a:pt x="4" y="23"/>
                    </a:lnTo>
                    <a:lnTo>
                      <a:pt x="5" y="24"/>
                    </a:lnTo>
                    <a:lnTo>
                      <a:pt x="6" y="25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9" y="27"/>
                    </a:lnTo>
                    <a:lnTo>
                      <a:pt x="10" y="28"/>
                    </a:lnTo>
                    <a:lnTo>
                      <a:pt x="11" y="28"/>
                    </a:lnTo>
                    <a:lnTo>
                      <a:pt x="12" y="29"/>
                    </a:lnTo>
                    <a:lnTo>
                      <a:pt x="13" y="29"/>
                    </a:lnTo>
                    <a:lnTo>
                      <a:pt x="14" y="30"/>
                    </a:lnTo>
                    <a:lnTo>
                      <a:pt x="15" y="30"/>
                    </a:lnTo>
                    <a:lnTo>
                      <a:pt x="16" y="31"/>
                    </a:lnTo>
                    <a:lnTo>
                      <a:pt x="17" y="31"/>
                    </a:lnTo>
                    <a:lnTo>
                      <a:pt x="18" y="31"/>
                    </a:lnTo>
                    <a:lnTo>
                      <a:pt x="19" y="32"/>
                    </a:lnTo>
                    <a:lnTo>
                      <a:pt x="20" y="32"/>
                    </a:lnTo>
                    <a:lnTo>
                      <a:pt x="21" y="32"/>
                    </a:lnTo>
                    <a:lnTo>
                      <a:pt x="22" y="33"/>
                    </a:lnTo>
                    <a:lnTo>
                      <a:pt x="23" y="33"/>
                    </a:lnTo>
                    <a:lnTo>
                      <a:pt x="24" y="33"/>
                    </a:lnTo>
                    <a:lnTo>
                      <a:pt x="25" y="33"/>
                    </a:lnTo>
                    <a:lnTo>
                      <a:pt x="26" y="33"/>
                    </a:lnTo>
                    <a:lnTo>
                      <a:pt x="27" y="34"/>
                    </a:lnTo>
                    <a:lnTo>
                      <a:pt x="28" y="34"/>
                    </a:lnTo>
                    <a:lnTo>
                      <a:pt x="29" y="34"/>
                    </a:lnTo>
                    <a:lnTo>
                      <a:pt x="30" y="34"/>
                    </a:lnTo>
                    <a:lnTo>
                      <a:pt x="31" y="34"/>
                    </a:lnTo>
                    <a:lnTo>
                      <a:pt x="32" y="34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5" y="35"/>
                    </a:lnTo>
                    <a:lnTo>
                      <a:pt x="36" y="35"/>
                    </a:lnTo>
                    <a:lnTo>
                      <a:pt x="37" y="35"/>
                    </a:lnTo>
                    <a:lnTo>
                      <a:pt x="38" y="35"/>
                    </a:lnTo>
                    <a:lnTo>
                      <a:pt x="39" y="35"/>
                    </a:lnTo>
                    <a:lnTo>
                      <a:pt x="40" y="35"/>
                    </a:lnTo>
                    <a:lnTo>
                      <a:pt x="41" y="35"/>
                    </a:lnTo>
                    <a:lnTo>
                      <a:pt x="42" y="35"/>
                    </a:lnTo>
                    <a:lnTo>
                      <a:pt x="43" y="35"/>
                    </a:lnTo>
                    <a:lnTo>
                      <a:pt x="44" y="35"/>
                    </a:lnTo>
                    <a:lnTo>
                      <a:pt x="45" y="35"/>
                    </a:lnTo>
                    <a:lnTo>
                      <a:pt x="45" y="35"/>
                    </a:lnTo>
                    <a:lnTo>
                      <a:pt x="45" y="20"/>
                    </a:lnTo>
                    <a:lnTo>
                      <a:pt x="44" y="20"/>
                    </a:lnTo>
                    <a:lnTo>
                      <a:pt x="43" y="20"/>
                    </a:lnTo>
                    <a:lnTo>
                      <a:pt x="42" y="20"/>
                    </a:lnTo>
                    <a:lnTo>
                      <a:pt x="41" y="20"/>
                    </a:lnTo>
                    <a:lnTo>
                      <a:pt x="40" y="20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5" y="20"/>
                    </a:lnTo>
                    <a:lnTo>
                      <a:pt x="34" y="20"/>
                    </a:lnTo>
                    <a:lnTo>
                      <a:pt x="33" y="20"/>
                    </a:lnTo>
                    <a:lnTo>
                      <a:pt x="32" y="19"/>
                    </a:lnTo>
                    <a:lnTo>
                      <a:pt x="31" y="19"/>
                    </a:lnTo>
                    <a:lnTo>
                      <a:pt x="30" y="19"/>
                    </a:lnTo>
                    <a:lnTo>
                      <a:pt x="29" y="19"/>
                    </a:lnTo>
                    <a:lnTo>
                      <a:pt x="28" y="19"/>
                    </a:lnTo>
                    <a:lnTo>
                      <a:pt x="27" y="19"/>
                    </a:lnTo>
                    <a:lnTo>
                      <a:pt x="26" y="19"/>
                    </a:lnTo>
                    <a:lnTo>
                      <a:pt x="25" y="18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1" y="17"/>
                    </a:lnTo>
                    <a:lnTo>
                      <a:pt x="20" y="17"/>
                    </a:lnTo>
                    <a:lnTo>
                      <a:pt x="19" y="17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6" y="16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7" y="11"/>
                    </a:lnTo>
                    <a:lnTo>
                      <a:pt x="6" y="10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8" name="Freeform 2565"/>
              <p:cNvSpPr>
                <a:spLocks/>
              </p:cNvSpPr>
              <p:nvPr/>
            </p:nvSpPr>
            <p:spPr bwMode="auto">
              <a:xfrm>
                <a:off x="3370" y="2080"/>
                <a:ext cx="76" cy="49"/>
              </a:xfrm>
              <a:custGeom>
                <a:avLst/>
                <a:gdLst>
                  <a:gd name="T0" fmla="*/ 4 w 31"/>
                  <a:gd name="T1" fmla="*/ 20 h 20"/>
                  <a:gd name="T2" fmla="*/ 5 w 31"/>
                  <a:gd name="T3" fmla="*/ 20 h 20"/>
                  <a:gd name="T4" fmla="*/ 6 w 31"/>
                  <a:gd name="T5" fmla="*/ 20 h 20"/>
                  <a:gd name="T6" fmla="*/ 7 w 31"/>
                  <a:gd name="T7" fmla="*/ 20 h 20"/>
                  <a:gd name="T8" fmla="*/ 8 w 31"/>
                  <a:gd name="T9" fmla="*/ 20 h 20"/>
                  <a:gd name="T10" fmla="*/ 9 w 31"/>
                  <a:gd name="T11" fmla="*/ 20 h 20"/>
                  <a:gd name="T12" fmla="*/ 10 w 31"/>
                  <a:gd name="T13" fmla="*/ 19 h 20"/>
                  <a:gd name="T14" fmla="*/ 11 w 31"/>
                  <a:gd name="T15" fmla="*/ 19 h 20"/>
                  <a:gd name="T16" fmla="*/ 12 w 31"/>
                  <a:gd name="T17" fmla="*/ 19 h 20"/>
                  <a:gd name="T18" fmla="*/ 13 w 31"/>
                  <a:gd name="T19" fmla="*/ 19 h 20"/>
                  <a:gd name="T20" fmla="*/ 14 w 31"/>
                  <a:gd name="T21" fmla="*/ 19 h 20"/>
                  <a:gd name="T22" fmla="*/ 15 w 31"/>
                  <a:gd name="T23" fmla="*/ 19 h 20"/>
                  <a:gd name="T24" fmla="*/ 16 w 31"/>
                  <a:gd name="T25" fmla="*/ 19 h 20"/>
                  <a:gd name="T26" fmla="*/ 17 w 31"/>
                  <a:gd name="T27" fmla="*/ 18 h 20"/>
                  <a:gd name="T28" fmla="*/ 18 w 31"/>
                  <a:gd name="T29" fmla="*/ 18 h 20"/>
                  <a:gd name="T30" fmla="*/ 19 w 31"/>
                  <a:gd name="T31" fmla="*/ 18 h 20"/>
                  <a:gd name="T32" fmla="*/ 20 w 31"/>
                  <a:gd name="T33" fmla="*/ 18 h 20"/>
                  <a:gd name="T34" fmla="*/ 21 w 31"/>
                  <a:gd name="T35" fmla="*/ 17 h 20"/>
                  <a:gd name="T36" fmla="*/ 22 w 31"/>
                  <a:gd name="T37" fmla="*/ 17 h 20"/>
                  <a:gd name="T38" fmla="*/ 23 w 31"/>
                  <a:gd name="T39" fmla="*/ 17 h 20"/>
                  <a:gd name="T40" fmla="*/ 24 w 31"/>
                  <a:gd name="T41" fmla="*/ 16 h 20"/>
                  <a:gd name="T42" fmla="*/ 25 w 31"/>
                  <a:gd name="T43" fmla="*/ 16 h 20"/>
                  <a:gd name="T44" fmla="*/ 26 w 31"/>
                  <a:gd name="T45" fmla="*/ 16 h 20"/>
                  <a:gd name="T46" fmla="*/ 27 w 31"/>
                  <a:gd name="T47" fmla="*/ 15 h 20"/>
                  <a:gd name="T48" fmla="*/ 28 w 31"/>
                  <a:gd name="T49" fmla="*/ 15 h 20"/>
                  <a:gd name="T50" fmla="*/ 29 w 31"/>
                  <a:gd name="T51" fmla="*/ 14 h 20"/>
                  <a:gd name="T52" fmla="*/ 30 w 31"/>
                  <a:gd name="T53" fmla="*/ 14 h 20"/>
                  <a:gd name="T54" fmla="*/ 31 w 31"/>
                  <a:gd name="T55" fmla="*/ 14 h 20"/>
                  <a:gd name="T56" fmla="*/ 31 w 31"/>
                  <a:gd name="T57" fmla="*/ 14 h 20"/>
                  <a:gd name="T58" fmla="*/ 0 w 31"/>
                  <a:gd name="T59" fmla="*/ 0 h 20"/>
                  <a:gd name="T60" fmla="*/ 4 w 31"/>
                  <a:gd name="T6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" h="20">
                    <a:moveTo>
                      <a:pt x="4" y="20"/>
                    </a:moveTo>
                    <a:lnTo>
                      <a:pt x="5" y="20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8" y="20"/>
                    </a:lnTo>
                    <a:lnTo>
                      <a:pt x="9" y="20"/>
                    </a:lnTo>
                    <a:lnTo>
                      <a:pt x="10" y="19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20" y="18"/>
                    </a:lnTo>
                    <a:lnTo>
                      <a:pt x="21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0" y="0"/>
                    </a:lnTo>
                    <a:lnTo>
                      <a:pt x="4" y="20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9" name="Freeform 2566"/>
              <p:cNvSpPr>
                <a:spLocks/>
              </p:cNvSpPr>
              <p:nvPr/>
            </p:nvSpPr>
            <p:spPr bwMode="auto">
              <a:xfrm>
                <a:off x="3380" y="2114"/>
                <a:ext cx="66" cy="51"/>
              </a:xfrm>
              <a:custGeom>
                <a:avLst/>
                <a:gdLst>
                  <a:gd name="T0" fmla="*/ 0 w 27"/>
                  <a:gd name="T1" fmla="*/ 6 h 21"/>
                  <a:gd name="T2" fmla="*/ 0 w 27"/>
                  <a:gd name="T3" fmla="*/ 6 h 21"/>
                  <a:gd name="T4" fmla="*/ 0 w 27"/>
                  <a:gd name="T5" fmla="*/ 21 h 21"/>
                  <a:gd name="T6" fmla="*/ 1 w 27"/>
                  <a:gd name="T7" fmla="*/ 21 h 21"/>
                  <a:gd name="T8" fmla="*/ 2 w 27"/>
                  <a:gd name="T9" fmla="*/ 21 h 21"/>
                  <a:gd name="T10" fmla="*/ 3 w 27"/>
                  <a:gd name="T11" fmla="*/ 21 h 21"/>
                  <a:gd name="T12" fmla="*/ 4 w 27"/>
                  <a:gd name="T13" fmla="*/ 21 h 21"/>
                  <a:gd name="T14" fmla="*/ 5 w 27"/>
                  <a:gd name="T15" fmla="*/ 21 h 21"/>
                  <a:gd name="T16" fmla="*/ 6 w 27"/>
                  <a:gd name="T17" fmla="*/ 20 h 21"/>
                  <a:gd name="T18" fmla="*/ 7 w 27"/>
                  <a:gd name="T19" fmla="*/ 20 h 21"/>
                  <a:gd name="T20" fmla="*/ 8 w 27"/>
                  <a:gd name="T21" fmla="*/ 20 h 21"/>
                  <a:gd name="T22" fmla="*/ 9 w 27"/>
                  <a:gd name="T23" fmla="*/ 20 h 21"/>
                  <a:gd name="T24" fmla="*/ 10 w 27"/>
                  <a:gd name="T25" fmla="*/ 20 h 21"/>
                  <a:gd name="T26" fmla="*/ 11 w 27"/>
                  <a:gd name="T27" fmla="*/ 20 h 21"/>
                  <a:gd name="T28" fmla="*/ 12 w 27"/>
                  <a:gd name="T29" fmla="*/ 19 h 21"/>
                  <a:gd name="T30" fmla="*/ 13 w 27"/>
                  <a:gd name="T31" fmla="*/ 19 h 21"/>
                  <a:gd name="T32" fmla="*/ 14 w 27"/>
                  <a:gd name="T33" fmla="*/ 19 h 21"/>
                  <a:gd name="T34" fmla="*/ 15 w 27"/>
                  <a:gd name="T35" fmla="*/ 19 h 21"/>
                  <a:gd name="T36" fmla="*/ 16 w 27"/>
                  <a:gd name="T37" fmla="*/ 19 h 21"/>
                  <a:gd name="T38" fmla="*/ 17 w 27"/>
                  <a:gd name="T39" fmla="*/ 18 h 21"/>
                  <a:gd name="T40" fmla="*/ 18 w 27"/>
                  <a:gd name="T41" fmla="*/ 18 h 21"/>
                  <a:gd name="T42" fmla="*/ 19 w 27"/>
                  <a:gd name="T43" fmla="*/ 18 h 21"/>
                  <a:gd name="T44" fmla="*/ 20 w 27"/>
                  <a:gd name="T45" fmla="*/ 17 h 21"/>
                  <a:gd name="T46" fmla="*/ 21 w 27"/>
                  <a:gd name="T47" fmla="*/ 17 h 21"/>
                  <a:gd name="T48" fmla="*/ 22 w 27"/>
                  <a:gd name="T49" fmla="*/ 17 h 21"/>
                  <a:gd name="T50" fmla="*/ 23 w 27"/>
                  <a:gd name="T51" fmla="*/ 16 h 21"/>
                  <a:gd name="T52" fmla="*/ 24 w 27"/>
                  <a:gd name="T53" fmla="*/ 16 h 21"/>
                  <a:gd name="T54" fmla="*/ 25 w 27"/>
                  <a:gd name="T55" fmla="*/ 15 h 21"/>
                  <a:gd name="T56" fmla="*/ 26 w 27"/>
                  <a:gd name="T57" fmla="*/ 15 h 21"/>
                  <a:gd name="T58" fmla="*/ 27 w 27"/>
                  <a:gd name="T59" fmla="*/ 15 h 21"/>
                  <a:gd name="T60" fmla="*/ 27 w 27"/>
                  <a:gd name="T61" fmla="*/ 15 h 21"/>
                  <a:gd name="T62" fmla="*/ 27 w 27"/>
                  <a:gd name="T63" fmla="*/ 0 h 21"/>
                  <a:gd name="T64" fmla="*/ 26 w 27"/>
                  <a:gd name="T65" fmla="*/ 0 h 21"/>
                  <a:gd name="T66" fmla="*/ 25 w 27"/>
                  <a:gd name="T67" fmla="*/ 0 h 21"/>
                  <a:gd name="T68" fmla="*/ 24 w 27"/>
                  <a:gd name="T69" fmla="*/ 1 h 21"/>
                  <a:gd name="T70" fmla="*/ 23 w 27"/>
                  <a:gd name="T71" fmla="*/ 1 h 21"/>
                  <a:gd name="T72" fmla="*/ 22 w 27"/>
                  <a:gd name="T73" fmla="*/ 2 h 21"/>
                  <a:gd name="T74" fmla="*/ 21 w 27"/>
                  <a:gd name="T75" fmla="*/ 2 h 21"/>
                  <a:gd name="T76" fmla="*/ 20 w 27"/>
                  <a:gd name="T77" fmla="*/ 2 h 21"/>
                  <a:gd name="T78" fmla="*/ 19 w 27"/>
                  <a:gd name="T79" fmla="*/ 3 h 21"/>
                  <a:gd name="T80" fmla="*/ 18 w 27"/>
                  <a:gd name="T81" fmla="*/ 3 h 21"/>
                  <a:gd name="T82" fmla="*/ 17 w 27"/>
                  <a:gd name="T83" fmla="*/ 3 h 21"/>
                  <a:gd name="T84" fmla="*/ 16 w 27"/>
                  <a:gd name="T85" fmla="*/ 4 h 21"/>
                  <a:gd name="T86" fmla="*/ 15 w 27"/>
                  <a:gd name="T87" fmla="*/ 4 h 21"/>
                  <a:gd name="T88" fmla="*/ 14 w 27"/>
                  <a:gd name="T89" fmla="*/ 4 h 21"/>
                  <a:gd name="T90" fmla="*/ 13 w 27"/>
                  <a:gd name="T91" fmla="*/ 4 h 21"/>
                  <a:gd name="T92" fmla="*/ 12 w 27"/>
                  <a:gd name="T93" fmla="*/ 5 h 21"/>
                  <a:gd name="T94" fmla="*/ 11 w 27"/>
                  <a:gd name="T95" fmla="*/ 5 h 21"/>
                  <a:gd name="T96" fmla="*/ 10 w 27"/>
                  <a:gd name="T97" fmla="*/ 5 h 21"/>
                  <a:gd name="T98" fmla="*/ 9 w 27"/>
                  <a:gd name="T99" fmla="*/ 5 h 21"/>
                  <a:gd name="T100" fmla="*/ 8 w 27"/>
                  <a:gd name="T101" fmla="*/ 5 h 21"/>
                  <a:gd name="T102" fmla="*/ 7 w 27"/>
                  <a:gd name="T103" fmla="*/ 5 h 21"/>
                  <a:gd name="T104" fmla="*/ 6 w 27"/>
                  <a:gd name="T105" fmla="*/ 5 h 21"/>
                  <a:gd name="T106" fmla="*/ 5 w 27"/>
                  <a:gd name="T107" fmla="*/ 6 h 21"/>
                  <a:gd name="T108" fmla="*/ 4 w 27"/>
                  <a:gd name="T109" fmla="*/ 6 h 21"/>
                  <a:gd name="T110" fmla="*/ 3 w 27"/>
                  <a:gd name="T111" fmla="*/ 6 h 21"/>
                  <a:gd name="T112" fmla="*/ 2 w 27"/>
                  <a:gd name="T113" fmla="*/ 6 h 21"/>
                  <a:gd name="T114" fmla="*/ 1 w 27"/>
                  <a:gd name="T115" fmla="*/ 6 h 21"/>
                  <a:gd name="T116" fmla="*/ 0 w 27"/>
                  <a:gd name="T117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" h="21">
                    <a:moveTo>
                      <a:pt x="0" y="6"/>
                    </a:moveTo>
                    <a:lnTo>
                      <a:pt x="0" y="6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5" y="21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8" y="20"/>
                    </a:lnTo>
                    <a:lnTo>
                      <a:pt x="9" y="20"/>
                    </a:lnTo>
                    <a:lnTo>
                      <a:pt x="10" y="20"/>
                    </a:lnTo>
                    <a:lnTo>
                      <a:pt x="11" y="20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20" y="17"/>
                    </a:lnTo>
                    <a:lnTo>
                      <a:pt x="21" y="17"/>
                    </a:lnTo>
                    <a:lnTo>
                      <a:pt x="22" y="17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5" y="15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0" name="Freeform 2567"/>
              <p:cNvSpPr>
                <a:spLocks/>
              </p:cNvSpPr>
              <p:nvPr/>
            </p:nvSpPr>
            <p:spPr bwMode="auto">
              <a:xfrm>
                <a:off x="3370" y="2080"/>
                <a:ext cx="103" cy="34"/>
              </a:xfrm>
              <a:custGeom>
                <a:avLst/>
                <a:gdLst>
                  <a:gd name="T0" fmla="*/ 31 w 42"/>
                  <a:gd name="T1" fmla="*/ 14 h 14"/>
                  <a:gd name="T2" fmla="*/ 32 w 42"/>
                  <a:gd name="T3" fmla="*/ 13 h 14"/>
                  <a:gd name="T4" fmla="*/ 33 w 42"/>
                  <a:gd name="T5" fmla="*/ 12 h 14"/>
                  <a:gd name="T6" fmla="*/ 34 w 42"/>
                  <a:gd name="T7" fmla="*/ 12 h 14"/>
                  <a:gd name="T8" fmla="*/ 35 w 42"/>
                  <a:gd name="T9" fmla="*/ 11 h 14"/>
                  <a:gd name="T10" fmla="*/ 36 w 42"/>
                  <a:gd name="T11" fmla="*/ 10 h 14"/>
                  <a:gd name="T12" fmla="*/ 37 w 42"/>
                  <a:gd name="T13" fmla="*/ 9 h 14"/>
                  <a:gd name="T14" fmla="*/ 38 w 42"/>
                  <a:gd name="T15" fmla="*/ 8 h 14"/>
                  <a:gd name="T16" fmla="*/ 39 w 42"/>
                  <a:gd name="T17" fmla="*/ 7 h 14"/>
                  <a:gd name="T18" fmla="*/ 40 w 42"/>
                  <a:gd name="T19" fmla="*/ 6 h 14"/>
                  <a:gd name="T20" fmla="*/ 40 w 42"/>
                  <a:gd name="T21" fmla="*/ 5 h 14"/>
                  <a:gd name="T22" fmla="*/ 41 w 42"/>
                  <a:gd name="T23" fmla="*/ 4 h 14"/>
                  <a:gd name="T24" fmla="*/ 41 w 42"/>
                  <a:gd name="T25" fmla="*/ 3 h 14"/>
                  <a:gd name="T26" fmla="*/ 42 w 42"/>
                  <a:gd name="T27" fmla="*/ 2 h 14"/>
                  <a:gd name="T28" fmla="*/ 42 w 42"/>
                  <a:gd name="T29" fmla="*/ 1 h 14"/>
                  <a:gd name="T30" fmla="*/ 42 w 42"/>
                  <a:gd name="T31" fmla="*/ 0 h 14"/>
                  <a:gd name="T32" fmla="*/ 42 w 42"/>
                  <a:gd name="T33" fmla="*/ 0 h 14"/>
                  <a:gd name="T34" fmla="*/ 0 w 42"/>
                  <a:gd name="T35" fmla="*/ 0 h 14"/>
                  <a:gd name="T36" fmla="*/ 31 w 42"/>
                  <a:gd name="T3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14">
                    <a:moveTo>
                      <a:pt x="31" y="14"/>
                    </a:moveTo>
                    <a:lnTo>
                      <a:pt x="32" y="13"/>
                    </a:lnTo>
                    <a:lnTo>
                      <a:pt x="33" y="12"/>
                    </a:lnTo>
                    <a:lnTo>
                      <a:pt x="34" y="12"/>
                    </a:lnTo>
                    <a:lnTo>
                      <a:pt x="35" y="11"/>
                    </a:lnTo>
                    <a:lnTo>
                      <a:pt x="36" y="10"/>
                    </a:lnTo>
                    <a:lnTo>
                      <a:pt x="37" y="9"/>
                    </a:lnTo>
                    <a:lnTo>
                      <a:pt x="38" y="8"/>
                    </a:lnTo>
                    <a:lnTo>
                      <a:pt x="39" y="7"/>
                    </a:lnTo>
                    <a:lnTo>
                      <a:pt x="40" y="6"/>
                    </a:lnTo>
                    <a:lnTo>
                      <a:pt x="40" y="5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2" y="2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1" name="Freeform 2568"/>
              <p:cNvSpPr>
                <a:spLocks/>
              </p:cNvSpPr>
              <p:nvPr/>
            </p:nvSpPr>
            <p:spPr bwMode="auto">
              <a:xfrm>
                <a:off x="3446" y="2080"/>
                <a:ext cx="27" cy="71"/>
              </a:xfrm>
              <a:custGeom>
                <a:avLst/>
                <a:gdLst>
                  <a:gd name="T0" fmla="*/ 0 w 11"/>
                  <a:gd name="T1" fmla="*/ 14 h 29"/>
                  <a:gd name="T2" fmla="*/ 0 w 11"/>
                  <a:gd name="T3" fmla="*/ 14 h 29"/>
                  <a:gd name="T4" fmla="*/ 0 w 11"/>
                  <a:gd name="T5" fmla="*/ 29 h 29"/>
                  <a:gd name="T6" fmla="*/ 1 w 11"/>
                  <a:gd name="T7" fmla="*/ 28 h 29"/>
                  <a:gd name="T8" fmla="*/ 2 w 11"/>
                  <a:gd name="T9" fmla="*/ 27 h 29"/>
                  <a:gd name="T10" fmla="*/ 3 w 11"/>
                  <a:gd name="T11" fmla="*/ 26 h 29"/>
                  <a:gd name="T12" fmla="*/ 4 w 11"/>
                  <a:gd name="T13" fmla="*/ 26 h 29"/>
                  <a:gd name="T14" fmla="*/ 5 w 11"/>
                  <a:gd name="T15" fmla="*/ 25 h 29"/>
                  <a:gd name="T16" fmla="*/ 6 w 11"/>
                  <a:gd name="T17" fmla="*/ 24 h 29"/>
                  <a:gd name="T18" fmla="*/ 7 w 11"/>
                  <a:gd name="T19" fmla="*/ 23 h 29"/>
                  <a:gd name="T20" fmla="*/ 8 w 11"/>
                  <a:gd name="T21" fmla="*/ 22 h 29"/>
                  <a:gd name="T22" fmla="*/ 9 w 11"/>
                  <a:gd name="T23" fmla="*/ 21 h 29"/>
                  <a:gd name="T24" fmla="*/ 9 w 11"/>
                  <a:gd name="T25" fmla="*/ 20 h 29"/>
                  <a:gd name="T26" fmla="*/ 10 w 11"/>
                  <a:gd name="T27" fmla="*/ 19 h 29"/>
                  <a:gd name="T28" fmla="*/ 10 w 11"/>
                  <a:gd name="T29" fmla="*/ 18 h 29"/>
                  <a:gd name="T30" fmla="*/ 11 w 11"/>
                  <a:gd name="T31" fmla="*/ 17 h 29"/>
                  <a:gd name="T32" fmla="*/ 11 w 11"/>
                  <a:gd name="T33" fmla="*/ 16 h 29"/>
                  <a:gd name="T34" fmla="*/ 11 w 11"/>
                  <a:gd name="T35" fmla="*/ 15 h 29"/>
                  <a:gd name="T36" fmla="*/ 11 w 11"/>
                  <a:gd name="T37" fmla="*/ 14 h 29"/>
                  <a:gd name="T38" fmla="*/ 11 w 11"/>
                  <a:gd name="T39" fmla="*/ 14 h 29"/>
                  <a:gd name="T40" fmla="*/ 11 w 11"/>
                  <a:gd name="T41" fmla="*/ 0 h 29"/>
                  <a:gd name="T42" fmla="*/ 11 w 11"/>
                  <a:gd name="T43" fmla="*/ 1 h 29"/>
                  <a:gd name="T44" fmla="*/ 11 w 11"/>
                  <a:gd name="T45" fmla="*/ 2 h 29"/>
                  <a:gd name="T46" fmla="*/ 10 w 11"/>
                  <a:gd name="T47" fmla="*/ 3 h 29"/>
                  <a:gd name="T48" fmla="*/ 10 w 11"/>
                  <a:gd name="T49" fmla="*/ 4 h 29"/>
                  <a:gd name="T50" fmla="*/ 9 w 11"/>
                  <a:gd name="T51" fmla="*/ 5 h 29"/>
                  <a:gd name="T52" fmla="*/ 9 w 11"/>
                  <a:gd name="T53" fmla="*/ 6 h 29"/>
                  <a:gd name="T54" fmla="*/ 8 w 11"/>
                  <a:gd name="T55" fmla="*/ 7 h 29"/>
                  <a:gd name="T56" fmla="*/ 7 w 11"/>
                  <a:gd name="T57" fmla="*/ 8 h 29"/>
                  <a:gd name="T58" fmla="*/ 6 w 11"/>
                  <a:gd name="T59" fmla="*/ 9 h 29"/>
                  <a:gd name="T60" fmla="*/ 5 w 11"/>
                  <a:gd name="T61" fmla="*/ 10 h 29"/>
                  <a:gd name="T62" fmla="*/ 4 w 11"/>
                  <a:gd name="T63" fmla="*/ 11 h 29"/>
                  <a:gd name="T64" fmla="*/ 3 w 11"/>
                  <a:gd name="T65" fmla="*/ 12 h 29"/>
                  <a:gd name="T66" fmla="*/ 2 w 11"/>
                  <a:gd name="T67" fmla="*/ 12 h 29"/>
                  <a:gd name="T68" fmla="*/ 1 w 11"/>
                  <a:gd name="T69" fmla="*/ 13 h 29"/>
                  <a:gd name="T70" fmla="*/ 0 w 11"/>
                  <a:gd name="T7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" h="29">
                    <a:moveTo>
                      <a:pt x="0" y="14"/>
                    </a:moveTo>
                    <a:lnTo>
                      <a:pt x="0" y="14"/>
                    </a:lnTo>
                    <a:lnTo>
                      <a:pt x="0" y="29"/>
                    </a:lnTo>
                    <a:lnTo>
                      <a:pt x="1" y="28"/>
                    </a:lnTo>
                    <a:lnTo>
                      <a:pt x="2" y="27"/>
                    </a:lnTo>
                    <a:lnTo>
                      <a:pt x="3" y="26"/>
                    </a:lnTo>
                    <a:lnTo>
                      <a:pt x="4" y="26"/>
                    </a:lnTo>
                    <a:lnTo>
                      <a:pt x="5" y="25"/>
                    </a:lnTo>
                    <a:lnTo>
                      <a:pt x="6" y="24"/>
                    </a:lnTo>
                    <a:lnTo>
                      <a:pt x="7" y="23"/>
                    </a:lnTo>
                    <a:lnTo>
                      <a:pt x="8" y="22"/>
                    </a:lnTo>
                    <a:lnTo>
                      <a:pt x="9" y="21"/>
                    </a:lnTo>
                    <a:lnTo>
                      <a:pt x="9" y="20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8"/>
                    </a:lnTo>
                    <a:lnTo>
                      <a:pt x="6" y="9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1" y="13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8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2" name="Freeform 2569"/>
              <p:cNvSpPr>
                <a:spLocks/>
              </p:cNvSpPr>
              <p:nvPr/>
            </p:nvSpPr>
            <p:spPr bwMode="auto">
              <a:xfrm>
                <a:off x="2874" y="2706"/>
                <a:ext cx="205" cy="76"/>
              </a:xfrm>
              <a:custGeom>
                <a:avLst/>
                <a:gdLst>
                  <a:gd name="T0" fmla="*/ 84 w 84"/>
                  <a:gd name="T1" fmla="*/ 20 h 31"/>
                  <a:gd name="T2" fmla="*/ 84 w 84"/>
                  <a:gd name="T3" fmla="*/ 18 h 31"/>
                  <a:gd name="T4" fmla="*/ 83 w 84"/>
                  <a:gd name="T5" fmla="*/ 16 h 31"/>
                  <a:gd name="T6" fmla="*/ 82 w 84"/>
                  <a:gd name="T7" fmla="*/ 14 h 31"/>
                  <a:gd name="T8" fmla="*/ 80 w 84"/>
                  <a:gd name="T9" fmla="*/ 12 h 31"/>
                  <a:gd name="T10" fmla="*/ 78 w 84"/>
                  <a:gd name="T11" fmla="*/ 10 h 31"/>
                  <a:gd name="T12" fmla="*/ 76 w 84"/>
                  <a:gd name="T13" fmla="*/ 9 h 31"/>
                  <a:gd name="T14" fmla="*/ 74 w 84"/>
                  <a:gd name="T15" fmla="*/ 7 h 31"/>
                  <a:gd name="T16" fmla="*/ 72 w 84"/>
                  <a:gd name="T17" fmla="*/ 6 h 31"/>
                  <a:gd name="T18" fmla="*/ 70 w 84"/>
                  <a:gd name="T19" fmla="*/ 5 h 31"/>
                  <a:gd name="T20" fmla="*/ 68 w 84"/>
                  <a:gd name="T21" fmla="*/ 5 h 31"/>
                  <a:gd name="T22" fmla="*/ 66 w 84"/>
                  <a:gd name="T23" fmla="*/ 4 h 31"/>
                  <a:gd name="T24" fmla="*/ 64 w 84"/>
                  <a:gd name="T25" fmla="*/ 3 h 31"/>
                  <a:gd name="T26" fmla="*/ 62 w 84"/>
                  <a:gd name="T27" fmla="*/ 3 h 31"/>
                  <a:gd name="T28" fmla="*/ 60 w 84"/>
                  <a:gd name="T29" fmla="*/ 2 h 31"/>
                  <a:gd name="T30" fmla="*/ 58 w 84"/>
                  <a:gd name="T31" fmla="*/ 2 h 31"/>
                  <a:gd name="T32" fmla="*/ 56 w 84"/>
                  <a:gd name="T33" fmla="*/ 1 h 31"/>
                  <a:gd name="T34" fmla="*/ 54 w 84"/>
                  <a:gd name="T35" fmla="*/ 1 h 31"/>
                  <a:gd name="T36" fmla="*/ 52 w 84"/>
                  <a:gd name="T37" fmla="*/ 1 h 31"/>
                  <a:gd name="T38" fmla="*/ 50 w 84"/>
                  <a:gd name="T39" fmla="*/ 0 h 31"/>
                  <a:gd name="T40" fmla="*/ 48 w 84"/>
                  <a:gd name="T41" fmla="*/ 0 h 31"/>
                  <a:gd name="T42" fmla="*/ 46 w 84"/>
                  <a:gd name="T43" fmla="*/ 0 h 31"/>
                  <a:gd name="T44" fmla="*/ 44 w 84"/>
                  <a:gd name="T45" fmla="*/ 0 h 31"/>
                  <a:gd name="T46" fmla="*/ 42 w 84"/>
                  <a:gd name="T47" fmla="*/ 0 h 31"/>
                  <a:gd name="T48" fmla="*/ 40 w 84"/>
                  <a:gd name="T49" fmla="*/ 0 h 31"/>
                  <a:gd name="T50" fmla="*/ 38 w 84"/>
                  <a:gd name="T51" fmla="*/ 0 h 31"/>
                  <a:gd name="T52" fmla="*/ 36 w 84"/>
                  <a:gd name="T53" fmla="*/ 0 h 31"/>
                  <a:gd name="T54" fmla="*/ 34 w 84"/>
                  <a:gd name="T55" fmla="*/ 0 h 31"/>
                  <a:gd name="T56" fmla="*/ 32 w 84"/>
                  <a:gd name="T57" fmla="*/ 1 h 31"/>
                  <a:gd name="T58" fmla="*/ 30 w 84"/>
                  <a:gd name="T59" fmla="*/ 1 h 31"/>
                  <a:gd name="T60" fmla="*/ 28 w 84"/>
                  <a:gd name="T61" fmla="*/ 1 h 31"/>
                  <a:gd name="T62" fmla="*/ 26 w 84"/>
                  <a:gd name="T63" fmla="*/ 2 h 31"/>
                  <a:gd name="T64" fmla="*/ 24 w 84"/>
                  <a:gd name="T65" fmla="*/ 2 h 31"/>
                  <a:gd name="T66" fmla="*/ 22 w 84"/>
                  <a:gd name="T67" fmla="*/ 3 h 31"/>
                  <a:gd name="T68" fmla="*/ 20 w 84"/>
                  <a:gd name="T69" fmla="*/ 3 h 31"/>
                  <a:gd name="T70" fmla="*/ 18 w 84"/>
                  <a:gd name="T71" fmla="*/ 4 h 31"/>
                  <a:gd name="T72" fmla="*/ 16 w 84"/>
                  <a:gd name="T73" fmla="*/ 5 h 31"/>
                  <a:gd name="T74" fmla="*/ 14 w 84"/>
                  <a:gd name="T75" fmla="*/ 5 h 31"/>
                  <a:gd name="T76" fmla="*/ 12 w 84"/>
                  <a:gd name="T77" fmla="*/ 6 h 31"/>
                  <a:gd name="T78" fmla="*/ 10 w 84"/>
                  <a:gd name="T79" fmla="*/ 7 h 31"/>
                  <a:gd name="T80" fmla="*/ 8 w 84"/>
                  <a:gd name="T81" fmla="*/ 9 h 31"/>
                  <a:gd name="T82" fmla="*/ 6 w 84"/>
                  <a:gd name="T83" fmla="*/ 10 h 31"/>
                  <a:gd name="T84" fmla="*/ 4 w 84"/>
                  <a:gd name="T85" fmla="*/ 12 h 31"/>
                  <a:gd name="T86" fmla="*/ 2 w 84"/>
                  <a:gd name="T87" fmla="*/ 14 h 31"/>
                  <a:gd name="T88" fmla="*/ 1 w 84"/>
                  <a:gd name="T89" fmla="*/ 16 h 31"/>
                  <a:gd name="T90" fmla="*/ 0 w 84"/>
                  <a:gd name="T91" fmla="*/ 18 h 31"/>
                  <a:gd name="T92" fmla="*/ 0 w 84"/>
                  <a:gd name="T93" fmla="*/ 20 h 31"/>
                  <a:gd name="T94" fmla="*/ 0 w 84"/>
                  <a:gd name="T95" fmla="*/ 22 h 31"/>
                  <a:gd name="T96" fmla="*/ 0 w 84"/>
                  <a:gd name="T97" fmla="*/ 24 h 31"/>
                  <a:gd name="T98" fmla="*/ 1 w 84"/>
                  <a:gd name="T99" fmla="*/ 26 h 31"/>
                  <a:gd name="T100" fmla="*/ 2 w 84"/>
                  <a:gd name="T101" fmla="*/ 28 h 31"/>
                  <a:gd name="T102" fmla="*/ 4 w 84"/>
                  <a:gd name="T103" fmla="*/ 30 h 31"/>
                  <a:gd name="T104" fmla="*/ 6 w 84"/>
                  <a:gd name="T105" fmla="*/ 31 h 31"/>
                  <a:gd name="T106" fmla="*/ 42 w 84"/>
                  <a:gd name="T107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4" h="31">
                    <a:moveTo>
                      <a:pt x="84" y="21"/>
                    </a:moveTo>
                    <a:lnTo>
                      <a:pt x="84" y="20"/>
                    </a:lnTo>
                    <a:lnTo>
                      <a:pt x="84" y="19"/>
                    </a:lnTo>
                    <a:lnTo>
                      <a:pt x="84" y="18"/>
                    </a:lnTo>
                    <a:lnTo>
                      <a:pt x="83" y="17"/>
                    </a:lnTo>
                    <a:lnTo>
                      <a:pt x="83" y="16"/>
                    </a:lnTo>
                    <a:lnTo>
                      <a:pt x="82" y="15"/>
                    </a:lnTo>
                    <a:lnTo>
                      <a:pt x="82" y="14"/>
                    </a:lnTo>
                    <a:lnTo>
                      <a:pt x="81" y="13"/>
                    </a:lnTo>
                    <a:lnTo>
                      <a:pt x="80" y="12"/>
                    </a:lnTo>
                    <a:lnTo>
                      <a:pt x="79" y="11"/>
                    </a:lnTo>
                    <a:lnTo>
                      <a:pt x="78" y="10"/>
                    </a:lnTo>
                    <a:lnTo>
                      <a:pt x="77" y="9"/>
                    </a:lnTo>
                    <a:lnTo>
                      <a:pt x="76" y="9"/>
                    </a:lnTo>
                    <a:lnTo>
                      <a:pt x="75" y="8"/>
                    </a:lnTo>
                    <a:lnTo>
                      <a:pt x="74" y="7"/>
                    </a:lnTo>
                    <a:lnTo>
                      <a:pt x="73" y="7"/>
                    </a:lnTo>
                    <a:lnTo>
                      <a:pt x="72" y="6"/>
                    </a:lnTo>
                    <a:lnTo>
                      <a:pt x="71" y="6"/>
                    </a:lnTo>
                    <a:lnTo>
                      <a:pt x="70" y="5"/>
                    </a:lnTo>
                    <a:lnTo>
                      <a:pt x="69" y="5"/>
                    </a:lnTo>
                    <a:lnTo>
                      <a:pt x="68" y="5"/>
                    </a:lnTo>
                    <a:lnTo>
                      <a:pt x="67" y="4"/>
                    </a:lnTo>
                    <a:lnTo>
                      <a:pt x="66" y="4"/>
                    </a:lnTo>
                    <a:lnTo>
                      <a:pt x="65" y="3"/>
                    </a:lnTo>
                    <a:lnTo>
                      <a:pt x="64" y="3"/>
                    </a:lnTo>
                    <a:lnTo>
                      <a:pt x="63" y="3"/>
                    </a:lnTo>
                    <a:lnTo>
                      <a:pt x="62" y="3"/>
                    </a:lnTo>
                    <a:lnTo>
                      <a:pt x="61" y="2"/>
                    </a:lnTo>
                    <a:lnTo>
                      <a:pt x="60" y="2"/>
                    </a:lnTo>
                    <a:lnTo>
                      <a:pt x="59" y="2"/>
                    </a:lnTo>
                    <a:lnTo>
                      <a:pt x="58" y="2"/>
                    </a:lnTo>
                    <a:lnTo>
                      <a:pt x="57" y="1"/>
                    </a:lnTo>
                    <a:lnTo>
                      <a:pt x="56" y="1"/>
                    </a:lnTo>
                    <a:lnTo>
                      <a:pt x="55" y="1"/>
                    </a:lnTo>
                    <a:lnTo>
                      <a:pt x="54" y="1"/>
                    </a:lnTo>
                    <a:lnTo>
                      <a:pt x="53" y="1"/>
                    </a:lnTo>
                    <a:lnTo>
                      <a:pt x="52" y="1"/>
                    </a:lnTo>
                    <a:lnTo>
                      <a:pt x="51" y="0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1" y="1"/>
                    </a:lnTo>
                    <a:lnTo>
                      <a:pt x="30" y="1"/>
                    </a:lnTo>
                    <a:lnTo>
                      <a:pt x="29" y="1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6" y="2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3" y="2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5" y="11"/>
                    </a:lnTo>
                    <a:lnTo>
                      <a:pt x="4" y="12"/>
                    </a:lnTo>
                    <a:lnTo>
                      <a:pt x="3" y="13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1" y="16"/>
                    </a:lnTo>
                    <a:lnTo>
                      <a:pt x="1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1" y="26"/>
                    </a:lnTo>
                    <a:lnTo>
                      <a:pt x="2" y="27"/>
                    </a:lnTo>
                    <a:lnTo>
                      <a:pt x="2" y="28"/>
                    </a:lnTo>
                    <a:lnTo>
                      <a:pt x="3" y="29"/>
                    </a:lnTo>
                    <a:lnTo>
                      <a:pt x="4" y="30"/>
                    </a:lnTo>
                    <a:lnTo>
                      <a:pt x="5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42" y="21"/>
                    </a:lnTo>
                    <a:lnTo>
                      <a:pt x="84" y="21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3" name="Freeform 2570"/>
              <p:cNvSpPr>
                <a:spLocks/>
              </p:cNvSpPr>
              <p:nvPr/>
            </p:nvSpPr>
            <p:spPr bwMode="auto">
              <a:xfrm>
                <a:off x="2874" y="2757"/>
                <a:ext cx="15" cy="61"/>
              </a:xfrm>
              <a:custGeom>
                <a:avLst/>
                <a:gdLst>
                  <a:gd name="T0" fmla="*/ 0 w 6"/>
                  <a:gd name="T1" fmla="*/ 0 h 25"/>
                  <a:gd name="T2" fmla="*/ 0 w 6"/>
                  <a:gd name="T3" fmla="*/ 0 h 25"/>
                  <a:gd name="T4" fmla="*/ 0 w 6"/>
                  <a:gd name="T5" fmla="*/ 14 h 25"/>
                  <a:gd name="T6" fmla="*/ 0 w 6"/>
                  <a:gd name="T7" fmla="*/ 15 h 25"/>
                  <a:gd name="T8" fmla="*/ 0 w 6"/>
                  <a:gd name="T9" fmla="*/ 16 h 25"/>
                  <a:gd name="T10" fmla="*/ 0 w 6"/>
                  <a:gd name="T11" fmla="*/ 17 h 25"/>
                  <a:gd name="T12" fmla="*/ 1 w 6"/>
                  <a:gd name="T13" fmla="*/ 18 h 25"/>
                  <a:gd name="T14" fmla="*/ 1 w 6"/>
                  <a:gd name="T15" fmla="*/ 19 h 25"/>
                  <a:gd name="T16" fmla="*/ 2 w 6"/>
                  <a:gd name="T17" fmla="*/ 20 h 25"/>
                  <a:gd name="T18" fmla="*/ 2 w 6"/>
                  <a:gd name="T19" fmla="*/ 21 h 25"/>
                  <a:gd name="T20" fmla="*/ 3 w 6"/>
                  <a:gd name="T21" fmla="*/ 22 h 25"/>
                  <a:gd name="T22" fmla="*/ 4 w 6"/>
                  <a:gd name="T23" fmla="*/ 23 h 25"/>
                  <a:gd name="T24" fmla="*/ 5 w 6"/>
                  <a:gd name="T25" fmla="*/ 24 h 25"/>
                  <a:gd name="T26" fmla="*/ 6 w 6"/>
                  <a:gd name="T27" fmla="*/ 25 h 25"/>
                  <a:gd name="T28" fmla="*/ 6 w 6"/>
                  <a:gd name="T29" fmla="*/ 25 h 25"/>
                  <a:gd name="T30" fmla="*/ 6 w 6"/>
                  <a:gd name="T31" fmla="*/ 10 h 25"/>
                  <a:gd name="T32" fmla="*/ 5 w 6"/>
                  <a:gd name="T33" fmla="*/ 10 h 25"/>
                  <a:gd name="T34" fmla="*/ 4 w 6"/>
                  <a:gd name="T35" fmla="*/ 9 h 25"/>
                  <a:gd name="T36" fmla="*/ 3 w 6"/>
                  <a:gd name="T37" fmla="*/ 8 h 25"/>
                  <a:gd name="T38" fmla="*/ 2 w 6"/>
                  <a:gd name="T39" fmla="*/ 7 h 25"/>
                  <a:gd name="T40" fmla="*/ 2 w 6"/>
                  <a:gd name="T41" fmla="*/ 6 h 25"/>
                  <a:gd name="T42" fmla="*/ 1 w 6"/>
                  <a:gd name="T43" fmla="*/ 5 h 25"/>
                  <a:gd name="T44" fmla="*/ 1 w 6"/>
                  <a:gd name="T45" fmla="*/ 4 h 25"/>
                  <a:gd name="T46" fmla="*/ 0 w 6"/>
                  <a:gd name="T47" fmla="*/ 3 h 25"/>
                  <a:gd name="T48" fmla="*/ 0 w 6"/>
                  <a:gd name="T49" fmla="*/ 2 h 25"/>
                  <a:gd name="T50" fmla="*/ 0 w 6"/>
                  <a:gd name="T51" fmla="*/ 1 h 25"/>
                  <a:gd name="T52" fmla="*/ 0 w 6"/>
                  <a:gd name="T5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" h="25">
                    <a:moveTo>
                      <a:pt x="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3" y="22"/>
                    </a:lnTo>
                    <a:lnTo>
                      <a:pt x="4" y="23"/>
                    </a:lnTo>
                    <a:lnTo>
                      <a:pt x="5" y="24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4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4" name="Freeform 2571"/>
              <p:cNvSpPr>
                <a:spLocks/>
              </p:cNvSpPr>
              <p:nvPr/>
            </p:nvSpPr>
            <p:spPr bwMode="auto">
              <a:xfrm>
                <a:off x="2889" y="2757"/>
                <a:ext cx="141" cy="51"/>
              </a:xfrm>
              <a:custGeom>
                <a:avLst/>
                <a:gdLst>
                  <a:gd name="T0" fmla="*/ 0 w 58"/>
                  <a:gd name="T1" fmla="*/ 10 h 21"/>
                  <a:gd name="T2" fmla="*/ 1 w 58"/>
                  <a:gd name="T3" fmla="*/ 11 h 21"/>
                  <a:gd name="T4" fmla="*/ 2 w 58"/>
                  <a:gd name="T5" fmla="*/ 12 h 21"/>
                  <a:gd name="T6" fmla="*/ 3 w 58"/>
                  <a:gd name="T7" fmla="*/ 13 h 21"/>
                  <a:gd name="T8" fmla="*/ 4 w 58"/>
                  <a:gd name="T9" fmla="*/ 14 h 21"/>
                  <a:gd name="T10" fmla="*/ 5 w 58"/>
                  <a:gd name="T11" fmla="*/ 14 h 21"/>
                  <a:gd name="T12" fmla="*/ 6 w 58"/>
                  <a:gd name="T13" fmla="*/ 15 h 21"/>
                  <a:gd name="T14" fmla="*/ 7 w 58"/>
                  <a:gd name="T15" fmla="*/ 15 h 21"/>
                  <a:gd name="T16" fmla="*/ 8 w 58"/>
                  <a:gd name="T17" fmla="*/ 16 h 21"/>
                  <a:gd name="T18" fmla="*/ 9 w 58"/>
                  <a:gd name="T19" fmla="*/ 16 h 21"/>
                  <a:gd name="T20" fmla="*/ 10 w 58"/>
                  <a:gd name="T21" fmla="*/ 16 h 21"/>
                  <a:gd name="T22" fmla="*/ 11 w 58"/>
                  <a:gd name="T23" fmla="*/ 17 h 21"/>
                  <a:gd name="T24" fmla="*/ 12 w 58"/>
                  <a:gd name="T25" fmla="*/ 17 h 21"/>
                  <a:gd name="T26" fmla="*/ 13 w 58"/>
                  <a:gd name="T27" fmla="*/ 18 h 21"/>
                  <a:gd name="T28" fmla="*/ 14 w 58"/>
                  <a:gd name="T29" fmla="*/ 18 h 21"/>
                  <a:gd name="T30" fmla="*/ 15 w 58"/>
                  <a:gd name="T31" fmla="*/ 18 h 21"/>
                  <a:gd name="T32" fmla="*/ 16 w 58"/>
                  <a:gd name="T33" fmla="*/ 18 h 21"/>
                  <a:gd name="T34" fmla="*/ 17 w 58"/>
                  <a:gd name="T35" fmla="*/ 19 h 21"/>
                  <a:gd name="T36" fmla="*/ 18 w 58"/>
                  <a:gd name="T37" fmla="*/ 19 h 21"/>
                  <a:gd name="T38" fmla="*/ 19 w 58"/>
                  <a:gd name="T39" fmla="*/ 19 h 21"/>
                  <a:gd name="T40" fmla="*/ 20 w 58"/>
                  <a:gd name="T41" fmla="*/ 19 h 21"/>
                  <a:gd name="T42" fmla="*/ 21 w 58"/>
                  <a:gd name="T43" fmla="*/ 20 h 21"/>
                  <a:gd name="T44" fmla="*/ 22 w 58"/>
                  <a:gd name="T45" fmla="*/ 20 h 21"/>
                  <a:gd name="T46" fmla="*/ 23 w 58"/>
                  <a:gd name="T47" fmla="*/ 20 h 21"/>
                  <a:gd name="T48" fmla="*/ 24 w 58"/>
                  <a:gd name="T49" fmla="*/ 20 h 21"/>
                  <a:gd name="T50" fmla="*/ 25 w 58"/>
                  <a:gd name="T51" fmla="*/ 20 h 21"/>
                  <a:gd name="T52" fmla="*/ 26 w 58"/>
                  <a:gd name="T53" fmla="*/ 20 h 21"/>
                  <a:gd name="T54" fmla="*/ 27 w 58"/>
                  <a:gd name="T55" fmla="*/ 21 h 21"/>
                  <a:gd name="T56" fmla="*/ 28 w 58"/>
                  <a:gd name="T57" fmla="*/ 21 h 21"/>
                  <a:gd name="T58" fmla="*/ 29 w 58"/>
                  <a:gd name="T59" fmla="*/ 21 h 21"/>
                  <a:gd name="T60" fmla="*/ 30 w 58"/>
                  <a:gd name="T61" fmla="*/ 21 h 21"/>
                  <a:gd name="T62" fmla="*/ 31 w 58"/>
                  <a:gd name="T63" fmla="*/ 21 h 21"/>
                  <a:gd name="T64" fmla="*/ 32 w 58"/>
                  <a:gd name="T65" fmla="*/ 21 h 21"/>
                  <a:gd name="T66" fmla="*/ 33 w 58"/>
                  <a:gd name="T67" fmla="*/ 21 h 21"/>
                  <a:gd name="T68" fmla="*/ 34 w 58"/>
                  <a:gd name="T69" fmla="*/ 21 h 21"/>
                  <a:gd name="T70" fmla="*/ 35 w 58"/>
                  <a:gd name="T71" fmla="*/ 21 h 21"/>
                  <a:gd name="T72" fmla="*/ 36 w 58"/>
                  <a:gd name="T73" fmla="*/ 21 h 21"/>
                  <a:gd name="T74" fmla="*/ 37 w 58"/>
                  <a:gd name="T75" fmla="*/ 21 h 21"/>
                  <a:gd name="T76" fmla="*/ 38 w 58"/>
                  <a:gd name="T77" fmla="*/ 21 h 21"/>
                  <a:gd name="T78" fmla="*/ 39 w 58"/>
                  <a:gd name="T79" fmla="*/ 21 h 21"/>
                  <a:gd name="T80" fmla="*/ 40 w 58"/>
                  <a:gd name="T81" fmla="*/ 21 h 21"/>
                  <a:gd name="T82" fmla="*/ 41 w 58"/>
                  <a:gd name="T83" fmla="*/ 21 h 21"/>
                  <a:gd name="T84" fmla="*/ 42 w 58"/>
                  <a:gd name="T85" fmla="*/ 21 h 21"/>
                  <a:gd name="T86" fmla="*/ 43 w 58"/>
                  <a:gd name="T87" fmla="*/ 21 h 21"/>
                  <a:gd name="T88" fmla="*/ 44 w 58"/>
                  <a:gd name="T89" fmla="*/ 21 h 21"/>
                  <a:gd name="T90" fmla="*/ 45 w 58"/>
                  <a:gd name="T91" fmla="*/ 21 h 21"/>
                  <a:gd name="T92" fmla="*/ 46 w 58"/>
                  <a:gd name="T93" fmla="*/ 20 h 21"/>
                  <a:gd name="T94" fmla="*/ 47 w 58"/>
                  <a:gd name="T95" fmla="*/ 20 h 21"/>
                  <a:gd name="T96" fmla="*/ 48 w 58"/>
                  <a:gd name="T97" fmla="*/ 20 h 21"/>
                  <a:gd name="T98" fmla="*/ 49 w 58"/>
                  <a:gd name="T99" fmla="*/ 20 h 21"/>
                  <a:gd name="T100" fmla="*/ 50 w 58"/>
                  <a:gd name="T101" fmla="*/ 20 h 21"/>
                  <a:gd name="T102" fmla="*/ 51 w 58"/>
                  <a:gd name="T103" fmla="*/ 20 h 21"/>
                  <a:gd name="T104" fmla="*/ 52 w 58"/>
                  <a:gd name="T105" fmla="*/ 19 h 21"/>
                  <a:gd name="T106" fmla="*/ 53 w 58"/>
                  <a:gd name="T107" fmla="*/ 19 h 21"/>
                  <a:gd name="T108" fmla="*/ 54 w 58"/>
                  <a:gd name="T109" fmla="*/ 19 h 21"/>
                  <a:gd name="T110" fmla="*/ 55 w 58"/>
                  <a:gd name="T111" fmla="*/ 19 h 21"/>
                  <a:gd name="T112" fmla="*/ 56 w 58"/>
                  <a:gd name="T113" fmla="*/ 18 h 21"/>
                  <a:gd name="T114" fmla="*/ 57 w 58"/>
                  <a:gd name="T115" fmla="*/ 18 h 21"/>
                  <a:gd name="T116" fmla="*/ 58 w 58"/>
                  <a:gd name="T117" fmla="*/ 17 h 21"/>
                  <a:gd name="T118" fmla="*/ 58 w 58"/>
                  <a:gd name="T119" fmla="*/ 17 h 21"/>
                  <a:gd name="T120" fmla="*/ 36 w 58"/>
                  <a:gd name="T121" fmla="*/ 0 h 21"/>
                  <a:gd name="T122" fmla="*/ 0 w 58"/>
                  <a:gd name="T123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8" h="21">
                    <a:moveTo>
                      <a:pt x="0" y="10"/>
                    </a:moveTo>
                    <a:lnTo>
                      <a:pt x="1" y="11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7"/>
                    </a:lnTo>
                    <a:lnTo>
                      <a:pt x="12" y="17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6" y="18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1" y="20"/>
                    </a:lnTo>
                    <a:lnTo>
                      <a:pt x="22" y="20"/>
                    </a:lnTo>
                    <a:lnTo>
                      <a:pt x="23" y="20"/>
                    </a:lnTo>
                    <a:lnTo>
                      <a:pt x="24" y="20"/>
                    </a:lnTo>
                    <a:lnTo>
                      <a:pt x="25" y="20"/>
                    </a:lnTo>
                    <a:lnTo>
                      <a:pt x="26" y="20"/>
                    </a:lnTo>
                    <a:lnTo>
                      <a:pt x="27" y="21"/>
                    </a:lnTo>
                    <a:lnTo>
                      <a:pt x="28" y="21"/>
                    </a:lnTo>
                    <a:lnTo>
                      <a:pt x="29" y="21"/>
                    </a:lnTo>
                    <a:lnTo>
                      <a:pt x="30" y="21"/>
                    </a:lnTo>
                    <a:lnTo>
                      <a:pt x="31" y="21"/>
                    </a:lnTo>
                    <a:lnTo>
                      <a:pt x="32" y="21"/>
                    </a:lnTo>
                    <a:lnTo>
                      <a:pt x="33" y="21"/>
                    </a:lnTo>
                    <a:lnTo>
                      <a:pt x="34" y="21"/>
                    </a:lnTo>
                    <a:lnTo>
                      <a:pt x="35" y="21"/>
                    </a:lnTo>
                    <a:lnTo>
                      <a:pt x="36" y="21"/>
                    </a:lnTo>
                    <a:lnTo>
                      <a:pt x="37" y="21"/>
                    </a:lnTo>
                    <a:lnTo>
                      <a:pt x="38" y="21"/>
                    </a:lnTo>
                    <a:lnTo>
                      <a:pt x="39" y="21"/>
                    </a:lnTo>
                    <a:lnTo>
                      <a:pt x="40" y="21"/>
                    </a:lnTo>
                    <a:lnTo>
                      <a:pt x="41" y="21"/>
                    </a:lnTo>
                    <a:lnTo>
                      <a:pt x="42" y="21"/>
                    </a:lnTo>
                    <a:lnTo>
                      <a:pt x="43" y="21"/>
                    </a:lnTo>
                    <a:lnTo>
                      <a:pt x="44" y="21"/>
                    </a:lnTo>
                    <a:lnTo>
                      <a:pt x="45" y="21"/>
                    </a:lnTo>
                    <a:lnTo>
                      <a:pt x="46" y="20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49" y="20"/>
                    </a:lnTo>
                    <a:lnTo>
                      <a:pt x="50" y="20"/>
                    </a:lnTo>
                    <a:lnTo>
                      <a:pt x="51" y="20"/>
                    </a:lnTo>
                    <a:lnTo>
                      <a:pt x="52" y="19"/>
                    </a:lnTo>
                    <a:lnTo>
                      <a:pt x="53" y="19"/>
                    </a:lnTo>
                    <a:lnTo>
                      <a:pt x="54" y="19"/>
                    </a:lnTo>
                    <a:lnTo>
                      <a:pt x="55" y="19"/>
                    </a:lnTo>
                    <a:lnTo>
                      <a:pt x="56" y="18"/>
                    </a:lnTo>
                    <a:lnTo>
                      <a:pt x="57" y="18"/>
                    </a:lnTo>
                    <a:lnTo>
                      <a:pt x="58" y="17"/>
                    </a:lnTo>
                    <a:lnTo>
                      <a:pt x="58" y="17"/>
                    </a:lnTo>
                    <a:lnTo>
                      <a:pt x="36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5" name="Freeform 2572"/>
              <p:cNvSpPr>
                <a:spLocks/>
              </p:cNvSpPr>
              <p:nvPr/>
            </p:nvSpPr>
            <p:spPr bwMode="auto">
              <a:xfrm>
                <a:off x="2889" y="2782"/>
                <a:ext cx="141" cy="61"/>
              </a:xfrm>
              <a:custGeom>
                <a:avLst/>
                <a:gdLst>
                  <a:gd name="T0" fmla="*/ 0 w 58"/>
                  <a:gd name="T1" fmla="*/ 0 h 25"/>
                  <a:gd name="T2" fmla="*/ 1 w 58"/>
                  <a:gd name="T3" fmla="*/ 16 h 25"/>
                  <a:gd name="T4" fmla="*/ 3 w 58"/>
                  <a:gd name="T5" fmla="*/ 17 h 25"/>
                  <a:gd name="T6" fmla="*/ 5 w 58"/>
                  <a:gd name="T7" fmla="*/ 18 h 25"/>
                  <a:gd name="T8" fmla="*/ 7 w 58"/>
                  <a:gd name="T9" fmla="*/ 19 h 25"/>
                  <a:gd name="T10" fmla="*/ 9 w 58"/>
                  <a:gd name="T11" fmla="*/ 20 h 25"/>
                  <a:gd name="T12" fmla="*/ 11 w 58"/>
                  <a:gd name="T13" fmla="*/ 21 h 25"/>
                  <a:gd name="T14" fmla="*/ 13 w 58"/>
                  <a:gd name="T15" fmla="*/ 22 h 25"/>
                  <a:gd name="T16" fmla="*/ 15 w 58"/>
                  <a:gd name="T17" fmla="*/ 22 h 25"/>
                  <a:gd name="T18" fmla="*/ 17 w 58"/>
                  <a:gd name="T19" fmla="*/ 23 h 25"/>
                  <a:gd name="T20" fmla="*/ 19 w 58"/>
                  <a:gd name="T21" fmla="*/ 23 h 25"/>
                  <a:gd name="T22" fmla="*/ 21 w 58"/>
                  <a:gd name="T23" fmla="*/ 24 h 25"/>
                  <a:gd name="T24" fmla="*/ 23 w 58"/>
                  <a:gd name="T25" fmla="*/ 24 h 25"/>
                  <a:gd name="T26" fmla="*/ 25 w 58"/>
                  <a:gd name="T27" fmla="*/ 24 h 25"/>
                  <a:gd name="T28" fmla="*/ 27 w 58"/>
                  <a:gd name="T29" fmla="*/ 25 h 25"/>
                  <a:gd name="T30" fmla="*/ 29 w 58"/>
                  <a:gd name="T31" fmla="*/ 25 h 25"/>
                  <a:gd name="T32" fmla="*/ 31 w 58"/>
                  <a:gd name="T33" fmla="*/ 25 h 25"/>
                  <a:gd name="T34" fmla="*/ 33 w 58"/>
                  <a:gd name="T35" fmla="*/ 25 h 25"/>
                  <a:gd name="T36" fmla="*/ 35 w 58"/>
                  <a:gd name="T37" fmla="*/ 25 h 25"/>
                  <a:gd name="T38" fmla="*/ 37 w 58"/>
                  <a:gd name="T39" fmla="*/ 25 h 25"/>
                  <a:gd name="T40" fmla="*/ 39 w 58"/>
                  <a:gd name="T41" fmla="*/ 25 h 25"/>
                  <a:gd name="T42" fmla="*/ 41 w 58"/>
                  <a:gd name="T43" fmla="*/ 25 h 25"/>
                  <a:gd name="T44" fmla="*/ 43 w 58"/>
                  <a:gd name="T45" fmla="*/ 25 h 25"/>
                  <a:gd name="T46" fmla="*/ 45 w 58"/>
                  <a:gd name="T47" fmla="*/ 25 h 25"/>
                  <a:gd name="T48" fmla="*/ 47 w 58"/>
                  <a:gd name="T49" fmla="*/ 24 h 25"/>
                  <a:gd name="T50" fmla="*/ 49 w 58"/>
                  <a:gd name="T51" fmla="*/ 24 h 25"/>
                  <a:gd name="T52" fmla="*/ 51 w 58"/>
                  <a:gd name="T53" fmla="*/ 24 h 25"/>
                  <a:gd name="T54" fmla="*/ 53 w 58"/>
                  <a:gd name="T55" fmla="*/ 23 h 25"/>
                  <a:gd name="T56" fmla="*/ 55 w 58"/>
                  <a:gd name="T57" fmla="*/ 23 h 25"/>
                  <a:gd name="T58" fmla="*/ 57 w 58"/>
                  <a:gd name="T59" fmla="*/ 22 h 25"/>
                  <a:gd name="T60" fmla="*/ 58 w 58"/>
                  <a:gd name="T61" fmla="*/ 22 h 25"/>
                  <a:gd name="T62" fmla="*/ 57 w 58"/>
                  <a:gd name="T63" fmla="*/ 8 h 25"/>
                  <a:gd name="T64" fmla="*/ 55 w 58"/>
                  <a:gd name="T65" fmla="*/ 9 h 25"/>
                  <a:gd name="T66" fmla="*/ 53 w 58"/>
                  <a:gd name="T67" fmla="*/ 9 h 25"/>
                  <a:gd name="T68" fmla="*/ 51 w 58"/>
                  <a:gd name="T69" fmla="*/ 10 h 25"/>
                  <a:gd name="T70" fmla="*/ 49 w 58"/>
                  <a:gd name="T71" fmla="*/ 10 h 25"/>
                  <a:gd name="T72" fmla="*/ 47 w 58"/>
                  <a:gd name="T73" fmla="*/ 10 h 25"/>
                  <a:gd name="T74" fmla="*/ 45 w 58"/>
                  <a:gd name="T75" fmla="*/ 11 h 25"/>
                  <a:gd name="T76" fmla="*/ 43 w 58"/>
                  <a:gd name="T77" fmla="*/ 11 h 25"/>
                  <a:gd name="T78" fmla="*/ 41 w 58"/>
                  <a:gd name="T79" fmla="*/ 11 h 25"/>
                  <a:gd name="T80" fmla="*/ 39 w 58"/>
                  <a:gd name="T81" fmla="*/ 11 h 25"/>
                  <a:gd name="T82" fmla="*/ 37 w 58"/>
                  <a:gd name="T83" fmla="*/ 11 h 25"/>
                  <a:gd name="T84" fmla="*/ 35 w 58"/>
                  <a:gd name="T85" fmla="*/ 11 h 25"/>
                  <a:gd name="T86" fmla="*/ 33 w 58"/>
                  <a:gd name="T87" fmla="*/ 11 h 25"/>
                  <a:gd name="T88" fmla="*/ 31 w 58"/>
                  <a:gd name="T89" fmla="*/ 11 h 25"/>
                  <a:gd name="T90" fmla="*/ 29 w 58"/>
                  <a:gd name="T91" fmla="*/ 11 h 25"/>
                  <a:gd name="T92" fmla="*/ 27 w 58"/>
                  <a:gd name="T93" fmla="*/ 11 h 25"/>
                  <a:gd name="T94" fmla="*/ 25 w 58"/>
                  <a:gd name="T95" fmla="*/ 10 h 25"/>
                  <a:gd name="T96" fmla="*/ 23 w 58"/>
                  <a:gd name="T97" fmla="*/ 10 h 25"/>
                  <a:gd name="T98" fmla="*/ 21 w 58"/>
                  <a:gd name="T99" fmla="*/ 10 h 25"/>
                  <a:gd name="T100" fmla="*/ 19 w 58"/>
                  <a:gd name="T101" fmla="*/ 9 h 25"/>
                  <a:gd name="T102" fmla="*/ 17 w 58"/>
                  <a:gd name="T103" fmla="*/ 9 h 25"/>
                  <a:gd name="T104" fmla="*/ 15 w 58"/>
                  <a:gd name="T105" fmla="*/ 8 h 25"/>
                  <a:gd name="T106" fmla="*/ 13 w 58"/>
                  <a:gd name="T107" fmla="*/ 8 h 25"/>
                  <a:gd name="T108" fmla="*/ 11 w 58"/>
                  <a:gd name="T109" fmla="*/ 7 h 25"/>
                  <a:gd name="T110" fmla="*/ 9 w 58"/>
                  <a:gd name="T111" fmla="*/ 6 h 25"/>
                  <a:gd name="T112" fmla="*/ 7 w 58"/>
                  <a:gd name="T113" fmla="*/ 5 h 25"/>
                  <a:gd name="T114" fmla="*/ 5 w 58"/>
                  <a:gd name="T115" fmla="*/ 4 h 25"/>
                  <a:gd name="T116" fmla="*/ 3 w 58"/>
                  <a:gd name="T117" fmla="*/ 3 h 25"/>
                  <a:gd name="T118" fmla="*/ 0 w 58"/>
                  <a:gd name="T11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8" h="2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1" y="16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8" y="20"/>
                    </a:lnTo>
                    <a:lnTo>
                      <a:pt x="9" y="20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5" y="22"/>
                    </a:lnTo>
                    <a:lnTo>
                      <a:pt x="16" y="23"/>
                    </a:lnTo>
                    <a:lnTo>
                      <a:pt x="17" y="23"/>
                    </a:lnTo>
                    <a:lnTo>
                      <a:pt x="18" y="23"/>
                    </a:lnTo>
                    <a:lnTo>
                      <a:pt x="19" y="23"/>
                    </a:lnTo>
                    <a:lnTo>
                      <a:pt x="20" y="23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5" y="24"/>
                    </a:lnTo>
                    <a:lnTo>
                      <a:pt x="26" y="24"/>
                    </a:lnTo>
                    <a:lnTo>
                      <a:pt x="27" y="25"/>
                    </a:lnTo>
                    <a:lnTo>
                      <a:pt x="28" y="25"/>
                    </a:lnTo>
                    <a:lnTo>
                      <a:pt x="29" y="25"/>
                    </a:lnTo>
                    <a:lnTo>
                      <a:pt x="30" y="25"/>
                    </a:lnTo>
                    <a:lnTo>
                      <a:pt x="31" y="25"/>
                    </a:lnTo>
                    <a:lnTo>
                      <a:pt x="32" y="25"/>
                    </a:lnTo>
                    <a:lnTo>
                      <a:pt x="33" y="25"/>
                    </a:lnTo>
                    <a:lnTo>
                      <a:pt x="34" y="25"/>
                    </a:lnTo>
                    <a:lnTo>
                      <a:pt x="35" y="25"/>
                    </a:lnTo>
                    <a:lnTo>
                      <a:pt x="36" y="25"/>
                    </a:lnTo>
                    <a:lnTo>
                      <a:pt x="37" y="25"/>
                    </a:lnTo>
                    <a:lnTo>
                      <a:pt x="38" y="25"/>
                    </a:lnTo>
                    <a:lnTo>
                      <a:pt x="39" y="25"/>
                    </a:lnTo>
                    <a:lnTo>
                      <a:pt x="40" y="25"/>
                    </a:lnTo>
                    <a:lnTo>
                      <a:pt x="41" y="25"/>
                    </a:lnTo>
                    <a:lnTo>
                      <a:pt x="42" y="25"/>
                    </a:lnTo>
                    <a:lnTo>
                      <a:pt x="43" y="25"/>
                    </a:lnTo>
                    <a:lnTo>
                      <a:pt x="44" y="25"/>
                    </a:lnTo>
                    <a:lnTo>
                      <a:pt x="45" y="25"/>
                    </a:lnTo>
                    <a:lnTo>
                      <a:pt x="46" y="24"/>
                    </a:lnTo>
                    <a:lnTo>
                      <a:pt x="47" y="24"/>
                    </a:lnTo>
                    <a:lnTo>
                      <a:pt x="48" y="24"/>
                    </a:lnTo>
                    <a:lnTo>
                      <a:pt x="49" y="24"/>
                    </a:lnTo>
                    <a:lnTo>
                      <a:pt x="50" y="24"/>
                    </a:lnTo>
                    <a:lnTo>
                      <a:pt x="51" y="24"/>
                    </a:lnTo>
                    <a:lnTo>
                      <a:pt x="52" y="23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6" y="23"/>
                    </a:lnTo>
                    <a:lnTo>
                      <a:pt x="57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7"/>
                    </a:lnTo>
                    <a:lnTo>
                      <a:pt x="57" y="8"/>
                    </a:lnTo>
                    <a:lnTo>
                      <a:pt x="56" y="8"/>
                    </a:lnTo>
                    <a:lnTo>
                      <a:pt x="55" y="9"/>
                    </a:lnTo>
                    <a:lnTo>
                      <a:pt x="54" y="9"/>
                    </a:lnTo>
                    <a:lnTo>
                      <a:pt x="53" y="9"/>
                    </a:lnTo>
                    <a:lnTo>
                      <a:pt x="52" y="9"/>
                    </a:lnTo>
                    <a:lnTo>
                      <a:pt x="51" y="10"/>
                    </a:lnTo>
                    <a:lnTo>
                      <a:pt x="50" y="10"/>
                    </a:lnTo>
                    <a:lnTo>
                      <a:pt x="49" y="10"/>
                    </a:lnTo>
                    <a:lnTo>
                      <a:pt x="48" y="10"/>
                    </a:lnTo>
                    <a:lnTo>
                      <a:pt x="47" y="10"/>
                    </a:lnTo>
                    <a:lnTo>
                      <a:pt x="46" y="10"/>
                    </a:lnTo>
                    <a:lnTo>
                      <a:pt x="45" y="11"/>
                    </a:lnTo>
                    <a:lnTo>
                      <a:pt x="44" y="11"/>
                    </a:lnTo>
                    <a:lnTo>
                      <a:pt x="43" y="11"/>
                    </a:lnTo>
                    <a:lnTo>
                      <a:pt x="42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39" y="11"/>
                    </a:lnTo>
                    <a:lnTo>
                      <a:pt x="38" y="11"/>
                    </a:lnTo>
                    <a:lnTo>
                      <a:pt x="37" y="11"/>
                    </a:lnTo>
                    <a:lnTo>
                      <a:pt x="36" y="11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3" y="11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8" y="11"/>
                    </a:lnTo>
                    <a:lnTo>
                      <a:pt x="27" y="11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21" y="10"/>
                    </a:lnTo>
                    <a:lnTo>
                      <a:pt x="20" y="9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6" name="Freeform 2573"/>
              <p:cNvSpPr>
                <a:spLocks/>
              </p:cNvSpPr>
              <p:nvPr/>
            </p:nvSpPr>
            <p:spPr bwMode="auto">
              <a:xfrm>
                <a:off x="2977" y="2757"/>
                <a:ext cx="102" cy="42"/>
              </a:xfrm>
              <a:custGeom>
                <a:avLst/>
                <a:gdLst>
                  <a:gd name="T0" fmla="*/ 22 w 42"/>
                  <a:gd name="T1" fmla="*/ 17 h 17"/>
                  <a:gd name="T2" fmla="*/ 23 w 42"/>
                  <a:gd name="T3" fmla="*/ 17 h 17"/>
                  <a:gd name="T4" fmla="*/ 24 w 42"/>
                  <a:gd name="T5" fmla="*/ 17 h 17"/>
                  <a:gd name="T6" fmla="*/ 25 w 42"/>
                  <a:gd name="T7" fmla="*/ 17 h 17"/>
                  <a:gd name="T8" fmla="*/ 26 w 42"/>
                  <a:gd name="T9" fmla="*/ 16 h 17"/>
                  <a:gd name="T10" fmla="*/ 27 w 42"/>
                  <a:gd name="T11" fmla="*/ 16 h 17"/>
                  <a:gd name="T12" fmla="*/ 28 w 42"/>
                  <a:gd name="T13" fmla="*/ 16 h 17"/>
                  <a:gd name="T14" fmla="*/ 29 w 42"/>
                  <a:gd name="T15" fmla="*/ 15 h 17"/>
                  <a:gd name="T16" fmla="*/ 30 w 42"/>
                  <a:gd name="T17" fmla="*/ 15 h 17"/>
                  <a:gd name="T18" fmla="*/ 31 w 42"/>
                  <a:gd name="T19" fmla="*/ 14 h 17"/>
                  <a:gd name="T20" fmla="*/ 32 w 42"/>
                  <a:gd name="T21" fmla="*/ 14 h 17"/>
                  <a:gd name="T22" fmla="*/ 33 w 42"/>
                  <a:gd name="T23" fmla="*/ 13 h 17"/>
                  <a:gd name="T24" fmla="*/ 34 w 42"/>
                  <a:gd name="T25" fmla="*/ 12 h 17"/>
                  <a:gd name="T26" fmla="*/ 35 w 42"/>
                  <a:gd name="T27" fmla="*/ 12 h 17"/>
                  <a:gd name="T28" fmla="*/ 36 w 42"/>
                  <a:gd name="T29" fmla="*/ 11 h 17"/>
                  <a:gd name="T30" fmla="*/ 37 w 42"/>
                  <a:gd name="T31" fmla="*/ 10 h 17"/>
                  <a:gd name="T32" fmla="*/ 38 w 42"/>
                  <a:gd name="T33" fmla="*/ 9 h 17"/>
                  <a:gd name="T34" fmla="*/ 39 w 42"/>
                  <a:gd name="T35" fmla="*/ 8 h 17"/>
                  <a:gd name="T36" fmla="*/ 40 w 42"/>
                  <a:gd name="T37" fmla="*/ 7 h 17"/>
                  <a:gd name="T38" fmla="*/ 40 w 42"/>
                  <a:gd name="T39" fmla="*/ 6 h 17"/>
                  <a:gd name="T40" fmla="*/ 41 w 42"/>
                  <a:gd name="T41" fmla="*/ 5 h 17"/>
                  <a:gd name="T42" fmla="*/ 41 w 42"/>
                  <a:gd name="T43" fmla="*/ 4 h 17"/>
                  <a:gd name="T44" fmla="*/ 42 w 42"/>
                  <a:gd name="T45" fmla="*/ 3 h 17"/>
                  <a:gd name="T46" fmla="*/ 42 w 42"/>
                  <a:gd name="T47" fmla="*/ 2 h 17"/>
                  <a:gd name="T48" fmla="*/ 42 w 42"/>
                  <a:gd name="T49" fmla="*/ 1 h 17"/>
                  <a:gd name="T50" fmla="*/ 42 w 42"/>
                  <a:gd name="T51" fmla="*/ 0 h 17"/>
                  <a:gd name="T52" fmla="*/ 42 w 42"/>
                  <a:gd name="T53" fmla="*/ 0 h 17"/>
                  <a:gd name="T54" fmla="*/ 0 w 42"/>
                  <a:gd name="T55" fmla="*/ 0 h 17"/>
                  <a:gd name="T56" fmla="*/ 22 w 42"/>
                  <a:gd name="T5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" h="17">
                    <a:moveTo>
                      <a:pt x="22" y="17"/>
                    </a:moveTo>
                    <a:lnTo>
                      <a:pt x="23" y="17"/>
                    </a:lnTo>
                    <a:lnTo>
                      <a:pt x="24" y="17"/>
                    </a:lnTo>
                    <a:lnTo>
                      <a:pt x="25" y="17"/>
                    </a:lnTo>
                    <a:lnTo>
                      <a:pt x="26" y="16"/>
                    </a:lnTo>
                    <a:lnTo>
                      <a:pt x="27" y="16"/>
                    </a:lnTo>
                    <a:lnTo>
                      <a:pt x="28" y="16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1" y="14"/>
                    </a:lnTo>
                    <a:lnTo>
                      <a:pt x="32" y="14"/>
                    </a:lnTo>
                    <a:lnTo>
                      <a:pt x="33" y="13"/>
                    </a:lnTo>
                    <a:lnTo>
                      <a:pt x="34" y="12"/>
                    </a:lnTo>
                    <a:lnTo>
                      <a:pt x="35" y="12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8" y="9"/>
                    </a:lnTo>
                    <a:lnTo>
                      <a:pt x="39" y="8"/>
                    </a:lnTo>
                    <a:lnTo>
                      <a:pt x="40" y="7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1" y="4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7" name="Freeform 2574"/>
              <p:cNvSpPr>
                <a:spLocks/>
              </p:cNvSpPr>
              <p:nvPr/>
            </p:nvSpPr>
            <p:spPr bwMode="auto">
              <a:xfrm>
                <a:off x="3030" y="2757"/>
                <a:ext cx="49" cy="78"/>
              </a:xfrm>
              <a:custGeom>
                <a:avLst/>
                <a:gdLst>
                  <a:gd name="T0" fmla="*/ 0 w 20"/>
                  <a:gd name="T1" fmla="*/ 17 h 32"/>
                  <a:gd name="T2" fmla="*/ 0 w 20"/>
                  <a:gd name="T3" fmla="*/ 17 h 32"/>
                  <a:gd name="T4" fmla="*/ 0 w 20"/>
                  <a:gd name="T5" fmla="*/ 32 h 32"/>
                  <a:gd name="T6" fmla="*/ 1 w 20"/>
                  <a:gd name="T7" fmla="*/ 32 h 32"/>
                  <a:gd name="T8" fmla="*/ 2 w 20"/>
                  <a:gd name="T9" fmla="*/ 31 h 32"/>
                  <a:gd name="T10" fmla="*/ 3 w 20"/>
                  <a:gd name="T11" fmla="*/ 31 h 32"/>
                  <a:gd name="T12" fmla="*/ 4 w 20"/>
                  <a:gd name="T13" fmla="*/ 31 h 32"/>
                  <a:gd name="T14" fmla="*/ 5 w 20"/>
                  <a:gd name="T15" fmla="*/ 30 h 32"/>
                  <a:gd name="T16" fmla="*/ 6 w 20"/>
                  <a:gd name="T17" fmla="*/ 30 h 32"/>
                  <a:gd name="T18" fmla="*/ 7 w 20"/>
                  <a:gd name="T19" fmla="*/ 29 h 32"/>
                  <a:gd name="T20" fmla="*/ 8 w 20"/>
                  <a:gd name="T21" fmla="*/ 29 h 32"/>
                  <a:gd name="T22" fmla="*/ 9 w 20"/>
                  <a:gd name="T23" fmla="*/ 28 h 32"/>
                  <a:gd name="T24" fmla="*/ 10 w 20"/>
                  <a:gd name="T25" fmla="*/ 28 h 32"/>
                  <a:gd name="T26" fmla="*/ 11 w 20"/>
                  <a:gd name="T27" fmla="*/ 27 h 32"/>
                  <a:gd name="T28" fmla="*/ 12 w 20"/>
                  <a:gd name="T29" fmla="*/ 27 h 32"/>
                  <a:gd name="T30" fmla="*/ 13 w 20"/>
                  <a:gd name="T31" fmla="*/ 26 h 32"/>
                  <a:gd name="T32" fmla="*/ 14 w 20"/>
                  <a:gd name="T33" fmla="*/ 25 h 32"/>
                  <a:gd name="T34" fmla="*/ 15 w 20"/>
                  <a:gd name="T35" fmla="*/ 24 h 32"/>
                  <a:gd name="T36" fmla="*/ 16 w 20"/>
                  <a:gd name="T37" fmla="*/ 23 h 32"/>
                  <a:gd name="T38" fmla="*/ 17 w 20"/>
                  <a:gd name="T39" fmla="*/ 22 h 32"/>
                  <a:gd name="T40" fmla="*/ 18 w 20"/>
                  <a:gd name="T41" fmla="*/ 21 h 32"/>
                  <a:gd name="T42" fmla="*/ 18 w 20"/>
                  <a:gd name="T43" fmla="*/ 20 h 32"/>
                  <a:gd name="T44" fmla="*/ 19 w 20"/>
                  <a:gd name="T45" fmla="*/ 19 h 32"/>
                  <a:gd name="T46" fmla="*/ 19 w 20"/>
                  <a:gd name="T47" fmla="*/ 18 h 32"/>
                  <a:gd name="T48" fmla="*/ 20 w 20"/>
                  <a:gd name="T49" fmla="*/ 17 h 32"/>
                  <a:gd name="T50" fmla="*/ 20 w 20"/>
                  <a:gd name="T51" fmla="*/ 16 h 32"/>
                  <a:gd name="T52" fmla="*/ 20 w 20"/>
                  <a:gd name="T53" fmla="*/ 15 h 32"/>
                  <a:gd name="T54" fmla="*/ 20 w 20"/>
                  <a:gd name="T55" fmla="*/ 14 h 32"/>
                  <a:gd name="T56" fmla="*/ 20 w 20"/>
                  <a:gd name="T57" fmla="*/ 14 h 32"/>
                  <a:gd name="T58" fmla="*/ 20 w 20"/>
                  <a:gd name="T59" fmla="*/ 0 h 32"/>
                  <a:gd name="T60" fmla="*/ 20 w 20"/>
                  <a:gd name="T61" fmla="*/ 1 h 32"/>
                  <a:gd name="T62" fmla="*/ 20 w 20"/>
                  <a:gd name="T63" fmla="*/ 2 h 32"/>
                  <a:gd name="T64" fmla="*/ 20 w 20"/>
                  <a:gd name="T65" fmla="*/ 3 h 32"/>
                  <a:gd name="T66" fmla="*/ 19 w 20"/>
                  <a:gd name="T67" fmla="*/ 4 h 32"/>
                  <a:gd name="T68" fmla="*/ 19 w 20"/>
                  <a:gd name="T69" fmla="*/ 5 h 32"/>
                  <a:gd name="T70" fmla="*/ 18 w 20"/>
                  <a:gd name="T71" fmla="*/ 6 h 32"/>
                  <a:gd name="T72" fmla="*/ 18 w 20"/>
                  <a:gd name="T73" fmla="*/ 7 h 32"/>
                  <a:gd name="T74" fmla="*/ 17 w 20"/>
                  <a:gd name="T75" fmla="*/ 8 h 32"/>
                  <a:gd name="T76" fmla="*/ 16 w 20"/>
                  <a:gd name="T77" fmla="*/ 9 h 32"/>
                  <a:gd name="T78" fmla="*/ 15 w 20"/>
                  <a:gd name="T79" fmla="*/ 10 h 32"/>
                  <a:gd name="T80" fmla="*/ 14 w 20"/>
                  <a:gd name="T81" fmla="*/ 11 h 32"/>
                  <a:gd name="T82" fmla="*/ 13 w 20"/>
                  <a:gd name="T83" fmla="*/ 12 h 32"/>
                  <a:gd name="T84" fmla="*/ 12 w 20"/>
                  <a:gd name="T85" fmla="*/ 12 h 32"/>
                  <a:gd name="T86" fmla="*/ 11 w 20"/>
                  <a:gd name="T87" fmla="*/ 13 h 32"/>
                  <a:gd name="T88" fmla="*/ 10 w 20"/>
                  <a:gd name="T89" fmla="*/ 14 h 32"/>
                  <a:gd name="T90" fmla="*/ 9 w 20"/>
                  <a:gd name="T91" fmla="*/ 14 h 32"/>
                  <a:gd name="T92" fmla="*/ 8 w 20"/>
                  <a:gd name="T93" fmla="*/ 15 h 32"/>
                  <a:gd name="T94" fmla="*/ 7 w 20"/>
                  <a:gd name="T95" fmla="*/ 15 h 32"/>
                  <a:gd name="T96" fmla="*/ 6 w 20"/>
                  <a:gd name="T97" fmla="*/ 16 h 32"/>
                  <a:gd name="T98" fmla="*/ 5 w 20"/>
                  <a:gd name="T99" fmla="*/ 16 h 32"/>
                  <a:gd name="T100" fmla="*/ 4 w 20"/>
                  <a:gd name="T101" fmla="*/ 16 h 32"/>
                  <a:gd name="T102" fmla="*/ 3 w 20"/>
                  <a:gd name="T103" fmla="*/ 17 h 32"/>
                  <a:gd name="T104" fmla="*/ 2 w 20"/>
                  <a:gd name="T105" fmla="*/ 17 h 32"/>
                  <a:gd name="T106" fmla="*/ 1 w 20"/>
                  <a:gd name="T107" fmla="*/ 18 h 32"/>
                  <a:gd name="T108" fmla="*/ 0 w 20"/>
                  <a:gd name="T109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" h="32">
                    <a:moveTo>
                      <a:pt x="0" y="17"/>
                    </a:moveTo>
                    <a:lnTo>
                      <a:pt x="0" y="17"/>
                    </a:lnTo>
                    <a:lnTo>
                      <a:pt x="0" y="32"/>
                    </a:lnTo>
                    <a:lnTo>
                      <a:pt x="1" y="32"/>
                    </a:lnTo>
                    <a:lnTo>
                      <a:pt x="2" y="31"/>
                    </a:lnTo>
                    <a:lnTo>
                      <a:pt x="3" y="31"/>
                    </a:lnTo>
                    <a:lnTo>
                      <a:pt x="4" y="31"/>
                    </a:lnTo>
                    <a:lnTo>
                      <a:pt x="5" y="30"/>
                    </a:lnTo>
                    <a:lnTo>
                      <a:pt x="6" y="30"/>
                    </a:lnTo>
                    <a:lnTo>
                      <a:pt x="7" y="29"/>
                    </a:lnTo>
                    <a:lnTo>
                      <a:pt x="8" y="29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11" y="27"/>
                    </a:lnTo>
                    <a:lnTo>
                      <a:pt x="12" y="27"/>
                    </a:lnTo>
                    <a:lnTo>
                      <a:pt x="13" y="26"/>
                    </a:lnTo>
                    <a:lnTo>
                      <a:pt x="14" y="25"/>
                    </a:lnTo>
                    <a:lnTo>
                      <a:pt x="15" y="24"/>
                    </a:lnTo>
                    <a:lnTo>
                      <a:pt x="16" y="23"/>
                    </a:lnTo>
                    <a:lnTo>
                      <a:pt x="17" y="22"/>
                    </a:lnTo>
                    <a:lnTo>
                      <a:pt x="18" y="21"/>
                    </a:lnTo>
                    <a:lnTo>
                      <a:pt x="18" y="20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20" y="17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5" y="10"/>
                    </a:lnTo>
                    <a:lnTo>
                      <a:pt x="14" y="11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1" y="13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1" y="1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8" name="Freeform 2575"/>
              <p:cNvSpPr>
                <a:spLocks/>
              </p:cNvSpPr>
              <p:nvPr/>
            </p:nvSpPr>
            <p:spPr bwMode="auto">
              <a:xfrm>
                <a:off x="1815" y="1068"/>
                <a:ext cx="206" cy="56"/>
              </a:xfrm>
              <a:custGeom>
                <a:avLst/>
                <a:gdLst>
                  <a:gd name="T0" fmla="*/ 84 w 84"/>
                  <a:gd name="T1" fmla="*/ 20 h 23"/>
                  <a:gd name="T2" fmla="*/ 84 w 84"/>
                  <a:gd name="T3" fmla="*/ 18 h 23"/>
                  <a:gd name="T4" fmla="*/ 83 w 84"/>
                  <a:gd name="T5" fmla="*/ 16 h 23"/>
                  <a:gd name="T6" fmla="*/ 82 w 84"/>
                  <a:gd name="T7" fmla="*/ 14 h 23"/>
                  <a:gd name="T8" fmla="*/ 80 w 84"/>
                  <a:gd name="T9" fmla="*/ 12 h 23"/>
                  <a:gd name="T10" fmla="*/ 78 w 84"/>
                  <a:gd name="T11" fmla="*/ 10 h 23"/>
                  <a:gd name="T12" fmla="*/ 76 w 84"/>
                  <a:gd name="T13" fmla="*/ 8 h 23"/>
                  <a:gd name="T14" fmla="*/ 74 w 84"/>
                  <a:gd name="T15" fmla="*/ 7 h 23"/>
                  <a:gd name="T16" fmla="*/ 72 w 84"/>
                  <a:gd name="T17" fmla="*/ 6 h 23"/>
                  <a:gd name="T18" fmla="*/ 70 w 84"/>
                  <a:gd name="T19" fmla="*/ 5 h 23"/>
                  <a:gd name="T20" fmla="*/ 68 w 84"/>
                  <a:gd name="T21" fmla="*/ 4 h 23"/>
                  <a:gd name="T22" fmla="*/ 66 w 84"/>
                  <a:gd name="T23" fmla="*/ 4 h 23"/>
                  <a:gd name="T24" fmla="*/ 64 w 84"/>
                  <a:gd name="T25" fmla="*/ 3 h 23"/>
                  <a:gd name="T26" fmla="*/ 62 w 84"/>
                  <a:gd name="T27" fmla="*/ 2 h 23"/>
                  <a:gd name="T28" fmla="*/ 60 w 84"/>
                  <a:gd name="T29" fmla="*/ 2 h 23"/>
                  <a:gd name="T30" fmla="*/ 58 w 84"/>
                  <a:gd name="T31" fmla="*/ 2 h 23"/>
                  <a:gd name="T32" fmla="*/ 56 w 84"/>
                  <a:gd name="T33" fmla="*/ 1 h 23"/>
                  <a:gd name="T34" fmla="*/ 54 w 84"/>
                  <a:gd name="T35" fmla="*/ 1 h 23"/>
                  <a:gd name="T36" fmla="*/ 52 w 84"/>
                  <a:gd name="T37" fmla="*/ 1 h 23"/>
                  <a:gd name="T38" fmla="*/ 50 w 84"/>
                  <a:gd name="T39" fmla="*/ 0 h 23"/>
                  <a:gd name="T40" fmla="*/ 48 w 84"/>
                  <a:gd name="T41" fmla="*/ 0 h 23"/>
                  <a:gd name="T42" fmla="*/ 46 w 84"/>
                  <a:gd name="T43" fmla="*/ 0 h 23"/>
                  <a:gd name="T44" fmla="*/ 44 w 84"/>
                  <a:gd name="T45" fmla="*/ 0 h 23"/>
                  <a:gd name="T46" fmla="*/ 42 w 84"/>
                  <a:gd name="T47" fmla="*/ 0 h 23"/>
                  <a:gd name="T48" fmla="*/ 40 w 84"/>
                  <a:gd name="T49" fmla="*/ 0 h 23"/>
                  <a:gd name="T50" fmla="*/ 38 w 84"/>
                  <a:gd name="T51" fmla="*/ 0 h 23"/>
                  <a:gd name="T52" fmla="*/ 36 w 84"/>
                  <a:gd name="T53" fmla="*/ 0 h 23"/>
                  <a:gd name="T54" fmla="*/ 34 w 84"/>
                  <a:gd name="T55" fmla="*/ 0 h 23"/>
                  <a:gd name="T56" fmla="*/ 32 w 84"/>
                  <a:gd name="T57" fmla="*/ 1 h 23"/>
                  <a:gd name="T58" fmla="*/ 30 w 84"/>
                  <a:gd name="T59" fmla="*/ 1 h 23"/>
                  <a:gd name="T60" fmla="*/ 28 w 84"/>
                  <a:gd name="T61" fmla="*/ 1 h 23"/>
                  <a:gd name="T62" fmla="*/ 26 w 84"/>
                  <a:gd name="T63" fmla="*/ 2 h 23"/>
                  <a:gd name="T64" fmla="*/ 24 w 84"/>
                  <a:gd name="T65" fmla="*/ 2 h 23"/>
                  <a:gd name="T66" fmla="*/ 22 w 84"/>
                  <a:gd name="T67" fmla="*/ 2 h 23"/>
                  <a:gd name="T68" fmla="*/ 20 w 84"/>
                  <a:gd name="T69" fmla="*/ 3 h 23"/>
                  <a:gd name="T70" fmla="*/ 18 w 84"/>
                  <a:gd name="T71" fmla="*/ 4 h 23"/>
                  <a:gd name="T72" fmla="*/ 16 w 84"/>
                  <a:gd name="T73" fmla="*/ 4 h 23"/>
                  <a:gd name="T74" fmla="*/ 14 w 84"/>
                  <a:gd name="T75" fmla="*/ 5 h 23"/>
                  <a:gd name="T76" fmla="*/ 12 w 84"/>
                  <a:gd name="T77" fmla="*/ 6 h 23"/>
                  <a:gd name="T78" fmla="*/ 10 w 84"/>
                  <a:gd name="T79" fmla="*/ 7 h 23"/>
                  <a:gd name="T80" fmla="*/ 8 w 84"/>
                  <a:gd name="T81" fmla="*/ 8 h 23"/>
                  <a:gd name="T82" fmla="*/ 6 w 84"/>
                  <a:gd name="T83" fmla="*/ 10 h 23"/>
                  <a:gd name="T84" fmla="*/ 4 w 84"/>
                  <a:gd name="T85" fmla="*/ 12 h 23"/>
                  <a:gd name="T86" fmla="*/ 2 w 84"/>
                  <a:gd name="T87" fmla="*/ 14 h 23"/>
                  <a:gd name="T88" fmla="*/ 1 w 84"/>
                  <a:gd name="T89" fmla="*/ 16 h 23"/>
                  <a:gd name="T90" fmla="*/ 0 w 84"/>
                  <a:gd name="T91" fmla="*/ 18 h 23"/>
                  <a:gd name="T92" fmla="*/ 0 w 84"/>
                  <a:gd name="T93" fmla="*/ 20 h 23"/>
                  <a:gd name="T94" fmla="*/ 0 w 84"/>
                  <a:gd name="T95" fmla="*/ 22 h 23"/>
                  <a:gd name="T96" fmla="*/ 1 w 84"/>
                  <a:gd name="T97" fmla="*/ 23 h 23"/>
                  <a:gd name="T98" fmla="*/ 84 w 84"/>
                  <a:gd name="T9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4" h="23">
                    <a:moveTo>
                      <a:pt x="84" y="21"/>
                    </a:moveTo>
                    <a:lnTo>
                      <a:pt x="84" y="20"/>
                    </a:lnTo>
                    <a:lnTo>
                      <a:pt x="84" y="19"/>
                    </a:lnTo>
                    <a:lnTo>
                      <a:pt x="84" y="18"/>
                    </a:lnTo>
                    <a:lnTo>
                      <a:pt x="83" y="17"/>
                    </a:lnTo>
                    <a:lnTo>
                      <a:pt x="83" y="16"/>
                    </a:lnTo>
                    <a:lnTo>
                      <a:pt x="82" y="15"/>
                    </a:lnTo>
                    <a:lnTo>
                      <a:pt x="82" y="14"/>
                    </a:lnTo>
                    <a:lnTo>
                      <a:pt x="81" y="13"/>
                    </a:lnTo>
                    <a:lnTo>
                      <a:pt x="80" y="12"/>
                    </a:lnTo>
                    <a:lnTo>
                      <a:pt x="79" y="11"/>
                    </a:lnTo>
                    <a:lnTo>
                      <a:pt x="78" y="10"/>
                    </a:lnTo>
                    <a:lnTo>
                      <a:pt x="77" y="9"/>
                    </a:lnTo>
                    <a:lnTo>
                      <a:pt x="76" y="8"/>
                    </a:lnTo>
                    <a:lnTo>
                      <a:pt x="75" y="8"/>
                    </a:lnTo>
                    <a:lnTo>
                      <a:pt x="74" y="7"/>
                    </a:lnTo>
                    <a:lnTo>
                      <a:pt x="73" y="7"/>
                    </a:lnTo>
                    <a:lnTo>
                      <a:pt x="72" y="6"/>
                    </a:lnTo>
                    <a:lnTo>
                      <a:pt x="71" y="6"/>
                    </a:lnTo>
                    <a:lnTo>
                      <a:pt x="70" y="5"/>
                    </a:lnTo>
                    <a:lnTo>
                      <a:pt x="69" y="5"/>
                    </a:lnTo>
                    <a:lnTo>
                      <a:pt x="68" y="4"/>
                    </a:lnTo>
                    <a:lnTo>
                      <a:pt x="67" y="4"/>
                    </a:lnTo>
                    <a:lnTo>
                      <a:pt x="66" y="4"/>
                    </a:lnTo>
                    <a:lnTo>
                      <a:pt x="65" y="3"/>
                    </a:lnTo>
                    <a:lnTo>
                      <a:pt x="64" y="3"/>
                    </a:lnTo>
                    <a:lnTo>
                      <a:pt x="63" y="3"/>
                    </a:lnTo>
                    <a:lnTo>
                      <a:pt x="62" y="2"/>
                    </a:lnTo>
                    <a:lnTo>
                      <a:pt x="61" y="2"/>
                    </a:lnTo>
                    <a:lnTo>
                      <a:pt x="60" y="2"/>
                    </a:lnTo>
                    <a:lnTo>
                      <a:pt x="59" y="2"/>
                    </a:lnTo>
                    <a:lnTo>
                      <a:pt x="58" y="2"/>
                    </a:lnTo>
                    <a:lnTo>
                      <a:pt x="57" y="1"/>
                    </a:lnTo>
                    <a:lnTo>
                      <a:pt x="56" y="1"/>
                    </a:lnTo>
                    <a:lnTo>
                      <a:pt x="55" y="1"/>
                    </a:lnTo>
                    <a:lnTo>
                      <a:pt x="54" y="1"/>
                    </a:lnTo>
                    <a:lnTo>
                      <a:pt x="53" y="1"/>
                    </a:lnTo>
                    <a:lnTo>
                      <a:pt x="52" y="1"/>
                    </a:lnTo>
                    <a:lnTo>
                      <a:pt x="51" y="0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1" y="1"/>
                    </a:lnTo>
                    <a:lnTo>
                      <a:pt x="30" y="1"/>
                    </a:lnTo>
                    <a:lnTo>
                      <a:pt x="29" y="1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6" y="2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5" y="11"/>
                    </a:lnTo>
                    <a:lnTo>
                      <a:pt x="4" y="12"/>
                    </a:lnTo>
                    <a:lnTo>
                      <a:pt x="3" y="13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1" y="16"/>
                    </a:lnTo>
                    <a:lnTo>
                      <a:pt x="1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42" y="21"/>
                    </a:lnTo>
                    <a:lnTo>
                      <a:pt x="84" y="21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9" name="Freeform 2576"/>
              <p:cNvSpPr>
                <a:spLocks/>
              </p:cNvSpPr>
              <p:nvPr/>
            </p:nvSpPr>
            <p:spPr bwMode="auto">
              <a:xfrm>
                <a:off x="1815" y="1119"/>
                <a:ext cx="3" cy="42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0 h 17"/>
                  <a:gd name="T4" fmla="*/ 0 w 1"/>
                  <a:gd name="T5" fmla="*/ 14 h 17"/>
                  <a:gd name="T6" fmla="*/ 0 w 1"/>
                  <a:gd name="T7" fmla="*/ 15 h 17"/>
                  <a:gd name="T8" fmla="*/ 0 w 1"/>
                  <a:gd name="T9" fmla="*/ 16 h 17"/>
                  <a:gd name="T10" fmla="*/ 1 w 1"/>
                  <a:gd name="T11" fmla="*/ 17 h 17"/>
                  <a:gd name="T12" fmla="*/ 1 w 1"/>
                  <a:gd name="T13" fmla="*/ 17 h 17"/>
                  <a:gd name="T14" fmla="*/ 1 w 1"/>
                  <a:gd name="T15" fmla="*/ 2 h 17"/>
                  <a:gd name="T16" fmla="*/ 0 w 1"/>
                  <a:gd name="T17" fmla="*/ 1 h 17"/>
                  <a:gd name="T18" fmla="*/ 0 w 1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0" name="Freeform 2577"/>
              <p:cNvSpPr>
                <a:spLocks/>
              </p:cNvSpPr>
              <p:nvPr/>
            </p:nvSpPr>
            <p:spPr bwMode="auto">
              <a:xfrm>
                <a:off x="1818" y="1119"/>
                <a:ext cx="100" cy="46"/>
              </a:xfrm>
              <a:custGeom>
                <a:avLst/>
                <a:gdLst>
                  <a:gd name="T0" fmla="*/ 0 w 41"/>
                  <a:gd name="T1" fmla="*/ 2 h 19"/>
                  <a:gd name="T2" fmla="*/ 0 w 41"/>
                  <a:gd name="T3" fmla="*/ 3 h 19"/>
                  <a:gd name="T4" fmla="*/ 0 w 41"/>
                  <a:gd name="T5" fmla="*/ 4 h 19"/>
                  <a:gd name="T6" fmla="*/ 1 w 41"/>
                  <a:gd name="T7" fmla="*/ 5 h 19"/>
                  <a:gd name="T8" fmla="*/ 1 w 41"/>
                  <a:gd name="T9" fmla="*/ 6 h 19"/>
                  <a:gd name="T10" fmla="*/ 2 w 41"/>
                  <a:gd name="T11" fmla="*/ 7 h 19"/>
                  <a:gd name="T12" fmla="*/ 3 w 41"/>
                  <a:gd name="T13" fmla="*/ 8 h 19"/>
                  <a:gd name="T14" fmla="*/ 4 w 41"/>
                  <a:gd name="T15" fmla="*/ 9 h 19"/>
                  <a:gd name="T16" fmla="*/ 5 w 41"/>
                  <a:gd name="T17" fmla="*/ 10 h 19"/>
                  <a:gd name="T18" fmla="*/ 6 w 41"/>
                  <a:gd name="T19" fmla="*/ 11 h 19"/>
                  <a:gd name="T20" fmla="*/ 7 w 41"/>
                  <a:gd name="T21" fmla="*/ 12 h 19"/>
                  <a:gd name="T22" fmla="*/ 8 w 41"/>
                  <a:gd name="T23" fmla="*/ 12 h 19"/>
                  <a:gd name="T24" fmla="*/ 9 w 41"/>
                  <a:gd name="T25" fmla="*/ 13 h 19"/>
                  <a:gd name="T26" fmla="*/ 10 w 41"/>
                  <a:gd name="T27" fmla="*/ 13 h 19"/>
                  <a:gd name="T28" fmla="*/ 11 w 41"/>
                  <a:gd name="T29" fmla="*/ 14 h 19"/>
                  <a:gd name="T30" fmla="*/ 12 w 41"/>
                  <a:gd name="T31" fmla="*/ 14 h 19"/>
                  <a:gd name="T32" fmla="*/ 13 w 41"/>
                  <a:gd name="T33" fmla="*/ 15 h 19"/>
                  <a:gd name="T34" fmla="*/ 14 w 41"/>
                  <a:gd name="T35" fmla="*/ 15 h 19"/>
                  <a:gd name="T36" fmla="*/ 15 w 41"/>
                  <a:gd name="T37" fmla="*/ 16 h 19"/>
                  <a:gd name="T38" fmla="*/ 16 w 41"/>
                  <a:gd name="T39" fmla="*/ 16 h 19"/>
                  <a:gd name="T40" fmla="*/ 17 w 41"/>
                  <a:gd name="T41" fmla="*/ 16 h 19"/>
                  <a:gd name="T42" fmla="*/ 18 w 41"/>
                  <a:gd name="T43" fmla="*/ 17 h 19"/>
                  <a:gd name="T44" fmla="*/ 19 w 41"/>
                  <a:gd name="T45" fmla="*/ 17 h 19"/>
                  <a:gd name="T46" fmla="*/ 20 w 41"/>
                  <a:gd name="T47" fmla="*/ 17 h 19"/>
                  <a:gd name="T48" fmla="*/ 21 w 41"/>
                  <a:gd name="T49" fmla="*/ 18 h 19"/>
                  <a:gd name="T50" fmla="*/ 22 w 41"/>
                  <a:gd name="T51" fmla="*/ 18 h 19"/>
                  <a:gd name="T52" fmla="*/ 23 w 41"/>
                  <a:gd name="T53" fmla="*/ 18 h 19"/>
                  <a:gd name="T54" fmla="*/ 24 w 41"/>
                  <a:gd name="T55" fmla="*/ 18 h 19"/>
                  <a:gd name="T56" fmla="*/ 25 w 41"/>
                  <a:gd name="T57" fmla="*/ 18 h 19"/>
                  <a:gd name="T58" fmla="*/ 26 w 41"/>
                  <a:gd name="T59" fmla="*/ 19 h 19"/>
                  <a:gd name="T60" fmla="*/ 27 w 41"/>
                  <a:gd name="T61" fmla="*/ 19 h 19"/>
                  <a:gd name="T62" fmla="*/ 28 w 41"/>
                  <a:gd name="T63" fmla="*/ 19 h 19"/>
                  <a:gd name="T64" fmla="*/ 28 w 41"/>
                  <a:gd name="T65" fmla="*/ 19 h 19"/>
                  <a:gd name="T66" fmla="*/ 41 w 41"/>
                  <a:gd name="T67" fmla="*/ 0 h 19"/>
                  <a:gd name="T68" fmla="*/ 0 w 41"/>
                  <a:gd name="T6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" h="19">
                    <a:moveTo>
                      <a:pt x="0" y="2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10"/>
                    </a:lnTo>
                    <a:lnTo>
                      <a:pt x="6" y="11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3" y="15"/>
                    </a:lnTo>
                    <a:lnTo>
                      <a:pt x="14" y="15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24" y="18"/>
                    </a:lnTo>
                    <a:lnTo>
                      <a:pt x="25" y="18"/>
                    </a:lnTo>
                    <a:lnTo>
                      <a:pt x="26" y="19"/>
                    </a:lnTo>
                    <a:lnTo>
                      <a:pt x="27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4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1" name="Freeform 2578"/>
              <p:cNvSpPr>
                <a:spLocks/>
              </p:cNvSpPr>
              <p:nvPr/>
            </p:nvSpPr>
            <p:spPr bwMode="auto">
              <a:xfrm>
                <a:off x="1818" y="1124"/>
                <a:ext cx="68" cy="78"/>
              </a:xfrm>
              <a:custGeom>
                <a:avLst/>
                <a:gdLst>
                  <a:gd name="T0" fmla="*/ 0 w 28"/>
                  <a:gd name="T1" fmla="*/ 0 h 32"/>
                  <a:gd name="T2" fmla="*/ 0 w 28"/>
                  <a:gd name="T3" fmla="*/ 16 h 32"/>
                  <a:gd name="T4" fmla="*/ 1 w 28"/>
                  <a:gd name="T5" fmla="*/ 18 h 32"/>
                  <a:gd name="T6" fmla="*/ 2 w 28"/>
                  <a:gd name="T7" fmla="*/ 20 h 32"/>
                  <a:gd name="T8" fmla="*/ 4 w 28"/>
                  <a:gd name="T9" fmla="*/ 22 h 32"/>
                  <a:gd name="T10" fmla="*/ 6 w 28"/>
                  <a:gd name="T11" fmla="*/ 24 h 32"/>
                  <a:gd name="T12" fmla="*/ 8 w 28"/>
                  <a:gd name="T13" fmla="*/ 25 h 32"/>
                  <a:gd name="T14" fmla="*/ 10 w 28"/>
                  <a:gd name="T15" fmla="*/ 26 h 32"/>
                  <a:gd name="T16" fmla="*/ 12 w 28"/>
                  <a:gd name="T17" fmla="*/ 27 h 32"/>
                  <a:gd name="T18" fmla="*/ 14 w 28"/>
                  <a:gd name="T19" fmla="*/ 28 h 32"/>
                  <a:gd name="T20" fmla="*/ 16 w 28"/>
                  <a:gd name="T21" fmla="*/ 29 h 32"/>
                  <a:gd name="T22" fmla="*/ 18 w 28"/>
                  <a:gd name="T23" fmla="*/ 30 h 32"/>
                  <a:gd name="T24" fmla="*/ 20 w 28"/>
                  <a:gd name="T25" fmla="*/ 30 h 32"/>
                  <a:gd name="T26" fmla="*/ 22 w 28"/>
                  <a:gd name="T27" fmla="*/ 31 h 32"/>
                  <a:gd name="T28" fmla="*/ 24 w 28"/>
                  <a:gd name="T29" fmla="*/ 31 h 32"/>
                  <a:gd name="T30" fmla="*/ 26 w 28"/>
                  <a:gd name="T31" fmla="*/ 32 h 32"/>
                  <a:gd name="T32" fmla="*/ 28 w 28"/>
                  <a:gd name="T33" fmla="*/ 32 h 32"/>
                  <a:gd name="T34" fmla="*/ 28 w 28"/>
                  <a:gd name="T35" fmla="*/ 17 h 32"/>
                  <a:gd name="T36" fmla="*/ 26 w 28"/>
                  <a:gd name="T37" fmla="*/ 17 h 32"/>
                  <a:gd name="T38" fmla="*/ 24 w 28"/>
                  <a:gd name="T39" fmla="*/ 16 h 32"/>
                  <a:gd name="T40" fmla="*/ 22 w 28"/>
                  <a:gd name="T41" fmla="*/ 16 h 32"/>
                  <a:gd name="T42" fmla="*/ 20 w 28"/>
                  <a:gd name="T43" fmla="*/ 15 h 32"/>
                  <a:gd name="T44" fmla="*/ 18 w 28"/>
                  <a:gd name="T45" fmla="*/ 15 h 32"/>
                  <a:gd name="T46" fmla="*/ 16 w 28"/>
                  <a:gd name="T47" fmla="*/ 14 h 32"/>
                  <a:gd name="T48" fmla="*/ 14 w 28"/>
                  <a:gd name="T49" fmla="*/ 13 h 32"/>
                  <a:gd name="T50" fmla="*/ 12 w 28"/>
                  <a:gd name="T51" fmla="*/ 12 h 32"/>
                  <a:gd name="T52" fmla="*/ 10 w 28"/>
                  <a:gd name="T53" fmla="*/ 11 h 32"/>
                  <a:gd name="T54" fmla="*/ 8 w 28"/>
                  <a:gd name="T55" fmla="*/ 10 h 32"/>
                  <a:gd name="T56" fmla="*/ 6 w 28"/>
                  <a:gd name="T57" fmla="*/ 9 h 32"/>
                  <a:gd name="T58" fmla="*/ 4 w 28"/>
                  <a:gd name="T59" fmla="*/ 7 h 32"/>
                  <a:gd name="T60" fmla="*/ 2 w 28"/>
                  <a:gd name="T61" fmla="*/ 5 h 32"/>
                  <a:gd name="T62" fmla="*/ 1 w 28"/>
                  <a:gd name="T63" fmla="*/ 3 h 32"/>
                  <a:gd name="T64" fmla="*/ 0 w 28"/>
                  <a:gd name="T6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4" y="22"/>
                    </a:lnTo>
                    <a:lnTo>
                      <a:pt x="5" y="23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8" y="25"/>
                    </a:lnTo>
                    <a:lnTo>
                      <a:pt x="9" y="26"/>
                    </a:lnTo>
                    <a:lnTo>
                      <a:pt x="10" y="26"/>
                    </a:lnTo>
                    <a:lnTo>
                      <a:pt x="11" y="27"/>
                    </a:lnTo>
                    <a:lnTo>
                      <a:pt x="12" y="27"/>
                    </a:lnTo>
                    <a:lnTo>
                      <a:pt x="13" y="28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16" y="29"/>
                    </a:lnTo>
                    <a:lnTo>
                      <a:pt x="17" y="29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20" y="30"/>
                    </a:lnTo>
                    <a:lnTo>
                      <a:pt x="21" y="30"/>
                    </a:lnTo>
                    <a:lnTo>
                      <a:pt x="22" y="31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5" y="31"/>
                    </a:lnTo>
                    <a:lnTo>
                      <a:pt x="26" y="32"/>
                    </a:lnTo>
                    <a:lnTo>
                      <a:pt x="27" y="32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28" y="17"/>
                    </a:lnTo>
                    <a:lnTo>
                      <a:pt x="27" y="17"/>
                    </a:lnTo>
                    <a:lnTo>
                      <a:pt x="26" y="17"/>
                    </a:lnTo>
                    <a:lnTo>
                      <a:pt x="25" y="16"/>
                    </a:lnTo>
                    <a:lnTo>
                      <a:pt x="24" y="16"/>
                    </a:lnTo>
                    <a:lnTo>
                      <a:pt x="23" y="16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2" name="Freeform 2579"/>
              <p:cNvSpPr>
                <a:spLocks/>
              </p:cNvSpPr>
              <p:nvPr/>
            </p:nvSpPr>
            <p:spPr bwMode="auto">
              <a:xfrm>
                <a:off x="1886" y="1119"/>
                <a:ext cx="135" cy="49"/>
              </a:xfrm>
              <a:custGeom>
                <a:avLst/>
                <a:gdLst>
                  <a:gd name="T0" fmla="*/ 0 w 55"/>
                  <a:gd name="T1" fmla="*/ 19 h 20"/>
                  <a:gd name="T2" fmla="*/ 1 w 55"/>
                  <a:gd name="T3" fmla="*/ 19 h 20"/>
                  <a:gd name="T4" fmla="*/ 2 w 55"/>
                  <a:gd name="T5" fmla="*/ 19 h 20"/>
                  <a:gd name="T6" fmla="*/ 3 w 55"/>
                  <a:gd name="T7" fmla="*/ 19 h 20"/>
                  <a:gd name="T8" fmla="*/ 4 w 55"/>
                  <a:gd name="T9" fmla="*/ 20 h 20"/>
                  <a:gd name="T10" fmla="*/ 5 w 55"/>
                  <a:gd name="T11" fmla="*/ 20 h 20"/>
                  <a:gd name="T12" fmla="*/ 6 w 55"/>
                  <a:gd name="T13" fmla="*/ 20 h 20"/>
                  <a:gd name="T14" fmla="*/ 7 w 55"/>
                  <a:gd name="T15" fmla="*/ 20 h 20"/>
                  <a:gd name="T16" fmla="*/ 8 w 55"/>
                  <a:gd name="T17" fmla="*/ 20 h 20"/>
                  <a:gd name="T18" fmla="*/ 9 w 55"/>
                  <a:gd name="T19" fmla="*/ 20 h 20"/>
                  <a:gd name="T20" fmla="*/ 10 w 55"/>
                  <a:gd name="T21" fmla="*/ 20 h 20"/>
                  <a:gd name="T22" fmla="*/ 11 w 55"/>
                  <a:gd name="T23" fmla="*/ 20 h 20"/>
                  <a:gd name="T24" fmla="*/ 12 w 55"/>
                  <a:gd name="T25" fmla="*/ 20 h 20"/>
                  <a:gd name="T26" fmla="*/ 13 w 55"/>
                  <a:gd name="T27" fmla="*/ 20 h 20"/>
                  <a:gd name="T28" fmla="*/ 14 w 55"/>
                  <a:gd name="T29" fmla="*/ 20 h 20"/>
                  <a:gd name="T30" fmla="*/ 15 w 55"/>
                  <a:gd name="T31" fmla="*/ 20 h 20"/>
                  <a:gd name="T32" fmla="*/ 16 w 55"/>
                  <a:gd name="T33" fmla="*/ 20 h 20"/>
                  <a:gd name="T34" fmla="*/ 17 w 55"/>
                  <a:gd name="T35" fmla="*/ 20 h 20"/>
                  <a:gd name="T36" fmla="*/ 18 w 55"/>
                  <a:gd name="T37" fmla="*/ 20 h 20"/>
                  <a:gd name="T38" fmla="*/ 19 w 55"/>
                  <a:gd name="T39" fmla="*/ 20 h 20"/>
                  <a:gd name="T40" fmla="*/ 20 w 55"/>
                  <a:gd name="T41" fmla="*/ 20 h 20"/>
                  <a:gd name="T42" fmla="*/ 21 w 55"/>
                  <a:gd name="T43" fmla="*/ 20 h 20"/>
                  <a:gd name="T44" fmla="*/ 22 w 55"/>
                  <a:gd name="T45" fmla="*/ 20 h 20"/>
                  <a:gd name="T46" fmla="*/ 23 w 55"/>
                  <a:gd name="T47" fmla="*/ 19 h 20"/>
                  <a:gd name="T48" fmla="*/ 24 w 55"/>
                  <a:gd name="T49" fmla="*/ 19 h 20"/>
                  <a:gd name="T50" fmla="*/ 25 w 55"/>
                  <a:gd name="T51" fmla="*/ 19 h 20"/>
                  <a:gd name="T52" fmla="*/ 26 w 55"/>
                  <a:gd name="T53" fmla="*/ 19 h 20"/>
                  <a:gd name="T54" fmla="*/ 27 w 55"/>
                  <a:gd name="T55" fmla="*/ 19 h 20"/>
                  <a:gd name="T56" fmla="*/ 28 w 55"/>
                  <a:gd name="T57" fmla="*/ 19 h 20"/>
                  <a:gd name="T58" fmla="*/ 29 w 55"/>
                  <a:gd name="T59" fmla="*/ 18 h 20"/>
                  <a:gd name="T60" fmla="*/ 30 w 55"/>
                  <a:gd name="T61" fmla="*/ 18 h 20"/>
                  <a:gd name="T62" fmla="*/ 31 w 55"/>
                  <a:gd name="T63" fmla="*/ 18 h 20"/>
                  <a:gd name="T64" fmla="*/ 32 w 55"/>
                  <a:gd name="T65" fmla="*/ 18 h 20"/>
                  <a:gd name="T66" fmla="*/ 33 w 55"/>
                  <a:gd name="T67" fmla="*/ 18 h 20"/>
                  <a:gd name="T68" fmla="*/ 34 w 55"/>
                  <a:gd name="T69" fmla="*/ 17 h 20"/>
                  <a:gd name="T70" fmla="*/ 35 w 55"/>
                  <a:gd name="T71" fmla="*/ 17 h 20"/>
                  <a:gd name="T72" fmla="*/ 36 w 55"/>
                  <a:gd name="T73" fmla="*/ 17 h 20"/>
                  <a:gd name="T74" fmla="*/ 37 w 55"/>
                  <a:gd name="T75" fmla="*/ 16 h 20"/>
                  <a:gd name="T76" fmla="*/ 38 w 55"/>
                  <a:gd name="T77" fmla="*/ 16 h 20"/>
                  <a:gd name="T78" fmla="*/ 39 w 55"/>
                  <a:gd name="T79" fmla="*/ 16 h 20"/>
                  <a:gd name="T80" fmla="*/ 40 w 55"/>
                  <a:gd name="T81" fmla="*/ 15 h 20"/>
                  <a:gd name="T82" fmla="*/ 41 w 55"/>
                  <a:gd name="T83" fmla="*/ 15 h 20"/>
                  <a:gd name="T84" fmla="*/ 42 w 55"/>
                  <a:gd name="T85" fmla="*/ 14 h 20"/>
                  <a:gd name="T86" fmla="*/ 43 w 55"/>
                  <a:gd name="T87" fmla="*/ 14 h 20"/>
                  <a:gd name="T88" fmla="*/ 44 w 55"/>
                  <a:gd name="T89" fmla="*/ 13 h 20"/>
                  <a:gd name="T90" fmla="*/ 45 w 55"/>
                  <a:gd name="T91" fmla="*/ 13 h 20"/>
                  <a:gd name="T92" fmla="*/ 46 w 55"/>
                  <a:gd name="T93" fmla="*/ 12 h 20"/>
                  <a:gd name="T94" fmla="*/ 47 w 55"/>
                  <a:gd name="T95" fmla="*/ 12 h 20"/>
                  <a:gd name="T96" fmla="*/ 48 w 55"/>
                  <a:gd name="T97" fmla="*/ 11 h 20"/>
                  <a:gd name="T98" fmla="*/ 49 w 55"/>
                  <a:gd name="T99" fmla="*/ 10 h 20"/>
                  <a:gd name="T100" fmla="*/ 50 w 55"/>
                  <a:gd name="T101" fmla="*/ 9 h 20"/>
                  <a:gd name="T102" fmla="*/ 51 w 55"/>
                  <a:gd name="T103" fmla="*/ 8 h 20"/>
                  <a:gd name="T104" fmla="*/ 52 w 55"/>
                  <a:gd name="T105" fmla="*/ 7 h 20"/>
                  <a:gd name="T106" fmla="*/ 53 w 55"/>
                  <a:gd name="T107" fmla="*/ 6 h 20"/>
                  <a:gd name="T108" fmla="*/ 53 w 55"/>
                  <a:gd name="T109" fmla="*/ 5 h 20"/>
                  <a:gd name="T110" fmla="*/ 54 w 55"/>
                  <a:gd name="T111" fmla="*/ 4 h 20"/>
                  <a:gd name="T112" fmla="*/ 54 w 55"/>
                  <a:gd name="T113" fmla="*/ 3 h 20"/>
                  <a:gd name="T114" fmla="*/ 55 w 55"/>
                  <a:gd name="T115" fmla="*/ 2 h 20"/>
                  <a:gd name="T116" fmla="*/ 55 w 55"/>
                  <a:gd name="T117" fmla="*/ 1 h 20"/>
                  <a:gd name="T118" fmla="*/ 55 w 55"/>
                  <a:gd name="T119" fmla="*/ 0 h 20"/>
                  <a:gd name="T120" fmla="*/ 55 w 55"/>
                  <a:gd name="T121" fmla="*/ 0 h 20"/>
                  <a:gd name="T122" fmla="*/ 13 w 55"/>
                  <a:gd name="T123" fmla="*/ 0 h 20"/>
                  <a:gd name="T124" fmla="*/ 0 w 55"/>
                  <a:gd name="T12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" h="20">
                    <a:moveTo>
                      <a:pt x="0" y="19"/>
                    </a:moveTo>
                    <a:lnTo>
                      <a:pt x="1" y="19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4" y="20"/>
                    </a:lnTo>
                    <a:lnTo>
                      <a:pt x="5" y="20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8" y="20"/>
                    </a:lnTo>
                    <a:lnTo>
                      <a:pt x="9" y="20"/>
                    </a:lnTo>
                    <a:lnTo>
                      <a:pt x="10" y="20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4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7" y="20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20" y="20"/>
                    </a:lnTo>
                    <a:lnTo>
                      <a:pt x="21" y="20"/>
                    </a:lnTo>
                    <a:lnTo>
                      <a:pt x="22" y="20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6" y="19"/>
                    </a:lnTo>
                    <a:lnTo>
                      <a:pt x="27" y="19"/>
                    </a:lnTo>
                    <a:lnTo>
                      <a:pt x="28" y="19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2" y="18"/>
                    </a:lnTo>
                    <a:lnTo>
                      <a:pt x="33" y="18"/>
                    </a:lnTo>
                    <a:lnTo>
                      <a:pt x="34" y="17"/>
                    </a:lnTo>
                    <a:lnTo>
                      <a:pt x="35" y="17"/>
                    </a:lnTo>
                    <a:lnTo>
                      <a:pt x="36" y="17"/>
                    </a:lnTo>
                    <a:lnTo>
                      <a:pt x="37" y="16"/>
                    </a:lnTo>
                    <a:lnTo>
                      <a:pt x="38" y="16"/>
                    </a:lnTo>
                    <a:lnTo>
                      <a:pt x="39" y="16"/>
                    </a:lnTo>
                    <a:lnTo>
                      <a:pt x="40" y="15"/>
                    </a:lnTo>
                    <a:lnTo>
                      <a:pt x="41" y="15"/>
                    </a:lnTo>
                    <a:lnTo>
                      <a:pt x="42" y="14"/>
                    </a:lnTo>
                    <a:lnTo>
                      <a:pt x="43" y="14"/>
                    </a:lnTo>
                    <a:lnTo>
                      <a:pt x="44" y="13"/>
                    </a:lnTo>
                    <a:lnTo>
                      <a:pt x="45" y="13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8" y="11"/>
                    </a:lnTo>
                    <a:lnTo>
                      <a:pt x="49" y="10"/>
                    </a:lnTo>
                    <a:lnTo>
                      <a:pt x="50" y="9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6"/>
                    </a:lnTo>
                    <a:lnTo>
                      <a:pt x="53" y="5"/>
                    </a:lnTo>
                    <a:lnTo>
                      <a:pt x="54" y="4"/>
                    </a:lnTo>
                    <a:lnTo>
                      <a:pt x="54" y="3"/>
                    </a:lnTo>
                    <a:lnTo>
                      <a:pt x="55" y="2"/>
                    </a:lnTo>
                    <a:lnTo>
                      <a:pt x="55" y="1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1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3" name="Freeform 2580"/>
              <p:cNvSpPr>
                <a:spLocks/>
              </p:cNvSpPr>
              <p:nvPr/>
            </p:nvSpPr>
            <p:spPr bwMode="auto">
              <a:xfrm>
                <a:off x="1886" y="1119"/>
                <a:ext cx="135" cy="86"/>
              </a:xfrm>
              <a:custGeom>
                <a:avLst/>
                <a:gdLst>
                  <a:gd name="T0" fmla="*/ 0 w 55"/>
                  <a:gd name="T1" fmla="*/ 19 h 35"/>
                  <a:gd name="T2" fmla="*/ 1 w 55"/>
                  <a:gd name="T3" fmla="*/ 34 h 35"/>
                  <a:gd name="T4" fmla="*/ 3 w 55"/>
                  <a:gd name="T5" fmla="*/ 34 h 35"/>
                  <a:gd name="T6" fmla="*/ 5 w 55"/>
                  <a:gd name="T7" fmla="*/ 35 h 35"/>
                  <a:gd name="T8" fmla="*/ 7 w 55"/>
                  <a:gd name="T9" fmla="*/ 35 h 35"/>
                  <a:gd name="T10" fmla="*/ 9 w 55"/>
                  <a:gd name="T11" fmla="*/ 35 h 35"/>
                  <a:gd name="T12" fmla="*/ 11 w 55"/>
                  <a:gd name="T13" fmla="*/ 35 h 35"/>
                  <a:gd name="T14" fmla="*/ 13 w 55"/>
                  <a:gd name="T15" fmla="*/ 35 h 35"/>
                  <a:gd name="T16" fmla="*/ 15 w 55"/>
                  <a:gd name="T17" fmla="*/ 35 h 35"/>
                  <a:gd name="T18" fmla="*/ 17 w 55"/>
                  <a:gd name="T19" fmla="*/ 35 h 35"/>
                  <a:gd name="T20" fmla="*/ 19 w 55"/>
                  <a:gd name="T21" fmla="*/ 35 h 35"/>
                  <a:gd name="T22" fmla="*/ 21 w 55"/>
                  <a:gd name="T23" fmla="*/ 35 h 35"/>
                  <a:gd name="T24" fmla="*/ 23 w 55"/>
                  <a:gd name="T25" fmla="*/ 34 h 35"/>
                  <a:gd name="T26" fmla="*/ 25 w 55"/>
                  <a:gd name="T27" fmla="*/ 34 h 35"/>
                  <a:gd name="T28" fmla="*/ 27 w 55"/>
                  <a:gd name="T29" fmla="*/ 34 h 35"/>
                  <a:gd name="T30" fmla="*/ 29 w 55"/>
                  <a:gd name="T31" fmla="*/ 33 h 35"/>
                  <a:gd name="T32" fmla="*/ 31 w 55"/>
                  <a:gd name="T33" fmla="*/ 33 h 35"/>
                  <a:gd name="T34" fmla="*/ 33 w 55"/>
                  <a:gd name="T35" fmla="*/ 32 h 35"/>
                  <a:gd name="T36" fmla="*/ 35 w 55"/>
                  <a:gd name="T37" fmla="*/ 32 h 35"/>
                  <a:gd name="T38" fmla="*/ 37 w 55"/>
                  <a:gd name="T39" fmla="*/ 31 h 35"/>
                  <a:gd name="T40" fmla="*/ 39 w 55"/>
                  <a:gd name="T41" fmla="*/ 30 h 35"/>
                  <a:gd name="T42" fmla="*/ 41 w 55"/>
                  <a:gd name="T43" fmla="*/ 30 h 35"/>
                  <a:gd name="T44" fmla="*/ 43 w 55"/>
                  <a:gd name="T45" fmla="*/ 29 h 35"/>
                  <a:gd name="T46" fmla="*/ 45 w 55"/>
                  <a:gd name="T47" fmla="*/ 28 h 35"/>
                  <a:gd name="T48" fmla="*/ 47 w 55"/>
                  <a:gd name="T49" fmla="*/ 26 h 35"/>
                  <a:gd name="T50" fmla="*/ 49 w 55"/>
                  <a:gd name="T51" fmla="*/ 25 h 35"/>
                  <a:gd name="T52" fmla="*/ 51 w 55"/>
                  <a:gd name="T53" fmla="*/ 23 h 35"/>
                  <a:gd name="T54" fmla="*/ 53 w 55"/>
                  <a:gd name="T55" fmla="*/ 21 h 35"/>
                  <a:gd name="T56" fmla="*/ 54 w 55"/>
                  <a:gd name="T57" fmla="*/ 19 h 35"/>
                  <a:gd name="T58" fmla="*/ 55 w 55"/>
                  <a:gd name="T59" fmla="*/ 17 h 35"/>
                  <a:gd name="T60" fmla="*/ 55 w 55"/>
                  <a:gd name="T61" fmla="*/ 15 h 35"/>
                  <a:gd name="T62" fmla="*/ 55 w 55"/>
                  <a:gd name="T63" fmla="*/ 14 h 35"/>
                  <a:gd name="T64" fmla="*/ 55 w 55"/>
                  <a:gd name="T65" fmla="*/ 1 h 35"/>
                  <a:gd name="T66" fmla="*/ 54 w 55"/>
                  <a:gd name="T67" fmla="*/ 3 h 35"/>
                  <a:gd name="T68" fmla="*/ 53 w 55"/>
                  <a:gd name="T69" fmla="*/ 5 h 35"/>
                  <a:gd name="T70" fmla="*/ 52 w 55"/>
                  <a:gd name="T71" fmla="*/ 7 h 35"/>
                  <a:gd name="T72" fmla="*/ 50 w 55"/>
                  <a:gd name="T73" fmla="*/ 9 h 35"/>
                  <a:gd name="T74" fmla="*/ 48 w 55"/>
                  <a:gd name="T75" fmla="*/ 11 h 35"/>
                  <a:gd name="T76" fmla="*/ 46 w 55"/>
                  <a:gd name="T77" fmla="*/ 12 h 35"/>
                  <a:gd name="T78" fmla="*/ 44 w 55"/>
                  <a:gd name="T79" fmla="*/ 13 h 35"/>
                  <a:gd name="T80" fmla="*/ 42 w 55"/>
                  <a:gd name="T81" fmla="*/ 14 h 35"/>
                  <a:gd name="T82" fmla="*/ 40 w 55"/>
                  <a:gd name="T83" fmla="*/ 15 h 35"/>
                  <a:gd name="T84" fmla="*/ 38 w 55"/>
                  <a:gd name="T85" fmla="*/ 16 h 35"/>
                  <a:gd name="T86" fmla="*/ 36 w 55"/>
                  <a:gd name="T87" fmla="*/ 17 h 35"/>
                  <a:gd name="T88" fmla="*/ 34 w 55"/>
                  <a:gd name="T89" fmla="*/ 17 h 35"/>
                  <a:gd name="T90" fmla="*/ 32 w 55"/>
                  <a:gd name="T91" fmla="*/ 18 h 35"/>
                  <a:gd name="T92" fmla="*/ 30 w 55"/>
                  <a:gd name="T93" fmla="*/ 18 h 35"/>
                  <a:gd name="T94" fmla="*/ 28 w 55"/>
                  <a:gd name="T95" fmla="*/ 19 h 35"/>
                  <a:gd name="T96" fmla="*/ 26 w 55"/>
                  <a:gd name="T97" fmla="*/ 19 h 35"/>
                  <a:gd name="T98" fmla="*/ 24 w 55"/>
                  <a:gd name="T99" fmla="*/ 19 h 35"/>
                  <a:gd name="T100" fmla="*/ 22 w 55"/>
                  <a:gd name="T101" fmla="*/ 20 h 35"/>
                  <a:gd name="T102" fmla="*/ 20 w 55"/>
                  <a:gd name="T103" fmla="*/ 20 h 35"/>
                  <a:gd name="T104" fmla="*/ 18 w 55"/>
                  <a:gd name="T105" fmla="*/ 20 h 35"/>
                  <a:gd name="T106" fmla="*/ 16 w 55"/>
                  <a:gd name="T107" fmla="*/ 20 h 35"/>
                  <a:gd name="T108" fmla="*/ 14 w 55"/>
                  <a:gd name="T109" fmla="*/ 20 h 35"/>
                  <a:gd name="T110" fmla="*/ 12 w 55"/>
                  <a:gd name="T111" fmla="*/ 20 h 35"/>
                  <a:gd name="T112" fmla="*/ 10 w 55"/>
                  <a:gd name="T113" fmla="*/ 20 h 35"/>
                  <a:gd name="T114" fmla="*/ 8 w 55"/>
                  <a:gd name="T115" fmla="*/ 20 h 35"/>
                  <a:gd name="T116" fmla="*/ 6 w 55"/>
                  <a:gd name="T117" fmla="*/ 20 h 35"/>
                  <a:gd name="T118" fmla="*/ 4 w 55"/>
                  <a:gd name="T119" fmla="*/ 20 h 35"/>
                  <a:gd name="T120" fmla="*/ 2 w 55"/>
                  <a:gd name="T121" fmla="*/ 19 h 35"/>
                  <a:gd name="T122" fmla="*/ 0 w 55"/>
                  <a:gd name="T123" fmla="*/ 1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5" h="35">
                    <a:moveTo>
                      <a:pt x="0" y="19"/>
                    </a:moveTo>
                    <a:lnTo>
                      <a:pt x="0" y="19"/>
                    </a:lnTo>
                    <a:lnTo>
                      <a:pt x="0" y="34"/>
                    </a:lnTo>
                    <a:lnTo>
                      <a:pt x="1" y="34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4" y="35"/>
                    </a:lnTo>
                    <a:lnTo>
                      <a:pt x="5" y="35"/>
                    </a:lnTo>
                    <a:lnTo>
                      <a:pt x="6" y="35"/>
                    </a:lnTo>
                    <a:lnTo>
                      <a:pt x="7" y="35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10" y="35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4" y="35"/>
                    </a:lnTo>
                    <a:lnTo>
                      <a:pt x="15" y="35"/>
                    </a:lnTo>
                    <a:lnTo>
                      <a:pt x="16" y="35"/>
                    </a:lnTo>
                    <a:lnTo>
                      <a:pt x="17" y="35"/>
                    </a:lnTo>
                    <a:lnTo>
                      <a:pt x="18" y="35"/>
                    </a:lnTo>
                    <a:lnTo>
                      <a:pt x="19" y="35"/>
                    </a:lnTo>
                    <a:lnTo>
                      <a:pt x="20" y="35"/>
                    </a:lnTo>
                    <a:lnTo>
                      <a:pt x="21" y="35"/>
                    </a:lnTo>
                    <a:lnTo>
                      <a:pt x="22" y="35"/>
                    </a:lnTo>
                    <a:lnTo>
                      <a:pt x="23" y="34"/>
                    </a:lnTo>
                    <a:lnTo>
                      <a:pt x="24" y="34"/>
                    </a:lnTo>
                    <a:lnTo>
                      <a:pt x="25" y="34"/>
                    </a:lnTo>
                    <a:lnTo>
                      <a:pt x="26" y="34"/>
                    </a:lnTo>
                    <a:lnTo>
                      <a:pt x="27" y="34"/>
                    </a:lnTo>
                    <a:lnTo>
                      <a:pt x="28" y="34"/>
                    </a:lnTo>
                    <a:lnTo>
                      <a:pt x="29" y="33"/>
                    </a:lnTo>
                    <a:lnTo>
                      <a:pt x="30" y="33"/>
                    </a:lnTo>
                    <a:lnTo>
                      <a:pt x="31" y="33"/>
                    </a:lnTo>
                    <a:lnTo>
                      <a:pt x="32" y="33"/>
                    </a:lnTo>
                    <a:lnTo>
                      <a:pt x="33" y="32"/>
                    </a:lnTo>
                    <a:lnTo>
                      <a:pt x="34" y="32"/>
                    </a:lnTo>
                    <a:lnTo>
                      <a:pt x="35" y="32"/>
                    </a:lnTo>
                    <a:lnTo>
                      <a:pt x="36" y="32"/>
                    </a:lnTo>
                    <a:lnTo>
                      <a:pt x="37" y="31"/>
                    </a:lnTo>
                    <a:lnTo>
                      <a:pt x="38" y="31"/>
                    </a:lnTo>
                    <a:lnTo>
                      <a:pt x="39" y="30"/>
                    </a:lnTo>
                    <a:lnTo>
                      <a:pt x="40" y="30"/>
                    </a:lnTo>
                    <a:lnTo>
                      <a:pt x="41" y="30"/>
                    </a:lnTo>
                    <a:lnTo>
                      <a:pt x="42" y="29"/>
                    </a:lnTo>
                    <a:lnTo>
                      <a:pt x="43" y="29"/>
                    </a:lnTo>
                    <a:lnTo>
                      <a:pt x="44" y="28"/>
                    </a:lnTo>
                    <a:lnTo>
                      <a:pt x="45" y="28"/>
                    </a:lnTo>
                    <a:lnTo>
                      <a:pt x="46" y="27"/>
                    </a:lnTo>
                    <a:lnTo>
                      <a:pt x="47" y="26"/>
                    </a:lnTo>
                    <a:lnTo>
                      <a:pt x="48" y="26"/>
                    </a:lnTo>
                    <a:lnTo>
                      <a:pt x="49" y="25"/>
                    </a:lnTo>
                    <a:lnTo>
                      <a:pt x="50" y="24"/>
                    </a:lnTo>
                    <a:lnTo>
                      <a:pt x="51" y="23"/>
                    </a:lnTo>
                    <a:lnTo>
                      <a:pt x="52" y="22"/>
                    </a:lnTo>
                    <a:lnTo>
                      <a:pt x="53" y="21"/>
                    </a:lnTo>
                    <a:lnTo>
                      <a:pt x="53" y="20"/>
                    </a:lnTo>
                    <a:lnTo>
                      <a:pt x="54" y="19"/>
                    </a:lnTo>
                    <a:lnTo>
                      <a:pt x="54" y="18"/>
                    </a:lnTo>
                    <a:lnTo>
                      <a:pt x="55" y="17"/>
                    </a:lnTo>
                    <a:lnTo>
                      <a:pt x="55" y="16"/>
                    </a:lnTo>
                    <a:lnTo>
                      <a:pt x="55" y="15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5" y="0"/>
                    </a:lnTo>
                    <a:lnTo>
                      <a:pt x="55" y="1"/>
                    </a:lnTo>
                    <a:lnTo>
                      <a:pt x="55" y="2"/>
                    </a:lnTo>
                    <a:lnTo>
                      <a:pt x="54" y="3"/>
                    </a:lnTo>
                    <a:lnTo>
                      <a:pt x="54" y="4"/>
                    </a:lnTo>
                    <a:lnTo>
                      <a:pt x="53" y="5"/>
                    </a:lnTo>
                    <a:lnTo>
                      <a:pt x="53" y="6"/>
                    </a:lnTo>
                    <a:lnTo>
                      <a:pt x="52" y="7"/>
                    </a:lnTo>
                    <a:lnTo>
                      <a:pt x="51" y="8"/>
                    </a:lnTo>
                    <a:lnTo>
                      <a:pt x="50" y="9"/>
                    </a:lnTo>
                    <a:lnTo>
                      <a:pt x="49" y="10"/>
                    </a:lnTo>
                    <a:lnTo>
                      <a:pt x="48" y="11"/>
                    </a:lnTo>
                    <a:lnTo>
                      <a:pt x="47" y="12"/>
                    </a:lnTo>
                    <a:lnTo>
                      <a:pt x="46" y="12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3" y="14"/>
                    </a:lnTo>
                    <a:lnTo>
                      <a:pt x="42" y="14"/>
                    </a:lnTo>
                    <a:lnTo>
                      <a:pt x="41" y="15"/>
                    </a:lnTo>
                    <a:lnTo>
                      <a:pt x="40" y="15"/>
                    </a:lnTo>
                    <a:lnTo>
                      <a:pt x="39" y="16"/>
                    </a:lnTo>
                    <a:lnTo>
                      <a:pt x="38" y="16"/>
                    </a:lnTo>
                    <a:lnTo>
                      <a:pt x="37" y="16"/>
                    </a:lnTo>
                    <a:lnTo>
                      <a:pt x="36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1" y="18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8" y="19"/>
                    </a:lnTo>
                    <a:lnTo>
                      <a:pt x="27" y="19"/>
                    </a:lnTo>
                    <a:lnTo>
                      <a:pt x="26" y="19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2" y="20"/>
                    </a:lnTo>
                    <a:lnTo>
                      <a:pt x="21" y="20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3" y="20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1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4" name="Freeform 2581"/>
              <p:cNvSpPr>
                <a:spLocks/>
              </p:cNvSpPr>
              <p:nvPr/>
            </p:nvSpPr>
            <p:spPr bwMode="auto">
              <a:xfrm>
                <a:off x="2634" y="1985"/>
                <a:ext cx="123" cy="48"/>
              </a:xfrm>
              <a:custGeom>
                <a:avLst/>
                <a:gdLst>
                  <a:gd name="T0" fmla="*/ 50 w 50"/>
                  <a:gd name="T1" fmla="*/ 20 h 20"/>
                  <a:gd name="T2" fmla="*/ 50 w 50"/>
                  <a:gd name="T3" fmla="*/ 19 h 20"/>
                  <a:gd name="T4" fmla="*/ 50 w 50"/>
                  <a:gd name="T5" fmla="*/ 18 h 20"/>
                  <a:gd name="T6" fmla="*/ 49 w 50"/>
                  <a:gd name="T7" fmla="*/ 17 h 20"/>
                  <a:gd name="T8" fmla="*/ 49 w 50"/>
                  <a:gd name="T9" fmla="*/ 16 h 20"/>
                  <a:gd name="T10" fmla="*/ 48 w 50"/>
                  <a:gd name="T11" fmla="*/ 15 h 20"/>
                  <a:gd name="T12" fmla="*/ 48 w 50"/>
                  <a:gd name="T13" fmla="*/ 14 h 20"/>
                  <a:gd name="T14" fmla="*/ 47 w 50"/>
                  <a:gd name="T15" fmla="*/ 13 h 20"/>
                  <a:gd name="T16" fmla="*/ 46 w 50"/>
                  <a:gd name="T17" fmla="*/ 12 h 20"/>
                  <a:gd name="T18" fmla="*/ 45 w 50"/>
                  <a:gd name="T19" fmla="*/ 11 h 20"/>
                  <a:gd name="T20" fmla="*/ 44 w 50"/>
                  <a:gd name="T21" fmla="*/ 10 h 20"/>
                  <a:gd name="T22" fmla="*/ 43 w 50"/>
                  <a:gd name="T23" fmla="*/ 9 h 20"/>
                  <a:gd name="T24" fmla="*/ 42 w 50"/>
                  <a:gd name="T25" fmla="*/ 8 h 20"/>
                  <a:gd name="T26" fmla="*/ 41 w 50"/>
                  <a:gd name="T27" fmla="*/ 8 h 20"/>
                  <a:gd name="T28" fmla="*/ 40 w 50"/>
                  <a:gd name="T29" fmla="*/ 7 h 20"/>
                  <a:gd name="T30" fmla="*/ 39 w 50"/>
                  <a:gd name="T31" fmla="*/ 7 h 20"/>
                  <a:gd name="T32" fmla="*/ 38 w 50"/>
                  <a:gd name="T33" fmla="*/ 6 h 20"/>
                  <a:gd name="T34" fmla="*/ 37 w 50"/>
                  <a:gd name="T35" fmla="*/ 6 h 20"/>
                  <a:gd name="T36" fmla="*/ 36 w 50"/>
                  <a:gd name="T37" fmla="*/ 5 h 20"/>
                  <a:gd name="T38" fmla="*/ 35 w 50"/>
                  <a:gd name="T39" fmla="*/ 5 h 20"/>
                  <a:gd name="T40" fmla="*/ 34 w 50"/>
                  <a:gd name="T41" fmla="*/ 4 h 20"/>
                  <a:gd name="T42" fmla="*/ 33 w 50"/>
                  <a:gd name="T43" fmla="*/ 4 h 20"/>
                  <a:gd name="T44" fmla="*/ 32 w 50"/>
                  <a:gd name="T45" fmla="*/ 4 h 20"/>
                  <a:gd name="T46" fmla="*/ 31 w 50"/>
                  <a:gd name="T47" fmla="*/ 3 h 20"/>
                  <a:gd name="T48" fmla="*/ 30 w 50"/>
                  <a:gd name="T49" fmla="*/ 3 h 20"/>
                  <a:gd name="T50" fmla="*/ 29 w 50"/>
                  <a:gd name="T51" fmla="*/ 3 h 20"/>
                  <a:gd name="T52" fmla="*/ 28 w 50"/>
                  <a:gd name="T53" fmla="*/ 2 h 20"/>
                  <a:gd name="T54" fmla="*/ 27 w 50"/>
                  <a:gd name="T55" fmla="*/ 2 h 20"/>
                  <a:gd name="T56" fmla="*/ 26 w 50"/>
                  <a:gd name="T57" fmla="*/ 2 h 20"/>
                  <a:gd name="T58" fmla="*/ 25 w 50"/>
                  <a:gd name="T59" fmla="*/ 2 h 20"/>
                  <a:gd name="T60" fmla="*/ 24 w 50"/>
                  <a:gd name="T61" fmla="*/ 1 h 20"/>
                  <a:gd name="T62" fmla="*/ 23 w 50"/>
                  <a:gd name="T63" fmla="*/ 1 h 20"/>
                  <a:gd name="T64" fmla="*/ 22 w 50"/>
                  <a:gd name="T65" fmla="*/ 1 h 20"/>
                  <a:gd name="T66" fmla="*/ 21 w 50"/>
                  <a:gd name="T67" fmla="*/ 1 h 20"/>
                  <a:gd name="T68" fmla="*/ 20 w 50"/>
                  <a:gd name="T69" fmla="*/ 1 h 20"/>
                  <a:gd name="T70" fmla="*/ 19 w 50"/>
                  <a:gd name="T71" fmla="*/ 1 h 20"/>
                  <a:gd name="T72" fmla="*/ 18 w 50"/>
                  <a:gd name="T73" fmla="*/ 1 h 20"/>
                  <a:gd name="T74" fmla="*/ 17 w 50"/>
                  <a:gd name="T75" fmla="*/ 0 h 20"/>
                  <a:gd name="T76" fmla="*/ 16 w 50"/>
                  <a:gd name="T77" fmla="*/ 0 h 20"/>
                  <a:gd name="T78" fmla="*/ 15 w 50"/>
                  <a:gd name="T79" fmla="*/ 0 h 20"/>
                  <a:gd name="T80" fmla="*/ 14 w 50"/>
                  <a:gd name="T81" fmla="*/ 0 h 20"/>
                  <a:gd name="T82" fmla="*/ 13 w 50"/>
                  <a:gd name="T83" fmla="*/ 0 h 20"/>
                  <a:gd name="T84" fmla="*/ 12 w 50"/>
                  <a:gd name="T85" fmla="*/ 0 h 20"/>
                  <a:gd name="T86" fmla="*/ 11 w 50"/>
                  <a:gd name="T87" fmla="*/ 0 h 20"/>
                  <a:gd name="T88" fmla="*/ 10 w 50"/>
                  <a:gd name="T89" fmla="*/ 0 h 20"/>
                  <a:gd name="T90" fmla="*/ 9 w 50"/>
                  <a:gd name="T91" fmla="*/ 0 h 20"/>
                  <a:gd name="T92" fmla="*/ 8 w 50"/>
                  <a:gd name="T93" fmla="*/ 0 h 20"/>
                  <a:gd name="T94" fmla="*/ 7 w 50"/>
                  <a:gd name="T95" fmla="*/ 0 h 20"/>
                  <a:gd name="T96" fmla="*/ 6 w 50"/>
                  <a:gd name="T97" fmla="*/ 0 h 20"/>
                  <a:gd name="T98" fmla="*/ 5 w 50"/>
                  <a:gd name="T99" fmla="*/ 0 h 20"/>
                  <a:gd name="T100" fmla="*/ 4 w 50"/>
                  <a:gd name="T101" fmla="*/ 0 h 20"/>
                  <a:gd name="T102" fmla="*/ 3 w 50"/>
                  <a:gd name="T103" fmla="*/ 0 h 20"/>
                  <a:gd name="T104" fmla="*/ 2 w 50"/>
                  <a:gd name="T105" fmla="*/ 0 h 20"/>
                  <a:gd name="T106" fmla="*/ 1 w 50"/>
                  <a:gd name="T107" fmla="*/ 0 h 20"/>
                  <a:gd name="T108" fmla="*/ 0 w 50"/>
                  <a:gd name="T109" fmla="*/ 0 h 20"/>
                  <a:gd name="T110" fmla="*/ 0 w 50"/>
                  <a:gd name="T111" fmla="*/ 0 h 20"/>
                  <a:gd name="T112" fmla="*/ 9 w 50"/>
                  <a:gd name="T113" fmla="*/ 20 h 20"/>
                  <a:gd name="T114" fmla="*/ 50 w 50"/>
                  <a:gd name="T1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" h="20">
                    <a:moveTo>
                      <a:pt x="50" y="20"/>
                    </a:moveTo>
                    <a:lnTo>
                      <a:pt x="50" y="19"/>
                    </a:lnTo>
                    <a:lnTo>
                      <a:pt x="50" y="18"/>
                    </a:lnTo>
                    <a:lnTo>
                      <a:pt x="49" y="17"/>
                    </a:lnTo>
                    <a:lnTo>
                      <a:pt x="49" y="16"/>
                    </a:lnTo>
                    <a:lnTo>
                      <a:pt x="48" y="15"/>
                    </a:lnTo>
                    <a:lnTo>
                      <a:pt x="48" y="14"/>
                    </a:lnTo>
                    <a:lnTo>
                      <a:pt x="47" y="13"/>
                    </a:lnTo>
                    <a:lnTo>
                      <a:pt x="46" y="12"/>
                    </a:lnTo>
                    <a:lnTo>
                      <a:pt x="45" y="11"/>
                    </a:lnTo>
                    <a:lnTo>
                      <a:pt x="44" y="10"/>
                    </a:lnTo>
                    <a:lnTo>
                      <a:pt x="43" y="9"/>
                    </a:lnTo>
                    <a:lnTo>
                      <a:pt x="42" y="8"/>
                    </a:lnTo>
                    <a:lnTo>
                      <a:pt x="41" y="8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38" y="6"/>
                    </a:lnTo>
                    <a:lnTo>
                      <a:pt x="37" y="6"/>
                    </a:lnTo>
                    <a:lnTo>
                      <a:pt x="36" y="5"/>
                    </a:lnTo>
                    <a:lnTo>
                      <a:pt x="35" y="5"/>
                    </a:lnTo>
                    <a:lnTo>
                      <a:pt x="34" y="4"/>
                    </a:lnTo>
                    <a:lnTo>
                      <a:pt x="33" y="4"/>
                    </a:lnTo>
                    <a:lnTo>
                      <a:pt x="32" y="4"/>
                    </a:lnTo>
                    <a:lnTo>
                      <a:pt x="31" y="3"/>
                    </a:lnTo>
                    <a:lnTo>
                      <a:pt x="30" y="3"/>
                    </a:lnTo>
                    <a:lnTo>
                      <a:pt x="29" y="3"/>
                    </a:lnTo>
                    <a:lnTo>
                      <a:pt x="28" y="2"/>
                    </a:lnTo>
                    <a:lnTo>
                      <a:pt x="27" y="2"/>
                    </a:lnTo>
                    <a:lnTo>
                      <a:pt x="26" y="2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20"/>
                    </a:lnTo>
                    <a:lnTo>
                      <a:pt x="50" y="20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5" name="Freeform 2582"/>
              <p:cNvSpPr>
                <a:spLocks/>
              </p:cNvSpPr>
              <p:nvPr/>
            </p:nvSpPr>
            <p:spPr bwMode="auto">
              <a:xfrm>
                <a:off x="2556" y="1985"/>
                <a:ext cx="100" cy="48"/>
              </a:xfrm>
              <a:custGeom>
                <a:avLst/>
                <a:gdLst>
                  <a:gd name="T0" fmla="*/ 32 w 41"/>
                  <a:gd name="T1" fmla="*/ 0 h 20"/>
                  <a:gd name="T2" fmla="*/ 31 w 41"/>
                  <a:gd name="T3" fmla="*/ 1 h 20"/>
                  <a:gd name="T4" fmla="*/ 30 w 41"/>
                  <a:gd name="T5" fmla="*/ 1 h 20"/>
                  <a:gd name="T6" fmla="*/ 29 w 41"/>
                  <a:gd name="T7" fmla="*/ 1 h 20"/>
                  <a:gd name="T8" fmla="*/ 28 w 41"/>
                  <a:gd name="T9" fmla="*/ 1 h 20"/>
                  <a:gd name="T10" fmla="*/ 27 w 41"/>
                  <a:gd name="T11" fmla="*/ 1 h 20"/>
                  <a:gd name="T12" fmla="*/ 26 w 41"/>
                  <a:gd name="T13" fmla="*/ 1 h 20"/>
                  <a:gd name="T14" fmla="*/ 25 w 41"/>
                  <a:gd name="T15" fmla="*/ 1 h 20"/>
                  <a:gd name="T16" fmla="*/ 24 w 41"/>
                  <a:gd name="T17" fmla="*/ 2 h 20"/>
                  <a:gd name="T18" fmla="*/ 23 w 41"/>
                  <a:gd name="T19" fmla="*/ 2 h 20"/>
                  <a:gd name="T20" fmla="*/ 22 w 41"/>
                  <a:gd name="T21" fmla="*/ 2 h 20"/>
                  <a:gd name="T22" fmla="*/ 21 w 41"/>
                  <a:gd name="T23" fmla="*/ 2 h 20"/>
                  <a:gd name="T24" fmla="*/ 20 w 41"/>
                  <a:gd name="T25" fmla="*/ 3 h 20"/>
                  <a:gd name="T26" fmla="*/ 19 w 41"/>
                  <a:gd name="T27" fmla="*/ 3 h 20"/>
                  <a:gd name="T28" fmla="*/ 18 w 41"/>
                  <a:gd name="T29" fmla="*/ 3 h 20"/>
                  <a:gd name="T30" fmla="*/ 17 w 41"/>
                  <a:gd name="T31" fmla="*/ 4 h 20"/>
                  <a:gd name="T32" fmla="*/ 16 w 41"/>
                  <a:gd name="T33" fmla="*/ 4 h 20"/>
                  <a:gd name="T34" fmla="*/ 15 w 41"/>
                  <a:gd name="T35" fmla="*/ 4 h 20"/>
                  <a:gd name="T36" fmla="*/ 14 w 41"/>
                  <a:gd name="T37" fmla="*/ 5 h 20"/>
                  <a:gd name="T38" fmla="*/ 13 w 41"/>
                  <a:gd name="T39" fmla="*/ 5 h 20"/>
                  <a:gd name="T40" fmla="*/ 12 w 41"/>
                  <a:gd name="T41" fmla="*/ 6 h 20"/>
                  <a:gd name="T42" fmla="*/ 11 w 41"/>
                  <a:gd name="T43" fmla="*/ 6 h 20"/>
                  <a:gd name="T44" fmla="*/ 10 w 41"/>
                  <a:gd name="T45" fmla="*/ 7 h 20"/>
                  <a:gd name="T46" fmla="*/ 9 w 41"/>
                  <a:gd name="T47" fmla="*/ 7 h 20"/>
                  <a:gd name="T48" fmla="*/ 8 w 41"/>
                  <a:gd name="T49" fmla="*/ 8 h 20"/>
                  <a:gd name="T50" fmla="*/ 7 w 41"/>
                  <a:gd name="T51" fmla="*/ 8 h 20"/>
                  <a:gd name="T52" fmla="*/ 6 w 41"/>
                  <a:gd name="T53" fmla="*/ 9 h 20"/>
                  <a:gd name="T54" fmla="*/ 5 w 41"/>
                  <a:gd name="T55" fmla="*/ 10 h 20"/>
                  <a:gd name="T56" fmla="*/ 4 w 41"/>
                  <a:gd name="T57" fmla="*/ 11 h 20"/>
                  <a:gd name="T58" fmla="*/ 3 w 41"/>
                  <a:gd name="T59" fmla="*/ 12 h 20"/>
                  <a:gd name="T60" fmla="*/ 2 w 41"/>
                  <a:gd name="T61" fmla="*/ 13 h 20"/>
                  <a:gd name="T62" fmla="*/ 1 w 41"/>
                  <a:gd name="T63" fmla="*/ 14 h 20"/>
                  <a:gd name="T64" fmla="*/ 1 w 41"/>
                  <a:gd name="T65" fmla="*/ 15 h 20"/>
                  <a:gd name="T66" fmla="*/ 0 w 41"/>
                  <a:gd name="T67" fmla="*/ 16 h 20"/>
                  <a:gd name="T68" fmla="*/ 0 w 41"/>
                  <a:gd name="T69" fmla="*/ 17 h 20"/>
                  <a:gd name="T70" fmla="*/ 0 w 41"/>
                  <a:gd name="T71" fmla="*/ 17 h 20"/>
                  <a:gd name="T72" fmla="*/ 41 w 41"/>
                  <a:gd name="T73" fmla="*/ 20 h 20"/>
                  <a:gd name="T74" fmla="*/ 32 w 41"/>
                  <a:gd name="T7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20">
                    <a:moveTo>
                      <a:pt x="32" y="0"/>
                    </a:moveTo>
                    <a:lnTo>
                      <a:pt x="31" y="1"/>
                    </a:lnTo>
                    <a:lnTo>
                      <a:pt x="30" y="1"/>
                    </a:lnTo>
                    <a:lnTo>
                      <a:pt x="29" y="1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5" y="1"/>
                    </a:lnTo>
                    <a:lnTo>
                      <a:pt x="24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9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3" y="12"/>
                    </a:lnTo>
                    <a:lnTo>
                      <a:pt x="2" y="13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41" y="2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6" name="Freeform 2583"/>
              <p:cNvSpPr>
                <a:spLocks/>
              </p:cNvSpPr>
              <p:nvPr/>
            </p:nvSpPr>
            <p:spPr bwMode="auto">
              <a:xfrm>
                <a:off x="2554" y="2026"/>
                <a:ext cx="203" cy="59"/>
              </a:xfrm>
              <a:custGeom>
                <a:avLst/>
                <a:gdLst>
                  <a:gd name="T0" fmla="*/ 0 w 83"/>
                  <a:gd name="T1" fmla="*/ 1 h 24"/>
                  <a:gd name="T2" fmla="*/ 0 w 83"/>
                  <a:gd name="T3" fmla="*/ 3 h 24"/>
                  <a:gd name="T4" fmla="*/ 0 w 83"/>
                  <a:gd name="T5" fmla="*/ 5 h 24"/>
                  <a:gd name="T6" fmla="*/ 1 w 83"/>
                  <a:gd name="T7" fmla="*/ 7 h 24"/>
                  <a:gd name="T8" fmla="*/ 2 w 83"/>
                  <a:gd name="T9" fmla="*/ 9 h 24"/>
                  <a:gd name="T10" fmla="*/ 3 w 83"/>
                  <a:gd name="T11" fmla="*/ 11 h 24"/>
                  <a:gd name="T12" fmla="*/ 5 w 83"/>
                  <a:gd name="T13" fmla="*/ 13 h 24"/>
                  <a:gd name="T14" fmla="*/ 7 w 83"/>
                  <a:gd name="T15" fmla="*/ 15 h 24"/>
                  <a:gd name="T16" fmla="*/ 9 w 83"/>
                  <a:gd name="T17" fmla="*/ 16 h 24"/>
                  <a:gd name="T18" fmla="*/ 11 w 83"/>
                  <a:gd name="T19" fmla="*/ 17 h 24"/>
                  <a:gd name="T20" fmla="*/ 13 w 83"/>
                  <a:gd name="T21" fmla="*/ 18 h 24"/>
                  <a:gd name="T22" fmla="*/ 15 w 83"/>
                  <a:gd name="T23" fmla="*/ 19 h 24"/>
                  <a:gd name="T24" fmla="*/ 17 w 83"/>
                  <a:gd name="T25" fmla="*/ 20 h 24"/>
                  <a:gd name="T26" fmla="*/ 19 w 83"/>
                  <a:gd name="T27" fmla="*/ 21 h 24"/>
                  <a:gd name="T28" fmla="*/ 21 w 83"/>
                  <a:gd name="T29" fmla="*/ 21 h 24"/>
                  <a:gd name="T30" fmla="*/ 23 w 83"/>
                  <a:gd name="T31" fmla="*/ 22 h 24"/>
                  <a:gd name="T32" fmla="*/ 25 w 83"/>
                  <a:gd name="T33" fmla="*/ 22 h 24"/>
                  <a:gd name="T34" fmla="*/ 27 w 83"/>
                  <a:gd name="T35" fmla="*/ 23 h 24"/>
                  <a:gd name="T36" fmla="*/ 29 w 83"/>
                  <a:gd name="T37" fmla="*/ 23 h 24"/>
                  <a:gd name="T38" fmla="*/ 31 w 83"/>
                  <a:gd name="T39" fmla="*/ 23 h 24"/>
                  <a:gd name="T40" fmla="*/ 33 w 83"/>
                  <a:gd name="T41" fmla="*/ 24 h 24"/>
                  <a:gd name="T42" fmla="*/ 35 w 83"/>
                  <a:gd name="T43" fmla="*/ 24 h 24"/>
                  <a:gd name="T44" fmla="*/ 37 w 83"/>
                  <a:gd name="T45" fmla="*/ 24 h 24"/>
                  <a:gd name="T46" fmla="*/ 39 w 83"/>
                  <a:gd name="T47" fmla="*/ 24 h 24"/>
                  <a:gd name="T48" fmla="*/ 41 w 83"/>
                  <a:gd name="T49" fmla="*/ 24 h 24"/>
                  <a:gd name="T50" fmla="*/ 43 w 83"/>
                  <a:gd name="T51" fmla="*/ 24 h 24"/>
                  <a:gd name="T52" fmla="*/ 45 w 83"/>
                  <a:gd name="T53" fmla="*/ 24 h 24"/>
                  <a:gd name="T54" fmla="*/ 47 w 83"/>
                  <a:gd name="T55" fmla="*/ 24 h 24"/>
                  <a:gd name="T56" fmla="*/ 49 w 83"/>
                  <a:gd name="T57" fmla="*/ 24 h 24"/>
                  <a:gd name="T58" fmla="*/ 51 w 83"/>
                  <a:gd name="T59" fmla="*/ 23 h 24"/>
                  <a:gd name="T60" fmla="*/ 53 w 83"/>
                  <a:gd name="T61" fmla="*/ 23 h 24"/>
                  <a:gd name="T62" fmla="*/ 55 w 83"/>
                  <a:gd name="T63" fmla="*/ 23 h 24"/>
                  <a:gd name="T64" fmla="*/ 57 w 83"/>
                  <a:gd name="T65" fmla="*/ 23 h 24"/>
                  <a:gd name="T66" fmla="*/ 59 w 83"/>
                  <a:gd name="T67" fmla="*/ 22 h 24"/>
                  <a:gd name="T68" fmla="*/ 61 w 83"/>
                  <a:gd name="T69" fmla="*/ 22 h 24"/>
                  <a:gd name="T70" fmla="*/ 63 w 83"/>
                  <a:gd name="T71" fmla="*/ 21 h 24"/>
                  <a:gd name="T72" fmla="*/ 65 w 83"/>
                  <a:gd name="T73" fmla="*/ 20 h 24"/>
                  <a:gd name="T74" fmla="*/ 67 w 83"/>
                  <a:gd name="T75" fmla="*/ 20 h 24"/>
                  <a:gd name="T76" fmla="*/ 69 w 83"/>
                  <a:gd name="T77" fmla="*/ 19 h 24"/>
                  <a:gd name="T78" fmla="*/ 71 w 83"/>
                  <a:gd name="T79" fmla="*/ 18 h 24"/>
                  <a:gd name="T80" fmla="*/ 73 w 83"/>
                  <a:gd name="T81" fmla="*/ 17 h 24"/>
                  <a:gd name="T82" fmla="*/ 75 w 83"/>
                  <a:gd name="T83" fmla="*/ 16 h 24"/>
                  <a:gd name="T84" fmla="*/ 77 w 83"/>
                  <a:gd name="T85" fmla="*/ 14 h 24"/>
                  <a:gd name="T86" fmla="*/ 79 w 83"/>
                  <a:gd name="T87" fmla="*/ 12 h 24"/>
                  <a:gd name="T88" fmla="*/ 81 w 83"/>
                  <a:gd name="T89" fmla="*/ 10 h 24"/>
                  <a:gd name="T90" fmla="*/ 82 w 83"/>
                  <a:gd name="T91" fmla="*/ 8 h 24"/>
                  <a:gd name="T92" fmla="*/ 83 w 83"/>
                  <a:gd name="T93" fmla="*/ 6 h 24"/>
                  <a:gd name="T94" fmla="*/ 83 w 83"/>
                  <a:gd name="T95" fmla="*/ 4 h 24"/>
                  <a:gd name="T96" fmla="*/ 83 w 83"/>
                  <a:gd name="T97" fmla="*/ 3 h 24"/>
                  <a:gd name="T98" fmla="*/ 1 w 83"/>
                  <a:gd name="T9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3" h="24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4" y="12"/>
                    </a:lnTo>
                    <a:lnTo>
                      <a:pt x="5" y="13"/>
                    </a:lnTo>
                    <a:lnTo>
                      <a:pt x="6" y="14"/>
                    </a:lnTo>
                    <a:lnTo>
                      <a:pt x="7" y="15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7"/>
                    </a:lnTo>
                    <a:lnTo>
                      <a:pt x="11" y="17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20"/>
                    </a:lnTo>
                    <a:lnTo>
                      <a:pt x="17" y="20"/>
                    </a:lnTo>
                    <a:lnTo>
                      <a:pt x="18" y="20"/>
                    </a:lnTo>
                    <a:lnTo>
                      <a:pt x="19" y="21"/>
                    </a:lnTo>
                    <a:lnTo>
                      <a:pt x="20" y="21"/>
                    </a:lnTo>
                    <a:lnTo>
                      <a:pt x="21" y="21"/>
                    </a:lnTo>
                    <a:lnTo>
                      <a:pt x="22" y="22"/>
                    </a:lnTo>
                    <a:lnTo>
                      <a:pt x="23" y="22"/>
                    </a:lnTo>
                    <a:lnTo>
                      <a:pt x="24" y="22"/>
                    </a:lnTo>
                    <a:lnTo>
                      <a:pt x="25" y="22"/>
                    </a:lnTo>
                    <a:lnTo>
                      <a:pt x="26" y="23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9" y="23"/>
                    </a:lnTo>
                    <a:lnTo>
                      <a:pt x="30" y="23"/>
                    </a:lnTo>
                    <a:lnTo>
                      <a:pt x="31" y="23"/>
                    </a:lnTo>
                    <a:lnTo>
                      <a:pt x="32" y="23"/>
                    </a:lnTo>
                    <a:lnTo>
                      <a:pt x="33" y="24"/>
                    </a:lnTo>
                    <a:lnTo>
                      <a:pt x="34" y="24"/>
                    </a:lnTo>
                    <a:lnTo>
                      <a:pt x="35" y="24"/>
                    </a:lnTo>
                    <a:lnTo>
                      <a:pt x="36" y="24"/>
                    </a:lnTo>
                    <a:lnTo>
                      <a:pt x="37" y="24"/>
                    </a:lnTo>
                    <a:lnTo>
                      <a:pt x="38" y="24"/>
                    </a:lnTo>
                    <a:lnTo>
                      <a:pt x="39" y="24"/>
                    </a:lnTo>
                    <a:lnTo>
                      <a:pt x="40" y="24"/>
                    </a:lnTo>
                    <a:lnTo>
                      <a:pt x="41" y="24"/>
                    </a:lnTo>
                    <a:lnTo>
                      <a:pt x="42" y="24"/>
                    </a:lnTo>
                    <a:lnTo>
                      <a:pt x="43" y="24"/>
                    </a:lnTo>
                    <a:lnTo>
                      <a:pt x="44" y="24"/>
                    </a:lnTo>
                    <a:lnTo>
                      <a:pt x="45" y="24"/>
                    </a:lnTo>
                    <a:lnTo>
                      <a:pt x="46" y="24"/>
                    </a:lnTo>
                    <a:lnTo>
                      <a:pt x="47" y="24"/>
                    </a:lnTo>
                    <a:lnTo>
                      <a:pt x="48" y="24"/>
                    </a:lnTo>
                    <a:lnTo>
                      <a:pt x="49" y="24"/>
                    </a:lnTo>
                    <a:lnTo>
                      <a:pt x="50" y="24"/>
                    </a:lnTo>
                    <a:lnTo>
                      <a:pt x="51" y="23"/>
                    </a:lnTo>
                    <a:lnTo>
                      <a:pt x="52" y="23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6" y="23"/>
                    </a:lnTo>
                    <a:lnTo>
                      <a:pt x="57" y="23"/>
                    </a:lnTo>
                    <a:lnTo>
                      <a:pt x="58" y="22"/>
                    </a:lnTo>
                    <a:lnTo>
                      <a:pt x="59" y="22"/>
                    </a:lnTo>
                    <a:lnTo>
                      <a:pt x="60" y="22"/>
                    </a:lnTo>
                    <a:lnTo>
                      <a:pt x="61" y="22"/>
                    </a:lnTo>
                    <a:lnTo>
                      <a:pt x="62" y="21"/>
                    </a:lnTo>
                    <a:lnTo>
                      <a:pt x="63" y="21"/>
                    </a:lnTo>
                    <a:lnTo>
                      <a:pt x="64" y="21"/>
                    </a:lnTo>
                    <a:lnTo>
                      <a:pt x="65" y="20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8" y="19"/>
                    </a:lnTo>
                    <a:lnTo>
                      <a:pt x="69" y="19"/>
                    </a:lnTo>
                    <a:lnTo>
                      <a:pt x="70" y="18"/>
                    </a:lnTo>
                    <a:lnTo>
                      <a:pt x="71" y="18"/>
                    </a:lnTo>
                    <a:lnTo>
                      <a:pt x="72" y="17"/>
                    </a:lnTo>
                    <a:lnTo>
                      <a:pt x="73" y="17"/>
                    </a:lnTo>
                    <a:lnTo>
                      <a:pt x="74" y="16"/>
                    </a:lnTo>
                    <a:lnTo>
                      <a:pt x="75" y="16"/>
                    </a:lnTo>
                    <a:lnTo>
                      <a:pt x="76" y="15"/>
                    </a:lnTo>
                    <a:lnTo>
                      <a:pt x="77" y="14"/>
                    </a:lnTo>
                    <a:lnTo>
                      <a:pt x="78" y="13"/>
                    </a:lnTo>
                    <a:lnTo>
                      <a:pt x="79" y="12"/>
                    </a:lnTo>
                    <a:lnTo>
                      <a:pt x="80" y="11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2" y="8"/>
                    </a:lnTo>
                    <a:lnTo>
                      <a:pt x="82" y="7"/>
                    </a:lnTo>
                    <a:lnTo>
                      <a:pt x="83" y="6"/>
                    </a:lnTo>
                    <a:lnTo>
                      <a:pt x="83" y="5"/>
                    </a:lnTo>
                    <a:lnTo>
                      <a:pt x="83" y="4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42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7" name="Freeform 2584"/>
              <p:cNvSpPr>
                <a:spLocks/>
              </p:cNvSpPr>
              <p:nvPr/>
            </p:nvSpPr>
            <p:spPr bwMode="auto">
              <a:xfrm>
                <a:off x="2554" y="2033"/>
                <a:ext cx="203" cy="88"/>
              </a:xfrm>
              <a:custGeom>
                <a:avLst/>
                <a:gdLst>
                  <a:gd name="T0" fmla="*/ 0 w 83"/>
                  <a:gd name="T1" fmla="*/ 15 h 36"/>
                  <a:gd name="T2" fmla="*/ 0 w 83"/>
                  <a:gd name="T3" fmla="*/ 18 h 36"/>
                  <a:gd name="T4" fmla="*/ 2 w 83"/>
                  <a:gd name="T5" fmla="*/ 21 h 36"/>
                  <a:gd name="T6" fmla="*/ 4 w 83"/>
                  <a:gd name="T7" fmla="*/ 24 h 36"/>
                  <a:gd name="T8" fmla="*/ 7 w 83"/>
                  <a:gd name="T9" fmla="*/ 27 h 36"/>
                  <a:gd name="T10" fmla="*/ 10 w 83"/>
                  <a:gd name="T11" fmla="*/ 29 h 36"/>
                  <a:gd name="T12" fmla="*/ 13 w 83"/>
                  <a:gd name="T13" fmla="*/ 30 h 36"/>
                  <a:gd name="T14" fmla="*/ 16 w 83"/>
                  <a:gd name="T15" fmla="*/ 32 h 36"/>
                  <a:gd name="T16" fmla="*/ 19 w 83"/>
                  <a:gd name="T17" fmla="*/ 33 h 36"/>
                  <a:gd name="T18" fmla="*/ 22 w 83"/>
                  <a:gd name="T19" fmla="*/ 34 h 36"/>
                  <a:gd name="T20" fmla="*/ 25 w 83"/>
                  <a:gd name="T21" fmla="*/ 34 h 36"/>
                  <a:gd name="T22" fmla="*/ 28 w 83"/>
                  <a:gd name="T23" fmla="*/ 35 h 36"/>
                  <a:gd name="T24" fmla="*/ 31 w 83"/>
                  <a:gd name="T25" fmla="*/ 35 h 36"/>
                  <a:gd name="T26" fmla="*/ 34 w 83"/>
                  <a:gd name="T27" fmla="*/ 36 h 36"/>
                  <a:gd name="T28" fmla="*/ 37 w 83"/>
                  <a:gd name="T29" fmla="*/ 36 h 36"/>
                  <a:gd name="T30" fmla="*/ 40 w 83"/>
                  <a:gd name="T31" fmla="*/ 36 h 36"/>
                  <a:gd name="T32" fmla="*/ 43 w 83"/>
                  <a:gd name="T33" fmla="*/ 36 h 36"/>
                  <a:gd name="T34" fmla="*/ 46 w 83"/>
                  <a:gd name="T35" fmla="*/ 36 h 36"/>
                  <a:gd name="T36" fmla="*/ 49 w 83"/>
                  <a:gd name="T37" fmla="*/ 36 h 36"/>
                  <a:gd name="T38" fmla="*/ 52 w 83"/>
                  <a:gd name="T39" fmla="*/ 35 h 36"/>
                  <a:gd name="T40" fmla="*/ 55 w 83"/>
                  <a:gd name="T41" fmla="*/ 35 h 36"/>
                  <a:gd name="T42" fmla="*/ 58 w 83"/>
                  <a:gd name="T43" fmla="*/ 34 h 36"/>
                  <a:gd name="T44" fmla="*/ 61 w 83"/>
                  <a:gd name="T45" fmla="*/ 34 h 36"/>
                  <a:gd name="T46" fmla="*/ 64 w 83"/>
                  <a:gd name="T47" fmla="*/ 33 h 36"/>
                  <a:gd name="T48" fmla="*/ 67 w 83"/>
                  <a:gd name="T49" fmla="*/ 32 h 36"/>
                  <a:gd name="T50" fmla="*/ 70 w 83"/>
                  <a:gd name="T51" fmla="*/ 30 h 36"/>
                  <a:gd name="T52" fmla="*/ 73 w 83"/>
                  <a:gd name="T53" fmla="*/ 29 h 36"/>
                  <a:gd name="T54" fmla="*/ 76 w 83"/>
                  <a:gd name="T55" fmla="*/ 27 h 36"/>
                  <a:gd name="T56" fmla="*/ 79 w 83"/>
                  <a:gd name="T57" fmla="*/ 24 h 36"/>
                  <a:gd name="T58" fmla="*/ 81 w 83"/>
                  <a:gd name="T59" fmla="*/ 21 h 36"/>
                  <a:gd name="T60" fmla="*/ 83 w 83"/>
                  <a:gd name="T61" fmla="*/ 18 h 36"/>
                  <a:gd name="T62" fmla="*/ 83 w 83"/>
                  <a:gd name="T63" fmla="*/ 15 h 36"/>
                  <a:gd name="T64" fmla="*/ 83 w 83"/>
                  <a:gd name="T65" fmla="*/ 1 h 36"/>
                  <a:gd name="T66" fmla="*/ 82 w 83"/>
                  <a:gd name="T67" fmla="*/ 4 h 36"/>
                  <a:gd name="T68" fmla="*/ 81 w 83"/>
                  <a:gd name="T69" fmla="*/ 7 h 36"/>
                  <a:gd name="T70" fmla="*/ 78 w 83"/>
                  <a:gd name="T71" fmla="*/ 10 h 36"/>
                  <a:gd name="T72" fmla="*/ 75 w 83"/>
                  <a:gd name="T73" fmla="*/ 13 h 36"/>
                  <a:gd name="T74" fmla="*/ 72 w 83"/>
                  <a:gd name="T75" fmla="*/ 14 h 36"/>
                  <a:gd name="T76" fmla="*/ 69 w 83"/>
                  <a:gd name="T77" fmla="*/ 16 h 36"/>
                  <a:gd name="T78" fmla="*/ 66 w 83"/>
                  <a:gd name="T79" fmla="*/ 17 h 36"/>
                  <a:gd name="T80" fmla="*/ 63 w 83"/>
                  <a:gd name="T81" fmla="*/ 18 h 36"/>
                  <a:gd name="T82" fmla="*/ 60 w 83"/>
                  <a:gd name="T83" fmla="*/ 19 h 36"/>
                  <a:gd name="T84" fmla="*/ 57 w 83"/>
                  <a:gd name="T85" fmla="*/ 20 h 36"/>
                  <a:gd name="T86" fmla="*/ 54 w 83"/>
                  <a:gd name="T87" fmla="*/ 20 h 36"/>
                  <a:gd name="T88" fmla="*/ 51 w 83"/>
                  <a:gd name="T89" fmla="*/ 20 h 36"/>
                  <a:gd name="T90" fmla="*/ 48 w 83"/>
                  <a:gd name="T91" fmla="*/ 21 h 36"/>
                  <a:gd name="T92" fmla="*/ 45 w 83"/>
                  <a:gd name="T93" fmla="*/ 21 h 36"/>
                  <a:gd name="T94" fmla="*/ 42 w 83"/>
                  <a:gd name="T95" fmla="*/ 21 h 36"/>
                  <a:gd name="T96" fmla="*/ 39 w 83"/>
                  <a:gd name="T97" fmla="*/ 21 h 36"/>
                  <a:gd name="T98" fmla="*/ 36 w 83"/>
                  <a:gd name="T99" fmla="*/ 21 h 36"/>
                  <a:gd name="T100" fmla="*/ 33 w 83"/>
                  <a:gd name="T101" fmla="*/ 21 h 36"/>
                  <a:gd name="T102" fmla="*/ 30 w 83"/>
                  <a:gd name="T103" fmla="*/ 20 h 36"/>
                  <a:gd name="T104" fmla="*/ 27 w 83"/>
                  <a:gd name="T105" fmla="*/ 20 h 36"/>
                  <a:gd name="T106" fmla="*/ 24 w 83"/>
                  <a:gd name="T107" fmla="*/ 19 h 36"/>
                  <a:gd name="T108" fmla="*/ 21 w 83"/>
                  <a:gd name="T109" fmla="*/ 18 h 36"/>
                  <a:gd name="T110" fmla="*/ 18 w 83"/>
                  <a:gd name="T111" fmla="*/ 17 h 36"/>
                  <a:gd name="T112" fmla="*/ 15 w 83"/>
                  <a:gd name="T113" fmla="*/ 16 h 36"/>
                  <a:gd name="T114" fmla="*/ 12 w 83"/>
                  <a:gd name="T115" fmla="*/ 15 h 36"/>
                  <a:gd name="T116" fmla="*/ 9 w 83"/>
                  <a:gd name="T117" fmla="*/ 13 h 36"/>
                  <a:gd name="T118" fmla="*/ 6 w 83"/>
                  <a:gd name="T119" fmla="*/ 11 h 36"/>
                  <a:gd name="T120" fmla="*/ 3 w 83"/>
                  <a:gd name="T121" fmla="*/ 8 h 36"/>
                  <a:gd name="T122" fmla="*/ 1 w 83"/>
                  <a:gd name="T123" fmla="*/ 5 h 36"/>
                  <a:gd name="T124" fmla="*/ 0 w 83"/>
                  <a:gd name="T125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3" h="36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3" y="23"/>
                    </a:lnTo>
                    <a:lnTo>
                      <a:pt x="4" y="24"/>
                    </a:lnTo>
                    <a:lnTo>
                      <a:pt x="5" y="25"/>
                    </a:lnTo>
                    <a:lnTo>
                      <a:pt x="6" y="26"/>
                    </a:lnTo>
                    <a:lnTo>
                      <a:pt x="7" y="27"/>
                    </a:lnTo>
                    <a:lnTo>
                      <a:pt x="8" y="27"/>
                    </a:lnTo>
                    <a:lnTo>
                      <a:pt x="9" y="28"/>
                    </a:lnTo>
                    <a:lnTo>
                      <a:pt x="10" y="29"/>
                    </a:lnTo>
                    <a:lnTo>
                      <a:pt x="11" y="29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4" y="31"/>
                    </a:lnTo>
                    <a:lnTo>
                      <a:pt x="15" y="31"/>
                    </a:lnTo>
                    <a:lnTo>
                      <a:pt x="16" y="32"/>
                    </a:lnTo>
                    <a:lnTo>
                      <a:pt x="17" y="32"/>
                    </a:lnTo>
                    <a:lnTo>
                      <a:pt x="18" y="32"/>
                    </a:lnTo>
                    <a:lnTo>
                      <a:pt x="19" y="33"/>
                    </a:lnTo>
                    <a:lnTo>
                      <a:pt x="20" y="33"/>
                    </a:lnTo>
                    <a:lnTo>
                      <a:pt x="21" y="33"/>
                    </a:lnTo>
                    <a:lnTo>
                      <a:pt x="22" y="34"/>
                    </a:lnTo>
                    <a:lnTo>
                      <a:pt x="23" y="34"/>
                    </a:lnTo>
                    <a:lnTo>
                      <a:pt x="24" y="34"/>
                    </a:lnTo>
                    <a:lnTo>
                      <a:pt x="25" y="34"/>
                    </a:lnTo>
                    <a:lnTo>
                      <a:pt x="26" y="34"/>
                    </a:lnTo>
                    <a:lnTo>
                      <a:pt x="27" y="35"/>
                    </a:lnTo>
                    <a:lnTo>
                      <a:pt x="28" y="35"/>
                    </a:lnTo>
                    <a:lnTo>
                      <a:pt x="29" y="35"/>
                    </a:lnTo>
                    <a:lnTo>
                      <a:pt x="30" y="35"/>
                    </a:lnTo>
                    <a:lnTo>
                      <a:pt x="31" y="35"/>
                    </a:lnTo>
                    <a:lnTo>
                      <a:pt x="32" y="35"/>
                    </a:lnTo>
                    <a:lnTo>
                      <a:pt x="33" y="36"/>
                    </a:lnTo>
                    <a:lnTo>
                      <a:pt x="34" y="36"/>
                    </a:lnTo>
                    <a:lnTo>
                      <a:pt x="35" y="36"/>
                    </a:lnTo>
                    <a:lnTo>
                      <a:pt x="36" y="36"/>
                    </a:lnTo>
                    <a:lnTo>
                      <a:pt x="37" y="36"/>
                    </a:lnTo>
                    <a:lnTo>
                      <a:pt x="38" y="36"/>
                    </a:lnTo>
                    <a:lnTo>
                      <a:pt x="39" y="36"/>
                    </a:lnTo>
                    <a:lnTo>
                      <a:pt x="40" y="36"/>
                    </a:lnTo>
                    <a:lnTo>
                      <a:pt x="41" y="36"/>
                    </a:lnTo>
                    <a:lnTo>
                      <a:pt x="42" y="36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6" y="36"/>
                    </a:lnTo>
                    <a:lnTo>
                      <a:pt x="47" y="36"/>
                    </a:lnTo>
                    <a:lnTo>
                      <a:pt x="48" y="36"/>
                    </a:lnTo>
                    <a:lnTo>
                      <a:pt x="49" y="36"/>
                    </a:lnTo>
                    <a:lnTo>
                      <a:pt x="50" y="36"/>
                    </a:lnTo>
                    <a:lnTo>
                      <a:pt x="51" y="35"/>
                    </a:lnTo>
                    <a:lnTo>
                      <a:pt x="52" y="35"/>
                    </a:lnTo>
                    <a:lnTo>
                      <a:pt x="53" y="35"/>
                    </a:lnTo>
                    <a:lnTo>
                      <a:pt x="54" y="35"/>
                    </a:lnTo>
                    <a:lnTo>
                      <a:pt x="55" y="35"/>
                    </a:lnTo>
                    <a:lnTo>
                      <a:pt x="56" y="35"/>
                    </a:lnTo>
                    <a:lnTo>
                      <a:pt x="57" y="34"/>
                    </a:lnTo>
                    <a:lnTo>
                      <a:pt x="58" y="34"/>
                    </a:lnTo>
                    <a:lnTo>
                      <a:pt x="59" y="34"/>
                    </a:lnTo>
                    <a:lnTo>
                      <a:pt x="60" y="34"/>
                    </a:lnTo>
                    <a:lnTo>
                      <a:pt x="61" y="34"/>
                    </a:lnTo>
                    <a:lnTo>
                      <a:pt x="62" y="33"/>
                    </a:lnTo>
                    <a:lnTo>
                      <a:pt x="63" y="33"/>
                    </a:lnTo>
                    <a:lnTo>
                      <a:pt x="64" y="33"/>
                    </a:lnTo>
                    <a:lnTo>
                      <a:pt x="65" y="32"/>
                    </a:lnTo>
                    <a:lnTo>
                      <a:pt x="66" y="32"/>
                    </a:lnTo>
                    <a:lnTo>
                      <a:pt x="67" y="32"/>
                    </a:lnTo>
                    <a:lnTo>
                      <a:pt x="68" y="31"/>
                    </a:lnTo>
                    <a:lnTo>
                      <a:pt x="69" y="31"/>
                    </a:lnTo>
                    <a:lnTo>
                      <a:pt x="70" y="30"/>
                    </a:lnTo>
                    <a:lnTo>
                      <a:pt x="71" y="30"/>
                    </a:lnTo>
                    <a:lnTo>
                      <a:pt x="72" y="29"/>
                    </a:lnTo>
                    <a:lnTo>
                      <a:pt x="73" y="29"/>
                    </a:lnTo>
                    <a:lnTo>
                      <a:pt x="74" y="28"/>
                    </a:lnTo>
                    <a:lnTo>
                      <a:pt x="75" y="27"/>
                    </a:lnTo>
                    <a:lnTo>
                      <a:pt x="76" y="27"/>
                    </a:lnTo>
                    <a:lnTo>
                      <a:pt x="77" y="26"/>
                    </a:lnTo>
                    <a:lnTo>
                      <a:pt x="78" y="25"/>
                    </a:lnTo>
                    <a:lnTo>
                      <a:pt x="79" y="24"/>
                    </a:lnTo>
                    <a:lnTo>
                      <a:pt x="80" y="23"/>
                    </a:lnTo>
                    <a:lnTo>
                      <a:pt x="81" y="22"/>
                    </a:lnTo>
                    <a:lnTo>
                      <a:pt x="81" y="21"/>
                    </a:lnTo>
                    <a:lnTo>
                      <a:pt x="82" y="20"/>
                    </a:lnTo>
                    <a:lnTo>
                      <a:pt x="82" y="19"/>
                    </a:lnTo>
                    <a:lnTo>
                      <a:pt x="83" y="18"/>
                    </a:lnTo>
                    <a:lnTo>
                      <a:pt x="83" y="17"/>
                    </a:lnTo>
                    <a:lnTo>
                      <a:pt x="83" y="16"/>
                    </a:lnTo>
                    <a:lnTo>
                      <a:pt x="83" y="15"/>
                    </a:lnTo>
                    <a:lnTo>
                      <a:pt x="83" y="15"/>
                    </a:lnTo>
                    <a:lnTo>
                      <a:pt x="83" y="0"/>
                    </a:lnTo>
                    <a:lnTo>
                      <a:pt x="83" y="1"/>
                    </a:lnTo>
                    <a:lnTo>
                      <a:pt x="83" y="2"/>
                    </a:lnTo>
                    <a:lnTo>
                      <a:pt x="83" y="3"/>
                    </a:lnTo>
                    <a:lnTo>
                      <a:pt x="82" y="4"/>
                    </a:lnTo>
                    <a:lnTo>
                      <a:pt x="82" y="5"/>
                    </a:lnTo>
                    <a:lnTo>
                      <a:pt x="81" y="6"/>
                    </a:lnTo>
                    <a:lnTo>
                      <a:pt x="81" y="7"/>
                    </a:lnTo>
                    <a:lnTo>
                      <a:pt x="80" y="8"/>
                    </a:lnTo>
                    <a:lnTo>
                      <a:pt x="79" y="9"/>
                    </a:lnTo>
                    <a:lnTo>
                      <a:pt x="78" y="10"/>
                    </a:lnTo>
                    <a:lnTo>
                      <a:pt x="77" y="11"/>
                    </a:lnTo>
                    <a:lnTo>
                      <a:pt x="76" y="12"/>
                    </a:lnTo>
                    <a:lnTo>
                      <a:pt x="75" y="13"/>
                    </a:lnTo>
                    <a:lnTo>
                      <a:pt x="74" y="13"/>
                    </a:lnTo>
                    <a:lnTo>
                      <a:pt x="73" y="14"/>
                    </a:lnTo>
                    <a:lnTo>
                      <a:pt x="72" y="14"/>
                    </a:lnTo>
                    <a:lnTo>
                      <a:pt x="71" y="15"/>
                    </a:lnTo>
                    <a:lnTo>
                      <a:pt x="70" y="15"/>
                    </a:lnTo>
                    <a:lnTo>
                      <a:pt x="69" y="16"/>
                    </a:lnTo>
                    <a:lnTo>
                      <a:pt x="68" y="16"/>
                    </a:lnTo>
                    <a:lnTo>
                      <a:pt x="67" y="17"/>
                    </a:lnTo>
                    <a:lnTo>
                      <a:pt x="66" y="17"/>
                    </a:lnTo>
                    <a:lnTo>
                      <a:pt x="65" y="17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62" y="18"/>
                    </a:lnTo>
                    <a:lnTo>
                      <a:pt x="61" y="19"/>
                    </a:lnTo>
                    <a:lnTo>
                      <a:pt x="60" y="19"/>
                    </a:lnTo>
                    <a:lnTo>
                      <a:pt x="59" y="19"/>
                    </a:lnTo>
                    <a:lnTo>
                      <a:pt x="58" y="19"/>
                    </a:lnTo>
                    <a:lnTo>
                      <a:pt x="57" y="20"/>
                    </a:lnTo>
                    <a:lnTo>
                      <a:pt x="56" y="20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3" y="20"/>
                    </a:lnTo>
                    <a:lnTo>
                      <a:pt x="52" y="20"/>
                    </a:lnTo>
                    <a:lnTo>
                      <a:pt x="51" y="20"/>
                    </a:lnTo>
                    <a:lnTo>
                      <a:pt x="50" y="21"/>
                    </a:lnTo>
                    <a:lnTo>
                      <a:pt x="49" y="21"/>
                    </a:lnTo>
                    <a:lnTo>
                      <a:pt x="48" y="21"/>
                    </a:lnTo>
                    <a:lnTo>
                      <a:pt x="47" y="21"/>
                    </a:lnTo>
                    <a:lnTo>
                      <a:pt x="46" y="21"/>
                    </a:lnTo>
                    <a:lnTo>
                      <a:pt x="45" y="21"/>
                    </a:lnTo>
                    <a:lnTo>
                      <a:pt x="44" y="21"/>
                    </a:lnTo>
                    <a:lnTo>
                      <a:pt x="43" y="21"/>
                    </a:lnTo>
                    <a:lnTo>
                      <a:pt x="42" y="21"/>
                    </a:lnTo>
                    <a:lnTo>
                      <a:pt x="41" y="21"/>
                    </a:lnTo>
                    <a:lnTo>
                      <a:pt x="40" y="21"/>
                    </a:lnTo>
                    <a:lnTo>
                      <a:pt x="39" y="21"/>
                    </a:lnTo>
                    <a:lnTo>
                      <a:pt x="38" y="21"/>
                    </a:lnTo>
                    <a:lnTo>
                      <a:pt x="37" y="21"/>
                    </a:lnTo>
                    <a:lnTo>
                      <a:pt x="36" y="21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0"/>
                    </a:lnTo>
                    <a:lnTo>
                      <a:pt x="31" y="20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8" y="20"/>
                    </a:lnTo>
                    <a:lnTo>
                      <a:pt x="27" y="20"/>
                    </a:lnTo>
                    <a:lnTo>
                      <a:pt x="26" y="20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2" y="19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9" y="18"/>
                    </a:lnTo>
                    <a:lnTo>
                      <a:pt x="18" y="17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5" y="10"/>
                    </a:lnTo>
                    <a:lnTo>
                      <a:pt x="4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8" name="Freeform 2585"/>
              <p:cNvSpPr>
                <a:spLocks/>
              </p:cNvSpPr>
              <p:nvPr/>
            </p:nvSpPr>
            <p:spPr bwMode="auto">
              <a:xfrm>
                <a:off x="2718" y="1632"/>
                <a:ext cx="114" cy="49"/>
              </a:xfrm>
              <a:custGeom>
                <a:avLst/>
                <a:gdLst>
                  <a:gd name="T0" fmla="*/ 47 w 47"/>
                  <a:gd name="T1" fmla="*/ 20 h 20"/>
                  <a:gd name="T2" fmla="*/ 47 w 47"/>
                  <a:gd name="T3" fmla="*/ 19 h 20"/>
                  <a:gd name="T4" fmla="*/ 47 w 47"/>
                  <a:gd name="T5" fmla="*/ 18 h 20"/>
                  <a:gd name="T6" fmla="*/ 46 w 47"/>
                  <a:gd name="T7" fmla="*/ 17 h 20"/>
                  <a:gd name="T8" fmla="*/ 46 w 47"/>
                  <a:gd name="T9" fmla="*/ 16 h 20"/>
                  <a:gd name="T10" fmla="*/ 45 w 47"/>
                  <a:gd name="T11" fmla="*/ 15 h 20"/>
                  <a:gd name="T12" fmla="*/ 45 w 47"/>
                  <a:gd name="T13" fmla="*/ 14 h 20"/>
                  <a:gd name="T14" fmla="*/ 44 w 47"/>
                  <a:gd name="T15" fmla="*/ 13 h 20"/>
                  <a:gd name="T16" fmla="*/ 43 w 47"/>
                  <a:gd name="T17" fmla="*/ 12 h 20"/>
                  <a:gd name="T18" fmla="*/ 42 w 47"/>
                  <a:gd name="T19" fmla="*/ 11 h 20"/>
                  <a:gd name="T20" fmla="*/ 41 w 47"/>
                  <a:gd name="T21" fmla="*/ 10 h 20"/>
                  <a:gd name="T22" fmla="*/ 40 w 47"/>
                  <a:gd name="T23" fmla="*/ 9 h 20"/>
                  <a:gd name="T24" fmla="*/ 39 w 47"/>
                  <a:gd name="T25" fmla="*/ 8 h 20"/>
                  <a:gd name="T26" fmla="*/ 38 w 47"/>
                  <a:gd name="T27" fmla="*/ 8 h 20"/>
                  <a:gd name="T28" fmla="*/ 37 w 47"/>
                  <a:gd name="T29" fmla="*/ 7 h 20"/>
                  <a:gd name="T30" fmla="*/ 36 w 47"/>
                  <a:gd name="T31" fmla="*/ 7 h 20"/>
                  <a:gd name="T32" fmla="*/ 35 w 47"/>
                  <a:gd name="T33" fmla="*/ 6 h 20"/>
                  <a:gd name="T34" fmla="*/ 34 w 47"/>
                  <a:gd name="T35" fmla="*/ 6 h 20"/>
                  <a:gd name="T36" fmla="*/ 33 w 47"/>
                  <a:gd name="T37" fmla="*/ 5 h 20"/>
                  <a:gd name="T38" fmla="*/ 32 w 47"/>
                  <a:gd name="T39" fmla="*/ 5 h 20"/>
                  <a:gd name="T40" fmla="*/ 31 w 47"/>
                  <a:gd name="T41" fmla="*/ 4 h 20"/>
                  <a:gd name="T42" fmla="*/ 30 w 47"/>
                  <a:gd name="T43" fmla="*/ 4 h 20"/>
                  <a:gd name="T44" fmla="*/ 29 w 47"/>
                  <a:gd name="T45" fmla="*/ 4 h 20"/>
                  <a:gd name="T46" fmla="*/ 28 w 47"/>
                  <a:gd name="T47" fmla="*/ 3 h 20"/>
                  <a:gd name="T48" fmla="*/ 27 w 47"/>
                  <a:gd name="T49" fmla="*/ 3 h 20"/>
                  <a:gd name="T50" fmla="*/ 26 w 47"/>
                  <a:gd name="T51" fmla="*/ 3 h 20"/>
                  <a:gd name="T52" fmla="*/ 25 w 47"/>
                  <a:gd name="T53" fmla="*/ 2 h 20"/>
                  <a:gd name="T54" fmla="*/ 24 w 47"/>
                  <a:gd name="T55" fmla="*/ 2 h 20"/>
                  <a:gd name="T56" fmla="*/ 23 w 47"/>
                  <a:gd name="T57" fmla="*/ 2 h 20"/>
                  <a:gd name="T58" fmla="*/ 22 w 47"/>
                  <a:gd name="T59" fmla="*/ 2 h 20"/>
                  <a:gd name="T60" fmla="*/ 21 w 47"/>
                  <a:gd name="T61" fmla="*/ 2 h 20"/>
                  <a:gd name="T62" fmla="*/ 20 w 47"/>
                  <a:gd name="T63" fmla="*/ 1 h 20"/>
                  <a:gd name="T64" fmla="*/ 19 w 47"/>
                  <a:gd name="T65" fmla="*/ 1 h 20"/>
                  <a:gd name="T66" fmla="*/ 18 w 47"/>
                  <a:gd name="T67" fmla="*/ 1 h 20"/>
                  <a:gd name="T68" fmla="*/ 17 w 47"/>
                  <a:gd name="T69" fmla="*/ 1 h 20"/>
                  <a:gd name="T70" fmla="*/ 16 w 47"/>
                  <a:gd name="T71" fmla="*/ 1 h 20"/>
                  <a:gd name="T72" fmla="*/ 15 w 47"/>
                  <a:gd name="T73" fmla="*/ 1 h 20"/>
                  <a:gd name="T74" fmla="*/ 14 w 47"/>
                  <a:gd name="T75" fmla="*/ 0 h 20"/>
                  <a:gd name="T76" fmla="*/ 13 w 47"/>
                  <a:gd name="T77" fmla="*/ 0 h 20"/>
                  <a:gd name="T78" fmla="*/ 12 w 47"/>
                  <a:gd name="T79" fmla="*/ 0 h 20"/>
                  <a:gd name="T80" fmla="*/ 11 w 47"/>
                  <a:gd name="T81" fmla="*/ 0 h 20"/>
                  <a:gd name="T82" fmla="*/ 10 w 47"/>
                  <a:gd name="T83" fmla="*/ 0 h 20"/>
                  <a:gd name="T84" fmla="*/ 9 w 47"/>
                  <a:gd name="T85" fmla="*/ 0 h 20"/>
                  <a:gd name="T86" fmla="*/ 8 w 47"/>
                  <a:gd name="T87" fmla="*/ 0 h 20"/>
                  <a:gd name="T88" fmla="*/ 7 w 47"/>
                  <a:gd name="T89" fmla="*/ 0 h 20"/>
                  <a:gd name="T90" fmla="*/ 6 w 47"/>
                  <a:gd name="T91" fmla="*/ 0 h 20"/>
                  <a:gd name="T92" fmla="*/ 5 w 47"/>
                  <a:gd name="T93" fmla="*/ 0 h 20"/>
                  <a:gd name="T94" fmla="*/ 4 w 47"/>
                  <a:gd name="T95" fmla="*/ 0 h 20"/>
                  <a:gd name="T96" fmla="*/ 3 w 47"/>
                  <a:gd name="T97" fmla="*/ 0 h 20"/>
                  <a:gd name="T98" fmla="*/ 2 w 47"/>
                  <a:gd name="T99" fmla="*/ 0 h 20"/>
                  <a:gd name="T100" fmla="*/ 1 w 47"/>
                  <a:gd name="T101" fmla="*/ 0 h 20"/>
                  <a:gd name="T102" fmla="*/ 0 w 47"/>
                  <a:gd name="T103" fmla="*/ 0 h 20"/>
                  <a:gd name="T104" fmla="*/ 0 w 47"/>
                  <a:gd name="T105" fmla="*/ 0 h 20"/>
                  <a:gd name="T106" fmla="*/ 5 w 47"/>
                  <a:gd name="T107" fmla="*/ 20 h 20"/>
                  <a:gd name="T108" fmla="*/ 47 w 47"/>
                  <a:gd name="T10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7" h="20">
                    <a:moveTo>
                      <a:pt x="47" y="20"/>
                    </a:moveTo>
                    <a:lnTo>
                      <a:pt x="47" y="19"/>
                    </a:lnTo>
                    <a:lnTo>
                      <a:pt x="47" y="18"/>
                    </a:lnTo>
                    <a:lnTo>
                      <a:pt x="46" y="17"/>
                    </a:lnTo>
                    <a:lnTo>
                      <a:pt x="46" y="16"/>
                    </a:lnTo>
                    <a:lnTo>
                      <a:pt x="45" y="15"/>
                    </a:lnTo>
                    <a:lnTo>
                      <a:pt x="45" y="14"/>
                    </a:lnTo>
                    <a:lnTo>
                      <a:pt x="44" y="13"/>
                    </a:lnTo>
                    <a:lnTo>
                      <a:pt x="43" y="12"/>
                    </a:lnTo>
                    <a:lnTo>
                      <a:pt x="42" y="11"/>
                    </a:lnTo>
                    <a:lnTo>
                      <a:pt x="41" y="10"/>
                    </a:lnTo>
                    <a:lnTo>
                      <a:pt x="40" y="9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7" y="7"/>
                    </a:lnTo>
                    <a:lnTo>
                      <a:pt x="36" y="7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3" y="5"/>
                    </a:lnTo>
                    <a:lnTo>
                      <a:pt x="32" y="5"/>
                    </a:lnTo>
                    <a:lnTo>
                      <a:pt x="31" y="4"/>
                    </a:lnTo>
                    <a:lnTo>
                      <a:pt x="30" y="4"/>
                    </a:lnTo>
                    <a:lnTo>
                      <a:pt x="29" y="4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6" y="3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20"/>
                    </a:lnTo>
                    <a:lnTo>
                      <a:pt x="47" y="20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9" name="Freeform 2586"/>
              <p:cNvSpPr>
                <a:spLocks/>
              </p:cNvSpPr>
              <p:nvPr/>
            </p:nvSpPr>
            <p:spPr bwMode="auto">
              <a:xfrm>
                <a:off x="2627" y="1632"/>
                <a:ext cx="103" cy="101"/>
              </a:xfrm>
              <a:custGeom>
                <a:avLst/>
                <a:gdLst>
                  <a:gd name="T0" fmla="*/ 36 w 42"/>
                  <a:gd name="T1" fmla="*/ 0 h 41"/>
                  <a:gd name="T2" fmla="*/ 34 w 42"/>
                  <a:gd name="T3" fmla="*/ 0 h 41"/>
                  <a:gd name="T4" fmla="*/ 32 w 42"/>
                  <a:gd name="T5" fmla="*/ 1 h 41"/>
                  <a:gd name="T6" fmla="*/ 30 w 42"/>
                  <a:gd name="T7" fmla="*/ 1 h 41"/>
                  <a:gd name="T8" fmla="*/ 28 w 42"/>
                  <a:gd name="T9" fmla="*/ 1 h 41"/>
                  <a:gd name="T10" fmla="*/ 26 w 42"/>
                  <a:gd name="T11" fmla="*/ 2 h 41"/>
                  <a:gd name="T12" fmla="*/ 24 w 42"/>
                  <a:gd name="T13" fmla="*/ 2 h 41"/>
                  <a:gd name="T14" fmla="*/ 22 w 42"/>
                  <a:gd name="T15" fmla="*/ 2 h 41"/>
                  <a:gd name="T16" fmla="*/ 20 w 42"/>
                  <a:gd name="T17" fmla="*/ 3 h 41"/>
                  <a:gd name="T18" fmla="*/ 18 w 42"/>
                  <a:gd name="T19" fmla="*/ 4 h 41"/>
                  <a:gd name="T20" fmla="*/ 16 w 42"/>
                  <a:gd name="T21" fmla="*/ 4 h 41"/>
                  <a:gd name="T22" fmla="*/ 14 w 42"/>
                  <a:gd name="T23" fmla="*/ 5 h 41"/>
                  <a:gd name="T24" fmla="*/ 12 w 42"/>
                  <a:gd name="T25" fmla="*/ 6 h 41"/>
                  <a:gd name="T26" fmla="*/ 10 w 42"/>
                  <a:gd name="T27" fmla="*/ 7 h 41"/>
                  <a:gd name="T28" fmla="*/ 8 w 42"/>
                  <a:gd name="T29" fmla="*/ 8 h 41"/>
                  <a:gd name="T30" fmla="*/ 6 w 42"/>
                  <a:gd name="T31" fmla="*/ 10 h 41"/>
                  <a:gd name="T32" fmla="*/ 4 w 42"/>
                  <a:gd name="T33" fmla="*/ 12 h 41"/>
                  <a:gd name="T34" fmla="*/ 2 w 42"/>
                  <a:gd name="T35" fmla="*/ 14 h 41"/>
                  <a:gd name="T36" fmla="*/ 1 w 42"/>
                  <a:gd name="T37" fmla="*/ 16 h 41"/>
                  <a:gd name="T38" fmla="*/ 0 w 42"/>
                  <a:gd name="T39" fmla="*/ 18 h 41"/>
                  <a:gd name="T40" fmla="*/ 0 w 42"/>
                  <a:gd name="T41" fmla="*/ 20 h 41"/>
                  <a:gd name="T42" fmla="*/ 0 w 42"/>
                  <a:gd name="T43" fmla="*/ 22 h 41"/>
                  <a:gd name="T44" fmla="*/ 1 w 42"/>
                  <a:gd name="T45" fmla="*/ 24 h 41"/>
                  <a:gd name="T46" fmla="*/ 2 w 42"/>
                  <a:gd name="T47" fmla="*/ 26 h 41"/>
                  <a:gd name="T48" fmla="*/ 3 w 42"/>
                  <a:gd name="T49" fmla="*/ 28 h 41"/>
                  <a:gd name="T50" fmla="*/ 5 w 42"/>
                  <a:gd name="T51" fmla="*/ 30 h 41"/>
                  <a:gd name="T52" fmla="*/ 7 w 42"/>
                  <a:gd name="T53" fmla="*/ 32 h 41"/>
                  <a:gd name="T54" fmla="*/ 9 w 42"/>
                  <a:gd name="T55" fmla="*/ 33 h 41"/>
                  <a:gd name="T56" fmla="*/ 11 w 42"/>
                  <a:gd name="T57" fmla="*/ 34 h 41"/>
                  <a:gd name="T58" fmla="*/ 13 w 42"/>
                  <a:gd name="T59" fmla="*/ 35 h 41"/>
                  <a:gd name="T60" fmla="*/ 15 w 42"/>
                  <a:gd name="T61" fmla="*/ 36 h 41"/>
                  <a:gd name="T62" fmla="*/ 17 w 42"/>
                  <a:gd name="T63" fmla="*/ 37 h 41"/>
                  <a:gd name="T64" fmla="*/ 19 w 42"/>
                  <a:gd name="T65" fmla="*/ 38 h 41"/>
                  <a:gd name="T66" fmla="*/ 21 w 42"/>
                  <a:gd name="T67" fmla="*/ 38 h 41"/>
                  <a:gd name="T68" fmla="*/ 23 w 42"/>
                  <a:gd name="T69" fmla="*/ 39 h 41"/>
                  <a:gd name="T70" fmla="*/ 25 w 42"/>
                  <a:gd name="T71" fmla="*/ 39 h 41"/>
                  <a:gd name="T72" fmla="*/ 27 w 42"/>
                  <a:gd name="T73" fmla="*/ 40 h 41"/>
                  <a:gd name="T74" fmla="*/ 29 w 42"/>
                  <a:gd name="T75" fmla="*/ 40 h 41"/>
                  <a:gd name="T76" fmla="*/ 31 w 42"/>
                  <a:gd name="T77" fmla="*/ 40 h 41"/>
                  <a:gd name="T78" fmla="*/ 33 w 42"/>
                  <a:gd name="T79" fmla="*/ 41 h 41"/>
                  <a:gd name="T80" fmla="*/ 42 w 42"/>
                  <a:gd name="T81" fmla="*/ 2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" h="41">
                    <a:moveTo>
                      <a:pt x="37" y="0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1" y="1"/>
                    </a:lnTo>
                    <a:lnTo>
                      <a:pt x="30" y="1"/>
                    </a:lnTo>
                    <a:lnTo>
                      <a:pt x="29" y="1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6" y="2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5" y="11"/>
                    </a:lnTo>
                    <a:lnTo>
                      <a:pt x="4" y="12"/>
                    </a:lnTo>
                    <a:lnTo>
                      <a:pt x="3" y="13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1" y="16"/>
                    </a:lnTo>
                    <a:lnTo>
                      <a:pt x="1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4"/>
                    </a:lnTo>
                    <a:lnTo>
                      <a:pt x="1" y="25"/>
                    </a:lnTo>
                    <a:lnTo>
                      <a:pt x="2" y="26"/>
                    </a:lnTo>
                    <a:lnTo>
                      <a:pt x="2" y="27"/>
                    </a:lnTo>
                    <a:lnTo>
                      <a:pt x="3" y="28"/>
                    </a:lnTo>
                    <a:lnTo>
                      <a:pt x="4" y="29"/>
                    </a:lnTo>
                    <a:lnTo>
                      <a:pt x="5" y="30"/>
                    </a:lnTo>
                    <a:lnTo>
                      <a:pt x="6" y="31"/>
                    </a:lnTo>
                    <a:lnTo>
                      <a:pt x="7" y="32"/>
                    </a:lnTo>
                    <a:lnTo>
                      <a:pt x="8" y="33"/>
                    </a:lnTo>
                    <a:lnTo>
                      <a:pt x="9" y="33"/>
                    </a:lnTo>
                    <a:lnTo>
                      <a:pt x="10" y="34"/>
                    </a:lnTo>
                    <a:lnTo>
                      <a:pt x="11" y="34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4" y="36"/>
                    </a:lnTo>
                    <a:lnTo>
                      <a:pt x="15" y="36"/>
                    </a:lnTo>
                    <a:lnTo>
                      <a:pt x="16" y="37"/>
                    </a:lnTo>
                    <a:lnTo>
                      <a:pt x="17" y="37"/>
                    </a:lnTo>
                    <a:lnTo>
                      <a:pt x="18" y="37"/>
                    </a:lnTo>
                    <a:lnTo>
                      <a:pt x="19" y="38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2" y="39"/>
                    </a:lnTo>
                    <a:lnTo>
                      <a:pt x="23" y="39"/>
                    </a:lnTo>
                    <a:lnTo>
                      <a:pt x="24" y="39"/>
                    </a:lnTo>
                    <a:lnTo>
                      <a:pt x="25" y="39"/>
                    </a:lnTo>
                    <a:lnTo>
                      <a:pt x="26" y="39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9" y="40"/>
                    </a:lnTo>
                    <a:lnTo>
                      <a:pt x="30" y="40"/>
                    </a:lnTo>
                    <a:lnTo>
                      <a:pt x="31" y="40"/>
                    </a:lnTo>
                    <a:lnTo>
                      <a:pt x="32" y="40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42" y="2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0" name="Freeform 2587"/>
              <p:cNvSpPr>
                <a:spLocks/>
              </p:cNvSpPr>
              <p:nvPr/>
            </p:nvSpPr>
            <p:spPr bwMode="auto">
              <a:xfrm>
                <a:off x="2627" y="1681"/>
                <a:ext cx="81" cy="88"/>
              </a:xfrm>
              <a:custGeom>
                <a:avLst/>
                <a:gdLst>
                  <a:gd name="T0" fmla="*/ 0 w 33"/>
                  <a:gd name="T1" fmla="*/ 0 h 36"/>
                  <a:gd name="T2" fmla="*/ 0 w 33"/>
                  <a:gd name="T3" fmla="*/ 16 h 36"/>
                  <a:gd name="T4" fmla="*/ 0 w 33"/>
                  <a:gd name="T5" fmla="*/ 18 h 36"/>
                  <a:gd name="T6" fmla="*/ 1 w 33"/>
                  <a:gd name="T7" fmla="*/ 20 h 36"/>
                  <a:gd name="T8" fmla="*/ 2 w 33"/>
                  <a:gd name="T9" fmla="*/ 22 h 36"/>
                  <a:gd name="T10" fmla="*/ 4 w 33"/>
                  <a:gd name="T11" fmla="*/ 24 h 36"/>
                  <a:gd name="T12" fmla="*/ 6 w 33"/>
                  <a:gd name="T13" fmla="*/ 26 h 36"/>
                  <a:gd name="T14" fmla="*/ 8 w 33"/>
                  <a:gd name="T15" fmla="*/ 27 h 36"/>
                  <a:gd name="T16" fmla="*/ 10 w 33"/>
                  <a:gd name="T17" fmla="*/ 29 h 36"/>
                  <a:gd name="T18" fmla="*/ 12 w 33"/>
                  <a:gd name="T19" fmla="*/ 30 h 36"/>
                  <a:gd name="T20" fmla="*/ 14 w 33"/>
                  <a:gd name="T21" fmla="*/ 31 h 36"/>
                  <a:gd name="T22" fmla="*/ 16 w 33"/>
                  <a:gd name="T23" fmla="*/ 31 h 36"/>
                  <a:gd name="T24" fmla="*/ 18 w 33"/>
                  <a:gd name="T25" fmla="*/ 32 h 36"/>
                  <a:gd name="T26" fmla="*/ 20 w 33"/>
                  <a:gd name="T27" fmla="*/ 33 h 36"/>
                  <a:gd name="T28" fmla="*/ 22 w 33"/>
                  <a:gd name="T29" fmla="*/ 33 h 36"/>
                  <a:gd name="T30" fmla="*/ 24 w 33"/>
                  <a:gd name="T31" fmla="*/ 34 h 36"/>
                  <a:gd name="T32" fmla="*/ 26 w 33"/>
                  <a:gd name="T33" fmla="*/ 34 h 36"/>
                  <a:gd name="T34" fmla="*/ 28 w 33"/>
                  <a:gd name="T35" fmla="*/ 35 h 36"/>
                  <a:gd name="T36" fmla="*/ 30 w 33"/>
                  <a:gd name="T37" fmla="*/ 35 h 36"/>
                  <a:gd name="T38" fmla="*/ 32 w 33"/>
                  <a:gd name="T39" fmla="*/ 35 h 36"/>
                  <a:gd name="T40" fmla="*/ 33 w 33"/>
                  <a:gd name="T41" fmla="*/ 36 h 36"/>
                  <a:gd name="T42" fmla="*/ 32 w 33"/>
                  <a:gd name="T43" fmla="*/ 20 h 36"/>
                  <a:gd name="T44" fmla="*/ 30 w 33"/>
                  <a:gd name="T45" fmla="*/ 20 h 36"/>
                  <a:gd name="T46" fmla="*/ 28 w 33"/>
                  <a:gd name="T47" fmla="*/ 20 h 36"/>
                  <a:gd name="T48" fmla="*/ 26 w 33"/>
                  <a:gd name="T49" fmla="*/ 19 h 36"/>
                  <a:gd name="T50" fmla="*/ 24 w 33"/>
                  <a:gd name="T51" fmla="*/ 19 h 36"/>
                  <a:gd name="T52" fmla="*/ 22 w 33"/>
                  <a:gd name="T53" fmla="*/ 19 h 36"/>
                  <a:gd name="T54" fmla="*/ 20 w 33"/>
                  <a:gd name="T55" fmla="*/ 18 h 36"/>
                  <a:gd name="T56" fmla="*/ 18 w 33"/>
                  <a:gd name="T57" fmla="*/ 17 h 36"/>
                  <a:gd name="T58" fmla="*/ 16 w 33"/>
                  <a:gd name="T59" fmla="*/ 17 h 36"/>
                  <a:gd name="T60" fmla="*/ 14 w 33"/>
                  <a:gd name="T61" fmla="*/ 16 h 36"/>
                  <a:gd name="T62" fmla="*/ 12 w 33"/>
                  <a:gd name="T63" fmla="*/ 15 h 36"/>
                  <a:gd name="T64" fmla="*/ 10 w 33"/>
                  <a:gd name="T65" fmla="*/ 14 h 36"/>
                  <a:gd name="T66" fmla="*/ 8 w 33"/>
                  <a:gd name="T67" fmla="*/ 13 h 36"/>
                  <a:gd name="T68" fmla="*/ 6 w 33"/>
                  <a:gd name="T69" fmla="*/ 11 h 36"/>
                  <a:gd name="T70" fmla="*/ 4 w 33"/>
                  <a:gd name="T71" fmla="*/ 9 h 36"/>
                  <a:gd name="T72" fmla="*/ 2 w 33"/>
                  <a:gd name="T73" fmla="*/ 7 h 36"/>
                  <a:gd name="T74" fmla="*/ 1 w 33"/>
                  <a:gd name="T75" fmla="*/ 5 h 36"/>
                  <a:gd name="T76" fmla="*/ 0 w 33"/>
                  <a:gd name="T77" fmla="*/ 3 h 36"/>
                  <a:gd name="T78" fmla="*/ 0 w 33"/>
                  <a:gd name="T79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3" h="36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3" y="23"/>
                    </a:lnTo>
                    <a:lnTo>
                      <a:pt x="4" y="24"/>
                    </a:lnTo>
                    <a:lnTo>
                      <a:pt x="5" y="25"/>
                    </a:lnTo>
                    <a:lnTo>
                      <a:pt x="6" y="26"/>
                    </a:lnTo>
                    <a:lnTo>
                      <a:pt x="7" y="27"/>
                    </a:lnTo>
                    <a:lnTo>
                      <a:pt x="8" y="27"/>
                    </a:lnTo>
                    <a:lnTo>
                      <a:pt x="9" y="28"/>
                    </a:lnTo>
                    <a:lnTo>
                      <a:pt x="10" y="29"/>
                    </a:lnTo>
                    <a:lnTo>
                      <a:pt x="11" y="29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4" y="31"/>
                    </a:lnTo>
                    <a:lnTo>
                      <a:pt x="15" y="31"/>
                    </a:lnTo>
                    <a:lnTo>
                      <a:pt x="16" y="31"/>
                    </a:lnTo>
                    <a:lnTo>
                      <a:pt x="17" y="32"/>
                    </a:lnTo>
                    <a:lnTo>
                      <a:pt x="18" y="32"/>
                    </a:lnTo>
                    <a:lnTo>
                      <a:pt x="19" y="33"/>
                    </a:lnTo>
                    <a:lnTo>
                      <a:pt x="20" y="33"/>
                    </a:lnTo>
                    <a:lnTo>
                      <a:pt x="21" y="33"/>
                    </a:lnTo>
                    <a:lnTo>
                      <a:pt x="22" y="33"/>
                    </a:lnTo>
                    <a:lnTo>
                      <a:pt x="23" y="34"/>
                    </a:lnTo>
                    <a:lnTo>
                      <a:pt x="24" y="34"/>
                    </a:lnTo>
                    <a:lnTo>
                      <a:pt x="25" y="34"/>
                    </a:lnTo>
                    <a:lnTo>
                      <a:pt x="26" y="34"/>
                    </a:lnTo>
                    <a:lnTo>
                      <a:pt x="27" y="35"/>
                    </a:lnTo>
                    <a:lnTo>
                      <a:pt x="28" y="35"/>
                    </a:lnTo>
                    <a:lnTo>
                      <a:pt x="29" y="35"/>
                    </a:lnTo>
                    <a:lnTo>
                      <a:pt x="30" y="35"/>
                    </a:lnTo>
                    <a:lnTo>
                      <a:pt x="31" y="35"/>
                    </a:lnTo>
                    <a:lnTo>
                      <a:pt x="32" y="35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3" y="21"/>
                    </a:lnTo>
                    <a:lnTo>
                      <a:pt x="32" y="20"/>
                    </a:lnTo>
                    <a:lnTo>
                      <a:pt x="31" y="20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8" y="20"/>
                    </a:lnTo>
                    <a:lnTo>
                      <a:pt x="27" y="20"/>
                    </a:lnTo>
                    <a:lnTo>
                      <a:pt x="26" y="19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2" y="19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9" y="18"/>
                    </a:lnTo>
                    <a:lnTo>
                      <a:pt x="18" y="17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5" y="10"/>
                    </a:lnTo>
                    <a:lnTo>
                      <a:pt x="4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1" name="Freeform 2588"/>
              <p:cNvSpPr>
                <a:spLocks/>
              </p:cNvSpPr>
              <p:nvPr/>
            </p:nvSpPr>
            <p:spPr bwMode="auto">
              <a:xfrm>
                <a:off x="2708" y="1681"/>
                <a:ext cx="124" cy="52"/>
              </a:xfrm>
              <a:custGeom>
                <a:avLst/>
                <a:gdLst>
                  <a:gd name="T0" fmla="*/ 0 w 51"/>
                  <a:gd name="T1" fmla="*/ 21 h 21"/>
                  <a:gd name="T2" fmla="*/ 1 w 51"/>
                  <a:gd name="T3" fmla="*/ 21 h 21"/>
                  <a:gd name="T4" fmla="*/ 2 w 51"/>
                  <a:gd name="T5" fmla="*/ 21 h 21"/>
                  <a:gd name="T6" fmla="*/ 3 w 51"/>
                  <a:gd name="T7" fmla="*/ 21 h 21"/>
                  <a:gd name="T8" fmla="*/ 4 w 51"/>
                  <a:gd name="T9" fmla="*/ 21 h 21"/>
                  <a:gd name="T10" fmla="*/ 5 w 51"/>
                  <a:gd name="T11" fmla="*/ 21 h 21"/>
                  <a:gd name="T12" fmla="*/ 6 w 51"/>
                  <a:gd name="T13" fmla="*/ 21 h 21"/>
                  <a:gd name="T14" fmla="*/ 7 w 51"/>
                  <a:gd name="T15" fmla="*/ 21 h 21"/>
                  <a:gd name="T16" fmla="*/ 8 w 51"/>
                  <a:gd name="T17" fmla="*/ 21 h 21"/>
                  <a:gd name="T18" fmla="*/ 9 w 51"/>
                  <a:gd name="T19" fmla="*/ 21 h 21"/>
                  <a:gd name="T20" fmla="*/ 10 w 51"/>
                  <a:gd name="T21" fmla="*/ 21 h 21"/>
                  <a:gd name="T22" fmla="*/ 11 w 51"/>
                  <a:gd name="T23" fmla="*/ 21 h 21"/>
                  <a:gd name="T24" fmla="*/ 12 w 51"/>
                  <a:gd name="T25" fmla="*/ 21 h 21"/>
                  <a:gd name="T26" fmla="*/ 13 w 51"/>
                  <a:gd name="T27" fmla="*/ 21 h 21"/>
                  <a:gd name="T28" fmla="*/ 14 w 51"/>
                  <a:gd name="T29" fmla="*/ 21 h 21"/>
                  <a:gd name="T30" fmla="*/ 15 w 51"/>
                  <a:gd name="T31" fmla="*/ 21 h 21"/>
                  <a:gd name="T32" fmla="*/ 16 w 51"/>
                  <a:gd name="T33" fmla="*/ 21 h 21"/>
                  <a:gd name="T34" fmla="*/ 17 w 51"/>
                  <a:gd name="T35" fmla="*/ 21 h 21"/>
                  <a:gd name="T36" fmla="*/ 18 w 51"/>
                  <a:gd name="T37" fmla="*/ 21 h 21"/>
                  <a:gd name="T38" fmla="*/ 19 w 51"/>
                  <a:gd name="T39" fmla="*/ 20 h 21"/>
                  <a:gd name="T40" fmla="*/ 20 w 51"/>
                  <a:gd name="T41" fmla="*/ 20 h 21"/>
                  <a:gd name="T42" fmla="*/ 21 w 51"/>
                  <a:gd name="T43" fmla="*/ 20 h 21"/>
                  <a:gd name="T44" fmla="*/ 22 w 51"/>
                  <a:gd name="T45" fmla="*/ 20 h 21"/>
                  <a:gd name="T46" fmla="*/ 23 w 51"/>
                  <a:gd name="T47" fmla="*/ 20 h 21"/>
                  <a:gd name="T48" fmla="*/ 24 w 51"/>
                  <a:gd name="T49" fmla="*/ 20 h 21"/>
                  <a:gd name="T50" fmla="*/ 25 w 51"/>
                  <a:gd name="T51" fmla="*/ 19 h 21"/>
                  <a:gd name="T52" fmla="*/ 26 w 51"/>
                  <a:gd name="T53" fmla="*/ 19 h 21"/>
                  <a:gd name="T54" fmla="*/ 27 w 51"/>
                  <a:gd name="T55" fmla="*/ 19 h 21"/>
                  <a:gd name="T56" fmla="*/ 28 w 51"/>
                  <a:gd name="T57" fmla="*/ 19 h 21"/>
                  <a:gd name="T58" fmla="*/ 29 w 51"/>
                  <a:gd name="T59" fmla="*/ 19 h 21"/>
                  <a:gd name="T60" fmla="*/ 30 w 51"/>
                  <a:gd name="T61" fmla="*/ 18 h 21"/>
                  <a:gd name="T62" fmla="*/ 31 w 51"/>
                  <a:gd name="T63" fmla="*/ 18 h 21"/>
                  <a:gd name="T64" fmla="*/ 32 w 51"/>
                  <a:gd name="T65" fmla="*/ 18 h 21"/>
                  <a:gd name="T66" fmla="*/ 33 w 51"/>
                  <a:gd name="T67" fmla="*/ 17 h 21"/>
                  <a:gd name="T68" fmla="*/ 34 w 51"/>
                  <a:gd name="T69" fmla="*/ 17 h 21"/>
                  <a:gd name="T70" fmla="*/ 35 w 51"/>
                  <a:gd name="T71" fmla="*/ 17 h 21"/>
                  <a:gd name="T72" fmla="*/ 36 w 51"/>
                  <a:gd name="T73" fmla="*/ 16 h 21"/>
                  <a:gd name="T74" fmla="*/ 37 w 51"/>
                  <a:gd name="T75" fmla="*/ 16 h 21"/>
                  <a:gd name="T76" fmla="*/ 38 w 51"/>
                  <a:gd name="T77" fmla="*/ 15 h 21"/>
                  <a:gd name="T78" fmla="*/ 39 w 51"/>
                  <a:gd name="T79" fmla="*/ 15 h 21"/>
                  <a:gd name="T80" fmla="*/ 40 w 51"/>
                  <a:gd name="T81" fmla="*/ 14 h 21"/>
                  <a:gd name="T82" fmla="*/ 41 w 51"/>
                  <a:gd name="T83" fmla="*/ 14 h 21"/>
                  <a:gd name="T84" fmla="*/ 42 w 51"/>
                  <a:gd name="T85" fmla="*/ 13 h 21"/>
                  <a:gd name="T86" fmla="*/ 43 w 51"/>
                  <a:gd name="T87" fmla="*/ 13 h 21"/>
                  <a:gd name="T88" fmla="*/ 44 w 51"/>
                  <a:gd name="T89" fmla="*/ 12 h 21"/>
                  <a:gd name="T90" fmla="*/ 45 w 51"/>
                  <a:gd name="T91" fmla="*/ 11 h 21"/>
                  <a:gd name="T92" fmla="*/ 46 w 51"/>
                  <a:gd name="T93" fmla="*/ 10 h 21"/>
                  <a:gd name="T94" fmla="*/ 47 w 51"/>
                  <a:gd name="T95" fmla="*/ 9 h 21"/>
                  <a:gd name="T96" fmla="*/ 48 w 51"/>
                  <a:gd name="T97" fmla="*/ 8 h 21"/>
                  <a:gd name="T98" fmla="*/ 49 w 51"/>
                  <a:gd name="T99" fmla="*/ 7 h 21"/>
                  <a:gd name="T100" fmla="*/ 49 w 51"/>
                  <a:gd name="T101" fmla="*/ 6 h 21"/>
                  <a:gd name="T102" fmla="*/ 50 w 51"/>
                  <a:gd name="T103" fmla="*/ 5 h 21"/>
                  <a:gd name="T104" fmla="*/ 50 w 51"/>
                  <a:gd name="T105" fmla="*/ 4 h 21"/>
                  <a:gd name="T106" fmla="*/ 51 w 51"/>
                  <a:gd name="T107" fmla="*/ 3 h 21"/>
                  <a:gd name="T108" fmla="*/ 51 w 51"/>
                  <a:gd name="T109" fmla="*/ 2 h 21"/>
                  <a:gd name="T110" fmla="*/ 51 w 51"/>
                  <a:gd name="T111" fmla="*/ 1 h 21"/>
                  <a:gd name="T112" fmla="*/ 51 w 51"/>
                  <a:gd name="T113" fmla="*/ 0 h 21"/>
                  <a:gd name="T114" fmla="*/ 51 w 51"/>
                  <a:gd name="T115" fmla="*/ 0 h 21"/>
                  <a:gd name="T116" fmla="*/ 9 w 51"/>
                  <a:gd name="T117" fmla="*/ 0 h 21"/>
                  <a:gd name="T118" fmla="*/ 0 w 51"/>
                  <a:gd name="T11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1" h="21">
                    <a:moveTo>
                      <a:pt x="0" y="21"/>
                    </a:moveTo>
                    <a:lnTo>
                      <a:pt x="1" y="21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8" y="21"/>
                    </a:lnTo>
                    <a:lnTo>
                      <a:pt x="19" y="20"/>
                    </a:lnTo>
                    <a:lnTo>
                      <a:pt x="20" y="20"/>
                    </a:lnTo>
                    <a:lnTo>
                      <a:pt x="21" y="20"/>
                    </a:lnTo>
                    <a:lnTo>
                      <a:pt x="22" y="20"/>
                    </a:lnTo>
                    <a:lnTo>
                      <a:pt x="23" y="20"/>
                    </a:lnTo>
                    <a:lnTo>
                      <a:pt x="24" y="20"/>
                    </a:lnTo>
                    <a:lnTo>
                      <a:pt x="25" y="19"/>
                    </a:lnTo>
                    <a:lnTo>
                      <a:pt x="26" y="19"/>
                    </a:lnTo>
                    <a:lnTo>
                      <a:pt x="27" y="19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2" y="18"/>
                    </a:lnTo>
                    <a:lnTo>
                      <a:pt x="33" y="17"/>
                    </a:lnTo>
                    <a:lnTo>
                      <a:pt x="34" y="17"/>
                    </a:lnTo>
                    <a:lnTo>
                      <a:pt x="35" y="17"/>
                    </a:lnTo>
                    <a:lnTo>
                      <a:pt x="36" y="16"/>
                    </a:lnTo>
                    <a:lnTo>
                      <a:pt x="37" y="16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2" y="13"/>
                    </a:lnTo>
                    <a:lnTo>
                      <a:pt x="43" y="13"/>
                    </a:lnTo>
                    <a:lnTo>
                      <a:pt x="44" y="12"/>
                    </a:lnTo>
                    <a:lnTo>
                      <a:pt x="45" y="11"/>
                    </a:lnTo>
                    <a:lnTo>
                      <a:pt x="46" y="10"/>
                    </a:lnTo>
                    <a:lnTo>
                      <a:pt x="47" y="9"/>
                    </a:lnTo>
                    <a:lnTo>
                      <a:pt x="48" y="8"/>
                    </a:lnTo>
                    <a:lnTo>
                      <a:pt x="49" y="7"/>
                    </a:lnTo>
                    <a:lnTo>
                      <a:pt x="49" y="6"/>
                    </a:lnTo>
                    <a:lnTo>
                      <a:pt x="50" y="5"/>
                    </a:lnTo>
                    <a:lnTo>
                      <a:pt x="50" y="4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51" y="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9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2" name="Freeform 2589"/>
              <p:cNvSpPr>
                <a:spLocks/>
              </p:cNvSpPr>
              <p:nvPr/>
            </p:nvSpPr>
            <p:spPr bwMode="auto">
              <a:xfrm>
                <a:off x="2708" y="1681"/>
                <a:ext cx="124" cy="88"/>
              </a:xfrm>
              <a:custGeom>
                <a:avLst/>
                <a:gdLst>
                  <a:gd name="T0" fmla="*/ 0 w 51"/>
                  <a:gd name="T1" fmla="*/ 21 h 36"/>
                  <a:gd name="T2" fmla="*/ 1 w 51"/>
                  <a:gd name="T3" fmla="*/ 36 h 36"/>
                  <a:gd name="T4" fmla="*/ 3 w 51"/>
                  <a:gd name="T5" fmla="*/ 36 h 36"/>
                  <a:gd name="T6" fmla="*/ 5 w 51"/>
                  <a:gd name="T7" fmla="*/ 36 h 36"/>
                  <a:gd name="T8" fmla="*/ 7 w 51"/>
                  <a:gd name="T9" fmla="*/ 36 h 36"/>
                  <a:gd name="T10" fmla="*/ 9 w 51"/>
                  <a:gd name="T11" fmla="*/ 36 h 36"/>
                  <a:gd name="T12" fmla="*/ 11 w 51"/>
                  <a:gd name="T13" fmla="*/ 36 h 36"/>
                  <a:gd name="T14" fmla="*/ 13 w 51"/>
                  <a:gd name="T15" fmla="*/ 36 h 36"/>
                  <a:gd name="T16" fmla="*/ 15 w 51"/>
                  <a:gd name="T17" fmla="*/ 36 h 36"/>
                  <a:gd name="T18" fmla="*/ 17 w 51"/>
                  <a:gd name="T19" fmla="*/ 36 h 36"/>
                  <a:gd name="T20" fmla="*/ 19 w 51"/>
                  <a:gd name="T21" fmla="*/ 35 h 36"/>
                  <a:gd name="T22" fmla="*/ 21 w 51"/>
                  <a:gd name="T23" fmla="*/ 35 h 36"/>
                  <a:gd name="T24" fmla="*/ 23 w 51"/>
                  <a:gd name="T25" fmla="*/ 35 h 36"/>
                  <a:gd name="T26" fmla="*/ 25 w 51"/>
                  <a:gd name="T27" fmla="*/ 34 h 36"/>
                  <a:gd name="T28" fmla="*/ 27 w 51"/>
                  <a:gd name="T29" fmla="*/ 34 h 36"/>
                  <a:gd name="T30" fmla="*/ 29 w 51"/>
                  <a:gd name="T31" fmla="*/ 33 h 36"/>
                  <a:gd name="T32" fmla="*/ 31 w 51"/>
                  <a:gd name="T33" fmla="*/ 33 h 36"/>
                  <a:gd name="T34" fmla="*/ 33 w 51"/>
                  <a:gd name="T35" fmla="*/ 32 h 36"/>
                  <a:gd name="T36" fmla="*/ 35 w 51"/>
                  <a:gd name="T37" fmla="*/ 31 h 36"/>
                  <a:gd name="T38" fmla="*/ 37 w 51"/>
                  <a:gd name="T39" fmla="*/ 31 h 36"/>
                  <a:gd name="T40" fmla="*/ 39 w 51"/>
                  <a:gd name="T41" fmla="*/ 30 h 36"/>
                  <a:gd name="T42" fmla="*/ 41 w 51"/>
                  <a:gd name="T43" fmla="*/ 29 h 36"/>
                  <a:gd name="T44" fmla="*/ 43 w 51"/>
                  <a:gd name="T45" fmla="*/ 27 h 36"/>
                  <a:gd name="T46" fmla="*/ 45 w 51"/>
                  <a:gd name="T47" fmla="*/ 26 h 36"/>
                  <a:gd name="T48" fmla="*/ 47 w 51"/>
                  <a:gd name="T49" fmla="*/ 24 h 36"/>
                  <a:gd name="T50" fmla="*/ 49 w 51"/>
                  <a:gd name="T51" fmla="*/ 22 h 36"/>
                  <a:gd name="T52" fmla="*/ 50 w 51"/>
                  <a:gd name="T53" fmla="*/ 20 h 36"/>
                  <a:gd name="T54" fmla="*/ 51 w 51"/>
                  <a:gd name="T55" fmla="*/ 18 h 36"/>
                  <a:gd name="T56" fmla="*/ 51 w 51"/>
                  <a:gd name="T57" fmla="*/ 16 h 36"/>
                  <a:gd name="T58" fmla="*/ 51 w 51"/>
                  <a:gd name="T59" fmla="*/ 15 h 36"/>
                  <a:gd name="T60" fmla="*/ 51 w 51"/>
                  <a:gd name="T61" fmla="*/ 1 h 36"/>
                  <a:gd name="T62" fmla="*/ 51 w 51"/>
                  <a:gd name="T63" fmla="*/ 3 h 36"/>
                  <a:gd name="T64" fmla="*/ 50 w 51"/>
                  <a:gd name="T65" fmla="*/ 5 h 36"/>
                  <a:gd name="T66" fmla="*/ 49 w 51"/>
                  <a:gd name="T67" fmla="*/ 7 h 36"/>
                  <a:gd name="T68" fmla="*/ 47 w 51"/>
                  <a:gd name="T69" fmla="*/ 9 h 36"/>
                  <a:gd name="T70" fmla="*/ 45 w 51"/>
                  <a:gd name="T71" fmla="*/ 11 h 36"/>
                  <a:gd name="T72" fmla="*/ 43 w 51"/>
                  <a:gd name="T73" fmla="*/ 13 h 36"/>
                  <a:gd name="T74" fmla="*/ 41 w 51"/>
                  <a:gd name="T75" fmla="*/ 14 h 36"/>
                  <a:gd name="T76" fmla="*/ 39 w 51"/>
                  <a:gd name="T77" fmla="*/ 15 h 36"/>
                  <a:gd name="T78" fmla="*/ 37 w 51"/>
                  <a:gd name="T79" fmla="*/ 16 h 36"/>
                  <a:gd name="T80" fmla="*/ 35 w 51"/>
                  <a:gd name="T81" fmla="*/ 17 h 36"/>
                  <a:gd name="T82" fmla="*/ 33 w 51"/>
                  <a:gd name="T83" fmla="*/ 17 h 36"/>
                  <a:gd name="T84" fmla="*/ 31 w 51"/>
                  <a:gd name="T85" fmla="*/ 18 h 36"/>
                  <a:gd name="T86" fmla="*/ 29 w 51"/>
                  <a:gd name="T87" fmla="*/ 19 h 36"/>
                  <a:gd name="T88" fmla="*/ 27 w 51"/>
                  <a:gd name="T89" fmla="*/ 19 h 36"/>
                  <a:gd name="T90" fmla="*/ 25 w 51"/>
                  <a:gd name="T91" fmla="*/ 19 h 36"/>
                  <a:gd name="T92" fmla="*/ 23 w 51"/>
                  <a:gd name="T93" fmla="*/ 20 h 36"/>
                  <a:gd name="T94" fmla="*/ 21 w 51"/>
                  <a:gd name="T95" fmla="*/ 20 h 36"/>
                  <a:gd name="T96" fmla="*/ 19 w 51"/>
                  <a:gd name="T97" fmla="*/ 20 h 36"/>
                  <a:gd name="T98" fmla="*/ 17 w 51"/>
                  <a:gd name="T99" fmla="*/ 21 h 36"/>
                  <a:gd name="T100" fmla="*/ 15 w 51"/>
                  <a:gd name="T101" fmla="*/ 21 h 36"/>
                  <a:gd name="T102" fmla="*/ 13 w 51"/>
                  <a:gd name="T103" fmla="*/ 21 h 36"/>
                  <a:gd name="T104" fmla="*/ 11 w 51"/>
                  <a:gd name="T105" fmla="*/ 21 h 36"/>
                  <a:gd name="T106" fmla="*/ 9 w 51"/>
                  <a:gd name="T107" fmla="*/ 21 h 36"/>
                  <a:gd name="T108" fmla="*/ 7 w 51"/>
                  <a:gd name="T109" fmla="*/ 21 h 36"/>
                  <a:gd name="T110" fmla="*/ 5 w 51"/>
                  <a:gd name="T111" fmla="*/ 21 h 36"/>
                  <a:gd name="T112" fmla="*/ 3 w 51"/>
                  <a:gd name="T113" fmla="*/ 21 h 36"/>
                  <a:gd name="T114" fmla="*/ 1 w 51"/>
                  <a:gd name="T115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1" h="36">
                    <a:moveTo>
                      <a:pt x="0" y="21"/>
                    </a:moveTo>
                    <a:lnTo>
                      <a:pt x="0" y="21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2" y="36"/>
                    </a:lnTo>
                    <a:lnTo>
                      <a:pt x="3" y="36"/>
                    </a:lnTo>
                    <a:lnTo>
                      <a:pt x="4" y="36"/>
                    </a:lnTo>
                    <a:lnTo>
                      <a:pt x="5" y="36"/>
                    </a:lnTo>
                    <a:lnTo>
                      <a:pt x="6" y="36"/>
                    </a:lnTo>
                    <a:lnTo>
                      <a:pt x="7" y="36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10" y="36"/>
                    </a:lnTo>
                    <a:lnTo>
                      <a:pt x="11" y="36"/>
                    </a:lnTo>
                    <a:lnTo>
                      <a:pt x="12" y="36"/>
                    </a:lnTo>
                    <a:lnTo>
                      <a:pt x="13" y="36"/>
                    </a:lnTo>
                    <a:lnTo>
                      <a:pt x="14" y="36"/>
                    </a:lnTo>
                    <a:lnTo>
                      <a:pt x="15" y="36"/>
                    </a:lnTo>
                    <a:lnTo>
                      <a:pt x="16" y="36"/>
                    </a:lnTo>
                    <a:lnTo>
                      <a:pt x="17" y="36"/>
                    </a:lnTo>
                    <a:lnTo>
                      <a:pt x="18" y="36"/>
                    </a:lnTo>
                    <a:lnTo>
                      <a:pt x="19" y="35"/>
                    </a:lnTo>
                    <a:lnTo>
                      <a:pt x="20" y="35"/>
                    </a:lnTo>
                    <a:lnTo>
                      <a:pt x="21" y="35"/>
                    </a:lnTo>
                    <a:lnTo>
                      <a:pt x="22" y="35"/>
                    </a:lnTo>
                    <a:lnTo>
                      <a:pt x="23" y="35"/>
                    </a:lnTo>
                    <a:lnTo>
                      <a:pt x="24" y="35"/>
                    </a:lnTo>
                    <a:lnTo>
                      <a:pt x="25" y="34"/>
                    </a:lnTo>
                    <a:lnTo>
                      <a:pt x="26" y="34"/>
                    </a:lnTo>
                    <a:lnTo>
                      <a:pt x="27" y="34"/>
                    </a:lnTo>
                    <a:lnTo>
                      <a:pt x="28" y="34"/>
                    </a:lnTo>
                    <a:lnTo>
                      <a:pt x="29" y="33"/>
                    </a:lnTo>
                    <a:lnTo>
                      <a:pt x="30" y="33"/>
                    </a:lnTo>
                    <a:lnTo>
                      <a:pt x="31" y="33"/>
                    </a:lnTo>
                    <a:lnTo>
                      <a:pt x="32" y="33"/>
                    </a:lnTo>
                    <a:lnTo>
                      <a:pt x="33" y="32"/>
                    </a:lnTo>
                    <a:lnTo>
                      <a:pt x="34" y="32"/>
                    </a:lnTo>
                    <a:lnTo>
                      <a:pt x="35" y="31"/>
                    </a:lnTo>
                    <a:lnTo>
                      <a:pt x="36" y="31"/>
                    </a:lnTo>
                    <a:lnTo>
                      <a:pt x="37" y="31"/>
                    </a:lnTo>
                    <a:lnTo>
                      <a:pt x="38" y="30"/>
                    </a:lnTo>
                    <a:lnTo>
                      <a:pt x="39" y="30"/>
                    </a:lnTo>
                    <a:lnTo>
                      <a:pt x="40" y="29"/>
                    </a:lnTo>
                    <a:lnTo>
                      <a:pt x="41" y="29"/>
                    </a:lnTo>
                    <a:lnTo>
                      <a:pt x="42" y="28"/>
                    </a:lnTo>
                    <a:lnTo>
                      <a:pt x="43" y="27"/>
                    </a:lnTo>
                    <a:lnTo>
                      <a:pt x="44" y="27"/>
                    </a:lnTo>
                    <a:lnTo>
                      <a:pt x="45" y="26"/>
                    </a:lnTo>
                    <a:lnTo>
                      <a:pt x="46" y="25"/>
                    </a:lnTo>
                    <a:lnTo>
                      <a:pt x="47" y="24"/>
                    </a:lnTo>
                    <a:lnTo>
                      <a:pt x="48" y="23"/>
                    </a:lnTo>
                    <a:lnTo>
                      <a:pt x="49" y="22"/>
                    </a:lnTo>
                    <a:lnTo>
                      <a:pt x="49" y="21"/>
                    </a:lnTo>
                    <a:lnTo>
                      <a:pt x="50" y="20"/>
                    </a:lnTo>
                    <a:lnTo>
                      <a:pt x="50" y="19"/>
                    </a:lnTo>
                    <a:lnTo>
                      <a:pt x="51" y="18"/>
                    </a:lnTo>
                    <a:lnTo>
                      <a:pt x="51" y="17"/>
                    </a:lnTo>
                    <a:lnTo>
                      <a:pt x="51" y="16"/>
                    </a:lnTo>
                    <a:lnTo>
                      <a:pt x="51" y="15"/>
                    </a:lnTo>
                    <a:lnTo>
                      <a:pt x="51" y="15"/>
                    </a:lnTo>
                    <a:lnTo>
                      <a:pt x="51" y="0"/>
                    </a:lnTo>
                    <a:lnTo>
                      <a:pt x="51" y="1"/>
                    </a:lnTo>
                    <a:lnTo>
                      <a:pt x="51" y="2"/>
                    </a:lnTo>
                    <a:lnTo>
                      <a:pt x="51" y="3"/>
                    </a:lnTo>
                    <a:lnTo>
                      <a:pt x="50" y="4"/>
                    </a:lnTo>
                    <a:lnTo>
                      <a:pt x="50" y="5"/>
                    </a:lnTo>
                    <a:lnTo>
                      <a:pt x="49" y="6"/>
                    </a:lnTo>
                    <a:lnTo>
                      <a:pt x="49" y="7"/>
                    </a:lnTo>
                    <a:lnTo>
                      <a:pt x="48" y="8"/>
                    </a:lnTo>
                    <a:lnTo>
                      <a:pt x="47" y="9"/>
                    </a:lnTo>
                    <a:lnTo>
                      <a:pt x="46" y="10"/>
                    </a:lnTo>
                    <a:lnTo>
                      <a:pt x="45" y="11"/>
                    </a:lnTo>
                    <a:lnTo>
                      <a:pt x="44" y="12"/>
                    </a:lnTo>
                    <a:lnTo>
                      <a:pt x="43" y="13"/>
                    </a:lnTo>
                    <a:lnTo>
                      <a:pt x="42" y="13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6" y="16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3" y="17"/>
                    </a:lnTo>
                    <a:lnTo>
                      <a:pt x="32" y="18"/>
                    </a:lnTo>
                    <a:lnTo>
                      <a:pt x="31" y="18"/>
                    </a:lnTo>
                    <a:lnTo>
                      <a:pt x="30" y="18"/>
                    </a:lnTo>
                    <a:lnTo>
                      <a:pt x="29" y="19"/>
                    </a:lnTo>
                    <a:lnTo>
                      <a:pt x="28" y="19"/>
                    </a:lnTo>
                    <a:lnTo>
                      <a:pt x="27" y="19"/>
                    </a:lnTo>
                    <a:lnTo>
                      <a:pt x="26" y="19"/>
                    </a:lnTo>
                    <a:lnTo>
                      <a:pt x="25" y="19"/>
                    </a:lnTo>
                    <a:lnTo>
                      <a:pt x="24" y="20"/>
                    </a:lnTo>
                    <a:lnTo>
                      <a:pt x="23" y="20"/>
                    </a:lnTo>
                    <a:lnTo>
                      <a:pt x="22" y="20"/>
                    </a:lnTo>
                    <a:lnTo>
                      <a:pt x="21" y="20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6" y="21"/>
                    </a:lnTo>
                    <a:lnTo>
                      <a:pt x="15" y="21"/>
                    </a:lnTo>
                    <a:lnTo>
                      <a:pt x="14" y="21"/>
                    </a:lnTo>
                    <a:lnTo>
                      <a:pt x="13" y="21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1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3" name="Freeform 2590"/>
              <p:cNvSpPr>
                <a:spLocks/>
              </p:cNvSpPr>
              <p:nvPr/>
            </p:nvSpPr>
            <p:spPr bwMode="auto">
              <a:xfrm>
                <a:off x="2962" y="2207"/>
                <a:ext cx="103" cy="51"/>
              </a:xfrm>
              <a:custGeom>
                <a:avLst/>
                <a:gdLst>
                  <a:gd name="T0" fmla="*/ 42 w 42"/>
                  <a:gd name="T1" fmla="*/ 21 h 21"/>
                  <a:gd name="T2" fmla="*/ 42 w 42"/>
                  <a:gd name="T3" fmla="*/ 20 h 21"/>
                  <a:gd name="T4" fmla="*/ 42 w 42"/>
                  <a:gd name="T5" fmla="*/ 19 h 21"/>
                  <a:gd name="T6" fmla="*/ 42 w 42"/>
                  <a:gd name="T7" fmla="*/ 18 h 21"/>
                  <a:gd name="T8" fmla="*/ 41 w 42"/>
                  <a:gd name="T9" fmla="*/ 17 h 21"/>
                  <a:gd name="T10" fmla="*/ 41 w 42"/>
                  <a:gd name="T11" fmla="*/ 16 h 21"/>
                  <a:gd name="T12" fmla="*/ 40 w 42"/>
                  <a:gd name="T13" fmla="*/ 15 h 21"/>
                  <a:gd name="T14" fmla="*/ 40 w 42"/>
                  <a:gd name="T15" fmla="*/ 14 h 21"/>
                  <a:gd name="T16" fmla="*/ 39 w 42"/>
                  <a:gd name="T17" fmla="*/ 13 h 21"/>
                  <a:gd name="T18" fmla="*/ 38 w 42"/>
                  <a:gd name="T19" fmla="*/ 12 h 21"/>
                  <a:gd name="T20" fmla="*/ 37 w 42"/>
                  <a:gd name="T21" fmla="*/ 11 h 21"/>
                  <a:gd name="T22" fmla="*/ 36 w 42"/>
                  <a:gd name="T23" fmla="*/ 10 h 21"/>
                  <a:gd name="T24" fmla="*/ 35 w 42"/>
                  <a:gd name="T25" fmla="*/ 9 h 21"/>
                  <a:gd name="T26" fmla="*/ 34 w 42"/>
                  <a:gd name="T27" fmla="*/ 9 h 21"/>
                  <a:gd name="T28" fmla="*/ 33 w 42"/>
                  <a:gd name="T29" fmla="*/ 8 h 21"/>
                  <a:gd name="T30" fmla="*/ 32 w 42"/>
                  <a:gd name="T31" fmla="*/ 7 h 21"/>
                  <a:gd name="T32" fmla="*/ 31 w 42"/>
                  <a:gd name="T33" fmla="*/ 7 h 21"/>
                  <a:gd name="T34" fmla="*/ 30 w 42"/>
                  <a:gd name="T35" fmla="*/ 6 h 21"/>
                  <a:gd name="T36" fmla="*/ 29 w 42"/>
                  <a:gd name="T37" fmla="*/ 6 h 21"/>
                  <a:gd name="T38" fmla="*/ 28 w 42"/>
                  <a:gd name="T39" fmla="*/ 5 h 21"/>
                  <a:gd name="T40" fmla="*/ 27 w 42"/>
                  <a:gd name="T41" fmla="*/ 5 h 21"/>
                  <a:gd name="T42" fmla="*/ 26 w 42"/>
                  <a:gd name="T43" fmla="*/ 4 h 21"/>
                  <a:gd name="T44" fmla="*/ 25 w 42"/>
                  <a:gd name="T45" fmla="*/ 4 h 21"/>
                  <a:gd name="T46" fmla="*/ 24 w 42"/>
                  <a:gd name="T47" fmla="*/ 4 h 21"/>
                  <a:gd name="T48" fmla="*/ 23 w 42"/>
                  <a:gd name="T49" fmla="*/ 3 h 21"/>
                  <a:gd name="T50" fmla="*/ 22 w 42"/>
                  <a:gd name="T51" fmla="*/ 3 h 21"/>
                  <a:gd name="T52" fmla="*/ 21 w 42"/>
                  <a:gd name="T53" fmla="*/ 3 h 21"/>
                  <a:gd name="T54" fmla="*/ 20 w 42"/>
                  <a:gd name="T55" fmla="*/ 2 h 21"/>
                  <a:gd name="T56" fmla="*/ 19 w 42"/>
                  <a:gd name="T57" fmla="*/ 2 h 21"/>
                  <a:gd name="T58" fmla="*/ 18 w 42"/>
                  <a:gd name="T59" fmla="*/ 2 h 21"/>
                  <a:gd name="T60" fmla="*/ 17 w 42"/>
                  <a:gd name="T61" fmla="*/ 2 h 21"/>
                  <a:gd name="T62" fmla="*/ 16 w 42"/>
                  <a:gd name="T63" fmla="*/ 2 h 21"/>
                  <a:gd name="T64" fmla="*/ 15 w 42"/>
                  <a:gd name="T65" fmla="*/ 1 h 21"/>
                  <a:gd name="T66" fmla="*/ 14 w 42"/>
                  <a:gd name="T67" fmla="*/ 1 h 21"/>
                  <a:gd name="T68" fmla="*/ 13 w 42"/>
                  <a:gd name="T69" fmla="*/ 1 h 21"/>
                  <a:gd name="T70" fmla="*/ 12 w 42"/>
                  <a:gd name="T71" fmla="*/ 1 h 21"/>
                  <a:gd name="T72" fmla="*/ 11 w 42"/>
                  <a:gd name="T73" fmla="*/ 1 h 21"/>
                  <a:gd name="T74" fmla="*/ 10 w 42"/>
                  <a:gd name="T75" fmla="*/ 1 h 21"/>
                  <a:gd name="T76" fmla="*/ 9 w 42"/>
                  <a:gd name="T77" fmla="*/ 0 h 21"/>
                  <a:gd name="T78" fmla="*/ 8 w 42"/>
                  <a:gd name="T79" fmla="*/ 0 h 21"/>
                  <a:gd name="T80" fmla="*/ 7 w 42"/>
                  <a:gd name="T81" fmla="*/ 0 h 21"/>
                  <a:gd name="T82" fmla="*/ 6 w 42"/>
                  <a:gd name="T83" fmla="*/ 0 h 21"/>
                  <a:gd name="T84" fmla="*/ 5 w 42"/>
                  <a:gd name="T85" fmla="*/ 0 h 21"/>
                  <a:gd name="T86" fmla="*/ 4 w 42"/>
                  <a:gd name="T87" fmla="*/ 0 h 21"/>
                  <a:gd name="T88" fmla="*/ 3 w 42"/>
                  <a:gd name="T89" fmla="*/ 0 h 21"/>
                  <a:gd name="T90" fmla="*/ 2 w 42"/>
                  <a:gd name="T91" fmla="*/ 0 h 21"/>
                  <a:gd name="T92" fmla="*/ 1 w 42"/>
                  <a:gd name="T93" fmla="*/ 0 h 21"/>
                  <a:gd name="T94" fmla="*/ 0 w 42"/>
                  <a:gd name="T95" fmla="*/ 0 h 21"/>
                  <a:gd name="T96" fmla="*/ 0 w 42"/>
                  <a:gd name="T97" fmla="*/ 0 h 21"/>
                  <a:gd name="T98" fmla="*/ 0 w 42"/>
                  <a:gd name="T99" fmla="*/ 21 h 21"/>
                  <a:gd name="T100" fmla="*/ 42 w 42"/>
                  <a:gd name="T10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21">
                    <a:moveTo>
                      <a:pt x="42" y="21"/>
                    </a:moveTo>
                    <a:lnTo>
                      <a:pt x="42" y="20"/>
                    </a:lnTo>
                    <a:lnTo>
                      <a:pt x="42" y="19"/>
                    </a:lnTo>
                    <a:lnTo>
                      <a:pt x="42" y="18"/>
                    </a:lnTo>
                    <a:lnTo>
                      <a:pt x="41" y="17"/>
                    </a:lnTo>
                    <a:lnTo>
                      <a:pt x="41" y="16"/>
                    </a:lnTo>
                    <a:lnTo>
                      <a:pt x="40" y="15"/>
                    </a:lnTo>
                    <a:lnTo>
                      <a:pt x="40" y="14"/>
                    </a:lnTo>
                    <a:lnTo>
                      <a:pt x="39" y="13"/>
                    </a:lnTo>
                    <a:lnTo>
                      <a:pt x="38" y="12"/>
                    </a:lnTo>
                    <a:lnTo>
                      <a:pt x="37" y="11"/>
                    </a:lnTo>
                    <a:lnTo>
                      <a:pt x="36" y="10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3" y="8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9" y="6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42" y="21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4" name="Freeform 2591"/>
              <p:cNvSpPr>
                <a:spLocks/>
              </p:cNvSpPr>
              <p:nvPr/>
            </p:nvSpPr>
            <p:spPr bwMode="auto">
              <a:xfrm>
                <a:off x="2862" y="2207"/>
                <a:ext cx="100" cy="66"/>
              </a:xfrm>
              <a:custGeom>
                <a:avLst/>
                <a:gdLst>
                  <a:gd name="T0" fmla="*/ 41 w 41"/>
                  <a:gd name="T1" fmla="*/ 0 h 27"/>
                  <a:gd name="T2" fmla="*/ 40 w 41"/>
                  <a:gd name="T3" fmla="*/ 0 h 27"/>
                  <a:gd name="T4" fmla="*/ 39 w 41"/>
                  <a:gd name="T5" fmla="*/ 0 h 27"/>
                  <a:gd name="T6" fmla="*/ 38 w 41"/>
                  <a:gd name="T7" fmla="*/ 0 h 27"/>
                  <a:gd name="T8" fmla="*/ 37 w 41"/>
                  <a:gd name="T9" fmla="*/ 0 h 27"/>
                  <a:gd name="T10" fmla="*/ 36 w 41"/>
                  <a:gd name="T11" fmla="*/ 0 h 27"/>
                  <a:gd name="T12" fmla="*/ 35 w 41"/>
                  <a:gd name="T13" fmla="*/ 0 h 27"/>
                  <a:gd name="T14" fmla="*/ 34 w 41"/>
                  <a:gd name="T15" fmla="*/ 0 h 27"/>
                  <a:gd name="T16" fmla="*/ 33 w 41"/>
                  <a:gd name="T17" fmla="*/ 0 h 27"/>
                  <a:gd name="T18" fmla="*/ 32 w 41"/>
                  <a:gd name="T19" fmla="*/ 1 h 27"/>
                  <a:gd name="T20" fmla="*/ 31 w 41"/>
                  <a:gd name="T21" fmla="*/ 1 h 27"/>
                  <a:gd name="T22" fmla="*/ 30 w 41"/>
                  <a:gd name="T23" fmla="*/ 1 h 27"/>
                  <a:gd name="T24" fmla="*/ 29 w 41"/>
                  <a:gd name="T25" fmla="*/ 1 h 27"/>
                  <a:gd name="T26" fmla="*/ 28 w 41"/>
                  <a:gd name="T27" fmla="*/ 1 h 27"/>
                  <a:gd name="T28" fmla="*/ 27 w 41"/>
                  <a:gd name="T29" fmla="*/ 1 h 27"/>
                  <a:gd name="T30" fmla="*/ 26 w 41"/>
                  <a:gd name="T31" fmla="*/ 2 h 27"/>
                  <a:gd name="T32" fmla="*/ 25 w 41"/>
                  <a:gd name="T33" fmla="*/ 2 h 27"/>
                  <a:gd name="T34" fmla="*/ 24 w 41"/>
                  <a:gd name="T35" fmla="*/ 2 h 27"/>
                  <a:gd name="T36" fmla="*/ 23 w 41"/>
                  <a:gd name="T37" fmla="*/ 2 h 27"/>
                  <a:gd name="T38" fmla="*/ 22 w 41"/>
                  <a:gd name="T39" fmla="*/ 2 h 27"/>
                  <a:gd name="T40" fmla="*/ 21 w 41"/>
                  <a:gd name="T41" fmla="*/ 3 h 27"/>
                  <a:gd name="T42" fmla="*/ 20 w 41"/>
                  <a:gd name="T43" fmla="*/ 3 h 27"/>
                  <a:gd name="T44" fmla="*/ 19 w 41"/>
                  <a:gd name="T45" fmla="*/ 3 h 27"/>
                  <a:gd name="T46" fmla="*/ 18 w 41"/>
                  <a:gd name="T47" fmla="*/ 4 h 27"/>
                  <a:gd name="T48" fmla="*/ 17 w 41"/>
                  <a:gd name="T49" fmla="*/ 4 h 27"/>
                  <a:gd name="T50" fmla="*/ 16 w 41"/>
                  <a:gd name="T51" fmla="*/ 4 h 27"/>
                  <a:gd name="T52" fmla="*/ 15 w 41"/>
                  <a:gd name="T53" fmla="*/ 5 h 27"/>
                  <a:gd name="T54" fmla="*/ 14 w 41"/>
                  <a:gd name="T55" fmla="*/ 5 h 27"/>
                  <a:gd name="T56" fmla="*/ 13 w 41"/>
                  <a:gd name="T57" fmla="*/ 6 h 27"/>
                  <a:gd name="T58" fmla="*/ 12 w 41"/>
                  <a:gd name="T59" fmla="*/ 6 h 27"/>
                  <a:gd name="T60" fmla="*/ 11 w 41"/>
                  <a:gd name="T61" fmla="*/ 7 h 27"/>
                  <a:gd name="T62" fmla="*/ 10 w 41"/>
                  <a:gd name="T63" fmla="*/ 7 h 27"/>
                  <a:gd name="T64" fmla="*/ 9 w 41"/>
                  <a:gd name="T65" fmla="*/ 8 h 27"/>
                  <a:gd name="T66" fmla="*/ 8 w 41"/>
                  <a:gd name="T67" fmla="*/ 9 h 27"/>
                  <a:gd name="T68" fmla="*/ 7 w 41"/>
                  <a:gd name="T69" fmla="*/ 9 h 27"/>
                  <a:gd name="T70" fmla="*/ 6 w 41"/>
                  <a:gd name="T71" fmla="*/ 10 h 27"/>
                  <a:gd name="T72" fmla="*/ 5 w 41"/>
                  <a:gd name="T73" fmla="*/ 11 h 27"/>
                  <a:gd name="T74" fmla="*/ 4 w 41"/>
                  <a:gd name="T75" fmla="*/ 12 h 27"/>
                  <a:gd name="T76" fmla="*/ 3 w 41"/>
                  <a:gd name="T77" fmla="*/ 13 h 27"/>
                  <a:gd name="T78" fmla="*/ 2 w 41"/>
                  <a:gd name="T79" fmla="*/ 14 h 27"/>
                  <a:gd name="T80" fmla="*/ 2 w 41"/>
                  <a:gd name="T81" fmla="*/ 15 h 27"/>
                  <a:gd name="T82" fmla="*/ 1 w 41"/>
                  <a:gd name="T83" fmla="*/ 16 h 27"/>
                  <a:gd name="T84" fmla="*/ 1 w 41"/>
                  <a:gd name="T85" fmla="*/ 17 h 27"/>
                  <a:gd name="T86" fmla="*/ 0 w 41"/>
                  <a:gd name="T87" fmla="*/ 18 h 27"/>
                  <a:gd name="T88" fmla="*/ 0 w 41"/>
                  <a:gd name="T89" fmla="*/ 19 h 27"/>
                  <a:gd name="T90" fmla="*/ 0 w 41"/>
                  <a:gd name="T91" fmla="*/ 20 h 27"/>
                  <a:gd name="T92" fmla="*/ 0 w 41"/>
                  <a:gd name="T93" fmla="*/ 21 h 27"/>
                  <a:gd name="T94" fmla="*/ 0 w 41"/>
                  <a:gd name="T95" fmla="*/ 22 h 27"/>
                  <a:gd name="T96" fmla="*/ 0 w 41"/>
                  <a:gd name="T97" fmla="*/ 23 h 27"/>
                  <a:gd name="T98" fmla="*/ 0 w 41"/>
                  <a:gd name="T99" fmla="*/ 24 h 27"/>
                  <a:gd name="T100" fmla="*/ 1 w 41"/>
                  <a:gd name="T101" fmla="*/ 25 h 27"/>
                  <a:gd name="T102" fmla="*/ 1 w 41"/>
                  <a:gd name="T103" fmla="*/ 26 h 27"/>
                  <a:gd name="T104" fmla="*/ 2 w 41"/>
                  <a:gd name="T105" fmla="*/ 27 h 27"/>
                  <a:gd name="T106" fmla="*/ 2 w 41"/>
                  <a:gd name="T107" fmla="*/ 27 h 27"/>
                  <a:gd name="T108" fmla="*/ 41 w 41"/>
                  <a:gd name="T109" fmla="*/ 21 h 27"/>
                  <a:gd name="T110" fmla="*/ 41 w 41"/>
                  <a:gd name="T1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27">
                    <a:moveTo>
                      <a:pt x="41" y="0"/>
                    </a:move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1" y="1"/>
                    </a:lnTo>
                    <a:lnTo>
                      <a:pt x="30" y="1"/>
                    </a:lnTo>
                    <a:lnTo>
                      <a:pt x="29" y="1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6" y="2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5" y="11"/>
                    </a:lnTo>
                    <a:lnTo>
                      <a:pt x="4" y="12"/>
                    </a:lnTo>
                    <a:lnTo>
                      <a:pt x="3" y="13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1" y="16"/>
                    </a:lnTo>
                    <a:lnTo>
                      <a:pt x="1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1" y="26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41" y="2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5" name="Freeform 2592"/>
              <p:cNvSpPr>
                <a:spLocks/>
              </p:cNvSpPr>
              <p:nvPr/>
            </p:nvSpPr>
            <p:spPr bwMode="auto">
              <a:xfrm>
                <a:off x="2862" y="2258"/>
                <a:ext cx="5" cy="52"/>
              </a:xfrm>
              <a:custGeom>
                <a:avLst/>
                <a:gdLst>
                  <a:gd name="T0" fmla="*/ 0 w 2"/>
                  <a:gd name="T1" fmla="*/ 0 h 21"/>
                  <a:gd name="T2" fmla="*/ 0 w 2"/>
                  <a:gd name="T3" fmla="*/ 0 h 21"/>
                  <a:gd name="T4" fmla="*/ 0 w 2"/>
                  <a:gd name="T5" fmla="*/ 14 h 21"/>
                  <a:gd name="T6" fmla="*/ 0 w 2"/>
                  <a:gd name="T7" fmla="*/ 15 h 21"/>
                  <a:gd name="T8" fmla="*/ 0 w 2"/>
                  <a:gd name="T9" fmla="*/ 16 h 21"/>
                  <a:gd name="T10" fmla="*/ 0 w 2"/>
                  <a:gd name="T11" fmla="*/ 17 h 21"/>
                  <a:gd name="T12" fmla="*/ 1 w 2"/>
                  <a:gd name="T13" fmla="*/ 18 h 21"/>
                  <a:gd name="T14" fmla="*/ 1 w 2"/>
                  <a:gd name="T15" fmla="*/ 19 h 21"/>
                  <a:gd name="T16" fmla="*/ 2 w 2"/>
                  <a:gd name="T17" fmla="*/ 20 h 21"/>
                  <a:gd name="T18" fmla="*/ 2 w 2"/>
                  <a:gd name="T19" fmla="*/ 21 h 21"/>
                  <a:gd name="T20" fmla="*/ 2 w 2"/>
                  <a:gd name="T21" fmla="*/ 21 h 21"/>
                  <a:gd name="T22" fmla="*/ 2 w 2"/>
                  <a:gd name="T23" fmla="*/ 6 h 21"/>
                  <a:gd name="T24" fmla="*/ 1 w 2"/>
                  <a:gd name="T25" fmla="*/ 5 h 21"/>
                  <a:gd name="T26" fmla="*/ 1 w 2"/>
                  <a:gd name="T27" fmla="*/ 4 h 21"/>
                  <a:gd name="T28" fmla="*/ 0 w 2"/>
                  <a:gd name="T29" fmla="*/ 3 h 21"/>
                  <a:gd name="T30" fmla="*/ 0 w 2"/>
                  <a:gd name="T31" fmla="*/ 2 h 21"/>
                  <a:gd name="T32" fmla="*/ 0 w 2"/>
                  <a:gd name="T33" fmla="*/ 1 h 21"/>
                  <a:gd name="T34" fmla="*/ 0 w 2"/>
                  <a:gd name="T3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" h="21">
                    <a:moveTo>
                      <a:pt x="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6" name="Freeform 2593"/>
              <p:cNvSpPr>
                <a:spLocks/>
              </p:cNvSpPr>
              <p:nvPr/>
            </p:nvSpPr>
            <p:spPr bwMode="auto">
              <a:xfrm>
                <a:off x="2867" y="2258"/>
                <a:ext cx="198" cy="52"/>
              </a:xfrm>
              <a:custGeom>
                <a:avLst/>
                <a:gdLst>
                  <a:gd name="T0" fmla="*/ 0 w 81"/>
                  <a:gd name="T1" fmla="*/ 7 h 21"/>
                  <a:gd name="T2" fmla="*/ 2 w 81"/>
                  <a:gd name="T3" fmla="*/ 9 h 21"/>
                  <a:gd name="T4" fmla="*/ 4 w 81"/>
                  <a:gd name="T5" fmla="*/ 11 h 21"/>
                  <a:gd name="T6" fmla="*/ 6 w 81"/>
                  <a:gd name="T7" fmla="*/ 12 h 21"/>
                  <a:gd name="T8" fmla="*/ 8 w 81"/>
                  <a:gd name="T9" fmla="*/ 14 h 21"/>
                  <a:gd name="T10" fmla="*/ 10 w 81"/>
                  <a:gd name="T11" fmla="*/ 15 h 21"/>
                  <a:gd name="T12" fmla="*/ 12 w 81"/>
                  <a:gd name="T13" fmla="*/ 16 h 21"/>
                  <a:gd name="T14" fmla="*/ 14 w 81"/>
                  <a:gd name="T15" fmla="*/ 17 h 21"/>
                  <a:gd name="T16" fmla="*/ 16 w 81"/>
                  <a:gd name="T17" fmla="*/ 17 h 21"/>
                  <a:gd name="T18" fmla="*/ 18 w 81"/>
                  <a:gd name="T19" fmla="*/ 18 h 21"/>
                  <a:gd name="T20" fmla="*/ 20 w 81"/>
                  <a:gd name="T21" fmla="*/ 19 h 21"/>
                  <a:gd name="T22" fmla="*/ 22 w 81"/>
                  <a:gd name="T23" fmla="*/ 19 h 21"/>
                  <a:gd name="T24" fmla="*/ 24 w 81"/>
                  <a:gd name="T25" fmla="*/ 19 h 21"/>
                  <a:gd name="T26" fmla="*/ 26 w 81"/>
                  <a:gd name="T27" fmla="*/ 20 h 21"/>
                  <a:gd name="T28" fmla="*/ 28 w 81"/>
                  <a:gd name="T29" fmla="*/ 20 h 21"/>
                  <a:gd name="T30" fmla="*/ 30 w 81"/>
                  <a:gd name="T31" fmla="*/ 20 h 21"/>
                  <a:gd name="T32" fmla="*/ 32 w 81"/>
                  <a:gd name="T33" fmla="*/ 21 h 21"/>
                  <a:gd name="T34" fmla="*/ 34 w 81"/>
                  <a:gd name="T35" fmla="*/ 21 h 21"/>
                  <a:gd name="T36" fmla="*/ 36 w 81"/>
                  <a:gd name="T37" fmla="*/ 21 h 21"/>
                  <a:gd name="T38" fmla="*/ 38 w 81"/>
                  <a:gd name="T39" fmla="*/ 21 h 21"/>
                  <a:gd name="T40" fmla="*/ 40 w 81"/>
                  <a:gd name="T41" fmla="*/ 21 h 21"/>
                  <a:gd name="T42" fmla="*/ 42 w 81"/>
                  <a:gd name="T43" fmla="*/ 21 h 21"/>
                  <a:gd name="T44" fmla="*/ 44 w 81"/>
                  <a:gd name="T45" fmla="*/ 21 h 21"/>
                  <a:gd name="T46" fmla="*/ 46 w 81"/>
                  <a:gd name="T47" fmla="*/ 21 h 21"/>
                  <a:gd name="T48" fmla="*/ 48 w 81"/>
                  <a:gd name="T49" fmla="*/ 21 h 21"/>
                  <a:gd name="T50" fmla="*/ 50 w 81"/>
                  <a:gd name="T51" fmla="*/ 20 h 21"/>
                  <a:gd name="T52" fmla="*/ 52 w 81"/>
                  <a:gd name="T53" fmla="*/ 20 h 21"/>
                  <a:gd name="T54" fmla="*/ 54 w 81"/>
                  <a:gd name="T55" fmla="*/ 20 h 21"/>
                  <a:gd name="T56" fmla="*/ 56 w 81"/>
                  <a:gd name="T57" fmla="*/ 19 h 21"/>
                  <a:gd name="T58" fmla="*/ 58 w 81"/>
                  <a:gd name="T59" fmla="*/ 19 h 21"/>
                  <a:gd name="T60" fmla="*/ 60 w 81"/>
                  <a:gd name="T61" fmla="*/ 18 h 21"/>
                  <a:gd name="T62" fmla="*/ 62 w 81"/>
                  <a:gd name="T63" fmla="*/ 18 h 21"/>
                  <a:gd name="T64" fmla="*/ 64 w 81"/>
                  <a:gd name="T65" fmla="*/ 17 h 21"/>
                  <a:gd name="T66" fmla="*/ 66 w 81"/>
                  <a:gd name="T67" fmla="*/ 16 h 21"/>
                  <a:gd name="T68" fmla="*/ 68 w 81"/>
                  <a:gd name="T69" fmla="*/ 15 h 21"/>
                  <a:gd name="T70" fmla="*/ 70 w 81"/>
                  <a:gd name="T71" fmla="*/ 14 h 21"/>
                  <a:gd name="T72" fmla="*/ 72 w 81"/>
                  <a:gd name="T73" fmla="*/ 13 h 21"/>
                  <a:gd name="T74" fmla="*/ 74 w 81"/>
                  <a:gd name="T75" fmla="*/ 12 h 21"/>
                  <a:gd name="T76" fmla="*/ 76 w 81"/>
                  <a:gd name="T77" fmla="*/ 10 h 21"/>
                  <a:gd name="T78" fmla="*/ 78 w 81"/>
                  <a:gd name="T79" fmla="*/ 8 h 21"/>
                  <a:gd name="T80" fmla="*/ 79 w 81"/>
                  <a:gd name="T81" fmla="*/ 6 h 21"/>
                  <a:gd name="T82" fmla="*/ 80 w 81"/>
                  <a:gd name="T83" fmla="*/ 4 h 21"/>
                  <a:gd name="T84" fmla="*/ 81 w 81"/>
                  <a:gd name="T85" fmla="*/ 2 h 21"/>
                  <a:gd name="T86" fmla="*/ 81 w 81"/>
                  <a:gd name="T87" fmla="*/ 0 h 21"/>
                  <a:gd name="T88" fmla="*/ 39 w 81"/>
                  <a:gd name="T8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1" h="21">
                    <a:moveTo>
                      <a:pt x="0" y="6"/>
                    </a:moveTo>
                    <a:lnTo>
                      <a:pt x="0" y="7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2" y="19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20"/>
                    </a:lnTo>
                    <a:lnTo>
                      <a:pt x="26" y="20"/>
                    </a:lnTo>
                    <a:lnTo>
                      <a:pt x="27" y="20"/>
                    </a:lnTo>
                    <a:lnTo>
                      <a:pt x="28" y="20"/>
                    </a:lnTo>
                    <a:lnTo>
                      <a:pt x="29" y="20"/>
                    </a:lnTo>
                    <a:lnTo>
                      <a:pt x="30" y="20"/>
                    </a:lnTo>
                    <a:lnTo>
                      <a:pt x="31" y="21"/>
                    </a:lnTo>
                    <a:lnTo>
                      <a:pt x="32" y="21"/>
                    </a:lnTo>
                    <a:lnTo>
                      <a:pt x="33" y="21"/>
                    </a:lnTo>
                    <a:lnTo>
                      <a:pt x="34" y="21"/>
                    </a:lnTo>
                    <a:lnTo>
                      <a:pt x="35" y="21"/>
                    </a:lnTo>
                    <a:lnTo>
                      <a:pt x="36" y="21"/>
                    </a:lnTo>
                    <a:lnTo>
                      <a:pt x="37" y="21"/>
                    </a:lnTo>
                    <a:lnTo>
                      <a:pt x="38" y="21"/>
                    </a:lnTo>
                    <a:lnTo>
                      <a:pt x="39" y="21"/>
                    </a:lnTo>
                    <a:lnTo>
                      <a:pt x="40" y="21"/>
                    </a:lnTo>
                    <a:lnTo>
                      <a:pt x="41" y="21"/>
                    </a:lnTo>
                    <a:lnTo>
                      <a:pt x="42" y="21"/>
                    </a:lnTo>
                    <a:lnTo>
                      <a:pt x="43" y="21"/>
                    </a:lnTo>
                    <a:lnTo>
                      <a:pt x="44" y="21"/>
                    </a:lnTo>
                    <a:lnTo>
                      <a:pt x="45" y="21"/>
                    </a:lnTo>
                    <a:lnTo>
                      <a:pt x="46" y="21"/>
                    </a:lnTo>
                    <a:lnTo>
                      <a:pt x="47" y="21"/>
                    </a:lnTo>
                    <a:lnTo>
                      <a:pt x="48" y="21"/>
                    </a:lnTo>
                    <a:lnTo>
                      <a:pt x="49" y="20"/>
                    </a:lnTo>
                    <a:lnTo>
                      <a:pt x="50" y="20"/>
                    </a:lnTo>
                    <a:lnTo>
                      <a:pt x="51" y="20"/>
                    </a:lnTo>
                    <a:lnTo>
                      <a:pt x="52" y="20"/>
                    </a:lnTo>
                    <a:lnTo>
                      <a:pt x="53" y="20"/>
                    </a:lnTo>
                    <a:lnTo>
                      <a:pt x="54" y="20"/>
                    </a:lnTo>
                    <a:lnTo>
                      <a:pt x="55" y="19"/>
                    </a:lnTo>
                    <a:lnTo>
                      <a:pt x="56" y="19"/>
                    </a:lnTo>
                    <a:lnTo>
                      <a:pt x="57" y="19"/>
                    </a:lnTo>
                    <a:lnTo>
                      <a:pt x="58" y="19"/>
                    </a:lnTo>
                    <a:lnTo>
                      <a:pt x="59" y="19"/>
                    </a:lnTo>
                    <a:lnTo>
                      <a:pt x="60" y="18"/>
                    </a:lnTo>
                    <a:lnTo>
                      <a:pt x="61" y="18"/>
                    </a:lnTo>
                    <a:lnTo>
                      <a:pt x="62" y="18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5" y="17"/>
                    </a:lnTo>
                    <a:lnTo>
                      <a:pt x="66" y="16"/>
                    </a:lnTo>
                    <a:lnTo>
                      <a:pt x="67" y="16"/>
                    </a:lnTo>
                    <a:lnTo>
                      <a:pt x="68" y="15"/>
                    </a:lnTo>
                    <a:lnTo>
                      <a:pt x="69" y="15"/>
                    </a:lnTo>
                    <a:lnTo>
                      <a:pt x="70" y="14"/>
                    </a:lnTo>
                    <a:lnTo>
                      <a:pt x="71" y="14"/>
                    </a:lnTo>
                    <a:lnTo>
                      <a:pt x="72" y="13"/>
                    </a:lnTo>
                    <a:lnTo>
                      <a:pt x="73" y="12"/>
                    </a:lnTo>
                    <a:lnTo>
                      <a:pt x="74" y="12"/>
                    </a:lnTo>
                    <a:lnTo>
                      <a:pt x="75" y="11"/>
                    </a:lnTo>
                    <a:lnTo>
                      <a:pt x="76" y="10"/>
                    </a:lnTo>
                    <a:lnTo>
                      <a:pt x="77" y="9"/>
                    </a:lnTo>
                    <a:lnTo>
                      <a:pt x="78" y="8"/>
                    </a:lnTo>
                    <a:lnTo>
                      <a:pt x="79" y="7"/>
                    </a:lnTo>
                    <a:lnTo>
                      <a:pt x="79" y="6"/>
                    </a:lnTo>
                    <a:lnTo>
                      <a:pt x="80" y="5"/>
                    </a:lnTo>
                    <a:lnTo>
                      <a:pt x="80" y="4"/>
                    </a:lnTo>
                    <a:lnTo>
                      <a:pt x="81" y="3"/>
                    </a:lnTo>
                    <a:lnTo>
                      <a:pt x="81" y="2"/>
                    </a:lnTo>
                    <a:lnTo>
                      <a:pt x="81" y="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39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7" name="Freeform 2594"/>
              <p:cNvSpPr>
                <a:spLocks/>
              </p:cNvSpPr>
              <p:nvPr/>
            </p:nvSpPr>
            <p:spPr bwMode="auto">
              <a:xfrm>
                <a:off x="2867" y="2258"/>
                <a:ext cx="198" cy="86"/>
              </a:xfrm>
              <a:custGeom>
                <a:avLst/>
                <a:gdLst>
                  <a:gd name="T0" fmla="*/ 0 w 81"/>
                  <a:gd name="T1" fmla="*/ 21 h 35"/>
                  <a:gd name="T2" fmla="*/ 3 w 81"/>
                  <a:gd name="T3" fmla="*/ 24 h 35"/>
                  <a:gd name="T4" fmla="*/ 6 w 81"/>
                  <a:gd name="T5" fmla="*/ 27 h 35"/>
                  <a:gd name="T6" fmla="*/ 9 w 81"/>
                  <a:gd name="T7" fmla="*/ 28 h 35"/>
                  <a:gd name="T8" fmla="*/ 12 w 81"/>
                  <a:gd name="T9" fmla="*/ 30 h 35"/>
                  <a:gd name="T10" fmla="*/ 15 w 81"/>
                  <a:gd name="T11" fmla="*/ 31 h 35"/>
                  <a:gd name="T12" fmla="*/ 18 w 81"/>
                  <a:gd name="T13" fmla="*/ 32 h 35"/>
                  <a:gd name="T14" fmla="*/ 21 w 81"/>
                  <a:gd name="T15" fmla="*/ 33 h 35"/>
                  <a:gd name="T16" fmla="*/ 24 w 81"/>
                  <a:gd name="T17" fmla="*/ 34 h 35"/>
                  <a:gd name="T18" fmla="*/ 27 w 81"/>
                  <a:gd name="T19" fmla="*/ 34 h 35"/>
                  <a:gd name="T20" fmla="*/ 30 w 81"/>
                  <a:gd name="T21" fmla="*/ 34 h 35"/>
                  <a:gd name="T22" fmla="*/ 33 w 81"/>
                  <a:gd name="T23" fmla="*/ 35 h 35"/>
                  <a:gd name="T24" fmla="*/ 36 w 81"/>
                  <a:gd name="T25" fmla="*/ 35 h 35"/>
                  <a:gd name="T26" fmla="*/ 39 w 81"/>
                  <a:gd name="T27" fmla="*/ 35 h 35"/>
                  <a:gd name="T28" fmla="*/ 42 w 81"/>
                  <a:gd name="T29" fmla="*/ 35 h 35"/>
                  <a:gd name="T30" fmla="*/ 45 w 81"/>
                  <a:gd name="T31" fmla="*/ 35 h 35"/>
                  <a:gd name="T32" fmla="*/ 48 w 81"/>
                  <a:gd name="T33" fmla="*/ 35 h 35"/>
                  <a:gd name="T34" fmla="*/ 51 w 81"/>
                  <a:gd name="T35" fmla="*/ 34 h 35"/>
                  <a:gd name="T36" fmla="*/ 54 w 81"/>
                  <a:gd name="T37" fmla="*/ 34 h 35"/>
                  <a:gd name="T38" fmla="*/ 57 w 81"/>
                  <a:gd name="T39" fmla="*/ 33 h 35"/>
                  <a:gd name="T40" fmla="*/ 60 w 81"/>
                  <a:gd name="T41" fmla="*/ 32 h 35"/>
                  <a:gd name="T42" fmla="*/ 63 w 81"/>
                  <a:gd name="T43" fmla="*/ 31 h 35"/>
                  <a:gd name="T44" fmla="*/ 66 w 81"/>
                  <a:gd name="T45" fmla="*/ 30 h 35"/>
                  <a:gd name="T46" fmla="*/ 69 w 81"/>
                  <a:gd name="T47" fmla="*/ 29 h 35"/>
                  <a:gd name="T48" fmla="*/ 72 w 81"/>
                  <a:gd name="T49" fmla="*/ 27 h 35"/>
                  <a:gd name="T50" fmla="*/ 75 w 81"/>
                  <a:gd name="T51" fmla="*/ 25 h 35"/>
                  <a:gd name="T52" fmla="*/ 78 w 81"/>
                  <a:gd name="T53" fmla="*/ 22 h 35"/>
                  <a:gd name="T54" fmla="*/ 80 w 81"/>
                  <a:gd name="T55" fmla="*/ 19 h 35"/>
                  <a:gd name="T56" fmla="*/ 81 w 81"/>
                  <a:gd name="T57" fmla="*/ 16 h 35"/>
                  <a:gd name="T58" fmla="*/ 81 w 81"/>
                  <a:gd name="T59" fmla="*/ 14 h 35"/>
                  <a:gd name="T60" fmla="*/ 81 w 81"/>
                  <a:gd name="T61" fmla="*/ 2 h 35"/>
                  <a:gd name="T62" fmla="*/ 80 w 81"/>
                  <a:gd name="T63" fmla="*/ 5 h 35"/>
                  <a:gd name="T64" fmla="*/ 78 w 81"/>
                  <a:gd name="T65" fmla="*/ 8 h 35"/>
                  <a:gd name="T66" fmla="*/ 75 w 81"/>
                  <a:gd name="T67" fmla="*/ 11 h 35"/>
                  <a:gd name="T68" fmla="*/ 72 w 81"/>
                  <a:gd name="T69" fmla="*/ 13 h 35"/>
                  <a:gd name="T70" fmla="*/ 69 w 81"/>
                  <a:gd name="T71" fmla="*/ 15 h 35"/>
                  <a:gd name="T72" fmla="*/ 66 w 81"/>
                  <a:gd name="T73" fmla="*/ 16 h 35"/>
                  <a:gd name="T74" fmla="*/ 63 w 81"/>
                  <a:gd name="T75" fmla="*/ 17 h 35"/>
                  <a:gd name="T76" fmla="*/ 60 w 81"/>
                  <a:gd name="T77" fmla="*/ 18 h 35"/>
                  <a:gd name="T78" fmla="*/ 57 w 81"/>
                  <a:gd name="T79" fmla="*/ 19 h 35"/>
                  <a:gd name="T80" fmla="*/ 54 w 81"/>
                  <a:gd name="T81" fmla="*/ 20 h 35"/>
                  <a:gd name="T82" fmla="*/ 51 w 81"/>
                  <a:gd name="T83" fmla="*/ 20 h 35"/>
                  <a:gd name="T84" fmla="*/ 48 w 81"/>
                  <a:gd name="T85" fmla="*/ 21 h 35"/>
                  <a:gd name="T86" fmla="*/ 45 w 81"/>
                  <a:gd name="T87" fmla="*/ 21 h 35"/>
                  <a:gd name="T88" fmla="*/ 42 w 81"/>
                  <a:gd name="T89" fmla="*/ 21 h 35"/>
                  <a:gd name="T90" fmla="*/ 39 w 81"/>
                  <a:gd name="T91" fmla="*/ 21 h 35"/>
                  <a:gd name="T92" fmla="*/ 36 w 81"/>
                  <a:gd name="T93" fmla="*/ 21 h 35"/>
                  <a:gd name="T94" fmla="*/ 33 w 81"/>
                  <a:gd name="T95" fmla="*/ 21 h 35"/>
                  <a:gd name="T96" fmla="*/ 30 w 81"/>
                  <a:gd name="T97" fmla="*/ 20 h 35"/>
                  <a:gd name="T98" fmla="*/ 27 w 81"/>
                  <a:gd name="T99" fmla="*/ 20 h 35"/>
                  <a:gd name="T100" fmla="*/ 24 w 81"/>
                  <a:gd name="T101" fmla="*/ 19 h 35"/>
                  <a:gd name="T102" fmla="*/ 21 w 81"/>
                  <a:gd name="T103" fmla="*/ 19 h 35"/>
                  <a:gd name="T104" fmla="*/ 18 w 81"/>
                  <a:gd name="T105" fmla="*/ 18 h 35"/>
                  <a:gd name="T106" fmla="*/ 15 w 81"/>
                  <a:gd name="T107" fmla="*/ 17 h 35"/>
                  <a:gd name="T108" fmla="*/ 12 w 81"/>
                  <a:gd name="T109" fmla="*/ 16 h 35"/>
                  <a:gd name="T110" fmla="*/ 9 w 81"/>
                  <a:gd name="T111" fmla="*/ 14 h 35"/>
                  <a:gd name="T112" fmla="*/ 6 w 81"/>
                  <a:gd name="T113" fmla="*/ 12 h 35"/>
                  <a:gd name="T114" fmla="*/ 3 w 81"/>
                  <a:gd name="T115" fmla="*/ 10 h 35"/>
                  <a:gd name="T116" fmla="*/ 0 w 81"/>
                  <a:gd name="T117" fmla="*/ 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1" h="35">
                    <a:moveTo>
                      <a:pt x="0" y="6"/>
                    </a:moveTo>
                    <a:lnTo>
                      <a:pt x="0" y="6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2" y="23"/>
                    </a:lnTo>
                    <a:lnTo>
                      <a:pt x="3" y="24"/>
                    </a:lnTo>
                    <a:lnTo>
                      <a:pt x="4" y="25"/>
                    </a:lnTo>
                    <a:lnTo>
                      <a:pt x="5" y="26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10" y="29"/>
                    </a:lnTo>
                    <a:lnTo>
                      <a:pt x="11" y="29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4" y="31"/>
                    </a:lnTo>
                    <a:lnTo>
                      <a:pt x="15" y="31"/>
                    </a:lnTo>
                    <a:lnTo>
                      <a:pt x="16" y="31"/>
                    </a:lnTo>
                    <a:lnTo>
                      <a:pt x="17" y="32"/>
                    </a:lnTo>
                    <a:lnTo>
                      <a:pt x="18" y="32"/>
                    </a:lnTo>
                    <a:lnTo>
                      <a:pt x="19" y="32"/>
                    </a:lnTo>
                    <a:lnTo>
                      <a:pt x="20" y="33"/>
                    </a:lnTo>
                    <a:lnTo>
                      <a:pt x="21" y="33"/>
                    </a:lnTo>
                    <a:lnTo>
                      <a:pt x="22" y="33"/>
                    </a:lnTo>
                    <a:lnTo>
                      <a:pt x="23" y="33"/>
                    </a:lnTo>
                    <a:lnTo>
                      <a:pt x="24" y="34"/>
                    </a:lnTo>
                    <a:lnTo>
                      <a:pt x="25" y="34"/>
                    </a:lnTo>
                    <a:lnTo>
                      <a:pt x="26" y="34"/>
                    </a:lnTo>
                    <a:lnTo>
                      <a:pt x="27" y="34"/>
                    </a:lnTo>
                    <a:lnTo>
                      <a:pt x="28" y="34"/>
                    </a:lnTo>
                    <a:lnTo>
                      <a:pt x="29" y="34"/>
                    </a:lnTo>
                    <a:lnTo>
                      <a:pt x="30" y="34"/>
                    </a:lnTo>
                    <a:lnTo>
                      <a:pt x="31" y="35"/>
                    </a:lnTo>
                    <a:lnTo>
                      <a:pt x="32" y="35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5" y="35"/>
                    </a:lnTo>
                    <a:lnTo>
                      <a:pt x="36" y="35"/>
                    </a:lnTo>
                    <a:lnTo>
                      <a:pt x="37" y="35"/>
                    </a:lnTo>
                    <a:lnTo>
                      <a:pt x="38" y="35"/>
                    </a:lnTo>
                    <a:lnTo>
                      <a:pt x="39" y="35"/>
                    </a:lnTo>
                    <a:lnTo>
                      <a:pt x="40" y="35"/>
                    </a:lnTo>
                    <a:lnTo>
                      <a:pt x="41" y="35"/>
                    </a:lnTo>
                    <a:lnTo>
                      <a:pt x="42" y="35"/>
                    </a:lnTo>
                    <a:lnTo>
                      <a:pt x="43" y="35"/>
                    </a:lnTo>
                    <a:lnTo>
                      <a:pt x="44" y="35"/>
                    </a:lnTo>
                    <a:lnTo>
                      <a:pt x="45" y="35"/>
                    </a:lnTo>
                    <a:lnTo>
                      <a:pt x="46" y="35"/>
                    </a:lnTo>
                    <a:lnTo>
                      <a:pt x="47" y="35"/>
                    </a:lnTo>
                    <a:lnTo>
                      <a:pt x="48" y="35"/>
                    </a:lnTo>
                    <a:lnTo>
                      <a:pt x="49" y="34"/>
                    </a:lnTo>
                    <a:lnTo>
                      <a:pt x="50" y="34"/>
                    </a:lnTo>
                    <a:lnTo>
                      <a:pt x="51" y="34"/>
                    </a:lnTo>
                    <a:lnTo>
                      <a:pt x="52" y="34"/>
                    </a:lnTo>
                    <a:lnTo>
                      <a:pt x="53" y="34"/>
                    </a:lnTo>
                    <a:lnTo>
                      <a:pt x="54" y="34"/>
                    </a:lnTo>
                    <a:lnTo>
                      <a:pt x="55" y="34"/>
                    </a:lnTo>
                    <a:lnTo>
                      <a:pt x="56" y="33"/>
                    </a:lnTo>
                    <a:lnTo>
                      <a:pt x="57" y="33"/>
                    </a:lnTo>
                    <a:lnTo>
                      <a:pt x="58" y="33"/>
                    </a:lnTo>
                    <a:lnTo>
                      <a:pt x="59" y="33"/>
                    </a:lnTo>
                    <a:lnTo>
                      <a:pt x="60" y="32"/>
                    </a:lnTo>
                    <a:lnTo>
                      <a:pt x="61" y="32"/>
                    </a:lnTo>
                    <a:lnTo>
                      <a:pt x="62" y="32"/>
                    </a:lnTo>
                    <a:lnTo>
                      <a:pt x="63" y="31"/>
                    </a:lnTo>
                    <a:lnTo>
                      <a:pt x="64" y="31"/>
                    </a:lnTo>
                    <a:lnTo>
                      <a:pt x="65" y="31"/>
                    </a:lnTo>
                    <a:lnTo>
                      <a:pt x="66" y="30"/>
                    </a:lnTo>
                    <a:lnTo>
                      <a:pt x="67" y="30"/>
                    </a:lnTo>
                    <a:lnTo>
                      <a:pt x="68" y="29"/>
                    </a:lnTo>
                    <a:lnTo>
                      <a:pt x="69" y="29"/>
                    </a:lnTo>
                    <a:lnTo>
                      <a:pt x="70" y="28"/>
                    </a:lnTo>
                    <a:lnTo>
                      <a:pt x="71" y="28"/>
                    </a:lnTo>
                    <a:lnTo>
                      <a:pt x="72" y="27"/>
                    </a:lnTo>
                    <a:lnTo>
                      <a:pt x="73" y="27"/>
                    </a:lnTo>
                    <a:lnTo>
                      <a:pt x="74" y="26"/>
                    </a:lnTo>
                    <a:lnTo>
                      <a:pt x="75" y="25"/>
                    </a:lnTo>
                    <a:lnTo>
                      <a:pt x="76" y="24"/>
                    </a:lnTo>
                    <a:lnTo>
                      <a:pt x="77" y="23"/>
                    </a:lnTo>
                    <a:lnTo>
                      <a:pt x="78" y="22"/>
                    </a:lnTo>
                    <a:lnTo>
                      <a:pt x="79" y="21"/>
                    </a:lnTo>
                    <a:lnTo>
                      <a:pt x="79" y="20"/>
                    </a:lnTo>
                    <a:lnTo>
                      <a:pt x="80" y="19"/>
                    </a:lnTo>
                    <a:lnTo>
                      <a:pt x="80" y="18"/>
                    </a:lnTo>
                    <a:lnTo>
                      <a:pt x="81" y="1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1" y="0"/>
                    </a:lnTo>
                    <a:lnTo>
                      <a:pt x="81" y="1"/>
                    </a:lnTo>
                    <a:lnTo>
                      <a:pt x="81" y="2"/>
                    </a:lnTo>
                    <a:lnTo>
                      <a:pt x="81" y="3"/>
                    </a:lnTo>
                    <a:lnTo>
                      <a:pt x="80" y="4"/>
                    </a:lnTo>
                    <a:lnTo>
                      <a:pt x="80" y="5"/>
                    </a:lnTo>
                    <a:lnTo>
                      <a:pt x="79" y="6"/>
                    </a:lnTo>
                    <a:lnTo>
                      <a:pt x="79" y="7"/>
                    </a:lnTo>
                    <a:lnTo>
                      <a:pt x="78" y="8"/>
                    </a:lnTo>
                    <a:lnTo>
                      <a:pt x="77" y="9"/>
                    </a:lnTo>
                    <a:lnTo>
                      <a:pt x="76" y="10"/>
                    </a:lnTo>
                    <a:lnTo>
                      <a:pt x="75" y="11"/>
                    </a:lnTo>
                    <a:lnTo>
                      <a:pt x="74" y="12"/>
                    </a:lnTo>
                    <a:lnTo>
                      <a:pt x="73" y="12"/>
                    </a:lnTo>
                    <a:lnTo>
                      <a:pt x="72" y="13"/>
                    </a:lnTo>
                    <a:lnTo>
                      <a:pt x="71" y="14"/>
                    </a:lnTo>
                    <a:lnTo>
                      <a:pt x="70" y="14"/>
                    </a:lnTo>
                    <a:lnTo>
                      <a:pt x="69" y="15"/>
                    </a:lnTo>
                    <a:lnTo>
                      <a:pt x="68" y="15"/>
                    </a:lnTo>
                    <a:lnTo>
                      <a:pt x="67" y="16"/>
                    </a:lnTo>
                    <a:lnTo>
                      <a:pt x="66" y="16"/>
                    </a:lnTo>
                    <a:lnTo>
                      <a:pt x="65" y="17"/>
                    </a:lnTo>
                    <a:lnTo>
                      <a:pt x="64" y="17"/>
                    </a:lnTo>
                    <a:lnTo>
                      <a:pt x="63" y="17"/>
                    </a:lnTo>
                    <a:lnTo>
                      <a:pt x="62" y="18"/>
                    </a:lnTo>
                    <a:lnTo>
                      <a:pt x="61" y="18"/>
                    </a:lnTo>
                    <a:lnTo>
                      <a:pt x="60" y="18"/>
                    </a:lnTo>
                    <a:lnTo>
                      <a:pt x="59" y="19"/>
                    </a:lnTo>
                    <a:lnTo>
                      <a:pt x="58" y="19"/>
                    </a:lnTo>
                    <a:lnTo>
                      <a:pt x="57" y="19"/>
                    </a:lnTo>
                    <a:lnTo>
                      <a:pt x="56" y="19"/>
                    </a:lnTo>
                    <a:lnTo>
                      <a:pt x="55" y="19"/>
                    </a:lnTo>
                    <a:lnTo>
                      <a:pt x="54" y="20"/>
                    </a:lnTo>
                    <a:lnTo>
                      <a:pt x="53" y="20"/>
                    </a:lnTo>
                    <a:lnTo>
                      <a:pt x="52" y="20"/>
                    </a:lnTo>
                    <a:lnTo>
                      <a:pt x="51" y="20"/>
                    </a:lnTo>
                    <a:lnTo>
                      <a:pt x="50" y="20"/>
                    </a:lnTo>
                    <a:lnTo>
                      <a:pt x="49" y="20"/>
                    </a:lnTo>
                    <a:lnTo>
                      <a:pt x="48" y="21"/>
                    </a:lnTo>
                    <a:lnTo>
                      <a:pt x="47" y="21"/>
                    </a:lnTo>
                    <a:lnTo>
                      <a:pt x="46" y="21"/>
                    </a:lnTo>
                    <a:lnTo>
                      <a:pt x="45" y="21"/>
                    </a:lnTo>
                    <a:lnTo>
                      <a:pt x="44" y="21"/>
                    </a:lnTo>
                    <a:lnTo>
                      <a:pt x="43" y="21"/>
                    </a:lnTo>
                    <a:lnTo>
                      <a:pt x="42" y="21"/>
                    </a:lnTo>
                    <a:lnTo>
                      <a:pt x="41" y="21"/>
                    </a:lnTo>
                    <a:lnTo>
                      <a:pt x="40" y="21"/>
                    </a:lnTo>
                    <a:lnTo>
                      <a:pt x="39" y="21"/>
                    </a:lnTo>
                    <a:lnTo>
                      <a:pt x="38" y="21"/>
                    </a:lnTo>
                    <a:lnTo>
                      <a:pt x="37" y="21"/>
                    </a:lnTo>
                    <a:lnTo>
                      <a:pt x="36" y="21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1"/>
                    </a:lnTo>
                    <a:lnTo>
                      <a:pt x="31" y="21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8" y="20"/>
                    </a:lnTo>
                    <a:lnTo>
                      <a:pt x="27" y="20"/>
                    </a:lnTo>
                    <a:lnTo>
                      <a:pt x="26" y="20"/>
                    </a:lnTo>
                    <a:lnTo>
                      <a:pt x="25" y="20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2" y="19"/>
                    </a:lnTo>
                    <a:lnTo>
                      <a:pt x="21" y="19"/>
                    </a:lnTo>
                    <a:lnTo>
                      <a:pt x="20" y="19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4" y="17"/>
                    </a:lnTo>
                    <a:lnTo>
                      <a:pt x="13" y="16"/>
                    </a:lnTo>
                    <a:lnTo>
                      <a:pt x="12" y="16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3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8" name="Freeform 2595"/>
              <p:cNvSpPr>
                <a:spLocks/>
              </p:cNvSpPr>
              <p:nvPr/>
            </p:nvSpPr>
            <p:spPr bwMode="auto">
              <a:xfrm>
                <a:off x="2862" y="1532"/>
                <a:ext cx="193" cy="52"/>
              </a:xfrm>
              <a:custGeom>
                <a:avLst/>
                <a:gdLst>
                  <a:gd name="T0" fmla="*/ 79 w 79"/>
                  <a:gd name="T1" fmla="*/ 20 h 21"/>
                  <a:gd name="T2" fmla="*/ 79 w 79"/>
                  <a:gd name="T3" fmla="*/ 18 h 21"/>
                  <a:gd name="T4" fmla="*/ 78 w 79"/>
                  <a:gd name="T5" fmla="*/ 16 h 21"/>
                  <a:gd name="T6" fmla="*/ 77 w 79"/>
                  <a:gd name="T7" fmla="*/ 14 h 21"/>
                  <a:gd name="T8" fmla="*/ 75 w 79"/>
                  <a:gd name="T9" fmla="*/ 12 h 21"/>
                  <a:gd name="T10" fmla="*/ 73 w 79"/>
                  <a:gd name="T11" fmla="*/ 10 h 21"/>
                  <a:gd name="T12" fmla="*/ 71 w 79"/>
                  <a:gd name="T13" fmla="*/ 9 h 21"/>
                  <a:gd name="T14" fmla="*/ 69 w 79"/>
                  <a:gd name="T15" fmla="*/ 7 h 21"/>
                  <a:gd name="T16" fmla="*/ 67 w 79"/>
                  <a:gd name="T17" fmla="*/ 6 h 21"/>
                  <a:gd name="T18" fmla="*/ 65 w 79"/>
                  <a:gd name="T19" fmla="*/ 5 h 21"/>
                  <a:gd name="T20" fmla="*/ 63 w 79"/>
                  <a:gd name="T21" fmla="*/ 4 h 21"/>
                  <a:gd name="T22" fmla="*/ 61 w 79"/>
                  <a:gd name="T23" fmla="*/ 4 h 21"/>
                  <a:gd name="T24" fmla="*/ 59 w 79"/>
                  <a:gd name="T25" fmla="*/ 3 h 21"/>
                  <a:gd name="T26" fmla="*/ 57 w 79"/>
                  <a:gd name="T27" fmla="*/ 2 h 21"/>
                  <a:gd name="T28" fmla="*/ 55 w 79"/>
                  <a:gd name="T29" fmla="*/ 2 h 21"/>
                  <a:gd name="T30" fmla="*/ 53 w 79"/>
                  <a:gd name="T31" fmla="*/ 2 h 21"/>
                  <a:gd name="T32" fmla="*/ 51 w 79"/>
                  <a:gd name="T33" fmla="*/ 1 h 21"/>
                  <a:gd name="T34" fmla="*/ 49 w 79"/>
                  <a:gd name="T35" fmla="*/ 1 h 21"/>
                  <a:gd name="T36" fmla="*/ 47 w 79"/>
                  <a:gd name="T37" fmla="*/ 1 h 21"/>
                  <a:gd name="T38" fmla="*/ 45 w 79"/>
                  <a:gd name="T39" fmla="*/ 0 h 21"/>
                  <a:gd name="T40" fmla="*/ 43 w 79"/>
                  <a:gd name="T41" fmla="*/ 0 h 21"/>
                  <a:gd name="T42" fmla="*/ 41 w 79"/>
                  <a:gd name="T43" fmla="*/ 0 h 21"/>
                  <a:gd name="T44" fmla="*/ 39 w 79"/>
                  <a:gd name="T45" fmla="*/ 0 h 21"/>
                  <a:gd name="T46" fmla="*/ 37 w 79"/>
                  <a:gd name="T47" fmla="*/ 0 h 21"/>
                  <a:gd name="T48" fmla="*/ 35 w 79"/>
                  <a:gd name="T49" fmla="*/ 0 h 21"/>
                  <a:gd name="T50" fmla="*/ 33 w 79"/>
                  <a:gd name="T51" fmla="*/ 0 h 21"/>
                  <a:gd name="T52" fmla="*/ 31 w 79"/>
                  <a:gd name="T53" fmla="*/ 0 h 21"/>
                  <a:gd name="T54" fmla="*/ 29 w 79"/>
                  <a:gd name="T55" fmla="*/ 0 h 21"/>
                  <a:gd name="T56" fmla="*/ 27 w 79"/>
                  <a:gd name="T57" fmla="*/ 1 h 21"/>
                  <a:gd name="T58" fmla="*/ 25 w 79"/>
                  <a:gd name="T59" fmla="*/ 1 h 21"/>
                  <a:gd name="T60" fmla="*/ 23 w 79"/>
                  <a:gd name="T61" fmla="*/ 1 h 21"/>
                  <a:gd name="T62" fmla="*/ 21 w 79"/>
                  <a:gd name="T63" fmla="*/ 2 h 21"/>
                  <a:gd name="T64" fmla="*/ 19 w 79"/>
                  <a:gd name="T65" fmla="*/ 2 h 21"/>
                  <a:gd name="T66" fmla="*/ 17 w 79"/>
                  <a:gd name="T67" fmla="*/ 3 h 21"/>
                  <a:gd name="T68" fmla="*/ 15 w 79"/>
                  <a:gd name="T69" fmla="*/ 3 h 21"/>
                  <a:gd name="T70" fmla="*/ 13 w 79"/>
                  <a:gd name="T71" fmla="*/ 4 h 21"/>
                  <a:gd name="T72" fmla="*/ 11 w 79"/>
                  <a:gd name="T73" fmla="*/ 5 h 21"/>
                  <a:gd name="T74" fmla="*/ 9 w 79"/>
                  <a:gd name="T75" fmla="*/ 6 h 21"/>
                  <a:gd name="T76" fmla="*/ 7 w 79"/>
                  <a:gd name="T77" fmla="*/ 7 h 21"/>
                  <a:gd name="T78" fmla="*/ 5 w 79"/>
                  <a:gd name="T79" fmla="*/ 8 h 21"/>
                  <a:gd name="T80" fmla="*/ 3 w 79"/>
                  <a:gd name="T81" fmla="*/ 9 h 21"/>
                  <a:gd name="T82" fmla="*/ 1 w 79"/>
                  <a:gd name="T83" fmla="*/ 11 h 21"/>
                  <a:gd name="T84" fmla="*/ 0 w 79"/>
                  <a:gd name="T85" fmla="*/ 12 h 21"/>
                  <a:gd name="T86" fmla="*/ 79 w 79"/>
                  <a:gd name="T8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9" h="21">
                    <a:moveTo>
                      <a:pt x="79" y="21"/>
                    </a:moveTo>
                    <a:lnTo>
                      <a:pt x="79" y="20"/>
                    </a:lnTo>
                    <a:lnTo>
                      <a:pt x="79" y="19"/>
                    </a:lnTo>
                    <a:lnTo>
                      <a:pt x="79" y="18"/>
                    </a:lnTo>
                    <a:lnTo>
                      <a:pt x="78" y="17"/>
                    </a:lnTo>
                    <a:lnTo>
                      <a:pt x="78" y="16"/>
                    </a:lnTo>
                    <a:lnTo>
                      <a:pt x="77" y="15"/>
                    </a:lnTo>
                    <a:lnTo>
                      <a:pt x="77" y="14"/>
                    </a:lnTo>
                    <a:lnTo>
                      <a:pt x="76" y="13"/>
                    </a:lnTo>
                    <a:lnTo>
                      <a:pt x="75" y="12"/>
                    </a:lnTo>
                    <a:lnTo>
                      <a:pt x="74" y="11"/>
                    </a:lnTo>
                    <a:lnTo>
                      <a:pt x="73" y="10"/>
                    </a:lnTo>
                    <a:lnTo>
                      <a:pt x="72" y="9"/>
                    </a:lnTo>
                    <a:lnTo>
                      <a:pt x="71" y="9"/>
                    </a:lnTo>
                    <a:lnTo>
                      <a:pt x="70" y="8"/>
                    </a:lnTo>
                    <a:lnTo>
                      <a:pt x="69" y="7"/>
                    </a:lnTo>
                    <a:lnTo>
                      <a:pt x="68" y="7"/>
                    </a:lnTo>
                    <a:lnTo>
                      <a:pt x="67" y="6"/>
                    </a:lnTo>
                    <a:lnTo>
                      <a:pt x="66" y="6"/>
                    </a:lnTo>
                    <a:lnTo>
                      <a:pt x="65" y="5"/>
                    </a:lnTo>
                    <a:lnTo>
                      <a:pt x="64" y="5"/>
                    </a:lnTo>
                    <a:lnTo>
                      <a:pt x="63" y="4"/>
                    </a:lnTo>
                    <a:lnTo>
                      <a:pt x="62" y="4"/>
                    </a:lnTo>
                    <a:lnTo>
                      <a:pt x="61" y="4"/>
                    </a:lnTo>
                    <a:lnTo>
                      <a:pt x="60" y="3"/>
                    </a:lnTo>
                    <a:lnTo>
                      <a:pt x="59" y="3"/>
                    </a:lnTo>
                    <a:lnTo>
                      <a:pt x="58" y="3"/>
                    </a:lnTo>
                    <a:lnTo>
                      <a:pt x="57" y="2"/>
                    </a:lnTo>
                    <a:lnTo>
                      <a:pt x="56" y="2"/>
                    </a:lnTo>
                    <a:lnTo>
                      <a:pt x="55" y="2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2" y="1"/>
                    </a:lnTo>
                    <a:lnTo>
                      <a:pt x="51" y="1"/>
                    </a:lnTo>
                    <a:lnTo>
                      <a:pt x="50" y="1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47" y="1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8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8" y="21"/>
                    </a:lnTo>
                    <a:lnTo>
                      <a:pt x="79" y="21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9" name="Freeform 2596"/>
              <p:cNvSpPr>
                <a:spLocks/>
              </p:cNvSpPr>
              <p:nvPr/>
            </p:nvSpPr>
            <p:spPr bwMode="auto">
              <a:xfrm>
                <a:off x="2852" y="1562"/>
                <a:ext cx="103" cy="73"/>
              </a:xfrm>
              <a:custGeom>
                <a:avLst/>
                <a:gdLst>
                  <a:gd name="T0" fmla="*/ 4 w 42"/>
                  <a:gd name="T1" fmla="*/ 0 h 30"/>
                  <a:gd name="T2" fmla="*/ 3 w 42"/>
                  <a:gd name="T3" fmla="*/ 1 h 30"/>
                  <a:gd name="T4" fmla="*/ 2 w 42"/>
                  <a:gd name="T5" fmla="*/ 2 h 30"/>
                  <a:gd name="T6" fmla="*/ 2 w 42"/>
                  <a:gd name="T7" fmla="*/ 3 h 30"/>
                  <a:gd name="T8" fmla="*/ 1 w 42"/>
                  <a:gd name="T9" fmla="*/ 4 h 30"/>
                  <a:gd name="T10" fmla="*/ 1 w 42"/>
                  <a:gd name="T11" fmla="*/ 5 h 30"/>
                  <a:gd name="T12" fmla="*/ 0 w 42"/>
                  <a:gd name="T13" fmla="*/ 6 h 30"/>
                  <a:gd name="T14" fmla="*/ 0 w 42"/>
                  <a:gd name="T15" fmla="*/ 7 h 30"/>
                  <a:gd name="T16" fmla="*/ 0 w 42"/>
                  <a:gd name="T17" fmla="*/ 8 h 30"/>
                  <a:gd name="T18" fmla="*/ 0 w 42"/>
                  <a:gd name="T19" fmla="*/ 9 h 30"/>
                  <a:gd name="T20" fmla="*/ 0 w 42"/>
                  <a:gd name="T21" fmla="*/ 10 h 30"/>
                  <a:gd name="T22" fmla="*/ 0 w 42"/>
                  <a:gd name="T23" fmla="*/ 11 h 30"/>
                  <a:gd name="T24" fmla="*/ 0 w 42"/>
                  <a:gd name="T25" fmla="*/ 12 h 30"/>
                  <a:gd name="T26" fmla="*/ 1 w 42"/>
                  <a:gd name="T27" fmla="*/ 13 h 30"/>
                  <a:gd name="T28" fmla="*/ 1 w 42"/>
                  <a:gd name="T29" fmla="*/ 14 h 30"/>
                  <a:gd name="T30" fmla="*/ 2 w 42"/>
                  <a:gd name="T31" fmla="*/ 15 h 30"/>
                  <a:gd name="T32" fmla="*/ 2 w 42"/>
                  <a:gd name="T33" fmla="*/ 16 h 30"/>
                  <a:gd name="T34" fmla="*/ 3 w 42"/>
                  <a:gd name="T35" fmla="*/ 17 h 30"/>
                  <a:gd name="T36" fmla="*/ 4 w 42"/>
                  <a:gd name="T37" fmla="*/ 18 h 30"/>
                  <a:gd name="T38" fmla="*/ 5 w 42"/>
                  <a:gd name="T39" fmla="*/ 19 h 30"/>
                  <a:gd name="T40" fmla="*/ 6 w 42"/>
                  <a:gd name="T41" fmla="*/ 20 h 30"/>
                  <a:gd name="T42" fmla="*/ 7 w 42"/>
                  <a:gd name="T43" fmla="*/ 21 h 30"/>
                  <a:gd name="T44" fmla="*/ 8 w 42"/>
                  <a:gd name="T45" fmla="*/ 21 h 30"/>
                  <a:gd name="T46" fmla="*/ 9 w 42"/>
                  <a:gd name="T47" fmla="*/ 22 h 30"/>
                  <a:gd name="T48" fmla="*/ 10 w 42"/>
                  <a:gd name="T49" fmla="*/ 23 h 30"/>
                  <a:gd name="T50" fmla="*/ 11 w 42"/>
                  <a:gd name="T51" fmla="*/ 23 h 30"/>
                  <a:gd name="T52" fmla="*/ 12 w 42"/>
                  <a:gd name="T53" fmla="*/ 24 h 30"/>
                  <a:gd name="T54" fmla="*/ 13 w 42"/>
                  <a:gd name="T55" fmla="*/ 24 h 30"/>
                  <a:gd name="T56" fmla="*/ 14 w 42"/>
                  <a:gd name="T57" fmla="*/ 25 h 30"/>
                  <a:gd name="T58" fmla="*/ 15 w 42"/>
                  <a:gd name="T59" fmla="*/ 25 h 30"/>
                  <a:gd name="T60" fmla="*/ 16 w 42"/>
                  <a:gd name="T61" fmla="*/ 26 h 30"/>
                  <a:gd name="T62" fmla="*/ 17 w 42"/>
                  <a:gd name="T63" fmla="*/ 26 h 30"/>
                  <a:gd name="T64" fmla="*/ 18 w 42"/>
                  <a:gd name="T65" fmla="*/ 26 h 30"/>
                  <a:gd name="T66" fmla="*/ 19 w 42"/>
                  <a:gd name="T67" fmla="*/ 27 h 30"/>
                  <a:gd name="T68" fmla="*/ 20 w 42"/>
                  <a:gd name="T69" fmla="*/ 27 h 30"/>
                  <a:gd name="T70" fmla="*/ 21 w 42"/>
                  <a:gd name="T71" fmla="*/ 27 h 30"/>
                  <a:gd name="T72" fmla="*/ 22 w 42"/>
                  <a:gd name="T73" fmla="*/ 28 h 30"/>
                  <a:gd name="T74" fmla="*/ 23 w 42"/>
                  <a:gd name="T75" fmla="*/ 28 h 30"/>
                  <a:gd name="T76" fmla="*/ 24 w 42"/>
                  <a:gd name="T77" fmla="*/ 28 h 30"/>
                  <a:gd name="T78" fmla="*/ 25 w 42"/>
                  <a:gd name="T79" fmla="*/ 28 h 30"/>
                  <a:gd name="T80" fmla="*/ 26 w 42"/>
                  <a:gd name="T81" fmla="*/ 28 h 30"/>
                  <a:gd name="T82" fmla="*/ 27 w 42"/>
                  <a:gd name="T83" fmla="*/ 29 h 30"/>
                  <a:gd name="T84" fmla="*/ 28 w 42"/>
                  <a:gd name="T85" fmla="*/ 29 h 30"/>
                  <a:gd name="T86" fmla="*/ 29 w 42"/>
                  <a:gd name="T87" fmla="*/ 29 h 30"/>
                  <a:gd name="T88" fmla="*/ 30 w 42"/>
                  <a:gd name="T89" fmla="*/ 29 h 30"/>
                  <a:gd name="T90" fmla="*/ 31 w 42"/>
                  <a:gd name="T91" fmla="*/ 29 h 30"/>
                  <a:gd name="T92" fmla="*/ 32 w 42"/>
                  <a:gd name="T93" fmla="*/ 29 h 30"/>
                  <a:gd name="T94" fmla="*/ 33 w 42"/>
                  <a:gd name="T95" fmla="*/ 30 h 30"/>
                  <a:gd name="T96" fmla="*/ 34 w 42"/>
                  <a:gd name="T97" fmla="*/ 30 h 30"/>
                  <a:gd name="T98" fmla="*/ 35 w 42"/>
                  <a:gd name="T99" fmla="*/ 30 h 30"/>
                  <a:gd name="T100" fmla="*/ 36 w 42"/>
                  <a:gd name="T101" fmla="*/ 30 h 30"/>
                  <a:gd name="T102" fmla="*/ 37 w 42"/>
                  <a:gd name="T103" fmla="*/ 30 h 30"/>
                  <a:gd name="T104" fmla="*/ 38 w 42"/>
                  <a:gd name="T105" fmla="*/ 30 h 30"/>
                  <a:gd name="T106" fmla="*/ 39 w 42"/>
                  <a:gd name="T107" fmla="*/ 30 h 30"/>
                  <a:gd name="T108" fmla="*/ 40 w 42"/>
                  <a:gd name="T109" fmla="*/ 30 h 30"/>
                  <a:gd name="T110" fmla="*/ 40 w 42"/>
                  <a:gd name="T111" fmla="*/ 30 h 30"/>
                  <a:gd name="T112" fmla="*/ 42 w 42"/>
                  <a:gd name="T113" fmla="*/ 9 h 30"/>
                  <a:gd name="T114" fmla="*/ 4 w 42"/>
                  <a:gd name="T1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2" h="30">
                    <a:moveTo>
                      <a:pt x="4" y="0"/>
                    </a:moveTo>
                    <a:lnTo>
                      <a:pt x="3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3" y="17"/>
                    </a:lnTo>
                    <a:lnTo>
                      <a:pt x="4" y="18"/>
                    </a:lnTo>
                    <a:lnTo>
                      <a:pt x="5" y="19"/>
                    </a:lnTo>
                    <a:lnTo>
                      <a:pt x="6" y="20"/>
                    </a:lnTo>
                    <a:lnTo>
                      <a:pt x="7" y="21"/>
                    </a:lnTo>
                    <a:lnTo>
                      <a:pt x="8" y="21"/>
                    </a:lnTo>
                    <a:lnTo>
                      <a:pt x="9" y="22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4" y="25"/>
                    </a:lnTo>
                    <a:lnTo>
                      <a:pt x="15" y="25"/>
                    </a:lnTo>
                    <a:lnTo>
                      <a:pt x="16" y="26"/>
                    </a:lnTo>
                    <a:lnTo>
                      <a:pt x="17" y="26"/>
                    </a:lnTo>
                    <a:lnTo>
                      <a:pt x="18" y="26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1" y="27"/>
                    </a:lnTo>
                    <a:lnTo>
                      <a:pt x="22" y="28"/>
                    </a:lnTo>
                    <a:lnTo>
                      <a:pt x="23" y="28"/>
                    </a:lnTo>
                    <a:lnTo>
                      <a:pt x="24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7" y="29"/>
                    </a:lnTo>
                    <a:lnTo>
                      <a:pt x="28" y="29"/>
                    </a:lnTo>
                    <a:lnTo>
                      <a:pt x="29" y="29"/>
                    </a:lnTo>
                    <a:lnTo>
                      <a:pt x="30" y="29"/>
                    </a:lnTo>
                    <a:lnTo>
                      <a:pt x="31" y="29"/>
                    </a:lnTo>
                    <a:lnTo>
                      <a:pt x="32" y="29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5" y="30"/>
                    </a:lnTo>
                    <a:lnTo>
                      <a:pt x="36" y="30"/>
                    </a:lnTo>
                    <a:lnTo>
                      <a:pt x="37" y="30"/>
                    </a:lnTo>
                    <a:lnTo>
                      <a:pt x="38" y="30"/>
                    </a:lnTo>
                    <a:lnTo>
                      <a:pt x="39" y="30"/>
                    </a:lnTo>
                    <a:lnTo>
                      <a:pt x="40" y="30"/>
                    </a:lnTo>
                    <a:lnTo>
                      <a:pt x="40" y="30"/>
                    </a:lnTo>
                    <a:lnTo>
                      <a:pt x="42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0" name="Freeform 2597"/>
              <p:cNvSpPr>
                <a:spLocks/>
              </p:cNvSpPr>
              <p:nvPr/>
            </p:nvSpPr>
            <p:spPr bwMode="auto">
              <a:xfrm>
                <a:off x="2852" y="1584"/>
                <a:ext cx="98" cy="88"/>
              </a:xfrm>
              <a:custGeom>
                <a:avLst/>
                <a:gdLst>
                  <a:gd name="T0" fmla="*/ 0 w 40"/>
                  <a:gd name="T1" fmla="*/ 0 h 36"/>
                  <a:gd name="T2" fmla="*/ 0 w 40"/>
                  <a:gd name="T3" fmla="*/ 16 h 36"/>
                  <a:gd name="T4" fmla="*/ 0 w 40"/>
                  <a:gd name="T5" fmla="*/ 18 h 36"/>
                  <a:gd name="T6" fmla="*/ 1 w 40"/>
                  <a:gd name="T7" fmla="*/ 20 h 36"/>
                  <a:gd name="T8" fmla="*/ 2 w 40"/>
                  <a:gd name="T9" fmla="*/ 22 h 36"/>
                  <a:gd name="T10" fmla="*/ 4 w 40"/>
                  <a:gd name="T11" fmla="*/ 24 h 36"/>
                  <a:gd name="T12" fmla="*/ 6 w 40"/>
                  <a:gd name="T13" fmla="*/ 26 h 36"/>
                  <a:gd name="T14" fmla="*/ 8 w 40"/>
                  <a:gd name="T15" fmla="*/ 27 h 36"/>
                  <a:gd name="T16" fmla="*/ 10 w 40"/>
                  <a:gd name="T17" fmla="*/ 29 h 36"/>
                  <a:gd name="T18" fmla="*/ 12 w 40"/>
                  <a:gd name="T19" fmla="*/ 30 h 36"/>
                  <a:gd name="T20" fmla="*/ 14 w 40"/>
                  <a:gd name="T21" fmla="*/ 31 h 36"/>
                  <a:gd name="T22" fmla="*/ 16 w 40"/>
                  <a:gd name="T23" fmla="*/ 32 h 36"/>
                  <a:gd name="T24" fmla="*/ 18 w 40"/>
                  <a:gd name="T25" fmla="*/ 32 h 36"/>
                  <a:gd name="T26" fmla="*/ 20 w 40"/>
                  <a:gd name="T27" fmla="*/ 33 h 36"/>
                  <a:gd name="T28" fmla="*/ 22 w 40"/>
                  <a:gd name="T29" fmla="*/ 34 h 36"/>
                  <a:gd name="T30" fmla="*/ 24 w 40"/>
                  <a:gd name="T31" fmla="*/ 34 h 36"/>
                  <a:gd name="T32" fmla="*/ 26 w 40"/>
                  <a:gd name="T33" fmla="*/ 34 h 36"/>
                  <a:gd name="T34" fmla="*/ 28 w 40"/>
                  <a:gd name="T35" fmla="*/ 35 h 36"/>
                  <a:gd name="T36" fmla="*/ 30 w 40"/>
                  <a:gd name="T37" fmla="*/ 35 h 36"/>
                  <a:gd name="T38" fmla="*/ 32 w 40"/>
                  <a:gd name="T39" fmla="*/ 35 h 36"/>
                  <a:gd name="T40" fmla="*/ 34 w 40"/>
                  <a:gd name="T41" fmla="*/ 36 h 36"/>
                  <a:gd name="T42" fmla="*/ 36 w 40"/>
                  <a:gd name="T43" fmla="*/ 36 h 36"/>
                  <a:gd name="T44" fmla="*/ 38 w 40"/>
                  <a:gd name="T45" fmla="*/ 36 h 36"/>
                  <a:gd name="T46" fmla="*/ 40 w 40"/>
                  <a:gd name="T47" fmla="*/ 36 h 36"/>
                  <a:gd name="T48" fmla="*/ 40 w 40"/>
                  <a:gd name="T49" fmla="*/ 21 h 36"/>
                  <a:gd name="T50" fmla="*/ 38 w 40"/>
                  <a:gd name="T51" fmla="*/ 21 h 36"/>
                  <a:gd name="T52" fmla="*/ 36 w 40"/>
                  <a:gd name="T53" fmla="*/ 21 h 36"/>
                  <a:gd name="T54" fmla="*/ 34 w 40"/>
                  <a:gd name="T55" fmla="*/ 21 h 36"/>
                  <a:gd name="T56" fmla="*/ 32 w 40"/>
                  <a:gd name="T57" fmla="*/ 20 h 36"/>
                  <a:gd name="T58" fmla="*/ 30 w 40"/>
                  <a:gd name="T59" fmla="*/ 20 h 36"/>
                  <a:gd name="T60" fmla="*/ 28 w 40"/>
                  <a:gd name="T61" fmla="*/ 20 h 36"/>
                  <a:gd name="T62" fmla="*/ 26 w 40"/>
                  <a:gd name="T63" fmla="*/ 19 h 36"/>
                  <a:gd name="T64" fmla="*/ 24 w 40"/>
                  <a:gd name="T65" fmla="*/ 19 h 36"/>
                  <a:gd name="T66" fmla="*/ 22 w 40"/>
                  <a:gd name="T67" fmla="*/ 19 h 36"/>
                  <a:gd name="T68" fmla="*/ 20 w 40"/>
                  <a:gd name="T69" fmla="*/ 18 h 36"/>
                  <a:gd name="T70" fmla="*/ 18 w 40"/>
                  <a:gd name="T71" fmla="*/ 17 h 36"/>
                  <a:gd name="T72" fmla="*/ 16 w 40"/>
                  <a:gd name="T73" fmla="*/ 17 h 36"/>
                  <a:gd name="T74" fmla="*/ 14 w 40"/>
                  <a:gd name="T75" fmla="*/ 16 h 36"/>
                  <a:gd name="T76" fmla="*/ 12 w 40"/>
                  <a:gd name="T77" fmla="*/ 15 h 36"/>
                  <a:gd name="T78" fmla="*/ 10 w 40"/>
                  <a:gd name="T79" fmla="*/ 14 h 36"/>
                  <a:gd name="T80" fmla="*/ 8 w 40"/>
                  <a:gd name="T81" fmla="*/ 12 h 36"/>
                  <a:gd name="T82" fmla="*/ 6 w 40"/>
                  <a:gd name="T83" fmla="*/ 11 h 36"/>
                  <a:gd name="T84" fmla="*/ 4 w 40"/>
                  <a:gd name="T85" fmla="*/ 9 h 36"/>
                  <a:gd name="T86" fmla="*/ 2 w 40"/>
                  <a:gd name="T87" fmla="*/ 7 h 36"/>
                  <a:gd name="T88" fmla="*/ 1 w 40"/>
                  <a:gd name="T89" fmla="*/ 5 h 36"/>
                  <a:gd name="T90" fmla="*/ 0 w 40"/>
                  <a:gd name="T91" fmla="*/ 3 h 36"/>
                  <a:gd name="T92" fmla="*/ 0 w 40"/>
                  <a:gd name="T93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" h="36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3" y="23"/>
                    </a:lnTo>
                    <a:lnTo>
                      <a:pt x="4" y="24"/>
                    </a:lnTo>
                    <a:lnTo>
                      <a:pt x="5" y="25"/>
                    </a:lnTo>
                    <a:lnTo>
                      <a:pt x="6" y="26"/>
                    </a:lnTo>
                    <a:lnTo>
                      <a:pt x="7" y="27"/>
                    </a:lnTo>
                    <a:lnTo>
                      <a:pt x="8" y="27"/>
                    </a:lnTo>
                    <a:lnTo>
                      <a:pt x="9" y="28"/>
                    </a:lnTo>
                    <a:lnTo>
                      <a:pt x="10" y="29"/>
                    </a:lnTo>
                    <a:lnTo>
                      <a:pt x="11" y="29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4" y="31"/>
                    </a:lnTo>
                    <a:lnTo>
                      <a:pt x="15" y="31"/>
                    </a:lnTo>
                    <a:lnTo>
                      <a:pt x="16" y="32"/>
                    </a:lnTo>
                    <a:lnTo>
                      <a:pt x="17" y="32"/>
                    </a:lnTo>
                    <a:lnTo>
                      <a:pt x="18" y="32"/>
                    </a:lnTo>
                    <a:lnTo>
                      <a:pt x="19" y="33"/>
                    </a:lnTo>
                    <a:lnTo>
                      <a:pt x="20" y="33"/>
                    </a:lnTo>
                    <a:lnTo>
                      <a:pt x="21" y="33"/>
                    </a:lnTo>
                    <a:lnTo>
                      <a:pt x="22" y="34"/>
                    </a:lnTo>
                    <a:lnTo>
                      <a:pt x="23" y="34"/>
                    </a:lnTo>
                    <a:lnTo>
                      <a:pt x="24" y="34"/>
                    </a:lnTo>
                    <a:lnTo>
                      <a:pt x="25" y="34"/>
                    </a:lnTo>
                    <a:lnTo>
                      <a:pt x="26" y="34"/>
                    </a:lnTo>
                    <a:lnTo>
                      <a:pt x="27" y="35"/>
                    </a:lnTo>
                    <a:lnTo>
                      <a:pt x="28" y="35"/>
                    </a:lnTo>
                    <a:lnTo>
                      <a:pt x="29" y="35"/>
                    </a:lnTo>
                    <a:lnTo>
                      <a:pt x="30" y="35"/>
                    </a:lnTo>
                    <a:lnTo>
                      <a:pt x="31" y="35"/>
                    </a:lnTo>
                    <a:lnTo>
                      <a:pt x="32" y="35"/>
                    </a:lnTo>
                    <a:lnTo>
                      <a:pt x="33" y="36"/>
                    </a:lnTo>
                    <a:lnTo>
                      <a:pt x="34" y="36"/>
                    </a:lnTo>
                    <a:lnTo>
                      <a:pt x="35" y="36"/>
                    </a:lnTo>
                    <a:lnTo>
                      <a:pt x="36" y="36"/>
                    </a:lnTo>
                    <a:lnTo>
                      <a:pt x="37" y="36"/>
                    </a:lnTo>
                    <a:lnTo>
                      <a:pt x="38" y="36"/>
                    </a:lnTo>
                    <a:lnTo>
                      <a:pt x="39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21"/>
                    </a:lnTo>
                    <a:lnTo>
                      <a:pt x="39" y="21"/>
                    </a:lnTo>
                    <a:lnTo>
                      <a:pt x="38" y="21"/>
                    </a:lnTo>
                    <a:lnTo>
                      <a:pt x="37" y="21"/>
                    </a:lnTo>
                    <a:lnTo>
                      <a:pt x="36" y="21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0"/>
                    </a:lnTo>
                    <a:lnTo>
                      <a:pt x="31" y="20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8" y="20"/>
                    </a:lnTo>
                    <a:lnTo>
                      <a:pt x="27" y="20"/>
                    </a:lnTo>
                    <a:lnTo>
                      <a:pt x="26" y="19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2" y="19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9" y="18"/>
                    </a:lnTo>
                    <a:lnTo>
                      <a:pt x="18" y="17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5" y="10"/>
                    </a:lnTo>
                    <a:lnTo>
                      <a:pt x="4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1" name="Freeform 2598"/>
              <p:cNvSpPr>
                <a:spLocks/>
              </p:cNvSpPr>
              <p:nvPr/>
            </p:nvSpPr>
            <p:spPr bwMode="auto">
              <a:xfrm>
                <a:off x="2950" y="1584"/>
                <a:ext cx="105" cy="51"/>
              </a:xfrm>
              <a:custGeom>
                <a:avLst/>
                <a:gdLst>
                  <a:gd name="T0" fmla="*/ 0 w 43"/>
                  <a:gd name="T1" fmla="*/ 21 h 21"/>
                  <a:gd name="T2" fmla="*/ 1 w 43"/>
                  <a:gd name="T3" fmla="*/ 21 h 21"/>
                  <a:gd name="T4" fmla="*/ 2 w 43"/>
                  <a:gd name="T5" fmla="*/ 21 h 21"/>
                  <a:gd name="T6" fmla="*/ 3 w 43"/>
                  <a:gd name="T7" fmla="*/ 21 h 21"/>
                  <a:gd name="T8" fmla="*/ 4 w 43"/>
                  <a:gd name="T9" fmla="*/ 21 h 21"/>
                  <a:gd name="T10" fmla="*/ 5 w 43"/>
                  <a:gd name="T11" fmla="*/ 21 h 21"/>
                  <a:gd name="T12" fmla="*/ 6 w 43"/>
                  <a:gd name="T13" fmla="*/ 21 h 21"/>
                  <a:gd name="T14" fmla="*/ 7 w 43"/>
                  <a:gd name="T15" fmla="*/ 21 h 21"/>
                  <a:gd name="T16" fmla="*/ 8 w 43"/>
                  <a:gd name="T17" fmla="*/ 21 h 21"/>
                  <a:gd name="T18" fmla="*/ 9 w 43"/>
                  <a:gd name="T19" fmla="*/ 21 h 21"/>
                  <a:gd name="T20" fmla="*/ 10 w 43"/>
                  <a:gd name="T21" fmla="*/ 21 h 21"/>
                  <a:gd name="T22" fmla="*/ 11 w 43"/>
                  <a:gd name="T23" fmla="*/ 20 h 21"/>
                  <a:gd name="T24" fmla="*/ 12 w 43"/>
                  <a:gd name="T25" fmla="*/ 20 h 21"/>
                  <a:gd name="T26" fmla="*/ 13 w 43"/>
                  <a:gd name="T27" fmla="*/ 20 h 21"/>
                  <a:gd name="T28" fmla="*/ 14 w 43"/>
                  <a:gd name="T29" fmla="*/ 20 h 21"/>
                  <a:gd name="T30" fmla="*/ 15 w 43"/>
                  <a:gd name="T31" fmla="*/ 20 h 21"/>
                  <a:gd name="T32" fmla="*/ 16 w 43"/>
                  <a:gd name="T33" fmla="*/ 20 h 21"/>
                  <a:gd name="T34" fmla="*/ 17 w 43"/>
                  <a:gd name="T35" fmla="*/ 19 h 21"/>
                  <a:gd name="T36" fmla="*/ 18 w 43"/>
                  <a:gd name="T37" fmla="*/ 19 h 21"/>
                  <a:gd name="T38" fmla="*/ 19 w 43"/>
                  <a:gd name="T39" fmla="*/ 19 h 21"/>
                  <a:gd name="T40" fmla="*/ 20 w 43"/>
                  <a:gd name="T41" fmla="*/ 19 h 21"/>
                  <a:gd name="T42" fmla="*/ 21 w 43"/>
                  <a:gd name="T43" fmla="*/ 19 h 21"/>
                  <a:gd name="T44" fmla="*/ 22 w 43"/>
                  <a:gd name="T45" fmla="*/ 18 h 21"/>
                  <a:gd name="T46" fmla="*/ 23 w 43"/>
                  <a:gd name="T47" fmla="*/ 18 h 21"/>
                  <a:gd name="T48" fmla="*/ 24 w 43"/>
                  <a:gd name="T49" fmla="*/ 18 h 21"/>
                  <a:gd name="T50" fmla="*/ 25 w 43"/>
                  <a:gd name="T51" fmla="*/ 17 h 21"/>
                  <a:gd name="T52" fmla="*/ 26 w 43"/>
                  <a:gd name="T53" fmla="*/ 17 h 21"/>
                  <a:gd name="T54" fmla="*/ 27 w 43"/>
                  <a:gd name="T55" fmla="*/ 17 h 21"/>
                  <a:gd name="T56" fmla="*/ 28 w 43"/>
                  <a:gd name="T57" fmla="*/ 16 h 21"/>
                  <a:gd name="T58" fmla="*/ 29 w 43"/>
                  <a:gd name="T59" fmla="*/ 16 h 21"/>
                  <a:gd name="T60" fmla="*/ 30 w 43"/>
                  <a:gd name="T61" fmla="*/ 15 h 21"/>
                  <a:gd name="T62" fmla="*/ 31 w 43"/>
                  <a:gd name="T63" fmla="*/ 15 h 21"/>
                  <a:gd name="T64" fmla="*/ 32 w 43"/>
                  <a:gd name="T65" fmla="*/ 14 h 21"/>
                  <a:gd name="T66" fmla="*/ 33 w 43"/>
                  <a:gd name="T67" fmla="*/ 14 h 21"/>
                  <a:gd name="T68" fmla="*/ 34 w 43"/>
                  <a:gd name="T69" fmla="*/ 13 h 21"/>
                  <a:gd name="T70" fmla="*/ 35 w 43"/>
                  <a:gd name="T71" fmla="*/ 12 h 21"/>
                  <a:gd name="T72" fmla="*/ 36 w 43"/>
                  <a:gd name="T73" fmla="*/ 12 h 21"/>
                  <a:gd name="T74" fmla="*/ 37 w 43"/>
                  <a:gd name="T75" fmla="*/ 11 h 21"/>
                  <a:gd name="T76" fmla="*/ 38 w 43"/>
                  <a:gd name="T77" fmla="*/ 10 h 21"/>
                  <a:gd name="T78" fmla="*/ 39 w 43"/>
                  <a:gd name="T79" fmla="*/ 9 h 21"/>
                  <a:gd name="T80" fmla="*/ 40 w 43"/>
                  <a:gd name="T81" fmla="*/ 8 h 21"/>
                  <a:gd name="T82" fmla="*/ 41 w 43"/>
                  <a:gd name="T83" fmla="*/ 7 h 21"/>
                  <a:gd name="T84" fmla="*/ 41 w 43"/>
                  <a:gd name="T85" fmla="*/ 6 h 21"/>
                  <a:gd name="T86" fmla="*/ 42 w 43"/>
                  <a:gd name="T87" fmla="*/ 5 h 21"/>
                  <a:gd name="T88" fmla="*/ 42 w 43"/>
                  <a:gd name="T89" fmla="*/ 4 h 21"/>
                  <a:gd name="T90" fmla="*/ 43 w 43"/>
                  <a:gd name="T91" fmla="*/ 3 h 21"/>
                  <a:gd name="T92" fmla="*/ 43 w 43"/>
                  <a:gd name="T93" fmla="*/ 2 h 21"/>
                  <a:gd name="T94" fmla="*/ 43 w 43"/>
                  <a:gd name="T95" fmla="*/ 1 h 21"/>
                  <a:gd name="T96" fmla="*/ 43 w 43"/>
                  <a:gd name="T97" fmla="*/ 0 h 21"/>
                  <a:gd name="T98" fmla="*/ 43 w 43"/>
                  <a:gd name="T99" fmla="*/ 0 h 21"/>
                  <a:gd name="T100" fmla="*/ 2 w 43"/>
                  <a:gd name="T101" fmla="*/ 0 h 21"/>
                  <a:gd name="T102" fmla="*/ 0 w 43"/>
                  <a:gd name="T10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3" h="21">
                    <a:moveTo>
                      <a:pt x="0" y="21"/>
                    </a:moveTo>
                    <a:lnTo>
                      <a:pt x="1" y="21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4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24" y="18"/>
                    </a:lnTo>
                    <a:lnTo>
                      <a:pt x="25" y="17"/>
                    </a:lnTo>
                    <a:lnTo>
                      <a:pt x="26" y="17"/>
                    </a:lnTo>
                    <a:lnTo>
                      <a:pt x="27" y="17"/>
                    </a:lnTo>
                    <a:lnTo>
                      <a:pt x="28" y="16"/>
                    </a:lnTo>
                    <a:lnTo>
                      <a:pt x="29" y="16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4" y="13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7" y="11"/>
                    </a:lnTo>
                    <a:lnTo>
                      <a:pt x="38" y="10"/>
                    </a:lnTo>
                    <a:lnTo>
                      <a:pt x="39" y="9"/>
                    </a:lnTo>
                    <a:lnTo>
                      <a:pt x="40" y="8"/>
                    </a:lnTo>
                    <a:lnTo>
                      <a:pt x="41" y="7"/>
                    </a:lnTo>
                    <a:lnTo>
                      <a:pt x="41" y="6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3" y="3"/>
                    </a:lnTo>
                    <a:lnTo>
                      <a:pt x="43" y="2"/>
                    </a:lnTo>
                    <a:lnTo>
                      <a:pt x="43" y="1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2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2" name="Freeform 2599"/>
              <p:cNvSpPr>
                <a:spLocks/>
              </p:cNvSpPr>
              <p:nvPr/>
            </p:nvSpPr>
            <p:spPr bwMode="auto">
              <a:xfrm>
                <a:off x="2950" y="1584"/>
                <a:ext cx="105" cy="88"/>
              </a:xfrm>
              <a:custGeom>
                <a:avLst/>
                <a:gdLst>
                  <a:gd name="T0" fmla="*/ 0 w 43"/>
                  <a:gd name="T1" fmla="*/ 21 h 36"/>
                  <a:gd name="T2" fmla="*/ 1 w 43"/>
                  <a:gd name="T3" fmla="*/ 36 h 36"/>
                  <a:gd name="T4" fmla="*/ 3 w 43"/>
                  <a:gd name="T5" fmla="*/ 36 h 36"/>
                  <a:gd name="T6" fmla="*/ 5 w 43"/>
                  <a:gd name="T7" fmla="*/ 36 h 36"/>
                  <a:gd name="T8" fmla="*/ 7 w 43"/>
                  <a:gd name="T9" fmla="*/ 36 h 36"/>
                  <a:gd name="T10" fmla="*/ 9 w 43"/>
                  <a:gd name="T11" fmla="*/ 36 h 36"/>
                  <a:gd name="T12" fmla="*/ 11 w 43"/>
                  <a:gd name="T13" fmla="*/ 35 h 36"/>
                  <a:gd name="T14" fmla="*/ 13 w 43"/>
                  <a:gd name="T15" fmla="*/ 35 h 36"/>
                  <a:gd name="T16" fmla="*/ 15 w 43"/>
                  <a:gd name="T17" fmla="*/ 35 h 36"/>
                  <a:gd name="T18" fmla="*/ 17 w 43"/>
                  <a:gd name="T19" fmla="*/ 34 h 36"/>
                  <a:gd name="T20" fmla="*/ 19 w 43"/>
                  <a:gd name="T21" fmla="*/ 34 h 36"/>
                  <a:gd name="T22" fmla="*/ 21 w 43"/>
                  <a:gd name="T23" fmla="*/ 34 h 36"/>
                  <a:gd name="T24" fmla="*/ 23 w 43"/>
                  <a:gd name="T25" fmla="*/ 33 h 36"/>
                  <a:gd name="T26" fmla="*/ 25 w 43"/>
                  <a:gd name="T27" fmla="*/ 32 h 36"/>
                  <a:gd name="T28" fmla="*/ 27 w 43"/>
                  <a:gd name="T29" fmla="*/ 32 h 36"/>
                  <a:gd name="T30" fmla="*/ 29 w 43"/>
                  <a:gd name="T31" fmla="*/ 31 h 36"/>
                  <a:gd name="T32" fmla="*/ 31 w 43"/>
                  <a:gd name="T33" fmla="*/ 30 h 36"/>
                  <a:gd name="T34" fmla="*/ 33 w 43"/>
                  <a:gd name="T35" fmla="*/ 29 h 36"/>
                  <a:gd name="T36" fmla="*/ 35 w 43"/>
                  <a:gd name="T37" fmla="*/ 27 h 36"/>
                  <a:gd name="T38" fmla="*/ 37 w 43"/>
                  <a:gd name="T39" fmla="*/ 26 h 36"/>
                  <a:gd name="T40" fmla="*/ 39 w 43"/>
                  <a:gd name="T41" fmla="*/ 24 h 36"/>
                  <a:gd name="T42" fmla="*/ 41 w 43"/>
                  <a:gd name="T43" fmla="*/ 22 h 36"/>
                  <a:gd name="T44" fmla="*/ 42 w 43"/>
                  <a:gd name="T45" fmla="*/ 20 h 36"/>
                  <a:gd name="T46" fmla="*/ 43 w 43"/>
                  <a:gd name="T47" fmla="*/ 18 h 36"/>
                  <a:gd name="T48" fmla="*/ 43 w 43"/>
                  <a:gd name="T49" fmla="*/ 16 h 36"/>
                  <a:gd name="T50" fmla="*/ 43 w 43"/>
                  <a:gd name="T51" fmla="*/ 15 h 36"/>
                  <a:gd name="T52" fmla="*/ 43 w 43"/>
                  <a:gd name="T53" fmla="*/ 1 h 36"/>
                  <a:gd name="T54" fmla="*/ 43 w 43"/>
                  <a:gd name="T55" fmla="*/ 3 h 36"/>
                  <a:gd name="T56" fmla="*/ 42 w 43"/>
                  <a:gd name="T57" fmla="*/ 5 h 36"/>
                  <a:gd name="T58" fmla="*/ 41 w 43"/>
                  <a:gd name="T59" fmla="*/ 7 h 36"/>
                  <a:gd name="T60" fmla="*/ 39 w 43"/>
                  <a:gd name="T61" fmla="*/ 9 h 36"/>
                  <a:gd name="T62" fmla="*/ 37 w 43"/>
                  <a:gd name="T63" fmla="*/ 11 h 36"/>
                  <a:gd name="T64" fmla="*/ 35 w 43"/>
                  <a:gd name="T65" fmla="*/ 12 h 36"/>
                  <a:gd name="T66" fmla="*/ 33 w 43"/>
                  <a:gd name="T67" fmla="*/ 14 h 36"/>
                  <a:gd name="T68" fmla="*/ 31 w 43"/>
                  <a:gd name="T69" fmla="*/ 15 h 36"/>
                  <a:gd name="T70" fmla="*/ 29 w 43"/>
                  <a:gd name="T71" fmla="*/ 16 h 36"/>
                  <a:gd name="T72" fmla="*/ 27 w 43"/>
                  <a:gd name="T73" fmla="*/ 17 h 36"/>
                  <a:gd name="T74" fmla="*/ 25 w 43"/>
                  <a:gd name="T75" fmla="*/ 17 h 36"/>
                  <a:gd name="T76" fmla="*/ 23 w 43"/>
                  <a:gd name="T77" fmla="*/ 18 h 36"/>
                  <a:gd name="T78" fmla="*/ 21 w 43"/>
                  <a:gd name="T79" fmla="*/ 19 h 36"/>
                  <a:gd name="T80" fmla="*/ 19 w 43"/>
                  <a:gd name="T81" fmla="*/ 19 h 36"/>
                  <a:gd name="T82" fmla="*/ 17 w 43"/>
                  <a:gd name="T83" fmla="*/ 19 h 36"/>
                  <a:gd name="T84" fmla="*/ 15 w 43"/>
                  <a:gd name="T85" fmla="*/ 20 h 36"/>
                  <a:gd name="T86" fmla="*/ 13 w 43"/>
                  <a:gd name="T87" fmla="*/ 20 h 36"/>
                  <a:gd name="T88" fmla="*/ 11 w 43"/>
                  <a:gd name="T89" fmla="*/ 20 h 36"/>
                  <a:gd name="T90" fmla="*/ 9 w 43"/>
                  <a:gd name="T91" fmla="*/ 21 h 36"/>
                  <a:gd name="T92" fmla="*/ 7 w 43"/>
                  <a:gd name="T93" fmla="*/ 21 h 36"/>
                  <a:gd name="T94" fmla="*/ 5 w 43"/>
                  <a:gd name="T95" fmla="*/ 21 h 36"/>
                  <a:gd name="T96" fmla="*/ 3 w 43"/>
                  <a:gd name="T97" fmla="*/ 21 h 36"/>
                  <a:gd name="T98" fmla="*/ 1 w 43"/>
                  <a:gd name="T99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3" h="36">
                    <a:moveTo>
                      <a:pt x="0" y="21"/>
                    </a:moveTo>
                    <a:lnTo>
                      <a:pt x="0" y="21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2" y="36"/>
                    </a:lnTo>
                    <a:lnTo>
                      <a:pt x="3" y="36"/>
                    </a:lnTo>
                    <a:lnTo>
                      <a:pt x="4" y="36"/>
                    </a:lnTo>
                    <a:lnTo>
                      <a:pt x="5" y="36"/>
                    </a:lnTo>
                    <a:lnTo>
                      <a:pt x="6" y="36"/>
                    </a:lnTo>
                    <a:lnTo>
                      <a:pt x="7" y="36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10" y="36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4" y="35"/>
                    </a:lnTo>
                    <a:lnTo>
                      <a:pt x="15" y="35"/>
                    </a:lnTo>
                    <a:lnTo>
                      <a:pt x="16" y="35"/>
                    </a:lnTo>
                    <a:lnTo>
                      <a:pt x="17" y="34"/>
                    </a:lnTo>
                    <a:lnTo>
                      <a:pt x="18" y="34"/>
                    </a:lnTo>
                    <a:lnTo>
                      <a:pt x="19" y="34"/>
                    </a:lnTo>
                    <a:lnTo>
                      <a:pt x="20" y="34"/>
                    </a:lnTo>
                    <a:lnTo>
                      <a:pt x="21" y="34"/>
                    </a:lnTo>
                    <a:lnTo>
                      <a:pt x="22" y="33"/>
                    </a:lnTo>
                    <a:lnTo>
                      <a:pt x="23" y="33"/>
                    </a:lnTo>
                    <a:lnTo>
                      <a:pt x="24" y="33"/>
                    </a:lnTo>
                    <a:lnTo>
                      <a:pt x="25" y="32"/>
                    </a:lnTo>
                    <a:lnTo>
                      <a:pt x="26" y="32"/>
                    </a:lnTo>
                    <a:lnTo>
                      <a:pt x="27" y="32"/>
                    </a:lnTo>
                    <a:lnTo>
                      <a:pt x="28" y="31"/>
                    </a:lnTo>
                    <a:lnTo>
                      <a:pt x="29" y="31"/>
                    </a:lnTo>
                    <a:lnTo>
                      <a:pt x="30" y="30"/>
                    </a:lnTo>
                    <a:lnTo>
                      <a:pt x="31" y="30"/>
                    </a:lnTo>
                    <a:lnTo>
                      <a:pt x="32" y="29"/>
                    </a:lnTo>
                    <a:lnTo>
                      <a:pt x="33" y="29"/>
                    </a:lnTo>
                    <a:lnTo>
                      <a:pt x="34" y="28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26"/>
                    </a:lnTo>
                    <a:lnTo>
                      <a:pt x="38" y="25"/>
                    </a:lnTo>
                    <a:lnTo>
                      <a:pt x="39" y="24"/>
                    </a:lnTo>
                    <a:lnTo>
                      <a:pt x="40" y="23"/>
                    </a:lnTo>
                    <a:lnTo>
                      <a:pt x="41" y="22"/>
                    </a:lnTo>
                    <a:lnTo>
                      <a:pt x="41" y="21"/>
                    </a:lnTo>
                    <a:lnTo>
                      <a:pt x="42" y="20"/>
                    </a:lnTo>
                    <a:lnTo>
                      <a:pt x="42" y="19"/>
                    </a:lnTo>
                    <a:lnTo>
                      <a:pt x="43" y="18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3" y="15"/>
                    </a:lnTo>
                    <a:lnTo>
                      <a:pt x="43" y="15"/>
                    </a:lnTo>
                    <a:lnTo>
                      <a:pt x="43" y="0"/>
                    </a:lnTo>
                    <a:lnTo>
                      <a:pt x="43" y="1"/>
                    </a:lnTo>
                    <a:lnTo>
                      <a:pt x="43" y="2"/>
                    </a:lnTo>
                    <a:lnTo>
                      <a:pt x="43" y="3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1" y="6"/>
                    </a:lnTo>
                    <a:lnTo>
                      <a:pt x="41" y="7"/>
                    </a:lnTo>
                    <a:lnTo>
                      <a:pt x="40" y="8"/>
                    </a:lnTo>
                    <a:lnTo>
                      <a:pt x="39" y="9"/>
                    </a:lnTo>
                    <a:lnTo>
                      <a:pt x="38" y="10"/>
                    </a:lnTo>
                    <a:lnTo>
                      <a:pt x="37" y="11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4" y="13"/>
                    </a:lnTo>
                    <a:lnTo>
                      <a:pt x="33" y="14"/>
                    </a:lnTo>
                    <a:lnTo>
                      <a:pt x="32" y="14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7" y="17"/>
                    </a:lnTo>
                    <a:lnTo>
                      <a:pt x="26" y="17"/>
                    </a:lnTo>
                    <a:lnTo>
                      <a:pt x="25" y="17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1" y="19"/>
                    </a:lnTo>
                    <a:lnTo>
                      <a:pt x="20" y="19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3" y="20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1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3" name="Freeform 2600"/>
              <p:cNvSpPr>
                <a:spLocks/>
              </p:cNvSpPr>
              <p:nvPr/>
            </p:nvSpPr>
            <p:spPr bwMode="auto">
              <a:xfrm>
                <a:off x="2676" y="2757"/>
                <a:ext cx="178" cy="51"/>
              </a:xfrm>
              <a:custGeom>
                <a:avLst/>
                <a:gdLst>
                  <a:gd name="T0" fmla="*/ 73 w 73"/>
                  <a:gd name="T1" fmla="*/ 20 h 21"/>
                  <a:gd name="T2" fmla="*/ 73 w 73"/>
                  <a:gd name="T3" fmla="*/ 18 h 21"/>
                  <a:gd name="T4" fmla="*/ 72 w 73"/>
                  <a:gd name="T5" fmla="*/ 16 h 21"/>
                  <a:gd name="T6" fmla="*/ 71 w 73"/>
                  <a:gd name="T7" fmla="*/ 14 h 21"/>
                  <a:gd name="T8" fmla="*/ 69 w 73"/>
                  <a:gd name="T9" fmla="*/ 12 h 21"/>
                  <a:gd name="T10" fmla="*/ 67 w 73"/>
                  <a:gd name="T11" fmla="*/ 10 h 21"/>
                  <a:gd name="T12" fmla="*/ 65 w 73"/>
                  <a:gd name="T13" fmla="*/ 9 h 21"/>
                  <a:gd name="T14" fmla="*/ 63 w 73"/>
                  <a:gd name="T15" fmla="*/ 7 h 21"/>
                  <a:gd name="T16" fmla="*/ 61 w 73"/>
                  <a:gd name="T17" fmla="*/ 6 h 21"/>
                  <a:gd name="T18" fmla="*/ 59 w 73"/>
                  <a:gd name="T19" fmla="*/ 5 h 21"/>
                  <a:gd name="T20" fmla="*/ 57 w 73"/>
                  <a:gd name="T21" fmla="*/ 4 h 21"/>
                  <a:gd name="T22" fmla="*/ 55 w 73"/>
                  <a:gd name="T23" fmla="*/ 4 h 21"/>
                  <a:gd name="T24" fmla="*/ 53 w 73"/>
                  <a:gd name="T25" fmla="*/ 3 h 21"/>
                  <a:gd name="T26" fmla="*/ 51 w 73"/>
                  <a:gd name="T27" fmla="*/ 2 h 21"/>
                  <a:gd name="T28" fmla="*/ 49 w 73"/>
                  <a:gd name="T29" fmla="*/ 2 h 21"/>
                  <a:gd name="T30" fmla="*/ 47 w 73"/>
                  <a:gd name="T31" fmla="*/ 2 h 21"/>
                  <a:gd name="T32" fmla="*/ 45 w 73"/>
                  <a:gd name="T33" fmla="*/ 1 h 21"/>
                  <a:gd name="T34" fmla="*/ 43 w 73"/>
                  <a:gd name="T35" fmla="*/ 1 h 21"/>
                  <a:gd name="T36" fmla="*/ 41 w 73"/>
                  <a:gd name="T37" fmla="*/ 1 h 21"/>
                  <a:gd name="T38" fmla="*/ 39 w 73"/>
                  <a:gd name="T39" fmla="*/ 0 h 21"/>
                  <a:gd name="T40" fmla="*/ 37 w 73"/>
                  <a:gd name="T41" fmla="*/ 0 h 21"/>
                  <a:gd name="T42" fmla="*/ 35 w 73"/>
                  <a:gd name="T43" fmla="*/ 0 h 21"/>
                  <a:gd name="T44" fmla="*/ 33 w 73"/>
                  <a:gd name="T45" fmla="*/ 0 h 21"/>
                  <a:gd name="T46" fmla="*/ 31 w 73"/>
                  <a:gd name="T47" fmla="*/ 0 h 21"/>
                  <a:gd name="T48" fmla="*/ 29 w 73"/>
                  <a:gd name="T49" fmla="*/ 0 h 21"/>
                  <a:gd name="T50" fmla="*/ 27 w 73"/>
                  <a:gd name="T51" fmla="*/ 0 h 21"/>
                  <a:gd name="T52" fmla="*/ 25 w 73"/>
                  <a:gd name="T53" fmla="*/ 0 h 21"/>
                  <a:gd name="T54" fmla="*/ 23 w 73"/>
                  <a:gd name="T55" fmla="*/ 0 h 21"/>
                  <a:gd name="T56" fmla="*/ 21 w 73"/>
                  <a:gd name="T57" fmla="*/ 1 h 21"/>
                  <a:gd name="T58" fmla="*/ 19 w 73"/>
                  <a:gd name="T59" fmla="*/ 1 h 21"/>
                  <a:gd name="T60" fmla="*/ 17 w 73"/>
                  <a:gd name="T61" fmla="*/ 1 h 21"/>
                  <a:gd name="T62" fmla="*/ 15 w 73"/>
                  <a:gd name="T63" fmla="*/ 2 h 21"/>
                  <a:gd name="T64" fmla="*/ 13 w 73"/>
                  <a:gd name="T65" fmla="*/ 2 h 21"/>
                  <a:gd name="T66" fmla="*/ 11 w 73"/>
                  <a:gd name="T67" fmla="*/ 3 h 21"/>
                  <a:gd name="T68" fmla="*/ 9 w 73"/>
                  <a:gd name="T69" fmla="*/ 3 h 21"/>
                  <a:gd name="T70" fmla="*/ 7 w 73"/>
                  <a:gd name="T71" fmla="*/ 4 h 21"/>
                  <a:gd name="T72" fmla="*/ 5 w 73"/>
                  <a:gd name="T73" fmla="*/ 5 h 21"/>
                  <a:gd name="T74" fmla="*/ 3 w 73"/>
                  <a:gd name="T75" fmla="*/ 6 h 21"/>
                  <a:gd name="T76" fmla="*/ 1 w 73"/>
                  <a:gd name="T77" fmla="*/ 7 h 21"/>
                  <a:gd name="T78" fmla="*/ 0 w 73"/>
                  <a:gd name="T79" fmla="*/ 7 h 21"/>
                  <a:gd name="T80" fmla="*/ 73 w 73"/>
                  <a:gd name="T8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3" h="21">
                    <a:moveTo>
                      <a:pt x="73" y="21"/>
                    </a:moveTo>
                    <a:lnTo>
                      <a:pt x="73" y="20"/>
                    </a:lnTo>
                    <a:lnTo>
                      <a:pt x="73" y="19"/>
                    </a:lnTo>
                    <a:lnTo>
                      <a:pt x="73" y="18"/>
                    </a:lnTo>
                    <a:lnTo>
                      <a:pt x="72" y="17"/>
                    </a:lnTo>
                    <a:lnTo>
                      <a:pt x="72" y="16"/>
                    </a:lnTo>
                    <a:lnTo>
                      <a:pt x="71" y="15"/>
                    </a:lnTo>
                    <a:lnTo>
                      <a:pt x="71" y="14"/>
                    </a:lnTo>
                    <a:lnTo>
                      <a:pt x="70" y="13"/>
                    </a:lnTo>
                    <a:lnTo>
                      <a:pt x="69" y="12"/>
                    </a:lnTo>
                    <a:lnTo>
                      <a:pt x="68" y="11"/>
                    </a:lnTo>
                    <a:lnTo>
                      <a:pt x="67" y="10"/>
                    </a:lnTo>
                    <a:lnTo>
                      <a:pt x="66" y="9"/>
                    </a:lnTo>
                    <a:lnTo>
                      <a:pt x="65" y="9"/>
                    </a:lnTo>
                    <a:lnTo>
                      <a:pt x="64" y="8"/>
                    </a:lnTo>
                    <a:lnTo>
                      <a:pt x="63" y="7"/>
                    </a:lnTo>
                    <a:lnTo>
                      <a:pt x="62" y="7"/>
                    </a:lnTo>
                    <a:lnTo>
                      <a:pt x="61" y="6"/>
                    </a:lnTo>
                    <a:lnTo>
                      <a:pt x="60" y="6"/>
                    </a:lnTo>
                    <a:lnTo>
                      <a:pt x="59" y="5"/>
                    </a:lnTo>
                    <a:lnTo>
                      <a:pt x="58" y="5"/>
                    </a:lnTo>
                    <a:lnTo>
                      <a:pt x="57" y="4"/>
                    </a:lnTo>
                    <a:lnTo>
                      <a:pt x="56" y="4"/>
                    </a:lnTo>
                    <a:lnTo>
                      <a:pt x="55" y="4"/>
                    </a:lnTo>
                    <a:lnTo>
                      <a:pt x="54" y="3"/>
                    </a:lnTo>
                    <a:lnTo>
                      <a:pt x="53" y="3"/>
                    </a:lnTo>
                    <a:lnTo>
                      <a:pt x="52" y="3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49" y="2"/>
                    </a:lnTo>
                    <a:lnTo>
                      <a:pt x="48" y="2"/>
                    </a:lnTo>
                    <a:lnTo>
                      <a:pt x="47" y="2"/>
                    </a:lnTo>
                    <a:lnTo>
                      <a:pt x="46" y="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3" y="1"/>
                    </a:lnTo>
                    <a:lnTo>
                      <a:pt x="42" y="1"/>
                    </a:lnTo>
                    <a:lnTo>
                      <a:pt x="41" y="1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1" y="21"/>
                    </a:lnTo>
                    <a:lnTo>
                      <a:pt x="73" y="21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4" name="Freeform 2601"/>
              <p:cNvSpPr>
                <a:spLocks/>
              </p:cNvSpPr>
              <p:nvPr/>
            </p:nvSpPr>
            <p:spPr bwMode="auto">
              <a:xfrm>
                <a:off x="2652" y="2774"/>
                <a:ext cx="100" cy="86"/>
              </a:xfrm>
              <a:custGeom>
                <a:avLst/>
                <a:gdLst>
                  <a:gd name="T0" fmla="*/ 9 w 41"/>
                  <a:gd name="T1" fmla="*/ 1 h 35"/>
                  <a:gd name="T2" fmla="*/ 7 w 41"/>
                  <a:gd name="T3" fmla="*/ 2 h 35"/>
                  <a:gd name="T4" fmla="*/ 5 w 41"/>
                  <a:gd name="T5" fmla="*/ 4 h 35"/>
                  <a:gd name="T6" fmla="*/ 3 w 41"/>
                  <a:gd name="T7" fmla="*/ 6 h 35"/>
                  <a:gd name="T8" fmla="*/ 2 w 41"/>
                  <a:gd name="T9" fmla="*/ 8 h 35"/>
                  <a:gd name="T10" fmla="*/ 1 w 41"/>
                  <a:gd name="T11" fmla="*/ 10 h 35"/>
                  <a:gd name="T12" fmla="*/ 0 w 41"/>
                  <a:gd name="T13" fmla="*/ 12 h 35"/>
                  <a:gd name="T14" fmla="*/ 0 w 41"/>
                  <a:gd name="T15" fmla="*/ 14 h 35"/>
                  <a:gd name="T16" fmla="*/ 0 w 41"/>
                  <a:gd name="T17" fmla="*/ 16 h 35"/>
                  <a:gd name="T18" fmla="*/ 1 w 41"/>
                  <a:gd name="T19" fmla="*/ 18 h 35"/>
                  <a:gd name="T20" fmla="*/ 2 w 41"/>
                  <a:gd name="T21" fmla="*/ 20 h 35"/>
                  <a:gd name="T22" fmla="*/ 3 w 41"/>
                  <a:gd name="T23" fmla="*/ 22 h 35"/>
                  <a:gd name="T24" fmla="*/ 5 w 41"/>
                  <a:gd name="T25" fmla="*/ 24 h 35"/>
                  <a:gd name="T26" fmla="*/ 7 w 41"/>
                  <a:gd name="T27" fmla="*/ 26 h 35"/>
                  <a:gd name="T28" fmla="*/ 9 w 41"/>
                  <a:gd name="T29" fmla="*/ 27 h 35"/>
                  <a:gd name="T30" fmla="*/ 11 w 41"/>
                  <a:gd name="T31" fmla="*/ 28 h 35"/>
                  <a:gd name="T32" fmla="*/ 13 w 41"/>
                  <a:gd name="T33" fmla="*/ 29 h 35"/>
                  <a:gd name="T34" fmla="*/ 15 w 41"/>
                  <a:gd name="T35" fmla="*/ 30 h 35"/>
                  <a:gd name="T36" fmla="*/ 17 w 41"/>
                  <a:gd name="T37" fmla="*/ 31 h 35"/>
                  <a:gd name="T38" fmla="*/ 19 w 41"/>
                  <a:gd name="T39" fmla="*/ 32 h 35"/>
                  <a:gd name="T40" fmla="*/ 21 w 41"/>
                  <a:gd name="T41" fmla="*/ 32 h 35"/>
                  <a:gd name="T42" fmla="*/ 23 w 41"/>
                  <a:gd name="T43" fmla="*/ 33 h 35"/>
                  <a:gd name="T44" fmla="*/ 25 w 41"/>
                  <a:gd name="T45" fmla="*/ 33 h 35"/>
                  <a:gd name="T46" fmla="*/ 27 w 41"/>
                  <a:gd name="T47" fmla="*/ 34 h 35"/>
                  <a:gd name="T48" fmla="*/ 29 w 41"/>
                  <a:gd name="T49" fmla="*/ 34 h 35"/>
                  <a:gd name="T50" fmla="*/ 31 w 41"/>
                  <a:gd name="T51" fmla="*/ 34 h 35"/>
                  <a:gd name="T52" fmla="*/ 33 w 41"/>
                  <a:gd name="T53" fmla="*/ 35 h 35"/>
                  <a:gd name="T54" fmla="*/ 35 w 41"/>
                  <a:gd name="T55" fmla="*/ 35 h 35"/>
                  <a:gd name="T56" fmla="*/ 37 w 41"/>
                  <a:gd name="T57" fmla="*/ 35 h 35"/>
                  <a:gd name="T58" fmla="*/ 39 w 41"/>
                  <a:gd name="T59" fmla="*/ 35 h 35"/>
                  <a:gd name="T60" fmla="*/ 41 w 41"/>
                  <a:gd name="T61" fmla="*/ 35 h 35"/>
                  <a:gd name="T62" fmla="*/ 41 w 41"/>
                  <a:gd name="T63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" h="35">
                    <a:moveTo>
                      <a:pt x="10" y="0"/>
                    </a:moveTo>
                    <a:lnTo>
                      <a:pt x="9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3" y="22"/>
                    </a:lnTo>
                    <a:lnTo>
                      <a:pt x="4" y="23"/>
                    </a:lnTo>
                    <a:lnTo>
                      <a:pt x="5" y="24"/>
                    </a:lnTo>
                    <a:lnTo>
                      <a:pt x="6" y="25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9" y="27"/>
                    </a:lnTo>
                    <a:lnTo>
                      <a:pt x="10" y="28"/>
                    </a:lnTo>
                    <a:lnTo>
                      <a:pt x="11" y="28"/>
                    </a:lnTo>
                    <a:lnTo>
                      <a:pt x="12" y="29"/>
                    </a:lnTo>
                    <a:lnTo>
                      <a:pt x="13" y="29"/>
                    </a:lnTo>
                    <a:lnTo>
                      <a:pt x="14" y="30"/>
                    </a:lnTo>
                    <a:lnTo>
                      <a:pt x="15" y="30"/>
                    </a:lnTo>
                    <a:lnTo>
                      <a:pt x="16" y="31"/>
                    </a:lnTo>
                    <a:lnTo>
                      <a:pt x="17" y="31"/>
                    </a:lnTo>
                    <a:lnTo>
                      <a:pt x="18" y="31"/>
                    </a:lnTo>
                    <a:lnTo>
                      <a:pt x="19" y="32"/>
                    </a:lnTo>
                    <a:lnTo>
                      <a:pt x="20" y="32"/>
                    </a:lnTo>
                    <a:lnTo>
                      <a:pt x="21" y="32"/>
                    </a:lnTo>
                    <a:lnTo>
                      <a:pt x="22" y="33"/>
                    </a:lnTo>
                    <a:lnTo>
                      <a:pt x="23" y="33"/>
                    </a:lnTo>
                    <a:lnTo>
                      <a:pt x="24" y="33"/>
                    </a:lnTo>
                    <a:lnTo>
                      <a:pt x="25" y="33"/>
                    </a:lnTo>
                    <a:lnTo>
                      <a:pt x="26" y="33"/>
                    </a:lnTo>
                    <a:lnTo>
                      <a:pt x="27" y="34"/>
                    </a:lnTo>
                    <a:lnTo>
                      <a:pt x="28" y="34"/>
                    </a:lnTo>
                    <a:lnTo>
                      <a:pt x="29" y="34"/>
                    </a:lnTo>
                    <a:lnTo>
                      <a:pt x="30" y="34"/>
                    </a:lnTo>
                    <a:lnTo>
                      <a:pt x="31" y="34"/>
                    </a:lnTo>
                    <a:lnTo>
                      <a:pt x="32" y="34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5" y="35"/>
                    </a:lnTo>
                    <a:lnTo>
                      <a:pt x="36" y="35"/>
                    </a:lnTo>
                    <a:lnTo>
                      <a:pt x="37" y="35"/>
                    </a:lnTo>
                    <a:lnTo>
                      <a:pt x="38" y="35"/>
                    </a:lnTo>
                    <a:lnTo>
                      <a:pt x="39" y="35"/>
                    </a:lnTo>
                    <a:lnTo>
                      <a:pt x="40" y="35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41" y="1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5" name="Freeform 2602"/>
              <p:cNvSpPr>
                <a:spLocks/>
              </p:cNvSpPr>
              <p:nvPr/>
            </p:nvSpPr>
            <p:spPr bwMode="auto">
              <a:xfrm>
                <a:off x="2652" y="2808"/>
                <a:ext cx="100" cy="86"/>
              </a:xfrm>
              <a:custGeom>
                <a:avLst/>
                <a:gdLst>
                  <a:gd name="T0" fmla="*/ 0 w 41"/>
                  <a:gd name="T1" fmla="*/ 0 h 35"/>
                  <a:gd name="T2" fmla="*/ 0 w 41"/>
                  <a:gd name="T3" fmla="*/ 16 h 35"/>
                  <a:gd name="T4" fmla="*/ 1 w 41"/>
                  <a:gd name="T5" fmla="*/ 18 h 35"/>
                  <a:gd name="T6" fmla="*/ 2 w 41"/>
                  <a:gd name="T7" fmla="*/ 20 h 35"/>
                  <a:gd name="T8" fmla="*/ 3 w 41"/>
                  <a:gd name="T9" fmla="*/ 22 h 35"/>
                  <a:gd name="T10" fmla="*/ 5 w 41"/>
                  <a:gd name="T11" fmla="*/ 24 h 35"/>
                  <a:gd name="T12" fmla="*/ 7 w 41"/>
                  <a:gd name="T13" fmla="*/ 26 h 35"/>
                  <a:gd name="T14" fmla="*/ 9 w 41"/>
                  <a:gd name="T15" fmla="*/ 27 h 35"/>
                  <a:gd name="T16" fmla="*/ 11 w 41"/>
                  <a:gd name="T17" fmla="*/ 28 h 35"/>
                  <a:gd name="T18" fmla="*/ 13 w 41"/>
                  <a:gd name="T19" fmla="*/ 29 h 35"/>
                  <a:gd name="T20" fmla="*/ 15 w 41"/>
                  <a:gd name="T21" fmla="*/ 30 h 35"/>
                  <a:gd name="T22" fmla="*/ 17 w 41"/>
                  <a:gd name="T23" fmla="*/ 31 h 35"/>
                  <a:gd name="T24" fmla="*/ 19 w 41"/>
                  <a:gd name="T25" fmla="*/ 32 h 35"/>
                  <a:gd name="T26" fmla="*/ 21 w 41"/>
                  <a:gd name="T27" fmla="*/ 32 h 35"/>
                  <a:gd name="T28" fmla="*/ 23 w 41"/>
                  <a:gd name="T29" fmla="*/ 33 h 35"/>
                  <a:gd name="T30" fmla="*/ 25 w 41"/>
                  <a:gd name="T31" fmla="*/ 33 h 35"/>
                  <a:gd name="T32" fmla="*/ 27 w 41"/>
                  <a:gd name="T33" fmla="*/ 34 h 35"/>
                  <a:gd name="T34" fmla="*/ 29 w 41"/>
                  <a:gd name="T35" fmla="*/ 34 h 35"/>
                  <a:gd name="T36" fmla="*/ 31 w 41"/>
                  <a:gd name="T37" fmla="*/ 34 h 35"/>
                  <a:gd name="T38" fmla="*/ 33 w 41"/>
                  <a:gd name="T39" fmla="*/ 35 h 35"/>
                  <a:gd name="T40" fmla="*/ 35 w 41"/>
                  <a:gd name="T41" fmla="*/ 35 h 35"/>
                  <a:gd name="T42" fmla="*/ 37 w 41"/>
                  <a:gd name="T43" fmla="*/ 35 h 35"/>
                  <a:gd name="T44" fmla="*/ 39 w 41"/>
                  <a:gd name="T45" fmla="*/ 35 h 35"/>
                  <a:gd name="T46" fmla="*/ 41 w 41"/>
                  <a:gd name="T47" fmla="*/ 35 h 35"/>
                  <a:gd name="T48" fmla="*/ 41 w 41"/>
                  <a:gd name="T49" fmla="*/ 21 h 35"/>
                  <a:gd name="T50" fmla="*/ 39 w 41"/>
                  <a:gd name="T51" fmla="*/ 21 h 35"/>
                  <a:gd name="T52" fmla="*/ 37 w 41"/>
                  <a:gd name="T53" fmla="*/ 21 h 35"/>
                  <a:gd name="T54" fmla="*/ 35 w 41"/>
                  <a:gd name="T55" fmla="*/ 21 h 35"/>
                  <a:gd name="T56" fmla="*/ 33 w 41"/>
                  <a:gd name="T57" fmla="*/ 21 h 35"/>
                  <a:gd name="T58" fmla="*/ 31 w 41"/>
                  <a:gd name="T59" fmla="*/ 20 h 35"/>
                  <a:gd name="T60" fmla="*/ 29 w 41"/>
                  <a:gd name="T61" fmla="*/ 20 h 35"/>
                  <a:gd name="T62" fmla="*/ 27 w 41"/>
                  <a:gd name="T63" fmla="*/ 20 h 35"/>
                  <a:gd name="T64" fmla="*/ 25 w 41"/>
                  <a:gd name="T65" fmla="*/ 19 h 35"/>
                  <a:gd name="T66" fmla="*/ 23 w 41"/>
                  <a:gd name="T67" fmla="*/ 19 h 35"/>
                  <a:gd name="T68" fmla="*/ 21 w 41"/>
                  <a:gd name="T69" fmla="*/ 18 h 35"/>
                  <a:gd name="T70" fmla="*/ 19 w 41"/>
                  <a:gd name="T71" fmla="*/ 18 h 35"/>
                  <a:gd name="T72" fmla="*/ 17 w 41"/>
                  <a:gd name="T73" fmla="*/ 17 h 35"/>
                  <a:gd name="T74" fmla="*/ 15 w 41"/>
                  <a:gd name="T75" fmla="*/ 16 h 35"/>
                  <a:gd name="T76" fmla="*/ 13 w 41"/>
                  <a:gd name="T77" fmla="*/ 15 h 35"/>
                  <a:gd name="T78" fmla="*/ 11 w 41"/>
                  <a:gd name="T79" fmla="*/ 14 h 35"/>
                  <a:gd name="T80" fmla="*/ 9 w 41"/>
                  <a:gd name="T81" fmla="*/ 13 h 35"/>
                  <a:gd name="T82" fmla="*/ 7 w 41"/>
                  <a:gd name="T83" fmla="*/ 12 h 35"/>
                  <a:gd name="T84" fmla="*/ 5 w 41"/>
                  <a:gd name="T85" fmla="*/ 10 h 35"/>
                  <a:gd name="T86" fmla="*/ 3 w 41"/>
                  <a:gd name="T87" fmla="*/ 8 h 35"/>
                  <a:gd name="T88" fmla="*/ 2 w 41"/>
                  <a:gd name="T89" fmla="*/ 6 h 35"/>
                  <a:gd name="T90" fmla="*/ 1 w 41"/>
                  <a:gd name="T91" fmla="*/ 4 h 35"/>
                  <a:gd name="T92" fmla="*/ 0 w 41"/>
                  <a:gd name="T93" fmla="*/ 2 h 35"/>
                  <a:gd name="T94" fmla="*/ 0 w 41"/>
                  <a:gd name="T9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" h="3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3" y="22"/>
                    </a:lnTo>
                    <a:lnTo>
                      <a:pt x="4" y="23"/>
                    </a:lnTo>
                    <a:lnTo>
                      <a:pt x="5" y="24"/>
                    </a:lnTo>
                    <a:lnTo>
                      <a:pt x="6" y="25"/>
                    </a:lnTo>
                    <a:lnTo>
                      <a:pt x="7" y="26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0" y="28"/>
                    </a:lnTo>
                    <a:lnTo>
                      <a:pt x="11" y="28"/>
                    </a:lnTo>
                    <a:lnTo>
                      <a:pt x="12" y="29"/>
                    </a:lnTo>
                    <a:lnTo>
                      <a:pt x="13" y="29"/>
                    </a:lnTo>
                    <a:lnTo>
                      <a:pt x="14" y="30"/>
                    </a:lnTo>
                    <a:lnTo>
                      <a:pt x="15" y="30"/>
                    </a:lnTo>
                    <a:lnTo>
                      <a:pt x="16" y="31"/>
                    </a:lnTo>
                    <a:lnTo>
                      <a:pt x="17" y="31"/>
                    </a:lnTo>
                    <a:lnTo>
                      <a:pt x="18" y="31"/>
                    </a:lnTo>
                    <a:lnTo>
                      <a:pt x="19" y="32"/>
                    </a:lnTo>
                    <a:lnTo>
                      <a:pt x="20" y="32"/>
                    </a:lnTo>
                    <a:lnTo>
                      <a:pt x="21" y="32"/>
                    </a:lnTo>
                    <a:lnTo>
                      <a:pt x="22" y="33"/>
                    </a:lnTo>
                    <a:lnTo>
                      <a:pt x="23" y="33"/>
                    </a:lnTo>
                    <a:lnTo>
                      <a:pt x="24" y="33"/>
                    </a:lnTo>
                    <a:lnTo>
                      <a:pt x="25" y="33"/>
                    </a:lnTo>
                    <a:lnTo>
                      <a:pt x="26" y="34"/>
                    </a:lnTo>
                    <a:lnTo>
                      <a:pt x="27" y="34"/>
                    </a:lnTo>
                    <a:lnTo>
                      <a:pt x="28" y="34"/>
                    </a:lnTo>
                    <a:lnTo>
                      <a:pt x="29" y="34"/>
                    </a:lnTo>
                    <a:lnTo>
                      <a:pt x="30" y="34"/>
                    </a:lnTo>
                    <a:lnTo>
                      <a:pt x="31" y="34"/>
                    </a:lnTo>
                    <a:lnTo>
                      <a:pt x="32" y="34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5" y="35"/>
                    </a:lnTo>
                    <a:lnTo>
                      <a:pt x="36" y="35"/>
                    </a:lnTo>
                    <a:lnTo>
                      <a:pt x="37" y="35"/>
                    </a:lnTo>
                    <a:lnTo>
                      <a:pt x="38" y="35"/>
                    </a:lnTo>
                    <a:lnTo>
                      <a:pt x="39" y="35"/>
                    </a:lnTo>
                    <a:lnTo>
                      <a:pt x="40" y="35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41" y="21"/>
                    </a:lnTo>
                    <a:lnTo>
                      <a:pt x="40" y="21"/>
                    </a:lnTo>
                    <a:lnTo>
                      <a:pt x="39" y="21"/>
                    </a:lnTo>
                    <a:lnTo>
                      <a:pt x="38" y="21"/>
                    </a:lnTo>
                    <a:lnTo>
                      <a:pt x="37" y="21"/>
                    </a:lnTo>
                    <a:lnTo>
                      <a:pt x="36" y="21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0"/>
                    </a:lnTo>
                    <a:lnTo>
                      <a:pt x="31" y="20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8" y="20"/>
                    </a:lnTo>
                    <a:lnTo>
                      <a:pt x="27" y="20"/>
                    </a:lnTo>
                    <a:lnTo>
                      <a:pt x="26" y="19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2" y="19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9" y="18"/>
                    </a:lnTo>
                    <a:lnTo>
                      <a:pt x="18" y="17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5" y="10"/>
                    </a:lnTo>
                    <a:lnTo>
                      <a:pt x="4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6" name="Freeform 2603"/>
              <p:cNvSpPr>
                <a:spLocks/>
              </p:cNvSpPr>
              <p:nvPr/>
            </p:nvSpPr>
            <p:spPr bwMode="auto">
              <a:xfrm>
                <a:off x="2752" y="2808"/>
                <a:ext cx="102" cy="52"/>
              </a:xfrm>
              <a:custGeom>
                <a:avLst/>
                <a:gdLst>
                  <a:gd name="T0" fmla="*/ 0 w 42"/>
                  <a:gd name="T1" fmla="*/ 21 h 21"/>
                  <a:gd name="T2" fmla="*/ 1 w 42"/>
                  <a:gd name="T3" fmla="*/ 21 h 21"/>
                  <a:gd name="T4" fmla="*/ 2 w 42"/>
                  <a:gd name="T5" fmla="*/ 21 h 21"/>
                  <a:gd name="T6" fmla="*/ 3 w 42"/>
                  <a:gd name="T7" fmla="*/ 21 h 21"/>
                  <a:gd name="T8" fmla="*/ 4 w 42"/>
                  <a:gd name="T9" fmla="*/ 21 h 21"/>
                  <a:gd name="T10" fmla="*/ 5 w 42"/>
                  <a:gd name="T11" fmla="*/ 21 h 21"/>
                  <a:gd name="T12" fmla="*/ 6 w 42"/>
                  <a:gd name="T13" fmla="*/ 21 h 21"/>
                  <a:gd name="T14" fmla="*/ 7 w 42"/>
                  <a:gd name="T15" fmla="*/ 21 h 21"/>
                  <a:gd name="T16" fmla="*/ 8 w 42"/>
                  <a:gd name="T17" fmla="*/ 21 h 21"/>
                  <a:gd name="T18" fmla="*/ 9 w 42"/>
                  <a:gd name="T19" fmla="*/ 21 h 21"/>
                  <a:gd name="T20" fmla="*/ 10 w 42"/>
                  <a:gd name="T21" fmla="*/ 20 h 21"/>
                  <a:gd name="T22" fmla="*/ 11 w 42"/>
                  <a:gd name="T23" fmla="*/ 20 h 21"/>
                  <a:gd name="T24" fmla="*/ 12 w 42"/>
                  <a:gd name="T25" fmla="*/ 20 h 21"/>
                  <a:gd name="T26" fmla="*/ 13 w 42"/>
                  <a:gd name="T27" fmla="*/ 20 h 21"/>
                  <a:gd name="T28" fmla="*/ 14 w 42"/>
                  <a:gd name="T29" fmla="*/ 20 h 21"/>
                  <a:gd name="T30" fmla="*/ 15 w 42"/>
                  <a:gd name="T31" fmla="*/ 20 h 21"/>
                  <a:gd name="T32" fmla="*/ 16 w 42"/>
                  <a:gd name="T33" fmla="*/ 19 h 21"/>
                  <a:gd name="T34" fmla="*/ 17 w 42"/>
                  <a:gd name="T35" fmla="*/ 19 h 21"/>
                  <a:gd name="T36" fmla="*/ 18 w 42"/>
                  <a:gd name="T37" fmla="*/ 19 h 21"/>
                  <a:gd name="T38" fmla="*/ 19 w 42"/>
                  <a:gd name="T39" fmla="*/ 19 h 21"/>
                  <a:gd name="T40" fmla="*/ 20 w 42"/>
                  <a:gd name="T41" fmla="*/ 19 h 21"/>
                  <a:gd name="T42" fmla="*/ 21 w 42"/>
                  <a:gd name="T43" fmla="*/ 18 h 21"/>
                  <a:gd name="T44" fmla="*/ 22 w 42"/>
                  <a:gd name="T45" fmla="*/ 18 h 21"/>
                  <a:gd name="T46" fmla="*/ 23 w 42"/>
                  <a:gd name="T47" fmla="*/ 18 h 21"/>
                  <a:gd name="T48" fmla="*/ 24 w 42"/>
                  <a:gd name="T49" fmla="*/ 17 h 21"/>
                  <a:gd name="T50" fmla="*/ 25 w 42"/>
                  <a:gd name="T51" fmla="*/ 17 h 21"/>
                  <a:gd name="T52" fmla="*/ 26 w 42"/>
                  <a:gd name="T53" fmla="*/ 17 h 21"/>
                  <a:gd name="T54" fmla="*/ 27 w 42"/>
                  <a:gd name="T55" fmla="*/ 16 h 21"/>
                  <a:gd name="T56" fmla="*/ 28 w 42"/>
                  <a:gd name="T57" fmla="*/ 16 h 21"/>
                  <a:gd name="T58" fmla="*/ 29 w 42"/>
                  <a:gd name="T59" fmla="*/ 15 h 21"/>
                  <a:gd name="T60" fmla="*/ 30 w 42"/>
                  <a:gd name="T61" fmla="*/ 15 h 21"/>
                  <a:gd name="T62" fmla="*/ 31 w 42"/>
                  <a:gd name="T63" fmla="*/ 14 h 21"/>
                  <a:gd name="T64" fmla="*/ 32 w 42"/>
                  <a:gd name="T65" fmla="*/ 14 h 21"/>
                  <a:gd name="T66" fmla="*/ 33 w 42"/>
                  <a:gd name="T67" fmla="*/ 13 h 21"/>
                  <a:gd name="T68" fmla="*/ 34 w 42"/>
                  <a:gd name="T69" fmla="*/ 12 h 21"/>
                  <a:gd name="T70" fmla="*/ 35 w 42"/>
                  <a:gd name="T71" fmla="*/ 12 h 21"/>
                  <a:gd name="T72" fmla="*/ 36 w 42"/>
                  <a:gd name="T73" fmla="*/ 11 h 21"/>
                  <a:gd name="T74" fmla="*/ 37 w 42"/>
                  <a:gd name="T75" fmla="*/ 10 h 21"/>
                  <a:gd name="T76" fmla="*/ 38 w 42"/>
                  <a:gd name="T77" fmla="*/ 9 h 21"/>
                  <a:gd name="T78" fmla="*/ 39 w 42"/>
                  <a:gd name="T79" fmla="*/ 8 h 21"/>
                  <a:gd name="T80" fmla="*/ 40 w 42"/>
                  <a:gd name="T81" fmla="*/ 7 h 21"/>
                  <a:gd name="T82" fmla="*/ 40 w 42"/>
                  <a:gd name="T83" fmla="*/ 6 h 21"/>
                  <a:gd name="T84" fmla="*/ 41 w 42"/>
                  <a:gd name="T85" fmla="*/ 5 h 21"/>
                  <a:gd name="T86" fmla="*/ 41 w 42"/>
                  <a:gd name="T87" fmla="*/ 4 h 21"/>
                  <a:gd name="T88" fmla="*/ 42 w 42"/>
                  <a:gd name="T89" fmla="*/ 3 h 21"/>
                  <a:gd name="T90" fmla="*/ 42 w 42"/>
                  <a:gd name="T91" fmla="*/ 2 h 21"/>
                  <a:gd name="T92" fmla="*/ 42 w 42"/>
                  <a:gd name="T93" fmla="*/ 1 h 21"/>
                  <a:gd name="T94" fmla="*/ 42 w 42"/>
                  <a:gd name="T95" fmla="*/ 0 h 21"/>
                  <a:gd name="T96" fmla="*/ 42 w 42"/>
                  <a:gd name="T97" fmla="*/ 0 h 21"/>
                  <a:gd name="T98" fmla="*/ 0 w 42"/>
                  <a:gd name="T99" fmla="*/ 0 h 21"/>
                  <a:gd name="T100" fmla="*/ 0 w 42"/>
                  <a:gd name="T10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21">
                    <a:moveTo>
                      <a:pt x="0" y="21"/>
                    </a:moveTo>
                    <a:lnTo>
                      <a:pt x="1" y="21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10" y="20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4" y="20"/>
                    </a:lnTo>
                    <a:lnTo>
                      <a:pt x="15" y="20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24" y="17"/>
                    </a:lnTo>
                    <a:lnTo>
                      <a:pt x="25" y="17"/>
                    </a:lnTo>
                    <a:lnTo>
                      <a:pt x="26" y="17"/>
                    </a:lnTo>
                    <a:lnTo>
                      <a:pt x="27" y="16"/>
                    </a:lnTo>
                    <a:lnTo>
                      <a:pt x="28" y="16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1" y="14"/>
                    </a:lnTo>
                    <a:lnTo>
                      <a:pt x="32" y="14"/>
                    </a:lnTo>
                    <a:lnTo>
                      <a:pt x="33" y="13"/>
                    </a:lnTo>
                    <a:lnTo>
                      <a:pt x="34" y="12"/>
                    </a:lnTo>
                    <a:lnTo>
                      <a:pt x="35" y="12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8" y="9"/>
                    </a:lnTo>
                    <a:lnTo>
                      <a:pt x="39" y="8"/>
                    </a:lnTo>
                    <a:lnTo>
                      <a:pt x="40" y="7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1" y="4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7" name="Freeform 2604"/>
              <p:cNvSpPr>
                <a:spLocks/>
              </p:cNvSpPr>
              <p:nvPr/>
            </p:nvSpPr>
            <p:spPr bwMode="auto">
              <a:xfrm>
                <a:off x="2752" y="2808"/>
                <a:ext cx="102" cy="86"/>
              </a:xfrm>
              <a:custGeom>
                <a:avLst/>
                <a:gdLst>
                  <a:gd name="T0" fmla="*/ 0 w 42"/>
                  <a:gd name="T1" fmla="*/ 21 h 35"/>
                  <a:gd name="T2" fmla="*/ 1 w 42"/>
                  <a:gd name="T3" fmla="*/ 35 h 35"/>
                  <a:gd name="T4" fmla="*/ 3 w 42"/>
                  <a:gd name="T5" fmla="*/ 35 h 35"/>
                  <a:gd name="T6" fmla="*/ 5 w 42"/>
                  <a:gd name="T7" fmla="*/ 35 h 35"/>
                  <a:gd name="T8" fmla="*/ 7 w 42"/>
                  <a:gd name="T9" fmla="*/ 35 h 35"/>
                  <a:gd name="T10" fmla="*/ 9 w 42"/>
                  <a:gd name="T11" fmla="*/ 35 h 35"/>
                  <a:gd name="T12" fmla="*/ 11 w 42"/>
                  <a:gd name="T13" fmla="*/ 34 h 35"/>
                  <a:gd name="T14" fmla="*/ 13 w 42"/>
                  <a:gd name="T15" fmla="*/ 34 h 35"/>
                  <a:gd name="T16" fmla="*/ 15 w 42"/>
                  <a:gd name="T17" fmla="*/ 34 h 35"/>
                  <a:gd name="T18" fmla="*/ 17 w 42"/>
                  <a:gd name="T19" fmla="*/ 33 h 35"/>
                  <a:gd name="T20" fmla="*/ 19 w 42"/>
                  <a:gd name="T21" fmla="*/ 33 h 35"/>
                  <a:gd name="T22" fmla="*/ 21 w 42"/>
                  <a:gd name="T23" fmla="*/ 32 h 35"/>
                  <a:gd name="T24" fmla="*/ 23 w 42"/>
                  <a:gd name="T25" fmla="*/ 32 h 35"/>
                  <a:gd name="T26" fmla="*/ 25 w 42"/>
                  <a:gd name="T27" fmla="*/ 31 h 35"/>
                  <a:gd name="T28" fmla="*/ 27 w 42"/>
                  <a:gd name="T29" fmla="*/ 30 h 35"/>
                  <a:gd name="T30" fmla="*/ 29 w 42"/>
                  <a:gd name="T31" fmla="*/ 29 h 35"/>
                  <a:gd name="T32" fmla="*/ 31 w 42"/>
                  <a:gd name="T33" fmla="*/ 28 h 35"/>
                  <a:gd name="T34" fmla="*/ 33 w 42"/>
                  <a:gd name="T35" fmla="*/ 27 h 35"/>
                  <a:gd name="T36" fmla="*/ 35 w 42"/>
                  <a:gd name="T37" fmla="*/ 26 h 35"/>
                  <a:gd name="T38" fmla="*/ 37 w 42"/>
                  <a:gd name="T39" fmla="*/ 24 h 35"/>
                  <a:gd name="T40" fmla="*/ 39 w 42"/>
                  <a:gd name="T41" fmla="*/ 22 h 35"/>
                  <a:gd name="T42" fmla="*/ 40 w 42"/>
                  <a:gd name="T43" fmla="*/ 20 h 35"/>
                  <a:gd name="T44" fmla="*/ 41 w 42"/>
                  <a:gd name="T45" fmla="*/ 18 h 35"/>
                  <a:gd name="T46" fmla="*/ 42 w 42"/>
                  <a:gd name="T47" fmla="*/ 16 h 35"/>
                  <a:gd name="T48" fmla="*/ 42 w 42"/>
                  <a:gd name="T49" fmla="*/ 15 h 35"/>
                  <a:gd name="T50" fmla="*/ 42 w 42"/>
                  <a:gd name="T51" fmla="*/ 1 h 35"/>
                  <a:gd name="T52" fmla="*/ 42 w 42"/>
                  <a:gd name="T53" fmla="*/ 3 h 35"/>
                  <a:gd name="T54" fmla="*/ 41 w 42"/>
                  <a:gd name="T55" fmla="*/ 5 h 35"/>
                  <a:gd name="T56" fmla="*/ 40 w 42"/>
                  <a:gd name="T57" fmla="*/ 7 h 35"/>
                  <a:gd name="T58" fmla="*/ 38 w 42"/>
                  <a:gd name="T59" fmla="*/ 9 h 35"/>
                  <a:gd name="T60" fmla="*/ 36 w 42"/>
                  <a:gd name="T61" fmla="*/ 11 h 35"/>
                  <a:gd name="T62" fmla="*/ 34 w 42"/>
                  <a:gd name="T63" fmla="*/ 12 h 35"/>
                  <a:gd name="T64" fmla="*/ 32 w 42"/>
                  <a:gd name="T65" fmla="*/ 14 h 35"/>
                  <a:gd name="T66" fmla="*/ 30 w 42"/>
                  <a:gd name="T67" fmla="*/ 15 h 35"/>
                  <a:gd name="T68" fmla="*/ 28 w 42"/>
                  <a:gd name="T69" fmla="*/ 16 h 35"/>
                  <a:gd name="T70" fmla="*/ 26 w 42"/>
                  <a:gd name="T71" fmla="*/ 17 h 35"/>
                  <a:gd name="T72" fmla="*/ 24 w 42"/>
                  <a:gd name="T73" fmla="*/ 17 h 35"/>
                  <a:gd name="T74" fmla="*/ 22 w 42"/>
                  <a:gd name="T75" fmla="*/ 18 h 35"/>
                  <a:gd name="T76" fmla="*/ 20 w 42"/>
                  <a:gd name="T77" fmla="*/ 19 h 35"/>
                  <a:gd name="T78" fmla="*/ 18 w 42"/>
                  <a:gd name="T79" fmla="*/ 19 h 35"/>
                  <a:gd name="T80" fmla="*/ 16 w 42"/>
                  <a:gd name="T81" fmla="*/ 19 h 35"/>
                  <a:gd name="T82" fmla="*/ 14 w 42"/>
                  <a:gd name="T83" fmla="*/ 20 h 35"/>
                  <a:gd name="T84" fmla="*/ 12 w 42"/>
                  <a:gd name="T85" fmla="*/ 20 h 35"/>
                  <a:gd name="T86" fmla="*/ 10 w 42"/>
                  <a:gd name="T87" fmla="*/ 20 h 35"/>
                  <a:gd name="T88" fmla="*/ 8 w 42"/>
                  <a:gd name="T89" fmla="*/ 21 h 35"/>
                  <a:gd name="T90" fmla="*/ 6 w 42"/>
                  <a:gd name="T91" fmla="*/ 21 h 35"/>
                  <a:gd name="T92" fmla="*/ 4 w 42"/>
                  <a:gd name="T93" fmla="*/ 21 h 35"/>
                  <a:gd name="T94" fmla="*/ 2 w 42"/>
                  <a:gd name="T95" fmla="*/ 21 h 35"/>
                  <a:gd name="T96" fmla="*/ 0 w 42"/>
                  <a:gd name="T97" fmla="*/ 2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2" h="35">
                    <a:moveTo>
                      <a:pt x="0" y="21"/>
                    </a:moveTo>
                    <a:lnTo>
                      <a:pt x="0" y="21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2" y="35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5" y="35"/>
                    </a:lnTo>
                    <a:lnTo>
                      <a:pt x="6" y="35"/>
                    </a:lnTo>
                    <a:lnTo>
                      <a:pt x="7" y="35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10" y="34"/>
                    </a:lnTo>
                    <a:lnTo>
                      <a:pt x="11" y="34"/>
                    </a:lnTo>
                    <a:lnTo>
                      <a:pt x="12" y="34"/>
                    </a:lnTo>
                    <a:lnTo>
                      <a:pt x="13" y="34"/>
                    </a:lnTo>
                    <a:lnTo>
                      <a:pt x="14" y="34"/>
                    </a:lnTo>
                    <a:lnTo>
                      <a:pt x="15" y="34"/>
                    </a:lnTo>
                    <a:lnTo>
                      <a:pt x="16" y="34"/>
                    </a:lnTo>
                    <a:lnTo>
                      <a:pt x="17" y="33"/>
                    </a:lnTo>
                    <a:lnTo>
                      <a:pt x="18" y="33"/>
                    </a:lnTo>
                    <a:lnTo>
                      <a:pt x="19" y="33"/>
                    </a:lnTo>
                    <a:lnTo>
                      <a:pt x="20" y="33"/>
                    </a:lnTo>
                    <a:lnTo>
                      <a:pt x="21" y="32"/>
                    </a:lnTo>
                    <a:lnTo>
                      <a:pt x="22" y="32"/>
                    </a:lnTo>
                    <a:lnTo>
                      <a:pt x="23" y="32"/>
                    </a:lnTo>
                    <a:lnTo>
                      <a:pt x="24" y="31"/>
                    </a:lnTo>
                    <a:lnTo>
                      <a:pt x="25" y="31"/>
                    </a:lnTo>
                    <a:lnTo>
                      <a:pt x="26" y="31"/>
                    </a:lnTo>
                    <a:lnTo>
                      <a:pt x="27" y="30"/>
                    </a:lnTo>
                    <a:lnTo>
                      <a:pt x="28" y="30"/>
                    </a:lnTo>
                    <a:lnTo>
                      <a:pt x="29" y="29"/>
                    </a:lnTo>
                    <a:lnTo>
                      <a:pt x="30" y="29"/>
                    </a:lnTo>
                    <a:lnTo>
                      <a:pt x="31" y="28"/>
                    </a:lnTo>
                    <a:lnTo>
                      <a:pt x="32" y="28"/>
                    </a:lnTo>
                    <a:lnTo>
                      <a:pt x="33" y="27"/>
                    </a:lnTo>
                    <a:lnTo>
                      <a:pt x="34" y="27"/>
                    </a:lnTo>
                    <a:lnTo>
                      <a:pt x="35" y="26"/>
                    </a:lnTo>
                    <a:lnTo>
                      <a:pt x="36" y="25"/>
                    </a:lnTo>
                    <a:lnTo>
                      <a:pt x="37" y="24"/>
                    </a:lnTo>
                    <a:lnTo>
                      <a:pt x="38" y="23"/>
                    </a:lnTo>
                    <a:lnTo>
                      <a:pt x="39" y="22"/>
                    </a:lnTo>
                    <a:lnTo>
                      <a:pt x="40" y="21"/>
                    </a:lnTo>
                    <a:lnTo>
                      <a:pt x="40" y="20"/>
                    </a:lnTo>
                    <a:lnTo>
                      <a:pt x="41" y="19"/>
                    </a:lnTo>
                    <a:lnTo>
                      <a:pt x="41" y="18"/>
                    </a:lnTo>
                    <a:lnTo>
                      <a:pt x="42" y="17"/>
                    </a:lnTo>
                    <a:lnTo>
                      <a:pt x="42" y="16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2" y="0"/>
                    </a:lnTo>
                    <a:lnTo>
                      <a:pt x="42" y="1"/>
                    </a:lnTo>
                    <a:lnTo>
                      <a:pt x="42" y="2"/>
                    </a:lnTo>
                    <a:lnTo>
                      <a:pt x="42" y="3"/>
                    </a:lnTo>
                    <a:lnTo>
                      <a:pt x="41" y="4"/>
                    </a:lnTo>
                    <a:lnTo>
                      <a:pt x="41" y="5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39" y="8"/>
                    </a:lnTo>
                    <a:lnTo>
                      <a:pt x="38" y="9"/>
                    </a:lnTo>
                    <a:lnTo>
                      <a:pt x="37" y="10"/>
                    </a:lnTo>
                    <a:lnTo>
                      <a:pt x="36" y="11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3" y="13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30" y="15"/>
                    </a:lnTo>
                    <a:lnTo>
                      <a:pt x="29" y="15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6" y="17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0" y="19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6" y="19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3" y="20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0" y="20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1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8" name="Freeform 2605"/>
              <p:cNvSpPr>
                <a:spLocks/>
              </p:cNvSpPr>
              <p:nvPr/>
            </p:nvSpPr>
            <p:spPr bwMode="auto">
              <a:xfrm>
                <a:off x="3131" y="2388"/>
                <a:ext cx="100" cy="37"/>
              </a:xfrm>
              <a:custGeom>
                <a:avLst/>
                <a:gdLst>
                  <a:gd name="T0" fmla="*/ 41 w 41"/>
                  <a:gd name="T1" fmla="*/ 15 h 15"/>
                  <a:gd name="T2" fmla="*/ 41 w 41"/>
                  <a:gd name="T3" fmla="*/ 14 h 15"/>
                  <a:gd name="T4" fmla="*/ 41 w 41"/>
                  <a:gd name="T5" fmla="*/ 13 h 15"/>
                  <a:gd name="T6" fmla="*/ 41 w 41"/>
                  <a:gd name="T7" fmla="*/ 12 h 15"/>
                  <a:gd name="T8" fmla="*/ 40 w 41"/>
                  <a:gd name="T9" fmla="*/ 11 h 15"/>
                  <a:gd name="T10" fmla="*/ 40 w 41"/>
                  <a:gd name="T11" fmla="*/ 10 h 15"/>
                  <a:gd name="T12" fmla="*/ 39 w 41"/>
                  <a:gd name="T13" fmla="*/ 9 h 15"/>
                  <a:gd name="T14" fmla="*/ 39 w 41"/>
                  <a:gd name="T15" fmla="*/ 8 h 15"/>
                  <a:gd name="T16" fmla="*/ 38 w 41"/>
                  <a:gd name="T17" fmla="*/ 7 h 15"/>
                  <a:gd name="T18" fmla="*/ 37 w 41"/>
                  <a:gd name="T19" fmla="*/ 6 h 15"/>
                  <a:gd name="T20" fmla="*/ 36 w 41"/>
                  <a:gd name="T21" fmla="*/ 5 h 15"/>
                  <a:gd name="T22" fmla="*/ 35 w 41"/>
                  <a:gd name="T23" fmla="*/ 4 h 15"/>
                  <a:gd name="T24" fmla="*/ 34 w 41"/>
                  <a:gd name="T25" fmla="*/ 3 h 15"/>
                  <a:gd name="T26" fmla="*/ 33 w 41"/>
                  <a:gd name="T27" fmla="*/ 3 h 15"/>
                  <a:gd name="T28" fmla="*/ 32 w 41"/>
                  <a:gd name="T29" fmla="*/ 2 h 15"/>
                  <a:gd name="T30" fmla="*/ 31 w 41"/>
                  <a:gd name="T31" fmla="*/ 1 h 15"/>
                  <a:gd name="T32" fmla="*/ 30 w 41"/>
                  <a:gd name="T33" fmla="*/ 1 h 15"/>
                  <a:gd name="T34" fmla="*/ 29 w 41"/>
                  <a:gd name="T35" fmla="*/ 0 h 15"/>
                  <a:gd name="T36" fmla="*/ 29 w 41"/>
                  <a:gd name="T37" fmla="*/ 0 h 15"/>
                  <a:gd name="T38" fmla="*/ 0 w 41"/>
                  <a:gd name="T39" fmla="*/ 15 h 15"/>
                  <a:gd name="T40" fmla="*/ 41 w 41"/>
                  <a:gd name="T4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15">
                    <a:moveTo>
                      <a:pt x="41" y="15"/>
                    </a:moveTo>
                    <a:lnTo>
                      <a:pt x="41" y="14"/>
                    </a:lnTo>
                    <a:lnTo>
                      <a:pt x="41" y="13"/>
                    </a:lnTo>
                    <a:lnTo>
                      <a:pt x="41" y="12"/>
                    </a:lnTo>
                    <a:lnTo>
                      <a:pt x="40" y="11"/>
                    </a:lnTo>
                    <a:lnTo>
                      <a:pt x="40" y="10"/>
                    </a:lnTo>
                    <a:lnTo>
                      <a:pt x="39" y="9"/>
                    </a:lnTo>
                    <a:lnTo>
                      <a:pt x="39" y="8"/>
                    </a:lnTo>
                    <a:lnTo>
                      <a:pt x="38" y="7"/>
                    </a:lnTo>
                    <a:lnTo>
                      <a:pt x="37" y="6"/>
                    </a:lnTo>
                    <a:lnTo>
                      <a:pt x="36" y="5"/>
                    </a:lnTo>
                    <a:lnTo>
                      <a:pt x="35" y="4"/>
                    </a:lnTo>
                    <a:lnTo>
                      <a:pt x="34" y="3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15"/>
                    </a:lnTo>
                    <a:lnTo>
                      <a:pt x="41" y="15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9" name="Freeform 2606"/>
              <p:cNvSpPr>
                <a:spLocks/>
              </p:cNvSpPr>
              <p:nvPr/>
            </p:nvSpPr>
            <p:spPr bwMode="auto">
              <a:xfrm>
                <a:off x="3101" y="2373"/>
                <a:ext cx="101" cy="52"/>
              </a:xfrm>
              <a:custGeom>
                <a:avLst/>
                <a:gdLst>
                  <a:gd name="T0" fmla="*/ 41 w 41"/>
                  <a:gd name="T1" fmla="*/ 6 h 21"/>
                  <a:gd name="T2" fmla="*/ 40 w 41"/>
                  <a:gd name="T3" fmla="*/ 6 h 21"/>
                  <a:gd name="T4" fmla="*/ 39 w 41"/>
                  <a:gd name="T5" fmla="*/ 5 h 21"/>
                  <a:gd name="T6" fmla="*/ 38 w 41"/>
                  <a:gd name="T7" fmla="*/ 5 h 21"/>
                  <a:gd name="T8" fmla="*/ 37 w 41"/>
                  <a:gd name="T9" fmla="*/ 4 h 21"/>
                  <a:gd name="T10" fmla="*/ 36 w 41"/>
                  <a:gd name="T11" fmla="*/ 4 h 21"/>
                  <a:gd name="T12" fmla="*/ 35 w 41"/>
                  <a:gd name="T13" fmla="*/ 4 h 21"/>
                  <a:gd name="T14" fmla="*/ 34 w 41"/>
                  <a:gd name="T15" fmla="*/ 3 h 21"/>
                  <a:gd name="T16" fmla="*/ 33 w 41"/>
                  <a:gd name="T17" fmla="*/ 3 h 21"/>
                  <a:gd name="T18" fmla="*/ 32 w 41"/>
                  <a:gd name="T19" fmla="*/ 3 h 21"/>
                  <a:gd name="T20" fmla="*/ 31 w 41"/>
                  <a:gd name="T21" fmla="*/ 2 h 21"/>
                  <a:gd name="T22" fmla="*/ 30 w 41"/>
                  <a:gd name="T23" fmla="*/ 2 h 21"/>
                  <a:gd name="T24" fmla="*/ 29 w 41"/>
                  <a:gd name="T25" fmla="*/ 2 h 21"/>
                  <a:gd name="T26" fmla="*/ 28 w 41"/>
                  <a:gd name="T27" fmla="*/ 2 h 21"/>
                  <a:gd name="T28" fmla="*/ 27 w 41"/>
                  <a:gd name="T29" fmla="*/ 2 h 21"/>
                  <a:gd name="T30" fmla="*/ 26 w 41"/>
                  <a:gd name="T31" fmla="*/ 1 h 21"/>
                  <a:gd name="T32" fmla="*/ 25 w 41"/>
                  <a:gd name="T33" fmla="*/ 1 h 21"/>
                  <a:gd name="T34" fmla="*/ 24 w 41"/>
                  <a:gd name="T35" fmla="*/ 1 h 21"/>
                  <a:gd name="T36" fmla="*/ 23 w 41"/>
                  <a:gd name="T37" fmla="*/ 1 h 21"/>
                  <a:gd name="T38" fmla="*/ 22 w 41"/>
                  <a:gd name="T39" fmla="*/ 1 h 21"/>
                  <a:gd name="T40" fmla="*/ 21 w 41"/>
                  <a:gd name="T41" fmla="*/ 1 h 21"/>
                  <a:gd name="T42" fmla="*/ 20 w 41"/>
                  <a:gd name="T43" fmla="*/ 0 h 21"/>
                  <a:gd name="T44" fmla="*/ 19 w 41"/>
                  <a:gd name="T45" fmla="*/ 0 h 21"/>
                  <a:gd name="T46" fmla="*/ 18 w 41"/>
                  <a:gd name="T47" fmla="*/ 0 h 21"/>
                  <a:gd name="T48" fmla="*/ 17 w 41"/>
                  <a:gd name="T49" fmla="*/ 0 h 21"/>
                  <a:gd name="T50" fmla="*/ 16 w 41"/>
                  <a:gd name="T51" fmla="*/ 0 h 21"/>
                  <a:gd name="T52" fmla="*/ 15 w 41"/>
                  <a:gd name="T53" fmla="*/ 0 h 21"/>
                  <a:gd name="T54" fmla="*/ 14 w 41"/>
                  <a:gd name="T55" fmla="*/ 0 h 21"/>
                  <a:gd name="T56" fmla="*/ 13 w 41"/>
                  <a:gd name="T57" fmla="*/ 0 h 21"/>
                  <a:gd name="T58" fmla="*/ 12 w 41"/>
                  <a:gd name="T59" fmla="*/ 0 h 21"/>
                  <a:gd name="T60" fmla="*/ 11 w 41"/>
                  <a:gd name="T61" fmla="*/ 0 h 21"/>
                  <a:gd name="T62" fmla="*/ 10 w 41"/>
                  <a:gd name="T63" fmla="*/ 0 h 21"/>
                  <a:gd name="T64" fmla="*/ 9 w 41"/>
                  <a:gd name="T65" fmla="*/ 0 h 21"/>
                  <a:gd name="T66" fmla="*/ 8 w 41"/>
                  <a:gd name="T67" fmla="*/ 0 h 21"/>
                  <a:gd name="T68" fmla="*/ 7 w 41"/>
                  <a:gd name="T69" fmla="*/ 0 h 21"/>
                  <a:gd name="T70" fmla="*/ 6 w 41"/>
                  <a:gd name="T71" fmla="*/ 0 h 21"/>
                  <a:gd name="T72" fmla="*/ 5 w 41"/>
                  <a:gd name="T73" fmla="*/ 0 h 21"/>
                  <a:gd name="T74" fmla="*/ 4 w 41"/>
                  <a:gd name="T75" fmla="*/ 0 h 21"/>
                  <a:gd name="T76" fmla="*/ 3 w 41"/>
                  <a:gd name="T77" fmla="*/ 0 h 21"/>
                  <a:gd name="T78" fmla="*/ 2 w 41"/>
                  <a:gd name="T79" fmla="*/ 1 h 21"/>
                  <a:gd name="T80" fmla="*/ 1 w 41"/>
                  <a:gd name="T81" fmla="*/ 1 h 21"/>
                  <a:gd name="T82" fmla="*/ 0 w 41"/>
                  <a:gd name="T83" fmla="*/ 1 h 21"/>
                  <a:gd name="T84" fmla="*/ 0 w 41"/>
                  <a:gd name="T85" fmla="*/ 1 h 21"/>
                  <a:gd name="T86" fmla="*/ 12 w 41"/>
                  <a:gd name="T87" fmla="*/ 21 h 21"/>
                  <a:gd name="T88" fmla="*/ 41 w 41"/>
                  <a:gd name="T89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1" h="21">
                    <a:moveTo>
                      <a:pt x="41" y="6"/>
                    </a:moveTo>
                    <a:lnTo>
                      <a:pt x="40" y="6"/>
                    </a:lnTo>
                    <a:lnTo>
                      <a:pt x="39" y="5"/>
                    </a:lnTo>
                    <a:lnTo>
                      <a:pt x="38" y="5"/>
                    </a:lnTo>
                    <a:lnTo>
                      <a:pt x="37" y="4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4" y="3"/>
                    </a:lnTo>
                    <a:lnTo>
                      <a:pt x="33" y="3"/>
                    </a:lnTo>
                    <a:lnTo>
                      <a:pt x="32" y="3"/>
                    </a:lnTo>
                    <a:lnTo>
                      <a:pt x="31" y="2"/>
                    </a:lnTo>
                    <a:lnTo>
                      <a:pt x="30" y="2"/>
                    </a:lnTo>
                    <a:lnTo>
                      <a:pt x="29" y="2"/>
                    </a:lnTo>
                    <a:lnTo>
                      <a:pt x="28" y="2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2" y="21"/>
                    </a:lnTo>
                    <a:lnTo>
                      <a:pt x="41" y="6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0" name="Freeform 2607"/>
              <p:cNvSpPr>
                <a:spLocks/>
              </p:cNvSpPr>
              <p:nvPr/>
            </p:nvSpPr>
            <p:spPr bwMode="auto">
              <a:xfrm>
                <a:off x="3028" y="2376"/>
                <a:ext cx="203" cy="100"/>
              </a:xfrm>
              <a:custGeom>
                <a:avLst/>
                <a:gdLst>
                  <a:gd name="T0" fmla="*/ 28 w 83"/>
                  <a:gd name="T1" fmla="*/ 0 h 41"/>
                  <a:gd name="T2" fmla="*/ 25 w 83"/>
                  <a:gd name="T3" fmla="*/ 1 h 41"/>
                  <a:gd name="T4" fmla="*/ 22 w 83"/>
                  <a:gd name="T5" fmla="*/ 1 h 41"/>
                  <a:gd name="T6" fmla="*/ 19 w 83"/>
                  <a:gd name="T7" fmla="*/ 2 h 41"/>
                  <a:gd name="T8" fmla="*/ 16 w 83"/>
                  <a:gd name="T9" fmla="*/ 3 h 41"/>
                  <a:gd name="T10" fmla="*/ 13 w 83"/>
                  <a:gd name="T11" fmla="*/ 5 h 41"/>
                  <a:gd name="T12" fmla="*/ 10 w 83"/>
                  <a:gd name="T13" fmla="*/ 6 h 41"/>
                  <a:gd name="T14" fmla="*/ 7 w 83"/>
                  <a:gd name="T15" fmla="*/ 8 h 41"/>
                  <a:gd name="T16" fmla="*/ 4 w 83"/>
                  <a:gd name="T17" fmla="*/ 11 h 41"/>
                  <a:gd name="T18" fmla="*/ 2 w 83"/>
                  <a:gd name="T19" fmla="*/ 14 h 41"/>
                  <a:gd name="T20" fmla="*/ 0 w 83"/>
                  <a:gd name="T21" fmla="*/ 17 h 41"/>
                  <a:gd name="T22" fmla="*/ 0 w 83"/>
                  <a:gd name="T23" fmla="*/ 20 h 41"/>
                  <a:gd name="T24" fmla="*/ 0 w 83"/>
                  <a:gd name="T25" fmla="*/ 23 h 41"/>
                  <a:gd name="T26" fmla="*/ 2 w 83"/>
                  <a:gd name="T27" fmla="*/ 26 h 41"/>
                  <a:gd name="T28" fmla="*/ 4 w 83"/>
                  <a:gd name="T29" fmla="*/ 29 h 41"/>
                  <a:gd name="T30" fmla="*/ 7 w 83"/>
                  <a:gd name="T31" fmla="*/ 32 h 41"/>
                  <a:gd name="T32" fmla="*/ 10 w 83"/>
                  <a:gd name="T33" fmla="*/ 34 h 41"/>
                  <a:gd name="T34" fmla="*/ 13 w 83"/>
                  <a:gd name="T35" fmla="*/ 35 h 41"/>
                  <a:gd name="T36" fmla="*/ 16 w 83"/>
                  <a:gd name="T37" fmla="*/ 37 h 41"/>
                  <a:gd name="T38" fmla="*/ 19 w 83"/>
                  <a:gd name="T39" fmla="*/ 38 h 41"/>
                  <a:gd name="T40" fmla="*/ 22 w 83"/>
                  <a:gd name="T41" fmla="*/ 39 h 41"/>
                  <a:gd name="T42" fmla="*/ 25 w 83"/>
                  <a:gd name="T43" fmla="*/ 39 h 41"/>
                  <a:gd name="T44" fmla="*/ 28 w 83"/>
                  <a:gd name="T45" fmla="*/ 40 h 41"/>
                  <a:gd name="T46" fmla="*/ 31 w 83"/>
                  <a:gd name="T47" fmla="*/ 40 h 41"/>
                  <a:gd name="T48" fmla="*/ 34 w 83"/>
                  <a:gd name="T49" fmla="*/ 41 h 41"/>
                  <a:gd name="T50" fmla="*/ 37 w 83"/>
                  <a:gd name="T51" fmla="*/ 41 h 41"/>
                  <a:gd name="T52" fmla="*/ 40 w 83"/>
                  <a:gd name="T53" fmla="*/ 41 h 41"/>
                  <a:gd name="T54" fmla="*/ 43 w 83"/>
                  <a:gd name="T55" fmla="*/ 41 h 41"/>
                  <a:gd name="T56" fmla="*/ 46 w 83"/>
                  <a:gd name="T57" fmla="*/ 41 h 41"/>
                  <a:gd name="T58" fmla="*/ 49 w 83"/>
                  <a:gd name="T59" fmla="*/ 41 h 41"/>
                  <a:gd name="T60" fmla="*/ 52 w 83"/>
                  <a:gd name="T61" fmla="*/ 40 h 41"/>
                  <a:gd name="T62" fmla="*/ 55 w 83"/>
                  <a:gd name="T63" fmla="*/ 40 h 41"/>
                  <a:gd name="T64" fmla="*/ 58 w 83"/>
                  <a:gd name="T65" fmla="*/ 39 h 41"/>
                  <a:gd name="T66" fmla="*/ 61 w 83"/>
                  <a:gd name="T67" fmla="*/ 39 h 41"/>
                  <a:gd name="T68" fmla="*/ 64 w 83"/>
                  <a:gd name="T69" fmla="*/ 38 h 41"/>
                  <a:gd name="T70" fmla="*/ 67 w 83"/>
                  <a:gd name="T71" fmla="*/ 37 h 41"/>
                  <a:gd name="T72" fmla="*/ 70 w 83"/>
                  <a:gd name="T73" fmla="*/ 35 h 41"/>
                  <a:gd name="T74" fmla="*/ 73 w 83"/>
                  <a:gd name="T75" fmla="*/ 34 h 41"/>
                  <a:gd name="T76" fmla="*/ 76 w 83"/>
                  <a:gd name="T77" fmla="*/ 32 h 41"/>
                  <a:gd name="T78" fmla="*/ 79 w 83"/>
                  <a:gd name="T79" fmla="*/ 29 h 41"/>
                  <a:gd name="T80" fmla="*/ 81 w 83"/>
                  <a:gd name="T81" fmla="*/ 26 h 41"/>
                  <a:gd name="T82" fmla="*/ 83 w 83"/>
                  <a:gd name="T83" fmla="*/ 23 h 41"/>
                  <a:gd name="T84" fmla="*/ 83 w 83"/>
                  <a:gd name="T85" fmla="*/ 20 h 41"/>
                  <a:gd name="T86" fmla="*/ 30 w 83"/>
                  <a:gd name="T8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3" h="41">
                    <a:moveTo>
                      <a:pt x="30" y="0"/>
                    </a:moveTo>
                    <a:lnTo>
                      <a:pt x="29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9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3" y="12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1" y="15"/>
                    </a:lnTo>
                    <a:lnTo>
                      <a:pt x="1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4"/>
                    </a:lnTo>
                    <a:lnTo>
                      <a:pt x="1" y="25"/>
                    </a:lnTo>
                    <a:lnTo>
                      <a:pt x="2" y="26"/>
                    </a:lnTo>
                    <a:lnTo>
                      <a:pt x="2" y="27"/>
                    </a:lnTo>
                    <a:lnTo>
                      <a:pt x="3" y="28"/>
                    </a:lnTo>
                    <a:lnTo>
                      <a:pt x="4" y="29"/>
                    </a:lnTo>
                    <a:lnTo>
                      <a:pt x="5" y="30"/>
                    </a:lnTo>
                    <a:lnTo>
                      <a:pt x="6" y="31"/>
                    </a:lnTo>
                    <a:lnTo>
                      <a:pt x="7" y="32"/>
                    </a:lnTo>
                    <a:lnTo>
                      <a:pt x="8" y="32"/>
                    </a:lnTo>
                    <a:lnTo>
                      <a:pt x="9" y="33"/>
                    </a:lnTo>
                    <a:lnTo>
                      <a:pt x="10" y="34"/>
                    </a:lnTo>
                    <a:lnTo>
                      <a:pt x="11" y="34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4" y="36"/>
                    </a:lnTo>
                    <a:lnTo>
                      <a:pt x="15" y="36"/>
                    </a:lnTo>
                    <a:lnTo>
                      <a:pt x="16" y="37"/>
                    </a:lnTo>
                    <a:lnTo>
                      <a:pt x="17" y="37"/>
                    </a:lnTo>
                    <a:lnTo>
                      <a:pt x="18" y="37"/>
                    </a:lnTo>
                    <a:lnTo>
                      <a:pt x="19" y="38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2" y="39"/>
                    </a:lnTo>
                    <a:lnTo>
                      <a:pt x="23" y="39"/>
                    </a:lnTo>
                    <a:lnTo>
                      <a:pt x="24" y="39"/>
                    </a:lnTo>
                    <a:lnTo>
                      <a:pt x="25" y="39"/>
                    </a:lnTo>
                    <a:lnTo>
                      <a:pt x="26" y="39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9" y="40"/>
                    </a:lnTo>
                    <a:lnTo>
                      <a:pt x="30" y="40"/>
                    </a:lnTo>
                    <a:lnTo>
                      <a:pt x="31" y="40"/>
                    </a:lnTo>
                    <a:lnTo>
                      <a:pt x="32" y="40"/>
                    </a:lnTo>
                    <a:lnTo>
                      <a:pt x="33" y="41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6" y="41"/>
                    </a:lnTo>
                    <a:lnTo>
                      <a:pt x="37" y="41"/>
                    </a:lnTo>
                    <a:lnTo>
                      <a:pt x="38" y="41"/>
                    </a:lnTo>
                    <a:lnTo>
                      <a:pt x="39" y="41"/>
                    </a:lnTo>
                    <a:lnTo>
                      <a:pt x="40" y="41"/>
                    </a:lnTo>
                    <a:lnTo>
                      <a:pt x="41" y="41"/>
                    </a:lnTo>
                    <a:lnTo>
                      <a:pt x="42" y="41"/>
                    </a:lnTo>
                    <a:lnTo>
                      <a:pt x="43" y="41"/>
                    </a:lnTo>
                    <a:lnTo>
                      <a:pt x="44" y="41"/>
                    </a:lnTo>
                    <a:lnTo>
                      <a:pt x="45" y="41"/>
                    </a:lnTo>
                    <a:lnTo>
                      <a:pt x="46" y="41"/>
                    </a:lnTo>
                    <a:lnTo>
                      <a:pt x="47" y="41"/>
                    </a:lnTo>
                    <a:lnTo>
                      <a:pt x="48" y="41"/>
                    </a:lnTo>
                    <a:lnTo>
                      <a:pt x="49" y="41"/>
                    </a:lnTo>
                    <a:lnTo>
                      <a:pt x="50" y="41"/>
                    </a:lnTo>
                    <a:lnTo>
                      <a:pt x="51" y="40"/>
                    </a:lnTo>
                    <a:lnTo>
                      <a:pt x="52" y="40"/>
                    </a:lnTo>
                    <a:lnTo>
                      <a:pt x="53" y="40"/>
                    </a:lnTo>
                    <a:lnTo>
                      <a:pt x="54" y="40"/>
                    </a:lnTo>
                    <a:lnTo>
                      <a:pt x="55" y="40"/>
                    </a:lnTo>
                    <a:lnTo>
                      <a:pt x="56" y="40"/>
                    </a:lnTo>
                    <a:lnTo>
                      <a:pt x="57" y="39"/>
                    </a:lnTo>
                    <a:lnTo>
                      <a:pt x="58" y="39"/>
                    </a:lnTo>
                    <a:lnTo>
                      <a:pt x="59" y="39"/>
                    </a:lnTo>
                    <a:lnTo>
                      <a:pt x="60" y="39"/>
                    </a:lnTo>
                    <a:lnTo>
                      <a:pt x="61" y="39"/>
                    </a:lnTo>
                    <a:lnTo>
                      <a:pt x="62" y="38"/>
                    </a:lnTo>
                    <a:lnTo>
                      <a:pt x="63" y="38"/>
                    </a:lnTo>
                    <a:lnTo>
                      <a:pt x="64" y="38"/>
                    </a:lnTo>
                    <a:lnTo>
                      <a:pt x="65" y="37"/>
                    </a:lnTo>
                    <a:lnTo>
                      <a:pt x="66" y="37"/>
                    </a:lnTo>
                    <a:lnTo>
                      <a:pt x="67" y="37"/>
                    </a:lnTo>
                    <a:lnTo>
                      <a:pt x="68" y="36"/>
                    </a:lnTo>
                    <a:lnTo>
                      <a:pt x="69" y="36"/>
                    </a:lnTo>
                    <a:lnTo>
                      <a:pt x="70" y="35"/>
                    </a:lnTo>
                    <a:lnTo>
                      <a:pt x="71" y="35"/>
                    </a:lnTo>
                    <a:lnTo>
                      <a:pt x="72" y="34"/>
                    </a:lnTo>
                    <a:lnTo>
                      <a:pt x="73" y="34"/>
                    </a:lnTo>
                    <a:lnTo>
                      <a:pt x="74" y="33"/>
                    </a:lnTo>
                    <a:lnTo>
                      <a:pt x="75" y="32"/>
                    </a:lnTo>
                    <a:lnTo>
                      <a:pt x="76" y="32"/>
                    </a:lnTo>
                    <a:lnTo>
                      <a:pt x="77" y="31"/>
                    </a:lnTo>
                    <a:lnTo>
                      <a:pt x="78" y="30"/>
                    </a:lnTo>
                    <a:lnTo>
                      <a:pt x="79" y="29"/>
                    </a:lnTo>
                    <a:lnTo>
                      <a:pt x="80" y="28"/>
                    </a:lnTo>
                    <a:lnTo>
                      <a:pt x="81" y="27"/>
                    </a:lnTo>
                    <a:lnTo>
                      <a:pt x="81" y="26"/>
                    </a:lnTo>
                    <a:lnTo>
                      <a:pt x="82" y="25"/>
                    </a:lnTo>
                    <a:lnTo>
                      <a:pt x="82" y="24"/>
                    </a:lnTo>
                    <a:lnTo>
                      <a:pt x="83" y="23"/>
                    </a:lnTo>
                    <a:lnTo>
                      <a:pt x="83" y="22"/>
                    </a:lnTo>
                    <a:lnTo>
                      <a:pt x="83" y="21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42" y="2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1" name="Freeform 2608"/>
              <p:cNvSpPr>
                <a:spLocks/>
              </p:cNvSpPr>
              <p:nvPr/>
            </p:nvSpPr>
            <p:spPr bwMode="auto">
              <a:xfrm>
                <a:off x="3028" y="2425"/>
                <a:ext cx="203" cy="85"/>
              </a:xfrm>
              <a:custGeom>
                <a:avLst/>
                <a:gdLst>
                  <a:gd name="T0" fmla="*/ 0 w 83"/>
                  <a:gd name="T1" fmla="*/ 15 h 35"/>
                  <a:gd name="T2" fmla="*/ 1 w 83"/>
                  <a:gd name="T3" fmla="*/ 18 h 35"/>
                  <a:gd name="T4" fmla="*/ 2 w 83"/>
                  <a:gd name="T5" fmla="*/ 21 h 35"/>
                  <a:gd name="T6" fmla="*/ 5 w 83"/>
                  <a:gd name="T7" fmla="*/ 24 h 35"/>
                  <a:gd name="T8" fmla="*/ 8 w 83"/>
                  <a:gd name="T9" fmla="*/ 27 h 35"/>
                  <a:gd name="T10" fmla="*/ 11 w 83"/>
                  <a:gd name="T11" fmla="*/ 28 h 35"/>
                  <a:gd name="T12" fmla="*/ 14 w 83"/>
                  <a:gd name="T13" fmla="*/ 30 h 35"/>
                  <a:gd name="T14" fmla="*/ 17 w 83"/>
                  <a:gd name="T15" fmla="*/ 31 h 35"/>
                  <a:gd name="T16" fmla="*/ 20 w 83"/>
                  <a:gd name="T17" fmla="*/ 32 h 35"/>
                  <a:gd name="T18" fmla="*/ 23 w 83"/>
                  <a:gd name="T19" fmla="*/ 33 h 35"/>
                  <a:gd name="T20" fmla="*/ 26 w 83"/>
                  <a:gd name="T21" fmla="*/ 34 h 35"/>
                  <a:gd name="T22" fmla="*/ 29 w 83"/>
                  <a:gd name="T23" fmla="*/ 34 h 35"/>
                  <a:gd name="T24" fmla="*/ 32 w 83"/>
                  <a:gd name="T25" fmla="*/ 34 h 35"/>
                  <a:gd name="T26" fmla="*/ 35 w 83"/>
                  <a:gd name="T27" fmla="*/ 35 h 35"/>
                  <a:gd name="T28" fmla="*/ 38 w 83"/>
                  <a:gd name="T29" fmla="*/ 35 h 35"/>
                  <a:gd name="T30" fmla="*/ 41 w 83"/>
                  <a:gd name="T31" fmla="*/ 35 h 35"/>
                  <a:gd name="T32" fmla="*/ 44 w 83"/>
                  <a:gd name="T33" fmla="*/ 35 h 35"/>
                  <a:gd name="T34" fmla="*/ 47 w 83"/>
                  <a:gd name="T35" fmla="*/ 35 h 35"/>
                  <a:gd name="T36" fmla="*/ 50 w 83"/>
                  <a:gd name="T37" fmla="*/ 35 h 35"/>
                  <a:gd name="T38" fmla="*/ 53 w 83"/>
                  <a:gd name="T39" fmla="*/ 34 h 35"/>
                  <a:gd name="T40" fmla="*/ 56 w 83"/>
                  <a:gd name="T41" fmla="*/ 34 h 35"/>
                  <a:gd name="T42" fmla="*/ 59 w 83"/>
                  <a:gd name="T43" fmla="*/ 33 h 35"/>
                  <a:gd name="T44" fmla="*/ 62 w 83"/>
                  <a:gd name="T45" fmla="*/ 32 h 35"/>
                  <a:gd name="T46" fmla="*/ 65 w 83"/>
                  <a:gd name="T47" fmla="*/ 31 h 35"/>
                  <a:gd name="T48" fmla="*/ 68 w 83"/>
                  <a:gd name="T49" fmla="*/ 30 h 35"/>
                  <a:gd name="T50" fmla="*/ 71 w 83"/>
                  <a:gd name="T51" fmla="*/ 29 h 35"/>
                  <a:gd name="T52" fmla="*/ 74 w 83"/>
                  <a:gd name="T53" fmla="*/ 27 h 35"/>
                  <a:gd name="T54" fmla="*/ 77 w 83"/>
                  <a:gd name="T55" fmla="*/ 25 h 35"/>
                  <a:gd name="T56" fmla="*/ 80 w 83"/>
                  <a:gd name="T57" fmla="*/ 22 h 35"/>
                  <a:gd name="T58" fmla="*/ 82 w 83"/>
                  <a:gd name="T59" fmla="*/ 19 h 35"/>
                  <a:gd name="T60" fmla="*/ 83 w 83"/>
                  <a:gd name="T61" fmla="*/ 16 h 35"/>
                  <a:gd name="T62" fmla="*/ 83 w 83"/>
                  <a:gd name="T63" fmla="*/ 0 h 35"/>
                  <a:gd name="T64" fmla="*/ 83 w 83"/>
                  <a:gd name="T65" fmla="*/ 3 h 35"/>
                  <a:gd name="T66" fmla="*/ 81 w 83"/>
                  <a:gd name="T67" fmla="*/ 6 h 35"/>
                  <a:gd name="T68" fmla="*/ 79 w 83"/>
                  <a:gd name="T69" fmla="*/ 9 h 35"/>
                  <a:gd name="T70" fmla="*/ 76 w 83"/>
                  <a:gd name="T71" fmla="*/ 12 h 35"/>
                  <a:gd name="T72" fmla="*/ 73 w 83"/>
                  <a:gd name="T73" fmla="*/ 14 h 35"/>
                  <a:gd name="T74" fmla="*/ 70 w 83"/>
                  <a:gd name="T75" fmla="*/ 15 h 35"/>
                  <a:gd name="T76" fmla="*/ 67 w 83"/>
                  <a:gd name="T77" fmla="*/ 17 h 35"/>
                  <a:gd name="T78" fmla="*/ 64 w 83"/>
                  <a:gd name="T79" fmla="*/ 18 h 35"/>
                  <a:gd name="T80" fmla="*/ 61 w 83"/>
                  <a:gd name="T81" fmla="*/ 19 h 35"/>
                  <a:gd name="T82" fmla="*/ 58 w 83"/>
                  <a:gd name="T83" fmla="*/ 19 h 35"/>
                  <a:gd name="T84" fmla="*/ 55 w 83"/>
                  <a:gd name="T85" fmla="*/ 20 h 35"/>
                  <a:gd name="T86" fmla="*/ 52 w 83"/>
                  <a:gd name="T87" fmla="*/ 20 h 35"/>
                  <a:gd name="T88" fmla="*/ 49 w 83"/>
                  <a:gd name="T89" fmla="*/ 21 h 35"/>
                  <a:gd name="T90" fmla="*/ 46 w 83"/>
                  <a:gd name="T91" fmla="*/ 21 h 35"/>
                  <a:gd name="T92" fmla="*/ 43 w 83"/>
                  <a:gd name="T93" fmla="*/ 21 h 35"/>
                  <a:gd name="T94" fmla="*/ 40 w 83"/>
                  <a:gd name="T95" fmla="*/ 21 h 35"/>
                  <a:gd name="T96" fmla="*/ 37 w 83"/>
                  <a:gd name="T97" fmla="*/ 21 h 35"/>
                  <a:gd name="T98" fmla="*/ 34 w 83"/>
                  <a:gd name="T99" fmla="*/ 21 h 35"/>
                  <a:gd name="T100" fmla="*/ 31 w 83"/>
                  <a:gd name="T101" fmla="*/ 20 h 35"/>
                  <a:gd name="T102" fmla="*/ 28 w 83"/>
                  <a:gd name="T103" fmla="*/ 20 h 35"/>
                  <a:gd name="T104" fmla="*/ 25 w 83"/>
                  <a:gd name="T105" fmla="*/ 19 h 35"/>
                  <a:gd name="T106" fmla="*/ 22 w 83"/>
                  <a:gd name="T107" fmla="*/ 19 h 35"/>
                  <a:gd name="T108" fmla="*/ 19 w 83"/>
                  <a:gd name="T109" fmla="*/ 18 h 35"/>
                  <a:gd name="T110" fmla="*/ 16 w 83"/>
                  <a:gd name="T111" fmla="*/ 17 h 35"/>
                  <a:gd name="T112" fmla="*/ 13 w 83"/>
                  <a:gd name="T113" fmla="*/ 15 h 35"/>
                  <a:gd name="T114" fmla="*/ 10 w 83"/>
                  <a:gd name="T115" fmla="*/ 14 h 35"/>
                  <a:gd name="T116" fmla="*/ 7 w 83"/>
                  <a:gd name="T117" fmla="*/ 12 h 35"/>
                  <a:gd name="T118" fmla="*/ 4 w 83"/>
                  <a:gd name="T119" fmla="*/ 9 h 35"/>
                  <a:gd name="T120" fmla="*/ 2 w 83"/>
                  <a:gd name="T121" fmla="*/ 6 h 35"/>
                  <a:gd name="T122" fmla="*/ 0 w 83"/>
                  <a:gd name="T123" fmla="*/ 3 h 35"/>
                  <a:gd name="T124" fmla="*/ 0 w 83"/>
                  <a:gd name="T12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3" h="3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3" y="22"/>
                    </a:lnTo>
                    <a:lnTo>
                      <a:pt x="4" y="23"/>
                    </a:lnTo>
                    <a:lnTo>
                      <a:pt x="5" y="24"/>
                    </a:lnTo>
                    <a:lnTo>
                      <a:pt x="6" y="25"/>
                    </a:lnTo>
                    <a:lnTo>
                      <a:pt x="7" y="26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0" y="28"/>
                    </a:lnTo>
                    <a:lnTo>
                      <a:pt x="11" y="28"/>
                    </a:lnTo>
                    <a:lnTo>
                      <a:pt x="12" y="29"/>
                    </a:lnTo>
                    <a:lnTo>
                      <a:pt x="13" y="29"/>
                    </a:lnTo>
                    <a:lnTo>
                      <a:pt x="14" y="30"/>
                    </a:lnTo>
                    <a:lnTo>
                      <a:pt x="15" y="30"/>
                    </a:lnTo>
                    <a:lnTo>
                      <a:pt x="16" y="31"/>
                    </a:lnTo>
                    <a:lnTo>
                      <a:pt x="17" y="31"/>
                    </a:lnTo>
                    <a:lnTo>
                      <a:pt x="18" y="31"/>
                    </a:lnTo>
                    <a:lnTo>
                      <a:pt x="19" y="32"/>
                    </a:lnTo>
                    <a:lnTo>
                      <a:pt x="20" y="32"/>
                    </a:lnTo>
                    <a:lnTo>
                      <a:pt x="21" y="32"/>
                    </a:lnTo>
                    <a:lnTo>
                      <a:pt x="22" y="33"/>
                    </a:lnTo>
                    <a:lnTo>
                      <a:pt x="23" y="33"/>
                    </a:lnTo>
                    <a:lnTo>
                      <a:pt x="24" y="33"/>
                    </a:lnTo>
                    <a:lnTo>
                      <a:pt x="25" y="33"/>
                    </a:lnTo>
                    <a:lnTo>
                      <a:pt x="26" y="34"/>
                    </a:lnTo>
                    <a:lnTo>
                      <a:pt x="27" y="34"/>
                    </a:lnTo>
                    <a:lnTo>
                      <a:pt x="28" y="34"/>
                    </a:lnTo>
                    <a:lnTo>
                      <a:pt x="29" y="34"/>
                    </a:lnTo>
                    <a:lnTo>
                      <a:pt x="30" y="34"/>
                    </a:lnTo>
                    <a:lnTo>
                      <a:pt x="31" y="34"/>
                    </a:lnTo>
                    <a:lnTo>
                      <a:pt x="32" y="34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5" y="35"/>
                    </a:lnTo>
                    <a:lnTo>
                      <a:pt x="36" y="35"/>
                    </a:lnTo>
                    <a:lnTo>
                      <a:pt x="37" y="35"/>
                    </a:lnTo>
                    <a:lnTo>
                      <a:pt x="38" y="35"/>
                    </a:lnTo>
                    <a:lnTo>
                      <a:pt x="39" y="35"/>
                    </a:lnTo>
                    <a:lnTo>
                      <a:pt x="40" y="35"/>
                    </a:lnTo>
                    <a:lnTo>
                      <a:pt x="41" y="35"/>
                    </a:lnTo>
                    <a:lnTo>
                      <a:pt x="42" y="35"/>
                    </a:lnTo>
                    <a:lnTo>
                      <a:pt x="43" y="35"/>
                    </a:lnTo>
                    <a:lnTo>
                      <a:pt x="44" y="35"/>
                    </a:lnTo>
                    <a:lnTo>
                      <a:pt x="45" y="35"/>
                    </a:lnTo>
                    <a:lnTo>
                      <a:pt x="46" y="35"/>
                    </a:lnTo>
                    <a:lnTo>
                      <a:pt x="47" y="35"/>
                    </a:lnTo>
                    <a:lnTo>
                      <a:pt x="48" y="35"/>
                    </a:lnTo>
                    <a:lnTo>
                      <a:pt x="49" y="35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2" y="34"/>
                    </a:lnTo>
                    <a:lnTo>
                      <a:pt x="53" y="34"/>
                    </a:lnTo>
                    <a:lnTo>
                      <a:pt x="54" y="34"/>
                    </a:lnTo>
                    <a:lnTo>
                      <a:pt x="55" y="34"/>
                    </a:lnTo>
                    <a:lnTo>
                      <a:pt x="56" y="34"/>
                    </a:lnTo>
                    <a:lnTo>
                      <a:pt x="57" y="34"/>
                    </a:lnTo>
                    <a:lnTo>
                      <a:pt x="58" y="33"/>
                    </a:lnTo>
                    <a:lnTo>
                      <a:pt x="59" y="33"/>
                    </a:lnTo>
                    <a:lnTo>
                      <a:pt x="60" y="33"/>
                    </a:lnTo>
                    <a:lnTo>
                      <a:pt x="61" y="33"/>
                    </a:lnTo>
                    <a:lnTo>
                      <a:pt x="62" y="32"/>
                    </a:lnTo>
                    <a:lnTo>
                      <a:pt x="63" y="32"/>
                    </a:lnTo>
                    <a:lnTo>
                      <a:pt x="64" y="32"/>
                    </a:lnTo>
                    <a:lnTo>
                      <a:pt x="65" y="31"/>
                    </a:lnTo>
                    <a:lnTo>
                      <a:pt x="66" y="31"/>
                    </a:lnTo>
                    <a:lnTo>
                      <a:pt x="67" y="31"/>
                    </a:lnTo>
                    <a:lnTo>
                      <a:pt x="68" y="30"/>
                    </a:lnTo>
                    <a:lnTo>
                      <a:pt x="69" y="30"/>
                    </a:lnTo>
                    <a:lnTo>
                      <a:pt x="70" y="29"/>
                    </a:lnTo>
                    <a:lnTo>
                      <a:pt x="71" y="29"/>
                    </a:lnTo>
                    <a:lnTo>
                      <a:pt x="72" y="28"/>
                    </a:lnTo>
                    <a:lnTo>
                      <a:pt x="73" y="28"/>
                    </a:lnTo>
                    <a:lnTo>
                      <a:pt x="74" y="27"/>
                    </a:lnTo>
                    <a:lnTo>
                      <a:pt x="75" y="27"/>
                    </a:lnTo>
                    <a:lnTo>
                      <a:pt x="76" y="26"/>
                    </a:lnTo>
                    <a:lnTo>
                      <a:pt x="77" y="25"/>
                    </a:lnTo>
                    <a:lnTo>
                      <a:pt x="78" y="24"/>
                    </a:lnTo>
                    <a:lnTo>
                      <a:pt x="79" y="23"/>
                    </a:lnTo>
                    <a:lnTo>
                      <a:pt x="80" y="22"/>
                    </a:lnTo>
                    <a:lnTo>
                      <a:pt x="81" y="21"/>
                    </a:lnTo>
                    <a:lnTo>
                      <a:pt x="81" y="20"/>
                    </a:lnTo>
                    <a:lnTo>
                      <a:pt x="82" y="19"/>
                    </a:lnTo>
                    <a:lnTo>
                      <a:pt x="82" y="18"/>
                    </a:lnTo>
                    <a:lnTo>
                      <a:pt x="83" y="17"/>
                    </a:lnTo>
                    <a:lnTo>
                      <a:pt x="83" y="16"/>
                    </a:lnTo>
                    <a:lnTo>
                      <a:pt x="83" y="15"/>
                    </a:lnTo>
                    <a:lnTo>
                      <a:pt x="83" y="15"/>
                    </a:lnTo>
                    <a:lnTo>
                      <a:pt x="83" y="0"/>
                    </a:lnTo>
                    <a:lnTo>
                      <a:pt x="83" y="1"/>
                    </a:lnTo>
                    <a:lnTo>
                      <a:pt x="83" y="2"/>
                    </a:lnTo>
                    <a:lnTo>
                      <a:pt x="83" y="3"/>
                    </a:lnTo>
                    <a:lnTo>
                      <a:pt x="82" y="4"/>
                    </a:lnTo>
                    <a:lnTo>
                      <a:pt x="82" y="5"/>
                    </a:lnTo>
                    <a:lnTo>
                      <a:pt x="81" y="6"/>
                    </a:lnTo>
                    <a:lnTo>
                      <a:pt x="81" y="7"/>
                    </a:lnTo>
                    <a:lnTo>
                      <a:pt x="80" y="8"/>
                    </a:lnTo>
                    <a:lnTo>
                      <a:pt x="79" y="9"/>
                    </a:lnTo>
                    <a:lnTo>
                      <a:pt x="78" y="10"/>
                    </a:lnTo>
                    <a:lnTo>
                      <a:pt x="77" y="11"/>
                    </a:lnTo>
                    <a:lnTo>
                      <a:pt x="76" y="12"/>
                    </a:lnTo>
                    <a:lnTo>
                      <a:pt x="75" y="12"/>
                    </a:lnTo>
                    <a:lnTo>
                      <a:pt x="74" y="13"/>
                    </a:lnTo>
                    <a:lnTo>
                      <a:pt x="73" y="14"/>
                    </a:lnTo>
                    <a:lnTo>
                      <a:pt x="72" y="14"/>
                    </a:lnTo>
                    <a:lnTo>
                      <a:pt x="71" y="15"/>
                    </a:lnTo>
                    <a:lnTo>
                      <a:pt x="70" y="15"/>
                    </a:lnTo>
                    <a:lnTo>
                      <a:pt x="69" y="16"/>
                    </a:lnTo>
                    <a:lnTo>
                      <a:pt x="68" y="16"/>
                    </a:lnTo>
                    <a:lnTo>
                      <a:pt x="67" y="17"/>
                    </a:lnTo>
                    <a:lnTo>
                      <a:pt x="66" y="17"/>
                    </a:lnTo>
                    <a:lnTo>
                      <a:pt x="65" y="17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62" y="18"/>
                    </a:lnTo>
                    <a:lnTo>
                      <a:pt x="61" y="19"/>
                    </a:lnTo>
                    <a:lnTo>
                      <a:pt x="60" y="19"/>
                    </a:lnTo>
                    <a:lnTo>
                      <a:pt x="59" y="19"/>
                    </a:lnTo>
                    <a:lnTo>
                      <a:pt x="58" y="19"/>
                    </a:lnTo>
                    <a:lnTo>
                      <a:pt x="57" y="19"/>
                    </a:lnTo>
                    <a:lnTo>
                      <a:pt x="56" y="20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3" y="20"/>
                    </a:lnTo>
                    <a:lnTo>
                      <a:pt x="52" y="20"/>
                    </a:lnTo>
                    <a:lnTo>
                      <a:pt x="51" y="20"/>
                    </a:lnTo>
                    <a:lnTo>
                      <a:pt x="50" y="21"/>
                    </a:lnTo>
                    <a:lnTo>
                      <a:pt x="49" y="21"/>
                    </a:lnTo>
                    <a:lnTo>
                      <a:pt x="48" y="21"/>
                    </a:lnTo>
                    <a:lnTo>
                      <a:pt x="47" y="21"/>
                    </a:lnTo>
                    <a:lnTo>
                      <a:pt x="46" y="21"/>
                    </a:lnTo>
                    <a:lnTo>
                      <a:pt x="45" y="21"/>
                    </a:lnTo>
                    <a:lnTo>
                      <a:pt x="44" y="21"/>
                    </a:lnTo>
                    <a:lnTo>
                      <a:pt x="43" y="21"/>
                    </a:lnTo>
                    <a:lnTo>
                      <a:pt x="42" y="21"/>
                    </a:lnTo>
                    <a:lnTo>
                      <a:pt x="41" y="21"/>
                    </a:lnTo>
                    <a:lnTo>
                      <a:pt x="40" y="21"/>
                    </a:lnTo>
                    <a:lnTo>
                      <a:pt x="39" y="21"/>
                    </a:lnTo>
                    <a:lnTo>
                      <a:pt x="38" y="21"/>
                    </a:lnTo>
                    <a:lnTo>
                      <a:pt x="37" y="21"/>
                    </a:lnTo>
                    <a:lnTo>
                      <a:pt x="36" y="21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0"/>
                    </a:lnTo>
                    <a:lnTo>
                      <a:pt x="31" y="20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8" y="20"/>
                    </a:lnTo>
                    <a:lnTo>
                      <a:pt x="27" y="20"/>
                    </a:lnTo>
                    <a:lnTo>
                      <a:pt x="26" y="19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2" y="19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9" y="18"/>
                    </a:lnTo>
                    <a:lnTo>
                      <a:pt x="18" y="17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5" y="10"/>
                    </a:lnTo>
                    <a:lnTo>
                      <a:pt x="4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2" name="Freeform 2609"/>
              <p:cNvSpPr>
                <a:spLocks/>
              </p:cNvSpPr>
              <p:nvPr/>
            </p:nvSpPr>
            <p:spPr bwMode="auto">
              <a:xfrm>
                <a:off x="2502" y="1776"/>
                <a:ext cx="101" cy="51"/>
              </a:xfrm>
              <a:custGeom>
                <a:avLst/>
                <a:gdLst>
                  <a:gd name="T0" fmla="*/ 41 w 41"/>
                  <a:gd name="T1" fmla="*/ 21 h 21"/>
                  <a:gd name="T2" fmla="*/ 41 w 41"/>
                  <a:gd name="T3" fmla="*/ 20 h 21"/>
                  <a:gd name="T4" fmla="*/ 41 w 41"/>
                  <a:gd name="T5" fmla="*/ 19 h 21"/>
                  <a:gd name="T6" fmla="*/ 41 w 41"/>
                  <a:gd name="T7" fmla="*/ 18 h 21"/>
                  <a:gd name="T8" fmla="*/ 40 w 41"/>
                  <a:gd name="T9" fmla="*/ 17 h 21"/>
                  <a:gd name="T10" fmla="*/ 40 w 41"/>
                  <a:gd name="T11" fmla="*/ 16 h 21"/>
                  <a:gd name="T12" fmla="*/ 39 w 41"/>
                  <a:gd name="T13" fmla="*/ 15 h 21"/>
                  <a:gd name="T14" fmla="*/ 39 w 41"/>
                  <a:gd name="T15" fmla="*/ 14 h 21"/>
                  <a:gd name="T16" fmla="*/ 38 w 41"/>
                  <a:gd name="T17" fmla="*/ 13 h 21"/>
                  <a:gd name="T18" fmla="*/ 37 w 41"/>
                  <a:gd name="T19" fmla="*/ 12 h 21"/>
                  <a:gd name="T20" fmla="*/ 36 w 41"/>
                  <a:gd name="T21" fmla="*/ 11 h 21"/>
                  <a:gd name="T22" fmla="*/ 35 w 41"/>
                  <a:gd name="T23" fmla="*/ 10 h 21"/>
                  <a:gd name="T24" fmla="*/ 34 w 41"/>
                  <a:gd name="T25" fmla="*/ 9 h 21"/>
                  <a:gd name="T26" fmla="*/ 33 w 41"/>
                  <a:gd name="T27" fmla="*/ 9 h 21"/>
                  <a:gd name="T28" fmla="*/ 32 w 41"/>
                  <a:gd name="T29" fmla="*/ 8 h 21"/>
                  <a:gd name="T30" fmla="*/ 31 w 41"/>
                  <a:gd name="T31" fmla="*/ 7 h 21"/>
                  <a:gd name="T32" fmla="*/ 30 w 41"/>
                  <a:gd name="T33" fmla="*/ 7 h 21"/>
                  <a:gd name="T34" fmla="*/ 29 w 41"/>
                  <a:gd name="T35" fmla="*/ 6 h 21"/>
                  <a:gd name="T36" fmla="*/ 28 w 41"/>
                  <a:gd name="T37" fmla="*/ 6 h 21"/>
                  <a:gd name="T38" fmla="*/ 27 w 41"/>
                  <a:gd name="T39" fmla="*/ 5 h 21"/>
                  <a:gd name="T40" fmla="*/ 26 w 41"/>
                  <a:gd name="T41" fmla="*/ 5 h 21"/>
                  <a:gd name="T42" fmla="*/ 25 w 41"/>
                  <a:gd name="T43" fmla="*/ 4 h 21"/>
                  <a:gd name="T44" fmla="*/ 24 w 41"/>
                  <a:gd name="T45" fmla="*/ 4 h 21"/>
                  <a:gd name="T46" fmla="*/ 23 w 41"/>
                  <a:gd name="T47" fmla="*/ 4 h 21"/>
                  <a:gd name="T48" fmla="*/ 22 w 41"/>
                  <a:gd name="T49" fmla="*/ 3 h 21"/>
                  <a:gd name="T50" fmla="*/ 21 w 41"/>
                  <a:gd name="T51" fmla="*/ 3 h 21"/>
                  <a:gd name="T52" fmla="*/ 20 w 41"/>
                  <a:gd name="T53" fmla="*/ 3 h 21"/>
                  <a:gd name="T54" fmla="*/ 19 w 41"/>
                  <a:gd name="T55" fmla="*/ 2 h 21"/>
                  <a:gd name="T56" fmla="*/ 18 w 41"/>
                  <a:gd name="T57" fmla="*/ 2 h 21"/>
                  <a:gd name="T58" fmla="*/ 17 w 41"/>
                  <a:gd name="T59" fmla="*/ 2 h 21"/>
                  <a:gd name="T60" fmla="*/ 16 w 41"/>
                  <a:gd name="T61" fmla="*/ 2 h 21"/>
                  <a:gd name="T62" fmla="*/ 15 w 41"/>
                  <a:gd name="T63" fmla="*/ 2 h 21"/>
                  <a:gd name="T64" fmla="*/ 14 w 41"/>
                  <a:gd name="T65" fmla="*/ 1 h 21"/>
                  <a:gd name="T66" fmla="*/ 13 w 41"/>
                  <a:gd name="T67" fmla="*/ 1 h 21"/>
                  <a:gd name="T68" fmla="*/ 12 w 41"/>
                  <a:gd name="T69" fmla="*/ 1 h 21"/>
                  <a:gd name="T70" fmla="*/ 11 w 41"/>
                  <a:gd name="T71" fmla="*/ 1 h 21"/>
                  <a:gd name="T72" fmla="*/ 10 w 41"/>
                  <a:gd name="T73" fmla="*/ 1 h 21"/>
                  <a:gd name="T74" fmla="*/ 9 w 41"/>
                  <a:gd name="T75" fmla="*/ 1 h 21"/>
                  <a:gd name="T76" fmla="*/ 8 w 41"/>
                  <a:gd name="T77" fmla="*/ 0 h 21"/>
                  <a:gd name="T78" fmla="*/ 7 w 41"/>
                  <a:gd name="T79" fmla="*/ 0 h 21"/>
                  <a:gd name="T80" fmla="*/ 6 w 41"/>
                  <a:gd name="T81" fmla="*/ 1 h 21"/>
                  <a:gd name="T82" fmla="*/ 6 w 41"/>
                  <a:gd name="T83" fmla="*/ 1 h 21"/>
                  <a:gd name="T84" fmla="*/ 0 w 41"/>
                  <a:gd name="T85" fmla="*/ 21 h 21"/>
                  <a:gd name="T86" fmla="*/ 41 w 41"/>
                  <a:gd name="T8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" h="21">
                    <a:moveTo>
                      <a:pt x="41" y="21"/>
                    </a:moveTo>
                    <a:lnTo>
                      <a:pt x="41" y="20"/>
                    </a:lnTo>
                    <a:lnTo>
                      <a:pt x="41" y="19"/>
                    </a:lnTo>
                    <a:lnTo>
                      <a:pt x="41" y="18"/>
                    </a:lnTo>
                    <a:lnTo>
                      <a:pt x="40" y="17"/>
                    </a:lnTo>
                    <a:lnTo>
                      <a:pt x="40" y="16"/>
                    </a:lnTo>
                    <a:lnTo>
                      <a:pt x="39" y="15"/>
                    </a:lnTo>
                    <a:lnTo>
                      <a:pt x="39" y="14"/>
                    </a:lnTo>
                    <a:lnTo>
                      <a:pt x="38" y="13"/>
                    </a:lnTo>
                    <a:lnTo>
                      <a:pt x="37" y="12"/>
                    </a:lnTo>
                    <a:lnTo>
                      <a:pt x="36" y="11"/>
                    </a:lnTo>
                    <a:lnTo>
                      <a:pt x="35" y="10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2" y="8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29" y="6"/>
                    </a:lnTo>
                    <a:lnTo>
                      <a:pt x="28" y="6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0" y="21"/>
                    </a:lnTo>
                    <a:lnTo>
                      <a:pt x="41" y="21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3" name="Freeform 2610"/>
              <p:cNvSpPr>
                <a:spLocks/>
              </p:cNvSpPr>
              <p:nvPr/>
            </p:nvSpPr>
            <p:spPr bwMode="auto">
              <a:xfrm>
                <a:off x="2400" y="1776"/>
                <a:ext cx="117" cy="90"/>
              </a:xfrm>
              <a:custGeom>
                <a:avLst/>
                <a:gdLst>
                  <a:gd name="T0" fmla="*/ 47 w 48"/>
                  <a:gd name="T1" fmla="*/ 0 h 37"/>
                  <a:gd name="T2" fmla="*/ 45 w 48"/>
                  <a:gd name="T3" fmla="*/ 0 h 37"/>
                  <a:gd name="T4" fmla="*/ 43 w 48"/>
                  <a:gd name="T5" fmla="*/ 0 h 37"/>
                  <a:gd name="T6" fmla="*/ 41 w 48"/>
                  <a:gd name="T7" fmla="*/ 0 h 37"/>
                  <a:gd name="T8" fmla="*/ 39 w 48"/>
                  <a:gd name="T9" fmla="*/ 0 h 37"/>
                  <a:gd name="T10" fmla="*/ 37 w 48"/>
                  <a:gd name="T11" fmla="*/ 0 h 37"/>
                  <a:gd name="T12" fmla="*/ 35 w 48"/>
                  <a:gd name="T13" fmla="*/ 0 h 37"/>
                  <a:gd name="T14" fmla="*/ 33 w 48"/>
                  <a:gd name="T15" fmla="*/ 0 h 37"/>
                  <a:gd name="T16" fmla="*/ 31 w 48"/>
                  <a:gd name="T17" fmla="*/ 1 h 37"/>
                  <a:gd name="T18" fmla="*/ 29 w 48"/>
                  <a:gd name="T19" fmla="*/ 1 h 37"/>
                  <a:gd name="T20" fmla="*/ 27 w 48"/>
                  <a:gd name="T21" fmla="*/ 1 h 37"/>
                  <a:gd name="T22" fmla="*/ 25 w 48"/>
                  <a:gd name="T23" fmla="*/ 2 h 37"/>
                  <a:gd name="T24" fmla="*/ 23 w 48"/>
                  <a:gd name="T25" fmla="*/ 2 h 37"/>
                  <a:gd name="T26" fmla="*/ 21 w 48"/>
                  <a:gd name="T27" fmla="*/ 3 h 37"/>
                  <a:gd name="T28" fmla="*/ 19 w 48"/>
                  <a:gd name="T29" fmla="*/ 3 h 37"/>
                  <a:gd name="T30" fmla="*/ 17 w 48"/>
                  <a:gd name="T31" fmla="*/ 4 h 37"/>
                  <a:gd name="T32" fmla="*/ 15 w 48"/>
                  <a:gd name="T33" fmla="*/ 5 h 37"/>
                  <a:gd name="T34" fmla="*/ 13 w 48"/>
                  <a:gd name="T35" fmla="*/ 6 h 37"/>
                  <a:gd name="T36" fmla="*/ 11 w 48"/>
                  <a:gd name="T37" fmla="*/ 7 h 37"/>
                  <a:gd name="T38" fmla="*/ 9 w 48"/>
                  <a:gd name="T39" fmla="*/ 8 h 37"/>
                  <a:gd name="T40" fmla="*/ 7 w 48"/>
                  <a:gd name="T41" fmla="*/ 9 h 37"/>
                  <a:gd name="T42" fmla="*/ 5 w 48"/>
                  <a:gd name="T43" fmla="*/ 11 h 37"/>
                  <a:gd name="T44" fmla="*/ 3 w 48"/>
                  <a:gd name="T45" fmla="*/ 13 h 37"/>
                  <a:gd name="T46" fmla="*/ 2 w 48"/>
                  <a:gd name="T47" fmla="*/ 15 h 37"/>
                  <a:gd name="T48" fmla="*/ 1 w 48"/>
                  <a:gd name="T49" fmla="*/ 17 h 37"/>
                  <a:gd name="T50" fmla="*/ 0 w 48"/>
                  <a:gd name="T51" fmla="*/ 19 h 37"/>
                  <a:gd name="T52" fmla="*/ 0 w 48"/>
                  <a:gd name="T53" fmla="*/ 21 h 37"/>
                  <a:gd name="T54" fmla="*/ 0 w 48"/>
                  <a:gd name="T55" fmla="*/ 23 h 37"/>
                  <a:gd name="T56" fmla="*/ 1 w 48"/>
                  <a:gd name="T57" fmla="*/ 25 h 37"/>
                  <a:gd name="T58" fmla="*/ 2 w 48"/>
                  <a:gd name="T59" fmla="*/ 27 h 37"/>
                  <a:gd name="T60" fmla="*/ 3 w 48"/>
                  <a:gd name="T61" fmla="*/ 29 h 37"/>
                  <a:gd name="T62" fmla="*/ 5 w 48"/>
                  <a:gd name="T63" fmla="*/ 31 h 37"/>
                  <a:gd name="T64" fmla="*/ 7 w 48"/>
                  <a:gd name="T65" fmla="*/ 33 h 37"/>
                  <a:gd name="T66" fmla="*/ 9 w 48"/>
                  <a:gd name="T67" fmla="*/ 34 h 37"/>
                  <a:gd name="T68" fmla="*/ 11 w 48"/>
                  <a:gd name="T69" fmla="*/ 35 h 37"/>
                  <a:gd name="T70" fmla="*/ 13 w 48"/>
                  <a:gd name="T71" fmla="*/ 36 h 37"/>
                  <a:gd name="T72" fmla="*/ 15 w 48"/>
                  <a:gd name="T73" fmla="*/ 37 h 37"/>
                  <a:gd name="T74" fmla="*/ 42 w 48"/>
                  <a:gd name="T75" fmla="*/ 2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8" h="37">
                    <a:moveTo>
                      <a:pt x="48" y="1"/>
                    </a:moveTo>
                    <a:lnTo>
                      <a:pt x="47" y="0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1" y="1"/>
                    </a:lnTo>
                    <a:lnTo>
                      <a:pt x="30" y="1"/>
                    </a:lnTo>
                    <a:lnTo>
                      <a:pt x="29" y="1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6" y="2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5" y="11"/>
                    </a:lnTo>
                    <a:lnTo>
                      <a:pt x="4" y="12"/>
                    </a:lnTo>
                    <a:lnTo>
                      <a:pt x="3" y="13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1" y="16"/>
                    </a:lnTo>
                    <a:lnTo>
                      <a:pt x="1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1" y="26"/>
                    </a:lnTo>
                    <a:lnTo>
                      <a:pt x="2" y="27"/>
                    </a:lnTo>
                    <a:lnTo>
                      <a:pt x="2" y="28"/>
                    </a:lnTo>
                    <a:lnTo>
                      <a:pt x="3" y="29"/>
                    </a:lnTo>
                    <a:lnTo>
                      <a:pt x="4" y="30"/>
                    </a:lnTo>
                    <a:lnTo>
                      <a:pt x="5" y="31"/>
                    </a:lnTo>
                    <a:lnTo>
                      <a:pt x="6" y="32"/>
                    </a:lnTo>
                    <a:lnTo>
                      <a:pt x="7" y="33"/>
                    </a:lnTo>
                    <a:lnTo>
                      <a:pt x="8" y="33"/>
                    </a:lnTo>
                    <a:lnTo>
                      <a:pt x="9" y="34"/>
                    </a:lnTo>
                    <a:lnTo>
                      <a:pt x="10" y="35"/>
                    </a:lnTo>
                    <a:lnTo>
                      <a:pt x="11" y="35"/>
                    </a:lnTo>
                    <a:lnTo>
                      <a:pt x="12" y="36"/>
                    </a:lnTo>
                    <a:lnTo>
                      <a:pt x="13" y="36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42" y="21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4" name="Freeform 2611"/>
              <p:cNvSpPr>
                <a:spLocks/>
              </p:cNvSpPr>
              <p:nvPr/>
            </p:nvSpPr>
            <p:spPr bwMode="auto">
              <a:xfrm>
                <a:off x="2403" y="1827"/>
                <a:ext cx="36" cy="76"/>
              </a:xfrm>
              <a:custGeom>
                <a:avLst/>
                <a:gdLst>
                  <a:gd name="T0" fmla="*/ 0 w 15"/>
                  <a:gd name="T1" fmla="*/ 0 h 31"/>
                  <a:gd name="T2" fmla="*/ 0 w 15"/>
                  <a:gd name="T3" fmla="*/ 0 h 31"/>
                  <a:gd name="T4" fmla="*/ 0 w 15"/>
                  <a:gd name="T5" fmla="*/ 15 h 31"/>
                  <a:gd name="T6" fmla="*/ 0 w 15"/>
                  <a:gd name="T7" fmla="*/ 16 h 31"/>
                  <a:gd name="T8" fmla="*/ 0 w 15"/>
                  <a:gd name="T9" fmla="*/ 17 h 31"/>
                  <a:gd name="T10" fmla="*/ 0 w 15"/>
                  <a:gd name="T11" fmla="*/ 18 h 31"/>
                  <a:gd name="T12" fmla="*/ 1 w 15"/>
                  <a:gd name="T13" fmla="*/ 19 h 31"/>
                  <a:gd name="T14" fmla="*/ 1 w 15"/>
                  <a:gd name="T15" fmla="*/ 20 h 31"/>
                  <a:gd name="T16" fmla="*/ 2 w 15"/>
                  <a:gd name="T17" fmla="*/ 21 h 31"/>
                  <a:gd name="T18" fmla="*/ 2 w 15"/>
                  <a:gd name="T19" fmla="*/ 22 h 31"/>
                  <a:gd name="T20" fmla="*/ 3 w 15"/>
                  <a:gd name="T21" fmla="*/ 23 h 31"/>
                  <a:gd name="T22" fmla="*/ 4 w 15"/>
                  <a:gd name="T23" fmla="*/ 24 h 31"/>
                  <a:gd name="T24" fmla="*/ 5 w 15"/>
                  <a:gd name="T25" fmla="*/ 25 h 31"/>
                  <a:gd name="T26" fmla="*/ 6 w 15"/>
                  <a:gd name="T27" fmla="*/ 26 h 31"/>
                  <a:gd name="T28" fmla="*/ 7 w 15"/>
                  <a:gd name="T29" fmla="*/ 27 h 31"/>
                  <a:gd name="T30" fmla="*/ 8 w 15"/>
                  <a:gd name="T31" fmla="*/ 27 h 31"/>
                  <a:gd name="T32" fmla="*/ 9 w 15"/>
                  <a:gd name="T33" fmla="*/ 28 h 31"/>
                  <a:gd name="T34" fmla="*/ 10 w 15"/>
                  <a:gd name="T35" fmla="*/ 29 h 31"/>
                  <a:gd name="T36" fmla="*/ 11 w 15"/>
                  <a:gd name="T37" fmla="*/ 29 h 31"/>
                  <a:gd name="T38" fmla="*/ 12 w 15"/>
                  <a:gd name="T39" fmla="*/ 30 h 31"/>
                  <a:gd name="T40" fmla="*/ 13 w 15"/>
                  <a:gd name="T41" fmla="*/ 30 h 31"/>
                  <a:gd name="T42" fmla="*/ 14 w 15"/>
                  <a:gd name="T43" fmla="*/ 31 h 31"/>
                  <a:gd name="T44" fmla="*/ 15 w 15"/>
                  <a:gd name="T45" fmla="*/ 31 h 31"/>
                  <a:gd name="T46" fmla="*/ 15 w 15"/>
                  <a:gd name="T47" fmla="*/ 31 h 31"/>
                  <a:gd name="T48" fmla="*/ 15 w 15"/>
                  <a:gd name="T49" fmla="*/ 16 h 31"/>
                  <a:gd name="T50" fmla="*/ 14 w 15"/>
                  <a:gd name="T51" fmla="*/ 16 h 31"/>
                  <a:gd name="T52" fmla="*/ 13 w 15"/>
                  <a:gd name="T53" fmla="*/ 15 h 31"/>
                  <a:gd name="T54" fmla="*/ 12 w 15"/>
                  <a:gd name="T55" fmla="*/ 15 h 31"/>
                  <a:gd name="T56" fmla="*/ 11 w 15"/>
                  <a:gd name="T57" fmla="*/ 14 h 31"/>
                  <a:gd name="T58" fmla="*/ 10 w 15"/>
                  <a:gd name="T59" fmla="*/ 14 h 31"/>
                  <a:gd name="T60" fmla="*/ 9 w 15"/>
                  <a:gd name="T61" fmla="*/ 13 h 31"/>
                  <a:gd name="T62" fmla="*/ 8 w 15"/>
                  <a:gd name="T63" fmla="*/ 12 h 31"/>
                  <a:gd name="T64" fmla="*/ 7 w 15"/>
                  <a:gd name="T65" fmla="*/ 12 h 31"/>
                  <a:gd name="T66" fmla="*/ 6 w 15"/>
                  <a:gd name="T67" fmla="*/ 11 h 31"/>
                  <a:gd name="T68" fmla="*/ 5 w 15"/>
                  <a:gd name="T69" fmla="*/ 10 h 31"/>
                  <a:gd name="T70" fmla="*/ 4 w 15"/>
                  <a:gd name="T71" fmla="*/ 9 h 31"/>
                  <a:gd name="T72" fmla="*/ 3 w 15"/>
                  <a:gd name="T73" fmla="*/ 8 h 31"/>
                  <a:gd name="T74" fmla="*/ 2 w 15"/>
                  <a:gd name="T75" fmla="*/ 7 h 31"/>
                  <a:gd name="T76" fmla="*/ 2 w 15"/>
                  <a:gd name="T77" fmla="*/ 6 h 31"/>
                  <a:gd name="T78" fmla="*/ 1 w 15"/>
                  <a:gd name="T79" fmla="*/ 5 h 31"/>
                  <a:gd name="T80" fmla="*/ 1 w 15"/>
                  <a:gd name="T81" fmla="*/ 4 h 31"/>
                  <a:gd name="T82" fmla="*/ 0 w 15"/>
                  <a:gd name="T83" fmla="*/ 3 h 31"/>
                  <a:gd name="T84" fmla="*/ 0 w 15"/>
                  <a:gd name="T85" fmla="*/ 2 h 31"/>
                  <a:gd name="T86" fmla="*/ 0 w 15"/>
                  <a:gd name="T87" fmla="*/ 1 h 31"/>
                  <a:gd name="T88" fmla="*/ 0 w 15"/>
                  <a:gd name="T8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" h="31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3" y="23"/>
                    </a:lnTo>
                    <a:lnTo>
                      <a:pt x="4" y="24"/>
                    </a:lnTo>
                    <a:lnTo>
                      <a:pt x="5" y="25"/>
                    </a:lnTo>
                    <a:lnTo>
                      <a:pt x="6" y="26"/>
                    </a:lnTo>
                    <a:lnTo>
                      <a:pt x="7" y="27"/>
                    </a:lnTo>
                    <a:lnTo>
                      <a:pt x="8" y="27"/>
                    </a:lnTo>
                    <a:lnTo>
                      <a:pt x="9" y="28"/>
                    </a:lnTo>
                    <a:lnTo>
                      <a:pt x="10" y="29"/>
                    </a:lnTo>
                    <a:lnTo>
                      <a:pt x="11" y="29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4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5" y="10"/>
                    </a:lnTo>
                    <a:lnTo>
                      <a:pt x="4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5" name="Freeform 2612"/>
              <p:cNvSpPr>
                <a:spLocks/>
              </p:cNvSpPr>
              <p:nvPr/>
            </p:nvSpPr>
            <p:spPr bwMode="auto">
              <a:xfrm>
                <a:off x="2436" y="1827"/>
                <a:ext cx="167" cy="52"/>
              </a:xfrm>
              <a:custGeom>
                <a:avLst/>
                <a:gdLst>
                  <a:gd name="T0" fmla="*/ 1 w 68"/>
                  <a:gd name="T1" fmla="*/ 17 h 21"/>
                  <a:gd name="T2" fmla="*/ 3 w 68"/>
                  <a:gd name="T3" fmla="*/ 17 h 21"/>
                  <a:gd name="T4" fmla="*/ 5 w 68"/>
                  <a:gd name="T5" fmla="*/ 18 h 21"/>
                  <a:gd name="T6" fmla="*/ 7 w 68"/>
                  <a:gd name="T7" fmla="*/ 19 h 21"/>
                  <a:gd name="T8" fmla="*/ 9 w 68"/>
                  <a:gd name="T9" fmla="*/ 19 h 21"/>
                  <a:gd name="T10" fmla="*/ 11 w 68"/>
                  <a:gd name="T11" fmla="*/ 19 h 21"/>
                  <a:gd name="T12" fmla="*/ 13 w 68"/>
                  <a:gd name="T13" fmla="*/ 20 h 21"/>
                  <a:gd name="T14" fmla="*/ 15 w 68"/>
                  <a:gd name="T15" fmla="*/ 20 h 21"/>
                  <a:gd name="T16" fmla="*/ 17 w 68"/>
                  <a:gd name="T17" fmla="*/ 20 h 21"/>
                  <a:gd name="T18" fmla="*/ 19 w 68"/>
                  <a:gd name="T19" fmla="*/ 21 h 21"/>
                  <a:gd name="T20" fmla="*/ 21 w 68"/>
                  <a:gd name="T21" fmla="*/ 21 h 21"/>
                  <a:gd name="T22" fmla="*/ 23 w 68"/>
                  <a:gd name="T23" fmla="*/ 21 h 21"/>
                  <a:gd name="T24" fmla="*/ 25 w 68"/>
                  <a:gd name="T25" fmla="*/ 21 h 21"/>
                  <a:gd name="T26" fmla="*/ 27 w 68"/>
                  <a:gd name="T27" fmla="*/ 21 h 21"/>
                  <a:gd name="T28" fmla="*/ 29 w 68"/>
                  <a:gd name="T29" fmla="*/ 21 h 21"/>
                  <a:gd name="T30" fmla="*/ 31 w 68"/>
                  <a:gd name="T31" fmla="*/ 21 h 21"/>
                  <a:gd name="T32" fmla="*/ 33 w 68"/>
                  <a:gd name="T33" fmla="*/ 21 h 21"/>
                  <a:gd name="T34" fmla="*/ 35 w 68"/>
                  <a:gd name="T35" fmla="*/ 21 h 21"/>
                  <a:gd name="T36" fmla="*/ 37 w 68"/>
                  <a:gd name="T37" fmla="*/ 20 h 21"/>
                  <a:gd name="T38" fmla="*/ 39 w 68"/>
                  <a:gd name="T39" fmla="*/ 20 h 21"/>
                  <a:gd name="T40" fmla="*/ 41 w 68"/>
                  <a:gd name="T41" fmla="*/ 20 h 21"/>
                  <a:gd name="T42" fmla="*/ 43 w 68"/>
                  <a:gd name="T43" fmla="*/ 19 h 21"/>
                  <a:gd name="T44" fmla="*/ 45 w 68"/>
                  <a:gd name="T45" fmla="*/ 19 h 21"/>
                  <a:gd name="T46" fmla="*/ 47 w 68"/>
                  <a:gd name="T47" fmla="*/ 18 h 21"/>
                  <a:gd name="T48" fmla="*/ 49 w 68"/>
                  <a:gd name="T49" fmla="*/ 18 h 21"/>
                  <a:gd name="T50" fmla="*/ 51 w 68"/>
                  <a:gd name="T51" fmla="*/ 17 h 21"/>
                  <a:gd name="T52" fmla="*/ 53 w 68"/>
                  <a:gd name="T53" fmla="*/ 16 h 21"/>
                  <a:gd name="T54" fmla="*/ 55 w 68"/>
                  <a:gd name="T55" fmla="*/ 15 h 21"/>
                  <a:gd name="T56" fmla="*/ 57 w 68"/>
                  <a:gd name="T57" fmla="*/ 14 h 21"/>
                  <a:gd name="T58" fmla="*/ 59 w 68"/>
                  <a:gd name="T59" fmla="*/ 13 h 21"/>
                  <a:gd name="T60" fmla="*/ 61 w 68"/>
                  <a:gd name="T61" fmla="*/ 12 h 21"/>
                  <a:gd name="T62" fmla="*/ 63 w 68"/>
                  <a:gd name="T63" fmla="*/ 10 h 21"/>
                  <a:gd name="T64" fmla="*/ 65 w 68"/>
                  <a:gd name="T65" fmla="*/ 8 h 21"/>
                  <a:gd name="T66" fmla="*/ 66 w 68"/>
                  <a:gd name="T67" fmla="*/ 6 h 21"/>
                  <a:gd name="T68" fmla="*/ 67 w 68"/>
                  <a:gd name="T69" fmla="*/ 4 h 21"/>
                  <a:gd name="T70" fmla="*/ 68 w 68"/>
                  <a:gd name="T71" fmla="*/ 2 h 21"/>
                  <a:gd name="T72" fmla="*/ 68 w 68"/>
                  <a:gd name="T73" fmla="*/ 0 h 21"/>
                  <a:gd name="T74" fmla="*/ 27 w 68"/>
                  <a:gd name="T7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21">
                    <a:moveTo>
                      <a:pt x="0" y="16"/>
                    </a:moveTo>
                    <a:lnTo>
                      <a:pt x="1" y="17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7" y="19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1" y="19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4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7" y="20"/>
                    </a:lnTo>
                    <a:lnTo>
                      <a:pt x="18" y="21"/>
                    </a:lnTo>
                    <a:lnTo>
                      <a:pt x="19" y="21"/>
                    </a:lnTo>
                    <a:lnTo>
                      <a:pt x="20" y="21"/>
                    </a:lnTo>
                    <a:lnTo>
                      <a:pt x="21" y="21"/>
                    </a:lnTo>
                    <a:lnTo>
                      <a:pt x="22" y="21"/>
                    </a:lnTo>
                    <a:lnTo>
                      <a:pt x="23" y="21"/>
                    </a:lnTo>
                    <a:lnTo>
                      <a:pt x="24" y="21"/>
                    </a:lnTo>
                    <a:lnTo>
                      <a:pt x="25" y="21"/>
                    </a:lnTo>
                    <a:lnTo>
                      <a:pt x="26" y="21"/>
                    </a:lnTo>
                    <a:lnTo>
                      <a:pt x="27" y="21"/>
                    </a:lnTo>
                    <a:lnTo>
                      <a:pt x="28" y="21"/>
                    </a:lnTo>
                    <a:lnTo>
                      <a:pt x="29" y="21"/>
                    </a:lnTo>
                    <a:lnTo>
                      <a:pt x="30" y="21"/>
                    </a:lnTo>
                    <a:lnTo>
                      <a:pt x="31" y="21"/>
                    </a:lnTo>
                    <a:lnTo>
                      <a:pt x="32" y="21"/>
                    </a:lnTo>
                    <a:lnTo>
                      <a:pt x="33" y="21"/>
                    </a:lnTo>
                    <a:lnTo>
                      <a:pt x="34" y="21"/>
                    </a:lnTo>
                    <a:lnTo>
                      <a:pt x="35" y="21"/>
                    </a:lnTo>
                    <a:lnTo>
                      <a:pt x="36" y="20"/>
                    </a:lnTo>
                    <a:lnTo>
                      <a:pt x="37" y="20"/>
                    </a:lnTo>
                    <a:lnTo>
                      <a:pt x="38" y="20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1" y="20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6" y="19"/>
                    </a:lnTo>
                    <a:lnTo>
                      <a:pt x="47" y="18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50" y="17"/>
                    </a:lnTo>
                    <a:lnTo>
                      <a:pt x="51" y="17"/>
                    </a:lnTo>
                    <a:lnTo>
                      <a:pt x="52" y="17"/>
                    </a:lnTo>
                    <a:lnTo>
                      <a:pt x="53" y="16"/>
                    </a:lnTo>
                    <a:lnTo>
                      <a:pt x="54" y="16"/>
                    </a:lnTo>
                    <a:lnTo>
                      <a:pt x="55" y="15"/>
                    </a:lnTo>
                    <a:lnTo>
                      <a:pt x="56" y="15"/>
                    </a:lnTo>
                    <a:lnTo>
                      <a:pt x="57" y="14"/>
                    </a:lnTo>
                    <a:lnTo>
                      <a:pt x="58" y="14"/>
                    </a:lnTo>
                    <a:lnTo>
                      <a:pt x="59" y="13"/>
                    </a:lnTo>
                    <a:lnTo>
                      <a:pt x="60" y="12"/>
                    </a:lnTo>
                    <a:lnTo>
                      <a:pt x="61" y="12"/>
                    </a:lnTo>
                    <a:lnTo>
                      <a:pt x="62" y="11"/>
                    </a:lnTo>
                    <a:lnTo>
                      <a:pt x="63" y="10"/>
                    </a:lnTo>
                    <a:lnTo>
                      <a:pt x="64" y="9"/>
                    </a:lnTo>
                    <a:lnTo>
                      <a:pt x="65" y="8"/>
                    </a:lnTo>
                    <a:lnTo>
                      <a:pt x="66" y="7"/>
                    </a:lnTo>
                    <a:lnTo>
                      <a:pt x="66" y="6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8" y="3"/>
                    </a:lnTo>
                    <a:lnTo>
                      <a:pt x="68" y="2"/>
                    </a:lnTo>
                    <a:lnTo>
                      <a:pt x="68" y="1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27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6" name="Freeform 2613"/>
              <p:cNvSpPr>
                <a:spLocks/>
              </p:cNvSpPr>
              <p:nvPr/>
            </p:nvSpPr>
            <p:spPr bwMode="auto">
              <a:xfrm>
                <a:off x="2436" y="1827"/>
                <a:ext cx="167" cy="88"/>
              </a:xfrm>
              <a:custGeom>
                <a:avLst/>
                <a:gdLst>
                  <a:gd name="T0" fmla="*/ 0 w 68"/>
                  <a:gd name="T1" fmla="*/ 31 h 36"/>
                  <a:gd name="T2" fmla="*/ 3 w 68"/>
                  <a:gd name="T3" fmla="*/ 32 h 36"/>
                  <a:gd name="T4" fmla="*/ 6 w 68"/>
                  <a:gd name="T5" fmla="*/ 33 h 36"/>
                  <a:gd name="T6" fmla="*/ 9 w 68"/>
                  <a:gd name="T7" fmla="*/ 34 h 36"/>
                  <a:gd name="T8" fmla="*/ 12 w 68"/>
                  <a:gd name="T9" fmla="*/ 35 h 36"/>
                  <a:gd name="T10" fmla="*/ 15 w 68"/>
                  <a:gd name="T11" fmla="*/ 35 h 36"/>
                  <a:gd name="T12" fmla="*/ 18 w 68"/>
                  <a:gd name="T13" fmla="*/ 36 h 36"/>
                  <a:gd name="T14" fmla="*/ 21 w 68"/>
                  <a:gd name="T15" fmla="*/ 36 h 36"/>
                  <a:gd name="T16" fmla="*/ 24 w 68"/>
                  <a:gd name="T17" fmla="*/ 36 h 36"/>
                  <a:gd name="T18" fmla="*/ 27 w 68"/>
                  <a:gd name="T19" fmla="*/ 36 h 36"/>
                  <a:gd name="T20" fmla="*/ 30 w 68"/>
                  <a:gd name="T21" fmla="*/ 36 h 36"/>
                  <a:gd name="T22" fmla="*/ 33 w 68"/>
                  <a:gd name="T23" fmla="*/ 36 h 36"/>
                  <a:gd name="T24" fmla="*/ 36 w 68"/>
                  <a:gd name="T25" fmla="*/ 35 h 36"/>
                  <a:gd name="T26" fmla="*/ 39 w 68"/>
                  <a:gd name="T27" fmla="*/ 35 h 36"/>
                  <a:gd name="T28" fmla="*/ 42 w 68"/>
                  <a:gd name="T29" fmla="*/ 34 h 36"/>
                  <a:gd name="T30" fmla="*/ 45 w 68"/>
                  <a:gd name="T31" fmla="*/ 34 h 36"/>
                  <a:gd name="T32" fmla="*/ 48 w 68"/>
                  <a:gd name="T33" fmla="*/ 33 h 36"/>
                  <a:gd name="T34" fmla="*/ 51 w 68"/>
                  <a:gd name="T35" fmla="*/ 32 h 36"/>
                  <a:gd name="T36" fmla="*/ 54 w 68"/>
                  <a:gd name="T37" fmla="*/ 31 h 36"/>
                  <a:gd name="T38" fmla="*/ 57 w 68"/>
                  <a:gd name="T39" fmla="*/ 29 h 36"/>
                  <a:gd name="T40" fmla="*/ 60 w 68"/>
                  <a:gd name="T41" fmla="*/ 27 h 36"/>
                  <a:gd name="T42" fmla="*/ 63 w 68"/>
                  <a:gd name="T43" fmla="*/ 25 h 36"/>
                  <a:gd name="T44" fmla="*/ 66 w 68"/>
                  <a:gd name="T45" fmla="*/ 22 h 36"/>
                  <a:gd name="T46" fmla="*/ 67 w 68"/>
                  <a:gd name="T47" fmla="*/ 19 h 36"/>
                  <a:gd name="T48" fmla="*/ 68 w 68"/>
                  <a:gd name="T49" fmla="*/ 16 h 36"/>
                  <a:gd name="T50" fmla="*/ 68 w 68"/>
                  <a:gd name="T51" fmla="*/ 0 h 36"/>
                  <a:gd name="T52" fmla="*/ 68 w 68"/>
                  <a:gd name="T53" fmla="*/ 3 h 36"/>
                  <a:gd name="T54" fmla="*/ 66 w 68"/>
                  <a:gd name="T55" fmla="*/ 6 h 36"/>
                  <a:gd name="T56" fmla="*/ 64 w 68"/>
                  <a:gd name="T57" fmla="*/ 9 h 36"/>
                  <a:gd name="T58" fmla="*/ 61 w 68"/>
                  <a:gd name="T59" fmla="*/ 12 h 36"/>
                  <a:gd name="T60" fmla="*/ 58 w 68"/>
                  <a:gd name="T61" fmla="*/ 14 h 36"/>
                  <a:gd name="T62" fmla="*/ 55 w 68"/>
                  <a:gd name="T63" fmla="*/ 15 h 36"/>
                  <a:gd name="T64" fmla="*/ 52 w 68"/>
                  <a:gd name="T65" fmla="*/ 17 h 36"/>
                  <a:gd name="T66" fmla="*/ 49 w 68"/>
                  <a:gd name="T67" fmla="*/ 18 h 36"/>
                  <a:gd name="T68" fmla="*/ 46 w 68"/>
                  <a:gd name="T69" fmla="*/ 19 h 36"/>
                  <a:gd name="T70" fmla="*/ 43 w 68"/>
                  <a:gd name="T71" fmla="*/ 19 h 36"/>
                  <a:gd name="T72" fmla="*/ 40 w 68"/>
                  <a:gd name="T73" fmla="*/ 20 h 36"/>
                  <a:gd name="T74" fmla="*/ 37 w 68"/>
                  <a:gd name="T75" fmla="*/ 20 h 36"/>
                  <a:gd name="T76" fmla="*/ 34 w 68"/>
                  <a:gd name="T77" fmla="*/ 21 h 36"/>
                  <a:gd name="T78" fmla="*/ 31 w 68"/>
                  <a:gd name="T79" fmla="*/ 21 h 36"/>
                  <a:gd name="T80" fmla="*/ 28 w 68"/>
                  <a:gd name="T81" fmla="*/ 21 h 36"/>
                  <a:gd name="T82" fmla="*/ 25 w 68"/>
                  <a:gd name="T83" fmla="*/ 21 h 36"/>
                  <a:gd name="T84" fmla="*/ 22 w 68"/>
                  <a:gd name="T85" fmla="*/ 21 h 36"/>
                  <a:gd name="T86" fmla="*/ 19 w 68"/>
                  <a:gd name="T87" fmla="*/ 21 h 36"/>
                  <a:gd name="T88" fmla="*/ 16 w 68"/>
                  <a:gd name="T89" fmla="*/ 20 h 36"/>
                  <a:gd name="T90" fmla="*/ 13 w 68"/>
                  <a:gd name="T91" fmla="*/ 20 h 36"/>
                  <a:gd name="T92" fmla="*/ 10 w 68"/>
                  <a:gd name="T93" fmla="*/ 19 h 36"/>
                  <a:gd name="T94" fmla="*/ 7 w 68"/>
                  <a:gd name="T95" fmla="*/ 19 h 36"/>
                  <a:gd name="T96" fmla="*/ 4 w 68"/>
                  <a:gd name="T97" fmla="*/ 18 h 36"/>
                  <a:gd name="T98" fmla="*/ 1 w 68"/>
                  <a:gd name="T99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8" h="36">
                    <a:moveTo>
                      <a:pt x="0" y="16"/>
                    </a:moveTo>
                    <a:lnTo>
                      <a:pt x="0" y="16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2" y="32"/>
                    </a:lnTo>
                    <a:lnTo>
                      <a:pt x="3" y="32"/>
                    </a:lnTo>
                    <a:lnTo>
                      <a:pt x="4" y="33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7" y="34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10" y="34"/>
                    </a:lnTo>
                    <a:lnTo>
                      <a:pt x="11" y="34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4" y="35"/>
                    </a:lnTo>
                    <a:lnTo>
                      <a:pt x="15" y="35"/>
                    </a:lnTo>
                    <a:lnTo>
                      <a:pt x="16" y="35"/>
                    </a:lnTo>
                    <a:lnTo>
                      <a:pt x="17" y="35"/>
                    </a:lnTo>
                    <a:lnTo>
                      <a:pt x="18" y="36"/>
                    </a:lnTo>
                    <a:lnTo>
                      <a:pt x="19" y="36"/>
                    </a:lnTo>
                    <a:lnTo>
                      <a:pt x="20" y="36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3" y="36"/>
                    </a:lnTo>
                    <a:lnTo>
                      <a:pt x="24" y="36"/>
                    </a:lnTo>
                    <a:lnTo>
                      <a:pt x="25" y="36"/>
                    </a:lnTo>
                    <a:lnTo>
                      <a:pt x="26" y="36"/>
                    </a:lnTo>
                    <a:lnTo>
                      <a:pt x="27" y="36"/>
                    </a:lnTo>
                    <a:lnTo>
                      <a:pt x="28" y="36"/>
                    </a:lnTo>
                    <a:lnTo>
                      <a:pt x="29" y="36"/>
                    </a:lnTo>
                    <a:lnTo>
                      <a:pt x="30" y="36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3" y="36"/>
                    </a:lnTo>
                    <a:lnTo>
                      <a:pt x="34" y="36"/>
                    </a:lnTo>
                    <a:lnTo>
                      <a:pt x="35" y="36"/>
                    </a:lnTo>
                    <a:lnTo>
                      <a:pt x="36" y="35"/>
                    </a:lnTo>
                    <a:lnTo>
                      <a:pt x="37" y="35"/>
                    </a:lnTo>
                    <a:lnTo>
                      <a:pt x="38" y="35"/>
                    </a:lnTo>
                    <a:lnTo>
                      <a:pt x="39" y="35"/>
                    </a:lnTo>
                    <a:lnTo>
                      <a:pt x="40" y="35"/>
                    </a:lnTo>
                    <a:lnTo>
                      <a:pt x="41" y="35"/>
                    </a:lnTo>
                    <a:lnTo>
                      <a:pt x="42" y="34"/>
                    </a:lnTo>
                    <a:lnTo>
                      <a:pt x="43" y="34"/>
                    </a:lnTo>
                    <a:lnTo>
                      <a:pt x="44" y="34"/>
                    </a:lnTo>
                    <a:lnTo>
                      <a:pt x="45" y="34"/>
                    </a:lnTo>
                    <a:lnTo>
                      <a:pt x="46" y="34"/>
                    </a:lnTo>
                    <a:lnTo>
                      <a:pt x="47" y="33"/>
                    </a:lnTo>
                    <a:lnTo>
                      <a:pt x="48" y="33"/>
                    </a:lnTo>
                    <a:lnTo>
                      <a:pt x="49" y="33"/>
                    </a:lnTo>
                    <a:lnTo>
                      <a:pt x="50" y="32"/>
                    </a:lnTo>
                    <a:lnTo>
                      <a:pt x="51" y="32"/>
                    </a:lnTo>
                    <a:lnTo>
                      <a:pt x="52" y="32"/>
                    </a:lnTo>
                    <a:lnTo>
                      <a:pt x="53" y="31"/>
                    </a:lnTo>
                    <a:lnTo>
                      <a:pt x="54" y="31"/>
                    </a:lnTo>
                    <a:lnTo>
                      <a:pt x="55" y="30"/>
                    </a:lnTo>
                    <a:lnTo>
                      <a:pt x="56" y="30"/>
                    </a:lnTo>
                    <a:lnTo>
                      <a:pt x="57" y="29"/>
                    </a:lnTo>
                    <a:lnTo>
                      <a:pt x="58" y="29"/>
                    </a:lnTo>
                    <a:lnTo>
                      <a:pt x="59" y="28"/>
                    </a:lnTo>
                    <a:lnTo>
                      <a:pt x="60" y="27"/>
                    </a:lnTo>
                    <a:lnTo>
                      <a:pt x="61" y="27"/>
                    </a:lnTo>
                    <a:lnTo>
                      <a:pt x="62" y="26"/>
                    </a:lnTo>
                    <a:lnTo>
                      <a:pt x="63" y="25"/>
                    </a:lnTo>
                    <a:lnTo>
                      <a:pt x="64" y="24"/>
                    </a:lnTo>
                    <a:lnTo>
                      <a:pt x="65" y="23"/>
                    </a:lnTo>
                    <a:lnTo>
                      <a:pt x="66" y="22"/>
                    </a:lnTo>
                    <a:lnTo>
                      <a:pt x="66" y="21"/>
                    </a:lnTo>
                    <a:lnTo>
                      <a:pt x="67" y="20"/>
                    </a:lnTo>
                    <a:lnTo>
                      <a:pt x="67" y="19"/>
                    </a:lnTo>
                    <a:lnTo>
                      <a:pt x="68" y="18"/>
                    </a:lnTo>
                    <a:lnTo>
                      <a:pt x="68" y="17"/>
                    </a:lnTo>
                    <a:lnTo>
                      <a:pt x="68" y="16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68" y="0"/>
                    </a:lnTo>
                    <a:lnTo>
                      <a:pt x="68" y="1"/>
                    </a:lnTo>
                    <a:lnTo>
                      <a:pt x="68" y="2"/>
                    </a:lnTo>
                    <a:lnTo>
                      <a:pt x="68" y="3"/>
                    </a:lnTo>
                    <a:lnTo>
                      <a:pt x="67" y="4"/>
                    </a:lnTo>
                    <a:lnTo>
                      <a:pt x="67" y="5"/>
                    </a:lnTo>
                    <a:lnTo>
                      <a:pt x="66" y="6"/>
                    </a:lnTo>
                    <a:lnTo>
                      <a:pt x="66" y="7"/>
                    </a:lnTo>
                    <a:lnTo>
                      <a:pt x="65" y="8"/>
                    </a:lnTo>
                    <a:lnTo>
                      <a:pt x="64" y="9"/>
                    </a:lnTo>
                    <a:lnTo>
                      <a:pt x="63" y="10"/>
                    </a:lnTo>
                    <a:lnTo>
                      <a:pt x="62" y="11"/>
                    </a:lnTo>
                    <a:lnTo>
                      <a:pt x="61" y="12"/>
                    </a:lnTo>
                    <a:lnTo>
                      <a:pt x="60" y="12"/>
                    </a:lnTo>
                    <a:lnTo>
                      <a:pt x="59" y="13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6" y="15"/>
                    </a:lnTo>
                    <a:lnTo>
                      <a:pt x="55" y="15"/>
                    </a:lnTo>
                    <a:lnTo>
                      <a:pt x="54" y="16"/>
                    </a:lnTo>
                    <a:lnTo>
                      <a:pt x="53" y="16"/>
                    </a:lnTo>
                    <a:lnTo>
                      <a:pt x="52" y="17"/>
                    </a:lnTo>
                    <a:lnTo>
                      <a:pt x="51" y="17"/>
                    </a:lnTo>
                    <a:lnTo>
                      <a:pt x="50" y="17"/>
                    </a:lnTo>
                    <a:lnTo>
                      <a:pt x="49" y="18"/>
                    </a:lnTo>
                    <a:lnTo>
                      <a:pt x="48" y="18"/>
                    </a:lnTo>
                    <a:lnTo>
                      <a:pt x="47" y="18"/>
                    </a:lnTo>
                    <a:lnTo>
                      <a:pt x="46" y="19"/>
                    </a:lnTo>
                    <a:lnTo>
                      <a:pt x="45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2" y="19"/>
                    </a:lnTo>
                    <a:lnTo>
                      <a:pt x="41" y="20"/>
                    </a:lnTo>
                    <a:lnTo>
                      <a:pt x="40" y="20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1"/>
                    </a:lnTo>
                    <a:lnTo>
                      <a:pt x="31" y="21"/>
                    </a:lnTo>
                    <a:lnTo>
                      <a:pt x="30" y="21"/>
                    </a:lnTo>
                    <a:lnTo>
                      <a:pt x="29" y="21"/>
                    </a:lnTo>
                    <a:lnTo>
                      <a:pt x="28" y="21"/>
                    </a:lnTo>
                    <a:lnTo>
                      <a:pt x="27" y="21"/>
                    </a:lnTo>
                    <a:lnTo>
                      <a:pt x="26" y="21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3" y="21"/>
                    </a:lnTo>
                    <a:lnTo>
                      <a:pt x="22" y="21"/>
                    </a:lnTo>
                    <a:lnTo>
                      <a:pt x="21" y="21"/>
                    </a:lnTo>
                    <a:lnTo>
                      <a:pt x="20" y="21"/>
                    </a:lnTo>
                    <a:lnTo>
                      <a:pt x="19" y="21"/>
                    </a:lnTo>
                    <a:lnTo>
                      <a:pt x="18" y="21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3" y="20"/>
                    </a:lnTo>
                    <a:lnTo>
                      <a:pt x="12" y="20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7" name="Freeform 2614"/>
              <p:cNvSpPr>
                <a:spLocks/>
              </p:cNvSpPr>
              <p:nvPr/>
            </p:nvSpPr>
            <p:spPr bwMode="auto">
              <a:xfrm>
                <a:off x="3070" y="1536"/>
                <a:ext cx="203" cy="66"/>
              </a:xfrm>
              <a:custGeom>
                <a:avLst/>
                <a:gdLst>
                  <a:gd name="T0" fmla="*/ 83 w 83"/>
                  <a:gd name="T1" fmla="*/ 20 h 27"/>
                  <a:gd name="T2" fmla="*/ 83 w 83"/>
                  <a:gd name="T3" fmla="*/ 18 h 27"/>
                  <a:gd name="T4" fmla="*/ 82 w 83"/>
                  <a:gd name="T5" fmla="*/ 16 h 27"/>
                  <a:gd name="T6" fmla="*/ 81 w 83"/>
                  <a:gd name="T7" fmla="*/ 14 h 27"/>
                  <a:gd name="T8" fmla="*/ 79 w 83"/>
                  <a:gd name="T9" fmla="*/ 12 h 27"/>
                  <a:gd name="T10" fmla="*/ 77 w 83"/>
                  <a:gd name="T11" fmla="*/ 10 h 27"/>
                  <a:gd name="T12" fmla="*/ 75 w 83"/>
                  <a:gd name="T13" fmla="*/ 8 h 27"/>
                  <a:gd name="T14" fmla="*/ 73 w 83"/>
                  <a:gd name="T15" fmla="*/ 7 h 27"/>
                  <a:gd name="T16" fmla="*/ 71 w 83"/>
                  <a:gd name="T17" fmla="*/ 6 h 27"/>
                  <a:gd name="T18" fmla="*/ 69 w 83"/>
                  <a:gd name="T19" fmla="*/ 5 h 27"/>
                  <a:gd name="T20" fmla="*/ 67 w 83"/>
                  <a:gd name="T21" fmla="*/ 4 h 27"/>
                  <a:gd name="T22" fmla="*/ 65 w 83"/>
                  <a:gd name="T23" fmla="*/ 4 h 27"/>
                  <a:gd name="T24" fmla="*/ 63 w 83"/>
                  <a:gd name="T25" fmla="*/ 3 h 27"/>
                  <a:gd name="T26" fmla="*/ 61 w 83"/>
                  <a:gd name="T27" fmla="*/ 2 h 27"/>
                  <a:gd name="T28" fmla="*/ 59 w 83"/>
                  <a:gd name="T29" fmla="*/ 2 h 27"/>
                  <a:gd name="T30" fmla="*/ 57 w 83"/>
                  <a:gd name="T31" fmla="*/ 1 h 27"/>
                  <a:gd name="T32" fmla="*/ 55 w 83"/>
                  <a:gd name="T33" fmla="*/ 1 h 27"/>
                  <a:gd name="T34" fmla="*/ 53 w 83"/>
                  <a:gd name="T35" fmla="*/ 1 h 27"/>
                  <a:gd name="T36" fmla="*/ 51 w 83"/>
                  <a:gd name="T37" fmla="*/ 1 h 27"/>
                  <a:gd name="T38" fmla="*/ 49 w 83"/>
                  <a:gd name="T39" fmla="*/ 0 h 27"/>
                  <a:gd name="T40" fmla="*/ 47 w 83"/>
                  <a:gd name="T41" fmla="*/ 0 h 27"/>
                  <a:gd name="T42" fmla="*/ 45 w 83"/>
                  <a:gd name="T43" fmla="*/ 0 h 27"/>
                  <a:gd name="T44" fmla="*/ 43 w 83"/>
                  <a:gd name="T45" fmla="*/ 0 h 27"/>
                  <a:gd name="T46" fmla="*/ 41 w 83"/>
                  <a:gd name="T47" fmla="*/ 0 h 27"/>
                  <a:gd name="T48" fmla="*/ 39 w 83"/>
                  <a:gd name="T49" fmla="*/ 0 h 27"/>
                  <a:gd name="T50" fmla="*/ 37 w 83"/>
                  <a:gd name="T51" fmla="*/ 0 h 27"/>
                  <a:gd name="T52" fmla="*/ 35 w 83"/>
                  <a:gd name="T53" fmla="*/ 0 h 27"/>
                  <a:gd name="T54" fmla="*/ 33 w 83"/>
                  <a:gd name="T55" fmla="*/ 0 h 27"/>
                  <a:gd name="T56" fmla="*/ 31 w 83"/>
                  <a:gd name="T57" fmla="*/ 1 h 27"/>
                  <a:gd name="T58" fmla="*/ 29 w 83"/>
                  <a:gd name="T59" fmla="*/ 1 h 27"/>
                  <a:gd name="T60" fmla="*/ 27 w 83"/>
                  <a:gd name="T61" fmla="*/ 1 h 27"/>
                  <a:gd name="T62" fmla="*/ 25 w 83"/>
                  <a:gd name="T63" fmla="*/ 2 h 27"/>
                  <a:gd name="T64" fmla="*/ 23 w 83"/>
                  <a:gd name="T65" fmla="*/ 2 h 27"/>
                  <a:gd name="T66" fmla="*/ 21 w 83"/>
                  <a:gd name="T67" fmla="*/ 3 h 27"/>
                  <a:gd name="T68" fmla="*/ 19 w 83"/>
                  <a:gd name="T69" fmla="*/ 3 h 27"/>
                  <a:gd name="T70" fmla="*/ 17 w 83"/>
                  <a:gd name="T71" fmla="*/ 4 h 27"/>
                  <a:gd name="T72" fmla="*/ 15 w 83"/>
                  <a:gd name="T73" fmla="*/ 5 h 27"/>
                  <a:gd name="T74" fmla="*/ 13 w 83"/>
                  <a:gd name="T75" fmla="*/ 6 h 27"/>
                  <a:gd name="T76" fmla="*/ 11 w 83"/>
                  <a:gd name="T77" fmla="*/ 7 h 27"/>
                  <a:gd name="T78" fmla="*/ 9 w 83"/>
                  <a:gd name="T79" fmla="*/ 8 h 27"/>
                  <a:gd name="T80" fmla="*/ 7 w 83"/>
                  <a:gd name="T81" fmla="*/ 9 h 27"/>
                  <a:gd name="T82" fmla="*/ 5 w 83"/>
                  <a:gd name="T83" fmla="*/ 11 h 27"/>
                  <a:gd name="T84" fmla="*/ 3 w 83"/>
                  <a:gd name="T85" fmla="*/ 13 h 27"/>
                  <a:gd name="T86" fmla="*/ 2 w 83"/>
                  <a:gd name="T87" fmla="*/ 15 h 27"/>
                  <a:gd name="T88" fmla="*/ 1 w 83"/>
                  <a:gd name="T89" fmla="*/ 17 h 27"/>
                  <a:gd name="T90" fmla="*/ 0 w 83"/>
                  <a:gd name="T91" fmla="*/ 19 h 27"/>
                  <a:gd name="T92" fmla="*/ 0 w 83"/>
                  <a:gd name="T93" fmla="*/ 21 h 27"/>
                  <a:gd name="T94" fmla="*/ 0 w 83"/>
                  <a:gd name="T95" fmla="*/ 23 h 27"/>
                  <a:gd name="T96" fmla="*/ 1 w 83"/>
                  <a:gd name="T97" fmla="*/ 25 h 27"/>
                  <a:gd name="T98" fmla="*/ 2 w 83"/>
                  <a:gd name="T99" fmla="*/ 27 h 27"/>
                  <a:gd name="T100" fmla="*/ 41 w 83"/>
                  <a:gd name="T10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3" h="27">
                    <a:moveTo>
                      <a:pt x="83" y="21"/>
                    </a:moveTo>
                    <a:lnTo>
                      <a:pt x="83" y="20"/>
                    </a:lnTo>
                    <a:lnTo>
                      <a:pt x="83" y="19"/>
                    </a:lnTo>
                    <a:lnTo>
                      <a:pt x="83" y="18"/>
                    </a:lnTo>
                    <a:lnTo>
                      <a:pt x="82" y="17"/>
                    </a:lnTo>
                    <a:lnTo>
                      <a:pt x="82" y="16"/>
                    </a:lnTo>
                    <a:lnTo>
                      <a:pt x="81" y="15"/>
                    </a:lnTo>
                    <a:lnTo>
                      <a:pt x="81" y="14"/>
                    </a:lnTo>
                    <a:lnTo>
                      <a:pt x="80" y="13"/>
                    </a:lnTo>
                    <a:lnTo>
                      <a:pt x="79" y="12"/>
                    </a:lnTo>
                    <a:lnTo>
                      <a:pt x="78" y="11"/>
                    </a:lnTo>
                    <a:lnTo>
                      <a:pt x="77" y="10"/>
                    </a:lnTo>
                    <a:lnTo>
                      <a:pt x="76" y="9"/>
                    </a:lnTo>
                    <a:lnTo>
                      <a:pt x="75" y="8"/>
                    </a:lnTo>
                    <a:lnTo>
                      <a:pt x="74" y="8"/>
                    </a:lnTo>
                    <a:lnTo>
                      <a:pt x="73" y="7"/>
                    </a:lnTo>
                    <a:lnTo>
                      <a:pt x="72" y="7"/>
                    </a:lnTo>
                    <a:lnTo>
                      <a:pt x="71" y="6"/>
                    </a:lnTo>
                    <a:lnTo>
                      <a:pt x="70" y="6"/>
                    </a:lnTo>
                    <a:lnTo>
                      <a:pt x="69" y="5"/>
                    </a:lnTo>
                    <a:lnTo>
                      <a:pt x="68" y="5"/>
                    </a:lnTo>
                    <a:lnTo>
                      <a:pt x="67" y="4"/>
                    </a:lnTo>
                    <a:lnTo>
                      <a:pt x="66" y="4"/>
                    </a:lnTo>
                    <a:lnTo>
                      <a:pt x="65" y="4"/>
                    </a:lnTo>
                    <a:lnTo>
                      <a:pt x="64" y="3"/>
                    </a:lnTo>
                    <a:lnTo>
                      <a:pt x="63" y="3"/>
                    </a:lnTo>
                    <a:lnTo>
                      <a:pt x="62" y="3"/>
                    </a:lnTo>
                    <a:lnTo>
                      <a:pt x="61" y="2"/>
                    </a:lnTo>
                    <a:lnTo>
                      <a:pt x="60" y="2"/>
                    </a:lnTo>
                    <a:lnTo>
                      <a:pt x="59" y="2"/>
                    </a:lnTo>
                    <a:lnTo>
                      <a:pt x="58" y="2"/>
                    </a:lnTo>
                    <a:lnTo>
                      <a:pt x="57" y="1"/>
                    </a:lnTo>
                    <a:lnTo>
                      <a:pt x="56" y="1"/>
                    </a:lnTo>
                    <a:lnTo>
                      <a:pt x="55" y="1"/>
                    </a:lnTo>
                    <a:lnTo>
                      <a:pt x="54" y="1"/>
                    </a:lnTo>
                    <a:lnTo>
                      <a:pt x="53" y="1"/>
                    </a:lnTo>
                    <a:lnTo>
                      <a:pt x="52" y="1"/>
                    </a:lnTo>
                    <a:lnTo>
                      <a:pt x="51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1" y="1"/>
                    </a:lnTo>
                    <a:lnTo>
                      <a:pt x="30" y="1"/>
                    </a:lnTo>
                    <a:lnTo>
                      <a:pt x="29" y="1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5" y="11"/>
                    </a:lnTo>
                    <a:lnTo>
                      <a:pt x="4" y="12"/>
                    </a:lnTo>
                    <a:lnTo>
                      <a:pt x="3" y="13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1" y="16"/>
                    </a:lnTo>
                    <a:lnTo>
                      <a:pt x="1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4"/>
                    </a:lnTo>
                    <a:lnTo>
                      <a:pt x="1" y="25"/>
                    </a:lnTo>
                    <a:lnTo>
                      <a:pt x="2" y="26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41" y="21"/>
                    </a:lnTo>
                    <a:lnTo>
                      <a:pt x="83" y="21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8" name="Freeform 2615"/>
              <p:cNvSpPr>
                <a:spLocks/>
              </p:cNvSpPr>
              <p:nvPr/>
            </p:nvSpPr>
            <p:spPr bwMode="auto">
              <a:xfrm>
                <a:off x="3077" y="1650"/>
                <a:ext cx="5" cy="51"/>
              </a:xfrm>
              <a:custGeom>
                <a:avLst/>
                <a:gdLst>
                  <a:gd name="T0" fmla="*/ 0 w 2"/>
                  <a:gd name="T1" fmla="*/ 0 h 21"/>
                  <a:gd name="T2" fmla="*/ 0 w 2"/>
                  <a:gd name="T3" fmla="*/ 0 h 21"/>
                  <a:gd name="T4" fmla="*/ 0 w 2"/>
                  <a:gd name="T5" fmla="*/ 14 h 21"/>
                  <a:gd name="T6" fmla="*/ 0 w 2"/>
                  <a:gd name="T7" fmla="*/ 15 h 21"/>
                  <a:gd name="T8" fmla="*/ 0 w 2"/>
                  <a:gd name="T9" fmla="*/ 16 h 21"/>
                  <a:gd name="T10" fmla="*/ 0 w 2"/>
                  <a:gd name="T11" fmla="*/ 17 h 21"/>
                  <a:gd name="T12" fmla="*/ 1 w 2"/>
                  <a:gd name="T13" fmla="*/ 18 h 21"/>
                  <a:gd name="T14" fmla="*/ 1 w 2"/>
                  <a:gd name="T15" fmla="*/ 19 h 21"/>
                  <a:gd name="T16" fmla="*/ 2 w 2"/>
                  <a:gd name="T17" fmla="*/ 20 h 21"/>
                  <a:gd name="T18" fmla="*/ 2 w 2"/>
                  <a:gd name="T19" fmla="*/ 21 h 21"/>
                  <a:gd name="T20" fmla="*/ 2 w 2"/>
                  <a:gd name="T21" fmla="*/ 21 h 21"/>
                  <a:gd name="T22" fmla="*/ 2 w 2"/>
                  <a:gd name="T23" fmla="*/ 6 h 21"/>
                  <a:gd name="T24" fmla="*/ 2 w 2"/>
                  <a:gd name="T25" fmla="*/ 5 h 21"/>
                  <a:gd name="T26" fmla="*/ 1 w 2"/>
                  <a:gd name="T27" fmla="*/ 4 h 21"/>
                  <a:gd name="T28" fmla="*/ 1 w 2"/>
                  <a:gd name="T29" fmla="*/ 3 h 21"/>
                  <a:gd name="T30" fmla="*/ 0 w 2"/>
                  <a:gd name="T31" fmla="*/ 2 h 21"/>
                  <a:gd name="T32" fmla="*/ 0 w 2"/>
                  <a:gd name="T33" fmla="*/ 1 h 21"/>
                  <a:gd name="T34" fmla="*/ 0 w 2"/>
                  <a:gd name="T3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" h="21">
                    <a:moveTo>
                      <a:pt x="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9" name="Freeform 2616"/>
              <p:cNvSpPr>
                <a:spLocks/>
              </p:cNvSpPr>
              <p:nvPr/>
            </p:nvSpPr>
            <p:spPr bwMode="auto">
              <a:xfrm>
                <a:off x="3075" y="1588"/>
                <a:ext cx="198" cy="48"/>
              </a:xfrm>
              <a:custGeom>
                <a:avLst/>
                <a:gdLst>
                  <a:gd name="T0" fmla="*/ 1 w 81"/>
                  <a:gd name="T1" fmla="*/ 7 h 20"/>
                  <a:gd name="T2" fmla="*/ 3 w 81"/>
                  <a:gd name="T3" fmla="*/ 9 h 20"/>
                  <a:gd name="T4" fmla="*/ 5 w 81"/>
                  <a:gd name="T5" fmla="*/ 11 h 20"/>
                  <a:gd name="T6" fmla="*/ 7 w 81"/>
                  <a:gd name="T7" fmla="*/ 12 h 20"/>
                  <a:gd name="T8" fmla="*/ 9 w 81"/>
                  <a:gd name="T9" fmla="*/ 13 h 20"/>
                  <a:gd name="T10" fmla="*/ 11 w 81"/>
                  <a:gd name="T11" fmla="*/ 14 h 20"/>
                  <a:gd name="T12" fmla="*/ 13 w 81"/>
                  <a:gd name="T13" fmla="*/ 15 h 20"/>
                  <a:gd name="T14" fmla="*/ 15 w 81"/>
                  <a:gd name="T15" fmla="*/ 16 h 20"/>
                  <a:gd name="T16" fmla="*/ 17 w 81"/>
                  <a:gd name="T17" fmla="*/ 17 h 20"/>
                  <a:gd name="T18" fmla="*/ 19 w 81"/>
                  <a:gd name="T19" fmla="*/ 17 h 20"/>
                  <a:gd name="T20" fmla="*/ 21 w 81"/>
                  <a:gd name="T21" fmla="*/ 18 h 20"/>
                  <a:gd name="T22" fmla="*/ 23 w 81"/>
                  <a:gd name="T23" fmla="*/ 18 h 20"/>
                  <a:gd name="T24" fmla="*/ 25 w 81"/>
                  <a:gd name="T25" fmla="*/ 19 h 20"/>
                  <a:gd name="T26" fmla="*/ 27 w 81"/>
                  <a:gd name="T27" fmla="*/ 19 h 20"/>
                  <a:gd name="T28" fmla="*/ 29 w 81"/>
                  <a:gd name="T29" fmla="*/ 19 h 20"/>
                  <a:gd name="T30" fmla="*/ 31 w 81"/>
                  <a:gd name="T31" fmla="*/ 20 h 20"/>
                  <a:gd name="T32" fmla="*/ 33 w 81"/>
                  <a:gd name="T33" fmla="*/ 20 h 20"/>
                  <a:gd name="T34" fmla="*/ 35 w 81"/>
                  <a:gd name="T35" fmla="*/ 20 h 20"/>
                  <a:gd name="T36" fmla="*/ 37 w 81"/>
                  <a:gd name="T37" fmla="*/ 20 h 20"/>
                  <a:gd name="T38" fmla="*/ 39 w 81"/>
                  <a:gd name="T39" fmla="*/ 20 h 20"/>
                  <a:gd name="T40" fmla="*/ 41 w 81"/>
                  <a:gd name="T41" fmla="*/ 20 h 20"/>
                  <a:gd name="T42" fmla="*/ 43 w 81"/>
                  <a:gd name="T43" fmla="*/ 20 h 20"/>
                  <a:gd name="T44" fmla="*/ 45 w 81"/>
                  <a:gd name="T45" fmla="*/ 20 h 20"/>
                  <a:gd name="T46" fmla="*/ 47 w 81"/>
                  <a:gd name="T47" fmla="*/ 20 h 20"/>
                  <a:gd name="T48" fmla="*/ 49 w 81"/>
                  <a:gd name="T49" fmla="*/ 19 h 20"/>
                  <a:gd name="T50" fmla="*/ 51 w 81"/>
                  <a:gd name="T51" fmla="*/ 19 h 20"/>
                  <a:gd name="T52" fmla="*/ 53 w 81"/>
                  <a:gd name="T53" fmla="*/ 19 h 20"/>
                  <a:gd name="T54" fmla="*/ 55 w 81"/>
                  <a:gd name="T55" fmla="*/ 19 h 20"/>
                  <a:gd name="T56" fmla="*/ 57 w 81"/>
                  <a:gd name="T57" fmla="*/ 18 h 20"/>
                  <a:gd name="T58" fmla="*/ 59 w 81"/>
                  <a:gd name="T59" fmla="*/ 18 h 20"/>
                  <a:gd name="T60" fmla="*/ 61 w 81"/>
                  <a:gd name="T61" fmla="*/ 17 h 20"/>
                  <a:gd name="T62" fmla="*/ 63 w 81"/>
                  <a:gd name="T63" fmla="*/ 16 h 20"/>
                  <a:gd name="T64" fmla="*/ 65 w 81"/>
                  <a:gd name="T65" fmla="*/ 16 h 20"/>
                  <a:gd name="T66" fmla="*/ 67 w 81"/>
                  <a:gd name="T67" fmla="*/ 15 h 20"/>
                  <a:gd name="T68" fmla="*/ 69 w 81"/>
                  <a:gd name="T69" fmla="*/ 14 h 20"/>
                  <a:gd name="T70" fmla="*/ 71 w 81"/>
                  <a:gd name="T71" fmla="*/ 13 h 20"/>
                  <a:gd name="T72" fmla="*/ 73 w 81"/>
                  <a:gd name="T73" fmla="*/ 12 h 20"/>
                  <a:gd name="T74" fmla="*/ 75 w 81"/>
                  <a:gd name="T75" fmla="*/ 10 h 20"/>
                  <a:gd name="T76" fmla="*/ 77 w 81"/>
                  <a:gd name="T77" fmla="*/ 8 h 20"/>
                  <a:gd name="T78" fmla="*/ 79 w 81"/>
                  <a:gd name="T79" fmla="*/ 6 h 20"/>
                  <a:gd name="T80" fmla="*/ 80 w 81"/>
                  <a:gd name="T81" fmla="*/ 4 h 20"/>
                  <a:gd name="T82" fmla="*/ 81 w 81"/>
                  <a:gd name="T83" fmla="*/ 2 h 20"/>
                  <a:gd name="T84" fmla="*/ 81 w 81"/>
                  <a:gd name="T85" fmla="*/ 0 h 20"/>
                  <a:gd name="T86" fmla="*/ 39 w 81"/>
                  <a:gd name="T8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1" h="20">
                    <a:moveTo>
                      <a:pt x="0" y="6"/>
                    </a:moveTo>
                    <a:lnTo>
                      <a:pt x="1" y="7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4" y="10"/>
                    </a:lnTo>
                    <a:lnTo>
                      <a:pt x="5" y="11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6" y="19"/>
                    </a:lnTo>
                    <a:lnTo>
                      <a:pt x="27" y="19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30" y="19"/>
                    </a:lnTo>
                    <a:lnTo>
                      <a:pt x="31" y="20"/>
                    </a:lnTo>
                    <a:lnTo>
                      <a:pt x="32" y="20"/>
                    </a:lnTo>
                    <a:lnTo>
                      <a:pt x="33" y="20"/>
                    </a:lnTo>
                    <a:lnTo>
                      <a:pt x="34" y="20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7" y="20"/>
                    </a:lnTo>
                    <a:lnTo>
                      <a:pt x="38" y="20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1" y="20"/>
                    </a:lnTo>
                    <a:lnTo>
                      <a:pt x="42" y="20"/>
                    </a:lnTo>
                    <a:lnTo>
                      <a:pt x="43" y="20"/>
                    </a:lnTo>
                    <a:lnTo>
                      <a:pt x="44" y="20"/>
                    </a:lnTo>
                    <a:lnTo>
                      <a:pt x="45" y="20"/>
                    </a:lnTo>
                    <a:lnTo>
                      <a:pt x="46" y="20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49" y="19"/>
                    </a:lnTo>
                    <a:lnTo>
                      <a:pt x="50" y="19"/>
                    </a:lnTo>
                    <a:lnTo>
                      <a:pt x="51" y="19"/>
                    </a:lnTo>
                    <a:lnTo>
                      <a:pt x="52" y="19"/>
                    </a:lnTo>
                    <a:lnTo>
                      <a:pt x="53" y="19"/>
                    </a:lnTo>
                    <a:lnTo>
                      <a:pt x="54" y="19"/>
                    </a:lnTo>
                    <a:lnTo>
                      <a:pt x="55" y="19"/>
                    </a:lnTo>
                    <a:lnTo>
                      <a:pt x="56" y="18"/>
                    </a:lnTo>
                    <a:lnTo>
                      <a:pt x="57" y="18"/>
                    </a:lnTo>
                    <a:lnTo>
                      <a:pt x="58" y="18"/>
                    </a:lnTo>
                    <a:lnTo>
                      <a:pt x="59" y="18"/>
                    </a:lnTo>
                    <a:lnTo>
                      <a:pt x="60" y="17"/>
                    </a:lnTo>
                    <a:lnTo>
                      <a:pt x="61" y="17"/>
                    </a:lnTo>
                    <a:lnTo>
                      <a:pt x="62" y="17"/>
                    </a:lnTo>
                    <a:lnTo>
                      <a:pt x="63" y="16"/>
                    </a:lnTo>
                    <a:lnTo>
                      <a:pt x="64" y="16"/>
                    </a:lnTo>
                    <a:lnTo>
                      <a:pt x="65" y="16"/>
                    </a:lnTo>
                    <a:lnTo>
                      <a:pt x="66" y="15"/>
                    </a:lnTo>
                    <a:lnTo>
                      <a:pt x="67" y="15"/>
                    </a:lnTo>
                    <a:lnTo>
                      <a:pt x="68" y="14"/>
                    </a:lnTo>
                    <a:lnTo>
                      <a:pt x="69" y="14"/>
                    </a:lnTo>
                    <a:lnTo>
                      <a:pt x="70" y="13"/>
                    </a:lnTo>
                    <a:lnTo>
                      <a:pt x="71" y="13"/>
                    </a:lnTo>
                    <a:lnTo>
                      <a:pt x="72" y="12"/>
                    </a:lnTo>
                    <a:lnTo>
                      <a:pt x="73" y="12"/>
                    </a:lnTo>
                    <a:lnTo>
                      <a:pt x="74" y="11"/>
                    </a:lnTo>
                    <a:lnTo>
                      <a:pt x="75" y="10"/>
                    </a:lnTo>
                    <a:lnTo>
                      <a:pt x="76" y="9"/>
                    </a:lnTo>
                    <a:lnTo>
                      <a:pt x="77" y="8"/>
                    </a:lnTo>
                    <a:lnTo>
                      <a:pt x="78" y="7"/>
                    </a:lnTo>
                    <a:lnTo>
                      <a:pt x="79" y="6"/>
                    </a:lnTo>
                    <a:lnTo>
                      <a:pt x="79" y="5"/>
                    </a:lnTo>
                    <a:lnTo>
                      <a:pt x="80" y="4"/>
                    </a:lnTo>
                    <a:lnTo>
                      <a:pt x="80" y="3"/>
                    </a:lnTo>
                    <a:lnTo>
                      <a:pt x="81" y="2"/>
                    </a:lnTo>
                    <a:lnTo>
                      <a:pt x="81" y="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39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689" name="Freeform 2618"/>
            <p:cNvSpPr>
              <a:spLocks/>
            </p:cNvSpPr>
            <p:nvPr/>
          </p:nvSpPr>
          <p:spPr bwMode="auto">
            <a:xfrm>
              <a:off x="3075" y="1588"/>
              <a:ext cx="198" cy="85"/>
            </a:xfrm>
            <a:custGeom>
              <a:avLst/>
              <a:gdLst>
                <a:gd name="T0" fmla="*/ 0 w 81"/>
                <a:gd name="T1" fmla="*/ 21 h 35"/>
                <a:gd name="T2" fmla="*/ 3 w 81"/>
                <a:gd name="T3" fmla="*/ 24 h 35"/>
                <a:gd name="T4" fmla="*/ 6 w 81"/>
                <a:gd name="T5" fmla="*/ 26 h 35"/>
                <a:gd name="T6" fmla="*/ 9 w 81"/>
                <a:gd name="T7" fmla="*/ 28 h 35"/>
                <a:gd name="T8" fmla="*/ 12 w 81"/>
                <a:gd name="T9" fmla="*/ 30 h 35"/>
                <a:gd name="T10" fmla="*/ 15 w 81"/>
                <a:gd name="T11" fmla="*/ 31 h 35"/>
                <a:gd name="T12" fmla="*/ 18 w 81"/>
                <a:gd name="T13" fmla="*/ 32 h 35"/>
                <a:gd name="T14" fmla="*/ 21 w 81"/>
                <a:gd name="T15" fmla="*/ 33 h 35"/>
                <a:gd name="T16" fmla="*/ 24 w 81"/>
                <a:gd name="T17" fmla="*/ 33 h 35"/>
                <a:gd name="T18" fmla="*/ 27 w 81"/>
                <a:gd name="T19" fmla="*/ 34 h 35"/>
                <a:gd name="T20" fmla="*/ 30 w 81"/>
                <a:gd name="T21" fmla="*/ 34 h 35"/>
                <a:gd name="T22" fmla="*/ 33 w 81"/>
                <a:gd name="T23" fmla="*/ 35 h 35"/>
                <a:gd name="T24" fmla="*/ 36 w 81"/>
                <a:gd name="T25" fmla="*/ 35 h 35"/>
                <a:gd name="T26" fmla="*/ 39 w 81"/>
                <a:gd name="T27" fmla="*/ 35 h 35"/>
                <a:gd name="T28" fmla="*/ 42 w 81"/>
                <a:gd name="T29" fmla="*/ 35 h 35"/>
                <a:gd name="T30" fmla="*/ 45 w 81"/>
                <a:gd name="T31" fmla="*/ 35 h 35"/>
                <a:gd name="T32" fmla="*/ 48 w 81"/>
                <a:gd name="T33" fmla="*/ 35 h 35"/>
                <a:gd name="T34" fmla="*/ 51 w 81"/>
                <a:gd name="T35" fmla="*/ 34 h 35"/>
                <a:gd name="T36" fmla="*/ 54 w 81"/>
                <a:gd name="T37" fmla="*/ 34 h 35"/>
                <a:gd name="T38" fmla="*/ 57 w 81"/>
                <a:gd name="T39" fmla="*/ 33 h 35"/>
                <a:gd name="T40" fmla="*/ 60 w 81"/>
                <a:gd name="T41" fmla="*/ 32 h 35"/>
                <a:gd name="T42" fmla="*/ 63 w 81"/>
                <a:gd name="T43" fmla="*/ 31 h 35"/>
                <a:gd name="T44" fmla="*/ 66 w 81"/>
                <a:gd name="T45" fmla="*/ 30 h 35"/>
                <a:gd name="T46" fmla="*/ 69 w 81"/>
                <a:gd name="T47" fmla="*/ 29 h 35"/>
                <a:gd name="T48" fmla="*/ 72 w 81"/>
                <a:gd name="T49" fmla="*/ 27 h 35"/>
                <a:gd name="T50" fmla="*/ 75 w 81"/>
                <a:gd name="T51" fmla="*/ 25 h 35"/>
                <a:gd name="T52" fmla="*/ 78 w 81"/>
                <a:gd name="T53" fmla="*/ 22 h 35"/>
                <a:gd name="T54" fmla="*/ 80 w 81"/>
                <a:gd name="T55" fmla="*/ 19 h 35"/>
                <a:gd name="T56" fmla="*/ 81 w 81"/>
                <a:gd name="T57" fmla="*/ 16 h 35"/>
                <a:gd name="T58" fmla="*/ 81 w 81"/>
                <a:gd name="T59" fmla="*/ 14 h 35"/>
                <a:gd name="T60" fmla="*/ 81 w 81"/>
                <a:gd name="T61" fmla="*/ 2 h 35"/>
                <a:gd name="T62" fmla="*/ 79 w 81"/>
                <a:gd name="T63" fmla="*/ 5 h 35"/>
                <a:gd name="T64" fmla="*/ 77 w 81"/>
                <a:gd name="T65" fmla="*/ 8 h 35"/>
                <a:gd name="T66" fmla="*/ 74 w 81"/>
                <a:gd name="T67" fmla="*/ 11 h 35"/>
                <a:gd name="T68" fmla="*/ 71 w 81"/>
                <a:gd name="T69" fmla="*/ 13 h 35"/>
                <a:gd name="T70" fmla="*/ 68 w 81"/>
                <a:gd name="T71" fmla="*/ 14 h 35"/>
                <a:gd name="T72" fmla="*/ 65 w 81"/>
                <a:gd name="T73" fmla="*/ 16 h 35"/>
                <a:gd name="T74" fmla="*/ 62 w 81"/>
                <a:gd name="T75" fmla="*/ 17 h 35"/>
                <a:gd name="T76" fmla="*/ 59 w 81"/>
                <a:gd name="T77" fmla="*/ 18 h 35"/>
                <a:gd name="T78" fmla="*/ 56 w 81"/>
                <a:gd name="T79" fmla="*/ 18 h 35"/>
                <a:gd name="T80" fmla="*/ 53 w 81"/>
                <a:gd name="T81" fmla="*/ 19 h 35"/>
                <a:gd name="T82" fmla="*/ 50 w 81"/>
                <a:gd name="T83" fmla="*/ 19 h 35"/>
                <a:gd name="T84" fmla="*/ 47 w 81"/>
                <a:gd name="T85" fmla="*/ 20 h 35"/>
                <a:gd name="T86" fmla="*/ 44 w 81"/>
                <a:gd name="T87" fmla="*/ 20 h 35"/>
                <a:gd name="T88" fmla="*/ 41 w 81"/>
                <a:gd name="T89" fmla="*/ 20 h 35"/>
                <a:gd name="T90" fmla="*/ 38 w 81"/>
                <a:gd name="T91" fmla="*/ 20 h 35"/>
                <a:gd name="T92" fmla="*/ 35 w 81"/>
                <a:gd name="T93" fmla="*/ 20 h 35"/>
                <a:gd name="T94" fmla="*/ 32 w 81"/>
                <a:gd name="T95" fmla="*/ 20 h 35"/>
                <a:gd name="T96" fmla="*/ 29 w 81"/>
                <a:gd name="T97" fmla="*/ 19 h 35"/>
                <a:gd name="T98" fmla="*/ 26 w 81"/>
                <a:gd name="T99" fmla="*/ 19 h 35"/>
                <a:gd name="T100" fmla="*/ 23 w 81"/>
                <a:gd name="T101" fmla="*/ 18 h 35"/>
                <a:gd name="T102" fmla="*/ 20 w 81"/>
                <a:gd name="T103" fmla="*/ 18 h 35"/>
                <a:gd name="T104" fmla="*/ 17 w 81"/>
                <a:gd name="T105" fmla="*/ 17 h 35"/>
                <a:gd name="T106" fmla="*/ 14 w 81"/>
                <a:gd name="T107" fmla="*/ 16 h 35"/>
                <a:gd name="T108" fmla="*/ 11 w 81"/>
                <a:gd name="T109" fmla="*/ 14 h 35"/>
                <a:gd name="T110" fmla="*/ 8 w 81"/>
                <a:gd name="T111" fmla="*/ 13 h 35"/>
                <a:gd name="T112" fmla="*/ 5 w 81"/>
                <a:gd name="T113" fmla="*/ 11 h 35"/>
                <a:gd name="T114" fmla="*/ 2 w 81"/>
                <a:gd name="T115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" h="35">
                  <a:moveTo>
                    <a:pt x="0" y="6"/>
                  </a:moveTo>
                  <a:lnTo>
                    <a:pt x="0" y="6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4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2" y="33"/>
                  </a:lnTo>
                  <a:lnTo>
                    <a:pt x="23" y="33"/>
                  </a:lnTo>
                  <a:lnTo>
                    <a:pt x="24" y="33"/>
                  </a:lnTo>
                  <a:lnTo>
                    <a:pt x="25" y="34"/>
                  </a:lnTo>
                  <a:lnTo>
                    <a:pt x="26" y="34"/>
                  </a:lnTo>
                  <a:lnTo>
                    <a:pt x="27" y="34"/>
                  </a:lnTo>
                  <a:lnTo>
                    <a:pt x="28" y="34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5"/>
                  </a:lnTo>
                  <a:lnTo>
                    <a:pt x="32" y="35"/>
                  </a:lnTo>
                  <a:lnTo>
                    <a:pt x="33" y="35"/>
                  </a:lnTo>
                  <a:lnTo>
                    <a:pt x="34" y="35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7" y="35"/>
                  </a:lnTo>
                  <a:lnTo>
                    <a:pt x="38" y="35"/>
                  </a:lnTo>
                  <a:lnTo>
                    <a:pt x="39" y="35"/>
                  </a:lnTo>
                  <a:lnTo>
                    <a:pt x="40" y="35"/>
                  </a:lnTo>
                  <a:lnTo>
                    <a:pt x="41" y="35"/>
                  </a:lnTo>
                  <a:lnTo>
                    <a:pt x="42" y="35"/>
                  </a:lnTo>
                  <a:lnTo>
                    <a:pt x="43" y="35"/>
                  </a:lnTo>
                  <a:lnTo>
                    <a:pt x="44" y="35"/>
                  </a:lnTo>
                  <a:lnTo>
                    <a:pt x="45" y="35"/>
                  </a:lnTo>
                  <a:lnTo>
                    <a:pt x="46" y="35"/>
                  </a:lnTo>
                  <a:lnTo>
                    <a:pt x="47" y="35"/>
                  </a:lnTo>
                  <a:lnTo>
                    <a:pt x="48" y="35"/>
                  </a:lnTo>
                  <a:lnTo>
                    <a:pt x="49" y="34"/>
                  </a:lnTo>
                  <a:lnTo>
                    <a:pt x="50" y="34"/>
                  </a:lnTo>
                  <a:lnTo>
                    <a:pt x="51" y="34"/>
                  </a:lnTo>
                  <a:lnTo>
                    <a:pt x="52" y="34"/>
                  </a:lnTo>
                  <a:lnTo>
                    <a:pt x="53" y="34"/>
                  </a:lnTo>
                  <a:lnTo>
                    <a:pt x="54" y="34"/>
                  </a:lnTo>
                  <a:lnTo>
                    <a:pt x="55" y="33"/>
                  </a:lnTo>
                  <a:lnTo>
                    <a:pt x="56" y="33"/>
                  </a:lnTo>
                  <a:lnTo>
                    <a:pt x="57" y="33"/>
                  </a:lnTo>
                  <a:lnTo>
                    <a:pt x="58" y="33"/>
                  </a:lnTo>
                  <a:lnTo>
                    <a:pt x="59" y="33"/>
                  </a:lnTo>
                  <a:lnTo>
                    <a:pt x="60" y="32"/>
                  </a:lnTo>
                  <a:lnTo>
                    <a:pt x="61" y="32"/>
                  </a:lnTo>
                  <a:lnTo>
                    <a:pt x="62" y="32"/>
                  </a:lnTo>
                  <a:lnTo>
                    <a:pt x="63" y="31"/>
                  </a:lnTo>
                  <a:lnTo>
                    <a:pt x="64" y="31"/>
                  </a:lnTo>
                  <a:lnTo>
                    <a:pt x="65" y="31"/>
                  </a:lnTo>
                  <a:lnTo>
                    <a:pt x="66" y="30"/>
                  </a:lnTo>
                  <a:lnTo>
                    <a:pt x="67" y="30"/>
                  </a:lnTo>
                  <a:lnTo>
                    <a:pt x="68" y="29"/>
                  </a:lnTo>
                  <a:lnTo>
                    <a:pt x="69" y="29"/>
                  </a:lnTo>
                  <a:lnTo>
                    <a:pt x="70" y="28"/>
                  </a:lnTo>
                  <a:lnTo>
                    <a:pt x="71" y="28"/>
                  </a:lnTo>
                  <a:lnTo>
                    <a:pt x="72" y="27"/>
                  </a:lnTo>
                  <a:lnTo>
                    <a:pt x="73" y="26"/>
                  </a:lnTo>
                  <a:lnTo>
                    <a:pt x="74" y="26"/>
                  </a:lnTo>
                  <a:lnTo>
                    <a:pt x="75" y="25"/>
                  </a:lnTo>
                  <a:lnTo>
                    <a:pt x="76" y="24"/>
                  </a:lnTo>
                  <a:lnTo>
                    <a:pt x="77" y="23"/>
                  </a:lnTo>
                  <a:lnTo>
                    <a:pt x="78" y="22"/>
                  </a:lnTo>
                  <a:lnTo>
                    <a:pt x="79" y="21"/>
                  </a:lnTo>
                  <a:lnTo>
                    <a:pt x="79" y="20"/>
                  </a:lnTo>
                  <a:lnTo>
                    <a:pt x="80" y="19"/>
                  </a:lnTo>
                  <a:lnTo>
                    <a:pt x="80" y="18"/>
                  </a:lnTo>
                  <a:lnTo>
                    <a:pt x="81" y="17"/>
                  </a:lnTo>
                  <a:lnTo>
                    <a:pt x="81" y="16"/>
                  </a:lnTo>
                  <a:lnTo>
                    <a:pt x="81" y="15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0"/>
                  </a:lnTo>
                  <a:lnTo>
                    <a:pt x="81" y="1"/>
                  </a:lnTo>
                  <a:lnTo>
                    <a:pt x="81" y="2"/>
                  </a:lnTo>
                  <a:lnTo>
                    <a:pt x="80" y="3"/>
                  </a:lnTo>
                  <a:lnTo>
                    <a:pt x="80" y="4"/>
                  </a:lnTo>
                  <a:lnTo>
                    <a:pt x="79" y="5"/>
                  </a:lnTo>
                  <a:lnTo>
                    <a:pt x="79" y="6"/>
                  </a:lnTo>
                  <a:lnTo>
                    <a:pt x="78" y="7"/>
                  </a:lnTo>
                  <a:lnTo>
                    <a:pt x="77" y="8"/>
                  </a:lnTo>
                  <a:lnTo>
                    <a:pt x="76" y="9"/>
                  </a:lnTo>
                  <a:lnTo>
                    <a:pt x="75" y="10"/>
                  </a:lnTo>
                  <a:lnTo>
                    <a:pt x="74" y="11"/>
                  </a:lnTo>
                  <a:lnTo>
                    <a:pt x="73" y="12"/>
                  </a:lnTo>
                  <a:lnTo>
                    <a:pt x="72" y="12"/>
                  </a:lnTo>
                  <a:lnTo>
                    <a:pt x="71" y="13"/>
                  </a:lnTo>
                  <a:lnTo>
                    <a:pt x="70" y="13"/>
                  </a:lnTo>
                  <a:lnTo>
                    <a:pt x="69" y="14"/>
                  </a:lnTo>
                  <a:lnTo>
                    <a:pt x="68" y="14"/>
                  </a:lnTo>
                  <a:lnTo>
                    <a:pt x="67" y="15"/>
                  </a:lnTo>
                  <a:lnTo>
                    <a:pt x="66" y="15"/>
                  </a:lnTo>
                  <a:lnTo>
                    <a:pt x="65" y="16"/>
                  </a:lnTo>
                  <a:lnTo>
                    <a:pt x="64" y="16"/>
                  </a:lnTo>
                  <a:lnTo>
                    <a:pt x="63" y="16"/>
                  </a:lnTo>
                  <a:lnTo>
                    <a:pt x="62" y="17"/>
                  </a:lnTo>
                  <a:lnTo>
                    <a:pt x="61" y="17"/>
                  </a:lnTo>
                  <a:lnTo>
                    <a:pt x="60" y="17"/>
                  </a:lnTo>
                  <a:lnTo>
                    <a:pt x="59" y="18"/>
                  </a:lnTo>
                  <a:lnTo>
                    <a:pt x="58" y="18"/>
                  </a:lnTo>
                  <a:lnTo>
                    <a:pt x="57" y="18"/>
                  </a:lnTo>
                  <a:lnTo>
                    <a:pt x="56" y="18"/>
                  </a:lnTo>
                  <a:lnTo>
                    <a:pt x="55" y="19"/>
                  </a:lnTo>
                  <a:lnTo>
                    <a:pt x="54" y="19"/>
                  </a:lnTo>
                  <a:lnTo>
                    <a:pt x="53" y="19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8" y="20"/>
                  </a:lnTo>
                  <a:lnTo>
                    <a:pt x="47" y="20"/>
                  </a:lnTo>
                  <a:lnTo>
                    <a:pt x="46" y="20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2" y="20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8" y="20"/>
                  </a:lnTo>
                  <a:lnTo>
                    <a:pt x="37" y="20"/>
                  </a:lnTo>
                  <a:lnTo>
                    <a:pt x="36" y="20"/>
                  </a:lnTo>
                  <a:lnTo>
                    <a:pt x="35" y="20"/>
                  </a:lnTo>
                  <a:lnTo>
                    <a:pt x="34" y="20"/>
                  </a:lnTo>
                  <a:lnTo>
                    <a:pt x="33" y="20"/>
                  </a:lnTo>
                  <a:lnTo>
                    <a:pt x="32" y="20"/>
                  </a:lnTo>
                  <a:lnTo>
                    <a:pt x="31" y="20"/>
                  </a:lnTo>
                  <a:lnTo>
                    <a:pt x="30" y="19"/>
                  </a:lnTo>
                  <a:lnTo>
                    <a:pt x="29" y="19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4" y="19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1" y="18"/>
                  </a:lnTo>
                  <a:lnTo>
                    <a:pt x="20" y="18"/>
                  </a:lnTo>
                  <a:lnTo>
                    <a:pt x="19" y="17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14" y="16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08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0" name="Freeform 2619"/>
            <p:cNvSpPr>
              <a:spLocks/>
            </p:cNvSpPr>
            <p:nvPr/>
          </p:nvSpPr>
          <p:spPr bwMode="auto">
            <a:xfrm>
              <a:off x="3136" y="2640"/>
              <a:ext cx="205" cy="100"/>
            </a:xfrm>
            <a:custGeom>
              <a:avLst/>
              <a:gdLst>
                <a:gd name="T0" fmla="*/ 84 w 84"/>
                <a:gd name="T1" fmla="*/ 19 h 41"/>
                <a:gd name="T2" fmla="*/ 83 w 84"/>
                <a:gd name="T3" fmla="*/ 16 h 41"/>
                <a:gd name="T4" fmla="*/ 81 w 84"/>
                <a:gd name="T5" fmla="*/ 13 h 41"/>
                <a:gd name="T6" fmla="*/ 78 w 84"/>
                <a:gd name="T7" fmla="*/ 10 h 41"/>
                <a:gd name="T8" fmla="*/ 75 w 84"/>
                <a:gd name="T9" fmla="*/ 8 h 41"/>
                <a:gd name="T10" fmla="*/ 72 w 84"/>
                <a:gd name="T11" fmla="*/ 6 h 41"/>
                <a:gd name="T12" fmla="*/ 69 w 84"/>
                <a:gd name="T13" fmla="*/ 5 h 41"/>
                <a:gd name="T14" fmla="*/ 66 w 84"/>
                <a:gd name="T15" fmla="*/ 4 h 41"/>
                <a:gd name="T16" fmla="*/ 63 w 84"/>
                <a:gd name="T17" fmla="*/ 3 h 41"/>
                <a:gd name="T18" fmla="*/ 60 w 84"/>
                <a:gd name="T19" fmla="*/ 2 h 41"/>
                <a:gd name="T20" fmla="*/ 57 w 84"/>
                <a:gd name="T21" fmla="*/ 1 h 41"/>
                <a:gd name="T22" fmla="*/ 54 w 84"/>
                <a:gd name="T23" fmla="*/ 1 h 41"/>
                <a:gd name="T24" fmla="*/ 51 w 84"/>
                <a:gd name="T25" fmla="*/ 0 h 41"/>
                <a:gd name="T26" fmla="*/ 48 w 84"/>
                <a:gd name="T27" fmla="*/ 0 h 41"/>
                <a:gd name="T28" fmla="*/ 45 w 84"/>
                <a:gd name="T29" fmla="*/ 0 h 41"/>
                <a:gd name="T30" fmla="*/ 42 w 84"/>
                <a:gd name="T31" fmla="*/ 0 h 41"/>
                <a:gd name="T32" fmla="*/ 39 w 84"/>
                <a:gd name="T33" fmla="*/ 0 h 41"/>
                <a:gd name="T34" fmla="*/ 36 w 84"/>
                <a:gd name="T35" fmla="*/ 0 h 41"/>
                <a:gd name="T36" fmla="*/ 33 w 84"/>
                <a:gd name="T37" fmla="*/ 0 h 41"/>
                <a:gd name="T38" fmla="*/ 30 w 84"/>
                <a:gd name="T39" fmla="*/ 1 h 41"/>
                <a:gd name="T40" fmla="*/ 27 w 84"/>
                <a:gd name="T41" fmla="*/ 1 h 41"/>
                <a:gd name="T42" fmla="*/ 24 w 84"/>
                <a:gd name="T43" fmla="*/ 2 h 41"/>
                <a:gd name="T44" fmla="*/ 21 w 84"/>
                <a:gd name="T45" fmla="*/ 3 h 41"/>
                <a:gd name="T46" fmla="*/ 18 w 84"/>
                <a:gd name="T47" fmla="*/ 4 h 41"/>
                <a:gd name="T48" fmla="*/ 15 w 84"/>
                <a:gd name="T49" fmla="*/ 5 h 41"/>
                <a:gd name="T50" fmla="*/ 12 w 84"/>
                <a:gd name="T51" fmla="*/ 6 h 41"/>
                <a:gd name="T52" fmla="*/ 9 w 84"/>
                <a:gd name="T53" fmla="*/ 8 h 41"/>
                <a:gd name="T54" fmla="*/ 6 w 84"/>
                <a:gd name="T55" fmla="*/ 10 h 41"/>
                <a:gd name="T56" fmla="*/ 3 w 84"/>
                <a:gd name="T57" fmla="*/ 13 h 41"/>
                <a:gd name="T58" fmla="*/ 1 w 84"/>
                <a:gd name="T59" fmla="*/ 16 h 41"/>
                <a:gd name="T60" fmla="*/ 0 w 84"/>
                <a:gd name="T61" fmla="*/ 19 h 41"/>
                <a:gd name="T62" fmla="*/ 0 w 84"/>
                <a:gd name="T63" fmla="*/ 22 h 41"/>
                <a:gd name="T64" fmla="*/ 1 w 84"/>
                <a:gd name="T65" fmla="*/ 25 h 41"/>
                <a:gd name="T66" fmla="*/ 3 w 84"/>
                <a:gd name="T67" fmla="*/ 28 h 41"/>
                <a:gd name="T68" fmla="*/ 6 w 84"/>
                <a:gd name="T69" fmla="*/ 31 h 41"/>
                <a:gd name="T70" fmla="*/ 9 w 84"/>
                <a:gd name="T71" fmla="*/ 33 h 41"/>
                <a:gd name="T72" fmla="*/ 12 w 84"/>
                <a:gd name="T73" fmla="*/ 35 h 41"/>
                <a:gd name="T74" fmla="*/ 15 w 84"/>
                <a:gd name="T75" fmla="*/ 36 h 41"/>
                <a:gd name="T76" fmla="*/ 18 w 84"/>
                <a:gd name="T77" fmla="*/ 37 h 41"/>
                <a:gd name="T78" fmla="*/ 21 w 84"/>
                <a:gd name="T79" fmla="*/ 38 h 41"/>
                <a:gd name="T80" fmla="*/ 24 w 84"/>
                <a:gd name="T81" fmla="*/ 39 h 41"/>
                <a:gd name="T82" fmla="*/ 27 w 84"/>
                <a:gd name="T83" fmla="*/ 40 h 41"/>
                <a:gd name="T84" fmla="*/ 30 w 84"/>
                <a:gd name="T85" fmla="*/ 40 h 41"/>
                <a:gd name="T86" fmla="*/ 33 w 84"/>
                <a:gd name="T87" fmla="*/ 41 h 41"/>
                <a:gd name="T88" fmla="*/ 36 w 84"/>
                <a:gd name="T89" fmla="*/ 41 h 41"/>
                <a:gd name="T90" fmla="*/ 39 w 84"/>
                <a:gd name="T91" fmla="*/ 41 h 41"/>
                <a:gd name="T92" fmla="*/ 42 w 84"/>
                <a:gd name="T93" fmla="*/ 41 h 41"/>
                <a:gd name="T94" fmla="*/ 45 w 84"/>
                <a:gd name="T95" fmla="*/ 41 h 41"/>
                <a:gd name="T96" fmla="*/ 48 w 84"/>
                <a:gd name="T97" fmla="*/ 41 h 41"/>
                <a:gd name="T98" fmla="*/ 51 w 84"/>
                <a:gd name="T99" fmla="*/ 41 h 41"/>
                <a:gd name="T100" fmla="*/ 54 w 84"/>
                <a:gd name="T101" fmla="*/ 40 h 41"/>
                <a:gd name="T102" fmla="*/ 57 w 84"/>
                <a:gd name="T103" fmla="*/ 40 h 41"/>
                <a:gd name="T104" fmla="*/ 60 w 84"/>
                <a:gd name="T105" fmla="*/ 39 h 41"/>
                <a:gd name="T106" fmla="*/ 63 w 84"/>
                <a:gd name="T107" fmla="*/ 38 h 41"/>
                <a:gd name="T108" fmla="*/ 66 w 84"/>
                <a:gd name="T109" fmla="*/ 37 h 41"/>
                <a:gd name="T110" fmla="*/ 69 w 84"/>
                <a:gd name="T111" fmla="*/ 36 h 41"/>
                <a:gd name="T112" fmla="*/ 42 w 84"/>
                <a:gd name="T113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4" h="41">
                  <a:moveTo>
                    <a:pt x="84" y="21"/>
                  </a:moveTo>
                  <a:lnTo>
                    <a:pt x="84" y="20"/>
                  </a:lnTo>
                  <a:lnTo>
                    <a:pt x="84" y="19"/>
                  </a:lnTo>
                  <a:lnTo>
                    <a:pt x="84" y="18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2" y="15"/>
                  </a:lnTo>
                  <a:lnTo>
                    <a:pt x="82" y="14"/>
                  </a:lnTo>
                  <a:lnTo>
                    <a:pt x="81" y="13"/>
                  </a:lnTo>
                  <a:lnTo>
                    <a:pt x="80" y="12"/>
                  </a:lnTo>
                  <a:lnTo>
                    <a:pt x="79" y="11"/>
                  </a:lnTo>
                  <a:lnTo>
                    <a:pt x="78" y="10"/>
                  </a:lnTo>
                  <a:lnTo>
                    <a:pt x="77" y="9"/>
                  </a:lnTo>
                  <a:lnTo>
                    <a:pt x="76" y="8"/>
                  </a:lnTo>
                  <a:lnTo>
                    <a:pt x="75" y="8"/>
                  </a:lnTo>
                  <a:lnTo>
                    <a:pt x="74" y="7"/>
                  </a:lnTo>
                  <a:lnTo>
                    <a:pt x="73" y="7"/>
                  </a:lnTo>
                  <a:lnTo>
                    <a:pt x="72" y="6"/>
                  </a:lnTo>
                  <a:lnTo>
                    <a:pt x="71" y="6"/>
                  </a:lnTo>
                  <a:lnTo>
                    <a:pt x="70" y="5"/>
                  </a:lnTo>
                  <a:lnTo>
                    <a:pt x="69" y="5"/>
                  </a:lnTo>
                  <a:lnTo>
                    <a:pt x="68" y="4"/>
                  </a:lnTo>
                  <a:lnTo>
                    <a:pt x="67" y="4"/>
                  </a:lnTo>
                  <a:lnTo>
                    <a:pt x="66" y="4"/>
                  </a:lnTo>
                  <a:lnTo>
                    <a:pt x="65" y="3"/>
                  </a:lnTo>
                  <a:lnTo>
                    <a:pt x="64" y="3"/>
                  </a:lnTo>
                  <a:lnTo>
                    <a:pt x="63" y="3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8" y="2"/>
                  </a:lnTo>
                  <a:lnTo>
                    <a:pt x="57" y="1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9" y="8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3" y="28"/>
                  </a:lnTo>
                  <a:lnTo>
                    <a:pt x="4" y="29"/>
                  </a:lnTo>
                  <a:lnTo>
                    <a:pt x="5" y="30"/>
                  </a:lnTo>
                  <a:lnTo>
                    <a:pt x="6" y="31"/>
                  </a:lnTo>
                  <a:lnTo>
                    <a:pt x="7" y="32"/>
                  </a:lnTo>
                  <a:lnTo>
                    <a:pt x="8" y="33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4" y="36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7" y="37"/>
                  </a:lnTo>
                  <a:lnTo>
                    <a:pt x="18" y="37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9"/>
                  </a:lnTo>
                  <a:lnTo>
                    <a:pt x="23" y="39"/>
                  </a:lnTo>
                  <a:lnTo>
                    <a:pt x="24" y="39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29" y="40"/>
                  </a:lnTo>
                  <a:lnTo>
                    <a:pt x="30" y="40"/>
                  </a:lnTo>
                  <a:lnTo>
                    <a:pt x="31" y="40"/>
                  </a:lnTo>
                  <a:lnTo>
                    <a:pt x="32" y="40"/>
                  </a:lnTo>
                  <a:lnTo>
                    <a:pt x="33" y="41"/>
                  </a:lnTo>
                  <a:lnTo>
                    <a:pt x="34" y="41"/>
                  </a:lnTo>
                  <a:lnTo>
                    <a:pt x="35" y="41"/>
                  </a:lnTo>
                  <a:lnTo>
                    <a:pt x="36" y="41"/>
                  </a:lnTo>
                  <a:lnTo>
                    <a:pt x="37" y="41"/>
                  </a:lnTo>
                  <a:lnTo>
                    <a:pt x="38" y="41"/>
                  </a:lnTo>
                  <a:lnTo>
                    <a:pt x="39" y="41"/>
                  </a:lnTo>
                  <a:lnTo>
                    <a:pt x="40" y="41"/>
                  </a:lnTo>
                  <a:lnTo>
                    <a:pt x="41" y="41"/>
                  </a:lnTo>
                  <a:lnTo>
                    <a:pt x="42" y="41"/>
                  </a:lnTo>
                  <a:lnTo>
                    <a:pt x="43" y="41"/>
                  </a:lnTo>
                  <a:lnTo>
                    <a:pt x="44" y="41"/>
                  </a:lnTo>
                  <a:lnTo>
                    <a:pt x="45" y="41"/>
                  </a:lnTo>
                  <a:lnTo>
                    <a:pt x="46" y="41"/>
                  </a:lnTo>
                  <a:lnTo>
                    <a:pt x="47" y="41"/>
                  </a:lnTo>
                  <a:lnTo>
                    <a:pt x="48" y="41"/>
                  </a:lnTo>
                  <a:lnTo>
                    <a:pt x="49" y="41"/>
                  </a:lnTo>
                  <a:lnTo>
                    <a:pt x="50" y="41"/>
                  </a:lnTo>
                  <a:lnTo>
                    <a:pt x="51" y="41"/>
                  </a:lnTo>
                  <a:lnTo>
                    <a:pt x="52" y="40"/>
                  </a:lnTo>
                  <a:lnTo>
                    <a:pt x="53" y="40"/>
                  </a:lnTo>
                  <a:lnTo>
                    <a:pt x="54" y="40"/>
                  </a:lnTo>
                  <a:lnTo>
                    <a:pt x="55" y="40"/>
                  </a:lnTo>
                  <a:lnTo>
                    <a:pt x="56" y="40"/>
                  </a:lnTo>
                  <a:lnTo>
                    <a:pt x="57" y="40"/>
                  </a:lnTo>
                  <a:lnTo>
                    <a:pt x="58" y="39"/>
                  </a:lnTo>
                  <a:lnTo>
                    <a:pt x="59" y="39"/>
                  </a:lnTo>
                  <a:lnTo>
                    <a:pt x="60" y="39"/>
                  </a:lnTo>
                  <a:lnTo>
                    <a:pt x="61" y="39"/>
                  </a:lnTo>
                  <a:lnTo>
                    <a:pt x="62" y="39"/>
                  </a:lnTo>
                  <a:lnTo>
                    <a:pt x="63" y="38"/>
                  </a:lnTo>
                  <a:lnTo>
                    <a:pt x="64" y="38"/>
                  </a:lnTo>
                  <a:lnTo>
                    <a:pt x="65" y="38"/>
                  </a:lnTo>
                  <a:lnTo>
                    <a:pt x="66" y="37"/>
                  </a:lnTo>
                  <a:lnTo>
                    <a:pt x="67" y="37"/>
                  </a:lnTo>
                  <a:lnTo>
                    <a:pt x="68" y="37"/>
                  </a:lnTo>
                  <a:lnTo>
                    <a:pt x="69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42" y="21"/>
                  </a:lnTo>
                  <a:lnTo>
                    <a:pt x="84" y="21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1" name="Freeform 2620"/>
            <p:cNvSpPr>
              <a:spLocks/>
            </p:cNvSpPr>
            <p:nvPr/>
          </p:nvSpPr>
          <p:spPr bwMode="auto">
            <a:xfrm>
              <a:off x="3136" y="2691"/>
              <a:ext cx="171" cy="86"/>
            </a:xfrm>
            <a:custGeom>
              <a:avLst/>
              <a:gdLst>
                <a:gd name="T0" fmla="*/ 0 w 70"/>
                <a:gd name="T1" fmla="*/ 14 h 35"/>
                <a:gd name="T2" fmla="*/ 0 w 70"/>
                <a:gd name="T3" fmla="*/ 17 h 35"/>
                <a:gd name="T4" fmla="*/ 2 w 70"/>
                <a:gd name="T5" fmla="*/ 20 h 35"/>
                <a:gd name="T6" fmla="*/ 4 w 70"/>
                <a:gd name="T7" fmla="*/ 23 h 35"/>
                <a:gd name="T8" fmla="*/ 7 w 70"/>
                <a:gd name="T9" fmla="*/ 26 h 35"/>
                <a:gd name="T10" fmla="*/ 10 w 70"/>
                <a:gd name="T11" fmla="*/ 28 h 35"/>
                <a:gd name="T12" fmla="*/ 13 w 70"/>
                <a:gd name="T13" fmla="*/ 29 h 35"/>
                <a:gd name="T14" fmla="*/ 16 w 70"/>
                <a:gd name="T15" fmla="*/ 31 h 35"/>
                <a:gd name="T16" fmla="*/ 19 w 70"/>
                <a:gd name="T17" fmla="*/ 32 h 35"/>
                <a:gd name="T18" fmla="*/ 22 w 70"/>
                <a:gd name="T19" fmla="*/ 33 h 35"/>
                <a:gd name="T20" fmla="*/ 25 w 70"/>
                <a:gd name="T21" fmla="*/ 33 h 35"/>
                <a:gd name="T22" fmla="*/ 28 w 70"/>
                <a:gd name="T23" fmla="*/ 34 h 35"/>
                <a:gd name="T24" fmla="*/ 31 w 70"/>
                <a:gd name="T25" fmla="*/ 34 h 35"/>
                <a:gd name="T26" fmla="*/ 34 w 70"/>
                <a:gd name="T27" fmla="*/ 35 h 35"/>
                <a:gd name="T28" fmla="*/ 37 w 70"/>
                <a:gd name="T29" fmla="*/ 35 h 35"/>
                <a:gd name="T30" fmla="*/ 40 w 70"/>
                <a:gd name="T31" fmla="*/ 35 h 35"/>
                <a:gd name="T32" fmla="*/ 43 w 70"/>
                <a:gd name="T33" fmla="*/ 35 h 35"/>
                <a:gd name="T34" fmla="*/ 46 w 70"/>
                <a:gd name="T35" fmla="*/ 35 h 35"/>
                <a:gd name="T36" fmla="*/ 49 w 70"/>
                <a:gd name="T37" fmla="*/ 35 h 35"/>
                <a:gd name="T38" fmla="*/ 52 w 70"/>
                <a:gd name="T39" fmla="*/ 34 h 35"/>
                <a:gd name="T40" fmla="*/ 55 w 70"/>
                <a:gd name="T41" fmla="*/ 34 h 35"/>
                <a:gd name="T42" fmla="*/ 58 w 70"/>
                <a:gd name="T43" fmla="*/ 33 h 35"/>
                <a:gd name="T44" fmla="*/ 61 w 70"/>
                <a:gd name="T45" fmla="*/ 33 h 35"/>
                <a:gd name="T46" fmla="*/ 64 w 70"/>
                <a:gd name="T47" fmla="*/ 32 h 35"/>
                <a:gd name="T48" fmla="*/ 67 w 70"/>
                <a:gd name="T49" fmla="*/ 31 h 35"/>
                <a:gd name="T50" fmla="*/ 70 w 70"/>
                <a:gd name="T51" fmla="*/ 30 h 35"/>
                <a:gd name="T52" fmla="*/ 69 w 70"/>
                <a:gd name="T53" fmla="*/ 15 h 35"/>
                <a:gd name="T54" fmla="*/ 66 w 70"/>
                <a:gd name="T55" fmla="*/ 16 h 35"/>
                <a:gd name="T56" fmla="*/ 63 w 70"/>
                <a:gd name="T57" fmla="*/ 17 h 35"/>
                <a:gd name="T58" fmla="*/ 60 w 70"/>
                <a:gd name="T59" fmla="*/ 18 h 35"/>
                <a:gd name="T60" fmla="*/ 57 w 70"/>
                <a:gd name="T61" fmla="*/ 19 h 35"/>
                <a:gd name="T62" fmla="*/ 54 w 70"/>
                <a:gd name="T63" fmla="*/ 19 h 35"/>
                <a:gd name="T64" fmla="*/ 51 w 70"/>
                <a:gd name="T65" fmla="*/ 20 h 35"/>
                <a:gd name="T66" fmla="*/ 48 w 70"/>
                <a:gd name="T67" fmla="*/ 20 h 35"/>
                <a:gd name="T68" fmla="*/ 45 w 70"/>
                <a:gd name="T69" fmla="*/ 20 h 35"/>
                <a:gd name="T70" fmla="*/ 42 w 70"/>
                <a:gd name="T71" fmla="*/ 20 h 35"/>
                <a:gd name="T72" fmla="*/ 39 w 70"/>
                <a:gd name="T73" fmla="*/ 20 h 35"/>
                <a:gd name="T74" fmla="*/ 36 w 70"/>
                <a:gd name="T75" fmla="*/ 20 h 35"/>
                <a:gd name="T76" fmla="*/ 33 w 70"/>
                <a:gd name="T77" fmla="*/ 20 h 35"/>
                <a:gd name="T78" fmla="*/ 30 w 70"/>
                <a:gd name="T79" fmla="*/ 19 h 35"/>
                <a:gd name="T80" fmla="*/ 27 w 70"/>
                <a:gd name="T81" fmla="*/ 19 h 35"/>
                <a:gd name="T82" fmla="*/ 24 w 70"/>
                <a:gd name="T83" fmla="*/ 18 h 35"/>
                <a:gd name="T84" fmla="*/ 21 w 70"/>
                <a:gd name="T85" fmla="*/ 17 h 35"/>
                <a:gd name="T86" fmla="*/ 18 w 70"/>
                <a:gd name="T87" fmla="*/ 16 h 35"/>
                <a:gd name="T88" fmla="*/ 15 w 70"/>
                <a:gd name="T89" fmla="*/ 15 h 35"/>
                <a:gd name="T90" fmla="*/ 12 w 70"/>
                <a:gd name="T91" fmla="*/ 14 h 35"/>
                <a:gd name="T92" fmla="*/ 9 w 70"/>
                <a:gd name="T93" fmla="*/ 12 h 35"/>
                <a:gd name="T94" fmla="*/ 6 w 70"/>
                <a:gd name="T95" fmla="*/ 10 h 35"/>
                <a:gd name="T96" fmla="*/ 3 w 70"/>
                <a:gd name="T97" fmla="*/ 7 h 35"/>
                <a:gd name="T98" fmla="*/ 1 w 70"/>
                <a:gd name="T99" fmla="*/ 4 h 35"/>
                <a:gd name="T100" fmla="*/ 0 w 70"/>
                <a:gd name="T101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" h="35">
                  <a:moveTo>
                    <a:pt x="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7" y="26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2" y="29"/>
                  </a:lnTo>
                  <a:lnTo>
                    <a:pt x="13" y="29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9" y="32"/>
                  </a:lnTo>
                  <a:lnTo>
                    <a:pt x="20" y="32"/>
                  </a:lnTo>
                  <a:lnTo>
                    <a:pt x="21" y="32"/>
                  </a:lnTo>
                  <a:lnTo>
                    <a:pt x="22" y="33"/>
                  </a:lnTo>
                  <a:lnTo>
                    <a:pt x="23" y="33"/>
                  </a:lnTo>
                  <a:lnTo>
                    <a:pt x="24" y="33"/>
                  </a:lnTo>
                  <a:lnTo>
                    <a:pt x="25" y="33"/>
                  </a:lnTo>
                  <a:lnTo>
                    <a:pt x="26" y="33"/>
                  </a:lnTo>
                  <a:lnTo>
                    <a:pt x="27" y="34"/>
                  </a:lnTo>
                  <a:lnTo>
                    <a:pt x="28" y="34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3" y="35"/>
                  </a:lnTo>
                  <a:lnTo>
                    <a:pt x="34" y="35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7" y="35"/>
                  </a:lnTo>
                  <a:lnTo>
                    <a:pt x="38" y="35"/>
                  </a:lnTo>
                  <a:lnTo>
                    <a:pt x="39" y="35"/>
                  </a:lnTo>
                  <a:lnTo>
                    <a:pt x="40" y="35"/>
                  </a:lnTo>
                  <a:lnTo>
                    <a:pt x="41" y="35"/>
                  </a:lnTo>
                  <a:lnTo>
                    <a:pt x="42" y="35"/>
                  </a:lnTo>
                  <a:lnTo>
                    <a:pt x="43" y="35"/>
                  </a:lnTo>
                  <a:lnTo>
                    <a:pt x="44" y="35"/>
                  </a:lnTo>
                  <a:lnTo>
                    <a:pt x="45" y="35"/>
                  </a:lnTo>
                  <a:lnTo>
                    <a:pt x="46" y="35"/>
                  </a:lnTo>
                  <a:lnTo>
                    <a:pt x="47" y="35"/>
                  </a:lnTo>
                  <a:lnTo>
                    <a:pt x="48" y="35"/>
                  </a:lnTo>
                  <a:lnTo>
                    <a:pt x="49" y="35"/>
                  </a:lnTo>
                  <a:lnTo>
                    <a:pt x="50" y="35"/>
                  </a:lnTo>
                  <a:lnTo>
                    <a:pt x="51" y="35"/>
                  </a:lnTo>
                  <a:lnTo>
                    <a:pt x="52" y="34"/>
                  </a:lnTo>
                  <a:lnTo>
                    <a:pt x="53" y="34"/>
                  </a:lnTo>
                  <a:lnTo>
                    <a:pt x="54" y="34"/>
                  </a:lnTo>
                  <a:lnTo>
                    <a:pt x="55" y="34"/>
                  </a:lnTo>
                  <a:lnTo>
                    <a:pt x="56" y="34"/>
                  </a:lnTo>
                  <a:lnTo>
                    <a:pt x="57" y="34"/>
                  </a:lnTo>
                  <a:lnTo>
                    <a:pt x="58" y="33"/>
                  </a:lnTo>
                  <a:lnTo>
                    <a:pt x="59" y="33"/>
                  </a:lnTo>
                  <a:lnTo>
                    <a:pt x="60" y="33"/>
                  </a:lnTo>
                  <a:lnTo>
                    <a:pt x="61" y="33"/>
                  </a:lnTo>
                  <a:lnTo>
                    <a:pt x="62" y="33"/>
                  </a:lnTo>
                  <a:lnTo>
                    <a:pt x="63" y="32"/>
                  </a:lnTo>
                  <a:lnTo>
                    <a:pt x="64" y="32"/>
                  </a:lnTo>
                  <a:lnTo>
                    <a:pt x="65" y="32"/>
                  </a:lnTo>
                  <a:lnTo>
                    <a:pt x="66" y="31"/>
                  </a:lnTo>
                  <a:lnTo>
                    <a:pt x="67" y="31"/>
                  </a:lnTo>
                  <a:lnTo>
                    <a:pt x="68" y="31"/>
                  </a:lnTo>
                  <a:lnTo>
                    <a:pt x="69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70" y="15"/>
                  </a:lnTo>
                  <a:lnTo>
                    <a:pt x="69" y="15"/>
                  </a:lnTo>
                  <a:lnTo>
                    <a:pt x="68" y="16"/>
                  </a:lnTo>
                  <a:lnTo>
                    <a:pt x="67" y="16"/>
                  </a:lnTo>
                  <a:lnTo>
                    <a:pt x="66" y="16"/>
                  </a:lnTo>
                  <a:lnTo>
                    <a:pt x="65" y="17"/>
                  </a:lnTo>
                  <a:lnTo>
                    <a:pt x="64" y="17"/>
                  </a:lnTo>
                  <a:lnTo>
                    <a:pt x="63" y="17"/>
                  </a:lnTo>
                  <a:lnTo>
                    <a:pt x="62" y="18"/>
                  </a:lnTo>
                  <a:lnTo>
                    <a:pt x="61" y="18"/>
                  </a:lnTo>
                  <a:lnTo>
                    <a:pt x="60" y="18"/>
                  </a:lnTo>
                  <a:lnTo>
                    <a:pt x="59" y="18"/>
                  </a:lnTo>
                  <a:lnTo>
                    <a:pt x="58" y="18"/>
                  </a:lnTo>
                  <a:lnTo>
                    <a:pt x="57" y="19"/>
                  </a:lnTo>
                  <a:lnTo>
                    <a:pt x="56" y="19"/>
                  </a:lnTo>
                  <a:lnTo>
                    <a:pt x="55" y="19"/>
                  </a:lnTo>
                  <a:lnTo>
                    <a:pt x="54" y="19"/>
                  </a:lnTo>
                  <a:lnTo>
                    <a:pt x="53" y="19"/>
                  </a:lnTo>
                  <a:lnTo>
                    <a:pt x="52" y="19"/>
                  </a:lnTo>
                  <a:lnTo>
                    <a:pt x="51" y="20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48" y="20"/>
                  </a:lnTo>
                  <a:lnTo>
                    <a:pt x="47" y="20"/>
                  </a:lnTo>
                  <a:lnTo>
                    <a:pt x="46" y="20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2" y="20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8" y="20"/>
                  </a:lnTo>
                  <a:lnTo>
                    <a:pt x="37" y="20"/>
                  </a:lnTo>
                  <a:lnTo>
                    <a:pt x="36" y="20"/>
                  </a:lnTo>
                  <a:lnTo>
                    <a:pt x="35" y="20"/>
                  </a:lnTo>
                  <a:lnTo>
                    <a:pt x="34" y="20"/>
                  </a:lnTo>
                  <a:lnTo>
                    <a:pt x="33" y="20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0" y="19"/>
                  </a:lnTo>
                  <a:lnTo>
                    <a:pt x="29" y="19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6" y="18"/>
                  </a:lnTo>
                  <a:lnTo>
                    <a:pt x="25" y="18"/>
                  </a:lnTo>
                  <a:lnTo>
                    <a:pt x="24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1" y="17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8" y="16"/>
                  </a:lnTo>
                  <a:lnTo>
                    <a:pt x="17" y="16"/>
                  </a:lnTo>
                  <a:lnTo>
                    <a:pt x="16" y="16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5" y="9"/>
                  </a:lnTo>
                  <a:lnTo>
                    <a:pt x="4" y="8"/>
                  </a:lnTo>
                  <a:lnTo>
                    <a:pt x="3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2" name="Freeform 2621"/>
            <p:cNvSpPr>
              <a:spLocks/>
            </p:cNvSpPr>
            <p:nvPr/>
          </p:nvSpPr>
          <p:spPr bwMode="auto">
            <a:xfrm>
              <a:off x="3238" y="2691"/>
              <a:ext cx="103" cy="37"/>
            </a:xfrm>
            <a:custGeom>
              <a:avLst/>
              <a:gdLst>
                <a:gd name="T0" fmla="*/ 28 w 42"/>
                <a:gd name="T1" fmla="*/ 15 h 15"/>
                <a:gd name="T2" fmla="*/ 29 w 42"/>
                <a:gd name="T3" fmla="*/ 14 h 15"/>
                <a:gd name="T4" fmla="*/ 30 w 42"/>
                <a:gd name="T5" fmla="*/ 14 h 15"/>
                <a:gd name="T6" fmla="*/ 31 w 42"/>
                <a:gd name="T7" fmla="*/ 13 h 15"/>
                <a:gd name="T8" fmla="*/ 32 w 42"/>
                <a:gd name="T9" fmla="*/ 13 h 15"/>
                <a:gd name="T10" fmla="*/ 33 w 42"/>
                <a:gd name="T11" fmla="*/ 12 h 15"/>
                <a:gd name="T12" fmla="*/ 34 w 42"/>
                <a:gd name="T13" fmla="*/ 12 h 15"/>
                <a:gd name="T14" fmla="*/ 35 w 42"/>
                <a:gd name="T15" fmla="*/ 11 h 15"/>
                <a:gd name="T16" fmla="*/ 36 w 42"/>
                <a:gd name="T17" fmla="*/ 10 h 15"/>
                <a:gd name="T18" fmla="*/ 37 w 42"/>
                <a:gd name="T19" fmla="*/ 9 h 15"/>
                <a:gd name="T20" fmla="*/ 38 w 42"/>
                <a:gd name="T21" fmla="*/ 8 h 15"/>
                <a:gd name="T22" fmla="*/ 39 w 42"/>
                <a:gd name="T23" fmla="*/ 7 h 15"/>
                <a:gd name="T24" fmla="*/ 40 w 42"/>
                <a:gd name="T25" fmla="*/ 6 h 15"/>
                <a:gd name="T26" fmla="*/ 40 w 42"/>
                <a:gd name="T27" fmla="*/ 5 h 15"/>
                <a:gd name="T28" fmla="*/ 41 w 42"/>
                <a:gd name="T29" fmla="*/ 4 h 15"/>
                <a:gd name="T30" fmla="*/ 41 w 42"/>
                <a:gd name="T31" fmla="*/ 3 h 15"/>
                <a:gd name="T32" fmla="*/ 42 w 42"/>
                <a:gd name="T33" fmla="*/ 2 h 15"/>
                <a:gd name="T34" fmla="*/ 42 w 42"/>
                <a:gd name="T35" fmla="*/ 1 h 15"/>
                <a:gd name="T36" fmla="*/ 42 w 42"/>
                <a:gd name="T37" fmla="*/ 0 h 15"/>
                <a:gd name="T38" fmla="*/ 42 w 42"/>
                <a:gd name="T39" fmla="*/ 0 h 15"/>
                <a:gd name="T40" fmla="*/ 0 w 42"/>
                <a:gd name="T41" fmla="*/ 0 h 15"/>
                <a:gd name="T42" fmla="*/ 28 w 42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5">
                  <a:moveTo>
                    <a:pt x="28" y="15"/>
                  </a:moveTo>
                  <a:lnTo>
                    <a:pt x="29" y="14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3" y="12"/>
                  </a:lnTo>
                  <a:lnTo>
                    <a:pt x="34" y="12"/>
                  </a:lnTo>
                  <a:lnTo>
                    <a:pt x="35" y="11"/>
                  </a:lnTo>
                  <a:lnTo>
                    <a:pt x="36" y="10"/>
                  </a:lnTo>
                  <a:lnTo>
                    <a:pt x="37" y="9"/>
                  </a:lnTo>
                  <a:lnTo>
                    <a:pt x="38" y="8"/>
                  </a:lnTo>
                  <a:lnTo>
                    <a:pt x="39" y="7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42" y="2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8" y="15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3" name="Freeform 2622"/>
            <p:cNvSpPr>
              <a:spLocks/>
            </p:cNvSpPr>
            <p:nvPr/>
          </p:nvSpPr>
          <p:spPr bwMode="auto">
            <a:xfrm>
              <a:off x="3307" y="2691"/>
              <a:ext cx="34" cy="73"/>
            </a:xfrm>
            <a:custGeom>
              <a:avLst/>
              <a:gdLst>
                <a:gd name="T0" fmla="*/ 0 w 14"/>
                <a:gd name="T1" fmla="*/ 15 h 30"/>
                <a:gd name="T2" fmla="*/ 0 w 14"/>
                <a:gd name="T3" fmla="*/ 15 h 30"/>
                <a:gd name="T4" fmla="*/ 0 w 14"/>
                <a:gd name="T5" fmla="*/ 30 h 30"/>
                <a:gd name="T6" fmla="*/ 1 w 14"/>
                <a:gd name="T7" fmla="*/ 29 h 30"/>
                <a:gd name="T8" fmla="*/ 2 w 14"/>
                <a:gd name="T9" fmla="*/ 29 h 30"/>
                <a:gd name="T10" fmla="*/ 3 w 14"/>
                <a:gd name="T11" fmla="*/ 28 h 30"/>
                <a:gd name="T12" fmla="*/ 4 w 14"/>
                <a:gd name="T13" fmla="*/ 28 h 30"/>
                <a:gd name="T14" fmla="*/ 5 w 14"/>
                <a:gd name="T15" fmla="*/ 27 h 30"/>
                <a:gd name="T16" fmla="*/ 6 w 14"/>
                <a:gd name="T17" fmla="*/ 27 h 30"/>
                <a:gd name="T18" fmla="*/ 7 w 14"/>
                <a:gd name="T19" fmla="*/ 26 h 30"/>
                <a:gd name="T20" fmla="*/ 8 w 14"/>
                <a:gd name="T21" fmla="*/ 25 h 30"/>
                <a:gd name="T22" fmla="*/ 9 w 14"/>
                <a:gd name="T23" fmla="*/ 24 h 30"/>
                <a:gd name="T24" fmla="*/ 10 w 14"/>
                <a:gd name="T25" fmla="*/ 23 h 30"/>
                <a:gd name="T26" fmla="*/ 11 w 14"/>
                <a:gd name="T27" fmla="*/ 22 h 30"/>
                <a:gd name="T28" fmla="*/ 12 w 14"/>
                <a:gd name="T29" fmla="*/ 21 h 30"/>
                <a:gd name="T30" fmla="*/ 12 w 14"/>
                <a:gd name="T31" fmla="*/ 20 h 30"/>
                <a:gd name="T32" fmla="*/ 13 w 14"/>
                <a:gd name="T33" fmla="*/ 19 h 30"/>
                <a:gd name="T34" fmla="*/ 13 w 14"/>
                <a:gd name="T35" fmla="*/ 18 h 30"/>
                <a:gd name="T36" fmla="*/ 14 w 14"/>
                <a:gd name="T37" fmla="*/ 17 h 30"/>
                <a:gd name="T38" fmla="*/ 14 w 14"/>
                <a:gd name="T39" fmla="*/ 16 h 30"/>
                <a:gd name="T40" fmla="*/ 14 w 14"/>
                <a:gd name="T41" fmla="*/ 15 h 30"/>
                <a:gd name="T42" fmla="*/ 14 w 14"/>
                <a:gd name="T43" fmla="*/ 14 h 30"/>
                <a:gd name="T44" fmla="*/ 14 w 14"/>
                <a:gd name="T45" fmla="*/ 14 h 30"/>
                <a:gd name="T46" fmla="*/ 14 w 14"/>
                <a:gd name="T47" fmla="*/ 0 h 30"/>
                <a:gd name="T48" fmla="*/ 14 w 14"/>
                <a:gd name="T49" fmla="*/ 1 h 30"/>
                <a:gd name="T50" fmla="*/ 14 w 14"/>
                <a:gd name="T51" fmla="*/ 2 h 30"/>
                <a:gd name="T52" fmla="*/ 13 w 14"/>
                <a:gd name="T53" fmla="*/ 3 h 30"/>
                <a:gd name="T54" fmla="*/ 13 w 14"/>
                <a:gd name="T55" fmla="*/ 4 h 30"/>
                <a:gd name="T56" fmla="*/ 12 w 14"/>
                <a:gd name="T57" fmla="*/ 5 h 30"/>
                <a:gd name="T58" fmla="*/ 12 w 14"/>
                <a:gd name="T59" fmla="*/ 6 h 30"/>
                <a:gd name="T60" fmla="*/ 11 w 14"/>
                <a:gd name="T61" fmla="*/ 7 h 30"/>
                <a:gd name="T62" fmla="*/ 10 w 14"/>
                <a:gd name="T63" fmla="*/ 8 h 30"/>
                <a:gd name="T64" fmla="*/ 9 w 14"/>
                <a:gd name="T65" fmla="*/ 9 h 30"/>
                <a:gd name="T66" fmla="*/ 8 w 14"/>
                <a:gd name="T67" fmla="*/ 10 h 30"/>
                <a:gd name="T68" fmla="*/ 7 w 14"/>
                <a:gd name="T69" fmla="*/ 11 h 30"/>
                <a:gd name="T70" fmla="*/ 6 w 14"/>
                <a:gd name="T71" fmla="*/ 12 h 30"/>
                <a:gd name="T72" fmla="*/ 5 w 14"/>
                <a:gd name="T73" fmla="*/ 12 h 30"/>
                <a:gd name="T74" fmla="*/ 4 w 14"/>
                <a:gd name="T75" fmla="*/ 13 h 30"/>
                <a:gd name="T76" fmla="*/ 3 w 14"/>
                <a:gd name="T77" fmla="*/ 13 h 30"/>
                <a:gd name="T78" fmla="*/ 2 w 14"/>
                <a:gd name="T79" fmla="*/ 14 h 30"/>
                <a:gd name="T80" fmla="*/ 1 w 14"/>
                <a:gd name="T81" fmla="*/ 14 h 30"/>
                <a:gd name="T82" fmla="*/ 0 w 14"/>
                <a:gd name="T8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" h="30">
                  <a:moveTo>
                    <a:pt x="0" y="15"/>
                  </a:moveTo>
                  <a:lnTo>
                    <a:pt x="0" y="15"/>
                  </a:lnTo>
                  <a:lnTo>
                    <a:pt x="0" y="30"/>
                  </a:lnTo>
                  <a:lnTo>
                    <a:pt x="1" y="29"/>
                  </a:lnTo>
                  <a:lnTo>
                    <a:pt x="2" y="29"/>
                  </a:lnTo>
                  <a:lnTo>
                    <a:pt x="3" y="28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8" y="25"/>
                  </a:lnTo>
                  <a:lnTo>
                    <a:pt x="9" y="24"/>
                  </a:lnTo>
                  <a:lnTo>
                    <a:pt x="10" y="23"/>
                  </a:lnTo>
                  <a:lnTo>
                    <a:pt x="11" y="22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4" y="17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08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4" name="Freeform 2623"/>
            <p:cNvSpPr>
              <a:spLocks/>
            </p:cNvSpPr>
            <p:nvPr/>
          </p:nvSpPr>
          <p:spPr bwMode="auto">
            <a:xfrm>
              <a:off x="3204" y="1682"/>
              <a:ext cx="103" cy="49"/>
            </a:xfrm>
            <a:custGeom>
              <a:avLst/>
              <a:gdLst>
                <a:gd name="T0" fmla="*/ 42 w 42"/>
                <a:gd name="T1" fmla="*/ 20 h 20"/>
                <a:gd name="T2" fmla="*/ 42 w 42"/>
                <a:gd name="T3" fmla="*/ 19 h 20"/>
                <a:gd name="T4" fmla="*/ 42 w 42"/>
                <a:gd name="T5" fmla="*/ 18 h 20"/>
                <a:gd name="T6" fmla="*/ 42 w 42"/>
                <a:gd name="T7" fmla="*/ 17 h 20"/>
                <a:gd name="T8" fmla="*/ 41 w 42"/>
                <a:gd name="T9" fmla="*/ 16 h 20"/>
                <a:gd name="T10" fmla="*/ 41 w 42"/>
                <a:gd name="T11" fmla="*/ 15 h 20"/>
                <a:gd name="T12" fmla="*/ 40 w 42"/>
                <a:gd name="T13" fmla="*/ 14 h 20"/>
                <a:gd name="T14" fmla="*/ 40 w 42"/>
                <a:gd name="T15" fmla="*/ 13 h 20"/>
                <a:gd name="T16" fmla="*/ 39 w 42"/>
                <a:gd name="T17" fmla="*/ 12 h 20"/>
                <a:gd name="T18" fmla="*/ 38 w 42"/>
                <a:gd name="T19" fmla="*/ 11 h 20"/>
                <a:gd name="T20" fmla="*/ 37 w 42"/>
                <a:gd name="T21" fmla="*/ 10 h 20"/>
                <a:gd name="T22" fmla="*/ 36 w 42"/>
                <a:gd name="T23" fmla="*/ 9 h 20"/>
                <a:gd name="T24" fmla="*/ 35 w 42"/>
                <a:gd name="T25" fmla="*/ 8 h 20"/>
                <a:gd name="T26" fmla="*/ 34 w 42"/>
                <a:gd name="T27" fmla="*/ 8 h 20"/>
                <a:gd name="T28" fmla="*/ 33 w 42"/>
                <a:gd name="T29" fmla="*/ 7 h 20"/>
                <a:gd name="T30" fmla="*/ 32 w 42"/>
                <a:gd name="T31" fmla="*/ 6 h 20"/>
                <a:gd name="T32" fmla="*/ 31 w 42"/>
                <a:gd name="T33" fmla="*/ 6 h 20"/>
                <a:gd name="T34" fmla="*/ 30 w 42"/>
                <a:gd name="T35" fmla="*/ 5 h 20"/>
                <a:gd name="T36" fmla="*/ 29 w 42"/>
                <a:gd name="T37" fmla="*/ 5 h 20"/>
                <a:gd name="T38" fmla="*/ 28 w 42"/>
                <a:gd name="T39" fmla="*/ 4 h 20"/>
                <a:gd name="T40" fmla="*/ 27 w 42"/>
                <a:gd name="T41" fmla="*/ 4 h 20"/>
                <a:gd name="T42" fmla="*/ 26 w 42"/>
                <a:gd name="T43" fmla="*/ 3 h 20"/>
                <a:gd name="T44" fmla="*/ 25 w 42"/>
                <a:gd name="T45" fmla="*/ 3 h 20"/>
                <a:gd name="T46" fmla="*/ 24 w 42"/>
                <a:gd name="T47" fmla="*/ 3 h 20"/>
                <a:gd name="T48" fmla="*/ 23 w 42"/>
                <a:gd name="T49" fmla="*/ 2 h 20"/>
                <a:gd name="T50" fmla="*/ 22 w 42"/>
                <a:gd name="T51" fmla="*/ 2 h 20"/>
                <a:gd name="T52" fmla="*/ 21 w 42"/>
                <a:gd name="T53" fmla="*/ 2 h 20"/>
                <a:gd name="T54" fmla="*/ 20 w 42"/>
                <a:gd name="T55" fmla="*/ 1 h 20"/>
                <a:gd name="T56" fmla="*/ 19 w 42"/>
                <a:gd name="T57" fmla="*/ 1 h 20"/>
                <a:gd name="T58" fmla="*/ 18 w 42"/>
                <a:gd name="T59" fmla="*/ 1 h 20"/>
                <a:gd name="T60" fmla="*/ 17 w 42"/>
                <a:gd name="T61" fmla="*/ 1 h 20"/>
                <a:gd name="T62" fmla="*/ 16 w 42"/>
                <a:gd name="T63" fmla="*/ 1 h 20"/>
                <a:gd name="T64" fmla="*/ 15 w 42"/>
                <a:gd name="T65" fmla="*/ 0 h 20"/>
                <a:gd name="T66" fmla="*/ 14 w 42"/>
                <a:gd name="T67" fmla="*/ 0 h 20"/>
                <a:gd name="T68" fmla="*/ 13 w 42"/>
                <a:gd name="T69" fmla="*/ 0 h 20"/>
                <a:gd name="T70" fmla="*/ 12 w 42"/>
                <a:gd name="T71" fmla="*/ 0 h 20"/>
                <a:gd name="T72" fmla="*/ 11 w 42"/>
                <a:gd name="T73" fmla="*/ 0 h 20"/>
                <a:gd name="T74" fmla="*/ 10 w 42"/>
                <a:gd name="T75" fmla="*/ 0 h 20"/>
                <a:gd name="T76" fmla="*/ 10 w 42"/>
                <a:gd name="T77" fmla="*/ 0 h 20"/>
                <a:gd name="T78" fmla="*/ 0 w 42"/>
                <a:gd name="T79" fmla="*/ 20 h 20"/>
                <a:gd name="T80" fmla="*/ 42 w 42"/>
                <a:gd name="T8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" h="20">
                  <a:moveTo>
                    <a:pt x="42" y="20"/>
                  </a:moveTo>
                  <a:lnTo>
                    <a:pt x="42" y="19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39" y="12"/>
                  </a:lnTo>
                  <a:lnTo>
                    <a:pt x="38" y="11"/>
                  </a:lnTo>
                  <a:lnTo>
                    <a:pt x="37" y="10"/>
                  </a:lnTo>
                  <a:lnTo>
                    <a:pt x="36" y="9"/>
                  </a:lnTo>
                  <a:lnTo>
                    <a:pt x="35" y="8"/>
                  </a:lnTo>
                  <a:lnTo>
                    <a:pt x="34" y="8"/>
                  </a:lnTo>
                  <a:lnTo>
                    <a:pt x="33" y="7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20"/>
                  </a:lnTo>
                  <a:lnTo>
                    <a:pt x="42" y="2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5" name="Freeform 2624"/>
            <p:cNvSpPr>
              <a:spLocks/>
            </p:cNvSpPr>
            <p:nvPr/>
          </p:nvSpPr>
          <p:spPr bwMode="auto">
            <a:xfrm>
              <a:off x="3104" y="1680"/>
              <a:ext cx="124" cy="88"/>
            </a:xfrm>
            <a:custGeom>
              <a:avLst/>
              <a:gdLst>
                <a:gd name="T0" fmla="*/ 50 w 51"/>
                <a:gd name="T1" fmla="*/ 0 h 36"/>
                <a:gd name="T2" fmla="*/ 48 w 51"/>
                <a:gd name="T3" fmla="*/ 0 h 36"/>
                <a:gd name="T4" fmla="*/ 46 w 51"/>
                <a:gd name="T5" fmla="*/ 0 h 36"/>
                <a:gd name="T6" fmla="*/ 44 w 51"/>
                <a:gd name="T7" fmla="*/ 0 h 36"/>
                <a:gd name="T8" fmla="*/ 42 w 51"/>
                <a:gd name="T9" fmla="*/ 0 h 36"/>
                <a:gd name="T10" fmla="*/ 40 w 51"/>
                <a:gd name="T11" fmla="*/ 0 h 36"/>
                <a:gd name="T12" fmla="*/ 38 w 51"/>
                <a:gd name="T13" fmla="*/ 0 h 36"/>
                <a:gd name="T14" fmla="*/ 36 w 51"/>
                <a:gd name="T15" fmla="*/ 0 h 36"/>
                <a:gd name="T16" fmla="*/ 34 w 51"/>
                <a:gd name="T17" fmla="*/ 0 h 36"/>
                <a:gd name="T18" fmla="*/ 32 w 51"/>
                <a:gd name="T19" fmla="*/ 1 h 36"/>
                <a:gd name="T20" fmla="*/ 30 w 51"/>
                <a:gd name="T21" fmla="*/ 1 h 36"/>
                <a:gd name="T22" fmla="*/ 28 w 51"/>
                <a:gd name="T23" fmla="*/ 1 h 36"/>
                <a:gd name="T24" fmla="*/ 26 w 51"/>
                <a:gd name="T25" fmla="*/ 2 h 36"/>
                <a:gd name="T26" fmla="*/ 24 w 51"/>
                <a:gd name="T27" fmla="*/ 2 h 36"/>
                <a:gd name="T28" fmla="*/ 22 w 51"/>
                <a:gd name="T29" fmla="*/ 2 h 36"/>
                <a:gd name="T30" fmla="*/ 20 w 51"/>
                <a:gd name="T31" fmla="*/ 3 h 36"/>
                <a:gd name="T32" fmla="*/ 18 w 51"/>
                <a:gd name="T33" fmla="*/ 4 h 36"/>
                <a:gd name="T34" fmla="*/ 16 w 51"/>
                <a:gd name="T35" fmla="*/ 4 h 36"/>
                <a:gd name="T36" fmla="*/ 14 w 51"/>
                <a:gd name="T37" fmla="*/ 5 h 36"/>
                <a:gd name="T38" fmla="*/ 12 w 51"/>
                <a:gd name="T39" fmla="*/ 6 h 36"/>
                <a:gd name="T40" fmla="*/ 10 w 51"/>
                <a:gd name="T41" fmla="*/ 7 h 36"/>
                <a:gd name="T42" fmla="*/ 8 w 51"/>
                <a:gd name="T43" fmla="*/ 9 h 36"/>
                <a:gd name="T44" fmla="*/ 6 w 51"/>
                <a:gd name="T45" fmla="*/ 10 h 36"/>
                <a:gd name="T46" fmla="*/ 4 w 51"/>
                <a:gd name="T47" fmla="*/ 12 h 36"/>
                <a:gd name="T48" fmla="*/ 2 w 51"/>
                <a:gd name="T49" fmla="*/ 14 h 36"/>
                <a:gd name="T50" fmla="*/ 1 w 51"/>
                <a:gd name="T51" fmla="*/ 16 h 36"/>
                <a:gd name="T52" fmla="*/ 0 w 51"/>
                <a:gd name="T53" fmla="*/ 18 h 36"/>
                <a:gd name="T54" fmla="*/ 0 w 51"/>
                <a:gd name="T55" fmla="*/ 20 h 36"/>
                <a:gd name="T56" fmla="*/ 0 w 51"/>
                <a:gd name="T57" fmla="*/ 22 h 36"/>
                <a:gd name="T58" fmla="*/ 0 w 51"/>
                <a:gd name="T59" fmla="*/ 24 h 36"/>
                <a:gd name="T60" fmla="*/ 1 w 51"/>
                <a:gd name="T61" fmla="*/ 26 h 36"/>
                <a:gd name="T62" fmla="*/ 2 w 51"/>
                <a:gd name="T63" fmla="*/ 28 h 36"/>
                <a:gd name="T64" fmla="*/ 4 w 51"/>
                <a:gd name="T65" fmla="*/ 30 h 36"/>
                <a:gd name="T66" fmla="*/ 6 w 51"/>
                <a:gd name="T67" fmla="*/ 32 h 36"/>
                <a:gd name="T68" fmla="*/ 8 w 51"/>
                <a:gd name="T69" fmla="*/ 33 h 36"/>
                <a:gd name="T70" fmla="*/ 10 w 51"/>
                <a:gd name="T71" fmla="*/ 35 h 36"/>
                <a:gd name="T72" fmla="*/ 12 w 51"/>
                <a:gd name="T73" fmla="*/ 36 h 36"/>
                <a:gd name="T74" fmla="*/ 41 w 51"/>
                <a:gd name="T75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" h="36">
                  <a:moveTo>
                    <a:pt x="51" y="1"/>
                  </a:move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9" y="8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6" y="32"/>
                  </a:lnTo>
                  <a:lnTo>
                    <a:pt x="7" y="33"/>
                  </a:lnTo>
                  <a:lnTo>
                    <a:pt x="8" y="33"/>
                  </a:lnTo>
                  <a:lnTo>
                    <a:pt x="9" y="34"/>
                  </a:lnTo>
                  <a:lnTo>
                    <a:pt x="10" y="35"/>
                  </a:lnTo>
                  <a:lnTo>
                    <a:pt x="11" y="35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41" y="21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6" name="Freeform 2625"/>
            <p:cNvSpPr>
              <a:spLocks/>
            </p:cNvSpPr>
            <p:nvPr/>
          </p:nvSpPr>
          <p:spPr bwMode="auto">
            <a:xfrm>
              <a:off x="3104" y="1731"/>
              <a:ext cx="29" cy="73"/>
            </a:xfrm>
            <a:custGeom>
              <a:avLst/>
              <a:gdLst>
                <a:gd name="T0" fmla="*/ 0 w 12"/>
                <a:gd name="T1" fmla="*/ 0 h 30"/>
                <a:gd name="T2" fmla="*/ 0 w 12"/>
                <a:gd name="T3" fmla="*/ 0 h 30"/>
                <a:gd name="T4" fmla="*/ 0 w 12"/>
                <a:gd name="T5" fmla="*/ 15 h 30"/>
                <a:gd name="T6" fmla="*/ 0 w 12"/>
                <a:gd name="T7" fmla="*/ 16 h 30"/>
                <a:gd name="T8" fmla="*/ 0 w 12"/>
                <a:gd name="T9" fmla="*/ 17 h 30"/>
                <a:gd name="T10" fmla="*/ 0 w 12"/>
                <a:gd name="T11" fmla="*/ 18 h 30"/>
                <a:gd name="T12" fmla="*/ 1 w 12"/>
                <a:gd name="T13" fmla="*/ 19 h 30"/>
                <a:gd name="T14" fmla="*/ 1 w 12"/>
                <a:gd name="T15" fmla="*/ 20 h 30"/>
                <a:gd name="T16" fmla="*/ 2 w 12"/>
                <a:gd name="T17" fmla="*/ 21 h 30"/>
                <a:gd name="T18" fmla="*/ 2 w 12"/>
                <a:gd name="T19" fmla="*/ 22 h 30"/>
                <a:gd name="T20" fmla="*/ 3 w 12"/>
                <a:gd name="T21" fmla="*/ 23 h 30"/>
                <a:gd name="T22" fmla="*/ 4 w 12"/>
                <a:gd name="T23" fmla="*/ 24 h 30"/>
                <a:gd name="T24" fmla="*/ 5 w 12"/>
                <a:gd name="T25" fmla="*/ 25 h 30"/>
                <a:gd name="T26" fmla="*/ 6 w 12"/>
                <a:gd name="T27" fmla="*/ 26 h 30"/>
                <a:gd name="T28" fmla="*/ 7 w 12"/>
                <a:gd name="T29" fmla="*/ 27 h 30"/>
                <a:gd name="T30" fmla="*/ 8 w 12"/>
                <a:gd name="T31" fmla="*/ 27 h 30"/>
                <a:gd name="T32" fmla="*/ 9 w 12"/>
                <a:gd name="T33" fmla="*/ 28 h 30"/>
                <a:gd name="T34" fmla="*/ 10 w 12"/>
                <a:gd name="T35" fmla="*/ 29 h 30"/>
                <a:gd name="T36" fmla="*/ 11 w 12"/>
                <a:gd name="T37" fmla="*/ 29 h 30"/>
                <a:gd name="T38" fmla="*/ 12 w 12"/>
                <a:gd name="T39" fmla="*/ 30 h 30"/>
                <a:gd name="T40" fmla="*/ 12 w 12"/>
                <a:gd name="T41" fmla="*/ 30 h 30"/>
                <a:gd name="T42" fmla="*/ 12 w 12"/>
                <a:gd name="T43" fmla="*/ 15 h 30"/>
                <a:gd name="T44" fmla="*/ 11 w 12"/>
                <a:gd name="T45" fmla="*/ 14 h 30"/>
                <a:gd name="T46" fmla="*/ 10 w 12"/>
                <a:gd name="T47" fmla="*/ 14 h 30"/>
                <a:gd name="T48" fmla="*/ 9 w 12"/>
                <a:gd name="T49" fmla="*/ 13 h 30"/>
                <a:gd name="T50" fmla="*/ 8 w 12"/>
                <a:gd name="T51" fmla="*/ 12 h 30"/>
                <a:gd name="T52" fmla="*/ 7 w 12"/>
                <a:gd name="T53" fmla="*/ 12 h 30"/>
                <a:gd name="T54" fmla="*/ 6 w 12"/>
                <a:gd name="T55" fmla="*/ 11 h 30"/>
                <a:gd name="T56" fmla="*/ 5 w 12"/>
                <a:gd name="T57" fmla="*/ 10 h 30"/>
                <a:gd name="T58" fmla="*/ 4 w 12"/>
                <a:gd name="T59" fmla="*/ 9 h 30"/>
                <a:gd name="T60" fmla="*/ 3 w 12"/>
                <a:gd name="T61" fmla="*/ 8 h 30"/>
                <a:gd name="T62" fmla="*/ 2 w 12"/>
                <a:gd name="T63" fmla="*/ 7 h 30"/>
                <a:gd name="T64" fmla="*/ 2 w 12"/>
                <a:gd name="T65" fmla="*/ 6 h 30"/>
                <a:gd name="T66" fmla="*/ 1 w 12"/>
                <a:gd name="T67" fmla="*/ 5 h 30"/>
                <a:gd name="T68" fmla="*/ 1 w 12"/>
                <a:gd name="T69" fmla="*/ 4 h 30"/>
                <a:gd name="T70" fmla="*/ 0 w 12"/>
                <a:gd name="T71" fmla="*/ 3 h 30"/>
                <a:gd name="T72" fmla="*/ 0 w 12"/>
                <a:gd name="T73" fmla="*/ 2 h 30"/>
                <a:gd name="T74" fmla="*/ 0 w 12"/>
                <a:gd name="T75" fmla="*/ 1 h 30"/>
                <a:gd name="T76" fmla="*/ 0 w 12"/>
                <a:gd name="T7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" h="30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5" y="25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15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9" y="13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6" y="11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7" name="Freeform 2626"/>
            <p:cNvSpPr>
              <a:spLocks/>
            </p:cNvSpPr>
            <p:nvPr/>
          </p:nvSpPr>
          <p:spPr bwMode="auto">
            <a:xfrm>
              <a:off x="3133" y="1731"/>
              <a:ext cx="174" cy="51"/>
            </a:xfrm>
            <a:custGeom>
              <a:avLst/>
              <a:gdLst>
                <a:gd name="T0" fmla="*/ 1 w 71"/>
                <a:gd name="T1" fmla="*/ 15 h 21"/>
                <a:gd name="T2" fmla="*/ 3 w 71"/>
                <a:gd name="T3" fmla="*/ 16 h 21"/>
                <a:gd name="T4" fmla="*/ 5 w 71"/>
                <a:gd name="T5" fmla="*/ 17 h 21"/>
                <a:gd name="T6" fmla="*/ 7 w 71"/>
                <a:gd name="T7" fmla="*/ 18 h 21"/>
                <a:gd name="T8" fmla="*/ 9 w 71"/>
                <a:gd name="T9" fmla="*/ 18 h 21"/>
                <a:gd name="T10" fmla="*/ 11 w 71"/>
                <a:gd name="T11" fmla="*/ 19 h 21"/>
                <a:gd name="T12" fmla="*/ 13 w 71"/>
                <a:gd name="T13" fmla="*/ 19 h 21"/>
                <a:gd name="T14" fmla="*/ 15 w 71"/>
                <a:gd name="T15" fmla="*/ 20 h 21"/>
                <a:gd name="T16" fmla="*/ 17 w 71"/>
                <a:gd name="T17" fmla="*/ 20 h 21"/>
                <a:gd name="T18" fmla="*/ 19 w 71"/>
                <a:gd name="T19" fmla="*/ 20 h 21"/>
                <a:gd name="T20" fmla="*/ 21 w 71"/>
                <a:gd name="T21" fmla="*/ 21 h 21"/>
                <a:gd name="T22" fmla="*/ 23 w 71"/>
                <a:gd name="T23" fmla="*/ 21 h 21"/>
                <a:gd name="T24" fmla="*/ 25 w 71"/>
                <a:gd name="T25" fmla="*/ 21 h 21"/>
                <a:gd name="T26" fmla="*/ 27 w 71"/>
                <a:gd name="T27" fmla="*/ 21 h 21"/>
                <a:gd name="T28" fmla="*/ 29 w 71"/>
                <a:gd name="T29" fmla="*/ 21 h 21"/>
                <a:gd name="T30" fmla="*/ 31 w 71"/>
                <a:gd name="T31" fmla="*/ 21 h 21"/>
                <a:gd name="T32" fmla="*/ 33 w 71"/>
                <a:gd name="T33" fmla="*/ 21 h 21"/>
                <a:gd name="T34" fmla="*/ 35 w 71"/>
                <a:gd name="T35" fmla="*/ 21 h 21"/>
                <a:gd name="T36" fmla="*/ 37 w 71"/>
                <a:gd name="T37" fmla="*/ 21 h 21"/>
                <a:gd name="T38" fmla="*/ 39 w 71"/>
                <a:gd name="T39" fmla="*/ 20 h 21"/>
                <a:gd name="T40" fmla="*/ 41 w 71"/>
                <a:gd name="T41" fmla="*/ 20 h 21"/>
                <a:gd name="T42" fmla="*/ 43 w 71"/>
                <a:gd name="T43" fmla="*/ 20 h 21"/>
                <a:gd name="T44" fmla="*/ 45 w 71"/>
                <a:gd name="T45" fmla="*/ 19 h 21"/>
                <a:gd name="T46" fmla="*/ 47 w 71"/>
                <a:gd name="T47" fmla="*/ 19 h 21"/>
                <a:gd name="T48" fmla="*/ 49 w 71"/>
                <a:gd name="T49" fmla="*/ 19 h 21"/>
                <a:gd name="T50" fmla="*/ 51 w 71"/>
                <a:gd name="T51" fmla="*/ 18 h 21"/>
                <a:gd name="T52" fmla="*/ 53 w 71"/>
                <a:gd name="T53" fmla="*/ 17 h 21"/>
                <a:gd name="T54" fmla="*/ 55 w 71"/>
                <a:gd name="T55" fmla="*/ 17 h 21"/>
                <a:gd name="T56" fmla="*/ 57 w 71"/>
                <a:gd name="T57" fmla="*/ 16 h 21"/>
                <a:gd name="T58" fmla="*/ 59 w 71"/>
                <a:gd name="T59" fmla="*/ 15 h 21"/>
                <a:gd name="T60" fmla="*/ 61 w 71"/>
                <a:gd name="T61" fmla="*/ 14 h 21"/>
                <a:gd name="T62" fmla="*/ 63 w 71"/>
                <a:gd name="T63" fmla="*/ 12 h 21"/>
                <a:gd name="T64" fmla="*/ 65 w 71"/>
                <a:gd name="T65" fmla="*/ 11 h 21"/>
                <a:gd name="T66" fmla="*/ 67 w 71"/>
                <a:gd name="T67" fmla="*/ 9 h 21"/>
                <a:gd name="T68" fmla="*/ 69 w 71"/>
                <a:gd name="T69" fmla="*/ 7 h 21"/>
                <a:gd name="T70" fmla="*/ 70 w 71"/>
                <a:gd name="T71" fmla="*/ 5 h 21"/>
                <a:gd name="T72" fmla="*/ 71 w 71"/>
                <a:gd name="T73" fmla="*/ 3 h 21"/>
                <a:gd name="T74" fmla="*/ 71 w 71"/>
                <a:gd name="T75" fmla="*/ 1 h 21"/>
                <a:gd name="T76" fmla="*/ 71 w 71"/>
                <a:gd name="T77" fmla="*/ 0 h 21"/>
                <a:gd name="T78" fmla="*/ 0 w 71"/>
                <a:gd name="T7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" h="21">
                  <a:moveTo>
                    <a:pt x="0" y="15"/>
                  </a:moveTo>
                  <a:lnTo>
                    <a:pt x="1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7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8" y="21"/>
                  </a:lnTo>
                  <a:lnTo>
                    <a:pt x="29" y="21"/>
                  </a:lnTo>
                  <a:lnTo>
                    <a:pt x="30" y="21"/>
                  </a:lnTo>
                  <a:lnTo>
                    <a:pt x="31" y="21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39" y="20"/>
                  </a:lnTo>
                  <a:lnTo>
                    <a:pt x="40" y="20"/>
                  </a:lnTo>
                  <a:lnTo>
                    <a:pt x="41" y="20"/>
                  </a:lnTo>
                  <a:lnTo>
                    <a:pt x="42" y="20"/>
                  </a:lnTo>
                  <a:lnTo>
                    <a:pt x="43" y="20"/>
                  </a:lnTo>
                  <a:lnTo>
                    <a:pt x="44" y="20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8" y="19"/>
                  </a:lnTo>
                  <a:lnTo>
                    <a:pt x="49" y="19"/>
                  </a:lnTo>
                  <a:lnTo>
                    <a:pt x="50" y="18"/>
                  </a:lnTo>
                  <a:lnTo>
                    <a:pt x="51" y="18"/>
                  </a:lnTo>
                  <a:lnTo>
                    <a:pt x="52" y="18"/>
                  </a:lnTo>
                  <a:lnTo>
                    <a:pt x="53" y="17"/>
                  </a:lnTo>
                  <a:lnTo>
                    <a:pt x="54" y="17"/>
                  </a:lnTo>
                  <a:lnTo>
                    <a:pt x="55" y="17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58" y="15"/>
                  </a:lnTo>
                  <a:lnTo>
                    <a:pt x="59" y="15"/>
                  </a:lnTo>
                  <a:lnTo>
                    <a:pt x="60" y="14"/>
                  </a:lnTo>
                  <a:lnTo>
                    <a:pt x="61" y="14"/>
                  </a:lnTo>
                  <a:lnTo>
                    <a:pt x="62" y="13"/>
                  </a:lnTo>
                  <a:lnTo>
                    <a:pt x="63" y="12"/>
                  </a:lnTo>
                  <a:lnTo>
                    <a:pt x="64" y="12"/>
                  </a:lnTo>
                  <a:lnTo>
                    <a:pt x="65" y="11"/>
                  </a:lnTo>
                  <a:lnTo>
                    <a:pt x="66" y="10"/>
                  </a:lnTo>
                  <a:lnTo>
                    <a:pt x="67" y="9"/>
                  </a:lnTo>
                  <a:lnTo>
                    <a:pt x="68" y="8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70" y="5"/>
                  </a:lnTo>
                  <a:lnTo>
                    <a:pt x="70" y="4"/>
                  </a:lnTo>
                  <a:lnTo>
                    <a:pt x="71" y="3"/>
                  </a:lnTo>
                  <a:lnTo>
                    <a:pt x="71" y="2"/>
                  </a:lnTo>
                  <a:lnTo>
                    <a:pt x="71" y="1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29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8" name="Freeform 2627"/>
            <p:cNvSpPr>
              <a:spLocks/>
            </p:cNvSpPr>
            <p:nvPr/>
          </p:nvSpPr>
          <p:spPr bwMode="auto">
            <a:xfrm>
              <a:off x="3133" y="1731"/>
              <a:ext cx="174" cy="88"/>
            </a:xfrm>
            <a:custGeom>
              <a:avLst/>
              <a:gdLst>
                <a:gd name="T0" fmla="*/ 0 w 71"/>
                <a:gd name="T1" fmla="*/ 30 h 36"/>
                <a:gd name="T2" fmla="*/ 3 w 71"/>
                <a:gd name="T3" fmla="*/ 31 h 36"/>
                <a:gd name="T4" fmla="*/ 6 w 71"/>
                <a:gd name="T5" fmla="*/ 32 h 36"/>
                <a:gd name="T6" fmla="*/ 9 w 71"/>
                <a:gd name="T7" fmla="*/ 33 h 36"/>
                <a:gd name="T8" fmla="*/ 12 w 71"/>
                <a:gd name="T9" fmla="*/ 34 h 36"/>
                <a:gd name="T10" fmla="*/ 15 w 71"/>
                <a:gd name="T11" fmla="*/ 35 h 36"/>
                <a:gd name="T12" fmla="*/ 18 w 71"/>
                <a:gd name="T13" fmla="*/ 35 h 36"/>
                <a:gd name="T14" fmla="*/ 21 w 71"/>
                <a:gd name="T15" fmla="*/ 36 h 36"/>
                <a:gd name="T16" fmla="*/ 24 w 71"/>
                <a:gd name="T17" fmla="*/ 36 h 36"/>
                <a:gd name="T18" fmla="*/ 27 w 71"/>
                <a:gd name="T19" fmla="*/ 36 h 36"/>
                <a:gd name="T20" fmla="*/ 30 w 71"/>
                <a:gd name="T21" fmla="*/ 36 h 36"/>
                <a:gd name="T22" fmla="*/ 33 w 71"/>
                <a:gd name="T23" fmla="*/ 36 h 36"/>
                <a:gd name="T24" fmla="*/ 36 w 71"/>
                <a:gd name="T25" fmla="*/ 36 h 36"/>
                <a:gd name="T26" fmla="*/ 39 w 71"/>
                <a:gd name="T27" fmla="*/ 35 h 36"/>
                <a:gd name="T28" fmla="*/ 42 w 71"/>
                <a:gd name="T29" fmla="*/ 35 h 36"/>
                <a:gd name="T30" fmla="*/ 45 w 71"/>
                <a:gd name="T31" fmla="*/ 34 h 36"/>
                <a:gd name="T32" fmla="*/ 48 w 71"/>
                <a:gd name="T33" fmla="*/ 34 h 36"/>
                <a:gd name="T34" fmla="*/ 51 w 71"/>
                <a:gd name="T35" fmla="*/ 33 h 36"/>
                <a:gd name="T36" fmla="*/ 54 w 71"/>
                <a:gd name="T37" fmla="*/ 32 h 36"/>
                <a:gd name="T38" fmla="*/ 57 w 71"/>
                <a:gd name="T39" fmla="*/ 31 h 36"/>
                <a:gd name="T40" fmla="*/ 60 w 71"/>
                <a:gd name="T41" fmla="*/ 29 h 36"/>
                <a:gd name="T42" fmla="*/ 63 w 71"/>
                <a:gd name="T43" fmla="*/ 27 h 36"/>
                <a:gd name="T44" fmla="*/ 66 w 71"/>
                <a:gd name="T45" fmla="*/ 25 h 36"/>
                <a:gd name="T46" fmla="*/ 69 w 71"/>
                <a:gd name="T47" fmla="*/ 22 h 36"/>
                <a:gd name="T48" fmla="*/ 70 w 71"/>
                <a:gd name="T49" fmla="*/ 19 h 36"/>
                <a:gd name="T50" fmla="*/ 71 w 71"/>
                <a:gd name="T51" fmla="*/ 16 h 36"/>
                <a:gd name="T52" fmla="*/ 71 w 71"/>
                <a:gd name="T53" fmla="*/ 0 h 36"/>
                <a:gd name="T54" fmla="*/ 71 w 71"/>
                <a:gd name="T55" fmla="*/ 3 h 36"/>
                <a:gd name="T56" fmla="*/ 69 w 71"/>
                <a:gd name="T57" fmla="*/ 6 h 36"/>
                <a:gd name="T58" fmla="*/ 67 w 71"/>
                <a:gd name="T59" fmla="*/ 9 h 36"/>
                <a:gd name="T60" fmla="*/ 64 w 71"/>
                <a:gd name="T61" fmla="*/ 12 h 36"/>
                <a:gd name="T62" fmla="*/ 61 w 71"/>
                <a:gd name="T63" fmla="*/ 14 h 36"/>
                <a:gd name="T64" fmla="*/ 58 w 71"/>
                <a:gd name="T65" fmla="*/ 15 h 36"/>
                <a:gd name="T66" fmla="*/ 55 w 71"/>
                <a:gd name="T67" fmla="*/ 17 h 36"/>
                <a:gd name="T68" fmla="*/ 52 w 71"/>
                <a:gd name="T69" fmla="*/ 18 h 36"/>
                <a:gd name="T70" fmla="*/ 49 w 71"/>
                <a:gd name="T71" fmla="*/ 19 h 36"/>
                <a:gd name="T72" fmla="*/ 46 w 71"/>
                <a:gd name="T73" fmla="*/ 19 h 36"/>
                <a:gd name="T74" fmla="*/ 43 w 71"/>
                <a:gd name="T75" fmla="*/ 20 h 36"/>
                <a:gd name="T76" fmla="*/ 40 w 71"/>
                <a:gd name="T77" fmla="*/ 20 h 36"/>
                <a:gd name="T78" fmla="*/ 37 w 71"/>
                <a:gd name="T79" fmla="*/ 21 h 36"/>
                <a:gd name="T80" fmla="*/ 34 w 71"/>
                <a:gd name="T81" fmla="*/ 21 h 36"/>
                <a:gd name="T82" fmla="*/ 31 w 71"/>
                <a:gd name="T83" fmla="*/ 21 h 36"/>
                <a:gd name="T84" fmla="*/ 28 w 71"/>
                <a:gd name="T85" fmla="*/ 21 h 36"/>
                <a:gd name="T86" fmla="*/ 25 w 71"/>
                <a:gd name="T87" fmla="*/ 21 h 36"/>
                <a:gd name="T88" fmla="*/ 22 w 71"/>
                <a:gd name="T89" fmla="*/ 21 h 36"/>
                <a:gd name="T90" fmla="*/ 19 w 71"/>
                <a:gd name="T91" fmla="*/ 20 h 36"/>
                <a:gd name="T92" fmla="*/ 16 w 71"/>
                <a:gd name="T93" fmla="*/ 20 h 36"/>
                <a:gd name="T94" fmla="*/ 13 w 71"/>
                <a:gd name="T95" fmla="*/ 19 h 36"/>
                <a:gd name="T96" fmla="*/ 10 w 71"/>
                <a:gd name="T97" fmla="*/ 19 h 36"/>
                <a:gd name="T98" fmla="*/ 7 w 71"/>
                <a:gd name="T99" fmla="*/ 18 h 36"/>
                <a:gd name="T100" fmla="*/ 4 w 71"/>
                <a:gd name="T101" fmla="*/ 17 h 36"/>
                <a:gd name="T102" fmla="*/ 1 w 71"/>
                <a:gd name="T103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" h="36">
                  <a:moveTo>
                    <a:pt x="0" y="15"/>
                  </a:moveTo>
                  <a:lnTo>
                    <a:pt x="0" y="15"/>
                  </a:lnTo>
                  <a:lnTo>
                    <a:pt x="0" y="30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7" y="33"/>
                  </a:lnTo>
                  <a:lnTo>
                    <a:pt x="8" y="33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2" y="34"/>
                  </a:lnTo>
                  <a:lnTo>
                    <a:pt x="13" y="34"/>
                  </a:lnTo>
                  <a:lnTo>
                    <a:pt x="14" y="34"/>
                  </a:lnTo>
                  <a:lnTo>
                    <a:pt x="15" y="35"/>
                  </a:lnTo>
                  <a:lnTo>
                    <a:pt x="16" y="35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19" y="35"/>
                  </a:lnTo>
                  <a:lnTo>
                    <a:pt x="20" y="35"/>
                  </a:lnTo>
                  <a:lnTo>
                    <a:pt x="21" y="36"/>
                  </a:lnTo>
                  <a:lnTo>
                    <a:pt x="22" y="36"/>
                  </a:lnTo>
                  <a:lnTo>
                    <a:pt x="23" y="36"/>
                  </a:lnTo>
                  <a:lnTo>
                    <a:pt x="24" y="36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30" y="36"/>
                  </a:lnTo>
                  <a:lnTo>
                    <a:pt x="31" y="36"/>
                  </a:lnTo>
                  <a:lnTo>
                    <a:pt x="32" y="36"/>
                  </a:lnTo>
                  <a:lnTo>
                    <a:pt x="33" y="36"/>
                  </a:lnTo>
                  <a:lnTo>
                    <a:pt x="34" y="36"/>
                  </a:lnTo>
                  <a:lnTo>
                    <a:pt x="35" y="36"/>
                  </a:lnTo>
                  <a:lnTo>
                    <a:pt x="36" y="36"/>
                  </a:lnTo>
                  <a:lnTo>
                    <a:pt x="37" y="36"/>
                  </a:lnTo>
                  <a:lnTo>
                    <a:pt x="38" y="36"/>
                  </a:lnTo>
                  <a:lnTo>
                    <a:pt x="39" y="35"/>
                  </a:lnTo>
                  <a:lnTo>
                    <a:pt x="40" y="35"/>
                  </a:lnTo>
                  <a:lnTo>
                    <a:pt x="41" y="35"/>
                  </a:lnTo>
                  <a:lnTo>
                    <a:pt x="42" y="35"/>
                  </a:lnTo>
                  <a:lnTo>
                    <a:pt x="43" y="35"/>
                  </a:lnTo>
                  <a:lnTo>
                    <a:pt x="44" y="35"/>
                  </a:lnTo>
                  <a:lnTo>
                    <a:pt x="45" y="34"/>
                  </a:lnTo>
                  <a:lnTo>
                    <a:pt x="46" y="34"/>
                  </a:lnTo>
                  <a:lnTo>
                    <a:pt x="47" y="34"/>
                  </a:lnTo>
                  <a:lnTo>
                    <a:pt x="48" y="34"/>
                  </a:lnTo>
                  <a:lnTo>
                    <a:pt x="49" y="34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2" y="33"/>
                  </a:lnTo>
                  <a:lnTo>
                    <a:pt x="53" y="32"/>
                  </a:lnTo>
                  <a:lnTo>
                    <a:pt x="54" y="32"/>
                  </a:lnTo>
                  <a:lnTo>
                    <a:pt x="55" y="32"/>
                  </a:lnTo>
                  <a:lnTo>
                    <a:pt x="56" y="31"/>
                  </a:lnTo>
                  <a:lnTo>
                    <a:pt x="57" y="31"/>
                  </a:lnTo>
                  <a:lnTo>
                    <a:pt x="58" y="30"/>
                  </a:lnTo>
                  <a:lnTo>
                    <a:pt x="59" y="30"/>
                  </a:lnTo>
                  <a:lnTo>
                    <a:pt x="60" y="29"/>
                  </a:lnTo>
                  <a:lnTo>
                    <a:pt x="61" y="29"/>
                  </a:lnTo>
                  <a:lnTo>
                    <a:pt x="62" y="28"/>
                  </a:lnTo>
                  <a:lnTo>
                    <a:pt x="63" y="27"/>
                  </a:lnTo>
                  <a:lnTo>
                    <a:pt x="64" y="27"/>
                  </a:lnTo>
                  <a:lnTo>
                    <a:pt x="65" y="26"/>
                  </a:lnTo>
                  <a:lnTo>
                    <a:pt x="66" y="25"/>
                  </a:lnTo>
                  <a:lnTo>
                    <a:pt x="67" y="24"/>
                  </a:lnTo>
                  <a:lnTo>
                    <a:pt x="68" y="23"/>
                  </a:lnTo>
                  <a:lnTo>
                    <a:pt x="69" y="22"/>
                  </a:lnTo>
                  <a:lnTo>
                    <a:pt x="69" y="21"/>
                  </a:lnTo>
                  <a:lnTo>
                    <a:pt x="70" y="20"/>
                  </a:lnTo>
                  <a:lnTo>
                    <a:pt x="70" y="19"/>
                  </a:lnTo>
                  <a:lnTo>
                    <a:pt x="71" y="18"/>
                  </a:lnTo>
                  <a:lnTo>
                    <a:pt x="71" y="17"/>
                  </a:lnTo>
                  <a:lnTo>
                    <a:pt x="71" y="16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1" y="0"/>
                  </a:lnTo>
                  <a:lnTo>
                    <a:pt x="71" y="1"/>
                  </a:lnTo>
                  <a:lnTo>
                    <a:pt x="71" y="2"/>
                  </a:lnTo>
                  <a:lnTo>
                    <a:pt x="71" y="3"/>
                  </a:lnTo>
                  <a:lnTo>
                    <a:pt x="70" y="4"/>
                  </a:lnTo>
                  <a:lnTo>
                    <a:pt x="70" y="5"/>
                  </a:lnTo>
                  <a:lnTo>
                    <a:pt x="69" y="6"/>
                  </a:lnTo>
                  <a:lnTo>
                    <a:pt x="69" y="7"/>
                  </a:lnTo>
                  <a:lnTo>
                    <a:pt x="68" y="8"/>
                  </a:lnTo>
                  <a:lnTo>
                    <a:pt x="67" y="9"/>
                  </a:lnTo>
                  <a:lnTo>
                    <a:pt x="66" y="10"/>
                  </a:lnTo>
                  <a:lnTo>
                    <a:pt x="65" y="11"/>
                  </a:lnTo>
                  <a:lnTo>
                    <a:pt x="64" y="12"/>
                  </a:lnTo>
                  <a:lnTo>
                    <a:pt x="63" y="12"/>
                  </a:lnTo>
                  <a:lnTo>
                    <a:pt x="62" y="13"/>
                  </a:lnTo>
                  <a:lnTo>
                    <a:pt x="61" y="14"/>
                  </a:lnTo>
                  <a:lnTo>
                    <a:pt x="60" y="14"/>
                  </a:lnTo>
                  <a:lnTo>
                    <a:pt x="59" y="15"/>
                  </a:lnTo>
                  <a:lnTo>
                    <a:pt x="58" y="15"/>
                  </a:lnTo>
                  <a:lnTo>
                    <a:pt x="57" y="16"/>
                  </a:lnTo>
                  <a:lnTo>
                    <a:pt x="56" y="16"/>
                  </a:lnTo>
                  <a:lnTo>
                    <a:pt x="55" y="17"/>
                  </a:lnTo>
                  <a:lnTo>
                    <a:pt x="54" y="17"/>
                  </a:lnTo>
                  <a:lnTo>
                    <a:pt x="53" y="17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50" y="18"/>
                  </a:lnTo>
                  <a:lnTo>
                    <a:pt x="49" y="19"/>
                  </a:lnTo>
                  <a:lnTo>
                    <a:pt x="48" y="19"/>
                  </a:lnTo>
                  <a:lnTo>
                    <a:pt x="47" y="19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2" y="20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6" y="21"/>
                  </a:lnTo>
                  <a:lnTo>
                    <a:pt x="35" y="21"/>
                  </a:lnTo>
                  <a:lnTo>
                    <a:pt x="34" y="21"/>
                  </a:lnTo>
                  <a:lnTo>
                    <a:pt x="33" y="21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1"/>
                  </a:lnTo>
                  <a:lnTo>
                    <a:pt x="29" y="21"/>
                  </a:lnTo>
                  <a:lnTo>
                    <a:pt x="28" y="21"/>
                  </a:lnTo>
                  <a:lnTo>
                    <a:pt x="27" y="21"/>
                  </a:lnTo>
                  <a:lnTo>
                    <a:pt x="26" y="21"/>
                  </a:lnTo>
                  <a:lnTo>
                    <a:pt x="25" y="21"/>
                  </a:lnTo>
                  <a:lnTo>
                    <a:pt x="24" y="21"/>
                  </a:lnTo>
                  <a:lnTo>
                    <a:pt x="23" y="21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9" name="Freeform 2660"/>
            <p:cNvSpPr>
              <a:spLocks/>
            </p:cNvSpPr>
            <p:nvPr/>
          </p:nvSpPr>
          <p:spPr bwMode="auto">
            <a:xfrm>
              <a:off x="2551" y="1525"/>
              <a:ext cx="42" cy="76"/>
            </a:xfrm>
            <a:custGeom>
              <a:avLst/>
              <a:gdLst>
                <a:gd name="T0" fmla="*/ 0 w 17"/>
                <a:gd name="T1" fmla="*/ 0 h 31"/>
                <a:gd name="T2" fmla="*/ 0 w 17"/>
                <a:gd name="T3" fmla="*/ 0 h 31"/>
                <a:gd name="T4" fmla="*/ 0 w 17"/>
                <a:gd name="T5" fmla="*/ 14 h 31"/>
                <a:gd name="T6" fmla="*/ 0 w 17"/>
                <a:gd name="T7" fmla="*/ 15 h 31"/>
                <a:gd name="T8" fmla="*/ 0 w 17"/>
                <a:gd name="T9" fmla="*/ 16 h 31"/>
                <a:gd name="T10" fmla="*/ 0 w 17"/>
                <a:gd name="T11" fmla="*/ 17 h 31"/>
                <a:gd name="T12" fmla="*/ 1 w 17"/>
                <a:gd name="T13" fmla="*/ 18 h 31"/>
                <a:gd name="T14" fmla="*/ 1 w 17"/>
                <a:gd name="T15" fmla="*/ 19 h 31"/>
                <a:gd name="T16" fmla="*/ 2 w 17"/>
                <a:gd name="T17" fmla="*/ 20 h 31"/>
                <a:gd name="T18" fmla="*/ 2 w 17"/>
                <a:gd name="T19" fmla="*/ 21 h 31"/>
                <a:gd name="T20" fmla="*/ 3 w 17"/>
                <a:gd name="T21" fmla="*/ 22 h 31"/>
                <a:gd name="T22" fmla="*/ 4 w 17"/>
                <a:gd name="T23" fmla="*/ 23 h 31"/>
                <a:gd name="T24" fmla="*/ 5 w 17"/>
                <a:gd name="T25" fmla="*/ 24 h 31"/>
                <a:gd name="T26" fmla="*/ 6 w 17"/>
                <a:gd name="T27" fmla="*/ 25 h 31"/>
                <a:gd name="T28" fmla="*/ 7 w 17"/>
                <a:gd name="T29" fmla="*/ 26 h 31"/>
                <a:gd name="T30" fmla="*/ 8 w 17"/>
                <a:gd name="T31" fmla="*/ 27 h 31"/>
                <a:gd name="T32" fmla="*/ 9 w 17"/>
                <a:gd name="T33" fmla="*/ 27 h 31"/>
                <a:gd name="T34" fmla="*/ 10 w 17"/>
                <a:gd name="T35" fmla="*/ 28 h 31"/>
                <a:gd name="T36" fmla="*/ 11 w 17"/>
                <a:gd name="T37" fmla="*/ 28 h 31"/>
                <a:gd name="T38" fmla="*/ 12 w 17"/>
                <a:gd name="T39" fmla="*/ 29 h 31"/>
                <a:gd name="T40" fmla="*/ 13 w 17"/>
                <a:gd name="T41" fmla="*/ 29 h 31"/>
                <a:gd name="T42" fmla="*/ 14 w 17"/>
                <a:gd name="T43" fmla="*/ 30 h 31"/>
                <a:gd name="T44" fmla="*/ 15 w 17"/>
                <a:gd name="T45" fmla="*/ 30 h 31"/>
                <a:gd name="T46" fmla="*/ 16 w 17"/>
                <a:gd name="T47" fmla="*/ 31 h 31"/>
                <a:gd name="T48" fmla="*/ 17 w 17"/>
                <a:gd name="T49" fmla="*/ 31 h 31"/>
                <a:gd name="T50" fmla="*/ 17 w 17"/>
                <a:gd name="T51" fmla="*/ 31 h 31"/>
                <a:gd name="T52" fmla="*/ 17 w 17"/>
                <a:gd name="T53" fmla="*/ 16 h 31"/>
                <a:gd name="T54" fmla="*/ 16 w 17"/>
                <a:gd name="T55" fmla="*/ 16 h 31"/>
                <a:gd name="T56" fmla="*/ 15 w 17"/>
                <a:gd name="T57" fmla="*/ 16 h 31"/>
                <a:gd name="T58" fmla="*/ 14 w 17"/>
                <a:gd name="T59" fmla="*/ 16 h 31"/>
                <a:gd name="T60" fmla="*/ 13 w 17"/>
                <a:gd name="T61" fmla="*/ 15 h 31"/>
                <a:gd name="T62" fmla="*/ 12 w 17"/>
                <a:gd name="T63" fmla="*/ 15 h 31"/>
                <a:gd name="T64" fmla="*/ 11 w 17"/>
                <a:gd name="T65" fmla="*/ 14 h 31"/>
                <a:gd name="T66" fmla="*/ 10 w 17"/>
                <a:gd name="T67" fmla="*/ 14 h 31"/>
                <a:gd name="T68" fmla="*/ 9 w 17"/>
                <a:gd name="T69" fmla="*/ 13 h 31"/>
                <a:gd name="T70" fmla="*/ 8 w 17"/>
                <a:gd name="T71" fmla="*/ 12 h 31"/>
                <a:gd name="T72" fmla="*/ 7 w 17"/>
                <a:gd name="T73" fmla="*/ 12 h 31"/>
                <a:gd name="T74" fmla="*/ 6 w 17"/>
                <a:gd name="T75" fmla="*/ 11 h 31"/>
                <a:gd name="T76" fmla="*/ 5 w 17"/>
                <a:gd name="T77" fmla="*/ 10 h 31"/>
                <a:gd name="T78" fmla="*/ 4 w 17"/>
                <a:gd name="T79" fmla="*/ 9 h 31"/>
                <a:gd name="T80" fmla="*/ 3 w 17"/>
                <a:gd name="T81" fmla="*/ 8 h 31"/>
                <a:gd name="T82" fmla="*/ 2 w 17"/>
                <a:gd name="T83" fmla="*/ 7 h 31"/>
                <a:gd name="T84" fmla="*/ 2 w 17"/>
                <a:gd name="T85" fmla="*/ 6 h 31"/>
                <a:gd name="T86" fmla="*/ 1 w 17"/>
                <a:gd name="T87" fmla="*/ 5 h 31"/>
                <a:gd name="T88" fmla="*/ 1 w 17"/>
                <a:gd name="T89" fmla="*/ 4 h 31"/>
                <a:gd name="T90" fmla="*/ 0 w 17"/>
                <a:gd name="T91" fmla="*/ 3 h 31"/>
                <a:gd name="T92" fmla="*/ 0 w 17"/>
                <a:gd name="T93" fmla="*/ 2 h 31"/>
                <a:gd name="T94" fmla="*/ 0 w 17"/>
                <a:gd name="T95" fmla="*/ 1 h 31"/>
                <a:gd name="T96" fmla="*/ 0 w 17"/>
                <a:gd name="T9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" h="31">
                  <a:moveTo>
                    <a:pt x="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7" y="26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2" y="29"/>
                  </a:lnTo>
                  <a:lnTo>
                    <a:pt x="13" y="29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16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14" y="16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9" y="13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6" y="11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6" t="45173" r="7188" b="2802"/>
          <a:stretch/>
        </p:blipFill>
        <p:spPr>
          <a:xfrm>
            <a:off x="2244054" y="1186166"/>
            <a:ext cx="2212905" cy="19864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382000" cy="782885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 smtClean="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rPr>
              <a:t>MMR1 Vaccination Coverage, 2014</a:t>
            </a:r>
            <a:br>
              <a:rPr lang="en-US" altLang="en-US" sz="3600" b="1" dirty="0" smtClean="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altLang="en-US" sz="2000" b="1" dirty="0" smtClean="0">
                <a:solidFill>
                  <a:srgbClr val="376092"/>
                </a:solidFill>
                <a:latin typeface="Century Gothic" pitchFamily="34" charset="0"/>
                <a:ea typeface="ＭＳ Ｐゴシック" pitchFamily="34" charset="-128"/>
                <a:cs typeface="+mn-cs"/>
              </a:rPr>
              <a:t>MMR1 coverage </a:t>
            </a:r>
            <a:r>
              <a:rPr lang="en-US" altLang="en-US" sz="2000" b="1" dirty="0">
                <a:solidFill>
                  <a:srgbClr val="376092"/>
                </a:solidFill>
                <a:latin typeface="Century Gothic" pitchFamily="34" charset="0"/>
                <a:ea typeface="ＭＳ Ｐゴシック" pitchFamily="34" charset="-128"/>
                <a:cs typeface="+mn-cs"/>
              </a:rPr>
              <a:t>by countries and </a:t>
            </a:r>
            <a:r>
              <a:rPr lang="en-US" altLang="en-US" sz="2000" b="1" dirty="0" smtClean="0">
                <a:solidFill>
                  <a:srgbClr val="376092"/>
                </a:solidFill>
                <a:latin typeface="Century Gothic" pitchFamily="34" charset="0"/>
                <a:ea typeface="ＭＳ Ｐゴシック" pitchFamily="34" charset="-128"/>
                <a:cs typeface="+mn-cs"/>
              </a:rPr>
              <a:t>p</a:t>
            </a:r>
            <a:r>
              <a:rPr lang="en-US" sz="2000" b="1" dirty="0" smtClean="0">
                <a:solidFill>
                  <a:srgbClr val="376092"/>
                </a:solidFill>
                <a:latin typeface="Century Gothic" pitchFamily="34" charset="0"/>
                <a:ea typeface="ＭＳ Ｐゴシック" pitchFamily="34" charset="-128"/>
                <a:cs typeface="+mn-cs"/>
              </a:rPr>
              <a:t>roportion </a:t>
            </a:r>
            <a:r>
              <a:rPr lang="en-US" sz="2000" b="1" dirty="0">
                <a:solidFill>
                  <a:srgbClr val="376092"/>
                </a:solidFill>
                <a:latin typeface="Century Gothic" pitchFamily="34" charset="0"/>
                <a:ea typeface="ＭＳ Ｐゴシック" pitchFamily="34" charset="-128"/>
                <a:cs typeface="+mn-cs"/>
              </a:rPr>
              <a:t>of municipalities with </a:t>
            </a:r>
            <a:r>
              <a:rPr lang="en-US" sz="2000" b="1" dirty="0" smtClean="0">
                <a:solidFill>
                  <a:srgbClr val="376092"/>
                </a:solidFill>
                <a:latin typeface="Century Gothic" pitchFamily="34" charset="0"/>
                <a:ea typeface="ＭＳ Ｐゴシック" pitchFamily="34" charset="-128"/>
                <a:cs typeface="+mn-cs"/>
              </a:rPr>
              <a:t>different MMR1 </a:t>
            </a:r>
            <a:r>
              <a:rPr lang="en-US" sz="2000" b="1" dirty="0">
                <a:solidFill>
                  <a:srgbClr val="376092"/>
                </a:solidFill>
                <a:latin typeface="Century Gothic" pitchFamily="34" charset="0"/>
                <a:ea typeface="ＭＳ Ｐゴシック" pitchFamily="34" charset="-128"/>
                <a:cs typeface="+mn-cs"/>
              </a:rPr>
              <a:t>coverage levels in children </a:t>
            </a:r>
            <a:r>
              <a:rPr lang="en-US" sz="2000" b="1" dirty="0" smtClean="0">
                <a:solidFill>
                  <a:srgbClr val="376092"/>
                </a:solidFill>
                <a:latin typeface="Century Gothic" pitchFamily="34" charset="0"/>
                <a:ea typeface="ＭＳ Ｐゴシック" pitchFamily="34" charset="-128"/>
                <a:cs typeface="+mn-cs"/>
              </a:rPr>
              <a:t>1 </a:t>
            </a:r>
            <a:r>
              <a:rPr lang="en-US" sz="2000" b="1" dirty="0">
                <a:solidFill>
                  <a:srgbClr val="376092"/>
                </a:solidFill>
                <a:latin typeface="Century Gothic" pitchFamily="34" charset="0"/>
                <a:ea typeface="ＭＳ Ｐゴシック" pitchFamily="34" charset="-128"/>
                <a:cs typeface="+mn-cs"/>
              </a:rPr>
              <a:t>year of </a:t>
            </a:r>
            <a:r>
              <a:rPr lang="en-US" sz="2000" b="1" dirty="0" smtClean="0">
                <a:solidFill>
                  <a:srgbClr val="376092"/>
                </a:solidFill>
                <a:latin typeface="Century Gothic" pitchFamily="34" charset="0"/>
                <a:ea typeface="ＭＳ Ｐゴシック" pitchFamily="34" charset="-128"/>
                <a:cs typeface="+mn-cs"/>
              </a:rPr>
              <a:t>age</a:t>
            </a:r>
            <a:endParaRPr lang="en-US" altLang="en-US" sz="3600" b="1" dirty="0">
              <a:solidFill>
                <a:schemeClr val="tx2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0420" name="Line 4"/>
          <p:cNvCxnSpPr>
            <a:cxnSpLocks noChangeShapeType="1"/>
          </p:cNvCxnSpPr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76263" y="5459109"/>
            <a:ext cx="9731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100" dirty="0" smtClean="0">
                <a:solidFill>
                  <a:srgbClr val="000000"/>
                </a:solidFill>
                <a:ea typeface="+mn-ea"/>
                <a:cs typeface="+mn-cs"/>
              </a:rPr>
              <a:t>&lt;80%</a:t>
            </a:r>
            <a:endParaRPr lang="en-US" altLang="en-US" sz="11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487646" y="5516928"/>
            <a:ext cx="115887" cy="136525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487645" y="5041737"/>
            <a:ext cx="115888" cy="136525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487646" y="4803348"/>
            <a:ext cx="115887" cy="138112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487646" y="5278539"/>
            <a:ext cx="115887" cy="138112"/>
          </a:xfrm>
          <a:prstGeom prst="rect">
            <a:avLst/>
          </a:prstGeom>
          <a:solidFill>
            <a:srgbClr val="FF99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576263" y="5219939"/>
            <a:ext cx="9731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100" dirty="0" smtClean="0">
                <a:solidFill>
                  <a:srgbClr val="000000"/>
                </a:solidFill>
                <a:ea typeface="+mn-ea"/>
                <a:cs typeface="+mn-cs"/>
              </a:rPr>
              <a:t>80%-89%</a:t>
            </a:r>
            <a:endParaRPr lang="en-US" altLang="en-US" sz="11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576263" y="4980769"/>
            <a:ext cx="9731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100" dirty="0" smtClean="0">
                <a:solidFill>
                  <a:srgbClr val="000000"/>
                </a:solidFill>
                <a:ea typeface="+mn-ea"/>
                <a:cs typeface="+mn-cs"/>
              </a:rPr>
              <a:t>90%-94%</a:t>
            </a:r>
            <a:endParaRPr lang="en-US" altLang="en-US" sz="11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576263" y="4741599"/>
            <a:ext cx="9731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100" dirty="0" smtClean="0">
                <a:solidFill>
                  <a:srgbClr val="000000"/>
                </a:solidFill>
                <a:ea typeface="+mn-ea"/>
                <a:cs typeface="+mn-cs"/>
              </a:rPr>
              <a:t>≥95%</a:t>
            </a:r>
            <a:endParaRPr lang="en-US" altLang="en-US" sz="11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576263" y="5698278"/>
            <a:ext cx="148620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100" dirty="0" smtClean="0">
                <a:solidFill>
                  <a:srgbClr val="000000"/>
                </a:solidFill>
                <a:ea typeface="+mn-ea"/>
                <a:cs typeface="+mn-cs"/>
              </a:rPr>
              <a:t>Data not available</a:t>
            </a:r>
            <a:endParaRPr lang="en-US" altLang="en-US" sz="11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487646" y="5753732"/>
            <a:ext cx="115887" cy="13811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220663" y="6523588"/>
            <a:ext cx="589438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000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Source: Country reports through the PAHO/WHO/UNICEF Joint Reporting Form (JRF), 2015. </a:t>
            </a:r>
            <a:endParaRPr lang="en-US" altLang="en-US" sz="1000" dirty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59337" y="3260960"/>
            <a:ext cx="571751" cy="39664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159337" y="1186166"/>
            <a:ext cx="84717" cy="207479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731088" y="3110643"/>
            <a:ext cx="1725871" cy="5469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8190833" y="6010199"/>
            <a:ext cx="84569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100" dirty="0" smtClean="0">
                <a:solidFill>
                  <a:srgbClr val="000000"/>
                </a:solidFill>
                <a:ea typeface="+mn-ea"/>
                <a:cs typeface="+mn-cs"/>
              </a:rPr>
              <a:t>&lt;80%</a:t>
            </a:r>
            <a:endParaRPr lang="en-US" altLang="en-US" sz="11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8116886" y="6092371"/>
            <a:ext cx="100710" cy="136525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1" name="Rectangle 13"/>
          <p:cNvSpPr>
            <a:spLocks noChangeArrowheads="1"/>
          </p:cNvSpPr>
          <p:nvPr/>
        </p:nvSpPr>
        <p:spPr bwMode="auto">
          <a:xfrm>
            <a:off x="8116885" y="5855568"/>
            <a:ext cx="100711" cy="136525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2" name="Rectangle 14"/>
          <p:cNvSpPr>
            <a:spLocks noChangeArrowheads="1"/>
          </p:cNvSpPr>
          <p:nvPr/>
        </p:nvSpPr>
        <p:spPr bwMode="auto">
          <a:xfrm>
            <a:off x="8116886" y="5617178"/>
            <a:ext cx="100710" cy="138112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3" name="Text Box 11"/>
          <p:cNvSpPr txBox="1">
            <a:spLocks noChangeArrowheads="1"/>
          </p:cNvSpPr>
          <p:nvPr/>
        </p:nvSpPr>
        <p:spPr bwMode="auto">
          <a:xfrm>
            <a:off x="8190833" y="5785995"/>
            <a:ext cx="84569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100" dirty="0" smtClean="0">
                <a:solidFill>
                  <a:srgbClr val="000000"/>
                </a:solidFill>
                <a:ea typeface="+mn-ea"/>
                <a:cs typeface="+mn-cs"/>
              </a:rPr>
              <a:t>80%-94%</a:t>
            </a:r>
            <a:endParaRPr lang="en-US" altLang="en-US" sz="11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4" name="Text Box 11"/>
          <p:cNvSpPr txBox="1">
            <a:spLocks noChangeArrowheads="1"/>
          </p:cNvSpPr>
          <p:nvPr/>
        </p:nvSpPr>
        <p:spPr bwMode="auto">
          <a:xfrm>
            <a:off x="8190833" y="5561791"/>
            <a:ext cx="84569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100" dirty="0" smtClean="0">
                <a:solidFill>
                  <a:srgbClr val="000000"/>
                </a:solidFill>
                <a:ea typeface="+mn-ea"/>
                <a:cs typeface="+mn-cs"/>
              </a:rPr>
              <a:t>≥95%</a:t>
            </a:r>
            <a:endParaRPr lang="en-US" altLang="en-US" sz="11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4572000" y="3559693"/>
            <a:ext cx="1245343" cy="102685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6088049" y="3990556"/>
            <a:ext cx="235287" cy="179543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5952" idx="54"/>
          </p:cNvCxnSpPr>
          <p:nvPr/>
        </p:nvCxnSpPr>
        <p:spPr>
          <a:xfrm flipV="1">
            <a:off x="6007948" y="1219200"/>
            <a:ext cx="48735" cy="21177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5761" idx="0"/>
          </p:cNvCxnSpPr>
          <p:nvPr/>
        </p:nvCxnSpPr>
        <p:spPr>
          <a:xfrm flipV="1">
            <a:off x="7016009" y="3224316"/>
            <a:ext cx="2072370" cy="54599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Line 4"/>
          <p:cNvCxnSpPr>
            <a:cxnSpLocks noChangeShapeType="1"/>
          </p:cNvCxnSpPr>
          <p:nvPr/>
        </p:nvCxnSpPr>
        <p:spPr bwMode="auto">
          <a:xfrm flipV="1">
            <a:off x="4495800" y="1143000"/>
            <a:ext cx="0" cy="5304343"/>
          </a:xfrm>
          <a:prstGeom prst="line">
            <a:avLst/>
          </a:prstGeom>
          <a:noFill/>
          <a:ln w="57150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7905253" y="5189229"/>
            <a:ext cx="12002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100" b="1" u="sng" dirty="0" smtClean="0">
                <a:solidFill>
                  <a:srgbClr val="000000"/>
                </a:solidFill>
                <a:ea typeface="+mn-ea"/>
                <a:cs typeface="+mn-cs"/>
              </a:rPr>
              <a:t>Municipalities by coverage levels</a:t>
            </a:r>
            <a:endParaRPr lang="en-US" altLang="en-US" sz="1100" b="1" u="sng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173425" y="4541738"/>
            <a:ext cx="12002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100" b="1" u="sng" dirty="0" smtClean="0">
                <a:solidFill>
                  <a:srgbClr val="000000"/>
                </a:solidFill>
                <a:ea typeface="+mn-ea"/>
                <a:cs typeface="+mn-cs"/>
              </a:rPr>
              <a:t>Coverage Range</a:t>
            </a:r>
            <a:endParaRPr lang="en-US" altLang="en-US" sz="1100" b="1" u="sng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8300" name="Picture 829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6" t="28798" r="38307" b="34766"/>
          <a:stretch/>
        </p:blipFill>
        <p:spPr>
          <a:xfrm>
            <a:off x="4554655" y="4586552"/>
            <a:ext cx="1533394" cy="12046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32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79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MMR1 Vaccination Coverage, 2014 MMR1 coverage by countries and proportion of municipalities with different MMR1 coverage levels in children 1 year of 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MMR1 Vaccination Coverage  MMR1 coverage by countries and proportion of municipalities with different MMR1 coverage levels in children 1 year of age</dc:title>
  <dc:creator>Pacis, Ms. Carmelita Lucia (WDC)</dc:creator>
  <cp:lastModifiedBy>Pacis, Ms. Carmelita Lucia (WDC)</cp:lastModifiedBy>
  <cp:revision>7</cp:revision>
  <dcterms:created xsi:type="dcterms:W3CDTF">2015-11-25T17:07:44Z</dcterms:created>
  <dcterms:modified xsi:type="dcterms:W3CDTF">2015-12-01T20:36:35Z</dcterms:modified>
</cp:coreProperties>
</file>